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24" r:id="rId1"/>
    <p:sldMasterId id="2147483728" r:id="rId2"/>
    <p:sldMasterId id="2147483797" r:id="rId3"/>
    <p:sldMasterId id="2147483760" r:id="rId4"/>
    <p:sldMasterId id="2147483810" r:id="rId5"/>
  </p:sldMasterIdLst>
  <p:notesMasterIdLst>
    <p:notesMasterId r:id="rId12"/>
  </p:notesMasterIdLst>
  <p:handoutMasterIdLst>
    <p:handoutMasterId r:id="rId13"/>
  </p:handoutMasterIdLst>
  <p:sldIdLst>
    <p:sldId id="275" r:id="rId6"/>
    <p:sldId id="425" r:id="rId7"/>
    <p:sldId id="385" r:id="rId8"/>
    <p:sldId id="426" r:id="rId9"/>
    <p:sldId id="424" r:id="rId10"/>
    <p:sldId id="277" r:id="rId11"/>
  </p:sldIdLst>
  <p:sldSz cx="12192000" cy="6858000"/>
  <p:notesSz cx="6742113" cy="9872663"/>
  <p:embeddedFontLst>
    <p:embeddedFont>
      <p:font typeface="Univers 45 Light" pitchFamily="2" charset="0"/>
      <p:regular r:id="rId14"/>
      <p:bold r:id="rId15"/>
      <p:italic r:id="rId16"/>
      <p:boldItalic r:id="rId17"/>
    </p:embeddedFont>
    <p:embeddedFont>
      <p:font typeface="Univers for KPMG" panose="020B0603020202020204" pitchFamily="34" charset="0"/>
      <p:regular r:id="rId18"/>
      <p:bold r:id="rId19"/>
      <p:italic r:id="rId20"/>
      <p:boldItalic r:id="rId21"/>
    </p:embeddedFont>
    <p:embeddedFont>
      <p:font typeface="MS PGothic" panose="020B0600070205080204" pitchFamily="34" charset="-128"/>
      <p:regular r:id="rId22"/>
    </p:embeddedFont>
    <p:embeddedFont>
      <p:font typeface="KPMG Extralight" panose="020B0303030202040204" pitchFamily="34" charset="0"/>
      <p:regular r:id="rId23"/>
      <p:italic r:id="rId24"/>
    </p:embeddedFont>
    <p:embeddedFont>
      <p:font typeface="Calibri" panose="020F0502020204030204" pitchFamily="34" charset="0"/>
      <p:regular r:id="rId25"/>
      <p:bold r:id="rId26"/>
      <p:italic r:id="rId27"/>
      <p:boldItalic r:id="rId28"/>
    </p:embeddedFont>
    <p:embeddedFont>
      <p:font typeface="KPMG Light" panose="020B0403030202040204" pitchFamily="34" charset="0"/>
      <p:regular r:id="rId29"/>
      <p:italic r:id="rId30"/>
    </p:embeddedFont>
  </p:embeddedFontLst>
  <p:defaultTextStyle>
    <a:defPPr>
      <a:defRPr lang="en-US"/>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0A68"/>
    <a:srgbClr val="007DBA"/>
    <a:srgbClr val="006298"/>
    <a:srgbClr val="009D85"/>
    <a:srgbClr val="00A3A1"/>
    <a:srgbClr val="009FDA"/>
    <a:srgbClr val="0091DA"/>
    <a:srgbClr val="00338D"/>
    <a:srgbClr val="005EB8"/>
    <a:srgbClr val="002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3" autoAdjust="0"/>
  </p:normalViewPr>
  <p:slideViewPr>
    <p:cSldViewPr>
      <p:cViewPr varScale="1">
        <p:scale>
          <a:sx n="70" d="100"/>
          <a:sy n="70" d="100"/>
        </p:scale>
        <p:origin x="500" y="60"/>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88" d="100"/>
          <a:sy n="88" d="100"/>
        </p:scale>
        <p:origin x="-3870" y="-108"/>
      </p:cViewPr>
      <p:guideLst>
        <p:guide orient="horz" pos="3110"/>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5386FA8D-99B7-4614-89FD-76C208B3FE89}" type="datetimeFigureOut">
              <a:rPr lang="en-US" smtClean="0"/>
              <a:pPr/>
              <a:t>10/15/2019</a:t>
            </a:fld>
            <a:endParaRPr lang="en-US"/>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A118A8BF-DBC1-4D8D-AC36-83CD873D92C1}" type="slidenum">
              <a:rPr lang="en-US" smtClean="0"/>
              <a:pPr/>
              <a:t>‹#›</a:t>
            </a:fld>
            <a:endParaRPr lang="en-US"/>
          </a:p>
        </p:txBody>
      </p:sp>
    </p:spTree>
    <p:extLst>
      <p:ext uri="{BB962C8B-B14F-4D97-AF65-F5344CB8AC3E}">
        <p14:creationId xmlns:p14="http://schemas.microsoft.com/office/powerpoint/2010/main" val="1112693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4F8CC668-036F-48A8-99B4-152BD7EF2B79}" type="datetimeFigureOut">
              <a:rPr lang="en-US" smtClean="0"/>
              <a:pPr/>
              <a:t>10/15/2019</a:t>
            </a:fld>
            <a:endParaRPr lang="en-US"/>
          </a:p>
        </p:txBody>
      </p:sp>
      <p:sp>
        <p:nvSpPr>
          <p:cNvPr id="4" name="Slide Image Placeholder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11666471-DFEA-4C9C-9F1B-8DFB8F146CF4}" type="slidenum">
              <a:rPr lang="en-US" smtClean="0"/>
              <a:pPr/>
              <a:t>‹#›</a:t>
            </a:fld>
            <a:endParaRPr lang="en-US"/>
          </a:p>
        </p:txBody>
      </p:sp>
    </p:spTree>
    <p:extLst>
      <p:ext uri="{BB962C8B-B14F-4D97-AF65-F5344CB8AC3E}">
        <p14:creationId xmlns:p14="http://schemas.microsoft.com/office/powerpoint/2010/main" val="1344575799"/>
      </p:ext>
    </p:extLst>
  </p:cSld>
  <p:clrMap bg1="lt1" tx1="dk1" bg2="lt2" tx2="dk2" accent1="accent1" accent2="accent2" accent3="accent3" accent4="accent4" accent5="accent5" accent6="accent6" hlink="hlink" folHlink="folHlink"/>
  <p:notesStyle>
    <a:lvl1pPr marL="0" algn="l" defTabSz="914226" rtl="0" eaLnBrk="1" latinLnBrk="0" hangingPunct="1">
      <a:defRPr sz="1200" kern="1200">
        <a:solidFill>
          <a:schemeClr val="tx1"/>
        </a:solidFill>
        <a:latin typeface="+mn-lt"/>
        <a:ea typeface="+mn-ea"/>
        <a:cs typeface="+mn-cs"/>
      </a:defRPr>
    </a:lvl1pPr>
    <a:lvl2pPr marL="457113" algn="l" defTabSz="914226" rtl="0" eaLnBrk="1" latinLnBrk="0" hangingPunct="1">
      <a:defRPr sz="1200" kern="1200">
        <a:solidFill>
          <a:schemeClr val="tx1"/>
        </a:solidFill>
        <a:latin typeface="+mn-lt"/>
        <a:ea typeface="+mn-ea"/>
        <a:cs typeface="+mn-cs"/>
      </a:defRPr>
    </a:lvl2pPr>
    <a:lvl3pPr marL="914226" algn="l" defTabSz="914226" rtl="0" eaLnBrk="1" latinLnBrk="0" hangingPunct="1">
      <a:defRPr sz="1200" kern="1200">
        <a:solidFill>
          <a:schemeClr val="tx1"/>
        </a:solidFill>
        <a:latin typeface="+mn-lt"/>
        <a:ea typeface="+mn-ea"/>
        <a:cs typeface="+mn-cs"/>
      </a:defRPr>
    </a:lvl3pPr>
    <a:lvl4pPr marL="1371341" algn="l" defTabSz="914226" rtl="0" eaLnBrk="1" latinLnBrk="0" hangingPunct="1">
      <a:defRPr sz="1200" kern="1200">
        <a:solidFill>
          <a:schemeClr val="tx1"/>
        </a:solidFill>
        <a:latin typeface="+mn-lt"/>
        <a:ea typeface="+mn-ea"/>
        <a:cs typeface="+mn-cs"/>
      </a:defRPr>
    </a:lvl4pPr>
    <a:lvl5pPr marL="1828453" algn="l" defTabSz="914226" rtl="0" eaLnBrk="1" latinLnBrk="0" hangingPunct="1">
      <a:defRPr sz="1200" kern="1200">
        <a:solidFill>
          <a:schemeClr val="tx1"/>
        </a:solidFill>
        <a:latin typeface="+mn-lt"/>
        <a:ea typeface="+mn-ea"/>
        <a:cs typeface="+mn-cs"/>
      </a:defRPr>
    </a:lvl5pPr>
    <a:lvl6pPr marL="2285566" algn="l" defTabSz="914226" rtl="0" eaLnBrk="1" latinLnBrk="0" hangingPunct="1">
      <a:defRPr sz="1200" kern="1200">
        <a:solidFill>
          <a:schemeClr val="tx1"/>
        </a:solidFill>
        <a:latin typeface="+mn-lt"/>
        <a:ea typeface="+mn-ea"/>
        <a:cs typeface="+mn-cs"/>
      </a:defRPr>
    </a:lvl6pPr>
    <a:lvl7pPr marL="2742679" algn="l" defTabSz="914226" rtl="0" eaLnBrk="1" latinLnBrk="0" hangingPunct="1">
      <a:defRPr sz="1200" kern="1200">
        <a:solidFill>
          <a:schemeClr val="tx1"/>
        </a:solidFill>
        <a:latin typeface="+mn-lt"/>
        <a:ea typeface="+mn-ea"/>
        <a:cs typeface="+mn-cs"/>
      </a:defRPr>
    </a:lvl7pPr>
    <a:lvl8pPr marL="3199794" algn="l" defTabSz="914226" rtl="0" eaLnBrk="1" latinLnBrk="0" hangingPunct="1">
      <a:defRPr sz="1200" kern="1200">
        <a:solidFill>
          <a:schemeClr val="tx1"/>
        </a:solidFill>
        <a:latin typeface="+mn-lt"/>
        <a:ea typeface="+mn-ea"/>
        <a:cs typeface="+mn-cs"/>
      </a:defRPr>
    </a:lvl8pPr>
    <a:lvl9pPr marL="3656907" algn="l" defTabSz="914226"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http://www.meijburg.nl/nl/mensen/wie-wij-zijn/Pages/AlgemeneVoorwaarden.aspx" TargetMode="External"/><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http://www.meijburg.nl/nl/mensen/wie-wij-zijn/Pages/AlgemeneVoorwaarden.aspx" TargetMode="External"/><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4878000" cy="6858000"/>
          </a:xfrm>
          <a:prstGeom prst="rect">
            <a:avLst/>
          </a:prstGeom>
          <a:solidFill>
            <a:srgbClr val="00338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bwMode="gray">
          <a:xfrm>
            <a:off x="431372" y="1556795"/>
            <a:ext cx="4080452" cy="427585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defTabSz="914204" rtl="0" eaLnBrk="1" fontAlgn="base" latinLnBrk="0" hangingPunct="1">
              <a:lnSpc>
                <a:spcPct val="80000"/>
              </a:lnSpc>
              <a:spcBef>
                <a:spcPct val="40000"/>
              </a:spcBef>
              <a:spcAft>
                <a:spcPct val="0"/>
              </a:spcAft>
              <a:buFont typeface="Arial" panose="020B0604020202020204" pitchFamily="34" charset="0"/>
              <a:buNone/>
              <a:defRPr lang="en-GB" sz="6000" b="0" kern="1200" noProof="0" dirty="0">
                <a:solidFill>
                  <a:schemeClr val="bg1"/>
                </a:solidFill>
                <a:latin typeface="KPMG Extralight" panose="020B0303030202040204" pitchFamily="34" charset="0"/>
                <a:ea typeface="+mj-ea"/>
                <a:cs typeface="Arial" pitchFamily="34" charset="0"/>
              </a:defRPr>
            </a:lvl1pPr>
            <a:lvl2pPr>
              <a:defRPr lang="en-GB" sz="2900" b="1" kern="1200" noProof="0" dirty="0">
                <a:solidFill>
                  <a:schemeClr val="bg1"/>
                </a:solidFill>
                <a:latin typeface="Arial" pitchFamily="34" charset="0"/>
                <a:ea typeface="+mj-ea"/>
                <a:cs typeface="Arial" pitchFamily="34" charset="0"/>
              </a:defRPr>
            </a:lvl2pPr>
            <a:lvl3pPr>
              <a:defRPr lang="en-GB" sz="2900" b="1" kern="1200" noProof="0" dirty="0">
                <a:solidFill>
                  <a:schemeClr val="bg1"/>
                </a:solidFill>
                <a:latin typeface="Arial" pitchFamily="34" charset="0"/>
                <a:ea typeface="+mj-ea"/>
                <a:cs typeface="Arial" pitchFamily="34" charset="0"/>
              </a:defRPr>
            </a:lvl3pPr>
            <a:lvl4pPr>
              <a:defRPr lang="en-GB" sz="2900" b="1" kern="1200" noProof="0" dirty="0">
                <a:solidFill>
                  <a:schemeClr val="bg1"/>
                </a:solidFill>
                <a:latin typeface="Arial" pitchFamily="34" charset="0"/>
                <a:ea typeface="+mj-ea"/>
                <a:cs typeface="Arial" pitchFamily="34" charset="0"/>
              </a:defRPr>
            </a:lvl4pPr>
            <a:lvl5pPr>
              <a:defRPr lang="en-GB" sz="2900" b="1" kern="1200" noProof="0" dirty="0">
                <a:solidFill>
                  <a:schemeClr val="bg1"/>
                </a:solidFill>
                <a:latin typeface="Arial" pitchFamily="34" charset="0"/>
                <a:ea typeface="+mj-ea"/>
                <a:cs typeface="Arial" pitchFamily="34" charset="0"/>
              </a:defRPr>
            </a:lvl5pPr>
            <a:lvl6pPr>
              <a:defRPr lang="en-GB" sz="2900" b="1" kern="1200" noProof="0" dirty="0">
                <a:solidFill>
                  <a:schemeClr val="bg1"/>
                </a:solidFill>
                <a:latin typeface="Arial" pitchFamily="34" charset="0"/>
                <a:ea typeface="+mj-ea"/>
                <a:cs typeface="Arial" pitchFamily="34" charset="0"/>
              </a:defRPr>
            </a:lvl6pPr>
            <a:lvl7pPr>
              <a:defRPr lang="en-GB" sz="2900" b="1" kern="1200" noProof="0" dirty="0">
                <a:solidFill>
                  <a:schemeClr val="bg1"/>
                </a:solidFill>
                <a:latin typeface="Arial" pitchFamily="34" charset="0"/>
                <a:ea typeface="+mj-ea"/>
                <a:cs typeface="Arial" pitchFamily="34" charset="0"/>
              </a:defRPr>
            </a:lvl7pPr>
            <a:lvl8pPr>
              <a:defRPr lang="en-GB" sz="2900" b="1" kern="1200" noProof="0" dirty="0">
                <a:solidFill>
                  <a:schemeClr val="bg1"/>
                </a:solidFill>
                <a:latin typeface="Arial" pitchFamily="34" charset="0"/>
                <a:ea typeface="+mj-ea"/>
                <a:cs typeface="Arial" pitchFamily="34" charset="0"/>
              </a:defRPr>
            </a:lvl8pPr>
            <a:lvl9pPr>
              <a:defRPr lang="en-GB" sz="2900" b="1" kern="1200" noProof="0" dirty="0">
                <a:solidFill>
                  <a:schemeClr val="bg1"/>
                </a:solidFill>
                <a:latin typeface="Arial" pitchFamily="34" charset="0"/>
                <a:ea typeface="+mj-ea"/>
                <a:cs typeface="Arial" pitchFamily="34" charset="0"/>
              </a:defRPr>
            </a:lvl9pPr>
          </a:lstStyle>
          <a:p>
            <a:pPr lvl="0" algn="l" defTabSz="914204" rtl="0" eaLnBrk="1" fontAlgn="base" latinLnBrk="0" hangingPunct="1">
              <a:spcBef>
                <a:spcPct val="40000"/>
              </a:spcBef>
              <a:spcAft>
                <a:spcPct val="0"/>
              </a:spcAft>
            </a:pPr>
            <a:r>
              <a:rPr lang="en-US" dirty="0" smtClean="0"/>
              <a:t>Meijburg </a:t>
            </a:r>
            <a:r>
              <a:rPr lang="en-US" dirty="0" err="1" smtClean="0"/>
              <a:t>Presentatie</a:t>
            </a:r>
            <a:r>
              <a:rPr lang="en-US" dirty="0" smtClean="0"/>
              <a:t> Template</a:t>
            </a:r>
            <a:endParaRPr lang="en-US" noProof="0" dirty="0"/>
          </a:p>
        </p:txBody>
      </p:sp>
      <p:sp>
        <p:nvSpPr>
          <p:cNvPr id="3" name="Subtitle 2"/>
          <p:cNvSpPr>
            <a:spLocks noGrp="1"/>
          </p:cNvSpPr>
          <p:nvPr>
            <p:ph type="subTitle" idx="1" hasCustomPrompt="1"/>
          </p:nvPr>
        </p:nvSpPr>
        <p:spPr bwMode="gray">
          <a:xfrm>
            <a:off x="431371"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chemeClr val="bg1"/>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8"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a:outerShdw blurRad="50800" dist="38100" dir="2700000" algn="tl" rotWithShape="0">
              <a:prstClr val="black">
                <a:alpha val="40000"/>
              </a:prstClr>
            </a:outerShdw>
          </a:effectLst>
        </p:spPr>
      </p:pic>
      <p:pic>
        <p:nvPicPr>
          <p:cNvPr id="6" name="logo_whit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375" y="260650"/>
            <a:ext cx="2105783" cy="71783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noProof="0" dirty="0" smtClean="0"/>
              <a:t>Click to edit Master title style</a:t>
            </a:r>
            <a:endParaRPr lang="en-US" noProof="0" dirty="0"/>
          </a:p>
        </p:txBody>
      </p:sp>
      <p:sp>
        <p:nvSpPr>
          <p:cNvPr id="5" name="Content Placeholder 4"/>
          <p:cNvSpPr>
            <a:spLocks noGrp="1"/>
          </p:cNvSpPr>
          <p:nvPr>
            <p:ph sz="quarter" idx="11"/>
          </p:nvPr>
        </p:nvSpPr>
        <p:spPr>
          <a:xfrm>
            <a:off x="239349" y="1052736"/>
            <a:ext cx="11617291" cy="5184576"/>
          </a:xfrm>
        </p:spPr>
        <p:txBody>
          <a:bodyPr spc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noProof="0" dirty="0" smtClean="0"/>
              <a:t>Click to edit Master title style</a:t>
            </a:r>
            <a:endParaRPr lang="en-US" noProof="0" dirty="0"/>
          </a:p>
        </p:txBody>
      </p:sp>
      <p:sp>
        <p:nvSpPr>
          <p:cNvPr id="5" name="Content Placeholder 4"/>
          <p:cNvSpPr>
            <a:spLocks noGrp="1"/>
          </p:cNvSpPr>
          <p:nvPr>
            <p:ph sz="quarter" idx="11"/>
          </p:nvPr>
        </p:nvSpPr>
        <p:spPr>
          <a:xfrm>
            <a:off x="239349" y="1052736"/>
            <a:ext cx="11617291" cy="5184576"/>
          </a:xfrm>
        </p:spPr>
        <p:txBody>
          <a:bodyPr numCol="2" spcCol="18000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noProof="0" dirty="0" smtClean="0"/>
              <a:t>Click to edit Master title style</a:t>
            </a:r>
            <a:endParaRPr lang="en-US" noProof="0" dirty="0"/>
          </a:p>
        </p:txBody>
      </p:sp>
      <p:sp>
        <p:nvSpPr>
          <p:cNvPr id="5" name="Content Placeholder 4"/>
          <p:cNvSpPr>
            <a:spLocks noGrp="1"/>
          </p:cNvSpPr>
          <p:nvPr>
            <p:ph sz="quarter" idx="11"/>
          </p:nvPr>
        </p:nvSpPr>
        <p:spPr>
          <a:xfrm>
            <a:off x="239349" y="1052736"/>
            <a:ext cx="11617291" cy="1440160"/>
          </a:xfrm>
        </p:spPr>
        <p:txBody>
          <a:bodyPr spc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4" name="Content Placeholder 4"/>
          <p:cNvSpPr>
            <a:spLocks noGrp="1"/>
          </p:cNvSpPr>
          <p:nvPr>
            <p:ph sz="quarter" idx="12"/>
          </p:nvPr>
        </p:nvSpPr>
        <p:spPr>
          <a:xfrm>
            <a:off x="222664" y="2775600"/>
            <a:ext cx="11617291" cy="3459600"/>
          </a:xfrm>
        </p:spPr>
        <p:txBody>
          <a:bodyPr numCol="2" spcCol="18000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377561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noProof="0" dirty="0" smtClean="0"/>
              <a:t>Click to edit Master title style</a:t>
            </a:r>
            <a:endParaRPr lang="en-US" noProof="0" dirty="0"/>
          </a:p>
        </p:txBody>
      </p:sp>
      <p:sp>
        <p:nvSpPr>
          <p:cNvPr id="5" name="Content Placeholder 4"/>
          <p:cNvSpPr>
            <a:spLocks noGrp="1"/>
          </p:cNvSpPr>
          <p:nvPr>
            <p:ph sz="quarter" idx="11"/>
          </p:nvPr>
        </p:nvSpPr>
        <p:spPr>
          <a:xfrm>
            <a:off x="239349" y="1052736"/>
            <a:ext cx="11617291" cy="1440160"/>
          </a:xfrm>
        </p:spPr>
        <p:txBody>
          <a:bodyPr spc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4" name="Content Placeholder 4"/>
          <p:cNvSpPr>
            <a:spLocks noGrp="1"/>
          </p:cNvSpPr>
          <p:nvPr>
            <p:ph sz="quarter" idx="12"/>
          </p:nvPr>
        </p:nvSpPr>
        <p:spPr>
          <a:xfrm>
            <a:off x="222664" y="2775600"/>
            <a:ext cx="5666400" cy="3459600"/>
          </a:xfrm>
        </p:spPr>
        <p:txBody>
          <a:bodyPr spc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Content Placeholder 4"/>
          <p:cNvSpPr>
            <a:spLocks noGrp="1"/>
          </p:cNvSpPr>
          <p:nvPr>
            <p:ph sz="quarter" idx="13"/>
          </p:nvPr>
        </p:nvSpPr>
        <p:spPr>
          <a:xfrm>
            <a:off x="6190240" y="2775600"/>
            <a:ext cx="5666400" cy="3459600"/>
          </a:xfrm>
        </p:spPr>
        <p:txBody>
          <a:bodyPr spc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3427216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dirty="0" smtClean="0"/>
              <a:t>Click to edit Master title style</a:t>
            </a:r>
            <a:endParaRPr lang="en-US" noProof="0" dirty="0"/>
          </a:p>
        </p:txBody>
      </p:sp>
      <p:sp>
        <p:nvSpPr>
          <p:cNvPr id="9" name="Content Placeholder 4"/>
          <p:cNvSpPr>
            <a:spLocks noGrp="1"/>
          </p:cNvSpPr>
          <p:nvPr>
            <p:ph sz="quarter" idx="11"/>
          </p:nvPr>
        </p:nvSpPr>
        <p:spPr>
          <a:xfrm>
            <a:off x="239352" y="1052736"/>
            <a:ext cx="5664629" cy="5184576"/>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0" name="Content Placeholder 4"/>
          <p:cNvSpPr>
            <a:spLocks noGrp="1"/>
          </p:cNvSpPr>
          <p:nvPr>
            <p:ph sz="quarter" idx="14"/>
          </p:nvPr>
        </p:nvSpPr>
        <p:spPr>
          <a:xfrm>
            <a:off x="6192012" y="1052736"/>
            <a:ext cx="5664629" cy="5184576"/>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one large two small">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dirty="0" smtClean="0"/>
              <a:t>Click to edit Master title style</a:t>
            </a:r>
            <a:endParaRPr lang="en-US" noProof="0" dirty="0"/>
          </a:p>
        </p:txBody>
      </p:sp>
      <p:sp>
        <p:nvSpPr>
          <p:cNvPr id="9" name="Content Placeholder 4"/>
          <p:cNvSpPr>
            <a:spLocks noGrp="1"/>
          </p:cNvSpPr>
          <p:nvPr>
            <p:ph sz="quarter" idx="11"/>
          </p:nvPr>
        </p:nvSpPr>
        <p:spPr>
          <a:xfrm>
            <a:off x="239352" y="1052736"/>
            <a:ext cx="5664629" cy="5184576"/>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0" name="Content Placeholder 4"/>
          <p:cNvSpPr>
            <a:spLocks noGrp="1"/>
          </p:cNvSpPr>
          <p:nvPr>
            <p:ph sz="quarter" idx="14"/>
          </p:nvPr>
        </p:nvSpPr>
        <p:spPr>
          <a:xfrm>
            <a:off x="6192012" y="1052736"/>
            <a:ext cx="5664629" cy="24516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Content Placeholder 4"/>
          <p:cNvSpPr>
            <a:spLocks noGrp="1"/>
          </p:cNvSpPr>
          <p:nvPr>
            <p:ph sz="quarter" idx="15"/>
          </p:nvPr>
        </p:nvSpPr>
        <p:spPr>
          <a:xfrm>
            <a:off x="6192000" y="3785712"/>
            <a:ext cx="5664629" cy="245160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235294427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dirty="0" smtClean="0"/>
              <a:t>Click to edit Master title style</a:t>
            </a:r>
            <a:endParaRPr lang="en-US" noProof="0" dirty="0"/>
          </a:p>
        </p:txBody>
      </p:sp>
      <p:sp>
        <p:nvSpPr>
          <p:cNvPr id="9" name="Content Placeholder 4"/>
          <p:cNvSpPr>
            <a:spLocks noGrp="1"/>
          </p:cNvSpPr>
          <p:nvPr>
            <p:ph sz="quarter" idx="11"/>
          </p:nvPr>
        </p:nvSpPr>
        <p:spPr>
          <a:xfrm>
            <a:off x="239352" y="1556792"/>
            <a:ext cx="5664629" cy="468052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0" name="Content Placeholder 4"/>
          <p:cNvSpPr>
            <a:spLocks noGrp="1"/>
          </p:cNvSpPr>
          <p:nvPr>
            <p:ph sz="quarter" idx="14"/>
          </p:nvPr>
        </p:nvSpPr>
        <p:spPr>
          <a:xfrm>
            <a:off x="6192012" y="1556792"/>
            <a:ext cx="5664629" cy="468052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7" name="Text Placeholder 6"/>
          <p:cNvSpPr>
            <a:spLocks noGrp="1"/>
          </p:cNvSpPr>
          <p:nvPr>
            <p:ph type="body" sz="quarter" idx="15"/>
          </p:nvPr>
        </p:nvSpPr>
        <p:spPr>
          <a:xfrm>
            <a:off x="239184" y="1052741"/>
            <a:ext cx="5664200" cy="431577"/>
          </a:xfrm>
        </p:spPr>
        <p:txBody>
          <a:bodyPr/>
          <a:lstStyle>
            <a:lvl1pPr>
              <a:buNone/>
              <a:defRPr b="1">
                <a:latin typeface="+mj-lt"/>
              </a:defRPr>
            </a:lvl1pPr>
          </a:lstStyle>
          <a:p>
            <a:pPr lvl="0"/>
            <a:endParaRPr lang="en-US" noProof="0" dirty="0"/>
          </a:p>
        </p:txBody>
      </p:sp>
      <p:sp>
        <p:nvSpPr>
          <p:cNvPr id="8" name="Text Placeholder 6"/>
          <p:cNvSpPr>
            <a:spLocks noGrp="1"/>
          </p:cNvSpPr>
          <p:nvPr>
            <p:ph type="body" sz="quarter" idx="16"/>
          </p:nvPr>
        </p:nvSpPr>
        <p:spPr>
          <a:xfrm>
            <a:off x="6192011" y="1052741"/>
            <a:ext cx="5664200" cy="431577"/>
          </a:xfrm>
        </p:spPr>
        <p:txBody>
          <a:bodyPr/>
          <a:lstStyle>
            <a:lvl1pPr>
              <a:buNone/>
              <a:defRPr b="1">
                <a:latin typeface="+mj-lt"/>
              </a:defRPr>
            </a:lvl1pPr>
          </a:lstStyle>
          <a:p>
            <a:pPr lvl="0"/>
            <a:endParaRPr lang="en-US"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239350" y="188645"/>
            <a:ext cx="11617289" cy="490065"/>
          </a:xfrm>
        </p:spPr>
        <p:txBody>
          <a:bodyPr/>
          <a:lstStyle/>
          <a:p>
            <a:r>
              <a:rPr lang="en-US" noProof="0" dirty="0" smtClean="0"/>
              <a:t>Click to edit Master title style</a:t>
            </a:r>
            <a:endParaRPr lang="en-US" noProof="0" dirty="0"/>
          </a:p>
        </p:txBody>
      </p:sp>
      <p:sp>
        <p:nvSpPr>
          <p:cNvPr id="9" name="Content Placeholder 4"/>
          <p:cNvSpPr>
            <a:spLocks noGrp="1"/>
          </p:cNvSpPr>
          <p:nvPr>
            <p:ph sz="quarter" idx="11"/>
          </p:nvPr>
        </p:nvSpPr>
        <p:spPr>
          <a:xfrm>
            <a:off x="239352" y="1556792"/>
            <a:ext cx="5664629" cy="468052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7" name="Text Placeholder 6"/>
          <p:cNvSpPr>
            <a:spLocks noGrp="1"/>
          </p:cNvSpPr>
          <p:nvPr>
            <p:ph type="body" sz="quarter" idx="15"/>
          </p:nvPr>
        </p:nvSpPr>
        <p:spPr>
          <a:xfrm>
            <a:off x="239184" y="1052741"/>
            <a:ext cx="5664200" cy="431577"/>
          </a:xfrm>
        </p:spPr>
        <p:txBody>
          <a:bodyPr/>
          <a:lstStyle>
            <a:lvl1pPr>
              <a:buNone/>
              <a:defRPr b="1">
                <a:latin typeface="+mj-lt"/>
              </a:defRPr>
            </a:lvl1pPr>
          </a:lstStyle>
          <a:p>
            <a:pPr lvl="0"/>
            <a:endParaRPr lang="en-US" noProof="0" dirty="0"/>
          </a:p>
        </p:txBody>
      </p:sp>
      <p:sp>
        <p:nvSpPr>
          <p:cNvPr id="4" name="Tijdelijke aanduiding voor afbeelding 3"/>
          <p:cNvSpPr>
            <a:spLocks noGrp="1"/>
          </p:cNvSpPr>
          <p:nvPr>
            <p:ph type="pic" sz="quarter" idx="16"/>
          </p:nvPr>
        </p:nvSpPr>
        <p:spPr>
          <a:xfrm>
            <a:off x="6190239" y="1052741"/>
            <a:ext cx="5666400" cy="5184775"/>
          </a:xfrm>
        </p:spPr>
        <p:txBody>
          <a:bodyPr/>
          <a:lstStyle/>
          <a:p>
            <a:endParaRPr lang="nl-NL"/>
          </a:p>
        </p:txBody>
      </p:sp>
    </p:spTree>
    <p:extLst>
      <p:ext uri="{BB962C8B-B14F-4D97-AF65-F5344CB8AC3E}">
        <p14:creationId xmlns:p14="http://schemas.microsoft.com/office/powerpoint/2010/main" val="345375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three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dirty="0" smtClean="0"/>
              <a:t>Click to edit Master title style</a:t>
            </a:r>
            <a:endParaRPr lang="en-US" noProof="0" dirty="0"/>
          </a:p>
        </p:txBody>
      </p:sp>
      <p:sp>
        <p:nvSpPr>
          <p:cNvPr id="9" name="Content Placeholder 4"/>
          <p:cNvSpPr>
            <a:spLocks noGrp="1"/>
          </p:cNvSpPr>
          <p:nvPr>
            <p:ph sz="quarter" idx="11"/>
          </p:nvPr>
        </p:nvSpPr>
        <p:spPr>
          <a:xfrm>
            <a:off x="239349" y="1556792"/>
            <a:ext cx="3763200" cy="468052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0" name="Content Placeholder 4"/>
          <p:cNvSpPr>
            <a:spLocks noGrp="1"/>
          </p:cNvSpPr>
          <p:nvPr>
            <p:ph sz="quarter" idx="14"/>
          </p:nvPr>
        </p:nvSpPr>
        <p:spPr>
          <a:xfrm>
            <a:off x="8093440" y="1556792"/>
            <a:ext cx="3763200" cy="468052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Content Placeholder 4"/>
          <p:cNvSpPr>
            <a:spLocks noGrp="1"/>
          </p:cNvSpPr>
          <p:nvPr>
            <p:ph sz="quarter" idx="15"/>
          </p:nvPr>
        </p:nvSpPr>
        <p:spPr>
          <a:xfrm>
            <a:off x="4252795" y="1556792"/>
            <a:ext cx="3590400" cy="4680520"/>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Text Placeholder 6"/>
          <p:cNvSpPr>
            <a:spLocks noGrp="1"/>
          </p:cNvSpPr>
          <p:nvPr>
            <p:ph type="body" sz="quarter" idx="16"/>
          </p:nvPr>
        </p:nvSpPr>
        <p:spPr>
          <a:xfrm>
            <a:off x="241200" y="1052741"/>
            <a:ext cx="3763365" cy="431577"/>
          </a:xfrm>
        </p:spPr>
        <p:txBody>
          <a:bodyPr/>
          <a:lstStyle>
            <a:lvl1pPr>
              <a:buNone/>
              <a:defRPr b="1">
                <a:latin typeface="+mj-lt"/>
              </a:defRPr>
            </a:lvl1pPr>
          </a:lstStyle>
          <a:p>
            <a:pPr lvl="0"/>
            <a:endParaRPr lang="en-US" noProof="0" dirty="0"/>
          </a:p>
        </p:txBody>
      </p:sp>
      <p:sp>
        <p:nvSpPr>
          <p:cNvPr id="7" name="Text Placeholder 6"/>
          <p:cNvSpPr>
            <a:spLocks noGrp="1"/>
          </p:cNvSpPr>
          <p:nvPr>
            <p:ph type="body" sz="quarter" idx="17"/>
          </p:nvPr>
        </p:nvSpPr>
        <p:spPr>
          <a:xfrm>
            <a:off x="4251600" y="1052740"/>
            <a:ext cx="3589200" cy="431577"/>
          </a:xfrm>
        </p:spPr>
        <p:txBody>
          <a:bodyPr/>
          <a:lstStyle>
            <a:lvl1pPr>
              <a:buNone/>
              <a:defRPr b="1">
                <a:latin typeface="+mj-lt"/>
              </a:defRPr>
            </a:lvl1pPr>
          </a:lstStyle>
          <a:p>
            <a:pPr lvl="0"/>
            <a:endParaRPr lang="en-US" noProof="0" dirty="0"/>
          </a:p>
        </p:txBody>
      </p:sp>
      <p:sp>
        <p:nvSpPr>
          <p:cNvPr id="8" name="Text Placeholder 6"/>
          <p:cNvSpPr>
            <a:spLocks noGrp="1"/>
          </p:cNvSpPr>
          <p:nvPr>
            <p:ph type="body" sz="quarter" idx="18"/>
          </p:nvPr>
        </p:nvSpPr>
        <p:spPr>
          <a:xfrm>
            <a:off x="8093274" y="1052739"/>
            <a:ext cx="3763365" cy="431577"/>
          </a:xfrm>
        </p:spPr>
        <p:txBody>
          <a:bodyPr/>
          <a:lstStyle>
            <a:lvl1pPr>
              <a:buNone/>
              <a:defRPr b="1">
                <a:latin typeface="+mj-lt"/>
              </a:defRPr>
            </a:lvl1pPr>
          </a:lstStyle>
          <a:p>
            <a:pPr lvl="0"/>
            <a:endParaRPr lang="en-US" noProof="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dirty="0" smtClean="0"/>
              <a:t>Click to edit Master title style</a:t>
            </a:r>
            <a:endParaRPr lang="en-US" noProof="0" dirty="0"/>
          </a:p>
        </p:txBody>
      </p:sp>
      <p:sp>
        <p:nvSpPr>
          <p:cNvPr id="9" name="Content Placeholder 4"/>
          <p:cNvSpPr>
            <a:spLocks noGrp="1"/>
          </p:cNvSpPr>
          <p:nvPr>
            <p:ph sz="quarter" idx="11"/>
          </p:nvPr>
        </p:nvSpPr>
        <p:spPr>
          <a:xfrm>
            <a:off x="239349" y="1052736"/>
            <a:ext cx="3763200" cy="5184576"/>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0" name="Content Placeholder 4"/>
          <p:cNvSpPr>
            <a:spLocks noGrp="1"/>
          </p:cNvSpPr>
          <p:nvPr>
            <p:ph sz="quarter" idx="14"/>
          </p:nvPr>
        </p:nvSpPr>
        <p:spPr>
          <a:xfrm>
            <a:off x="8093440" y="1052736"/>
            <a:ext cx="3763200" cy="5184576"/>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Content Placeholder 4"/>
          <p:cNvSpPr>
            <a:spLocks noGrp="1"/>
          </p:cNvSpPr>
          <p:nvPr>
            <p:ph sz="quarter" idx="15"/>
          </p:nvPr>
        </p:nvSpPr>
        <p:spPr>
          <a:xfrm>
            <a:off x="4252795" y="1052736"/>
            <a:ext cx="3590400" cy="5184576"/>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312191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b">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4878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bwMode="gray">
          <a:xfrm>
            <a:off x="431371" y="1556795"/>
            <a:ext cx="4080453" cy="427585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defTabSz="914204" rtl="0" eaLnBrk="1" fontAlgn="base" latinLnBrk="0" hangingPunct="1">
              <a:lnSpc>
                <a:spcPct val="80000"/>
              </a:lnSpc>
              <a:spcBef>
                <a:spcPct val="40000"/>
              </a:spcBef>
              <a:spcAft>
                <a:spcPct val="0"/>
              </a:spcAft>
              <a:buNone/>
              <a:defRPr lang="en-GB" sz="6000" b="0" kern="1200" noProof="0" dirty="0">
                <a:solidFill>
                  <a:srgbClr val="00338D"/>
                </a:solidFill>
                <a:latin typeface="KPMG Extralight" panose="020B0303030202040204" pitchFamily="34" charset="0"/>
                <a:ea typeface="+mj-ea"/>
                <a:cs typeface="Arial" pitchFamily="34" charset="0"/>
              </a:defRPr>
            </a:lvl1pPr>
            <a:lvl2pPr>
              <a:defRPr lang="en-GB" sz="2900" b="1" kern="1200" noProof="0" dirty="0">
                <a:solidFill>
                  <a:schemeClr val="bg1"/>
                </a:solidFill>
                <a:latin typeface="Arial" pitchFamily="34" charset="0"/>
                <a:ea typeface="+mj-ea"/>
                <a:cs typeface="Arial" pitchFamily="34" charset="0"/>
              </a:defRPr>
            </a:lvl2pPr>
            <a:lvl3pPr>
              <a:defRPr lang="en-GB" sz="2900" b="1" kern="1200" noProof="0" dirty="0">
                <a:solidFill>
                  <a:schemeClr val="bg1"/>
                </a:solidFill>
                <a:latin typeface="Arial" pitchFamily="34" charset="0"/>
                <a:ea typeface="+mj-ea"/>
                <a:cs typeface="Arial" pitchFamily="34" charset="0"/>
              </a:defRPr>
            </a:lvl3pPr>
            <a:lvl4pPr>
              <a:defRPr lang="en-GB" sz="2900" b="1" kern="1200" noProof="0" dirty="0">
                <a:solidFill>
                  <a:schemeClr val="bg1"/>
                </a:solidFill>
                <a:latin typeface="Arial" pitchFamily="34" charset="0"/>
                <a:ea typeface="+mj-ea"/>
                <a:cs typeface="Arial" pitchFamily="34" charset="0"/>
              </a:defRPr>
            </a:lvl4pPr>
            <a:lvl5pPr>
              <a:defRPr lang="en-GB" sz="2900" b="1" kern="1200" noProof="0" dirty="0">
                <a:solidFill>
                  <a:schemeClr val="bg1"/>
                </a:solidFill>
                <a:latin typeface="Arial" pitchFamily="34" charset="0"/>
                <a:ea typeface="+mj-ea"/>
                <a:cs typeface="Arial" pitchFamily="34" charset="0"/>
              </a:defRPr>
            </a:lvl5pPr>
            <a:lvl6pPr>
              <a:defRPr lang="en-GB" sz="2900" b="1" kern="1200" noProof="0" dirty="0">
                <a:solidFill>
                  <a:schemeClr val="bg1"/>
                </a:solidFill>
                <a:latin typeface="Arial" pitchFamily="34" charset="0"/>
                <a:ea typeface="+mj-ea"/>
                <a:cs typeface="Arial" pitchFamily="34" charset="0"/>
              </a:defRPr>
            </a:lvl6pPr>
            <a:lvl7pPr>
              <a:defRPr lang="en-GB" sz="2900" b="1" kern="1200" noProof="0" dirty="0">
                <a:solidFill>
                  <a:schemeClr val="bg1"/>
                </a:solidFill>
                <a:latin typeface="Arial" pitchFamily="34" charset="0"/>
                <a:ea typeface="+mj-ea"/>
                <a:cs typeface="Arial" pitchFamily="34" charset="0"/>
              </a:defRPr>
            </a:lvl7pPr>
            <a:lvl8pPr>
              <a:defRPr lang="en-GB" sz="2900" b="1" kern="1200" noProof="0" dirty="0">
                <a:solidFill>
                  <a:schemeClr val="bg1"/>
                </a:solidFill>
                <a:latin typeface="Arial" pitchFamily="34" charset="0"/>
                <a:ea typeface="+mj-ea"/>
                <a:cs typeface="Arial" pitchFamily="34" charset="0"/>
              </a:defRPr>
            </a:lvl8pPr>
            <a:lvl9pPr>
              <a:defRPr lang="en-GB" sz="2900" b="1" kern="1200" noProof="0" dirty="0">
                <a:solidFill>
                  <a:schemeClr val="bg1"/>
                </a:solidFill>
                <a:latin typeface="Arial" pitchFamily="34" charset="0"/>
                <a:ea typeface="+mj-ea"/>
                <a:cs typeface="Arial" pitchFamily="34" charset="0"/>
              </a:defRPr>
            </a:lvl9pPr>
          </a:lstStyle>
          <a:p>
            <a:pPr lvl="0" algn="l" defTabSz="914204" rtl="0" eaLnBrk="1" fontAlgn="base" latinLnBrk="0" hangingPunct="1">
              <a:spcBef>
                <a:spcPct val="40000"/>
              </a:spcBef>
              <a:spcAft>
                <a:spcPct val="0"/>
              </a:spcAft>
              <a:buNone/>
            </a:pPr>
            <a:r>
              <a:rPr lang="en-US" dirty="0" smtClean="0"/>
              <a:t>Meijburg </a:t>
            </a:r>
            <a:r>
              <a:rPr lang="en-US" dirty="0" err="1" smtClean="0"/>
              <a:t>Presentatie</a:t>
            </a:r>
            <a:r>
              <a:rPr lang="en-US" dirty="0" smtClean="0"/>
              <a:t> Template</a:t>
            </a:r>
            <a:endParaRPr lang="en-US" noProof="0" dirty="0"/>
          </a:p>
        </p:txBody>
      </p:sp>
      <p:pic>
        <p:nvPicPr>
          <p:cNvPr id="9"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a:outerShdw blurRad="50800" dist="38100" dir="2700000" algn="tl" rotWithShape="0">
              <a:prstClr val="black">
                <a:alpha val="40000"/>
              </a:prstClr>
            </a:outerShdw>
          </a:effectLst>
        </p:spPr>
      </p:pic>
      <p:sp>
        <p:nvSpPr>
          <p:cNvPr id="8" name="Subtitle 2"/>
          <p:cNvSpPr>
            <a:spLocks noGrp="1"/>
          </p:cNvSpPr>
          <p:nvPr>
            <p:ph type="subTitle" idx="1" hasCustomPrompt="1"/>
          </p:nvPr>
        </p:nvSpPr>
        <p:spPr bwMode="gray">
          <a:xfrm>
            <a:off x="431371"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rgbClr val="00338D"/>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5" name="logo_blu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0" y="259201"/>
            <a:ext cx="2105783" cy="717831"/>
          </a:xfrm>
          <a:prstGeom prst="rect">
            <a:avLst/>
          </a:prstGeom>
        </p:spPr>
      </p:pic>
    </p:spTree>
    <p:extLst>
      <p:ext uri="{BB962C8B-B14F-4D97-AF65-F5344CB8AC3E}">
        <p14:creationId xmlns:p14="http://schemas.microsoft.com/office/powerpoint/2010/main" val="31953301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Click to edit Master title style</a:t>
            </a:r>
            <a:endParaRPr lang="en-US" dirty="0"/>
          </a:p>
        </p:txBody>
      </p:sp>
      <p:sp>
        <p:nvSpPr>
          <p:cNvPr id="13" name="Content Placeholder 12"/>
          <p:cNvSpPr>
            <a:spLocks noGrp="1"/>
          </p:cNvSpPr>
          <p:nvPr>
            <p:ph sz="quarter" idx="14"/>
          </p:nvPr>
        </p:nvSpPr>
        <p:spPr>
          <a:xfrm>
            <a:off x="239349" y="1052736"/>
            <a:ext cx="5664200" cy="248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2"/>
          <p:cNvSpPr>
            <a:spLocks noGrp="1"/>
          </p:cNvSpPr>
          <p:nvPr>
            <p:ph sz="quarter" idx="16"/>
          </p:nvPr>
        </p:nvSpPr>
        <p:spPr>
          <a:xfrm>
            <a:off x="239349" y="3753312"/>
            <a:ext cx="5664200" cy="248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2"/>
          <p:cNvSpPr>
            <a:spLocks noGrp="1"/>
          </p:cNvSpPr>
          <p:nvPr>
            <p:ph sz="quarter" idx="17"/>
          </p:nvPr>
        </p:nvSpPr>
        <p:spPr>
          <a:xfrm>
            <a:off x="6192440" y="1052736"/>
            <a:ext cx="5664200" cy="248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2"/>
          <p:cNvSpPr>
            <a:spLocks noGrp="1"/>
          </p:cNvSpPr>
          <p:nvPr>
            <p:ph sz="quarter" idx="19"/>
          </p:nvPr>
        </p:nvSpPr>
        <p:spPr>
          <a:xfrm>
            <a:off x="6192440" y="3753312"/>
            <a:ext cx="5664200" cy="248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5" name="Title 14"/>
          <p:cNvSpPr>
            <a:spLocks noGrp="1"/>
          </p:cNvSpPr>
          <p:nvPr>
            <p:ph type="title"/>
          </p:nvPr>
        </p:nvSpPr>
        <p:spPr bwMode="gray">
          <a:xfrm>
            <a:off x="239350" y="188645"/>
            <a:ext cx="11617289" cy="490065"/>
          </a:xfrm>
        </p:spPr>
        <p:txBody>
          <a:bodyPr/>
          <a:lstStyle/>
          <a:p>
            <a:pPr lvl="0"/>
            <a:r>
              <a:rPr lang="en-US" noProof="0" dirty="0" smtClean="0"/>
              <a:t>Click to edit Master title style</a:t>
            </a:r>
            <a:endParaRPr lang="en-US" noProof="0" dirty="0"/>
          </a:p>
        </p:txBody>
      </p:sp>
      <p:sp>
        <p:nvSpPr>
          <p:cNvPr id="3" name="Tijdelijke aanduiding voor afbeelding 2"/>
          <p:cNvSpPr>
            <a:spLocks noGrp="1"/>
          </p:cNvSpPr>
          <p:nvPr>
            <p:ph type="pic" sz="quarter" idx="12"/>
          </p:nvPr>
        </p:nvSpPr>
        <p:spPr>
          <a:xfrm>
            <a:off x="239350" y="1052513"/>
            <a:ext cx="11617200" cy="5184775"/>
          </a:xfrm>
        </p:spPr>
        <p:txBody>
          <a:bodyPr/>
          <a:lstStyle/>
          <a:p>
            <a:endParaRPr lang="nl-NL"/>
          </a:p>
        </p:txBody>
      </p:sp>
    </p:spTree>
    <p:extLst>
      <p:ext uri="{BB962C8B-B14F-4D97-AF65-F5344CB8AC3E}">
        <p14:creationId xmlns:p14="http://schemas.microsoft.com/office/powerpoint/2010/main" val="2836950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a:xfrm>
            <a:off x="-1" y="0"/>
            <a:ext cx="12193200" cy="6858000"/>
          </a:xfrm>
        </p:spPr>
        <p:txBody>
          <a:bodyPr/>
          <a:lstStyle/>
          <a:p>
            <a:endParaRPr lang="nl-NL"/>
          </a:p>
        </p:txBody>
      </p:sp>
    </p:spTree>
    <p:extLst>
      <p:ext uri="{BB962C8B-B14F-4D97-AF65-F5344CB8AC3E}">
        <p14:creationId xmlns:p14="http://schemas.microsoft.com/office/powerpoint/2010/main" val="148962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dirty="0" smtClean="0"/>
              <a:t>Click to edit Master title style</a:t>
            </a:r>
            <a:endParaRPr lang="en-US" noProof="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itle 1"/>
          <p:cNvSpPr>
            <a:spLocks noGrp="1"/>
          </p:cNvSpPr>
          <p:nvPr>
            <p:ph type="title"/>
          </p:nvPr>
        </p:nvSpPr>
        <p:spPr bwMode="gray">
          <a:xfrm>
            <a:off x="239351" y="188645"/>
            <a:ext cx="10972800" cy="490065"/>
          </a:xfrm>
        </p:spPr>
        <p:txBody>
          <a:bodyPr/>
          <a:lstStyle/>
          <a:p>
            <a:r>
              <a:rPr lang="en-US" noProof="0" dirty="0" smtClean="0"/>
              <a:t>Click to edit Master title style</a:t>
            </a:r>
            <a:endParaRPr lang="en-US" noProof="0" dirty="0"/>
          </a:p>
        </p:txBody>
      </p:sp>
      <p:sp>
        <p:nvSpPr>
          <p:cNvPr id="7" name="Content Placeholder 6"/>
          <p:cNvSpPr>
            <a:spLocks noGrp="1"/>
          </p:cNvSpPr>
          <p:nvPr>
            <p:ph sz="quarter" idx="11"/>
          </p:nvPr>
        </p:nvSpPr>
        <p:spPr>
          <a:xfrm>
            <a:off x="3215217" y="1052736"/>
            <a:ext cx="5664200" cy="3744416"/>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Text Placeholder 6"/>
          <p:cNvSpPr>
            <a:spLocks noGrp="1"/>
          </p:cNvSpPr>
          <p:nvPr>
            <p:ph type="body" sz="quarter" idx="15"/>
          </p:nvPr>
        </p:nvSpPr>
        <p:spPr>
          <a:xfrm>
            <a:off x="3215680" y="4941169"/>
            <a:ext cx="5664200" cy="360040"/>
          </a:xfrm>
        </p:spPr>
        <p:txBody>
          <a:bodyPr/>
          <a:lstStyle>
            <a:lvl1pPr>
              <a:buNone/>
              <a:defRPr b="1">
                <a:latin typeface="+mj-lt"/>
              </a:defRPr>
            </a:lvl1pPr>
          </a:lstStyle>
          <a:p>
            <a:pPr lvl="0"/>
            <a:endParaRPr lang="en-US" noProof="0" dirty="0"/>
          </a:p>
        </p:txBody>
      </p:sp>
      <p:sp>
        <p:nvSpPr>
          <p:cNvPr id="8" name="Text Placeholder 6"/>
          <p:cNvSpPr>
            <a:spLocks noGrp="1"/>
          </p:cNvSpPr>
          <p:nvPr>
            <p:ph type="body" sz="quarter" idx="17"/>
          </p:nvPr>
        </p:nvSpPr>
        <p:spPr>
          <a:xfrm>
            <a:off x="3215680" y="5373216"/>
            <a:ext cx="5664200" cy="864096"/>
          </a:xfrm>
        </p:spPr>
        <p:txBody>
          <a:bodyPr>
            <a:normAutofit/>
          </a:bodyPr>
          <a:lstStyle>
            <a:lvl1pPr>
              <a:buNone/>
              <a:defRPr sz="1200" b="0">
                <a:latin typeface="+mn-lt"/>
              </a:defRPr>
            </a:lvl1pPr>
          </a:lstStyle>
          <a:p>
            <a:pPr lvl="0"/>
            <a:endParaRPr lang="en-US" noProof="0"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genda_1"/>
          <p:cNvSpPr>
            <a:spLocks noGrp="1"/>
          </p:cNvSpPr>
          <p:nvPr>
            <p:ph type="body" sz="quarter" idx="10" hasCustomPrompt="1"/>
          </p:nvPr>
        </p:nvSpPr>
        <p:spPr>
          <a:xfrm>
            <a:off x="1775523" y="981557"/>
            <a:ext cx="7778751" cy="431220"/>
          </a:xfrm>
          <a:prstGeom prst="homePlate">
            <a:avLst/>
          </a:prstGeom>
          <a:solidFill>
            <a:srgbClr val="00338D">
              <a:alpha val="85000"/>
            </a:srgbClr>
          </a:solidFill>
          <a:ln>
            <a:noFill/>
          </a:ln>
        </p:spPr>
        <p:txBody>
          <a:bodyPr rtlCol="0" anchor="ctr"/>
          <a:lstStyle>
            <a:lvl1pPr marL="342826" indent="-342826" algn="l" defTabSz="914204" rtl="0" eaLnBrk="1" latinLnBrk="0" hangingPunct="1">
              <a:buFont typeface="+mj-lt"/>
              <a:buAutoNum type="arabicPeriod"/>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Eerste</a:t>
            </a:r>
            <a:r>
              <a:rPr lang="en-US" noProof="0" dirty="0" smtClean="0"/>
              <a:t> agenda-item</a:t>
            </a:r>
            <a:endParaRPr lang="en-US" noProof="0" dirty="0"/>
          </a:p>
        </p:txBody>
      </p:sp>
      <p:sp>
        <p:nvSpPr>
          <p:cNvPr id="4" name="Agenda_2"/>
          <p:cNvSpPr>
            <a:spLocks noGrp="1"/>
          </p:cNvSpPr>
          <p:nvPr>
            <p:ph type="body" sz="quarter" idx="11" hasCustomPrompt="1"/>
          </p:nvPr>
        </p:nvSpPr>
        <p:spPr>
          <a:xfrm>
            <a:off x="1775520" y="1556840"/>
            <a:ext cx="5088565" cy="432000"/>
          </a:xfrm>
          <a:prstGeom prst="homePlate">
            <a:avLst/>
          </a:prstGeom>
          <a:solidFill>
            <a:srgbClr val="00338D">
              <a:alpha val="85000"/>
            </a:srgbClr>
          </a:solidFill>
          <a:ln>
            <a:noFill/>
          </a:ln>
        </p:spPr>
        <p:txBody>
          <a:bodyPr rtlCol="0" anchor="ctr"/>
          <a:lstStyle>
            <a:lvl1pPr marL="342826" indent="-342826" algn="l" defTabSz="914204" rtl="0" eaLnBrk="1" latinLnBrk="0" hangingPunct="1">
              <a:buFont typeface="+mj-lt"/>
              <a:buAutoNum type="arabicPeriod" startAt="2"/>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Tweede</a:t>
            </a:r>
            <a:r>
              <a:rPr lang="en-US" noProof="0" dirty="0" smtClean="0"/>
              <a:t> agenda-item</a:t>
            </a:r>
            <a:endParaRPr lang="en-US" noProof="0" dirty="0"/>
          </a:p>
        </p:txBody>
      </p:sp>
      <p:sp>
        <p:nvSpPr>
          <p:cNvPr id="5" name="Agenda_3"/>
          <p:cNvSpPr>
            <a:spLocks noGrp="1"/>
          </p:cNvSpPr>
          <p:nvPr>
            <p:ph type="body" sz="quarter" idx="12" hasCustomPrompt="1"/>
          </p:nvPr>
        </p:nvSpPr>
        <p:spPr>
          <a:xfrm>
            <a:off x="1775520" y="2132856"/>
            <a:ext cx="5088565" cy="432000"/>
          </a:xfrm>
          <a:prstGeom prst="homePlate">
            <a:avLst/>
          </a:prstGeom>
          <a:solidFill>
            <a:srgbClr val="00338D">
              <a:alpha val="85000"/>
            </a:srgbClr>
          </a:solidFill>
          <a:ln>
            <a:noFill/>
          </a:ln>
        </p:spPr>
        <p:txBody>
          <a:bodyPr rtlCol="0" anchor="ctr"/>
          <a:lstStyle>
            <a:lvl1pPr marL="342826" indent="-342826" algn="l" defTabSz="914204" rtl="0" eaLnBrk="1" latinLnBrk="0" hangingPunct="1">
              <a:buFont typeface="+mj-lt"/>
              <a:buAutoNum type="arabicPeriod" startAt="3"/>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Derde</a:t>
            </a:r>
            <a:r>
              <a:rPr lang="en-US" noProof="0" dirty="0" smtClean="0"/>
              <a:t> agenda-item</a:t>
            </a:r>
            <a:endParaRPr lang="en-US" noProof="0" dirty="0"/>
          </a:p>
        </p:txBody>
      </p:sp>
      <p:sp>
        <p:nvSpPr>
          <p:cNvPr id="6" name="Agenda_4"/>
          <p:cNvSpPr>
            <a:spLocks noGrp="1"/>
          </p:cNvSpPr>
          <p:nvPr>
            <p:ph type="body" sz="quarter" idx="13" hasCustomPrompt="1"/>
          </p:nvPr>
        </p:nvSpPr>
        <p:spPr>
          <a:xfrm>
            <a:off x="1775520" y="2708920"/>
            <a:ext cx="5088565" cy="432000"/>
          </a:xfrm>
          <a:prstGeom prst="homePlate">
            <a:avLst/>
          </a:prstGeom>
          <a:solidFill>
            <a:srgbClr val="00338D">
              <a:alpha val="85000"/>
            </a:srgbClr>
          </a:solidFill>
          <a:ln>
            <a:noFill/>
          </a:ln>
        </p:spPr>
        <p:txBody>
          <a:bodyPr rtlCol="0" anchor="ctr"/>
          <a:lstStyle>
            <a:lvl1pPr marL="342826" indent="-342826" algn="l" defTabSz="914204" rtl="0" eaLnBrk="1" latinLnBrk="0" hangingPunct="1">
              <a:buFont typeface="+mj-lt"/>
              <a:buAutoNum type="arabicPeriod" startAt="4"/>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Vierde</a:t>
            </a:r>
            <a:r>
              <a:rPr lang="en-US" noProof="0" dirty="0" smtClean="0"/>
              <a:t> agenda-item</a:t>
            </a:r>
            <a:endParaRPr lang="en-US" noProof="0" dirty="0"/>
          </a:p>
        </p:txBody>
      </p:sp>
      <p:sp>
        <p:nvSpPr>
          <p:cNvPr id="7" name="Agenda_5"/>
          <p:cNvSpPr>
            <a:spLocks noGrp="1"/>
          </p:cNvSpPr>
          <p:nvPr>
            <p:ph type="body" sz="quarter" idx="14" hasCustomPrompt="1"/>
          </p:nvPr>
        </p:nvSpPr>
        <p:spPr>
          <a:xfrm>
            <a:off x="1775520" y="3284984"/>
            <a:ext cx="5088565" cy="432000"/>
          </a:xfrm>
          <a:prstGeom prst="homePlate">
            <a:avLst/>
          </a:prstGeom>
          <a:solidFill>
            <a:srgbClr val="00338D">
              <a:alpha val="85000"/>
            </a:srgbClr>
          </a:solidFill>
          <a:ln>
            <a:noFill/>
          </a:ln>
        </p:spPr>
        <p:txBody>
          <a:bodyPr rtlCol="0" anchor="ctr"/>
          <a:lstStyle>
            <a:lvl1pPr marL="342826" indent="-342826" algn="l" defTabSz="914204" rtl="0" eaLnBrk="1" latinLnBrk="0" hangingPunct="1">
              <a:buFont typeface="+mj-lt"/>
              <a:buAutoNum type="arabicPeriod" startAt="5"/>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Vijfde</a:t>
            </a:r>
            <a:r>
              <a:rPr lang="en-US" noProof="0" dirty="0" smtClean="0"/>
              <a:t> agenda-item</a:t>
            </a:r>
            <a:endParaRPr lang="en-US" noProof="0" dirty="0"/>
          </a:p>
        </p:txBody>
      </p:sp>
      <p:sp>
        <p:nvSpPr>
          <p:cNvPr id="8" name="Agenda_6"/>
          <p:cNvSpPr>
            <a:spLocks noGrp="1"/>
          </p:cNvSpPr>
          <p:nvPr>
            <p:ph type="body" sz="quarter" idx="15" hasCustomPrompt="1"/>
          </p:nvPr>
        </p:nvSpPr>
        <p:spPr>
          <a:xfrm>
            <a:off x="1775520" y="3861048"/>
            <a:ext cx="5088565" cy="432000"/>
          </a:xfrm>
          <a:prstGeom prst="homePlate">
            <a:avLst/>
          </a:prstGeom>
          <a:solidFill>
            <a:srgbClr val="00338D">
              <a:alpha val="85000"/>
            </a:srgbClr>
          </a:solidFill>
          <a:ln>
            <a:noFill/>
          </a:ln>
        </p:spPr>
        <p:txBody>
          <a:bodyPr rtlCol="0" anchor="ctr"/>
          <a:lstStyle>
            <a:lvl1pPr marL="342826" indent="-342826" algn="l" defTabSz="914204" rtl="0" eaLnBrk="1" latinLnBrk="0" hangingPunct="1">
              <a:buFont typeface="+mj-lt"/>
              <a:buAutoNum type="arabicPeriod" startAt="6"/>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Zesde</a:t>
            </a:r>
            <a:r>
              <a:rPr lang="en-US" noProof="0" dirty="0" smtClean="0"/>
              <a:t> agenda-item</a:t>
            </a:r>
            <a:endParaRPr lang="en-US" noProof="0" dirty="0"/>
          </a:p>
        </p:txBody>
      </p:sp>
      <p:sp>
        <p:nvSpPr>
          <p:cNvPr id="9" name="TextBox 8"/>
          <p:cNvSpPr txBox="1"/>
          <p:nvPr userDrawn="1"/>
        </p:nvSpPr>
        <p:spPr>
          <a:xfrm>
            <a:off x="1679509" y="195338"/>
            <a:ext cx="7296811" cy="707868"/>
          </a:xfrm>
          <a:prstGeom prst="rect">
            <a:avLst/>
          </a:prstGeom>
          <a:noFill/>
        </p:spPr>
        <p:txBody>
          <a:bodyPr wrap="square" lIns="91423" tIns="45711" rIns="91423" bIns="45711" rtlCol="0">
            <a:spAutoFit/>
          </a:bodyPr>
          <a:lstStyle/>
          <a:p>
            <a:r>
              <a:rPr lang="en-US" sz="4000" b="0" noProof="0" dirty="0" smtClean="0">
                <a:solidFill>
                  <a:srgbClr val="00338D"/>
                </a:solidFill>
                <a:latin typeface="KPMG Extralight" panose="020B0303030202040204" pitchFamily="34" charset="0"/>
                <a:cs typeface="Arial" charset="0"/>
              </a:rPr>
              <a:t>Agenda</a:t>
            </a:r>
            <a:endParaRPr lang="en-US" sz="4000" b="0" noProof="0" dirty="0">
              <a:solidFill>
                <a:srgbClr val="00338D"/>
              </a:solidFill>
              <a:latin typeface="KPMG Extralight" panose="020B0303030202040204" pitchFamily="34" charset="0"/>
            </a:endParaRPr>
          </a:p>
        </p:txBody>
      </p:sp>
      <p:sp>
        <p:nvSpPr>
          <p:cNvPr id="14" name="Agenda_7"/>
          <p:cNvSpPr>
            <a:spLocks noGrp="1"/>
          </p:cNvSpPr>
          <p:nvPr>
            <p:ph type="body" sz="quarter" idx="16" hasCustomPrompt="1"/>
          </p:nvPr>
        </p:nvSpPr>
        <p:spPr>
          <a:xfrm>
            <a:off x="1775520" y="4437112"/>
            <a:ext cx="5088565" cy="432000"/>
          </a:xfrm>
          <a:prstGeom prst="homePlate">
            <a:avLst/>
          </a:prstGeom>
          <a:solidFill>
            <a:srgbClr val="00338D">
              <a:alpha val="85000"/>
            </a:srgbClr>
          </a:solidFill>
          <a:ln>
            <a:noFill/>
          </a:ln>
        </p:spPr>
        <p:txBody>
          <a:bodyPr rtlCol="0" anchor="ctr"/>
          <a:lstStyle>
            <a:lvl1pPr marL="342891" indent="-342891" algn="l" defTabSz="914204" rtl="0" eaLnBrk="1" latinLnBrk="0" hangingPunct="1">
              <a:buFont typeface="+mj-lt"/>
              <a:buAutoNum type="arabicPeriod" startAt="7"/>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Zevende</a:t>
            </a:r>
            <a:r>
              <a:rPr lang="en-US" noProof="0" dirty="0" smtClean="0"/>
              <a:t> agenda-item</a:t>
            </a:r>
            <a:endParaRPr lang="en-US" noProof="0" dirty="0"/>
          </a:p>
        </p:txBody>
      </p:sp>
      <p:sp>
        <p:nvSpPr>
          <p:cNvPr id="15" name="Agenda_8"/>
          <p:cNvSpPr>
            <a:spLocks noGrp="1"/>
          </p:cNvSpPr>
          <p:nvPr>
            <p:ph type="body" sz="quarter" idx="17" hasCustomPrompt="1"/>
          </p:nvPr>
        </p:nvSpPr>
        <p:spPr>
          <a:xfrm>
            <a:off x="1775520" y="5013176"/>
            <a:ext cx="5088565" cy="432000"/>
          </a:xfrm>
          <a:prstGeom prst="homePlate">
            <a:avLst/>
          </a:prstGeom>
          <a:solidFill>
            <a:srgbClr val="00338D">
              <a:alpha val="85000"/>
            </a:srgbClr>
          </a:solidFill>
          <a:ln>
            <a:noFill/>
          </a:ln>
        </p:spPr>
        <p:txBody>
          <a:bodyPr rtlCol="0" anchor="ctr"/>
          <a:lstStyle>
            <a:lvl1pPr marL="342891" indent="-342891" algn="l" defTabSz="914204" rtl="0" eaLnBrk="1" latinLnBrk="0" hangingPunct="1">
              <a:buFont typeface="+mj-lt"/>
              <a:buAutoNum type="arabicPeriod" startAt="8"/>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Achtste</a:t>
            </a:r>
            <a:r>
              <a:rPr lang="en-US" noProof="0" dirty="0" smtClean="0"/>
              <a:t> agenda-item</a:t>
            </a:r>
            <a:endParaRPr lang="en-US" noProof="0" dirty="0"/>
          </a:p>
        </p:txBody>
      </p:sp>
      <p:sp>
        <p:nvSpPr>
          <p:cNvPr id="16" name="Agenda_9"/>
          <p:cNvSpPr>
            <a:spLocks noGrp="1"/>
          </p:cNvSpPr>
          <p:nvPr>
            <p:ph type="body" sz="quarter" idx="18" hasCustomPrompt="1"/>
          </p:nvPr>
        </p:nvSpPr>
        <p:spPr>
          <a:xfrm>
            <a:off x="1775520" y="5589240"/>
            <a:ext cx="5088565" cy="432000"/>
          </a:xfrm>
          <a:prstGeom prst="homePlate">
            <a:avLst/>
          </a:prstGeom>
          <a:solidFill>
            <a:srgbClr val="00338D">
              <a:alpha val="85000"/>
            </a:srgbClr>
          </a:solidFill>
          <a:ln>
            <a:noFill/>
          </a:ln>
        </p:spPr>
        <p:txBody>
          <a:bodyPr rtlCol="0" anchor="ctr"/>
          <a:lstStyle>
            <a:lvl1pPr marL="342891" indent="-342891" algn="l" defTabSz="914204" rtl="0" eaLnBrk="1" latinLnBrk="0" hangingPunct="1">
              <a:buFont typeface="+mj-lt"/>
              <a:buAutoNum type="arabicPeriod" startAt="9"/>
              <a:defRPr lang="en-US" sz="1400" b="1" kern="1200" baseline="0" smtClean="0">
                <a:solidFill>
                  <a:schemeClr val="bg1"/>
                </a:solidFill>
                <a:latin typeface="+mn-lt"/>
                <a:ea typeface="+mn-ea"/>
                <a:cs typeface="+mn-cs"/>
              </a:defRPr>
            </a:lvl1pPr>
            <a:lvl2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2pPr>
            <a:lvl3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3pPr>
            <a:lvl4pPr marL="342826" indent="-342826" algn="l" defTabSz="914204" rtl="0" eaLnBrk="1" latinLnBrk="0" hangingPunct="1">
              <a:buFontTx/>
              <a:buAutoNum type="arabicPeriod" startAt="2"/>
              <a:defRPr lang="en-US" sz="1400" b="1" kern="1200" smtClean="0">
                <a:solidFill>
                  <a:schemeClr val="bg1"/>
                </a:solidFill>
                <a:latin typeface="+mn-lt"/>
                <a:ea typeface="+mn-ea"/>
                <a:cs typeface="+mn-cs"/>
              </a:defRPr>
            </a:lvl4pPr>
            <a:lvl5pPr marL="342826" indent="-342826" algn="l" defTabSz="914204" rtl="0" eaLnBrk="1" latinLnBrk="0" hangingPunct="1">
              <a:buFontTx/>
              <a:buAutoNum type="arabicPeriod" startAt="2"/>
              <a:defRPr lang="nl-NL" sz="1400" b="1" kern="1200" dirty="0" smtClean="0">
                <a:solidFill>
                  <a:schemeClr val="bg1"/>
                </a:solidFill>
                <a:latin typeface="+mn-lt"/>
                <a:ea typeface="+mn-ea"/>
                <a:cs typeface="+mn-cs"/>
              </a:defRPr>
            </a:lvl5pPr>
          </a:lstStyle>
          <a:p>
            <a:pPr lvl="0"/>
            <a:r>
              <a:rPr lang="en-US" noProof="0" dirty="0" err="1" smtClean="0"/>
              <a:t>Negende</a:t>
            </a:r>
            <a:r>
              <a:rPr lang="en-US" noProof="0" dirty="0" smtClean="0"/>
              <a:t> agenda-item</a:t>
            </a:r>
            <a:endParaRPr lang="en-US" noProof="0" dirty="0"/>
          </a:p>
        </p:txBody>
      </p:sp>
      <p:pic>
        <p:nvPicPr>
          <p:cNvPr id="10" name="logo_blu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004" y="6475543"/>
            <a:ext cx="855790" cy="291727"/>
          </a:xfrm>
          <a:prstGeom prst="rect">
            <a:avLst/>
          </a:prstGeom>
        </p:spPr>
      </p:pic>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US" noProof="0" dirty="0"/>
          </a:p>
        </p:txBody>
      </p:sp>
      <p:sp>
        <p:nvSpPr>
          <p:cNvPr id="22" name="Picture Placeholder 21"/>
          <p:cNvSpPr>
            <a:spLocks noGrp="1"/>
          </p:cNvSpPr>
          <p:nvPr>
            <p:ph type="pic" sz="quarter" idx="10" hasCustomPrompt="1"/>
          </p:nvPr>
        </p:nvSpPr>
        <p:spPr>
          <a:xfrm>
            <a:off x="431374" y="1268760"/>
            <a:ext cx="1056217" cy="1152128"/>
          </a:xfrm>
          <a:noFill/>
          <a:ln>
            <a:noFill/>
          </a:ln>
          <a:effectLst>
            <a:outerShdw blurRad="292100" dist="139700" dir="2700000" algn="tl" rotWithShape="0">
              <a:srgbClr val="333333">
                <a:alpha val="65000"/>
              </a:srgbClr>
            </a:outerShdw>
          </a:effectLst>
        </p:spPr>
        <p:txBody>
          <a:bodyPr anchor="ctr"/>
          <a:lstStyle>
            <a:lvl1pPr algn="ctr">
              <a:buNone/>
              <a:defRPr/>
            </a:lvl1pPr>
          </a:lstStyle>
          <a:p>
            <a:r>
              <a:rPr lang="en-US" noProof="0" dirty="0" err="1" smtClean="0"/>
              <a:t>Foto</a:t>
            </a:r>
            <a:endParaRPr lang="en-US" noProof="0" dirty="0"/>
          </a:p>
        </p:txBody>
      </p:sp>
      <p:sp>
        <p:nvSpPr>
          <p:cNvPr id="24" name="Content Placeholder 23"/>
          <p:cNvSpPr>
            <a:spLocks noGrp="1"/>
          </p:cNvSpPr>
          <p:nvPr>
            <p:ph sz="quarter" idx="11" hasCustomPrompt="1"/>
          </p:nvPr>
        </p:nvSpPr>
        <p:spPr>
          <a:xfrm>
            <a:off x="1583500" y="1268765"/>
            <a:ext cx="4320117" cy="288503"/>
          </a:xfrm>
        </p:spPr>
        <p:txBody>
          <a:bodyPr/>
          <a:lstStyle>
            <a:lvl1pPr marL="0" indent="0" algn="l">
              <a:spcBef>
                <a:spcPts val="0"/>
              </a:spcBef>
              <a:buNone/>
              <a:defRPr b="1" baseline="0"/>
            </a:lvl1pPr>
          </a:lstStyle>
          <a:p>
            <a:pPr lvl="0"/>
            <a:r>
              <a:rPr lang="en-US" noProof="0" dirty="0" smtClean="0"/>
              <a:t>John Doe</a:t>
            </a:r>
            <a:endParaRPr lang="en-US" noProof="0" dirty="0"/>
          </a:p>
        </p:txBody>
      </p:sp>
      <p:sp>
        <p:nvSpPr>
          <p:cNvPr id="25" name="Content Placeholder 23"/>
          <p:cNvSpPr>
            <a:spLocks noGrp="1"/>
          </p:cNvSpPr>
          <p:nvPr>
            <p:ph sz="quarter" idx="12" hasCustomPrompt="1"/>
          </p:nvPr>
        </p:nvSpPr>
        <p:spPr>
          <a:xfrm>
            <a:off x="1583732" y="1570278"/>
            <a:ext cx="4320117" cy="274860"/>
          </a:xfrm>
        </p:spPr>
        <p:txBody>
          <a:bodyPr/>
          <a:lstStyle>
            <a:lvl1pPr marL="0" indent="0" algn="l">
              <a:spcBef>
                <a:spcPts val="0"/>
              </a:spcBef>
              <a:buNone/>
              <a:defRPr b="0" i="1" baseline="0"/>
            </a:lvl1pPr>
          </a:lstStyle>
          <a:p>
            <a:pPr lvl="0"/>
            <a:r>
              <a:rPr lang="en-US" noProof="0" dirty="0" smtClean="0"/>
              <a:t>Senior Tax Manager</a:t>
            </a:r>
            <a:endParaRPr lang="en-US" noProof="0" dirty="0"/>
          </a:p>
        </p:txBody>
      </p:sp>
      <p:sp>
        <p:nvSpPr>
          <p:cNvPr id="23" name="Content Placeholder 23"/>
          <p:cNvSpPr>
            <a:spLocks noGrp="1"/>
          </p:cNvSpPr>
          <p:nvPr>
            <p:ph sz="quarter" idx="13" hasCustomPrompt="1"/>
          </p:nvPr>
        </p:nvSpPr>
        <p:spPr>
          <a:xfrm>
            <a:off x="1583500" y="1858153"/>
            <a:ext cx="4320117" cy="274860"/>
          </a:xfrm>
        </p:spPr>
        <p:txBody>
          <a:bodyPr/>
          <a:lstStyle>
            <a:lvl1pPr marL="0" indent="0" algn="l">
              <a:spcBef>
                <a:spcPts val="0"/>
              </a:spcBef>
              <a:buNone/>
              <a:defRPr b="0" i="0" baseline="0"/>
            </a:lvl1pPr>
          </a:lstStyle>
          <a:p>
            <a:pPr lvl="0"/>
            <a:r>
              <a:rPr lang="en-US" noProof="0" dirty="0" smtClean="0"/>
              <a:t>+31(0) 00 0000 0000</a:t>
            </a:r>
            <a:endParaRPr lang="en-US" noProof="0" dirty="0"/>
          </a:p>
        </p:txBody>
      </p:sp>
      <p:sp>
        <p:nvSpPr>
          <p:cNvPr id="26" name="Content Placeholder 23"/>
          <p:cNvSpPr>
            <a:spLocks noGrp="1"/>
          </p:cNvSpPr>
          <p:nvPr>
            <p:ph sz="quarter" idx="14" hasCustomPrompt="1"/>
          </p:nvPr>
        </p:nvSpPr>
        <p:spPr>
          <a:xfrm>
            <a:off x="1583500" y="2146028"/>
            <a:ext cx="4320117" cy="274860"/>
          </a:xfrm>
        </p:spPr>
        <p:txBody>
          <a:bodyPr/>
          <a:lstStyle>
            <a:lvl1pPr marL="0" indent="0" algn="l">
              <a:spcBef>
                <a:spcPts val="0"/>
              </a:spcBef>
              <a:buNone/>
              <a:defRPr b="0" i="1" baseline="0"/>
            </a:lvl1pPr>
          </a:lstStyle>
          <a:p>
            <a:pPr lvl="0"/>
            <a:r>
              <a:rPr lang="en-US" noProof="0" dirty="0" smtClean="0"/>
              <a:t>lastname.firstname@kpmg.com</a:t>
            </a:r>
            <a:endParaRPr lang="en-US" noProof="0" dirty="0"/>
          </a:p>
        </p:txBody>
      </p:sp>
      <p:sp>
        <p:nvSpPr>
          <p:cNvPr id="59" name="Picture Placeholder 21"/>
          <p:cNvSpPr>
            <a:spLocks noGrp="1"/>
          </p:cNvSpPr>
          <p:nvPr>
            <p:ph type="pic" sz="quarter" idx="40" hasCustomPrompt="1"/>
          </p:nvPr>
        </p:nvSpPr>
        <p:spPr>
          <a:xfrm>
            <a:off x="6288025" y="1268760"/>
            <a:ext cx="1056217" cy="1152128"/>
          </a:xfrm>
          <a:noFill/>
          <a:ln>
            <a:noFill/>
          </a:ln>
          <a:effectLst>
            <a:outerShdw blurRad="292100" dist="139700" dir="2700000" algn="tl" rotWithShape="0">
              <a:srgbClr val="333333">
                <a:alpha val="65000"/>
              </a:srgbClr>
            </a:outerShdw>
          </a:effectLst>
        </p:spPr>
        <p:txBody>
          <a:bodyPr anchor="ctr"/>
          <a:lstStyle>
            <a:lvl1pPr algn="ctr">
              <a:buNone/>
              <a:defRPr/>
            </a:lvl1pPr>
          </a:lstStyle>
          <a:p>
            <a:r>
              <a:rPr lang="en-US" noProof="0" dirty="0" err="1" smtClean="0"/>
              <a:t>Foto</a:t>
            </a:r>
            <a:endParaRPr lang="en-US" noProof="0" dirty="0"/>
          </a:p>
        </p:txBody>
      </p:sp>
      <p:sp>
        <p:nvSpPr>
          <p:cNvPr id="60" name="Content Placeholder 23"/>
          <p:cNvSpPr>
            <a:spLocks noGrp="1"/>
          </p:cNvSpPr>
          <p:nvPr>
            <p:ph sz="quarter" idx="41" hasCustomPrompt="1"/>
          </p:nvPr>
        </p:nvSpPr>
        <p:spPr>
          <a:xfrm>
            <a:off x="7440152" y="1268765"/>
            <a:ext cx="4320117" cy="288503"/>
          </a:xfrm>
        </p:spPr>
        <p:txBody>
          <a:bodyPr/>
          <a:lstStyle>
            <a:lvl1pPr marL="0" indent="0" algn="l">
              <a:spcBef>
                <a:spcPts val="0"/>
              </a:spcBef>
              <a:buNone/>
              <a:defRPr b="1" baseline="0"/>
            </a:lvl1pPr>
          </a:lstStyle>
          <a:p>
            <a:pPr lvl="0"/>
            <a:r>
              <a:rPr lang="en-US" noProof="0" dirty="0" smtClean="0"/>
              <a:t>John Doe</a:t>
            </a:r>
            <a:endParaRPr lang="en-US" noProof="0" dirty="0"/>
          </a:p>
        </p:txBody>
      </p:sp>
      <p:sp>
        <p:nvSpPr>
          <p:cNvPr id="61" name="Content Placeholder 23"/>
          <p:cNvSpPr>
            <a:spLocks noGrp="1"/>
          </p:cNvSpPr>
          <p:nvPr>
            <p:ph sz="quarter" idx="42" hasCustomPrompt="1"/>
          </p:nvPr>
        </p:nvSpPr>
        <p:spPr>
          <a:xfrm>
            <a:off x="7440384" y="1570278"/>
            <a:ext cx="4320117" cy="274860"/>
          </a:xfrm>
        </p:spPr>
        <p:txBody>
          <a:bodyPr/>
          <a:lstStyle>
            <a:lvl1pPr marL="0" indent="0" algn="l">
              <a:spcBef>
                <a:spcPts val="0"/>
              </a:spcBef>
              <a:buNone/>
              <a:defRPr b="0" i="1" baseline="0"/>
            </a:lvl1pPr>
          </a:lstStyle>
          <a:p>
            <a:pPr lvl="0"/>
            <a:r>
              <a:rPr lang="en-US" noProof="0" dirty="0" smtClean="0"/>
              <a:t>Senior Tax Manager</a:t>
            </a:r>
            <a:endParaRPr lang="en-US" noProof="0" dirty="0"/>
          </a:p>
        </p:txBody>
      </p:sp>
      <p:sp>
        <p:nvSpPr>
          <p:cNvPr id="62" name="Content Placeholder 23"/>
          <p:cNvSpPr>
            <a:spLocks noGrp="1"/>
          </p:cNvSpPr>
          <p:nvPr>
            <p:ph sz="quarter" idx="43" hasCustomPrompt="1"/>
          </p:nvPr>
        </p:nvSpPr>
        <p:spPr>
          <a:xfrm>
            <a:off x="7440152" y="1858153"/>
            <a:ext cx="4320117" cy="274860"/>
          </a:xfrm>
        </p:spPr>
        <p:txBody>
          <a:bodyPr/>
          <a:lstStyle>
            <a:lvl1pPr marL="0" indent="0" algn="l">
              <a:spcBef>
                <a:spcPts val="0"/>
              </a:spcBef>
              <a:buNone/>
              <a:defRPr b="0" i="0" baseline="0"/>
            </a:lvl1pPr>
          </a:lstStyle>
          <a:p>
            <a:pPr lvl="0"/>
            <a:r>
              <a:rPr lang="en-US" noProof="0" dirty="0" smtClean="0"/>
              <a:t>+31(0) 00 0000 0000</a:t>
            </a:r>
            <a:endParaRPr lang="en-US" noProof="0" dirty="0"/>
          </a:p>
        </p:txBody>
      </p:sp>
      <p:sp>
        <p:nvSpPr>
          <p:cNvPr id="63" name="Content Placeholder 23"/>
          <p:cNvSpPr>
            <a:spLocks noGrp="1"/>
          </p:cNvSpPr>
          <p:nvPr>
            <p:ph sz="quarter" idx="44" hasCustomPrompt="1"/>
          </p:nvPr>
        </p:nvSpPr>
        <p:spPr>
          <a:xfrm>
            <a:off x="7440152" y="2146028"/>
            <a:ext cx="4320117" cy="274860"/>
          </a:xfrm>
        </p:spPr>
        <p:txBody>
          <a:bodyPr/>
          <a:lstStyle>
            <a:lvl1pPr marL="0" indent="0" algn="l">
              <a:spcBef>
                <a:spcPts val="0"/>
              </a:spcBef>
              <a:buNone/>
              <a:defRPr b="0" i="1" baseline="0"/>
            </a:lvl1pPr>
          </a:lstStyle>
          <a:p>
            <a:pPr lvl="0"/>
            <a:r>
              <a:rPr lang="en-US" noProof="0" dirty="0" smtClean="0"/>
              <a:t>lastname.firstname@kpmg.com</a:t>
            </a:r>
            <a:endParaRPr lang="en-US" noProof="0" dirty="0"/>
          </a:p>
        </p:txBody>
      </p:sp>
      <p:sp>
        <p:nvSpPr>
          <p:cNvPr id="74" name="Picture Placeholder 21"/>
          <p:cNvSpPr>
            <a:spLocks noGrp="1"/>
          </p:cNvSpPr>
          <p:nvPr>
            <p:ph type="pic" sz="quarter" idx="45" hasCustomPrompt="1"/>
          </p:nvPr>
        </p:nvSpPr>
        <p:spPr>
          <a:xfrm>
            <a:off x="431374" y="3068960"/>
            <a:ext cx="1056217" cy="1152128"/>
          </a:xfrm>
          <a:noFill/>
          <a:ln>
            <a:noFill/>
          </a:ln>
          <a:effectLst>
            <a:outerShdw blurRad="292100" dist="139700" dir="2700000" algn="tl" rotWithShape="0">
              <a:srgbClr val="333333">
                <a:alpha val="65000"/>
              </a:srgbClr>
            </a:outerShdw>
          </a:effectLst>
        </p:spPr>
        <p:txBody>
          <a:bodyPr anchor="ctr"/>
          <a:lstStyle>
            <a:lvl1pPr algn="ctr">
              <a:buNone/>
              <a:defRPr/>
            </a:lvl1pPr>
          </a:lstStyle>
          <a:p>
            <a:r>
              <a:rPr lang="en-US" noProof="0" dirty="0" err="1" smtClean="0"/>
              <a:t>Foto</a:t>
            </a:r>
            <a:endParaRPr lang="en-US" noProof="0" dirty="0"/>
          </a:p>
        </p:txBody>
      </p:sp>
      <p:sp>
        <p:nvSpPr>
          <p:cNvPr id="75" name="Content Placeholder 23"/>
          <p:cNvSpPr>
            <a:spLocks noGrp="1"/>
          </p:cNvSpPr>
          <p:nvPr>
            <p:ph sz="quarter" idx="46" hasCustomPrompt="1"/>
          </p:nvPr>
        </p:nvSpPr>
        <p:spPr>
          <a:xfrm>
            <a:off x="1583500" y="3068965"/>
            <a:ext cx="4320117" cy="288503"/>
          </a:xfrm>
        </p:spPr>
        <p:txBody>
          <a:bodyPr/>
          <a:lstStyle>
            <a:lvl1pPr marL="0" indent="0" algn="l">
              <a:spcBef>
                <a:spcPts val="0"/>
              </a:spcBef>
              <a:buNone/>
              <a:defRPr b="1" baseline="0"/>
            </a:lvl1pPr>
          </a:lstStyle>
          <a:p>
            <a:pPr lvl="0"/>
            <a:r>
              <a:rPr lang="en-US" noProof="0" dirty="0" smtClean="0"/>
              <a:t>John Doe</a:t>
            </a:r>
            <a:endParaRPr lang="en-US" noProof="0" dirty="0"/>
          </a:p>
        </p:txBody>
      </p:sp>
      <p:sp>
        <p:nvSpPr>
          <p:cNvPr id="76" name="Content Placeholder 23"/>
          <p:cNvSpPr>
            <a:spLocks noGrp="1"/>
          </p:cNvSpPr>
          <p:nvPr>
            <p:ph sz="quarter" idx="47" hasCustomPrompt="1"/>
          </p:nvPr>
        </p:nvSpPr>
        <p:spPr>
          <a:xfrm>
            <a:off x="1583732" y="3370478"/>
            <a:ext cx="4320117" cy="274860"/>
          </a:xfrm>
        </p:spPr>
        <p:txBody>
          <a:bodyPr/>
          <a:lstStyle>
            <a:lvl1pPr marL="0" indent="0" algn="l">
              <a:spcBef>
                <a:spcPts val="0"/>
              </a:spcBef>
              <a:buNone/>
              <a:defRPr b="0" i="1" baseline="0"/>
            </a:lvl1pPr>
          </a:lstStyle>
          <a:p>
            <a:pPr lvl="0"/>
            <a:r>
              <a:rPr lang="en-US" noProof="0" dirty="0" smtClean="0"/>
              <a:t>Senior Tax Manager</a:t>
            </a:r>
            <a:endParaRPr lang="en-US" noProof="0" dirty="0"/>
          </a:p>
        </p:txBody>
      </p:sp>
      <p:sp>
        <p:nvSpPr>
          <p:cNvPr id="77" name="Content Placeholder 23"/>
          <p:cNvSpPr>
            <a:spLocks noGrp="1"/>
          </p:cNvSpPr>
          <p:nvPr>
            <p:ph sz="quarter" idx="48" hasCustomPrompt="1"/>
          </p:nvPr>
        </p:nvSpPr>
        <p:spPr>
          <a:xfrm>
            <a:off x="1583500" y="3658353"/>
            <a:ext cx="4320117" cy="274860"/>
          </a:xfrm>
        </p:spPr>
        <p:txBody>
          <a:bodyPr/>
          <a:lstStyle>
            <a:lvl1pPr marL="0" indent="0" algn="l">
              <a:spcBef>
                <a:spcPts val="0"/>
              </a:spcBef>
              <a:buNone/>
              <a:defRPr b="0" i="0" baseline="0"/>
            </a:lvl1pPr>
          </a:lstStyle>
          <a:p>
            <a:pPr lvl="0"/>
            <a:r>
              <a:rPr lang="en-US" noProof="0" dirty="0" smtClean="0"/>
              <a:t>+31(0) 00 0000 0000</a:t>
            </a:r>
            <a:endParaRPr lang="en-US" noProof="0" dirty="0"/>
          </a:p>
        </p:txBody>
      </p:sp>
      <p:sp>
        <p:nvSpPr>
          <p:cNvPr id="78" name="Content Placeholder 23"/>
          <p:cNvSpPr>
            <a:spLocks noGrp="1"/>
          </p:cNvSpPr>
          <p:nvPr>
            <p:ph sz="quarter" idx="49" hasCustomPrompt="1"/>
          </p:nvPr>
        </p:nvSpPr>
        <p:spPr>
          <a:xfrm>
            <a:off x="1583500" y="3946228"/>
            <a:ext cx="4320117" cy="274860"/>
          </a:xfrm>
        </p:spPr>
        <p:txBody>
          <a:bodyPr/>
          <a:lstStyle>
            <a:lvl1pPr marL="0" indent="0" algn="l">
              <a:spcBef>
                <a:spcPts val="0"/>
              </a:spcBef>
              <a:buNone/>
              <a:defRPr b="0" i="1" baseline="0"/>
            </a:lvl1pPr>
          </a:lstStyle>
          <a:p>
            <a:pPr lvl="0"/>
            <a:r>
              <a:rPr lang="en-US" noProof="0" dirty="0" smtClean="0"/>
              <a:t>lastname.firstname@kpmg.com</a:t>
            </a:r>
            <a:endParaRPr lang="en-US" noProof="0" dirty="0"/>
          </a:p>
        </p:txBody>
      </p:sp>
      <p:sp>
        <p:nvSpPr>
          <p:cNvPr id="79" name="Picture Placeholder 21"/>
          <p:cNvSpPr>
            <a:spLocks noGrp="1"/>
          </p:cNvSpPr>
          <p:nvPr>
            <p:ph type="pic" sz="quarter" idx="50" hasCustomPrompt="1"/>
          </p:nvPr>
        </p:nvSpPr>
        <p:spPr>
          <a:xfrm>
            <a:off x="6288025" y="3068960"/>
            <a:ext cx="1056217" cy="1152128"/>
          </a:xfrm>
          <a:noFill/>
          <a:ln>
            <a:noFill/>
          </a:ln>
          <a:effectLst>
            <a:outerShdw blurRad="292100" dist="139700" dir="2700000" algn="tl" rotWithShape="0">
              <a:srgbClr val="333333">
                <a:alpha val="65000"/>
              </a:srgbClr>
            </a:outerShdw>
          </a:effectLst>
        </p:spPr>
        <p:txBody>
          <a:bodyPr anchor="ctr"/>
          <a:lstStyle>
            <a:lvl1pPr algn="ctr">
              <a:buNone/>
              <a:defRPr/>
            </a:lvl1pPr>
          </a:lstStyle>
          <a:p>
            <a:r>
              <a:rPr lang="en-US" noProof="0" dirty="0" err="1" smtClean="0"/>
              <a:t>Foto</a:t>
            </a:r>
            <a:endParaRPr lang="en-US" noProof="0" dirty="0"/>
          </a:p>
        </p:txBody>
      </p:sp>
      <p:sp>
        <p:nvSpPr>
          <p:cNvPr id="80" name="Content Placeholder 23"/>
          <p:cNvSpPr>
            <a:spLocks noGrp="1"/>
          </p:cNvSpPr>
          <p:nvPr>
            <p:ph sz="quarter" idx="51" hasCustomPrompt="1"/>
          </p:nvPr>
        </p:nvSpPr>
        <p:spPr>
          <a:xfrm>
            <a:off x="7440152" y="3068965"/>
            <a:ext cx="4320117" cy="288503"/>
          </a:xfrm>
        </p:spPr>
        <p:txBody>
          <a:bodyPr/>
          <a:lstStyle>
            <a:lvl1pPr marL="0" indent="0" algn="l">
              <a:spcBef>
                <a:spcPts val="0"/>
              </a:spcBef>
              <a:buNone/>
              <a:defRPr b="1" baseline="0"/>
            </a:lvl1pPr>
          </a:lstStyle>
          <a:p>
            <a:pPr lvl="0"/>
            <a:r>
              <a:rPr lang="en-US" noProof="0" dirty="0" smtClean="0"/>
              <a:t>John Doe</a:t>
            </a:r>
            <a:endParaRPr lang="en-US" noProof="0" dirty="0"/>
          </a:p>
        </p:txBody>
      </p:sp>
      <p:sp>
        <p:nvSpPr>
          <p:cNvPr id="81" name="Content Placeholder 23"/>
          <p:cNvSpPr>
            <a:spLocks noGrp="1"/>
          </p:cNvSpPr>
          <p:nvPr>
            <p:ph sz="quarter" idx="52" hasCustomPrompt="1"/>
          </p:nvPr>
        </p:nvSpPr>
        <p:spPr>
          <a:xfrm>
            <a:off x="7440384" y="3370478"/>
            <a:ext cx="4320117" cy="274860"/>
          </a:xfrm>
        </p:spPr>
        <p:txBody>
          <a:bodyPr/>
          <a:lstStyle>
            <a:lvl1pPr marL="0" indent="0" algn="l">
              <a:spcBef>
                <a:spcPts val="0"/>
              </a:spcBef>
              <a:buNone/>
              <a:defRPr b="0" i="1" baseline="0"/>
            </a:lvl1pPr>
          </a:lstStyle>
          <a:p>
            <a:pPr lvl="0"/>
            <a:r>
              <a:rPr lang="en-US" noProof="0" dirty="0" smtClean="0"/>
              <a:t>Senior Tax Manager</a:t>
            </a:r>
            <a:endParaRPr lang="en-US" noProof="0" dirty="0"/>
          </a:p>
        </p:txBody>
      </p:sp>
      <p:sp>
        <p:nvSpPr>
          <p:cNvPr id="82" name="Content Placeholder 23"/>
          <p:cNvSpPr>
            <a:spLocks noGrp="1"/>
          </p:cNvSpPr>
          <p:nvPr>
            <p:ph sz="quarter" idx="53" hasCustomPrompt="1"/>
          </p:nvPr>
        </p:nvSpPr>
        <p:spPr>
          <a:xfrm>
            <a:off x="7440152" y="3658353"/>
            <a:ext cx="4320117" cy="274860"/>
          </a:xfrm>
        </p:spPr>
        <p:txBody>
          <a:bodyPr/>
          <a:lstStyle>
            <a:lvl1pPr marL="0" indent="0" algn="l">
              <a:spcBef>
                <a:spcPts val="0"/>
              </a:spcBef>
              <a:buNone/>
              <a:defRPr b="0" i="0" baseline="0"/>
            </a:lvl1pPr>
          </a:lstStyle>
          <a:p>
            <a:pPr lvl="0"/>
            <a:r>
              <a:rPr lang="en-US" noProof="0" dirty="0" smtClean="0"/>
              <a:t>+31(0) 00 0000 0000</a:t>
            </a:r>
            <a:endParaRPr lang="en-US" noProof="0" dirty="0"/>
          </a:p>
        </p:txBody>
      </p:sp>
      <p:sp>
        <p:nvSpPr>
          <p:cNvPr id="83" name="Content Placeholder 23"/>
          <p:cNvSpPr>
            <a:spLocks noGrp="1"/>
          </p:cNvSpPr>
          <p:nvPr>
            <p:ph sz="quarter" idx="54" hasCustomPrompt="1"/>
          </p:nvPr>
        </p:nvSpPr>
        <p:spPr>
          <a:xfrm>
            <a:off x="7440152" y="3946228"/>
            <a:ext cx="4320117" cy="274860"/>
          </a:xfrm>
        </p:spPr>
        <p:txBody>
          <a:bodyPr/>
          <a:lstStyle>
            <a:lvl1pPr marL="0" indent="0" algn="l">
              <a:spcBef>
                <a:spcPts val="0"/>
              </a:spcBef>
              <a:buNone/>
              <a:defRPr b="0" i="1" baseline="0"/>
            </a:lvl1pPr>
          </a:lstStyle>
          <a:p>
            <a:pPr lvl="0"/>
            <a:r>
              <a:rPr lang="en-US" noProof="0" dirty="0" smtClean="0"/>
              <a:t>lastname.firstname@kpmg.com</a:t>
            </a:r>
            <a:endParaRPr lang="en-US" noProof="0" dirty="0"/>
          </a:p>
        </p:txBody>
      </p:sp>
      <p:sp>
        <p:nvSpPr>
          <p:cNvPr id="94" name="Picture Placeholder 21"/>
          <p:cNvSpPr>
            <a:spLocks noGrp="1"/>
          </p:cNvSpPr>
          <p:nvPr>
            <p:ph type="pic" sz="quarter" idx="55" hasCustomPrompt="1"/>
          </p:nvPr>
        </p:nvSpPr>
        <p:spPr>
          <a:xfrm>
            <a:off x="431374" y="4797152"/>
            <a:ext cx="1056217" cy="1152128"/>
          </a:xfrm>
          <a:noFill/>
          <a:ln>
            <a:noFill/>
          </a:ln>
          <a:effectLst>
            <a:outerShdw blurRad="292100" dist="139700" dir="2700000" algn="tl" rotWithShape="0">
              <a:srgbClr val="333333">
                <a:alpha val="65000"/>
              </a:srgbClr>
            </a:outerShdw>
          </a:effectLst>
        </p:spPr>
        <p:txBody>
          <a:bodyPr anchor="ctr"/>
          <a:lstStyle>
            <a:lvl1pPr algn="ctr">
              <a:buNone/>
              <a:defRPr/>
            </a:lvl1pPr>
          </a:lstStyle>
          <a:p>
            <a:r>
              <a:rPr lang="en-US" noProof="0" dirty="0" err="1" smtClean="0"/>
              <a:t>Foto</a:t>
            </a:r>
            <a:endParaRPr lang="en-US" noProof="0" dirty="0"/>
          </a:p>
        </p:txBody>
      </p:sp>
      <p:sp>
        <p:nvSpPr>
          <p:cNvPr id="95" name="Content Placeholder 23"/>
          <p:cNvSpPr>
            <a:spLocks noGrp="1"/>
          </p:cNvSpPr>
          <p:nvPr>
            <p:ph sz="quarter" idx="56" hasCustomPrompt="1"/>
          </p:nvPr>
        </p:nvSpPr>
        <p:spPr>
          <a:xfrm>
            <a:off x="1583500" y="4797157"/>
            <a:ext cx="4320117" cy="288503"/>
          </a:xfrm>
        </p:spPr>
        <p:txBody>
          <a:bodyPr/>
          <a:lstStyle>
            <a:lvl1pPr marL="0" indent="0" algn="l">
              <a:spcBef>
                <a:spcPts val="0"/>
              </a:spcBef>
              <a:buNone/>
              <a:defRPr b="1" baseline="0"/>
            </a:lvl1pPr>
          </a:lstStyle>
          <a:p>
            <a:pPr lvl="0"/>
            <a:r>
              <a:rPr lang="en-US" noProof="0" dirty="0" smtClean="0"/>
              <a:t>John Doe</a:t>
            </a:r>
            <a:endParaRPr lang="en-US" noProof="0" dirty="0"/>
          </a:p>
        </p:txBody>
      </p:sp>
      <p:sp>
        <p:nvSpPr>
          <p:cNvPr id="96" name="Content Placeholder 23"/>
          <p:cNvSpPr>
            <a:spLocks noGrp="1"/>
          </p:cNvSpPr>
          <p:nvPr>
            <p:ph sz="quarter" idx="57" hasCustomPrompt="1"/>
          </p:nvPr>
        </p:nvSpPr>
        <p:spPr>
          <a:xfrm>
            <a:off x="1583732" y="5098670"/>
            <a:ext cx="4320117" cy="274860"/>
          </a:xfrm>
        </p:spPr>
        <p:txBody>
          <a:bodyPr/>
          <a:lstStyle>
            <a:lvl1pPr marL="0" indent="0" algn="l">
              <a:spcBef>
                <a:spcPts val="0"/>
              </a:spcBef>
              <a:buNone/>
              <a:defRPr b="0" i="1" baseline="0"/>
            </a:lvl1pPr>
          </a:lstStyle>
          <a:p>
            <a:pPr lvl="0"/>
            <a:r>
              <a:rPr lang="en-US" noProof="0" dirty="0" smtClean="0"/>
              <a:t>Senior Tax Manager</a:t>
            </a:r>
            <a:endParaRPr lang="en-US" noProof="0" dirty="0"/>
          </a:p>
        </p:txBody>
      </p:sp>
      <p:sp>
        <p:nvSpPr>
          <p:cNvPr id="97" name="Content Placeholder 23"/>
          <p:cNvSpPr>
            <a:spLocks noGrp="1"/>
          </p:cNvSpPr>
          <p:nvPr>
            <p:ph sz="quarter" idx="58" hasCustomPrompt="1"/>
          </p:nvPr>
        </p:nvSpPr>
        <p:spPr>
          <a:xfrm>
            <a:off x="1583500" y="5386545"/>
            <a:ext cx="4320117" cy="274860"/>
          </a:xfrm>
        </p:spPr>
        <p:txBody>
          <a:bodyPr/>
          <a:lstStyle>
            <a:lvl1pPr marL="0" indent="0" algn="l">
              <a:spcBef>
                <a:spcPts val="0"/>
              </a:spcBef>
              <a:buNone/>
              <a:defRPr b="0" i="0" baseline="0"/>
            </a:lvl1pPr>
          </a:lstStyle>
          <a:p>
            <a:pPr lvl="0"/>
            <a:r>
              <a:rPr lang="en-US" noProof="0" dirty="0" smtClean="0"/>
              <a:t>+31(0) 00 0000 0000</a:t>
            </a:r>
            <a:endParaRPr lang="en-US" noProof="0" dirty="0"/>
          </a:p>
        </p:txBody>
      </p:sp>
      <p:sp>
        <p:nvSpPr>
          <p:cNvPr id="98" name="Content Placeholder 23"/>
          <p:cNvSpPr>
            <a:spLocks noGrp="1"/>
          </p:cNvSpPr>
          <p:nvPr>
            <p:ph sz="quarter" idx="59" hasCustomPrompt="1"/>
          </p:nvPr>
        </p:nvSpPr>
        <p:spPr>
          <a:xfrm>
            <a:off x="1583500" y="5674420"/>
            <a:ext cx="4320117" cy="274860"/>
          </a:xfrm>
        </p:spPr>
        <p:txBody>
          <a:bodyPr/>
          <a:lstStyle>
            <a:lvl1pPr marL="0" indent="0" algn="l">
              <a:spcBef>
                <a:spcPts val="0"/>
              </a:spcBef>
              <a:buNone/>
              <a:defRPr b="0" i="1" baseline="0"/>
            </a:lvl1pPr>
          </a:lstStyle>
          <a:p>
            <a:pPr lvl="0"/>
            <a:r>
              <a:rPr lang="en-US" noProof="0" dirty="0" smtClean="0"/>
              <a:t>lastname.firstname@kpmg.com</a:t>
            </a:r>
            <a:endParaRPr lang="en-US" noProof="0" dirty="0"/>
          </a:p>
        </p:txBody>
      </p:sp>
      <p:sp>
        <p:nvSpPr>
          <p:cNvPr id="99" name="Picture Placeholder 21"/>
          <p:cNvSpPr>
            <a:spLocks noGrp="1"/>
          </p:cNvSpPr>
          <p:nvPr>
            <p:ph type="pic" sz="quarter" idx="60" hasCustomPrompt="1"/>
          </p:nvPr>
        </p:nvSpPr>
        <p:spPr>
          <a:xfrm>
            <a:off x="6288025" y="4797152"/>
            <a:ext cx="1056217" cy="1152128"/>
          </a:xfrm>
          <a:noFill/>
          <a:ln>
            <a:noFill/>
          </a:ln>
          <a:effectLst>
            <a:outerShdw blurRad="292100" dist="139700" dir="2700000" algn="tl" rotWithShape="0">
              <a:srgbClr val="333333">
                <a:alpha val="65000"/>
              </a:srgbClr>
            </a:outerShdw>
          </a:effectLst>
        </p:spPr>
        <p:txBody>
          <a:bodyPr anchor="ctr"/>
          <a:lstStyle>
            <a:lvl1pPr algn="ctr">
              <a:buNone/>
              <a:defRPr/>
            </a:lvl1pPr>
          </a:lstStyle>
          <a:p>
            <a:r>
              <a:rPr lang="en-US" noProof="0" dirty="0" err="1" smtClean="0"/>
              <a:t>Foto</a:t>
            </a:r>
            <a:endParaRPr lang="en-US" noProof="0" dirty="0"/>
          </a:p>
        </p:txBody>
      </p:sp>
      <p:sp>
        <p:nvSpPr>
          <p:cNvPr id="100" name="Content Placeholder 23"/>
          <p:cNvSpPr>
            <a:spLocks noGrp="1"/>
          </p:cNvSpPr>
          <p:nvPr>
            <p:ph sz="quarter" idx="61" hasCustomPrompt="1"/>
          </p:nvPr>
        </p:nvSpPr>
        <p:spPr>
          <a:xfrm>
            <a:off x="7440152" y="4797157"/>
            <a:ext cx="4320117" cy="288503"/>
          </a:xfrm>
        </p:spPr>
        <p:txBody>
          <a:bodyPr/>
          <a:lstStyle>
            <a:lvl1pPr marL="0" indent="0" algn="l">
              <a:spcBef>
                <a:spcPts val="0"/>
              </a:spcBef>
              <a:buNone/>
              <a:defRPr b="1" baseline="0"/>
            </a:lvl1pPr>
          </a:lstStyle>
          <a:p>
            <a:pPr lvl="0"/>
            <a:r>
              <a:rPr lang="en-US" noProof="0" dirty="0" smtClean="0"/>
              <a:t>John Doe</a:t>
            </a:r>
            <a:endParaRPr lang="en-US" noProof="0" dirty="0"/>
          </a:p>
        </p:txBody>
      </p:sp>
      <p:sp>
        <p:nvSpPr>
          <p:cNvPr id="101" name="Content Placeholder 23"/>
          <p:cNvSpPr>
            <a:spLocks noGrp="1"/>
          </p:cNvSpPr>
          <p:nvPr>
            <p:ph sz="quarter" idx="62" hasCustomPrompt="1"/>
          </p:nvPr>
        </p:nvSpPr>
        <p:spPr>
          <a:xfrm>
            <a:off x="7440384" y="5098670"/>
            <a:ext cx="4320117" cy="274860"/>
          </a:xfrm>
        </p:spPr>
        <p:txBody>
          <a:bodyPr/>
          <a:lstStyle>
            <a:lvl1pPr marL="0" indent="0" algn="l">
              <a:spcBef>
                <a:spcPts val="0"/>
              </a:spcBef>
              <a:buNone/>
              <a:defRPr b="0" i="1" baseline="0"/>
            </a:lvl1pPr>
          </a:lstStyle>
          <a:p>
            <a:pPr lvl="0"/>
            <a:r>
              <a:rPr lang="en-US" noProof="0" dirty="0" smtClean="0"/>
              <a:t>Senior Tax Manager</a:t>
            </a:r>
            <a:endParaRPr lang="en-US" noProof="0" dirty="0"/>
          </a:p>
        </p:txBody>
      </p:sp>
      <p:sp>
        <p:nvSpPr>
          <p:cNvPr id="102" name="Content Placeholder 23"/>
          <p:cNvSpPr>
            <a:spLocks noGrp="1"/>
          </p:cNvSpPr>
          <p:nvPr>
            <p:ph sz="quarter" idx="63" hasCustomPrompt="1"/>
          </p:nvPr>
        </p:nvSpPr>
        <p:spPr>
          <a:xfrm>
            <a:off x="7440152" y="5386545"/>
            <a:ext cx="4320117" cy="274860"/>
          </a:xfrm>
        </p:spPr>
        <p:txBody>
          <a:bodyPr/>
          <a:lstStyle>
            <a:lvl1pPr marL="0" indent="0" algn="l">
              <a:spcBef>
                <a:spcPts val="0"/>
              </a:spcBef>
              <a:buNone/>
              <a:defRPr b="0" i="0" baseline="0"/>
            </a:lvl1pPr>
          </a:lstStyle>
          <a:p>
            <a:pPr lvl="0"/>
            <a:r>
              <a:rPr lang="en-US" noProof="0" dirty="0" smtClean="0"/>
              <a:t>+31(0) 00 0000 0000</a:t>
            </a:r>
            <a:endParaRPr lang="en-US" noProof="0" dirty="0"/>
          </a:p>
        </p:txBody>
      </p:sp>
      <p:sp>
        <p:nvSpPr>
          <p:cNvPr id="103" name="Content Placeholder 23"/>
          <p:cNvSpPr>
            <a:spLocks noGrp="1"/>
          </p:cNvSpPr>
          <p:nvPr>
            <p:ph sz="quarter" idx="64" hasCustomPrompt="1"/>
          </p:nvPr>
        </p:nvSpPr>
        <p:spPr>
          <a:xfrm>
            <a:off x="7440152" y="5674420"/>
            <a:ext cx="4320117" cy="274860"/>
          </a:xfrm>
        </p:spPr>
        <p:txBody>
          <a:bodyPr/>
          <a:lstStyle>
            <a:lvl1pPr marL="0" indent="0" algn="l">
              <a:spcBef>
                <a:spcPts val="0"/>
              </a:spcBef>
              <a:buNone/>
              <a:defRPr b="0" i="1" baseline="0"/>
            </a:lvl1pPr>
          </a:lstStyle>
          <a:p>
            <a:pPr lvl="0"/>
            <a:r>
              <a:rPr lang="en-US" noProof="0" dirty="0" smtClean="0"/>
              <a:t>lastname.firstname@kpmg.com</a:t>
            </a:r>
            <a:endParaRPr lang="en-US" noProof="0"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5" name="Rechthoek 1">
            <a:hlinkClick r:id="rId2"/>
          </p:cNvPr>
          <p:cNvSpPr>
            <a:spLocks noChangeArrowheads="1"/>
          </p:cNvSpPr>
          <p:nvPr/>
        </p:nvSpPr>
        <p:spPr bwMode="gray">
          <a:xfrm>
            <a:off x="239183" y="5949956"/>
            <a:ext cx="4417484" cy="431798"/>
          </a:xfrm>
          <a:prstGeom prst="rect">
            <a:avLst/>
          </a:prstGeom>
          <a:noFill/>
          <a:ln w="9525">
            <a:noFill/>
            <a:round/>
            <a:headEnd/>
            <a:tailEnd/>
          </a:ln>
        </p:spPr>
        <p:txBody>
          <a:bodyPr lIns="91423" tIns="45711" rIns="91423" bIns="45711" anchor="ctr"/>
          <a:lstStyle/>
          <a:p>
            <a:pPr algn="ctr">
              <a:defRPr/>
            </a:pPr>
            <a:endParaRPr lang="en-US" sz="1700" noProof="0" dirty="0">
              <a:latin typeface="Arial" pitchFamily="34" charset="0"/>
              <a:cs typeface="+mn-cs"/>
            </a:endParaRPr>
          </a:p>
        </p:txBody>
      </p:sp>
      <p:sp>
        <p:nvSpPr>
          <p:cNvPr id="6" name="end_footer"/>
          <p:cNvSpPr txBox="1">
            <a:spLocks noChangeArrowheads="1"/>
          </p:cNvSpPr>
          <p:nvPr/>
        </p:nvSpPr>
        <p:spPr bwMode="auto">
          <a:xfrm>
            <a:off x="1558800" y="4077072"/>
            <a:ext cx="4365459" cy="1938992"/>
          </a:xfrm>
          <a:prstGeom prst="rect">
            <a:avLst/>
          </a:prstGeom>
          <a:noFill/>
          <a:ln>
            <a:noFill/>
          </a:ln>
          <a:extLst/>
        </p:spPr>
        <p:txBody>
          <a:bodyPr wrap="square" lIns="0" tIns="0" rIns="0" bIns="0">
            <a:spAutoFit/>
          </a:bodyPr>
          <a:lstStyle/>
          <a:p>
            <a:pPr algn="l">
              <a:buFont typeface="Arial" pitchFamily="34" charset="0"/>
              <a:buNone/>
              <a:defRPr/>
            </a:pPr>
            <a:r>
              <a:rPr lang="en-US" sz="1050" b="0" noProof="0" dirty="0" smtClean="0">
                <a:solidFill>
                  <a:srgbClr val="00338D"/>
                </a:solidFill>
                <a:latin typeface="Univers 45 Light" pitchFamily="2" charset="0"/>
                <a:cs typeface="+mn-cs"/>
              </a:rPr>
              <a:t>All activities performed and all services rendered by Meijburg &amp; Co are subject to its general terms and conditions, filed with the Dutch Chamber of Commerce.
Meijburg &amp; Co, Tax Lawyers, is an association of limited liability companies under Dutch law, registered under Chamber of Commerce registration number 53753348 and is a member of KPMG International Cooperative ("KPMG International"), a Swiss entity.
The general terms and conditions are available on the Meijburg &amp; Co website (http://www.meijburg.com/termsandconditions) and will be supplied upon request.</a:t>
            </a:r>
            <a:endParaRPr lang="en-US" sz="1050" b="0" noProof="0" dirty="0">
              <a:solidFill>
                <a:schemeClr val="tx1"/>
              </a:solidFill>
              <a:latin typeface="Univers 45 Light" pitchFamily="2" charset="0"/>
              <a:cs typeface="+mn-cs"/>
            </a:endParaRPr>
          </a:p>
        </p:txBody>
      </p:sp>
      <p:pic>
        <p:nvPicPr>
          <p:cNvPr id="10"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615292" y="6516005"/>
            <a:ext cx="2349873" cy="196103"/>
          </a:xfrm>
          <a:prstGeom prst="rect">
            <a:avLst/>
          </a:prstGeom>
          <a:noFill/>
        </p:spPr>
      </p:pic>
      <p:sp>
        <p:nvSpPr>
          <p:cNvPr id="8" name="Rectangle 7"/>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pic>
        <p:nvPicPr>
          <p:cNvPr id="3" name="logo_blu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Disclaimer 2">
    <p:spTree>
      <p:nvGrpSpPr>
        <p:cNvPr id="1" name=""/>
        <p:cNvGrpSpPr/>
        <p:nvPr/>
      </p:nvGrpSpPr>
      <p:grpSpPr>
        <a:xfrm>
          <a:off x="0" y="0"/>
          <a:ext cx="0" cy="0"/>
          <a:chOff x="0" y="0"/>
          <a:chExt cx="0" cy="0"/>
        </a:xfrm>
      </p:grpSpPr>
      <p:sp>
        <p:nvSpPr>
          <p:cNvPr id="8" name="Rectangle 7"/>
          <p:cNvSpPr/>
          <p:nvPr userDrawn="1"/>
        </p:nvSpPr>
        <p:spPr>
          <a:xfrm>
            <a:off x="0" y="0"/>
            <a:ext cx="48780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sp>
        <p:nvSpPr>
          <p:cNvPr id="5" name="Rechthoek 1">
            <a:hlinkClick r:id="rId2"/>
          </p:cNvPr>
          <p:cNvSpPr>
            <a:spLocks noChangeArrowheads="1"/>
          </p:cNvSpPr>
          <p:nvPr/>
        </p:nvSpPr>
        <p:spPr bwMode="gray">
          <a:xfrm>
            <a:off x="239183" y="5949956"/>
            <a:ext cx="4417484" cy="431798"/>
          </a:xfrm>
          <a:prstGeom prst="rect">
            <a:avLst/>
          </a:prstGeom>
          <a:noFill/>
          <a:ln w="9525">
            <a:noFill/>
            <a:round/>
            <a:headEnd/>
            <a:tailEnd/>
          </a:ln>
        </p:spPr>
        <p:txBody>
          <a:bodyPr lIns="91423" tIns="45711" rIns="91423" bIns="45711" anchor="ctr"/>
          <a:lstStyle/>
          <a:p>
            <a:pPr algn="ctr">
              <a:defRPr/>
            </a:pPr>
            <a:endParaRPr lang="en-US" sz="1700" noProof="0" dirty="0">
              <a:latin typeface="Arial" pitchFamily="34" charset="0"/>
              <a:cs typeface="+mn-cs"/>
            </a:endParaRPr>
          </a:p>
        </p:txBody>
      </p:sp>
      <p:pic>
        <p:nvPicPr>
          <p:cNvPr id="10"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615292" y="6516005"/>
            <a:ext cx="2349873" cy="196103"/>
          </a:xfrm>
          <a:prstGeom prst="rect">
            <a:avLst/>
          </a:prstGeom>
          <a:noFill/>
        </p:spPr>
      </p:pic>
      <p:sp>
        <p:nvSpPr>
          <p:cNvPr id="6" name="end_footer"/>
          <p:cNvSpPr txBox="1">
            <a:spLocks noChangeArrowheads="1"/>
          </p:cNvSpPr>
          <p:nvPr/>
        </p:nvSpPr>
        <p:spPr bwMode="auto">
          <a:xfrm>
            <a:off x="403200" y="4077072"/>
            <a:ext cx="4109950" cy="2262158"/>
          </a:xfrm>
          <a:prstGeom prst="rect">
            <a:avLst/>
          </a:prstGeom>
          <a:noFill/>
          <a:ln>
            <a:noFill/>
          </a:ln>
          <a:extLst/>
        </p:spPr>
        <p:txBody>
          <a:bodyPr wrap="square" lIns="0" tIns="0" rIns="0" bIns="0">
            <a:spAutoFit/>
          </a:bodyPr>
          <a:lstStyle/>
          <a:p>
            <a:pPr algn="l">
              <a:buFont typeface="Arial" pitchFamily="34" charset="0"/>
              <a:buNone/>
              <a:defRPr/>
            </a:pPr>
            <a:r>
              <a:rPr lang="en-US" sz="1050" b="0" noProof="0" dirty="0" smtClean="0">
                <a:solidFill>
                  <a:schemeClr val="bg1"/>
                </a:solidFill>
                <a:latin typeface="Univers 45 Light" pitchFamily="2" charset="0"/>
                <a:cs typeface="+mn-cs"/>
              </a:rPr>
              <a:t>De </a:t>
            </a:r>
            <a:r>
              <a:rPr lang="en-US" sz="1050" b="0" noProof="0" dirty="0" err="1" smtClean="0">
                <a:solidFill>
                  <a:schemeClr val="bg1"/>
                </a:solidFill>
                <a:latin typeface="Univers 45 Light" pitchFamily="2" charset="0"/>
                <a:cs typeface="+mn-cs"/>
              </a:rPr>
              <a:t>algemene</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voorwaarden</a:t>
            </a:r>
            <a:r>
              <a:rPr lang="en-US" sz="1050" b="0" noProof="0" dirty="0" smtClean="0">
                <a:solidFill>
                  <a:schemeClr val="bg1"/>
                </a:solidFill>
                <a:latin typeface="Univers 45 Light" pitchFamily="2" charset="0"/>
                <a:cs typeface="+mn-cs"/>
              </a:rPr>
              <a:t> van Meijburg &amp; Co, </a:t>
            </a:r>
            <a:r>
              <a:rPr lang="en-US" sz="1050" b="0" noProof="0" dirty="0" err="1" smtClean="0">
                <a:solidFill>
                  <a:schemeClr val="bg1"/>
                </a:solidFill>
                <a:latin typeface="Univers 45 Light" pitchFamily="2" charset="0"/>
                <a:cs typeface="+mn-cs"/>
              </a:rPr>
              <a:t>gedeponeerd</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bij</a:t>
            </a:r>
            <a:r>
              <a:rPr lang="en-US" sz="1050" b="0" noProof="0" dirty="0" smtClean="0">
                <a:solidFill>
                  <a:schemeClr val="bg1"/>
                </a:solidFill>
                <a:latin typeface="Univers 45 Light" pitchFamily="2" charset="0"/>
                <a:cs typeface="+mn-cs"/>
              </a:rPr>
              <a:t> de Kamer van </a:t>
            </a:r>
            <a:r>
              <a:rPr lang="en-US" sz="1050" b="0" noProof="0" dirty="0" err="1" smtClean="0">
                <a:solidFill>
                  <a:schemeClr val="bg1"/>
                </a:solidFill>
                <a:latin typeface="Univers 45 Light" pitchFamily="2" charset="0"/>
                <a:cs typeface="+mn-cs"/>
              </a:rPr>
              <a:t>Koophandel</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zijn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jegens</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een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ieder</a:t>
            </a:r>
            <a:r>
              <a:rPr lang="en-US" sz="1050" b="0" noProof="0" dirty="0" smtClean="0">
                <a:solidFill>
                  <a:schemeClr val="bg1"/>
                </a:solidFill>
                <a:latin typeface="Univers 45 Light" pitchFamily="2" charset="0"/>
                <a:cs typeface="+mn-cs"/>
              </a:rPr>
              <a:t> van </a:t>
            </a:r>
            <a:r>
              <a:rPr lang="en-US" sz="1050" b="0" noProof="0" dirty="0" err="1" smtClean="0">
                <a:solidFill>
                  <a:schemeClr val="bg1"/>
                </a:solidFill>
                <a:latin typeface="Univers 45 Light" pitchFamily="2" charset="0"/>
                <a:cs typeface="+mn-cs"/>
              </a:rPr>
              <a:t>toepassing</a:t>
            </a:r>
            <a:r>
              <a:rPr lang="en-US" sz="1050" b="0" noProof="0" dirty="0" smtClean="0">
                <a:solidFill>
                  <a:schemeClr val="bg1"/>
                </a:solidFill>
                <a:latin typeface="Univers 45 Light" pitchFamily="2" charset="0"/>
                <a:cs typeface="+mn-cs"/>
              </a:rPr>
              <a:t> op </a:t>
            </a:r>
            <a:r>
              <a:rPr lang="en-US" sz="1050" b="0" noProof="0" dirty="0" err="1" smtClean="0">
                <a:solidFill>
                  <a:schemeClr val="bg1"/>
                </a:solidFill>
                <a:latin typeface="Univers 45 Light" pitchFamily="2" charset="0"/>
                <a:cs typeface="+mn-cs"/>
              </a:rPr>
              <a:t>alle</a:t>
            </a:r>
            <a:r>
              <a:rPr lang="en-US" sz="1050" b="0" noProof="0" dirty="0" smtClean="0">
                <a:solidFill>
                  <a:schemeClr val="bg1"/>
                </a:solidFill>
                <a:latin typeface="Univers 45 Light" pitchFamily="2" charset="0"/>
                <a:cs typeface="+mn-cs"/>
              </a:rPr>
              <a:t> door Meijburg &amp; Co </a:t>
            </a:r>
            <a:r>
              <a:rPr lang="en-US" sz="1050" b="0" noProof="0" dirty="0" err="1" smtClean="0">
                <a:solidFill>
                  <a:schemeClr val="bg1"/>
                </a:solidFill>
                <a:latin typeface="Univers 45 Light" pitchFamily="2" charset="0"/>
                <a:cs typeface="+mn-cs"/>
              </a:rPr>
              <a:t>te</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verrichten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werkzaamheden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te</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verlenen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diensten</a:t>
            </a:r>
            <a:r>
              <a:rPr lang="en-US" sz="1050" b="0" noProof="0" dirty="0" smtClean="0">
                <a:solidFill>
                  <a:schemeClr val="bg1"/>
                </a:solidFill>
                <a:latin typeface="Univers 45 Light" pitchFamily="2" charset="0"/>
                <a:cs typeface="+mn-cs"/>
              </a:rPr>
              <a:t>.</a:t>
            </a:r>
          </a:p>
          <a:p>
            <a:pPr algn="l">
              <a:buFont typeface="Arial" pitchFamily="34" charset="0"/>
              <a:buNone/>
              <a:defRPr/>
            </a:pPr>
            <a:endParaRPr lang="en-US" sz="1050" b="0" noProof="0" dirty="0" smtClean="0">
              <a:solidFill>
                <a:schemeClr val="bg1"/>
              </a:solidFill>
              <a:latin typeface="Univers 45 Light" pitchFamily="2" charset="0"/>
              <a:cs typeface="+mn-cs"/>
            </a:endParaRPr>
          </a:p>
          <a:p>
            <a:pPr algn="l">
              <a:buFont typeface="Arial" pitchFamily="34" charset="0"/>
              <a:buNone/>
              <a:defRPr/>
            </a:pPr>
            <a:r>
              <a:rPr lang="en-US" sz="1050" b="0" noProof="0" dirty="0" smtClean="0">
                <a:solidFill>
                  <a:schemeClr val="bg1"/>
                </a:solidFill>
                <a:latin typeface="Univers 45 Light" pitchFamily="2" charset="0"/>
                <a:cs typeface="+mn-cs"/>
              </a:rPr>
              <a:t>Meijburg &amp; Co, </a:t>
            </a:r>
            <a:r>
              <a:rPr lang="en-US" sz="1050" b="0" noProof="0" dirty="0" err="1" smtClean="0">
                <a:solidFill>
                  <a:schemeClr val="bg1"/>
                </a:solidFill>
                <a:latin typeface="Univers 45 Light" pitchFamily="2" charset="0"/>
                <a:cs typeface="+mn-cs"/>
              </a:rPr>
              <a:t>Belastingadviseurs</a:t>
            </a:r>
            <a:r>
              <a:rPr lang="en-US" sz="1050" b="0" noProof="0" dirty="0" smtClean="0">
                <a:solidFill>
                  <a:schemeClr val="bg1"/>
                </a:solidFill>
                <a:latin typeface="Univers 45 Light" pitchFamily="2" charset="0"/>
                <a:cs typeface="+mn-cs"/>
              </a:rPr>
              <a:t>, is </a:t>
            </a:r>
            <a:r>
              <a:rPr lang="en-US" sz="1050" b="0" noProof="0" dirty="0" err="1" smtClean="0">
                <a:solidFill>
                  <a:schemeClr val="bg1"/>
                </a:solidFill>
                <a:latin typeface="Univers 45 Light" pitchFamily="2" charset="0"/>
                <a:cs typeface="+mn-cs"/>
              </a:rPr>
              <a:t>een</a:t>
            </a:r>
            <a:r>
              <a:rPr lang="en-US" sz="1050" b="0" baseline="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samenwerkingsverband</a:t>
            </a:r>
            <a:r>
              <a:rPr lang="en-US" sz="1050" b="0" noProof="0" dirty="0" smtClean="0">
                <a:solidFill>
                  <a:schemeClr val="bg1"/>
                </a:solidFill>
                <a:latin typeface="Univers 45 Light" pitchFamily="2" charset="0"/>
                <a:cs typeface="+mn-cs"/>
              </a:rPr>
              <a:t> van </a:t>
            </a:r>
            <a:r>
              <a:rPr lang="en-US" sz="1050" b="0" noProof="0" dirty="0" err="1" smtClean="0">
                <a:solidFill>
                  <a:schemeClr val="bg1"/>
                </a:solidFill>
                <a:latin typeface="Univers 45 Light" pitchFamily="2" charset="0"/>
                <a:cs typeface="+mn-cs"/>
              </a:rPr>
              <a:t>besloten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vennootschappen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staat</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ingeschreven</a:t>
            </a:r>
            <a:r>
              <a:rPr lang="en-US" sz="1050" b="0" noProof="0" dirty="0" smtClean="0">
                <a:solidFill>
                  <a:schemeClr val="bg1"/>
                </a:solidFill>
                <a:latin typeface="Univers 45 Light" pitchFamily="2" charset="0"/>
                <a:cs typeface="+mn-cs"/>
              </a:rPr>
              <a:t> in het </a:t>
            </a:r>
            <a:r>
              <a:rPr lang="en-US" sz="1050" b="0" noProof="0" dirty="0" err="1" smtClean="0">
                <a:solidFill>
                  <a:schemeClr val="bg1"/>
                </a:solidFill>
                <a:latin typeface="Univers 45 Light" pitchFamily="2" charset="0"/>
                <a:cs typeface="+mn-cs"/>
              </a:rPr>
              <a:t>Handelsregister</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onder</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nummer</a:t>
            </a:r>
            <a:r>
              <a:rPr lang="en-US" sz="1050" b="0" noProof="0" dirty="0" smtClean="0">
                <a:solidFill>
                  <a:schemeClr val="bg1"/>
                </a:solidFill>
                <a:latin typeface="Univers 45 Light" pitchFamily="2" charset="0"/>
                <a:cs typeface="+mn-cs"/>
              </a:rPr>
              <a:t> 53753348 </a:t>
            </a:r>
            <a:r>
              <a:rPr lang="en-US" sz="1050" b="0" noProof="0" dirty="0" err="1" smtClean="0">
                <a:solidFill>
                  <a:schemeClr val="bg1"/>
                </a:solidFill>
                <a:latin typeface="Univers 45 Light" pitchFamily="2" charset="0"/>
                <a:cs typeface="+mn-cs"/>
              </a:rPr>
              <a:t>en</a:t>
            </a:r>
            <a:r>
              <a:rPr lang="en-US" sz="1050" b="0" noProof="0" dirty="0" smtClean="0">
                <a:solidFill>
                  <a:schemeClr val="bg1"/>
                </a:solidFill>
                <a:latin typeface="Univers 45 Light" pitchFamily="2" charset="0"/>
                <a:cs typeface="+mn-cs"/>
              </a:rPr>
              <a:t> is </a:t>
            </a:r>
            <a:r>
              <a:rPr lang="en-US" sz="1050" b="0" noProof="0" dirty="0" err="1" smtClean="0">
                <a:solidFill>
                  <a:schemeClr val="bg1"/>
                </a:solidFill>
                <a:latin typeface="Univers 45 Light" pitchFamily="2" charset="0"/>
                <a:cs typeface="+mn-cs"/>
              </a:rPr>
              <a:t>aangesloten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bij</a:t>
            </a:r>
            <a:r>
              <a:rPr lang="en-US" sz="1050" b="0" noProof="0" dirty="0" smtClean="0">
                <a:solidFill>
                  <a:schemeClr val="bg1"/>
                </a:solidFill>
                <a:latin typeface="Univers 45 Light" pitchFamily="2" charset="0"/>
                <a:cs typeface="+mn-cs"/>
              </a:rPr>
              <a:t> KPMG International Cooperative ("KPMG International"), </a:t>
            </a:r>
            <a:r>
              <a:rPr lang="en-US" sz="1050" b="0" noProof="0" dirty="0" err="1" smtClean="0">
                <a:solidFill>
                  <a:schemeClr val="bg1"/>
                </a:solidFill>
                <a:latin typeface="Univers 45 Light" pitchFamily="2" charset="0"/>
                <a:cs typeface="+mn-cs"/>
              </a:rPr>
              <a:t>een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Zwitserse</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entiteit</a:t>
            </a:r>
            <a:r>
              <a:rPr lang="en-US" sz="1050" b="0" noProof="0" dirty="0" smtClean="0">
                <a:solidFill>
                  <a:schemeClr val="bg1"/>
                </a:solidFill>
                <a:latin typeface="Univers 45 Light" pitchFamily="2" charset="0"/>
                <a:cs typeface="+mn-cs"/>
              </a:rPr>
              <a:t>.</a:t>
            </a:r>
          </a:p>
          <a:p>
            <a:pPr algn="l">
              <a:buFont typeface="Arial" pitchFamily="34" charset="0"/>
              <a:buNone/>
              <a:defRPr/>
            </a:pPr>
            <a:endParaRPr lang="en-US" sz="1050" b="0" noProof="0" dirty="0" smtClean="0">
              <a:solidFill>
                <a:schemeClr val="bg1"/>
              </a:solidFill>
              <a:latin typeface="Univers 45 Light" pitchFamily="2" charset="0"/>
              <a:cs typeface="+mn-cs"/>
            </a:endParaRPr>
          </a:p>
          <a:p>
            <a:pPr algn="l">
              <a:buFont typeface="Arial" pitchFamily="34" charset="0"/>
              <a:buNone/>
              <a:defRPr/>
            </a:pPr>
            <a:r>
              <a:rPr lang="en-US" sz="1050" b="0" noProof="0" dirty="0" smtClean="0">
                <a:solidFill>
                  <a:schemeClr val="bg1"/>
                </a:solidFill>
                <a:latin typeface="Univers 45 Light" pitchFamily="2" charset="0"/>
                <a:cs typeface="+mn-cs"/>
              </a:rPr>
              <a:t>De </a:t>
            </a:r>
            <a:r>
              <a:rPr lang="en-US" sz="1050" b="0" noProof="0" dirty="0" err="1" smtClean="0">
                <a:solidFill>
                  <a:schemeClr val="bg1"/>
                </a:solidFill>
                <a:latin typeface="Univers 45 Light" pitchFamily="2" charset="0"/>
                <a:cs typeface="+mn-cs"/>
              </a:rPr>
              <a:t>algemene</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voorwaarden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zijn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te</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vinden</a:t>
            </a:r>
            <a:r>
              <a:rPr lang="en-US" sz="1050" b="0" noProof="0" dirty="0" smtClean="0">
                <a:solidFill>
                  <a:schemeClr val="bg1"/>
                </a:solidFill>
                <a:latin typeface="Univers 45 Light" pitchFamily="2" charset="0"/>
                <a:cs typeface="+mn-cs"/>
              </a:rPr>
              <a:t> op de website van Meijburg &amp; Co (http://www.meijburg.nl/algemenevoorwaarden) </a:t>
            </a:r>
            <a:r>
              <a:rPr lang="en-US" sz="1050" b="0" noProof="0" dirty="0" err="1" smtClean="0">
                <a:solidFill>
                  <a:schemeClr val="bg1"/>
                </a:solidFill>
                <a:latin typeface="Univers 45 Light" pitchFamily="2" charset="0"/>
                <a:cs typeface="+mn-cs"/>
              </a:rPr>
              <a:t>en</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worden</a:t>
            </a:r>
            <a:r>
              <a:rPr lang="en-US" sz="1050" b="0" noProof="0" dirty="0" smtClean="0">
                <a:solidFill>
                  <a:schemeClr val="bg1"/>
                </a:solidFill>
                <a:latin typeface="Univers 45 Light" pitchFamily="2" charset="0"/>
                <a:cs typeface="+mn-cs"/>
              </a:rPr>
              <a:t> op </a:t>
            </a:r>
            <a:r>
              <a:rPr lang="en-US" sz="1050" b="0" noProof="0" dirty="0" err="1" smtClean="0">
                <a:solidFill>
                  <a:schemeClr val="bg1"/>
                </a:solidFill>
                <a:latin typeface="Univers 45 Light" pitchFamily="2" charset="0"/>
                <a:cs typeface="+mn-cs"/>
              </a:rPr>
              <a:t>verzoek</a:t>
            </a:r>
            <a:r>
              <a:rPr lang="en-US" sz="1050" b="0" noProof="0" dirty="0" smtClean="0">
                <a:solidFill>
                  <a:schemeClr val="bg1"/>
                </a:solidFill>
                <a:latin typeface="Univers 45 Light" pitchFamily="2" charset="0"/>
                <a:cs typeface="+mn-cs"/>
              </a:rPr>
              <a:t> </a:t>
            </a:r>
            <a:r>
              <a:rPr lang="en-US" sz="1050" b="0" noProof="0" dirty="0" err="1" smtClean="0">
                <a:solidFill>
                  <a:schemeClr val="bg1"/>
                </a:solidFill>
                <a:latin typeface="Univers 45 Light" pitchFamily="2" charset="0"/>
                <a:cs typeface="+mn-cs"/>
              </a:rPr>
              <a:t>toegestuurd</a:t>
            </a:r>
            <a:r>
              <a:rPr lang="en-US" sz="1050" b="0" noProof="0" dirty="0" smtClean="0">
                <a:solidFill>
                  <a:schemeClr val="bg1"/>
                </a:solidFill>
                <a:latin typeface="Univers 45 Light" pitchFamily="2" charset="0"/>
                <a:cs typeface="+mn-cs"/>
              </a:rPr>
              <a:t>.</a:t>
            </a:r>
            <a:endParaRPr lang="en-US" sz="1050" b="0" noProof="0" dirty="0">
              <a:solidFill>
                <a:schemeClr val="bg1"/>
              </a:solidFill>
              <a:latin typeface="Univers 45 Light" pitchFamily="2" charset="0"/>
              <a:cs typeface="+mn-cs"/>
            </a:endParaRPr>
          </a:p>
        </p:txBody>
      </p:sp>
      <p:pic>
        <p:nvPicPr>
          <p:cNvPr id="3" name="logo_whit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375" y="260649"/>
            <a:ext cx="2105783" cy="717831"/>
          </a:xfrm>
          <a:prstGeom prst="rect">
            <a:avLst/>
          </a:prstGeom>
        </p:spPr>
      </p:pic>
    </p:spTree>
    <p:extLst>
      <p:ext uri="{BB962C8B-B14F-4D97-AF65-F5344CB8AC3E}">
        <p14:creationId xmlns:p14="http://schemas.microsoft.com/office/powerpoint/2010/main" val="3609719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Slide 1">
    <p:bg>
      <p:bgPr>
        <a:solidFill>
          <a:srgbClr val="006298"/>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bwMode="gray">
          <a:xfrm>
            <a:off x="1558800" y="3068960"/>
            <a:ext cx="5616624" cy="3500227"/>
          </a:xfrm>
          <a:noFill/>
          <a:ln w="9525">
            <a:noFill/>
            <a:miter lim="800000"/>
            <a:headEnd/>
            <a:tailEnd/>
          </a:ln>
        </p:spPr>
        <p:txBody>
          <a:bodyPr vert="horz" wrap="square" lIns="0" tIns="0" rIns="0" bIns="0" numCol="1" anchor="b" anchorCtr="0" compatLnSpc="1">
            <a:prstTxWarp prst="textNoShape">
              <a:avLst/>
            </a:prstTxWarp>
            <a:noAutofit/>
          </a:bodyPr>
          <a:lstStyle>
            <a:lvl1pPr>
              <a:defRPr lang="en-GB" sz="6000" b="0" kern="1200" noProof="0" dirty="0" smtClean="0">
                <a:solidFill>
                  <a:schemeClr val="bg1"/>
                </a:solidFill>
                <a:latin typeface="KPMG Extralight" panose="020B0303030202040204" pitchFamily="34" charset="0"/>
                <a:ea typeface="+mj-ea"/>
                <a:cs typeface="Arial" pitchFamily="34" charset="0"/>
              </a:defRPr>
            </a:lvl1pPr>
            <a:lvl2pPr>
              <a:defRPr lang="en-GB" sz="2900" b="1" kern="1200" noProof="0" dirty="0">
                <a:solidFill>
                  <a:srgbClr val="00338D"/>
                </a:solidFill>
                <a:latin typeface="Arial" pitchFamily="34" charset="0"/>
                <a:ea typeface="+mj-ea"/>
                <a:cs typeface="Arial" pitchFamily="34" charset="0"/>
              </a:defRPr>
            </a:lvl2pPr>
            <a:lvl3pPr>
              <a:defRPr lang="en-GB" sz="2900" b="1" kern="1200" noProof="0" dirty="0">
                <a:solidFill>
                  <a:srgbClr val="00338D"/>
                </a:solidFill>
                <a:latin typeface="Arial" pitchFamily="34" charset="0"/>
                <a:ea typeface="+mj-ea"/>
                <a:cs typeface="Arial" pitchFamily="34" charset="0"/>
              </a:defRPr>
            </a:lvl3pPr>
            <a:lvl4pPr>
              <a:defRPr lang="en-GB" sz="2900" b="1" kern="1200" noProof="0" dirty="0">
                <a:solidFill>
                  <a:srgbClr val="00338D"/>
                </a:solidFill>
                <a:latin typeface="Arial" pitchFamily="34" charset="0"/>
                <a:ea typeface="+mj-ea"/>
                <a:cs typeface="Arial" pitchFamily="34" charset="0"/>
              </a:defRPr>
            </a:lvl4pPr>
            <a:lvl5pPr>
              <a:defRPr lang="en-GB" sz="2900" b="1" kern="1200" noProof="0" dirty="0">
                <a:solidFill>
                  <a:srgbClr val="00338D"/>
                </a:solidFill>
                <a:latin typeface="Arial" pitchFamily="34" charset="0"/>
                <a:ea typeface="+mj-ea"/>
                <a:cs typeface="Arial" pitchFamily="34" charset="0"/>
              </a:defRPr>
            </a:lvl5pPr>
            <a:lvl6pPr>
              <a:defRPr lang="en-GB" sz="2900" b="1" kern="1200" noProof="0" dirty="0">
                <a:solidFill>
                  <a:srgbClr val="00338D"/>
                </a:solidFill>
                <a:latin typeface="Arial" pitchFamily="34" charset="0"/>
                <a:ea typeface="+mj-ea"/>
                <a:cs typeface="Arial" pitchFamily="34" charset="0"/>
              </a:defRPr>
            </a:lvl6pPr>
            <a:lvl7pPr>
              <a:defRPr lang="en-GB" sz="2900" b="1" kern="1200" noProof="0" dirty="0">
                <a:solidFill>
                  <a:srgbClr val="00338D"/>
                </a:solidFill>
                <a:latin typeface="Arial" pitchFamily="34" charset="0"/>
                <a:ea typeface="+mj-ea"/>
                <a:cs typeface="Arial" pitchFamily="34" charset="0"/>
              </a:defRPr>
            </a:lvl7pPr>
            <a:lvl8pPr>
              <a:defRPr lang="en-GB" sz="2900" b="1" kern="1200" noProof="0" dirty="0">
                <a:solidFill>
                  <a:srgbClr val="00338D"/>
                </a:solidFill>
                <a:latin typeface="Arial" pitchFamily="34" charset="0"/>
                <a:ea typeface="+mj-ea"/>
                <a:cs typeface="Arial" pitchFamily="34" charset="0"/>
              </a:defRPr>
            </a:lvl8pPr>
            <a:lvl9pPr>
              <a:defRPr lang="en-GB" sz="2900" b="1" kern="1200" noProof="0" dirty="0">
                <a:solidFill>
                  <a:srgbClr val="00338D"/>
                </a:solidFill>
                <a:latin typeface="Arial" pitchFamily="34" charset="0"/>
                <a:ea typeface="+mj-ea"/>
                <a:cs typeface="Arial" pitchFamily="34" charset="0"/>
              </a:defRPr>
            </a:lvl9pPr>
          </a:lstStyle>
          <a:p>
            <a:pPr lvl="0" algn="l" defTabSz="914204" rtl="0" eaLnBrk="1" fontAlgn="base" latinLnBrk="0" hangingPunct="1">
              <a:spcBef>
                <a:spcPct val="40000"/>
              </a:spcBef>
              <a:spcAft>
                <a:spcPct val="0"/>
              </a:spcAft>
              <a:buNone/>
            </a:pPr>
            <a:r>
              <a:rPr lang="en-US" noProof="0" dirty="0" smtClean="0"/>
              <a:t>Click to edit Master title style</a:t>
            </a:r>
            <a:endParaRPr lang="en-US" noProof="0" dirty="0"/>
          </a:p>
        </p:txBody>
      </p:sp>
      <p:sp>
        <p:nvSpPr>
          <p:cNvPr id="11" name="Rectangle 10"/>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pic>
        <p:nvPicPr>
          <p:cNvPr id="6" name="tax_image" descr="G:\Personeelszaken\Communicatie\-- PROJECTEN --\20130614 - PPT Presentatie Template\tax is our business.emf"/>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p:spPr>
      </p:pic>
      <p:pic>
        <p:nvPicPr>
          <p:cNvPr id="3" name="logo_whit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007DBA"/>
        </a:solidFill>
        <a:effectLst/>
      </p:bgPr>
    </p:bg>
    <p:spTree>
      <p:nvGrpSpPr>
        <p:cNvPr id="1" name=""/>
        <p:cNvGrpSpPr/>
        <p:nvPr/>
      </p:nvGrpSpPr>
      <p:grpSpPr>
        <a:xfrm>
          <a:off x="0" y="0"/>
          <a:ext cx="0" cy="0"/>
          <a:chOff x="0" y="0"/>
          <a:chExt cx="0" cy="0"/>
        </a:xfrm>
      </p:grpSpPr>
      <p:sp>
        <p:nvSpPr>
          <p:cNvPr id="15" name="Title 9"/>
          <p:cNvSpPr>
            <a:spLocks noGrp="1"/>
          </p:cNvSpPr>
          <p:nvPr>
            <p:ph type="title" hasCustomPrompt="1"/>
          </p:nvPr>
        </p:nvSpPr>
        <p:spPr bwMode="gray">
          <a:xfrm>
            <a:off x="1559496" y="1465677"/>
            <a:ext cx="7056784" cy="4339587"/>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lnSpc>
                <a:spcPct val="80000"/>
              </a:lnSpc>
              <a:spcBef>
                <a:spcPct val="40000"/>
              </a:spcBef>
              <a:spcAft>
                <a:spcPct val="0"/>
              </a:spcAft>
              <a:defRPr lang="en-GB" sz="6000" b="0" dirty="0" smtClean="0">
                <a:solidFill>
                  <a:schemeClr val="bg1"/>
                </a:solidFill>
                <a:latin typeface="KPMG Extralight" panose="020B0303030202040204" pitchFamily="34" charset="0"/>
                <a:ea typeface="+mj-ea"/>
                <a:cs typeface="+mj-cs"/>
              </a:defRPr>
            </a:lvl1pPr>
            <a:lvl2pPr>
              <a:defRPr lang="en-GB" sz="2900" b="1" dirty="0">
                <a:solidFill>
                  <a:schemeClr val="bg1"/>
                </a:solidFill>
                <a:latin typeface="+mj-lt"/>
              </a:defRPr>
            </a:lvl2pPr>
            <a:lvl3pPr>
              <a:defRPr lang="en-GB" sz="2900" b="1" dirty="0">
                <a:solidFill>
                  <a:schemeClr val="bg1"/>
                </a:solidFill>
                <a:latin typeface="+mj-lt"/>
              </a:defRPr>
            </a:lvl3pPr>
            <a:lvl4pPr>
              <a:defRPr lang="en-GB" sz="2900" b="1" dirty="0">
                <a:solidFill>
                  <a:schemeClr val="bg1"/>
                </a:solidFill>
                <a:latin typeface="+mj-lt"/>
              </a:defRPr>
            </a:lvl4pPr>
            <a:lvl5pPr>
              <a:defRPr lang="en-GB" sz="2900" b="1" dirty="0">
                <a:solidFill>
                  <a:schemeClr val="bg1"/>
                </a:solidFill>
                <a:latin typeface="+mj-lt"/>
              </a:defRPr>
            </a:lvl5pPr>
            <a:lvl6pPr>
              <a:defRPr lang="en-GB" sz="2900" b="1" dirty="0">
                <a:solidFill>
                  <a:schemeClr val="bg1"/>
                </a:solidFill>
                <a:latin typeface="+mj-lt"/>
              </a:defRPr>
            </a:lvl6pPr>
            <a:lvl7pPr>
              <a:defRPr lang="en-GB" sz="2900" b="1" dirty="0">
                <a:solidFill>
                  <a:schemeClr val="bg1"/>
                </a:solidFill>
                <a:latin typeface="+mj-lt"/>
              </a:defRPr>
            </a:lvl7pPr>
            <a:lvl8pPr>
              <a:defRPr lang="en-GB" sz="2900" b="1" dirty="0">
                <a:solidFill>
                  <a:schemeClr val="bg1"/>
                </a:solidFill>
                <a:latin typeface="+mj-lt"/>
              </a:defRPr>
            </a:lvl8pPr>
            <a:lvl9pPr>
              <a:defRPr sz="2900">
                <a:solidFill>
                  <a:schemeClr val="bg1"/>
                </a:solidFill>
              </a:defRPr>
            </a:lvl9pPr>
          </a:lstStyle>
          <a:p>
            <a:pPr lvl="0"/>
            <a:r>
              <a:rPr lang="en-US" dirty="0" smtClean="0"/>
              <a:t>Meijburg </a:t>
            </a:r>
            <a:r>
              <a:rPr lang="en-US" dirty="0" err="1" smtClean="0"/>
              <a:t>Presentatie</a:t>
            </a:r>
            <a:r>
              <a:rPr lang="en-US" dirty="0" smtClean="0"/>
              <a:t> </a:t>
            </a:r>
            <a:br>
              <a:rPr lang="en-US" dirty="0" smtClean="0"/>
            </a:br>
            <a:r>
              <a:rPr lang="en-US" dirty="0" smtClean="0"/>
              <a:t>Template</a:t>
            </a:r>
            <a:endParaRPr lang="en-US" dirty="0"/>
          </a:p>
        </p:txBody>
      </p:sp>
      <p:sp>
        <p:nvSpPr>
          <p:cNvPr id="8" name="Rectangle 7"/>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sp>
        <p:nvSpPr>
          <p:cNvPr id="9" name="Subtitle 2"/>
          <p:cNvSpPr>
            <a:spLocks noGrp="1"/>
          </p:cNvSpPr>
          <p:nvPr>
            <p:ph type="subTitle" idx="1" hasCustomPrompt="1"/>
          </p:nvPr>
        </p:nvSpPr>
        <p:spPr bwMode="gray">
          <a:xfrm>
            <a:off x="1559496"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chemeClr val="bg1"/>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7" name="tax_image" descr="G:\Personeelszaken\Communicatie\-- PROJECTEN --\20130614 - PPT Presentatie Template\tax is our business.emf"/>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p:spPr>
      </p:pic>
      <p:pic>
        <p:nvPicPr>
          <p:cNvPr id="3" name="logo_whit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extLst>
      <p:ext uri="{BB962C8B-B14F-4D97-AF65-F5344CB8AC3E}">
        <p14:creationId xmlns:p14="http://schemas.microsoft.com/office/powerpoint/2010/main" val="9574657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Slide 2">
    <p:bg>
      <p:bgPr>
        <a:solidFill>
          <a:srgbClr val="007DBA"/>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bwMode="gray">
          <a:xfrm>
            <a:off x="1558800" y="3068960"/>
            <a:ext cx="5616624" cy="3500227"/>
          </a:xfrm>
          <a:noFill/>
          <a:ln w="9525">
            <a:noFill/>
            <a:miter lim="800000"/>
            <a:headEnd/>
            <a:tailEnd/>
          </a:ln>
        </p:spPr>
        <p:txBody>
          <a:bodyPr vert="horz" wrap="square" lIns="0" tIns="0" rIns="0" bIns="0" numCol="1" anchor="b" anchorCtr="0" compatLnSpc="1">
            <a:prstTxWarp prst="textNoShape">
              <a:avLst/>
            </a:prstTxWarp>
            <a:noAutofit/>
          </a:bodyPr>
          <a:lstStyle>
            <a:lvl1pPr>
              <a:defRPr lang="en-GB" sz="6000" b="0" kern="1200" noProof="0" dirty="0" smtClean="0">
                <a:solidFill>
                  <a:schemeClr val="bg1"/>
                </a:solidFill>
                <a:latin typeface="KPMG Extralight" panose="020B0303030202040204" pitchFamily="34" charset="0"/>
                <a:ea typeface="+mj-ea"/>
                <a:cs typeface="Arial" pitchFamily="34" charset="0"/>
              </a:defRPr>
            </a:lvl1pPr>
            <a:lvl2pPr>
              <a:defRPr lang="en-GB" sz="2900" b="1" kern="1200" noProof="0" dirty="0">
                <a:solidFill>
                  <a:srgbClr val="00338D"/>
                </a:solidFill>
                <a:latin typeface="Arial" pitchFamily="34" charset="0"/>
                <a:ea typeface="+mj-ea"/>
                <a:cs typeface="Arial" pitchFamily="34" charset="0"/>
              </a:defRPr>
            </a:lvl2pPr>
            <a:lvl3pPr>
              <a:defRPr lang="en-GB" sz="2900" b="1" kern="1200" noProof="0" dirty="0">
                <a:solidFill>
                  <a:srgbClr val="00338D"/>
                </a:solidFill>
                <a:latin typeface="Arial" pitchFamily="34" charset="0"/>
                <a:ea typeface="+mj-ea"/>
                <a:cs typeface="Arial" pitchFamily="34" charset="0"/>
              </a:defRPr>
            </a:lvl3pPr>
            <a:lvl4pPr>
              <a:defRPr lang="en-GB" sz="2900" b="1" kern="1200" noProof="0" dirty="0">
                <a:solidFill>
                  <a:srgbClr val="00338D"/>
                </a:solidFill>
                <a:latin typeface="Arial" pitchFamily="34" charset="0"/>
                <a:ea typeface="+mj-ea"/>
                <a:cs typeface="Arial" pitchFamily="34" charset="0"/>
              </a:defRPr>
            </a:lvl4pPr>
            <a:lvl5pPr>
              <a:defRPr lang="en-GB" sz="2900" b="1" kern="1200" noProof="0" dirty="0">
                <a:solidFill>
                  <a:srgbClr val="00338D"/>
                </a:solidFill>
                <a:latin typeface="Arial" pitchFamily="34" charset="0"/>
                <a:ea typeface="+mj-ea"/>
                <a:cs typeface="Arial" pitchFamily="34" charset="0"/>
              </a:defRPr>
            </a:lvl5pPr>
            <a:lvl6pPr>
              <a:defRPr lang="en-GB" sz="2900" b="1" kern="1200" noProof="0" dirty="0">
                <a:solidFill>
                  <a:srgbClr val="00338D"/>
                </a:solidFill>
                <a:latin typeface="Arial" pitchFamily="34" charset="0"/>
                <a:ea typeface="+mj-ea"/>
                <a:cs typeface="Arial" pitchFamily="34" charset="0"/>
              </a:defRPr>
            </a:lvl6pPr>
            <a:lvl7pPr>
              <a:defRPr lang="en-GB" sz="2900" b="1" kern="1200" noProof="0" dirty="0">
                <a:solidFill>
                  <a:srgbClr val="00338D"/>
                </a:solidFill>
                <a:latin typeface="Arial" pitchFamily="34" charset="0"/>
                <a:ea typeface="+mj-ea"/>
                <a:cs typeface="Arial" pitchFamily="34" charset="0"/>
              </a:defRPr>
            </a:lvl7pPr>
            <a:lvl8pPr>
              <a:defRPr lang="en-GB" sz="2900" b="1" kern="1200" noProof="0" dirty="0">
                <a:solidFill>
                  <a:srgbClr val="00338D"/>
                </a:solidFill>
                <a:latin typeface="Arial" pitchFamily="34" charset="0"/>
                <a:ea typeface="+mj-ea"/>
                <a:cs typeface="Arial" pitchFamily="34" charset="0"/>
              </a:defRPr>
            </a:lvl8pPr>
            <a:lvl9pPr>
              <a:defRPr lang="en-GB" sz="2900" b="1" kern="1200" noProof="0" dirty="0">
                <a:solidFill>
                  <a:srgbClr val="00338D"/>
                </a:solidFill>
                <a:latin typeface="Arial" pitchFamily="34" charset="0"/>
                <a:ea typeface="+mj-ea"/>
                <a:cs typeface="Arial" pitchFamily="34" charset="0"/>
              </a:defRPr>
            </a:lvl9pPr>
          </a:lstStyle>
          <a:p>
            <a:pPr lvl="0" algn="l" defTabSz="914204" rtl="0" eaLnBrk="1" fontAlgn="base" latinLnBrk="0" hangingPunct="1">
              <a:spcBef>
                <a:spcPct val="40000"/>
              </a:spcBef>
              <a:spcAft>
                <a:spcPct val="0"/>
              </a:spcAft>
              <a:buNone/>
            </a:pPr>
            <a:r>
              <a:rPr lang="en-US" noProof="0" dirty="0" smtClean="0"/>
              <a:t>Click to edit Master title style</a:t>
            </a:r>
            <a:endParaRPr lang="en-US" noProof="0" dirty="0"/>
          </a:p>
        </p:txBody>
      </p:sp>
      <p:sp>
        <p:nvSpPr>
          <p:cNvPr id="11" name="Rectangle 10"/>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pic>
        <p:nvPicPr>
          <p:cNvPr id="6" name="tax_image" descr="G:\Personeelszaken\Communicatie\-- PROJECTEN --\20130614 - PPT Presentatie Template\tax is our business.emf"/>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p:spPr>
      </p:pic>
      <p:pic>
        <p:nvPicPr>
          <p:cNvPr id="3" name="logo_whit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extLst>
      <p:ext uri="{BB962C8B-B14F-4D97-AF65-F5344CB8AC3E}">
        <p14:creationId xmlns:p14="http://schemas.microsoft.com/office/powerpoint/2010/main" val="352940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ction Slide 3">
    <p:bg>
      <p:bgPr>
        <a:solidFill>
          <a:srgbClr val="009D85"/>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bwMode="gray">
          <a:xfrm>
            <a:off x="1558800" y="3068960"/>
            <a:ext cx="5616624" cy="3500227"/>
          </a:xfrm>
          <a:noFill/>
          <a:ln w="9525">
            <a:noFill/>
            <a:miter lim="800000"/>
            <a:headEnd/>
            <a:tailEnd/>
          </a:ln>
        </p:spPr>
        <p:txBody>
          <a:bodyPr vert="horz" wrap="square" lIns="0" tIns="0" rIns="0" bIns="0" numCol="1" anchor="b" anchorCtr="0" compatLnSpc="1">
            <a:prstTxWarp prst="textNoShape">
              <a:avLst/>
            </a:prstTxWarp>
            <a:noAutofit/>
          </a:bodyPr>
          <a:lstStyle>
            <a:lvl1pPr>
              <a:defRPr lang="en-GB" sz="6000" b="0" kern="1200" noProof="0" dirty="0" smtClean="0">
                <a:solidFill>
                  <a:schemeClr val="bg1"/>
                </a:solidFill>
                <a:latin typeface="KPMG Extralight" panose="020B0303030202040204" pitchFamily="34" charset="0"/>
                <a:ea typeface="+mj-ea"/>
                <a:cs typeface="Arial" pitchFamily="34" charset="0"/>
              </a:defRPr>
            </a:lvl1pPr>
            <a:lvl2pPr>
              <a:defRPr lang="en-GB" sz="2900" b="1" kern="1200" noProof="0" dirty="0">
                <a:solidFill>
                  <a:srgbClr val="00338D"/>
                </a:solidFill>
                <a:latin typeface="Arial" pitchFamily="34" charset="0"/>
                <a:ea typeface="+mj-ea"/>
                <a:cs typeface="Arial" pitchFamily="34" charset="0"/>
              </a:defRPr>
            </a:lvl2pPr>
            <a:lvl3pPr>
              <a:defRPr lang="en-GB" sz="2900" b="1" kern="1200" noProof="0" dirty="0">
                <a:solidFill>
                  <a:srgbClr val="00338D"/>
                </a:solidFill>
                <a:latin typeface="Arial" pitchFamily="34" charset="0"/>
                <a:ea typeface="+mj-ea"/>
                <a:cs typeface="Arial" pitchFamily="34" charset="0"/>
              </a:defRPr>
            </a:lvl3pPr>
            <a:lvl4pPr>
              <a:defRPr lang="en-GB" sz="2900" b="1" kern="1200" noProof="0" dirty="0">
                <a:solidFill>
                  <a:srgbClr val="00338D"/>
                </a:solidFill>
                <a:latin typeface="Arial" pitchFamily="34" charset="0"/>
                <a:ea typeface="+mj-ea"/>
                <a:cs typeface="Arial" pitchFamily="34" charset="0"/>
              </a:defRPr>
            </a:lvl4pPr>
            <a:lvl5pPr>
              <a:defRPr lang="en-GB" sz="2900" b="1" kern="1200" noProof="0" dirty="0">
                <a:solidFill>
                  <a:srgbClr val="00338D"/>
                </a:solidFill>
                <a:latin typeface="Arial" pitchFamily="34" charset="0"/>
                <a:ea typeface="+mj-ea"/>
                <a:cs typeface="Arial" pitchFamily="34" charset="0"/>
              </a:defRPr>
            </a:lvl5pPr>
            <a:lvl6pPr>
              <a:defRPr lang="en-GB" sz="2900" b="1" kern="1200" noProof="0" dirty="0">
                <a:solidFill>
                  <a:srgbClr val="00338D"/>
                </a:solidFill>
                <a:latin typeface="Arial" pitchFamily="34" charset="0"/>
                <a:ea typeface="+mj-ea"/>
                <a:cs typeface="Arial" pitchFamily="34" charset="0"/>
              </a:defRPr>
            </a:lvl6pPr>
            <a:lvl7pPr>
              <a:defRPr lang="en-GB" sz="2900" b="1" kern="1200" noProof="0" dirty="0">
                <a:solidFill>
                  <a:srgbClr val="00338D"/>
                </a:solidFill>
                <a:latin typeface="Arial" pitchFamily="34" charset="0"/>
                <a:ea typeface="+mj-ea"/>
                <a:cs typeface="Arial" pitchFamily="34" charset="0"/>
              </a:defRPr>
            </a:lvl7pPr>
            <a:lvl8pPr>
              <a:defRPr lang="en-GB" sz="2900" b="1" kern="1200" noProof="0" dirty="0">
                <a:solidFill>
                  <a:srgbClr val="00338D"/>
                </a:solidFill>
                <a:latin typeface="Arial" pitchFamily="34" charset="0"/>
                <a:ea typeface="+mj-ea"/>
                <a:cs typeface="Arial" pitchFamily="34" charset="0"/>
              </a:defRPr>
            </a:lvl8pPr>
            <a:lvl9pPr>
              <a:defRPr lang="en-GB" sz="2900" b="1" kern="1200" noProof="0" dirty="0">
                <a:solidFill>
                  <a:srgbClr val="00338D"/>
                </a:solidFill>
                <a:latin typeface="Arial" pitchFamily="34" charset="0"/>
                <a:ea typeface="+mj-ea"/>
                <a:cs typeface="Arial" pitchFamily="34" charset="0"/>
              </a:defRPr>
            </a:lvl9pPr>
          </a:lstStyle>
          <a:p>
            <a:pPr lvl="0" algn="l" defTabSz="914204" rtl="0" eaLnBrk="1" fontAlgn="base" latinLnBrk="0" hangingPunct="1">
              <a:spcBef>
                <a:spcPct val="40000"/>
              </a:spcBef>
              <a:spcAft>
                <a:spcPct val="0"/>
              </a:spcAft>
              <a:buNone/>
            </a:pPr>
            <a:r>
              <a:rPr lang="en-US" noProof="0" dirty="0" smtClean="0"/>
              <a:t>Click to edit Master title style</a:t>
            </a:r>
            <a:endParaRPr lang="en-US" noProof="0" dirty="0"/>
          </a:p>
        </p:txBody>
      </p:sp>
      <p:sp>
        <p:nvSpPr>
          <p:cNvPr id="11" name="Rectangle 10"/>
          <p:cNvSpPr/>
          <p:nvPr userDrawn="1"/>
        </p:nvSpPr>
        <p:spPr>
          <a:xfrm>
            <a:off x="0" y="0"/>
            <a:ext cx="1220400" cy="685800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pic>
        <p:nvPicPr>
          <p:cNvPr id="5" name="tax_image" descr="G:\Personeelszaken\Communicatie\-- PROJECTEN --\20130614 - PPT Presentatie Template\tax is our business.emf"/>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p:spPr>
      </p:pic>
      <p:pic>
        <p:nvPicPr>
          <p:cNvPr id="3" name="logo_whit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extLst>
      <p:ext uri="{BB962C8B-B14F-4D97-AF65-F5344CB8AC3E}">
        <p14:creationId xmlns:p14="http://schemas.microsoft.com/office/powerpoint/2010/main" val="3509168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ssets">
    <p:spTree>
      <p:nvGrpSpPr>
        <p:cNvPr id="1" name=""/>
        <p:cNvGrpSpPr/>
        <p:nvPr/>
      </p:nvGrpSpPr>
      <p:grpSpPr>
        <a:xfrm>
          <a:off x="0" y="0"/>
          <a:ext cx="0" cy="0"/>
          <a:chOff x="0" y="0"/>
          <a:chExt cx="0" cy="0"/>
        </a:xfrm>
      </p:grpSpPr>
      <p:grpSp>
        <p:nvGrpSpPr>
          <p:cNvPr id="2" name="Netherlands"/>
          <p:cNvGrpSpPr/>
          <p:nvPr userDrawn="1"/>
        </p:nvGrpSpPr>
        <p:grpSpPr>
          <a:xfrm>
            <a:off x="4119710" y="1124744"/>
            <a:ext cx="3952580" cy="4980086"/>
            <a:chOff x="2347612" y="1124744"/>
            <a:chExt cx="3952580" cy="4980086"/>
          </a:xfrm>
          <a:solidFill>
            <a:srgbClr val="007DBA"/>
          </a:solidFill>
        </p:grpSpPr>
        <p:sp>
          <p:nvSpPr>
            <p:cNvPr id="562" name="Freeform 45"/>
            <p:cNvSpPr>
              <a:spLocks/>
            </p:cNvSpPr>
            <p:nvPr userDrawn="1"/>
          </p:nvSpPr>
          <p:spPr bwMode="auto">
            <a:xfrm>
              <a:off x="3549609" y="2186205"/>
              <a:ext cx="801946" cy="1404640"/>
            </a:xfrm>
            <a:custGeom>
              <a:avLst/>
              <a:gdLst>
                <a:gd name="T0" fmla="*/ 200 w 720"/>
                <a:gd name="T1" fmla="*/ 156 h 1208"/>
                <a:gd name="T2" fmla="*/ 156 w 720"/>
                <a:gd name="T3" fmla="*/ 340 h 1208"/>
                <a:gd name="T4" fmla="*/ 112 w 720"/>
                <a:gd name="T5" fmla="*/ 612 h 1208"/>
                <a:gd name="T6" fmla="*/ 44 w 720"/>
                <a:gd name="T7" fmla="*/ 852 h 1208"/>
                <a:gd name="T8" fmla="*/ 0 w 720"/>
                <a:gd name="T9" fmla="*/ 984 h 1208"/>
                <a:gd name="T10" fmla="*/ 64 w 720"/>
                <a:gd name="T11" fmla="*/ 992 h 1208"/>
                <a:gd name="T12" fmla="*/ 92 w 720"/>
                <a:gd name="T13" fmla="*/ 1028 h 1208"/>
                <a:gd name="T14" fmla="*/ 52 w 720"/>
                <a:gd name="T15" fmla="*/ 1132 h 1208"/>
                <a:gd name="T16" fmla="*/ 120 w 720"/>
                <a:gd name="T17" fmla="*/ 1148 h 1208"/>
                <a:gd name="T18" fmla="*/ 200 w 720"/>
                <a:gd name="T19" fmla="*/ 1120 h 1208"/>
                <a:gd name="T20" fmla="*/ 276 w 720"/>
                <a:gd name="T21" fmla="*/ 1136 h 1208"/>
                <a:gd name="T22" fmla="*/ 336 w 720"/>
                <a:gd name="T23" fmla="*/ 1096 h 1208"/>
                <a:gd name="T24" fmla="*/ 392 w 720"/>
                <a:gd name="T25" fmla="*/ 1048 h 1208"/>
                <a:gd name="T26" fmla="*/ 468 w 720"/>
                <a:gd name="T27" fmla="*/ 1028 h 1208"/>
                <a:gd name="T28" fmla="*/ 520 w 720"/>
                <a:gd name="T29" fmla="*/ 1132 h 1208"/>
                <a:gd name="T30" fmla="*/ 612 w 720"/>
                <a:gd name="T31" fmla="*/ 1168 h 1208"/>
                <a:gd name="T32" fmla="*/ 616 w 720"/>
                <a:gd name="T33" fmla="*/ 1208 h 1208"/>
                <a:gd name="T34" fmla="*/ 664 w 720"/>
                <a:gd name="T35" fmla="*/ 1136 h 1208"/>
                <a:gd name="T36" fmla="*/ 720 w 720"/>
                <a:gd name="T37" fmla="*/ 1020 h 1208"/>
                <a:gd name="T38" fmla="*/ 664 w 720"/>
                <a:gd name="T39" fmla="*/ 1000 h 1208"/>
                <a:gd name="T40" fmla="*/ 608 w 720"/>
                <a:gd name="T41" fmla="*/ 1012 h 1208"/>
                <a:gd name="T42" fmla="*/ 552 w 720"/>
                <a:gd name="T43" fmla="*/ 952 h 1208"/>
                <a:gd name="T44" fmla="*/ 432 w 720"/>
                <a:gd name="T45" fmla="*/ 916 h 1208"/>
                <a:gd name="T46" fmla="*/ 516 w 720"/>
                <a:gd name="T47" fmla="*/ 792 h 1208"/>
                <a:gd name="T48" fmla="*/ 528 w 720"/>
                <a:gd name="T49" fmla="*/ 696 h 1208"/>
                <a:gd name="T50" fmla="*/ 512 w 720"/>
                <a:gd name="T51" fmla="*/ 492 h 1208"/>
                <a:gd name="T52" fmla="*/ 588 w 720"/>
                <a:gd name="T53" fmla="*/ 512 h 1208"/>
                <a:gd name="T54" fmla="*/ 680 w 720"/>
                <a:gd name="T55" fmla="*/ 460 h 1208"/>
                <a:gd name="T56" fmla="*/ 704 w 720"/>
                <a:gd name="T57" fmla="*/ 332 h 1208"/>
                <a:gd name="T58" fmla="*/ 612 w 720"/>
                <a:gd name="T59" fmla="*/ 352 h 1208"/>
                <a:gd name="T60" fmla="*/ 568 w 720"/>
                <a:gd name="T61" fmla="*/ 236 h 1208"/>
                <a:gd name="T62" fmla="*/ 508 w 720"/>
                <a:gd name="T63" fmla="*/ 48 h 1208"/>
                <a:gd name="T64" fmla="*/ 420 w 720"/>
                <a:gd name="T65" fmla="*/ 72 h 1208"/>
                <a:gd name="T66" fmla="*/ 348 w 720"/>
                <a:gd name="T67" fmla="*/ 112 h 1208"/>
                <a:gd name="T68" fmla="*/ 264 w 720"/>
                <a:gd name="T69" fmla="*/ 4 h 12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0"/>
                <a:gd name="T106" fmla="*/ 0 h 1208"/>
                <a:gd name="T107" fmla="*/ 720 w 720"/>
                <a:gd name="T108" fmla="*/ 1208 h 12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0" h="1208">
                  <a:moveTo>
                    <a:pt x="212" y="0"/>
                  </a:moveTo>
                  <a:lnTo>
                    <a:pt x="200" y="156"/>
                  </a:lnTo>
                  <a:lnTo>
                    <a:pt x="168" y="248"/>
                  </a:lnTo>
                  <a:lnTo>
                    <a:pt x="156" y="340"/>
                  </a:lnTo>
                  <a:lnTo>
                    <a:pt x="128" y="460"/>
                  </a:lnTo>
                  <a:lnTo>
                    <a:pt x="112" y="612"/>
                  </a:lnTo>
                  <a:lnTo>
                    <a:pt x="84" y="720"/>
                  </a:lnTo>
                  <a:lnTo>
                    <a:pt x="44" y="852"/>
                  </a:lnTo>
                  <a:lnTo>
                    <a:pt x="4" y="948"/>
                  </a:lnTo>
                  <a:lnTo>
                    <a:pt x="0" y="984"/>
                  </a:lnTo>
                  <a:lnTo>
                    <a:pt x="28" y="988"/>
                  </a:lnTo>
                  <a:lnTo>
                    <a:pt x="64" y="992"/>
                  </a:lnTo>
                  <a:lnTo>
                    <a:pt x="96" y="988"/>
                  </a:lnTo>
                  <a:lnTo>
                    <a:pt x="92" y="1028"/>
                  </a:lnTo>
                  <a:lnTo>
                    <a:pt x="64" y="1096"/>
                  </a:lnTo>
                  <a:lnTo>
                    <a:pt x="52" y="1132"/>
                  </a:lnTo>
                  <a:lnTo>
                    <a:pt x="88" y="1136"/>
                  </a:lnTo>
                  <a:lnTo>
                    <a:pt x="120" y="1148"/>
                  </a:lnTo>
                  <a:lnTo>
                    <a:pt x="152" y="1124"/>
                  </a:lnTo>
                  <a:lnTo>
                    <a:pt x="200" y="1120"/>
                  </a:lnTo>
                  <a:lnTo>
                    <a:pt x="224" y="1156"/>
                  </a:lnTo>
                  <a:lnTo>
                    <a:pt x="276" y="1136"/>
                  </a:lnTo>
                  <a:lnTo>
                    <a:pt x="300" y="1120"/>
                  </a:lnTo>
                  <a:lnTo>
                    <a:pt x="336" y="1096"/>
                  </a:lnTo>
                  <a:lnTo>
                    <a:pt x="372" y="1088"/>
                  </a:lnTo>
                  <a:lnTo>
                    <a:pt x="392" y="1048"/>
                  </a:lnTo>
                  <a:lnTo>
                    <a:pt x="436" y="1044"/>
                  </a:lnTo>
                  <a:lnTo>
                    <a:pt x="468" y="1028"/>
                  </a:lnTo>
                  <a:lnTo>
                    <a:pt x="512" y="1104"/>
                  </a:lnTo>
                  <a:lnTo>
                    <a:pt x="520" y="1132"/>
                  </a:lnTo>
                  <a:lnTo>
                    <a:pt x="592" y="1140"/>
                  </a:lnTo>
                  <a:lnTo>
                    <a:pt x="612" y="1168"/>
                  </a:lnTo>
                  <a:lnTo>
                    <a:pt x="592" y="1200"/>
                  </a:lnTo>
                  <a:lnTo>
                    <a:pt x="616" y="1208"/>
                  </a:lnTo>
                  <a:lnTo>
                    <a:pt x="644" y="1184"/>
                  </a:lnTo>
                  <a:lnTo>
                    <a:pt x="664" y="1136"/>
                  </a:lnTo>
                  <a:lnTo>
                    <a:pt x="708" y="1048"/>
                  </a:lnTo>
                  <a:lnTo>
                    <a:pt x="720" y="1020"/>
                  </a:lnTo>
                  <a:lnTo>
                    <a:pt x="684" y="1016"/>
                  </a:lnTo>
                  <a:lnTo>
                    <a:pt x="664" y="1000"/>
                  </a:lnTo>
                  <a:lnTo>
                    <a:pt x="636" y="1016"/>
                  </a:lnTo>
                  <a:lnTo>
                    <a:pt x="608" y="1012"/>
                  </a:lnTo>
                  <a:lnTo>
                    <a:pt x="584" y="996"/>
                  </a:lnTo>
                  <a:lnTo>
                    <a:pt x="552" y="952"/>
                  </a:lnTo>
                  <a:lnTo>
                    <a:pt x="472" y="960"/>
                  </a:lnTo>
                  <a:lnTo>
                    <a:pt x="432" y="916"/>
                  </a:lnTo>
                  <a:lnTo>
                    <a:pt x="548" y="804"/>
                  </a:lnTo>
                  <a:lnTo>
                    <a:pt x="516" y="792"/>
                  </a:lnTo>
                  <a:lnTo>
                    <a:pt x="516" y="740"/>
                  </a:lnTo>
                  <a:lnTo>
                    <a:pt x="528" y="696"/>
                  </a:lnTo>
                  <a:lnTo>
                    <a:pt x="476" y="520"/>
                  </a:lnTo>
                  <a:lnTo>
                    <a:pt x="512" y="492"/>
                  </a:lnTo>
                  <a:lnTo>
                    <a:pt x="552" y="484"/>
                  </a:lnTo>
                  <a:lnTo>
                    <a:pt x="588" y="512"/>
                  </a:lnTo>
                  <a:lnTo>
                    <a:pt x="632" y="512"/>
                  </a:lnTo>
                  <a:lnTo>
                    <a:pt x="680" y="460"/>
                  </a:lnTo>
                  <a:lnTo>
                    <a:pt x="716" y="396"/>
                  </a:lnTo>
                  <a:lnTo>
                    <a:pt x="704" y="332"/>
                  </a:lnTo>
                  <a:lnTo>
                    <a:pt x="644" y="324"/>
                  </a:lnTo>
                  <a:lnTo>
                    <a:pt x="612" y="352"/>
                  </a:lnTo>
                  <a:lnTo>
                    <a:pt x="564" y="292"/>
                  </a:lnTo>
                  <a:lnTo>
                    <a:pt x="568" y="236"/>
                  </a:lnTo>
                  <a:lnTo>
                    <a:pt x="572" y="176"/>
                  </a:lnTo>
                  <a:lnTo>
                    <a:pt x="508" y="48"/>
                  </a:lnTo>
                  <a:lnTo>
                    <a:pt x="456" y="48"/>
                  </a:lnTo>
                  <a:lnTo>
                    <a:pt x="420" y="72"/>
                  </a:lnTo>
                  <a:lnTo>
                    <a:pt x="404" y="104"/>
                  </a:lnTo>
                  <a:lnTo>
                    <a:pt x="348" y="112"/>
                  </a:lnTo>
                  <a:lnTo>
                    <a:pt x="268" y="60"/>
                  </a:lnTo>
                  <a:lnTo>
                    <a:pt x="264" y="4"/>
                  </a:lnTo>
                  <a:lnTo>
                    <a:pt x="212" y="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63" name="Freeform 46"/>
            <p:cNvSpPr>
              <a:spLocks/>
            </p:cNvSpPr>
            <p:nvPr userDrawn="1"/>
          </p:nvSpPr>
          <p:spPr bwMode="auto">
            <a:xfrm>
              <a:off x="3781897" y="1805116"/>
              <a:ext cx="188043" cy="311255"/>
            </a:xfrm>
            <a:custGeom>
              <a:avLst/>
              <a:gdLst>
                <a:gd name="T0" fmla="*/ 76 w 168"/>
                <a:gd name="T1" fmla="*/ 60 h 268"/>
                <a:gd name="T2" fmla="*/ 24 w 168"/>
                <a:gd name="T3" fmla="*/ 136 h 268"/>
                <a:gd name="T4" fmla="*/ 8 w 168"/>
                <a:gd name="T5" fmla="*/ 180 h 268"/>
                <a:gd name="T6" fmla="*/ 0 w 168"/>
                <a:gd name="T7" fmla="*/ 268 h 268"/>
                <a:gd name="T8" fmla="*/ 52 w 168"/>
                <a:gd name="T9" fmla="*/ 252 h 268"/>
                <a:gd name="T10" fmla="*/ 92 w 168"/>
                <a:gd name="T11" fmla="*/ 248 h 268"/>
                <a:gd name="T12" fmla="*/ 96 w 168"/>
                <a:gd name="T13" fmla="*/ 216 h 268"/>
                <a:gd name="T14" fmla="*/ 148 w 168"/>
                <a:gd name="T15" fmla="*/ 180 h 268"/>
                <a:gd name="T16" fmla="*/ 156 w 168"/>
                <a:gd name="T17" fmla="*/ 88 h 268"/>
                <a:gd name="T18" fmla="*/ 168 w 168"/>
                <a:gd name="T19" fmla="*/ 60 h 268"/>
                <a:gd name="T20" fmla="*/ 132 w 168"/>
                <a:gd name="T21" fmla="*/ 0 h 268"/>
                <a:gd name="T22" fmla="*/ 100 w 168"/>
                <a:gd name="T23" fmla="*/ 16 h 268"/>
                <a:gd name="T24" fmla="*/ 104 w 168"/>
                <a:gd name="T25" fmla="*/ 52 h 268"/>
                <a:gd name="T26" fmla="*/ 76 w 168"/>
                <a:gd name="T27" fmla="*/ 60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
                <a:gd name="T43" fmla="*/ 0 h 268"/>
                <a:gd name="T44" fmla="*/ 168 w 168"/>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 h="268">
                  <a:moveTo>
                    <a:pt x="76" y="60"/>
                  </a:moveTo>
                  <a:lnTo>
                    <a:pt x="24" y="136"/>
                  </a:lnTo>
                  <a:lnTo>
                    <a:pt x="8" y="180"/>
                  </a:lnTo>
                  <a:lnTo>
                    <a:pt x="0" y="268"/>
                  </a:lnTo>
                  <a:lnTo>
                    <a:pt x="52" y="252"/>
                  </a:lnTo>
                  <a:lnTo>
                    <a:pt x="92" y="248"/>
                  </a:lnTo>
                  <a:lnTo>
                    <a:pt x="96" y="216"/>
                  </a:lnTo>
                  <a:lnTo>
                    <a:pt x="148" y="180"/>
                  </a:lnTo>
                  <a:lnTo>
                    <a:pt x="156" y="88"/>
                  </a:lnTo>
                  <a:lnTo>
                    <a:pt x="168" y="60"/>
                  </a:lnTo>
                  <a:lnTo>
                    <a:pt x="132" y="0"/>
                  </a:lnTo>
                  <a:lnTo>
                    <a:pt x="100" y="16"/>
                  </a:lnTo>
                  <a:lnTo>
                    <a:pt x="104" y="52"/>
                  </a:lnTo>
                  <a:lnTo>
                    <a:pt x="76" y="6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64" name="Freeform 47"/>
            <p:cNvSpPr>
              <a:spLocks/>
            </p:cNvSpPr>
            <p:nvPr userDrawn="1"/>
          </p:nvSpPr>
          <p:spPr bwMode="auto">
            <a:xfrm>
              <a:off x="3947817" y="1607589"/>
              <a:ext cx="112457" cy="115723"/>
            </a:xfrm>
            <a:custGeom>
              <a:avLst/>
              <a:gdLst>
                <a:gd name="T0" fmla="*/ 99 w 102"/>
                <a:gd name="T1" fmla="*/ 0 h 99"/>
                <a:gd name="T2" fmla="*/ 78 w 102"/>
                <a:gd name="T3" fmla="*/ 24 h 99"/>
                <a:gd name="T4" fmla="*/ 75 w 102"/>
                <a:gd name="T5" fmla="*/ 42 h 99"/>
                <a:gd name="T6" fmla="*/ 57 w 102"/>
                <a:gd name="T7" fmla="*/ 45 h 99"/>
                <a:gd name="T8" fmla="*/ 33 w 102"/>
                <a:gd name="T9" fmla="*/ 57 h 99"/>
                <a:gd name="T10" fmla="*/ 0 w 102"/>
                <a:gd name="T11" fmla="*/ 90 h 99"/>
                <a:gd name="T12" fmla="*/ 33 w 102"/>
                <a:gd name="T13" fmla="*/ 99 h 99"/>
                <a:gd name="T14" fmla="*/ 54 w 102"/>
                <a:gd name="T15" fmla="*/ 78 h 99"/>
                <a:gd name="T16" fmla="*/ 81 w 102"/>
                <a:gd name="T17" fmla="*/ 69 h 99"/>
                <a:gd name="T18" fmla="*/ 84 w 102"/>
                <a:gd name="T19" fmla="*/ 42 h 99"/>
                <a:gd name="T20" fmla="*/ 102 w 102"/>
                <a:gd name="T21" fmla="*/ 21 h 99"/>
                <a:gd name="T22" fmla="*/ 99 w 102"/>
                <a:gd name="T23" fmla="*/ 0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99"/>
                <a:gd name="T38" fmla="*/ 102 w 102"/>
                <a:gd name="T39" fmla="*/ 99 h 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99">
                  <a:moveTo>
                    <a:pt x="99" y="0"/>
                  </a:moveTo>
                  <a:lnTo>
                    <a:pt x="78" y="24"/>
                  </a:lnTo>
                  <a:lnTo>
                    <a:pt x="75" y="42"/>
                  </a:lnTo>
                  <a:lnTo>
                    <a:pt x="57" y="45"/>
                  </a:lnTo>
                  <a:lnTo>
                    <a:pt x="33" y="57"/>
                  </a:lnTo>
                  <a:lnTo>
                    <a:pt x="0" y="90"/>
                  </a:lnTo>
                  <a:lnTo>
                    <a:pt x="33" y="99"/>
                  </a:lnTo>
                  <a:lnTo>
                    <a:pt x="54" y="78"/>
                  </a:lnTo>
                  <a:lnTo>
                    <a:pt x="81" y="69"/>
                  </a:lnTo>
                  <a:lnTo>
                    <a:pt x="84" y="42"/>
                  </a:lnTo>
                  <a:lnTo>
                    <a:pt x="102" y="21"/>
                  </a:lnTo>
                  <a:lnTo>
                    <a:pt x="99" y="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65" name="Freeform 48"/>
            <p:cNvSpPr>
              <a:spLocks/>
            </p:cNvSpPr>
            <p:nvPr userDrawn="1"/>
          </p:nvSpPr>
          <p:spPr bwMode="auto">
            <a:xfrm>
              <a:off x="4073179" y="1569680"/>
              <a:ext cx="77429" cy="43895"/>
            </a:xfrm>
            <a:custGeom>
              <a:avLst/>
              <a:gdLst>
                <a:gd name="T0" fmla="*/ 48 w 69"/>
                <a:gd name="T1" fmla="*/ 0 h 39"/>
                <a:gd name="T2" fmla="*/ 69 w 69"/>
                <a:gd name="T3" fmla="*/ 6 h 39"/>
                <a:gd name="T4" fmla="*/ 45 w 69"/>
                <a:gd name="T5" fmla="*/ 24 h 39"/>
                <a:gd name="T6" fmla="*/ 27 w 69"/>
                <a:gd name="T7" fmla="*/ 27 h 39"/>
                <a:gd name="T8" fmla="*/ 0 w 69"/>
                <a:gd name="T9" fmla="*/ 39 h 39"/>
                <a:gd name="T10" fmla="*/ 18 w 69"/>
                <a:gd name="T11" fmla="*/ 9 h 39"/>
                <a:gd name="T12" fmla="*/ 48 w 69"/>
                <a:gd name="T13" fmla="*/ 0 h 39"/>
                <a:gd name="T14" fmla="*/ 0 60000 65536"/>
                <a:gd name="T15" fmla="*/ 0 60000 65536"/>
                <a:gd name="T16" fmla="*/ 0 60000 65536"/>
                <a:gd name="T17" fmla="*/ 0 60000 65536"/>
                <a:gd name="T18" fmla="*/ 0 60000 65536"/>
                <a:gd name="T19" fmla="*/ 0 60000 65536"/>
                <a:gd name="T20" fmla="*/ 0 60000 65536"/>
                <a:gd name="T21" fmla="*/ 0 w 69"/>
                <a:gd name="T22" fmla="*/ 0 h 39"/>
                <a:gd name="T23" fmla="*/ 69 w 6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39">
                  <a:moveTo>
                    <a:pt x="48" y="0"/>
                  </a:moveTo>
                  <a:lnTo>
                    <a:pt x="69" y="6"/>
                  </a:lnTo>
                  <a:lnTo>
                    <a:pt x="45" y="24"/>
                  </a:lnTo>
                  <a:lnTo>
                    <a:pt x="27" y="27"/>
                  </a:lnTo>
                  <a:lnTo>
                    <a:pt x="0" y="39"/>
                  </a:lnTo>
                  <a:lnTo>
                    <a:pt x="18" y="9"/>
                  </a:lnTo>
                  <a:lnTo>
                    <a:pt x="48" y="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66" name="Freeform 49"/>
            <p:cNvSpPr>
              <a:spLocks/>
            </p:cNvSpPr>
            <p:nvPr userDrawn="1"/>
          </p:nvSpPr>
          <p:spPr bwMode="auto">
            <a:xfrm>
              <a:off x="4226194" y="1304314"/>
              <a:ext cx="398208" cy="193537"/>
            </a:xfrm>
            <a:custGeom>
              <a:avLst/>
              <a:gdLst>
                <a:gd name="T0" fmla="*/ 0 w 357"/>
                <a:gd name="T1" fmla="*/ 165 h 165"/>
                <a:gd name="T2" fmla="*/ 51 w 357"/>
                <a:gd name="T3" fmla="*/ 147 h 165"/>
                <a:gd name="T4" fmla="*/ 63 w 357"/>
                <a:gd name="T5" fmla="*/ 120 h 165"/>
                <a:gd name="T6" fmla="*/ 96 w 357"/>
                <a:gd name="T7" fmla="*/ 123 h 165"/>
                <a:gd name="T8" fmla="*/ 156 w 357"/>
                <a:gd name="T9" fmla="*/ 111 h 165"/>
                <a:gd name="T10" fmla="*/ 195 w 357"/>
                <a:gd name="T11" fmla="*/ 81 h 165"/>
                <a:gd name="T12" fmla="*/ 264 w 357"/>
                <a:gd name="T13" fmla="*/ 69 h 165"/>
                <a:gd name="T14" fmla="*/ 315 w 357"/>
                <a:gd name="T15" fmla="*/ 33 h 165"/>
                <a:gd name="T16" fmla="*/ 339 w 357"/>
                <a:gd name="T17" fmla="*/ 24 h 165"/>
                <a:gd name="T18" fmla="*/ 357 w 357"/>
                <a:gd name="T19" fmla="*/ 24 h 165"/>
                <a:gd name="T20" fmla="*/ 345 w 357"/>
                <a:gd name="T21" fmla="*/ 0 h 165"/>
                <a:gd name="T22" fmla="*/ 267 w 357"/>
                <a:gd name="T23" fmla="*/ 33 h 165"/>
                <a:gd name="T24" fmla="*/ 219 w 357"/>
                <a:gd name="T25" fmla="*/ 42 h 165"/>
                <a:gd name="T26" fmla="*/ 201 w 357"/>
                <a:gd name="T27" fmla="*/ 57 h 165"/>
                <a:gd name="T28" fmla="*/ 153 w 357"/>
                <a:gd name="T29" fmla="*/ 60 h 165"/>
                <a:gd name="T30" fmla="*/ 108 w 357"/>
                <a:gd name="T31" fmla="*/ 78 h 165"/>
                <a:gd name="T32" fmla="*/ 36 w 357"/>
                <a:gd name="T33" fmla="*/ 105 h 165"/>
                <a:gd name="T34" fmla="*/ 30 w 357"/>
                <a:gd name="T35" fmla="*/ 126 h 165"/>
                <a:gd name="T36" fmla="*/ 9 w 357"/>
                <a:gd name="T37" fmla="*/ 132 h 165"/>
                <a:gd name="T38" fmla="*/ 0 w 357"/>
                <a:gd name="T39" fmla="*/ 165 h 1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
                <a:gd name="T61" fmla="*/ 0 h 165"/>
                <a:gd name="T62" fmla="*/ 357 w 357"/>
                <a:gd name="T63" fmla="*/ 165 h 1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 h="165">
                  <a:moveTo>
                    <a:pt x="0" y="165"/>
                  </a:moveTo>
                  <a:lnTo>
                    <a:pt x="51" y="147"/>
                  </a:lnTo>
                  <a:lnTo>
                    <a:pt x="63" y="120"/>
                  </a:lnTo>
                  <a:lnTo>
                    <a:pt x="96" y="123"/>
                  </a:lnTo>
                  <a:lnTo>
                    <a:pt x="156" y="111"/>
                  </a:lnTo>
                  <a:lnTo>
                    <a:pt x="195" y="81"/>
                  </a:lnTo>
                  <a:lnTo>
                    <a:pt x="264" y="69"/>
                  </a:lnTo>
                  <a:lnTo>
                    <a:pt x="315" y="33"/>
                  </a:lnTo>
                  <a:lnTo>
                    <a:pt x="339" y="24"/>
                  </a:lnTo>
                  <a:lnTo>
                    <a:pt x="357" y="24"/>
                  </a:lnTo>
                  <a:lnTo>
                    <a:pt x="345" y="0"/>
                  </a:lnTo>
                  <a:lnTo>
                    <a:pt x="267" y="33"/>
                  </a:lnTo>
                  <a:lnTo>
                    <a:pt x="219" y="42"/>
                  </a:lnTo>
                  <a:lnTo>
                    <a:pt x="201" y="57"/>
                  </a:lnTo>
                  <a:lnTo>
                    <a:pt x="153" y="60"/>
                  </a:lnTo>
                  <a:lnTo>
                    <a:pt x="108" y="78"/>
                  </a:lnTo>
                  <a:lnTo>
                    <a:pt x="36" y="105"/>
                  </a:lnTo>
                  <a:lnTo>
                    <a:pt x="30" y="126"/>
                  </a:lnTo>
                  <a:lnTo>
                    <a:pt x="9" y="132"/>
                  </a:lnTo>
                  <a:lnTo>
                    <a:pt x="0" y="165"/>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67" name="Freeform 50"/>
            <p:cNvSpPr>
              <a:spLocks/>
            </p:cNvSpPr>
            <p:nvPr userDrawn="1"/>
          </p:nvSpPr>
          <p:spPr bwMode="auto">
            <a:xfrm>
              <a:off x="4699987" y="1278376"/>
              <a:ext cx="337370" cy="65842"/>
            </a:xfrm>
            <a:custGeom>
              <a:avLst/>
              <a:gdLst>
                <a:gd name="T0" fmla="*/ 303 w 303"/>
                <a:gd name="T1" fmla="*/ 0 h 57"/>
                <a:gd name="T2" fmla="*/ 225 w 303"/>
                <a:gd name="T3" fmla="*/ 0 h 57"/>
                <a:gd name="T4" fmla="*/ 177 w 303"/>
                <a:gd name="T5" fmla="*/ 9 h 57"/>
                <a:gd name="T6" fmla="*/ 156 w 303"/>
                <a:gd name="T7" fmla="*/ 9 h 57"/>
                <a:gd name="T8" fmla="*/ 120 w 303"/>
                <a:gd name="T9" fmla="*/ 18 h 57"/>
                <a:gd name="T10" fmla="*/ 45 w 303"/>
                <a:gd name="T11" fmla="*/ 15 h 57"/>
                <a:gd name="T12" fmla="*/ 27 w 303"/>
                <a:gd name="T13" fmla="*/ 6 h 57"/>
                <a:gd name="T14" fmla="*/ 0 w 303"/>
                <a:gd name="T15" fmla="*/ 24 h 57"/>
                <a:gd name="T16" fmla="*/ 6 w 303"/>
                <a:gd name="T17" fmla="*/ 48 h 57"/>
                <a:gd name="T18" fmla="*/ 45 w 303"/>
                <a:gd name="T19" fmla="*/ 54 h 57"/>
                <a:gd name="T20" fmla="*/ 69 w 303"/>
                <a:gd name="T21" fmla="*/ 57 h 57"/>
                <a:gd name="T22" fmla="*/ 90 w 303"/>
                <a:gd name="T23" fmla="*/ 48 h 57"/>
                <a:gd name="T24" fmla="*/ 96 w 303"/>
                <a:gd name="T25" fmla="*/ 30 h 57"/>
                <a:gd name="T26" fmla="*/ 147 w 303"/>
                <a:gd name="T27" fmla="*/ 30 h 57"/>
                <a:gd name="T28" fmla="*/ 237 w 303"/>
                <a:gd name="T29" fmla="*/ 18 h 57"/>
                <a:gd name="T30" fmla="*/ 270 w 303"/>
                <a:gd name="T31" fmla="*/ 9 h 57"/>
                <a:gd name="T32" fmla="*/ 303 w 303"/>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3"/>
                <a:gd name="T52" fmla="*/ 0 h 57"/>
                <a:gd name="T53" fmla="*/ 303 w 303"/>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3" h="57">
                  <a:moveTo>
                    <a:pt x="303" y="0"/>
                  </a:moveTo>
                  <a:lnTo>
                    <a:pt x="225" y="0"/>
                  </a:lnTo>
                  <a:lnTo>
                    <a:pt x="177" y="9"/>
                  </a:lnTo>
                  <a:lnTo>
                    <a:pt x="156" y="9"/>
                  </a:lnTo>
                  <a:lnTo>
                    <a:pt x="120" y="18"/>
                  </a:lnTo>
                  <a:lnTo>
                    <a:pt x="45" y="15"/>
                  </a:lnTo>
                  <a:lnTo>
                    <a:pt x="27" y="6"/>
                  </a:lnTo>
                  <a:lnTo>
                    <a:pt x="0" y="24"/>
                  </a:lnTo>
                  <a:lnTo>
                    <a:pt x="6" y="48"/>
                  </a:lnTo>
                  <a:lnTo>
                    <a:pt x="45" y="54"/>
                  </a:lnTo>
                  <a:lnTo>
                    <a:pt x="69" y="57"/>
                  </a:lnTo>
                  <a:lnTo>
                    <a:pt x="90" y="48"/>
                  </a:lnTo>
                  <a:lnTo>
                    <a:pt x="96" y="30"/>
                  </a:lnTo>
                  <a:lnTo>
                    <a:pt x="147" y="30"/>
                  </a:lnTo>
                  <a:lnTo>
                    <a:pt x="237" y="18"/>
                  </a:lnTo>
                  <a:lnTo>
                    <a:pt x="270" y="9"/>
                  </a:lnTo>
                  <a:lnTo>
                    <a:pt x="303" y="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68" name="Freeform 51"/>
            <p:cNvSpPr>
              <a:spLocks/>
            </p:cNvSpPr>
            <p:nvPr userDrawn="1"/>
          </p:nvSpPr>
          <p:spPr bwMode="auto">
            <a:xfrm>
              <a:off x="5210652" y="1200563"/>
              <a:ext cx="195417" cy="87790"/>
            </a:xfrm>
            <a:custGeom>
              <a:avLst/>
              <a:gdLst>
                <a:gd name="T0" fmla="*/ 177 w 177"/>
                <a:gd name="T1" fmla="*/ 0 h 75"/>
                <a:gd name="T2" fmla="*/ 102 w 177"/>
                <a:gd name="T3" fmla="*/ 9 h 75"/>
                <a:gd name="T4" fmla="*/ 69 w 177"/>
                <a:gd name="T5" fmla="*/ 12 h 75"/>
                <a:gd name="T6" fmla="*/ 51 w 177"/>
                <a:gd name="T7" fmla="*/ 24 h 75"/>
                <a:gd name="T8" fmla="*/ 6 w 177"/>
                <a:gd name="T9" fmla="*/ 33 h 75"/>
                <a:gd name="T10" fmla="*/ 0 w 177"/>
                <a:gd name="T11" fmla="*/ 57 h 75"/>
                <a:gd name="T12" fmla="*/ 15 w 177"/>
                <a:gd name="T13" fmla="*/ 75 h 75"/>
                <a:gd name="T14" fmla="*/ 24 w 177"/>
                <a:gd name="T15" fmla="*/ 51 h 75"/>
                <a:gd name="T16" fmla="*/ 90 w 177"/>
                <a:gd name="T17" fmla="*/ 54 h 75"/>
                <a:gd name="T18" fmla="*/ 123 w 177"/>
                <a:gd name="T19" fmla="*/ 27 h 75"/>
                <a:gd name="T20" fmla="*/ 168 w 177"/>
                <a:gd name="T21" fmla="*/ 21 h 75"/>
                <a:gd name="T22" fmla="*/ 177 w 177"/>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
                <a:gd name="T37" fmla="*/ 0 h 75"/>
                <a:gd name="T38" fmla="*/ 177 w 177"/>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 h="75">
                  <a:moveTo>
                    <a:pt x="177" y="0"/>
                  </a:moveTo>
                  <a:lnTo>
                    <a:pt x="102" y="9"/>
                  </a:lnTo>
                  <a:lnTo>
                    <a:pt x="69" y="12"/>
                  </a:lnTo>
                  <a:lnTo>
                    <a:pt x="51" y="24"/>
                  </a:lnTo>
                  <a:lnTo>
                    <a:pt x="6" y="33"/>
                  </a:lnTo>
                  <a:lnTo>
                    <a:pt x="0" y="57"/>
                  </a:lnTo>
                  <a:lnTo>
                    <a:pt x="15" y="75"/>
                  </a:lnTo>
                  <a:lnTo>
                    <a:pt x="24" y="51"/>
                  </a:lnTo>
                  <a:lnTo>
                    <a:pt x="90" y="54"/>
                  </a:lnTo>
                  <a:lnTo>
                    <a:pt x="123" y="27"/>
                  </a:lnTo>
                  <a:lnTo>
                    <a:pt x="168" y="21"/>
                  </a:lnTo>
                  <a:lnTo>
                    <a:pt x="177" y="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69" name="Freeform 52"/>
            <p:cNvSpPr>
              <a:spLocks/>
            </p:cNvSpPr>
            <p:nvPr userDrawn="1"/>
          </p:nvSpPr>
          <p:spPr bwMode="auto">
            <a:xfrm>
              <a:off x="5610703" y="1124744"/>
              <a:ext cx="71899" cy="23943"/>
            </a:xfrm>
            <a:custGeom>
              <a:avLst/>
              <a:gdLst>
                <a:gd name="T0" fmla="*/ 42 w 66"/>
                <a:gd name="T1" fmla="*/ 0 h 21"/>
                <a:gd name="T2" fmla="*/ 0 w 66"/>
                <a:gd name="T3" fmla="*/ 15 h 21"/>
                <a:gd name="T4" fmla="*/ 45 w 66"/>
                <a:gd name="T5" fmla="*/ 21 h 21"/>
                <a:gd name="T6" fmla="*/ 66 w 66"/>
                <a:gd name="T7" fmla="*/ 6 h 21"/>
                <a:gd name="T8" fmla="*/ 42 w 66"/>
                <a:gd name="T9" fmla="*/ 0 h 21"/>
                <a:gd name="T10" fmla="*/ 0 60000 65536"/>
                <a:gd name="T11" fmla="*/ 0 60000 65536"/>
                <a:gd name="T12" fmla="*/ 0 60000 65536"/>
                <a:gd name="T13" fmla="*/ 0 60000 65536"/>
                <a:gd name="T14" fmla="*/ 0 60000 65536"/>
                <a:gd name="T15" fmla="*/ 0 w 66"/>
                <a:gd name="T16" fmla="*/ 0 h 21"/>
                <a:gd name="T17" fmla="*/ 66 w 66"/>
                <a:gd name="T18" fmla="*/ 21 h 21"/>
              </a:gdLst>
              <a:ahLst/>
              <a:cxnLst>
                <a:cxn ang="T10">
                  <a:pos x="T0" y="T1"/>
                </a:cxn>
                <a:cxn ang="T11">
                  <a:pos x="T2" y="T3"/>
                </a:cxn>
                <a:cxn ang="T12">
                  <a:pos x="T4" y="T5"/>
                </a:cxn>
                <a:cxn ang="T13">
                  <a:pos x="T6" y="T7"/>
                </a:cxn>
                <a:cxn ang="T14">
                  <a:pos x="T8" y="T9"/>
                </a:cxn>
              </a:cxnLst>
              <a:rect l="T15" t="T16" r="T17" b="T18"/>
              <a:pathLst>
                <a:path w="66" h="21">
                  <a:moveTo>
                    <a:pt x="42" y="0"/>
                  </a:moveTo>
                  <a:lnTo>
                    <a:pt x="0" y="15"/>
                  </a:lnTo>
                  <a:lnTo>
                    <a:pt x="45" y="21"/>
                  </a:lnTo>
                  <a:lnTo>
                    <a:pt x="66" y="6"/>
                  </a:lnTo>
                  <a:lnTo>
                    <a:pt x="42" y="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70" name="Freeform 53"/>
            <p:cNvSpPr>
              <a:spLocks/>
            </p:cNvSpPr>
            <p:nvPr userDrawn="1"/>
          </p:nvSpPr>
          <p:spPr bwMode="auto">
            <a:xfrm>
              <a:off x="4434515" y="1386119"/>
              <a:ext cx="1076636" cy="1061461"/>
            </a:xfrm>
            <a:custGeom>
              <a:avLst/>
              <a:gdLst>
                <a:gd name="T0" fmla="*/ 684 w 969"/>
                <a:gd name="T1" fmla="*/ 0 h 912"/>
                <a:gd name="T2" fmla="*/ 558 w 969"/>
                <a:gd name="T3" fmla="*/ 12 h 912"/>
                <a:gd name="T4" fmla="*/ 471 w 969"/>
                <a:gd name="T5" fmla="*/ 42 h 912"/>
                <a:gd name="T6" fmla="*/ 300 w 969"/>
                <a:gd name="T7" fmla="*/ 120 h 912"/>
                <a:gd name="T8" fmla="*/ 198 w 969"/>
                <a:gd name="T9" fmla="*/ 177 h 912"/>
                <a:gd name="T10" fmla="*/ 138 w 969"/>
                <a:gd name="T11" fmla="*/ 240 h 912"/>
                <a:gd name="T12" fmla="*/ 60 w 969"/>
                <a:gd name="T13" fmla="*/ 351 h 912"/>
                <a:gd name="T14" fmla="*/ 18 w 969"/>
                <a:gd name="T15" fmla="*/ 462 h 912"/>
                <a:gd name="T16" fmla="*/ 33 w 969"/>
                <a:gd name="T17" fmla="*/ 570 h 912"/>
                <a:gd name="T18" fmla="*/ 51 w 969"/>
                <a:gd name="T19" fmla="*/ 705 h 912"/>
                <a:gd name="T20" fmla="*/ 39 w 969"/>
                <a:gd name="T21" fmla="*/ 747 h 912"/>
                <a:gd name="T22" fmla="*/ 0 w 969"/>
                <a:gd name="T23" fmla="*/ 795 h 912"/>
                <a:gd name="T24" fmla="*/ 33 w 969"/>
                <a:gd name="T25" fmla="*/ 828 h 912"/>
                <a:gd name="T26" fmla="*/ 84 w 969"/>
                <a:gd name="T27" fmla="*/ 837 h 912"/>
                <a:gd name="T28" fmla="*/ 216 w 969"/>
                <a:gd name="T29" fmla="*/ 864 h 912"/>
                <a:gd name="T30" fmla="*/ 243 w 969"/>
                <a:gd name="T31" fmla="*/ 846 h 912"/>
                <a:gd name="T32" fmla="*/ 273 w 969"/>
                <a:gd name="T33" fmla="*/ 852 h 912"/>
                <a:gd name="T34" fmla="*/ 396 w 969"/>
                <a:gd name="T35" fmla="*/ 891 h 912"/>
                <a:gd name="T36" fmla="*/ 468 w 969"/>
                <a:gd name="T37" fmla="*/ 912 h 912"/>
                <a:gd name="T38" fmla="*/ 525 w 969"/>
                <a:gd name="T39" fmla="*/ 867 h 912"/>
                <a:gd name="T40" fmla="*/ 606 w 969"/>
                <a:gd name="T41" fmla="*/ 891 h 912"/>
                <a:gd name="T42" fmla="*/ 648 w 969"/>
                <a:gd name="T43" fmla="*/ 852 h 912"/>
                <a:gd name="T44" fmla="*/ 732 w 969"/>
                <a:gd name="T45" fmla="*/ 804 h 912"/>
                <a:gd name="T46" fmla="*/ 813 w 969"/>
                <a:gd name="T47" fmla="*/ 711 h 912"/>
                <a:gd name="T48" fmla="*/ 903 w 969"/>
                <a:gd name="T49" fmla="*/ 744 h 912"/>
                <a:gd name="T50" fmla="*/ 969 w 969"/>
                <a:gd name="T51" fmla="*/ 654 h 912"/>
                <a:gd name="T52" fmla="*/ 918 w 969"/>
                <a:gd name="T53" fmla="*/ 582 h 912"/>
                <a:gd name="T54" fmla="*/ 885 w 969"/>
                <a:gd name="T55" fmla="*/ 504 h 912"/>
                <a:gd name="T56" fmla="*/ 864 w 969"/>
                <a:gd name="T57" fmla="*/ 459 h 912"/>
                <a:gd name="T58" fmla="*/ 801 w 969"/>
                <a:gd name="T59" fmla="*/ 447 h 912"/>
                <a:gd name="T60" fmla="*/ 747 w 969"/>
                <a:gd name="T61" fmla="*/ 402 h 912"/>
                <a:gd name="T62" fmla="*/ 774 w 969"/>
                <a:gd name="T63" fmla="*/ 294 h 912"/>
                <a:gd name="T64" fmla="*/ 777 w 969"/>
                <a:gd name="T65" fmla="*/ 252 h 912"/>
                <a:gd name="T66" fmla="*/ 801 w 969"/>
                <a:gd name="T67" fmla="*/ 195 h 912"/>
                <a:gd name="T68" fmla="*/ 834 w 969"/>
                <a:gd name="T69" fmla="*/ 117 h 912"/>
                <a:gd name="T70" fmla="*/ 795 w 969"/>
                <a:gd name="T71" fmla="*/ 93 h 912"/>
                <a:gd name="T72" fmla="*/ 774 w 969"/>
                <a:gd name="T73" fmla="*/ 105 h 912"/>
                <a:gd name="T74" fmla="*/ 705 w 969"/>
                <a:gd name="T75" fmla="*/ 90 h 912"/>
                <a:gd name="T76" fmla="*/ 714 w 969"/>
                <a:gd name="T77" fmla="*/ 18 h 9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9"/>
                <a:gd name="T118" fmla="*/ 0 h 912"/>
                <a:gd name="T119" fmla="*/ 969 w 969"/>
                <a:gd name="T120" fmla="*/ 912 h 9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9" h="912">
                  <a:moveTo>
                    <a:pt x="714" y="18"/>
                  </a:moveTo>
                  <a:lnTo>
                    <a:pt x="684" y="0"/>
                  </a:lnTo>
                  <a:lnTo>
                    <a:pt x="657" y="15"/>
                  </a:lnTo>
                  <a:lnTo>
                    <a:pt x="558" y="12"/>
                  </a:lnTo>
                  <a:lnTo>
                    <a:pt x="519" y="33"/>
                  </a:lnTo>
                  <a:lnTo>
                    <a:pt x="471" y="42"/>
                  </a:lnTo>
                  <a:lnTo>
                    <a:pt x="405" y="78"/>
                  </a:lnTo>
                  <a:lnTo>
                    <a:pt x="300" y="120"/>
                  </a:lnTo>
                  <a:lnTo>
                    <a:pt x="243" y="159"/>
                  </a:lnTo>
                  <a:lnTo>
                    <a:pt x="198" y="177"/>
                  </a:lnTo>
                  <a:lnTo>
                    <a:pt x="171" y="222"/>
                  </a:lnTo>
                  <a:lnTo>
                    <a:pt x="138" y="240"/>
                  </a:lnTo>
                  <a:lnTo>
                    <a:pt x="93" y="276"/>
                  </a:lnTo>
                  <a:lnTo>
                    <a:pt x="60" y="351"/>
                  </a:lnTo>
                  <a:lnTo>
                    <a:pt x="42" y="438"/>
                  </a:lnTo>
                  <a:lnTo>
                    <a:pt x="18" y="462"/>
                  </a:lnTo>
                  <a:lnTo>
                    <a:pt x="33" y="492"/>
                  </a:lnTo>
                  <a:lnTo>
                    <a:pt x="33" y="570"/>
                  </a:lnTo>
                  <a:lnTo>
                    <a:pt x="57" y="594"/>
                  </a:lnTo>
                  <a:lnTo>
                    <a:pt x="51" y="705"/>
                  </a:lnTo>
                  <a:lnTo>
                    <a:pt x="39" y="723"/>
                  </a:lnTo>
                  <a:lnTo>
                    <a:pt x="39" y="747"/>
                  </a:lnTo>
                  <a:lnTo>
                    <a:pt x="54" y="759"/>
                  </a:lnTo>
                  <a:lnTo>
                    <a:pt x="0" y="795"/>
                  </a:lnTo>
                  <a:lnTo>
                    <a:pt x="12" y="828"/>
                  </a:lnTo>
                  <a:lnTo>
                    <a:pt x="33" y="828"/>
                  </a:lnTo>
                  <a:lnTo>
                    <a:pt x="66" y="864"/>
                  </a:lnTo>
                  <a:lnTo>
                    <a:pt x="84" y="837"/>
                  </a:lnTo>
                  <a:lnTo>
                    <a:pt x="180" y="876"/>
                  </a:lnTo>
                  <a:lnTo>
                    <a:pt x="216" y="864"/>
                  </a:lnTo>
                  <a:lnTo>
                    <a:pt x="216" y="843"/>
                  </a:lnTo>
                  <a:lnTo>
                    <a:pt x="243" y="846"/>
                  </a:lnTo>
                  <a:lnTo>
                    <a:pt x="261" y="834"/>
                  </a:lnTo>
                  <a:lnTo>
                    <a:pt x="273" y="852"/>
                  </a:lnTo>
                  <a:lnTo>
                    <a:pt x="372" y="855"/>
                  </a:lnTo>
                  <a:lnTo>
                    <a:pt x="396" y="891"/>
                  </a:lnTo>
                  <a:lnTo>
                    <a:pt x="426" y="900"/>
                  </a:lnTo>
                  <a:lnTo>
                    <a:pt x="468" y="912"/>
                  </a:lnTo>
                  <a:lnTo>
                    <a:pt x="495" y="900"/>
                  </a:lnTo>
                  <a:lnTo>
                    <a:pt x="525" y="867"/>
                  </a:lnTo>
                  <a:lnTo>
                    <a:pt x="558" y="861"/>
                  </a:lnTo>
                  <a:lnTo>
                    <a:pt x="606" y="891"/>
                  </a:lnTo>
                  <a:lnTo>
                    <a:pt x="639" y="879"/>
                  </a:lnTo>
                  <a:lnTo>
                    <a:pt x="648" y="852"/>
                  </a:lnTo>
                  <a:lnTo>
                    <a:pt x="702" y="834"/>
                  </a:lnTo>
                  <a:lnTo>
                    <a:pt x="732" y="804"/>
                  </a:lnTo>
                  <a:lnTo>
                    <a:pt x="810" y="732"/>
                  </a:lnTo>
                  <a:lnTo>
                    <a:pt x="813" y="711"/>
                  </a:lnTo>
                  <a:lnTo>
                    <a:pt x="861" y="717"/>
                  </a:lnTo>
                  <a:lnTo>
                    <a:pt x="903" y="744"/>
                  </a:lnTo>
                  <a:lnTo>
                    <a:pt x="948" y="711"/>
                  </a:lnTo>
                  <a:lnTo>
                    <a:pt x="969" y="654"/>
                  </a:lnTo>
                  <a:lnTo>
                    <a:pt x="933" y="609"/>
                  </a:lnTo>
                  <a:lnTo>
                    <a:pt x="918" y="582"/>
                  </a:lnTo>
                  <a:lnTo>
                    <a:pt x="918" y="528"/>
                  </a:lnTo>
                  <a:lnTo>
                    <a:pt x="885" y="504"/>
                  </a:lnTo>
                  <a:lnTo>
                    <a:pt x="861" y="492"/>
                  </a:lnTo>
                  <a:lnTo>
                    <a:pt x="864" y="459"/>
                  </a:lnTo>
                  <a:lnTo>
                    <a:pt x="840" y="447"/>
                  </a:lnTo>
                  <a:lnTo>
                    <a:pt x="801" y="447"/>
                  </a:lnTo>
                  <a:lnTo>
                    <a:pt x="756" y="435"/>
                  </a:lnTo>
                  <a:lnTo>
                    <a:pt x="747" y="402"/>
                  </a:lnTo>
                  <a:lnTo>
                    <a:pt x="750" y="348"/>
                  </a:lnTo>
                  <a:lnTo>
                    <a:pt x="774" y="294"/>
                  </a:lnTo>
                  <a:lnTo>
                    <a:pt x="789" y="282"/>
                  </a:lnTo>
                  <a:lnTo>
                    <a:pt x="777" y="252"/>
                  </a:lnTo>
                  <a:lnTo>
                    <a:pt x="792" y="228"/>
                  </a:lnTo>
                  <a:lnTo>
                    <a:pt x="801" y="195"/>
                  </a:lnTo>
                  <a:lnTo>
                    <a:pt x="849" y="150"/>
                  </a:lnTo>
                  <a:lnTo>
                    <a:pt x="834" y="117"/>
                  </a:lnTo>
                  <a:lnTo>
                    <a:pt x="828" y="96"/>
                  </a:lnTo>
                  <a:lnTo>
                    <a:pt x="795" y="93"/>
                  </a:lnTo>
                  <a:lnTo>
                    <a:pt x="789" y="123"/>
                  </a:lnTo>
                  <a:lnTo>
                    <a:pt x="774" y="105"/>
                  </a:lnTo>
                  <a:lnTo>
                    <a:pt x="729" y="111"/>
                  </a:lnTo>
                  <a:lnTo>
                    <a:pt x="705" y="90"/>
                  </a:lnTo>
                  <a:lnTo>
                    <a:pt x="717" y="54"/>
                  </a:lnTo>
                  <a:lnTo>
                    <a:pt x="714" y="18"/>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71" name="Line 13"/>
            <p:cNvSpPr>
              <a:spLocks noChangeShapeType="1"/>
            </p:cNvSpPr>
            <p:nvPr userDrawn="1"/>
          </p:nvSpPr>
          <p:spPr bwMode="auto">
            <a:xfrm flipV="1">
              <a:off x="4122955" y="1956754"/>
              <a:ext cx="320778" cy="277337"/>
            </a:xfrm>
            <a:prstGeom prst="line">
              <a:avLst/>
            </a:prstGeom>
            <a:grpFill/>
            <a:ln w="3175">
              <a:solidFill>
                <a:schemeClr val="bg1"/>
              </a:solidFill>
              <a:round/>
              <a:headEnd/>
              <a:tailEnd/>
            </a:ln>
            <a:extLst/>
          </p:spPr>
          <p:txBody>
            <a:bodyPr wrap="none" lIns="0" tIns="0" rIns="0" bIns="0" anchor="ctr">
              <a:spAutoFit/>
            </a:bodyPr>
            <a:lstStyle/>
            <a:p>
              <a:pPr algn="ctr">
                <a:defRPr/>
              </a:pPr>
              <a:endParaRPr lang="nl-NL">
                <a:cs typeface="+mn-cs"/>
              </a:endParaRPr>
            </a:p>
          </p:txBody>
        </p:sp>
        <p:sp>
          <p:nvSpPr>
            <p:cNvPr id="572" name="Freeform 55"/>
            <p:cNvSpPr>
              <a:spLocks/>
            </p:cNvSpPr>
            <p:nvPr userDrawn="1"/>
          </p:nvSpPr>
          <p:spPr bwMode="auto">
            <a:xfrm>
              <a:off x="4150608" y="3070090"/>
              <a:ext cx="33184" cy="35914"/>
            </a:xfrm>
            <a:custGeom>
              <a:avLst/>
              <a:gdLst>
                <a:gd name="T0" fmla="*/ 27 w 30"/>
                <a:gd name="T1" fmla="*/ 0 h 30"/>
                <a:gd name="T2" fmla="*/ 30 w 30"/>
                <a:gd name="T3" fmla="*/ 30 h 30"/>
                <a:gd name="T4" fmla="*/ 0 w 30"/>
                <a:gd name="T5" fmla="*/ 18 h 30"/>
                <a:gd name="T6" fmla="*/ 27 w 30"/>
                <a:gd name="T7" fmla="*/ 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27" y="0"/>
                  </a:moveTo>
                  <a:lnTo>
                    <a:pt x="30" y="30"/>
                  </a:lnTo>
                  <a:lnTo>
                    <a:pt x="0" y="18"/>
                  </a:lnTo>
                  <a:lnTo>
                    <a:pt x="27" y="0"/>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73" name="Freeform 56"/>
            <p:cNvSpPr>
              <a:spLocks/>
            </p:cNvSpPr>
            <p:nvPr userDrawn="1"/>
          </p:nvSpPr>
          <p:spPr bwMode="auto">
            <a:xfrm>
              <a:off x="4191166" y="2832658"/>
              <a:ext cx="728204" cy="590587"/>
            </a:xfrm>
            <a:custGeom>
              <a:avLst/>
              <a:gdLst>
                <a:gd name="T0" fmla="*/ 0 w 657"/>
                <a:gd name="T1" fmla="*/ 333 h 507"/>
                <a:gd name="T2" fmla="*/ 24 w 657"/>
                <a:gd name="T3" fmla="*/ 405 h 507"/>
                <a:gd name="T4" fmla="*/ 48 w 657"/>
                <a:gd name="T5" fmla="*/ 396 h 507"/>
                <a:gd name="T6" fmla="*/ 84 w 657"/>
                <a:gd name="T7" fmla="*/ 381 h 507"/>
                <a:gd name="T8" fmla="*/ 102 w 657"/>
                <a:gd name="T9" fmla="*/ 396 h 507"/>
                <a:gd name="T10" fmla="*/ 171 w 657"/>
                <a:gd name="T11" fmla="*/ 432 h 507"/>
                <a:gd name="T12" fmla="*/ 186 w 657"/>
                <a:gd name="T13" fmla="*/ 453 h 507"/>
                <a:gd name="T14" fmla="*/ 213 w 657"/>
                <a:gd name="T15" fmla="*/ 480 h 507"/>
                <a:gd name="T16" fmla="*/ 264 w 657"/>
                <a:gd name="T17" fmla="*/ 507 h 507"/>
                <a:gd name="T18" fmla="*/ 285 w 657"/>
                <a:gd name="T19" fmla="*/ 501 h 507"/>
                <a:gd name="T20" fmla="*/ 342 w 657"/>
                <a:gd name="T21" fmla="*/ 495 h 507"/>
                <a:gd name="T22" fmla="*/ 360 w 657"/>
                <a:gd name="T23" fmla="*/ 483 h 507"/>
                <a:gd name="T24" fmla="*/ 384 w 657"/>
                <a:gd name="T25" fmla="*/ 444 h 507"/>
                <a:gd name="T26" fmla="*/ 390 w 657"/>
                <a:gd name="T27" fmla="*/ 414 h 507"/>
                <a:gd name="T28" fmla="*/ 375 w 657"/>
                <a:gd name="T29" fmla="*/ 381 h 507"/>
                <a:gd name="T30" fmla="*/ 399 w 657"/>
                <a:gd name="T31" fmla="*/ 360 h 507"/>
                <a:gd name="T32" fmla="*/ 411 w 657"/>
                <a:gd name="T33" fmla="*/ 342 h 507"/>
                <a:gd name="T34" fmla="*/ 447 w 657"/>
                <a:gd name="T35" fmla="*/ 339 h 507"/>
                <a:gd name="T36" fmla="*/ 486 w 657"/>
                <a:gd name="T37" fmla="*/ 294 h 507"/>
                <a:gd name="T38" fmla="*/ 492 w 657"/>
                <a:gd name="T39" fmla="*/ 276 h 507"/>
                <a:gd name="T40" fmla="*/ 600 w 657"/>
                <a:gd name="T41" fmla="*/ 237 h 507"/>
                <a:gd name="T42" fmla="*/ 657 w 657"/>
                <a:gd name="T43" fmla="*/ 108 h 507"/>
                <a:gd name="T44" fmla="*/ 657 w 657"/>
                <a:gd name="T45" fmla="*/ 63 h 507"/>
                <a:gd name="T46" fmla="*/ 636 w 657"/>
                <a:gd name="T47" fmla="*/ 42 h 507"/>
                <a:gd name="T48" fmla="*/ 540 w 657"/>
                <a:gd name="T49" fmla="*/ 24 h 507"/>
                <a:gd name="T50" fmla="*/ 510 w 657"/>
                <a:gd name="T51" fmla="*/ 9 h 507"/>
                <a:gd name="T52" fmla="*/ 459 w 657"/>
                <a:gd name="T53" fmla="*/ 0 h 507"/>
                <a:gd name="T54" fmla="*/ 429 w 657"/>
                <a:gd name="T55" fmla="*/ 21 h 507"/>
                <a:gd name="T56" fmla="*/ 390 w 657"/>
                <a:gd name="T57" fmla="*/ 24 h 507"/>
                <a:gd name="T58" fmla="*/ 348 w 657"/>
                <a:gd name="T59" fmla="*/ 75 h 507"/>
                <a:gd name="T60" fmla="*/ 324 w 657"/>
                <a:gd name="T61" fmla="*/ 81 h 507"/>
                <a:gd name="T62" fmla="*/ 306 w 657"/>
                <a:gd name="T63" fmla="*/ 111 h 507"/>
                <a:gd name="T64" fmla="*/ 300 w 657"/>
                <a:gd name="T65" fmla="*/ 132 h 507"/>
                <a:gd name="T66" fmla="*/ 267 w 657"/>
                <a:gd name="T67" fmla="*/ 168 h 507"/>
                <a:gd name="T68" fmla="*/ 225 w 657"/>
                <a:gd name="T69" fmla="*/ 186 h 507"/>
                <a:gd name="T70" fmla="*/ 93 w 657"/>
                <a:gd name="T71" fmla="*/ 261 h 507"/>
                <a:gd name="T72" fmla="*/ 30 w 657"/>
                <a:gd name="T73" fmla="*/ 306 h 507"/>
                <a:gd name="T74" fmla="*/ 0 w 657"/>
                <a:gd name="T75" fmla="*/ 333 h 5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7"/>
                <a:gd name="T115" fmla="*/ 0 h 507"/>
                <a:gd name="T116" fmla="*/ 657 w 657"/>
                <a:gd name="T117" fmla="*/ 507 h 5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7" h="507">
                  <a:moveTo>
                    <a:pt x="0" y="333"/>
                  </a:moveTo>
                  <a:lnTo>
                    <a:pt x="24" y="405"/>
                  </a:lnTo>
                  <a:lnTo>
                    <a:pt x="48" y="396"/>
                  </a:lnTo>
                  <a:lnTo>
                    <a:pt x="84" y="381"/>
                  </a:lnTo>
                  <a:lnTo>
                    <a:pt x="102" y="396"/>
                  </a:lnTo>
                  <a:lnTo>
                    <a:pt x="171" y="432"/>
                  </a:lnTo>
                  <a:lnTo>
                    <a:pt x="186" y="453"/>
                  </a:lnTo>
                  <a:lnTo>
                    <a:pt x="213" y="480"/>
                  </a:lnTo>
                  <a:lnTo>
                    <a:pt x="264" y="507"/>
                  </a:lnTo>
                  <a:lnTo>
                    <a:pt x="285" y="501"/>
                  </a:lnTo>
                  <a:lnTo>
                    <a:pt x="342" y="495"/>
                  </a:lnTo>
                  <a:lnTo>
                    <a:pt x="360" y="483"/>
                  </a:lnTo>
                  <a:lnTo>
                    <a:pt x="384" y="444"/>
                  </a:lnTo>
                  <a:lnTo>
                    <a:pt x="390" y="414"/>
                  </a:lnTo>
                  <a:lnTo>
                    <a:pt x="375" y="381"/>
                  </a:lnTo>
                  <a:lnTo>
                    <a:pt x="399" y="360"/>
                  </a:lnTo>
                  <a:lnTo>
                    <a:pt x="411" y="342"/>
                  </a:lnTo>
                  <a:lnTo>
                    <a:pt x="447" y="339"/>
                  </a:lnTo>
                  <a:lnTo>
                    <a:pt x="486" y="294"/>
                  </a:lnTo>
                  <a:lnTo>
                    <a:pt x="492" y="276"/>
                  </a:lnTo>
                  <a:lnTo>
                    <a:pt x="600" y="237"/>
                  </a:lnTo>
                  <a:lnTo>
                    <a:pt x="657" y="108"/>
                  </a:lnTo>
                  <a:lnTo>
                    <a:pt x="657" y="63"/>
                  </a:lnTo>
                  <a:lnTo>
                    <a:pt x="636" y="42"/>
                  </a:lnTo>
                  <a:lnTo>
                    <a:pt x="540" y="24"/>
                  </a:lnTo>
                  <a:lnTo>
                    <a:pt x="510" y="9"/>
                  </a:lnTo>
                  <a:lnTo>
                    <a:pt x="459" y="0"/>
                  </a:lnTo>
                  <a:lnTo>
                    <a:pt x="429" y="21"/>
                  </a:lnTo>
                  <a:lnTo>
                    <a:pt x="390" y="24"/>
                  </a:lnTo>
                  <a:lnTo>
                    <a:pt x="348" y="75"/>
                  </a:lnTo>
                  <a:lnTo>
                    <a:pt x="324" y="81"/>
                  </a:lnTo>
                  <a:lnTo>
                    <a:pt x="306" y="111"/>
                  </a:lnTo>
                  <a:lnTo>
                    <a:pt x="300" y="132"/>
                  </a:lnTo>
                  <a:lnTo>
                    <a:pt x="267" y="168"/>
                  </a:lnTo>
                  <a:lnTo>
                    <a:pt x="225" y="186"/>
                  </a:lnTo>
                  <a:lnTo>
                    <a:pt x="93" y="261"/>
                  </a:lnTo>
                  <a:lnTo>
                    <a:pt x="30" y="306"/>
                  </a:lnTo>
                  <a:lnTo>
                    <a:pt x="0" y="333"/>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74" name="Freeform 57"/>
            <p:cNvSpPr>
              <a:spLocks/>
            </p:cNvSpPr>
            <p:nvPr userDrawn="1"/>
          </p:nvSpPr>
          <p:spPr bwMode="auto">
            <a:xfrm>
              <a:off x="4674177" y="2397699"/>
              <a:ext cx="398208" cy="405031"/>
            </a:xfrm>
            <a:custGeom>
              <a:avLst/>
              <a:gdLst>
                <a:gd name="T0" fmla="*/ 102 w 360"/>
                <a:gd name="T1" fmla="*/ 15 h 348"/>
                <a:gd name="T2" fmla="*/ 54 w 360"/>
                <a:gd name="T3" fmla="*/ 18 h 348"/>
                <a:gd name="T4" fmla="*/ 45 w 360"/>
                <a:gd name="T5" fmla="*/ 57 h 348"/>
                <a:gd name="T6" fmla="*/ 21 w 360"/>
                <a:gd name="T7" fmla="*/ 84 h 348"/>
                <a:gd name="T8" fmla="*/ 9 w 360"/>
                <a:gd name="T9" fmla="*/ 114 h 348"/>
                <a:gd name="T10" fmla="*/ 0 w 360"/>
                <a:gd name="T11" fmla="*/ 261 h 348"/>
                <a:gd name="T12" fmla="*/ 48 w 360"/>
                <a:gd name="T13" fmla="*/ 336 h 348"/>
                <a:gd name="T14" fmla="*/ 72 w 360"/>
                <a:gd name="T15" fmla="*/ 348 h 348"/>
                <a:gd name="T16" fmla="*/ 111 w 360"/>
                <a:gd name="T17" fmla="*/ 345 h 348"/>
                <a:gd name="T18" fmla="*/ 264 w 360"/>
                <a:gd name="T19" fmla="*/ 330 h 348"/>
                <a:gd name="T20" fmla="*/ 327 w 360"/>
                <a:gd name="T21" fmla="*/ 309 h 348"/>
                <a:gd name="T22" fmla="*/ 360 w 360"/>
                <a:gd name="T23" fmla="*/ 291 h 348"/>
                <a:gd name="T24" fmla="*/ 348 w 360"/>
                <a:gd name="T25" fmla="*/ 255 h 348"/>
                <a:gd name="T26" fmla="*/ 321 w 360"/>
                <a:gd name="T27" fmla="*/ 243 h 348"/>
                <a:gd name="T28" fmla="*/ 336 w 360"/>
                <a:gd name="T29" fmla="*/ 225 h 348"/>
                <a:gd name="T30" fmla="*/ 327 w 360"/>
                <a:gd name="T31" fmla="*/ 171 h 348"/>
                <a:gd name="T32" fmla="*/ 312 w 360"/>
                <a:gd name="T33" fmla="*/ 147 h 348"/>
                <a:gd name="T34" fmla="*/ 237 w 360"/>
                <a:gd name="T35" fmla="*/ 96 h 348"/>
                <a:gd name="T36" fmla="*/ 189 w 360"/>
                <a:gd name="T37" fmla="*/ 72 h 348"/>
                <a:gd name="T38" fmla="*/ 168 w 360"/>
                <a:gd name="T39" fmla="*/ 24 h 348"/>
                <a:gd name="T40" fmla="*/ 144 w 360"/>
                <a:gd name="T41" fmla="*/ 0 h 348"/>
                <a:gd name="T42" fmla="*/ 102 w 360"/>
                <a:gd name="T43" fmla="*/ 15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0"/>
                <a:gd name="T67" fmla="*/ 0 h 348"/>
                <a:gd name="T68" fmla="*/ 360 w 360"/>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0" h="348">
                  <a:moveTo>
                    <a:pt x="102" y="15"/>
                  </a:moveTo>
                  <a:lnTo>
                    <a:pt x="54" y="18"/>
                  </a:lnTo>
                  <a:lnTo>
                    <a:pt x="45" y="57"/>
                  </a:lnTo>
                  <a:lnTo>
                    <a:pt x="21" y="84"/>
                  </a:lnTo>
                  <a:lnTo>
                    <a:pt x="9" y="114"/>
                  </a:lnTo>
                  <a:lnTo>
                    <a:pt x="0" y="261"/>
                  </a:lnTo>
                  <a:lnTo>
                    <a:pt x="48" y="336"/>
                  </a:lnTo>
                  <a:lnTo>
                    <a:pt x="72" y="348"/>
                  </a:lnTo>
                  <a:lnTo>
                    <a:pt x="111" y="345"/>
                  </a:lnTo>
                  <a:lnTo>
                    <a:pt x="264" y="330"/>
                  </a:lnTo>
                  <a:lnTo>
                    <a:pt x="327" y="309"/>
                  </a:lnTo>
                  <a:lnTo>
                    <a:pt x="360" y="291"/>
                  </a:lnTo>
                  <a:lnTo>
                    <a:pt x="348" y="255"/>
                  </a:lnTo>
                  <a:lnTo>
                    <a:pt x="321" y="243"/>
                  </a:lnTo>
                  <a:lnTo>
                    <a:pt x="336" y="225"/>
                  </a:lnTo>
                  <a:lnTo>
                    <a:pt x="327" y="171"/>
                  </a:lnTo>
                  <a:lnTo>
                    <a:pt x="312" y="147"/>
                  </a:lnTo>
                  <a:lnTo>
                    <a:pt x="237" y="96"/>
                  </a:lnTo>
                  <a:lnTo>
                    <a:pt x="189" y="72"/>
                  </a:lnTo>
                  <a:lnTo>
                    <a:pt x="168" y="24"/>
                  </a:lnTo>
                  <a:lnTo>
                    <a:pt x="144" y="0"/>
                  </a:lnTo>
                  <a:lnTo>
                    <a:pt x="102" y="15"/>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75" name="Freeform 58"/>
            <p:cNvSpPr>
              <a:spLocks/>
            </p:cNvSpPr>
            <p:nvPr userDrawn="1"/>
          </p:nvSpPr>
          <p:spPr bwMode="auto">
            <a:xfrm>
              <a:off x="4703674" y="4285183"/>
              <a:ext cx="647087" cy="1819647"/>
            </a:xfrm>
            <a:custGeom>
              <a:avLst/>
              <a:gdLst>
                <a:gd name="T0" fmla="*/ 345 w 582"/>
                <a:gd name="T1" fmla="*/ 48 h 1563"/>
                <a:gd name="T2" fmla="*/ 261 w 582"/>
                <a:gd name="T3" fmla="*/ 0 h 1563"/>
                <a:gd name="T4" fmla="*/ 279 w 582"/>
                <a:gd name="T5" fmla="*/ 69 h 1563"/>
                <a:gd name="T6" fmla="*/ 342 w 582"/>
                <a:gd name="T7" fmla="*/ 105 h 1563"/>
                <a:gd name="T8" fmla="*/ 393 w 582"/>
                <a:gd name="T9" fmla="*/ 219 h 1563"/>
                <a:gd name="T10" fmla="*/ 402 w 582"/>
                <a:gd name="T11" fmla="*/ 336 h 1563"/>
                <a:gd name="T12" fmla="*/ 309 w 582"/>
                <a:gd name="T13" fmla="*/ 339 h 1563"/>
                <a:gd name="T14" fmla="*/ 234 w 582"/>
                <a:gd name="T15" fmla="*/ 339 h 1563"/>
                <a:gd name="T16" fmla="*/ 261 w 582"/>
                <a:gd name="T17" fmla="*/ 471 h 1563"/>
                <a:gd name="T18" fmla="*/ 303 w 582"/>
                <a:gd name="T19" fmla="*/ 570 h 1563"/>
                <a:gd name="T20" fmla="*/ 243 w 582"/>
                <a:gd name="T21" fmla="*/ 660 h 1563"/>
                <a:gd name="T22" fmla="*/ 96 w 582"/>
                <a:gd name="T23" fmla="*/ 702 h 1563"/>
                <a:gd name="T24" fmla="*/ 21 w 582"/>
                <a:gd name="T25" fmla="*/ 807 h 1563"/>
                <a:gd name="T26" fmla="*/ 0 w 582"/>
                <a:gd name="T27" fmla="*/ 861 h 1563"/>
                <a:gd name="T28" fmla="*/ 57 w 582"/>
                <a:gd name="T29" fmla="*/ 882 h 1563"/>
                <a:gd name="T30" fmla="*/ 171 w 582"/>
                <a:gd name="T31" fmla="*/ 891 h 1563"/>
                <a:gd name="T32" fmla="*/ 204 w 582"/>
                <a:gd name="T33" fmla="*/ 927 h 1563"/>
                <a:gd name="T34" fmla="*/ 240 w 582"/>
                <a:gd name="T35" fmla="*/ 975 h 1563"/>
                <a:gd name="T36" fmla="*/ 225 w 582"/>
                <a:gd name="T37" fmla="*/ 1041 h 1563"/>
                <a:gd name="T38" fmla="*/ 210 w 582"/>
                <a:gd name="T39" fmla="*/ 1101 h 1563"/>
                <a:gd name="T40" fmla="*/ 165 w 582"/>
                <a:gd name="T41" fmla="*/ 1137 h 1563"/>
                <a:gd name="T42" fmla="*/ 138 w 582"/>
                <a:gd name="T43" fmla="*/ 1230 h 1563"/>
                <a:gd name="T44" fmla="*/ 159 w 582"/>
                <a:gd name="T45" fmla="*/ 1266 h 1563"/>
                <a:gd name="T46" fmla="*/ 51 w 582"/>
                <a:gd name="T47" fmla="*/ 1398 h 1563"/>
                <a:gd name="T48" fmla="*/ 105 w 582"/>
                <a:gd name="T49" fmla="*/ 1473 h 1563"/>
                <a:gd name="T50" fmla="*/ 132 w 582"/>
                <a:gd name="T51" fmla="*/ 1545 h 1563"/>
                <a:gd name="T52" fmla="*/ 192 w 582"/>
                <a:gd name="T53" fmla="*/ 1530 h 1563"/>
                <a:gd name="T54" fmla="*/ 258 w 582"/>
                <a:gd name="T55" fmla="*/ 1542 h 1563"/>
                <a:gd name="T56" fmla="*/ 297 w 582"/>
                <a:gd name="T57" fmla="*/ 1557 h 1563"/>
                <a:gd name="T58" fmla="*/ 372 w 582"/>
                <a:gd name="T59" fmla="*/ 1545 h 1563"/>
                <a:gd name="T60" fmla="*/ 408 w 582"/>
                <a:gd name="T61" fmla="*/ 1533 h 1563"/>
                <a:gd name="T62" fmla="*/ 360 w 582"/>
                <a:gd name="T63" fmla="*/ 1467 h 1563"/>
                <a:gd name="T64" fmla="*/ 399 w 582"/>
                <a:gd name="T65" fmla="*/ 1401 h 1563"/>
                <a:gd name="T66" fmla="*/ 465 w 582"/>
                <a:gd name="T67" fmla="*/ 1386 h 1563"/>
                <a:gd name="T68" fmla="*/ 444 w 582"/>
                <a:gd name="T69" fmla="*/ 1335 h 1563"/>
                <a:gd name="T70" fmla="*/ 435 w 582"/>
                <a:gd name="T71" fmla="*/ 1299 h 1563"/>
                <a:gd name="T72" fmla="*/ 393 w 582"/>
                <a:gd name="T73" fmla="*/ 1233 h 1563"/>
                <a:gd name="T74" fmla="*/ 354 w 582"/>
                <a:gd name="T75" fmla="*/ 1215 h 1563"/>
                <a:gd name="T76" fmla="*/ 309 w 582"/>
                <a:gd name="T77" fmla="*/ 1230 h 1563"/>
                <a:gd name="T78" fmla="*/ 273 w 582"/>
                <a:gd name="T79" fmla="*/ 1182 h 1563"/>
                <a:gd name="T80" fmla="*/ 243 w 582"/>
                <a:gd name="T81" fmla="*/ 1095 h 1563"/>
                <a:gd name="T82" fmla="*/ 282 w 582"/>
                <a:gd name="T83" fmla="*/ 1074 h 1563"/>
                <a:gd name="T84" fmla="*/ 318 w 582"/>
                <a:gd name="T85" fmla="*/ 1107 h 1563"/>
                <a:gd name="T86" fmla="*/ 357 w 582"/>
                <a:gd name="T87" fmla="*/ 1092 h 1563"/>
                <a:gd name="T88" fmla="*/ 402 w 582"/>
                <a:gd name="T89" fmla="*/ 1050 h 1563"/>
                <a:gd name="T90" fmla="*/ 435 w 582"/>
                <a:gd name="T91" fmla="*/ 987 h 1563"/>
                <a:gd name="T92" fmla="*/ 462 w 582"/>
                <a:gd name="T93" fmla="*/ 972 h 1563"/>
                <a:gd name="T94" fmla="*/ 534 w 582"/>
                <a:gd name="T95" fmla="*/ 933 h 1563"/>
                <a:gd name="T96" fmla="*/ 501 w 582"/>
                <a:gd name="T97" fmla="*/ 900 h 1563"/>
                <a:gd name="T98" fmla="*/ 456 w 582"/>
                <a:gd name="T99" fmla="*/ 903 h 1563"/>
                <a:gd name="T100" fmla="*/ 444 w 582"/>
                <a:gd name="T101" fmla="*/ 831 h 1563"/>
                <a:gd name="T102" fmla="*/ 537 w 582"/>
                <a:gd name="T103" fmla="*/ 675 h 1563"/>
                <a:gd name="T104" fmla="*/ 579 w 582"/>
                <a:gd name="T105" fmla="*/ 570 h 1563"/>
                <a:gd name="T106" fmla="*/ 582 w 582"/>
                <a:gd name="T107" fmla="*/ 498 h 1563"/>
                <a:gd name="T108" fmla="*/ 558 w 582"/>
                <a:gd name="T109" fmla="*/ 411 h 1563"/>
                <a:gd name="T110" fmla="*/ 516 w 582"/>
                <a:gd name="T111" fmla="*/ 318 h 1563"/>
                <a:gd name="T112" fmla="*/ 447 w 582"/>
                <a:gd name="T113" fmla="*/ 249 h 1563"/>
                <a:gd name="T114" fmla="*/ 474 w 582"/>
                <a:gd name="T115" fmla="*/ 177 h 1563"/>
                <a:gd name="T116" fmla="*/ 390 w 582"/>
                <a:gd name="T117" fmla="*/ 87 h 15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2"/>
                <a:gd name="T178" fmla="*/ 0 h 1563"/>
                <a:gd name="T179" fmla="*/ 582 w 582"/>
                <a:gd name="T180" fmla="*/ 1563 h 15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2" h="1563">
                  <a:moveTo>
                    <a:pt x="390" y="87"/>
                  </a:moveTo>
                  <a:lnTo>
                    <a:pt x="345" y="48"/>
                  </a:lnTo>
                  <a:lnTo>
                    <a:pt x="294" y="42"/>
                  </a:lnTo>
                  <a:lnTo>
                    <a:pt x="261" y="0"/>
                  </a:lnTo>
                  <a:lnTo>
                    <a:pt x="240" y="15"/>
                  </a:lnTo>
                  <a:lnTo>
                    <a:pt x="279" y="69"/>
                  </a:lnTo>
                  <a:lnTo>
                    <a:pt x="303" y="84"/>
                  </a:lnTo>
                  <a:lnTo>
                    <a:pt x="342" y="105"/>
                  </a:lnTo>
                  <a:lnTo>
                    <a:pt x="339" y="156"/>
                  </a:lnTo>
                  <a:lnTo>
                    <a:pt x="393" y="219"/>
                  </a:lnTo>
                  <a:lnTo>
                    <a:pt x="420" y="315"/>
                  </a:lnTo>
                  <a:lnTo>
                    <a:pt x="402" y="336"/>
                  </a:lnTo>
                  <a:lnTo>
                    <a:pt x="375" y="318"/>
                  </a:lnTo>
                  <a:lnTo>
                    <a:pt x="309" y="339"/>
                  </a:lnTo>
                  <a:lnTo>
                    <a:pt x="258" y="342"/>
                  </a:lnTo>
                  <a:lnTo>
                    <a:pt x="234" y="339"/>
                  </a:lnTo>
                  <a:lnTo>
                    <a:pt x="240" y="411"/>
                  </a:lnTo>
                  <a:lnTo>
                    <a:pt x="261" y="471"/>
                  </a:lnTo>
                  <a:lnTo>
                    <a:pt x="267" y="513"/>
                  </a:lnTo>
                  <a:lnTo>
                    <a:pt x="303" y="570"/>
                  </a:lnTo>
                  <a:lnTo>
                    <a:pt x="309" y="600"/>
                  </a:lnTo>
                  <a:lnTo>
                    <a:pt x="243" y="660"/>
                  </a:lnTo>
                  <a:lnTo>
                    <a:pt x="180" y="681"/>
                  </a:lnTo>
                  <a:lnTo>
                    <a:pt x="96" y="702"/>
                  </a:lnTo>
                  <a:lnTo>
                    <a:pt x="54" y="744"/>
                  </a:lnTo>
                  <a:lnTo>
                    <a:pt x="21" y="807"/>
                  </a:lnTo>
                  <a:lnTo>
                    <a:pt x="21" y="846"/>
                  </a:lnTo>
                  <a:lnTo>
                    <a:pt x="0" y="861"/>
                  </a:lnTo>
                  <a:lnTo>
                    <a:pt x="39" y="879"/>
                  </a:lnTo>
                  <a:lnTo>
                    <a:pt x="57" y="882"/>
                  </a:lnTo>
                  <a:lnTo>
                    <a:pt x="75" y="897"/>
                  </a:lnTo>
                  <a:lnTo>
                    <a:pt x="171" y="891"/>
                  </a:lnTo>
                  <a:lnTo>
                    <a:pt x="180" y="936"/>
                  </a:lnTo>
                  <a:lnTo>
                    <a:pt x="204" y="927"/>
                  </a:lnTo>
                  <a:lnTo>
                    <a:pt x="225" y="933"/>
                  </a:lnTo>
                  <a:lnTo>
                    <a:pt x="240" y="975"/>
                  </a:lnTo>
                  <a:lnTo>
                    <a:pt x="225" y="1008"/>
                  </a:lnTo>
                  <a:lnTo>
                    <a:pt x="225" y="1041"/>
                  </a:lnTo>
                  <a:lnTo>
                    <a:pt x="207" y="1044"/>
                  </a:lnTo>
                  <a:lnTo>
                    <a:pt x="210" y="1101"/>
                  </a:lnTo>
                  <a:lnTo>
                    <a:pt x="168" y="1092"/>
                  </a:lnTo>
                  <a:lnTo>
                    <a:pt x="165" y="1137"/>
                  </a:lnTo>
                  <a:lnTo>
                    <a:pt x="186" y="1161"/>
                  </a:lnTo>
                  <a:lnTo>
                    <a:pt x="138" y="1230"/>
                  </a:lnTo>
                  <a:lnTo>
                    <a:pt x="135" y="1254"/>
                  </a:lnTo>
                  <a:lnTo>
                    <a:pt x="159" y="1266"/>
                  </a:lnTo>
                  <a:lnTo>
                    <a:pt x="78" y="1359"/>
                  </a:lnTo>
                  <a:lnTo>
                    <a:pt x="51" y="1398"/>
                  </a:lnTo>
                  <a:lnTo>
                    <a:pt x="72" y="1470"/>
                  </a:lnTo>
                  <a:lnTo>
                    <a:pt x="105" y="1473"/>
                  </a:lnTo>
                  <a:lnTo>
                    <a:pt x="108" y="1530"/>
                  </a:lnTo>
                  <a:lnTo>
                    <a:pt x="132" y="1545"/>
                  </a:lnTo>
                  <a:lnTo>
                    <a:pt x="156" y="1518"/>
                  </a:lnTo>
                  <a:lnTo>
                    <a:pt x="192" y="1530"/>
                  </a:lnTo>
                  <a:lnTo>
                    <a:pt x="216" y="1548"/>
                  </a:lnTo>
                  <a:lnTo>
                    <a:pt x="258" y="1542"/>
                  </a:lnTo>
                  <a:lnTo>
                    <a:pt x="279" y="1527"/>
                  </a:lnTo>
                  <a:lnTo>
                    <a:pt x="297" y="1557"/>
                  </a:lnTo>
                  <a:lnTo>
                    <a:pt x="321" y="1539"/>
                  </a:lnTo>
                  <a:lnTo>
                    <a:pt x="372" y="1545"/>
                  </a:lnTo>
                  <a:lnTo>
                    <a:pt x="393" y="1563"/>
                  </a:lnTo>
                  <a:lnTo>
                    <a:pt x="408" y="1533"/>
                  </a:lnTo>
                  <a:lnTo>
                    <a:pt x="393" y="1500"/>
                  </a:lnTo>
                  <a:lnTo>
                    <a:pt x="360" y="1467"/>
                  </a:lnTo>
                  <a:lnTo>
                    <a:pt x="399" y="1461"/>
                  </a:lnTo>
                  <a:lnTo>
                    <a:pt x="399" y="1401"/>
                  </a:lnTo>
                  <a:lnTo>
                    <a:pt x="420" y="1392"/>
                  </a:lnTo>
                  <a:lnTo>
                    <a:pt x="465" y="1386"/>
                  </a:lnTo>
                  <a:lnTo>
                    <a:pt x="468" y="1350"/>
                  </a:lnTo>
                  <a:lnTo>
                    <a:pt x="444" y="1335"/>
                  </a:lnTo>
                  <a:lnTo>
                    <a:pt x="468" y="1296"/>
                  </a:lnTo>
                  <a:lnTo>
                    <a:pt x="435" y="1299"/>
                  </a:lnTo>
                  <a:lnTo>
                    <a:pt x="393" y="1281"/>
                  </a:lnTo>
                  <a:lnTo>
                    <a:pt x="393" y="1233"/>
                  </a:lnTo>
                  <a:lnTo>
                    <a:pt x="390" y="1212"/>
                  </a:lnTo>
                  <a:lnTo>
                    <a:pt x="354" y="1215"/>
                  </a:lnTo>
                  <a:lnTo>
                    <a:pt x="309" y="1209"/>
                  </a:lnTo>
                  <a:lnTo>
                    <a:pt x="309" y="1230"/>
                  </a:lnTo>
                  <a:lnTo>
                    <a:pt x="279" y="1221"/>
                  </a:lnTo>
                  <a:lnTo>
                    <a:pt x="273" y="1182"/>
                  </a:lnTo>
                  <a:lnTo>
                    <a:pt x="288" y="1170"/>
                  </a:lnTo>
                  <a:lnTo>
                    <a:pt x="243" y="1095"/>
                  </a:lnTo>
                  <a:lnTo>
                    <a:pt x="282" y="1092"/>
                  </a:lnTo>
                  <a:lnTo>
                    <a:pt x="282" y="1074"/>
                  </a:lnTo>
                  <a:lnTo>
                    <a:pt x="309" y="1074"/>
                  </a:lnTo>
                  <a:lnTo>
                    <a:pt x="318" y="1107"/>
                  </a:lnTo>
                  <a:lnTo>
                    <a:pt x="339" y="1110"/>
                  </a:lnTo>
                  <a:lnTo>
                    <a:pt x="357" y="1092"/>
                  </a:lnTo>
                  <a:lnTo>
                    <a:pt x="357" y="1065"/>
                  </a:lnTo>
                  <a:lnTo>
                    <a:pt x="402" y="1050"/>
                  </a:lnTo>
                  <a:lnTo>
                    <a:pt x="441" y="1005"/>
                  </a:lnTo>
                  <a:lnTo>
                    <a:pt x="435" y="987"/>
                  </a:lnTo>
                  <a:lnTo>
                    <a:pt x="456" y="993"/>
                  </a:lnTo>
                  <a:lnTo>
                    <a:pt x="462" y="972"/>
                  </a:lnTo>
                  <a:lnTo>
                    <a:pt x="486" y="975"/>
                  </a:lnTo>
                  <a:lnTo>
                    <a:pt x="534" y="933"/>
                  </a:lnTo>
                  <a:lnTo>
                    <a:pt x="513" y="921"/>
                  </a:lnTo>
                  <a:lnTo>
                    <a:pt x="501" y="900"/>
                  </a:lnTo>
                  <a:lnTo>
                    <a:pt x="480" y="930"/>
                  </a:lnTo>
                  <a:lnTo>
                    <a:pt x="456" y="903"/>
                  </a:lnTo>
                  <a:lnTo>
                    <a:pt x="438" y="900"/>
                  </a:lnTo>
                  <a:lnTo>
                    <a:pt x="444" y="831"/>
                  </a:lnTo>
                  <a:lnTo>
                    <a:pt x="495" y="753"/>
                  </a:lnTo>
                  <a:lnTo>
                    <a:pt x="537" y="675"/>
                  </a:lnTo>
                  <a:lnTo>
                    <a:pt x="582" y="633"/>
                  </a:lnTo>
                  <a:lnTo>
                    <a:pt x="579" y="570"/>
                  </a:lnTo>
                  <a:lnTo>
                    <a:pt x="567" y="531"/>
                  </a:lnTo>
                  <a:lnTo>
                    <a:pt x="582" y="498"/>
                  </a:lnTo>
                  <a:lnTo>
                    <a:pt x="570" y="429"/>
                  </a:lnTo>
                  <a:lnTo>
                    <a:pt x="558" y="411"/>
                  </a:lnTo>
                  <a:lnTo>
                    <a:pt x="564" y="366"/>
                  </a:lnTo>
                  <a:lnTo>
                    <a:pt x="516" y="318"/>
                  </a:lnTo>
                  <a:lnTo>
                    <a:pt x="489" y="279"/>
                  </a:lnTo>
                  <a:lnTo>
                    <a:pt x="447" y="249"/>
                  </a:lnTo>
                  <a:lnTo>
                    <a:pt x="471" y="213"/>
                  </a:lnTo>
                  <a:lnTo>
                    <a:pt x="474" y="177"/>
                  </a:lnTo>
                  <a:lnTo>
                    <a:pt x="387" y="144"/>
                  </a:lnTo>
                  <a:lnTo>
                    <a:pt x="390" y="87"/>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76" name="Freeform 59"/>
            <p:cNvSpPr>
              <a:spLocks/>
            </p:cNvSpPr>
            <p:nvPr userDrawn="1"/>
          </p:nvSpPr>
          <p:spPr bwMode="auto">
            <a:xfrm>
              <a:off x="5253053" y="1276381"/>
              <a:ext cx="1047139" cy="1095379"/>
            </a:xfrm>
            <a:custGeom>
              <a:avLst/>
              <a:gdLst>
                <a:gd name="T0" fmla="*/ 848 w 942"/>
                <a:gd name="T1" fmla="*/ 908 h 942"/>
                <a:gd name="T2" fmla="*/ 932 w 942"/>
                <a:gd name="T3" fmla="*/ 704 h 942"/>
                <a:gd name="T4" fmla="*/ 928 w 942"/>
                <a:gd name="T5" fmla="*/ 622 h 942"/>
                <a:gd name="T6" fmla="*/ 902 w 942"/>
                <a:gd name="T7" fmla="*/ 474 h 942"/>
                <a:gd name="T8" fmla="*/ 942 w 942"/>
                <a:gd name="T9" fmla="*/ 388 h 942"/>
                <a:gd name="T10" fmla="*/ 922 w 942"/>
                <a:gd name="T11" fmla="*/ 332 h 942"/>
                <a:gd name="T12" fmla="*/ 836 w 942"/>
                <a:gd name="T13" fmla="*/ 312 h 942"/>
                <a:gd name="T14" fmla="*/ 802 w 942"/>
                <a:gd name="T15" fmla="*/ 282 h 942"/>
                <a:gd name="T16" fmla="*/ 800 w 942"/>
                <a:gd name="T17" fmla="*/ 242 h 942"/>
                <a:gd name="T18" fmla="*/ 666 w 942"/>
                <a:gd name="T19" fmla="*/ 188 h 942"/>
                <a:gd name="T20" fmla="*/ 618 w 942"/>
                <a:gd name="T21" fmla="*/ 62 h 942"/>
                <a:gd name="T22" fmla="*/ 530 w 942"/>
                <a:gd name="T23" fmla="*/ 12 h 942"/>
                <a:gd name="T24" fmla="*/ 422 w 942"/>
                <a:gd name="T25" fmla="*/ 24 h 942"/>
                <a:gd name="T26" fmla="*/ 262 w 942"/>
                <a:gd name="T27" fmla="*/ 66 h 942"/>
                <a:gd name="T28" fmla="*/ 128 w 942"/>
                <a:gd name="T29" fmla="*/ 112 h 942"/>
                <a:gd name="T30" fmla="*/ 92 w 942"/>
                <a:gd name="T31" fmla="*/ 122 h 942"/>
                <a:gd name="T32" fmla="*/ 42 w 942"/>
                <a:gd name="T33" fmla="*/ 102 h 942"/>
                <a:gd name="T34" fmla="*/ 32 w 942"/>
                <a:gd name="T35" fmla="*/ 118 h 942"/>
                <a:gd name="T36" fmla="*/ 16 w 942"/>
                <a:gd name="T37" fmla="*/ 136 h 942"/>
                <a:gd name="T38" fmla="*/ 46 w 942"/>
                <a:gd name="T39" fmla="*/ 176 h 942"/>
                <a:gd name="T40" fmla="*/ 80 w 942"/>
                <a:gd name="T41" fmla="*/ 200 h 942"/>
                <a:gd name="T42" fmla="*/ 54 w 942"/>
                <a:gd name="T43" fmla="*/ 288 h 942"/>
                <a:gd name="T44" fmla="*/ 30 w 942"/>
                <a:gd name="T45" fmla="*/ 344 h 942"/>
                <a:gd name="T46" fmla="*/ 28 w 942"/>
                <a:gd name="T47" fmla="*/ 386 h 942"/>
                <a:gd name="T48" fmla="*/ 2 w 942"/>
                <a:gd name="T49" fmla="*/ 502 h 942"/>
                <a:gd name="T50" fmla="*/ 48 w 942"/>
                <a:gd name="T51" fmla="*/ 540 h 942"/>
                <a:gd name="T52" fmla="*/ 116 w 942"/>
                <a:gd name="T53" fmla="*/ 554 h 942"/>
                <a:gd name="T54" fmla="*/ 166 w 942"/>
                <a:gd name="T55" fmla="*/ 554 h 942"/>
                <a:gd name="T56" fmla="*/ 188 w 942"/>
                <a:gd name="T57" fmla="*/ 460 h 942"/>
                <a:gd name="T58" fmla="*/ 252 w 942"/>
                <a:gd name="T59" fmla="*/ 398 h 942"/>
                <a:gd name="T60" fmla="*/ 308 w 942"/>
                <a:gd name="T61" fmla="*/ 416 h 942"/>
                <a:gd name="T62" fmla="*/ 356 w 942"/>
                <a:gd name="T63" fmla="*/ 452 h 942"/>
                <a:gd name="T64" fmla="*/ 408 w 942"/>
                <a:gd name="T65" fmla="*/ 488 h 942"/>
                <a:gd name="T66" fmla="*/ 420 w 942"/>
                <a:gd name="T67" fmla="*/ 526 h 942"/>
                <a:gd name="T68" fmla="*/ 502 w 942"/>
                <a:gd name="T69" fmla="*/ 538 h 942"/>
                <a:gd name="T70" fmla="*/ 532 w 942"/>
                <a:gd name="T71" fmla="*/ 526 h 942"/>
                <a:gd name="T72" fmla="*/ 724 w 942"/>
                <a:gd name="T73" fmla="*/ 728 h 942"/>
                <a:gd name="T74" fmla="*/ 786 w 942"/>
                <a:gd name="T75" fmla="*/ 792 h 942"/>
                <a:gd name="T76" fmla="*/ 802 w 942"/>
                <a:gd name="T77" fmla="*/ 824 h 942"/>
                <a:gd name="T78" fmla="*/ 790 w 942"/>
                <a:gd name="T79" fmla="*/ 862 h 942"/>
                <a:gd name="T80" fmla="*/ 822 w 942"/>
                <a:gd name="T81" fmla="*/ 886 h 942"/>
                <a:gd name="T82" fmla="*/ 838 w 942"/>
                <a:gd name="T83" fmla="*/ 942 h 9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42"/>
                <a:gd name="T127" fmla="*/ 0 h 942"/>
                <a:gd name="T128" fmla="*/ 942 w 942"/>
                <a:gd name="T129" fmla="*/ 942 h 9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42" h="942">
                  <a:moveTo>
                    <a:pt x="838" y="942"/>
                  </a:moveTo>
                  <a:lnTo>
                    <a:pt x="848" y="908"/>
                  </a:lnTo>
                  <a:lnTo>
                    <a:pt x="926" y="746"/>
                  </a:lnTo>
                  <a:lnTo>
                    <a:pt x="932" y="704"/>
                  </a:lnTo>
                  <a:lnTo>
                    <a:pt x="938" y="630"/>
                  </a:lnTo>
                  <a:lnTo>
                    <a:pt x="928" y="622"/>
                  </a:lnTo>
                  <a:lnTo>
                    <a:pt x="930" y="504"/>
                  </a:lnTo>
                  <a:lnTo>
                    <a:pt x="902" y="474"/>
                  </a:lnTo>
                  <a:lnTo>
                    <a:pt x="930" y="408"/>
                  </a:lnTo>
                  <a:lnTo>
                    <a:pt x="942" y="388"/>
                  </a:lnTo>
                  <a:lnTo>
                    <a:pt x="928" y="350"/>
                  </a:lnTo>
                  <a:lnTo>
                    <a:pt x="922" y="332"/>
                  </a:lnTo>
                  <a:lnTo>
                    <a:pt x="876" y="316"/>
                  </a:lnTo>
                  <a:lnTo>
                    <a:pt x="836" y="312"/>
                  </a:lnTo>
                  <a:lnTo>
                    <a:pt x="816" y="290"/>
                  </a:lnTo>
                  <a:lnTo>
                    <a:pt x="802" y="282"/>
                  </a:lnTo>
                  <a:lnTo>
                    <a:pt x="820" y="258"/>
                  </a:lnTo>
                  <a:lnTo>
                    <a:pt x="800" y="242"/>
                  </a:lnTo>
                  <a:lnTo>
                    <a:pt x="714" y="204"/>
                  </a:lnTo>
                  <a:lnTo>
                    <a:pt x="666" y="188"/>
                  </a:lnTo>
                  <a:lnTo>
                    <a:pt x="642" y="142"/>
                  </a:lnTo>
                  <a:lnTo>
                    <a:pt x="618" y="62"/>
                  </a:lnTo>
                  <a:lnTo>
                    <a:pt x="594" y="28"/>
                  </a:lnTo>
                  <a:lnTo>
                    <a:pt x="530" y="12"/>
                  </a:lnTo>
                  <a:lnTo>
                    <a:pt x="482" y="0"/>
                  </a:lnTo>
                  <a:lnTo>
                    <a:pt x="422" y="24"/>
                  </a:lnTo>
                  <a:lnTo>
                    <a:pt x="336" y="50"/>
                  </a:lnTo>
                  <a:lnTo>
                    <a:pt x="262" y="66"/>
                  </a:lnTo>
                  <a:lnTo>
                    <a:pt x="192" y="84"/>
                  </a:lnTo>
                  <a:lnTo>
                    <a:pt x="128" y="112"/>
                  </a:lnTo>
                  <a:lnTo>
                    <a:pt x="116" y="126"/>
                  </a:lnTo>
                  <a:lnTo>
                    <a:pt x="92" y="122"/>
                  </a:lnTo>
                  <a:lnTo>
                    <a:pt x="92" y="96"/>
                  </a:lnTo>
                  <a:lnTo>
                    <a:pt x="42" y="102"/>
                  </a:lnTo>
                  <a:lnTo>
                    <a:pt x="32" y="92"/>
                  </a:lnTo>
                  <a:lnTo>
                    <a:pt x="32" y="118"/>
                  </a:lnTo>
                  <a:lnTo>
                    <a:pt x="42" y="140"/>
                  </a:lnTo>
                  <a:lnTo>
                    <a:pt x="16" y="136"/>
                  </a:lnTo>
                  <a:lnTo>
                    <a:pt x="14" y="150"/>
                  </a:lnTo>
                  <a:lnTo>
                    <a:pt x="46" y="176"/>
                  </a:lnTo>
                  <a:lnTo>
                    <a:pt x="92" y="180"/>
                  </a:lnTo>
                  <a:lnTo>
                    <a:pt x="80" y="200"/>
                  </a:lnTo>
                  <a:lnTo>
                    <a:pt x="102" y="242"/>
                  </a:lnTo>
                  <a:lnTo>
                    <a:pt x="54" y="288"/>
                  </a:lnTo>
                  <a:lnTo>
                    <a:pt x="44" y="326"/>
                  </a:lnTo>
                  <a:lnTo>
                    <a:pt x="30" y="344"/>
                  </a:lnTo>
                  <a:lnTo>
                    <a:pt x="42" y="378"/>
                  </a:lnTo>
                  <a:lnTo>
                    <a:pt x="28" y="386"/>
                  </a:lnTo>
                  <a:lnTo>
                    <a:pt x="0" y="442"/>
                  </a:lnTo>
                  <a:lnTo>
                    <a:pt x="2" y="502"/>
                  </a:lnTo>
                  <a:lnTo>
                    <a:pt x="6" y="530"/>
                  </a:lnTo>
                  <a:lnTo>
                    <a:pt x="48" y="540"/>
                  </a:lnTo>
                  <a:lnTo>
                    <a:pt x="90" y="542"/>
                  </a:lnTo>
                  <a:lnTo>
                    <a:pt x="116" y="554"/>
                  </a:lnTo>
                  <a:lnTo>
                    <a:pt x="156" y="560"/>
                  </a:lnTo>
                  <a:lnTo>
                    <a:pt x="166" y="554"/>
                  </a:lnTo>
                  <a:lnTo>
                    <a:pt x="168" y="510"/>
                  </a:lnTo>
                  <a:lnTo>
                    <a:pt x="188" y="460"/>
                  </a:lnTo>
                  <a:lnTo>
                    <a:pt x="214" y="424"/>
                  </a:lnTo>
                  <a:lnTo>
                    <a:pt x="252" y="398"/>
                  </a:lnTo>
                  <a:lnTo>
                    <a:pt x="302" y="404"/>
                  </a:lnTo>
                  <a:lnTo>
                    <a:pt x="308" y="416"/>
                  </a:lnTo>
                  <a:lnTo>
                    <a:pt x="342" y="416"/>
                  </a:lnTo>
                  <a:lnTo>
                    <a:pt x="356" y="452"/>
                  </a:lnTo>
                  <a:lnTo>
                    <a:pt x="390" y="480"/>
                  </a:lnTo>
                  <a:lnTo>
                    <a:pt x="408" y="488"/>
                  </a:lnTo>
                  <a:lnTo>
                    <a:pt x="416" y="508"/>
                  </a:lnTo>
                  <a:lnTo>
                    <a:pt x="420" y="526"/>
                  </a:lnTo>
                  <a:lnTo>
                    <a:pt x="474" y="528"/>
                  </a:lnTo>
                  <a:lnTo>
                    <a:pt x="502" y="538"/>
                  </a:lnTo>
                  <a:lnTo>
                    <a:pt x="510" y="522"/>
                  </a:lnTo>
                  <a:lnTo>
                    <a:pt x="532" y="526"/>
                  </a:lnTo>
                  <a:lnTo>
                    <a:pt x="718" y="712"/>
                  </a:lnTo>
                  <a:lnTo>
                    <a:pt x="724" y="728"/>
                  </a:lnTo>
                  <a:lnTo>
                    <a:pt x="756" y="762"/>
                  </a:lnTo>
                  <a:lnTo>
                    <a:pt x="786" y="792"/>
                  </a:lnTo>
                  <a:lnTo>
                    <a:pt x="790" y="810"/>
                  </a:lnTo>
                  <a:lnTo>
                    <a:pt x="802" y="824"/>
                  </a:lnTo>
                  <a:lnTo>
                    <a:pt x="802" y="854"/>
                  </a:lnTo>
                  <a:lnTo>
                    <a:pt x="790" y="862"/>
                  </a:lnTo>
                  <a:lnTo>
                    <a:pt x="796" y="880"/>
                  </a:lnTo>
                  <a:lnTo>
                    <a:pt x="822" y="886"/>
                  </a:lnTo>
                  <a:lnTo>
                    <a:pt x="836" y="898"/>
                  </a:lnTo>
                  <a:lnTo>
                    <a:pt x="838" y="942"/>
                  </a:lnTo>
                  <a:close/>
                </a:path>
              </a:pathLst>
            </a:custGeom>
            <a:grpFill/>
            <a:ln w="3175" cap="flat" cmpd="sng">
              <a:solidFill>
                <a:schemeClr val="bg1"/>
              </a:solidFill>
              <a:prstDash val="solid"/>
              <a:round/>
              <a:headEnd/>
              <a:tailEnd/>
            </a:ln>
          </p:spPr>
          <p:txBody>
            <a:bodyPr wrap="none" lIns="0" tIns="0" rIns="0" bIns="0" anchor="ctr">
              <a:spAutoFit/>
            </a:bodyPr>
            <a:lstStyle/>
            <a:p>
              <a:pPr algn="ctr">
                <a:defRPr/>
              </a:pPr>
              <a:endParaRPr lang="nl-NL">
                <a:cs typeface="+mn-cs"/>
              </a:endParaRPr>
            </a:p>
          </p:txBody>
        </p:sp>
        <p:sp>
          <p:nvSpPr>
            <p:cNvPr id="577" name="Freeform 60"/>
            <p:cNvSpPr>
              <a:spLocks/>
            </p:cNvSpPr>
            <p:nvPr userDrawn="1"/>
          </p:nvSpPr>
          <p:spPr bwMode="auto">
            <a:xfrm>
              <a:off x="3140340" y="3331465"/>
              <a:ext cx="853566" cy="738234"/>
            </a:xfrm>
            <a:custGeom>
              <a:avLst/>
              <a:gdLst>
                <a:gd name="T0" fmla="*/ 27 w 771"/>
                <a:gd name="T1" fmla="*/ 528 h 635"/>
                <a:gd name="T2" fmla="*/ 60 w 771"/>
                <a:gd name="T3" fmla="*/ 552 h 635"/>
                <a:gd name="T4" fmla="*/ 195 w 771"/>
                <a:gd name="T5" fmla="*/ 632 h 635"/>
                <a:gd name="T6" fmla="*/ 249 w 771"/>
                <a:gd name="T7" fmla="*/ 620 h 635"/>
                <a:gd name="T8" fmla="*/ 318 w 771"/>
                <a:gd name="T9" fmla="*/ 588 h 635"/>
                <a:gd name="T10" fmla="*/ 372 w 771"/>
                <a:gd name="T11" fmla="*/ 575 h 635"/>
                <a:gd name="T12" fmla="*/ 433 w 771"/>
                <a:gd name="T13" fmla="*/ 564 h 635"/>
                <a:gd name="T14" fmla="*/ 466 w 771"/>
                <a:gd name="T15" fmla="*/ 581 h 635"/>
                <a:gd name="T16" fmla="*/ 642 w 771"/>
                <a:gd name="T17" fmla="*/ 566 h 635"/>
                <a:gd name="T18" fmla="*/ 688 w 771"/>
                <a:gd name="T19" fmla="*/ 557 h 635"/>
                <a:gd name="T20" fmla="*/ 697 w 771"/>
                <a:gd name="T21" fmla="*/ 515 h 635"/>
                <a:gd name="T22" fmla="*/ 681 w 771"/>
                <a:gd name="T23" fmla="*/ 477 h 635"/>
                <a:gd name="T24" fmla="*/ 711 w 771"/>
                <a:gd name="T25" fmla="*/ 459 h 635"/>
                <a:gd name="T26" fmla="*/ 718 w 771"/>
                <a:gd name="T27" fmla="*/ 395 h 635"/>
                <a:gd name="T28" fmla="*/ 727 w 771"/>
                <a:gd name="T29" fmla="*/ 378 h 635"/>
                <a:gd name="T30" fmla="*/ 765 w 771"/>
                <a:gd name="T31" fmla="*/ 351 h 635"/>
                <a:gd name="T32" fmla="*/ 741 w 771"/>
                <a:gd name="T33" fmla="*/ 333 h 635"/>
                <a:gd name="T34" fmla="*/ 694 w 771"/>
                <a:gd name="T35" fmla="*/ 344 h 635"/>
                <a:gd name="T36" fmla="*/ 643 w 771"/>
                <a:gd name="T37" fmla="*/ 318 h 635"/>
                <a:gd name="T38" fmla="*/ 660 w 771"/>
                <a:gd name="T39" fmla="*/ 302 h 635"/>
                <a:gd name="T40" fmla="*/ 670 w 771"/>
                <a:gd name="T41" fmla="*/ 260 h 635"/>
                <a:gd name="T42" fmla="*/ 714 w 771"/>
                <a:gd name="T43" fmla="*/ 273 h 635"/>
                <a:gd name="T44" fmla="*/ 700 w 771"/>
                <a:gd name="T45" fmla="*/ 242 h 635"/>
                <a:gd name="T46" fmla="*/ 669 w 771"/>
                <a:gd name="T47" fmla="*/ 185 h 635"/>
                <a:gd name="T48" fmla="*/ 648 w 771"/>
                <a:gd name="T49" fmla="*/ 152 h 635"/>
                <a:gd name="T50" fmla="*/ 573 w 771"/>
                <a:gd name="T51" fmla="*/ 137 h 635"/>
                <a:gd name="T52" fmla="*/ 493 w 771"/>
                <a:gd name="T53" fmla="*/ 161 h 635"/>
                <a:gd name="T54" fmla="*/ 424 w 771"/>
                <a:gd name="T55" fmla="*/ 146 h 635"/>
                <a:gd name="T56" fmla="*/ 468 w 771"/>
                <a:gd name="T57" fmla="*/ 2 h 635"/>
                <a:gd name="T58" fmla="*/ 369 w 771"/>
                <a:gd name="T59" fmla="*/ 0 h 635"/>
                <a:gd name="T60" fmla="*/ 325 w 771"/>
                <a:gd name="T61" fmla="*/ 84 h 635"/>
                <a:gd name="T62" fmla="*/ 273 w 771"/>
                <a:gd name="T63" fmla="*/ 176 h 635"/>
                <a:gd name="T64" fmla="*/ 204 w 771"/>
                <a:gd name="T65" fmla="*/ 275 h 635"/>
                <a:gd name="T66" fmla="*/ 151 w 771"/>
                <a:gd name="T67" fmla="*/ 341 h 635"/>
                <a:gd name="T68" fmla="*/ 102 w 771"/>
                <a:gd name="T69" fmla="*/ 390 h 635"/>
                <a:gd name="T70" fmla="*/ 58 w 771"/>
                <a:gd name="T71" fmla="*/ 444 h 635"/>
                <a:gd name="T72" fmla="*/ 0 w 771"/>
                <a:gd name="T73" fmla="*/ 492 h 6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1"/>
                <a:gd name="T112" fmla="*/ 0 h 635"/>
                <a:gd name="T113" fmla="*/ 771 w 771"/>
                <a:gd name="T114" fmla="*/ 635 h 6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1" h="635">
                  <a:moveTo>
                    <a:pt x="0" y="492"/>
                  </a:moveTo>
                  <a:lnTo>
                    <a:pt x="27" y="528"/>
                  </a:lnTo>
                  <a:lnTo>
                    <a:pt x="61" y="530"/>
                  </a:lnTo>
                  <a:lnTo>
                    <a:pt x="60" y="552"/>
                  </a:lnTo>
                  <a:lnTo>
                    <a:pt x="130" y="606"/>
                  </a:lnTo>
                  <a:lnTo>
                    <a:pt x="195" y="632"/>
                  </a:lnTo>
                  <a:lnTo>
                    <a:pt x="231" y="635"/>
                  </a:lnTo>
                  <a:lnTo>
                    <a:pt x="249" y="620"/>
                  </a:lnTo>
                  <a:lnTo>
                    <a:pt x="274" y="612"/>
                  </a:lnTo>
                  <a:lnTo>
                    <a:pt x="318" y="588"/>
                  </a:lnTo>
                  <a:lnTo>
                    <a:pt x="360" y="588"/>
                  </a:lnTo>
                  <a:lnTo>
                    <a:pt x="372" y="575"/>
                  </a:lnTo>
                  <a:lnTo>
                    <a:pt x="409" y="573"/>
                  </a:lnTo>
                  <a:lnTo>
                    <a:pt x="433" y="564"/>
                  </a:lnTo>
                  <a:lnTo>
                    <a:pt x="457" y="570"/>
                  </a:lnTo>
                  <a:lnTo>
                    <a:pt x="466" y="581"/>
                  </a:lnTo>
                  <a:lnTo>
                    <a:pt x="636" y="579"/>
                  </a:lnTo>
                  <a:lnTo>
                    <a:pt x="642" y="566"/>
                  </a:lnTo>
                  <a:lnTo>
                    <a:pt x="700" y="569"/>
                  </a:lnTo>
                  <a:lnTo>
                    <a:pt x="688" y="557"/>
                  </a:lnTo>
                  <a:lnTo>
                    <a:pt x="693" y="545"/>
                  </a:lnTo>
                  <a:lnTo>
                    <a:pt x="697" y="515"/>
                  </a:lnTo>
                  <a:lnTo>
                    <a:pt x="664" y="489"/>
                  </a:lnTo>
                  <a:lnTo>
                    <a:pt x="681" y="477"/>
                  </a:lnTo>
                  <a:lnTo>
                    <a:pt x="694" y="465"/>
                  </a:lnTo>
                  <a:lnTo>
                    <a:pt x="711" y="459"/>
                  </a:lnTo>
                  <a:lnTo>
                    <a:pt x="720" y="434"/>
                  </a:lnTo>
                  <a:lnTo>
                    <a:pt x="718" y="395"/>
                  </a:lnTo>
                  <a:lnTo>
                    <a:pt x="706" y="375"/>
                  </a:lnTo>
                  <a:lnTo>
                    <a:pt x="727" y="378"/>
                  </a:lnTo>
                  <a:lnTo>
                    <a:pt x="736" y="359"/>
                  </a:lnTo>
                  <a:lnTo>
                    <a:pt x="765" y="351"/>
                  </a:lnTo>
                  <a:lnTo>
                    <a:pt x="771" y="336"/>
                  </a:lnTo>
                  <a:lnTo>
                    <a:pt x="741" y="333"/>
                  </a:lnTo>
                  <a:lnTo>
                    <a:pt x="727" y="345"/>
                  </a:lnTo>
                  <a:lnTo>
                    <a:pt x="694" y="344"/>
                  </a:lnTo>
                  <a:lnTo>
                    <a:pt x="669" y="315"/>
                  </a:lnTo>
                  <a:lnTo>
                    <a:pt x="643" y="318"/>
                  </a:lnTo>
                  <a:lnTo>
                    <a:pt x="645" y="306"/>
                  </a:lnTo>
                  <a:lnTo>
                    <a:pt x="660" y="302"/>
                  </a:lnTo>
                  <a:lnTo>
                    <a:pt x="661" y="270"/>
                  </a:lnTo>
                  <a:lnTo>
                    <a:pt x="670" y="260"/>
                  </a:lnTo>
                  <a:lnTo>
                    <a:pt x="685" y="275"/>
                  </a:lnTo>
                  <a:lnTo>
                    <a:pt x="714" y="273"/>
                  </a:lnTo>
                  <a:lnTo>
                    <a:pt x="712" y="252"/>
                  </a:lnTo>
                  <a:lnTo>
                    <a:pt x="700" y="242"/>
                  </a:lnTo>
                  <a:lnTo>
                    <a:pt x="697" y="213"/>
                  </a:lnTo>
                  <a:lnTo>
                    <a:pt x="669" y="185"/>
                  </a:lnTo>
                  <a:lnTo>
                    <a:pt x="663" y="140"/>
                  </a:lnTo>
                  <a:lnTo>
                    <a:pt x="648" y="152"/>
                  </a:lnTo>
                  <a:lnTo>
                    <a:pt x="598" y="170"/>
                  </a:lnTo>
                  <a:lnTo>
                    <a:pt x="573" y="137"/>
                  </a:lnTo>
                  <a:lnTo>
                    <a:pt x="525" y="138"/>
                  </a:lnTo>
                  <a:lnTo>
                    <a:pt x="493" y="161"/>
                  </a:lnTo>
                  <a:lnTo>
                    <a:pt x="460" y="150"/>
                  </a:lnTo>
                  <a:lnTo>
                    <a:pt x="424" y="146"/>
                  </a:lnTo>
                  <a:lnTo>
                    <a:pt x="465" y="36"/>
                  </a:lnTo>
                  <a:lnTo>
                    <a:pt x="468" y="2"/>
                  </a:lnTo>
                  <a:lnTo>
                    <a:pt x="433" y="5"/>
                  </a:lnTo>
                  <a:lnTo>
                    <a:pt x="369" y="0"/>
                  </a:lnTo>
                  <a:lnTo>
                    <a:pt x="345" y="45"/>
                  </a:lnTo>
                  <a:lnTo>
                    <a:pt x="325" y="84"/>
                  </a:lnTo>
                  <a:lnTo>
                    <a:pt x="297" y="128"/>
                  </a:lnTo>
                  <a:lnTo>
                    <a:pt x="273" y="176"/>
                  </a:lnTo>
                  <a:lnTo>
                    <a:pt x="243" y="213"/>
                  </a:lnTo>
                  <a:lnTo>
                    <a:pt x="204" y="275"/>
                  </a:lnTo>
                  <a:lnTo>
                    <a:pt x="159" y="317"/>
                  </a:lnTo>
                  <a:lnTo>
                    <a:pt x="151" y="341"/>
                  </a:lnTo>
                  <a:lnTo>
                    <a:pt x="124" y="360"/>
                  </a:lnTo>
                  <a:lnTo>
                    <a:pt x="102" y="390"/>
                  </a:lnTo>
                  <a:lnTo>
                    <a:pt x="67" y="423"/>
                  </a:lnTo>
                  <a:lnTo>
                    <a:pt x="58" y="444"/>
                  </a:lnTo>
                  <a:lnTo>
                    <a:pt x="21" y="477"/>
                  </a:lnTo>
                  <a:lnTo>
                    <a:pt x="0" y="492"/>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78" name="Freeform 61"/>
            <p:cNvSpPr>
              <a:spLocks/>
            </p:cNvSpPr>
            <p:nvPr userDrawn="1"/>
          </p:nvSpPr>
          <p:spPr bwMode="auto">
            <a:xfrm>
              <a:off x="3850109" y="3375360"/>
              <a:ext cx="853566" cy="626501"/>
            </a:xfrm>
            <a:custGeom>
              <a:avLst/>
              <a:gdLst>
                <a:gd name="T0" fmla="*/ 483 w 768"/>
                <a:gd name="T1" fmla="*/ 38 h 540"/>
                <a:gd name="T2" fmla="*/ 556 w 768"/>
                <a:gd name="T3" fmla="*/ 74 h 540"/>
                <a:gd name="T4" fmla="*/ 595 w 768"/>
                <a:gd name="T5" fmla="*/ 173 h 540"/>
                <a:gd name="T6" fmla="*/ 619 w 768"/>
                <a:gd name="T7" fmla="*/ 206 h 540"/>
                <a:gd name="T8" fmla="*/ 643 w 768"/>
                <a:gd name="T9" fmla="*/ 209 h 540"/>
                <a:gd name="T10" fmla="*/ 639 w 768"/>
                <a:gd name="T11" fmla="*/ 276 h 540"/>
                <a:gd name="T12" fmla="*/ 648 w 768"/>
                <a:gd name="T13" fmla="*/ 351 h 540"/>
                <a:gd name="T14" fmla="*/ 700 w 768"/>
                <a:gd name="T15" fmla="*/ 315 h 540"/>
                <a:gd name="T16" fmla="*/ 714 w 768"/>
                <a:gd name="T17" fmla="*/ 398 h 540"/>
                <a:gd name="T18" fmla="*/ 768 w 768"/>
                <a:gd name="T19" fmla="*/ 470 h 540"/>
                <a:gd name="T20" fmla="*/ 711 w 768"/>
                <a:gd name="T21" fmla="*/ 494 h 540"/>
                <a:gd name="T22" fmla="*/ 622 w 768"/>
                <a:gd name="T23" fmla="*/ 468 h 540"/>
                <a:gd name="T24" fmla="*/ 570 w 768"/>
                <a:gd name="T25" fmla="*/ 489 h 540"/>
                <a:gd name="T26" fmla="*/ 498 w 768"/>
                <a:gd name="T27" fmla="*/ 506 h 540"/>
                <a:gd name="T28" fmla="*/ 447 w 768"/>
                <a:gd name="T29" fmla="*/ 491 h 540"/>
                <a:gd name="T30" fmla="*/ 415 w 768"/>
                <a:gd name="T31" fmla="*/ 471 h 540"/>
                <a:gd name="T32" fmla="*/ 348 w 768"/>
                <a:gd name="T33" fmla="*/ 494 h 540"/>
                <a:gd name="T34" fmla="*/ 277 w 768"/>
                <a:gd name="T35" fmla="*/ 441 h 540"/>
                <a:gd name="T36" fmla="*/ 210 w 768"/>
                <a:gd name="T37" fmla="*/ 482 h 540"/>
                <a:gd name="T38" fmla="*/ 127 w 768"/>
                <a:gd name="T39" fmla="*/ 498 h 540"/>
                <a:gd name="T40" fmla="*/ 76 w 768"/>
                <a:gd name="T41" fmla="*/ 522 h 540"/>
                <a:gd name="T42" fmla="*/ 55 w 768"/>
                <a:gd name="T43" fmla="*/ 531 h 540"/>
                <a:gd name="T44" fmla="*/ 51 w 768"/>
                <a:gd name="T45" fmla="*/ 474 h 540"/>
                <a:gd name="T46" fmla="*/ 42 w 768"/>
                <a:gd name="T47" fmla="*/ 434 h 540"/>
                <a:gd name="T48" fmla="*/ 70 w 768"/>
                <a:gd name="T49" fmla="*/ 417 h 540"/>
                <a:gd name="T50" fmla="*/ 75 w 768"/>
                <a:gd name="T51" fmla="*/ 363 h 540"/>
                <a:gd name="T52" fmla="*/ 85 w 768"/>
                <a:gd name="T53" fmla="*/ 339 h 540"/>
                <a:gd name="T54" fmla="*/ 124 w 768"/>
                <a:gd name="T55" fmla="*/ 311 h 540"/>
                <a:gd name="T56" fmla="*/ 99 w 768"/>
                <a:gd name="T57" fmla="*/ 296 h 540"/>
                <a:gd name="T58" fmla="*/ 48 w 768"/>
                <a:gd name="T59" fmla="*/ 308 h 540"/>
                <a:gd name="T60" fmla="*/ 0 w 768"/>
                <a:gd name="T61" fmla="*/ 281 h 540"/>
                <a:gd name="T62" fmla="*/ 18 w 768"/>
                <a:gd name="T63" fmla="*/ 263 h 540"/>
                <a:gd name="T64" fmla="*/ 25 w 768"/>
                <a:gd name="T65" fmla="*/ 222 h 540"/>
                <a:gd name="T66" fmla="*/ 70 w 768"/>
                <a:gd name="T67" fmla="*/ 236 h 540"/>
                <a:gd name="T68" fmla="*/ 58 w 768"/>
                <a:gd name="T69" fmla="*/ 206 h 540"/>
                <a:gd name="T70" fmla="*/ 24 w 768"/>
                <a:gd name="T71" fmla="*/ 144 h 540"/>
                <a:gd name="T72" fmla="*/ 67 w 768"/>
                <a:gd name="T73" fmla="*/ 75 h 540"/>
                <a:gd name="T74" fmla="*/ 123 w 768"/>
                <a:gd name="T75" fmla="*/ 29 h 540"/>
                <a:gd name="T76" fmla="*/ 195 w 768"/>
                <a:gd name="T77" fmla="*/ 8 h 540"/>
                <a:gd name="T78" fmla="*/ 250 w 768"/>
                <a:gd name="T79" fmla="*/ 110 h 540"/>
                <a:gd name="T80" fmla="*/ 322 w 768"/>
                <a:gd name="T81" fmla="*/ 120 h 540"/>
                <a:gd name="T82" fmla="*/ 325 w 768"/>
                <a:gd name="T83" fmla="*/ 179 h 540"/>
                <a:gd name="T84" fmla="*/ 366 w 768"/>
                <a:gd name="T85" fmla="*/ 170 h 540"/>
                <a:gd name="T86" fmla="*/ 447 w 768"/>
                <a:gd name="T87" fmla="*/ 0 h 5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8"/>
                <a:gd name="T133" fmla="*/ 0 h 540"/>
                <a:gd name="T134" fmla="*/ 768 w 768"/>
                <a:gd name="T135" fmla="*/ 540 h 5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8" h="540">
                  <a:moveTo>
                    <a:pt x="447" y="0"/>
                  </a:moveTo>
                  <a:lnTo>
                    <a:pt x="483" y="38"/>
                  </a:lnTo>
                  <a:lnTo>
                    <a:pt x="525" y="48"/>
                  </a:lnTo>
                  <a:lnTo>
                    <a:pt x="556" y="74"/>
                  </a:lnTo>
                  <a:lnTo>
                    <a:pt x="556" y="132"/>
                  </a:lnTo>
                  <a:lnTo>
                    <a:pt x="595" y="173"/>
                  </a:lnTo>
                  <a:lnTo>
                    <a:pt x="594" y="198"/>
                  </a:lnTo>
                  <a:lnTo>
                    <a:pt x="619" y="206"/>
                  </a:lnTo>
                  <a:lnTo>
                    <a:pt x="634" y="216"/>
                  </a:lnTo>
                  <a:lnTo>
                    <a:pt x="643" y="209"/>
                  </a:lnTo>
                  <a:lnTo>
                    <a:pt x="649" y="248"/>
                  </a:lnTo>
                  <a:lnTo>
                    <a:pt x="639" y="276"/>
                  </a:lnTo>
                  <a:lnTo>
                    <a:pt x="628" y="320"/>
                  </a:lnTo>
                  <a:lnTo>
                    <a:pt x="648" y="351"/>
                  </a:lnTo>
                  <a:lnTo>
                    <a:pt x="685" y="341"/>
                  </a:lnTo>
                  <a:lnTo>
                    <a:pt x="700" y="315"/>
                  </a:lnTo>
                  <a:lnTo>
                    <a:pt x="715" y="321"/>
                  </a:lnTo>
                  <a:lnTo>
                    <a:pt x="714" y="398"/>
                  </a:lnTo>
                  <a:lnTo>
                    <a:pt x="753" y="461"/>
                  </a:lnTo>
                  <a:lnTo>
                    <a:pt x="768" y="470"/>
                  </a:lnTo>
                  <a:lnTo>
                    <a:pt x="768" y="519"/>
                  </a:lnTo>
                  <a:lnTo>
                    <a:pt x="711" y="494"/>
                  </a:lnTo>
                  <a:lnTo>
                    <a:pt x="669" y="477"/>
                  </a:lnTo>
                  <a:lnTo>
                    <a:pt x="622" y="468"/>
                  </a:lnTo>
                  <a:lnTo>
                    <a:pt x="612" y="459"/>
                  </a:lnTo>
                  <a:lnTo>
                    <a:pt x="570" y="489"/>
                  </a:lnTo>
                  <a:lnTo>
                    <a:pt x="541" y="483"/>
                  </a:lnTo>
                  <a:lnTo>
                    <a:pt x="498" y="506"/>
                  </a:lnTo>
                  <a:lnTo>
                    <a:pt x="462" y="497"/>
                  </a:lnTo>
                  <a:lnTo>
                    <a:pt x="447" y="491"/>
                  </a:lnTo>
                  <a:lnTo>
                    <a:pt x="433" y="491"/>
                  </a:lnTo>
                  <a:lnTo>
                    <a:pt x="415" y="471"/>
                  </a:lnTo>
                  <a:lnTo>
                    <a:pt x="381" y="497"/>
                  </a:lnTo>
                  <a:lnTo>
                    <a:pt x="348" y="494"/>
                  </a:lnTo>
                  <a:lnTo>
                    <a:pt x="315" y="453"/>
                  </a:lnTo>
                  <a:lnTo>
                    <a:pt x="277" y="441"/>
                  </a:lnTo>
                  <a:lnTo>
                    <a:pt x="243" y="461"/>
                  </a:lnTo>
                  <a:lnTo>
                    <a:pt x="210" y="482"/>
                  </a:lnTo>
                  <a:lnTo>
                    <a:pt x="190" y="480"/>
                  </a:lnTo>
                  <a:lnTo>
                    <a:pt x="127" y="498"/>
                  </a:lnTo>
                  <a:lnTo>
                    <a:pt x="117" y="521"/>
                  </a:lnTo>
                  <a:lnTo>
                    <a:pt x="76" y="522"/>
                  </a:lnTo>
                  <a:lnTo>
                    <a:pt x="73" y="540"/>
                  </a:lnTo>
                  <a:lnTo>
                    <a:pt x="55" y="531"/>
                  </a:lnTo>
                  <a:lnTo>
                    <a:pt x="45" y="519"/>
                  </a:lnTo>
                  <a:lnTo>
                    <a:pt x="51" y="474"/>
                  </a:lnTo>
                  <a:lnTo>
                    <a:pt x="21" y="450"/>
                  </a:lnTo>
                  <a:lnTo>
                    <a:pt x="42" y="434"/>
                  </a:lnTo>
                  <a:lnTo>
                    <a:pt x="52" y="426"/>
                  </a:lnTo>
                  <a:lnTo>
                    <a:pt x="70" y="417"/>
                  </a:lnTo>
                  <a:lnTo>
                    <a:pt x="79" y="393"/>
                  </a:lnTo>
                  <a:lnTo>
                    <a:pt x="75" y="363"/>
                  </a:lnTo>
                  <a:lnTo>
                    <a:pt x="61" y="338"/>
                  </a:lnTo>
                  <a:lnTo>
                    <a:pt x="85" y="339"/>
                  </a:lnTo>
                  <a:lnTo>
                    <a:pt x="96" y="320"/>
                  </a:lnTo>
                  <a:lnTo>
                    <a:pt x="124" y="311"/>
                  </a:lnTo>
                  <a:lnTo>
                    <a:pt x="126" y="297"/>
                  </a:lnTo>
                  <a:lnTo>
                    <a:pt x="99" y="296"/>
                  </a:lnTo>
                  <a:lnTo>
                    <a:pt x="87" y="306"/>
                  </a:lnTo>
                  <a:lnTo>
                    <a:pt x="48" y="308"/>
                  </a:lnTo>
                  <a:lnTo>
                    <a:pt x="27" y="279"/>
                  </a:lnTo>
                  <a:lnTo>
                    <a:pt x="0" y="281"/>
                  </a:lnTo>
                  <a:lnTo>
                    <a:pt x="3" y="267"/>
                  </a:lnTo>
                  <a:lnTo>
                    <a:pt x="18" y="263"/>
                  </a:lnTo>
                  <a:lnTo>
                    <a:pt x="16" y="230"/>
                  </a:lnTo>
                  <a:lnTo>
                    <a:pt x="25" y="222"/>
                  </a:lnTo>
                  <a:lnTo>
                    <a:pt x="43" y="240"/>
                  </a:lnTo>
                  <a:lnTo>
                    <a:pt x="70" y="236"/>
                  </a:lnTo>
                  <a:lnTo>
                    <a:pt x="69" y="215"/>
                  </a:lnTo>
                  <a:lnTo>
                    <a:pt x="58" y="206"/>
                  </a:lnTo>
                  <a:lnTo>
                    <a:pt x="52" y="176"/>
                  </a:lnTo>
                  <a:lnTo>
                    <a:pt x="24" y="144"/>
                  </a:lnTo>
                  <a:lnTo>
                    <a:pt x="25" y="101"/>
                  </a:lnTo>
                  <a:lnTo>
                    <a:pt x="67" y="75"/>
                  </a:lnTo>
                  <a:lnTo>
                    <a:pt x="100" y="66"/>
                  </a:lnTo>
                  <a:lnTo>
                    <a:pt x="123" y="29"/>
                  </a:lnTo>
                  <a:lnTo>
                    <a:pt x="160" y="24"/>
                  </a:lnTo>
                  <a:lnTo>
                    <a:pt x="195" y="8"/>
                  </a:lnTo>
                  <a:lnTo>
                    <a:pt x="228" y="60"/>
                  </a:lnTo>
                  <a:lnTo>
                    <a:pt x="250" y="110"/>
                  </a:lnTo>
                  <a:lnTo>
                    <a:pt x="288" y="117"/>
                  </a:lnTo>
                  <a:lnTo>
                    <a:pt x="322" y="120"/>
                  </a:lnTo>
                  <a:lnTo>
                    <a:pt x="340" y="149"/>
                  </a:lnTo>
                  <a:lnTo>
                    <a:pt x="325" y="179"/>
                  </a:lnTo>
                  <a:lnTo>
                    <a:pt x="342" y="188"/>
                  </a:lnTo>
                  <a:lnTo>
                    <a:pt x="366" y="170"/>
                  </a:lnTo>
                  <a:lnTo>
                    <a:pt x="376" y="159"/>
                  </a:lnTo>
                  <a:lnTo>
                    <a:pt x="447" y="0"/>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79" name="Freeform 62"/>
            <p:cNvSpPr>
              <a:spLocks/>
            </p:cNvSpPr>
            <p:nvPr userDrawn="1"/>
          </p:nvSpPr>
          <p:spPr bwMode="auto">
            <a:xfrm>
              <a:off x="5208808" y="1737279"/>
              <a:ext cx="977084" cy="1049489"/>
            </a:xfrm>
            <a:custGeom>
              <a:avLst/>
              <a:gdLst>
                <a:gd name="T0" fmla="*/ 845 w 880"/>
                <a:gd name="T1" fmla="*/ 857 h 902"/>
                <a:gd name="T2" fmla="*/ 814 w 880"/>
                <a:gd name="T3" fmla="*/ 842 h 902"/>
                <a:gd name="T4" fmla="*/ 762 w 880"/>
                <a:gd name="T5" fmla="*/ 855 h 902"/>
                <a:gd name="T6" fmla="*/ 729 w 880"/>
                <a:gd name="T7" fmla="*/ 830 h 902"/>
                <a:gd name="T8" fmla="*/ 594 w 880"/>
                <a:gd name="T9" fmla="*/ 850 h 902"/>
                <a:gd name="T10" fmla="*/ 525 w 880"/>
                <a:gd name="T11" fmla="*/ 830 h 902"/>
                <a:gd name="T12" fmla="*/ 389 w 880"/>
                <a:gd name="T13" fmla="*/ 822 h 902"/>
                <a:gd name="T14" fmla="*/ 369 w 880"/>
                <a:gd name="T15" fmla="*/ 902 h 902"/>
                <a:gd name="T16" fmla="*/ 329 w 880"/>
                <a:gd name="T17" fmla="*/ 880 h 902"/>
                <a:gd name="T18" fmla="*/ 294 w 880"/>
                <a:gd name="T19" fmla="*/ 882 h 902"/>
                <a:gd name="T20" fmla="*/ 255 w 880"/>
                <a:gd name="T21" fmla="*/ 900 h 902"/>
                <a:gd name="T22" fmla="*/ 225 w 880"/>
                <a:gd name="T23" fmla="*/ 850 h 902"/>
                <a:gd name="T24" fmla="*/ 150 w 880"/>
                <a:gd name="T25" fmla="*/ 822 h 902"/>
                <a:gd name="T26" fmla="*/ 105 w 880"/>
                <a:gd name="T27" fmla="*/ 800 h 902"/>
                <a:gd name="T28" fmla="*/ 35 w 880"/>
                <a:gd name="T29" fmla="*/ 757 h 902"/>
                <a:gd name="T30" fmla="*/ 29 w 880"/>
                <a:gd name="T31" fmla="*/ 708 h 902"/>
                <a:gd name="T32" fmla="*/ 35 w 880"/>
                <a:gd name="T33" fmla="*/ 693 h 902"/>
                <a:gd name="T34" fmla="*/ 84 w 880"/>
                <a:gd name="T35" fmla="*/ 627 h 902"/>
                <a:gd name="T36" fmla="*/ 47 w 880"/>
                <a:gd name="T37" fmla="*/ 585 h 902"/>
                <a:gd name="T38" fmla="*/ 0 w 880"/>
                <a:gd name="T39" fmla="*/ 534 h 902"/>
                <a:gd name="T40" fmla="*/ 119 w 880"/>
                <a:gd name="T41" fmla="*/ 407 h 902"/>
                <a:gd name="T42" fmla="*/ 205 w 880"/>
                <a:gd name="T43" fmla="*/ 443 h 902"/>
                <a:gd name="T44" fmla="*/ 272 w 880"/>
                <a:gd name="T45" fmla="*/ 357 h 902"/>
                <a:gd name="T46" fmla="*/ 220 w 880"/>
                <a:gd name="T47" fmla="*/ 283 h 902"/>
                <a:gd name="T48" fmla="*/ 182 w 880"/>
                <a:gd name="T49" fmla="*/ 198 h 902"/>
                <a:gd name="T50" fmla="*/ 165 w 880"/>
                <a:gd name="T51" fmla="*/ 158 h 902"/>
                <a:gd name="T52" fmla="*/ 207 w 880"/>
                <a:gd name="T53" fmla="*/ 158 h 902"/>
                <a:gd name="T54" fmla="*/ 229 w 880"/>
                <a:gd name="T55" fmla="*/ 68 h 902"/>
                <a:gd name="T56" fmla="*/ 295 w 880"/>
                <a:gd name="T57" fmla="*/ 0 h 902"/>
                <a:gd name="T58" fmla="*/ 350 w 880"/>
                <a:gd name="T59" fmla="*/ 20 h 902"/>
                <a:gd name="T60" fmla="*/ 400 w 880"/>
                <a:gd name="T61" fmla="*/ 57 h 902"/>
                <a:gd name="T62" fmla="*/ 452 w 880"/>
                <a:gd name="T63" fmla="*/ 92 h 902"/>
                <a:gd name="T64" fmla="*/ 485 w 880"/>
                <a:gd name="T65" fmla="*/ 132 h 902"/>
                <a:gd name="T66" fmla="*/ 545 w 880"/>
                <a:gd name="T67" fmla="*/ 143 h 902"/>
                <a:gd name="T68" fmla="*/ 579 w 880"/>
                <a:gd name="T69" fmla="*/ 129 h 902"/>
                <a:gd name="T70" fmla="*/ 767 w 880"/>
                <a:gd name="T71" fmla="*/ 335 h 902"/>
                <a:gd name="T72" fmla="*/ 832 w 880"/>
                <a:gd name="T73" fmla="*/ 412 h 902"/>
                <a:gd name="T74" fmla="*/ 844 w 880"/>
                <a:gd name="T75" fmla="*/ 457 h 902"/>
                <a:gd name="T76" fmla="*/ 840 w 880"/>
                <a:gd name="T77" fmla="*/ 483 h 902"/>
                <a:gd name="T78" fmla="*/ 877 w 880"/>
                <a:gd name="T79" fmla="*/ 503 h 902"/>
                <a:gd name="T80" fmla="*/ 875 w 880"/>
                <a:gd name="T81" fmla="*/ 590 h 902"/>
                <a:gd name="T82" fmla="*/ 860 w 880"/>
                <a:gd name="T83" fmla="*/ 758 h 9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902"/>
                <a:gd name="T128" fmla="*/ 880 w 880"/>
                <a:gd name="T129" fmla="*/ 902 h 9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902">
                  <a:moveTo>
                    <a:pt x="862" y="837"/>
                  </a:moveTo>
                  <a:lnTo>
                    <a:pt x="845" y="857"/>
                  </a:lnTo>
                  <a:lnTo>
                    <a:pt x="820" y="853"/>
                  </a:lnTo>
                  <a:lnTo>
                    <a:pt x="814" y="842"/>
                  </a:lnTo>
                  <a:lnTo>
                    <a:pt x="772" y="845"/>
                  </a:lnTo>
                  <a:lnTo>
                    <a:pt x="762" y="855"/>
                  </a:lnTo>
                  <a:lnTo>
                    <a:pt x="742" y="853"/>
                  </a:lnTo>
                  <a:lnTo>
                    <a:pt x="729" y="830"/>
                  </a:lnTo>
                  <a:lnTo>
                    <a:pt x="605" y="835"/>
                  </a:lnTo>
                  <a:lnTo>
                    <a:pt x="594" y="850"/>
                  </a:lnTo>
                  <a:lnTo>
                    <a:pt x="560" y="842"/>
                  </a:lnTo>
                  <a:lnTo>
                    <a:pt x="525" y="830"/>
                  </a:lnTo>
                  <a:lnTo>
                    <a:pt x="505" y="820"/>
                  </a:lnTo>
                  <a:lnTo>
                    <a:pt x="389" y="822"/>
                  </a:lnTo>
                  <a:lnTo>
                    <a:pt x="369" y="842"/>
                  </a:lnTo>
                  <a:lnTo>
                    <a:pt x="369" y="902"/>
                  </a:lnTo>
                  <a:lnTo>
                    <a:pt x="344" y="897"/>
                  </a:lnTo>
                  <a:lnTo>
                    <a:pt x="329" y="880"/>
                  </a:lnTo>
                  <a:lnTo>
                    <a:pt x="315" y="898"/>
                  </a:lnTo>
                  <a:lnTo>
                    <a:pt x="294" y="882"/>
                  </a:lnTo>
                  <a:lnTo>
                    <a:pt x="279" y="898"/>
                  </a:lnTo>
                  <a:lnTo>
                    <a:pt x="255" y="900"/>
                  </a:lnTo>
                  <a:lnTo>
                    <a:pt x="247" y="875"/>
                  </a:lnTo>
                  <a:lnTo>
                    <a:pt x="225" y="850"/>
                  </a:lnTo>
                  <a:lnTo>
                    <a:pt x="212" y="822"/>
                  </a:lnTo>
                  <a:lnTo>
                    <a:pt x="150" y="822"/>
                  </a:lnTo>
                  <a:lnTo>
                    <a:pt x="132" y="812"/>
                  </a:lnTo>
                  <a:lnTo>
                    <a:pt x="105" y="800"/>
                  </a:lnTo>
                  <a:lnTo>
                    <a:pt x="62" y="802"/>
                  </a:lnTo>
                  <a:lnTo>
                    <a:pt x="35" y="757"/>
                  </a:lnTo>
                  <a:lnTo>
                    <a:pt x="27" y="730"/>
                  </a:lnTo>
                  <a:lnTo>
                    <a:pt x="29" y="708"/>
                  </a:lnTo>
                  <a:lnTo>
                    <a:pt x="19" y="698"/>
                  </a:lnTo>
                  <a:lnTo>
                    <a:pt x="35" y="693"/>
                  </a:lnTo>
                  <a:lnTo>
                    <a:pt x="79" y="653"/>
                  </a:lnTo>
                  <a:lnTo>
                    <a:pt x="84" y="627"/>
                  </a:lnTo>
                  <a:lnTo>
                    <a:pt x="64" y="603"/>
                  </a:lnTo>
                  <a:lnTo>
                    <a:pt x="47" y="585"/>
                  </a:lnTo>
                  <a:lnTo>
                    <a:pt x="19" y="547"/>
                  </a:lnTo>
                  <a:lnTo>
                    <a:pt x="0" y="534"/>
                  </a:lnTo>
                  <a:lnTo>
                    <a:pt x="114" y="432"/>
                  </a:lnTo>
                  <a:lnTo>
                    <a:pt x="119" y="407"/>
                  </a:lnTo>
                  <a:lnTo>
                    <a:pt x="162" y="415"/>
                  </a:lnTo>
                  <a:lnTo>
                    <a:pt x="205" y="443"/>
                  </a:lnTo>
                  <a:lnTo>
                    <a:pt x="250" y="408"/>
                  </a:lnTo>
                  <a:lnTo>
                    <a:pt x="272" y="357"/>
                  </a:lnTo>
                  <a:lnTo>
                    <a:pt x="235" y="307"/>
                  </a:lnTo>
                  <a:lnTo>
                    <a:pt x="220" y="283"/>
                  </a:lnTo>
                  <a:lnTo>
                    <a:pt x="220" y="225"/>
                  </a:lnTo>
                  <a:lnTo>
                    <a:pt x="182" y="198"/>
                  </a:lnTo>
                  <a:lnTo>
                    <a:pt x="159" y="192"/>
                  </a:lnTo>
                  <a:lnTo>
                    <a:pt x="165" y="158"/>
                  </a:lnTo>
                  <a:lnTo>
                    <a:pt x="195" y="163"/>
                  </a:lnTo>
                  <a:lnTo>
                    <a:pt x="207" y="158"/>
                  </a:lnTo>
                  <a:lnTo>
                    <a:pt x="210" y="125"/>
                  </a:lnTo>
                  <a:lnTo>
                    <a:pt x="229" y="68"/>
                  </a:lnTo>
                  <a:lnTo>
                    <a:pt x="252" y="33"/>
                  </a:lnTo>
                  <a:lnTo>
                    <a:pt x="295" y="0"/>
                  </a:lnTo>
                  <a:lnTo>
                    <a:pt x="344" y="8"/>
                  </a:lnTo>
                  <a:lnTo>
                    <a:pt x="350" y="20"/>
                  </a:lnTo>
                  <a:lnTo>
                    <a:pt x="384" y="18"/>
                  </a:lnTo>
                  <a:lnTo>
                    <a:pt x="400" y="57"/>
                  </a:lnTo>
                  <a:lnTo>
                    <a:pt x="424" y="77"/>
                  </a:lnTo>
                  <a:lnTo>
                    <a:pt x="452" y="92"/>
                  </a:lnTo>
                  <a:lnTo>
                    <a:pt x="464" y="127"/>
                  </a:lnTo>
                  <a:lnTo>
                    <a:pt x="485" y="132"/>
                  </a:lnTo>
                  <a:lnTo>
                    <a:pt x="514" y="130"/>
                  </a:lnTo>
                  <a:lnTo>
                    <a:pt x="545" y="143"/>
                  </a:lnTo>
                  <a:lnTo>
                    <a:pt x="554" y="127"/>
                  </a:lnTo>
                  <a:lnTo>
                    <a:pt x="579" y="129"/>
                  </a:lnTo>
                  <a:lnTo>
                    <a:pt x="763" y="318"/>
                  </a:lnTo>
                  <a:lnTo>
                    <a:pt x="767" y="335"/>
                  </a:lnTo>
                  <a:lnTo>
                    <a:pt x="829" y="397"/>
                  </a:lnTo>
                  <a:lnTo>
                    <a:pt x="832" y="412"/>
                  </a:lnTo>
                  <a:lnTo>
                    <a:pt x="845" y="428"/>
                  </a:lnTo>
                  <a:lnTo>
                    <a:pt x="844" y="457"/>
                  </a:lnTo>
                  <a:lnTo>
                    <a:pt x="832" y="467"/>
                  </a:lnTo>
                  <a:lnTo>
                    <a:pt x="840" y="483"/>
                  </a:lnTo>
                  <a:lnTo>
                    <a:pt x="864" y="492"/>
                  </a:lnTo>
                  <a:lnTo>
                    <a:pt x="877" y="503"/>
                  </a:lnTo>
                  <a:lnTo>
                    <a:pt x="880" y="555"/>
                  </a:lnTo>
                  <a:lnTo>
                    <a:pt x="875" y="590"/>
                  </a:lnTo>
                  <a:lnTo>
                    <a:pt x="872" y="753"/>
                  </a:lnTo>
                  <a:lnTo>
                    <a:pt x="860" y="758"/>
                  </a:lnTo>
                  <a:lnTo>
                    <a:pt x="862" y="837"/>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80" name="Freeform 63"/>
            <p:cNvSpPr>
              <a:spLocks/>
            </p:cNvSpPr>
            <p:nvPr userDrawn="1"/>
          </p:nvSpPr>
          <p:spPr bwMode="auto">
            <a:xfrm>
              <a:off x="2347612" y="4933632"/>
              <a:ext cx="901498" cy="361136"/>
            </a:xfrm>
            <a:custGeom>
              <a:avLst/>
              <a:gdLst>
                <a:gd name="T0" fmla="*/ 356 w 813"/>
                <a:gd name="T1" fmla="*/ 92 h 312"/>
                <a:gd name="T2" fmla="*/ 336 w 813"/>
                <a:gd name="T3" fmla="*/ 68 h 312"/>
                <a:gd name="T4" fmla="*/ 268 w 813"/>
                <a:gd name="T5" fmla="*/ 38 h 312"/>
                <a:gd name="T6" fmla="*/ 221 w 813"/>
                <a:gd name="T7" fmla="*/ 30 h 312"/>
                <a:gd name="T8" fmla="*/ 186 w 813"/>
                <a:gd name="T9" fmla="*/ 7 h 312"/>
                <a:gd name="T10" fmla="*/ 113 w 813"/>
                <a:gd name="T11" fmla="*/ 0 h 312"/>
                <a:gd name="T12" fmla="*/ 83 w 813"/>
                <a:gd name="T13" fmla="*/ 8 h 312"/>
                <a:gd name="T14" fmla="*/ 36 w 813"/>
                <a:gd name="T15" fmla="*/ 32 h 312"/>
                <a:gd name="T16" fmla="*/ 8 w 813"/>
                <a:gd name="T17" fmla="*/ 68 h 312"/>
                <a:gd name="T18" fmla="*/ 26 w 813"/>
                <a:gd name="T19" fmla="*/ 108 h 312"/>
                <a:gd name="T20" fmla="*/ 5 w 813"/>
                <a:gd name="T21" fmla="*/ 153 h 312"/>
                <a:gd name="T22" fmla="*/ 36 w 813"/>
                <a:gd name="T23" fmla="*/ 207 h 312"/>
                <a:gd name="T24" fmla="*/ 63 w 813"/>
                <a:gd name="T25" fmla="*/ 237 h 312"/>
                <a:gd name="T26" fmla="*/ 111 w 813"/>
                <a:gd name="T27" fmla="*/ 232 h 312"/>
                <a:gd name="T28" fmla="*/ 140 w 813"/>
                <a:gd name="T29" fmla="*/ 178 h 312"/>
                <a:gd name="T30" fmla="*/ 203 w 813"/>
                <a:gd name="T31" fmla="*/ 170 h 312"/>
                <a:gd name="T32" fmla="*/ 246 w 813"/>
                <a:gd name="T33" fmla="*/ 157 h 312"/>
                <a:gd name="T34" fmla="*/ 315 w 813"/>
                <a:gd name="T35" fmla="*/ 190 h 312"/>
                <a:gd name="T36" fmla="*/ 381 w 813"/>
                <a:gd name="T37" fmla="*/ 222 h 312"/>
                <a:gd name="T38" fmla="*/ 410 w 813"/>
                <a:gd name="T39" fmla="*/ 252 h 312"/>
                <a:gd name="T40" fmla="*/ 401 w 813"/>
                <a:gd name="T41" fmla="*/ 278 h 312"/>
                <a:gd name="T42" fmla="*/ 435 w 813"/>
                <a:gd name="T43" fmla="*/ 298 h 312"/>
                <a:gd name="T44" fmla="*/ 511 w 813"/>
                <a:gd name="T45" fmla="*/ 312 h 312"/>
                <a:gd name="T46" fmla="*/ 561 w 813"/>
                <a:gd name="T47" fmla="*/ 282 h 312"/>
                <a:gd name="T48" fmla="*/ 616 w 813"/>
                <a:gd name="T49" fmla="*/ 247 h 312"/>
                <a:gd name="T50" fmla="*/ 715 w 813"/>
                <a:gd name="T51" fmla="*/ 205 h 312"/>
                <a:gd name="T52" fmla="*/ 753 w 813"/>
                <a:gd name="T53" fmla="*/ 165 h 312"/>
                <a:gd name="T54" fmla="*/ 811 w 813"/>
                <a:gd name="T55" fmla="*/ 110 h 312"/>
                <a:gd name="T56" fmla="*/ 791 w 813"/>
                <a:gd name="T57" fmla="*/ 72 h 312"/>
                <a:gd name="T58" fmla="*/ 750 w 813"/>
                <a:gd name="T59" fmla="*/ 107 h 312"/>
                <a:gd name="T60" fmla="*/ 721 w 813"/>
                <a:gd name="T61" fmla="*/ 82 h 312"/>
                <a:gd name="T62" fmla="*/ 696 w 813"/>
                <a:gd name="T63" fmla="*/ 95 h 312"/>
                <a:gd name="T64" fmla="*/ 668 w 813"/>
                <a:gd name="T65" fmla="*/ 83 h 312"/>
                <a:gd name="T66" fmla="*/ 638 w 813"/>
                <a:gd name="T67" fmla="*/ 70 h 312"/>
                <a:gd name="T68" fmla="*/ 620 w 813"/>
                <a:gd name="T69" fmla="*/ 38 h 312"/>
                <a:gd name="T70" fmla="*/ 581 w 813"/>
                <a:gd name="T71" fmla="*/ 22 h 312"/>
                <a:gd name="T72" fmla="*/ 571 w 813"/>
                <a:gd name="T73" fmla="*/ 53 h 312"/>
                <a:gd name="T74" fmla="*/ 553 w 813"/>
                <a:gd name="T75" fmla="*/ 80 h 312"/>
                <a:gd name="T76" fmla="*/ 528 w 813"/>
                <a:gd name="T77" fmla="*/ 98 h 312"/>
                <a:gd name="T78" fmla="*/ 460 w 813"/>
                <a:gd name="T79" fmla="*/ 113 h 312"/>
                <a:gd name="T80" fmla="*/ 426 w 813"/>
                <a:gd name="T81" fmla="*/ 102 h 312"/>
                <a:gd name="T82" fmla="*/ 398 w 813"/>
                <a:gd name="T83" fmla="*/ 115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3"/>
                <a:gd name="T127" fmla="*/ 0 h 312"/>
                <a:gd name="T128" fmla="*/ 813 w 813"/>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3" h="312">
                  <a:moveTo>
                    <a:pt x="368" y="115"/>
                  </a:moveTo>
                  <a:lnTo>
                    <a:pt x="356" y="92"/>
                  </a:lnTo>
                  <a:lnTo>
                    <a:pt x="343" y="78"/>
                  </a:lnTo>
                  <a:lnTo>
                    <a:pt x="336" y="68"/>
                  </a:lnTo>
                  <a:lnTo>
                    <a:pt x="298" y="53"/>
                  </a:lnTo>
                  <a:lnTo>
                    <a:pt x="268" y="38"/>
                  </a:lnTo>
                  <a:lnTo>
                    <a:pt x="238" y="28"/>
                  </a:lnTo>
                  <a:lnTo>
                    <a:pt x="221" y="30"/>
                  </a:lnTo>
                  <a:lnTo>
                    <a:pt x="201" y="10"/>
                  </a:lnTo>
                  <a:lnTo>
                    <a:pt x="186" y="7"/>
                  </a:lnTo>
                  <a:lnTo>
                    <a:pt x="176" y="0"/>
                  </a:lnTo>
                  <a:lnTo>
                    <a:pt x="113" y="0"/>
                  </a:lnTo>
                  <a:lnTo>
                    <a:pt x="110" y="10"/>
                  </a:lnTo>
                  <a:lnTo>
                    <a:pt x="83" y="8"/>
                  </a:lnTo>
                  <a:lnTo>
                    <a:pt x="66" y="32"/>
                  </a:lnTo>
                  <a:lnTo>
                    <a:pt x="36" y="32"/>
                  </a:lnTo>
                  <a:lnTo>
                    <a:pt x="25" y="45"/>
                  </a:lnTo>
                  <a:lnTo>
                    <a:pt x="8" y="68"/>
                  </a:lnTo>
                  <a:lnTo>
                    <a:pt x="15" y="102"/>
                  </a:lnTo>
                  <a:lnTo>
                    <a:pt x="26" y="108"/>
                  </a:lnTo>
                  <a:lnTo>
                    <a:pt x="0" y="120"/>
                  </a:lnTo>
                  <a:lnTo>
                    <a:pt x="5" y="153"/>
                  </a:lnTo>
                  <a:lnTo>
                    <a:pt x="15" y="167"/>
                  </a:lnTo>
                  <a:lnTo>
                    <a:pt x="36" y="207"/>
                  </a:lnTo>
                  <a:lnTo>
                    <a:pt x="41" y="220"/>
                  </a:lnTo>
                  <a:lnTo>
                    <a:pt x="63" y="237"/>
                  </a:lnTo>
                  <a:lnTo>
                    <a:pt x="91" y="242"/>
                  </a:lnTo>
                  <a:lnTo>
                    <a:pt x="111" y="232"/>
                  </a:lnTo>
                  <a:lnTo>
                    <a:pt x="141" y="232"/>
                  </a:lnTo>
                  <a:lnTo>
                    <a:pt x="140" y="178"/>
                  </a:lnTo>
                  <a:lnTo>
                    <a:pt x="163" y="165"/>
                  </a:lnTo>
                  <a:lnTo>
                    <a:pt x="203" y="170"/>
                  </a:lnTo>
                  <a:lnTo>
                    <a:pt x="223" y="155"/>
                  </a:lnTo>
                  <a:lnTo>
                    <a:pt x="246" y="157"/>
                  </a:lnTo>
                  <a:lnTo>
                    <a:pt x="253" y="170"/>
                  </a:lnTo>
                  <a:lnTo>
                    <a:pt x="315" y="190"/>
                  </a:lnTo>
                  <a:lnTo>
                    <a:pt x="373" y="207"/>
                  </a:lnTo>
                  <a:lnTo>
                    <a:pt x="381" y="222"/>
                  </a:lnTo>
                  <a:lnTo>
                    <a:pt x="408" y="227"/>
                  </a:lnTo>
                  <a:lnTo>
                    <a:pt x="410" y="252"/>
                  </a:lnTo>
                  <a:lnTo>
                    <a:pt x="396" y="263"/>
                  </a:lnTo>
                  <a:lnTo>
                    <a:pt x="401" y="278"/>
                  </a:lnTo>
                  <a:lnTo>
                    <a:pt x="410" y="287"/>
                  </a:lnTo>
                  <a:lnTo>
                    <a:pt x="435" y="298"/>
                  </a:lnTo>
                  <a:lnTo>
                    <a:pt x="490" y="298"/>
                  </a:lnTo>
                  <a:lnTo>
                    <a:pt x="511" y="312"/>
                  </a:lnTo>
                  <a:lnTo>
                    <a:pt x="533" y="292"/>
                  </a:lnTo>
                  <a:lnTo>
                    <a:pt x="561" y="282"/>
                  </a:lnTo>
                  <a:lnTo>
                    <a:pt x="590" y="272"/>
                  </a:lnTo>
                  <a:lnTo>
                    <a:pt x="616" y="247"/>
                  </a:lnTo>
                  <a:lnTo>
                    <a:pt x="675" y="243"/>
                  </a:lnTo>
                  <a:lnTo>
                    <a:pt x="715" y="205"/>
                  </a:lnTo>
                  <a:lnTo>
                    <a:pt x="748" y="188"/>
                  </a:lnTo>
                  <a:lnTo>
                    <a:pt x="753" y="165"/>
                  </a:lnTo>
                  <a:lnTo>
                    <a:pt x="770" y="160"/>
                  </a:lnTo>
                  <a:lnTo>
                    <a:pt x="811" y="110"/>
                  </a:lnTo>
                  <a:lnTo>
                    <a:pt x="813" y="82"/>
                  </a:lnTo>
                  <a:lnTo>
                    <a:pt x="791" y="72"/>
                  </a:lnTo>
                  <a:lnTo>
                    <a:pt x="791" y="105"/>
                  </a:lnTo>
                  <a:lnTo>
                    <a:pt x="750" y="107"/>
                  </a:lnTo>
                  <a:lnTo>
                    <a:pt x="743" y="80"/>
                  </a:lnTo>
                  <a:lnTo>
                    <a:pt x="721" y="82"/>
                  </a:lnTo>
                  <a:lnTo>
                    <a:pt x="715" y="102"/>
                  </a:lnTo>
                  <a:lnTo>
                    <a:pt x="696" y="95"/>
                  </a:lnTo>
                  <a:lnTo>
                    <a:pt x="678" y="82"/>
                  </a:lnTo>
                  <a:lnTo>
                    <a:pt x="668" y="83"/>
                  </a:lnTo>
                  <a:lnTo>
                    <a:pt x="650" y="75"/>
                  </a:lnTo>
                  <a:lnTo>
                    <a:pt x="638" y="70"/>
                  </a:lnTo>
                  <a:lnTo>
                    <a:pt x="640" y="55"/>
                  </a:lnTo>
                  <a:lnTo>
                    <a:pt x="620" y="38"/>
                  </a:lnTo>
                  <a:lnTo>
                    <a:pt x="611" y="18"/>
                  </a:lnTo>
                  <a:lnTo>
                    <a:pt x="581" y="22"/>
                  </a:lnTo>
                  <a:lnTo>
                    <a:pt x="580" y="43"/>
                  </a:lnTo>
                  <a:lnTo>
                    <a:pt x="571" y="53"/>
                  </a:lnTo>
                  <a:lnTo>
                    <a:pt x="573" y="72"/>
                  </a:lnTo>
                  <a:lnTo>
                    <a:pt x="553" y="80"/>
                  </a:lnTo>
                  <a:lnTo>
                    <a:pt x="535" y="82"/>
                  </a:lnTo>
                  <a:lnTo>
                    <a:pt x="528" y="98"/>
                  </a:lnTo>
                  <a:lnTo>
                    <a:pt x="473" y="100"/>
                  </a:lnTo>
                  <a:lnTo>
                    <a:pt x="460" y="113"/>
                  </a:lnTo>
                  <a:lnTo>
                    <a:pt x="438" y="117"/>
                  </a:lnTo>
                  <a:lnTo>
                    <a:pt x="426" y="102"/>
                  </a:lnTo>
                  <a:lnTo>
                    <a:pt x="413" y="92"/>
                  </a:lnTo>
                  <a:lnTo>
                    <a:pt x="398" y="115"/>
                  </a:lnTo>
                  <a:lnTo>
                    <a:pt x="368" y="115"/>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81" name="Freeform 64"/>
            <p:cNvSpPr>
              <a:spLocks/>
            </p:cNvSpPr>
            <p:nvPr userDrawn="1"/>
          </p:nvSpPr>
          <p:spPr bwMode="auto">
            <a:xfrm>
              <a:off x="2434259" y="4582472"/>
              <a:ext cx="872001" cy="415007"/>
            </a:xfrm>
            <a:custGeom>
              <a:avLst/>
              <a:gdLst>
                <a:gd name="T0" fmla="*/ 730 w 785"/>
                <a:gd name="T1" fmla="*/ 258 h 355"/>
                <a:gd name="T2" fmla="*/ 615 w 785"/>
                <a:gd name="T3" fmla="*/ 207 h 355"/>
                <a:gd name="T4" fmla="*/ 568 w 785"/>
                <a:gd name="T5" fmla="*/ 163 h 355"/>
                <a:gd name="T6" fmla="*/ 507 w 785"/>
                <a:gd name="T7" fmla="*/ 130 h 355"/>
                <a:gd name="T8" fmla="*/ 462 w 785"/>
                <a:gd name="T9" fmla="*/ 117 h 355"/>
                <a:gd name="T10" fmla="*/ 323 w 785"/>
                <a:gd name="T11" fmla="*/ 112 h 355"/>
                <a:gd name="T12" fmla="*/ 237 w 785"/>
                <a:gd name="T13" fmla="*/ 112 h 355"/>
                <a:gd name="T14" fmla="*/ 210 w 785"/>
                <a:gd name="T15" fmla="*/ 80 h 355"/>
                <a:gd name="T16" fmla="*/ 203 w 785"/>
                <a:gd name="T17" fmla="*/ 43 h 355"/>
                <a:gd name="T18" fmla="*/ 263 w 785"/>
                <a:gd name="T19" fmla="*/ 68 h 355"/>
                <a:gd name="T20" fmla="*/ 327 w 785"/>
                <a:gd name="T21" fmla="*/ 80 h 355"/>
                <a:gd name="T22" fmla="*/ 393 w 785"/>
                <a:gd name="T23" fmla="*/ 70 h 355"/>
                <a:gd name="T24" fmla="*/ 423 w 785"/>
                <a:gd name="T25" fmla="*/ 60 h 355"/>
                <a:gd name="T26" fmla="*/ 373 w 785"/>
                <a:gd name="T27" fmla="*/ 0 h 355"/>
                <a:gd name="T28" fmla="*/ 328 w 785"/>
                <a:gd name="T29" fmla="*/ 12 h 355"/>
                <a:gd name="T30" fmla="*/ 290 w 785"/>
                <a:gd name="T31" fmla="*/ 37 h 355"/>
                <a:gd name="T32" fmla="*/ 170 w 785"/>
                <a:gd name="T33" fmla="*/ 25 h 355"/>
                <a:gd name="T34" fmla="*/ 127 w 785"/>
                <a:gd name="T35" fmla="*/ 20 h 355"/>
                <a:gd name="T36" fmla="*/ 92 w 785"/>
                <a:gd name="T37" fmla="*/ 42 h 355"/>
                <a:gd name="T38" fmla="*/ 0 w 785"/>
                <a:gd name="T39" fmla="*/ 102 h 355"/>
                <a:gd name="T40" fmla="*/ 47 w 785"/>
                <a:gd name="T41" fmla="*/ 162 h 355"/>
                <a:gd name="T42" fmla="*/ 83 w 785"/>
                <a:gd name="T43" fmla="*/ 203 h 355"/>
                <a:gd name="T44" fmla="*/ 110 w 785"/>
                <a:gd name="T45" fmla="*/ 233 h 355"/>
                <a:gd name="T46" fmla="*/ 148 w 785"/>
                <a:gd name="T47" fmla="*/ 243 h 355"/>
                <a:gd name="T48" fmla="*/ 222 w 785"/>
                <a:gd name="T49" fmla="*/ 212 h 355"/>
                <a:gd name="T50" fmla="*/ 248 w 785"/>
                <a:gd name="T51" fmla="*/ 275 h 355"/>
                <a:gd name="T52" fmla="*/ 298 w 785"/>
                <a:gd name="T53" fmla="*/ 283 h 355"/>
                <a:gd name="T54" fmla="*/ 305 w 785"/>
                <a:gd name="T55" fmla="*/ 307 h 355"/>
                <a:gd name="T56" fmla="*/ 350 w 785"/>
                <a:gd name="T57" fmla="*/ 323 h 355"/>
                <a:gd name="T58" fmla="*/ 395 w 785"/>
                <a:gd name="T59" fmla="*/ 328 h 355"/>
                <a:gd name="T60" fmla="*/ 432 w 785"/>
                <a:gd name="T61" fmla="*/ 317 h 355"/>
                <a:gd name="T62" fmla="*/ 445 w 785"/>
                <a:gd name="T63" fmla="*/ 283 h 355"/>
                <a:gd name="T64" fmla="*/ 472 w 785"/>
                <a:gd name="T65" fmla="*/ 228 h 355"/>
                <a:gd name="T66" fmla="*/ 513 w 785"/>
                <a:gd name="T67" fmla="*/ 232 h 355"/>
                <a:gd name="T68" fmla="*/ 592 w 785"/>
                <a:gd name="T69" fmla="*/ 300 h 355"/>
                <a:gd name="T70" fmla="*/ 652 w 785"/>
                <a:gd name="T71" fmla="*/ 320 h 355"/>
                <a:gd name="T72" fmla="*/ 697 w 785"/>
                <a:gd name="T73" fmla="*/ 307 h 355"/>
                <a:gd name="T74" fmla="*/ 740 w 785"/>
                <a:gd name="T75" fmla="*/ 297 h 355"/>
                <a:gd name="T76" fmla="*/ 760 w 785"/>
                <a:gd name="T77" fmla="*/ 332 h 355"/>
                <a:gd name="T78" fmla="*/ 772 w 785"/>
                <a:gd name="T79" fmla="*/ 355 h 355"/>
                <a:gd name="T80" fmla="*/ 777 w 785"/>
                <a:gd name="T81" fmla="*/ 297 h 355"/>
                <a:gd name="T82" fmla="*/ 768 w 785"/>
                <a:gd name="T83" fmla="*/ 263 h 3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5"/>
                <a:gd name="T127" fmla="*/ 0 h 355"/>
                <a:gd name="T128" fmla="*/ 785 w 785"/>
                <a:gd name="T129" fmla="*/ 355 h 3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5" h="355">
                  <a:moveTo>
                    <a:pt x="740" y="258"/>
                  </a:moveTo>
                  <a:cubicBezTo>
                    <a:pt x="737" y="258"/>
                    <a:pt x="733" y="258"/>
                    <a:pt x="730" y="258"/>
                  </a:cubicBezTo>
                  <a:lnTo>
                    <a:pt x="635" y="252"/>
                  </a:lnTo>
                  <a:lnTo>
                    <a:pt x="615" y="207"/>
                  </a:lnTo>
                  <a:lnTo>
                    <a:pt x="580" y="180"/>
                  </a:lnTo>
                  <a:lnTo>
                    <a:pt x="568" y="163"/>
                  </a:lnTo>
                  <a:lnTo>
                    <a:pt x="527" y="138"/>
                  </a:lnTo>
                  <a:lnTo>
                    <a:pt x="507" y="130"/>
                  </a:lnTo>
                  <a:lnTo>
                    <a:pt x="492" y="118"/>
                  </a:lnTo>
                  <a:lnTo>
                    <a:pt x="462" y="117"/>
                  </a:lnTo>
                  <a:lnTo>
                    <a:pt x="440" y="97"/>
                  </a:lnTo>
                  <a:lnTo>
                    <a:pt x="323" y="112"/>
                  </a:lnTo>
                  <a:lnTo>
                    <a:pt x="272" y="133"/>
                  </a:lnTo>
                  <a:lnTo>
                    <a:pt x="237" y="112"/>
                  </a:lnTo>
                  <a:lnTo>
                    <a:pt x="225" y="102"/>
                  </a:lnTo>
                  <a:lnTo>
                    <a:pt x="210" y="80"/>
                  </a:lnTo>
                  <a:lnTo>
                    <a:pt x="193" y="72"/>
                  </a:lnTo>
                  <a:lnTo>
                    <a:pt x="203" y="43"/>
                  </a:lnTo>
                  <a:lnTo>
                    <a:pt x="233" y="43"/>
                  </a:lnTo>
                  <a:lnTo>
                    <a:pt x="263" y="68"/>
                  </a:lnTo>
                  <a:lnTo>
                    <a:pt x="273" y="85"/>
                  </a:lnTo>
                  <a:lnTo>
                    <a:pt x="327" y="80"/>
                  </a:lnTo>
                  <a:lnTo>
                    <a:pt x="343" y="72"/>
                  </a:lnTo>
                  <a:lnTo>
                    <a:pt x="393" y="70"/>
                  </a:lnTo>
                  <a:lnTo>
                    <a:pt x="398" y="60"/>
                  </a:lnTo>
                  <a:lnTo>
                    <a:pt x="423" y="60"/>
                  </a:lnTo>
                  <a:lnTo>
                    <a:pt x="415" y="2"/>
                  </a:lnTo>
                  <a:lnTo>
                    <a:pt x="373" y="0"/>
                  </a:lnTo>
                  <a:lnTo>
                    <a:pt x="353" y="13"/>
                  </a:lnTo>
                  <a:lnTo>
                    <a:pt x="328" y="12"/>
                  </a:lnTo>
                  <a:lnTo>
                    <a:pt x="302" y="33"/>
                  </a:lnTo>
                  <a:lnTo>
                    <a:pt x="290" y="37"/>
                  </a:lnTo>
                  <a:lnTo>
                    <a:pt x="277" y="22"/>
                  </a:lnTo>
                  <a:lnTo>
                    <a:pt x="170" y="25"/>
                  </a:lnTo>
                  <a:lnTo>
                    <a:pt x="137" y="30"/>
                  </a:lnTo>
                  <a:lnTo>
                    <a:pt x="127" y="20"/>
                  </a:lnTo>
                  <a:lnTo>
                    <a:pt x="98" y="23"/>
                  </a:lnTo>
                  <a:lnTo>
                    <a:pt x="92" y="42"/>
                  </a:lnTo>
                  <a:lnTo>
                    <a:pt x="60" y="47"/>
                  </a:lnTo>
                  <a:lnTo>
                    <a:pt x="0" y="102"/>
                  </a:lnTo>
                  <a:lnTo>
                    <a:pt x="17" y="147"/>
                  </a:lnTo>
                  <a:lnTo>
                    <a:pt x="47" y="162"/>
                  </a:lnTo>
                  <a:lnTo>
                    <a:pt x="57" y="180"/>
                  </a:lnTo>
                  <a:lnTo>
                    <a:pt x="83" y="203"/>
                  </a:lnTo>
                  <a:lnTo>
                    <a:pt x="87" y="225"/>
                  </a:lnTo>
                  <a:lnTo>
                    <a:pt x="110" y="233"/>
                  </a:lnTo>
                  <a:lnTo>
                    <a:pt x="135" y="232"/>
                  </a:lnTo>
                  <a:lnTo>
                    <a:pt x="148" y="243"/>
                  </a:lnTo>
                  <a:lnTo>
                    <a:pt x="193" y="235"/>
                  </a:lnTo>
                  <a:lnTo>
                    <a:pt x="222" y="212"/>
                  </a:lnTo>
                  <a:lnTo>
                    <a:pt x="238" y="225"/>
                  </a:lnTo>
                  <a:lnTo>
                    <a:pt x="248" y="275"/>
                  </a:lnTo>
                  <a:lnTo>
                    <a:pt x="287" y="302"/>
                  </a:lnTo>
                  <a:lnTo>
                    <a:pt x="298" y="283"/>
                  </a:lnTo>
                  <a:lnTo>
                    <a:pt x="307" y="288"/>
                  </a:lnTo>
                  <a:lnTo>
                    <a:pt x="305" y="307"/>
                  </a:lnTo>
                  <a:lnTo>
                    <a:pt x="320" y="318"/>
                  </a:lnTo>
                  <a:lnTo>
                    <a:pt x="350" y="323"/>
                  </a:lnTo>
                  <a:lnTo>
                    <a:pt x="357" y="332"/>
                  </a:lnTo>
                  <a:lnTo>
                    <a:pt x="395" y="328"/>
                  </a:lnTo>
                  <a:lnTo>
                    <a:pt x="392" y="318"/>
                  </a:lnTo>
                  <a:lnTo>
                    <a:pt x="432" y="317"/>
                  </a:lnTo>
                  <a:lnTo>
                    <a:pt x="438" y="295"/>
                  </a:lnTo>
                  <a:lnTo>
                    <a:pt x="445" y="283"/>
                  </a:lnTo>
                  <a:lnTo>
                    <a:pt x="450" y="233"/>
                  </a:lnTo>
                  <a:lnTo>
                    <a:pt x="472" y="228"/>
                  </a:lnTo>
                  <a:lnTo>
                    <a:pt x="485" y="218"/>
                  </a:lnTo>
                  <a:lnTo>
                    <a:pt x="513" y="232"/>
                  </a:lnTo>
                  <a:lnTo>
                    <a:pt x="570" y="268"/>
                  </a:lnTo>
                  <a:lnTo>
                    <a:pt x="592" y="300"/>
                  </a:lnTo>
                  <a:lnTo>
                    <a:pt x="627" y="297"/>
                  </a:lnTo>
                  <a:lnTo>
                    <a:pt x="652" y="320"/>
                  </a:lnTo>
                  <a:lnTo>
                    <a:pt x="682" y="318"/>
                  </a:lnTo>
                  <a:lnTo>
                    <a:pt x="697" y="307"/>
                  </a:lnTo>
                  <a:lnTo>
                    <a:pt x="723" y="307"/>
                  </a:lnTo>
                  <a:lnTo>
                    <a:pt x="740" y="297"/>
                  </a:lnTo>
                  <a:lnTo>
                    <a:pt x="752" y="300"/>
                  </a:lnTo>
                  <a:lnTo>
                    <a:pt x="760" y="332"/>
                  </a:lnTo>
                  <a:lnTo>
                    <a:pt x="768" y="342"/>
                  </a:lnTo>
                  <a:lnTo>
                    <a:pt x="772" y="355"/>
                  </a:lnTo>
                  <a:lnTo>
                    <a:pt x="778" y="332"/>
                  </a:lnTo>
                  <a:lnTo>
                    <a:pt x="777" y="297"/>
                  </a:lnTo>
                  <a:lnTo>
                    <a:pt x="785" y="285"/>
                  </a:lnTo>
                  <a:lnTo>
                    <a:pt x="768" y="263"/>
                  </a:lnTo>
                  <a:lnTo>
                    <a:pt x="740" y="258"/>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82" name="Freeform 65"/>
            <p:cNvSpPr>
              <a:spLocks/>
            </p:cNvSpPr>
            <p:nvPr userDrawn="1"/>
          </p:nvSpPr>
          <p:spPr bwMode="auto">
            <a:xfrm>
              <a:off x="2714479" y="4361002"/>
              <a:ext cx="427705" cy="213489"/>
            </a:xfrm>
            <a:custGeom>
              <a:avLst/>
              <a:gdLst>
                <a:gd name="T0" fmla="*/ 245 w 385"/>
                <a:gd name="T1" fmla="*/ 14 h 185"/>
                <a:gd name="T2" fmla="*/ 184 w 385"/>
                <a:gd name="T3" fmla="*/ 9 h 185"/>
                <a:gd name="T4" fmla="*/ 159 w 385"/>
                <a:gd name="T5" fmla="*/ 0 h 185"/>
                <a:gd name="T6" fmla="*/ 74 w 385"/>
                <a:gd name="T7" fmla="*/ 2 h 185"/>
                <a:gd name="T8" fmla="*/ 45 w 385"/>
                <a:gd name="T9" fmla="*/ 15 h 185"/>
                <a:gd name="T10" fmla="*/ 20 w 385"/>
                <a:gd name="T11" fmla="*/ 25 h 185"/>
                <a:gd name="T12" fmla="*/ 0 w 385"/>
                <a:gd name="T13" fmla="*/ 34 h 185"/>
                <a:gd name="T14" fmla="*/ 0 w 385"/>
                <a:gd name="T15" fmla="*/ 50 h 185"/>
                <a:gd name="T16" fmla="*/ 5 w 385"/>
                <a:gd name="T17" fmla="*/ 72 h 185"/>
                <a:gd name="T18" fmla="*/ 29 w 385"/>
                <a:gd name="T19" fmla="*/ 79 h 185"/>
                <a:gd name="T20" fmla="*/ 45 w 385"/>
                <a:gd name="T21" fmla="*/ 89 h 185"/>
                <a:gd name="T22" fmla="*/ 64 w 385"/>
                <a:gd name="T23" fmla="*/ 74 h 185"/>
                <a:gd name="T24" fmla="*/ 160 w 385"/>
                <a:gd name="T25" fmla="*/ 75 h 185"/>
                <a:gd name="T26" fmla="*/ 170 w 385"/>
                <a:gd name="T27" fmla="*/ 89 h 185"/>
                <a:gd name="T28" fmla="*/ 185 w 385"/>
                <a:gd name="T29" fmla="*/ 92 h 185"/>
                <a:gd name="T30" fmla="*/ 187 w 385"/>
                <a:gd name="T31" fmla="*/ 117 h 185"/>
                <a:gd name="T32" fmla="*/ 204 w 385"/>
                <a:gd name="T33" fmla="*/ 134 h 185"/>
                <a:gd name="T34" fmla="*/ 200 w 385"/>
                <a:gd name="T35" fmla="*/ 145 h 185"/>
                <a:gd name="T36" fmla="*/ 242 w 385"/>
                <a:gd name="T37" fmla="*/ 147 h 185"/>
                <a:gd name="T38" fmla="*/ 264 w 385"/>
                <a:gd name="T39" fmla="*/ 162 h 185"/>
                <a:gd name="T40" fmla="*/ 282 w 385"/>
                <a:gd name="T41" fmla="*/ 185 h 185"/>
                <a:gd name="T42" fmla="*/ 300 w 385"/>
                <a:gd name="T43" fmla="*/ 175 h 185"/>
                <a:gd name="T44" fmla="*/ 304 w 385"/>
                <a:gd name="T45" fmla="*/ 157 h 185"/>
                <a:gd name="T46" fmla="*/ 355 w 385"/>
                <a:gd name="T47" fmla="*/ 159 h 185"/>
                <a:gd name="T48" fmla="*/ 374 w 385"/>
                <a:gd name="T49" fmla="*/ 140 h 185"/>
                <a:gd name="T50" fmla="*/ 374 w 385"/>
                <a:gd name="T51" fmla="*/ 127 h 185"/>
                <a:gd name="T52" fmla="*/ 385 w 385"/>
                <a:gd name="T53" fmla="*/ 124 h 185"/>
                <a:gd name="T54" fmla="*/ 365 w 385"/>
                <a:gd name="T55" fmla="*/ 107 h 185"/>
                <a:gd name="T56" fmla="*/ 362 w 385"/>
                <a:gd name="T57" fmla="*/ 87 h 185"/>
                <a:gd name="T58" fmla="*/ 310 w 385"/>
                <a:gd name="T59" fmla="*/ 87 h 185"/>
                <a:gd name="T60" fmla="*/ 304 w 385"/>
                <a:gd name="T61" fmla="*/ 62 h 185"/>
                <a:gd name="T62" fmla="*/ 277 w 385"/>
                <a:gd name="T63" fmla="*/ 44 h 185"/>
                <a:gd name="T64" fmla="*/ 260 w 385"/>
                <a:gd name="T65" fmla="*/ 44 h 185"/>
                <a:gd name="T66" fmla="*/ 260 w 385"/>
                <a:gd name="T67" fmla="*/ 24 h 185"/>
                <a:gd name="T68" fmla="*/ 245 w 385"/>
                <a:gd name="T69" fmla="*/ 14 h 1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5"/>
                <a:gd name="T106" fmla="*/ 0 h 185"/>
                <a:gd name="T107" fmla="*/ 385 w 385"/>
                <a:gd name="T108" fmla="*/ 185 h 1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5" h="185">
                  <a:moveTo>
                    <a:pt x="245" y="14"/>
                  </a:moveTo>
                  <a:lnTo>
                    <a:pt x="184" y="9"/>
                  </a:lnTo>
                  <a:lnTo>
                    <a:pt x="159" y="0"/>
                  </a:lnTo>
                  <a:lnTo>
                    <a:pt x="74" y="2"/>
                  </a:lnTo>
                  <a:lnTo>
                    <a:pt x="45" y="15"/>
                  </a:lnTo>
                  <a:lnTo>
                    <a:pt x="20" y="25"/>
                  </a:lnTo>
                  <a:lnTo>
                    <a:pt x="0" y="34"/>
                  </a:lnTo>
                  <a:lnTo>
                    <a:pt x="0" y="50"/>
                  </a:lnTo>
                  <a:lnTo>
                    <a:pt x="5" y="72"/>
                  </a:lnTo>
                  <a:lnTo>
                    <a:pt x="29" y="79"/>
                  </a:lnTo>
                  <a:lnTo>
                    <a:pt x="45" y="89"/>
                  </a:lnTo>
                  <a:lnTo>
                    <a:pt x="64" y="74"/>
                  </a:lnTo>
                  <a:lnTo>
                    <a:pt x="160" y="75"/>
                  </a:lnTo>
                  <a:lnTo>
                    <a:pt x="170" y="89"/>
                  </a:lnTo>
                  <a:lnTo>
                    <a:pt x="185" y="92"/>
                  </a:lnTo>
                  <a:lnTo>
                    <a:pt x="187" y="117"/>
                  </a:lnTo>
                  <a:lnTo>
                    <a:pt x="204" y="134"/>
                  </a:lnTo>
                  <a:lnTo>
                    <a:pt x="200" y="145"/>
                  </a:lnTo>
                  <a:lnTo>
                    <a:pt x="242" y="147"/>
                  </a:lnTo>
                  <a:lnTo>
                    <a:pt x="264" y="162"/>
                  </a:lnTo>
                  <a:lnTo>
                    <a:pt x="282" y="185"/>
                  </a:lnTo>
                  <a:lnTo>
                    <a:pt x="300" y="175"/>
                  </a:lnTo>
                  <a:lnTo>
                    <a:pt x="304" y="157"/>
                  </a:lnTo>
                  <a:lnTo>
                    <a:pt x="355" y="159"/>
                  </a:lnTo>
                  <a:lnTo>
                    <a:pt x="374" y="140"/>
                  </a:lnTo>
                  <a:lnTo>
                    <a:pt x="374" y="127"/>
                  </a:lnTo>
                  <a:lnTo>
                    <a:pt x="385" y="124"/>
                  </a:lnTo>
                  <a:lnTo>
                    <a:pt x="365" y="107"/>
                  </a:lnTo>
                  <a:lnTo>
                    <a:pt x="362" y="87"/>
                  </a:lnTo>
                  <a:lnTo>
                    <a:pt x="310" y="87"/>
                  </a:lnTo>
                  <a:lnTo>
                    <a:pt x="304" y="62"/>
                  </a:lnTo>
                  <a:lnTo>
                    <a:pt x="277" y="44"/>
                  </a:lnTo>
                  <a:lnTo>
                    <a:pt x="260" y="44"/>
                  </a:lnTo>
                  <a:lnTo>
                    <a:pt x="260" y="24"/>
                  </a:lnTo>
                  <a:lnTo>
                    <a:pt x="245" y="14"/>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83" name="Freeform 66"/>
            <p:cNvSpPr>
              <a:spLocks/>
            </p:cNvSpPr>
            <p:nvPr userDrawn="1"/>
          </p:nvSpPr>
          <p:spPr bwMode="auto">
            <a:xfrm>
              <a:off x="2891460" y="4185422"/>
              <a:ext cx="488542" cy="297289"/>
            </a:xfrm>
            <a:custGeom>
              <a:avLst/>
              <a:gdLst>
                <a:gd name="T0" fmla="*/ 0 w 441"/>
                <a:gd name="T1" fmla="*/ 58 h 256"/>
                <a:gd name="T2" fmla="*/ 66 w 441"/>
                <a:gd name="T3" fmla="*/ 63 h 256"/>
                <a:gd name="T4" fmla="*/ 76 w 441"/>
                <a:gd name="T5" fmla="*/ 43 h 256"/>
                <a:gd name="T6" fmla="*/ 136 w 441"/>
                <a:gd name="T7" fmla="*/ 46 h 256"/>
                <a:gd name="T8" fmla="*/ 126 w 441"/>
                <a:gd name="T9" fmla="*/ 63 h 256"/>
                <a:gd name="T10" fmla="*/ 153 w 441"/>
                <a:gd name="T11" fmla="*/ 93 h 256"/>
                <a:gd name="T12" fmla="*/ 155 w 441"/>
                <a:gd name="T13" fmla="*/ 120 h 256"/>
                <a:gd name="T14" fmla="*/ 168 w 441"/>
                <a:gd name="T15" fmla="*/ 135 h 256"/>
                <a:gd name="T16" fmla="*/ 170 w 441"/>
                <a:gd name="T17" fmla="*/ 145 h 256"/>
                <a:gd name="T18" fmla="*/ 180 w 441"/>
                <a:gd name="T19" fmla="*/ 151 h 256"/>
                <a:gd name="T20" fmla="*/ 185 w 441"/>
                <a:gd name="T21" fmla="*/ 170 h 256"/>
                <a:gd name="T22" fmla="*/ 218 w 441"/>
                <a:gd name="T23" fmla="*/ 171 h 256"/>
                <a:gd name="T24" fmla="*/ 238 w 441"/>
                <a:gd name="T25" fmla="*/ 183 h 256"/>
                <a:gd name="T26" fmla="*/ 270 w 441"/>
                <a:gd name="T27" fmla="*/ 180 h 256"/>
                <a:gd name="T28" fmla="*/ 311 w 441"/>
                <a:gd name="T29" fmla="*/ 205 h 256"/>
                <a:gd name="T30" fmla="*/ 358 w 441"/>
                <a:gd name="T31" fmla="*/ 243 h 256"/>
                <a:gd name="T32" fmla="*/ 390 w 441"/>
                <a:gd name="T33" fmla="*/ 250 h 256"/>
                <a:gd name="T34" fmla="*/ 406 w 441"/>
                <a:gd name="T35" fmla="*/ 256 h 256"/>
                <a:gd name="T36" fmla="*/ 423 w 441"/>
                <a:gd name="T37" fmla="*/ 238 h 256"/>
                <a:gd name="T38" fmla="*/ 440 w 441"/>
                <a:gd name="T39" fmla="*/ 231 h 256"/>
                <a:gd name="T40" fmla="*/ 441 w 441"/>
                <a:gd name="T41" fmla="*/ 198 h 256"/>
                <a:gd name="T42" fmla="*/ 396 w 441"/>
                <a:gd name="T43" fmla="*/ 168 h 256"/>
                <a:gd name="T44" fmla="*/ 386 w 441"/>
                <a:gd name="T45" fmla="*/ 153 h 256"/>
                <a:gd name="T46" fmla="*/ 368 w 441"/>
                <a:gd name="T47" fmla="*/ 145 h 256"/>
                <a:gd name="T48" fmla="*/ 315 w 441"/>
                <a:gd name="T49" fmla="*/ 101 h 256"/>
                <a:gd name="T50" fmla="*/ 283 w 441"/>
                <a:gd name="T51" fmla="*/ 90 h 256"/>
                <a:gd name="T52" fmla="*/ 258 w 441"/>
                <a:gd name="T53" fmla="*/ 65 h 256"/>
                <a:gd name="T54" fmla="*/ 223 w 441"/>
                <a:gd name="T55" fmla="*/ 71 h 256"/>
                <a:gd name="T56" fmla="*/ 201 w 441"/>
                <a:gd name="T57" fmla="*/ 35 h 256"/>
                <a:gd name="T58" fmla="*/ 148 w 441"/>
                <a:gd name="T59" fmla="*/ 25 h 256"/>
                <a:gd name="T60" fmla="*/ 145 w 441"/>
                <a:gd name="T61" fmla="*/ 0 h 256"/>
                <a:gd name="T62" fmla="*/ 53 w 441"/>
                <a:gd name="T63" fmla="*/ 3 h 256"/>
                <a:gd name="T64" fmla="*/ 28 w 441"/>
                <a:gd name="T65" fmla="*/ 26 h 256"/>
                <a:gd name="T66" fmla="*/ 0 w 441"/>
                <a:gd name="T67" fmla="*/ 40 h 256"/>
                <a:gd name="T68" fmla="*/ 0 w 441"/>
                <a:gd name="T69" fmla="*/ 58 h 2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1"/>
                <a:gd name="T106" fmla="*/ 0 h 256"/>
                <a:gd name="T107" fmla="*/ 441 w 441"/>
                <a:gd name="T108" fmla="*/ 256 h 2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1" h="256">
                  <a:moveTo>
                    <a:pt x="0" y="58"/>
                  </a:moveTo>
                  <a:lnTo>
                    <a:pt x="66" y="63"/>
                  </a:lnTo>
                  <a:lnTo>
                    <a:pt x="76" y="43"/>
                  </a:lnTo>
                  <a:lnTo>
                    <a:pt x="136" y="46"/>
                  </a:lnTo>
                  <a:lnTo>
                    <a:pt x="126" y="63"/>
                  </a:lnTo>
                  <a:lnTo>
                    <a:pt x="153" y="93"/>
                  </a:lnTo>
                  <a:lnTo>
                    <a:pt x="155" y="120"/>
                  </a:lnTo>
                  <a:lnTo>
                    <a:pt x="168" y="135"/>
                  </a:lnTo>
                  <a:lnTo>
                    <a:pt x="170" y="145"/>
                  </a:lnTo>
                  <a:lnTo>
                    <a:pt x="180" y="151"/>
                  </a:lnTo>
                  <a:lnTo>
                    <a:pt x="185" y="170"/>
                  </a:lnTo>
                  <a:lnTo>
                    <a:pt x="218" y="171"/>
                  </a:lnTo>
                  <a:lnTo>
                    <a:pt x="238" y="183"/>
                  </a:lnTo>
                  <a:lnTo>
                    <a:pt x="270" y="180"/>
                  </a:lnTo>
                  <a:lnTo>
                    <a:pt x="311" y="205"/>
                  </a:lnTo>
                  <a:lnTo>
                    <a:pt x="358" y="243"/>
                  </a:lnTo>
                  <a:lnTo>
                    <a:pt x="390" y="250"/>
                  </a:lnTo>
                  <a:lnTo>
                    <a:pt x="406" y="256"/>
                  </a:lnTo>
                  <a:lnTo>
                    <a:pt x="423" y="238"/>
                  </a:lnTo>
                  <a:lnTo>
                    <a:pt x="440" y="231"/>
                  </a:lnTo>
                  <a:lnTo>
                    <a:pt x="441" y="198"/>
                  </a:lnTo>
                  <a:lnTo>
                    <a:pt x="396" y="168"/>
                  </a:lnTo>
                  <a:lnTo>
                    <a:pt x="386" y="153"/>
                  </a:lnTo>
                  <a:lnTo>
                    <a:pt x="368" y="145"/>
                  </a:lnTo>
                  <a:lnTo>
                    <a:pt x="315" y="101"/>
                  </a:lnTo>
                  <a:lnTo>
                    <a:pt x="283" y="90"/>
                  </a:lnTo>
                  <a:lnTo>
                    <a:pt x="258" y="65"/>
                  </a:lnTo>
                  <a:lnTo>
                    <a:pt x="223" y="71"/>
                  </a:lnTo>
                  <a:lnTo>
                    <a:pt x="201" y="35"/>
                  </a:lnTo>
                  <a:lnTo>
                    <a:pt x="148" y="25"/>
                  </a:lnTo>
                  <a:lnTo>
                    <a:pt x="145" y="0"/>
                  </a:lnTo>
                  <a:lnTo>
                    <a:pt x="53" y="3"/>
                  </a:lnTo>
                  <a:lnTo>
                    <a:pt x="28" y="26"/>
                  </a:lnTo>
                  <a:lnTo>
                    <a:pt x="0" y="40"/>
                  </a:lnTo>
                  <a:lnTo>
                    <a:pt x="0" y="58"/>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84" name="Line 26"/>
            <p:cNvSpPr>
              <a:spLocks noChangeShapeType="1"/>
            </p:cNvSpPr>
            <p:nvPr userDrawn="1"/>
          </p:nvSpPr>
          <p:spPr bwMode="auto">
            <a:xfrm flipV="1">
              <a:off x="2681295" y="4472735"/>
              <a:ext cx="49776" cy="113728"/>
            </a:xfrm>
            <a:prstGeom prst="line">
              <a:avLst/>
            </a:prstGeom>
            <a:grpFill/>
            <a:ln w="3175">
              <a:solidFill>
                <a:schemeClr val="bg1"/>
              </a:solidFill>
              <a:round/>
              <a:headEnd type="none" w="sm" len="sm"/>
              <a:tailEnd type="none" w="sm" len="sm"/>
            </a:ln>
            <a:extLst/>
          </p:spPr>
          <p:txBody>
            <a:bodyPr wrap="none" anchor="ctr"/>
            <a:lstStyle/>
            <a:p>
              <a:pPr algn="ctr">
                <a:defRPr/>
              </a:pPr>
              <a:endParaRPr lang="nl-NL">
                <a:cs typeface="+mn-cs"/>
              </a:endParaRPr>
            </a:p>
          </p:txBody>
        </p:sp>
        <p:sp>
          <p:nvSpPr>
            <p:cNvPr id="585" name="Line 27"/>
            <p:cNvSpPr>
              <a:spLocks noChangeShapeType="1"/>
            </p:cNvSpPr>
            <p:nvPr userDrawn="1"/>
          </p:nvSpPr>
          <p:spPr bwMode="auto">
            <a:xfrm flipV="1">
              <a:off x="2830623" y="4267226"/>
              <a:ext cx="64524" cy="77814"/>
            </a:xfrm>
            <a:prstGeom prst="line">
              <a:avLst/>
            </a:prstGeom>
            <a:grpFill/>
            <a:ln w="3175">
              <a:solidFill>
                <a:schemeClr val="bg1"/>
              </a:solidFill>
              <a:round/>
              <a:headEnd type="none" w="sm" len="sm"/>
              <a:tailEnd type="none" w="sm" len="sm"/>
            </a:ln>
            <a:extLst/>
          </p:spPr>
          <p:txBody>
            <a:bodyPr wrap="none" anchor="ctr"/>
            <a:lstStyle/>
            <a:p>
              <a:pPr algn="ctr">
                <a:defRPr/>
              </a:pPr>
              <a:endParaRPr lang="nl-NL">
                <a:cs typeface="+mn-cs"/>
              </a:endParaRPr>
            </a:p>
          </p:txBody>
        </p:sp>
        <p:sp>
          <p:nvSpPr>
            <p:cNvPr id="586" name="Line 28"/>
            <p:cNvSpPr>
              <a:spLocks noChangeShapeType="1"/>
            </p:cNvSpPr>
            <p:nvPr userDrawn="1"/>
          </p:nvSpPr>
          <p:spPr bwMode="auto">
            <a:xfrm flipV="1">
              <a:off x="2909896" y="4546558"/>
              <a:ext cx="44245" cy="37909"/>
            </a:xfrm>
            <a:prstGeom prst="line">
              <a:avLst/>
            </a:prstGeom>
            <a:grpFill/>
            <a:ln w="3175">
              <a:solidFill>
                <a:schemeClr val="bg1"/>
              </a:solidFill>
              <a:round/>
              <a:headEnd type="none" w="sm" len="sm"/>
              <a:tailEnd type="none" w="sm" len="sm"/>
            </a:ln>
            <a:extLst/>
          </p:spPr>
          <p:txBody>
            <a:bodyPr wrap="none" anchor="ctr"/>
            <a:lstStyle/>
            <a:p>
              <a:pPr algn="ctr">
                <a:defRPr/>
              </a:pPr>
              <a:endParaRPr lang="nl-NL">
                <a:cs typeface="+mn-cs"/>
              </a:endParaRPr>
            </a:p>
          </p:txBody>
        </p:sp>
        <p:sp>
          <p:nvSpPr>
            <p:cNvPr id="587" name="Freeform 70"/>
            <p:cNvSpPr>
              <a:spLocks/>
            </p:cNvSpPr>
            <p:nvPr userDrawn="1"/>
          </p:nvSpPr>
          <p:spPr bwMode="auto">
            <a:xfrm>
              <a:off x="3020509" y="4335064"/>
              <a:ext cx="36871" cy="59857"/>
            </a:xfrm>
            <a:custGeom>
              <a:avLst/>
              <a:gdLst>
                <a:gd name="T0" fmla="*/ 0 w 36"/>
                <a:gd name="T1" fmla="*/ 0 h 49"/>
                <a:gd name="T2" fmla="*/ 3 w 36"/>
                <a:gd name="T3" fmla="*/ 34 h 49"/>
                <a:gd name="T4" fmla="*/ 23 w 36"/>
                <a:gd name="T5" fmla="*/ 37 h 49"/>
                <a:gd name="T6" fmla="*/ 31 w 36"/>
                <a:gd name="T7" fmla="*/ 49 h 49"/>
                <a:gd name="T8" fmla="*/ 36 w 36"/>
                <a:gd name="T9" fmla="*/ 35 h 49"/>
                <a:gd name="T10" fmla="*/ 23 w 36"/>
                <a:gd name="T11" fmla="*/ 17 h 49"/>
                <a:gd name="T12" fmla="*/ 18 w 36"/>
                <a:gd name="T13" fmla="*/ 2 h 49"/>
                <a:gd name="T14" fmla="*/ 0 w 36"/>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9"/>
                <a:gd name="T26" fmla="*/ 36 w 3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9">
                  <a:moveTo>
                    <a:pt x="0" y="0"/>
                  </a:moveTo>
                  <a:lnTo>
                    <a:pt x="3" y="34"/>
                  </a:lnTo>
                  <a:lnTo>
                    <a:pt x="23" y="37"/>
                  </a:lnTo>
                  <a:lnTo>
                    <a:pt x="31" y="49"/>
                  </a:lnTo>
                  <a:lnTo>
                    <a:pt x="36" y="35"/>
                  </a:lnTo>
                  <a:lnTo>
                    <a:pt x="23" y="17"/>
                  </a:lnTo>
                  <a:lnTo>
                    <a:pt x="18" y="2"/>
                  </a:lnTo>
                  <a:lnTo>
                    <a:pt x="0" y="0"/>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88" name="Freeform 71"/>
            <p:cNvSpPr>
              <a:spLocks/>
            </p:cNvSpPr>
            <p:nvPr userDrawn="1"/>
          </p:nvSpPr>
          <p:spPr bwMode="auto">
            <a:xfrm>
              <a:off x="3162463" y="4510644"/>
              <a:ext cx="53463" cy="49881"/>
            </a:xfrm>
            <a:custGeom>
              <a:avLst/>
              <a:gdLst>
                <a:gd name="T0" fmla="*/ 0 w 50"/>
                <a:gd name="T1" fmla="*/ 10 h 42"/>
                <a:gd name="T2" fmla="*/ 13 w 50"/>
                <a:gd name="T3" fmla="*/ 42 h 42"/>
                <a:gd name="T4" fmla="*/ 50 w 50"/>
                <a:gd name="T5" fmla="*/ 40 h 42"/>
                <a:gd name="T6" fmla="*/ 50 w 50"/>
                <a:gd name="T7" fmla="*/ 25 h 42"/>
                <a:gd name="T8" fmla="*/ 27 w 50"/>
                <a:gd name="T9" fmla="*/ 17 h 42"/>
                <a:gd name="T10" fmla="*/ 23 w 50"/>
                <a:gd name="T11" fmla="*/ 0 h 42"/>
                <a:gd name="T12" fmla="*/ 0 w 50"/>
                <a:gd name="T13" fmla="*/ 10 h 42"/>
                <a:gd name="T14" fmla="*/ 0 60000 65536"/>
                <a:gd name="T15" fmla="*/ 0 60000 65536"/>
                <a:gd name="T16" fmla="*/ 0 60000 65536"/>
                <a:gd name="T17" fmla="*/ 0 60000 65536"/>
                <a:gd name="T18" fmla="*/ 0 60000 65536"/>
                <a:gd name="T19" fmla="*/ 0 60000 65536"/>
                <a:gd name="T20" fmla="*/ 0 60000 65536"/>
                <a:gd name="T21" fmla="*/ 0 w 50"/>
                <a:gd name="T22" fmla="*/ 0 h 42"/>
                <a:gd name="T23" fmla="*/ 50 w 5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2">
                  <a:moveTo>
                    <a:pt x="0" y="10"/>
                  </a:moveTo>
                  <a:lnTo>
                    <a:pt x="13" y="42"/>
                  </a:lnTo>
                  <a:lnTo>
                    <a:pt x="50" y="40"/>
                  </a:lnTo>
                  <a:lnTo>
                    <a:pt x="50" y="25"/>
                  </a:lnTo>
                  <a:lnTo>
                    <a:pt x="27" y="17"/>
                  </a:lnTo>
                  <a:lnTo>
                    <a:pt x="23" y="0"/>
                  </a:lnTo>
                  <a:lnTo>
                    <a:pt x="0" y="10"/>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89" name="Freeform 72"/>
            <p:cNvSpPr>
              <a:spLocks/>
            </p:cNvSpPr>
            <p:nvPr userDrawn="1"/>
          </p:nvSpPr>
          <p:spPr bwMode="auto">
            <a:xfrm>
              <a:off x="3356036" y="4339054"/>
              <a:ext cx="47932" cy="39905"/>
            </a:xfrm>
            <a:custGeom>
              <a:avLst/>
              <a:gdLst>
                <a:gd name="T0" fmla="*/ 0 w 43"/>
                <a:gd name="T1" fmla="*/ 0 h 35"/>
                <a:gd name="T2" fmla="*/ 12 w 43"/>
                <a:gd name="T3" fmla="*/ 27 h 35"/>
                <a:gd name="T4" fmla="*/ 18 w 43"/>
                <a:gd name="T5" fmla="*/ 35 h 35"/>
                <a:gd name="T6" fmla="*/ 42 w 43"/>
                <a:gd name="T7" fmla="*/ 25 h 35"/>
                <a:gd name="T8" fmla="*/ 43 w 43"/>
                <a:gd name="T9" fmla="*/ 12 h 35"/>
                <a:gd name="T10" fmla="*/ 22 w 43"/>
                <a:gd name="T11" fmla="*/ 8 h 35"/>
                <a:gd name="T12" fmla="*/ 0 w 43"/>
                <a:gd name="T13" fmla="*/ 0 h 35"/>
                <a:gd name="T14" fmla="*/ 0 60000 65536"/>
                <a:gd name="T15" fmla="*/ 0 60000 65536"/>
                <a:gd name="T16" fmla="*/ 0 60000 65536"/>
                <a:gd name="T17" fmla="*/ 0 60000 65536"/>
                <a:gd name="T18" fmla="*/ 0 60000 65536"/>
                <a:gd name="T19" fmla="*/ 0 60000 65536"/>
                <a:gd name="T20" fmla="*/ 0 60000 65536"/>
                <a:gd name="T21" fmla="*/ 0 w 43"/>
                <a:gd name="T22" fmla="*/ 0 h 35"/>
                <a:gd name="T23" fmla="*/ 43 w 4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5">
                  <a:moveTo>
                    <a:pt x="0" y="0"/>
                  </a:moveTo>
                  <a:lnTo>
                    <a:pt x="12" y="27"/>
                  </a:lnTo>
                  <a:lnTo>
                    <a:pt x="18" y="35"/>
                  </a:lnTo>
                  <a:lnTo>
                    <a:pt x="42" y="25"/>
                  </a:lnTo>
                  <a:lnTo>
                    <a:pt x="43" y="12"/>
                  </a:lnTo>
                  <a:lnTo>
                    <a:pt x="22" y="8"/>
                  </a:lnTo>
                  <a:lnTo>
                    <a:pt x="0" y="0"/>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0" name="Freeform 73"/>
            <p:cNvSpPr>
              <a:spLocks/>
            </p:cNvSpPr>
            <p:nvPr userDrawn="1"/>
          </p:nvSpPr>
          <p:spPr bwMode="auto">
            <a:xfrm>
              <a:off x="3044475" y="3930033"/>
              <a:ext cx="348432" cy="311255"/>
            </a:xfrm>
            <a:custGeom>
              <a:avLst/>
              <a:gdLst>
                <a:gd name="T0" fmla="*/ 3 w 312"/>
                <a:gd name="T1" fmla="*/ 3 h 265"/>
                <a:gd name="T2" fmla="*/ 0 w 312"/>
                <a:gd name="T3" fmla="*/ 48 h 265"/>
                <a:gd name="T4" fmla="*/ 10 w 312"/>
                <a:gd name="T5" fmla="*/ 55 h 265"/>
                <a:gd name="T6" fmla="*/ 15 w 312"/>
                <a:gd name="T7" fmla="*/ 87 h 265"/>
                <a:gd name="T8" fmla="*/ 37 w 312"/>
                <a:gd name="T9" fmla="*/ 112 h 265"/>
                <a:gd name="T10" fmla="*/ 38 w 312"/>
                <a:gd name="T11" fmla="*/ 162 h 265"/>
                <a:gd name="T12" fmla="*/ 53 w 312"/>
                <a:gd name="T13" fmla="*/ 183 h 265"/>
                <a:gd name="T14" fmla="*/ 60 w 312"/>
                <a:gd name="T15" fmla="*/ 195 h 265"/>
                <a:gd name="T16" fmla="*/ 70 w 312"/>
                <a:gd name="T17" fmla="*/ 195 h 265"/>
                <a:gd name="T18" fmla="*/ 95 w 312"/>
                <a:gd name="T19" fmla="*/ 222 h 265"/>
                <a:gd name="T20" fmla="*/ 120 w 312"/>
                <a:gd name="T21" fmla="*/ 223 h 265"/>
                <a:gd name="T22" fmla="*/ 140 w 312"/>
                <a:gd name="T23" fmla="*/ 233 h 265"/>
                <a:gd name="T24" fmla="*/ 163 w 312"/>
                <a:gd name="T25" fmla="*/ 232 h 265"/>
                <a:gd name="T26" fmla="*/ 177 w 312"/>
                <a:gd name="T27" fmla="*/ 248 h 265"/>
                <a:gd name="T28" fmla="*/ 197 w 312"/>
                <a:gd name="T29" fmla="*/ 248 h 265"/>
                <a:gd name="T30" fmla="*/ 220 w 312"/>
                <a:gd name="T31" fmla="*/ 265 h 265"/>
                <a:gd name="T32" fmla="*/ 233 w 312"/>
                <a:gd name="T33" fmla="*/ 255 h 265"/>
                <a:gd name="T34" fmla="*/ 240 w 312"/>
                <a:gd name="T35" fmla="*/ 245 h 265"/>
                <a:gd name="T36" fmla="*/ 262 w 312"/>
                <a:gd name="T37" fmla="*/ 238 h 265"/>
                <a:gd name="T38" fmla="*/ 285 w 312"/>
                <a:gd name="T39" fmla="*/ 218 h 265"/>
                <a:gd name="T40" fmla="*/ 302 w 312"/>
                <a:gd name="T41" fmla="*/ 215 h 265"/>
                <a:gd name="T42" fmla="*/ 307 w 312"/>
                <a:gd name="T43" fmla="*/ 200 h 265"/>
                <a:gd name="T44" fmla="*/ 312 w 312"/>
                <a:gd name="T45" fmla="*/ 185 h 265"/>
                <a:gd name="T46" fmla="*/ 273 w 312"/>
                <a:gd name="T47" fmla="*/ 182 h 265"/>
                <a:gd name="T48" fmla="*/ 247 w 312"/>
                <a:gd name="T49" fmla="*/ 170 h 265"/>
                <a:gd name="T50" fmla="*/ 237 w 312"/>
                <a:gd name="T51" fmla="*/ 160 h 265"/>
                <a:gd name="T52" fmla="*/ 213 w 312"/>
                <a:gd name="T53" fmla="*/ 155 h 265"/>
                <a:gd name="T54" fmla="*/ 213 w 312"/>
                <a:gd name="T55" fmla="*/ 145 h 265"/>
                <a:gd name="T56" fmla="*/ 170 w 312"/>
                <a:gd name="T57" fmla="*/ 113 h 265"/>
                <a:gd name="T58" fmla="*/ 145 w 312"/>
                <a:gd name="T59" fmla="*/ 103 h 265"/>
                <a:gd name="T60" fmla="*/ 135 w 312"/>
                <a:gd name="T61" fmla="*/ 88 h 265"/>
                <a:gd name="T62" fmla="*/ 98 w 312"/>
                <a:gd name="T63" fmla="*/ 88 h 265"/>
                <a:gd name="T64" fmla="*/ 82 w 312"/>
                <a:gd name="T65" fmla="*/ 72 h 265"/>
                <a:gd name="T66" fmla="*/ 82 w 312"/>
                <a:gd name="T67" fmla="*/ 47 h 265"/>
                <a:gd name="T68" fmla="*/ 65 w 312"/>
                <a:gd name="T69" fmla="*/ 42 h 265"/>
                <a:gd name="T70" fmla="*/ 60 w 312"/>
                <a:gd name="T71" fmla="*/ 33 h 265"/>
                <a:gd name="T72" fmla="*/ 50 w 312"/>
                <a:gd name="T73" fmla="*/ 48 h 265"/>
                <a:gd name="T74" fmla="*/ 37 w 312"/>
                <a:gd name="T75" fmla="*/ 38 h 265"/>
                <a:gd name="T76" fmla="*/ 27 w 312"/>
                <a:gd name="T77" fmla="*/ 0 h 265"/>
                <a:gd name="T78" fmla="*/ 3 w 312"/>
                <a:gd name="T79" fmla="*/ 3 h 2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2"/>
                <a:gd name="T121" fmla="*/ 0 h 265"/>
                <a:gd name="T122" fmla="*/ 312 w 312"/>
                <a:gd name="T123" fmla="*/ 265 h 2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2" h="265">
                  <a:moveTo>
                    <a:pt x="3" y="3"/>
                  </a:moveTo>
                  <a:lnTo>
                    <a:pt x="0" y="48"/>
                  </a:lnTo>
                  <a:lnTo>
                    <a:pt x="10" y="55"/>
                  </a:lnTo>
                  <a:lnTo>
                    <a:pt x="15" y="87"/>
                  </a:lnTo>
                  <a:lnTo>
                    <a:pt x="37" y="112"/>
                  </a:lnTo>
                  <a:lnTo>
                    <a:pt x="38" y="162"/>
                  </a:lnTo>
                  <a:lnTo>
                    <a:pt x="53" y="183"/>
                  </a:lnTo>
                  <a:lnTo>
                    <a:pt x="60" y="195"/>
                  </a:lnTo>
                  <a:lnTo>
                    <a:pt x="70" y="195"/>
                  </a:lnTo>
                  <a:lnTo>
                    <a:pt x="95" y="222"/>
                  </a:lnTo>
                  <a:lnTo>
                    <a:pt x="120" y="223"/>
                  </a:lnTo>
                  <a:lnTo>
                    <a:pt x="140" y="233"/>
                  </a:lnTo>
                  <a:lnTo>
                    <a:pt x="163" y="232"/>
                  </a:lnTo>
                  <a:lnTo>
                    <a:pt x="177" y="248"/>
                  </a:lnTo>
                  <a:lnTo>
                    <a:pt x="197" y="248"/>
                  </a:lnTo>
                  <a:lnTo>
                    <a:pt x="220" y="265"/>
                  </a:lnTo>
                  <a:lnTo>
                    <a:pt x="233" y="255"/>
                  </a:lnTo>
                  <a:lnTo>
                    <a:pt x="240" y="245"/>
                  </a:lnTo>
                  <a:lnTo>
                    <a:pt x="262" y="238"/>
                  </a:lnTo>
                  <a:lnTo>
                    <a:pt x="285" y="218"/>
                  </a:lnTo>
                  <a:lnTo>
                    <a:pt x="302" y="215"/>
                  </a:lnTo>
                  <a:lnTo>
                    <a:pt x="307" y="200"/>
                  </a:lnTo>
                  <a:lnTo>
                    <a:pt x="312" y="185"/>
                  </a:lnTo>
                  <a:lnTo>
                    <a:pt x="273" y="182"/>
                  </a:lnTo>
                  <a:lnTo>
                    <a:pt x="247" y="170"/>
                  </a:lnTo>
                  <a:lnTo>
                    <a:pt x="237" y="160"/>
                  </a:lnTo>
                  <a:lnTo>
                    <a:pt x="213" y="155"/>
                  </a:lnTo>
                  <a:lnTo>
                    <a:pt x="213" y="145"/>
                  </a:lnTo>
                  <a:lnTo>
                    <a:pt x="170" y="113"/>
                  </a:lnTo>
                  <a:lnTo>
                    <a:pt x="145" y="103"/>
                  </a:lnTo>
                  <a:lnTo>
                    <a:pt x="135" y="88"/>
                  </a:lnTo>
                  <a:lnTo>
                    <a:pt x="98" y="88"/>
                  </a:lnTo>
                  <a:lnTo>
                    <a:pt x="82" y="72"/>
                  </a:lnTo>
                  <a:lnTo>
                    <a:pt x="82" y="47"/>
                  </a:lnTo>
                  <a:lnTo>
                    <a:pt x="65" y="42"/>
                  </a:lnTo>
                  <a:lnTo>
                    <a:pt x="60" y="33"/>
                  </a:lnTo>
                  <a:lnTo>
                    <a:pt x="50" y="48"/>
                  </a:lnTo>
                  <a:lnTo>
                    <a:pt x="37" y="38"/>
                  </a:lnTo>
                  <a:lnTo>
                    <a:pt x="27" y="0"/>
                  </a:lnTo>
                  <a:lnTo>
                    <a:pt x="3" y="3"/>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1" name="Freeform 74"/>
            <p:cNvSpPr>
              <a:spLocks/>
            </p:cNvSpPr>
            <p:nvPr userDrawn="1"/>
          </p:nvSpPr>
          <p:spPr bwMode="auto">
            <a:xfrm>
              <a:off x="3365254" y="4039770"/>
              <a:ext cx="306030" cy="163609"/>
            </a:xfrm>
            <a:custGeom>
              <a:avLst/>
              <a:gdLst>
                <a:gd name="T0" fmla="*/ 0 w 277"/>
                <a:gd name="T1" fmla="*/ 69 h 142"/>
                <a:gd name="T2" fmla="*/ 44 w 277"/>
                <a:gd name="T3" fmla="*/ 70 h 142"/>
                <a:gd name="T4" fmla="*/ 47 w 277"/>
                <a:gd name="T5" fmla="*/ 89 h 142"/>
                <a:gd name="T6" fmla="*/ 67 w 277"/>
                <a:gd name="T7" fmla="*/ 104 h 142"/>
                <a:gd name="T8" fmla="*/ 115 w 277"/>
                <a:gd name="T9" fmla="*/ 100 h 142"/>
                <a:gd name="T10" fmla="*/ 155 w 277"/>
                <a:gd name="T11" fmla="*/ 119 h 142"/>
                <a:gd name="T12" fmla="*/ 244 w 277"/>
                <a:gd name="T13" fmla="*/ 122 h 142"/>
                <a:gd name="T14" fmla="*/ 277 w 277"/>
                <a:gd name="T15" fmla="*/ 142 h 142"/>
                <a:gd name="T16" fmla="*/ 274 w 277"/>
                <a:gd name="T17" fmla="*/ 102 h 142"/>
                <a:gd name="T18" fmla="*/ 262 w 277"/>
                <a:gd name="T19" fmla="*/ 85 h 142"/>
                <a:gd name="T20" fmla="*/ 234 w 277"/>
                <a:gd name="T21" fmla="*/ 54 h 142"/>
                <a:gd name="T22" fmla="*/ 227 w 277"/>
                <a:gd name="T23" fmla="*/ 40 h 142"/>
                <a:gd name="T24" fmla="*/ 185 w 277"/>
                <a:gd name="T25" fmla="*/ 0 h 142"/>
                <a:gd name="T26" fmla="*/ 172 w 277"/>
                <a:gd name="T27" fmla="*/ 0 h 142"/>
                <a:gd name="T28" fmla="*/ 167 w 277"/>
                <a:gd name="T29" fmla="*/ 9 h 142"/>
                <a:gd name="T30" fmla="*/ 147 w 277"/>
                <a:gd name="T31" fmla="*/ 15 h 142"/>
                <a:gd name="T32" fmla="*/ 139 w 277"/>
                <a:gd name="T33" fmla="*/ 22 h 142"/>
                <a:gd name="T34" fmla="*/ 100 w 277"/>
                <a:gd name="T35" fmla="*/ 27 h 142"/>
                <a:gd name="T36" fmla="*/ 82 w 277"/>
                <a:gd name="T37" fmla="*/ 47 h 142"/>
                <a:gd name="T38" fmla="*/ 37 w 277"/>
                <a:gd name="T39" fmla="*/ 44 h 142"/>
                <a:gd name="T40" fmla="*/ 27 w 277"/>
                <a:gd name="T41" fmla="*/ 54 h 142"/>
                <a:gd name="T42" fmla="*/ 15 w 277"/>
                <a:gd name="T43" fmla="*/ 52 h 142"/>
                <a:gd name="T44" fmla="*/ 7 w 277"/>
                <a:gd name="T45" fmla="*/ 60 h 142"/>
                <a:gd name="T46" fmla="*/ 0 w 277"/>
                <a:gd name="T47" fmla="*/ 69 h 1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
                <a:gd name="T73" fmla="*/ 0 h 142"/>
                <a:gd name="T74" fmla="*/ 277 w 277"/>
                <a:gd name="T75" fmla="*/ 142 h 1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 h="142">
                  <a:moveTo>
                    <a:pt x="0" y="69"/>
                  </a:moveTo>
                  <a:lnTo>
                    <a:pt x="44" y="70"/>
                  </a:lnTo>
                  <a:lnTo>
                    <a:pt x="47" y="89"/>
                  </a:lnTo>
                  <a:lnTo>
                    <a:pt x="67" y="104"/>
                  </a:lnTo>
                  <a:lnTo>
                    <a:pt x="115" y="100"/>
                  </a:lnTo>
                  <a:lnTo>
                    <a:pt x="155" y="119"/>
                  </a:lnTo>
                  <a:lnTo>
                    <a:pt x="244" y="122"/>
                  </a:lnTo>
                  <a:lnTo>
                    <a:pt x="277" y="142"/>
                  </a:lnTo>
                  <a:lnTo>
                    <a:pt x="274" y="102"/>
                  </a:lnTo>
                  <a:lnTo>
                    <a:pt x="262" y="85"/>
                  </a:lnTo>
                  <a:lnTo>
                    <a:pt x="234" y="54"/>
                  </a:lnTo>
                  <a:lnTo>
                    <a:pt x="227" y="40"/>
                  </a:lnTo>
                  <a:lnTo>
                    <a:pt x="185" y="0"/>
                  </a:lnTo>
                  <a:lnTo>
                    <a:pt x="172" y="0"/>
                  </a:lnTo>
                  <a:lnTo>
                    <a:pt x="167" y="9"/>
                  </a:lnTo>
                  <a:lnTo>
                    <a:pt x="147" y="15"/>
                  </a:lnTo>
                  <a:lnTo>
                    <a:pt x="139" y="22"/>
                  </a:lnTo>
                  <a:lnTo>
                    <a:pt x="100" y="27"/>
                  </a:lnTo>
                  <a:lnTo>
                    <a:pt x="82" y="47"/>
                  </a:lnTo>
                  <a:lnTo>
                    <a:pt x="37" y="44"/>
                  </a:lnTo>
                  <a:lnTo>
                    <a:pt x="27" y="54"/>
                  </a:lnTo>
                  <a:lnTo>
                    <a:pt x="15" y="52"/>
                  </a:lnTo>
                  <a:lnTo>
                    <a:pt x="7" y="60"/>
                  </a:lnTo>
                  <a:lnTo>
                    <a:pt x="0" y="69"/>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2" name="Freeform 75"/>
            <p:cNvSpPr>
              <a:spLocks/>
            </p:cNvSpPr>
            <p:nvPr userDrawn="1"/>
          </p:nvSpPr>
          <p:spPr bwMode="auto">
            <a:xfrm>
              <a:off x="3319165" y="4189412"/>
              <a:ext cx="352119" cy="211494"/>
            </a:xfrm>
            <a:custGeom>
              <a:avLst/>
              <a:gdLst>
                <a:gd name="T0" fmla="*/ 0 w 318"/>
                <a:gd name="T1" fmla="*/ 56 h 183"/>
                <a:gd name="T2" fmla="*/ 76 w 318"/>
                <a:gd name="T3" fmla="*/ 5 h 183"/>
                <a:gd name="T4" fmla="*/ 168 w 318"/>
                <a:gd name="T5" fmla="*/ 0 h 183"/>
                <a:gd name="T6" fmla="*/ 181 w 318"/>
                <a:gd name="T7" fmla="*/ 16 h 183"/>
                <a:gd name="T8" fmla="*/ 263 w 318"/>
                <a:gd name="T9" fmla="*/ 13 h 183"/>
                <a:gd name="T10" fmla="*/ 305 w 318"/>
                <a:gd name="T11" fmla="*/ 43 h 183"/>
                <a:gd name="T12" fmla="*/ 318 w 318"/>
                <a:gd name="T13" fmla="*/ 93 h 183"/>
                <a:gd name="T14" fmla="*/ 311 w 318"/>
                <a:gd name="T15" fmla="*/ 140 h 183"/>
                <a:gd name="T16" fmla="*/ 283 w 318"/>
                <a:gd name="T17" fmla="*/ 155 h 183"/>
                <a:gd name="T18" fmla="*/ 276 w 318"/>
                <a:gd name="T19" fmla="*/ 168 h 183"/>
                <a:gd name="T20" fmla="*/ 253 w 318"/>
                <a:gd name="T21" fmla="*/ 173 h 183"/>
                <a:gd name="T22" fmla="*/ 233 w 318"/>
                <a:gd name="T23" fmla="*/ 183 h 183"/>
                <a:gd name="T24" fmla="*/ 203 w 318"/>
                <a:gd name="T25" fmla="*/ 165 h 183"/>
                <a:gd name="T26" fmla="*/ 138 w 318"/>
                <a:gd name="T27" fmla="*/ 165 h 183"/>
                <a:gd name="T28" fmla="*/ 101 w 318"/>
                <a:gd name="T29" fmla="*/ 135 h 183"/>
                <a:gd name="T30" fmla="*/ 90 w 318"/>
                <a:gd name="T31" fmla="*/ 115 h 183"/>
                <a:gd name="T32" fmla="*/ 68 w 318"/>
                <a:gd name="T33" fmla="*/ 111 h 183"/>
                <a:gd name="T34" fmla="*/ 26 w 318"/>
                <a:gd name="T35" fmla="*/ 83 h 183"/>
                <a:gd name="T36" fmla="*/ 8 w 318"/>
                <a:gd name="T37" fmla="*/ 83 h 183"/>
                <a:gd name="T38" fmla="*/ 0 w 318"/>
                <a:gd name="T39" fmla="*/ 56 h 1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8"/>
                <a:gd name="T61" fmla="*/ 0 h 183"/>
                <a:gd name="T62" fmla="*/ 318 w 318"/>
                <a:gd name="T63" fmla="*/ 183 h 1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8" h="183">
                  <a:moveTo>
                    <a:pt x="0" y="56"/>
                  </a:moveTo>
                  <a:lnTo>
                    <a:pt x="76" y="5"/>
                  </a:lnTo>
                  <a:lnTo>
                    <a:pt x="168" y="0"/>
                  </a:lnTo>
                  <a:lnTo>
                    <a:pt x="181" y="16"/>
                  </a:lnTo>
                  <a:lnTo>
                    <a:pt x="263" y="13"/>
                  </a:lnTo>
                  <a:lnTo>
                    <a:pt x="305" y="43"/>
                  </a:lnTo>
                  <a:lnTo>
                    <a:pt x="318" y="93"/>
                  </a:lnTo>
                  <a:lnTo>
                    <a:pt x="311" y="140"/>
                  </a:lnTo>
                  <a:lnTo>
                    <a:pt x="283" y="155"/>
                  </a:lnTo>
                  <a:lnTo>
                    <a:pt x="276" y="168"/>
                  </a:lnTo>
                  <a:lnTo>
                    <a:pt x="253" y="173"/>
                  </a:lnTo>
                  <a:lnTo>
                    <a:pt x="233" y="183"/>
                  </a:lnTo>
                  <a:lnTo>
                    <a:pt x="203" y="165"/>
                  </a:lnTo>
                  <a:lnTo>
                    <a:pt x="138" y="165"/>
                  </a:lnTo>
                  <a:lnTo>
                    <a:pt x="101" y="135"/>
                  </a:lnTo>
                  <a:lnTo>
                    <a:pt x="90" y="115"/>
                  </a:lnTo>
                  <a:lnTo>
                    <a:pt x="68" y="111"/>
                  </a:lnTo>
                  <a:lnTo>
                    <a:pt x="26" y="83"/>
                  </a:lnTo>
                  <a:lnTo>
                    <a:pt x="8" y="83"/>
                  </a:lnTo>
                  <a:lnTo>
                    <a:pt x="0" y="56"/>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3" name="Freeform 76"/>
            <p:cNvSpPr>
              <a:spLocks/>
            </p:cNvSpPr>
            <p:nvPr userDrawn="1"/>
          </p:nvSpPr>
          <p:spPr bwMode="auto">
            <a:xfrm>
              <a:off x="3042632" y="4594443"/>
              <a:ext cx="215696" cy="177575"/>
            </a:xfrm>
            <a:custGeom>
              <a:avLst/>
              <a:gdLst>
                <a:gd name="T0" fmla="*/ 103 w 195"/>
                <a:gd name="T1" fmla="*/ 12 h 152"/>
                <a:gd name="T2" fmla="*/ 93 w 195"/>
                <a:gd name="T3" fmla="*/ 0 h 152"/>
                <a:gd name="T4" fmla="*/ 50 w 195"/>
                <a:gd name="T5" fmla="*/ 2 h 152"/>
                <a:gd name="T6" fmla="*/ 31 w 195"/>
                <a:gd name="T7" fmla="*/ 12 h 152"/>
                <a:gd name="T8" fmla="*/ 15 w 195"/>
                <a:gd name="T9" fmla="*/ 7 h 152"/>
                <a:gd name="T10" fmla="*/ 0 w 195"/>
                <a:gd name="T11" fmla="*/ 30 h 152"/>
                <a:gd name="T12" fmla="*/ 23 w 195"/>
                <a:gd name="T13" fmla="*/ 52 h 152"/>
                <a:gd name="T14" fmla="*/ 43 w 195"/>
                <a:gd name="T15" fmla="*/ 50 h 152"/>
                <a:gd name="T16" fmla="*/ 40 w 195"/>
                <a:gd name="T17" fmla="*/ 73 h 152"/>
                <a:gd name="T18" fmla="*/ 65 w 195"/>
                <a:gd name="T19" fmla="*/ 97 h 152"/>
                <a:gd name="T20" fmla="*/ 65 w 195"/>
                <a:gd name="T21" fmla="*/ 117 h 152"/>
                <a:gd name="T22" fmla="*/ 131 w 195"/>
                <a:gd name="T23" fmla="*/ 120 h 152"/>
                <a:gd name="T24" fmla="*/ 148 w 195"/>
                <a:gd name="T25" fmla="*/ 135 h 152"/>
                <a:gd name="T26" fmla="*/ 165 w 195"/>
                <a:gd name="T27" fmla="*/ 132 h 152"/>
                <a:gd name="T28" fmla="*/ 171 w 195"/>
                <a:gd name="T29" fmla="*/ 152 h 152"/>
                <a:gd name="T30" fmla="*/ 195 w 195"/>
                <a:gd name="T31" fmla="*/ 143 h 152"/>
                <a:gd name="T32" fmla="*/ 190 w 195"/>
                <a:gd name="T33" fmla="*/ 73 h 152"/>
                <a:gd name="T34" fmla="*/ 160 w 195"/>
                <a:gd name="T35" fmla="*/ 33 h 152"/>
                <a:gd name="T36" fmla="*/ 150 w 195"/>
                <a:gd name="T37" fmla="*/ 15 h 152"/>
                <a:gd name="T38" fmla="*/ 103 w 195"/>
                <a:gd name="T39" fmla="*/ 12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5"/>
                <a:gd name="T61" fmla="*/ 0 h 152"/>
                <a:gd name="T62" fmla="*/ 195 w 195"/>
                <a:gd name="T63" fmla="*/ 152 h 1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5" h="152">
                  <a:moveTo>
                    <a:pt x="103" y="12"/>
                  </a:moveTo>
                  <a:lnTo>
                    <a:pt x="93" y="0"/>
                  </a:lnTo>
                  <a:lnTo>
                    <a:pt x="50" y="2"/>
                  </a:lnTo>
                  <a:lnTo>
                    <a:pt x="31" y="12"/>
                  </a:lnTo>
                  <a:lnTo>
                    <a:pt x="15" y="7"/>
                  </a:lnTo>
                  <a:lnTo>
                    <a:pt x="0" y="30"/>
                  </a:lnTo>
                  <a:lnTo>
                    <a:pt x="23" y="52"/>
                  </a:lnTo>
                  <a:lnTo>
                    <a:pt x="43" y="50"/>
                  </a:lnTo>
                  <a:lnTo>
                    <a:pt x="40" y="73"/>
                  </a:lnTo>
                  <a:lnTo>
                    <a:pt x="65" y="97"/>
                  </a:lnTo>
                  <a:lnTo>
                    <a:pt x="65" y="117"/>
                  </a:lnTo>
                  <a:lnTo>
                    <a:pt x="131" y="120"/>
                  </a:lnTo>
                  <a:lnTo>
                    <a:pt x="148" y="135"/>
                  </a:lnTo>
                  <a:lnTo>
                    <a:pt x="165" y="132"/>
                  </a:lnTo>
                  <a:lnTo>
                    <a:pt x="171" y="152"/>
                  </a:lnTo>
                  <a:lnTo>
                    <a:pt x="195" y="143"/>
                  </a:lnTo>
                  <a:lnTo>
                    <a:pt x="190" y="73"/>
                  </a:lnTo>
                  <a:lnTo>
                    <a:pt x="160" y="33"/>
                  </a:lnTo>
                  <a:lnTo>
                    <a:pt x="150" y="15"/>
                  </a:lnTo>
                  <a:lnTo>
                    <a:pt x="103" y="12"/>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4" name="Freeform 77"/>
            <p:cNvSpPr>
              <a:spLocks/>
            </p:cNvSpPr>
            <p:nvPr userDrawn="1"/>
          </p:nvSpPr>
          <p:spPr bwMode="auto">
            <a:xfrm>
              <a:off x="3674971" y="4153498"/>
              <a:ext cx="265472" cy="223465"/>
            </a:xfrm>
            <a:custGeom>
              <a:avLst/>
              <a:gdLst>
                <a:gd name="T0" fmla="*/ 15 w 240"/>
                <a:gd name="T1" fmla="*/ 53 h 192"/>
                <a:gd name="T2" fmla="*/ 23 w 240"/>
                <a:gd name="T3" fmla="*/ 118 h 192"/>
                <a:gd name="T4" fmla="*/ 36 w 240"/>
                <a:gd name="T5" fmla="*/ 137 h 192"/>
                <a:gd name="T6" fmla="*/ 20 w 240"/>
                <a:gd name="T7" fmla="*/ 168 h 192"/>
                <a:gd name="T8" fmla="*/ 0 w 240"/>
                <a:gd name="T9" fmla="*/ 182 h 192"/>
                <a:gd name="T10" fmla="*/ 10 w 240"/>
                <a:gd name="T11" fmla="*/ 192 h 192"/>
                <a:gd name="T12" fmla="*/ 35 w 240"/>
                <a:gd name="T13" fmla="*/ 165 h 192"/>
                <a:gd name="T14" fmla="*/ 38 w 240"/>
                <a:gd name="T15" fmla="*/ 155 h 192"/>
                <a:gd name="T16" fmla="*/ 53 w 240"/>
                <a:gd name="T17" fmla="*/ 147 h 192"/>
                <a:gd name="T18" fmla="*/ 60 w 240"/>
                <a:gd name="T19" fmla="*/ 183 h 192"/>
                <a:gd name="T20" fmla="*/ 83 w 240"/>
                <a:gd name="T21" fmla="*/ 157 h 192"/>
                <a:gd name="T22" fmla="*/ 98 w 240"/>
                <a:gd name="T23" fmla="*/ 153 h 192"/>
                <a:gd name="T24" fmla="*/ 116 w 240"/>
                <a:gd name="T25" fmla="*/ 122 h 192"/>
                <a:gd name="T26" fmla="*/ 131 w 240"/>
                <a:gd name="T27" fmla="*/ 113 h 192"/>
                <a:gd name="T28" fmla="*/ 141 w 240"/>
                <a:gd name="T29" fmla="*/ 83 h 192"/>
                <a:gd name="T30" fmla="*/ 161 w 240"/>
                <a:gd name="T31" fmla="*/ 83 h 192"/>
                <a:gd name="T32" fmla="*/ 186 w 240"/>
                <a:gd name="T33" fmla="*/ 72 h 192"/>
                <a:gd name="T34" fmla="*/ 203 w 240"/>
                <a:gd name="T35" fmla="*/ 68 h 192"/>
                <a:gd name="T36" fmla="*/ 226 w 240"/>
                <a:gd name="T37" fmla="*/ 57 h 192"/>
                <a:gd name="T38" fmla="*/ 240 w 240"/>
                <a:gd name="T39" fmla="*/ 55 h 192"/>
                <a:gd name="T40" fmla="*/ 238 w 240"/>
                <a:gd name="T41" fmla="*/ 37 h 192"/>
                <a:gd name="T42" fmla="*/ 206 w 240"/>
                <a:gd name="T43" fmla="*/ 27 h 192"/>
                <a:gd name="T44" fmla="*/ 176 w 240"/>
                <a:gd name="T45" fmla="*/ 13 h 192"/>
                <a:gd name="T46" fmla="*/ 165 w 240"/>
                <a:gd name="T47" fmla="*/ 23 h 192"/>
                <a:gd name="T48" fmla="*/ 138 w 240"/>
                <a:gd name="T49" fmla="*/ 0 h 192"/>
                <a:gd name="T50" fmla="*/ 115 w 240"/>
                <a:gd name="T51" fmla="*/ 5 h 192"/>
                <a:gd name="T52" fmla="*/ 61 w 240"/>
                <a:gd name="T53" fmla="*/ 10 h 192"/>
                <a:gd name="T54" fmla="*/ 26 w 240"/>
                <a:gd name="T55" fmla="*/ 28 h 192"/>
                <a:gd name="T56" fmla="*/ 15 w 240"/>
                <a:gd name="T57" fmla="*/ 53 h 1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192"/>
                <a:gd name="T89" fmla="*/ 240 w 240"/>
                <a:gd name="T90" fmla="*/ 192 h 1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192">
                  <a:moveTo>
                    <a:pt x="15" y="53"/>
                  </a:moveTo>
                  <a:lnTo>
                    <a:pt x="23" y="118"/>
                  </a:lnTo>
                  <a:lnTo>
                    <a:pt x="36" y="137"/>
                  </a:lnTo>
                  <a:lnTo>
                    <a:pt x="20" y="168"/>
                  </a:lnTo>
                  <a:lnTo>
                    <a:pt x="0" y="182"/>
                  </a:lnTo>
                  <a:lnTo>
                    <a:pt x="10" y="192"/>
                  </a:lnTo>
                  <a:lnTo>
                    <a:pt x="35" y="165"/>
                  </a:lnTo>
                  <a:lnTo>
                    <a:pt x="38" y="155"/>
                  </a:lnTo>
                  <a:lnTo>
                    <a:pt x="53" y="147"/>
                  </a:lnTo>
                  <a:lnTo>
                    <a:pt x="60" y="183"/>
                  </a:lnTo>
                  <a:lnTo>
                    <a:pt x="83" y="157"/>
                  </a:lnTo>
                  <a:lnTo>
                    <a:pt x="98" y="153"/>
                  </a:lnTo>
                  <a:lnTo>
                    <a:pt x="116" y="122"/>
                  </a:lnTo>
                  <a:lnTo>
                    <a:pt x="131" y="113"/>
                  </a:lnTo>
                  <a:lnTo>
                    <a:pt x="141" y="83"/>
                  </a:lnTo>
                  <a:lnTo>
                    <a:pt x="161" y="83"/>
                  </a:lnTo>
                  <a:lnTo>
                    <a:pt x="186" y="72"/>
                  </a:lnTo>
                  <a:lnTo>
                    <a:pt x="203" y="68"/>
                  </a:lnTo>
                  <a:lnTo>
                    <a:pt x="226" y="57"/>
                  </a:lnTo>
                  <a:lnTo>
                    <a:pt x="240" y="55"/>
                  </a:lnTo>
                  <a:lnTo>
                    <a:pt x="238" y="37"/>
                  </a:lnTo>
                  <a:lnTo>
                    <a:pt x="206" y="27"/>
                  </a:lnTo>
                  <a:lnTo>
                    <a:pt x="176" y="13"/>
                  </a:lnTo>
                  <a:lnTo>
                    <a:pt x="165" y="23"/>
                  </a:lnTo>
                  <a:lnTo>
                    <a:pt x="138" y="0"/>
                  </a:lnTo>
                  <a:lnTo>
                    <a:pt x="115" y="5"/>
                  </a:lnTo>
                  <a:lnTo>
                    <a:pt x="61" y="10"/>
                  </a:lnTo>
                  <a:lnTo>
                    <a:pt x="26" y="28"/>
                  </a:lnTo>
                  <a:lnTo>
                    <a:pt x="15" y="53"/>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5" name="Line 37"/>
            <p:cNvSpPr>
              <a:spLocks noChangeShapeType="1"/>
            </p:cNvSpPr>
            <p:nvPr userDrawn="1"/>
          </p:nvSpPr>
          <p:spPr bwMode="auto">
            <a:xfrm>
              <a:off x="4353399" y="2679026"/>
              <a:ext cx="180668" cy="237432"/>
            </a:xfrm>
            <a:prstGeom prst="line">
              <a:avLst/>
            </a:prstGeom>
            <a:grpFill/>
            <a:ln w="3175">
              <a:solidFill>
                <a:schemeClr val="bg1"/>
              </a:solidFill>
              <a:round/>
              <a:headEnd type="none" w="sm" len="sm"/>
              <a:tailEnd type="none" w="sm" len="sm"/>
            </a:ln>
            <a:extLst/>
          </p:spPr>
          <p:txBody>
            <a:bodyPr wrap="none" anchor="ctr"/>
            <a:lstStyle/>
            <a:p>
              <a:pPr algn="ctr">
                <a:defRPr/>
              </a:pPr>
              <a:endParaRPr lang="nl-NL">
                <a:cs typeface="+mn-cs"/>
              </a:endParaRPr>
            </a:p>
          </p:txBody>
        </p:sp>
        <p:sp>
          <p:nvSpPr>
            <p:cNvPr id="596" name="Freeform 79"/>
            <p:cNvSpPr>
              <a:spLocks/>
            </p:cNvSpPr>
            <p:nvPr userDrawn="1"/>
          </p:nvSpPr>
          <p:spPr bwMode="auto">
            <a:xfrm>
              <a:off x="4865907" y="2361785"/>
              <a:ext cx="1336577" cy="1304878"/>
            </a:xfrm>
            <a:custGeom>
              <a:avLst/>
              <a:gdLst>
                <a:gd name="T0" fmla="*/ 1151 w 1205"/>
                <a:gd name="T1" fmla="*/ 650 h 1123"/>
                <a:gd name="T2" fmla="*/ 1190 w 1205"/>
                <a:gd name="T3" fmla="*/ 772 h 1123"/>
                <a:gd name="T4" fmla="*/ 1177 w 1205"/>
                <a:gd name="T5" fmla="*/ 875 h 1123"/>
                <a:gd name="T6" fmla="*/ 1175 w 1205"/>
                <a:gd name="T7" fmla="*/ 948 h 1123"/>
                <a:gd name="T8" fmla="*/ 1087 w 1205"/>
                <a:gd name="T9" fmla="*/ 1029 h 1123"/>
                <a:gd name="T10" fmla="*/ 1005 w 1205"/>
                <a:gd name="T11" fmla="*/ 1108 h 1123"/>
                <a:gd name="T12" fmla="*/ 881 w 1205"/>
                <a:gd name="T13" fmla="*/ 1117 h 1123"/>
                <a:gd name="T14" fmla="*/ 823 w 1205"/>
                <a:gd name="T15" fmla="*/ 1033 h 1123"/>
                <a:gd name="T16" fmla="*/ 774 w 1205"/>
                <a:gd name="T17" fmla="*/ 1025 h 1123"/>
                <a:gd name="T18" fmla="*/ 615 w 1205"/>
                <a:gd name="T19" fmla="*/ 935 h 1123"/>
                <a:gd name="T20" fmla="*/ 371 w 1205"/>
                <a:gd name="T21" fmla="*/ 958 h 1123"/>
                <a:gd name="T22" fmla="*/ 322 w 1205"/>
                <a:gd name="T23" fmla="*/ 890 h 1123"/>
                <a:gd name="T24" fmla="*/ 288 w 1205"/>
                <a:gd name="T25" fmla="*/ 843 h 1123"/>
                <a:gd name="T26" fmla="*/ 337 w 1205"/>
                <a:gd name="T27" fmla="*/ 665 h 1123"/>
                <a:gd name="T28" fmla="*/ 288 w 1205"/>
                <a:gd name="T29" fmla="*/ 588 h 1123"/>
                <a:gd name="T30" fmla="*/ 221 w 1205"/>
                <a:gd name="T31" fmla="*/ 553 h 1123"/>
                <a:gd name="T32" fmla="*/ 138 w 1205"/>
                <a:gd name="T33" fmla="*/ 573 h 1123"/>
                <a:gd name="T34" fmla="*/ 65 w 1205"/>
                <a:gd name="T35" fmla="*/ 401 h 1123"/>
                <a:gd name="T36" fmla="*/ 191 w 1205"/>
                <a:gd name="T37" fmla="*/ 369 h 1123"/>
                <a:gd name="T38" fmla="*/ 208 w 1205"/>
                <a:gd name="T39" fmla="*/ 328 h 1123"/>
                <a:gd name="T40" fmla="*/ 172 w 1205"/>
                <a:gd name="T41" fmla="*/ 283 h 1123"/>
                <a:gd name="T42" fmla="*/ 157 w 1205"/>
                <a:gd name="T43" fmla="*/ 215 h 1123"/>
                <a:gd name="T44" fmla="*/ 50 w 1205"/>
                <a:gd name="T45" fmla="*/ 120 h 1123"/>
                <a:gd name="T46" fmla="*/ 9 w 1205"/>
                <a:gd name="T47" fmla="*/ 52 h 1123"/>
                <a:gd name="T48" fmla="*/ 108 w 1205"/>
                <a:gd name="T49" fmla="*/ 63 h 1123"/>
                <a:gd name="T50" fmla="*/ 215 w 1205"/>
                <a:gd name="T51" fmla="*/ 52 h 1123"/>
                <a:gd name="T52" fmla="*/ 307 w 1205"/>
                <a:gd name="T53" fmla="*/ 0 h 1123"/>
                <a:gd name="T54" fmla="*/ 390 w 1205"/>
                <a:gd name="T55" fmla="*/ 86 h 1123"/>
                <a:gd name="T56" fmla="*/ 339 w 1205"/>
                <a:gd name="T57" fmla="*/ 157 h 1123"/>
                <a:gd name="T58" fmla="*/ 341 w 1205"/>
                <a:gd name="T59" fmla="*/ 210 h 1123"/>
                <a:gd name="T60" fmla="*/ 459 w 1205"/>
                <a:gd name="T61" fmla="*/ 288 h 1123"/>
                <a:gd name="T62" fmla="*/ 555 w 1205"/>
                <a:gd name="T63" fmla="*/ 337 h 1123"/>
                <a:gd name="T64" fmla="*/ 605 w 1205"/>
                <a:gd name="T65" fmla="*/ 348 h 1123"/>
                <a:gd name="T66" fmla="*/ 658 w 1205"/>
                <a:gd name="T67" fmla="*/ 363 h 1123"/>
                <a:gd name="T68" fmla="*/ 699 w 1205"/>
                <a:gd name="T69" fmla="*/ 285 h 1123"/>
                <a:gd name="T70" fmla="*/ 864 w 1205"/>
                <a:gd name="T71" fmla="*/ 330 h 1123"/>
                <a:gd name="T72" fmla="*/ 892 w 1205"/>
                <a:gd name="T73" fmla="*/ 412 h 1123"/>
                <a:gd name="T74" fmla="*/ 868 w 1205"/>
                <a:gd name="T75" fmla="*/ 457 h 1123"/>
                <a:gd name="T76" fmla="*/ 862 w 1205"/>
                <a:gd name="T77" fmla="*/ 515 h 1123"/>
                <a:gd name="T78" fmla="*/ 866 w 1205"/>
                <a:gd name="T79" fmla="*/ 577 h 1123"/>
                <a:gd name="T80" fmla="*/ 913 w 1205"/>
                <a:gd name="T81" fmla="*/ 607 h 1123"/>
                <a:gd name="T82" fmla="*/ 1033 w 1205"/>
                <a:gd name="T83" fmla="*/ 626 h 1123"/>
                <a:gd name="T84" fmla="*/ 1123 w 1205"/>
                <a:gd name="T85" fmla="*/ 585 h 1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5"/>
                <a:gd name="T130" fmla="*/ 0 h 1123"/>
                <a:gd name="T131" fmla="*/ 1205 w 1205"/>
                <a:gd name="T132" fmla="*/ 1123 h 1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5" h="1123">
                  <a:moveTo>
                    <a:pt x="1123" y="585"/>
                  </a:moveTo>
                  <a:lnTo>
                    <a:pt x="1151" y="618"/>
                  </a:lnTo>
                  <a:lnTo>
                    <a:pt x="1151" y="650"/>
                  </a:lnTo>
                  <a:lnTo>
                    <a:pt x="1203" y="712"/>
                  </a:lnTo>
                  <a:lnTo>
                    <a:pt x="1205" y="761"/>
                  </a:lnTo>
                  <a:lnTo>
                    <a:pt x="1190" y="772"/>
                  </a:lnTo>
                  <a:lnTo>
                    <a:pt x="1181" y="817"/>
                  </a:lnTo>
                  <a:lnTo>
                    <a:pt x="1173" y="840"/>
                  </a:lnTo>
                  <a:lnTo>
                    <a:pt x="1177" y="875"/>
                  </a:lnTo>
                  <a:lnTo>
                    <a:pt x="1194" y="918"/>
                  </a:lnTo>
                  <a:lnTo>
                    <a:pt x="1188" y="937"/>
                  </a:lnTo>
                  <a:lnTo>
                    <a:pt x="1175" y="948"/>
                  </a:lnTo>
                  <a:lnTo>
                    <a:pt x="1138" y="943"/>
                  </a:lnTo>
                  <a:lnTo>
                    <a:pt x="1102" y="1008"/>
                  </a:lnTo>
                  <a:lnTo>
                    <a:pt x="1087" y="1029"/>
                  </a:lnTo>
                  <a:lnTo>
                    <a:pt x="1048" y="1038"/>
                  </a:lnTo>
                  <a:lnTo>
                    <a:pt x="1042" y="1076"/>
                  </a:lnTo>
                  <a:lnTo>
                    <a:pt x="1005" y="1108"/>
                  </a:lnTo>
                  <a:lnTo>
                    <a:pt x="963" y="1111"/>
                  </a:lnTo>
                  <a:lnTo>
                    <a:pt x="948" y="1123"/>
                  </a:lnTo>
                  <a:lnTo>
                    <a:pt x="881" y="1117"/>
                  </a:lnTo>
                  <a:lnTo>
                    <a:pt x="847" y="1093"/>
                  </a:lnTo>
                  <a:lnTo>
                    <a:pt x="840" y="1033"/>
                  </a:lnTo>
                  <a:lnTo>
                    <a:pt x="823" y="1033"/>
                  </a:lnTo>
                  <a:lnTo>
                    <a:pt x="808" y="1048"/>
                  </a:lnTo>
                  <a:lnTo>
                    <a:pt x="789" y="1042"/>
                  </a:lnTo>
                  <a:lnTo>
                    <a:pt x="774" y="1025"/>
                  </a:lnTo>
                  <a:lnTo>
                    <a:pt x="667" y="1021"/>
                  </a:lnTo>
                  <a:lnTo>
                    <a:pt x="615" y="956"/>
                  </a:lnTo>
                  <a:lnTo>
                    <a:pt x="615" y="935"/>
                  </a:lnTo>
                  <a:lnTo>
                    <a:pt x="536" y="937"/>
                  </a:lnTo>
                  <a:lnTo>
                    <a:pt x="515" y="956"/>
                  </a:lnTo>
                  <a:lnTo>
                    <a:pt x="371" y="958"/>
                  </a:lnTo>
                  <a:lnTo>
                    <a:pt x="350" y="920"/>
                  </a:lnTo>
                  <a:lnTo>
                    <a:pt x="348" y="896"/>
                  </a:lnTo>
                  <a:lnTo>
                    <a:pt x="322" y="890"/>
                  </a:lnTo>
                  <a:lnTo>
                    <a:pt x="326" y="866"/>
                  </a:lnTo>
                  <a:lnTo>
                    <a:pt x="305" y="849"/>
                  </a:lnTo>
                  <a:lnTo>
                    <a:pt x="288" y="843"/>
                  </a:lnTo>
                  <a:lnTo>
                    <a:pt x="285" y="800"/>
                  </a:lnTo>
                  <a:lnTo>
                    <a:pt x="335" y="733"/>
                  </a:lnTo>
                  <a:lnTo>
                    <a:pt x="337" y="665"/>
                  </a:lnTo>
                  <a:lnTo>
                    <a:pt x="318" y="624"/>
                  </a:lnTo>
                  <a:lnTo>
                    <a:pt x="309" y="596"/>
                  </a:lnTo>
                  <a:lnTo>
                    <a:pt x="288" y="588"/>
                  </a:lnTo>
                  <a:lnTo>
                    <a:pt x="279" y="562"/>
                  </a:lnTo>
                  <a:lnTo>
                    <a:pt x="258" y="547"/>
                  </a:lnTo>
                  <a:lnTo>
                    <a:pt x="221" y="553"/>
                  </a:lnTo>
                  <a:lnTo>
                    <a:pt x="193" y="568"/>
                  </a:lnTo>
                  <a:lnTo>
                    <a:pt x="161" y="579"/>
                  </a:lnTo>
                  <a:lnTo>
                    <a:pt x="138" y="573"/>
                  </a:lnTo>
                  <a:lnTo>
                    <a:pt x="92" y="493"/>
                  </a:lnTo>
                  <a:lnTo>
                    <a:pt x="58" y="448"/>
                  </a:lnTo>
                  <a:lnTo>
                    <a:pt x="65" y="401"/>
                  </a:lnTo>
                  <a:lnTo>
                    <a:pt x="110" y="380"/>
                  </a:lnTo>
                  <a:lnTo>
                    <a:pt x="125" y="390"/>
                  </a:lnTo>
                  <a:lnTo>
                    <a:pt x="191" y="369"/>
                  </a:lnTo>
                  <a:lnTo>
                    <a:pt x="232" y="343"/>
                  </a:lnTo>
                  <a:lnTo>
                    <a:pt x="223" y="328"/>
                  </a:lnTo>
                  <a:lnTo>
                    <a:pt x="208" y="328"/>
                  </a:lnTo>
                  <a:lnTo>
                    <a:pt x="204" y="307"/>
                  </a:lnTo>
                  <a:lnTo>
                    <a:pt x="178" y="298"/>
                  </a:lnTo>
                  <a:lnTo>
                    <a:pt x="172" y="283"/>
                  </a:lnTo>
                  <a:lnTo>
                    <a:pt x="148" y="275"/>
                  </a:lnTo>
                  <a:lnTo>
                    <a:pt x="161" y="258"/>
                  </a:lnTo>
                  <a:lnTo>
                    <a:pt x="157" y="215"/>
                  </a:lnTo>
                  <a:lnTo>
                    <a:pt x="150" y="193"/>
                  </a:lnTo>
                  <a:lnTo>
                    <a:pt x="123" y="168"/>
                  </a:lnTo>
                  <a:lnTo>
                    <a:pt x="50" y="120"/>
                  </a:lnTo>
                  <a:lnTo>
                    <a:pt x="17" y="103"/>
                  </a:lnTo>
                  <a:lnTo>
                    <a:pt x="0" y="63"/>
                  </a:lnTo>
                  <a:lnTo>
                    <a:pt x="9" y="52"/>
                  </a:lnTo>
                  <a:lnTo>
                    <a:pt x="56" y="67"/>
                  </a:lnTo>
                  <a:lnTo>
                    <a:pt x="77" y="73"/>
                  </a:lnTo>
                  <a:lnTo>
                    <a:pt x="108" y="63"/>
                  </a:lnTo>
                  <a:lnTo>
                    <a:pt x="140" y="28"/>
                  </a:lnTo>
                  <a:lnTo>
                    <a:pt x="174" y="24"/>
                  </a:lnTo>
                  <a:lnTo>
                    <a:pt x="215" y="52"/>
                  </a:lnTo>
                  <a:lnTo>
                    <a:pt x="251" y="41"/>
                  </a:lnTo>
                  <a:lnTo>
                    <a:pt x="264" y="15"/>
                  </a:lnTo>
                  <a:lnTo>
                    <a:pt x="307" y="0"/>
                  </a:lnTo>
                  <a:lnTo>
                    <a:pt x="335" y="20"/>
                  </a:lnTo>
                  <a:lnTo>
                    <a:pt x="360" y="52"/>
                  </a:lnTo>
                  <a:lnTo>
                    <a:pt x="390" y="86"/>
                  </a:lnTo>
                  <a:lnTo>
                    <a:pt x="386" y="114"/>
                  </a:lnTo>
                  <a:lnTo>
                    <a:pt x="352" y="144"/>
                  </a:lnTo>
                  <a:lnTo>
                    <a:pt x="339" y="157"/>
                  </a:lnTo>
                  <a:lnTo>
                    <a:pt x="324" y="161"/>
                  </a:lnTo>
                  <a:lnTo>
                    <a:pt x="341" y="178"/>
                  </a:lnTo>
                  <a:lnTo>
                    <a:pt x="341" y="210"/>
                  </a:lnTo>
                  <a:lnTo>
                    <a:pt x="373" y="268"/>
                  </a:lnTo>
                  <a:lnTo>
                    <a:pt x="414" y="264"/>
                  </a:lnTo>
                  <a:lnTo>
                    <a:pt x="459" y="288"/>
                  </a:lnTo>
                  <a:lnTo>
                    <a:pt x="521" y="288"/>
                  </a:lnTo>
                  <a:lnTo>
                    <a:pt x="540" y="324"/>
                  </a:lnTo>
                  <a:lnTo>
                    <a:pt x="555" y="337"/>
                  </a:lnTo>
                  <a:lnTo>
                    <a:pt x="566" y="365"/>
                  </a:lnTo>
                  <a:lnTo>
                    <a:pt x="590" y="365"/>
                  </a:lnTo>
                  <a:lnTo>
                    <a:pt x="605" y="348"/>
                  </a:lnTo>
                  <a:lnTo>
                    <a:pt x="620" y="360"/>
                  </a:lnTo>
                  <a:lnTo>
                    <a:pt x="639" y="348"/>
                  </a:lnTo>
                  <a:lnTo>
                    <a:pt x="658" y="363"/>
                  </a:lnTo>
                  <a:lnTo>
                    <a:pt x="675" y="365"/>
                  </a:lnTo>
                  <a:lnTo>
                    <a:pt x="675" y="307"/>
                  </a:lnTo>
                  <a:lnTo>
                    <a:pt x="699" y="285"/>
                  </a:lnTo>
                  <a:lnTo>
                    <a:pt x="817" y="283"/>
                  </a:lnTo>
                  <a:lnTo>
                    <a:pt x="866" y="307"/>
                  </a:lnTo>
                  <a:lnTo>
                    <a:pt x="864" y="330"/>
                  </a:lnTo>
                  <a:lnTo>
                    <a:pt x="873" y="373"/>
                  </a:lnTo>
                  <a:lnTo>
                    <a:pt x="870" y="403"/>
                  </a:lnTo>
                  <a:lnTo>
                    <a:pt x="892" y="412"/>
                  </a:lnTo>
                  <a:lnTo>
                    <a:pt x="905" y="435"/>
                  </a:lnTo>
                  <a:lnTo>
                    <a:pt x="877" y="444"/>
                  </a:lnTo>
                  <a:lnTo>
                    <a:pt x="868" y="457"/>
                  </a:lnTo>
                  <a:lnTo>
                    <a:pt x="838" y="457"/>
                  </a:lnTo>
                  <a:lnTo>
                    <a:pt x="838" y="491"/>
                  </a:lnTo>
                  <a:lnTo>
                    <a:pt x="862" y="515"/>
                  </a:lnTo>
                  <a:lnTo>
                    <a:pt x="862" y="538"/>
                  </a:lnTo>
                  <a:lnTo>
                    <a:pt x="851" y="551"/>
                  </a:lnTo>
                  <a:lnTo>
                    <a:pt x="866" y="577"/>
                  </a:lnTo>
                  <a:lnTo>
                    <a:pt x="894" y="573"/>
                  </a:lnTo>
                  <a:lnTo>
                    <a:pt x="900" y="590"/>
                  </a:lnTo>
                  <a:lnTo>
                    <a:pt x="913" y="607"/>
                  </a:lnTo>
                  <a:lnTo>
                    <a:pt x="963" y="609"/>
                  </a:lnTo>
                  <a:lnTo>
                    <a:pt x="1005" y="613"/>
                  </a:lnTo>
                  <a:lnTo>
                    <a:pt x="1033" y="626"/>
                  </a:lnTo>
                  <a:lnTo>
                    <a:pt x="1093" y="630"/>
                  </a:lnTo>
                  <a:lnTo>
                    <a:pt x="1113" y="607"/>
                  </a:lnTo>
                  <a:lnTo>
                    <a:pt x="1123" y="585"/>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7" name="Freeform 80"/>
            <p:cNvSpPr>
              <a:spLocks/>
            </p:cNvSpPr>
            <p:nvPr userDrawn="1"/>
          </p:nvSpPr>
          <p:spPr bwMode="auto">
            <a:xfrm>
              <a:off x="4087927" y="2918453"/>
              <a:ext cx="1891487" cy="1428582"/>
            </a:xfrm>
            <a:custGeom>
              <a:avLst/>
              <a:gdLst>
                <a:gd name="T0" fmla="*/ 704 w 1706"/>
                <a:gd name="T1" fmla="*/ 191 h 1229"/>
                <a:gd name="T2" fmla="*/ 620 w 1706"/>
                <a:gd name="T3" fmla="*/ 229 h 1229"/>
                <a:gd name="T4" fmla="*/ 500 w 1706"/>
                <a:gd name="T5" fmla="*/ 400 h 1229"/>
                <a:gd name="T6" fmla="*/ 342 w 1706"/>
                <a:gd name="T7" fmla="*/ 474 h 1229"/>
                <a:gd name="T8" fmla="*/ 382 w 1706"/>
                <a:gd name="T9" fmla="*/ 567 h 1229"/>
                <a:gd name="T10" fmla="*/ 437 w 1706"/>
                <a:gd name="T11" fmla="*/ 634 h 1229"/>
                <a:gd name="T12" fmla="*/ 471 w 1706"/>
                <a:gd name="T13" fmla="*/ 734 h 1229"/>
                <a:gd name="T14" fmla="*/ 502 w 1706"/>
                <a:gd name="T15" fmla="*/ 791 h 1229"/>
                <a:gd name="T16" fmla="*/ 553 w 1706"/>
                <a:gd name="T17" fmla="*/ 909 h 1229"/>
                <a:gd name="T18" fmla="*/ 409 w 1706"/>
                <a:gd name="T19" fmla="*/ 863 h 1229"/>
                <a:gd name="T20" fmla="*/ 329 w 1706"/>
                <a:gd name="T21" fmla="*/ 876 h 1229"/>
                <a:gd name="T22" fmla="*/ 217 w 1706"/>
                <a:gd name="T23" fmla="*/ 880 h 1229"/>
                <a:gd name="T24" fmla="*/ 155 w 1706"/>
                <a:gd name="T25" fmla="*/ 909 h 1229"/>
                <a:gd name="T26" fmla="*/ 100 w 1706"/>
                <a:gd name="T27" fmla="*/ 1031 h 1229"/>
                <a:gd name="T28" fmla="*/ 13 w 1706"/>
                <a:gd name="T29" fmla="*/ 1071 h 1229"/>
                <a:gd name="T30" fmla="*/ 37 w 1706"/>
                <a:gd name="T31" fmla="*/ 1154 h 1229"/>
                <a:gd name="T32" fmla="*/ 94 w 1706"/>
                <a:gd name="T33" fmla="*/ 1166 h 1229"/>
                <a:gd name="T34" fmla="*/ 253 w 1706"/>
                <a:gd name="T35" fmla="*/ 1229 h 1229"/>
                <a:gd name="T36" fmla="*/ 357 w 1706"/>
                <a:gd name="T37" fmla="*/ 1116 h 1229"/>
                <a:gd name="T38" fmla="*/ 446 w 1706"/>
                <a:gd name="T39" fmla="*/ 1087 h 1229"/>
                <a:gd name="T40" fmla="*/ 506 w 1706"/>
                <a:gd name="T41" fmla="*/ 1091 h 1229"/>
                <a:gd name="T42" fmla="*/ 597 w 1706"/>
                <a:gd name="T43" fmla="*/ 1123 h 1229"/>
                <a:gd name="T44" fmla="*/ 729 w 1706"/>
                <a:gd name="T45" fmla="*/ 1205 h 1229"/>
                <a:gd name="T46" fmla="*/ 813 w 1706"/>
                <a:gd name="T47" fmla="*/ 1178 h 1229"/>
                <a:gd name="T48" fmla="*/ 895 w 1706"/>
                <a:gd name="T49" fmla="*/ 1138 h 1229"/>
                <a:gd name="T50" fmla="*/ 951 w 1706"/>
                <a:gd name="T51" fmla="*/ 1056 h 1229"/>
                <a:gd name="T52" fmla="*/ 995 w 1706"/>
                <a:gd name="T53" fmla="*/ 1036 h 1229"/>
                <a:gd name="T54" fmla="*/ 1053 w 1706"/>
                <a:gd name="T55" fmla="*/ 1018 h 1229"/>
                <a:gd name="T56" fmla="*/ 1057 w 1706"/>
                <a:gd name="T57" fmla="*/ 967 h 1229"/>
                <a:gd name="T58" fmla="*/ 1209 w 1706"/>
                <a:gd name="T59" fmla="*/ 1020 h 1229"/>
                <a:gd name="T60" fmla="*/ 1286 w 1706"/>
                <a:gd name="T61" fmla="*/ 1076 h 1229"/>
                <a:gd name="T62" fmla="*/ 1277 w 1706"/>
                <a:gd name="T63" fmla="*/ 1036 h 1229"/>
                <a:gd name="T64" fmla="*/ 1364 w 1706"/>
                <a:gd name="T65" fmla="*/ 1029 h 1229"/>
                <a:gd name="T66" fmla="*/ 1420 w 1706"/>
                <a:gd name="T67" fmla="*/ 1014 h 1229"/>
                <a:gd name="T68" fmla="*/ 1504 w 1706"/>
                <a:gd name="T69" fmla="*/ 969 h 1229"/>
                <a:gd name="T70" fmla="*/ 1584 w 1706"/>
                <a:gd name="T71" fmla="*/ 963 h 1229"/>
                <a:gd name="T72" fmla="*/ 1669 w 1706"/>
                <a:gd name="T73" fmla="*/ 883 h 1229"/>
                <a:gd name="T74" fmla="*/ 1689 w 1706"/>
                <a:gd name="T75" fmla="*/ 840 h 1229"/>
                <a:gd name="T76" fmla="*/ 1677 w 1706"/>
                <a:gd name="T77" fmla="*/ 818 h 1229"/>
                <a:gd name="T78" fmla="*/ 1584 w 1706"/>
                <a:gd name="T79" fmla="*/ 767 h 1229"/>
                <a:gd name="T80" fmla="*/ 1611 w 1706"/>
                <a:gd name="T81" fmla="*/ 694 h 1229"/>
                <a:gd name="T82" fmla="*/ 1597 w 1706"/>
                <a:gd name="T83" fmla="*/ 638 h 1229"/>
                <a:gd name="T84" fmla="*/ 1526 w 1706"/>
                <a:gd name="T85" fmla="*/ 556 h 1229"/>
                <a:gd name="T86" fmla="*/ 1466 w 1706"/>
                <a:gd name="T87" fmla="*/ 545 h 1229"/>
                <a:gd name="T88" fmla="*/ 1309 w 1706"/>
                <a:gd name="T89" fmla="*/ 456 h 1229"/>
                <a:gd name="T90" fmla="*/ 1073 w 1706"/>
                <a:gd name="T91" fmla="*/ 476 h 1229"/>
                <a:gd name="T92" fmla="*/ 1024 w 1706"/>
                <a:gd name="T93" fmla="*/ 407 h 1229"/>
                <a:gd name="T94" fmla="*/ 989 w 1706"/>
                <a:gd name="T95" fmla="*/ 358 h 1229"/>
                <a:gd name="T96" fmla="*/ 1040 w 1706"/>
                <a:gd name="T97" fmla="*/ 183 h 1229"/>
                <a:gd name="T98" fmla="*/ 993 w 1706"/>
                <a:gd name="T99" fmla="*/ 109 h 1229"/>
                <a:gd name="T100" fmla="*/ 917 w 1706"/>
                <a:gd name="T101" fmla="*/ 76 h 1229"/>
                <a:gd name="T102" fmla="*/ 840 w 1706"/>
                <a:gd name="T103" fmla="*/ 94 h 12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06"/>
                <a:gd name="T157" fmla="*/ 0 h 1229"/>
                <a:gd name="T158" fmla="*/ 1706 w 1706"/>
                <a:gd name="T159" fmla="*/ 1229 h 122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06" h="1229">
                  <a:moveTo>
                    <a:pt x="780" y="0"/>
                  </a:moveTo>
                  <a:lnTo>
                    <a:pt x="733" y="165"/>
                  </a:lnTo>
                  <a:lnTo>
                    <a:pt x="704" y="191"/>
                  </a:lnTo>
                  <a:lnTo>
                    <a:pt x="693" y="203"/>
                  </a:lnTo>
                  <a:lnTo>
                    <a:pt x="657" y="223"/>
                  </a:lnTo>
                  <a:lnTo>
                    <a:pt x="620" y="229"/>
                  </a:lnTo>
                  <a:lnTo>
                    <a:pt x="562" y="298"/>
                  </a:lnTo>
                  <a:lnTo>
                    <a:pt x="517" y="343"/>
                  </a:lnTo>
                  <a:lnTo>
                    <a:pt x="500" y="400"/>
                  </a:lnTo>
                  <a:lnTo>
                    <a:pt x="480" y="443"/>
                  </a:lnTo>
                  <a:lnTo>
                    <a:pt x="369" y="474"/>
                  </a:lnTo>
                  <a:lnTo>
                    <a:pt x="342" y="474"/>
                  </a:lnTo>
                  <a:lnTo>
                    <a:pt x="342" y="518"/>
                  </a:lnTo>
                  <a:lnTo>
                    <a:pt x="373" y="554"/>
                  </a:lnTo>
                  <a:lnTo>
                    <a:pt x="382" y="567"/>
                  </a:lnTo>
                  <a:lnTo>
                    <a:pt x="382" y="589"/>
                  </a:lnTo>
                  <a:lnTo>
                    <a:pt x="422" y="605"/>
                  </a:lnTo>
                  <a:lnTo>
                    <a:pt x="437" y="634"/>
                  </a:lnTo>
                  <a:lnTo>
                    <a:pt x="415" y="709"/>
                  </a:lnTo>
                  <a:lnTo>
                    <a:pt x="433" y="738"/>
                  </a:lnTo>
                  <a:lnTo>
                    <a:pt x="471" y="734"/>
                  </a:lnTo>
                  <a:lnTo>
                    <a:pt x="491" y="709"/>
                  </a:lnTo>
                  <a:lnTo>
                    <a:pt x="499" y="713"/>
                  </a:lnTo>
                  <a:lnTo>
                    <a:pt x="502" y="791"/>
                  </a:lnTo>
                  <a:lnTo>
                    <a:pt x="537" y="845"/>
                  </a:lnTo>
                  <a:lnTo>
                    <a:pt x="553" y="860"/>
                  </a:lnTo>
                  <a:lnTo>
                    <a:pt x="553" y="909"/>
                  </a:lnTo>
                  <a:lnTo>
                    <a:pt x="484" y="880"/>
                  </a:lnTo>
                  <a:lnTo>
                    <a:pt x="444" y="867"/>
                  </a:lnTo>
                  <a:lnTo>
                    <a:pt x="409" y="863"/>
                  </a:lnTo>
                  <a:lnTo>
                    <a:pt x="400" y="851"/>
                  </a:lnTo>
                  <a:lnTo>
                    <a:pt x="360" y="878"/>
                  </a:lnTo>
                  <a:lnTo>
                    <a:pt x="329" y="876"/>
                  </a:lnTo>
                  <a:lnTo>
                    <a:pt x="286" y="898"/>
                  </a:lnTo>
                  <a:lnTo>
                    <a:pt x="231" y="883"/>
                  </a:lnTo>
                  <a:lnTo>
                    <a:pt x="217" y="880"/>
                  </a:lnTo>
                  <a:lnTo>
                    <a:pt x="202" y="863"/>
                  </a:lnTo>
                  <a:lnTo>
                    <a:pt x="175" y="885"/>
                  </a:lnTo>
                  <a:lnTo>
                    <a:pt x="155" y="909"/>
                  </a:lnTo>
                  <a:lnTo>
                    <a:pt x="131" y="949"/>
                  </a:lnTo>
                  <a:lnTo>
                    <a:pt x="97" y="996"/>
                  </a:lnTo>
                  <a:lnTo>
                    <a:pt x="100" y="1031"/>
                  </a:lnTo>
                  <a:lnTo>
                    <a:pt x="80" y="1038"/>
                  </a:lnTo>
                  <a:lnTo>
                    <a:pt x="60" y="1058"/>
                  </a:lnTo>
                  <a:lnTo>
                    <a:pt x="13" y="1071"/>
                  </a:lnTo>
                  <a:lnTo>
                    <a:pt x="0" y="1076"/>
                  </a:lnTo>
                  <a:lnTo>
                    <a:pt x="2" y="1131"/>
                  </a:lnTo>
                  <a:lnTo>
                    <a:pt x="37" y="1154"/>
                  </a:lnTo>
                  <a:lnTo>
                    <a:pt x="51" y="1174"/>
                  </a:lnTo>
                  <a:lnTo>
                    <a:pt x="71" y="1174"/>
                  </a:lnTo>
                  <a:lnTo>
                    <a:pt x="94" y="1166"/>
                  </a:lnTo>
                  <a:lnTo>
                    <a:pt x="120" y="1187"/>
                  </a:lnTo>
                  <a:lnTo>
                    <a:pt x="122" y="1227"/>
                  </a:lnTo>
                  <a:lnTo>
                    <a:pt x="253" y="1229"/>
                  </a:lnTo>
                  <a:lnTo>
                    <a:pt x="271" y="1216"/>
                  </a:lnTo>
                  <a:lnTo>
                    <a:pt x="309" y="1216"/>
                  </a:lnTo>
                  <a:lnTo>
                    <a:pt x="357" y="1116"/>
                  </a:lnTo>
                  <a:lnTo>
                    <a:pt x="397" y="1114"/>
                  </a:lnTo>
                  <a:lnTo>
                    <a:pt x="426" y="1103"/>
                  </a:lnTo>
                  <a:lnTo>
                    <a:pt x="446" y="1087"/>
                  </a:lnTo>
                  <a:lnTo>
                    <a:pt x="477" y="1096"/>
                  </a:lnTo>
                  <a:lnTo>
                    <a:pt x="489" y="1109"/>
                  </a:lnTo>
                  <a:lnTo>
                    <a:pt x="506" y="1091"/>
                  </a:lnTo>
                  <a:lnTo>
                    <a:pt x="533" y="1087"/>
                  </a:lnTo>
                  <a:lnTo>
                    <a:pt x="562" y="1105"/>
                  </a:lnTo>
                  <a:lnTo>
                    <a:pt x="597" y="1123"/>
                  </a:lnTo>
                  <a:lnTo>
                    <a:pt x="624" y="1140"/>
                  </a:lnTo>
                  <a:lnTo>
                    <a:pt x="706" y="1196"/>
                  </a:lnTo>
                  <a:lnTo>
                    <a:pt x="729" y="1205"/>
                  </a:lnTo>
                  <a:lnTo>
                    <a:pt x="746" y="1196"/>
                  </a:lnTo>
                  <a:lnTo>
                    <a:pt x="795" y="1191"/>
                  </a:lnTo>
                  <a:lnTo>
                    <a:pt x="813" y="1178"/>
                  </a:lnTo>
                  <a:lnTo>
                    <a:pt x="855" y="1218"/>
                  </a:lnTo>
                  <a:lnTo>
                    <a:pt x="897" y="1220"/>
                  </a:lnTo>
                  <a:lnTo>
                    <a:pt x="895" y="1138"/>
                  </a:lnTo>
                  <a:lnTo>
                    <a:pt x="862" y="1089"/>
                  </a:lnTo>
                  <a:lnTo>
                    <a:pt x="937" y="1074"/>
                  </a:lnTo>
                  <a:lnTo>
                    <a:pt x="951" y="1056"/>
                  </a:lnTo>
                  <a:lnTo>
                    <a:pt x="973" y="1058"/>
                  </a:lnTo>
                  <a:lnTo>
                    <a:pt x="977" y="1034"/>
                  </a:lnTo>
                  <a:lnTo>
                    <a:pt x="995" y="1036"/>
                  </a:lnTo>
                  <a:lnTo>
                    <a:pt x="1055" y="1069"/>
                  </a:lnTo>
                  <a:lnTo>
                    <a:pt x="1075" y="1045"/>
                  </a:lnTo>
                  <a:lnTo>
                    <a:pt x="1053" y="1018"/>
                  </a:lnTo>
                  <a:lnTo>
                    <a:pt x="1020" y="1000"/>
                  </a:lnTo>
                  <a:lnTo>
                    <a:pt x="1026" y="978"/>
                  </a:lnTo>
                  <a:lnTo>
                    <a:pt x="1057" y="967"/>
                  </a:lnTo>
                  <a:lnTo>
                    <a:pt x="1093" y="976"/>
                  </a:lnTo>
                  <a:lnTo>
                    <a:pt x="1120" y="1011"/>
                  </a:lnTo>
                  <a:lnTo>
                    <a:pt x="1209" y="1020"/>
                  </a:lnTo>
                  <a:lnTo>
                    <a:pt x="1220" y="1054"/>
                  </a:lnTo>
                  <a:lnTo>
                    <a:pt x="1271" y="1065"/>
                  </a:lnTo>
                  <a:lnTo>
                    <a:pt x="1286" y="1076"/>
                  </a:lnTo>
                  <a:lnTo>
                    <a:pt x="1302" y="1060"/>
                  </a:lnTo>
                  <a:lnTo>
                    <a:pt x="1293" y="1045"/>
                  </a:lnTo>
                  <a:lnTo>
                    <a:pt x="1277" y="1036"/>
                  </a:lnTo>
                  <a:lnTo>
                    <a:pt x="1286" y="1016"/>
                  </a:lnTo>
                  <a:lnTo>
                    <a:pt x="1329" y="1018"/>
                  </a:lnTo>
                  <a:lnTo>
                    <a:pt x="1364" y="1029"/>
                  </a:lnTo>
                  <a:lnTo>
                    <a:pt x="1373" y="1045"/>
                  </a:lnTo>
                  <a:lnTo>
                    <a:pt x="1404" y="1014"/>
                  </a:lnTo>
                  <a:lnTo>
                    <a:pt x="1420" y="1014"/>
                  </a:lnTo>
                  <a:lnTo>
                    <a:pt x="1422" y="994"/>
                  </a:lnTo>
                  <a:lnTo>
                    <a:pt x="1460" y="989"/>
                  </a:lnTo>
                  <a:lnTo>
                    <a:pt x="1504" y="969"/>
                  </a:lnTo>
                  <a:lnTo>
                    <a:pt x="1549" y="938"/>
                  </a:lnTo>
                  <a:lnTo>
                    <a:pt x="1586" y="943"/>
                  </a:lnTo>
                  <a:lnTo>
                    <a:pt x="1584" y="963"/>
                  </a:lnTo>
                  <a:lnTo>
                    <a:pt x="1617" y="965"/>
                  </a:lnTo>
                  <a:lnTo>
                    <a:pt x="1657" y="918"/>
                  </a:lnTo>
                  <a:lnTo>
                    <a:pt x="1669" y="883"/>
                  </a:lnTo>
                  <a:lnTo>
                    <a:pt x="1669" y="865"/>
                  </a:lnTo>
                  <a:lnTo>
                    <a:pt x="1684" y="867"/>
                  </a:lnTo>
                  <a:lnTo>
                    <a:pt x="1689" y="840"/>
                  </a:lnTo>
                  <a:lnTo>
                    <a:pt x="1706" y="834"/>
                  </a:lnTo>
                  <a:lnTo>
                    <a:pt x="1697" y="818"/>
                  </a:lnTo>
                  <a:lnTo>
                    <a:pt x="1677" y="818"/>
                  </a:lnTo>
                  <a:lnTo>
                    <a:pt x="1655" y="789"/>
                  </a:lnTo>
                  <a:lnTo>
                    <a:pt x="1609" y="765"/>
                  </a:lnTo>
                  <a:lnTo>
                    <a:pt x="1584" y="767"/>
                  </a:lnTo>
                  <a:lnTo>
                    <a:pt x="1557" y="763"/>
                  </a:lnTo>
                  <a:lnTo>
                    <a:pt x="1564" y="711"/>
                  </a:lnTo>
                  <a:lnTo>
                    <a:pt x="1611" y="694"/>
                  </a:lnTo>
                  <a:lnTo>
                    <a:pt x="1626" y="669"/>
                  </a:lnTo>
                  <a:lnTo>
                    <a:pt x="1631" y="640"/>
                  </a:lnTo>
                  <a:lnTo>
                    <a:pt x="1597" y="638"/>
                  </a:lnTo>
                  <a:lnTo>
                    <a:pt x="1549" y="614"/>
                  </a:lnTo>
                  <a:lnTo>
                    <a:pt x="1542" y="558"/>
                  </a:lnTo>
                  <a:lnTo>
                    <a:pt x="1526" y="556"/>
                  </a:lnTo>
                  <a:lnTo>
                    <a:pt x="1511" y="569"/>
                  </a:lnTo>
                  <a:lnTo>
                    <a:pt x="1493" y="567"/>
                  </a:lnTo>
                  <a:lnTo>
                    <a:pt x="1466" y="545"/>
                  </a:lnTo>
                  <a:lnTo>
                    <a:pt x="1373" y="543"/>
                  </a:lnTo>
                  <a:lnTo>
                    <a:pt x="1311" y="476"/>
                  </a:lnTo>
                  <a:lnTo>
                    <a:pt x="1309" y="456"/>
                  </a:lnTo>
                  <a:lnTo>
                    <a:pt x="1231" y="456"/>
                  </a:lnTo>
                  <a:lnTo>
                    <a:pt x="1206" y="478"/>
                  </a:lnTo>
                  <a:lnTo>
                    <a:pt x="1073" y="476"/>
                  </a:lnTo>
                  <a:lnTo>
                    <a:pt x="1046" y="440"/>
                  </a:lnTo>
                  <a:lnTo>
                    <a:pt x="1049" y="416"/>
                  </a:lnTo>
                  <a:lnTo>
                    <a:pt x="1024" y="407"/>
                  </a:lnTo>
                  <a:lnTo>
                    <a:pt x="1026" y="387"/>
                  </a:lnTo>
                  <a:lnTo>
                    <a:pt x="1009" y="369"/>
                  </a:lnTo>
                  <a:lnTo>
                    <a:pt x="989" y="358"/>
                  </a:lnTo>
                  <a:lnTo>
                    <a:pt x="989" y="316"/>
                  </a:lnTo>
                  <a:lnTo>
                    <a:pt x="1035" y="251"/>
                  </a:lnTo>
                  <a:lnTo>
                    <a:pt x="1040" y="183"/>
                  </a:lnTo>
                  <a:lnTo>
                    <a:pt x="1015" y="131"/>
                  </a:lnTo>
                  <a:lnTo>
                    <a:pt x="1015" y="116"/>
                  </a:lnTo>
                  <a:lnTo>
                    <a:pt x="993" y="109"/>
                  </a:lnTo>
                  <a:lnTo>
                    <a:pt x="973" y="78"/>
                  </a:lnTo>
                  <a:lnTo>
                    <a:pt x="957" y="71"/>
                  </a:lnTo>
                  <a:lnTo>
                    <a:pt x="917" y="76"/>
                  </a:lnTo>
                  <a:lnTo>
                    <a:pt x="882" y="94"/>
                  </a:lnTo>
                  <a:lnTo>
                    <a:pt x="855" y="98"/>
                  </a:lnTo>
                  <a:lnTo>
                    <a:pt x="840" y="94"/>
                  </a:lnTo>
                  <a:lnTo>
                    <a:pt x="780" y="0"/>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8" name="Freeform 81"/>
            <p:cNvSpPr>
              <a:spLocks/>
            </p:cNvSpPr>
            <p:nvPr userDrawn="1"/>
          </p:nvSpPr>
          <p:spPr bwMode="auto">
            <a:xfrm>
              <a:off x="3236205" y="4181431"/>
              <a:ext cx="1932045" cy="1105356"/>
            </a:xfrm>
            <a:custGeom>
              <a:avLst/>
              <a:gdLst>
                <a:gd name="T0" fmla="*/ 0 w 1738"/>
                <a:gd name="T1" fmla="*/ 313 h 949"/>
                <a:gd name="T2" fmla="*/ 38 w 1738"/>
                <a:gd name="T3" fmla="*/ 516 h 949"/>
                <a:gd name="T4" fmla="*/ 65 w 1738"/>
                <a:gd name="T5" fmla="*/ 604 h 949"/>
                <a:gd name="T6" fmla="*/ 114 w 1738"/>
                <a:gd name="T7" fmla="*/ 702 h 949"/>
                <a:gd name="T8" fmla="*/ 203 w 1738"/>
                <a:gd name="T9" fmla="*/ 693 h 949"/>
                <a:gd name="T10" fmla="*/ 178 w 1738"/>
                <a:gd name="T11" fmla="*/ 591 h 949"/>
                <a:gd name="T12" fmla="*/ 318 w 1738"/>
                <a:gd name="T13" fmla="*/ 551 h 949"/>
                <a:gd name="T14" fmla="*/ 309 w 1738"/>
                <a:gd name="T15" fmla="*/ 607 h 949"/>
                <a:gd name="T16" fmla="*/ 429 w 1738"/>
                <a:gd name="T17" fmla="*/ 620 h 949"/>
                <a:gd name="T18" fmla="*/ 529 w 1738"/>
                <a:gd name="T19" fmla="*/ 496 h 949"/>
                <a:gd name="T20" fmla="*/ 600 w 1738"/>
                <a:gd name="T21" fmla="*/ 567 h 949"/>
                <a:gd name="T22" fmla="*/ 645 w 1738"/>
                <a:gd name="T23" fmla="*/ 642 h 949"/>
                <a:gd name="T24" fmla="*/ 760 w 1738"/>
                <a:gd name="T25" fmla="*/ 578 h 949"/>
                <a:gd name="T26" fmla="*/ 834 w 1738"/>
                <a:gd name="T27" fmla="*/ 560 h 949"/>
                <a:gd name="T28" fmla="*/ 827 w 1738"/>
                <a:gd name="T29" fmla="*/ 671 h 949"/>
                <a:gd name="T30" fmla="*/ 911 w 1738"/>
                <a:gd name="T31" fmla="*/ 791 h 949"/>
                <a:gd name="T32" fmla="*/ 996 w 1738"/>
                <a:gd name="T33" fmla="*/ 804 h 949"/>
                <a:gd name="T34" fmla="*/ 971 w 1738"/>
                <a:gd name="T35" fmla="*/ 882 h 949"/>
                <a:gd name="T36" fmla="*/ 1082 w 1738"/>
                <a:gd name="T37" fmla="*/ 853 h 949"/>
                <a:gd name="T38" fmla="*/ 1211 w 1738"/>
                <a:gd name="T39" fmla="*/ 836 h 949"/>
                <a:gd name="T40" fmla="*/ 1254 w 1738"/>
                <a:gd name="T41" fmla="*/ 842 h 949"/>
                <a:gd name="T42" fmla="*/ 1282 w 1738"/>
                <a:gd name="T43" fmla="*/ 916 h 949"/>
                <a:gd name="T44" fmla="*/ 1342 w 1738"/>
                <a:gd name="T45" fmla="*/ 936 h 949"/>
                <a:gd name="T46" fmla="*/ 1422 w 1738"/>
                <a:gd name="T47" fmla="*/ 791 h 949"/>
                <a:gd name="T48" fmla="*/ 1629 w 1738"/>
                <a:gd name="T49" fmla="*/ 676 h 949"/>
                <a:gd name="T50" fmla="*/ 1585 w 1738"/>
                <a:gd name="T51" fmla="*/ 562 h 949"/>
                <a:gd name="T52" fmla="*/ 1638 w 1738"/>
                <a:gd name="T53" fmla="*/ 429 h 949"/>
                <a:gd name="T54" fmla="*/ 1738 w 1738"/>
                <a:gd name="T55" fmla="*/ 409 h 949"/>
                <a:gd name="T56" fmla="*/ 1714 w 1738"/>
                <a:gd name="T57" fmla="*/ 307 h 949"/>
                <a:gd name="T58" fmla="*/ 1598 w 1738"/>
                <a:gd name="T59" fmla="*/ 151 h 949"/>
                <a:gd name="T60" fmla="*/ 1505 w 1738"/>
                <a:gd name="T61" fmla="*/ 107 h 949"/>
                <a:gd name="T62" fmla="*/ 1300 w 1738"/>
                <a:gd name="T63" fmla="*/ 0 h 949"/>
                <a:gd name="T64" fmla="*/ 1236 w 1738"/>
                <a:gd name="T65" fmla="*/ 9 h 949"/>
                <a:gd name="T66" fmla="*/ 1160 w 1738"/>
                <a:gd name="T67" fmla="*/ 27 h 949"/>
                <a:gd name="T68" fmla="*/ 1040 w 1738"/>
                <a:gd name="T69" fmla="*/ 127 h 949"/>
                <a:gd name="T70" fmla="*/ 887 w 1738"/>
                <a:gd name="T71" fmla="*/ 102 h 949"/>
                <a:gd name="T72" fmla="*/ 796 w 1738"/>
                <a:gd name="T73" fmla="*/ 60 h 949"/>
                <a:gd name="T74" fmla="*/ 743 w 1738"/>
                <a:gd name="T75" fmla="*/ 9 h 949"/>
                <a:gd name="T76" fmla="*/ 638 w 1738"/>
                <a:gd name="T77" fmla="*/ 49 h 949"/>
                <a:gd name="T78" fmla="*/ 551 w 1738"/>
                <a:gd name="T79" fmla="*/ 69 h 949"/>
                <a:gd name="T80" fmla="*/ 536 w 1738"/>
                <a:gd name="T81" fmla="*/ 164 h 949"/>
                <a:gd name="T82" fmla="*/ 609 w 1738"/>
                <a:gd name="T83" fmla="*/ 173 h 949"/>
                <a:gd name="T84" fmla="*/ 536 w 1738"/>
                <a:gd name="T85" fmla="*/ 193 h 949"/>
                <a:gd name="T86" fmla="*/ 456 w 1738"/>
                <a:gd name="T87" fmla="*/ 193 h 949"/>
                <a:gd name="T88" fmla="*/ 347 w 1738"/>
                <a:gd name="T89" fmla="*/ 224 h 949"/>
                <a:gd name="T90" fmla="*/ 236 w 1738"/>
                <a:gd name="T91" fmla="*/ 224 h 9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8"/>
                <a:gd name="T139" fmla="*/ 0 h 949"/>
                <a:gd name="T140" fmla="*/ 1738 w 1738"/>
                <a:gd name="T141" fmla="*/ 949 h 9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8" h="949">
                  <a:moveTo>
                    <a:pt x="189" y="220"/>
                  </a:moveTo>
                  <a:lnTo>
                    <a:pt x="43" y="293"/>
                  </a:lnTo>
                  <a:lnTo>
                    <a:pt x="0" y="313"/>
                  </a:lnTo>
                  <a:lnTo>
                    <a:pt x="3" y="396"/>
                  </a:lnTo>
                  <a:lnTo>
                    <a:pt x="34" y="424"/>
                  </a:lnTo>
                  <a:lnTo>
                    <a:pt x="38" y="516"/>
                  </a:lnTo>
                  <a:lnTo>
                    <a:pt x="74" y="516"/>
                  </a:lnTo>
                  <a:lnTo>
                    <a:pt x="78" y="587"/>
                  </a:lnTo>
                  <a:lnTo>
                    <a:pt x="65" y="604"/>
                  </a:lnTo>
                  <a:lnTo>
                    <a:pt x="74" y="640"/>
                  </a:lnTo>
                  <a:lnTo>
                    <a:pt x="60" y="676"/>
                  </a:lnTo>
                  <a:lnTo>
                    <a:pt x="114" y="702"/>
                  </a:lnTo>
                  <a:lnTo>
                    <a:pt x="143" y="711"/>
                  </a:lnTo>
                  <a:lnTo>
                    <a:pt x="191" y="718"/>
                  </a:lnTo>
                  <a:lnTo>
                    <a:pt x="203" y="693"/>
                  </a:lnTo>
                  <a:lnTo>
                    <a:pt x="167" y="624"/>
                  </a:lnTo>
                  <a:lnTo>
                    <a:pt x="180" y="613"/>
                  </a:lnTo>
                  <a:lnTo>
                    <a:pt x="178" y="591"/>
                  </a:lnTo>
                  <a:lnTo>
                    <a:pt x="167" y="582"/>
                  </a:lnTo>
                  <a:lnTo>
                    <a:pt x="287" y="536"/>
                  </a:lnTo>
                  <a:lnTo>
                    <a:pt x="318" y="551"/>
                  </a:lnTo>
                  <a:lnTo>
                    <a:pt x="323" y="573"/>
                  </a:lnTo>
                  <a:lnTo>
                    <a:pt x="307" y="576"/>
                  </a:lnTo>
                  <a:lnTo>
                    <a:pt x="309" y="607"/>
                  </a:lnTo>
                  <a:lnTo>
                    <a:pt x="358" y="609"/>
                  </a:lnTo>
                  <a:lnTo>
                    <a:pt x="383" y="627"/>
                  </a:lnTo>
                  <a:lnTo>
                    <a:pt x="429" y="620"/>
                  </a:lnTo>
                  <a:lnTo>
                    <a:pt x="436" y="600"/>
                  </a:lnTo>
                  <a:lnTo>
                    <a:pt x="454" y="582"/>
                  </a:lnTo>
                  <a:lnTo>
                    <a:pt x="529" y="496"/>
                  </a:lnTo>
                  <a:lnTo>
                    <a:pt x="571" y="511"/>
                  </a:lnTo>
                  <a:lnTo>
                    <a:pt x="611" y="540"/>
                  </a:lnTo>
                  <a:lnTo>
                    <a:pt x="600" y="567"/>
                  </a:lnTo>
                  <a:lnTo>
                    <a:pt x="587" y="604"/>
                  </a:lnTo>
                  <a:lnTo>
                    <a:pt x="603" y="638"/>
                  </a:lnTo>
                  <a:lnTo>
                    <a:pt x="645" y="642"/>
                  </a:lnTo>
                  <a:lnTo>
                    <a:pt x="685" y="656"/>
                  </a:lnTo>
                  <a:lnTo>
                    <a:pt x="711" y="636"/>
                  </a:lnTo>
                  <a:lnTo>
                    <a:pt x="760" y="578"/>
                  </a:lnTo>
                  <a:lnTo>
                    <a:pt x="763" y="542"/>
                  </a:lnTo>
                  <a:lnTo>
                    <a:pt x="791" y="531"/>
                  </a:lnTo>
                  <a:lnTo>
                    <a:pt x="834" y="560"/>
                  </a:lnTo>
                  <a:lnTo>
                    <a:pt x="854" y="602"/>
                  </a:lnTo>
                  <a:lnTo>
                    <a:pt x="836" y="642"/>
                  </a:lnTo>
                  <a:lnTo>
                    <a:pt x="827" y="671"/>
                  </a:lnTo>
                  <a:lnTo>
                    <a:pt x="865" y="738"/>
                  </a:lnTo>
                  <a:lnTo>
                    <a:pt x="896" y="787"/>
                  </a:lnTo>
                  <a:lnTo>
                    <a:pt x="911" y="791"/>
                  </a:lnTo>
                  <a:lnTo>
                    <a:pt x="934" y="776"/>
                  </a:lnTo>
                  <a:lnTo>
                    <a:pt x="978" y="782"/>
                  </a:lnTo>
                  <a:lnTo>
                    <a:pt x="996" y="804"/>
                  </a:lnTo>
                  <a:lnTo>
                    <a:pt x="985" y="818"/>
                  </a:lnTo>
                  <a:lnTo>
                    <a:pt x="976" y="856"/>
                  </a:lnTo>
                  <a:lnTo>
                    <a:pt x="971" y="882"/>
                  </a:lnTo>
                  <a:lnTo>
                    <a:pt x="989" y="867"/>
                  </a:lnTo>
                  <a:lnTo>
                    <a:pt x="1067" y="867"/>
                  </a:lnTo>
                  <a:lnTo>
                    <a:pt x="1082" y="853"/>
                  </a:lnTo>
                  <a:lnTo>
                    <a:pt x="1151" y="860"/>
                  </a:lnTo>
                  <a:lnTo>
                    <a:pt x="1194" y="831"/>
                  </a:lnTo>
                  <a:lnTo>
                    <a:pt x="1211" y="836"/>
                  </a:lnTo>
                  <a:lnTo>
                    <a:pt x="1211" y="811"/>
                  </a:lnTo>
                  <a:lnTo>
                    <a:pt x="1245" y="816"/>
                  </a:lnTo>
                  <a:lnTo>
                    <a:pt x="1254" y="842"/>
                  </a:lnTo>
                  <a:lnTo>
                    <a:pt x="1280" y="869"/>
                  </a:lnTo>
                  <a:lnTo>
                    <a:pt x="1294" y="876"/>
                  </a:lnTo>
                  <a:lnTo>
                    <a:pt x="1282" y="916"/>
                  </a:lnTo>
                  <a:lnTo>
                    <a:pt x="1305" y="942"/>
                  </a:lnTo>
                  <a:lnTo>
                    <a:pt x="1325" y="949"/>
                  </a:lnTo>
                  <a:lnTo>
                    <a:pt x="1342" y="936"/>
                  </a:lnTo>
                  <a:lnTo>
                    <a:pt x="1340" y="893"/>
                  </a:lnTo>
                  <a:lnTo>
                    <a:pt x="1369" y="840"/>
                  </a:lnTo>
                  <a:lnTo>
                    <a:pt x="1422" y="791"/>
                  </a:lnTo>
                  <a:lnTo>
                    <a:pt x="1565" y="751"/>
                  </a:lnTo>
                  <a:lnTo>
                    <a:pt x="1625" y="693"/>
                  </a:lnTo>
                  <a:lnTo>
                    <a:pt x="1629" y="676"/>
                  </a:lnTo>
                  <a:lnTo>
                    <a:pt x="1627" y="658"/>
                  </a:lnTo>
                  <a:lnTo>
                    <a:pt x="1587" y="598"/>
                  </a:lnTo>
                  <a:lnTo>
                    <a:pt x="1585" y="562"/>
                  </a:lnTo>
                  <a:lnTo>
                    <a:pt x="1561" y="499"/>
                  </a:lnTo>
                  <a:lnTo>
                    <a:pt x="1558" y="433"/>
                  </a:lnTo>
                  <a:lnTo>
                    <a:pt x="1638" y="429"/>
                  </a:lnTo>
                  <a:lnTo>
                    <a:pt x="1691" y="407"/>
                  </a:lnTo>
                  <a:lnTo>
                    <a:pt x="1722" y="422"/>
                  </a:lnTo>
                  <a:lnTo>
                    <a:pt x="1738" y="409"/>
                  </a:lnTo>
                  <a:lnTo>
                    <a:pt x="1731" y="367"/>
                  </a:lnTo>
                  <a:lnTo>
                    <a:pt x="1720" y="320"/>
                  </a:lnTo>
                  <a:lnTo>
                    <a:pt x="1714" y="307"/>
                  </a:lnTo>
                  <a:lnTo>
                    <a:pt x="1662" y="249"/>
                  </a:lnTo>
                  <a:lnTo>
                    <a:pt x="1662" y="193"/>
                  </a:lnTo>
                  <a:lnTo>
                    <a:pt x="1598" y="151"/>
                  </a:lnTo>
                  <a:lnTo>
                    <a:pt x="1560" y="100"/>
                  </a:lnTo>
                  <a:lnTo>
                    <a:pt x="1525" y="107"/>
                  </a:lnTo>
                  <a:lnTo>
                    <a:pt x="1505" y="107"/>
                  </a:lnTo>
                  <a:lnTo>
                    <a:pt x="1483" y="115"/>
                  </a:lnTo>
                  <a:lnTo>
                    <a:pt x="1360" y="33"/>
                  </a:lnTo>
                  <a:lnTo>
                    <a:pt x="1300" y="0"/>
                  </a:lnTo>
                  <a:lnTo>
                    <a:pt x="1267" y="7"/>
                  </a:lnTo>
                  <a:lnTo>
                    <a:pt x="1254" y="18"/>
                  </a:lnTo>
                  <a:lnTo>
                    <a:pt x="1236" y="9"/>
                  </a:lnTo>
                  <a:lnTo>
                    <a:pt x="1209" y="0"/>
                  </a:lnTo>
                  <a:lnTo>
                    <a:pt x="1189" y="16"/>
                  </a:lnTo>
                  <a:lnTo>
                    <a:pt x="1160" y="27"/>
                  </a:lnTo>
                  <a:lnTo>
                    <a:pt x="1118" y="29"/>
                  </a:lnTo>
                  <a:lnTo>
                    <a:pt x="1071" y="129"/>
                  </a:lnTo>
                  <a:lnTo>
                    <a:pt x="1040" y="127"/>
                  </a:lnTo>
                  <a:lnTo>
                    <a:pt x="1020" y="142"/>
                  </a:lnTo>
                  <a:lnTo>
                    <a:pt x="889" y="133"/>
                  </a:lnTo>
                  <a:lnTo>
                    <a:pt x="887" y="102"/>
                  </a:lnTo>
                  <a:lnTo>
                    <a:pt x="862" y="80"/>
                  </a:lnTo>
                  <a:lnTo>
                    <a:pt x="816" y="89"/>
                  </a:lnTo>
                  <a:lnTo>
                    <a:pt x="796" y="60"/>
                  </a:lnTo>
                  <a:lnTo>
                    <a:pt x="767" y="44"/>
                  </a:lnTo>
                  <a:lnTo>
                    <a:pt x="765" y="13"/>
                  </a:lnTo>
                  <a:lnTo>
                    <a:pt x="743" y="9"/>
                  </a:lnTo>
                  <a:lnTo>
                    <a:pt x="738" y="27"/>
                  </a:lnTo>
                  <a:lnTo>
                    <a:pt x="656" y="31"/>
                  </a:lnTo>
                  <a:lnTo>
                    <a:pt x="638" y="49"/>
                  </a:lnTo>
                  <a:lnTo>
                    <a:pt x="600" y="51"/>
                  </a:lnTo>
                  <a:lnTo>
                    <a:pt x="589" y="64"/>
                  </a:lnTo>
                  <a:lnTo>
                    <a:pt x="551" y="69"/>
                  </a:lnTo>
                  <a:lnTo>
                    <a:pt x="527" y="98"/>
                  </a:lnTo>
                  <a:lnTo>
                    <a:pt x="520" y="144"/>
                  </a:lnTo>
                  <a:lnTo>
                    <a:pt x="536" y="164"/>
                  </a:lnTo>
                  <a:lnTo>
                    <a:pt x="558" y="184"/>
                  </a:lnTo>
                  <a:lnTo>
                    <a:pt x="585" y="173"/>
                  </a:lnTo>
                  <a:lnTo>
                    <a:pt x="609" y="173"/>
                  </a:lnTo>
                  <a:lnTo>
                    <a:pt x="600" y="202"/>
                  </a:lnTo>
                  <a:lnTo>
                    <a:pt x="560" y="204"/>
                  </a:lnTo>
                  <a:lnTo>
                    <a:pt x="536" y="193"/>
                  </a:lnTo>
                  <a:lnTo>
                    <a:pt x="500" y="200"/>
                  </a:lnTo>
                  <a:lnTo>
                    <a:pt x="478" y="187"/>
                  </a:lnTo>
                  <a:lnTo>
                    <a:pt x="456" y="193"/>
                  </a:lnTo>
                  <a:lnTo>
                    <a:pt x="418" y="196"/>
                  </a:lnTo>
                  <a:lnTo>
                    <a:pt x="387" y="224"/>
                  </a:lnTo>
                  <a:lnTo>
                    <a:pt x="347" y="224"/>
                  </a:lnTo>
                  <a:lnTo>
                    <a:pt x="327" y="240"/>
                  </a:lnTo>
                  <a:lnTo>
                    <a:pt x="260" y="240"/>
                  </a:lnTo>
                  <a:lnTo>
                    <a:pt x="236" y="224"/>
                  </a:lnTo>
                  <a:lnTo>
                    <a:pt x="214" y="227"/>
                  </a:lnTo>
                  <a:lnTo>
                    <a:pt x="189" y="220"/>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sp>
          <p:nvSpPr>
            <p:cNvPr id="599" name="Freeform 82"/>
            <p:cNvSpPr>
              <a:spLocks/>
            </p:cNvSpPr>
            <p:nvPr userDrawn="1"/>
          </p:nvSpPr>
          <p:spPr bwMode="auto">
            <a:xfrm>
              <a:off x="3604916" y="3886138"/>
              <a:ext cx="671054" cy="311255"/>
            </a:xfrm>
            <a:custGeom>
              <a:avLst/>
              <a:gdLst>
                <a:gd name="T0" fmla="*/ 0 w 606"/>
                <a:gd name="T1" fmla="*/ 134 h 266"/>
                <a:gd name="T2" fmla="*/ 54 w 606"/>
                <a:gd name="T3" fmla="*/ 131 h 266"/>
                <a:gd name="T4" fmla="*/ 71 w 606"/>
                <a:gd name="T5" fmla="*/ 120 h 266"/>
                <a:gd name="T6" fmla="*/ 105 w 606"/>
                <a:gd name="T7" fmla="*/ 122 h 266"/>
                <a:gd name="T8" fmla="*/ 137 w 606"/>
                <a:gd name="T9" fmla="*/ 134 h 266"/>
                <a:gd name="T10" fmla="*/ 200 w 606"/>
                <a:gd name="T11" fmla="*/ 128 h 266"/>
                <a:gd name="T12" fmla="*/ 236 w 606"/>
                <a:gd name="T13" fmla="*/ 114 h 266"/>
                <a:gd name="T14" fmla="*/ 266 w 606"/>
                <a:gd name="T15" fmla="*/ 110 h 266"/>
                <a:gd name="T16" fmla="*/ 293 w 606"/>
                <a:gd name="T17" fmla="*/ 110 h 266"/>
                <a:gd name="T18" fmla="*/ 294 w 606"/>
                <a:gd name="T19" fmla="*/ 95 h 266"/>
                <a:gd name="T20" fmla="*/ 303 w 606"/>
                <a:gd name="T21" fmla="*/ 81 h 266"/>
                <a:gd name="T22" fmla="*/ 341 w 606"/>
                <a:gd name="T23" fmla="*/ 78 h 266"/>
                <a:gd name="T24" fmla="*/ 353 w 606"/>
                <a:gd name="T25" fmla="*/ 56 h 266"/>
                <a:gd name="T26" fmla="*/ 413 w 606"/>
                <a:gd name="T27" fmla="*/ 39 h 266"/>
                <a:gd name="T28" fmla="*/ 432 w 606"/>
                <a:gd name="T29" fmla="*/ 41 h 266"/>
                <a:gd name="T30" fmla="*/ 501 w 606"/>
                <a:gd name="T31" fmla="*/ 0 h 266"/>
                <a:gd name="T32" fmla="*/ 542 w 606"/>
                <a:gd name="T33" fmla="*/ 14 h 266"/>
                <a:gd name="T34" fmla="*/ 570 w 606"/>
                <a:gd name="T35" fmla="*/ 51 h 266"/>
                <a:gd name="T36" fmla="*/ 606 w 606"/>
                <a:gd name="T37" fmla="*/ 59 h 266"/>
                <a:gd name="T38" fmla="*/ 542 w 606"/>
                <a:gd name="T39" fmla="*/ 150 h 266"/>
                <a:gd name="T40" fmla="*/ 531 w 606"/>
                <a:gd name="T41" fmla="*/ 164 h 266"/>
                <a:gd name="T42" fmla="*/ 534 w 606"/>
                <a:gd name="T43" fmla="*/ 197 h 266"/>
                <a:gd name="T44" fmla="*/ 515 w 606"/>
                <a:gd name="T45" fmla="*/ 206 h 266"/>
                <a:gd name="T46" fmla="*/ 486 w 606"/>
                <a:gd name="T47" fmla="*/ 231 h 266"/>
                <a:gd name="T48" fmla="*/ 434 w 606"/>
                <a:gd name="T49" fmla="*/ 242 h 266"/>
                <a:gd name="T50" fmla="*/ 435 w 606"/>
                <a:gd name="T51" fmla="*/ 266 h 266"/>
                <a:gd name="T52" fmla="*/ 414 w 606"/>
                <a:gd name="T53" fmla="*/ 261 h 266"/>
                <a:gd name="T54" fmla="*/ 395 w 606"/>
                <a:gd name="T55" fmla="*/ 254 h 266"/>
                <a:gd name="T56" fmla="*/ 312 w 606"/>
                <a:gd name="T57" fmla="*/ 258 h 266"/>
                <a:gd name="T58" fmla="*/ 294 w 606"/>
                <a:gd name="T59" fmla="*/ 245 h 266"/>
                <a:gd name="T60" fmla="*/ 278 w 606"/>
                <a:gd name="T61" fmla="*/ 234 h 266"/>
                <a:gd name="T62" fmla="*/ 260 w 606"/>
                <a:gd name="T63" fmla="*/ 236 h 266"/>
                <a:gd name="T64" fmla="*/ 237 w 606"/>
                <a:gd name="T65" fmla="*/ 216 h 266"/>
                <a:gd name="T66" fmla="*/ 195 w 606"/>
                <a:gd name="T67" fmla="*/ 212 h 266"/>
                <a:gd name="T68" fmla="*/ 141 w 606"/>
                <a:gd name="T69" fmla="*/ 210 h 266"/>
                <a:gd name="T70" fmla="*/ 125 w 606"/>
                <a:gd name="T71" fmla="*/ 227 h 266"/>
                <a:gd name="T72" fmla="*/ 99 w 606"/>
                <a:gd name="T73" fmla="*/ 227 h 266"/>
                <a:gd name="T74" fmla="*/ 84 w 606"/>
                <a:gd name="T75" fmla="*/ 236 h 266"/>
                <a:gd name="T76" fmla="*/ 51 w 606"/>
                <a:gd name="T77" fmla="*/ 186 h 266"/>
                <a:gd name="T78" fmla="*/ 0 w 606"/>
                <a:gd name="T79" fmla="*/ 134 h 2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6"/>
                <a:gd name="T121" fmla="*/ 0 h 266"/>
                <a:gd name="T122" fmla="*/ 606 w 606"/>
                <a:gd name="T123" fmla="*/ 266 h 2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6" h="266">
                  <a:moveTo>
                    <a:pt x="0" y="134"/>
                  </a:moveTo>
                  <a:lnTo>
                    <a:pt x="54" y="131"/>
                  </a:lnTo>
                  <a:lnTo>
                    <a:pt x="71" y="120"/>
                  </a:lnTo>
                  <a:lnTo>
                    <a:pt x="105" y="122"/>
                  </a:lnTo>
                  <a:lnTo>
                    <a:pt x="137" y="134"/>
                  </a:lnTo>
                  <a:lnTo>
                    <a:pt x="200" y="128"/>
                  </a:lnTo>
                  <a:lnTo>
                    <a:pt x="236" y="114"/>
                  </a:lnTo>
                  <a:lnTo>
                    <a:pt x="266" y="110"/>
                  </a:lnTo>
                  <a:lnTo>
                    <a:pt x="293" y="110"/>
                  </a:lnTo>
                  <a:lnTo>
                    <a:pt x="294" y="95"/>
                  </a:lnTo>
                  <a:lnTo>
                    <a:pt x="303" y="81"/>
                  </a:lnTo>
                  <a:lnTo>
                    <a:pt x="341" y="78"/>
                  </a:lnTo>
                  <a:lnTo>
                    <a:pt x="353" y="56"/>
                  </a:lnTo>
                  <a:lnTo>
                    <a:pt x="413" y="39"/>
                  </a:lnTo>
                  <a:lnTo>
                    <a:pt x="432" y="41"/>
                  </a:lnTo>
                  <a:lnTo>
                    <a:pt x="501" y="0"/>
                  </a:lnTo>
                  <a:lnTo>
                    <a:pt x="542" y="14"/>
                  </a:lnTo>
                  <a:lnTo>
                    <a:pt x="570" y="51"/>
                  </a:lnTo>
                  <a:lnTo>
                    <a:pt x="606" y="59"/>
                  </a:lnTo>
                  <a:lnTo>
                    <a:pt x="542" y="150"/>
                  </a:lnTo>
                  <a:lnTo>
                    <a:pt x="531" y="164"/>
                  </a:lnTo>
                  <a:lnTo>
                    <a:pt x="534" y="197"/>
                  </a:lnTo>
                  <a:lnTo>
                    <a:pt x="515" y="206"/>
                  </a:lnTo>
                  <a:lnTo>
                    <a:pt x="486" y="231"/>
                  </a:lnTo>
                  <a:lnTo>
                    <a:pt x="434" y="242"/>
                  </a:lnTo>
                  <a:lnTo>
                    <a:pt x="435" y="266"/>
                  </a:lnTo>
                  <a:lnTo>
                    <a:pt x="414" y="261"/>
                  </a:lnTo>
                  <a:lnTo>
                    <a:pt x="395" y="254"/>
                  </a:lnTo>
                  <a:lnTo>
                    <a:pt x="312" y="258"/>
                  </a:lnTo>
                  <a:lnTo>
                    <a:pt x="294" y="245"/>
                  </a:lnTo>
                  <a:lnTo>
                    <a:pt x="278" y="234"/>
                  </a:lnTo>
                  <a:lnTo>
                    <a:pt x="260" y="236"/>
                  </a:lnTo>
                  <a:lnTo>
                    <a:pt x="237" y="216"/>
                  </a:lnTo>
                  <a:lnTo>
                    <a:pt x="195" y="212"/>
                  </a:lnTo>
                  <a:lnTo>
                    <a:pt x="141" y="210"/>
                  </a:lnTo>
                  <a:lnTo>
                    <a:pt x="125" y="227"/>
                  </a:lnTo>
                  <a:lnTo>
                    <a:pt x="99" y="227"/>
                  </a:lnTo>
                  <a:lnTo>
                    <a:pt x="84" y="236"/>
                  </a:lnTo>
                  <a:lnTo>
                    <a:pt x="51" y="186"/>
                  </a:lnTo>
                  <a:lnTo>
                    <a:pt x="0" y="134"/>
                  </a:lnTo>
                  <a:close/>
                </a:path>
              </a:pathLst>
            </a:custGeom>
            <a:grpFill/>
            <a:ln w="3175" cap="flat" cmpd="sng">
              <a:solidFill>
                <a:schemeClr val="bg1"/>
              </a:solidFill>
              <a:prstDash val="solid"/>
              <a:round/>
              <a:headEnd type="none" w="sm" len="sm"/>
              <a:tailEnd type="none" w="sm" len="sm"/>
            </a:ln>
          </p:spPr>
          <p:txBody>
            <a:bodyPr wrap="none" anchor="ctr"/>
            <a:lstStyle/>
            <a:p>
              <a:pPr algn="ctr">
                <a:defRPr/>
              </a:pPr>
              <a:endParaRPr lang="nl-NL">
                <a:cs typeface="+mn-cs"/>
              </a:endParaRPr>
            </a:p>
          </p:txBody>
        </p:sp>
      </p:grpSp>
      <p:grpSp>
        <p:nvGrpSpPr>
          <p:cNvPr id="41" name="Europe"/>
          <p:cNvGrpSpPr>
            <a:grpSpLocks/>
          </p:cNvGrpSpPr>
          <p:nvPr userDrawn="1"/>
        </p:nvGrpSpPr>
        <p:grpSpPr bwMode="auto">
          <a:xfrm>
            <a:off x="3757957" y="1144954"/>
            <a:ext cx="4676087" cy="4948343"/>
            <a:chOff x="1580" y="624"/>
            <a:chExt cx="2962" cy="3637"/>
          </a:xfrm>
          <a:solidFill>
            <a:srgbClr val="007DBA"/>
          </a:solidFill>
        </p:grpSpPr>
        <p:sp>
          <p:nvSpPr>
            <p:cNvPr id="42" name="Freeform 4"/>
            <p:cNvSpPr>
              <a:spLocks/>
            </p:cNvSpPr>
            <p:nvPr/>
          </p:nvSpPr>
          <p:spPr bwMode="auto">
            <a:xfrm>
              <a:off x="1580" y="3171"/>
              <a:ext cx="345" cy="492"/>
            </a:xfrm>
            <a:custGeom>
              <a:avLst/>
              <a:gdLst>
                <a:gd name="T0" fmla="*/ 199 w 344"/>
                <a:gd name="T1" fmla="*/ 0 h 492"/>
                <a:gd name="T2" fmla="*/ 218 w 344"/>
                <a:gd name="T3" fmla="*/ 43 h 492"/>
                <a:gd name="T4" fmla="*/ 236 w 344"/>
                <a:gd name="T5" fmla="*/ 43 h 492"/>
                <a:gd name="T6" fmla="*/ 288 w 344"/>
                <a:gd name="T7" fmla="*/ 52 h 492"/>
                <a:gd name="T8" fmla="*/ 313 w 344"/>
                <a:gd name="T9" fmla="*/ 63 h 492"/>
                <a:gd name="T10" fmla="*/ 333 w 344"/>
                <a:gd name="T11" fmla="*/ 100 h 492"/>
                <a:gd name="T12" fmla="*/ 340 w 344"/>
                <a:gd name="T13" fmla="*/ 115 h 492"/>
                <a:gd name="T14" fmla="*/ 279 w 344"/>
                <a:gd name="T15" fmla="*/ 143 h 492"/>
                <a:gd name="T16" fmla="*/ 261 w 344"/>
                <a:gd name="T17" fmla="*/ 188 h 492"/>
                <a:gd name="T18" fmla="*/ 243 w 344"/>
                <a:gd name="T19" fmla="*/ 229 h 492"/>
                <a:gd name="T20" fmla="*/ 231 w 344"/>
                <a:gd name="T21" fmla="*/ 263 h 492"/>
                <a:gd name="T22" fmla="*/ 202 w 344"/>
                <a:gd name="T23" fmla="*/ 254 h 492"/>
                <a:gd name="T24" fmla="*/ 197 w 344"/>
                <a:gd name="T25" fmla="*/ 288 h 492"/>
                <a:gd name="T26" fmla="*/ 199 w 344"/>
                <a:gd name="T27" fmla="*/ 322 h 492"/>
                <a:gd name="T28" fmla="*/ 174 w 344"/>
                <a:gd name="T29" fmla="*/ 354 h 492"/>
                <a:gd name="T30" fmla="*/ 170 w 344"/>
                <a:gd name="T31" fmla="*/ 397 h 492"/>
                <a:gd name="T32" fmla="*/ 174 w 344"/>
                <a:gd name="T33" fmla="*/ 425 h 492"/>
                <a:gd name="T34" fmla="*/ 131 w 344"/>
                <a:gd name="T35" fmla="*/ 447 h 492"/>
                <a:gd name="T36" fmla="*/ 129 w 344"/>
                <a:gd name="T37" fmla="*/ 486 h 492"/>
                <a:gd name="T38" fmla="*/ 68 w 344"/>
                <a:gd name="T39" fmla="*/ 491 h 492"/>
                <a:gd name="T40" fmla="*/ 22 w 344"/>
                <a:gd name="T41" fmla="*/ 456 h 492"/>
                <a:gd name="T42" fmla="*/ 0 w 344"/>
                <a:gd name="T43" fmla="*/ 445 h 492"/>
                <a:gd name="T44" fmla="*/ 24 w 344"/>
                <a:gd name="T45" fmla="*/ 406 h 492"/>
                <a:gd name="T46" fmla="*/ 54 w 344"/>
                <a:gd name="T47" fmla="*/ 354 h 492"/>
                <a:gd name="T48" fmla="*/ 49 w 344"/>
                <a:gd name="T49" fmla="*/ 325 h 492"/>
                <a:gd name="T50" fmla="*/ 34 w 344"/>
                <a:gd name="T51" fmla="*/ 304 h 492"/>
                <a:gd name="T52" fmla="*/ 59 w 344"/>
                <a:gd name="T53" fmla="*/ 284 h 492"/>
                <a:gd name="T54" fmla="*/ 24 w 344"/>
                <a:gd name="T55" fmla="*/ 288 h 492"/>
                <a:gd name="T56" fmla="*/ 34 w 344"/>
                <a:gd name="T57" fmla="*/ 254 h 492"/>
                <a:gd name="T58" fmla="*/ 47 w 344"/>
                <a:gd name="T59" fmla="*/ 225 h 492"/>
                <a:gd name="T60" fmla="*/ 59 w 344"/>
                <a:gd name="T61" fmla="*/ 209 h 492"/>
                <a:gd name="T62" fmla="*/ 93 w 344"/>
                <a:gd name="T63" fmla="*/ 188 h 492"/>
                <a:gd name="T64" fmla="*/ 138 w 344"/>
                <a:gd name="T65" fmla="*/ 129 h 492"/>
                <a:gd name="T66" fmla="*/ 154 w 344"/>
                <a:gd name="T67" fmla="*/ 88 h 492"/>
                <a:gd name="T68" fmla="*/ 165 w 344"/>
                <a:gd name="T69" fmla="*/ 43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492"/>
                <a:gd name="T107" fmla="*/ 344 w 344"/>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492">
                  <a:moveTo>
                    <a:pt x="174" y="4"/>
                  </a:moveTo>
                  <a:lnTo>
                    <a:pt x="199" y="0"/>
                  </a:lnTo>
                  <a:lnTo>
                    <a:pt x="215" y="20"/>
                  </a:lnTo>
                  <a:lnTo>
                    <a:pt x="218" y="43"/>
                  </a:lnTo>
                  <a:lnTo>
                    <a:pt x="224" y="47"/>
                  </a:lnTo>
                  <a:lnTo>
                    <a:pt x="236" y="43"/>
                  </a:lnTo>
                  <a:lnTo>
                    <a:pt x="277" y="59"/>
                  </a:lnTo>
                  <a:lnTo>
                    <a:pt x="288" y="52"/>
                  </a:lnTo>
                  <a:lnTo>
                    <a:pt x="304" y="50"/>
                  </a:lnTo>
                  <a:lnTo>
                    <a:pt x="313" y="63"/>
                  </a:lnTo>
                  <a:lnTo>
                    <a:pt x="322" y="86"/>
                  </a:lnTo>
                  <a:lnTo>
                    <a:pt x="333" y="100"/>
                  </a:lnTo>
                  <a:lnTo>
                    <a:pt x="343" y="109"/>
                  </a:lnTo>
                  <a:lnTo>
                    <a:pt x="340" y="115"/>
                  </a:lnTo>
                  <a:lnTo>
                    <a:pt x="311" y="125"/>
                  </a:lnTo>
                  <a:lnTo>
                    <a:pt x="279" y="143"/>
                  </a:lnTo>
                  <a:lnTo>
                    <a:pt x="279" y="172"/>
                  </a:lnTo>
                  <a:lnTo>
                    <a:pt x="261" y="188"/>
                  </a:lnTo>
                  <a:lnTo>
                    <a:pt x="245" y="202"/>
                  </a:lnTo>
                  <a:lnTo>
                    <a:pt x="243" y="229"/>
                  </a:lnTo>
                  <a:lnTo>
                    <a:pt x="243" y="250"/>
                  </a:lnTo>
                  <a:lnTo>
                    <a:pt x="231" y="263"/>
                  </a:lnTo>
                  <a:lnTo>
                    <a:pt x="220" y="250"/>
                  </a:lnTo>
                  <a:lnTo>
                    <a:pt x="202" y="254"/>
                  </a:lnTo>
                  <a:lnTo>
                    <a:pt x="199" y="263"/>
                  </a:lnTo>
                  <a:lnTo>
                    <a:pt x="197" y="288"/>
                  </a:lnTo>
                  <a:lnTo>
                    <a:pt x="204" y="297"/>
                  </a:lnTo>
                  <a:lnTo>
                    <a:pt x="199" y="322"/>
                  </a:lnTo>
                  <a:lnTo>
                    <a:pt x="188" y="334"/>
                  </a:lnTo>
                  <a:lnTo>
                    <a:pt x="174" y="354"/>
                  </a:lnTo>
                  <a:lnTo>
                    <a:pt x="168" y="370"/>
                  </a:lnTo>
                  <a:lnTo>
                    <a:pt x="170" y="397"/>
                  </a:lnTo>
                  <a:lnTo>
                    <a:pt x="183" y="415"/>
                  </a:lnTo>
                  <a:lnTo>
                    <a:pt x="174" y="425"/>
                  </a:lnTo>
                  <a:lnTo>
                    <a:pt x="143" y="436"/>
                  </a:lnTo>
                  <a:lnTo>
                    <a:pt x="131" y="447"/>
                  </a:lnTo>
                  <a:lnTo>
                    <a:pt x="129" y="461"/>
                  </a:lnTo>
                  <a:lnTo>
                    <a:pt x="129" y="486"/>
                  </a:lnTo>
                  <a:lnTo>
                    <a:pt x="93" y="486"/>
                  </a:lnTo>
                  <a:lnTo>
                    <a:pt x="68" y="491"/>
                  </a:lnTo>
                  <a:lnTo>
                    <a:pt x="38" y="456"/>
                  </a:lnTo>
                  <a:lnTo>
                    <a:pt x="22" y="456"/>
                  </a:lnTo>
                  <a:lnTo>
                    <a:pt x="9" y="456"/>
                  </a:lnTo>
                  <a:lnTo>
                    <a:pt x="0" y="445"/>
                  </a:lnTo>
                  <a:lnTo>
                    <a:pt x="9" y="431"/>
                  </a:lnTo>
                  <a:lnTo>
                    <a:pt x="24" y="406"/>
                  </a:lnTo>
                  <a:lnTo>
                    <a:pt x="34" y="381"/>
                  </a:lnTo>
                  <a:lnTo>
                    <a:pt x="54" y="354"/>
                  </a:lnTo>
                  <a:lnTo>
                    <a:pt x="59" y="336"/>
                  </a:lnTo>
                  <a:lnTo>
                    <a:pt x="49" y="325"/>
                  </a:lnTo>
                  <a:lnTo>
                    <a:pt x="38" y="311"/>
                  </a:lnTo>
                  <a:lnTo>
                    <a:pt x="34" y="304"/>
                  </a:lnTo>
                  <a:lnTo>
                    <a:pt x="49" y="300"/>
                  </a:lnTo>
                  <a:lnTo>
                    <a:pt x="59" y="284"/>
                  </a:lnTo>
                  <a:lnTo>
                    <a:pt x="43" y="279"/>
                  </a:lnTo>
                  <a:lnTo>
                    <a:pt x="24" y="288"/>
                  </a:lnTo>
                  <a:lnTo>
                    <a:pt x="24" y="265"/>
                  </a:lnTo>
                  <a:lnTo>
                    <a:pt x="34" y="254"/>
                  </a:lnTo>
                  <a:lnTo>
                    <a:pt x="43" y="240"/>
                  </a:lnTo>
                  <a:lnTo>
                    <a:pt x="47" y="225"/>
                  </a:lnTo>
                  <a:lnTo>
                    <a:pt x="49" y="213"/>
                  </a:lnTo>
                  <a:lnTo>
                    <a:pt x="59" y="209"/>
                  </a:lnTo>
                  <a:lnTo>
                    <a:pt x="70" y="218"/>
                  </a:lnTo>
                  <a:lnTo>
                    <a:pt x="93" y="188"/>
                  </a:lnTo>
                  <a:lnTo>
                    <a:pt x="104" y="168"/>
                  </a:lnTo>
                  <a:lnTo>
                    <a:pt x="138" y="129"/>
                  </a:lnTo>
                  <a:lnTo>
                    <a:pt x="138" y="113"/>
                  </a:lnTo>
                  <a:lnTo>
                    <a:pt x="154" y="88"/>
                  </a:lnTo>
                  <a:lnTo>
                    <a:pt x="159" y="59"/>
                  </a:lnTo>
                  <a:lnTo>
                    <a:pt x="165" y="43"/>
                  </a:lnTo>
                  <a:lnTo>
                    <a:pt x="174" y="4"/>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43" name="Freeform 5"/>
            <p:cNvSpPr>
              <a:spLocks/>
            </p:cNvSpPr>
            <p:nvPr/>
          </p:nvSpPr>
          <p:spPr bwMode="auto">
            <a:xfrm>
              <a:off x="1710" y="3019"/>
              <a:ext cx="911" cy="805"/>
            </a:xfrm>
            <a:custGeom>
              <a:avLst/>
              <a:gdLst>
                <a:gd name="T0" fmla="*/ 40 w 911"/>
                <a:gd name="T1" fmla="*/ 145 h 805"/>
                <a:gd name="T2" fmla="*/ 70 w 911"/>
                <a:gd name="T3" fmla="*/ 86 h 805"/>
                <a:gd name="T4" fmla="*/ 63 w 911"/>
                <a:gd name="T5" fmla="*/ 65 h 805"/>
                <a:gd name="T6" fmla="*/ 50 w 911"/>
                <a:gd name="T7" fmla="*/ 45 h 805"/>
                <a:gd name="T8" fmla="*/ 100 w 911"/>
                <a:gd name="T9" fmla="*/ 20 h 805"/>
                <a:gd name="T10" fmla="*/ 136 w 911"/>
                <a:gd name="T11" fmla="*/ 11 h 805"/>
                <a:gd name="T12" fmla="*/ 175 w 911"/>
                <a:gd name="T13" fmla="*/ 4 h 805"/>
                <a:gd name="T14" fmla="*/ 250 w 911"/>
                <a:gd name="T15" fmla="*/ 63 h 805"/>
                <a:gd name="T16" fmla="*/ 302 w 911"/>
                <a:gd name="T17" fmla="*/ 65 h 805"/>
                <a:gd name="T18" fmla="*/ 448 w 911"/>
                <a:gd name="T19" fmla="*/ 134 h 805"/>
                <a:gd name="T20" fmla="*/ 509 w 911"/>
                <a:gd name="T21" fmla="*/ 147 h 805"/>
                <a:gd name="T22" fmla="*/ 552 w 911"/>
                <a:gd name="T23" fmla="*/ 181 h 805"/>
                <a:gd name="T24" fmla="*/ 593 w 911"/>
                <a:gd name="T25" fmla="*/ 186 h 805"/>
                <a:gd name="T26" fmla="*/ 593 w 911"/>
                <a:gd name="T27" fmla="*/ 206 h 805"/>
                <a:gd name="T28" fmla="*/ 662 w 911"/>
                <a:gd name="T29" fmla="*/ 270 h 805"/>
                <a:gd name="T30" fmla="*/ 714 w 911"/>
                <a:gd name="T31" fmla="*/ 295 h 805"/>
                <a:gd name="T32" fmla="*/ 798 w 911"/>
                <a:gd name="T33" fmla="*/ 317 h 805"/>
                <a:gd name="T34" fmla="*/ 814 w 911"/>
                <a:gd name="T35" fmla="*/ 347 h 805"/>
                <a:gd name="T36" fmla="*/ 846 w 911"/>
                <a:gd name="T37" fmla="*/ 361 h 805"/>
                <a:gd name="T38" fmla="*/ 880 w 911"/>
                <a:gd name="T39" fmla="*/ 361 h 805"/>
                <a:gd name="T40" fmla="*/ 903 w 911"/>
                <a:gd name="T41" fmla="*/ 361 h 805"/>
                <a:gd name="T42" fmla="*/ 910 w 911"/>
                <a:gd name="T43" fmla="*/ 397 h 805"/>
                <a:gd name="T44" fmla="*/ 830 w 911"/>
                <a:gd name="T45" fmla="*/ 458 h 805"/>
                <a:gd name="T46" fmla="*/ 718 w 911"/>
                <a:gd name="T47" fmla="*/ 481 h 805"/>
                <a:gd name="T48" fmla="*/ 689 w 911"/>
                <a:gd name="T49" fmla="*/ 511 h 805"/>
                <a:gd name="T50" fmla="*/ 657 w 911"/>
                <a:gd name="T51" fmla="*/ 522 h 805"/>
                <a:gd name="T52" fmla="*/ 623 w 911"/>
                <a:gd name="T53" fmla="*/ 558 h 805"/>
                <a:gd name="T54" fmla="*/ 584 w 911"/>
                <a:gd name="T55" fmla="*/ 585 h 805"/>
                <a:gd name="T56" fmla="*/ 598 w 911"/>
                <a:gd name="T57" fmla="*/ 629 h 805"/>
                <a:gd name="T58" fmla="*/ 602 w 911"/>
                <a:gd name="T59" fmla="*/ 663 h 805"/>
                <a:gd name="T60" fmla="*/ 582 w 911"/>
                <a:gd name="T61" fmla="*/ 676 h 805"/>
                <a:gd name="T62" fmla="*/ 523 w 911"/>
                <a:gd name="T63" fmla="*/ 726 h 805"/>
                <a:gd name="T64" fmla="*/ 502 w 911"/>
                <a:gd name="T65" fmla="*/ 747 h 805"/>
                <a:gd name="T66" fmla="*/ 466 w 911"/>
                <a:gd name="T67" fmla="*/ 758 h 805"/>
                <a:gd name="T68" fmla="*/ 427 w 911"/>
                <a:gd name="T69" fmla="*/ 767 h 805"/>
                <a:gd name="T70" fmla="*/ 407 w 911"/>
                <a:gd name="T71" fmla="*/ 792 h 805"/>
                <a:gd name="T72" fmla="*/ 373 w 911"/>
                <a:gd name="T73" fmla="*/ 799 h 805"/>
                <a:gd name="T74" fmla="*/ 307 w 911"/>
                <a:gd name="T75" fmla="*/ 792 h 805"/>
                <a:gd name="T76" fmla="*/ 202 w 911"/>
                <a:gd name="T77" fmla="*/ 758 h 805"/>
                <a:gd name="T78" fmla="*/ 154 w 911"/>
                <a:gd name="T79" fmla="*/ 779 h 805"/>
                <a:gd name="T80" fmla="*/ 106 w 911"/>
                <a:gd name="T81" fmla="*/ 797 h 805"/>
                <a:gd name="T82" fmla="*/ 50 w 911"/>
                <a:gd name="T83" fmla="*/ 756 h 805"/>
                <a:gd name="T84" fmla="*/ 29 w 911"/>
                <a:gd name="T85" fmla="*/ 658 h 805"/>
                <a:gd name="T86" fmla="*/ 0 w 911"/>
                <a:gd name="T87" fmla="*/ 626 h 805"/>
                <a:gd name="T88" fmla="*/ 13 w 911"/>
                <a:gd name="T89" fmla="*/ 588 h 805"/>
                <a:gd name="T90" fmla="*/ 54 w 911"/>
                <a:gd name="T91" fmla="*/ 567 h 805"/>
                <a:gd name="T92" fmla="*/ 36 w 911"/>
                <a:gd name="T93" fmla="*/ 522 h 805"/>
                <a:gd name="T94" fmla="*/ 75 w 911"/>
                <a:gd name="T95" fmla="*/ 472 h 805"/>
                <a:gd name="T96" fmla="*/ 65 w 911"/>
                <a:gd name="T97" fmla="*/ 436 h 805"/>
                <a:gd name="T98" fmla="*/ 79 w 911"/>
                <a:gd name="T99" fmla="*/ 402 h 805"/>
                <a:gd name="T100" fmla="*/ 100 w 911"/>
                <a:gd name="T101" fmla="*/ 415 h 805"/>
                <a:gd name="T102" fmla="*/ 116 w 911"/>
                <a:gd name="T103" fmla="*/ 352 h 805"/>
                <a:gd name="T104" fmla="*/ 150 w 911"/>
                <a:gd name="T105" fmla="*/ 306 h 805"/>
                <a:gd name="T106" fmla="*/ 182 w 911"/>
                <a:gd name="T107" fmla="*/ 274 h 805"/>
                <a:gd name="T108" fmla="*/ 216 w 911"/>
                <a:gd name="T109" fmla="*/ 261 h 805"/>
                <a:gd name="T110" fmla="*/ 179 w 911"/>
                <a:gd name="T111" fmla="*/ 206 h 805"/>
                <a:gd name="T112" fmla="*/ 145 w 911"/>
                <a:gd name="T113" fmla="*/ 211 h 805"/>
                <a:gd name="T114" fmla="*/ 104 w 911"/>
                <a:gd name="T115" fmla="*/ 195 h 805"/>
                <a:gd name="T116" fmla="*/ 88 w 911"/>
                <a:gd name="T117" fmla="*/ 190 h 805"/>
                <a:gd name="T118" fmla="*/ 75 w 911"/>
                <a:gd name="T119" fmla="*/ 156 h 805"/>
                <a:gd name="T120" fmla="*/ 45 w 911"/>
                <a:gd name="T121" fmla="*/ 156 h 8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1"/>
                <a:gd name="T184" fmla="*/ 0 h 805"/>
                <a:gd name="T185" fmla="*/ 911 w 911"/>
                <a:gd name="T186" fmla="*/ 805 h 80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1" h="805">
                  <a:moveTo>
                    <a:pt x="45" y="156"/>
                  </a:moveTo>
                  <a:lnTo>
                    <a:pt x="40" y="145"/>
                  </a:lnTo>
                  <a:lnTo>
                    <a:pt x="45" y="129"/>
                  </a:lnTo>
                  <a:lnTo>
                    <a:pt x="70" y="86"/>
                  </a:lnTo>
                  <a:lnTo>
                    <a:pt x="59" y="77"/>
                  </a:lnTo>
                  <a:lnTo>
                    <a:pt x="63" y="65"/>
                  </a:lnTo>
                  <a:lnTo>
                    <a:pt x="50" y="63"/>
                  </a:lnTo>
                  <a:lnTo>
                    <a:pt x="50" y="45"/>
                  </a:lnTo>
                  <a:lnTo>
                    <a:pt x="59" y="34"/>
                  </a:lnTo>
                  <a:lnTo>
                    <a:pt x="100" y="20"/>
                  </a:lnTo>
                  <a:lnTo>
                    <a:pt x="134" y="24"/>
                  </a:lnTo>
                  <a:lnTo>
                    <a:pt x="136" y="11"/>
                  </a:lnTo>
                  <a:lnTo>
                    <a:pt x="161" y="0"/>
                  </a:lnTo>
                  <a:lnTo>
                    <a:pt x="175" y="4"/>
                  </a:lnTo>
                  <a:lnTo>
                    <a:pt x="202" y="40"/>
                  </a:lnTo>
                  <a:lnTo>
                    <a:pt x="250" y="63"/>
                  </a:lnTo>
                  <a:lnTo>
                    <a:pt x="291" y="63"/>
                  </a:lnTo>
                  <a:lnTo>
                    <a:pt x="302" y="65"/>
                  </a:lnTo>
                  <a:lnTo>
                    <a:pt x="416" y="129"/>
                  </a:lnTo>
                  <a:lnTo>
                    <a:pt x="448" y="134"/>
                  </a:lnTo>
                  <a:lnTo>
                    <a:pt x="473" y="156"/>
                  </a:lnTo>
                  <a:lnTo>
                    <a:pt x="509" y="147"/>
                  </a:lnTo>
                  <a:lnTo>
                    <a:pt x="532" y="161"/>
                  </a:lnTo>
                  <a:lnTo>
                    <a:pt x="552" y="181"/>
                  </a:lnTo>
                  <a:lnTo>
                    <a:pt x="577" y="181"/>
                  </a:lnTo>
                  <a:lnTo>
                    <a:pt x="593" y="186"/>
                  </a:lnTo>
                  <a:lnTo>
                    <a:pt x="602" y="195"/>
                  </a:lnTo>
                  <a:lnTo>
                    <a:pt x="593" y="206"/>
                  </a:lnTo>
                  <a:lnTo>
                    <a:pt x="593" y="222"/>
                  </a:lnTo>
                  <a:lnTo>
                    <a:pt x="662" y="270"/>
                  </a:lnTo>
                  <a:lnTo>
                    <a:pt x="698" y="299"/>
                  </a:lnTo>
                  <a:lnTo>
                    <a:pt x="714" y="295"/>
                  </a:lnTo>
                  <a:lnTo>
                    <a:pt x="734" y="290"/>
                  </a:lnTo>
                  <a:lnTo>
                    <a:pt x="798" y="317"/>
                  </a:lnTo>
                  <a:lnTo>
                    <a:pt x="805" y="340"/>
                  </a:lnTo>
                  <a:lnTo>
                    <a:pt x="814" y="347"/>
                  </a:lnTo>
                  <a:lnTo>
                    <a:pt x="834" y="352"/>
                  </a:lnTo>
                  <a:lnTo>
                    <a:pt x="846" y="361"/>
                  </a:lnTo>
                  <a:lnTo>
                    <a:pt x="864" y="361"/>
                  </a:lnTo>
                  <a:lnTo>
                    <a:pt x="880" y="361"/>
                  </a:lnTo>
                  <a:lnTo>
                    <a:pt x="898" y="365"/>
                  </a:lnTo>
                  <a:lnTo>
                    <a:pt x="903" y="361"/>
                  </a:lnTo>
                  <a:lnTo>
                    <a:pt x="910" y="377"/>
                  </a:lnTo>
                  <a:lnTo>
                    <a:pt x="910" y="397"/>
                  </a:lnTo>
                  <a:lnTo>
                    <a:pt x="898" y="411"/>
                  </a:lnTo>
                  <a:lnTo>
                    <a:pt x="830" y="458"/>
                  </a:lnTo>
                  <a:lnTo>
                    <a:pt x="803" y="458"/>
                  </a:lnTo>
                  <a:lnTo>
                    <a:pt x="718" y="481"/>
                  </a:lnTo>
                  <a:lnTo>
                    <a:pt x="689" y="486"/>
                  </a:lnTo>
                  <a:lnTo>
                    <a:pt x="689" y="511"/>
                  </a:lnTo>
                  <a:lnTo>
                    <a:pt x="673" y="511"/>
                  </a:lnTo>
                  <a:lnTo>
                    <a:pt x="657" y="522"/>
                  </a:lnTo>
                  <a:lnTo>
                    <a:pt x="639" y="542"/>
                  </a:lnTo>
                  <a:lnTo>
                    <a:pt x="623" y="558"/>
                  </a:lnTo>
                  <a:lnTo>
                    <a:pt x="602" y="563"/>
                  </a:lnTo>
                  <a:lnTo>
                    <a:pt x="584" y="585"/>
                  </a:lnTo>
                  <a:lnTo>
                    <a:pt x="584" y="613"/>
                  </a:lnTo>
                  <a:lnTo>
                    <a:pt x="598" y="629"/>
                  </a:lnTo>
                  <a:lnTo>
                    <a:pt x="602" y="642"/>
                  </a:lnTo>
                  <a:lnTo>
                    <a:pt x="602" y="663"/>
                  </a:lnTo>
                  <a:lnTo>
                    <a:pt x="598" y="672"/>
                  </a:lnTo>
                  <a:lnTo>
                    <a:pt x="582" y="676"/>
                  </a:lnTo>
                  <a:lnTo>
                    <a:pt x="557" y="697"/>
                  </a:lnTo>
                  <a:lnTo>
                    <a:pt x="523" y="726"/>
                  </a:lnTo>
                  <a:lnTo>
                    <a:pt x="509" y="738"/>
                  </a:lnTo>
                  <a:lnTo>
                    <a:pt x="502" y="747"/>
                  </a:lnTo>
                  <a:lnTo>
                    <a:pt x="502" y="758"/>
                  </a:lnTo>
                  <a:lnTo>
                    <a:pt x="466" y="758"/>
                  </a:lnTo>
                  <a:lnTo>
                    <a:pt x="443" y="763"/>
                  </a:lnTo>
                  <a:lnTo>
                    <a:pt x="427" y="767"/>
                  </a:lnTo>
                  <a:lnTo>
                    <a:pt x="420" y="774"/>
                  </a:lnTo>
                  <a:lnTo>
                    <a:pt x="407" y="792"/>
                  </a:lnTo>
                  <a:lnTo>
                    <a:pt x="386" y="799"/>
                  </a:lnTo>
                  <a:lnTo>
                    <a:pt x="373" y="799"/>
                  </a:lnTo>
                  <a:lnTo>
                    <a:pt x="348" y="797"/>
                  </a:lnTo>
                  <a:lnTo>
                    <a:pt x="307" y="792"/>
                  </a:lnTo>
                  <a:lnTo>
                    <a:pt x="232" y="763"/>
                  </a:lnTo>
                  <a:lnTo>
                    <a:pt x="202" y="758"/>
                  </a:lnTo>
                  <a:lnTo>
                    <a:pt x="175" y="767"/>
                  </a:lnTo>
                  <a:lnTo>
                    <a:pt x="154" y="779"/>
                  </a:lnTo>
                  <a:lnTo>
                    <a:pt x="129" y="783"/>
                  </a:lnTo>
                  <a:lnTo>
                    <a:pt x="106" y="797"/>
                  </a:lnTo>
                  <a:lnTo>
                    <a:pt x="95" y="804"/>
                  </a:lnTo>
                  <a:lnTo>
                    <a:pt x="50" y="756"/>
                  </a:lnTo>
                  <a:lnTo>
                    <a:pt x="50" y="683"/>
                  </a:lnTo>
                  <a:lnTo>
                    <a:pt x="29" y="658"/>
                  </a:lnTo>
                  <a:lnTo>
                    <a:pt x="4" y="638"/>
                  </a:lnTo>
                  <a:lnTo>
                    <a:pt x="0" y="626"/>
                  </a:lnTo>
                  <a:lnTo>
                    <a:pt x="0" y="601"/>
                  </a:lnTo>
                  <a:lnTo>
                    <a:pt x="13" y="588"/>
                  </a:lnTo>
                  <a:lnTo>
                    <a:pt x="45" y="576"/>
                  </a:lnTo>
                  <a:lnTo>
                    <a:pt x="54" y="567"/>
                  </a:lnTo>
                  <a:lnTo>
                    <a:pt x="40" y="551"/>
                  </a:lnTo>
                  <a:lnTo>
                    <a:pt x="36" y="522"/>
                  </a:lnTo>
                  <a:lnTo>
                    <a:pt x="50" y="497"/>
                  </a:lnTo>
                  <a:lnTo>
                    <a:pt x="75" y="472"/>
                  </a:lnTo>
                  <a:lnTo>
                    <a:pt x="75" y="451"/>
                  </a:lnTo>
                  <a:lnTo>
                    <a:pt x="65" y="436"/>
                  </a:lnTo>
                  <a:lnTo>
                    <a:pt x="75" y="406"/>
                  </a:lnTo>
                  <a:lnTo>
                    <a:pt x="79" y="402"/>
                  </a:lnTo>
                  <a:lnTo>
                    <a:pt x="91" y="402"/>
                  </a:lnTo>
                  <a:lnTo>
                    <a:pt x="100" y="415"/>
                  </a:lnTo>
                  <a:lnTo>
                    <a:pt x="111" y="397"/>
                  </a:lnTo>
                  <a:lnTo>
                    <a:pt x="116" y="352"/>
                  </a:lnTo>
                  <a:lnTo>
                    <a:pt x="150" y="322"/>
                  </a:lnTo>
                  <a:lnTo>
                    <a:pt x="150" y="306"/>
                  </a:lnTo>
                  <a:lnTo>
                    <a:pt x="150" y="295"/>
                  </a:lnTo>
                  <a:lnTo>
                    <a:pt x="182" y="274"/>
                  </a:lnTo>
                  <a:lnTo>
                    <a:pt x="207" y="270"/>
                  </a:lnTo>
                  <a:lnTo>
                    <a:pt x="216" y="261"/>
                  </a:lnTo>
                  <a:lnTo>
                    <a:pt x="195" y="240"/>
                  </a:lnTo>
                  <a:lnTo>
                    <a:pt x="179" y="206"/>
                  </a:lnTo>
                  <a:lnTo>
                    <a:pt x="170" y="199"/>
                  </a:lnTo>
                  <a:lnTo>
                    <a:pt x="145" y="211"/>
                  </a:lnTo>
                  <a:lnTo>
                    <a:pt x="129" y="204"/>
                  </a:lnTo>
                  <a:lnTo>
                    <a:pt x="104" y="195"/>
                  </a:lnTo>
                  <a:lnTo>
                    <a:pt x="95" y="199"/>
                  </a:lnTo>
                  <a:lnTo>
                    <a:pt x="88" y="190"/>
                  </a:lnTo>
                  <a:lnTo>
                    <a:pt x="88" y="174"/>
                  </a:lnTo>
                  <a:lnTo>
                    <a:pt x="75" y="156"/>
                  </a:lnTo>
                  <a:lnTo>
                    <a:pt x="65" y="152"/>
                  </a:lnTo>
                  <a:lnTo>
                    <a:pt x="45" y="156"/>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44" name="Freeform 6"/>
            <p:cNvSpPr>
              <a:spLocks/>
            </p:cNvSpPr>
            <p:nvPr/>
          </p:nvSpPr>
          <p:spPr bwMode="auto">
            <a:xfrm>
              <a:off x="2404" y="3687"/>
              <a:ext cx="36" cy="38"/>
            </a:xfrm>
            <a:custGeom>
              <a:avLst/>
              <a:gdLst>
                <a:gd name="T0" fmla="*/ 35 w 36"/>
                <a:gd name="T1" fmla="*/ 0 h 38"/>
                <a:gd name="T2" fmla="*/ 18 w 36"/>
                <a:gd name="T3" fmla="*/ 0 h 38"/>
                <a:gd name="T4" fmla="*/ 0 w 36"/>
                <a:gd name="T5" fmla="*/ 23 h 38"/>
                <a:gd name="T6" fmla="*/ 9 w 36"/>
                <a:gd name="T7" fmla="*/ 37 h 38"/>
                <a:gd name="T8" fmla="*/ 25 w 36"/>
                <a:gd name="T9" fmla="*/ 37 h 38"/>
                <a:gd name="T10" fmla="*/ 35 w 36"/>
                <a:gd name="T11" fmla="*/ 0 h 38"/>
                <a:gd name="T12" fmla="*/ 0 60000 65536"/>
                <a:gd name="T13" fmla="*/ 0 60000 65536"/>
                <a:gd name="T14" fmla="*/ 0 60000 65536"/>
                <a:gd name="T15" fmla="*/ 0 60000 65536"/>
                <a:gd name="T16" fmla="*/ 0 60000 65536"/>
                <a:gd name="T17" fmla="*/ 0 60000 65536"/>
                <a:gd name="T18" fmla="*/ 0 w 36"/>
                <a:gd name="T19" fmla="*/ 0 h 38"/>
                <a:gd name="T20" fmla="*/ 36 w 3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6" h="38">
                  <a:moveTo>
                    <a:pt x="35" y="0"/>
                  </a:moveTo>
                  <a:lnTo>
                    <a:pt x="18" y="0"/>
                  </a:lnTo>
                  <a:lnTo>
                    <a:pt x="0" y="23"/>
                  </a:lnTo>
                  <a:lnTo>
                    <a:pt x="9" y="37"/>
                  </a:lnTo>
                  <a:lnTo>
                    <a:pt x="25" y="37"/>
                  </a:lnTo>
                  <a:lnTo>
                    <a:pt x="35"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84" name="Freeform 7"/>
            <p:cNvSpPr>
              <a:spLocks/>
            </p:cNvSpPr>
            <p:nvPr/>
          </p:nvSpPr>
          <p:spPr bwMode="auto">
            <a:xfrm>
              <a:off x="2502" y="3626"/>
              <a:ext cx="81" cy="62"/>
            </a:xfrm>
            <a:custGeom>
              <a:avLst/>
              <a:gdLst>
                <a:gd name="T0" fmla="*/ 58 w 80"/>
                <a:gd name="T1" fmla="*/ 0 h 62"/>
                <a:gd name="T2" fmla="*/ 49 w 80"/>
                <a:gd name="T3" fmla="*/ 6 h 62"/>
                <a:gd name="T4" fmla="*/ 18 w 80"/>
                <a:gd name="T5" fmla="*/ 11 h 62"/>
                <a:gd name="T6" fmla="*/ 0 w 80"/>
                <a:gd name="T7" fmla="*/ 31 h 62"/>
                <a:gd name="T8" fmla="*/ 24 w 80"/>
                <a:gd name="T9" fmla="*/ 49 h 62"/>
                <a:gd name="T10" fmla="*/ 38 w 80"/>
                <a:gd name="T11" fmla="*/ 61 h 62"/>
                <a:gd name="T12" fmla="*/ 63 w 80"/>
                <a:gd name="T13" fmla="*/ 56 h 62"/>
                <a:gd name="T14" fmla="*/ 79 w 80"/>
                <a:gd name="T15" fmla="*/ 49 h 62"/>
                <a:gd name="T16" fmla="*/ 74 w 80"/>
                <a:gd name="T17" fmla="*/ 31 h 62"/>
                <a:gd name="T18" fmla="*/ 63 w 80"/>
                <a:gd name="T19" fmla="*/ 20 h 62"/>
                <a:gd name="T20" fmla="*/ 58 w 8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62"/>
                <a:gd name="T35" fmla="*/ 80 w 8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62">
                  <a:moveTo>
                    <a:pt x="58" y="0"/>
                  </a:moveTo>
                  <a:lnTo>
                    <a:pt x="49" y="6"/>
                  </a:lnTo>
                  <a:lnTo>
                    <a:pt x="18" y="11"/>
                  </a:lnTo>
                  <a:lnTo>
                    <a:pt x="0" y="31"/>
                  </a:lnTo>
                  <a:lnTo>
                    <a:pt x="24" y="49"/>
                  </a:lnTo>
                  <a:lnTo>
                    <a:pt x="38" y="61"/>
                  </a:lnTo>
                  <a:lnTo>
                    <a:pt x="63" y="56"/>
                  </a:lnTo>
                  <a:lnTo>
                    <a:pt x="79" y="49"/>
                  </a:lnTo>
                  <a:lnTo>
                    <a:pt x="74" y="31"/>
                  </a:lnTo>
                  <a:lnTo>
                    <a:pt x="63" y="20"/>
                  </a:lnTo>
                  <a:lnTo>
                    <a:pt x="58"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85" name="Freeform 8"/>
            <p:cNvSpPr>
              <a:spLocks/>
            </p:cNvSpPr>
            <p:nvPr/>
          </p:nvSpPr>
          <p:spPr bwMode="auto">
            <a:xfrm>
              <a:off x="2627" y="3629"/>
              <a:ext cx="39" cy="37"/>
            </a:xfrm>
            <a:custGeom>
              <a:avLst/>
              <a:gdLst>
                <a:gd name="T0" fmla="*/ 23 w 38"/>
                <a:gd name="T1" fmla="*/ 0 h 37"/>
                <a:gd name="T2" fmla="*/ 0 w 38"/>
                <a:gd name="T3" fmla="*/ 9 h 37"/>
                <a:gd name="T4" fmla="*/ 20 w 38"/>
                <a:gd name="T5" fmla="*/ 21 h 37"/>
                <a:gd name="T6" fmla="*/ 37 w 38"/>
                <a:gd name="T7" fmla="*/ 36 h 37"/>
                <a:gd name="T8" fmla="*/ 23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23" y="0"/>
                  </a:moveTo>
                  <a:lnTo>
                    <a:pt x="0" y="9"/>
                  </a:lnTo>
                  <a:lnTo>
                    <a:pt x="20" y="21"/>
                  </a:lnTo>
                  <a:lnTo>
                    <a:pt x="37" y="36"/>
                  </a:lnTo>
                  <a:lnTo>
                    <a:pt x="23"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86" name="Freeform 9"/>
            <p:cNvSpPr>
              <a:spLocks/>
            </p:cNvSpPr>
            <p:nvPr/>
          </p:nvSpPr>
          <p:spPr bwMode="auto">
            <a:xfrm>
              <a:off x="2956" y="3596"/>
              <a:ext cx="135" cy="217"/>
            </a:xfrm>
            <a:custGeom>
              <a:avLst/>
              <a:gdLst>
                <a:gd name="T0" fmla="*/ 80 w 136"/>
                <a:gd name="T1" fmla="*/ 0 h 217"/>
                <a:gd name="T2" fmla="*/ 59 w 136"/>
                <a:gd name="T3" fmla="*/ 11 h 217"/>
                <a:gd name="T4" fmla="*/ 43 w 136"/>
                <a:gd name="T5" fmla="*/ 25 h 217"/>
                <a:gd name="T6" fmla="*/ 25 w 136"/>
                <a:gd name="T7" fmla="*/ 29 h 217"/>
                <a:gd name="T8" fmla="*/ 0 w 136"/>
                <a:gd name="T9" fmla="*/ 25 h 217"/>
                <a:gd name="T10" fmla="*/ 4 w 136"/>
                <a:gd name="T11" fmla="*/ 50 h 217"/>
                <a:gd name="T12" fmla="*/ 18 w 136"/>
                <a:gd name="T13" fmla="*/ 65 h 217"/>
                <a:gd name="T14" fmla="*/ 13 w 136"/>
                <a:gd name="T15" fmla="*/ 106 h 217"/>
                <a:gd name="T16" fmla="*/ 13 w 136"/>
                <a:gd name="T17" fmla="*/ 127 h 217"/>
                <a:gd name="T18" fmla="*/ 18 w 136"/>
                <a:gd name="T19" fmla="*/ 145 h 217"/>
                <a:gd name="T20" fmla="*/ 4 w 136"/>
                <a:gd name="T21" fmla="*/ 179 h 217"/>
                <a:gd name="T22" fmla="*/ 9 w 136"/>
                <a:gd name="T23" fmla="*/ 202 h 217"/>
                <a:gd name="T24" fmla="*/ 25 w 136"/>
                <a:gd name="T25" fmla="*/ 216 h 217"/>
                <a:gd name="T26" fmla="*/ 50 w 136"/>
                <a:gd name="T27" fmla="*/ 197 h 217"/>
                <a:gd name="T28" fmla="*/ 59 w 136"/>
                <a:gd name="T29" fmla="*/ 193 h 217"/>
                <a:gd name="T30" fmla="*/ 84 w 136"/>
                <a:gd name="T31" fmla="*/ 197 h 217"/>
                <a:gd name="T32" fmla="*/ 100 w 136"/>
                <a:gd name="T33" fmla="*/ 181 h 217"/>
                <a:gd name="T34" fmla="*/ 100 w 136"/>
                <a:gd name="T35" fmla="*/ 165 h 217"/>
                <a:gd name="T36" fmla="*/ 121 w 136"/>
                <a:gd name="T37" fmla="*/ 131 h 217"/>
                <a:gd name="T38" fmla="*/ 130 w 136"/>
                <a:gd name="T39" fmla="*/ 111 h 217"/>
                <a:gd name="T40" fmla="*/ 121 w 136"/>
                <a:gd name="T41" fmla="*/ 90 h 217"/>
                <a:gd name="T42" fmla="*/ 135 w 136"/>
                <a:gd name="T43" fmla="*/ 65 h 217"/>
                <a:gd name="T44" fmla="*/ 125 w 136"/>
                <a:gd name="T45" fmla="*/ 29 h 217"/>
                <a:gd name="T46" fmla="*/ 121 w 136"/>
                <a:gd name="T47" fmla="*/ 6 h 217"/>
                <a:gd name="T48" fmla="*/ 80 w 136"/>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217"/>
                <a:gd name="T77" fmla="*/ 136 w 136"/>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217">
                  <a:moveTo>
                    <a:pt x="80" y="0"/>
                  </a:moveTo>
                  <a:lnTo>
                    <a:pt x="59" y="11"/>
                  </a:lnTo>
                  <a:lnTo>
                    <a:pt x="43" y="25"/>
                  </a:lnTo>
                  <a:lnTo>
                    <a:pt x="25" y="29"/>
                  </a:lnTo>
                  <a:lnTo>
                    <a:pt x="0" y="25"/>
                  </a:lnTo>
                  <a:lnTo>
                    <a:pt x="4" y="50"/>
                  </a:lnTo>
                  <a:lnTo>
                    <a:pt x="18" y="65"/>
                  </a:lnTo>
                  <a:lnTo>
                    <a:pt x="13" y="106"/>
                  </a:lnTo>
                  <a:lnTo>
                    <a:pt x="13" y="127"/>
                  </a:lnTo>
                  <a:lnTo>
                    <a:pt x="18" y="145"/>
                  </a:lnTo>
                  <a:lnTo>
                    <a:pt x="4" y="179"/>
                  </a:lnTo>
                  <a:lnTo>
                    <a:pt x="9" y="202"/>
                  </a:lnTo>
                  <a:lnTo>
                    <a:pt x="25" y="216"/>
                  </a:lnTo>
                  <a:lnTo>
                    <a:pt x="50" y="197"/>
                  </a:lnTo>
                  <a:lnTo>
                    <a:pt x="59" y="193"/>
                  </a:lnTo>
                  <a:lnTo>
                    <a:pt x="84" y="197"/>
                  </a:lnTo>
                  <a:lnTo>
                    <a:pt x="100" y="181"/>
                  </a:lnTo>
                  <a:lnTo>
                    <a:pt x="100" y="165"/>
                  </a:lnTo>
                  <a:lnTo>
                    <a:pt x="121" y="131"/>
                  </a:lnTo>
                  <a:lnTo>
                    <a:pt x="130" y="111"/>
                  </a:lnTo>
                  <a:lnTo>
                    <a:pt x="121" y="90"/>
                  </a:lnTo>
                  <a:lnTo>
                    <a:pt x="135" y="65"/>
                  </a:lnTo>
                  <a:lnTo>
                    <a:pt x="125" y="29"/>
                  </a:lnTo>
                  <a:lnTo>
                    <a:pt x="121" y="6"/>
                  </a:lnTo>
                  <a:lnTo>
                    <a:pt x="80"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87" name="Freeform 10"/>
            <p:cNvSpPr>
              <a:spLocks/>
            </p:cNvSpPr>
            <p:nvPr/>
          </p:nvSpPr>
          <p:spPr bwMode="auto">
            <a:xfrm>
              <a:off x="3260" y="3934"/>
              <a:ext cx="247" cy="153"/>
            </a:xfrm>
            <a:custGeom>
              <a:avLst/>
              <a:gdLst>
                <a:gd name="T0" fmla="*/ 233 w 246"/>
                <a:gd name="T1" fmla="*/ 0 h 153"/>
                <a:gd name="T2" fmla="*/ 245 w 246"/>
                <a:gd name="T3" fmla="*/ 11 h 153"/>
                <a:gd name="T4" fmla="*/ 238 w 246"/>
                <a:gd name="T5" fmla="*/ 24 h 153"/>
                <a:gd name="T6" fmla="*/ 228 w 246"/>
                <a:gd name="T7" fmla="*/ 45 h 153"/>
                <a:gd name="T8" fmla="*/ 215 w 246"/>
                <a:gd name="T9" fmla="*/ 56 h 153"/>
                <a:gd name="T10" fmla="*/ 219 w 246"/>
                <a:gd name="T11" fmla="*/ 95 h 153"/>
                <a:gd name="T12" fmla="*/ 228 w 246"/>
                <a:gd name="T13" fmla="*/ 122 h 153"/>
                <a:gd name="T14" fmla="*/ 206 w 246"/>
                <a:gd name="T15" fmla="*/ 136 h 153"/>
                <a:gd name="T16" fmla="*/ 203 w 246"/>
                <a:gd name="T17" fmla="*/ 147 h 153"/>
                <a:gd name="T18" fmla="*/ 185 w 246"/>
                <a:gd name="T19" fmla="*/ 152 h 153"/>
                <a:gd name="T20" fmla="*/ 160 w 246"/>
                <a:gd name="T21" fmla="*/ 127 h 153"/>
                <a:gd name="T22" fmla="*/ 144 w 246"/>
                <a:gd name="T23" fmla="*/ 127 h 153"/>
                <a:gd name="T24" fmla="*/ 130 w 246"/>
                <a:gd name="T25" fmla="*/ 106 h 153"/>
                <a:gd name="T26" fmla="*/ 105 w 246"/>
                <a:gd name="T27" fmla="*/ 95 h 153"/>
                <a:gd name="T28" fmla="*/ 89 w 246"/>
                <a:gd name="T29" fmla="*/ 90 h 153"/>
                <a:gd name="T30" fmla="*/ 73 w 246"/>
                <a:gd name="T31" fmla="*/ 81 h 153"/>
                <a:gd name="T32" fmla="*/ 54 w 246"/>
                <a:gd name="T33" fmla="*/ 70 h 153"/>
                <a:gd name="T34" fmla="*/ 25 w 246"/>
                <a:gd name="T35" fmla="*/ 49 h 153"/>
                <a:gd name="T36" fmla="*/ 13 w 246"/>
                <a:gd name="T37" fmla="*/ 45 h 153"/>
                <a:gd name="T38" fmla="*/ 0 w 246"/>
                <a:gd name="T39" fmla="*/ 31 h 153"/>
                <a:gd name="T40" fmla="*/ 0 w 246"/>
                <a:gd name="T41" fmla="*/ 15 h 153"/>
                <a:gd name="T42" fmla="*/ 4 w 246"/>
                <a:gd name="T43" fmla="*/ 4 h 153"/>
                <a:gd name="T44" fmla="*/ 29 w 246"/>
                <a:gd name="T45" fmla="*/ 6 h 153"/>
                <a:gd name="T46" fmla="*/ 68 w 246"/>
                <a:gd name="T47" fmla="*/ 6 h 153"/>
                <a:gd name="T48" fmla="*/ 77 w 246"/>
                <a:gd name="T49" fmla="*/ 20 h 153"/>
                <a:gd name="T50" fmla="*/ 119 w 246"/>
                <a:gd name="T51" fmla="*/ 20 h 153"/>
                <a:gd name="T52" fmla="*/ 148 w 246"/>
                <a:gd name="T53" fmla="*/ 20 h 153"/>
                <a:gd name="T54" fmla="*/ 185 w 246"/>
                <a:gd name="T55" fmla="*/ 11 h 153"/>
                <a:gd name="T56" fmla="*/ 233 w 246"/>
                <a:gd name="T57" fmla="*/ 0 h 1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6"/>
                <a:gd name="T88" fmla="*/ 0 h 153"/>
                <a:gd name="T89" fmla="*/ 246 w 246"/>
                <a:gd name="T90" fmla="*/ 153 h 1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6" h="153">
                  <a:moveTo>
                    <a:pt x="233" y="0"/>
                  </a:moveTo>
                  <a:lnTo>
                    <a:pt x="245" y="11"/>
                  </a:lnTo>
                  <a:lnTo>
                    <a:pt x="238" y="24"/>
                  </a:lnTo>
                  <a:lnTo>
                    <a:pt x="228" y="45"/>
                  </a:lnTo>
                  <a:lnTo>
                    <a:pt x="215" y="56"/>
                  </a:lnTo>
                  <a:lnTo>
                    <a:pt x="219" y="95"/>
                  </a:lnTo>
                  <a:lnTo>
                    <a:pt x="228" y="122"/>
                  </a:lnTo>
                  <a:lnTo>
                    <a:pt x="206" y="136"/>
                  </a:lnTo>
                  <a:lnTo>
                    <a:pt x="203" y="147"/>
                  </a:lnTo>
                  <a:lnTo>
                    <a:pt x="185" y="152"/>
                  </a:lnTo>
                  <a:lnTo>
                    <a:pt x="160" y="127"/>
                  </a:lnTo>
                  <a:lnTo>
                    <a:pt x="144" y="127"/>
                  </a:lnTo>
                  <a:lnTo>
                    <a:pt x="130" y="106"/>
                  </a:lnTo>
                  <a:lnTo>
                    <a:pt x="105" y="95"/>
                  </a:lnTo>
                  <a:lnTo>
                    <a:pt x="89" y="90"/>
                  </a:lnTo>
                  <a:lnTo>
                    <a:pt x="73" y="81"/>
                  </a:lnTo>
                  <a:lnTo>
                    <a:pt x="54" y="70"/>
                  </a:lnTo>
                  <a:lnTo>
                    <a:pt x="25" y="49"/>
                  </a:lnTo>
                  <a:lnTo>
                    <a:pt x="13" y="45"/>
                  </a:lnTo>
                  <a:lnTo>
                    <a:pt x="0" y="31"/>
                  </a:lnTo>
                  <a:lnTo>
                    <a:pt x="0" y="15"/>
                  </a:lnTo>
                  <a:lnTo>
                    <a:pt x="4" y="4"/>
                  </a:lnTo>
                  <a:lnTo>
                    <a:pt x="29" y="6"/>
                  </a:lnTo>
                  <a:lnTo>
                    <a:pt x="68" y="6"/>
                  </a:lnTo>
                  <a:lnTo>
                    <a:pt x="77" y="20"/>
                  </a:lnTo>
                  <a:lnTo>
                    <a:pt x="119" y="20"/>
                  </a:lnTo>
                  <a:lnTo>
                    <a:pt x="148" y="20"/>
                  </a:lnTo>
                  <a:lnTo>
                    <a:pt x="185" y="11"/>
                  </a:lnTo>
                  <a:lnTo>
                    <a:pt x="233"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88" name="Freeform 11"/>
            <p:cNvSpPr>
              <a:spLocks/>
            </p:cNvSpPr>
            <p:nvPr/>
          </p:nvSpPr>
          <p:spPr bwMode="auto">
            <a:xfrm>
              <a:off x="2928" y="3045"/>
              <a:ext cx="825" cy="930"/>
            </a:xfrm>
            <a:custGeom>
              <a:avLst/>
              <a:gdLst>
                <a:gd name="T0" fmla="*/ 628 w 825"/>
                <a:gd name="T1" fmla="*/ 917 h 930"/>
                <a:gd name="T2" fmla="*/ 678 w 825"/>
                <a:gd name="T3" fmla="*/ 829 h 930"/>
                <a:gd name="T4" fmla="*/ 699 w 825"/>
                <a:gd name="T5" fmla="*/ 801 h 930"/>
                <a:gd name="T6" fmla="*/ 683 w 825"/>
                <a:gd name="T7" fmla="*/ 758 h 930"/>
                <a:gd name="T8" fmla="*/ 662 w 825"/>
                <a:gd name="T9" fmla="*/ 754 h 930"/>
                <a:gd name="T10" fmla="*/ 678 w 825"/>
                <a:gd name="T11" fmla="*/ 722 h 930"/>
                <a:gd name="T12" fmla="*/ 703 w 825"/>
                <a:gd name="T13" fmla="*/ 676 h 930"/>
                <a:gd name="T14" fmla="*/ 783 w 825"/>
                <a:gd name="T15" fmla="*/ 731 h 930"/>
                <a:gd name="T16" fmla="*/ 814 w 825"/>
                <a:gd name="T17" fmla="*/ 731 h 930"/>
                <a:gd name="T18" fmla="*/ 789 w 825"/>
                <a:gd name="T19" fmla="*/ 667 h 930"/>
                <a:gd name="T20" fmla="*/ 764 w 825"/>
                <a:gd name="T21" fmla="*/ 663 h 930"/>
                <a:gd name="T22" fmla="*/ 678 w 825"/>
                <a:gd name="T23" fmla="*/ 592 h 930"/>
                <a:gd name="T24" fmla="*/ 624 w 825"/>
                <a:gd name="T25" fmla="*/ 556 h 930"/>
                <a:gd name="T26" fmla="*/ 628 w 825"/>
                <a:gd name="T27" fmla="*/ 531 h 930"/>
                <a:gd name="T28" fmla="*/ 547 w 825"/>
                <a:gd name="T29" fmla="*/ 492 h 930"/>
                <a:gd name="T30" fmla="*/ 508 w 825"/>
                <a:gd name="T31" fmla="*/ 461 h 930"/>
                <a:gd name="T32" fmla="*/ 422 w 825"/>
                <a:gd name="T33" fmla="*/ 327 h 930"/>
                <a:gd name="T34" fmla="*/ 406 w 825"/>
                <a:gd name="T35" fmla="*/ 222 h 930"/>
                <a:gd name="T36" fmla="*/ 381 w 825"/>
                <a:gd name="T37" fmla="*/ 181 h 930"/>
                <a:gd name="T38" fmla="*/ 451 w 825"/>
                <a:gd name="T39" fmla="*/ 149 h 930"/>
                <a:gd name="T40" fmla="*/ 483 w 825"/>
                <a:gd name="T41" fmla="*/ 77 h 930"/>
                <a:gd name="T42" fmla="*/ 410 w 825"/>
                <a:gd name="T43" fmla="*/ 45 h 930"/>
                <a:gd name="T44" fmla="*/ 397 w 825"/>
                <a:gd name="T45" fmla="*/ 15 h 930"/>
                <a:gd name="T46" fmla="*/ 292 w 825"/>
                <a:gd name="T47" fmla="*/ 4 h 930"/>
                <a:gd name="T48" fmla="*/ 245 w 825"/>
                <a:gd name="T49" fmla="*/ 56 h 930"/>
                <a:gd name="T50" fmla="*/ 202 w 825"/>
                <a:gd name="T51" fmla="*/ 52 h 930"/>
                <a:gd name="T52" fmla="*/ 147 w 825"/>
                <a:gd name="T53" fmla="*/ 70 h 930"/>
                <a:gd name="T54" fmla="*/ 127 w 825"/>
                <a:gd name="T55" fmla="*/ 34 h 930"/>
                <a:gd name="T56" fmla="*/ 97 w 825"/>
                <a:gd name="T57" fmla="*/ 65 h 930"/>
                <a:gd name="T58" fmla="*/ 22 w 825"/>
                <a:gd name="T59" fmla="*/ 95 h 930"/>
                <a:gd name="T60" fmla="*/ 6 w 825"/>
                <a:gd name="T61" fmla="*/ 152 h 930"/>
                <a:gd name="T62" fmla="*/ 0 w 825"/>
                <a:gd name="T63" fmla="*/ 211 h 930"/>
                <a:gd name="T64" fmla="*/ 31 w 825"/>
                <a:gd name="T65" fmla="*/ 231 h 930"/>
                <a:gd name="T66" fmla="*/ 56 w 825"/>
                <a:gd name="T67" fmla="*/ 277 h 930"/>
                <a:gd name="T68" fmla="*/ 136 w 825"/>
                <a:gd name="T69" fmla="*/ 236 h 930"/>
                <a:gd name="T70" fmla="*/ 211 w 825"/>
                <a:gd name="T71" fmla="*/ 302 h 930"/>
                <a:gd name="T72" fmla="*/ 245 w 825"/>
                <a:gd name="T73" fmla="*/ 392 h 930"/>
                <a:gd name="T74" fmla="*/ 301 w 825"/>
                <a:gd name="T75" fmla="*/ 442 h 930"/>
                <a:gd name="T76" fmla="*/ 376 w 825"/>
                <a:gd name="T77" fmla="*/ 536 h 930"/>
                <a:gd name="T78" fmla="*/ 492 w 825"/>
                <a:gd name="T79" fmla="*/ 622 h 930"/>
                <a:gd name="T80" fmla="*/ 528 w 825"/>
                <a:gd name="T81" fmla="*/ 647 h 930"/>
                <a:gd name="T82" fmla="*/ 558 w 825"/>
                <a:gd name="T83" fmla="*/ 706 h 930"/>
                <a:gd name="T84" fmla="*/ 603 w 825"/>
                <a:gd name="T85" fmla="*/ 722 h 930"/>
                <a:gd name="T86" fmla="*/ 621 w 825"/>
                <a:gd name="T87" fmla="*/ 797 h 930"/>
                <a:gd name="T88" fmla="*/ 608 w 825"/>
                <a:gd name="T89" fmla="*/ 851 h 930"/>
                <a:gd name="T90" fmla="*/ 594 w 825"/>
                <a:gd name="T91" fmla="*/ 917 h 9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5"/>
                <a:gd name="T139" fmla="*/ 0 h 930"/>
                <a:gd name="T140" fmla="*/ 825 w 825"/>
                <a:gd name="T141" fmla="*/ 930 h 9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5" h="930">
                  <a:moveTo>
                    <a:pt x="594" y="917"/>
                  </a:moveTo>
                  <a:lnTo>
                    <a:pt x="608" y="929"/>
                  </a:lnTo>
                  <a:lnTo>
                    <a:pt x="628" y="917"/>
                  </a:lnTo>
                  <a:lnTo>
                    <a:pt x="653" y="883"/>
                  </a:lnTo>
                  <a:lnTo>
                    <a:pt x="665" y="833"/>
                  </a:lnTo>
                  <a:lnTo>
                    <a:pt x="678" y="829"/>
                  </a:lnTo>
                  <a:lnTo>
                    <a:pt x="687" y="838"/>
                  </a:lnTo>
                  <a:lnTo>
                    <a:pt x="703" y="822"/>
                  </a:lnTo>
                  <a:lnTo>
                    <a:pt x="699" y="801"/>
                  </a:lnTo>
                  <a:lnTo>
                    <a:pt x="708" y="783"/>
                  </a:lnTo>
                  <a:lnTo>
                    <a:pt x="703" y="776"/>
                  </a:lnTo>
                  <a:lnTo>
                    <a:pt x="683" y="758"/>
                  </a:lnTo>
                  <a:lnTo>
                    <a:pt x="674" y="758"/>
                  </a:lnTo>
                  <a:lnTo>
                    <a:pt x="678" y="749"/>
                  </a:lnTo>
                  <a:lnTo>
                    <a:pt x="662" y="754"/>
                  </a:lnTo>
                  <a:lnTo>
                    <a:pt x="653" y="747"/>
                  </a:lnTo>
                  <a:lnTo>
                    <a:pt x="653" y="738"/>
                  </a:lnTo>
                  <a:lnTo>
                    <a:pt x="678" y="722"/>
                  </a:lnTo>
                  <a:lnTo>
                    <a:pt x="690" y="706"/>
                  </a:lnTo>
                  <a:lnTo>
                    <a:pt x="690" y="679"/>
                  </a:lnTo>
                  <a:lnTo>
                    <a:pt x="703" y="676"/>
                  </a:lnTo>
                  <a:lnTo>
                    <a:pt x="744" y="697"/>
                  </a:lnTo>
                  <a:lnTo>
                    <a:pt x="760" y="701"/>
                  </a:lnTo>
                  <a:lnTo>
                    <a:pt x="783" y="731"/>
                  </a:lnTo>
                  <a:lnTo>
                    <a:pt x="789" y="747"/>
                  </a:lnTo>
                  <a:lnTo>
                    <a:pt x="803" y="747"/>
                  </a:lnTo>
                  <a:lnTo>
                    <a:pt x="814" y="731"/>
                  </a:lnTo>
                  <a:lnTo>
                    <a:pt x="824" y="713"/>
                  </a:lnTo>
                  <a:lnTo>
                    <a:pt x="808" y="683"/>
                  </a:lnTo>
                  <a:lnTo>
                    <a:pt x="789" y="667"/>
                  </a:lnTo>
                  <a:lnTo>
                    <a:pt x="774" y="667"/>
                  </a:lnTo>
                  <a:lnTo>
                    <a:pt x="774" y="663"/>
                  </a:lnTo>
                  <a:lnTo>
                    <a:pt x="764" y="663"/>
                  </a:lnTo>
                  <a:lnTo>
                    <a:pt x="724" y="622"/>
                  </a:lnTo>
                  <a:lnTo>
                    <a:pt x="703" y="626"/>
                  </a:lnTo>
                  <a:lnTo>
                    <a:pt x="678" y="592"/>
                  </a:lnTo>
                  <a:lnTo>
                    <a:pt x="662" y="588"/>
                  </a:lnTo>
                  <a:lnTo>
                    <a:pt x="637" y="565"/>
                  </a:lnTo>
                  <a:lnTo>
                    <a:pt x="624" y="556"/>
                  </a:lnTo>
                  <a:lnTo>
                    <a:pt x="633" y="547"/>
                  </a:lnTo>
                  <a:lnTo>
                    <a:pt x="646" y="542"/>
                  </a:lnTo>
                  <a:lnTo>
                    <a:pt x="628" y="531"/>
                  </a:lnTo>
                  <a:lnTo>
                    <a:pt x="608" y="538"/>
                  </a:lnTo>
                  <a:lnTo>
                    <a:pt x="592" y="531"/>
                  </a:lnTo>
                  <a:lnTo>
                    <a:pt x="547" y="492"/>
                  </a:lnTo>
                  <a:lnTo>
                    <a:pt x="542" y="476"/>
                  </a:lnTo>
                  <a:lnTo>
                    <a:pt x="524" y="472"/>
                  </a:lnTo>
                  <a:lnTo>
                    <a:pt x="508" y="461"/>
                  </a:lnTo>
                  <a:lnTo>
                    <a:pt x="467" y="367"/>
                  </a:lnTo>
                  <a:lnTo>
                    <a:pt x="453" y="356"/>
                  </a:lnTo>
                  <a:lnTo>
                    <a:pt x="422" y="327"/>
                  </a:lnTo>
                  <a:lnTo>
                    <a:pt x="383" y="270"/>
                  </a:lnTo>
                  <a:lnTo>
                    <a:pt x="383" y="236"/>
                  </a:lnTo>
                  <a:lnTo>
                    <a:pt x="406" y="222"/>
                  </a:lnTo>
                  <a:lnTo>
                    <a:pt x="406" y="206"/>
                  </a:lnTo>
                  <a:lnTo>
                    <a:pt x="388" y="190"/>
                  </a:lnTo>
                  <a:lnTo>
                    <a:pt x="381" y="181"/>
                  </a:lnTo>
                  <a:lnTo>
                    <a:pt x="383" y="170"/>
                  </a:lnTo>
                  <a:lnTo>
                    <a:pt x="401" y="161"/>
                  </a:lnTo>
                  <a:lnTo>
                    <a:pt x="451" y="149"/>
                  </a:lnTo>
                  <a:lnTo>
                    <a:pt x="472" y="136"/>
                  </a:lnTo>
                  <a:lnTo>
                    <a:pt x="488" y="120"/>
                  </a:lnTo>
                  <a:lnTo>
                    <a:pt x="483" y="77"/>
                  </a:lnTo>
                  <a:lnTo>
                    <a:pt x="488" y="61"/>
                  </a:lnTo>
                  <a:lnTo>
                    <a:pt x="463" y="56"/>
                  </a:lnTo>
                  <a:lnTo>
                    <a:pt x="410" y="45"/>
                  </a:lnTo>
                  <a:lnTo>
                    <a:pt x="401" y="34"/>
                  </a:lnTo>
                  <a:lnTo>
                    <a:pt x="397" y="29"/>
                  </a:lnTo>
                  <a:lnTo>
                    <a:pt x="397" y="15"/>
                  </a:lnTo>
                  <a:lnTo>
                    <a:pt x="392" y="4"/>
                  </a:lnTo>
                  <a:lnTo>
                    <a:pt x="363" y="0"/>
                  </a:lnTo>
                  <a:lnTo>
                    <a:pt x="292" y="4"/>
                  </a:lnTo>
                  <a:lnTo>
                    <a:pt x="286" y="20"/>
                  </a:lnTo>
                  <a:lnTo>
                    <a:pt x="258" y="24"/>
                  </a:lnTo>
                  <a:lnTo>
                    <a:pt x="245" y="56"/>
                  </a:lnTo>
                  <a:lnTo>
                    <a:pt x="245" y="70"/>
                  </a:lnTo>
                  <a:lnTo>
                    <a:pt x="226" y="56"/>
                  </a:lnTo>
                  <a:lnTo>
                    <a:pt x="202" y="52"/>
                  </a:lnTo>
                  <a:lnTo>
                    <a:pt x="186" y="61"/>
                  </a:lnTo>
                  <a:lnTo>
                    <a:pt x="172" y="86"/>
                  </a:lnTo>
                  <a:lnTo>
                    <a:pt x="147" y="70"/>
                  </a:lnTo>
                  <a:lnTo>
                    <a:pt x="152" y="45"/>
                  </a:lnTo>
                  <a:lnTo>
                    <a:pt x="145" y="29"/>
                  </a:lnTo>
                  <a:lnTo>
                    <a:pt x="127" y="34"/>
                  </a:lnTo>
                  <a:lnTo>
                    <a:pt x="122" y="52"/>
                  </a:lnTo>
                  <a:lnTo>
                    <a:pt x="111" y="65"/>
                  </a:lnTo>
                  <a:lnTo>
                    <a:pt x="97" y="65"/>
                  </a:lnTo>
                  <a:lnTo>
                    <a:pt x="40" y="56"/>
                  </a:lnTo>
                  <a:lnTo>
                    <a:pt x="20" y="74"/>
                  </a:lnTo>
                  <a:lnTo>
                    <a:pt x="22" y="95"/>
                  </a:lnTo>
                  <a:lnTo>
                    <a:pt x="27" y="111"/>
                  </a:lnTo>
                  <a:lnTo>
                    <a:pt x="0" y="136"/>
                  </a:lnTo>
                  <a:lnTo>
                    <a:pt x="6" y="152"/>
                  </a:lnTo>
                  <a:lnTo>
                    <a:pt x="15" y="161"/>
                  </a:lnTo>
                  <a:lnTo>
                    <a:pt x="0" y="181"/>
                  </a:lnTo>
                  <a:lnTo>
                    <a:pt x="0" y="211"/>
                  </a:lnTo>
                  <a:lnTo>
                    <a:pt x="6" y="222"/>
                  </a:lnTo>
                  <a:lnTo>
                    <a:pt x="22" y="222"/>
                  </a:lnTo>
                  <a:lnTo>
                    <a:pt x="31" y="231"/>
                  </a:lnTo>
                  <a:lnTo>
                    <a:pt x="40" y="252"/>
                  </a:lnTo>
                  <a:lnTo>
                    <a:pt x="40" y="274"/>
                  </a:lnTo>
                  <a:lnTo>
                    <a:pt x="56" y="277"/>
                  </a:lnTo>
                  <a:lnTo>
                    <a:pt x="70" y="274"/>
                  </a:lnTo>
                  <a:lnTo>
                    <a:pt x="115" y="227"/>
                  </a:lnTo>
                  <a:lnTo>
                    <a:pt x="136" y="236"/>
                  </a:lnTo>
                  <a:lnTo>
                    <a:pt x="177" y="256"/>
                  </a:lnTo>
                  <a:lnTo>
                    <a:pt x="206" y="277"/>
                  </a:lnTo>
                  <a:lnTo>
                    <a:pt x="211" y="302"/>
                  </a:lnTo>
                  <a:lnTo>
                    <a:pt x="226" y="320"/>
                  </a:lnTo>
                  <a:lnTo>
                    <a:pt x="236" y="349"/>
                  </a:lnTo>
                  <a:lnTo>
                    <a:pt x="245" y="392"/>
                  </a:lnTo>
                  <a:lnTo>
                    <a:pt x="256" y="415"/>
                  </a:lnTo>
                  <a:lnTo>
                    <a:pt x="272" y="431"/>
                  </a:lnTo>
                  <a:lnTo>
                    <a:pt x="301" y="442"/>
                  </a:lnTo>
                  <a:lnTo>
                    <a:pt x="326" y="486"/>
                  </a:lnTo>
                  <a:lnTo>
                    <a:pt x="351" y="517"/>
                  </a:lnTo>
                  <a:lnTo>
                    <a:pt x="376" y="536"/>
                  </a:lnTo>
                  <a:lnTo>
                    <a:pt x="422" y="588"/>
                  </a:lnTo>
                  <a:lnTo>
                    <a:pt x="453" y="588"/>
                  </a:lnTo>
                  <a:lnTo>
                    <a:pt x="492" y="622"/>
                  </a:lnTo>
                  <a:lnTo>
                    <a:pt x="492" y="656"/>
                  </a:lnTo>
                  <a:lnTo>
                    <a:pt x="503" y="663"/>
                  </a:lnTo>
                  <a:lnTo>
                    <a:pt x="528" y="647"/>
                  </a:lnTo>
                  <a:lnTo>
                    <a:pt x="533" y="663"/>
                  </a:lnTo>
                  <a:lnTo>
                    <a:pt x="533" y="683"/>
                  </a:lnTo>
                  <a:lnTo>
                    <a:pt x="558" y="706"/>
                  </a:lnTo>
                  <a:lnTo>
                    <a:pt x="567" y="717"/>
                  </a:lnTo>
                  <a:lnTo>
                    <a:pt x="599" y="708"/>
                  </a:lnTo>
                  <a:lnTo>
                    <a:pt x="603" y="722"/>
                  </a:lnTo>
                  <a:lnTo>
                    <a:pt x="599" y="749"/>
                  </a:lnTo>
                  <a:lnTo>
                    <a:pt x="617" y="776"/>
                  </a:lnTo>
                  <a:lnTo>
                    <a:pt x="621" y="797"/>
                  </a:lnTo>
                  <a:lnTo>
                    <a:pt x="628" y="817"/>
                  </a:lnTo>
                  <a:lnTo>
                    <a:pt x="624" y="833"/>
                  </a:lnTo>
                  <a:lnTo>
                    <a:pt x="608" y="851"/>
                  </a:lnTo>
                  <a:lnTo>
                    <a:pt x="603" y="872"/>
                  </a:lnTo>
                  <a:lnTo>
                    <a:pt x="592" y="894"/>
                  </a:lnTo>
                  <a:lnTo>
                    <a:pt x="594" y="917"/>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89" name="Freeform 12"/>
            <p:cNvSpPr>
              <a:spLocks/>
            </p:cNvSpPr>
            <p:nvPr/>
          </p:nvSpPr>
          <p:spPr bwMode="auto">
            <a:xfrm>
              <a:off x="2886" y="2912"/>
              <a:ext cx="335" cy="220"/>
            </a:xfrm>
            <a:custGeom>
              <a:avLst/>
              <a:gdLst>
                <a:gd name="T0" fmla="*/ 175 w 334"/>
                <a:gd name="T1" fmla="*/ 41 h 220"/>
                <a:gd name="T2" fmla="*/ 157 w 334"/>
                <a:gd name="T3" fmla="*/ 27 h 220"/>
                <a:gd name="T4" fmla="*/ 159 w 334"/>
                <a:gd name="T5" fmla="*/ 22 h 220"/>
                <a:gd name="T6" fmla="*/ 150 w 334"/>
                <a:gd name="T7" fmla="*/ 13 h 220"/>
                <a:gd name="T8" fmla="*/ 141 w 334"/>
                <a:gd name="T9" fmla="*/ 0 h 220"/>
                <a:gd name="T10" fmla="*/ 130 w 334"/>
                <a:gd name="T11" fmla="*/ 13 h 220"/>
                <a:gd name="T12" fmla="*/ 125 w 334"/>
                <a:gd name="T13" fmla="*/ 9 h 220"/>
                <a:gd name="T14" fmla="*/ 111 w 334"/>
                <a:gd name="T15" fmla="*/ 20 h 220"/>
                <a:gd name="T16" fmla="*/ 111 w 334"/>
                <a:gd name="T17" fmla="*/ 25 h 220"/>
                <a:gd name="T18" fmla="*/ 98 w 334"/>
                <a:gd name="T19" fmla="*/ 31 h 220"/>
                <a:gd name="T20" fmla="*/ 59 w 334"/>
                <a:gd name="T21" fmla="*/ 61 h 220"/>
                <a:gd name="T22" fmla="*/ 50 w 334"/>
                <a:gd name="T23" fmla="*/ 73 h 220"/>
                <a:gd name="T24" fmla="*/ 50 w 334"/>
                <a:gd name="T25" fmla="*/ 88 h 220"/>
                <a:gd name="T26" fmla="*/ 36 w 334"/>
                <a:gd name="T27" fmla="*/ 93 h 220"/>
                <a:gd name="T28" fmla="*/ 9 w 334"/>
                <a:gd name="T29" fmla="*/ 120 h 220"/>
                <a:gd name="T30" fmla="*/ 9 w 334"/>
                <a:gd name="T31" fmla="*/ 132 h 220"/>
                <a:gd name="T32" fmla="*/ 0 w 334"/>
                <a:gd name="T33" fmla="*/ 143 h 220"/>
                <a:gd name="T34" fmla="*/ 4 w 334"/>
                <a:gd name="T35" fmla="*/ 159 h 220"/>
                <a:gd name="T36" fmla="*/ 15 w 334"/>
                <a:gd name="T37" fmla="*/ 150 h 220"/>
                <a:gd name="T38" fmla="*/ 29 w 334"/>
                <a:gd name="T39" fmla="*/ 136 h 220"/>
                <a:gd name="T40" fmla="*/ 47 w 334"/>
                <a:gd name="T41" fmla="*/ 134 h 220"/>
                <a:gd name="T42" fmla="*/ 59 w 334"/>
                <a:gd name="T43" fmla="*/ 136 h 220"/>
                <a:gd name="T44" fmla="*/ 63 w 334"/>
                <a:gd name="T45" fmla="*/ 159 h 220"/>
                <a:gd name="T46" fmla="*/ 61 w 334"/>
                <a:gd name="T47" fmla="*/ 173 h 220"/>
                <a:gd name="T48" fmla="*/ 70 w 334"/>
                <a:gd name="T49" fmla="*/ 182 h 220"/>
                <a:gd name="T50" fmla="*/ 79 w 334"/>
                <a:gd name="T51" fmla="*/ 189 h 220"/>
                <a:gd name="T52" fmla="*/ 102 w 334"/>
                <a:gd name="T53" fmla="*/ 191 h 220"/>
                <a:gd name="T54" fmla="*/ 148 w 334"/>
                <a:gd name="T55" fmla="*/ 198 h 220"/>
                <a:gd name="T56" fmla="*/ 157 w 334"/>
                <a:gd name="T57" fmla="*/ 191 h 220"/>
                <a:gd name="T58" fmla="*/ 164 w 334"/>
                <a:gd name="T59" fmla="*/ 182 h 220"/>
                <a:gd name="T60" fmla="*/ 168 w 334"/>
                <a:gd name="T61" fmla="*/ 164 h 220"/>
                <a:gd name="T62" fmla="*/ 187 w 334"/>
                <a:gd name="T63" fmla="*/ 164 h 220"/>
                <a:gd name="T64" fmla="*/ 191 w 334"/>
                <a:gd name="T65" fmla="*/ 175 h 220"/>
                <a:gd name="T66" fmla="*/ 191 w 334"/>
                <a:gd name="T67" fmla="*/ 203 h 220"/>
                <a:gd name="T68" fmla="*/ 212 w 334"/>
                <a:gd name="T69" fmla="*/ 219 h 220"/>
                <a:gd name="T70" fmla="*/ 228 w 334"/>
                <a:gd name="T71" fmla="*/ 193 h 220"/>
                <a:gd name="T72" fmla="*/ 246 w 334"/>
                <a:gd name="T73" fmla="*/ 184 h 220"/>
                <a:gd name="T74" fmla="*/ 264 w 334"/>
                <a:gd name="T75" fmla="*/ 187 h 220"/>
                <a:gd name="T76" fmla="*/ 280 w 334"/>
                <a:gd name="T77" fmla="*/ 196 h 220"/>
                <a:gd name="T78" fmla="*/ 285 w 334"/>
                <a:gd name="T79" fmla="*/ 203 h 220"/>
                <a:gd name="T80" fmla="*/ 289 w 334"/>
                <a:gd name="T81" fmla="*/ 180 h 220"/>
                <a:gd name="T82" fmla="*/ 301 w 334"/>
                <a:gd name="T83" fmla="*/ 157 h 220"/>
                <a:gd name="T84" fmla="*/ 326 w 334"/>
                <a:gd name="T85" fmla="*/ 152 h 220"/>
                <a:gd name="T86" fmla="*/ 333 w 334"/>
                <a:gd name="T87" fmla="*/ 136 h 220"/>
                <a:gd name="T88" fmla="*/ 326 w 334"/>
                <a:gd name="T89" fmla="*/ 123 h 220"/>
                <a:gd name="T90" fmla="*/ 314 w 334"/>
                <a:gd name="T91" fmla="*/ 116 h 220"/>
                <a:gd name="T92" fmla="*/ 282 w 334"/>
                <a:gd name="T93" fmla="*/ 111 h 220"/>
                <a:gd name="T94" fmla="*/ 282 w 334"/>
                <a:gd name="T95" fmla="*/ 95 h 220"/>
                <a:gd name="T96" fmla="*/ 282 w 334"/>
                <a:gd name="T97" fmla="*/ 79 h 220"/>
                <a:gd name="T98" fmla="*/ 282 w 334"/>
                <a:gd name="T99" fmla="*/ 66 h 220"/>
                <a:gd name="T100" fmla="*/ 262 w 334"/>
                <a:gd name="T101" fmla="*/ 57 h 220"/>
                <a:gd name="T102" fmla="*/ 253 w 334"/>
                <a:gd name="T103" fmla="*/ 61 h 220"/>
                <a:gd name="T104" fmla="*/ 234 w 334"/>
                <a:gd name="T105" fmla="*/ 47 h 220"/>
                <a:gd name="T106" fmla="*/ 232 w 334"/>
                <a:gd name="T107" fmla="*/ 38 h 220"/>
                <a:gd name="T108" fmla="*/ 225 w 334"/>
                <a:gd name="T109" fmla="*/ 29 h 220"/>
                <a:gd name="T110" fmla="*/ 225 w 334"/>
                <a:gd name="T111" fmla="*/ 25 h 220"/>
                <a:gd name="T112" fmla="*/ 209 w 334"/>
                <a:gd name="T113" fmla="*/ 20 h 220"/>
                <a:gd name="T114" fmla="*/ 202 w 334"/>
                <a:gd name="T115" fmla="*/ 27 h 220"/>
                <a:gd name="T116" fmla="*/ 189 w 334"/>
                <a:gd name="T117" fmla="*/ 36 h 220"/>
                <a:gd name="T118" fmla="*/ 175 w 334"/>
                <a:gd name="T119" fmla="*/ 41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4"/>
                <a:gd name="T181" fmla="*/ 0 h 220"/>
                <a:gd name="T182" fmla="*/ 334 w 334"/>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4" h="220">
                  <a:moveTo>
                    <a:pt x="175" y="41"/>
                  </a:moveTo>
                  <a:lnTo>
                    <a:pt x="157" y="27"/>
                  </a:lnTo>
                  <a:lnTo>
                    <a:pt x="159" y="22"/>
                  </a:lnTo>
                  <a:lnTo>
                    <a:pt x="150" y="13"/>
                  </a:lnTo>
                  <a:lnTo>
                    <a:pt x="141" y="0"/>
                  </a:lnTo>
                  <a:lnTo>
                    <a:pt x="130" y="13"/>
                  </a:lnTo>
                  <a:lnTo>
                    <a:pt x="125" y="9"/>
                  </a:lnTo>
                  <a:lnTo>
                    <a:pt x="111" y="20"/>
                  </a:lnTo>
                  <a:lnTo>
                    <a:pt x="111" y="25"/>
                  </a:lnTo>
                  <a:lnTo>
                    <a:pt x="98" y="31"/>
                  </a:lnTo>
                  <a:lnTo>
                    <a:pt x="59" y="61"/>
                  </a:lnTo>
                  <a:lnTo>
                    <a:pt x="50" y="73"/>
                  </a:lnTo>
                  <a:lnTo>
                    <a:pt x="50" y="88"/>
                  </a:lnTo>
                  <a:lnTo>
                    <a:pt x="36" y="93"/>
                  </a:lnTo>
                  <a:lnTo>
                    <a:pt x="9" y="120"/>
                  </a:lnTo>
                  <a:lnTo>
                    <a:pt x="9" y="132"/>
                  </a:lnTo>
                  <a:lnTo>
                    <a:pt x="0" y="143"/>
                  </a:lnTo>
                  <a:lnTo>
                    <a:pt x="4" y="159"/>
                  </a:lnTo>
                  <a:lnTo>
                    <a:pt x="15" y="150"/>
                  </a:lnTo>
                  <a:lnTo>
                    <a:pt x="29" y="136"/>
                  </a:lnTo>
                  <a:lnTo>
                    <a:pt x="47" y="134"/>
                  </a:lnTo>
                  <a:lnTo>
                    <a:pt x="59" y="136"/>
                  </a:lnTo>
                  <a:lnTo>
                    <a:pt x="63" y="159"/>
                  </a:lnTo>
                  <a:lnTo>
                    <a:pt x="61" y="173"/>
                  </a:lnTo>
                  <a:lnTo>
                    <a:pt x="70" y="182"/>
                  </a:lnTo>
                  <a:lnTo>
                    <a:pt x="79" y="189"/>
                  </a:lnTo>
                  <a:lnTo>
                    <a:pt x="102" y="191"/>
                  </a:lnTo>
                  <a:lnTo>
                    <a:pt x="148" y="198"/>
                  </a:lnTo>
                  <a:lnTo>
                    <a:pt x="157" y="191"/>
                  </a:lnTo>
                  <a:lnTo>
                    <a:pt x="164" y="182"/>
                  </a:lnTo>
                  <a:lnTo>
                    <a:pt x="168" y="164"/>
                  </a:lnTo>
                  <a:lnTo>
                    <a:pt x="187" y="164"/>
                  </a:lnTo>
                  <a:lnTo>
                    <a:pt x="191" y="175"/>
                  </a:lnTo>
                  <a:lnTo>
                    <a:pt x="191" y="203"/>
                  </a:lnTo>
                  <a:lnTo>
                    <a:pt x="212" y="219"/>
                  </a:lnTo>
                  <a:lnTo>
                    <a:pt x="228" y="193"/>
                  </a:lnTo>
                  <a:lnTo>
                    <a:pt x="246" y="184"/>
                  </a:lnTo>
                  <a:lnTo>
                    <a:pt x="264" y="187"/>
                  </a:lnTo>
                  <a:lnTo>
                    <a:pt x="280" y="196"/>
                  </a:lnTo>
                  <a:lnTo>
                    <a:pt x="285" y="203"/>
                  </a:lnTo>
                  <a:lnTo>
                    <a:pt x="289" y="180"/>
                  </a:lnTo>
                  <a:lnTo>
                    <a:pt x="301" y="157"/>
                  </a:lnTo>
                  <a:lnTo>
                    <a:pt x="326" y="152"/>
                  </a:lnTo>
                  <a:lnTo>
                    <a:pt x="333" y="136"/>
                  </a:lnTo>
                  <a:lnTo>
                    <a:pt x="326" y="123"/>
                  </a:lnTo>
                  <a:lnTo>
                    <a:pt x="314" y="116"/>
                  </a:lnTo>
                  <a:lnTo>
                    <a:pt x="282" y="111"/>
                  </a:lnTo>
                  <a:lnTo>
                    <a:pt x="282" y="95"/>
                  </a:lnTo>
                  <a:lnTo>
                    <a:pt x="282" y="79"/>
                  </a:lnTo>
                  <a:lnTo>
                    <a:pt x="282" y="66"/>
                  </a:lnTo>
                  <a:lnTo>
                    <a:pt x="262" y="57"/>
                  </a:lnTo>
                  <a:lnTo>
                    <a:pt x="253" y="61"/>
                  </a:lnTo>
                  <a:lnTo>
                    <a:pt x="234" y="47"/>
                  </a:lnTo>
                  <a:lnTo>
                    <a:pt x="232" y="38"/>
                  </a:lnTo>
                  <a:lnTo>
                    <a:pt x="225" y="29"/>
                  </a:lnTo>
                  <a:lnTo>
                    <a:pt x="225" y="25"/>
                  </a:lnTo>
                  <a:lnTo>
                    <a:pt x="209" y="20"/>
                  </a:lnTo>
                  <a:lnTo>
                    <a:pt x="202" y="27"/>
                  </a:lnTo>
                  <a:lnTo>
                    <a:pt x="189" y="36"/>
                  </a:lnTo>
                  <a:lnTo>
                    <a:pt x="175" y="41"/>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0" name="Freeform 13"/>
            <p:cNvSpPr>
              <a:spLocks/>
            </p:cNvSpPr>
            <p:nvPr/>
          </p:nvSpPr>
          <p:spPr bwMode="auto">
            <a:xfrm>
              <a:off x="3152" y="2888"/>
              <a:ext cx="507" cy="232"/>
            </a:xfrm>
            <a:custGeom>
              <a:avLst/>
              <a:gdLst>
                <a:gd name="T0" fmla="*/ 22 w 507"/>
                <a:gd name="T1" fmla="*/ 81 h 232"/>
                <a:gd name="T2" fmla="*/ 40 w 507"/>
                <a:gd name="T3" fmla="*/ 92 h 232"/>
                <a:gd name="T4" fmla="*/ 70 w 507"/>
                <a:gd name="T5" fmla="*/ 90 h 232"/>
                <a:gd name="T6" fmla="*/ 99 w 507"/>
                <a:gd name="T7" fmla="*/ 88 h 232"/>
                <a:gd name="T8" fmla="*/ 131 w 507"/>
                <a:gd name="T9" fmla="*/ 99 h 232"/>
                <a:gd name="T10" fmla="*/ 154 w 507"/>
                <a:gd name="T11" fmla="*/ 95 h 232"/>
                <a:gd name="T12" fmla="*/ 192 w 507"/>
                <a:gd name="T13" fmla="*/ 90 h 232"/>
                <a:gd name="T14" fmla="*/ 233 w 507"/>
                <a:gd name="T15" fmla="*/ 113 h 232"/>
                <a:gd name="T16" fmla="*/ 254 w 507"/>
                <a:gd name="T17" fmla="*/ 90 h 232"/>
                <a:gd name="T18" fmla="*/ 238 w 507"/>
                <a:gd name="T19" fmla="*/ 45 h 232"/>
                <a:gd name="T20" fmla="*/ 306 w 507"/>
                <a:gd name="T21" fmla="*/ 6 h 232"/>
                <a:gd name="T22" fmla="*/ 326 w 507"/>
                <a:gd name="T23" fmla="*/ 22 h 232"/>
                <a:gd name="T24" fmla="*/ 376 w 507"/>
                <a:gd name="T25" fmla="*/ 2 h 232"/>
                <a:gd name="T26" fmla="*/ 431 w 507"/>
                <a:gd name="T27" fmla="*/ 20 h 232"/>
                <a:gd name="T28" fmla="*/ 465 w 507"/>
                <a:gd name="T29" fmla="*/ 9 h 232"/>
                <a:gd name="T30" fmla="*/ 494 w 507"/>
                <a:gd name="T31" fmla="*/ 58 h 232"/>
                <a:gd name="T32" fmla="*/ 503 w 507"/>
                <a:gd name="T33" fmla="*/ 92 h 232"/>
                <a:gd name="T34" fmla="*/ 478 w 507"/>
                <a:gd name="T35" fmla="*/ 113 h 232"/>
                <a:gd name="T36" fmla="*/ 483 w 507"/>
                <a:gd name="T37" fmla="*/ 133 h 232"/>
                <a:gd name="T38" fmla="*/ 474 w 507"/>
                <a:gd name="T39" fmla="*/ 165 h 232"/>
                <a:gd name="T40" fmla="*/ 447 w 507"/>
                <a:gd name="T41" fmla="*/ 192 h 232"/>
                <a:gd name="T42" fmla="*/ 426 w 507"/>
                <a:gd name="T43" fmla="*/ 210 h 232"/>
                <a:gd name="T44" fmla="*/ 369 w 507"/>
                <a:gd name="T45" fmla="*/ 215 h 232"/>
                <a:gd name="T46" fmla="*/ 324 w 507"/>
                <a:gd name="T47" fmla="*/ 231 h 232"/>
                <a:gd name="T48" fmla="*/ 247 w 507"/>
                <a:gd name="T49" fmla="*/ 215 h 232"/>
                <a:gd name="T50" fmla="*/ 172 w 507"/>
                <a:gd name="T51" fmla="*/ 185 h 232"/>
                <a:gd name="T52" fmla="*/ 167 w 507"/>
                <a:gd name="T53" fmla="*/ 158 h 232"/>
                <a:gd name="T54" fmla="*/ 120 w 507"/>
                <a:gd name="T55" fmla="*/ 156 h 232"/>
                <a:gd name="T56" fmla="*/ 58 w 507"/>
                <a:gd name="T57" fmla="*/ 147 h 232"/>
                <a:gd name="T58" fmla="*/ 31 w 507"/>
                <a:gd name="T59" fmla="*/ 138 h 232"/>
                <a:gd name="T60" fmla="*/ 15 w 507"/>
                <a:gd name="T61" fmla="*/ 117 h 232"/>
                <a:gd name="T62" fmla="*/ 0 w 507"/>
                <a:gd name="T63" fmla="*/ 83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7"/>
                <a:gd name="T97" fmla="*/ 0 h 232"/>
                <a:gd name="T98" fmla="*/ 507 w 507"/>
                <a:gd name="T99" fmla="*/ 232 h 2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7" h="232">
                  <a:moveTo>
                    <a:pt x="0" y="83"/>
                  </a:moveTo>
                  <a:lnTo>
                    <a:pt x="22" y="81"/>
                  </a:lnTo>
                  <a:lnTo>
                    <a:pt x="29" y="79"/>
                  </a:lnTo>
                  <a:lnTo>
                    <a:pt x="40" y="92"/>
                  </a:lnTo>
                  <a:lnTo>
                    <a:pt x="54" y="88"/>
                  </a:lnTo>
                  <a:lnTo>
                    <a:pt x="70" y="90"/>
                  </a:lnTo>
                  <a:lnTo>
                    <a:pt x="81" y="97"/>
                  </a:lnTo>
                  <a:lnTo>
                    <a:pt x="99" y="88"/>
                  </a:lnTo>
                  <a:lnTo>
                    <a:pt x="122" y="88"/>
                  </a:lnTo>
                  <a:lnTo>
                    <a:pt x="131" y="99"/>
                  </a:lnTo>
                  <a:lnTo>
                    <a:pt x="147" y="101"/>
                  </a:lnTo>
                  <a:lnTo>
                    <a:pt x="154" y="95"/>
                  </a:lnTo>
                  <a:lnTo>
                    <a:pt x="181" y="90"/>
                  </a:lnTo>
                  <a:lnTo>
                    <a:pt x="192" y="90"/>
                  </a:lnTo>
                  <a:lnTo>
                    <a:pt x="211" y="97"/>
                  </a:lnTo>
                  <a:lnTo>
                    <a:pt x="233" y="113"/>
                  </a:lnTo>
                  <a:lnTo>
                    <a:pt x="251" y="106"/>
                  </a:lnTo>
                  <a:lnTo>
                    <a:pt x="254" y="90"/>
                  </a:lnTo>
                  <a:lnTo>
                    <a:pt x="242" y="72"/>
                  </a:lnTo>
                  <a:lnTo>
                    <a:pt x="238" y="45"/>
                  </a:lnTo>
                  <a:lnTo>
                    <a:pt x="294" y="6"/>
                  </a:lnTo>
                  <a:lnTo>
                    <a:pt x="306" y="6"/>
                  </a:lnTo>
                  <a:lnTo>
                    <a:pt x="308" y="20"/>
                  </a:lnTo>
                  <a:lnTo>
                    <a:pt x="326" y="22"/>
                  </a:lnTo>
                  <a:lnTo>
                    <a:pt x="360" y="18"/>
                  </a:lnTo>
                  <a:lnTo>
                    <a:pt x="376" y="2"/>
                  </a:lnTo>
                  <a:lnTo>
                    <a:pt x="422" y="0"/>
                  </a:lnTo>
                  <a:lnTo>
                    <a:pt x="431" y="20"/>
                  </a:lnTo>
                  <a:lnTo>
                    <a:pt x="449" y="20"/>
                  </a:lnTo>
                  <a:lnTo>
                    <a:pt x="465" y="9"/>
                  </a:lnTo>
                  <a:lnTo>
                    <a:pt x="494" y="27"/>
                  </a:lnTo>
                  <a:lnTo>
                    <a:pt x="494" y="58"/>
                  </a:lnTo>
                  <a:lnTo>
                    <a:pt x="506" y="72"/>
                  </a:lnTo>
                  <a:lnTo>
                    <a:pt x="503" y="92"/>
                  </a:lnTo>
                  <a:lnTo>
                    <a:pt x="494" y="113"/>
                  </a:lnTo>
                  <a:lnTo>
                    <a:pt x="478" y="113"/>
                  </a:lnTo>
                  <a:lnTo>
                    <a:pt x="474" y="117"/>
                  </a:lnTo>
                  <a:lnTo>
                    <a:pt x="483" y="133"/>
                  </a:lnTo>
                  <a:lnTo>
                    <a:pt x="483" y="151"/>
                  </a:lnTo>
                  <a:lnTo>
                    <a:pt x="474" y="165"/>
                  </a:lnTo>
                  <a:lnTo>
                    <a:pt x="449" y="178"/>
                  </a:lnTo>
                  <a:lnTo>
                    <a:pt x="447" y="192"/>
                  </a:lnTo>
                  <a:lnTo>
                    <a:pt x="447" y="206"/>
                  </a:lnTo>
                  <a:lnTo>
                    <a:pt x="426" y="210"/>
                  </a:lnTo>
                  <a:lnTo>
                    <a:pt x="388" y="208"/>
                  </a:lnTo>
                  <a:lnTo>
                    <a:pt x="369" y="215"/>
                  </a:lnTo>
                  <a:lnTo>
                    <a:pt x="338" y="215"/>
                  </a:lnTo>
                  <a:lnTo>
                    <a:pt x="324" y="231"/>
                  </a:lnTo>
                  <a:lnTo>
                    <a:pt x="272" y="212"/>
                  </a:lnTo>
                  <a:lnTo>
                    <a:pt x="247" y="215"/>
                  </a:lnTo>
                  <a:lnTo>
                    <a:pt x="181" y="201"/>
                  </a:lnTo>
                  <a:lnTo>
                    <a:pt x="172" y="185"/>
                  </a:lnTo>
                  <a:lnTo>
                    <a:pt x="172" y="167"/>
                  </a:lnTo>
                  <a:lnTo>
                    <a:pt x="167" y="158"/>
                  </a:lnTo>
                  <a:lnTo>
                    <a:pt x="161" y="154"/>
                  </a:lnTo>
                  <a:lnTo>
                    <a:pt x="120" y="156"/>
                  </a:lnTo>
                  <a:lnTo>
                    <a:pt x="63" y="160"/>
                  </a:lnTo>
                  <a:lnTo>
                    <a:pt x="58" y="147"/>
                  </a:lnTo>
                  <a:lnTo>
                    <a:pt x="47" y="142"/>
                  </a:lnTo>
                  <a:lnTo>
                    <a:pt x="31" y="138"/>
                  </a:lnTo>
                  <a:lnTo>
                    <a:pt x="15" y="133"/>
                  </a:lnTo>
                  <a:lnTo>
                    <a:pt x="15" y="117"/>
                  </a:lnTo>
                  <a:lnTo>
                    <a:pt x="15" y="95"/>
                  </a:lnTo>
                  <a:lnTo>
                    <a:pt x="0" y="83"/>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1" name="Freeform 14"/>
            <p:cNvSpPr>
              <a:spLocks/>
            </p:cNvSpPr>
            <p:nvPr/>
          </p:nvSpPr>
          <p:spPr bwMode="auto">
            <a:xfrm>
              <a:off x="3597" y="2917"/>
              <a:ext cx="475" cy="286"/>
            </a:xfrm>
            <a:custGeom>
              <a:avLst/>
              <a:gdLst>
                <a:gd name="T0" fmla="*/ 2 w 474"/>
                <a:gd name="T1" fmla="*/ 180 h 286"/>
                <a:gd name="T2" fmla="*/ 18 w 474"/>
                <a:gd name="T3" fmla="*/ 193 h 286"/>
                <a:gd name="T4" fmla="*/ 15 w 474"/>
                <a:gd name="T5" fmla="*/ 200 h 286"/>
                <a:gd name="T6" fmla="*/ 20 w 474"/>
                <a:gd name="T7" fmla="*/ 212 h 286"/>
                <a:gd name="T8" fmla="*/ 31 w 474"/>
                <a:gd name="T9" fmla="*/ 212 h 286"/>
                <a:gd name="T10" fmla="*/ 79 w 474"/>
                <a:gd name="T11" fmla="*/ 257 h 286"/>
                <a:gd name="T12" fmla="*/ 93 w 474"/>
                <a:gd name="T13" fmla="*/ 259 h 286"/>
                <a:gd name="T14" fmla="*/ 131 w 474"/>
                <a:gd name="T15" fmla="*/ 285 h 286"/>
                <a:gd name="T16" fmla="*/ 152 w 474"/>
                <a:gd name="T17" fmla="*/ 271 h 286"/>
                <a:gd name="T18" fmla="*/ 179 w 474"/>
                <a:gd name="T19" fmla="*/ 273 h 286"/>
                <a:gd name="T20" fmla="*/ 188 w 474"/>
                <a:gd name="T21" fmla="*/ 278 h 286"/>
                <a:gd name="T22" fmla="*/ 209 w 474"/>
                <a:gd name="T23" fmla="*/ 271 h 286"/>
                <a:gd name="T24" fmla="*/ 250 w 474"/>
                <a:gd name="T25" fmla="*/ 253 h 286"/>
                <a:gd name="T26" fmla="*/ 297 w 474"/>
                <a:gd name="T27" fmla="*/ 246 h 286"/>
                <a:gd name="T28" fmla="*/ 318 w 474"/>
                <a:gd name="T29" fmla="*/ 250 h 286"/>
                <a:gd name="T30" fmla="*/ 325 w 474"/>
                <a:gd name="T31" fmla="*/ 259 h 286"/>
                <a:gd name="T32" fmla="*/ 341 w 474"/>
                <a:gd name="T33" fmla="*/ 241 h 286"/>
                <a:gd name="T34" fmla="*/ 363 w 474"/>
                <a:gd name="T35" fmla="*/ 234 h 286"/>
                <a:gd name="T36" fmla="*/ 384 w 474"/>
                <a:gd name="T37" fmla="*/ 230 h 286"/>
                <a:gd name="T38" fmla="*/ 422 w 474"/>
                <a:gd name="T39" fmla="*/ 193 h 286"/>
                <a:gd name="T40" fmla="*/ 432 w 474"/>
                <a:gd name="T41" fmla="*/ 171 h 286"/>
                <a:gd name="T42" fmla="*/ 436 w 474"/>
                <a:gd name="T43" fmla="*/ 127 h 286"/>
                <a:gd name="T44" fmla="*/ 441 w 474"/>
                <a:gd name="T45" fmla="*/ 91 h 286"/>
                <a:gd name="T46" fmla="*/ 457 w 474"/>
                <a:gd name="T47" fmla="*/ 91 h 286"/>
                <a:gd name="T48" fmla="*/ 466 w 474"/>
                <a:gd name="T49" fmla="*/ 77 h 286"/>
                <a:gd name="T50" fmla="*/ 473 w 474"/>
                <a:gd name="T51" fmla="*/ 66 h 286"/>
                <a:gd name="T52" fmla="*/ 459 w 474"/>
                <a:gd name="T53" fmla="*/ 57 h 286"/>
                <a:gd name="T54" fmla="*/ 452 w 474"/>
                <a:gd name="T55" fmla="*/ 61 h 286"/>
                <a:gd name="T56" fmla="*/ 429 w 474"/>
                <a:gd name="T57" fmla="*/ 57 h 286"/>
                <a:gd name="T58" fmla="*/ 418 w 474"/>
                <a:gd name="T59" fmla="*/ 38 h 286"/>
                <a:gd name="T60" fmla="*/ 404 w 474"/>
                <a:gd name="T61" fmla="*/ 18 h 286"/>
                <a:gd name="T62" fmla="*/ 391 w 474"/>
                <a:gd name="T63" fmla="*/ 18 h 286"/>
                <a:gd name="T64" fmla="*/ 368 w 474"/>
                <a:gd name="T65" fmla="*/ 0 h 286"/>
                <a:gd name="T66" fmla="*/ 357 w 474"/>
                <a:gd name="T67" fmla="*/ 2 h 286"/>
                <a:gd name="T68" fmla="*/ 309 w 474"/>
                <a:gd name="T69" fmla="*/ 9 h 286"/>
                <a:gd name="T70" fmla="*/ 302 w 474"/>
                <a:gd name="T71" fmla="*/ 20 h 286"/>
                <a:gd name="T72" fmla="*/ 288 w 474"/>
                <a:gd name="T73" fmla="*/ 36 h 286"/>
                <a:gd name="T74" fmla="*/ 272 w 474"/>
                <a:gd name="T75" fmla="*/ 45 h 286"/>
                <a:gd name="T76" fmla="*/ 256 w 474"/>
                <a:gd name="T77" fmla="*/ 50 h 286"/>
                <a:gd name="T78" fmla="*/ 245 w 474"/>
                <a:gd name="T79" fmla="*/ 45 h 286"/>
                <a:gd name="T80" fmla="*/ 234 w 474"/>
                <a:gd name="T81" fmla="*/ 38 h 286"/>
                <a:gd name="T82" fmla="*/ 227 w 474"/>
                <a:gd name="T83" fmla="*/ 36 h 286"/>
                <a:gd name="T84" fmla="*/ 213 w 474"/>
                <a:gd name="T85" fmla="*/ 43 h 286"/>
                <a:gd name="T86" fmla="*/ 193 w 474"/>
                <a:gd name="T87" fmla="*/ 54 h 286"/>
                <a:gd name="T88" fmla="*/ 154 w 474"/>
                <a:gd name="T89" fmla="*/ 70 h 286"/>
                <a:gd name="T90" fmla="*/ 136 w 474"/>
                <a:gd name="T91" fmla="*/ 72 h 286"/>
                <a:gd name="T92" fmla="*/ 93 w 474"/>
                <a:gd name="T93" fmla="*/ 70 h 286"/>
                <a:gd name="T94" fmla="*/ 88 w 474"/>
                <a:gd name="T95" fmla="*/ 68 h 286"/>
                <a:gd name="T96" fmla="*/ 77 w 474"/>
                <a:gd name="T97" fmla="*/ 52 h 286"/>
                <a:gd name="T98" fmla="*/ 63 w 474"/>
                <a:gd name="T99" fmla="*/ 43 h 286"/>
                <a:gd name="T100" fmla="*/ 59 w 474"/>
                <a:gd name="T101" fmla="*/ 50 h 286"/>
                <a:gd name="T102" fmla="*/ 56 w 474"/>
                <a:gd name="T103" fmla="*/ 66 h 286"/>
                <a:gd name="T104" fmla="*/ 50 w 474"/>
                <a:gd name="T105" fmla="*/ 84 h 286"/>
                <a:gd name="T106" fmla="*/ 34 w 474"/>
                <a:gd name="T107" fmla="*/ 84 h 286"/>
                <a:gd name="T108" fmla="*/ 29 w 474"/>
                <a:gd name="T109" fmla="*/ 88 h 286"/>
                <a:gd name="T110" fmla="*/ 38 w 474"/>
                <a:gd name="T111" fmla="*/ 104 h 286"/>
                <a:gd name="T112" fmla="*/ 36 w 474"/>
                <a:gd name="T113" fmla="*/ 120 h 286"/>
                <a:gd name="T114" fmla="*/ 25 w 474"/>
                <a:gd name="T115" fmla="*/ 136 h 286"/>
                <a:gd name="T116" fmla="*/ 18 w 474"/>
                <a:gd name="T117" fmla="*/ 143 h 286"/>
                <a:gd name="T118" fmla="*/ 4 w 474"/>
                <a:gd name="T119" fmla="*/ 150 h 286"/>
                <a:gd name="T120" fmla="*/ 0 w 474"/>
                <a:gd name="T121" fmla="*/ 164 h 286"/>
                <a:gd name="T122" fmla="*/ 2 w 474"/>
                <a:gd name="T123" fmla="*/ 180 h 2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4"/>
                <a:gd name="T187" fmla="*/ 0 h 286"/>
                <a:gd name="T188" fmla="*/ 474 w 474"/>
                <a:gd name="T189" fmla="*/ 286 h 2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4" h="286">
                  <a:moveTo>
                    <a:pt x="2" y="180"/>
                  </a:moveTo>
                  <a:lnTo>
                    <a:pt x="18" y="193"/>
                  </a:lnTo>
                  <a:lnTo>
                    <a:pt x="15" y="200"/>
                  </a:lnTo>
                  <a:lnTo>
                    <a:pt x="20" y="212"/>
                  </a:lnTo>
                  <a:lnTo>
                    <a:pt x="31" y="212"/>
                  </a:lnTo>
                  <a:lnTo>
                    <a:pt x="79" y="257"/>
                  </a:lnTo>
                  <a:lnTo>
                    <a:pt x="93" y="259"/>
                  </a:lnTo>
                  <a:lnTo>
                    <a:pt x="131" y="285"/>
                  </a:lnTo>
                  <a:lnTo>
                    <a:pt x="152" y="271"/>
                  </a:lnTo>
                  <a:lnTo>
                    <a:pt x="179" y="273"/>
                  </a:lnTo>
                  <a:lnTo>
                    <a:pt x="188" y="278"/>
                  </a:lnTo>
                  <a:lnTo>
                    <a:pt x="209" y="271"/>
                  </a:lnTo>
                  <a:lnTo>
                    <a:pt x="250" y="253"/>
                  </a:lnTo>
                  <a:lnTo>
                    <a:pt x="297" y="246"/>
                  </a:lnTo>
                  <a:lnTo>
                    <a:pt x="318" y="250"/>
                  </a:lnTo>
                  <a:lnTo>
                    <a:pt x="325" y="259"/>
                  </a:lnTo>
                  <a:lnTo>
                    <a:pt x="341" y="241"/>
                  </a:lnTo>
                  <a:lnTo>
                    <a:pt x="363" y="234"/>
                  </a:lnTo>
                  <a:lnTo>
                    <a:pt x="384" y="230"/>
                  </a:lnTo>
                  <a:lnTo>
                    <a:pt x="422" y="193"/>
                  </a:lnTo>
                  <a:lnTo>
                    <a:pt x="432" y="171"/>
                  </a:lnTo>
                  <a:lnTo>
                    <a:pt x="436" y="127"/>
                  </a:lnTo>
                  <a:lnTo>
                    <a:pt x="441" y="91"/>
                  </a:lnTo>
                  <a:lnTo>
                    <a:pt x="457" y="91"/>
                  </a:lnTo>
                  <a:lnTo>
                    <a:pt x="466" y="77"/>
                  </a:lnTo>
                  <a:lnTo>
                    <a:pt x="473" y="66"/>
                  </a:lnTo>
                  <a:lnTo>
                    <a:pt x="459" y="57"/>
                  </a:lnTo>
                  <a:lnTo>
                    <a:pt x="452" y="61"/>
                  </a:lnTo>
                  <a:lnTo>
                    <a:pt x="429" y="57"/>
                  </a:lnTo>
                  <a:lnTo>
                    <a:pt x="418" y="38"/>
                  </a:lnTo>
                  <a:lnTo>
                    <a:pt x="404" y="18"/>
                  </a:lnTo>
                  <a:lnTo>
                    <a:pt x="391" y="18"/>
                  </a:lnTo>
                  <a:lnTo>
                    <a:pt x="368" y="0"/>
                  </a:lnTo>
                  <a:lnTo>
                    <a:pt x="357" y="2"/>
                  </a:lnTo>
                  <a:lnTo>
                    <a:pt x="309" y="9"/>
                  </a:lnTo>
                  <a:lnTo>
                    <a:pt x="302" y="20"/>
                  </a:lnTo>
                  <a:lnTo>
                    <a:pt x="288" y="36"/>
                  </a:lnTo>
                  <a:lnTo>
                    <a:pt x="272" y="45"/>
                  </a:lnTo>
                  <a:lnTo>
                    <a:pt x="256" y="50"/>
                  </a:lnTo>
                  <a:lnTo>
                    <a:pt x="245" y="45"/>
                  </a:lnTo>
                  <a:lnTo>
                    <a:pt x="234" y="38"/>
                  </a:lnTo>
                  <a:lnTo>
                    <a:pt x="227" y="36"/>
                  </a:lnTo>
                  <a:lnTo>
                    <a:pt x="213" y="43"/>
                  </a:lnTo>
                  <a:lnTo>
                    <a:pt x="193" y="54"/>
                  </a:lnTo>
                  <a:lnTo>
                    <a:pt x="154" y="70"/>
                  </a:lnTo>
                  <a:lnTo>
                    <a:pt x="136" y="72"/>
                  </a:lnTo>
                  <a:lnTo>
                    <a:pt x="93" y="70"/>
                  </a:lnTo>
                  <a:lnTo>
                    <a:pt x="88" y="68"/>
                  </a:lnTo>
                  <a:lnTo>
                    <a:pt x="77" y="52"/>
                  </a:lnTo>
                  <a:lnTo>
                    <a:pt x="63" y="43"/>
                  </a:lnTo>
                  <a:lnTo>
                    <a:pt x="59" y="50"/>
                  </a:lnTo>
                  <a:lnTo>
                    <a:pt x="56" y="66"/>
                  </a:lnTo>
                  <a:lnTo>
                    <a:pt x="50" y="84"/>
                  </a:lnTo>
                  <a:lnTo>
                    <a:pt x="34" y="84"/>
                  </a:lnTo>
                  <a:lnTo>
                    <a:pt x="29" y="88"/>
                  </a:lnTo>
                  <a:lnTo>
                    <a:pt x="38" y="104"/>
                  </a:lnTo>
                  <a:lnTo>
                    <a:pt x="36" y="120"/>
                  </a:lnTo>
                  <a:lnTo>
                    <a:pt x="25" y="136"/>
                  </a:lnTo>
                  <a:lnTo>
                    <a:pt x="18" y="143"/>
                  </a:lnTo>
                  <a:lnTo>
                    <a:pt x="4" y="150"/>
                  </a:lnTo>
                  <a:lnTo>
                    <a:pt x="0" y="164"/>
                  </a:lnTo>
                  <a:lnTo>
                    <a:pt x="2" y="18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2" name="Freeform 15"/>
            <p:cNvSpPr>
              <a:spLocks/>
            </p:cNvSpPr>
            <p:nvPr/>
          </p:nvSpPr>
          <p:spPr bwMode="auto">
            <a:xfrm>
              <a:off x="3394" y="3097"/>
              <a:ext cx="224" cy="130"/>
            </a:xfrm>
            <a:custGeom>
              <a:avLst/>
              <a:gdLst>
                <a:gd name="T0" fmla="*/ 20 w 224"/>
                <a:gd name="T1" fmla="*/ 70 h 130"/>
                <a:gd name="T2" fmla="*/ 40 w 224"/>
                <a:gd name="T3" fmla="*/ 92 h 130"/>
                <a:gd name="T4" fmla="*/ 34 w 224"/>
                <a:gd name="T5" fmla="*/ 104 h 130"/>
                <a:gd name="T6" fmla="*/ 25 w 224"/>
                <a:gd name="T7" fmla="*/ 110 h 130"/>
                <a:gd name="T8" fmla="*/ 13 w 224"/>
                <a:gd name="T9" fmla="*/ 113 h 130"/>
                <a:gd name="T10" fmla="*/ 0 w 224"/>
                <a:gd name="T11" fmla="*/ 115 h 130"/>
                <a:gd name="T12" fmla="*/ 22 w 224"/>
                <a:gd name="T13" fmla="*/ 126 h 130"/>
                <a:gd name="T14" fmla="*/ 31 w 224"/>
                <a:gd name="T15" fmla="*/ 129 h 130"/>
                <a:gd name="T16" fmla="*/ 59 w 224"/>
                <a:gd name="T17" fmla="*/ 110 h 130"/>
                <a:gd name="T18" fmla="*/ 120 w 224"/>
                <a:gd name="T19" fmla="*/ 126 h 130"/>
                <a:gd name="T20" fmla="*/ 161 w 224"/>
                <a:gd name="T21" fmla="*/ 81 h 130"/>
                <a:gd name="T22" fmla="*/ 170 w 224"/>
                <a:gd name="T23" fmla="*/ 63 h 130"/>
                <a:gd name="T24" fmla="*/ 177 w 224"/>
                <a:gd name="T25" fmla="*/ 58 h 130"/>
                <a:gd name="T26" fmla="*/ 200 w 224"/>
                <a:gd name="T27" fmla="*/ 61 h 130"/>
                <a:gd name="T28" fmla="*/ 223 w 224"/>
                <a:gd name="T29" fmla="*/ 33 h 130"/>
                <a:gd name="T30" fmla="*/ 220 w 224"/>
                <a:gd name="T31" fmla="*/ 15 h 130"/>
                <a:gd name="T32" fmla="*/ 204 w 224"/>
                <a:gd name="T33" fmla="*/ 0 h 130"/>
                <a:gd name="T34" fmla="*/ 193 w 224"/>
                <a:gd name="T35" fmla="*/ 2 h 130"/>
                <a:gd name="T36" fmla="*/ 184 w 224"/>
                <a:gd name="T37" fmla="*/ 4 h 130"/>
                <a:gd name="T38" fmla="*/ 163 w 224"/>
                <a:gd name="T39" fmla="*/ 0 h 130"/>
                <a:gd name="T40" fmla="*/ 143 w 224"/>
                <a:gd name="T41" fmla="*/ 2 h 130"/>
                <a:gd name="T42" fmla="*/ 122 w 224"/>
                <a:gd name="T43" fmla="*/ 6 h 130"/>
                <a:gd name="T44" fmla="*/ 95 w 224"/>
                <a:gd name="T45" fmla="*/ 4 h 130"/>
                <a:gd name="T46" fmla="*/ 81 w 224"/>
                <a:gd name="T47" fmla="*/ 22 h 130"/>
                <a:gd name="T48" fmla="*/ 34 w 224"/>
                <a:gd name="T49" fmla="*/ 6 h 130"/>
                <a:gd name="T50" fmla="*/ 18 w 224"/>
                <a:gd name="T51" fmla="*/ 6 h 130"/>
                <a:gd name="T52" fmla="*/ 18 w 224"/>
                <a:gd name="T53" fmla="*/ 36 h 130"/>
                <a:gd name="T54" fmla="*/ 20 w 224"/>
                <a:gd name="T55" fmla="*/ 70 h 1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130"/>
                <a:gd name="T86" fmla="*/ 224 w 224"/>
                <a:gd name="T87" fmla="*/ 130 h 1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130">
                  <a:moveTo>
                    <a:pt x="20" y="70"/>
                  </a:moveTo>
                  <a:lnTo>
                    <a:pt x="40" y="92"/>
                  </a:lnTo>
                  <a:lnTo>
                    <a:pt x="34" y="104"/>
                  </a:lnTo>
                  <a:lnTo>
                    <a:pt x="25" y="110"/>
                  </a:lnTo>
                  <a:lnTo>
                    <a:pt x="13" y="113"/>
                  </a:lnTo>
                  <a:lnTo>
                    <a:pt x="0" y="115"/>
                  </a:lnTo>
                  <a:lnTo>
                    <a:pt x="22" y="126"/>
                  </a:lnTo>
                  <a:lnTo>
                    <a:pt x="31" y="129"/>
                  </a:lnTo>
                  <a:lnTo>
                    <a:pt x="59" y="110"/>
                  </a:lnTo>
                  <a:lnTo>
                    <a:pt x="120" y="126"/>
                  </a:lnTo>
                  <a:lnTo>
                    <a:pt x="161" y="81"/>
                  </a:lnTo>
                  <a:lnTo>
                    <a:pt x="170" y="63"/>
                  </a:lnTo>
                  <a:lnTo>
                    <a:pt x="177" y="58"/>
                  </a:lnTo>
                  <a:lnTo>
                    <a:pt x="200" y="61"/>
                  </a:lnTo>
                  <a:lnTo>
                    <a:pt x="223" y="33"/>
                  </a:lnTo>
                  <a:lnTo>
                    <a:pt x="220" y="15"/>
                  </a:lnTo>
                  <a:lnTo>
                    <a:pt x="204" y="0"/>
                  </a:lnTo>
                  <a:lnTo>
                    <a:pt x="193" y="2"/>
                  </a:lnTo>
                  <a:lnTo>
                    <a:pt x="184" y="4"/>
                  </a:lnTo>
                  <a:lnTo>
                    <a:pt x="163" y="0"/>
                  </a:lnTo>
                  <a:lnTo>
                    <a:pt x="143" y="2"/>
                  </a:lnTo>
                  <a:lnTo>
                    <a:pt x="122" y="6"/>
                  </a:lnTo>
                  <a:lnTo>
                    <a:pt x="95" y="4"/>
                  </a:lnTo>
                  <a:lnTo>
                    <a:pt x="81" y="22"/>
                  </a:lnTo>
                  <a:lnTo>
                    <a:pt x="34" y="6"/>
                  </a:lnTo>
                  <a:lnTo>
                    <a:pt x="18" y="6"/>
                  </a:lnTo>
                  <a:lnTo>
                    <a:pt x="18" y="36"/>
                  </a:lnTo>
                  <a:lnTo>
                    <a:pt x="20" y="7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3" name="Freeform 16"/>
            <p:cNvSpPr>
              <a:spLocks/>
            </p:cNvSpPr>
            <p:nvPr/>
          </p:nvSpPr>
          <p:spPr bwMode="auto">
            <a:xfrm>
              <a:off x="4050" y="3331"/>
              <a:ext cx="430" cy="316"/>
            </a:xfrm>
            <a:custGeom>
              <a:avLst/>
              <a:gdLst>
                <a:gd name="T0" fmla="*/ 9 w 430"/>
                <a:gd name="T1" fmla="*/ 45 h 316"/>
                <a:gd name="T2" fmla="*/ 2 w 430"/>
                <a:gd name="T3" fmla="*/ 65 h 316"/>
                <a:gd name="T4" fmla="*/ 31 w 430"/>
                <a:gd name="T5" fmla="*/ 92 h 316"/>
                <a:gd name="T6" fmla="*/ 34 w 430"/>
                <a:gd name="T7" fmla="*/ 129 h 316"/>
                <a:gd name="T8" fmla="*/ 6 w 430"/>
                <a:gd name="T9" fmla="*/ 151 h 316"/>
                <a:gd name="T10" fmla="*/ 11 w 430"/>
                <a:gd name="T11" fmla="*/ 179 h 316"/>
                <a:gd name="T12" fmla="*/ 6 w 430"/>
                <a:gd name="T13" fmla="*/ 210 h 316"/>
                <a:gd name="T14" fmla="*/ 11 w 430"/>
                <a:gd name="T15" fmla="*/ 235 h 316"/>
                <a:gd name="T16" fmla="*/ 34 w 430"/>
                <a:gd name="T17" fmla="*/ 249 h 316"/>
                <a:gd name="T18" fmla="*/ 34 w 430"/>
                <a:gd name="T19" fmla="*/ 287 h 316"/>
                <a:gd name="T20" fmla="*/ 49 w 430"/>
                <a:gd name="T21" fmla="*/ 315 h 316"/>
                <a:gd name="T22" fmla="*/ 122 w 430"/>
                <a:gd name="T23" fmla="*/ 296 h 316"/>
                <a:gd name="T24" fmla="*/ 165 w 430"/>
                <a:gd name="T25" fmla="*/ 265 h 316"/>
                <a:gd name="T26" fmla="*/ 199 w 430"/>
                <a:gd name="T27" fmla="*/ 285 h 316"/>
                <a:gd name="T28" fmla="*/ 231 w 430"/>
                <a:gd name="T29" fmla="*/ 294 h 316"/>
                <a:gd name="T30" fmla="*/ 270 w 430"/>
                <a:gd name="T31" fmla="*/ 281 h 316"/>
                <a:gd name="T32" fmla="*/ 272 w 430"/>
                <a:gd name="T33" fmla="*/ 247 h 316"/>
                <a:gd name="T34" fmla="*/ 301 w 430"/>
                <a:gd name="T35" fmla="*/ 247 h 316"/>
                <a:gd name="T36" fmla="*/ 317 w 430"/>
                <a:gd name="T37" fmla="*/ 237 h 316"/>
                <a:gd name="T38" fmla="*/ 374 w 430"/>
                <a:gd name="T39" fmla="*/ 219 h 316"/>
                <a:gd name="T40" fmla="*/ 394 w 430"/>
                <a:gd name="T41" fmla="*/ 197 h 316"/>
                <a:gd name="T42" fmla="*/ 365 w 430"/>
                <a:gd name="T43" fmla="*/ 165 h 316"/>
                <a:gd name="T44" fmla="*/ 379 w 430"/>
                <a:gd name="T45" fmla="*/ 140 h 316"/>
                <a:gd name="T46" fmla="*/ 390 w 430"/>
                <a:gd name="T47" fmla="*/ 124 h 316"/>
                <a:gd name="T48" fmla="*/ 397 w 430"/>
                <a:gd name="T49" fmla="*/ 92 h 316"/>
                <a:gd name="T50" fmla="*/ 406 w 430"/>
                <a:gd name="T51" fmla="*/ 58 h 316"/>
                <a:gd name="T52" fmla="*/ 429 w 430"/>
                <a:gd name="T53" fmla="*/ 45 h 316"/>
                <a:gd name="T54" fmla="*/ 415 w 430"/>
                <a:gd name="T55" fmla="*/ 11 h 316"/>
                <a:gd name="T56" fmla="*/ 358 w 430"/>
                <a:gd name="T57" fmla="*/ 2 h 316"/>
                <a:gd name="T58" fmla="*/ 297 w 430"/>
                <a:gd name="T59" fmla="*/ 6 h 316"/>
                <a:gd name="T60" fmla="*/ 238 w 430"/>
                <a:gd name="T61" fmla="*/ 36 h 316"/>
                <a:gd name="T62" fmla="*/ 192 w 430"/>
                <a:gd name="T63" fmla="*/ 56 h 316"/>
                <a:gd name="T64" fmla="*/ 131 w 430"/>
                <a:gd name="T65" fmla="*/ 61 h 316"/>
                <a:gd name="T66" fmla="*/ 93 w 430"/>
                <a:gd name="T67" fmla="*/ 58 h 316"/>
                <a:gd name="T68" fmla="*/ 45 w 430"/>
                <a:gd name="T69" fmla="*/ 43 h 316"/>
                <a:gd name="T70" fmla="*/ 11 w 430"/>
                <a:gd name="T71" fmla="*/ 38 h 3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30"/>
                <a:gd name="T109" fmla="*/ 0 h 316"/>
                <a:gd name="T110" fmla="*/ 430 w 430"/>
                <a:gd name="T111" fmla="*/ 316 h 3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0" h="316">
                  <a:moveTo>
                    <a:pt x="11" y="38"/>
                  </a:moveTo>
                  <a:lnTo>
                    <a:pt x="9" y="45"/>
                  </a:lnTo>
                  <a:lnTo>
                    <a:pt x="0" y="52"/>
                  </a:lnTo>
                  <a:lnTo>
                    <a:pt x="2" y="65"/>
                  </a:lnTo>
                  <a:lnTo>
                    <a:pt x="13" y="90"/>
                  </a:lnTo>
                  <a:lnTo>
                    <a:pt x="31" y="92"/>
                  </a:lnTo>
                  <a:lnTo>
                    <a:pt x="34" y="101"/>
                  </a:lnTo>
                  <a:lnTo>
                    <a:pt x="34" y="129"/>
                  </a:lnTo>
                  <a:lnTo>
                    <a:pt x="27" y="138"/>
                  </a:lnTo>
                  <a:lnTo>
                    <a:pt x="6" y="151"/>
                  </a:lnTo>
                  <a:lnTo>
                    <a:pt x="4" y="158"/>
                  </a:lnTo>
                  <a:lnTo>
                    <a:pt x="11" y="179"/>
                  </a:lnTo>
                  <a:lnTo>
                    <a:pt x="11" y="194"/>
                  </a:lnTo>
                  <a:lnTo>
                    <a:pt x="6" y="210"/>
                  </a:lnTo>
                  <a:lnTo>
                    <a:pt x="0" y="219"/>
                  </a:lnTo>
                  <a:lnTo>
                    <a:pt x="11" y="235"/>
                  </a:lnTo>
                  <a:lnTo>
                    <a:pt x="18" y="233"/>
                  </a:lnTo>
                  <a:lnTo>
                    <a:pt x="34" y="249"/>
                  </a:lnTo>
                  <a:lnTo>
                    <a:pt x="34" y="265"/>
                  </a:lnTo>
                  <a:lnTo>
                    <a:pt x="34" y="287"/>
                  </a:lnTo>
                  <a:lnTo>
                    <a:pt x="34" y="296"/>
                  </a:lnTo>
                  <a:lnTo>
                    <a:pt x="49" y="315"/>
                  </a:lnTo>
                  <a:lnTo>
                    <a:pt x="83" y="308"/>
                  </a:lnTo>
                  <a:lnTo>
                    <a:pt x="122" y="296"/>
                  </a:lnTo>
                  <a:lnTo>
                    <a:pt x="152" y="278"/>
                  </a:lnTo>
                  <a:lnTo>
                    <a:pt x="165" y="265"/>
                  </a:lnTo>
                  <a:lnTo>
                    <a:pt x="183" y="292"/>
                  </a:lnTo>
                  <a:lnTo>
                    <a:pt x="199" y="285"/>
                  </a:lnTo>
                  <a:lnTo>
                    <a:pt x="220" y="292"/>
                  </a:lnTo>
                  <a:lnTo>
                    <a:pt x="231" y="294"/>
                  </a:lnTo>
                  <a:lnTo>
                    <a:pt x="256" y="285"/>
                  </a:lnTo>
                  <a:lnTo>
                    <a:pt x="270" y="281"/>
                  </a:lnTo>
                  <a:lnTo>
                    <a:pt x="270" y="267"/>
                  </a:lnTo>
                  <a:lnTo>
                    <a:pt x="272" y="247"/>
                  </a:lnTo>
                  <a:lnTo>
                    <a:pt x="286" y="240"/>
                  </a:lnTo>
                  <a:lnTo>
                    <a:pt x="301" y="247"/>
                  </a:lnTo>
                  <a:lnTo>
                    <a:pt x="304" y="256"/>
                  </a:lnTo>
                  <a:lnTo>
                    <a:pt x="317" y="237"/>
                  </a:lnTo>
                  <a:lnTo>
                    <a:pt x="347" y="224"/>
                  </a:lnTo>
                  <a:lnTo>
                    <a:pt x="374" y="219"/>
                  </a:lnTo>
                  <a:lnTo>
                    <a:pt x="399" y="219"/>
                  </a:lnTo>
                  <a:lnTo>
                    <a:pt x="394" y="197"/>
                  </a:lnTo>
                  <a:lnTo>
                    <a:pt x="392" y="185"/>
                  </a:lnTo>
                  <a:lnTo>
                    <a:pt x="365" y="165"/>
                  </a:lnTo>
                  <a:lnTo>
                    <a:pt x="365" y="160"/>
                  </a:lnTo>
                  <a:lnTo>
                    <a:pt x="379" y="140"/>
                  </a:lnTo>
                  <a:lnTo>
                    <a:pt x="394" y="135"/>
                  </a:lnTo>
                  <a:lnTo>
                    <a:pt x="390" y="124"/>
                  </a:lnTo>
                  <a:lnTo>
                    <a:pt x="397" y="104"/>
                  </a:lnTo>
                  <a:lnTo>
                    <a:pt x="397" y="92"/>
                  </a:lnTo>
                  <a:lnTo>
                    <a:pt x="401" y="67"/>
                  </a:lnTo>
                  <a:lnTo>
                    <a:pt x="406" y="58"/>
                  </a:lnTo>
                  <a:lnTo>
                    <a:pt x="419" y="61"/>
                  </a:lnTo>
                  <a:lnTo>
                    <a:pt x="429" y="45"/>
                  </a:lnTo>
                  <a:lnTo>
                    <a:pt x="419" y="29"/>
                  </a:lnTo>
                  <a:lnTo>
                    <a:pt x="415" y="11"/>
                  </a:lnTo>
                  <a:lnTo>
                    <a:pt x="406" y="13"/>
                  </a:lnTo>
                  <a:lnTo>
                    <a:pt x="358" y="2"/>
                  </a:lnTo>
                  <a:lnTo>
                    <a:pt x="326" y="0"/>
                  </a:lnTo>
                  <a:lnTo>
                    <a:pt x="297" y="6"/>
                  </a:lnTo>
                  <a:lnTo>
                    <a:pt x="270" y="20"/>
                  </a:lnTo>
                  <a:lnTo>
                    <a:pt x="238" y="36"/>
                  </a:lnTo>
                  <a:lnTo>
                    <a:pt x="215" y="54"/>
                  </a:lnTo>
                  <a:lnTo>
                    <a:pt x="192" y="56"/>
                  </a:lnTo>
                  <a:lnTo>
                    <a:pt x="161" y="52"/>
                  </a:lnTo>
                  <a:lnTo>
                    <a:pt x="131" y="61"/>
                  </a:lnTo>
                  <a:lnTo>
                    <a:pt x="113" y="65"/>
                  </a:lnTo>
                  <a:lnTo>
                    <a:pt x="93" y="58"/>
                  </a:lnTo>
                  <a:lnTo>
                    <a:pt x="63" y="47"/>
                  </a:lnTo>
                  <a:lnTo>
                    <a:pt x="45" y="43"/>
                  </a:lnTo>
                  <a:lnTo>
                    <a:pt x="22" y="38"/>
                  </a:lnTo>
                  <a:lnTo>
                    <a:pt x="11" y="38"/>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4" name="Freeform 17"/>
            <p:cNvSpPr>
              <a:spLocks/>
            </p:cNvSpPr>
            <p:nvPr/>
          </p:nvSpPr>
          <p:spPr bwMode="auto">
            <a:xfrm>
              <a:off x="3801" y="3528"/>
              <a:ext cx="168" cy="279"/>
            </a:xfrm>
            <a:custGeom>
              <a:avLst/>
              <a:gdLst>
                <a:gd name="T0" fmla="*/ 13 w 168"/>
                <a:gd name="T1" fmla="*/ 61 h 279"/>
                <a:gd name="T2" fmla="*/ 22 w 168"/>
                <a:gd name="T3" fmla="*/ 70 h 279"/>
                <a:gd name="T4" fmla="*/ 22 w 168"/>
                <a:gd name="T5" fmla="*/ 82 h 279"/>
                <a:gd name="T6" fmla="*/ 20 w 168"/>
                <a:gd name="T7" fmla="*/ 91 h 279"/>
                <a:gd name="T8" fmla="*/ 16 w 168"/>
                <a:gd name="T9" fmla="*/ 100 h 279"/>
                <a:gd name="T10" fmla="*/ 16 w 168"/>
                <a:gd name="T11" fmla="*/ 127 h 279"/>
                <a:gd name="T12" fmla="*/ 18 w 168"/>
                <a:gd name="T13" fmla="*/ 139 h 279"/>
                <a:gd name="T14" fmla="*/ 4 w 168"/>
                <a:gd name="T15" fmla="*/ 161 h 279"/>
                <a:gd name="T16" fmla="*/ 9 w 168"/>
                <a:gd name="T17" fmla="*/ 166 h 279"/>
                <a:gd name="T18" fmla="*/ 0 w 168"/>
                <a:gd name="T19" fmla="*/ 177 h 279"/>
                <a:gd name="T20" fmla="*/ 6 w 168"/>
                <a:gd name="T21" fmla="*/ 189 h 279"/>
                <a:gd name="T22" fmla="*/ 9 w 168"/>
                <a:gd name="T23" fmla="*/ 198 h 279"/>
                <a:gd name="T24" fmla="*/ 13 w 168"/>
                <a:gd name="T25" fmla="*/ 186 h 279"/>
                <a:gd name="T26" fmla="*/ 25 w 168"/>
                <a:gd name="T27" fmla="*/ 202 h 279"/>
                <a:gd name="T28" fmla="*/ 22 w 168"/>
                <a:gd name="T29" fmla="*/ 216 h 279"/>
                <a:gd name="T30" fmla="*/ 18 w 168"/>
                <a:gd name="T31" fmla="*/ 223 h 279"/>
                <a:gd name="T32" fmla="*/ 25 w 168"/>
                <a:gd name="T33" fmla="*/ 236 h 279"/>
                <a:gd name="T34" fmla="*/ 34 w 168"/>
                <a:gd name="T35" fmla="*/ 241 h 279"/>
                <a:gd name="T36" fmla="*/ 52 w 168"/>
                <a:gd name="T37" fmla="*/ 250 h 279"/>
                <a:gd name="T38" fmla="*/ 66 w 168"/>
                <a:gd name="T39" fmla="*/ 262 h 279"/>
                <a:gd name="T40" fmla="*/ 68 w 168"/>
                <a:gd name="T41" fmla="*/ 271 h 279"/>
                <a:gd name="T42" fmla="*/ 86 w 168"/>
                <a:gd name="T43" fmla="*/ 278 h 279"/>
                <a:gd name="T44" fmla="*/ 100 w 168"/>
                <a:gd name="T45" fmla="*/ 271 h 279"/>
                <a:gd name="T46" fmla="*/ 118 w 168"/>
                <a:gd name="T47" fmla="*/ 259 h 279"/>
                <a:gd name="T48" fmla="*/ 128 w 168"/>
                <a:gd name="T49" fmla="*/ 243 h 279"/>
                <a:gd name="T50" fmla="*/ 134 w 168"/>
                <a:gd name="T51" fmla="*/ 232 h 279"/>
                <a:gd name="T52" fmla="*/ 150 w 168"/>
                <a:gd name="T53" fmla="*/ 205 h 279"/>
                <a:gd name="T54" fmla="*/ 155 w 168"/>
                <a:gd name="T55" fmla="*/ 184 h 279"/>
                <a:gd name="T56" fmla="*/ 157 w 168"/>
                <a:gd name="T57" fmla="*/ 166 h 279"/>
                <a:gd name="T58" fmla="*/ 167 w 168"/>
                <a:gd name="T59" fmla="*/ 152 h 279"/>
                <a:gd name="T60" fmla="*/ 150 w 168"/>
                <a:gd name="T61" fmla="*/ 148 h 279"/>
                <a:gd name="T62" fmla="*/ 144 w 168"/>
                <a:gd name="T63" fmla="*/ 141 h 279"/>
                <a:gd name="T64" fmla="*/ 134 w 168"/>
                <a:gd name="T65" fmla="*/ 143 h 279"/>
                <a:gd name="T66" fmla="*/ 121 w 168"/>
                <a:gd name="T67" fmla="*/ 136 h 279"/>
                <a:gd name="T68" fmla="*/ 116 w 168"/>
                <a:gd name="T69" fmla="*/ 116 h 279"/>
                <a:gd name="T70" fmla="*/ 112 w 168"/>
                <a:gd name="T71" fmla="*/ 102 h 279"/>
                <a:gd name="T72" fmla="*/ 121 w 168"/>
                <a:gd name="T73" fmla="*/ 88 h 279"/>
                <a:gd name="T74" fmla="*/ 121 w 168"/>
                <a:gd name="T75" fmla="*/ 45 h 279"/>
                <a:gd name="T76" fmla="*/ 121 w 168"/>
                <a:gd name="T77" fmla="*/ 29 h 279"/>
                <a:gd name="T78" fmla="*/ 112 w 168"/>
                <a:gd name="T79" fmla="*/ 20 h 279"/>
                <a:gd name="T80" fmla="*/ 98 w 168"/>
                <a:gd name="T81" fmla="*/ 20 h 279"/>
                <a:gd name="T82" fmla="*/ 89 w 168"/>
                <a:gd name="T83" fmla="*/ 15 h 279"/>
                <a:gd name="T84" fmla="*/ 80 w 168"/>
                <a:gd name="T85" fmla="*/ 2 h 279"/>
                <a:gd name="T86" fmla="*/ 68 w 168"/>
                <a:gd name="T87" fmla="*/ 0 h 279"/>
                <a:gd name="T88" fmla="*/ 64 w 168"/>
                <a:gd name="T89" fmla="*/ 6 h 279"/>
                <a:gd name="T90" fmla="*/ 64 w 168"/>
                <a:gd name="T91" fmla="*/ 2 h 279"/>
                <a:gd name="T92" fmla="*/ 45 w 168"/>
                <a:gd name="T93" fmla="*/ 4 h 279"/>
                <a:gd name="T94" fmla="*/ 36 w 168"/>
                <a:gd name="T95" fmla="*/ 0 h 279"/>
                <a:gd name="T96" fmla="*/ 25 w 168"/>
                <a:gd name="T97" fmla="*/ 6 h 279"/>
                <a:gd name="T98" fmla="*/ 22 w 168"/>
                <a:gd name="T99" fmla="*/ 31 h 279"/>
                <a:gd name="T100" fmla="*/ 18 w 168"/>
                <a:gd name="T101" fmla="*/ 47 h 279"/>
                <a:gd name="T102" fmla="*/ 13 w 168"/>
                <a:gd name="T103" fmla="*/ 61 h 2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8"/>
                <a:gd name="T157" fmla="*/ 0 h 279"/>
                <a:gd name="T158" fmla="*/ 168 w 168"/>
                <a:gd name="T159" fmla="*/ 279 h 2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8" h="279">
                  <a:moveTo>
                    <a:pt x="13" y="61"/>
                  </a:moveTo>
                  <a:lnTo>
                    <a:pt x="22" y="70"/>
                  </a:lnTo>
                  <a:lnTo>
                    <a:pt x="22" y="82"/>
                  </a:lnTo>
                  <a:lnTo>
                    <a:pt x="20" y="91"/>
                  </a:lnTo>
                  <a:lnTo>
                    <a:pt x="16" y="100"/>
                  </a:lnTo>
                  <a:lnTo>
                    <a:pt x="16" y="127"/>
                  </a:lnTo>
                  <a:lnTo>
                    <a:pt x="18" y="139"/>
                  </a:lnTo>
                  <a:lnTo>
                    <a:pt x="4" y="161"/>
                  </a:lnTo>
                  <a:lnTo>
                    <a:pt x="9" y="166"/>
                  </a:lnTo>
                  <a:lnTo>
                    <a:pt x="0" y="177"/>
                  </a:lnTo>
                  <a:lnTo>
                    <a:pt x="6" y="189"/>
                  </a:lnTo>
                  <a:lnTo>
                    <a:pt x="9" y="198"/>
                  </a:lnTo>
                  <a:lnTo>
                    <a:pt x="13" y="186"/>
                  </a:lnTo>
                  <a:lnTo>
                    <a:pt x="25" y="202"/>
                  </a:lnTo>
                  <a:lnTo>
                    <a:pt x="22" y="216"/>
                  </a:lnTo>
                  <a:lnTo>
                    <a:pt x="18" y="223"/>
                  </a:lnTo>
                  <a:lnTo>
                    <a:pt x="25" y="236"/>
                  </a:lnTo>
                  <a:lnTo>
                    <a:pt x="34" y="241"/>
                  </a:lnTo>
                  <a:lnTo>
                    <a:pt x="52" y="250"/>
                  </a:lnTo>
                  <a:lnTo>
                    <a:pt x="66" y="262"/>
                  </a:lnTo>
                  <a:lnTo>
                    <a:pt x="68" y="271"/>
                  </a:lnTo>
                  <a:lnTo>
                    <a:pt x="86" y="278"/>
                  </a:lnTo>
                  <a:lnTo>
                    <a:pt x="100" y="271"/>
                  </a:lnTo>
                  <a:lnTo>
                    <a:pt x="118" y="259"/>
                  </a:lnTo>
                  <a:lnTo>
                    <a:pt x="128" y="243"/>
                  </a:lnTo>
                  <a:lnTo>
                    <a:pt x="134" y="232"/>
                  </a:lnTo>
                  <a:lnTo>
                    <a:pt x="150" y="205"/>
                  </a:lnTo>
                  <a:lnTo>
                    <a:pt x="155" y="184"/>
                  </a:lnTo>
                  <a:lnTo>
                    <a:pt x="157" y="166"/>
                  </a:lnTo>
                  <a:lnTo>
                    <a:pt x="167" y="152"/>
                  </a:lnTo>
                  <a:lnTo>
                    <a:pt x="150" y="148"/>
                  </a:lnTo>
                  <a:lnTo>
                    <a:pt x="144" y="141"/>
                  </a:lnTo>
                  <a:lnTo>
                    <a:pt x="134" y="143"/>
                  </a:lnTo>
                  <a:lnTo>
                    <a:pt x="121" y="136"/>
                  </a:lnTo>
                  <a:lnTo>
                    <a:pt x="116" y="116"/>
                  </a:lnTo>
                  <a:lnTo>
                    <a:pt x="112" y="102"/>
                  </a:lnTo>
                  <a:lnTo>
                    <a:pt x="121" y="88"/>
                  </a:lnTo>
                  <a:lnTo>
                    <a:pt x="121" y="45"/>
                  </a:lnTo>
                  <a:lnTo>
                    <a:pt x="121" y="29"/>
                  </a:lnTo>
                  <a:lnTo>
                    <a:pt x="112" y="20"/>
                  </a:lnTo>
                  <a:lnTo>
                    <a:pt x="98" y="20"/>
                  </a:lnTo>
                  <a:lnTo>
                    <a:pt x="89" y="15"/>
                  </a:lnTo>
                  <a:lnTo>
                    <a:pt x="80" y="2"/>
                  </a:lnTo>
                  <a:lnTo>
                    <a:pt x="68" y="0"/>
                  </a:lnTo>
                  <a:lnTo>
                    <a:pt x="64" y="6"/>
                  </a:lnTo>
                  <a:lnTo>
                    <a:pt x="64" y="2"/>
                  </a:lnTo>
                  <a:lnTo>
                    <a:pt x="45" y="4"/>
                  </a:lnTo>
                  <a:lnTo>
                    <a:pt x="36" y="0"/>
                  </a:lnTo>
                  <a:lnTo>
                    <a:pt x="25" y="6"/>
                  </a:lnTo>
                  <a:lnTo>
                    <a:pt x="22" y="31"/>
                  </a:lnTo>
                  <a:lnTo>
                    <a:pt x="18" y="47"/>
                  </a:lnTo>
                  <a:lnTo>
                    <a:pt x="13" y="61"/>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5" name="Freeform 18"/>
            <p:cNvSpPr>
              <a:spLocks/>
            </p:cNvSpPr>
            <p:nvPr/>
          </p:nvSpPr>
          <p:spPr bwMode="auto">
            <a:xfrm>
              <a:off x="3926" y="2945"/>
              <a:ext cx="616" cy="450"/>
            </a:xfrm>
            <a:custGeom>
              <a:avLst/>
              <a:gdLst>
                <a:gd name="T0" fmla="*/ 136 w 616"/>
                <a:gd name="T1" fmla="*/ 52 h 450"/>
                <a:gd name="T2" fmla="*/ 113 w 616"/>
                <a:gd name="T3" fmla="*/ 63 h 450"/>
                <a:gd name="T4" fmla="*/ 106 w 616"/>
                <a:gd name="T5" fmla="*/ 145 h 450"/>
                <a:gd name="T6" fmla="*/ 68 w 616"/>
                <a:gd name="T7" fmla="*/ 188 h 450"/>
                <a:gd name="T8" fmla="*/ 20 w 616"/>
                <a:gd name="T9" fmla="*/ 210 h 450"/>
                <a:gd name="T10" fmla="*/ 0 w 616"/>
                <a:gd name="T11" fmla="*/ 240 h 450"/>
                <a:gd name="T12" fmla="*/ 18 w 616"/>
                <a:gd name="T13" fmla="*/ 265 h 450"/>
                <a:gd name="T14" fmla="*/ 18 w 616"/>
                <a:gd name="T15" fmla="*/ 287 h 450"/>
                <a:gd name="T16" fmla="*/ 45 w 616"/>
                <a:gd name="T17" fmla="*/ 294 h 450"/>
                <a:gd name="T18" fmla="*/ 56 w 616"/>
                <a:gd name="T19" fmla="*/ 328 h 450"/>
                <a:gd name="T20" fmla="*/ 65 w 616"/>
                <a:gd name="T21" fmla="*/ 362 h 450"/>
                <a:gd name="T22" fmla="*/ 83 w 616"/>
                <a:gd name="T23" fmla="*/ 362 h 450"/>
                <a:gd name="T24" fmla="*/ 115 w 616"/>
                <a:gd name="T25" fmla="*/ 365 h 450"/>
                <a:gd name="T26" fmla="*/ 115 w 616"/>
                <a:gd name="T27" fmla="*/ 383 h 450"/>
                <a:gd name="T28" fmla="*/ 136 w 616"/>
                <a:gd name="T29" fmla="*/ 399 h 450"/>
                <a:gd name="T30" fmla="*/ 136 w 616"/>
                <a:gd name="T31" fmla="*/ 421 h 450"/>
                <a:gd name="T32" fmla="*/ 179 w 616"/>
                <a:gd name="T33" fmla="*/ 433 h 450"/>
                <a:gd name="T34" fmla="*/ 238 w 616"/>
                <a:gd name="T35" fmla="*/ 449 h 450"/>
                <a:gd name="T36" fmla="*/ 281 w 616"/>
                <a:gd name="T37" fmla="*/ 437 h 450"/>
                <a:gd name="T38" fmla="*/ 331 w 616"/>
                <a:gd name="T39" fmla="*/ 442 h 450"/>
                <a:gd name="T40" fmla="*/ 360 w 616"/>
                <a:gd name="T41" fmla="*/ 424 h 450"/>
                <a:gd name="T42" fmla="*/ 444 w 616"/>
                <a:gd name="T43" fmla="*/ 385 h 450"/>
                <a:gd name="T44" fmla="*/ 492 w 616"/>
                <a:gd name="T45" fmla="*/ 390 h 450"/>
                <a:gd name="T46" fmla="*/ 528 w 616"/>
                <a:gd name="T47" fmla="*/ 396 h 450"/>
                <a:gd name="T48" fmla="*/ 551 w 616"/>
                <a:gd name="T49" fmla="*/ 378 h 450"/>
                <a:gd name="T50" fmla="*/ 553 w 616"/>
                <a:gd name="T51" fmla="*/ 315 h 450"/>
                <a:gd name="T52" fmla="*/ 574 w 616"/>
                <a:gd name="T53" fmla="*/ 294 h 450"/>
                <a:gd name="T54" fmla="*/ 594 w 616"/>
                <a:gd name="T55" fmla="*/ 294 h 450"/>
                <a:gd name="T56" fmla="*/ 599 w 616"/>
                <a:gd name="T57" fmla="*/ 276 h 450"/>
                <a:gd name="T58" fmla="*/ 615 w 616"/>
                <a:gd name="T59" fmla="*/ 263 h 450"/>
                <a:gd name="T60" fmla="*/ 583 w 616"/>
                <a:gd name="T61" fmla="*/ 251 h 450"/>
                <a:gd name="T62" fmla="*/ 544 w 616"/>
                <a:gd name="T63" fmla="*/ 260 h 450"/>
                <a:gd name="T64" fmla="*/ 510 w 616"/>
                <a:gd name="T65" fmla="*/ 251 h 450"/>
                <a:gd name="T66" fmla="*/ 503 w 616"/>
                <a:gd name="T67" fmla="*/ 222 h 450"/>
                <a:gd name="T68" fmla="*/ 492 w 616"/>
                <a:gd name="T69" fmla="*/ 195 h 450"/>
                <a:gd name="T70" fmla="*/ 485 w 616"/>
                <a:gd name="T71" fmla="*/ 165 h 450"/>
                <a:gd name="T72" fmla="*/ 487 w 616"/>
                <a:gd name="T73" fmla="*/ 138 h 450"/>
                <a:gd name="T74" fmla="*/ 460 w 616"/>
                <a:gd name="T75" fmla="*/ 97 h 450"/>
                <a:gd name="T76" fmla="*/ 451 w 616"/>
                <a:gd name="T77" fmla="*/ 68 h 450"/>
                <a:gd name="T78" fmla="*/ 424 w 616"/>
                <a:gd name="T79" fmla="*/ 45 h 450"/>
                <a:gd name="T80" fmla="*/ 406 w 616"/>
                <a:gd name="T81" fmla="*/ 9 h 450"/>
                <a:gd name="T82" fmla="*/ 388 w 616"/>
                <a:gd name="T83" fmla="*/ 0 h 450"/>
                <a:gd name="T84" fmla="*/ 367 w 616"/>
                <a:gd name="T85" fmla="*/ 13 h 450"/>
                <a:gd name="T86" fmla="*/ 342 w 616"/>
                <a:gd name="T87" fmla="*/ 15 h 450"/>
                <a:gd name="T88" fmla="*/ 319 w 616"/>
                <a:gd name="T89" fmla="*/ 29 h 450"/>
                <a:gd name="T90" fmla="*/ 288 w 616"/>
                <a:gd name="T91" fmla="*/ 34 h 450"/>
                <a:gd name="T92" fmla="*/ 260 w 616"/>
                <a:gd name="T93" fmla="*/ 13 h 450"/>
                <a:gd name="T94" fmla="*/ 226 w 616"/>
                <a:gd name="T95" fmla="*/ 27 h 450"/>
                <a:gd name="T96" fmla="*/ 201 w 616"/>
                <a:gd name="T97" fmla="*/ 24 h 450"/>
                <a:gd name="T98" fmla="*/ 167 w 616"/>
                <a:gd name="T99" fmla="*/ 22 h 450"/>
                <a:gd name="T100" fmla="*/ 149 w 616"/>
                <a:gd name="T101" fmla="*/ 31 h 450"/>
                <a:gd name="T102" fmla="*/ 142 w 616"/>
                <a:gd name="T103" fmla="*/ 34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6"/>
                <a:gd name="T157" fmla="*/ 0 h 450"/>
                <a:gd name="T158" fmla="*/ 616 w 616"/>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6" h="450">
                  <a:moveTo>
                    <a:pt x="147" y="38"/>
                  </a:moveTo>
                  <a:lnTo>
                    <a:pt x="136" y="52"/>
                  </a:lnTo>
                  <a:lnTo>
                    <a:pt x="129" y="61"/>
                  </a:lnTo>
                  <a:lnTo>
                    <a:pt x="113" y="63"/>
                  </a:lnTo>
                  <a:lnTo>
                    <a:pt x="106" y="133"/>
                  </a:lnTo>
                  <a:lnTo>
                    <a:pt x="106" y="145"/>
                  </a:lnTo>
                  <a:lnTo>
                    <a:pt x="88" y="172"/>
                  </a:lnTo>
                  <a:lnTo>
                    <a:pt x="68" y="188"/>
                  </a:lnTo>
                  <a:lnTo>
                    <a:pt x="56" y="204"/>
                  </a:lnTo>
                  <a:lnTo>
                    <a:pt x="20" y="210"/>
                  </a:lnTo>
                  <a:lnTo>
                    <a:pt x="2" y="226"/>
                  </a:lnTo>
                  <a:lnTo>
                    <a:pt x="0" y="240"/>
                  </a:lnTo>
                  <a:lnTo>
                    <a:pt x="11" y="249"/>
                  </a:lnTo>
                  <a:lnTo>
                    <a:pt x="18" y="265"/>
                  </a:lnTo>
                  <a:lnTo>
                    <a:pt x="15" y="274"/>
                  </a:lnTo>
                  <a:lnTo>
                    <a:pt x="18" y="287"/>
                  </a:lnTo>
                  <a:lnTo>
                    <a:pt x="29" y="294"/>
                  </a:lnTo>
                  <a:lnTo>
                    <a:pt x="45" y="294"/>
                  </a:lnTo>
                  <a:lnTo>
                    <a:pt x="52" y="306"/>
                  </a:lnTo>
                  <a:lnTo>
                    <a:pt x="56" y="328"/>
                  </a:lnTo>
                  <a:lnTo>
                    <a:pt x="59" y="346"/>
                  </a:lnTo>
                  <a:lnTo>
                    <a:pt x="65" y="362"/>
                  </a:lnTo>
                  <a:lnTo>
                    <a:pt x="77" y="367"/>
                  </a:lnTo>
                  <a:lnTo>
                    <a:pt x="83" y="362"/>
                  </a:lnTo>
                  <a:lnTo>
                    <a:pt x="99" y="351"/>
                  </a:lnTo>
                  <a:lnTo>
                    <a:pt x="115" y="365"/>
                  </a:lnTo>
                  <a:lnTo>
                    <a:pt x="113" y="376"/>
                  </a:lnTo>
                  <a:lnTo>
                    <a:pt x="115" y="383"/>
                  </a:lnTo>
                  <a:lnTo>
                    <a:pt x="124" y="385"/>
                  </a:lnTo>
                  <a:lnTo>
                    <a:pt x="136" y="399"/>
                  </a:lnTo>
                  <a:lnTo>
                    <a:pt x="133" y="414"/>
                  </a:lnTo>
                  <a:lnTo>
                    <a:pt x="136" y="421"/>
                  </a:lnTo>
                  <a:lnTo>
                    <a:pt x="154" y="421"/>
                  </a:lnTo>
                  <a:lnTo>
                    <a:pt x="179" y="433"/>
                  </a:lnTo>
                  <a:lnTo>
                    <a:pt x="220" y="449"/>
                  </a:lnTo>
                  <a:lnTo>
                    <a:pt x="238" y="449"/>
                  </a:lnTo>
                  <a:lnTo>
                    <a:pt x="260" y="444"/>
                  </a:lnTo>
                  <a:lnTo>
                    <a:pt x="281" y="437"/>
                  </a:lnTo>
                  <a:lnTo>
                    <a:pt x="315" y="442"/>
                  </a:lnTo>
                  <a:lnTo>
                    <a:pt x="331" y="442"/>
                  </a:lnTo>
                  <a:lnTo>
                    <a:pt x="340" y="439"/>
                  </a:lnTo>
                  <a:lnTo>
                    <a:pt x="360" y="424"/>
                  </a:lnTo>
                  <a:lnTo>
                    <a:pt x="408" y="396"/>
                  </a:lnTo>
                  <a:lnTo>
                    <a:pt x="444" y="385"/>
                  </a:lnTo>
                  <a:lnTo>
                    <a:pt x="462" y="385"/>
                  </a:lnTo>
                  <a:lnTo>
                    <a:pt x="492" y="390"/>
                  </a:lnTo>
                  <a:lnTo>
                    <a:pt x="517" y="392"/>
                  </a:lnTo>
                  <a:lnTo>
                    <a:pt x="528" y="396"/>
                  </a:lnTo>
                  <a:lnTo>
                    <a:pt x="546" y="394"/>
                  </a:lnTo>
                  <a:lnTo>
                    <a:pt x="551" y="378"/>
                  </a:lnTo>
                  <a:lnTo>
                    <a:pt x="551" y="346"/>
                  </a:lnTo>
                  <a:lnTo>
                    <a:pt x="553" y="315"/>
                  </a:lnTo>
                  <a:lnTo>
                    <a:pt x="562" y="297"/>
                  </a:lnTo>
                  <a:lnTo>
                    <a:pt x="574" y="294"/>
                  </a:lnTo>
                  <a:lnTo>
                    <a:pt x="585" y="299"/>
                  </a:lnTo>
                  <a:lnTo>
                    <a:pt x="594" y="294"/>
                  </a:lnTo>
                  <a:lnTo>
                    <a:pt x="601" y="285"/>
                  </a:lnTo>
                  <a:lnTo>
                    <a:pt x="599" y="276"/>
                  </a:lnTo>
                  <a:lnTo>
                    <a:pt x="612" y="274"/>
                  </a:lnTo>
                  <a:lnTo>
                    <a:pt x="615" y="263"/>
                  </a:lnTo>
                  <a:lnTo>
                    <a:pt x="601" y="256"/>
                  </a:lnTo>
                  <a:lnTo>
                    <a:pt x="583" y="251"/>
                  </a:lnTo>
                  <a:lnTo>
                    <a:pt x="567" y="256"/>
                  </a:lnTo>
                  <a:lnTo>
                    <a:pt x="544" y="260"/>
                  </a:lnTo>
                  <a:lnTo>
                    <a:pt x="524" y="260"/>
                  </a:lnTo>
                  <a:lnTo>
                    <a:pt x="510" y="251"/>
                  </a:lnTo>
                  <a:lnTo>
                    <a:pt x="503" y="240"/>
                  </a:lnTo>
                  <a:lnTo>
                    <a:pt x="503" y="222"/>
                  </a:lnTo>
                  <a:lnTo>
                    <a:pt x="501" y="206"/>
                  </a:lnTo>
                  <a:lnTo>
                    <a:pt x="492" y="195"/>
                  </a:lnTo>
                  <a:lnTo>
                    <a:pt x="485" y="181"/>
                  </a:lnTo>
                  <a:lnTo>
                    <a:pt x="485" y="165"/>
                  </a:lnTo>
                  <a:lnTo>
                    <a:pt x="487" y="147"/>
                  </a:lnTo>
                  <a:lnTo>
                    <a:pt x="487" y="138"/>
                  </a:lnTo>
                  <a:lnTo>
                    <a:pt x="476" y="113"/>
                  </a:lnTo>
                  <a:lnTo>
                    <a:pt x="460" y="97"/>
                  </a:lnTo>
                  <a:lnTo>
                    <a:pt x="453" y="79"/>
                  </a:lnTo>
                  <a:lnTo>
                    <a:pt x="451" y="68"/>
                  </a:lnTo>
                  <a:lnTo>
                    <a:pt x="449" y="63"/>
                  </a:lnTo>
                  <a:lnTo>
                    <a:pt x="424" y="45"/>
                  </a:lnTo>
                  <a:lnTo>
                    <a:pt x="417" y="31"/>
                  </a:lnTo>
                  <a:lnTo>
                    <a:pt x="406" y="9"/>
                  </a:lnTo>
                  <a:lnTo>
                    <a:pt x="397" y="2"/>
                  </a:lnTo>
                  <a:lnTo>
                    <a:pt x="388" y="0"/>
                  </a:lnTo>
                  <a:lnTo>
                    <a:pt x="376" y="4"/>
                  </a:lnTo>
                  <a:lnTo>
                    <a:pt x="367" y="13"/>
                  </a:lnTo>
                  <a:lnTo>
                    <a:pt x="360" y="15"/>
                  </a:lnTo>
                  <a:lnTo>
                    <a:pt x="342" y="15"/>
                  </a:lnTo>
                  <a:lnTo>
                    <a:pt x="329" y="18"/>
                  </a:lnTo>
                  <a:lnTo>
                    <a:pt x="319" y="29"/>
                  </a:lnTo>
                  <a:lnTo>
                    <a:pt x="304" y="34"/>
                  </a:lnTo>
                  <a:lnTo>
                    <a:pt x="288" y="34"/>
                  </a:lnTo>
                  <a:lnTo>
                    <a:pt x="279" y="24"/>
                  </a:lnTo>
                  <a:lnTo>
                    <a:pt x="260" y="13"/>
                  </a:lnTo>
                  <a:lnTo>
                    <a:pt x="247" y="18"/>
                  </a:lnTo>
                  <a:lnTo>
                    <a:pt x="226" y="27"/>
                  </a:lnTo>
                  <a:lnTo>
                    <a:pt x="213" y="29"/>
                  </a:lnTo>
                  <a:lnTo>
                    <a:pt x="201" y="24"/>
                  </a:lnTo>
                  <a:lnTo>
                    <a:pt x="186" y="15"/>
                  </a:lnTo>
                  <a:lnTo>
                    <a:pt x="167" y="22"/>
                  </a:lnTo>
                  <a:lnTo>
                    <a:pt x="154" y="29"/>
                  </a:lnTo>
                  <a:lnTo>
                    <a:pt x="149" y="31"/>
                  </a:lnTo>
                  <a:lnTo>
                    <a:pt x="147" y="34"/>
                  </a:lnTo>
                  <a:lnTo>
                    <a:pt x="142" y="34"/>
                  </a:lnTo>
                  <a:lnTo>
                    <a:pt x="147" y="38"/>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6" name="Freeform 19"/>
            <p:cNvSpPr>
              <a:spLocks/>
            </p:cNvSpPr>
            <p:nvPr/>
          </p:nvSpPr>
          <p:spPr bwMode="auto">
            <a:xfrm>
              <a:off x="2777" y="2513"/>
              <a:ext cx="232" cy="208"/>
            </a:xfrm>
            <a:custGeom>
              <a:avLst/>
              <a:gdLst>
                <a:gd name="T0" fmla="*/ 0 w 233"/>
                <a:gd name="T1" fmla="*/ 38 h 208"/>
                <a:gd name="T2" fmla="*/ 4 w 233"/>
                <a:gd name="T3" fmla="*/ 29 h 208"/>
                <a:gd name="T4" fmla="*/ 2 w 233"/>
                <a:gd name="T5" fmla="*/ 20 h 208"/>
                <a:gd name="T6" fmla="*/ 38 w 233"/>
                <a:gd name="T7" fmla="*/ 0 h 208"/>
                <a:gd name="T8" fmla="*/ 40 w 233"/>
                <a:gd name="T9" fmla="*/ 6 h 208"/>
                <a:gd name="T10" fmla="*/ 67 w 233"/>
                <a:gd name="T11" fmla="*/ 2 h 208"/>
                <a:gd name="T12" fmla="*/ 85 w 233"/>
                <a:gd name="T13" fmla="*/ 4 h 208"/>
                <a:gd name="T14" fmla="*/ 78 w 233"/>
                <a:gd name="T15" fmla="*/ 13 h 208"/>
                <a:gd name="T16" fmla="*/ 83 w 233"/>
                <a:gd name="T17" fmla="*/ 27 h 208"/>
                <a:gd name="T18" fmla="*/ 99 w 233"/>
                <a:gd name="T19" fmla="*/ 34 h 208"/>
                <a:gd name="T20" fmla="*/ 117 w 233"/>
                <a:gd name="T21" fmla="*/ 31 h 208"/>
                <a:gd name="T22" fmla="*/ 130 w 233"/>
                <a:gd name="T23" fmla="*/ 22 h 208"/>
                <a:gd name="T24" fmla="*/ 153 w 233"/>
                <a:gd name="T25" fmla="*/ 20 h 208"/>
                <a:gd name="T26" fmla="*/ 159 w 233"/>
                <a:gd name="T27" fmla="*/ 29 h 208"/>
                <a:gd name="T28" fmla="*/ 171 w 233"/>
                <a:gd name="T29" fmla="*/ 36 h 208"/>
                <a:gd name="T30" fmla="*/ 191 w 233"/>
                <a:gd name="T31" fmla="*/ 38 h 208"/>
                <a:gd name="T32" fmla="*/ 186 w 233"/>
                <a:gd name="T33" fmla="*/ 52 h 208"/>
                <a:gd name="T34" fmla="*/ 189 w 233"/>
                <a:gd name="T35" fmla="*/ 84 h 208"/>
                <a:gd name="T36" fmla="*/ 191 w 233"/>
                <a:gd name="T37" fmla="*/ 104 h 208"/>
                <a:gd name="T38" fmla="*/ 213 w 233"/>
                <a:gd name="T39" fmla="*/ 102 h 208"/>
                <a:gd name="T40" fmla="*/ 220 w 233"/>
                <a:gd name="T41" fmla="*/ 116 h 208"/>
                <a:gd name="T42" fmla="*/ 220 w 233"/>
                <a:gd name="T43" fmla="*/ 125 h 208"/>
                <a:gd name="T44" fmla="*/ 232 w 233"/>
                <a:gd name="T45" fmla="*/ 141 h 208"/>
                <a:gd name="T46" fmla="*/ 218 w 233"/>
                <a:gd name="T47" fmla="*/ 152 h 208"/>
                <a:gd name="T48" fmla="*/ 207 w 233"/>
                <a:gd name="T49" fmla="*/ 161 h 208"/>
                <a:gd name="T50" fmla="*/ 193 w 233"/>
                <a:gd name="T51" fmla="*/ 161 h 208"/>
                <a:gd name="T52" fmla="*/ 177 w 233"/>
                <a:gd name="T53" fmla="*/ 166 h 208"/>
                <a:gd name="T54" fmla="*/ 177 w 233"/>
                <a:gd name="T55" fmla="*/ 184 h 208"/>
                <a:gd name="T56" fmla="*/ 171 w 233"/>
                <a:gd name="T57" fmla="*/ 195 h 208"/>
                <a:gd name="T58" fmla="*/ 155 w 233"/>
                <a:gd name="T59" fmla="*/ 207 h 208"/>
                <a:gd name="T60" fmla="*/ 126 w 233"/>
                <a:gd name="T61" fmla="*/ 186 h 208"/>
                <a:gd name="T62" fmla="*/ 119 w 233"/>
                <a:gd name="T63" fmla="*/ 168 h 208"/>
                <a:gd name="T64" fmla="*/ 92 w 233"/>
                <a:gd name="T65" fmla="*/ 161 h 208"/>
                <a:gd name="T66" fmla="*/ 83 w 233"/>
                <a:gd name="T67" fmla="*/ 136 h 208"/>
                <a:gd name="T68" fmla="*/ 67 w 233"/>
                <a:gd name="T69" fmla="*/ 122 h 208"/>
                <a:gd name="T70" fmla="*/ 60 w 233"/>
                <a:gd name="T71" fmla="*/ 104 h 208"/>
                <a:gd name="T72" fmla="*/ 45 w 233"/>
                <a:gd name="T73" fmla="*/ 86 h 208"/>
                <a:gd name="T74" fmla="*/ 36 w 233"/>
                <a:gd name="T75" fmla="*/ 68 h 208"/>
                <a:gd name="T76" fmla="*/ 15 w 233"/>
                <a:gd name="T77" fmla="*/ 54 h 208"/>
                <a:gd name="T78" fmla="*/ 0 w 233"/>
                <a:gd name="T79" fmla="*/ 38 h 2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3"/>
                <a:gd name="T121" fmla="*/ 0 h 208"/>
                <a:gd name="T122" fmla="*/ 233 w 233"/>
                <a:gd name="T123" fmla="*/ 208 h 2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3" h="208">
                  <a:moveTo>
                    <a:pt x="0" y="38"/>
                  </a:moveTo>
                  <a:lnTo>
                    <a:pt x="4" y="29"/>
                  </a:lnTo>
                  <a:lnTo>
                    <a:pt x="2" y="20"/>
                  </a:lnTo>
                  <a:lnTo>
                    <a:pt x="38" y="0"/>
                  </a:lnTo>
                  <a:lnTo>
                    <a:pt x="40" y="6"/>
                  </a:lnTo>
                  <a:lnTo>
                    <a:pt x="67" y="2"/>
                  </a:lnTo>
                  <a:lnTo>
                    <a:pt x="85" y="4"/>
                  </a:lnTo>
                  <a:lnTo>
                    <a:pt x="78" y="13"/>
                  </a:lnTo>
                  <a:lnTo>
                    <a:pt x="83" y="27"/>
                  </a:lnTo>
                  <a:lnTo>
                    <a:pt x="99" y="34"/>
                  </a:lnTo>
                  <a:lnTo>
                    <a:pt x="117" y="31"/>
                  </a:lnTo>
                  <a:lnTo>
                    <a:pt x="130" y="22"/>
                  </a:lnTo>
                  <a:lnTo>
                    <a:pt x="153" y="20"/>
                  </a:lnTo>
                  <a:lnTo>
                    <a:pt x="159" y="29"/>
                  </a:lnTo>
                  <a:lnTo>
                    <a:pt x="171" y="36"/>
                  </a:lnTo>
                  <a:lnTo>
                    <a:pt x="191" y="38"/>
                  </a:lnTo>
                  <a:lnTo>
                    <a:pt x="186" y="52"/>
                  </a:lnTo>
                  <a:lnTo>
                    <a:pt x="189" y="84"/>
                  </a:lnTo>
                  <a:lnTo>
                    <a:pt x="191" y="104"/>
                  </a:lnTo>
                  <a:lnTo>
                    <a:pt x="213" y="102"/>
                  </a:lnTo>
                  <a:lnTo>
                    <a:pt x="220" y="116"/>
                  </a:lnTo>
                  <a:lnTo>
                    <a:pt x="220" y="125"/>
                  </a:lnTo>
                  <a:lnTo>
                    <a:pt x="232" y="141"/>
                  </a:lnTo>
                  <a:lnTo>
                    <a:pt x="218" y="152"/>
                  </a:lnTo>
                  <a:lnTo>
                    <a:pt x="207" y="161"/>
                  </a:lnTo>
                  <a:lnTo>
                    <a:pt x="193" y="161"/>
                  </a:lnTo>
                  <a:lnTo>
                    <a:pt x="177" y="166"/>
                  </a:lnTo>
                  <a:lnTo>
                    <a:pt x="177" y="184"/>
                  </a:lnTo>
                  <a:lnTo>
                    <a:pt x="171" y="195"/>
                  </a:lnTo>
                  <a:lnTo>
                    <a:pt x="155" y="207"/>
                  </a:lnTo>
                  <a:lnTo>
                    <a:pt x="126" y="186"/>
                  </a:lnTo>
                  <a:lnTo>
                    <a:pt x="119" y="168"/>
                  </a:lnTo>
                  <a:lnTo>
                    <a:pt x="92" y="161"/>
                  </a:lnTo>
                  <a:lnTo>
                    <a:pt x="83" y="136"/>
                  </a:lnTo>
                  <a:lnTo>
                    <a:pt x="67" y="122"/>
                  </a:lnTo>
                  <a:lnTo>
                    <a:pt x="60" y="104"/>
                  </a:lnTo>
                  <a:lnTo>
                    <a:pt x="45" y="86"/>
                  </a:lnTo>
                  <a:lnTo>
                    <a:pt x="36" y="68"/>
                  </a:lnTo>
                  <a:lnTo>
                    <a:pt x="15" y="54"/>
                  </a:lnTo>
                  <a:lnTo>
                    <a:pt x="0" y="38"/>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7" name="Freeform 20"/>
            <p:cNvSpPr>
              <a:spLocks/>
            </p:cNvSpPr>
            <p:nvPr/>
          </p:nvSpPr>
          <p:spPr bwMode="auto">
            <a:xfrm>
              <a:off x="2935" y="2673"/>
              <a:ext cx="63" cy="82"/>
            </a:xfrm>
            <a:custGeom>
              <a:avLst/>
              <a:gdLst>
                <a:gd name="T0" fmla="*/ 44 w 63"/>
                <a:gd name="T1" fmla="*/ 81 h 82"/>
                <a:gd name="T2" fmla="*/ 48 w 63"/>
                <a:gd name="T3" fmla="*/ 55 h 82"/>
                <a:gd name="T4" fmla="*/ 62 w 63"/>
                <a:gd name="T5" fmla="*/ 43 h 82"/>
                <a:gd name="T6" fmla="*/ 62 w 63"/>
                <a:gd name="T7" fmla="*/ 32 h 82"/>
                <a:gd name="T8" fmla="*/ 55 w 63"/>
                <a:gd name="T9" fmla="*/ 23 h 82"/>
                <a:gd name="T10" fmla="*/ 46 w 63"/>
                <a:gd name="T11" fmla="*/ 11 h 82"/>
                <a:gd name="T12" fmla="*/ 42 w 63"/>
                <a:gd name="T13" fmla="*/ 0 h 82"/>
                <a:gd name="T14" fmla="*/ 28 w 63"/>
                <a:gd name="T15" fmla="*/ 0 h 82"/>
                <a:gd name="T16" fmla="*/ 17 w 63"/>
                <a:gd name="T17" fmla="*/ 4 h 82"/>
                <a:gd name="T18" fmla="*/ 17 w 63"/>
                <a:gd name="T19" fmla="*/ 23 h 82"/>
                <a:gd name="T20" fmla="*/ 8 w 63"/>
                <a:gd name="T21" fmla="*/ 37 h 82"/>
                <a:gd name="T22" fmla="*/ 0 w 63"/>
                <a:gd name="T23" fmla="*/ 41 h 82"/>
                <a:gd name="T24" fmla="*/ 4 w 63"/>
                <a:gd name="T25" fmla="*/ 53 h 82"/>
                <a:gd name="T26" fmla="*/ 17 w 63"/>
                <a:gd name="T27" fmla="*/ 57 h 82"/>
                <a:gd name="T28" fmla="*/ 31 w 63"/>
                <a:gd name="T29" fmla="*/ 60 h 82"/>
                <a:gd name="T30" fmla="*/ 37 w 63"/>
                <a:gd name="T31" fmla="*/ 69 h 82"/>
                <a:gd name="T32" fmla="*/ 44 w 63"/>
                <a:gd name="T33" fmla="*/ 81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82"/>
                <a:gd name="T53" fmla="*/ 63 w 63"/>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82">
                  <a:moveTo>
                    <a:pt x="44" y="81"/>
                  </a:moveTo>
                  <a:lnTo>
                    <a:pt x="48" y="55"/>
                  </a:lnTo>
                  <a:lnTo>
                    <a:pt x="62" y="43"/>
                  </a:lnTo>
                  <a:lnTo>
                    <a:pt x="62" y="32"/>
                  </a:lnTo>
                  <a:lnTo>
                    <a:pt x="55" y="23"/>
                  </a:lnTo>
                  <a:lnTo>
                    <a:pt x="46" y="11"/>
                  </a:lnTo>
                  <a:lnTo>
                    <a:pt x="42" y="0"/>
                  </a:lnTo>
                  <a:lnTo>
                    <a:pt x="28" y="0"/>
                  </a:lnTo>
                  <a:lnTo>
                    <a:pt x="17" y="4"/>
                  </a:lnTo>
                  <a:lnTo>
                    <a:pt x="17" y="23"/>
                  </a:lnTo>
                  <a:lnTo>
                    <a:pt x="8" y="37"/>
                  </a:lnTo>
                  <a:lnTo>
                    <a:pt x="0" y="41"/>
                  </a:lnTo>
                  <a:lnTo>
                    <a:pt x="4" y="53"/>
                  </a:lnTo>
                  <a:lnTo>
                    <a:pt x="17" y="57"/>
                  </a:lnTo>
                  <a:lnTo>
                    <a:pt x="31" y="60"/>
                  </a:lnTo>
                  <a:lnTo>
                    <a:pt x="37" y="69"/>
                  </a:lnTo>
                  <a:lnTo>
                    <a:pt x="44" y="81"/>
                  </a:lnTo>
                </a:path>
              </a:pathLst>
            </a:custGeom>
            <a:grpFill/>
            <a:ln w="3175" cap="flat" cmpd="sng">
              <a:solidFill>
                <a:schemeClr val="bg1"/>
              </a:solidFill>
              <a:prstDash val="solid"/>
              <a:round/>
              <a:headEnd type="none" w="med" len="med"/>
              <a:tailEnd type="none" w="med" len="med"/>
            </a:ln>
          </p:spPr>
          <p:txBody>
            <a:bodyPr anchor="ctr"/>
            <a:lstStyle/>
            <a:p>
              <a:pPr algn="ctr">
                <a:defRPr/>
              </a:pPr>
              <a:endParaRPr lang="nl-NL" sz="1700">
                <a:cs typeface="+mn-cs"/>
              </a:endParaRPr>
            </a:p>
          </p:txBody>
        </p:sp>
        <p:sp>
          <p:nvSpPr>
            <p:cNvPr id="98" name="Freeform 21"/>
            <p:cNvSpPr>
              <a:spLocks/>
            </p:cNvSpPr>
            <p:nvPr/>
          </p:nvSpPr>
          <p:spPr bwMode="auto">
            <a:xfrm>
              <a:off x="2856" y="2363"/>
              <a:ext cx="240" cy="255"/>
            </a:xfrm>
            <a:custGeom>
              <a:avLst/>
              <a:gdLst>
                <a:gd name="T0" fmla="*/ 97 w 240"/>
                <a:gd name="T1" fmla="*/ 6 h 255"/>
                <a:gd name="T2" fmla="*/ 75 w 240"/>
                <a:gd name="T3" fmla="*/ 36 h 255"/>
                <a:gd name="T4" fmla="*/ 75 w 240"/>
                <a:gd name="T5" fmla="*/ 45 h 255"/>
                <a:gd name="T6" fmla="*/ 59 w 240"/>
                <a:gd name="T7" fmla="*/ 58 h 255"/>
                <a:gd name="T8" fmla="*/ 61 w 240"/>
                <a:gd name="T9" fmla="*/ 63 h 255"/>
                <a:gd name="T10" fmla="*/ 56 w 240"/>
                <a:gd name="T11" fmla="*/ 72 h 255"/>
                <a:gd name="T12" fmla="*/ 43 w 240"/>
                <a:gd name="T13" fmla="*/ 88 h 255"/>
                <a:gd name="T14" fmla="*/ 27 w 240"/>
                <a:gd name="T15" fmla="*/ 104 h 255"/>
                <a:gd name="T16" fmla="*/ 20 w 240"/>
                <a:gd name="T17" fmla="*/ 113 h 255"/>
                <a:gd name="T18" fmla="*/ 27 w 240"/>
                <a:gd name="T19" fmla="*/ 120 h 255"/>
                <a:gd name="T20" fmla="*/ 22 w 240"/>
                <a:gd name="T21" fmla="*/ 133 h 255"/>
                <a:gd name="T22" fmla="*/ 15 w 240"/>
                <a:gd name="T23" fmla="*/ 142 h 255"/>
                <a:gd name="T24" fmla="*/ 9 w 240"/>
                <a:gd name="T25" fmla="*/ 147 h 255"/>
                <a:gd name="T26" fmla="*/ 0 w 240"/>
                <a:gd name="T27" fmla="*/ 161 h 255"/>
                <a:gd name="T28" fmla="*/ 0 w 240"/>
                <a:gd name="T29" fmla="*/ 172 h 255"/>
                <a:gd name="T30" fmla="*/ 11 w 240"/>
                <a:gd name="T31" fmla="*/ 179 h 255"/>
                <a:gd name="T32" fmla="*/ 38 w 240"/>
                <a:gd name="T33" fmla="*/ 179 h 255"/>
                <a:gd name="T34" fmla="*/ 54 w 240"/>
                <a:gd name="T35" fmla="*/ 170 h 255"/>
                <a:gd name="T36" fmla="*/ 70 w 240"/>
                <a:gd name="T37" fmla="*/ 167 h 255"/>
                <a:gd name="T38" fmla="*/ 81 w 240"/>
                <a:gd name="T39" fmla="*/ 179 h 255"/>
                <a:gd name="T40" fmla="*/ 93 w 240"/>
                <a:gd name="T41" fmla="*/ 185 h 255"/>
                <a:gd name="T42" fmla="*/ 111 w 240"/>
                <a:gd name="T43" fmla="*/ 188 h 255"/>
                <a:gd name="T44" fmla="*/ 106 w 240"/>
                <a:gd name="T45" fmla="*/ 206 h 255"/>
                <a:gd name="T46" fmla="*/ 111 w 240"/>
                <a:gd name="T47" fmla="*/ 254 h 255"/>
                <a:gd name="T48" fmla="*/ 127 w 240"/>
                <a:gd name="T49" fmla="*/ 251 h 255"/>
                <a:gd name="T50" fmla="*/ 136 w 240"/>
                <a:gd name="T51" fmla="*/ 251 h 255"/>
                <a:gd name="T52" fmla="*/ 138 w 240"/>
                <a:gd name="T53" fmla="*/ 238 h 255"/>
                <a:gd name="T54" fmla="*/ 141 w 240"/>
                <a:gd name="T55" fmla="*/ 208 h 255"/>
                <a:gd name="T56" fmla="*/ 152 w 240"/>
                <a:gd name="T57" fmla="*/ 195 h 255"/>
                <a:gd name="T58" fmla="*/ 152 w 240"/>
                <a:gd name="T59" fmla="*/ 170 h 255"/>
                <a:gd name="T60" fmla="*/ 161 w 240"/>
                <a:gd name="T61" fmla="*/ 156 h 255"/>
                <a:gd name="T62" fmla="*/ 179 w 240"/>
                <a:gd name="T63" fmla="*/ 147 h 255"/>
                <a:gd name="T64" fmla="*/ 213 w 240"/>
                <a:gd name="T65" fmla="*/ 108 h 255"/>
                <a:gd name="T66" fmla="*/ 218 w 240"/>
                <a:gd name="T67" fmla="*/ 92 h 255"/>
                <a:gd name="T68" fmla="*/ 213 w 240"/>
                <a:gd name="T69" fmla="*/ 65 h 255"/>
                <a:gd name="T70" fmla="*/ 236 w 240"/>
                <a:gd name="T71" fmla="*/ 47 h 255"/>
                <a:gd name="T72" fmla="*/ 239 w 240"/>
                <a:gd name="T73" fmla="*/ 18 h 255"/>
                <a:gd name="T74" fmla="*/ 223 w 240"/>
                <a:gd name="T75" fmla="*/ 4 h 255"/>
                <a:gd name="T76" fmla="*/ 213 w 240"/>
                <a:gd name="T77" fmla="*/ 2 h 255"/>
                <a:gd name="T78" fmla="*/ 193 w 240"/>
                <a:gd name="T79" fmla="*/ 0 h 255"/>
                <a:gd name="T80" fmla="*/ 152 w 240"/>
                <a:gd name="T81" fmla="*/ 0 h 255"/>
                <a:gd name="T82" fmla="*/ 141 w 240"/>
                <a:gd name="T83" fmla="*/ 9 h 255"/>
                <a:gd name="T84" fmla="*/ 129 w 240"/>
                <a:gd name="T85" fmla="*/ 22 h 255"/>
                <a:gd name="T86" fmla="*/ 132 w 240"/>
                <a:gd name="T87" fmla="*/ 34 h 255"/>
                <a:gd name="T88" fmla="*/ 147 w 240"/>
                <a:gd name="T89" fmla="*/ 43 h 255"/>
                <a:gd name="T90" fmla="*/ 157 w 240"/>
                <a:gd name="T91" fmla="*/ 54 h 255"/>
                <a:gd name="T92" fmla="*/ 157 w 240"/>
                <a:gd name="T93" fmla="*/ 72 h 255"/>
                <a:gd name="T94" fmla="*/ 141 w 240"/>
                <a:gd name="T95" fmla="*/ 83 h 255"/>
                <a:gd name="T96" fmla="*/ 122 w 240"/>
                <a:gd name="T97" fmla="*/ 88 h 255"/>
                <a:gd name="T98" fmla="*/ 111 w 240"/>
                <a:gd name="T99" fmla="*/ 90 h 255"/>
                <a:gd name="T100" fmla="*/ 104 w 240"/>
                <a:gd name="T101" fmla="*/ 79 h 255"/>
                <a:gd name="T102" fmla="*/ 100 w 240"/>
                <a:gd name="T103" fmla="*/ 65 h 255"/>
                <a:gd name="T104" fmla="*/ 109 w 240"/>
                <a:gd name="T105" fmla="*/ 52 h 255"/>
                <a:gd name="T106" fmla="*/ 106 w 240"/>
                <a:gd name="T107" fmla="*/ 38 h 255"/>
                <a:gd name="T108" fmla="*/ 104 w 240"/>
                <a:gd name="T109" fmla="*/ 24 h 255"/>
                <a:gd name="T110" fmla="*/ 97 w 240"/>
                <a:gd name="T111" fmla="*/ 6 h 2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255"/>
                <a:gd name="T170" fmla="*/ 240 w 240"/>
                <a:gd name="T171" fmla="*/ 255 h 2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255">
                  <a:moveTo>
                    <a:pt x="97" y="6"/>
                  </a:moveTo>
                  <a:lnTo>
                    <a:pt x="75" y="36"/>
                  </a:lnTo>
                  <a:lnTo>
                    <a:pt x="75" y="45"/>
                  </a:lnTo>
                  <a:lnTo>
                    <a:pt x="59" y="58"/>
                  </a:lnTo>
                  <a:lnTo>
                    <a:pt x="61" y="63"/>
                  </a:lnTo>
                  <a:lnTo>
                    <a:pt x="56" y="72"/>
                  </a:lnTo>
                  <a:lnTo>
                    <a:pt x="43" y="88"/>
                  </a:lnTo>
                  <a:lnTo>
                    <a:pt x="27" y="104"/>
                  </a:lnTo>
                  <a:lnTo>
                    <a:pt x="20" y="113"/>
                  </a:lnTo>
                  <a:lnTo>
                    <a:pt x="27" y="120"/>
                  </a:lnTo>
                  <a:lnTo>
                    <a:pt x="22" y="133"/>
                  </a:lnTo>
                  <a:lnTo>
                    <a:pt x="15" y="142"/>
                  </a:lnTo>
                  <a:lnTo>
                    <a:pt x="9" y="147"/>
                  </a:lnTo>
                  <a:lnTo>
                    <a:pt x="0" y="161"/>
                  </a:lnTo>
                  <a:lnTo>
                    <a:pt x="0" y="172"/>
                  </a:lnTo>
                  <a:lnTo>
                    <a:pt x="11" y="179"/>
                  </a:lnTo>
                  <a:lnTo>
                    <a:pt x="38" y="179"/>
                  </a:lnTo>
                  <a:lnTo>
                    <a:pt x="54" y="170"/>
                  </a:lnTo>
                  <a:lnTo>
                    <a:pt x="70" y="167"/>
                  </a:lnTo>
                  <a:lnTo>
                    <a:pt x="81" y="179"/>
                  </a:lnTo>
                  <a:lnTo>
                    <a:pt x="93" y="185"/>
                  </a:lnTo>
                  <a:lnTo>
                    <a:pt x="111" y="188"/>
                  </a:lnTo>
                  <a:lnTo>
                    <a:pt x="106" y="206"/>
                  </a:lnTo>
                  <a:lnTo>
                    <a:pt x="111" y="254"/>
                  </a:lnTo>
                  <a:lnTo>
                    <a:pt x="127" y="251"/>
                  </a:lnTo>
                  <a:lnTo>
                    <a:pt x="136" y="251"/>
                  </a:lnTo>
                  <a:lnTo>
                    <a:pt x="138" y="238"/>
                  </a:lnTo>
                  <a:lnTo>
                    <a:pt x="141" y="208"/>
                  </a:lnTo>
                  <a:lnTo>
                    <a:pt x="152" y="195"/>
                  </a:lnTo>
                  <a:lnTo>
                    <a:pt x="152" y="170"/>
                  </a:lnTo>
                  <a:lnTo>
                    <a:pt x="161" y="156"/>
                  </a:lnTo>
                  <a:lnTo>
                    <a:pt x="179" y="147"/>
                  </a:lnTo>
                  <a:lnTo>
                    <a:pt x="213" y="108"/>
                  </a:lnTo>
                  <a:lnTo>
                    <a:pt x="218" y="92"/>
                  </a:lnTo>
                  <a:lnTo>
                    <a:pt x="213" y="65"/>
                  </a:lnTo>
                  <a:lnTo>
                    <a:pt x="236" y="47"/>
                  </a:lnTo>
                  <a:lnTo>
                    <a:pt x="239" y="18"/>
                  </a:lnTo>
                  <a:lnTo>
                    <a:pt x="223" y="4"/>
                  </a:lnTo>
                  <a:lnTo>
                    <a:pt x="213" y="2"/>
                  </a:lnTo>
                  <a:lnTo>
                    <a:pt x="193" y="0"/>
                  </a:lnTo>
                  <a:lnTo>
                    <a:pt x="152" y="0"/>
                  </a:lnTo>
                  <a:lnTo>
                    <a:pt x="141" y="9"/>
                  </a:lnTo>
                  <a:lnTo>
                    <a:pt x="129" y="22"/>
                  </a:lnTo>
                  <a:lnTo>
                    <a:pt x="132" y="34"/>
                  </a:lnTo>
                  <a:lnTo>
                    <a:pt x="147" y="43"/>
                  </a:lnTo>
                  <a:lnTo>
                    <a:pt x="157" y="54"/>
                  </a:lnTo>
                  <a:lnTo>
                    <a:pt x="157" y="72"/>
                  </a:lnTo>
                  <a:lnTo>
                    <a:pt x="141" y="83"/>
                  </a:lnTo>
                  <a:lnTo>
                    <a:pt x="122" y="88"/>
                  </a:lnTo>
                  <a:lnTo>
                    <a:pt x="111" y="90"/>
                  </a:lnTo>
                  <a:lnTo>
                    <a:pt x="104" y="79"/>
                  </a:lnTo>
                  <a:lnTo>
                    <a:pt x="100" y="65"/>
                  </a:lnTo>
                  <a:lnTo>
                    <a:pt x="109" y="52"/>
                  </a:lnTo>
                  <a:lnTo>
                    <a:pt x="106" y="38"/>
                  </a:lnTo>
                  <a:lnTo>
                    <a:pt x="104" y="24"/>
                  </a:lnTo>
                  <a:lnTo>
                    <a:pt x="97" y="6"/>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99" name="Freeform 22"/>
            <p:cNvSpPr>
              <a:spLocks/>
            </p:cNvSpPr>
            <p:nvPr/>
          </p:nvSpPr>
          <p:spPr bwMode="auto">
            <a:xfrm>
              <a:off x="2038" y="1960"/>
              <a:ext cx="341" cy="314"/>
            </a:xfrm>
            <a:custGeom>
              <a:avLst/>
              <a:gdLst>
                <a:gd name="T0" fmla="*/ 120 w 340"/>
                <a:gd name="T1" fmla="*/ 130 h 314"/>
                <a:gd name="T2" fmla="*/ 118 w 340"/>
                <a:gd name="T3" fmla="*/ 157 h 314"/>
                <a:gd name="T4" fmla="*/ 95 w 340"/>
                <a:gd name="T5" fmla="*/ 153 h 314"/>
                <a:gd name="T6" fmla="*/ 70 w 340"/>
                <a:gd name="T7" fmla="*/ 189 h 314"/>
                <a:gd name="T8" fmla="*/ 36 w 340"/>
                <a:gd name="T9" fmla="*/ 214 h 314"/>
                <a:gd name="T10" fmla="*/ 13 w 340"/>
                <a:gd name="T11" fmla="*/ 219 h 314"/>
                <a:gd name="T12" fmla="*/ 6 w 340"/>
                <a:gd name="T13" fmla="*/ 228 h 314"/>
                <a:gd name="T14" fmla="*/ 13 w 340"/>
                <a:gd name="T15" fmla="*/ 251 h 314"/>
                <a:gd name="T16" fmla="*/ 4 w 340"/>
                <a:gd name="T17" fmla="*/ 278 h 314"/>
                <a:gd name="T18" fmla="*/ 18 w 340"/>
                <a:gd name="T19" fmla="*/ 278 h 314"/>
                <a:gd name="T20" fmla="*/ 34 w 340"/>
                <a:gd name="T21" fmla="*/ 276 h 314"/>
                <a:gd name="T22" fmla="*/ 27 w 340"/>
                <a:gd name="T23" fmla="*/ 297 h 314"/>
                <a:gd name="T24" fmla="*/ 61 w 340"/>
                <a:gd name="T25" fmla="*/ 303 h 314"/>
                <a:gd name="T26" fmla="*/ 91 w 340"/>
                <a:gd name="T27" fmla="*/ 313 h 314"/>
                <a:gd name="T28" fmla="*/ 120 w 340"/>
                <a:gd name="T29" fmla="*/ 297 h 314"/>
                <a:gd name="T30" fmla="*/ 209 w 340"/>
                <a:gd name="T31" fmla="*/ 303 h 314"/>
                <a:gd name="T32" fmla="*/ 254 w 340"/>
                <a:gd name="T33" fmla="*/ 274 h 314"/>
                <a:gd name="T34" fmla="*/ 279 w 340"/>
                <a:gd name="T35" fmla="*/ 251 h 314"/>
                <a:gd name="T36" fmla="*/ 300 w 340"/>
                <a:gd name="T37" fmla="*/ 219 h 314"/>
                <a:gd name="T38" fmla="*/ 311 w 340"/>
                <a:gd name="T39" fmla="*/ 153 h 314"/>
                <a:gd name="T40" fmla="*/ 323 w 340"/>
                <a:gd name="T41" fmla="*/ 121 h 314"/>
                <a:gd name="T42" fmla="*/ 307 w 340"/>
                <a:gd name="T43" fmla="*/ 86 h 314"/>
                <a:gd name="T44" fmla="*/ 282 w 340"/>
                <a:gd name="T45" fmla="*/ 79 h 314"/>
                <a:gd name="T46" fmla="*/ 268 w 340"/>
                <a:gd name="T47" fmla="*/ 47 h 314"/>
                <a:gd name="T48" fmla="*/ 304 w 340"/>
                <a:gd name="T49" fmla="*/ 0 h 314"/>
                <a:gd name="T50" fmla="*/ 250 w 340"/>
                <a:gd name="T51" fmla="*/ 4 h 314"/>
                <a:gd name="T52" fmla="*/ 225 w 340"/>
                <a:gd name="T53" fmla="*/ 22 h 314"/>
                <a:gd name="T54" fmla="*/ 202 w 340"/>
                <a:gd name="T55" fmla="*/ 25 h 314"/>
                <a:gd name="T56" fmla="*/ 229 w 340"/>
                <a:gd name="T57" fmla="*/ 50 h 314"/>
                <a:gd name="T58" fmla="*/ 177 w 340"/>
                <a:gd name="T59" fmla="*/ 57 h 314"/>
                <a:gd name="T60" fmla="*/ 127 w 340"/>
                <a:gd name="T61" fmla="*/ 36 h 314"/>
                <a:gd name="T62" fmla="*/ 111 w 340"/>
                <a:gd name="T63" fmla="*/ 61 h 314"/>
                <a:gd name="T64" fmla="*/ 111 w 340"/>
                <a:gd name="T65" fmla="*/ 75 h 314"/>
                <a:gd name="T66" fmla="*/ 97 w 340"/>
                <a:gd name="T67" fmla="*/ 100 h 314"/>
                <a:gd name="T68" fmla="*/ 81 w 340"/>
                <a:gd name="T69" fmla="*/ 125 h 314"/>
                <a:gd name="T70" fmla="*/ 100 w 340"/>
                <a:gd name="T71" fmla="*/ 141 h 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0"/>
                <a:gd name="T109" fmla="*/ 0 h 314"/>
                <a:gd name="T110" fmla="*/ 340 w 340"/>
                <a:gd name="T111" fmla="*/ 314 h 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0" h="314">
                  <a:moveTo>
                    <a:pt x="125" y="118"/>
                  </a:moveTo>
                  <a:lnTo>
                    <a:pt x="120" y="130"/>
                  </a:lnTo>
                  <a:lnTo>
                    <a:pt x="125" y="146"/>
                  </a:lnTo>
                  <a:lnTo>
                    <a:pt x="118" y="157"/>
                  </a:lnTo>
                  <a:lnTo>
                    <a:pt x="109" y="150"/>
                  </a:lnTo>
                  <a:lnTo>
                    <a:pt x="95" y="153"/>
                  </a:lnTo>
                  <a:lnTo>
                    <a:pt x="95" y="164"/>
                  </a:lnTo>
                  <a:lnTo>
                    <a:pt x="70" y="189"/>
                  </a:lnTo>
                  <a:lnTo>
                    <a:pt x="56" y="194"/>
                  </a:lnTo>
                  <a:lnTo>
                    <a:pt x="36" y="214"/>
                  </a:lnTo>
                  <a:lnTo>
                    <a:pt x="25" y="221"/>
                  </a:lnTo>
                  <a:lnTo>
                    <a:pt x="13" y="219"/>
                  </a:lnTo>
                  <a:lnTo>
                    <a:pt x="11" y="223"/>
                  </a:lnTo>
                  <a:lnTo>
                    <a:pt x="6" y="228"/>
                  </a:lnTo>
                  <a:lnTo>
                    <a:pt x="13" y="235"/>
                  </a:lnTo>
                  <a:lnTo>
                    <a:pt x="13" y="251"/>
                  </a:lnTo>
                  <a:lnTo>
                    <a:pt x="0" y="265"/>
                  </a:lnTo>
                  <a:lnTo>
                    <a:pt x="4" y="278"/>
                  </a:lnTo>
                  <a:lnTo>
                    <a:pt x="18" y="278"/>
                  </a:lnTo>
                  <a:lnTo>
                    <a:pt x="25" y="267"/>
                  </a:lnTo>
                  <a:lnTo>
                    <a:pt x="34" y="276"/>
                  </a:lnTo>
                  <a:lnTo>
                    <a:pt x="22" y="285"/>
                  </a:lnTo>
                  <a:lnTo>
                    <a:pt x="27" y="297"/>
                  </a:lnTo>
                  <a:lnTo>
                    <a:pt x="34" y="299"/>
                  </a:lnTo>
                  <a:lnTo>
                    <a:pt x="61" y="303"/>
                  </a:lnTo>
                  <a:lnTo>
                    <a:pt x="65" y="306"/>
                  </a:lnTo>
                  <a:lnTo>
                    <a:pt x="91" y="313"/>
                  </a:lnTo>
                  <a:lnTo>
                    <a:pt x="100" y="308"/>
                  </a:lnTo>
                  <a:lnTo>
                    <a:pt x="120" y="297"/>
                  </a:lnTo>
                  <a:lnTo>
                    <a:pt x="152" y="303"/>
                  </a:lnTo>
                  <a:lnTo>
                    <a:pt x="209" y="303"/>
                  </a:lnTo>
                  <a:lnTo>
                    <a:pt x="241" y="297"/>
                  </a:lnTo>
                  <a:lnTo>
                    <a:pt x="254" y="274"/>
                  </a:lnTo>
                  <a:lnTo>
                    <a:pt x="273" y="265"/>
                  </a:lnTo>
                  <a:lnTo>
                    <a:pt x="279" y="251"/>
                  </a:lnTo>
                  <a:lnTo>
                    <a:pt x="286" y="233"/>
                  </a:lnTo>
                  <a:lnTo>
                    <a:pt x="300" y="219"/>
                  </a:lnTo>
                  <a:lnTo>
                    <a:pt x="313" y="189"/>
                  </a:lnTo>
                  <a:lnTo>
                    <a:pt x="311" y="153"/>
                  </a:lnTo>
                  <a:lnTo>
                    <a:pt x="339" y="134"/>
                  </a:lnTo>
                  <a:lnTo>
                    <a:pt x="323" y="121"/>
                  </a:lnTo>
                  <a:lnTo>
                    <a:pt x="318" y="95"/>
                  </a:lnTo>
                  <a:lnTo>
                    <a:pt x="307" y="86"/>
                  </a:lnTo>
                  <a:lnTo>
                    <a:pt x="293" y="86"/>
                  </a:lnTo>
                  <a:lnTo>
                    <a:pt x="282" y="79"/>
                  </a:lnTo>
                  <a:lnTo>
                    <a:pt x="259" y="52"/>
                  </a:lnTo>
                  <a:lnTo>
                    <a:pt x="268" y="47"/>
                  </a:lnTo>
                  <a:lnTo>
                    <a:pt x="309" y="11"/>
                  </a:lnTo>
                  <a:lnTo>
                    <a:pt x="304" y="0"/>
                  </a:lnTo>
                  <a:lnTo>
                    <a:pt x="291" y="2"/>
                  </a:lnTo>
                  <a:lnTo>
                    <a:pt x="250" y="4"/>
                  </a:lnTo>
                  <a:lnTo>
                    <a:pt x="236" y="15"/>
                  </a:lnTo>
                  <a:lnTo>
                    <a:pt x="225" y="22"/>
                  </a:lnTo>
                  <a:lnTo>
                    <a:pt x="211" y="20"/>
                  </a:lnTo>
                  <a:lnTo>
                    <a:pt x="202" y="25"/>
                  </a:lnTo>
                  <a:lnTo>
                    <a:pt x="209" y="36"/>
                  </a:lnTo>
                  <a:lnTo>
                    <a:pt x="229" y="50"/>
                  </a:lnTo>
                  <a:lnTo>
                    <a:pt x="213" y="52"/>
                  </a:lnTo>
                  <a:lnTo>
                    <a:pt x="177" y="57"/>
                  </a:lnTo>
                  <a:lnTo>
                    <a:pt x="152" y="47"/>
                  </a:lnTo>
                  <a:lnTo>
                    <a:pt x="127" y="36"/>
                  </a:lnTo>
                  <a:lnTo>
                    <a:pt x="118" y="43"/>
                  </a:lnTo>
                  <a:lnTo>
                    <a:pt x="111" y="61"/>
                  </a:lnTo>
                  <a:lnTo>
                    <a:pt x="113" y="70"/>
                  </a:lnTo>
                  <a:lnTo>
                    <a:pt x="111" y="75"/>
                  </a:lnTo>
                  <a:lnTo>
                    <a:pt x="95" y="82"/>
                  </a:lnTo>
                  <a:lnTo>
                    <a:pt x="97" y="100"/>
                  </a:lnTo>
                  <a:lnTo>
                    <a:pt x="95" y="105"/>
                  </a:lnTo>
                  <a:lnTo>
                    <a:pt x="81" y="125"/>
                  </a:lnTo>
                  <a:lnTo>
                    <a:pt x="93" y="143"/>
                  </a:lnTo>
                  <a:lnTo>
                    <a:pt x="100" y="141"/>
                  </a:lnTo>
                  <a:lnTo>
                    <a:pt x="125" y="118"/>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grpSp>
          <p:nvGrpSpPr>
            <p:cNvPr id="100" name="Group 23"/>
            <p:cNvGrpSpPr>
              <a:grpSpLocks/>
            </p:cNvGrpSpPr>
            <p:nvPr/>
          </p:nvGrpSpPr>
          <p:grpSpPr bwMode="auto">
            <a:xfrm>
              <a:off x="3191" y="1983"/>
              <a:ext cx="404" cy="308"/>
              <a:chOff x="3001" y="2038"/>
              <a:chExt cx="404" cy="308"/>
            </a:xfrm>
            <a:grpFill/>
          </p:grpSpPr>
          <p:sp>
            <p:nvSpPr>
              <p:cNvPr id="155" name="Freeform 24"/>
              <p:cNvSpPr>
                <a:spLocks/>
              </p:cNvSpPr>
              <p:nvPr/>
            </p:nvSpPr>
            <p:spPr bwMode="auto">
              <a:xfrm>
                <a:off x="3001" y="2099"/>
                <a:ext cx="164" cy="204"/>
              </a:xfrm>
              <a:custGeom>
                <a:avLst/>
                <a:gdLst>
                  <a:gd name="T0" fmla="*/ 13 w 164"/>
                  <a:gd name="T1" fmla="*/ 173 h 204"/>
                  <a:gd name="T2" fmla="*/ 22 w 164"/>
                  <a:gd name="T3" fmla="*/ 189 h 204"/>
                  <a:gd name="T4" fmla="*/ 40 w 164"/>
                  <a:gd name="T5" fmla="*/ 189 h 204"/>
                  <a:gd name="T6" fmla="*/ 56 w 164"/>
                  <a:gd name="T7" fmla="*/ 193 h 204"/>
                  <a:gd name="T8" fmla="*/ 67 w 164"/>
                  <a:gd name="T9" fmla="*/ 203 h 204"/>
                  <a:gd name="T10" fmla="*/ 81 w 164"/>
                  <a:gd name="T11" fmla="*/ 203 h 204"/>
                  <a:gd name="T12" fmla="*/ 72 w 164"/>
                  <a:gd name="T13" fmla="*/ 191 h 204"/>
                  <a:gd name="T14" fmla="*/ 79 w 164"/>
                  <a:gd name="T15" fmla="*/ 173 h 204"/>
                  <a:gd name="T16" fmla="*/ 88 w 164"/>
                  <a:gd name="T17" fmla="*/ 155 h 204"/>
                  <a:gd name="T18" fmla="*/ 92 w 164"/>
                  <a:gd name="T19" fmla="*/ 132 h 204"/>
                  <a:gd name="T20" fmla="*/ 110 w 164"/>
                  <a:gd name="T21" fmla="*/ 120 h 204"/>
                  <a:gd name="T22" fmla="*/ 126 w 164"/>
                  <a:gd name="T23" fmla="*/ 111 h 204"/>
                  <a:gd name="T24" fmla="*/ 126 w 164"/>
                  <a:gd name="T25" fmla="*/ 98 h 204"/>
                  <a:gd name="T26" fmla="*/ 126 w 164"/>
                  <a:gd name="T27" fmla="*/ 77 h 204"/>
                  <a:gd name="T28" fmla="*/ 129 w 164"/>
                  <a:gd name="T29" fmla="*/ 68 h 204"/>
                  <a:gd name="T30" fmla="*/ 144 w 164"/>
                  <a:gd name="T31" fmla="*/ 66 h 204"/>
                  <a:gd name="T32" fmla="*/ 149 w 164"/>
                  <a:gd name="T33" fmla="*/ 70 h 204"/>
                  <a:gd name="T34" fmla="*/ 163 w 164"/>
                  <a:gd name="T35" fmla="*/ 57 h 204"/>
                  <a:gd name="T36" fmla="*/ 158 w 164"/>
                  <a:gd name="T37" fmla="*/ 45 h 204"/>
                  <a:gd name="T38" fmla="*/ 149 w 164"/>
                  <a:gd name="T39" fmla="*/ 43 h 204"/>
                  <a:gd name="T40" fmla="*/ 135 w 164"/>
                  <a:gd name="T41" fmla="*/ 43 h 204"/>
                  <a:gd name="T42" fmla="*/ 129 w 164"/>
                  <a:gd name="T43" fmla="*/ 43 h 204"/>
                  <a:gd name="T44" fmla="*/ 126 w 164"/>
                  <a:gd name="T45" fmla="*/ 22 h 204"/>
                  <a:gd name="T46" fmla="*/ 126 w 164"/>
                  <a:gd name="T47" fmla="*/ 4 h 204"/>
                  <a:gd name="T48" fmla="*/ 117 w 164"/>
                  <a:gd name="T49" fmla="*/ 0 h 204"/>
                  <a:gd name="T50" fmla="*/ 113 w 164"/>
                  <a:gd name="T51" fmla="*/ 6 h 204"/>
                  <a:gd name="T52" fmla="*/ 88 w 164"/>
                  <a:gd name="T53" fmla="*/ 2 h 204"/>
                  <a:gd name="T54" fmla="*/ 81 w 164"/>
                  <a:gd name="T55" fmla="*/ 9 h 204"/>
                  <a:gd name="T56" fmla="*/ 88 w 164"/>
                  <a:gd name="T57" fmla="*/ 25 h 204"/>
                  <a:gd name="T58" fmla="*/ 86 w 164"/>
                  <a:gd name="T59" fmla="*/ 43 h 204"/>
                  <a:gd name="T60" fmla="*/ 74 w 164"/>
                  <a:gd name="T61" fmla="*/ 29 h 204"/>
                  <a:gd name="T62" fmla="*/ 70 w 164"/>
                  <a:gd name="T63" fmla="*/ 20 h 204"/>
                  <a:gd name="T64" fmla="*/ 56 w 164"/>
                  <a:gd name="T65" fmla="*/ 22 h 204"/>
                  <a:gd name="T66" fmla="*/ 52 w 164"/>
                  <a:gd name="T67" fmla="*/ 31 h 204"/>
                  <a:gd name="T68" fmla="*/ 47 w 164"/>
                  <a:gd name="T69" fmla="*/ 36 h 204"/>
                  <a:gd name="T70" fmla="*/ 47 w 164"/>
                  <a:gd name="T71" fmla="*/ 50 h 204"/>
                  <a:gd name="T72" fmla="*/ 45 w 164"/>
                  <a:gd name="T73" fmla="*/ 50 h 204"/>
                  <a:gd name="T74" fmla="*/ 31 w 164"/>
                  <a:gd name="T75" fmla="*/ 29 h 204"/>
                  <a:gd name="T76" fmla="*/ 24 w 164"/>
                  <a:gd name="T77" fmla="*/ 22 h 204"/>
                  <a:gd name="T78" fmla="*/ 18 w 164"/>
                  <a:gd name="T79" fmla="*/ 27 h 204"/>
                  <a:gd name="T80" fmla="*/ 20 w 164"/>
                  <a:gd name="T81" fmla="*/ 38 h 204"/>
                  <a:gd name="T82" fmla="*/ 20 w 164"/>
                  <a:gd name="T83" fmla="*/ 45 h 204"/>
                  <a:gd name="T84" fmla="*/ 9 w 164"/>
                  <a:gd name="T85" fmla="*/ 50 h 204"/>
                  <a:gd name="T86" fmla="*/ 9 w 164"/>
                  <a:gd name="T87" fmla="*/ 63 h 204"/>
                  <a:gd name="T88" fmla="*/ 18 w 164"/>
                  <a:gd name="T89" fmla="*/ 77 h 204"/>
                  <a:gd name="T90" fmla="*/ 18 w 164"/>
                  <a:gd name="T91" fmla="*/ 88 h 204"/>
                  <a:gd name="T92" fmla="*/ 13 w 164"/>
                  <a:gd name="T93" fmla="*/ 98 h 204"/>
                  <a:gd name="T94" fmla="*/ 0 w 164"/>
                  <a:gd name="T95" fmla="*/ 109 h 204"/>
                  <a:gd name="T96" fmla="*/ 2 w 164"/>
                  <a:gd name="T97" fmla="*/ 120 h 204"/>
                  <a:gd name="T98" fmla="*/ 15 w 164"/>
                  <a:gd name="T99" fmla="*/ 130 h 204"/>
                  <a:gd name="T100" fmla="*/ 20 w 164"/>
                  <a:gd name="T101" fmla="*/ 139 h 204"/>
                  <a:gd name="T102" fmla="*/ 18 w 164"/>
                  <a:gd name="T103" fmla="*/ 161 h 204"/>
                  <a:gd name="T104" fmla="*/ 13 w 164"/>
                  <a:gd name="T105" fmla="*/ 173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4"/>
                  <a:gd name="T160" fmla="*/ 0 h 204"/>
                  <a:gd name="T161" fmla="*/ 164 w 16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4" h="204">
                    <a:moveTo>
                      <a:pt x="13" y="173"/>
                    </a:moveTo>
                    <a:lnTo>
                      <a:pt x="22" y="189"/>
                    </a:lnTo>
                    <a:lnTo>
                      <a:pt x="40" y="189"/>
                    </a:lnTo>
                    <a:lnTo>
                      <a:pt x="56" y="193"/>
                    </a:lnTo>
                    <a:lnTo>
                      <a:pt x="67" y="203"/>
                    </a:lnTo>
                    <a:lnTo>
                      <a:pt x="81" y="203"/>
                    </a:lnTo>
                    <a:lnTo>
                      <a:pt x="72" y="191"/>
                    </a:lnTo>
                    <a:lnTo>
                      <a:pt x="79" y="173"/>
                    </a:lnTo>
                    <a:lnTo>
                      <a:pt x="88" y="155"/>
                    </a:lnTo>
                    <a:lnTo>
                      <a:pt x="92" y="132"/>
                    </a:lnTo>
                    <a:lnTo>
                      <a:pt x="110" y="120"/>
                    </a:lnTo>
                    <a:lnTo>
                      <a:pt x="126" y="111"/>
                    </a:lnTo>
                    <a:lnTo>
                      <a:pt x="126" y="98"/>
                    </a:lnTo>
                    <a:lnTo>
                      <a:pt x="126" y="77"/>
                    </a:lnTo>
                    <a:lnTo>
                      <a:pt x="129" y="68"/>
                    </a:lnTo>
                    <a:lnTo>
                      <a:pt x="144" y="66"/>
                    </a:lnTo>
                    <a:lnTo>
                      <a:pt x="149" y="70"/>
                    </a:lnTo>
                    <a:lnTo>
                      <a:pt x="163" y="57"/>
                    </a:lnTo>
                    <a:lnTo>
                      <a:pt x="158" y="45"/>
                    </a:lnTo>
                    <a:lnTo>
                      <a:pt x="149" y="43"/>
                    </a:lnTo>
                    <a:lnTo>
                      <a:pt x="135" y="43"/>
                    </a:lnTo>
                    <a:lnTo>
                      <a:pt x="129" y="43"/>
                    </a:lnTo>
                    <a:lnTo>
                      <a:pt x="126" y="22"/>
                    </a:lnTo>
                    <a:lnTo>
                      <a:pt x="126" y="4"/>
                    </a:lnTo>
                    <a:lnTo>
                      <a:pt x="117" y="0"/>
                    </a:lnTo>
                    <a:lnTo>
                      <a:pt x="113" y="6"/>
                    </a:lnTo>
                    <a:lnTo>
                      <a:pt x="88" y="2"/>
                    </a:lnTo>
                    <a:lnTo>
                      <a:pt x="81" y="9"/>
                    </a:lnTo>
                    <a:lnTo>
                      <a:pt x="88" y="25"/>
                    </a:lnTo>
                    <a:lnTo>
                      <a:pt x="86" y="43"/>
                    </a:lnTo>
                    <a:lnTo>
                      <a:pt x="74" y="29"/>
                    </a:lnTo>
                    <a:lnTo>
                      <a:pt x="70" y="20"/>
                    </a:lnTo>
                    <a:lnTo>
                      <a:pt x="56" y="22"/>
                    </a:lnTo>
                    <a:lnTo>
                      <a:pt x="52" y="31"/>
                    </a:lnTo>
                    <a:lnTo>
                      <a:pt x="47" y="36"/>
                    </a:lnTo>
                    <a:lnTo>
                      <a:pt x="47" y="50"/>
                    </a:lnTo>
                    <a:lnTo>
                      <a:pt x="45" y="50"/>
                    </a:lnTo>
                    <a:lnTo>
                      <a:pt x="31" y="29"/>
                    </a:lnTo>
                    <a:lnTo>
                      <a:pt x="24" y="22"/>
                    </a:lnTo>
                    <a:lnTo>
                      <a:pt x="18" y="27"/>
                    </a:lnTo>
                    <a:lnTo>
                      <a:pt x="20" y="38"/>
                    </a:lnTo>
                    <a:lnTo>
                      <a:pt x="20" y="45"/>
                    </a:lnTo>
                    <a:lnTo>
                      <a:pt x="9" y="50"/>
                    </a:lnTo>
                    <a:lnTo>
                      <a:pt x="9" y="63"/>
                    </a:lnTo>
                    <a:lnTo>
                      <a:pt x="18" y="77"/>
                    </a:lnTo>
                    <a:lnTo>
                      <a:pt x="18" y="88"/>
                    </a:lnTo>
                    <a:lnTo>
                      <a:pt x="13" y="98"/>
                    </a:lnTo>
                    <a:lnTo>
                      <a:pt x="0" y="109"/>
                    </a:lnTo>
                    <a:lnTo>
                      <a:pt x="2" y="120"/>
                    </a:lnTo>
                    <a:lnTo>
                      <a:pt x="15" y="130"/>
                    </a:lnTo>
                    <a:lnTo>
                      <a:pt x="20" y="139"/>
                    </a:lnTo>
                    <a:lnTo>
                      <a:pt x="18" y="161"/>
                    </a:lnTo>
                    <a:lnTo>
                      <a:pt x="13" y="173"/>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56" name="Freeform 25"/>
              <p:cNvSpPr>
                <a:spLocks/>
              </p:cNvSpPr>
              <p:nvPr/>
            </p:nvSpPr>
            <p:spPr bwMode="auto">
              <a:xfrm>
                <a:off x="3035" y="2038"/>
                <a:ext cx="124" cy="78"/>
              </a:xfrm>
              <a:custGeom>
                <a:avLst/>
                <a:gdLst>
                  <a:gd name="T0" fmla="*/ 0 w 124"/>
                  <a:gd name="T1" fmla="*/ 74 h 78"/>
                  <a:gd name="T2" fmla="*/ 11 w 124"/>
                  <a:gd name="T3" fmla="*/ 77 h 78"/>
                  <a:gd name="T4" fmla="*/ 22 w 124"/>
                  <a:gd name="T5" fmla="*/ 67 h 78"/>
                  <a:gd name="T6" fmla="*/ 34 w 124"/>
                  <a:gd name="T7" fmla="*/ 52 h 78"/>
                  <a:gd name="T8" fmla="*/ 68 w 124"/>
                  <a:gd name="T9" fmla="*/ 52 h 78"/>
                  <a:gd name="T10" fmla="*/ 97 w 124"/>
                  <a:gd name="T11" fmla="*/ 47 h 78"/>
                  <a:gd name="T12" fmla="*/ 113 w 124"/>
                  <a:gd name="T13" fmla="*/ 33 h 78"/>
                  <a:gd name="T14" fmla="*/ 120 w 124"/>
                  <a:gd name="T15" fmla="*/ 18 h 78"/>
                  <a:gd name="T16" fmla="*/ 123 w 124"/>
                  <a:gd name="T17" fmla="*/ 0 h 78"/>
                  <a:gd name="T18" fmla="*/ 100 w 124"/>
                  <a:gd name="T19" fmla="*/ 11 h 78"/>
                  <a:gd name="T20" fmla="*/ 59 w 124"/>
                  <a:gd name="T21" fmla="*/ 29 h 78"/>
                  <a:gd name="T22" fmla="*/ 47 w 124"/>
                  <a:gd name="T23" fmla="*/ 31 h 78"/>
                  <a:gd name="T24" fmla="*/ 34 w 124"/>
                  <a:gd name="T25" fmla="*/ 40 h 78"/>
                  <a:gd name="T26" fmla="*/ 11 w 124"/>
                  <a:gd name="T27" fmla="*/ 45 h 78"/>
                  <a:gd name="T28" fmla="*/ 0 w 124"/>
                  <a:gd name="T29" fmla="*/ 49 h 78"/>
                  <a:gd name="T30" fmla="*/ 0 w 124"/>
                  <a:gd name="T31" fmla="*/ 74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78"/>
                  <a:gd name="T50" fmla="*/ 124 w 124"/>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78">
                    <a:moveTo>
                      <a:pt x="0" y="74"/>
                    </a:moveTo>
                    <a:lnTo>
                      <a:pt x="11" y="77"/>
                    </a:lnTo>
                    <a:lnTo>
                      <a:pt x="22" y="67"/>
                    </a:lnTo>
                    <a:lnTo>
                      <a:pt x="34" y="52"/>
                    </a:lnTo>
                    <a:lnTo>
                      <a:pt x="68" y="52"/>
                    </a:lnTo>
                    <a:lnTo>
                      <a:pt x="97" y="47"/>
                    </a:lnTo>
                    <a:lnTo>
                      <a:pt x="113" y="33"/>
                    </a:lnTo>
                    <a:lnTo>
                      <a:pt x="120" y="18"/>
                    </a:lnTo>
                    <a:lnTo>
                      <a:pt x="123" y="0"/>
                    </a:lnTo>
                    <a:lnTo>
                      <a:pt x="100" y="11"/>
                    </a:lnTo>
                    <a:lnTo>
                      <a:pt x="59" y="29"/>
                    </a:lnTo>
                    <a:lnTo>
                      <a:pt x="47" y="31"/>
                    </a:lnTo>
                    <a:lnTo>
                      <a:pt x="34" y="40"/>
                    </a:lnTo>
                    <a:lnTo>
                      <a:pt x="11" y="45"/>
                    </a:lnTo>
                    <a:lnTo>
                      <a:pt x="0" y="49"/>
                    </a:lnTo>
                    <a:lnTo>
                      <a:pt x="0" y="74"/>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57" name="Freeform 26"/>
              <p:cNvSpPr>
                <a:spLocks/>
              </p:cNvSpPr>
              <p:nvPr/>
            </p:nvSpPr>
            <p:spPr bwMode="auto">
              <a:xfrm>
                <a:off x="3098" y="2227"/>
                <a:ext cx="54" cy="64"/>
              </a:xfrm>
              <a:custGeom>
                <a:avLst/>
                <a:gdLst>
                  <a:gd name="T0" fmla="*/ 16 w 54"/>
                  <a:gd name="T1" fmla="*/ 0 h 64"/>
                  <a:gd name="T2" fmla="*/ 50 w 54"/>
                  <a:gd name="T3" fmla="*/ 22 h 64"/>
                  <a:gd name="T4" fmla="*/ 53 w 54"/>
                  <a:gd name="T5" fmla="*/ 31 h 64"/>
                  <a:gd name="T6" fmla="*/ 41 w 54"/>
                  <a:gd name="T7" fmla="*/ 45 h 64"/>
                  <a:gd name="T8" fmla="*/ 29 w 54"/>
                  <a:gd name="T9" fmla="*/ 54 h 64"/>
                  <a:gd name="T10" fmla="*/ 32 w 54"/>
                  <a:gd name="T11" fmla="*/ 63 h 64"/>
                  <a:gd name="T12" fmla="*/ 16 w 54"/>
                  <a:gd name="T13" fmla="*/ 60 h 64"/>
                  <a:gd name="T14" fmla="*/ 2 w 54"/>
                  <a:gd name="T15" fmla="*/ 45 h 64"/>
                  <a:gd name="T16" fmla="*/ 0 w 54"/>
                  <a:gd name="T17" fmla="*/ 31 h 64"/>
                  <a:gd name="T18" fmla="*/ 6 w 54"/>
                  <a:gd name="T19" fmla="*/ 18 h 64"/>
                  <a:gd name="T20" fmla="*/ 16 w 5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64"/>
                  <a:gd name="T35" fmla="*/ 54 w 54"/>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64">
                    <a:moveTo>
                      <a:pt x="16" y="0"/>
                    </a:moveTo>
                    <a:lnTo>
                      <a:pt x="50" y="22"/>
                    </a:lnTo>
                    <a:lnTo>
                      <a:pt x="53" y="31"/>
                    </a:lnTo>
                    <a:lnTo>
                      <a:pt x="41" y="45"/>
                    </a:lnTo>
                    <a:lnTo>
                      <a:pt x="29" y="54"/>
                    </a:lnTo>
                    <a:lnTo>
                      <a:pt x="32" y="63"/>
                    </a:lnTo>
                    <a:lnTo>
                      <a:pt x="16" y="60"/>
                    </a:lnTo>
                    <a:lnTo>
                      <a:pt x="2" y="45"/>
                    </a:lnTo>
                    <a:lnTo>
                      <a:pt x="0" y="31"/>
                    </a:lnTo>
                    <a:lnTo>
                      <a:pt x="6" y="18"/>
                    </a:lnTo>
                    <a:lnTo>
                      <a:pt x="16"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58" name="Freeform 27"/>
              <p:cNvSpPr>
                <a:spLocks/>
              </p:cNvSpPr>
              <p:nvPr/>
            </p:nvSpPr>
            <p:spPr bwMode="auto">
              <a:xfrm>
                <a:off x="3164" y="2208"/>
                <a:ext cx="78" cy="95"/>
              </a:xfrm>
              <a:custGeom>
                <a:avLst/>
                <a:gdLst>
                  <a:gd name="T0" fmla="*/ 72 w 78"/>
                  <a:gd name="T1" fmla="*/ 0 h 95"/>
                  <a:gd name="T2" fmla="*/ 77 w 78"/>
                  <a:gd name="T3" fmla="*/ 4 h 95"/>
                  <a:gd name="T4" fmla="*/ 72 w 78"/>
                  <a:gd name="T5" fmla="*/ 9 h 95"/>
                  <a:gd name="T6" fmla="*/ 77 w 78"/>
                  <a:gd name="T7" fmla="*/ 18 h 95"/>
                  <a:gd name="T8" fmla="*/ 70 w 78"/>
                  <a:gd name="T9" fmla="*/ 32 h 95"/>
                  <a:gd name="T10" fmla="*/ 61 w 78"/>
                  <a:gd name="T11" fmla="*/ 41 h 95"/>
                  <a:gd name="T12" fmla="*/ 63 w 78"/>
                  <a:gd name="T13" fmla="*/ 52 h 95"/>
                  <a:gd name="T14" fmla="*/ 61 w 78"/>
                  <a:gd name="T15" fmla="*/ 61 h 95"/>
                  <a:gd name="T16" fmla="*/ 63 w 78"/>
                  <a:gd name="T17" fmla="*/ 71 h 95"/>
                  <a:gd name="T18" fmla="*/ 49 w 78"/>
                  <a:gd name="T19" fmla="*/ 94 h 95"/>
                  <a:gd name="T20" fmla="*/ 18 w 78"/>
                  <a:gd name="T21" fmla="*/ 71 h 95"/>
                  <a:gd name="T22" fmla="*/ 0 w 78"/>
                  <a:gd name="T23" fmla="*/ 59 h 95"/>
                  <a:gd name="T24" fmla="*/ 9 w 78"/>
                  <a:gd name="T25" fmla="*/ 52 h 95"/>
                  <a:gd name="T26" fmla="*/ 9 w 78"/>
                  <a:gd name="T27" fmla="*/ 36 h 95"/>
                  <a:gd name="T28" fmla="*/ 29 w 78"/>
                  <a:gd name="T29" fmla="*/ 22 h 95"/>
                  <a:gd name="T30" fmla="*/ 40 w 78"/>
                  <a:gd name="T31" fmla="*/ 27 h 95"/>
                  <a:gd name="T32" fmla="*/ 49 w 78"/>
                  <a:gd name="T33" fmla="*/ 22 h 95"/>
                  <a:gd name="T34" fmla="*/ 65 w 78"/>
                  <a:gd name="T35" fmla="*/ 11 h 95"/>
                  <a:gd name="T36" fmla="*/ 72 w 78"/>
                  <a:gd name="T37" fmla="*/ 0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72" y="0"/>
                    </a:moveTo>
                    <a:lnTo>
                      <a:pt x="77" y="4"/>
                    </a:lnTo>
                    <a:lnTo>
                      <a:pt x="72" y="9"/>
                    </a:lnTo>
                    <a:lnTo>
                      <a:pt x="77" y="18"/>
                    </a:lnTo>
                    <a:lnTo>
                      <a:pt x="70" y="32"/>
                    </a:lnTo>
                    <a:lnTo>
                      <a:pt x="61" y="41"/>
                    </a:lnTo>
                    <a:lnTo>
                      <a:pt x="63" y="52"/>
                    </a:lnTo>
                    <a:lnTo>
                      <a:pt x="61" y="61"/>
                    </a:lnTo>
                    <a:lnTo>
                      <a:pt x="63" y="71"/>
                    </a:lnTo>
                    <a:lnTo>
                      <a:pt x="49" y="94"/>
                    </a:lnTo>
                    <a:lnTo>
                      <a:pt x="18" y="71"/>
                    </a:lnTo>
                    <a:lnTo>
                      <a:pt x="0" y="59"/>
                    </a:lnTo>
                    <a:lnTo>
                      <a:pt x="9" y="52"/>
                    </a:lnTo>
                    <a:lnTo>
                      <a:pt x="9" y="36"/>
                    </a:lnTo>
                    <a:lnTo>
                      <a:pt x="29" y="22"/>
                    </a:lnTo>
                    <a:lnTo>
                      <a:pt x="40" y="27"/>
                    </a:lnTo>
                    <a:lnTo>
                      <a:pt x="49" y="22"/>
                    </a:lnTo>
                    <a:lnTo>
                      <a:pt x="65" y="11"/>
                    </a:lnTo>
                    <a:lnTo>
                      <a:pt x="72"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59" name="Freeform 28"/>
              <p:cNvSpPr>
                <a:spLocks/>
              </p:cNvSpPr>
              <p:nvPr/>
            </p:nvSpPr>
            <p:spPr bwMode="auto">
              <a:xfrm>
                <a:off x="3153" y="2303"/>
                <a:ext cx="38" cy="43"/>
              </a:xfrm>
              <a:custGeom>
                <a:avLst/>
                <a:gdLst>
                  <a:gd name="T0" fmla="*/ 0 w 38"/>
                  <a:gd name="T1" fmla="*/ 0 h 43"/>
                  <a:gd name="T2" fmla="*/ 26 w 38"/>
                  <a:gd name="T3" fmla="*/ 7 h 43"/>
                  <a:gd name="T4" fmla="*/ 34 w 38"/>
                  <a:gd name="T5" fmla="*/ 18 h 43"/>
                  <a:gd name="T6" fmla="*/ 37 w 38"/>
                  <a:gd name="T7" fmla="*/ 32 h 43"/>
                  <a:gd name="T8" fmla="*/ 26 w 38"/>
                  <a:gd name="T9" fmla="*/ 42 h 43"/>
                  <a:gd name="T10" fmla="*/ 7 w 38"/>
                  <a:gd name="T11" fmla="*/ 35 h 43"/>
                  <a:gd name="T12" fmla="*/ 2 w 38"/>
                  <a:gd name="T13" fmla="*/ 23 h 43"/>
                  <a:gd name="T14" fmla="*/ 0 w 38"/>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3"/>
                  <a:gd name="T26" fmla="*/ 38 w 3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3">
                    <a:moveTo>
                      <a:pt x="0" y="0"/>
                    </a:moveTo>
                    <a:lnTo>
                      <a:pt x="26" y="7"/>
                    </a:lnTo>
                    <a:lnTo>
                      <a:pt x="34" y="18"/>
                    </a:lnTo>
                    <a:lnTo>
                      <a:pt x="37" y="32"/>
                    </a:lnTo>
                    <a:lnTo>
                      <a:pt x="26" y="42"/>
                    </a:lnTo>
                    <a:lnTo>
                      <a:pt x="7" y="35"/>
                    </a:lnTo>
                    <a:lnTo>
                      <a:pt x="2" y="23"/>
                    </a:lnTo>
                    <a:lnTo>
                      <a:pt x="0"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60" name="Freeform 29"/>
              <p:cNvSpPr>
                <a:spLocks/>
              </p:cNvSpPr>
              <p:nvPr/>
            </p:nvSpPr>
            <p:spPr bwMode="auto">
              <a:xfrm>
                <a:off x="3369" y="2295"/>
                <a:ext cx="36" cy="36"/>
              </a:xfrm>
              <a:custGeom>
                <a:avLst/>
                <a:gdLst>
                  <a:gd name="T0" fmla="*/ 13 w 36"/>
                  <a:gd name="T1" fmla="*/ 0 h 36"/>
                  <a:gd name="T2" fmla="*/ 0 w 36"/>
                  <a:gd name="T3" fmla="*/ 7 h 36"/>
                  <a:gd name="T4" fmla="*/ 0 w 36"/>
                  <a:gd name="T5" fmla="*/ 25 h 36"/>
                  <a:gd name="T6" fmla="*/ 26 w 36"/>
                  <a:gd name="T7" fmla="*/ 35 h 36"/>
                  <a:gd name="T8" fmla="*/ 35 w 36"/>
                  <a:gd name="T9" fmla="*/ 20 h 36"/>
                  <a:gd name="T10" fmla="*/ 13 w 36"/>
                  <a:gd name="T11" fmla="*/ 0 h 36"/>
                  <a:gd name="T12" fmla="*/ 0 60000 65536"/>
                  <a:gd name="T13" fmla="*/ 0 60000 65536"/>
                  <a:gd name="T14" fmla="*/ 0 60000 65536"/>
                  <a:gd name="T15" fmla="*/ 0 60000 65536"/>
                  <a:gd name="T16" fmla="*/ 0 60000 65536"/>
                  <a:gd name="T17" fmla="*/ 0 60000 65536"/>
                  <a:gd name="T18" fmla="*/ 0 w 36"/>
                  <a:gd name="T19" fmla="*/ 0 h 36"/>
                  <a:gd name="T20" fmla="*/ 36 w 3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6" h="36">
                    <a:moveTo>
                      <a:pt x="13" y="0"/>
                    </a:moveTo>
                    <a:lnTo>
                      <a:pt x="0" y="7"/>
                    </a:lnTo>
                    <a:lnTo>
                      <a:pt x="0" y="25"/>
                    </a:lnTo>
                    <a:lnTo>
                      <a:pt x="26" y="35"/>
                    </a:lnTo>
                    <a:lnTo>
                      <a:pt x="35" y="20"/>
                    </a:lnTo>
                    <a:lnTo>
                      <a:pt x="13"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grpSp>
        <p:sp>
          <p:nvSpPr>
            <p:cNvPr id="101" name="Freeform 30"/>
            <p:cNvSpPr>
              <a:spLocks/>
            </p:cNvSpPr>
            <p:nvPr/>
          </p:nvSpPr>
          <p:spPr bwMode="auto">
            <a:xfrm>
              <a:off x="3464" y="2303"/>
              <a:ext cx="36" cy="39"/>
            </a:xfrm>
            <a:custGeom>
              <a:avLst/>
              <a:gdLst>
                <a:gd name="T0" fmla="*/ 2 w 36"/>
                <a:gd name="T1" fmla="*/ 0 h 39"/>
                <a:gd name="T2" fmla="*/ 0 w 36"/>
                <a:gd name="T3" fmla="*/ 6 h 39"/>
                <a:gd name="T4" fmla="*/ 2 w 36"/>
                <a:gd name="T5" fmla="*/ 27 h 39"/>
                <a:gd name="T6" fmla="*/ 20 w 36"/>
                <a:gd name="T7" fmla="*/ 38 h 39"/>
                <a:gd name="T8" fmla="*/ 35 w 36"/>
                <a:gd name="T9" fmla="*/ 24 h 39"/>
                <a:gd name="T10" fmla="*/ 2 w 36"/>
                <a:gd name="T11" fmla="*/ 0 h 39"/>
                <a:gd name="T12" fmla="*/ 0 60000 65536"/>
                <a:gd name="T13" fmla="*/ 0 60000 65536"/>
                <a:gd name="T14" fmla="*/ 0 60000 65536"/>
                <a:gd name="T15" fmla="*/ 0 60000 65536"/>
                <a:gd name="T16" fmla="*/ 0 60000 65536"/>
                <a:gd name="T17" fmla="*/ 0 60000 65536"/>
                <a:gd name="T18" fmla="*/ 0 w 36"/>
                <a:gd name="T19" fmla="*/ 0 h 39"/>
                <a:gd name="T20" fmla="*/ 36 w 3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6" h="39">
                  <a:moveTo>
                    <a:pt x="2" y="0"/>
                  </a:moveTo>
                  <a:lnTo>
                    <a:pt x="0" y="6"/>
                  </a:lnTo>
                  <a:lnTo>
                    <a:pt x="2" y="27"/>
                  </a:lnTo>
                  <a:lnTo>
                    <a:pt x="20" y="38"/>
                  </a:lnTo>
                  <a:lnTo>
                    <a:pt x="35" y="24"/>
                  </a:lnTo>
                  <a:lnTo>
                    <a:pt x="2"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2" name="Freeform 31"/>
            <p:cNvSpPr>
              <a:spLocks/>
            </p:cNvSpPr>
            <p:nvPr/>
          </p:nvSpPr>
          <p:spPr bwMode="auto">
            <a:xfrm>
              <a:off x="2979" y="2230"/>
              <a:ext cx="572" cy="770"/>
            </a:xfrm>
            <a:custGeom>
              <a:avLst/>
              <a:gdLst>
                <a:gd name="T0" fmla="*/ 224 w 573"/>
                <a:gd name="T1" fmla="*/ 18 h 770"/>
                <a:gd name="T2" fmla="*/ 231 w 573"/>
                <a:gd name="T3" fmla="*/ 54 h 770"/>
                <a:gd name="T4" fmla="*/ 226 w 573"/>
                <a:gd name="T5" fmla="*/ 81 h 770"/>
                <a:gd name="T6" fmla="*/ 258 w 573"/>
                <a:gd name="T7" fmla="*/ 120 h 770"/>
                <a:gd name="T8" fmla="*/ 211 w 573"/>
                <a:gd name="T9" fmla="*/ 106 h 770"/>
                <a:gd name="T10" fmla="*/ 177 w 573"/>
                <a:gd name="T11" fmla="*/ 136 h 770"/>
                <a:gd name="T12" fmla="*/ 152 w 573"/>
                <a:gd name="T13" fmla="*/ 111 h 770"/>
                <a:gd name="T14" fmla="*/ 106 w 573"/>
                <a:gd name="T15" fmla="*/ 136 h 770"/>
                <a:gd name="T16" fmla="*/ 115 w 573"/>
                <a:gd name="T17" fmla="*/ 175 h 770"/>
                <a:gd name="T18" fmla="*/ 90 w 573"/>
                <a:gd name="T19" fmla="*/ 197 h 770"/>
                <a:gd name="T20" fmla="*/ 95 w 573"/>
                <a:gd name="T21" fmla="*/ 234 h 770"/>
                <a:gd name="T22" fmla="*/ 63 w 573"/>
                <a:gd name="T23" fmla="*/ 273 h 770"/>
                <a:gd name="T24" fmla="*/ 31 w 573"/>
                <a:gd name="T25" fmla="*/ 304 h 770"/>
                <a:gd name="T26" fmla="*/ 22 w 573"/>
                <a:gd name="T27" fmla="*/ 366 h 770"/>
                <a:gd name="T28" fmla="*/ 18 w 573"/>
                <a:gd name="T29" fmla="*/ 393 h 770"/>
                <a:gd name="T30" fmla="*/ 2 w 573"/>
                <a:gd name="T31" fmla="*/ 448 h 770"/>
                <a:gd name="T32" fmla="*/ 22 w 573"/>
                <a:gd name="T33" fmla="*/ 475 h 770"/>
                <a:gd name="T34" fmla="*/ 0 w 573"/>
                <a:gd name="T35" fmla="*/ 509 h 770"/>
                <a:gd name="T36" fmla="*/ 31 w 573"/>
                <a:gd name="T37" fmla="*/ 548 h 770"/>
                <a:gd name="T38" fmla="*/ 90 w 573"/>
                <a:gd name="T39" fmla="*/ 555 h 770"/>
                <a:gd name="T40" fmla="*/ 99 w 573"/>
                <a:gd name="T41" fmla="*/ 582 h 770"/>
                <a:gd name="T42" fmla="*/ 72 w 573"/>
                <a:gd name="T43" fmla="*/ 621 h 770"/>
                <a:gd name="T44" fmla="*/ 49 w 573"/>
                <a:gd name="T45" fmla="*/ 682 h 770"/>
                <a:gd name="T46" fmla="*/ 81 w 573"/>
                <a:gd name="T47" fmla="*/ 718 h 770"/>
                <a:gd name="T48" fmla="*/ 111 w 573"/>
                <a:gd name="T49" fmla="*/ 705 h 770"/>
                <a:gd name="T50" fmla="*/ 138 w 573"/>
                <a:gd name="T51" fmla="*/ 716 h 770"/>
                <a:gd name="T52" fmla="*/ 165 w 573"/>
                <a:gd name="T53" fmla="*/ 741 h 770"/>
                <a:gd name="T54" fmla="*/ 220 w 573"/>
                <a:gd name="T55" fmla="*/ 748 h 770"/>
                <a:gd name="T56" fmla="*/ 256 w 573"/>
                <a:gd name="T57" fmla="*/ 755 h 770"/>
                <a:gd name="T58" fmla="*/ 308 w 573"/>
                <a:gd name="T59" fmla="*/ 755 h 770"/>
                <a:gd name="T60" fmla="*/ 345 w 573"/>
                <a:gd name="T61" fmla="*/ 750 h 770"/>
                <a:gd name="T62" fmla="*/ 381 w 573"/>
                <a:gd name="T63" fmla="*/ 750 h 770"/>
                <a:gd name="T64" fmla="*/ 426 w 573"/>
                <a:gd name="T65" fmla="*/ 762 h 770"/>
                <a:gd name="T66" fmla="*/ 417 w 573"/>
                <a:gd name="T67" fmla="*/ 728 h 770"/>
                <a:gd name="T68" fmla="*/ 483 w 573"/>
                <a:gd name="T69" fmla="*/ 666 h 770"/>
                <a:gd name="T70" fmla="*/ 449 w 573"/>
                <a:gd name="T71" fmla="*/ 637 h 770"/>
                <a:gd name="T72" fmla="*/ 388 w 573"/>
                <a:gd name="T73" fmla="*/ 573 h 770"/>
                <a:gd name="T74" fmla="*/ 372 w 573"/>
                <a:gd name="T75" fmla="*/ 516 h 770"/>
                <a:gd name="T76" fmla="*/ 392 w 573"/>
                <a:gd name="T77" fmla="*/ 502 h 770"/>
                <a:gd name="T78" fmla="*/ 517 w 573"/>
                <a:gd name="T79" fmla="*/ 448 h 770"/>
                <a:gd name="T80" fmla="*/ 562 w 573"/>
                <a:gd name="T81" fmla="*/ 445 h 770"/>
                <a:gd name="T82" fmla="*/ 572 w 573"/>
                <a:gd name="T83" fmla="*/ 407 h 770"/>
                <a:gd name="T84" fmla="*/ 560 w 573"/>
                <a:gd name="T85" fmla="*/ 336 h 770"/>
                <a:gd name="T86" fmla="*/ 549 w 573"/>
                <a:gd name="T87" fmla="*/ 286 h 770"/>
                <a:gd name="T88" fmla="*/ 535 w 573"/>
                <a:gd name="T89" fmla="*/ 232 h 770"/>
                <a:gd name="T90" fmla="*/ 512 w 573"/>
                <a:gd name="T91" fmla="*/ 145 h 770"/>
                <a:gd name="T92" fmla="*/ 463 w 573"/>
                <a:gd name="T93" fmla="*/ 95 h 770"/>
                <a:gd name="T94" fmla="*/ 424 w 573"/>
                <a:gd name="T95" fmla="*/ 93 h 770"/>
                <a:gd name="T96" fmla="*/ 356 w 573"/>
                <a:gd name="T97" fmla="*/ 118 h 770"/>
                <a:gd name="T98" fmla="*/ 351 w 573"/>
                <a:gd name="T99" fmla="*/ 97 h 770"/>
                <a:gd name="T100" fmla="*/ 317 w 573"/>
                <a:gd name="T101" fmla="*/ 65 h 770"/>
                <a:gd name="T102" fmla="*/ 290 w 573"/>
                <a:gd name="T103" fmla="*/ 18 h 770"/>
                <a:gd name="T104" fmla="*/ 251 w 573"/>
                <a:gd name="T105" fmla="*/ 2 h 7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770"/>
                <a:gd name="T161" fmla="*/ 573 w 573"/>
                <a:gd name="T162" fmla="*/ 770 h 7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770">
                  <a:moveTo>
                    <a:pt x="236" y="0"/>
                  </a:moveTo>
                  <a:lnTo>
                    <a:pt x="224" y="9"/>
                  </a:lnTo>
                  <a:lnTo>
                    <a:pt x="224" y="18"/>
                  </a:lnTo>
                  <a:lnTo>
                    <a:pt x="226" y="25"/>
                  </a:lnTo>
                  <a:lnTo>
                    <a:pt x="229" y="36"/>
                  </a:lnTo>
                  <a:lnTo>
                    <a:pt x="231" y="54"/>
                  </a:lnTo>
                  <a:lnTo>
                    <a:pt x="224" y="61"/>
                  </a:lnTo>
                  <a:lnTo>
                    <a:pt x="224" y="70"/>
                  </a:lnTo>
                  <a:lnTo>
                    <a:pt x="226" y="81"/>
                  </a:lnTo>
                  <a:lnTo>
                    <a:pt x="242" y="95"/>
                  </a:lnTo>
                  <a:lnTo>
                    <a:pt x="254" y="97"/>
                  </a:lnTo>
                  <a:lnTo>
                    <a:pt x="258" y="120"/>
                  </a:lnTo>
                  <a:lnTo>
                    <a:pt x="233" y="113"/>
                  </a:lnTo>
                  <a:lnTo>
                    <a:pt x="222" y="102"/>
                  </a:lnTo>
                  <a:lnTo>
                    <a:pt x="211" y="106"/>
                  </a:lnTo>
                  <a:lnTo>
                    <a:pt x="192" y="131"/>
                  </a:lnTo>
                  <a:lnTo>
                    <a:pt x="186" y="138"/>
                  </a:lnTo>
                  <a:lnTo>
                    <a:pt x="177" y="136"/>
                  </a:lnTo>
                  <a:lnTo>
                    <a:pt x="174" y="127"/>
                  </a:lnTo>
                  <a:lnTo>
                    <a:pt x="167" y="118"/>
                  </a:lnTo>
                  <a:lnTo>
                    <a:pt x="152" y="111"/>
                  </a:lnTo>
                  <a:lnTo>
                    <a:pt x="127" y="111"/>
                  </a:lnTo>
                  <a:lnTo>
                    <a:pt x="120" y="122"/>
                  </a:lnTo>
                  <a:lnTo>
                    <a:pt x="106" y="136"/>
                  </a:lnTo>
                  <a:lnTo>
                    <a:pt x="118" y="147"/>
                  </a:lnTo>
                  <a:lnTo>
                    <a:pt x="118" y="166"/>
                  </a:lnTo>
                  <a:lnTo>
                    <a:pt x="115" y="175"/>
                  </a:lnTo>
                  <a:lnTo>
                    <a:pt x="111" y="184"/>
                  </a:lnTo>
                  <a:lnTo>
                    <a:pt x="95" y="195"/>
                  </a:lnTo>
                  <a:lnTo>
                    <a:pt x="90" y="197"/>
                  </a:lnTo>
                  <a:lnTo>
                    <a:pt x="93" y="211"/>
                  </a:lnTo>
                  <a:lnTo>
                    <a:pt x="99" y="222"/>
                  </a:lnTo>
                  <a:lnTo>
                    <a:pt x="95" y="234"/>
                  </a:lnTo>
                  <a:lnTo>
                    <a:pt x="86" y="247"/>
                  </a:lnTo>
                  <a:lnTo>
                    <a:pt x="72" y="263"/>
                  </a:lnTo>
                  <a:lnTo>
                    <a:pt x="63" y="273"/>
                  </a:lnTo>
                  <a:lnTo>
                    <a:pt x="49" y="284"/>
                  </a:lnTo>
                  <a:lnTo>
                    <a:pt x="38" y="288"/>
                  </a:lnTo>
                  <a:lnTo>
                    <a:pt x="31" y="304"/>
                  </a:lnTo>
                  <a:lnTo>
                    <a:pt x="29" y="329"/>
                  </a:lnTo>
                  <a:lnTo>
                    <a:pt x="22" y="343"/>
                  </a:lnTo>
                  <a:lnTo>
                    <a:pt x="22" y="366"/>
                  </a:lnTo>
                  <a:lnTo>
                    <a:pt x="13" y="375"/>
                  </a:lnTo>
                  <a:lnTo>
                    <a:pt x="11" y="382"/>
                  </a:lnTo>
                  <a:lnTo>
                    <a:pt x="18" y="393"/>
                  </a:lnTo>
                  <a:lnTo>
                    <a:pt x="22" y="409"/>
                  </a:lnTo>
                  <a:lnTo>
                    <a:pt x="31" y="423"/>
                  </a:lnTo>
                  <a:lnTo>
                    <a:pt x="2" y="448"/>
                  </a:lnTo>
                  <a:lnTo>
                    <a:pt x="9" y="464"/>
                  </a:lnTo>
                  <a:lnTo>
                    <a:pt x="20" y="473"/>
                  </a:lnTo>
                  <a:lnTo>
                    <a:pt x="22" y="475"/>
                  </a:lnTo>
                  <a:lnTo>
                    <a:pt x="22" y="484"/>
                  </a:lnTo>
                  <a:lnTo>
                    <a:pt x="6" y="495"/>
                  </a:lnTo>
                  <a:lnTo>
                    <a:pt x="0" y="509"/>
                  </a:lnTo>
                  <a:lnTo>
                    <a:pt x="6" y="530"/>
                  </a:lnTo>
                  <a:lnTo>
                    <a:pt x="15" y="541"/>
                  </a:lnTo>
                  <a:lnTo>
                    <a:pt x="31" y="548"/>
                  </a:lnTo>
                  <a:lnTo>
                    <a:pt x="52" y="552"/>
                  </a:lnTo>
                  <a:lnTo>
                    <a:pt x="72" y="552"/>
                  </a:lnTo>
                  <a:lnTo>
                    <a:pt x="90" y="555"/>
                  </a:lnTo>
                  <a:lnTo>
                    <a:pt x="102" y="564"/>
                  </a:lnTo>
                  <a:lnTo>
                    <a:pt x="115" y="575"/>
                  </a:lnTo>
                  <a:lnTo>
                    <a:pt x="99" y="582"/>
                  </a:lnTo>
                  <a:lnTo>
                    <a:pt x="88" y="596"/>
                  </a:lnTo>
                  <a:lnTo>
                    <a:pt x="74" y="607"/>
                  </a:lnTo>
                  <a:lnTo>
                    <a:pt x="72" y="621"/>
                  </a:lnTo>
                  <a:lnTo>
                    <a:pt x="65" y="650"/>
                  </a:lnTo>
                  <a:lnTo>
                    <a:pt x="56" y="671"/>
                  </a:lnTo>
                  <a:lnTo>
                    <a:pt x="49" y="682"/>
                  </a:lnTo>
                  <a:lnTo>
                    <a:pt x="65" y="705"/>
                  </a:lnTo>
                  <a:lnTo>
                    <a:pt x="70" y="712"/>
                  </a:lnTo>
                  <a:lnTo>
                    <a:pt x="81" y="718"/>
                  </a:lnTo>
                  <a:lnTo>
                    <a:pt x="90" y="718"/>
                  </a:lnTo>
                  <a:lnTo>
                    <a:pt x="104" y="712"/>
                  </a:lnTo>
                  <a:lnTo>
                    <a:pt x="111" y="705"/>
                  </a:lnTo>
                  <a:lnTo>
                    <a:pt x="113" y="703"/>
                  </a:lnTo>
                  <a:lnTo>
                    <a:pt x="131" y="705"/>
                  </a:lnTo>
                  <a:lnTo>
                    <a:pt x="138" y="716"/>
                  </a:lnTo>
                  <a:lnTo>
                    <a:pt x="145" y="728"/>
                  </a:lnTo>
                  <a:lnTo>
                    <a:pt x="154" y="739"/>
                  </a:lnTo>
                  <a:lnTo>
                    <a:pt x="165" y="741"/>
                  </a:lnTo>
                  <a:lnTo>
                    <a:pt x="190" y="739"/>
                  </a:lnTo>
                  <a:lnTo>
                    <a:pt x="202" y="737"/>
                  </a:lnTo>
                  <a:lnTo>
                    <a:pt x="220" y="748"/>
                  </a:lnTo>
                  <a:lnTo>
                    <a:pt x="231" y="743"/>
                  </a:lnTo>
                  <a:lnTo>
                    <a:pt x="245" y="746"/>
                  </a:lnTo>
                  <a:lnTo>
                    <a:pt x="256" y="755"/>
                  </a:lnTo>
                  <a:lnTo>
                    <a:pt x="276" y="746"/>
                  </a:lnTo>
                  <a:lnTo>
                    <a:pt x="295" y="746"/>
                  </a:lnTo>
                  <a:lnTo>
                    <a:pt x="308" y="755"/>
                  </a:lnTo>
                  <a:lnTo>
                    <a:pt x="320" y="759"/>
                  </a:lnTo>
                  <a:lnTo>
                    <a:pt x="331" y="750"/>
                  </a:lnTo>
                  <a:lnTo>
                    <a:pt x="345" y="750"/>
                  </a:lnTo>
                  <a:lnTo>
                    <a:pt x="365" y="746"/>
                  </a:lnTo>
                  <a:lnTo>
                    <a:pt x="379" y="755"/>
                  </a:lnTo>
                  <a:lnTo>
                    <a:pt x="381" y="750"/>
                  </a:lnTo>
                  <a:lnTo>
                    <a:pt x="397" y="762"/>
                  </a:lnTo>
                  <a:lnTo>
                    <a:pt x="410" y="769"/>
                  </a:lnTo>
                  <a:lnTo>
                    <a:pt x="426" y="762"/>
                  </a:lnTo>
                  <a:lnTo>
                    <a:pt x="429" y="750"/>
                  </a:lnTo>
                  <a:lnTo>
                    <a:pt x="419" y="737"/>
                  </a:lnTo>
                  <a:lnTo>
                    <a:pt x="417" y="728"/>
                  </a:lnTo>
                  <a:lnTo>
                    <a:pt x="410" y="705"/>
                  </a:lnTo>
                  <a:lnTo>
                    <a:pt x="467" y="666"/>
                  </a:lnTo>
                  <a:lnTo>
                    <a:pt x="483" y="666"/>
                  </a:lnTo>
                  <a:lnTo>
                    <a:pt x="485" y="659"/>
                  </a:lnTo>
                  <a:lnTo>
                    <a:pt x="465" y="652"/>
                  </a:lnTo>
                  <a:lnTo>
                    <a:pt x="449" y="637"/>
                  </a:lnTo>
                  <a:lnTo>
                    <a:pt x="413" y="602"/>
                  </a:lnTo>
                  <a:lnTo>
                    <a:pt x="408" y="577"/>
                  </a:lnTo>
                  <a:lnTo>
                    <a:pt x="388" y="573"/>
                  </a:lnTo>
                  <a:lnTo>
                    <a:pt x="385" y="548"/>
                  </a:lnTo>
                  <a:lnTo>
                    <a:pt x="381" y="527"/>
                  </a:lnTo>
                  <a:lnTo>
                    <a:pt x="372" y="516"/>
                  </a:lnTo>
                  <a:lnTo>
                    <a:pt x="376" y="507"/>
                  </a:lnTo>
                  <a:lnTo>
                    <a:pt x="381" y="502"/>
                  </a:lnTo>
                  <a:lnTo>
                    <a:pt x="392" y="502"/>
                  </a:lnTo>
                  <a:lnTo>
                    <a:pt x="429" y="493"/>
                  </a:lnTo>
                  <a:lnTo>
                    <a:pt x="501" y="455"/>
                  </a:lnTo>
                  <a:lnTo>
                    <a:pt x="517" y="448"/>
                  </a:lnTo>
                  <a:lnTo>
                    <a:pt x="533" y="439"/>
                  </a:lnTo>
                  <a:lnTo>
                    <a:pt x="544" y="452"/>
                  </a:lnTo>
                  <a:lnTo>
                    <a:pt x="562" y="445"/>
                  </a:lnTo>
                  <a:lnTo>
                    <a:pt x="567" y="427"/>
                  </a:lnTo>
                  <a:lnTo>
                    <a:pt x="565" y="418"/>
                  </a:lnTo>
                  <a:lnTo>
                    <a:pt x="572" y="407"/>
                  </a:lnTo>
                  <a:lnTo>
                    <a:pt x="562" y="393"/>
                  </a:lnTo>
                  <a:lnTo>
                    <a:pt x="553" y="370"/>
                  </a:lnTo>
                  <a:lnTo>
                    <a:pt x="560" y="336"/>
                  </a:lnTo>
                  <a:lnTo>
                    <a:pt x="549" y="320"/>
                  </a:lnTo>
                  <a:lnTo>
                    <a:pt x="544" y="302"/>
                  </a:lnTo>
                  <a:lnTo>
                    <a:pt x="549" y="286"/>
                  </a:lnTo>
                  <a:lnTo>
                    <a:pt x="547" y="273"/>
                  </a:lnTo>
                  <a:lnTo>
                    <a:pt x="522" y="247"/>
                  </a:lnTo>
                  <a:lnTo>
                    <a:pt x="535" y="232"/>
                  </a:lnTo>
                  <a:lnTo>
                    <a:pt x="535" y="204"/>
                  </a:lnTo>
                  <a:lnTo>
                    <a:pt x="537" y="172"/>
                  </a:lnTo>
                  <a:lnTo>
                    <a:pt x="512" y="145"/>
                  </a:lnTo>
                  <a:lnTo>
                    <a:pt x="499" y="129"/>
                  </a:lnTo>
                  <a:lnTo>
                    <a:pt x="485" y="113"/>
                  </a:lnTo>
                  <a:lnTo>
                    <a:pt x="463" y="95"/>
                  </a:lnTo>
                  <a:lnTo>
                    <a:pt x="447" y="86"/>
                  </a:lnTo>
                  <a:lnTo>
                    <a:pt x="438" y="84"/>
                  </a:lnTo>
                  <a:lnTo>
                    <a:pt x="424" y="93"/>
                  </a:lnTo>
                  <a:lnTo>
                    <a:pt x="413" y="100"/>
                  </a:lnTo>
                  <a:lnTo>
                    <a:pt x="379" y="125"/>
                  </a:lnTo>
                  <a:lnTo>
                    <a:pt x="356" y="118"/>
                  </a:lnTo>
                  <a:lnTo>
                    <a:pt x="347" y="118"/>
                  </a:lnTo>
                  <a:lnTo>
                    <a:pt x="347" y="109"/>
                  </a:lnTo>
                  <a:lnTo>
                    <a:pt x="351" y="97"/>
                  </a:lnTo>
                  <a:lnTo>
                    <a:pt x="356" y="88"/>
                  </a:lnTo>
                  <a:lnTo>
                    <a:pt x="326" y="68"/>
                  </a:lnTo>
                  <a:lnTo>
                    <a:pt x="317" y="65"/>
                  </a:lnTo>
                  <a:lnTo>
                    <a:pt x="301" y="54"/>
                  </a:lnTo>
                  <a:lnTo>
                    <a:pt x="297" y="31"/>
                  </a:lnTo>
                  <a:lnTo>
                    <a:pt x="290" y="18"/>
                  </a:lnTo>
                  <a:lnTo>
                    <a:pt x="279" y="18"/>
                  </a:lnTo>
                  <a:lnTo>
                    <a:pt x="267" y="4"/>
                  </a:lnTo>
                  <a:lnTo>
                    <a:pt x="251" y="2"/>
                  </a:lnTo>
                  <a:lnTo>
                    <a:pt x="236"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3" name="Freeform 32"/>
            <p:cNvSpPr>
              <a:spLocks/>
            </p:cNvSpPr>
            <p:nvPr/>
          </p:nvSpPr>
          <p:spPr bwMode="auto">
            <a:xfrm>
              <a:off x="3499" y="2292"/>
              <a:ext cx="623" cy="583"/>
            </a:xfrm>
            <a:custGeom>
              <a:avLst/>
              <a:gdLst>
                <a:gd name="T0" fmla="*/ 13 w 623"/>
                <a:gd name="T1" fmla="*/ 145 h 583"/>
                <a:gd name="T2" fmla="*/ 0 w 623"/>
                <a:gd name="T3" fmla="*/ 186 h 583"/>
                <a:gd name="T4" fmla="*/ 27 w 623"/>
                <a:gd name="T5" fmla="*/ 222 h 583"/>
                <a:gd name="T6" fmla="*/ 22 w 623"/>
                <a:gd name="T7" fmla="*/ 254 h 583"/>
                <a:gd name="T8" fmla="*/ 34 w 623"/>
                <a:gd name="T9" fmla="*/ 279 h 583"/>
                <a:gd name="T10" fmla="*/ 43 w 623"/>
                <a:gd name="T11" fmla="*/ 334 h 583"/>
                <a:gd name="T12" fmla="*/ 45 w 623"/>
                <a:gd name="T13" fmla="*/ 352 h 583"/>
                <a:gd name="T14" fmla="*/ 38 w 623"/>
                <a:gd name="T15" fmla="*/ 372 h 583"/>
                <a:gd name="T16" fmla="*/ 54 w 623"/>
                <a:gd name="T17" fmla="*/ 381 h 583"/>
                <a:gd name="T18" fmla="*/ 72 w 623"/>
                <a:gd name="T19" fmla="*/ 395 h 583"/>
                <a:gd name="T20" fmla="*/ 88 w 623"/>
                <a:gd name="T21" fmla="*/ 425 h 583"/>
                <a:gd name="T22" fmla="*/ 107 w 623"/>
                <a:gd name="T23" fmla="*/ 447 h 583"/>
                <a:gd name="T24" fmla="*/ 143 w 623"/>
                <a:gd name="T25" fmla="*/ 456 h 583"/>
                <a:gd name="T26" fmla="*/ 166 w 623"/>
                <a:gd name="T27" fmla="*/ 454 h 583"/>
                <a:gd name="T28" fmla="*/ 202 w 623"/>
                <a:gd name="T29" fmla="*/ 488 h 583"/>
                <a:gd name="T30" fmla="*/ 246 w 623"/>
                <a:gd name="T31" fmla="*/ 506 h 583"/>
                <a:gd name="T32" fmla="*/ 280 w 623"/>
                <a:gd name="T33" fmla="*/ 500 h 583"/>
                <a:gd name="T34" fmla="*/ 314 w 623"/>
                <a:gd name="T35" fmla="*/ 522 h 583"/>
                <a:gd name="T36" fmla="*/ 330 w 623"/>
                <a:gd name="T37" fmla="*/ 525 h 583"/>
                <a:gd name="T38" fmla="*/ 355 w 623"/>
                <a:gd name="T39" fmla="*/ 536 h 583"/>
                <a:gd name="T40" fmla="*/ 385 w 623"/>
                <a:gd name="T41" fmla="*/ 559 h 583"/>
                <a:gd name="T42" fmla="*/ 407 w 623"/>
                <a:gd name="T43" fmla="*/ 563 h 583"/>
                <a:gd name="T44" fmla="*/ 428 w 623"/>
                <a:gd name="T45" fmla="*/ 550 h 583"/>
                <a:gd name="T46" fmla="*/ 544 w 623"/>
                <a:gd name="T47" fmla="*/ 582 h 583"/>
                <a:gd name="T48" fmla="*/ 549 w 623"/>
                <a:gd name="T49" fmla="*/ 550 h 583"/>
                <a:gd name="T50" fmla="*/ 603 w 623"/>
                <a:gd name="T51" fmla="*/ 456 h 583"/>
                <a:gd name="T52" fmla="*/ 622 w 623"/>
                <a:gd name="T53" fmla="*/ 418 h 583"/>
                <a:gd name="T54" fmla="*/ 599 w 623"/>
                <a:gd name="T55" fmla="*/ 363 h 583"/>
                <a:gd name="T56" fmla="*/ 569 w 623"/>
                <a:gd name="T57" fmla="*/ 322 h 583"/>
                <a:gd name="T58" fmla="*/ 569 w 623"/>
                <a:gd name="T59" fmla="*/ 284 h 583"/>
                <a:gd name="T60" fmla="*/ 567 w 623"/>
                <a:gd name="T61" fmla="*/ 254 h 583"/>
                <a:gd name="T62" fmla="*/ 567 w 623"/>
                <a:gd name="T63" fmla="*/ 234 h 583"/>
                <a:gd name="T64" fmla="*/ 590 w 623"/>
                <a:gd name="T65" fmla="*/ 204 h 583"/>
                <a:gd name="T66" fmla="*/ 578 w 623"/>
                <a:gd name="T67" fmla="*/ 143 h 583"/>
                <a:gd name="T68" fmla="*/ 571 w 623"/>
                <a:gd name="T69" fmla="*/ 102 h 583"/>
                <a:gd name="T70" fmla="*/ 544 w 623"/>
                <a:gd name="T71" fmla="*/ 65 h 583"/>
                <a:gd name="T72" fmla="*/ 471 w 623"/>
                <a:gd name="T73" fmla="*/ 63 h 583"/>
                <a:gd name="T74" fmla="*/ 389 w 623"/>
                <a:gd name="T75" fmla="*/ 56 h 583"/>
                <a:gd name="T76" fmla="*/ 344 w 623"/>
                <a:gd name="T77" fmla="*/ 43 h 583"/>
                <a:gd name="T78" fmla="*/ 318 w 623"/>
                <a:gd name="T79" fmla="*/ 59 h 583"/>
                <a:gd name="T80" fmla="*/ 291 w 623"/>
                <a:gd name="T81" fmla="*/ 40 h 583"/>
                <a:gd name="T82" fmla="*/ 271 w 623"/>
                <a:gd name="T83" fmla="*/ 36 h 583"/>
                <a:gd name="T84" fmla="*/ 246 w 623"/>
                <a:gd name="T85" fmla="*/ 2 h 583"/>
                <a:gd name="T86" fmla="*/ 207 w 623"/>
                <a:gd name="T87" fmla="*/ 6 h 583"/>
                <a:gd name="T88" fmla="*/ 168 w 623"/>
                <a:gd name="T89" fmla="*/ 22 h 583"/>
                <a:gd name="T90" fmla="*/ 111 w 623"/>
                <a:gd name="T91" fmla="*/ 47 h 583"/>
                <a:gd name="T92" fmla="*/ 59 w 623"/>
                <a:gd name="T93" fmla="*/ 70 h 583"/>
                <a:gd name="T94" fmla="*/ 27 w 623"/>
                <a:gd name="T95" fmla="*/ 102 h 5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3"/>
                <a:gd name="T145" fmla="*/ 0 h 583"/>
                <a:gd name="T146" fmla="*/ 623 w 623"/>
                <a:gd name="T147" fmla="*/ 583 h 5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3" h="583">
                  <a:moveTo>
                    <a:pt x="15" y="109"/>
                  </a:moveTo>
                  <a:lnTo>
                    <a:pt x="13" y="145"/>
                  </a:lnTo>
                  <a:lnTo>
                    <a:pt x="13" y="168"/>
                  </a:lnTo>
                  <a:lnTo>
                    <a:pt x="0" y="186"/>
                  </a:lnTo>
                  <a:lnTo>
                    <a:pt x="25" y="213"/>
                  </a:lnTo>
                  <a:lnTo>
                    <a:pt x="27" y="222"/>
                  </a:lnTo>
                  <a:lnTo>
                    <a:pt x="22" y="240"/>
                  </a:lnTo>
                  <a:lnTo>
                    <a:pt x="22" y="254"/>
                  </a:lnTo>
                  <a:lnTo>
                    <a:pt x="36" y="270"/>
                  </a:lnTo>
                  <a:lnTo>
                    <a:pt x="34" y="279"/>
                  </a:lnTo>
                  <a:lnTo>
                    <a:pt x="31" y="311"/>
                  </a:lnTo>
                  <a:lnTo>
                    <a:pt x="43" y="334"/>
                  </a:lnTo>
                  <a:lnTo>
                    <a:pt x="50" y="345"/>
                  </a:lnTo>
                  <a:lnTo>
                    <a:pt x="45" y="352"/>
                  </a:lnTo>
                  <a:lnTo>
                    <a:pt x="45" y="366"/>
                  </a:lnTo>
                  <a:lnTo>
                    <a:pt x="38" y="372"/>
                  </a:lnTo>
                  <a:lnTo>
                    <a:pt x="38" y="379"/>
                  </a:lnTo>
                  <a:lnTo>
                    <a:pt x="54" y="381"/>
                  </a:lnTo>
                  <a:lnTo>
                    <a:pt x="68" y="386"/>
                  </a:lnTo>
                  <a:lnTo>
                    <a:pt x="72" y="395"/>
                  </a:lnTo>
                  <a:lnTo>
                    <a:pt x="72" y="409"/>
                  </a:lnTo>
                  <a:lnTo>
                    <a:pt x="88" y="425"/>
                  </a:lnTo>
                  <a:lnTo>
                    <a:pt x="102" y="431"/>
                  </a:lnTo>
                  <a:lnTo>
                    <a:pt x="107" y="447"/>
                  </a:lnTo>
                  <a:lnTo>
                    <a:pt x="125" y="472"/>
                  </a:lnTo>
                  <a:lnTo>
                    <a:pt x="143" y="456"/>
                  </a:lnTo>
                  <a:lnTo>
                    <a:pt x="157" y="452"/>
                  </a:lnTo>
                  <a:lnTo>
                    <a:pt x="166" y="454"/>
                  </a:lnTo>
                  <a:lnTo>
                    <a:pt x="195" y="486"/>
                  </a:lnTo>
                  <a:lnTo>
                    <a:pt x="202" y="488"/>
                  </a:lnTo>
                  <a:lnTo>
                    <a:pt x="239" y="504"/>
                  </a:lnTo>
                  <a:lnTo>
                    <a:pt x="246" y="506"/>
                  </a:lnTo>
                  <a:lnTo>
                    <a:pt x="262" y="502"/>
                  </a:lnTo>
                  <a:lnTo>
                    <a:pt x="280" y="500"/>
                  </a:lnTo>
                  <a:lnTo>
                    <a:pt x="293" y="506"/>
                  </a:lnTo>
                  <a:lnTo>
                    <a:pt x="314" y="522"/>
                  </a:lnTo>
                  <a:lnTo>
                    <a:pt x="321" y="531"/>
                  </a:lnTo>
                  <a:lnTo>
                    <a:pt x="330" y="525"/>
                  </a:lnTo>
                  <a:lnTo>
                    <a:pt x="339" y="522"/>
                  </a:lnTo>
                  <a:lnTo>
                    <a:pt x="355" y="536"/>
                  </a:lnTo>
                  <a:lnTo>
                    <a:pt x="371" y="550"/>
                  </a:lnTo>
                  <a:lnTo>
                    <a:pt x="385" y="559"/>
                  </a:lnTo>
                  <a:lnTo>
                    <a:pt x="400" y="566"/>
                  </a:lnTo>
                  <a:lnTo>
                    <a:pt x="407" y="563"/>
                  </a:lnTo>
                  <a:lnTo>
                    <a:pt x="416" y="554"/>
                  </a:lnTo>
                  <a:lnTo>
                    <a:pt x="428" y="550"/>
                  </a:lnTo>
                  <a:lnTo>
                    <a:pt x="448" y="556"/>
                  </a:lnTo>
                  <a:lnTo>
                    <a:pt x="544" y="582"/>
                  </a:lnTo>
                  <a:lnTo>
                    <a:pt x="558" y="568"/>
                  </a:lnTo>
                  <a:lnTo>
                    <a:pt x="549" y="550"/>
                  </a:lnTo>
                  <a:lnTo>
                    <a:pt x="537" y="518"/>
                  </a:lnTo>
                  <a:lnTo>
                    <a:pt x="603" y="456"/>
                  </a:lnTo>
                  <a:lnTo>
                    <a:pt x="617" y="443"/>
                  </a:lnTo>
                  <a:lnTo>
                    <a:pt x="622" y="418"/>
                  </a:lnTo>
                  <a:lnTo>
                    <a:pt x="610" y="388"/>
                  </a:lnTo>
                  <a:lnTo>
                    <a:pt x="599" y="363"/>
                  </a:lnTo>
                  <a:lnTo>
                    <a:pt x="580" y="334"/>
                  </a:lnTo>
                  <a:lnTo>
                    <a:pt x="569" y="322"/>
                  </a:lnTo>
                  <a:lnTo>
                    <a:pt x="567" y="304"/>
                  </a:lnTo>
                  <a:lnTo>
                    <a:pt x="569" y="284"/>
                  </a:lnTo>
                  <a:lnTo>
                    <a:pt x="574" y="265"/>
                  </a:lnTo>
                  <a:lnTo>
                    <a:pt x="567" y="254"/>
                  </a:lnTo>
                  <a:lnTo>
                    <a:pt x="558" y="245"/>
                  </a:lnTo>
                  <a:lnTo>
                    <a:pt x="567" y="234"/>
                  </a:lnTo>
                  <a:lnTo>
                    <a:pt x="583" y="209"/>
                  </a:lnTo>
                  <a:lnTo>
                    <a:pt x="590" y="204"/>
                  </a:lnTo>
                  <a:lnTo>
                    <a:pt x="585" y="163"/>
                  </a:lnTo>
                  <a:lnTo>
                    <a:pt x="578" y="143"/>
                  </a:lnTo>
                  <a:lnTo>
                    <a:pt x="571" y="122"/>
                  </a:lnTo>
                  <a:lnTo>
                    <a:pt x="571" y="102"/>
                  </a:lnTo>
                  <a:lnTo>
                    <a:pt x="560" y="84"/>
                  </a:lnTo>
                  <a:lnTo>
                    <a:pt x="544" y="65"/>
                  </a:lnTo>
                  <a:lnTo>
                    <a:pt x="526" y="63"/>
                  </a:lnTo>
                  <a:lnTo>
                    <a:pt x="471" y="63"/>
                  </a:lnTo>
                  <a:lnTo>
                    <a:pt x="442" y="61"/>
                  </a:lnTo>
                  <a:lnTo>
                    <a:pt x="389" y="56"/>
                  </a:lnTo>
                  <a:lnTo>
                    <a:pt x="366" y="45"/>
                  </a:lnTo>
                  <a:lnTo>
                    <a:pt x="344" y="43"/>
                  </a:lnTo>
                  <a:lnTo>
                    <a:pt x="332" y="47"/>
                  </a:lnTo>
                  <a:lnTo>
                    <a:pt x="318" y="59"/>
                  </a:lnTo>
                  <a:lnTo>
                    <a:pt x="305" y="54"/>
                  </a:lnTo>
                  <a:lnTo>
                    <a:pt x="291" y="40"/>
                  </a:lnTo>
                  <a:lnTo>
                    <a:pt x="277" y="40"/>
                  </a:lnTo>
                  <a:lnTo>
                    <a:pt x="271" y="36"/>
                  </a:lnTo>
                  <a:lnTo>
                    <a:pt x="266" y="18"/>
                  </a:lnTo>
                  <a:lnTo>
                    <a:pt x="246" y="2"/>
                  </a:lnTo>
                  <a:lnTo>
                    <a:pt x="232" y="0"/>
                  </a:lnTo>
                  <a:lnTo>
                    <a:pt x="207" y="6"/>
                  </a:lnTo>
                  <a:lnTo>
                    <a:pt x="186" y="13"/>
                  </a:lnTo>
                  <a:lnTo>
                    <a:pt x="168" y="22"/>
                  </a:lnTo>
                  <a:lnTo>
                    <a:pt x="141" y="38"/>
                  </a:lnTo>
                  <a:lnTo>
                    <a:pt x="111" y="47"/>
                  </a:lnTo>
                  <a:lnTo>
                    <a:pt x="86" y="59"/>
                  </a:lnTo>
                  <a:lnTo>
                    <a:pt x="59" y="70"/>
                  </a:lnTo>
                  <a:lnTo>
                    <a:pt x="45" y="88"/>
                  </a:lnTo>
                  <a:lnTo>
                    <a:pt x="27" y="102"/>
                  </a:lnTo>
                  <a:lnTo>
                    <a:pt x="15" y="109"/>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4" name="Freeform 33"/>
            <p:cNvSpPr>
              <a:spLocks/>
            </p:cNvSpPr>
            <p:nvPr/>
          </p:nvSpPr>
          <p:spPr bwMode="auto">
            <a:xfrm>
              <a:off x="3916" y="2146"/>
              <a:ext cx="324" cy="253"/>
            </a:xfrm>
            <a:custGeom>
              <a:avLst/>
              <a:gdLst>
                <a:gd name="T0" fmla="*/ 2 w 324"/>
                <a:gd name="T1" fmla="*/ 24 h 253"/>
                <a:gd name="T2" fmla="*/ 0 w 324"/>
                <a:gd name="T3" fmla="*/ 34 h 253"/>
                <a:gd name="T4" fmla="*/ 4 w 324"/>
                <a:gd name="T5" fmla="*/ 65 h 253"/>
                <a:gd name="T6" fmla="*/ 20 w 324"/>
                <a:gd name="T7" fmla="*/ 108 h 253"/>
                <a:gd name="T8" fmla="*/ 31 w 324"/>
                <a:gd name="T9" fmla="*/ 120 h 253"/>
                <a:gd name="T10" fmla="*/ 61 w 324"/>
                <a:gd name="T11" fmla="*/ 131 h 253"/>
                <a:gd name="T12" fmla="*/ 72 w 324"/>
                <a:gd name="T13" fmla="*/ 136 h 253"/>
                <a:gd name="T14" fmla="*/ 75 w 324"/>
                <a:gd name="T15" fmla="*/ 149 h 253"/>
                <a:gd name="T16" fmla="*/ 75 w 324"/>
                <a:gd name="T17" fmla="*/ 174 h 253"/>
                <a:gd name="T18" fmla="*/ 104 w 324"/>
                <a:gd name="T19" fmla="*/ 204 h 253"/>
                <a:gd name="T20" fmla="*/ 122 w 324"/>
                <a:gd name="T21" fmla="*/ 213 h 253"/>
                <a:gd name="T22" fmla="*/ 131 w 324"/>
                <a:gd name="T23" fmla="*/ 217 h 253"/>
                <a:gd name="T24" fmla="*/ 156 w 324"/>
                <a:gd name="T25" fmla="*/ 247 h 253"/>
                <a:gd name="T26" fmla="*/ 163 w 324"/>
                <a:gd name="T27" fmla="*/ 242 h 253"/>
                <a:gd name="T28" fmla="*/ 181 w 324"/>
                <a:gd name="T29" fmla="*/ 240 h 253"/>
                <a:gd name="T30" fmla="*/ 200 w 324"/>
                <a:gd name="T31" fmla="*/ 252 h 253"/>
                <a:gd name="T32" fmla="*/ 216 w 324"/>
                <a:gd name="T33" fmla="*/ 245 h 253"/>
                <a:gd name="T34" fmla="*/ 234 w 324"/>
                <a:gd name="T35" fmla="*/ 220 h 253"/>
                <a:gd name="T36" fmla="*/ 250 w 324"/>
                <a:gd name="T37" fmla="*/ 213 h 253"/>
                <a:gd name="T38" fmla="*/ 263 w 324"/>
                <a:gd name="T39" fmla="*/ 217 h 253"/>
                <a:gd name="T40" fmla="*/ 272 w 324"/>
                <a:gd name="T41" fmla="*/ 215 h 253"/>
                <a:gd name="T42" fmla="*/ 275 w 324"/>
                <a:gd name="T43" fmla="*/ 206 h 253"/>
                <a:gd name="T44" fmla="*/ 277 w 324"/>
                <a:gd name="T45" fmla="*/ 158 h 253"/>
                <a:gd name="T46" fmla="*/ 286 w 324"/>
                <a:gd name="T47" fmla="*/ 145 h 253"/>
                <a:gd name="T48" fmla="*/ 286 w 324"/>
                <a:gd name="T49" fmla="*/ 122 h 253"/>
                <a:gd name="T50" fmla="*/ 288 w 324"/>
                <a:gd name="T51" fmla="*/ 115 h 253"/>
                <a:gd name="T52" fmla="*/ 307 w 324"/>
                <a:gd name="T53" fmla="*/ 102 h 253"/>
                <a:gd name="T54" fmla="*/ 323 w 324"/>
                <a:gd name="T55" fmla="*/ 102 h 253"/>
                <a:gd name="T56" fmla="*/ 323 w 324"/>
                <a:gd name="T57" fmla="*/ 77 h 253"/>
                <a:gd name="T58" fmla="*/ 318 w 324"/>
                <a:gd name="T59" fmla="*/ 59 h 253"/>
                <a:gd name="T60" fmla="*/ 307 w 324"/>
                <a:gd name="T61" fmla="*/ 52 h 253"/>
                <a:gd name="T62" fmla="*/ 300 w 324"/>
                <a:gd name="T63" fmla="*/ 54 h 253"/>
                <a:gd name="T64" fmla="*/ 279 w 324"/>
                <a:gd name="T65" fmla="*/ 34 h 253"/>
                <a:gd name="T66" fmla="*/ 266 w 324"/>
                <a:gd name="T67" fmla="*/ 20 h 253"/>
                <a:gd name="T68" fmla="*/ 252 w 324"/>
                <a:gd name="T69" fmla="*/ 20 h 253"/>
                <a:gd name="T70" fmla="*/ 222 w 324"/>
                <a:gd name="T71" fmla="*/ 20 h 253"/>
                <a:gd name="T72" fmla="*/ 218 w 324"/>
                <a:gd name="T73" fmla="*/ 15 h 253"/>
                <a:gd name="T74" fmla="*/ 211 w 324"/>
                <a:gd name="T75" fmla="*/ 2 h 253"/>
                <a:gd name="T76" fmla="*/ 202 w 324"/>
                <a:gd name="T77" fmla="*/ 0 h 253"/>
                <a:gd name="T78" fmla="*/ 177 w 324"/>
                <a:gd name="T79" fmla="*/ 0 h 253"/>
                <a:gd name="T80" fmla="*/ 166 w 324"/>
                <a:gd name="T81" fmla="*/ 11 h 253"/>
                <a:gd name="T82" fmla="*/ 156 w 324"/>
                <a:gd name="T83" fmla="*/ 9 h 253"/>
                <a:gd name="T84" fmla="*/ 141 w 324"/>
                <a:gd name="T85" fmla="*/ 6 h 253"/>
                <a:gd name="T86" fmla="*/ 131 w 324"/>
                <a:gd name="T87" fmla="*/ 4 h 253"/>
                <a:gd name="T88" fmla="*/ 120 w 324"/>
                <a:gd name="T89" fmla="*/ 6 h 253"/>
                <a:gd name="T90" fmla="*/ 111 w 324"/>
                <a:gd name="T91" fmla="*/ 13 h 253"/>
                <a:gd name="T92" fmla="*/ 93 w 324"/>
                <a:gd name="T93" fmla="*/ 6 h 253"/>
                <a:gd name="T94" fmla="*/ 59 w 324"/>
                <a:gd name="T95" fmla="*/ 2 h 253"/>
                <a:gd name="T96" fmla="*/ 50 w 324"/>
                <a:gd name="T97" fmla="*/ 0 h 253"/>
                <a:gd name="T98" fmla="*/ 40 w 324"/>
                <a:gd name="T99" fmla="*/ 6 h 253"/>
                <a:gd name="T100" fmla="*/ 22 w 324"/>
                <a:gd name="T101" fmla="*/ 18 h 253"/>
                <a:gd name="T102" fmla="*/ 2 w 324"/>
                <a:gd name="T103" fmla="*/ 24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4"/>
                <a:gd name="T157" fmla="*/ 0 h 253"/>
                <a:gd name="T158" fmla="*/ 324 w 324"/>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4" h="253">
                  <a:moveTo>
                    <a:pt x="2" y="24"/>
                  </a:moveTo>
                  <a:lnTo>
                    <a:pt x="0" y="34"/>
                  </a:lnTo>
                  <a:lnTo>
                    <a:pt x="4" y="65"/>
                  </a:lnTo>
                  <a:lnTo>
                    <a:pt x="20" y="108"/>
                  </a:lnTo>
                  <a:lnTo>
                    <a:pt x="31" y="120"/>
                  </a:lnTo>
                  <a:lnTo>
                    <a:pt x="61" y="131"/>
                  </a:lnTo>
                  <a:lnTo>
                    <a:pt x="72" y="136"/>
                  </a:lnTo>
                  <a:lnTo>
                    <a:pt x="75" y="149"/>
                  </a:lnTo>
                  <a:lnTo>
                    <a:pt x="75" y="174"/>
                  </a:lnTo>
                  <a:lnTo>
                    <a:pt x="104" y="204"/>
                  </a:lnTo>
                  <a:lnTo>
                    <a:pt x="122" y="213"/>
                  </a:lnTo>
                  <a:lnTo>
                    <a:pt x="131" y="217"/>
                  </a:lnTo>
                  <a:lnTo>
                    <a:pt x="156" y="247"/>
                  </a:lnTo>
                  <a:lnTo>
                    <a:pt x="163" y="242"/>
                  </a:lnTo>
                  <a:lnTo>
                    <a:pt x="181" y="240"/>
                  </a:lnTo>
                  <a:lnTo>
                    <a:pt x="200" y="252"/>
                  </a:lnTo>
                  <a:lnTo>
                    <a:pt x="216" y="245"/>
                  </a:lnTo>
                  <a:lnTo>
                    <a:pt x="234" y="220"/>
                  </a:lnTo>
                  <a:lnTo>
                    <a:pt x="250" y="213"/>
                  </a:lnTo>
                  <a:lnTo>
                    <a:pt x="263" y="217"/>
                  </a:lnTo>
                  <a:lnTo>
                    <a:pt x="272" y="215"/>
                  </a:lnTo>
                  <a:lnTo>
                    <a:pt x="275" y="206"/>
                  </a:lnTo>
                  <a:lnTo>
                    <a:pt x="277" y="158"/>
                  </a:lnTo>
                  <a:lnTo>
                    <a:pt x="286" y="145"/>
                  </a:lnTo>
                  <a:lnTo>
                    <a:pt x="286" y="122"/>
                  </a:lnTo>
                  <a:lnTo>
                    <a:pt x="288" y="115"/>
                  </a:lnTo>
                  <a:lnTo>
                    <a:pt x="307" y="102"/>
                  </a:lnTo>
                  <a:lnTo>
                    <a:pt x="323" y="102"/>
                  </a:lnTo>
                  <a:lnTo>
                    <a:pt x="323" y="77"/>
                  </a:lnTo>
                  <a:lnTo>
                    <a:pt x="318" y="59"/>
                  </a:lnTo>
                  <a:lnTo>
                    <a:pt x="307" y="52"/>
                  </a:lnTo>
                  <a:lnTo>
                    <a:pt x="300" y="54"/>
                  </a:lnTo>
                  <a:lnTo>
                    <a:pt x="279" y="34"/>
                  </a:lnTo>
                  <a:lnTo>
                    <a:pt x="266" y="20"/>
                  </a:lnTo>
                  <a:lnTo>
                    <a:pt x="252" y="20"/>
                  </a:lnTo>
                  <a:lnTo>
                    <a:pt x="222" y="20"/>
                  </a:lnTo>
                  <a:lnTo>
                    <a:pt x="218" y="15"/>
                  </a:lnTo>
                  <a:lnTo>
                    <a:pt x="211" y="2"/>
                  </a:lnTo>
                  <a:lnTo>
                    <a:pt x="202" y="0"/>
                  </a:lnTo>
                  <a:lnTo>
                    <a:pt x="177" y="0"/>
                  </a:lnTo>
                  <a:lnTo>
                    <a:pt x="166" y="11"/>
                  </a:lnTo>
                  <a:lnTo>
                    <a:pt x="156" y="9"/>
                  </a:lnTo>
                  <a:lnTo>
                    <a:pt x="141" y="6"/>
                  </a:lnTo>
                  <a:lnTo>
                    <a:pt x="131" y="4"/>
                  </a:lnTo>
                  <a:lnTo>
                    <a:pt x="120" y="6"/>
                  </a:lnTo>
                  <a:lnTo>
                    <a:pt x="111" y="13"/>
                  </a:lnTo>
                  <a:lnTo>
                    <a:pt x="93" y="6"/>
                  </a:lnTo>
                  <a:lnTo>
                    <a:pt x="59" y="2"/>
                  </a:lnTo>
                  <a:lnTo>
                    <a:pt x="50" y="0"/>
                  </a:lnTo>
                  <a:lnTo>
                    <a:pt x="40" y="6"/>
                  </a:lnTo>
                  <a:lnTo>
                    <a:pt x="22" y="18"/>
                  </a:lnTo>
                  <a:lnTo>
                    <a:pt x="2" y="24"/>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5" name="Freeform 34"/>
            <p:cNvSpPr>
              <a:spLocks/>
            </p:cNvSpPr>
            <p:nvPr/>
          </p:nvSpPr>
          <p:spPr bwMode="auto">
            <a:xfrm>
              <a:off x="3956" y="1877"/>
              <a:ext cx="49" cy="40"/>
            </a:xfrm>
            <a:custGeom>
              <a:avLst/>
              <a:gdLst>
                <a:gd name="T0" fmla="*/ 27 w 49"/>
                <a:gd name="T1" fmla="*/ 0 h 40"/>
                <a:gd name="T2" fmla="*/ 6 w 49"/>
                <a:gd name="T3" fmla="*/ 13 h 40"/>
                <a:gd name="T4" fmla="*/ 0 w 49"/>
                <a:gd name="T5" fmla="*/ 21 h 40"/>
                <a:gd name="T6" fmla="*/ 13 w 49"/>
                <a:gd name="T7" fmla="*/ 26 h 40"/>
                <a:gd name="T8" fmla="*/ 25 w 49"/>
                <a:gd name="T9" fmla="*/ 39 h 40"/>
                <a:gd name="T10" fmla="*/ 36 w 49"/>
                <a:gd name="T11" fmla="*/ 30 h 40"/>
                <a:gd name="T12" fmla="*/ 48 w 49"/>
                <a:gd name="T13" fmla="*/ 21 h 40"/>
                <a:gd name="T14" fmla="*/ 38 w 49"/>
                <a:gd name="T15" fmla="*/ 10 h 40"/>
                <a:gd name="T16" fmla="*/ 27 w 49"/>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40"/>
                <a:gd name="T29" fmla="*/ 49 w 49"/>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40">
                  <a:moveTo>
                    <a:pt x="27" y="0"/>
                  </a:moveTo>
                  <a:lnTo>
                    <a:pt x="6" y="13"/>
                  </a:lnTo>
                  <a:lnTo>
                    <a:pt x="0" y="21"/>
                  </a:lnTo>
                  <a:lnTo>
                    <a:pt x="13" y="26"/>
                  </a:lnTo>
                  <a:lnTo>
                    <a:pt x="25" y="39"/>
                  </a:lnTo>
                  <a:lnTo>
                    <a:pt x="36" y="30"/>
                  </a:lnTo>
                  <a:lnTo>
                    <a:pt x="48" y="21"/>
                  </a:lnTo>
                  <a:lnTo>
                    <a:pt x="38" y="10"/>
                  </a:lnTo>
                  <a:lnTo>
                    <a:pt x="27"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6" name="Freeform 35"/>
            <p:cNvSpPr>
              <a:spLocks/>
            </p:cNvSpPr>
            <p:nvPr/>
          </p:nvSpPr>
          <p:spPr bwMode="auto">
            <a:xfrm>
              <a:off x="3942" y="1923"/>
              <a:ext cx="72" cy="77"/>
            </a:xfrm>
            <a:custGeom>
              <a:avLst/>
              <a:gdLst>
                <a:gd name="T0" fmla="*/ 60 w 73"/>
                <a:gd name="T1" fmla="*/ 0 h 77"/>
                <a:gd name="T2" fmla="*/ 36 w 73"/>
                <a:gd name="T3" fmla="*/ 4 h 77"/>
                <a:gd name="T4" fmla="*/ 27 w 73"/>
                <a:gd name="T5" fmla="*/ 0 h 77"/>
                <a:gd name="T6" fmla="*/ 13 w 73"/>
                <a:gd name="T7" fmla="*/ 18 h 77"/>
                <a:gd name="T8" fmla="*/ 6 w 73"/>
                <a:gd name="T9" fmla="*/ 16 h 77"/>
                <a:gd name="T10" fmla="*/ 0 w 73"/>
                <a:gd name="T11" fmla="*/ 27 h 77"/>
                <a:gd name="T12" fmla="*/ 9 w 73"/>
                <a:gd name="T13" fmla="*/ 34 h 77"/>
                <a:gd name="T14" fmla="*/ 9 w 73"/>
                <a:gd name="T15" fmla="*/ 66 h 77"/>
                <a:gd name="T16" fmla="*/ 15 w 73"/>
                <a:gd name="T17" fmla="*/ 76 h 77"/>
                <a:gd name="T18" fmla="*/ 51 w 73"/>
                <a:gd name="T19" fmla="*/ 34 h 77"/>
                <a:gd name="T20" fmla="*/ 65 w 73"/>
                <a:gd name="T21" fmla="*/ 34 h 77"/>
                <a:gd name="T22" fmla="*/ 72 w 73"/>
                <a:gd name="T23" fmla="*/ 23 h 77"/>
                <a:gd name="T24" fmla="*/ 69 w 73"/>
                <a:gd name="T25" fmla="*/ 18 h 77"/>
                <a:gd name="T26" fmla="*/ 60 w 73"/>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
                <a:gd name="T43" fmla="*/ 0 h 77"/>
                <a:gd name="T44" fmla="*/ 73 w 73"/>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 h="77">
                  <a:moveTo>
                    <a:pt x="60" y="0"/>
                  </a:moveTo>
                  <a:lnTo>
                    <a:pt x="36" y="4"/>
                  </a:lnTo>
                  <a:lnTo>
                    <a:pt x="27" y="0"/>
                  </a:lnTo>
                  <a:lnTo>
                    <a:pt x="13" y="18"/>
                  </a:lnTo>
                  <a:lnTo>
                    <a:pt x="6" y="16"/>
                  </a:lnTo>
                  <a:lnTo>
                    <a:pt x="0" y="27"/>
                  </a:lnTo>
                  <a:lnTo>
                    <a:pt x="9" y="34"/>
                  </a:lnTo>
                  <a:lnTo>
                    <a:pt x="9" y="66"/>
                  </a:lnTo>
                  <a:lnTo>
                    <a:pt x="15" y="76"/>
                  </a:lnTo>
                  <a:lnTo>
                    <a:pt x="51" y="34"/>
                  </a:lnTo>
                  <a:lnTo>
                    <a:pt x="65" y="34"/>
                  </a:lnTo>
                  <a:lnTo>
                    <a:pt x="72" y="23"/>
                  </a:lnTo>
                  <a:lnTo>
                    <a:pt x="69" y="18"/>
                  </a:lnTo>
                  <a:lnTo>
                    <a:pt x="60"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7" name="Freeform 36"/>
            <p:cNvSpPr>
              <a:spLocks/>
            </p:cNvSpPr>
            <p:nvPr/>
          </p:nvSpPr>
          <p:spPr bwMode="auto">
            <a:xfrm>
              <a:off x="4025" y="1805"/>
              <a:ext cx="241" cy="214"/>
            </a:xfrm>
            <a:custGeom>
              <a:avLst/>
              <a:gdLst>
                <a:gd name="T0" fmla="*/ 231 w 242"/>
                <a:gd name="T1" fmla="*/ 201 h 214"/>
                <a:gd name="T2" fmla="*/ 229 w 242"/>
                <a:gd name="T3" fmla="*/ 188 h 214"/>
                <a:gd name="T4" fmla="*/ 238 w 242"/>
                <a:gd name="T5" fmla="*/ 176 h 214"/>
                <a:gd name="T6" fmla="*/ 238 w 242"/>
                <a:gd name="T7" fmla="*/ 160 h 214"/>
                <a:gd name="T8" fmla="*/ 220 w 242"/>
                <a:gd name="T9" fmla="*/ 149 h 214"/>
                <a:gd name="T10" fmla="*/ 215 w 242"/>
                <a:gd name="T11" fmla="*/ 142 h 214"/>
                <a:gd name="T12" fmla="*/ 211 w 242"/>
                <a:gd name="T13" fmla="*/ 122 h 214"/>
                <a:gd name="T14" fmla="*/ 200 w 242"/>
                <a:gd name="T15" fmla="*/ 104 h 214"/>
                <a:gd name="T16" fmla="*/ 190 w 242"/>
                <a:gd name="T17" fmla="*/ 88 h 214"/>
                <a:gd name="T18" fmla="*/ 190 w 242"/>
                <a:gd name="T19" fmla="*/ 77 h 214"/>
                <a:gd name="T20" fmla="*/ 197 w 242"/>
                <a:gd name="T21" fmla="*/ 67 h 214"/>
                <a:gd name="T22" fmla="*/ 222 w 242"/>
                <a:gd name="T23" fmla="*/ 70 h 214"/>
                <a:gd name="T24" fmla="*/ 234 w 242"/>
                <a:gd name="T25" fmla="*/ 58 h 214"/>
                <a:gd name="T26" fmla="*/ 241 w 242"/>
                <a:gd name="T27" fmla="*/ 27 h 214"/>
                <a:gd name="T28" fmla="*/ 238 w 242"/>
                <a:gd name="T29" fmla="*/ 15 h 214"/>
                <a:gd name="T30" fmla="*/ 225 w 242"/>
                <a:gd name="T31" fmla="*/ 13 h 214"/>
                <a:gd name="T32" fmla="*/ 202 w 242"/>
                <a:gd name="T33" fmla="*/ 15 h 214"/>
                <a:gd name="T34" fmla="*/ 172 w 242"/>
                <a:gd name="T35" fmla="*/ 15 h 214"/>
                <a:gd name="T36" fmla="*/ 147 w 242"/>
                <a:gd name="T37" fmla="*/ 6 h 214"/>
                <a:gd name="T38" fmla="*/ 131 w 242"/>
                <a:gd name="T39" fmla="*/ 2 h 214"/>
                <a:gd name="T40" fmla="*/ 115 w 242"/>
                <a:gd name="T41" fmla="*/ 0 h 214"/>
                <a:gd name="T42" fmla="*/ 102 w 242"/>
                <a:gd name="T43" fmla="*/ 18 h 214"/>
                <a:gd name="T44" fmla="*/ 86 w 242"/>
                <a:gd name="T45" fmla="*/ 31 h 214"/>
                <a:gd name="T46" fmla="*/ 61 w 242"/>
                <a:gd name="T47" fmla="*/ 29 h 214"/>
                <a:gd name="T48" fmla="*/ 45 w 242"/>
                <a:gd name="T49" fmla="*/ 38 h 214"/>
                <a:gd name="T50" fmla="*/ 22 w 242"/>
                <a:gd name="T51" fmla="*/ 61 h 214"/>
                <a:gd name="T52" fmla="*/ 4 w 242"/>
                <a:gd name="T53" fmla="*/ 77 h 214"/>
                <a:gd name="T54" fmla="*/ 0 w 242"/>
                <a:gd name="T55" fmla="*/ 86 h 214"/>
                <a:gd name="T56" fmla="*/ 11 w 242"/>
                <a:gd name="T57" fmla="*/ 106 h 214"/>
                <a:gd name="T58" fmla="*/ 22 w 242"/>
                <a:gd name="T59" fmla="*/ 131 h 214"/>
                <a:gd name="T60" fmla="*/ 34 w 242"/>
                <a:gd name="T61" fmla="*/ 145 h 214"/>
                <a:gd name="T62" fmla="*/ 45 w 242"/>
                <a:gd name="T63" fmla="*/ 140 h 214"/>
                <a:gd name="T64" fmla="*/ 68 w 242"/>
                <a:gd name="T65" fmla="*/ 133 h 214"/>
                <a:gd name="T66" fmla="*/ 65 w 242"/>
                <a:gd name="T67" fmla="*/ 151 h 214"/>
                <a:gd name="T68" fmla="*/ 59 w 242"/>
                <a:gd name="T69" fmla="*/ 176 h 214"/>
                <a:gd name="T70" fmla="*/ 61 w 242"/>
                <a:gd name="T71" fmla="*/ 181 h 214"/>
                <a:gd name="T72" fmla="*/ 70 w 242"/>
                <a:gd name="T73" fmla="*/ 181 h 214"/>
                <a:gd name="T74" fmla="*/ 86 w 242"/>
                <a:gd name="T75" fmla="*/ 176 h 214"/>
                <a:gd name="T76" fmla="*/ 115 w 242"/>
                <a:gd name="T77" fmla="*/ 181 h 214"/>
                <a:gd name="T78" fmla="*/ 125 w 242"/>
                <a:gd name="T79" fmla="*/ 192 h 214"/>
                <a:gd name="T80" fmla="*/ 143 w 242"/>
                <a:gd name="T81" fmla="*/ 199 h 214"/>
                <a:gd name="T82" fmla="*/ 159 w 242"/>
                <a:gd name="T83" fmla="*/ 213 h 214"/>
                <a:gd name="T84" fmla="*/ 168 w 242"/>
                <a:gd name="T85" fmla="*/ 210 h 214"/>
                <a:gd name="T86" fmla="*/ 188 w 242"/>
                <a:gd name="T87" fmla="*/ 201 h 214"/>
                <a:gd name="T88" fmla="*/ 206 w 242"/>
                <a:gd name="T89" fmla="*/ 199 h 214"/>
                <a:gd name="T90" fmla="*/ 231 w 242"/>
                <a:gd name="T91" fmla="*/ 201 h 2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2"/>
                <a:gd name="T139" fmla="*/ 0 h 214"/>
                <a:gd name="T140" fmla="*/ 242 w 242"/>
                <a:gd name="T141" fmla="*/ 214 h 2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2" h="214">
                  <a:moveTo>
                    <a:pt x="231" y="201"/>
                  </a:moveTo>
                  <a:lnTo>
                    <a:pt x="229" y="188"/>
                  </a:lnTo>
                  <a:lnTo>
                    <a:pt x="238" y="176"/>
                  </a:lnTo>
                  <a:lnTo>
                    <a:pt x="238" y="160"/>
                  </a:lnTo>
                  <a:lnTo>
                    <a:pt x="220" y="149"/>
                  </a:lnTo>
                  <a:lnTo>
                    <a:pt x="215" y="142"/>
                  </a:lnTo>
                  <a:lnTo>
                    <a:pt x="211" y="122"/>
                  </a:lnTo>
                  <a:lnTo>
                    <a:pt x="200" y="104"/>
                  </a:lnTo>
                  <a:lnTo>
                    <a:pt x="190" y="88"/>
                  </a:lnTo>
                  <a:lnTo>
                    <a:pt x="190" y="77"/>
                  </a:lnTo>
                  <a:lnTo>
                    <a:pt x="197" y="67"/>
                  </a:lnTo>
                  <a:lnTo>
                    <a:pt x="222" y="70"/>
                  </a:lnTo>
                  <a:lnTo>
                    <a:pt x="234" y="58"/>
                  </a:lnTo>
                  <a:lnTo>
                    <a:pt x="241" y="27"/>
                  </a:lnTo>
                  <a:lnTo>
                    <a:pt x="238" y="15"/>
                  </a:lnTo>
                  <a:lnTo>
                    <a:pt x="225" y="13"/>
                  </a:lnTo>
                  <a:lnTo>
                    <a:pt x="202" y="15"/>
                  </a:lnTo>
                  <a:lnTo>
                    <a:pt x="172" y="15"/>
                  </a:lnTo>
                  <a:lnTo>
                    <a:pt x="147" y="6"/>
                  </a:lnTo>
                  <a:lnTo>
                    <a:pt x="131" y="2"/>
                  </a:lnTo>
                  <a:lnTo>
                    <a:pt x="115" y="0"/>
                  </a:lnTo>
                  <a:lnTo>
                    <a:pt x="102" y="18"/>
                  </a:lnTo>
                  <a:lnTo>
                    <a:pt x="86" y="31"/>
                  </a:lnTo>
                  <a:lnTo>
                    <a:pt x="61" y="29"/>
                  </a:lnTo>
                  <a:lnTo>
                    <a:pt x="45" y="38"/>
                  </a:lnTo>
                  <a:lnTo>
                    <a:pt x="22" y="61"/>
                  </a:lnTo>
                  <a:lnTo>
                    <a:pt x="4" y="77"/>
                  </a:lnTo>
                  <a:lnTo>
                    <a:pt x="0" y="86"/>
                  </a:lnTo>
                  <a:lnTo>
                    <a:pt x="11" y="106"/>
                  </a:lnTo>
                  <a:lnTo>
                    <a:pt x="22" y="131"/>
                  </a:lnTo>
                  <a:lnTo>
                    <a:pt x="34" y="145"/>
                  </a:lnTo>
                  <a:lnTo>
                    <a:pt x="45" y="140"/>
                  </a:lnTo>
                  <a:lnTo>
                    <a:pt x="68" y="133"/>
                  </a:lnTo>
                  <a:lnTo>
                    <a:pt x="65" y="151"/>
                  </a:lnTo>
                  <a:lnTo>
                    <a:pt x="59" y="176"/>
                  </a:lnTo>
                  <a:lnTo>
                    <a:pt x="61" y="181"/>
                  </a:lnTo>
                  <a:lnTo>
                    <a:pt x="70" y="181"/>
                  </a:lnTo>
                  <a:lnTo>
                    <a:pt x="86" y="176"/>
                  </a:lnTo>
                  <a:lnTo>
                    <a:pt x="115" y="181"/>
                  </a:lnTo>
                  <a:lnTo>
                    <a:pt x="125" y="192"/>
                  </a:lnTo>
                  <a:lnTo>
                    <a:pt x="143" y="199"/>
                  </a:lnTo>
                  <a:lnTo>
                    <a:pt x="159" y="213"/>
                  </a:lnTo>
                  <a:lnTo>
                    <a:pt x="168" y="210"/>
                  </a:lnTo>
                  <a:lnTo>
                    <a:pt x="188" y="201"/>
                  </a:lnTo>
                  <a:lnTo>
                    <a:pt x="206" y="199"/>
                  </a:lnTo>
                  <a:lnTo>
                    <a:pt x="231" y="201"/>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8" name="Freeform 37"/>
            <p:cNvSpPr>
              <a:spLocks/>
            </p:cNvSpPr>
            <p:nvPr/>
          </p:nvSpPr>
          <p:spPr bwMode="auto">
            <a:xfrm>
              <a:off x="3842" y="1742"/>
              <a:ext cx="36" cy="37"/>
            </a:xfrm>
            <a:custGeom>
              <a:avLst/>
              <a:gdLst>
                <a:gd name="T0" fmla="*/ 30 w 36"/>
                <a:gd name="T1" fmla="*/ 0 h 37"/>
                <a:gd name="T2" fmla="*/ 17 w 36"/>
                <a:gd name="T3" fmla="*/ 8 h 37"/>
                <a:gd name="T4" fmla="*/ 0 w 36"/>
                <a:gd name="T5" fmla="*/ 22 h 37"/>
                <a:gd name="T6" fmla="*/ 2 w 36"/>
                <a:gd name="T7" fmla="*/ 36 h 37"/>
                <a:gd name="T8" fmla="*/ 12 w 36"/>
                <a:gd name="T9" fmla="*/ 36 h 37"/>
                <a:gd name="T10" fmla="*/ 35 w 36"/>
                <a:gd name="T11" fmla="*/ 16 h 37"/>
                <a:gd name="T12" fmla="*/ 30 w 36"/>
                <a:gd name="T13" fmla="*/ 0 h 37"/>
                <a:gd name="T14" fmla="*/ 0 60000 65536"/>
                <a:gd name="T15" fmla="*/ 0 60000 65536"/>
                <a:gd name="T16" fmla="*/ 0 60000 65536"/>
                <a:gd name="T17" fmla="*/ 0 60000 65536"/>
                <a:gd name="T18" fmla="*/ 0 60000 65536"/>
                <a:gd name="T19" fmla="*/ 0 60000 65536"/>
                <a:gd name="T20" fmla="*/ 0 60000 65536"/>
                <a:gd name="T21" fmla="*/ 0 w 36"/>
                <a:gd name="T22" fmla="*/ 0 h 37"/>
                <a:gd name="T23" fmla="*/ 36 w 3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7">
                  <a:moveTo>
                    <a:pt x="30" y="0"/>
                  </a:moveTo>
                  <a:lnTo>
                    <a:pt x="17" y="8"/>
                  </a:lnTo>
                  <a:lnTo>
                    <a:pt x="0" y="22"/>
                  </a:lnTo>
                  <a:lnTo>
                    <a:pt x="2" y="36"/>
                  </a:lnTo>
                  <a:lnTo>
                    <a:pt x="12" y="36"/>
                  </a:lnTo>
                  <a:lnTo>
                    <a:pt x="35" y="16"/>
                  </a:lnTo>
                  <a:lnTo>
                    <a:pt x="30"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09" name="Freeform 38"/>
            <p:cNvSpPr>
              <a:spLocks/>
            </p:cNvSpPr>
            <p:nvPr/>
          </p:nvSpPr>
          <p:spPr bwMode="auto">
            <a:xfrm>
              <a:off x="3873" y="790"/>
              <a:ext cx="491" cy="1014"/>
            </a:xfrm>
            <a:custGeom>
              <a:avLst/>
              <a:gdLst>
                <a:gd name="T0" fmla="*/ 133 w 491"/>
                <a:gd name="T1" fmla="*/ 978 h 1014"/>
                <a:gd name="T2" fmla="*/ 104 w 491"/>
                <a:gd name="T3" fmla="*/ 953 h 1014"/>
                <a:gd name="T4" fmla="*/ 65 w 491"/>
                <a:gd name="T5" fmla="*/ 947 h 1014"/>
                <a:gd name="T6" fmla="*/ 65 w 491"/>
                <a:gd name="T7" fmla="*/ 867 h 1014"/>
                <a:gd name="T8" fmla="*/ 49 w 491"/>
                <a:gd name="T9" fmla="*/ 813 h 1014"/>
                <a:gd name="T10" fmla="*/ 45 w 491"/>
                <a:gd name="T11" fmla="*/ 772 h 1014"/>
                <a:gd name="T12" fmla="*/ 34 w 491"/>
                <a:gd name="T13" fmla="*/ 733 h 1014"/>
                <a:gd name="T14" fmla="*/ 58 w 491"/>
                <a:gd name="T15" fmla="*/ 697 h 1014"/>
                <a:gd name="T16" fmla="*/ 70 w 491"/>
                <a:gd name="T17" fmla="*/ 663 h 1014"/>
                <a:gd name="T18" fmla="*/ 120 w 491"/>
                <a:gd name="T19" fmla="*/ 622 h 1014"/>
                <a:gd name="T20" fmla="*/ 154 w 491"/>
                <a:gd name="T21" fmla="*/ 572 h 1014"/>
                <a:gd name="T22" fmla="*/ 179 w 491"/>
                <a:gd name="T23" fmla="*/ 531 h 1014"/>
                <a:gd name="T24" fmla="*/ 199 w 491"/>
                <a:gd name="T25" fmla="*/ 501 h 1014"/>
                <a:gd name="T26" fmla="*/ 201 w 491"/>
                <a:gd name="T27" fmla="*/ 472 h 1014"/>
                <a:gd name="T28" fmla="*/ 195 w 491"/>
                <a:gd name="T29" fmla="*/ 445 h 1014"/>
                <a:gd name="T30" fmla="*/ 170 w 491"/>
                <a:gd name="T31" fmla="*/ 431 h 1014"/>
                <a:gd name="T32" fmla="*/ 133 w 491"/>
                <a:gd name="T33" fmla="*/ 352 h 1014"/>
                <a:gd name="T34" fmla="*/ 136 w 491"/>
                <a:gd name="T35" fmla="*/ 286 h 1014"/>
                <a:gd name="T36" fmla="*/ 120 w 491"/>
                <a:gd name="T37" fmla="*/ 220 h 1014"/>
                <a:gd name="T38" fmla="*/ 90 w 491"/>
                <a:gd name="T39" fmla="*/ 177 h 1014"/>
                <a:gd name="T40" fmla="*/ 34 w 491"/>
                <a:gd name="T41" fmla="*/ 145 h 1014"/>
                <a:gd name="T42" fmla="*/ 13 w 491"/>
                <a:gd name="T43" fmla="*/ 111 h 1014"/>
                <a:gd name="T44" fmla="*/ 18 w 491"/>
                <a:gd name="T45" fmla="*/ 86 h 1014"/>
                <a:gd name="T46" fmla="*/ 54 w 491"/>
                <a:gd name="T47" fmla="*/ 106 h 1014"/>
                <a:gd name="T48" fmla="*/ 120 w 491"/>
                <a:gd name="T49" fmla="*/ 124 h 1014"/>
                <a:gd name="T50" fmla="*/ 145 w 491"/>
                <a:gd name="T51" fmla="*/ 140 h 1014"/>
                <a:gd name="T52" fmla="*/ 179 w 491"/>
                <a:gd name="T53" fmla="*/ 111 h 1014"/>
                <a:gd name="T54" fmla="*/ 199 w 491"/>
                <a:gd name="T55" fmla="*/ 86 h 1014"/>
                <a:gd name="T56" fmla="*/ 195 w 491"/>
                <a:gd name="T57" fmla="*/ 40 h 1014"/>
                <a:gd name="T58" fmla="*/ 229 w 491"/>
                <a:gd name="T59" fmla="*/ 20 h 1014"/>
                <a:gd name="T60" fmla="*/ 272 w 491"/>
                <a:gd name="T61" fmla="*/ 29 h 1014"/>
                <a:gd name="T62" fmla="*/ 272 w 491"/>
                <a:gd name="T63" fmla="*/ 65 h 1014"/>
                <a:gd name="T64" fmla="*/ 235 w 491"/>
                <a:gd name="T65" fmla="*/ 104 h 1014"/>
                <a:gd name="T66" fmla="*/ 276 w 491"/>
                <a:gd name="T67" fmla="*/ 95 h 1014"/>
                <a:gd name="T68" fmla="*/ 281 w 491"/>
                <a:gd name="T69" fmla="*/ 34 h 1014"/>
                <a:gd name="T70" fmla="*/ 306 w 491"/>
                <a:gd name="T71" fmla="*/ 70 h 1014"/>
                <a:gd name="T72" fmla="*/ 299 w 491"/>
                <a:gd name="T73" fmla="*/ 129 h 1014"/>
                <a:gd name="T74" fmla="*/ 331 w 491"/>
                <a:gd name="T75" fmla="*/ 177 h 1014"/>
                <a:gd name="T76" fmla="*/ 351 w 491"/>
                <a:gd name="T77" fmla="*/ 224 h 1014"/>
                <a:gd name="T78" fmla="*/ 356 w 491"/>
                <a:gd name="T79" fmla="*/ 295 h 1014"/>
                <a:gd name="T80" fmla="*/ 390 w 491"/>
                <a:gd name="T81" fmla="*/ 392 h 1014"/>
                <a:gd name="T82" fmla="*/ 401 w 491"/>
                <a:gd name="T83" fmla="*/ 501 h 1014"/>
                <a:gd name="T84" fmla="*/ 419 w 491"/>
                <a:gd name="T85" fmla="*/ 581 h 1014"/>
                <a:gd name="T86" fmla="*/ 467 w 491"/>
                <a:gd name="T87" fmla="*/ 633 h 1014"/>
                <a:gd name="T88" fmla="*/ 490 w 491"/>
                <a:gd name="T89" fmla="*/ 676 h 1014"/>
                <a:gd name="T90" fmla="*/ 465 w 491"/>
                <a:gd name="T91" fmla="*/ 763 h 1014"/>
                <a:gd name="T92" fmla="*/ 451 w 491"/>
                <a:gd name="T93" fmla="*/ 808 h 1014"/>
                <a:gd name="T94" fmla="*/ 426 w 491"/>
                <a:gd name="T95" fmla="*/ 835 h 1014"/>
                <a:gd name="T96" fmla="*/ 365 w 491"/>
                <a:gd name="T97" fmla="*/ 897 h 1014"/>
                <a:gd name="T98" fmla="*/ 335 w 491"/>
                <a:gd name="T99" fmla="*/ 924 h 1014"/>
                <a:gd name="T100" fmla="*/ 299 w 491"/>
                <a:gd name="T101" fmla="*/ 942 h 1014"/>
                <a:gd name="T102" fmla="*/ 240 w 491"/>
                <a:gd name="T103" fmla="*/ 958 h 1014"/>
                <a:gd name="T104" fmla="*/ 183 w 491"/>
                <a:gd name="T105" fmla="*/ 983 h 1014"/>
                <a:gd name="T106" fmla="*/ 136 w 491"/>
                <a:gd name="T107" fmla="*/ 1013 h 10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1014"/>
                <a:gd name="T164" fmla="*/ 491 w 491"/>
                <a:gd name="T165" fmla="*/ 1014 h 10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1014">
                  <a:moveTo>
                    <a:pt x="136" y="1013"/>
                  </a:moveTo>
                  <a:lnTo>
                    <a:pt x="133" y="978"/>
                  </a:lnTo>
                  <a:lnTo>
                    <a:pt x="115" y="963"/>
                  </a:lnTo>
                  <a:lnTo>
                    <a:pt x="104" y="953"/>
                  </a:lnTo>
                  <a:lnTo>
                    <a:pt x="83" y="947"/>
                  </a:lnTo>
                  <a:lnTo>
                    <a:pt x="65" y="947"/>
                  </a:lnTo>
                  <a:lnTo>
                    <a:pt x="58" y="928"/>
                  </a:lnTo>
                  <a:lnTo>
                    <a:pt x="65" y="867"/>
                  </a:lnTo>
                  <a:lnTo>
                    <a:pt x="63" y="831"/>
                  </a:lnTo>
                  <a:lnTo>
                    <a:pt x="49" y="813"/>
                  </a:lnTo>
                  <a:lnTo>
                    <a:pt x="40" y="806"/>
                  </a:lnTo>
                  <a:lnTo>
                    <a:pt x="45" y="772"/>
                  </a:lnTo>
                  <a:lnTo>
                    <a:pt x="40" y="751"/>
                  </a:lnTo>
                  <a:lnTo>
                    <a:pt x="34" y="733"/>
                  </a:lnTo>
                  <a:lnTo>
                    <a:pt x="45" y="697"/>
                  </a:lnTo>
                  <a:lnTo>
                    <a:pt x="58" y="697"/>
                  </a:lnTo>
                  <a:lnTo>
                    <a:pt x="65" y="690"/>
                  </a:lnTo>
                  <a:lnTo>
                    <a:pt x="70" y="663"/>
                  </a:lnTo>
                  <a:lnTo>
                    <a:pt x="95" y="642"/>
                  </a:lnTo>
                  <a:lnTo>
                    <a:pt x="120" y="622"/>
                  </a:lnTo>
                  <a:lnTo>
                    <a:pt x="124" y="597"/>
                  </a:lnTo>
                  <a:lnTo>
                    <a:pt x="154" y="572"/>
                  </a:lnTo>
                  <a:lnTo>
                    <a:pt x="183" y="542"/>
                  </a:lnTo>
                  <a:lnTo>
                    <a:pt x="179" y="531"/>
                  </a:lnTo>
                  <a:lnTo>
                    <a:pt x="179" y="515"/>
                  </a:lnTo>
                  <a:lnTo>
                    <a:pt x="199" y="501"/>
                  </a:lnTo>
                  <a:lnTo>
                    <a:pt x="206" y="497"/>
                  </a:lnTo>
                  <a:lnTo>
                    <a:pt x="201" y="472"/>
                  </a:lnTo>
                  <a:lnTo>
                    <a:pt x="201" y="449"/>
                  </a:lnTo>
                  <a:lnTo>
                    <a:pt x="195" y="445"/>
                  </a:lnTo>
                  <a:lnTo>
                    <a:pt x="183" y="449"/>
                  </a:lnTo>
                  <a:lnTo>
                    <a:pt x="170" y="431"/>
                  </a:lnTo>
                  <a:lnTo>
                    <a:pt x="158" y="386"/>
                  </a:lnTo>
                  <a:lnTo>
                    <a:pt x="133" y="352"/>
                  </a:lnTo>
                  <a:lnTo>
                    <a:pt x="140" y="306"/>
                  </a:lnTo>
                  <a:lnTo>
                    <a:pt x="136" y="286"/>
                  </a:lnTo>
                  <a:lnTo>
                    <a:pt x="108" y="256"/>
                  </a:lnTo>
                  <a:lnTo>
                    <a:pt x="120" y="220"/>
                  </a:lnTo>
                  <a:lnTo>
                    <a:pt x="111" y="199"/>
                  </a:lnTo>
                  <a:lnTo>
                    <a:pt x="90" y="177"/>
                  </a:lnTo>
                  <a:lnTo>
                    <a:pt x="79" y="190"/>
                  </a:lnTo>
                  <a:lnTo>
                    <a:pt x="34" y="145"/>
                  </a:lnTo>
                  <a:lnTo>
                    <a:pt x="22" y="129"/>
                  </a:lnTo>
                  <a:lnTo>
                    <a:pt x="13" y="111"/>
                  </a:lnTo>
                  <a:lnTo>
                    <a:pt x="0" y="104"/>
                  </a:lnTo>
                  <a:lnTo>
                    <a:pt x="18" y="86"/>
                  </a:lnTo>
                  <a:lnTo>
                    <a:pt x="40" y="86"/>
                  </a:lnTo>
                  <a:lnTo>
                    <a:pt x="54" y="106"/>
                  </a:lnTo>
                  <a:lnTo>
                    <a:pt x="88" y="145"/>
                  </a:lnTo>
                  <a:lnTo>
                    <a:pt x="120" y="124"/>
                  </a:lnTo>
                  <a:lnTo>
                    <a:pt x="140" y="129"/>
                  </a:lnTo>
                  <a:lnTo>
                    <a:pt x="145" y="140"/>
                  </a:lnTo>
                  <a:lnTo>
                    <a:pt x="170" y="145"/>
                  </a:lnTo>
                  <a:lnTo>
                    <a:pt x="179" y="111"/>
                  </a:lnTo>
                  <a:lnTo>
                    <a:pt x="190" y="99"/>
                  </a:lnTo>
                  <a:lnTo>
                    <a:pt x="199" y="86"/>
                  </a:lnTo>
                  <a:lnTo>
                    <a:pt x="199" y="74"/>
                  </a:lnTo>
                  <a:lnTo>
                    <a:pt x="195" y="40"/>
                  </a:lnTo>
                  <a:lnTo>
                    <a:pt x="215" y="20"/>
                  </a:lnTo>
                  <a:lnTo>
                    <a:pt x="229" y="20"/>
                  </a:lnTo>
                  <a:lnTo>
                    <a:pt x="249" y="0"/>
                  </a:lnTo>
                  <a:lnTo>
                    <a:pt x="272" y="29"/>
                  </a:lnTo>
                  <a:lnTo>
                    <a:pt x="281" y="40"/>
                  </a:lnTo>
                  <a:lnTo>
                    <a:pt x="272" y="65"/>
                  </a:lnTo>
                  <a:lnTo>
                    <a:pt x="254" y="81"/>
                  </a:lnTo>
                  <a:lnTo>
                    <a:pt x="235" y="104"/>
                  </a:lnTo>
                  <a:lnTo>
                    <a:pt x="240" y="124"/>
                  </a:lnTo>
                  <a:lnTo>
                    <a:pt x="276" y="95"/>
                  </a:lnTo>
                  <a:lnTo>
                    <a:pt x="276" y="70"/>
                  </a:lnTo>
                  <a:lnTo>
                    <a:pt x="281" y="34"/>
                  </a:lnTo>
                  <a:lnTo>
                    <a:pt x="294" y="24"/>
                  </a:lnTo>
                  <a:lnTo>
                    <a:pt x="306" y="70"/>
                  </a:lnTo>
                  <a:lnTo>
                    <a:pt x="306" y="111"/>
                  </a:lnTo>
                  <a:lnTo>
                    <a:pt x="299" y="129"/>
                  </a:lnTo>
                  <a:lnTo>
                    <a:pt x="299" y="154"/>
                  </a:lnTo>
                  <a:lnTo>
                    <a:pt x="331" y="177"/>
                  </a:lnTo>
                  <a:lnTo>
                    <a:pt x="331" y="195"/>
                  </a:lnTo>
                  <a:lnTo>
                    <a:pt x="351" y="224"/>
                  </a:lnTo>
                  <a:lnTo>
                    <a:pt x="360" y="245"/>
                  </a:lnTo>
                  <a:lnTo>
                    <a:pt x="356" y="295"/>
                  </a:lnTo>
                  <a:lnTo>
                    <a:pt x="369" y="349"/>
                  </a:lnTo>
                  <a:lnTo>
                    <a:pt x="390" y="392"/>
                  </a:lnTo>
                  <a:lnTo>
                    <a:pt x="385" y="461"/>
                  </a:lnTo>
                  <a:lnTo>
                    <a:pt x="401" y="501"/>
                  </a:lnTo>
                  <a:lnTo>
                    <a:pt x="410" y="520"/>
                  </a:lnTo>
                  <a:lnTo>
                    <a:pt x="419" y="581"/>
                  </a:lnTo>
                  <a:lnTo>
                    <a:pt x="426" y="606"/>
                  </a:lnTo>
                  <a:lnTo>
                    <a:pt x="467" y="633"/>
                  </a:lnTo>
                  <a:lnTo>
                    <a:pt x="490" y="660"/>
                  </a:lnTo>
                  <a:lnTo>
                    <a:pt x="490" y="676"/>
                  </a:lnTo>
                  <a:lnTo>
                    <a:pt x="471" y="756"/>
                  </a:lnTo>
                  <a:lnTo>
                    <a:pt x="465" y="763"/>
                  </a:lnTo>
                  <a:lnTo>
                    <a:pt x="471" y="779"/>
                  </a:lnTo>
                  <a:lnTo>
                    <a:pt x="451" y="808"/>
                  </a:lnTo>
                  <a:lnTo>
                    <a:pt x="426" y="822"/>
                  </a:lnTo>
                  <a:lnTo>
                    <a:pt x="426" y="835"/>
                  </a:lnTo>
                  <a:lnTo>
                    <a:pt x="390" y="883"/>
                  </a:lnTo>
                  <a:lnTo>
                    <a:pt x="365" y="897"/>
                  </a:lnTo>
                  <a:lnTo>
                    <a:pt x="360" y="924"/>
                  </a:lnTo>
                  <a:lnTo>
                    <a:pt x="335" y="924"/>
                  </a:lnTo>
                  <a:lnTo>
                    <a:pt x="324" y="933"/>
                  </a:lnTo>
                  <a:lnTo>
                    <a:pt x="299" y="942"/>
                  </a:lnTo>
                  <a:lnTo>
                    <a:pt x="265" y="938"/>
                  </a:lnTo>
                  <a:lnTo>
                    <a:pt x="240" y="958"/>
                  </a:lnTo>
                  <a:lnTo>
                    <a:pt x="210" y="976"/>
                  </a:lnTo>
                  <a:lnTo>
                    <a:pt x="183" y="983"/>
                  </a:lnTo>
                  <a:lnTo>
                    <a:pt x="161" y="999"/>
                  </a:lnTo>
                  <a:lnTo>
                    <a:pt x="136" y="1013"/>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0" name="Freeform 39"/>
            <p:cNvSpPr>
              <a:spLocks/>
            </p:cNvSpPr>
            <p:nvPr/>
          </p:nvSpPr>
          <p:spPr bwMode="auto">
            <a:xfrm>
              <a:off x="3350" y="2667"/>
              <a:ext cx="693" cy="324"/>
            </a:xfrm>
            <a:custGeom>
              <a:avLst/>
              <a:gdLst>
                <a:gd name="T0" fmla="*/ 109 w 694"/>
                <a:gd name="T1" fmla="*/ 225 h 324"/>
                <a:gd name="T2" fmla="*/ 40 w 694"/>
                <a:gd name="T3" fmla="*/ 168 h 324"/>
                <a:gd name="T4" fmla="*/ 13 w 694"/>
                <a:gd name="T5" fmla="*/ 138 h 324"/>
                <a:gd name="T6" fmla="*/ 6 w 694"/>
                <a:gd name="T7" fmla="*/ 93 h 324"/>
                <a:gd name="T8" fmla="*/ 4 w 694"/>
                <a:gd name="T9" fmla="*/ 65 h 324"/>
                <a:gd name="T10" fmla="*/ 52 w 694"/>
                <a:gd name="T11" fmla="*/ 59 h 324"/>
                <a:gd name="T12" fmla="*/ 161 w 694"/>
                <a:gd name="T13" fmla="*/ 0 h 324"/>
                <a:gd name="T14" fmla="*/ 193 w 694"/>
                <a:gd name="T15" fmla="*/ 6 h 324"/>
                <a:gd name="T16" fmla="*/ 222 w 694"/>
                <a:gd name="T17" fmla="*/ 15 h 324"/>
                <a:gd name="T18" fmla="*/ 254 w 694"/>
                <a:gd name="T19" fmla="*/ 59 h 324"/>
                <a:gd name="T20" fmla="*/ 268 w 694"/>
                <a:gd name="T21" fmla="*/ 90 h 324"/>
                <a:gd name="T22" fmla="*/ 284 w 694"/>
                <a:gd name="T23" fmla="*/ 90 h 324"/>
                <a:gd name="T24" fmla="*/ 315 w 694"/>
                <a:gd name="T25" fmla="*/ 79 h 324"/>
                <a:gd name="T26" fmla="*/ 352 w 694"/>
                <a:gd name="T27" fmla="*/ 111 h 324"/>
                <a:gd name="T28" fmla="*/ 397 w 694"/>
                <a:gd name="T29" fmla="*/ 134 h 324"/>
                <a:gd name="T30" fmla="*/ 438 w 694"/>
                <a:gd name="T31" fmla="*/ 127 h 324"/>
                <a:gd name="T32" fmla="*/ 470 w 694"/>
                <a:gd name="T33" fmla="*/ 159 h 324"/>
                <a:gd name="T34" fmla="*/ 497 w 694"/>
                <a:gd name="T35" fmla="*/ 152 h 324"/>
                <a:gd name="T36" fmla="*/ 545 w 694"/>
                <a:gd name="T37" fmla="*/ 188 h 324"/>
                <a:gd name="T38" fmla="*/ 565 w 694"/>
                <a:gd name="T39" fmla="*/ 179 h 324"/>
                <a:gd name="T40" fmla="*/ 613 w 694"/>
                <a:gd name="T41" fmla="*/ 184 h 324"/>
                <a:gd name="T42" fmla="*/ 693 w 694"/>
                <a:gd name="T43" fmla="*/ 204 h 324"/>
                <a:gd name="T44" fmla="*/ 656 w 694"/>
                <a:gd name="T45" fmla="*/ 243 h 324"/>
                <a:gd name="T46" fmla="*/ 654 w 694"/>
                <a:gd name="T47" fmla="*/ 268 h 324"/>
                <a:gd name="T48" fmla="*/ 620 w 694"/>
                <a:gd name="T49" fmla="*/ 254 h 324"/>
                <a:gd name="T50" fmla="*/ 558 w 694"/>
                <a:gd name="T51" fmla="*/ 261 h 324"/>
                <a:gd name="T52" fmla="*/ 536 w 694"/>
                <a:gd name="T53" fmla="*/ 286 h 324"/>
                <a:gd name="T54" fmla="*/ 499 w 694"/>
                <a:gd name="T55" fmla="*/ 300 h 324"/>
                <a:gd name="T56" fmla="*/ 472 w 694"/>
                <a:gd name="T57" fmla="*/ 288 h 324"/>
                <a:gd name="T58" fmla="*/ 406 w 694"/>
                <a:gd name="T59" fmla="*/ 320 h 324"/>
                <a:gd name="T60" fmla="*/ 352 w 694"/>
                <a:gd name="T61" fmla="*/ 320 h 324"/>
                <a:gd name="T62" fmla="*/ 327 w 694"/>
                <a:gd name="T63" fmla="*/ 304 h 324"/>
                <a:gd name="T64" fmla="*/ 309 w 694"/>
                <a:gd name="T65" fmla="*/ 291 h 324"/>
                <a:gd name="T66" fmla="*/ 297 w 694"/>
                <a:gd name="T67" fmla="*/ 268 h 324"/>
                <a:gd name="T68" fmla="*/ 268 w 694"/>
                <a:gd name="T69" fmla="*/ 229 h 324"/>
                <a:gd name="T70" fmla="*/ 234 w 694"/>
                <a:gd name="T71" fmla="*/ 243 h 324"/>
                <a:gd name="T72" fmla="*/ 181 w 694"/>
                <a:gd name="T73" fmla="*/ 222 h 324"/>
                <a:gd name="T74" fmla="*/ 161 w 694"/>
                <a:gd name="T75" fmla="*/ 241 h 324"/>
                <a:gd name="T76" fmla="*/ 127 w 694"/>
                <a:gd name="T77" fmla="*/ 243 h 3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324"/>
                <a:gd name="T119" fmla="*/ 694 w 694"/>
                <a:gd name="T120" fmla="*/ 324 h 3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324">
                  <a:moveTo>
                    <a:pt x="111" y="238"/>
                  </a:moveTo>
                  <a:lnTo>
                    <a:pt x="109" y="225"/>
                  </a:lnTo>
                  <a:lnTo>
                    <a:pt x="93" y="216"/>
                  </a:lnTo>
                  <a:lnTo>
                    <a:pt x="40" y="168"/>
                  </a:lnTo>
                  <a:lnTo>
                    <a:pt x="38" y="141"/>
                  </a:lnTo>
                  <a:lnTo>
                    <a:pt x="13" y="138"/>
                  </a:lnTo>
                  <a:lnTo>
                    <a:pt x="15" y="116"/>
                  </a:lnTo>
                  <a:lnTo>
                    <a:pt x="6" y="93"/>
                  </a:lnTo>
                  <a:lnTo>
                    <a:pt x="0" y="79"/>
                  </a:lnTo>
                  <a:lnTo>
                    <a:pt x="4" y="65"/>
                  </a:lnTo>
                  <a:lnTo>
                    <a:pt x="22" y="65"/>
                  </a:lnTo>
                  <a:lnTo>
                    <a:pt x="52" y="59"/>
                  </a:lnTo>
                  <a:lnTo>
                    <a:pt x="143" y="13"/>
                  </a:lnTo>
                  <a:lnTo>
                    <a:pt x="161" y="0"/>
                  </a:lnTo>
                  <a:lnTo>
                    <a:pt x="172" y="15"/>
                  </a:lnTo>
                  <a:lnTo>
                    <a:pt x="193" y="6"/>
                  </a:lnTo>
                  <a:lnTo>
                    <a:pt x="211" y="9"/>
                  </a:lnTo>
                  <a:lnTo>
                    <a:pt x="222" y="15"/>
                  </a:lnTo>
                  <a:lnTo>
                    <a:pt x="222" y="38"/>
                  </a:lnTo>
                  <a:lnTo>
                    <a:pt x="254" y="59"/>
                  </a:lnTo>
                  <a:lnTo>
                    <a:pt x="256" y="72"/>
                  </a:lnTo>
                  <a:lnTo>
                    <a:pt x="268" y="90"/>
                  </a:lnTo>
                  <a:lnTo>
                    <a:pt x="277" y="97"/>
                  </a:lnTo>
                  <a:lnTo>
                    <a:pt x="284" y="90"/>
                  </a:lnTo>
                  <a:lnTo>
                    <a:pt x="306" y="77"/>
                  </a:lnTo>
                  <a:lnTo>
                    <a:pt x="315" y="79"/>
                  </a:lnTo>
                  <a:lnTo>
                    <a:pt x="345" y="113"/>
                  </a:lnTo>
                  <a:lnTo>
                    <a:pt x="352" y="111"/>
                  </a:lnTo>
                  <a:lnTo>
                    <a:pt x="383" y="129"/>
                  </a:lnTo>
                  <a:lnTo>
                    <a:pt x="397" y="134"/>
                  </a:lnTo>
                  <a:lnTo>
                    <a:pt x="418" y="127"/>
                  </a:lnTo>
                  <a:lnTo>
                    <a:pt x="438" y="127"/>
                  </a:lnTo>
                  <a:lnTo>
                    <a:pt x="463" y="145"/>
                  </a:lnTo>
                  <a:lnTo>
                    <a:pt x="470" y="159"/>
                  </a:lnTo>
                  <a:lnTo>
                    <a:pt x="483" y="147"/>
                  </a:lnTo>
                  <a:lnTo>
                    <a:pt x="497" y="152"/>
                  </a:lnTo>
                  <a:lnTo>
                    <a:pt x="520" y="177"/>
                  </a:lnTo>
                  <a:lnTo>
                    <a:pt x="545" y="188"/>
                  </a:lnTo>
                  <a:lnTo>
                    <a:pt x="554" y="191"/>
                  </a:lnTo>
                  <a:lnTo>
                    <a:pt x="565" y="179"/>
                  </a:lnTo>
                  <a:lnTo>
                    <a:pt x="579" y="175"/>
                  </a:lnTo>
                  <a:lnTo>
                    <a:pt x="613" y="184"/>
                  </a:lnTo>
                  <a:lnTo>
                    <a:pt x="656" y="193"/>
                  </a:lnTo>
                  <a:lnTo>
                    <a:pt x="693" y="204"/>
                  </a:lnTo>
                  <a:lnTo>
                    <a:pt x="681" y="218"/>
                  </a:lnTo>
                  <a:lnTo>
                    <a:pt x="656" y="243"/>
                  </a:lnTo>
                  <a:lnTo>
                    <a:pt x="652" y="250"/>
                  </a:lnTo>
                  <a:lnTo>
                    <a:pt x="654" y="268"/>
                  </a:lnTo>
                  <a:lnTo>
                    <a:pt x="636" y="268"/>
                  </a:lnTo>
                  <a:lnTo>
                    <a:pt x="620" y="254"/>
                  </a:lnTo>
                  <a:lnTo>
                    <a:pt x="604" y="250"/>
                  </a:lnTo>
                  <a:lnTo>
                    <a:pt x="558" y="261"/>
                  </a:lnTo>
                  <a:lnTo>
                    <a:pt x="549" y="270"/>
                  </a:lnTo>
                  <a:lnTo>
                    <a:pt x="536" y="286"/>
                  </a:lnTo>
                  <a:lnTo>
                    <a:pt x="513" y="300"/>
                  </a:lnTo>
                  <a:lnTo>
                    <a:pt x="499" y="300"/>
                  </a:lnTo>
                  <a:lnTo>
                    <a:pt x="483" y="288"/>
                  </a:lnTo>
                  <a:lnTo>
                    <a:pt x="472" y="288"/>
                  </a:lnTo>
                  <a:lnTo>
                    <a:pt x="427" y="309"/>
                  </a:lnTo>
                  <a:lnTo>
                    <a:pt x="406" y="320"/>
                  </a:lnTo>
                  <a:lnTo>
                    <a:pt x="388" y="323"/>
                  </a:lnTo>
                  <a:lnTo>
                    <a:pt x="352" y="320"/>
                  </a:lnTo>
                  <a:lnTo>
                    <a:pt x="338" y="320"/>
                  </a:lnTo>
                  <a:lnTo>
                    <a:pt x="327" y="304"/>
                  </a:lnTo>
                  <a:lnTo>
                    <a:pt x="320" y="297"/>
                  </a:lnTo>
                  <a:lnTo>
                    <a:pt x="309" y="291"/>
                  </a:lnTo>
                  <a:lnTo>
                    <a:pt x="302" y="284"/>
                  </a:lnTo>
                  <a:lnTo>
                    <a:pt x="297" y="268"/>
                  </a:lnTo>
                  <a:lnTo>
                    <a:pt x="297" y="247"/>
                  </a:lnTo>
                  <a:lnTo>
                    <a:pt x="268" y="229"/>
                  </a:lnTo>
                  <a:lnTo>
                    <a:pt x="249" y="238"/>
                  </a:lnTo>
                  <a:lnTo>
                    <a:pt x="234" y="243"/>
                  </a:lnTo>
                  <a:lnTo>
                    <a:pt x="222" y="220"/>
                  </a:lnTo>
                  <a:lnTo>
                    <a:pt x="181" y="222"/>
                  </a:lnTo>
                  <a:lnTo>
                    <a:pt x="170" y="232"/>
                  </a:lnTo>
                  <a:lnTo>
                    <a:pt x="161" y="241"/>
                  </a:lnTo>
                  <a:lnTo>
                    <a:pt x="145" y="241"/>
                  </a:lnTo>
                  <a:lnTo>
                    <a:pt x="127" y="243"/>
                  </a:lnTo>
                  <a:lnTo>
                    <a:pt x="111" y="238"/>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1" name="Freeform 40"/>
            <p:cNvSpPr>
              <a:spLocks/>
            </p:cNvSpPr>
            <p:nvPr/>
          </p:nvSpPr>
          <p:spPr bwMode="auto">
            <a:xfrm>
              <a:off x="3394" y="3126"/>
              <a:ext cx="412" cy="376"/>
            </a:xfrm>
            <a:custGeom>
              <a:avLst/>
              <a:gdLst>
                <a:gd name="T0" fmla="*/ 9 w 411"/>
                <a:gd name="T1" fmla="*/ 115 h 376"/>
                <a:gd name="T2" fmla="*/ 25 w 411"/>
                <a:gd name="T3" fmla="*/ 145 h 376"/>
                <a:gd name="T4" fmla="*/ 45 w 411"/>
                <a:gd name="T5" fmla="*/ 140 h 376"/>
                <a:gd name="T6" fmla="*/ 63 w 411"/>
                <a:gd name="T7" fmla="*/ 111 h 376"/>
                <a:gd name="T8" fmla="*/ 93 w 411"/>
                <a:gd name="T9" fmla="*/ 125 h 376"/>
                <a:gd name="T10" fmla="*/ 100 w 411"/>
                <a:gd name="T11" fmla="*/ 152 h 376"/>
                <a:gd name="T12" fmla="*/ 113 w 411"/>
                <a:gd name="T13" fmla="*/ 188 h 376"/>
                <a:gd name="T14" fmla="*/ 129 w 411"/>
                <a:gd name="T15" fmla="*/ 211 h 376"/>
                <a:gd name="T16" fmla="*/ 118 w 411"/>
                <a:gd name="T17" fmla="*/ 222 h 376"/>
                <a:gd name="T18" fmla="*/ 182 w 411"/>
                <a:gd name="T19" fmla="*/ 290 h 376"/>
                <a:gd name="T20" fmla="*/ 209 w 411"/>
                <a:gd name="T21" fmla="*/ 295 h 376"/>
                <a:gd name="T22" fmla="*/ 257 w 411"/>
                <a:gd name="T23" fmla="*/ 327 h 376"/>
                <a:gd name="T24" fmla="*/ 268 w 411"/>
                <a:gd name="T25" fmla="*/ 352 h 376"/>
                <a:gd name="T26" fmla="*/ 280 w 411"/>
                <a:gd name="T27" fmla="*/ 350 h 376"/>
                <a:gd name="T28" fmla="*/ 307 w 411"/>
                <a:gd name="T29" fmla="*/ 365 h 376"/>
                <a:gd name="T30" fmla="*/ 318 w 411"/>
                <a:gd name="T31" fmla="*/ 361 h 376"/>
                <a:gd name="T32" fmla="*/ 325 w 411"/>
                <a:gd name="T33" fmla="*/ 338 h 376"/>
                <a:gd name="T34" fmla="*/ 305 w 411"/>
                <a:gd name="T35" fmla="*/ 309 h 376"/>
                <a:gd name="T36" fmla="*/ 257 w 411"/>
                <a:gd name="T37" fmla="*/ 261 h 376"/>
                <a:gd name="T38" fmla="*/ 239 w 411"/>
                <a:gd name="T39" fmla="*/ 256 h 376"/>
                <a:gd name="T40" fmla="*/ 223 w 411"/>
                <a:gd name="T41" fmla="*/ 243 h 376"/>
                <a:gd name="T42" fmla="*/ 209 w 411"/>
                <a:gd name="T43" fmla="*/ 220 h 376"/>
                <a:gd name="T44" fmla="*/ 189 w 411"/>
                <a:gd name="T45" fmla="*/ 186 h 376"/>
                <a:gd name="T46" fmla="*/ 154 w 411"/>
                <a:gd name="T47" fmla="*/ 140 h 376"/>
                <a:gd name="T48" fmla="*/ 173 w 411"/>
                <a:gd name="T49" fmla="*/ 134 h 376"/>
                <a:gd name="T50" fmla="*/ 250 w 411"/>
                <a:gd name="T51" fmla="*/ 115 h 376"/>
                <a:gd name="T52" fmla="*/ 284 w 411"/>
                <a:gd name="T53" fmla="*/ 136 h 376"/>
                <a:gd name="T54" fmla="*/ 300 w 411"/>
                <a:gd name="T55" fmla="*/ 136 h 376"/>
                <a:gd name="T56" fmla="*/ 332 w 411"/>
                <a:gd name="T57" fmla="*/ 138 h 376"/>
                <a:gd name="T58" fmla="*/ 375 w 411"/>
                <a:gd name="T59" fmla="*/ 136 h 376"/>
                <a:gd name="T60" fmla="*/ 403 w 411"/>
                <a:gd name="T61" fmla="*/ 152 h 376"/>
                <a:gd name="T62" fmla="*/ 410 w 411"/>
                <a:gd name="T63" fmla="*/ 125 h 376"/>
                <a:gd name="T64" fmla="*/ 389 w 411"/>
                <a:gd name="T65" fmla="*/ 102 h 376"/>
                <a:gd name="T66" fmla="*/ 387 w 411"/>
                <a:gd name="T67" fmla="*/ 77 h 376"/>
                <a:gd name="T68" fmla="*/ 371 w 411"/>
                <a:gd name="T69" fmla="*/ 61 h 376"/>
                <a:gd name="T70" fmla="*/ 350 w 411"/>
                <a:gd name="T71" fmla="*/ 65 h 376"/>
                <a:gd name="T72" fmla="*/ 330 w 411"/>
                <a:gd name="T73" fmla="*/ 72 h 376"/>
                <a:gd name="T74" fmla="*/ 298 w 411"/>
                <a:gd name="T75" fmla="*/ 47 h 376"/>
                <a:gd name="T76" fmla="*/ 271 w 411"/>
                <a:gd name="T77" fmla="*/ 38 h 376"/>
                <a:gd name="T78" fmla="*/ 223 w 411"/>
                <a:gd name="T79" fmla="*/ 0 h 376"/>
                <a:gd name="T80" fmla="*/ 177 w 411"/>
                <a:gd name="T81" fmla="*/ 27 h 376"/>
                <a:gd name="T82" fmla="*/ 164 w 411"/>
                <a:gd name="T83" fmla="*/ 50 h 376"/>
                <a:gd name="T84" fmla="*/ 91 w 411"/>
                <a:gd name="T85" fmla="*/ 90 h 376"/>
                <a:gd name="T86" fmla="*/ 45 w 411"/>
                <a:gd name="T87" fmla="*/ 90 h 376"/>
                <a:gd name="T88" fmla="*/ 0 w 411"/>
                <a:gd name="T89" fmla="*/ 90 h 3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1"/>
                <a:gd name="T136" fmla="*/ 0 h 376"/>
                <a:gd name="T137" fmla="*/ 411 w 411"/>
                <a:gd name="T138" fmla="*/ 376 h 3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1" h="376">
                  <a:moveTo>
                    <a:pt x="0" y="90"/>
                  </a:moveTo>
                  <a:lnTo>
                    <a:pt x="9" y="115"/>
                  </a:lnTo>
                  <a:lnTo>
                    <a:pt x="18" y="134"/>
                  </a:lnTo>
                  <a:lnTo>
                    <a:pt x="25" y="145"/>
                  </a:lnTo>
                  <a:lnTo>
                    <a:pt x="34" y="147"/>
                  </a:lnTo>
                  <a:lnTo>
                    <a:pt x="45" y="140"/>
                  </a:lnTo>
                  <a:lnTo>
                    <a:pt x="52" y="129"/>
                  </a:lnTo>
                  <a:lnTo>
                    <a:pt x="63" y="111"/>
                  </a:lnTo>
                  <a:lnTo>
                    <a:pt x="77" y="120"/>
                  </a:lnTo>
                  <a:lnTo>
                    <a:pt x="93" y="125"/>
                  </a:lnTo>
                  <a:lnTo>
                    <a:pt x="102" y="131"/>
                  </a:lnTo>
                  <a:lnTo>
                    <a:pt x="100" y="152"/>
                  </a:lnTo>
                  <a:lnTo>
                    <a:pt x="100" y="165"/>
                  </a:lnTo>
                  <a:lnTo>
                    <a:pt x="113" y="188"/>
                  </a:lnTo>
                  <a:lnTo>
                    <a:pt x="132" y="206"/>
                  </a:lnTo>
                  <a:lnTo>
                    <a:pt x="129" y="211"/>
                  </a:lnTo>
                  <a:lnTo>
                    <a:pt x="109" y="211"/>
                  </a:lnTo>
                  <a:lnTo>
                    <a:pt x="118" y="222"/>
                  </a:lnTo>
                  <a:lnTo>
                    <a:pt x="175" y="286"/>
                  </a:lnTo>
                  <a:lnTo>
                    <a:pt x="182" y="290"/>
                  </a:lnTo>
                  <a:lnTo>
                    <a:pt x="198" y="290"/>
                  </a:lnTo>
                  <a:lnTo>
                    <a:pt x="209" y="295"/>
                  </a:lnTo>
                  <a:lnTo>
                    <a:pt x="234" y="306"/>
                  </a:lnTo>
                  <a:lnTo>
                    <a:pt x="257" y="327"/>
                  </a:lnTo>
                  <a:lnTo>
                    <a:pt x="261" y="336"/>
                  </a:lnTo>
                  <a:lnTo>
                    <a:pt x="268" y="352"/>
                  </a:lnTo>
                  <a:lnTo>
                    <a:pt x="275" y="350"/>
                  </a:lnTo>
                  <a:lnTo>
                    <a:pt x="280" y="350"/>
                  </a:lnTo>
                  <a:lnTo>
                    <a:pt x="298" y="356"/>
                  </a:lnTo>
                  <a:lnTo>
                    <a:pt x="307" y="365"/>
                  </a:lnTo>
                  <a:lnTo>
                    <a:pt x="316" y="375"/>
                  </a:lnTo>
                  <a:lnTo>
                    <a:pt x="318" y="361"/>
                  </a:lnTo>
                  <a:lnTo>
                    <a:pt x="318" y="350"/>
                  </a:lnTo>
                  <a:lnTo>
                    <a:pt x="325" y="338"/>
                  </a:lnTo>
                  <a:lnTo>
                    <a:pt x="321" y="327"/>
                  </a:lnTo>
                  <a:lnTo>
                    <a:pt x="305" y="309"/>
                  </a:lnTo>
                  <a:lnTo>
                    <a:pt x="275" y="275"/>
                  </a:lnTo>
                  <a:lnTo>
                    <a:pt x="257" y="261"/>
                  </a:lnTo>
                  <a:lnTo>
                    <a:pt x="250" y="254"/>
                  </a:lnTo>
                  <a:lnTo>
                    <a:pt x="239" y="256"/>
                  </a:lnTo>
                  <a:lnTo>
                    <a:pt x="225" y="243"/>
                  </a:lnTo>
                  <a:lnTo>
                    <a:pt x="223" y="243"/>
                  </a:lnTo>
                  <a:lnTo>
                    <a:pt x="214" y="236"/>
                  </a:lnTo>
                  <a:lnTo>
                    <a:pt x="209" y="220"/>
                  </a:lnTo>
                  <a:lnTo>
                    <a:pt x="205" y="206"/>
                  </a:lnTo>
                  <a:lnTo>
                    <a:pt x="189" y="186"/>
                  </a:lnTo>
                  <a:lnTo>
                    <a:pt x="157" y="150"/>
                  </a:lnTo>
                  <a:lnTo>
                    <a:pt x="154" y="140"/>
                  </a:lnTo>
                  <a:lnTo>
                    <a:pt x="157" y="136"/>
                  </a:lnTo>
                  <a:lnTo>
                    <a:pt x="173" y="134"/>
                  </a:lnTo>
                  <a:lnTo>
                    <a:pt x="218" y="147"/>
                  </a:lnTo>
                  <a:lnTo>
                    <a:pt x="250" y="115"/>
                  </a:lnTo>
                  <a:lnTo>
                    <a:pt x="275" y="136"/>
                  </a:lnTo>
                  <a:lnTo>
                    <a:pt x="284" y="136"/>
                  </a:lnTo>
                  <a:lnTo>
                    <a:pt x="291" y="145"/>
                  </a:lnTo>
                  <a:lnTo>
                    <a:pt x="300" y="136"/>
                  </a:lnTo>
                  <a:lnTo>
                    <a:pt x="316" y="136"/>
                  </a:lnTo>
                  <a:lnTo>
                    <a:pt x="332" y="138"/>
                  </a:lnTo>
                  <a:lnTo>
                    <a:pt x="353" y="129"/>
                  </a:lnTo>
                  <a:lnTo>
                    <a:pt x="375" y="136"/>
                  </a:lnTo>
                  <a:lnTo>
                    <a:pt x="387" y="147"/>
                  </a:lnTo>
                  <a:lnTo>
                    <a:pt x="403" y="152"/>
                  </a:lnTo>
                  <a:lnTo>
                    <a:pt x="403" y="140"/>
                  </a:lnTo>
                  <a:lnTo>
                    <a:pt x="410" y="125"/>
                  </a:lnTo>
                  <a:lnTo>
                    <a:pt x="403" y="115"/>
                  </a:lnTo>
                  <a:lnTo>
                    <a:pt x="389" y="102"/>
                  </a:lnTo>
                  <a:lnTo>
                    <a:pt x="387" y="88"/>
                  </a:lnTo>
                  <a:lnTo>
                    <a:pt x="387" y="77"/>
                  </a:lnTo>
                  <a:lnTo>
                    <a:pt x="389" y="65"/>
                  </a:lnTo>
                  <a:lnTo>
                    <a:pt x="371" y="61"/>
                  </a:lnTo>
                  <a:lnTo>
                    <a:pt x="362" y="59"/>
                  </a:lnTo>
                  <a:lnTo>
                    <a:pt x="350" y="65"/>
                  </a:lnTo>
                  <a:lnTo>
                    <a:pt x="339" y="72"/>
                  </a:lnTo>
                  <a:lnTo>
                    <a:pt x="330" y="72"/>
                  </a:lnTo>
                  <a:lnTo>
                    <a:pt x="312" y="56"/>
                  </a:lnTo>
                  <a:lnTo>
                    <a:pt x="298" y="47"/>
                  </a:lnTo>
                  <a:lnTo>
                    <a:pt x="282" y="50"/>
                  </a:lnTo>
                  <a:lnTo>
                    <a:pt x="271" y="38"/>
                  </a:lnTo>
                  <a:lnTo>
                    <a:pt x="236" y="2"/>
                  </a:lnTo>
                  <a:lnTo>
                    <a:pt x="223" y="0"/>
                  </a:lnTo>
                  <a:lnTo>
                    <a:pt x="200" y="29"/>
                  </a:lnTo>
                  <a:lnTo>
                    <a:pt x="177" y="27"/>
                  </a:lnTo>
                  <a:lnTo>
                    <a:pt x="166" y="38"/>
                  </a:lnTo>
                  <a:lnTo>
                    <a:pt x="164" y="50"/>
                  </a:lnTo>
                  <a:lnTo>
                    <a:pt x="118" y="97"/>
                  </a:lnTo>
                  <a:lnTo>
                    <a:pt x="91" y="90"/>
                  </a:lnTo>
                  <a:lnTo>
                    <a:pt x="61" y="84"/>
                  </a:lnTo>
                  <a:lnTo>
                    <a:pt x="45" y="90"/>
                  </a:lnTo>
                  <a:lnTo>
                    <a:pt x="27" y="97"/>
                  </a:lnTo>
                  <a:lnTo>
                    <a:pt x="0" y="9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2" name="Freeform 41"/>
            <p:cNvSpPr>
              <a:spLocks/>
            </p:cNvSpPr>
            <p:nvPr/>
          </p:nvSpPr>
          <p:spPr bwMode="auto">
            <a:xfrm>
              <a:off x="3887" y="3934"/>
              <a:ext cx="40" cy="36"/>
            </a:xfrm>
            <a:custGeom>
              <a:avLst/>
              <a:gdLst>
                <a:gd name="T0" fmla="*/ 27 w 39"/>
                <a:gd name="T1" fmla="*/ 0 h 36"/>
                <a:gd name="T2" fmla="*/ 38 w 39"/>
                <a:gd name="T3" fmla="*/ 8 h 36"/>
                <a:gd name="T4" fmla="*/ 34 w 39"/>
                <a:gd name="T5" fmla="*/ 23 h 36"/>
                <a:gd name="T6" fmla="*/ 38 w 39"/>
                <a:gd name="T7" fmla="*/ 32 h 36"/>
                <a:gd name="T8" fmla="*/ 27 w 39"/>
                <a:gd name="T9" fmla="*/ 35 h 36"/>
                <a:gd name="T10" fmla="*/ 10 w 39"/>
                <a:gd name="T11" fmla="*/ 32 h 36"/>
                <a:gd name="T12" fmla="*/ 0 w 39"/>
                <a:gd name="T13" fmla="*/ 20 h 36"/>
                <a:gd name="T14" fmla="*/ 27 w 39"/>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6"/>
                <a:gd name="T26" fmla="*/ 39 w 39"/>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6">
                  <a:moveTo>
                    <a:pt x="27" y="0"/>
                  </a:moveTo>
                  <a:lnTo>
                    <a:pt x="38" y="8"/>
                  </a:lnTo>
                  <a:lnTo>
                    <a:pt x="34" y="23"/>
                  </a:lnTo>
                  <a:lnTo>
                    <a:pt x="38" y="32"/>
                  </a:lnTo>
                  <a:lnTo>
                    <a:pt x="27" y="35"/>
                  </a:lnTo>
                  <a:lnTo>
                    <a:pt x="10" y="32"/>
                  </a:lnTo>
                  <a:lnTo>
                    <a:pt x="0" y="20"/>
                  </a:lnTo>
                  <a:lnTo>
                    <a:pt x="27"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3" name="Freeform 42"/>
            <p:cNvSpPr>
              <a:spLocks/>
            </p:cNvSpPr>
            <p:nvPr/>
          </p:nvSpPr>
          <p:spPr bwMode="auto">
            <a:xfrm>
              <a:off x="3942" y="3945"/>
              <a:ext cx="207" cy="181"/>
            </a:xfrm>
            <a:custGeom>
              <a:avLst/>
              <a:gdLst>
                <a:gd name="T0" fmla="*/ 29 w 207"/>
                <a:gd name="T1" fmla="*/ 6 h 181"/>
                <a:gd name="T2" fmla="*/ 18 w 207"/>
                <a:gd name="T3" fmla="*/ 11 h 181"/>
                <a:gd name="T4" fmla="*/ 22 w 207"/>
                <a:gd name="T5" fmla="*/ 22 h 181"/>
                <a:gd name="T6" fmla="*/ 11 w 207"/>
                <a:gd name="T7" fmla="*/ 33 h 181"/>
                <a:gd name="T8" fmla="*/ 4 w 207"/>
                <a:gd name="T9" fmla="*/ 33 h 181"/>
                <a:gd name="T10" fmla="*/ 0 w 207"/>
                <a:gd name="T11" fmla="*/ 38 h 181"/>
                <a:gd name="T12" fmla="*/ 2 w 207"/>
                <a:gd name="T13" fmla="*/ 51 h 181"/>
                <a:gd name="T14" fmla="*/ 36 w 207"/>
                <a:gd name="T15" fmla="*/ 63 h 181"/>
                <a:gd name="T16" fmla="*/ 43 w 207"/>
                <a:gd name="T17" fmla="*/ 90 h 181"/>
                <a:gd name="T18" fmla="*/ 52 w 207"/>
                <a:gd name="T19" fmla="*/ 126 h 181"/>
                <a:gd name="T20" fmla="*/ 66 w 207"/>
                <a:gd name="T21" fmla="*/ 144 h 181"/>
                <a:gd name="T22" fmla="*/ 80 w 207"/>
                <a:gd name="T23" fmla="*/ 132 h 181"/>
                <a:gd name="T24" fmla="*/ 100 w 207"/>
                <a:gd name="T25" fmla="*/ 155 h 181"/>
                <a:gd name="T26" fmla="*/ 119 w 207"/>
                <a:gd name="T27" fmla="*/ 180 h 181"/>
                <a:gd name="T28" fmla="*/ 125 w 207"/>
                <a:gd name="T29" fmla="*/ 162 h 181"/>
                <a:gd name="T30" fmla="*/ 121 w 207"/>
                <a:gd name="T31" fmla="*/ 148 h 181"/>
                <a:gd name="T32" fmla="*/ 128 w 207"/>
                <a:gd name="T33" fmla="*/ 144 h 181"/>
                <a:gd name="T34" fmla="*/ 157 w 207"/>
                <a:gd name="T35" fmla="*/ 166 h 181"/>
                <a:gd name="T36" fmla="*/ 167 w 207"/>
                <a:gd name="T37" fmla="*/ 159 h 181"/>
                <a:gd name="T38" fmla="*/ 169 w 207"/>
                <a:gd name="T39" fmla="*/ 150 h 181"/>
                <a:gd name="T40" fmla="*/ 155 w 207"/>
                <a:gd name="T41" fmla="*/ 123 h 181"/>
                <a:gd name="T42" fmla="*/ 155 w 207"/>
                <a:gd name="T43" fmla="*/ 117 h 181"/>
                <a:gd name="T44" fmla="*/ 141 w 207"/>
                <a:gd name="T45" fmla="*/ 94 h 181"/>
                <a:gd name="T46" fmla="*/ 135 w 207"/>
                <a:gd name="T47" fmla="*/ 76 h 181"/>
                <a:gd name="T48" fmla="*/ 141 w 207"/>
                <a:gd name="T49" fmla="*/ 76 h 181"/>
                <a:gd name="T50" fmla="*/ 157 w 207"/>
                <a:gd name="T51" fmla="*/ 78 h 181"/>
                <a:gd name="T52" fmla="*/ 178 w 207"/>
                <a:gd name="T53" fmla="*/ 96 h 181"/>
                <a:gd name="T54" fmla="*/ 187 w 207"/>
                <a:gd name="T55" fmla="*/ 83 h 181"/>
                <a:gd name="T56" fmla="*/ 203 w 207"/>
                <a:gd name="T57" fmla="*/ 85 h 181"/>
                <a:gd name="T58" fmla="*/ 206 w 207"/>
                <a:gd name="T59" fmla="*/ 81 h 181"/>
                <a:gd name="T60" fmla="*/ 185 w 207"/>
                <a:gd name="T61" fmla="*/ 56 h 181"/>
                <a:gd name="T62" fmla="*/ 169 w 207"/>
                <a:gd name="T63" fmla="*/ 58 h 181"/>
                <a:gd name="T64" fmla="*/ 164 w 207"/>
                <a:gd name="T65" fmla="*/ 49 h 181"/>
                <a:gd name="T66" fmla="*/ 155 w 207"/>
                <a:gd name="T67" fmla="*/ 29 h 181"/>
                <a:gd name="T68" fmla="*/ 146 w 207"/>
                <a:gd name="T69" fmla="*/ 36 h 181"/>
                <a:gd name="T70" fmla="*/ 125 w 207"/>
                <a:gd name="T71" fmla="*/ 29 h 181"/>
                <a:gd name="T72" fmla="*/ 112 w 207"/>
                <a:gd name="T73" fmla="*/ 6 h 181"/>
                <a:gd name="T74" fmla="*/ 86 w 207"/>
                <a:gd name="T75" fmla="*/ 9 h 181"/>
                <a:gd name="T76" fmla="*/ 68 w 207"/>
                <a:gd name="T77" fmla="*/ 11 h 181"/>
                <a:gd name="T78" fmla="*/ 54 w 207"/>
                <a:gd name="T79" fmla="*/ 0 h 181"/>
                <a:gd name="T80" fmla="*/ 45 w 207"/>
                <a:gd name="T81" fmla="*/ 6 h 181"/>
                <a:gd name="T82" fmla="*/ 29 w 207"/>
                <a:gd name="T83" fmla="*/ 6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7"/>
                <a:gd name="T127" fmla="*/ 0 h 181"/>
                <a:gd name="T128" fmla="*/ 207 w 207"/>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7" h="181">
                  <a:moveTo>
                    <a:pt x="29" y="6"/>
                  </a:moveTo>
                  <a:lnTo>
                    <a:pt x="18" y="11"/>
                  </a:lnTo>
                  <a:lnTo>
                    <a:pt x="22" y="22"/>
                  </a:lnTo>
                  <a:lnTo>
                    <a:pt x="11" y="33"/>
                  </a:lnTo>
                  <a:lnTo>
                    <a:pt x="4" y="33"/>
                  </a:lnTo>
                  <a:lnTo>
                    <a:pt x="0" y="38"/>
                  </a:lnTo>
                  <a:lnTo>
                    <a:pt x="2" y="51"/>
                  </a:lnTo>
                  <a:lnTo>
                    <a:pt x="36" y="63"/>
                  </a:lnTo>
                  <a:lnTo>
                    <a:pt x="43" y="90"/>
                  </a:lnTo>
                  <a:lnTo>
                    <a:pt x="52" y="126"/>
                  </a:lnTo>
                  <a:lnTo>
                    <a:pt x="66" y="144"/>
                  </a:lnTo>
                  <a:lnTo>
                    <a:pt x="80" y="132"/>
                  </a:lnTo>
                  <a:lnTo>
                    <a:pt x="100" y="155"/>
                  </a:lnTo>
                  <a:lnTo>
                    <a:pt x="119" y="180"/>
                  </a:lnTo>
                  <a:lnTo>
                    <a:pt x="125" y="162"/>
                  </a:lnTo>
                  <a:lnTo>
                    <a:pt x="121" y="148"/>
                  </a:lnTo>
                  <a:lnTo>
                    <a:pt x="128" y="144"/>
                  </a:lnTo>
                  <a:lnTo>
                    <a:pt x="157" y="166"/>
                  </a:lnTo>
                  <a:lnTo>
                    <a:pt x="167" y="159"/>
                  </a:lnTo>
                  <a:lnTo>
                    <a:pt x="169" y="150"/>
                  </a:lnTo>
                  <a:lnTo>
                    <a:pt x="155" y="123"/>
                  </a:lnTo>
                  <a:lnTo>
                    <a:pt x="155" y="117"/>
                  </a:lnTo>
                  <a:lnTo>
                    <a:pt x="141" y="94"/>
                  </a:lnTo>
                  <a:lnTo>
                    <a:pt x="135" y="76"/>
                  </a:lnTo>
                  <a:lnTo>
                    <a:pt x="141" y="76"/>
                  </a:lnTo>
                  <a:lnTo>
                    <a:pt x="157" y="78"/>
                  </a:lnTo>
                  <a:lnTo>
                    <a:pt x="178" y="96"/>
                  </a:lnTo>
                  <a:lnTo>
                    <a:pt x="187" y="83"/>
                  </a:lnTo>
                  <a:lnTo>
                    <a:pt x="203" y="85"/>
                  </a:lnTo>
                  <a:lnTo>
                    <a:pt x="206" y="81"/>
                  </a:lnTo>
                  <a:lnTo>
                    <a:pt x="185" y="56"/>
                  </a:lnTo>
                  <a:lnTo>
                    <a:pt x="169" y="58"/>
                  </a:lnTo>
                  <a:lnTo>
                    <a:pt x="164" y="49"/>
                  </a:lnTo>
                  <a:lnTo>
                    <a:pt x="155" y="29"/>
                  </a:lnTo>
                  <a:lnTo>
                    <a:pt x="146" y="36"/>
                  </a:lnTo>
                  <a:lnTo>
                    <a:pt x="125" y="29"/>
                  </a:lnTo>
                  <a:lnTo>
                    <a:pt x="112" y="6"/>
                  </a:lnTo>
                  <a:lnTo>
                    <a:pt x="86" y="9"/>
                  </a:lnTo>
                  <a:lnTo>
                    <a:pt x="68" y="11"/>
                  </a:lnTo>
                  <a:lnTo>
                    <a:pt x="54" y="0"/>
                  </a:lnTo>
                  <a:lnTo>
                    <a:pt x="45" y="6"/>
                  </a:lnTo>
                  <a:lnTo>
                    <a:pt x="29" y="6"/>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4" name="Freeform 43"/>
            <p:cNvSpPr>
              <a:spLocks/>
            </p:cNvSpPr>
            <p:nvPr/>
          </p:nvSpPr>
          <p:spPr bwMode="auto">
            <a:xfrm>
              <a:off x="3873" y="3573"/>
              <a:ext cx="484" cy="436"/>
            </a:xfrm>
            <a:custGeom>
              <a:avLst/>
              <a:gdLst>
                <a:gd name="T0" fmla="*/ 88 w 483"/>
                <a:gd name="T1" fmla="*/ 116 h 436"/>
                <a:gd name="T2" fmla="*/ 61 w 483"/>
                <a:gd name="T3" fmla="*/ 189 h 436"/>
                <a:gd name="T4" fmla="*/ 50 w 483"/>
                <a:gd name="T5" fmla="*/ 204 h 436"/>
                <a:gd name="T6" fmla="*/ 27 w 483"/>
                <a:gd name="T7" fmla="*/ 225 h 436"/>
                <a:gd name="T8" fmla="*/ 0 w 483"/>
                <a:gd name="T9" fmla="*/ 230 h 436"/>
                <a:gd name="T10" fmla="*/ 34 w 483"/>
                <a:gd name="T11" fmla="*/ 291 h 436"/>
                <a:gd name="T12" fmla="*/ 63 w 483"/>
                <a:gd name="T13" fmla="*/ 291 h 436"/>
                <a:gd name="T14" fmla="*/ 54 w 483"/>
                <a:gd name="T15" fmla="*/ 312 h 436"/>
                <a:gd name="T16" fmla="*/ 63 w 483"/>
                <a:gd name="T17" fmla="*/ 346 h 436"/>
                <a:gd name="T18" fmla="*/ 86 w 483"/>
                <a:gd name="T19" fmla="*/ 371 h 436"/>
                <a:gd name="T20" fmla="*/ 102 w 483"/>
                <a:gd name="T21" fmla="*/ 357 h 436"/>
                <a:gd name="T22" fmla="*/ 120 w 483"/>
                <a:gd name="T23" fmla="*/ 357 h 436"/>
                <a:gd name="T24" fmla="*/ 179 w 483"/>
                <a:gd name="T25" fmla="*/ 364 h 436"/>
                <a:gd name="T26" fmla="*/ 213 w 483"/>
                <a:gd name="T27" fmla="*/ 382 h 436"/>
                <a:gd name="T28" fmla="*/ 231 w 483"/>
                <a:gd name="T29" fmla="*/ 407 h 436"/>
                <a:gd name="T30" fmla="*/ 256 w 483"/>
                <a:gd name="T31" fmla="*/ 396 h 436"/>
                <a:gd name="T32" fmla="*/ 302 w 483"/>
                <a:gd name="T33" fmla="*/ 435 h 436"/>
                <a:gd name="T34" fmla="*/ 311 w 483"/>
                <a:gd name="T35" fmla="*/ 412 h 436"/>
                <a:gd name="T36" fmla="*/ 309 w 483"/>
                <a:gd name="T37" fmla="*/ 378 h 436"/>
                <a:gd name="T38" fmla="*/ 291 w 483"/>
                <a:gd name="T39" fmla="*/ 362 h 436"/>
                <a:gd name="T40" fmla="*/ 241 w 483"/>
                <a:gd name="T41" fmla="*/ 332 h 436"/>
                <a:gd name="T42" fmla="*/ 211 w 483"/>
                <a:gd name="T43" fmla="*/ 321 h 436"/>
                <a:gd name="T44" fmla="*/ 200 w 483"/>
                <a:gd name="T45" fmla="*/ 307 h 436"/>
                <a:gd name="T46" fmla="*/ 218 w 483"/>
                <a:gd name="T47" fmla="*/ 289 h 436"/>
                <a:gd name="T48" fmla="*/ 204 w 483"/>
                <a:gd name="T49" fmla="*/ 266 h 436"/>
                <a:gd name="T50" fmla="*/ 227 w 483"/>
                <a:gd name="T51" fmla="*/ 275 h 436"/>
                <a:gd name="T52" fmla="*/ 241 w 483"/>
                <a:gd name="T53" fmla="*/ 268 h 436"/>
                <a:gd name="T54" fmla="*/ 213 w 483"/>
                <a:gd name="T55" fmla="*/ 227 h 436"/>
                <a:gd name="T56" fmla="*/ 190 w 483"/>
                <a:gd name="T57" fmla="*/ 179 h 436"/>
                <a:gd name="T58" fmla="*/ 186 w 483"/>
                <a:gd name="T59" fmla="*/ 150 h 436"/>
                <a:gd name="T60" fmla="*/ 197 w 483"/>
                <a:gd name="T61" fmla="*/ 132 h 436"/>
                <a:gd name="T62" fmla="*/ 206 w 483"/>
                <a:gd name="T63" fmla="*/ 157 h 436"/>
                <a:gd name="T64" fmla="*/ 213 w 483"/>
                <a:gd name="T65" fmla="*/ 166 h 436"/>
                <a:gd name="T66" fmla="*/ 254 w 483"/>
                <a:gd name="T67" fmla="*/ 198 h 436"/>
                <a:gd name="T68" fmla="*/ 259 w 483"/>
                <a:gd name="T69" fmla="*/ 175 h 436"/>
                <a:gd name="T70" fmla="*/ 288 w 483"/>
                <a:gd name="T71" fmla="*/ 198 h 436"/>
                <a:gd name="T72" fmla="*/ 275 w 483"/>
                <a:gd name="T73" fmla="*/ 170 h 436"/>
                <a:gd name="T74" fmla="*/ 288 w 483"/>
                <a:gd name="T75" fmla="*/ 159 h 436"/>
                <a:gd name="T76" fmla="*/ 322 w 483"/>
                <a:gd name="T77" fmla="*/ 166 h 436"/>
                <a:gd name="T78" fmla="*/ 306 w 483"/>
                <a:gd name="T79" fmla="*/ 145 h 436"/>
                <a:gd name="T80" fmla="*/ 275 w 483"/>
                <a:gd name="T81" fmla="*/ 127 h 436"/>
                <a:gd name="T82" fmla="*/ 277 w 483"/>
                <a:gd name="T83" fmla="*/ 111 h 436"/>
                <a:gd name="T84" fmla="*/ 334 w 483"/>
                <a:gd name="T85" fmla="*/ 97 h 436"/>
                <a:gd name="T86" fmla="*/ 391 w 483"/>
                <a:gd name="T87" fmla="*/ 93 h 436"/>
                <a:gd name="T88" fmla="*/ 422 w 483"/>
                <a:gd name="T89" fmla="*/ 97 h 436"/>
                <a:gd name="T90" fmla="*/ 454 w 483"/>
                <a:gd name="T91" fmla="*/ 86 h 436"/>
                <a:gd name="T92" fmla="*/ 479 w 483"/>
                <a:gd name="T93" fmla="*/ 54 h 436"/>
                <a:gd name="T94" fmla="*/ 479 w 483"/>
                <a:gd name="T95" fmla="*/ 6 h 436"/>
                <a:gd name="T96" fmla="*/ 456 w 483"/>
                <a:gd name="T97" fmla="*/ 0 h 436"/>
                <a:gd name="T98" fmla="*/ 450 w 483"/>
                <a:gd name="T99" fmla="*/ 22 h 436"/>
                <a:gd name="T100" fmla="*/ 434 w 483"/>
                <a:gd name="T101" fmla="*/ 40 h 436"/>
                <a:gd name="T102" fmla="*/ 416 w 483"/>
                <a:gd name="T103" fmla="*/ 52 h 436"/>
                <a:gd name="T104" fmla="*/ 377 w 483"/>
                <a:gd name="T105" fmla="*/ 38 h 436"/>
                <a:gd name="T106" fmla="*/ 343 w 483"/>
                <a:gd name="T107" fmla="*/ 22 h 436"/>
                <a:gd name="T108" fmla="*/ 302 w 483"/>
                <a:gd name="T109" fmla="*/ 52 h 436"/>
                <a:gd name="T110" fmla="*/ 259 w 483"/>
                <a:gd name="T111" fmla="*/ 63 h 436"/>
                <a:gd name="T112" fmla="*/ 227 w 483"/>
                <a:gd name="T113" fmla="*/ 68 h 436"/>
                <a:gd name="T114" fmla="*/ 204 w 483"/>
                <a:gd name="T115" fmla="*/ 88 h 436"/>
                <a:gd name="T116" fmla="*/ 172 w 483"/>
                <a:gd name="T117" fmla="*/ 93 h 436"/>
                <a:gd name="T118" fmla="*/ 140 w 483"/>
                <a:gd name="T119" fmla="*/ 109 h 436"/>
                <a:gd name="T120" fmla="*/ 109 w 483"/>
                <a:gd name="T121" fmla="*/ 109 h 4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3"/>
                <a:gd name="T184" fmla="*/ 0 h 436"/>
                <a:gd name="T185" fmla="*/ 483 w 483"/>
                <a:gd name="T186" fmla="*/ 436 h 4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3" h="436">
                  <a:moveTo>
                    <a:pt x="97" y="107"/>
                  </a:moveTo>
                  <a:lnTo>
                    <a:pt x="88" y="116"/>
                  </a:lnTo>
                  <a:lnTo>
                    <a:pt x="77" y="152"/>
                  </a:lnTo>
                  <a:lnTo>
                    <a:pt x="61" y="189"/>
                  </a:lnTo>
                  <a:lnTo>
                    <a:pt x="56" y="193"/>
                  </a:lnTo>
                  <a:lnTo>
                    <a:pt x="50" y="204"/>
                  </a:lnTo>
                  <a:lnTo>
                    <a:pt x="40" y="216"/>
                  </a:lnTo>
                  <a:lnTo>
                    <a:pt x="27" y="225"/>
                  </a:lnTo>
                  <a:lnTo>
                    <a:pt x="15" y="230"/>
                  </a:lnTo>
                  <a:lnTo>
                    <a:pt x="0" y="230"/>
                  </a:lnTo>
                  <a:lnTo>
                    <a:pt x="20" y="271"/>
                  </a:lnTo>
                  <a:lnTo>
                    <a:pt x="34" y="291"/>
                  </a:lnTo>
                  <a:lnTo>
                    <a:pt x="50" y="291"/>
                  </a:lnTo>
                  <a:lnTo>
                    <a:pt x="63" y="291"/>
                  </a:lnTo>
                  <a:lnTo>
                    <a:pt x="68" y="302"/>
                  </a:lnTo>
                  <a:lnTo>
                    <a:pt x="54" y="312"/>
                  </a:lnTo>
                  <a:lnTo>
                    <a:pt x="54" y="325"/>
                  </a:lnTo>
                  <a:lnTo>
                    <a:pt x="63" y="346"/>
                  </a:lnTo>
                  <a:lnTo>
                    <a:pt x="77" y="362"/>
                  </a:lnTo>
                  <a:lnTo>
                    <a:pt x="86" y="371"/>
                  </a:lnTo>
                  <a:lnTo>
                    <a:pt x="90" y="357"/>
                  </a:lnTo>
                  <a:lnTo>
                    <a:pt x="102" y="357"/>
                  </a:lnTo>
                  <a:lnTo>
                    <a:pt x="115" y="368"/>
                  </a:lnTo>
                  <a:lnTo>
                    <a:pt x="120" y="357"/>
                  </a:lnTo>
                  <a:lnTo>
                    <a:pt x="143" y="359"/>
                  </a:lnTo>
                  <a:lnTo>
                    <a:pt x="179" y="364"/>
                  </a:lnTo>
                  <a:lnTo>
                    <a:pt x="202" y="373"/>
                  </a:lnTo>
                  <a:lnTo>
                    <a:pt x="213" y="382"/>
                  </a:lnTo>
                  <a:lnTo>
                    <a:pt x="225" y="398"/>
                  </a:lnTo>
                  <a:lnTo>
                    <a:pt x="231" y="407"/>
                  </a:lnTo>
                  <a:lnTo>
                    <a:pt x="243" y="398"/>
                  </a:lnTo>
                  <a:lnTo>
                    <a:pt x="256" y="396"/>
                  </a:lnTo>
                  <a:lnTo>
                    <a:pt x="277" y="412"/>
                  </a:lnTo>
                  <a:lnTo>
                    <a:pt x="302" y="435"/>
                  </a:lnTo>
                  <a:lnTo>
                    <a:pt x="309" y="430"/>
                  </a:lnTo>
                  <a:lnTo>
                    <a:pt x="311" y="412"/>
                  </a:lnTo>
                  <a:lnTo>
                    <a:pt x="311" y="394"/>
                  </a:lnTo>
                  <a:lnTo>
                    <a:pt x="309" y="378"/>
                  </a:lnTo>
                  <a:lnTo>
                    <a:pt x="297" y="357"/>
                  </a:lnTo>
                  <a:lnTo>
                    <a:pt x="291" y="362"/>
                  </a:lnTo>
                  <a:lnTo>
                    <a:pt x="270" y="355"/>
                  </a:lnTo>
                  <a:lnTo>
                    <a:pt x="241" y="332"/>
                  </a:lnTo>
                  <a:lnTo>
                    <a:pt x="231" y="323"/>
                  </a:lnTo>
                  <a:lnTo>
                    <a:pt x="211" y="321"/>
                  </a:lnTo>
                  <a:lnTo>
                    <a:pt x="200" y="314"/>
                  </a:lnTo>
                  <a:lnTo>
                    <a:pt x="200" y="307"/>
                  </a:lnTo>
                  <a:lnTo>
                    <a:pt x="213" y="293"/>
                  </a:lnTo>
                  <a:lnTo>
                    <a:pt x="218" y="289"/>
                  </a:lnTo>
                  <a:lnTo>
                    <a:pt x="209" y="280"/>
                  </a:lnTo>
                  <a:lnTo>
                    <a:pt x="204" y="266"/>
                  </a:lnTo>
                  <a:lnTo>
                    <a:pt x="209" y="259"/>
                  </a:lnTo>
                  <a:lnTo>
                    <a:pt x="227" y="275"/>
                  </a:lnTo>
                  <a:lnTo>
                    <a:pt x="241" y="282"/>
                  </a:lnTo>
                  <a:lnTo>
                    <a:pt x="241" y="268"/>
                  </a:lnTo>
                  <a:lnTo>
                    <a:pt x="231" y="250"/>
                  </a:lnTo>
                  <a:lnTo>
                    <a:pt x="213" y="227"/>
                  </a:lnTo>
                  <a:lnTo>
                    <a:pt x="193" y="195"/>
                  </a:lnTo>
                  <a:lnTo>
                    <a:pt x="190" y="179"/>
                  </a:lnTo>
                  <a:lnTo>
                    <a:pt x="188" y="166"/>
                  </a:lnTo>
                  <a:lnTo>
                    <a:pt x="186" y="150"/>
                  </a:lnTo>
                  <a:lnTo>
                    <a:pt x="184" y="136"/>
                  </a:lnTo>
                  <a:lnTo>
                    <a:pt x="197" y="132"/>
                  </a:lnTo>
                  <a:lnTo>
                    <a:pt x="195" y="141"/>
                  </a:lnTo>
                  <a:lnTo>
                    <a:pt x="206" y="157"/>
                  </a:lnTo>
                  <a:lnTo>
                    <a:pt x="215" y="157"/>
                  </a:lnTo>
                  <a:lnTo>
                    <a:pt x="213" y="166"/>
                  </a:lnTo>
                  <a:lnTo>
                    <a:pt x="254" y="204"/>
                  </a:lnTo>
                  <a:lnTo>
                    <a:pt x="254" y="198"/>
                  </a:lnTo>
                  <a:lnTo>
                    <a:pt x="247" y="179"/>
                  </a:lnTo>
                  <a:lnTo>
                    <a:pt x="259" y="175"/>
                  </a:lnTo>
                  <a:lnTo>
                    <a:pt x="277" y="184"/>
                  </a:lnTo>
                  <a:lnTo>
                    <a:pt x="288" y="198"/>
                  </a:lnTo>
                  <a:lnTo>
                    <a:pt x="291" y="189"/>
                  </a:lnTo>
                  <a:lnTo>
                    <a:pt x="275" y="170"/>
                  </a:lnTo>
                  <a:lnTo>
                    <a:pt x="277" y="163"/>
                  </a:lnTo>
                  <a:lnTo>
                    <a:pt x="288" y="159"/>
                  </a:lnTo>
                  <a:lnTo>
                    <a:pt x="316" y="170"/>
                  </a:lnTo>
                  <a:lnTo>
                    <a:pt x="322" y="166"/>
                  </a:lnTo>
                  <a:lnTo>
                    <a:pt x="320" y="154"/>
                  </a:lnTo>
                  <a:lnTo>
                    <a:pt x="306" y="145"/>
                  </a:lnTo>
                  <a:lnTo>
                    <a:pt x="288" y="136"/>
                  </a:lnTo>
                  <a:lnTo>
                    <a:pt x="275" y="127"/>
                  </a:lnTo>
                  <a:lnTo>
                    <a:pt x="272" y="120"/>
                  </a:lnTo>
                  <a:lnTo>
                    <a:pt x="277" y="111"/>
                  </a:lnTo>
                  <a:lnTo>
                    <a:pt x="304" y="107"/>
                  </a:lnTo>
                  <a:lnTo>
                    <a:pt x="334" y="97"/>
                  </a:lnTo>
                  <a:lnTo>
                    <a:pt x="354" y="100"/>
                  </a:lnTo>
                  <a:lnTo>
                    <a:pt x="391" y="93"/>
                  </a:lnTo>
                  <a:lnTo>
                    <a:pt x="397" y="88"/>
                  </a:lnTo>
                  <a:lnTo>
                    <a:pt x="422" y="97"/>
                  </a:lnTo>
                  <a:lnTo>
                    <a:pt x="443" y="109"/>
                  </a:lnTo>
                  <a:lnTo>
                    <a:pt x="454" y="86"/>
                  </a:lnTo>
                  <a:lnTo>
                    <a:pt x="472" y="61"/>
                  </a:lnTo>
                  <a:lnTo>
                    <a:pt x="479" y="54"/>
                  </a:lnTo>
                  <a:lnTo>
                    <a:pt x="482" y="11"/>
                  </a:lnTo>
                  <a:lnTo>
                    <a:pt x="479" y="6"/>
                  </a:lnTo>
                  <a:lnTo>
                    <a:pt x="468" y="0"/>
                  </a:lnTo>
                  <a:lnTo>
                    <a:pt x="456" y="0"/>
                  </a:lnTo>
                  <a:lnTo>
                    <a:pt x="450" y="6"/>
                  </a:lnTo>
                  <a:lnTo>
                    <a:pt x="450" y="22"/>
                  </a:lnTo>
                  <a:lnTo>
                    <a:pt x="452" y="36"/>
                  </a:lnTo>
                  <a:lnTo>
                    <a:pt x="434" y="40"/>
                  </a:lnTo>
                  <a:lnTo>
                    <a:pt x="422" y="50"/>
                  </a:lnTo>
                  <a:lnTo>
                    <a:pt x="416" y="52"/>
                  </a:lnTo>
                  <a:lnTo>
                    <a:pt x="388" y="45"/>
                  </a:lnTo>
                  <a:lnTo>
                    <a:pt x="377" y="38"/>
                  </a:lnTo>
                  <a:lnTo>
                    <a:pt x="363" y="47"/>
                  </a:lnTo>
                  <a:lnTo>
                    <a:pt x="343" y="22"/>
                  </a:lnTo>
                  <a:lnTo>
                    <a:pt x="320" y="40"/>
                  </a:lnTo>
                  <a:lnTo>
                    <a:pt x="302" y="52"/>
                  </a:lnTo>
                  <a:lnTo>
                    <a:pt x="286" y="59"/>
                  </a:lnTo>
                  <a:lnTo>
                    <a:pt x="259" y="63"/>
                  </a:lnTo>
                  <a:lnTo>
                    <a:pt x="241" y="68"/>
                  </a:lnTo>
                  <a:lnTo>
                    <a:pt x="227" y="68"/>
                  </a:lnTo>
                  <a:lnTo>
                    <a:pt x="220" y="70"/>
                  </a:lnTo>
                  <a:lnTo>
                    <a:pt x="204" y="88"/>
                  </a:lnTo>
                  <a:lnTo>
                    <a:pt x="193" y="88"/>
                  </a:lnTo>
                  <a:lnTo>
                    <a:pt x="172" y="93"/>
                  </a:lnTo>
                  <a:lnTo>
                    <a:pt x="152" y="91"/>
                  </a:lnTo>
                  <a:lnTo>
                    <a:pt x="140" y="109"/>
                  </a:lnTo>
                  <a:lnTo>
                    <a:pt x="125" y="111"/>
                  </a:lnTo>
                  <a:lnTo>
                    <a:pt x="109" y="109"/>
                  </a:lnTo>
                  <a:lnTo>
                    <a:pt x="97" y="107"/>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5" name="Freeform 44"/>
            <p:cNvSpPr>
              <a:spLocks/>
            </p:cNvSpPr>
            <p:nvPr/>
          </p:nvSpPr>
          <p:spPr bwMode="auto">
            <a:xfrm>
              <a:off x="4114" y="3872"/>
              <a:ext cx="118" cy="98"/>
            </a:xfrm>
            <a:custGeom>
              <a:avLst/>
              <a:gdLst>
                <a:gd name="T0" fmla="*/ 9 w 118"/>
                <a:gd name="T1" fmla="*/ 0 h 98"/>
                <a:gd name="T2" fmla="*/ 0 w 118"/>
                <a:gd name="T3" fmla="*/ 6 h 98"/>
                <a:gd name="T4" fmla="*/ 11 w 118"/>
                <a:gd name="T5" fmla="*/ 29 h 98"/>
                <a:gd name="T6" fmla="*/ 27 w 118"/>
                <a:gd name="T7" fmla="*/ 33 h 98"/>
                <a:gd name="T8" fmla="*/ 42 w 118"/>
                <a:gd name="T9" fmla="*/ 51 h 98"/>
                <a:gd name="T10" fmla="*/ 56 w 118"/>
                <a:gd name="T11" fmla="*/ 58 h 98"/>
                <a:gd name="T12" fmla="*/ 81 w 118"/>
                <a:gd name="T13" fmla="*/ 76 h 98"/>
                <a:gd name="T14" fmla="*/ 94 w 118"/>
                <a:gd name="T15" fmla="*/ 83 h 98"/>
                <a:gd name="T16" fmla="*/ 112 w 118"/>
                <a:gd name="T17" fmla="*/ 97 h 98"/>
                <a:gd name="T18" fmla="*/ 117 w 118"/>
                <a:gd name="T19" fmla="*/ 90 h 98"/>
                <a:gd name="T20" fmla="*/ 81 w 118"/>
                <a:gd name="T21" fmla="*/ 60 h 98"/>
                <a:gd name="T22" fmla="*/ 78 w 118"/>
                <a:gd name="T23" fmla="*/ 49 h 98"/>
                <a:gd name="T24" fmla="*/ 74 w 118"/>
                <a:gd name="T25" fmla="*/ 36 h 98"/>
                <a:gd name="T26" fmla="*/ 58 w 118"/>
                <a:gd name="T27" fmla="*/ 22 h 98"/>
                <a:gd name="T28" fmla="*/ 54 w 118"/>
                <a:gd name="T29" fmla="*/ 24 h 98"/>
                <a:gd name="T30" fmla="*/ 33 w 118"/>
                <a:gd name="T31" fmla="*/ 9 h 98"/>
                <a:gd name="T32" fmla="*/ 24 w 118"/>
                <a:gd name="T33" fmla="*/ 4 h 98"/>
                <a:gd name="T34" fmla="*/ 9 w 118"/>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98"/>
                <a:gd name="T56" fmla="*/ 118 w 118"/>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98">
                  <a:moveTo>
                    <a:pt x="9" y="0"/>
                  </a:moveTo>
                  <a:lnTo>
                    <a:pt x="0" y="6"/>
                  </a:lnTo>
                  <a:lnTo>
                    <a:pt x="11" y="29"/>
                  </a:lnTo>
                  <a:lnTo>
                    <a:pt x="27" y="33"/>
                  </a:lnTo>
                  <a:lnTo>
                    <a:pt x="42" y="51"/>
                  </a:lnTo>
                  <a:lnTo>
                    <a:pt x="56" y="58"/>
                  </a:lnTo>
                  <a:lnTo>
                    <a:pt x="81" y="76"/>
                  </a:lnTo>
                  <a:lnTo>
                    <a:pt x="94" y="83"/>
                  </a:lnTo>
                  <a:lnTo>
                    <a:pt x="112" y="97"/>
                  </a:lnTo>
                  <a:lnTo>
                    <a:pt x="117" y="90"/>
                  </a:lnTo>
                  <a:lnTo>
                    <a:pt x="81" y="60"/>
                  </a:lnTo>
                  <a:lnTo>
                    <a:pt x="78" y="49"/>
                  </a:lnTo>
                  <a:lnTo>
                    <a:pt x="74" y="36"/>
                  </a:lnTo>
                  <a:lnTo>
                    <a:pt x="58" y="22"/>
                  </a:lnTo>
                  <a:lnTo>
                    <a:pt x="54" y="24"/>
                  </a:lnTo>
                  <a:lnTo>
                    <a:pt x="33" y="9"/>
                  </a:lnTo>
                  <a:lnTo>
                    <a:pt x="24" y="4"/>
                  </a:lnTo>
                  <a:lnTo>
                    <a:pt x="9"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6" name="Freeform 45"/>
            <p:cNvSpPr>
              <a:spLocks/>
            </p:cNvSpPr>
            <p:nvPr/>
          </p:nvSpPr>
          <p:spPr bwMode="auto">
            <a:xfrm>
              <a:off x="4245" y="4199"/>
              <a:ext cx="226" cy="62"/>
            </a:xfrm>
            <a:custGeom>
              <a:avLst/>
              <a:gdLst>
                <a:gd name="T0" fmla="*/ 47 w 226"/>
                <a:gd name="T1" fmla="*/ 13 h 62"/>
                <a:gd name="T2" fmla="*/ 63 w 226"/>
                <a:gd name="T3" fmla="*/ 4 h 62"/>
                <a:gd name="T4" fmla="*/ 72 w 226"/>
                <a:gd name="T5" fmla="*/ 13 h 62"/>
                <a:gd name="T6" fmla="*/ 77 w 226"/>
                <a:gd name="T7" fmla="*/ 15 h 62"/>
                <a:gd name="T8" fmla="*/ 90 w 226"/>
                <a:gd name="T9" fmla="*/ 9 h 62"/>
                <a:gd name="T10" fmla="*/ 97 w 226"/>
                <a:gd name="T11" fmla="*/ 4 h 62"/>
                <a:gd name="T12" fmla="*/ 134 w 226"/>
                <a:gd name="T13" fmla="*/ 9 h 62"/>
                <a:gd name="T14" fmla="*/ 168 w 226"/>
                <a:gd name="T15" fmla="*/ 6 h 62"/>
                <a:gd name="T16" fmla="*/ 179 w 226"/>
                <a:gd name="T17" fmla="*/ 18 h 62"/>
                <a:gd name="T18" fmla="*/ 179 w 226"/>
                <a:gd name="T19" fmla="*/ 22 h 62"/>
                <a:gd name="T20" fmla="*/ 204 w 226"/>
                <a:gd name="T21" fmla="*/ 20 h 62"/>
                <a:gd name="T22" fmla="*/ 218 w 226"/>
                <a:gd name="T23" fmla="*/ 22 h 62"/>
                <a:gd name="T24" fmla="*/ 225 w 226"/>
                <a:gd name="T25" fmla="*/ 29 h 62"/>
                <a:gd name="T26" fmla="*/ 218 w 226"/>
                <a:gd name="T27" fmla="*/ 38 h 62"/>
                <a:gd name="T28" fmla="*/ 195 w 226"/>
                <a:gd name="T29" fmla="*/ 38 h 62"/>
                <a:gd name="T30" fmla="*/ 181 w 226"/>
                <a:gd name="T31" fmla="*/ 45 h 62"/>
                <a:gd name="T32" fmla="*/ 156 w 226"/>
                <a:gd name="T33" fmla="*/ 45 h 62"/>
                <a:gd name="T34" fmla="*/ 131 w 226"/>
                <a:gd name="T35" fmla="*/ 56 h 62"/>
                <a:gd name="T36" fmla="*/ 111 w 226"/>
                <a:gd name="T37" fmla="*/ 61 h 62"/>
                <a:gd name="T38" fmla="*/ 93 w 226"/>
                <a:gd name="T39" fmla="*/ 49 h 62"/>
                <a:gd name="T40" fmla="*/ 72 w 226"/>
                <a:gd name="T41" fmla="*/ 38 h 62"/>
                <a:gd name="T42" fmla="*/ 50 w 226"/>
                <a:gd name="T43" fmla="*/ 38 h 62"/>
                <a:gd name="T44" fmla="*/ 20 w 226"/>
                <a:gd name="T45" fmla="*/ 31 h 62"/>
                <a:gd name="T46" fmla="*/ 9 w 226"/>
                <a:gd name="T47" fmla="*/ 22 h 62"/>
                <a:gd name="T48" fmla="*/ 0 w 226"/>
                <a:gd name="T49" fmla="*/ 6 h 62"/>
                <a:gd name="T50" fmla="*/ 4 w 226"/>
                <a:gd name="T51" fmla="*/ 0 h 62"/>
                <a:gd name="T52" fmla="*/ 29 w 226"/>
                <a:gd name="T53" fmla="*/ 4 h 62"/>
                <a:gd name="T54" fmla="*/ 47 w 226"/>
                <a:gd name="T55" fmla="*/ 13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6"/>
                <a:gd name="T85" fmla="*/ 0 h 62"/>
                <a:gd name="T86" fmla="*/ 226 w 2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6" h="62">
                  <a:moveTo>
                    <a:pt x="47" y="13"/>
                  </a:moveTo>
                  <a:lnTo>
                    <a:pt x="63" y="4"/>
                  </a:lnTo>
                  <a:lnTo>
                    <a:pt x="72" y="13"/>
                  </a:lnTo>
                  <a:lnTo>
                    <a:pt x="77" y="15"/>
                  </a:lnTo>
                  <a:lnTo>
                    <a:pt x="90" y="9"/>
                  </a:lnTo>
                  <a:lnTo>
                    <a:pt x="97" y="4"/>
                  </a:lnTo>
                  <a:lnTo>
                    <a:pt x="134" y="9"/>
                  </a:lnTo>
                  <a:lnTo>
                    <a:pt x="168" y="6"/>
                  </a:lnTo>
                  <a:lnTo>
                    <a:pt x="179" y="18"/>
                  </a:lnTo>
                  <a:lnTo>
                    <a:pt x="179" y="22"/>
                  </a:lnTo>
                  <a:lnTo>
                    <a:pt x="204" y="20"/>
                  </a:lnTo>
                  <a:lnTo>
                    <a:pt x="218" y="22"/>
                  </a:lnTo>
                  <a:lnTo>
                    <a:pt x="225" y="29"/>
                  </a:lnTo>
                  <a:lnTo>
                    <a:pt x="218" y="38"/>
                  </a:lnTo>
                  <a:lnTo>
                    <a:pt x="195" y="38"/>
                  </a:lnTo>
                  <a:lnTo>
                    <a:pt x="181" y="45"/>
                  </a:lnTo>
                  <a:lnTo>
                    <a:pt x="156" y="45"/>
                  </a:lnTo>
                  <a:lnTo>
                    <a:pt x="131" y="56"/>
                  </a:lnTo>
                  <a:lnTo>
                    <a:pt x="111" y="61"/>
                  </a:lnTo>
                  <a:lnTo>
                    <a:pt x="93" y="49"/>
                  </a:lnTo>
                  <a:lnTo>
                    <a:pt x="72" y="38"/>
                  </a:lnTo>
                  <a:lnTo>
                    <a:pt x="50" y="38"/>
                  </a:lnTo>
                  <a:lnTo>
                    <a:pt x="20" y="31"/>
                  </a:lnTo>
                  <a:lnTo>
                    <a:pt x="9" y="22"/>
                  </a:lnTo>
                  <a:lnTo>
                    <a:pt x="0" y="6"/>
                  </a:lnTo>
                  <a:lnTo>
                    <a:pt x="4" y="0"/>
                  </a:lnTo>
                  <a:lnTo>
                    <a:pt x="29" y="4"/>
                  </a:lnTo>
                  <a:lnTo>
                    <a:pt x="47" y="13"/>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7" name="Freeform 46"/>
            <p:cNvSpPr>
              <a:spLocks/>
            </p:cNvSpPr>
            <p:nvPr/>
          </p:nvSpPr>
          <p:spPr bwMode="auto">
            <a:xfrm>
              <a:off x="4244" y="3755"/>
              <a:ext cx="38" cy="37"/>
            </a:xfrm>
            <a:custGeom>
              <a:avLst/>
              <a:gdLst>
                <a:gd name="T0" fmla="*/ 37 w 38"/>
                <a:gd name="T1" fmla="*/ 0 h 37"/>
                <a:gd name="T2" fmla="*/ 14 w 38"/>
                <a:gd name="T3" fmla="*/ 0 h 37"/>
                <a:gd name="T4" fmla="*/ 2 w 38"/>
                <a:gd name="T5" fmla="*/ 7 h 37"/>
                <a:gd name="T6" fmla="*/ 0 w 38"/>
                <a:gd name="T7" fmla="*/ 20 h 37"/>
                <a:gd name="T8" fmla="*/ 0 w 38"/>
                <a:gd name="T9" fmla="*/ 33 h 37"/>
                <a:gd name="T10" fmla="*/ 12 w 38"/>
                <a:gd name="T11" fmla="*/ 36 h 37"/>
                <a:gd name="T12" fmla="*/ 32 w 38"/>
                <a:gd name="T13" fmla="*/ 23 h 37"/>
                <a:gd name="T14" fmla="*/ 37 w 38"/>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7"/>
                <a:gd name="T26" fmla="*/ 38 w 38"/>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7">
                  <a:moveTo>
                    <a:pt x="37" y="0"/>
                  </a:moveTo>
                  <a:lnTo>
                    <a:pt x="14" y="0"/>
                  </a:lnTo>
                  <a:lnTo>
                    <a:pt x="2" y="7"/>
                  </a:lnTo>
                  <a:lnTo>
                    <a:pt x="0" y="20"/>
                  </a:lnTo>
                  <a:lnTo>
                    <a:pt x="0" y="33"/>
                  </a:lnTo>
                  <a:lnTo>
                    <a:pt x="12" y="36"/>
                  </a:lnTo>
                  <a:lnTo>
                    <a:pt x="32" y="23"/>
                  </a:lnTo>
                  <a:lnTo>
                    <a:pt x="37"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8" name="Freeform 47"/>
            <p:cNvSpPr>
              <a:spLocks/>
            </p:cNvSpPr>
            <p:nvPr/>
          </p:nvSpPr>
          <p:spPr bwMode="auto">
            <a:xfrm>
              <a:off x="4481" y="4105"/>
              <a:ext cx="49" cy="43"/>
            </a:xfrm>
            <a:custGeom>
              <a:avLst/>
              <a:gdLst>
                <a:gd name="T0" fmla="*/ 49 w 50"/>
                <a:gd name="T1" fmla="*/ 0 h 43"/>
                <a:gd name="T2" fmla="*/ 49 w 50"/>
                <a:gd name="T3" fmla="*/ 14 h 43"/>
                <a:gd name="T4" fmla="*/ 18 w 50"/>
                <a:gd name="T5" fmla="*/ 35 h 43"/>
                <a:gd name="T6" fmla="*/ 4 w 50"/>
                <a:gd name="T7" fmla="*/ 42 h 43"/>
                <a:gd name="T8" fmla="*/ 0 w 50"/>
                <a:gd name="T9" fmla="*/ 39 h 43"/>
                <a:gd name="T10" fmla="*/ 4 w 50"/>
                <a:gd name="T11" fmla="*/ 23 h 43"/>
                <a:gd name="T12" fmla="*/ 25 w 50"/>
                <a:gd name="T13" fmla="*/ 7 h 43"/>
                <a:gd name="T14" fmla="*/ 49 w 50"/>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43"/>
                <a:gd name="T26" fmla="*/ 50 w 5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43">
                  <a:moveTo>
                    <a:pt x="49" y="0"/>
                  </a:moveTo>
                  <a:lnTo>
                    <a:pt x="49" y="14"/>
                  </a:lnTo>
                  <a:lnTo>
                    <a:pt x="18" y="35"/>
                  </a:lnTo>
                  <a:lnTo>
                    <a:pt x="4" y="42"/>
                  </a:lnTo>
                  <a:lnTo>
                    <a:pt x="0" y="39"/>
                  </a:lnTo>
                  <a:lnTo>
                    <a:pt x="4" y="23"/>
                  </a:lnTo>
                  <a:lnTo>
                    <a:pt x="25" y="7"/>
                  </a:lnTo>
                  <a:lnTo>
                    <a:pt x="49"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19" name="Freeform 48"/>
            <p:cNvSpPr>
              <a:spLocks/>
            </p:cNvSpPr>
            <p:nvPr/>
          </p:nvSpPr>
          <p:spPr bwMode="auto">
            <a:xfrm>
              <a:off x="4311" y="3811"/>
              <a:ext cx="58" cy="41"/>
            </a:xfrm>
            <a:custGeom>
              <a:avLst/>
              <a:gdLst>
                <a:gd name="T0" fmla="*/ 30 w 58"/>
                <a:gd name="T1" fmla="*/ 0 h 41"/>
                <a:gd name="T2" fmla="*/ 57 w 58"/>
                <a:gd name="T3" fmla="*/ 28 h 41"/>
                <a:gd name="T4" fmla="*/ 52 w 58"/>
                <a:gd name="T5" fmla="*/ 35 h 41"/>
                <a:gd name="T6" fmla="*/ 37 w 58"/>
                <a:gd name="T7" fmla="*/ 40 h 41"/>
                <a:gd name="T8" fmla="*/ 35 w 58"/>
                <a:gd name="T9" fmla="*/ 31 h 41"/>
                <a:gd name="T10" fmla="*/ 30 w 58"/>
                <a:gd name="T11" fmla="*/ 26 h 41"/>
                <a:gd name="T12" fmla="*/ 21 w 58"/>
                <a:gd name="T13" fmla="*/ 31 h 41"/>
                <a:gd name="T14" fmla="*/ 10 w 58"/>
                <a:gd name="T15" fmla="*/ 24 h 41"/>
                <a:gd name="T16" fmla="*/ 6 w 58"/>
                <a:gd name="T17" fmla="*/ 17 h 41"/>
                <a:gd name="T18" fmla="*/ 13 w 58"/>
                <a:gd name="T19" fmla="*/ 13 h 41"/>
                <a:gd name="T20" fmla="*/ 2 w 58"/>
                <a:gd name="T21" fmla="*/ 20 h 41"/>
                <a:gd name="T22" fmla="*/ 0 w 58"/>
                <a:gd name="T23" fmla="*/ 13 h 41"/>
                <a:gd name="T24" fmla="*/ 15 w 58"/>
                <a:gd name="T25" fmla="*/ 6 h 41"/>
                <a:gd name="T26" fmla="*/ 30 w 58"/>
                <a:gd name="T27" fmla="*/ 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41"/>
                <a:gd name="T44" fmla="*/ 58 w 58"/>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41">
                  <a:moveTo>
                    <a:pt x="30" y="0"/>
                  </a:moveTo>
                  <a:lnTo>
                    <a:pt x="57" y="28"/>
                  </a:lnTo>
                  <a:lnTo>
                    <a:pt x="52" y="35"/>
                  </a:lnTo>
                  <a:lnTo>
                    <a:pt x="37" y="40"/>
                  </a:lnTo>
                  <a:lnTo>
                    <a:pt x="35" y="31"/>
                  </a:lnTo>
                  <a:lnTo>
                    <a:pt x="30" y="26"/>
                  </a:lnTo>
                  <a:lnTo>
                    <a:pt x="21" y="31"/>
                  </a:lnTo>
                  <a:lnTo>
                    <a:pt x="10" y="24"/>
                  </a:lnTo>
                  <a:lnTo>
                    <a:pt x="6" y="17"/>
                  </a:lnTo>
                  <a:lnTo>
                    <a:pt x="13" y="13"/>
                  </a:lnTo>
                  <a:lnTo>
                    <a:pt x="2" y="20"/>
                  </a:lnTo>
                  <a:lnTo>
                    <a:pt x="0" y="13"/>
                  </a:lnTo>
                  <a:lnTo>
                    <a:pt x="15" y="6"/>
                  </a:lnTo>
                  <a:lnTo>
                    <a:pt x="30"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0" name="Freeform 49"/>
            <p:cNvSpPr>
              <a:spLocks/>
            </p:cNvSpPr>
            <p:nvPr/>
          </p:nvSpPr>
          <p:spPr bwMode="auto">
            <a:xfrm>
              <a:off x="3017" y="3426"/>
              <a:ext cx="76" cy="137"/>
            </a:xfrm>
            <a:custGeom>
              <a:avLst/>
              <a:gdLst>
                <a:gd name="T0" fmla="*/ 76 w 77"/>
                <a:gd name="T1" fmla="*/ 0 h 137"/>
                <a:gd name="T2" fmla="*/ 51 w 77"/>
                <a:gd name="T3" fmla="*/ 29 h 137"/>
                <a:gd name="T4" fmla="*/ 22 w 77"/>
                <a:gd name="T5" fmla="*/ 29 h 137"/>
                <a:gd name="T6" fmla="*/ 0 w 77"/>
                <a:gd name="T7" fmla="*/ 45 h 137"/>
                <a:gd name="T8" fmla="*/ 4 w 77"/>
                <a:gd name="T9" fmla="*/ 70 h 137"/>
                <a:gd name="T10" fmla="*/ 4 w 77"/>
                <a:gd name="T11" fmla="*/ 108 h 137"/>
                <a:gd name="T12" fmla="*/ 22 w 77"/>
                <a:gd name="T13" fmla="*/ 136 h 137"/>
                <a:gd name="T14" fmla="*/ 42 w 77"/>
                <a:gd name="T15" fmla="*/ 129 h 137"/>
                <a:gd name="T16" fmla="*/ 46 w 77"/>
                <a:gd name="T17" fmla="*/ 113 h 137"/>
                <a:gd name="T18" fmla="*/ 67 w 77"/>
                <a:gd name="T19" fmla="*/ 74 h 137"/>
                <a:gd name="T20" fmla="*/ 67 w 77"/>
                <a:gd name="T21" fmla="*/ 52 h 137"/>
                <a:gd name="T22" fmla="*/ 76 w 77"/>
                <a:gd name="T23" fmla="*/ 0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137"/>
                <a:gd name="T38" fmla="*/ 77 w 77"/>
                <a:gd name="T39" fmla="*/ 137 h 1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137">
                  <a:moveTo>
                    <a:pt x="76" y="0"/>
                  </a:moveTo>
                  <a:lnTo>
                    <a:pt x="51" y="29"/>
                  </a:lnTo>
                  <a:lnTo>
                    <a:pt x="22" y="29"/>
                  </a:lnTo>
                  <a:lnTo>
                    <a:pt x="0" y="45"/>
                  </a:lnTo>
                  <a:lnTo>
                    <a:pt x="4" y="70"/>
                  </a:lnTo>
                  <a:lnTo>
                    <a:pt x="4" y="108"/>
                  </a:lnTo>
                  <a:lnTo>
                    <a:pt x="22" y="136"/>
                  </a:lnTo>
                  <a:lnTo>
                    <a:pt x="42" y="129"/>
                  </a:lnTo>
                  <a:lnTo>
                    <a:pt x="46" y="113"/>
                  </a:lnTo>
                  <a:lnTo>
                    <a:pt x="67" y="74"/>
                  </a:lnTo>
                  <a:lnTo>
                    <a:pt x="67" y="52"/>
                  </a:lnTo>
                  <a:lnTo>
                    <a:pt x="76"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1" name="Freeform 50"/>
            <p:cNvSpPr>
              <a:spLocks/>
            </p:cNvSpPr>
            <p:nvPr/>
          </p:nvSpPr>
          <p:spPr bwMode="auto">
            <a:xfrm>
              <a:off x="2240" y="2547"/>
              <a:ext cx="853" cy="837"/>
            </a:xfrm>
            <a:custGeom>
              <a:avLst/>
              <a:gdLst>
                <a:gd name="T0" fmla="*/ 11 w 853"/>
                <a:gd name="T1" fmla="*/ 161 h 837"/>
                <a:gd name="T2" fmla="*/ 13 w 853"/>
                <a:gd name="T3" fmla="*/ 195 h 837"/>
                <a:gd name="T4" fmla="*/ 81 w 853"/>
                <a:gd name="T5" fmla="*/ 247 h 837"/>
                <a:gd name="T6" fmla="*/ 135 w 853"/>
                <a:gd name="T7" fmla="*/ 279 h 837"/>
                <a:gd name="T8" fmla="*/ 131 w 853"/>
                <a:gd name="T9" fmla="*/ 324 h 837"/>
                <a:gd name="T10" fmla="*/ 160 w 853"/>
                <a:gd name="T11" fmla="*/ 390 h 837"/>
                <a:gd name="T12" fmla="*/ 176 w 853"/>
                <a:gd name="T13" fmla="*/ 481 h 837"/>
                <a:gd name="T14" fmla="*/ 147 w 853"/>
                <a:gd name="T15" fmla="*/ 481 h 837"/>
                <a:gd name="T16" fmla="*/ 129 w 853"/>
                <a:gd name="T17" fmla="*/ 527 h 837"/>
                <a:gd name="T18" fmla="*/ 108 w 853"/>
                <a:gd name="T19" fmla="*/ 572 h 837"/>
                <a:gd name="T20" fmla="*/ 63 w 853"/>
                <a:gd name="T21" fmla="*/ 654 h 837"/>
                <a:gd name="T22" fmla="*/ 65 w 853"/>
                <a:gd name="T23" fmla="*/ 692 h 837"/>
                <a:gd name="T24" fmla="*/ 179 w 853"/>
                <a:gd name="T25" fmla="*/ 767 h 837"/>
                <a:gd name="T26" fmla="*/ 276 w 853"/>
                <a:gd name="T27" fmla="*/ 813 h 837"/>
                <a:gd name="T28" fmla="*/ 362 w 853"/>
                <a:gd name="T29" fmla="*/ 836 h 837"/>
                <a:gd name="T30" fmla="*/ 392 w 853"/>
                <a:gd name="T31" fmla="*/ 772 h 837"/>
                <a:gd name="T32" fmla="*/ 469 w 853"/>
                <a:gd name="T33" fmla="*/ 745 h 837"/>
                <a:gd name="T34" fmla="*/ 525 w 853"/>
                <a:gd name="T35" fmla="*/ 772 h 837"/>
                <a:gd name="T36" fmla="*/ 602 w 853"/>
                <a:gd name="T37" fmla="*/ 813 h 837"/>
                <a:gd name="T38" fmla="*/ 672 w 853"/>
                <a:gd name="T39" fmla="*/ 797 h 837"/>
                <a:gd name="T40" fmla="*/ 725 w 853"/>
                <a:gd name="T41" fmla="*/ 742 h 837"/>
                <a:gd name="T42" fmla="*/ 693 w 853"/>
                <a:gd name="T43" fmla="*/ 720 h 837"/>
                <a:gd name="T44" fmla="*/ 688 w 853"/>
                <a:gd name="T45" fmla="*/ 642 h 837"/>
                <a:gd name="T46" fmla="*/ 706 w 853"/>
                <a:gd name="T47" fmla="*/ 572 h 837"/>
                <a:gd name="T48" fmla="*/ 706 w 853"/>
                <a:gd name="T49" fmla="*/ 508 h 837"/>
                <a:gd name="T50" fmla="*/ 670 w 853"/>
                <a:gd name="T51" fmla="*/ 511 h 837"/>
                <a:gd name="T52" fmla="*/ 654 w 853"/>
                <a:gd name="T53" fmla="*/ 499 h 837"/>
                <a:gd name="T54" fmla="*/ 693 w 853"/>
                <a:gd name="T55" fmla="*/ 454 h 837"/>
                <a:gd name="T56" fmla="*/ 754 w 853"/>
                <a:gd name="T57" fmla="*/ 395 h 837"/>
                <a:gd name="T58" fmla="*/ 784 w 853"/>
                <a:gd name="T59" fmla="*/ 368 h 837"/>
                <a:gd name="T60" fmla="*/ 808 w 853"/>
                <a:gd name="T61" fmla="*/ 311 h 837"/>
                <a:gd name="T62" fmla="*/ 852 w 853"/>
                <a:gd name="T63" fmla="*/ 261 h 837"/>
                <a:gd name="T64" fmla="*/ 802 w 853"/>
                <a:gd name="T65" fmla="*/ 238 h 837"/>
                <a:gd name="T66" fmla="*/ 743 w 853"/>
                <a:gd name="T67" fmla="*/ 218 h 837"/>
                <a:gd name="T68" fmla="*/ 702 w 853"/>
                <a:gd name="T69" fmla="*/ 181 h 837"/>
                <a:gd name="T70" fmla="*/ 648 w 853"/>
                <a:gd name="T71" fmla="*/ 134 h 837"/>
                <a:gd name="T72" fmla="*/ 600 w 853"/>
                <a:gd name="T73" fmla="*/ 84 h 837"/>
                <a:gd name="T74" fmla="*/ 566 w 853"/>
                <a:gd name="T75" fmla="*/ 34 h 837"/>
                <a:gd name="T76" fmla="*/ 493 w 853"/>
                <a:gd name="T77" fmla="*/ 2 h 837"/>
                <a:gd name="T78" fmla="*/ 462 w 853"/>
                <a:gd name="T79" fmla="*/ 38 h 837"/>
                <a:gd name="T80" fmla="*/ 353 w 853"/>
                <a:gd name="T81" fmla="*/ 97 h 837"/>
                <a:gd name="T82" fmla="*/ 294 w 853"/>
                <a:gd name="T83" fmla="*/ 115 h 837"/>
                <a:gd name="T84" fmla="*/ 244 w 853"/>
                <a:gd name="T85" fmla="*/ 86 h 837"/>
                <a:gd name="T86" fmla="*/ 219 w 853"/>
                <a:gd name="T87" fmla="*/ 63 h 837"/>
                <a:gd name="T88" fmla="*/ 226 w 853"/>
                <a:gd name="T89" fmla="*/ 93 h 837"/>
                <a:gd name="T90" fmla="*/ 219 w 853"/>
                <a:gd name="T91" fmla="*/ 127 h 837"/>
                <a:gd name="T92" fmla="*/ 203 w 853"/>
                <a:gd name="T93" fmla="*/ 154 h 837"/>
                <a:gd name="T94" fmla="*/ 156 w 853"/>
                <a:gd name="T95" fmla="*/ 140 h 837"/>
                <a:gd name="T96" fmla="*/ 104 w 853"/>
                <a:gd name="T97" fmla="*/ 106 h 837"/>
                <a:gd name="T98" fmla="*/ 65 w 853"/>
                <a:gd name="T99" fmla="*/ 120 h 8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3"/>
                <a:gd name="T151" fmla="*/ 0 h 837"/>
                <a:gd name="T152" fmla="*/ 853 w 853"/>
                <a:gd name="T153" fmla="*/ 837 h 8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3" h="837">
                  <a:moveTo>
                    <a:pt x="13" y="118"/>
                  </a:moveTo>
                  <a:lnTo>
                    <a:pt x="22" y="138"/>
                  </a:lnTo>
                  <a:lnTo>
                    <a:pt x="13" y="156"/>
                  </a:lnTo>
                  <a:lnTo>
                    <a:pt x="11" y="161"/>
                  </a:lnTo>
                  <a:lnTo>
                    <a:pt x="0" y="159"/>
                  </a:lnTo>
                  <a:lnTo>
                    <a:pt x="4" y="168"/>
                  </a:lnTo>
                  <a:lnTo>
                    <a:pt x="4" y="177"/>
                  </a:lnTo>
                  <a:lnTo>
                    <a:pt x="13" y="195"/>
                  </a:lnTo>
                  <a:lnTo>
                    <a:pt x="33" y="188"/>
                  </a:lnTo>
                  <a:lnTo>
                    <a:pt x="56" y="215"/>
                  </a:lnTo>
                  <a:lnTo>
                    <a:pt x="67" y="233"/>
                  </a:lnTo>
                  <a:lnTo>
                    <a:pt x="81" y="247"/>
                  </a:lnTo>
                  <a:lnTo>
                    <a:pt x="101" y="247"/>
                  </a:lnTo>
                  <a:lnTo>
                    <a:pt x="108" y="263"/>
                  </a:lnTo>
                  <a:lnTo>
                    <a:pt x="126" y="277"/>
                  </a:lnTo>
                  <a:lnTo>
                    <a:pt x="135" y="279"/>
                  </a:lnTo>
                  <a:lnTo>
                    <a:pt x="138" y="286"/>
                  </a:lnTo>
                  <a:lnTo>
                    <a:pt x="133" y="302"/>
                  </a:lnTo>
                  <a:lnTo>
                    <a:pt x="133" y="313"/>
                  </a:lnTo>
                  <a:lnTo>
                    <a:pt x="131" y="324"/>
                  </a:lnTo>
                  <a:lnTo>
                    <a:pt x="126" y="347"/>
                  </a:lnTo>
                  <a:lnTo>
                    <a:pt x="142" y="368"/>
                  </a:lnTo>
                  <a:lnTo>
                    <a:pt x="160" y="381"/>
                  </a:lnTo>
                  <a:lnTo>
                    <a:pt x="160" y="390"/>
                  </a:lnTo>
                  <a:lnTo>
                    <a:pt x="158" y="427"/>
                  </a:lnTo>
                  <a:lnTo>
                    <a:pt x="154" y="456"/>
                  </a:lnTo>
                  <a:lnTo>
                    <a:pt x="158" y="467"/>
                  </a:lnTo>
                  <a:lnTo>
                    <a:pt x="176" y="481"/>
                  </a:lnTo>
                  <a:lnTo>
                    <a:pt x="176" y="506"/>
                  </a:lnTo>
                  <a:lnTo>
                    <a:pt x="176" y="522"/>
                  </a:lnTo>
                  <a:lnTo>
                    <a:pt x="156" y="497"/>
                  </a:lnTo>
                  <a:lnTo>
                    <a:pt x="147" y="481"/>
                  </a:lnTo>
                  <a:lnTo>
                    <a:pt x="140" y="486"/>
                  </a:lnTo>
                  <a:lnTo>
                    <a:pt x="145" y="497"/>
                  </a:lnTo>
                  <a:lnTo>
                    <a:pt x="138" y="513"/>
                  </a:lnTo>
                  <a:lnTo>
                    <a:pt x="129" y="527"/>
                  </a:lnTo>
                  <a:lnTo>
                    <a:pt x="122" y="538"/>
                  </a:lnTo>
                  <a:lnTo>
                    <a:pt x="131" y="547"/>
                  </a:lnTo>
                  <a:lnTo>
                    <a:pt x="124" y="558"/>
                  </a:lnTo>
                  <a:lnTo>
                    <a:pt x="108" y="572"/>
                  </a:lnTo>
                  <a:lnTo>
                    <a:pt x="106" y="586"/>
                  </a:lnTo>
                  <a:lnTo>
                    <a:pt x="99" y="599"/>
                  </a:lnTo>
                  <a:lnTo>
                    <a:pt x="77" y="627"/>
                  </a:lnTo>
                  <a:lnTo>
                    <a:pt x="63" y="654"/>
                  </a:lnTo>
                  <a:lnTo>
                    <a:pt x="63" y="658"/>
                  </a:lnTo>
                  <a:lnTo>
                    <a:pt x="70" y="665"/>
                  </a:lnTo>
                  <a:lnTo>
                    <a:pt x="61" y="679"/>
                  </a:lnTo>
                  <a:lnTo>
                    <a:pt x="65" y="692"/>
                  </a:lnTo>
                  <a:lnTo>
                    <a:pt x="77" y="711"/>
                  </a:lnTo>
                  <a:lnTo>
                    <a:pt x="131" y="740"/>
                  </a:lnTo>
                  <a:lnTo>
                    <a:pt x="167" y="772"/>
                  </a:lnTo>
                  <a:lnTo>
                    <a:pt x="179" y="767"/>
                  </a:lnTo>
                  <a:lnTo>
                    <a:pt x="199" y="761"/>
                  </a:lnTo>
                  <a:lnTo>
                    <a:pt x="262" y="788"/>
                  </a:lnTo>
                  <a:lnTo>
                    <a:pt x="271" y="797"/>
                  </a:lnTo>
                  <a:lnTo>
                    <a:pt x="276" y="813"/>
                  </a:lnTo>
                  <a:lnTo>
                    <a:pt x="287" y="820"/>
                  </a:lnTo>
                  <a:lnTo>
                    <a:pt x="301" y="822"/>
                  </a:lnTo>
                  <a:lnTo>
                    <a:pt x="324" y="833"/>
                  </a:lnTo>
                  <a:lnTo>
                    <a:pt x="362" y="836"/>
                  </a:lnTo>
                  <a:lnTo>
                    <a:pt x="373" y="822"/>
                  </a:lnTo>
                  <a:lnTo>
                    <a:pt x="376" y="804"/>
                  </a:lnTo>
                  <a:lnTo>
                    <a:pt x="376" y="786"/>
                  </a:lnTo>
                  <a:lnTo>
                    <a:pt x="392" y="772"/>
                  </a:lnTo>
                  <a:lnTo>
                    <a:pt x="423" y="756"/>
                  </a:lnTo>
                  <a:lnTo>
                    <a:pt x="439" y="754"/>
                  </a:lnTo>
                  <a:lnTo>
                    <a:pt x="455" y="745"/>
                  </a:lnTo>
                  <a:lnTo>
                    <a:pt x="469" y="745"/>
                  </a:lnTo>
                  <a:lnTo>
                    <a:pt x="487" y="756"/>
                  </a:lnTo>
                  <a:lnTo>
                    <a:pt x="498" y="770"/>
                  </a:lnTo>
                  <a:lnTo>
                    <a:pt x="514" y="770"/>
                  </a:lnTo>
                  <a:lnTo>
                    <a:pt x="525" y="772"/>
                  </a:lnTo>
                  <a:lnTo>
                    <a:pt x="550" y="774"/>
                  </a:lnTo>
                  <a:lnTo>
                    <a:pt x="566" y="797"/>
                  </a:lnTo>
                  <a:lnTo>
                    <a:pt x="582" y="806"/>
                  </a:lnTo>
                  <a:lnTo>
                    <a:pt x="602" y="813"/>
                  </a:lnTo>
                  <a:lnTo>
                    <a:pt x="620" y="824"/>
                  </a:lnTo>
                  <a:lnTo>
                    <a:pt x="629" y="826"/>
                  </a:lnTo>
                  <a:lnTo>
                    <a:pt x="657" y="799"/>
                  </a:lnTo>
                  <a:lnTo>
                    <a:pt x="672" y="797"/>
                  </a:lnTo>
                  <a:lnTo>
                    <a:pt x="686" y="786"/>
                  </a:lnTo>
                  <a:lnTo>
                    <a:pt x="702" y="772"/>
                  </a:lnTo>
                  <a:lnTo>
                    <a:pt x="727" y="772"/>
                  </a:lnTo>
                  <a:lnTo>
                    <a:pt x="725" y="742"/>
                  </a:lnTo>
                  <a:lnTo>
                    <a:pt x="720" y="733"/>
                  </a:lnTo>
                  <a:lnTo>
                    <a:pt x="709" y="720"/>
                  </a:lnTo>
                  <a:lnTo>
                    <a:pt x="702" y="722"/>
                  </a:lnTo>
                  <a:lnTo>
                    <a:pt x="693" y="720"/>
                  </a:lnTo>
                  <a:lnTo>
                    <a:pt x="686" y="706"/>
                  </a:lnTo>
                  <a:lnTo>
                    <a:pt x="684" y="679"/>
                  </a:lnTo>
                  <a:lnTo>
                    <a:pt x="700" y="658"/>
                  </a:lnTo>
                  <a:lnTo>
                    <a:pt x="688" y="642"/>
                  </a:lnTo>
                  <a:lnTo>
                    <a:pt x="688" y="636"/>
                  </a:lnTo>
                  <a:lnTo>
                    <a:pt x="711" y="613"/>
                  </a:lnTo>
                  <a:lnTo>
                    <a:pt x="711" y="604"/>
                  </a:lnTo>
                  <a:lnTo>
                    <a:pt x="706" y="572"/>
                  </a:lnTo>
                  <a:lnTo>
                    <a:pt x="722" y="558"/>
                  </a:lnTo>
                  <a:lnTo>
                    <a:pt x="709" y="542"/>
                  </a:lnTo>
                  <a:lnTo>
                    <a:pt x="709" y="529"/>
                  </a:lnTo>
                  <a:lnTo>
                    <a:pt x="706" y="508"/>
                  </a:lnTo>
                  <a:lnTo>
                    <a:pt x="702" y="502"/>
                  </a:lnTo>
                  <a:lnTo>
                    <a:pt x="688" y="502"/>
                  </a:lnTo>
                  <a:lnTo>
                    <a:pt x="675" y="506"/>
                  </a:lnTo>
                  <a:lnTo>
                    <a:pt x="670" y="511"/>
                  </a:lnTo>
                  <a:lnTo>
                    <a:pt x="661" y="517"/>
                  </a:lnTo>
                  <a:lnTo>
                    <a:pt x="650" y="522"/>
                  </a:lnTo>
                  <a:lnTo>
                    <a:pt x="645" y="511"/>
                  </a:lnTo>
                  <a:lnTo>
                    <a:pt x="654" y="499"/>
                  </a:lnTo>
                  <a:lnTo>
                    <a:pt x="659" y="490"/>
                  </a:lnTo>
                  <a:lnTo>
                    <a:pt x="659" y="481"/>
                  </a:lnTo>
                  <a:lnTo>
                    <a:pt x="682" y="458"/>
                  </a:lnTo>
                  <a:lnTo>
                    <a:pt x="693" y="454"/>
                  </a:lnTo>
                  <a:lnTo>
                    <a:pt x="695" y="438"/>
                  </a:lnTo>
                  <a:lnTo>
                    <a:pt x="706" y="422"/>
                  </a:lnTo>
                  <a:lnTo>
                    <a:pt x="743" y="395"/>
                  </a:lnTo>
                  <a:lnTo>
                    <a:pt x="754" y="395"/>
                  </a:lnTo>
                  <a:lnTo>
                    <a:pt x="759" y="386"/>
                  </a:lnTo>
                  <a:lnTo>
                    <a:pt x="770" y="374"/>
                  </a:lnTo>
                  <a:lnTo>
                    <a:pt x="779" y="374"/>
                  </a:lnTo>
                  <a:lnTo>
                    <a:pt x="784" y="368"/>
                  </a:lnTo>
                  <a:lnTo>
                    <a:pt x="790" y="363"/>
                  </a:lnTo>
                  <a:lnTo>
                    <a:pt x="799" y="347"/>
                  </a:lnTo>
                  <a:lnTo>
                    <a:pt x="806" y="324"/>
                  </a:lnTo>
                  <a:lnTo>
                    <a:pt x="808" y="311"/>
                  </a:lnTo>
                  <a:lnTo>
                    <a:pt x="808" y="299"/>
                  </a:lnTo>
                  <a:lnTo>
                    <a:pt x="822" y="281"/>
                  </a:lnTo>
                  <a:lnTo>
                    <a:pt x="840" y="272"/>
                  </a:lnTo>
                  <a:lnTo>
                    <a:pt x="852" y="261"/>
                  </a:lnTo>
                  <a:lnTo>
                    <a:pt x="852" y="256"/>
                  </a:lnTo>
                  <a:lnTo>
                    <a:pt x="833" y="245"/>
                  </a:lnTo>
                  <a:lnTo>
                    <a:pt x="827" y="240"/>
                  </a:lnTo>
                  <a:lnTo>
                    <a:pt x="802" y="238"/>
                  </a:lnTo>
                  <a:lnTo>
                    <a:pt x="774" y="233"/>
                  </a:lnTo>
                  <a:lnTo>
                    <a:pt x="763" y="233"/>
                  </a:lnTo>
                  <a:lnTo>
                    <a:pt x="754" y="229"/>
                  </a:lnTo>
                  <a:lnTo>
                    <a:pt x="743" y="218"/>
                  </a:lnTo>
                  <a:lnTo>
                    <a:pt x="734" y="202"/>
                  </a:lnTo>
                  <a:lnTo>
                    <a:pt x="727" y="190"/>
                  </a:lnTo>
                  <a:lnTo>
                    <a:pt x="716" y="186"/>
                  </a:lnTo>
                  <a:lnTo>
                    <a:pt x="702" y="181"/>
                  </a:lnTo>
                  <a:lnTo>
                    <a:pt x="697" y="179"/>
                  </a:lnTo>
                  <a:lnTo>
                    <a:pt x="682" y="165"/>
                  </a:lnTo>
                  <a:lnTo>
                    <a:pt x="659" y="149"/>
                  </a:lnTo>
                  <a:lnTo>
                    <a:pt x="648" y="134"/>
                  </a:lnTo>
                  <a:lnTo>
                    <a:pt x="632" y="129"/>
                  </a:lnTo>
                  <a:lnTo>
                    <a:pt x="625" y="122"/>
                  </a:lnTo>
                  <a:lnTo>
                    <a:pt x="618" y="106"/>
                  </a:lnTo>
                  <a:lnTo>
                    <a:pt x="600" y="84"/>
                  </a:lnTo>
                  <a:lnTo>
                    <a:pt x="595" y="70"/>
                  </a:lnTo>
                  <a:lnTo>
                    <a:pt x="582" y="56"/>
                  </a:lnTo>
                  <a:lnTo>
                    <a:pt x="575" y="43"/>
                  </a:lnTo>
                  <a:lnTo>
                    <a:pt x="566" y="34"/>
                  </a:lnTo>
                  <a:lnTo>
                    <a:pt x="552" y="22"/>
                  </a:lnTo>
                  <a:lnTo>
                    <a:pt x="537" y="6"/>
                  </a:lnTo>
                  <a:lnTo>
                    <a:pt x="525" y="0"/>
                  </a:lnTo>
                  <a:lnTo>
                    <a:pt x="493" y="2"/>
                  </a:lnTo>
                  <a:lnTo>
                    <a:pt x="482" y="2"/>
                  </a:lnTo>
                  <a:lnTo>
                    <a:pt x="464" y="13"/>
                  </a:lnTo>
                  <a:lnTo>
                    <a:pt x="475" y="24"/>
                  </a:lnTo>
                  <a:lnTo>
                    <a:pt x="462" y="38"/>
                  </a:lnTo>
                  <a:lnTo>
                    <a:pt x="432" y="79"/>
                  </a:lnTo>
                  <a:lnTo>
                    <a:pt x="416" y="86"/>
                  </a:lnTo>
                  <a:lnTo>
                    <a:pt x="373" y="90"/>
                  </a:lnTo>
                  <a:lnTo>
                    <a:pt x="353" y="97"/>
                  </a:lnTo>
                  <a:lnTo>
                    <a:pt x="344" y="106"/>
                  </a:lnTo>
                  <a:lnTo>
                    <a:pt x="339" y="115"/>
                  </a:lnTo>
                  <a:lnTo>
                    <a:pt x="321" y="111"/>
                  </a:lnTo>
                  <a:lnTo>
                    <a:pt x="294" y="115"/>
                  </a:lnTo>
                  <a:lnTo>
                    <a:pt x="278" y="113"/>
                  </a:lnTo>
                  <a:lnTo>
                    <a:pt x="265" y="104"/>
                  </a:lnTo>
                  <a:lnTo>
                    <a:pt x="253" y="90"/>
                  </a:lnTo>
                  <a:lnTo>
                    <a:pt x="244" y="86"/>
                  </a:lnTo>
                  <a:lnTo>
                    <a:pt x="251" y="77"/>
                  </a:lnTo>
                  <a:lnTo>
                    <a:pt x="240" y="65"/>
                  </a:lnTo>
                  <a:lnTo>
                    <a:pt x="228" y="63"/>
                  </a:lnTo>
                  <a:lnTo>
                    <a:pt x="219" y="63"/>
                  </a:lnTo>
                  <a:lnTo>
                    <a:pt x="219" y="65"/>
                  </a:lnTo>
                  <a:lnTo>
                    <a:pt x="226" y="74"/>
                  </a:lnTo>
                  <a:lnTo>
                    <a:pt x="222" y="81"/>
                  </a:lnTo>
                  <a:lnTo>
                    <a:pt x="226" y="93"/>
                  </a:lnTo>
                  <a:lnTo>
                    <a:pt x="228" y="106"/>
                  </a:lnTo>
                  <a:lnTo>
                    <a:pt x="228" y="118"/>
                  </a:lnTo>
                  <a:lnTo>
                    <a:pt x="226" y="120"/>
                  </a:lnTo>
                  <a:lnTo>
                    <a:pt x="219" y="127"/>
                  </a:lnTo>
                  <a:lnTo>
                    <a:pt x="217" y="136"/>
                  </a:lnTo>
                  <a:lnTo>
                    <a:pt x="217" y="147"/>
                  </a:lnTo>
                  <a:lnTo>
                    <a:pt x="215" y="156"/>
                  </a:lnTo>
                  <a:lnTo>
                    <a:pt x="203" y="154"/>
                  </a:lnTo>
                  <a:lnTo>
                    <a:pt x="188" y="145"/>
                  </a:lnTo>
                  <a:lnTo>
                    <a:pt x="179" y="154"/>
                  </a:lnTo>
                  <a:lnTo>
                    <a:pt x="165" y="143"/>
                  </a:lnTo>
                  <a:lnTo>
                    <a:pt x="156" y="140"/>
                  </a:lnTo>
                  <a:lnTo>
                    <a:pt x="147" y="149"/>
                  </a:lnTo>
                  <a:lnTo>
                    <a:pt x="138" y="147"/>
                  </a:lnTo>
                  <a:lnTo>
                    <a:pt x="138" y="140"/>
                  </a:lnTo>
                  <a:lnTo>
                    <a:pt x="104" y="106"/>
                  </a:lnTo>
                  <a:lnTo>
                    <a:pt x="95" y="106"/>
                  </a:lnTo>
                  <a:lnTo>
                    <a:pt x="88" y="111"/>
                  </a:lnTo>
                  <a:lnTo>
                    <a:pt x="74" y="118"/>
                  </a:lnTo>
                  <a:lnTo>
                    <a:pt x="65" y="120"/>
                  </a:lnTo>
                  <a:lnTo>
                    <a:pt x="54" y="109"/>
                  </a:lnTo>
                  <a:lnTo>
                    <a:pt x="31" y="109"/>
                  </a:lnTo>
                  <a:lnTo>
                    <a:pt x="13" y="118"/>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2" name="Freeform 51"/>
            <p:cNvSpPr>
              <a:spLocks/>
            </p:cNvSpPr>
            <p:nvPr/>
          </p:nvSpPr>
          <p:spPr bwMode="auto">
            <a:xfrm>
              <a:off x="3904" y="1983"/>
              <a:ext cx="414" cy="220"/>
            </a:xfrm>
            <a:custGeom>
              <a:avLst/>
              <a:gdLst>
                <a:gd name="T0" fmla="*/ 102 w 415"/>
                <a:gd name="T1" fmla="*/ 73 h 220"/>
                <a:gd name="T2" fmla="*/ 93 w 415"/>
                <a:gd name="T3" fmla="*/ 43 h 220"/>
                <a:gd name="T4" fmla="*/ 65 w 415"/>
                <a:gd name="T5" fmla="*/ 29 h 220"/>
                <a:gd name="T6" fmla="*/ 36 w 415"/>
                <a:gd name="T7" fmla="*/ 52 h 220"/>
                <a:gd name="T8" fmla="*/ 18 w 415"/>
                <a:gd name="T9" fmla="*/ 100 h 220"/>
                <a:gd name="T10" fmla="*/ 13 w 415"/>
                <a:gd name="T11" fmla="*/ 116 h 220"/>
                <a:gd name="T12" fmla="*/ 0 w 415"/>
                <a:gd name="T13" fmla="*/ 134 h 220"/>
                <a:gd name="T14" fmla="*/ 4 w 415"/>
                <a:gd name="T15" fmla="*/ 168 h 220"/>
                <a:gd name="T16" fmla="*/ 15 w 415"/>
                <a:gd name="T17" fmla="*/ 189 h 220"/>
                <a:gd name="T18" fmla="*/ 54 w 415"/>
                <a:gd name="T19" fmla="*/ 171 h 220"/>
                <a:gd name="T20" fmla="*/ 77 w 415"/>
                <a:gd name="T21" fmla="*/ 168 h 220"/>
                <a:gd name="T22" fmla="*/ 109 w 415"/>
                <a:gd name="T23" fmla="*/ 175 h 220"/>
                <a:gd name="T24" fmla="*/ 141 w 415"/>
                <a:gd name="T25" fmla="*/ 168 h 220"/>
                <a:gd name="T26" fmla="*/ 161 w 415"/>
                <a:gd name="T27" fmla="*/ 173 h 220"/>
                <a:gd name="T28" fmla="*/ 188 w 415"/>
                <a:gd name="T29" fmla="*/ 168 h 220"/>
                <a:gd name="T30" fmla="*/ 220 w 415"/>
                <a:gd name="T31" fmla="*/ 166 h 220"/>
                <a:gd name="T32" fmla="*/ 250 w 415"/>
                <a:gd name="T33" fmla="*/ 187 h 220"/>
                <a:gd name="T34" fmla="*/ 293 w 415"/>
                <a:gd name="T35" fmla="*/ 205 h 220"/>
                <a:gd name="T36" fmla="*/ 318 w 415"/>
                <a:gd name="T37" fmla="*/ 219 h 220"/>
                <a:gd name="T38" fmla="*/ 354 w 415"/>
                <a:gd name="T39" fmla="*/ 209 h 220"/>
                <a:gd name="T40" fmla="*/ 373 w 415"/>
                <a:gd name="T41" fmla="*/ 189 h 220"/>
                <a:gd name="T42" fmla="*/ 407 w 415"/>
                <a:gd name="T43" fmla="*/ 150 h 220"/>
                <a:gd name="T44" fmla="*/ 409 w 415"/>
                <a:gd name="T45" fmla="*/ 102 h 220"/>
                <a:gd name="T46" fmla="*/ 382 w 415"/>
                <a:gd name="T47" fmla="*/ 77 h 220"/>
                <a:gd name="T48" fmla="*/ 366 w 415"/>
                <a:gd name="T49" fmla="*/ 36 h 220"/>
                <a:gd name="T50" fmla="*/ 338 w 415"/>
                <a:gd name="T51" fmla="*/ 22 h 220"/>
                <a:gd name="T52" fmla="*/ 291 w 415"/>
                <a:gd name="T53" fmla="*/ 34 h 220"/>
                <a:gd name="T54" fmla="*/ 263 w 415"/>
                <a:gd name="T55" fmla="*/ 22 h 220"/>
                <a:gd name="T56" fmla="*/ 238 w 415"/>
                <a:gd name="T57" fmla="*/ 4 h 220"/>
                <a:gd name="T58" fmla="*/ 213 w 415"/>
                <a:gd name="T59" fmla="*/ 0 h 220"/>
                <a:gd name="T60" fmla="*/ 186 w 415"/>
                <a:gd name="T61" fmla="*/ 4 h 220"/>
                <a:gd name="T62" fmla="*/ 172 w 415"/>
                <a:gd name="T63" fmla="*/ 22 h 220"/>
                <a:gd name="T64" fmla="*/ 177 w 415"/>
                <a:gd name="T65" fmla="*/ 68 h 220"/>
                <a:gd name="T66" fmla="*/ 161 w 415"/>
                <a:gd name="T67" fmla="*/ 95 h 220"/>
                <a:gd name="T68" fmla="*/ 143 w 415"/>
                <a:gd name="T69" fmla="*/ 95 h 2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5"/>
                <a:gd name="T106" fmla="*/ 0 h 220"/>
                <a:gd name="T107" fmla="*/ 415 w 415"/>
                <a:gd name="T108" fmla="*/ 220 h 2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5" h="220">
                  <a:moveTo>
                    <a:pt x="122" y="86"/>
                  </a:moveTo>
                  <a:lnTo>
                    <a:pt x="102" y="73"/>
                  </a:lnTo>
                  <a:lnTo>
                    <a:pt x="97" y="59"/>
                  </a:lnTo>
                  <a:lnTo>
                    <a:pt x="93" y="43"/>
                  </a:lnTo>
                  <a:lnTo>
                    <a:pt x="81" y="29"/>
                  </a:lnTo>
                  <a:lnTo>
                    <a:pt x="65" y="29"/>
                  </a:lnTo>
                  <a:lnTo>
                    <a:pt x="54" y="36"/>
                  </a:lnTo>
                  <a:lnTo>
                    <a:pt x="36" y="52"/>
                  </a:lnTo>
                  <a:lnTo>
                    <a:pt x="15" y="91"/>
                  </a:lnTo>
                  <a:lnTo>
                    <a:pt x="18" y="100"/>
                  </a:lnTo>
                  <a:lnTo>
                    <a:pt x="18" y="111"/>
                  </a:lnTo>
                  <a:lnTo>
                    <a:pt x="13" y="116"/>
                  </a:lnTo>
                  <a:lnTo>
                    <a:pt x="6" y="125"/>
                  </a:lnTo>
                  <a:lnTo>
                    <a:pt x="0" y="134"/>
                  </a:lnTo>
                  <a:lnTo>
                    <a:pt x="4" y="143"/>
                  </a:lnTo>
                  <a:lnTo>
                    <a:pt x="4" y="168"/>
                  </a:lnTo>
                  <a:lnTo>
                    <a:pt x="6" y="187"/>
                  </a:lnTo>
                  <a:lnTo>
                    <a:pt x="15" y="189"/>
                  </a:lnTo>
                  <a:lnTo>
                    <a:pt x="34" y="184"/>
                  </a:lnTo>
                  <a:lnTo>
                    <a:pt x="54" y="171"/>
                  </a:lnTo>
                  <a:lnTo>
                    <a:pt x="63" y="164"/>
                  </a:lnTo>
                  <a:lnTo>
                    <a:pt x="77" y="168"/>
                  </a:lnTo>
                  <a:lnTo>
                    <a:pt x="95" y="171"/>
                  </a:lnTo>
                  <a:lnTo>
                    <a:pt x="109" y="175"/>
                  </a:lnTo>
                  <a:lnTo>
                    <a:pt x="120" y="180"/>
                  </a:lnTo>
                  <a:lnTo>
                    <a:pt x="141" y="168"/>
                  </a:lnTo>
                  <a:lnTo>
                    <a:pt x="152" y="168"/>
                  </a:lnTo>
                  <a:lnTo>
                    <a:pt x="161" y="173"/>
                  </a:lnTo>
                  <a:lnTo>
                    <a:pt x="175" y="177"/>
                  </a:lnTo>
                  <a:lnTo>
                    <a:pt x="188" y="168"/>
                  </a:lnTo>
                  <a:lnTo>
                    <a:pt x="207" y="164"/>
                  </a:lnTo>
                  <a:lnTo>
                    <a:pt x="220" y="166"/>
                  </a:lnTo>
                  <a:lnTo>
                    <a:pt x="229" y="184"/>
                  </a:lnTo>
                  <a:lnTo>
                    <a:pt x="250" y="187"/>
                  </a:lnTo>
                  <a:lnTo>
                    <a:pt x="275" y="184"/>
                  </a:lnTo>
                  <a:lnTo>
                    <a:pt x="293" y="205"/>
                  </a:lnTo>
                  <a:lnTo>
                    <a:pt x="304" y="216"/>
                  </a:lnTo>
                  <a:lnTo>
                    <a:pt x="318" y="219"/>
                  </a:lnTo>
                  <a:lnTo>
                    <a:pt x="336" y="212"/>
                  </a:lnTo>
                  <a:lnTo>
                    <a:pt x="354" y="209"/>
                  </a:lnTo>
                  <a:lnTo>
                    <a:pt x="366" y="198"/>
                  </a:lnTo>
                  <a:lnTo>
                    <a:pt x="373" y="189"/>
                  </a:lnTo>
                  <a:lnTo>
                    <a:pt x="395" y="164"/>
                  </a:lnTo>
                  <a:lnTo>
                    <a:pt x="407" y="150"/>
                  </a:lnTo>
                  <a:lnTo>
                    <a:pt x="414" y="132"/>
                  </a:lnTo>
                  <a:lnTo>
                    <a:pt x="409" y="102"/>
                  </a:lnTo>
                  <a:lnTo>
                    <a:pt x="400" y="95"/>
                  </a:lnTo>
                  <a:lnTo>
                    <a:pt x="382" y="77"/>
                  </a:lnTo>
                  <a:lnTo>
                    <a:pt x="373" y="59"/>
                  </a:lnTo>
                  <a:lnTo>
                    <a:pt x="366" y="36"/>
                  </a:lnTo>
                  <a:lnTo>
                    <a:pt x="348" y="22"/>
                  </a:lnTo>
                  <a:lnTo>
                    <a:pt x="338" y="22"/>
                  </a:lnTo>
                  <a:lnTo>
                    <a:pt x="304" y="22"/>
                  </a:lnTo>
                  <a:lnTo>
                    <a:pt x="291" y="34"/>
                  </a:lnTo>
                  <a:lnTo>
                    <a:pt x="279" y="36"/>
                  </a:lnTo>
                  <a:lnTo>
                    <a:pt x="263" y="22"/>
                  </a:lnTo>
                  <a:lnTo>
                    <a:pt x="247" y="15"/>
                  </a:lnTo>
                  <a:lnTo>
                    <a:pt x="238" y="4"/>
                  </a:lnTo>
                  <a:lnTo>
                    <a:pt x="232" y="2"/>
                  </a:lnTo>
                  <a:lnTo>
                    <a:pt x="213" y="0"/>
                  </a:lnTo>
                  <a:lnTo>
                    <a:pt x="200" y="4"/>
                  </a:lnTo>
                  <a:lnTo>
                    <a:pt x="186" y="4"/>
                  </a:lnTo>
                  <a:lnTo>
                    <a:pt x="179" y="11"/>
                  </a:lnTo>
                  <a:lnTo>
                    <a:pt x="172" y="22"/>
                  </a:lnTo>
                  <a:lnTo>
                    <a:pt x="172" y="43"/>
                  </a:lnTo>
                  <a:lnTo>
                    <a:pt x="177" y="68"/>
                  </a:lnTo>
                  <a:lnTo>
                    <a:pt x="177" y="79"/>
                  </a:lnTo>
                  <a:lnTo>
                    <a:pt x="161" y="95"/>
                  </a:lnTo>
                  <a:lnTo>
                    <a:pt x="152" y="104"/>
                  </a:lnTo>
                  <a:lnTo>
                    <a:pt x="143" y="95"/>
                  </a:lnTo>
                  <a:lnTo>
                    <a:pt x="122" y="86"/>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3" name="Freeform 52"/>
            <p:cNvSpPr>
              <a:spLocks/>
            </p:cNvSpPr>
            <p:nvPr/>
          </p:nvSpPr>
          <p:spPr bwMode="auto">
            <a:xfrm>
              <a:off x="2249" y="1704"/>
              <a:ext cx="504" cy="836"/>
            </a:xfrm>
            <a:custGeom>
              <a:avLst/>
              <a:gdLst>
                <a:gd name="T0" fmla="*/ 163 w 504"/>
                <a:gd name="T1" fmla="*/ 576 h 836"/>
                <a:gd name="T2" fmla="*/ 108 w 504"/>
                <a:gd name="T3" fmla="*/ 614 h 836"/>
                <a:gd name="T4" fmla="*/ 92 w 504"/>
                <a:gd name="T5" fmla="*/ 648 h 836"/>
                <a:gd name="T6" fmla="*/ 126 w 504"/>
                <a:gd name="T7" fmla="*/ 669 h 836"/>
                <a:gd name="T8" fmla="*/ 151 w 504"/>
                <a:gd name="T9" fmla="*/ 680 h 836"/>
                <a:gd name="T10" fmla="*/ 201 w 504"/>
                <a:gd name="T11" fmla="*/ 692 h 836"/>
                <a:gd name="T12" fmla="*/ 169 w 504"/>
                <a:gd name="T13" fmla="*/ 728 h 836"/>
                <a:gd name="T14" fmla="*/ 97 w 504"/>
                <a:gd name="T15" fmla="*/ 707 h 836"/>
                <a:gd name="T16" fmla="*/ 45 w 504"/>
                <a:gd name="T17" fmla="*/ 751 h 836"/>
                <a:gd name="T18" fmla="*/ 2 w 504"/>
                <a:gd name="T19" fmla="*/ 773 h 836"/>
                <a:gd name="T20" fmla="*/ 24 w 504"/>
                <a:gd name="T21" fmla="*/ 791 h 836"/>
                <a:gd name="T22" fmla="*/ 65 w 504"/>
                <a:gd name="T23" fmla="*/ 785 h 836"/>
                <a:gd name="T24" fmla="*/ 122 w 504"/>
                <a:gd name="T25" fmla="*/ 810 h 836"/>
                <a:gd name="T26" fmla="*/ 165 w 504"/>
                <a:gd name="T27" fmla="*/ 771 h 836"/>
                <a:gd name="T28" fmla="*/ 203 w 504"/>
                <a:gd name="T29" fmla="*/ 794 h 836"/>
                <a:gd name="T30" fmla="*/ 256 w 504"/>
                <a:gd name="T31" fmla="*/ 803 h 836"/>
                <a:gd name="T32" fmla="*/ 294 w 504"/>
                <a:gd name="T33" fmla="*/ 798 h 836"/>
                <a:gd name="T34" fmla="*/ 351 w 504"/>
                <a:gd name="T35" fmla="*/ 821 h 836"/>
                <a:gd name="T36" fmla="*/ 396 w 504"/>
                <a:gd name="T37" fmla="*/ 825 h 836"/>
                <a:gd name="T38" fmla="*/ 444 w 504"/>
                <a:gd name="T39" fmla="*/ 810 h 836"/>
                <a:gd name="T40" fmla="*/ 423 w 504"/>
                <a:gd name="T41" fmla="*/ 771 h 836"/>
                <a:gd name="T42" fmla="*/ 425 w 504"/>
                <a:gd name="T43" fmla="*/ 746 h 836"/>
                <a:gd name="T44" fmla="*/ 487 w 504"/>
                <a:gd name="T45" fmla="*/ 707 h 836"/>
                <a:gd name="T46" fmla="*/ 503 w 504"/>
                <a:gd name="T47" fmla="*/ 653 h 836"/>
                <a:gd name="T48" fmla="*/ 459 w 504"/>
                <a:gd name="T49" fmla="*/ 623 h 836"/>
                <a:gd name="T50" fmla="*/ 428 w 504"/>
                <a:gd name="T51" fmla="*/ 621 h 836"/>
                <a:gd name="T52" fmla="*/ 439 w 504"/>
                <a:gd name="T53" fmla="*/ 571 h 836"/>
                <a:gd name="T54" fmla="*/ 439 w 504"/>
                <a:gd name="T55" fmla="*/ 501 h 836"/>
                <a:gd name="T56" fmla="*/ 394 w 504"/>
                <a:gd name="T57" fmla="*/ 417 h 836"/>
                <a:gd name="T58" fmla="*/ 394 w 504"/>
                <a:gd name="T59" fmla="*/ 353 h 836"/>
                <a:gd name="T60" fmla="*/ 378 w 504"/>
                <a:gd name="T61" fmla="*/ 304 h 836"/>
                <a:gd name="T62" fmla="*/ 330 w 504"/>
                <a:gd name="T63" fmla="*/ 276 h 836"/>
                <a:gd name="T64" fmla="*/ 326 w 504"/>
                <a:gd name="T65" fmla="*/ 256 h 836"/>
                <a:gd name="T66" fmla="*/ 367 w 504"/>
                <a:gd name="T67" fmla="*/ 263 h 836"/>
                <a:gd name="T68" fmla="*/ 432 w 504"/>
                <a:gd name="T69" fmla="*/ 183 h 836"/>
                <a:gd name="T70" fmla="*/ 428 w 504"/>
                <a:gd name="T71" fmla="*/ 133 h 836"/>
                <a:gd name="T72" fmla="*/ 367 w 504"/>
                <a:gd name="T73" fmla="*/ 108 h 836"/>
                <a:gd name="T74" fmla="*/ 335 w 504"/>
                <a:gd name="T75" fmla="*/ 111 h 836"/>
                <a:gd name="T76" fmla="*/ 353 w 504"/>
                <a:gd name="T77" fmla="*/ 81 h 836"/>
                <a:gd name="T78" fmla="*/ 419 w 504"/>
                <a:gd name="T79" fmla="*/ 40 h 836"/>
                <a:gd name="T80" fmla="*/ 376 w 504"/>
                <a:gd name="T81" fmla="*/ 13 h 836"/>
                <a:gd name="T82" fmla="*/ 308 w 504"/>
                <a:gd name="T83" fmla="*/ 24 h 836"/>
                <a:gd name="T84" fmla="*/ 278 w 504"/>
                <a:gd name="T85" fmla="*/ 54 h 836"/>
                <a:gd name="T86" fmla="*/ 256 w 504"/>
                <a:gd name="T87" fmla="*/ 93 h 836"/>
                <a:gd name="T88" fmla="*/ 203 w 504"/>
                <a:gd name="T89" fmla="*/ 161 h 836"/>
                <a:gd name="T90" fmla="*/ 237 w 504"/>
                <a:gd name="T91" fmla="*/ 172 h 836"/>
                <a:gd name="T92" fmla="*/ 188 w 504"/>
                <a:gd name="T93" fmla="*/ 256 h 836"/>
                <a:gd name="T94" fmla="*/ 206 w 504"/>
                <a:gd name="T95" fmla="*/ 270 h 836"/>
                <a:gd name="T96" fmla="*/ 235 w 504"/>
                <a:gd name="T97" fmla="*/ 288 h 836"/>
                <a:gd name="T98" fmla="*/ 201 w 504"/>
                <a:gd name="T99" fmla="*/ 338 h 836"/>
                <a:gd name="T100" fmla="*/ 251 w 504"/>
                <a:gd name="T101" fmla="*/ 369 h 836"/>
                <a:gd name="T102" fmla="*/ 280 w 504"/>
                <a:gd name="T103" fmla="*/ 381 h 836"/>
                <a:gd name="T104" fmla="*/ 271 w 504"/>
                <a:gd name="T105" fmla="*/ 453 h 836"/>
                <a:gd name="T106" fmla="*/ 269 w 504"/>
                <a:gd name="T107" fmla="*/ 503 h 836"/>
                <a:gd name="T108" fmla="*/ 246 w 504"/>
                <a:gd name="T109" fmla="*/ 526 h 8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4"/>
                <a:gd name="T166" fmla="*/ 0 h 836"/>
                <a:gd name="T167" fmla="*/ 504 w 504"/>
                <a:gd name="T168" fmla="*/ 836 h 8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4" h="836">
                  <a:moveTo>
                    <a:pt x="149" y="535"/>
                  </a:moveTo>
                  <a:lnTo>
                    <a:pt x="174" y="555"/>
                  </a:lnTo>
                  <a:lnTo>
                    <a:pt x="163" y="576"/>
                  </a:lnTo>
                  <a:lnTo>
                    <a:pt x="149" y="594"/>
                  </a:lnTo>
                  <a:lnTo>
                    <a:pt x="126" y="605"/>
                  </a:lnTo>
                  <a:lnTo>
                    <a:pt x="108" y="614"/>
                  </a:lnTo>
                  <a:lnTo>
                    <a:pt x="88" y="617"/>
                  </a:lnTo>
                  <a:lnTo>
                    <a:pt x="79" y="623"/>
                  </a:lnTo>
                  <a:lnTo>
                    <a:pt x="92" y="648"/>
                  </a:lnTo>
                  <a:lnTo>
                    <a:pt x="115" y="648"/>
                  </a:lnTo>
                  <a:lnTo>
                    <a:pt x="126" y="651"/>
                  </a:lnTo>
                  <a:lnTo>
                    <a:pt x="126" y="669"/>
                  </a:lnTo>
                  <a:lnTo>
                    <a:pt x="138" y="669"/>
                  </a:lnTo>
                  <a:lnTo>
                    <a:pt x="147" y="664"/>
                  </a:lnTo>
                  <a:lnTo>
                    <a:pt x="151" y="680"/>
                  </a:lnTo>
                  <a:lnTo>
                    <a:pt x="165" y="696"/>
                  </a:lnTo>
                  <a:lnTo>
                    <a:pt x="185" y="696"/>
                  </a:lnTo>
                  <a:lnTo>
                    <a:pt x="201" y="692"/>
                  </a:lnTo>
                  <a:lnTo>
                    <a:pt x="212" y="696"/>
                  </a:lnTo>
                  <a:lnTo>
                    <a:pt x="181" y="721"/>
                  </a:lnTo>
                  <a:lnTo>
                    <a:pt x="169" y="728"/>
                  </a:lnTo>
                  <a:lnTo>
                    <a:pt x="151" y="721"/>
                  </a:lnTo>
                  <a:lnTo>
                    <a:pt x="115" y="707"/>
                  </a:lnTo>
                  <a:lnTo>
                    <a:pt x="97" y="707"/>
                  </a:lnTo>
                  <a:lnTo>
                    <a:pt x="79" y="721"/>
                  </a:lnTo>
                  <a:lnTo>
                    <a:pt x="56" y="741"/>
                  </a:lnTo>
                  <a:lnTo>
                    <a:pt x="45" y="751"/>
                  </a:lnTo>
                  <a:lnTo>
                    <a:pt x="31" y="755"/>
                  </a:lnTo>
                  <a:lnTo>
                    <a:pt x="13" y="764"/>
                  </a:lnTo>
                  <a:lnTo>
                    <a:pt x="2" y="773"/>
                  </a:lnTo>
                  <a:lnTo>
                    <a:pt x="0" y="780"/>
                  </a:lnTo>
                  <a:lnTo>
                    <a:pt x="13" y="782"/>
                  </a:lnTo>
                  <a:lnTo>
                    <a:pt x="24" y="791"/>
                  </a:lnTo>
                  <a:lnTo>
                    <a:pt x="38" y="798"/>
                  </a:lnTo>
                  <a:lnTo>
                    <a:pt x="52" y="791"/>
                  </a:lnTo>
                  <a:lnTo>
                    <a:pt x="65" y="785"/>
                  </a:lnTo>
                  <a:lnTo>
                    <a:pt x="79" y="787"/>
                  </a:lnTo>
                  <a:lnTo>
                    <a:pt x="101" y="800"/>
                  </a:lnTo>
                  <a:lnTo>
                    <a:pt x="122" y="810"/>
                  </a:lnTo>
                  <a:lnTo>
                    <a:pt x="135" y="800"/>
                  </a:lnTo>
                  <a:lnTo>
                    <a:pt x="142" y="785"/>
                  </a:lnTo>
                  <a:lnTo>
                    <a:pt x="165" y="771"/>
                  </a:lnTo>
                  <a:lnTo>
                    <a:pt x="178" y="771"/>
                  </a:lnTo>
                  <a:lnTo>
                    <a:pt x="192" y="785"/>
                  </a:lnTo>
                  <a:lnTo>
                    <a:pt x="203" y="794"/>
                  </a:lnTo>
                  <a:lnTo>
                    <a:pt x="219" y="794"/>
                  </a:lnTo>
                  <a:lnTo>
                    <a:pt x="242" y="796"/>
                  </a:lnTo>
                  <a:lnTo>
                    <a:pt x="256" y="803"/>
                  </a:lnTo>
                  <a:lnTo>
                    <a:pt x="271" y="791"/>
                  </a:lnTo>
                  <a:lnTo>
                    <a:pt x="283" y="791"/>
                  </a:lnTo>
                  <a:lnTo>
                    <a:pt x="294" y="798"/>
                  </a:lnTo>
                  <a:lnTo>
                    <a:pt x="310" y="814"/>
                  </a:lnTo>
                  <a:lnTo>
                    <a:pt x="328" y="816"/>
                  </a:lnTo>
                  <a:lnTo>
                    <a:pt x="351" y="821"/>
                  </a:lnTo>
                  <a:lnTo>
                    <a:pt x="364" y="830"/>
                  </a:lnTo>
                  <a:lnTo>
                    <a:pt x="382" y="835"/>
                  </a:lnTo>
                  <a:lnTo>
                    <a:pt x="396" y="825"/>
                  </a:lnTo>
                  <a:lnTo>
                    <a:pt x="416" y="814"/>
                  </a:lnTo>
                  <a:lnTo>
                    <a:pt x="428" y="812"/>
                  </a:lnTo>
                  <a:lnTo>
                    <a:pt x="444" y="810"/>
                  </a:lnTo>
                  <a:lnTo>
                    <a:pt x="457" y="796"/>
                  </a:lnTo>
                  <a:lnTo>
                    <a:pt x="446" y="785"/>
                  </a:lnTo>
                  <a:lnTo>
                    <a:pt x="423" y="771"/>
                  </a:lnTo>
                  <a:lnTo>
                    <a:pt x="416" y="764"/>
                  </a:lnTo>
                  <a:lnTo>
                    <a:pt x="416" y="755"/>
                  </a:lnTo>
                  <a:lnTo>
                    <a:pt x="425" y="746"/>
                  </a:lnTo>
                  <a:lnTo>
                    <a:pt x="444" y="744"/>
                  </a:lnTo>
                  <a:lnTo>
                    <a:pt x="459" y="737"/>
                  </a:lnTo>
                  <a:lnTo>
                    <a:pt x="487" y="707"/>
                  </a:lnTo>
                  <a:lnTo>
                    <a:pt x="498" y="694"/>
                  </a:lnTo>
                  <a:lnTo>
                    <a:pt x="503" y="669"/>
                  </a:lnTo>
                  <a:lnTo>
                    <a:pt x="503" y="653"/>
                  </a:lnTo>
                  <a:lnTo>
                    <a:pt x="491" y="644"/>
                  </a:lnTo>
                  <a:lnTo>
                    <a:pt x="473" y="630"/>
                  </a:lnTo>
                  <a:lnTo>
                    <a:pt x="459" y="623"/>
                  </a:lnTo>
                  <a:lnTo>
                    <a:pt x="444" y="626"/>
                  </a:lnTo>
                  <a:lnTo>
                    <a:pt x="432" y="633"/>
                  </a:lnTo>
                  <a:lnTo>
                    <a:pt x="428" y="621"/>
                  </a:lnTo>
                  <a:lnTo>
                    <a:pt x="437" y="605"/>
                  </a:lnTo>
                  <a:lnTo>
                    <a:pt x="441" y="594"/>
                  </a:lnTo>
                  <a:lnTo>
                    <a:pt x="439" y="571"/>
                  </a:lnTo>
                  <a:lnTo>
                    <a:pt x="437" y="540"/>
                  </a:lnTo>
                  <a:lnTo>
                    <a:pt x="444" y="515"/>
                  </a:lnTo>
                  <a:lnTo>
                    <a:pt x="439" y="501"/>
                  </a:lnTo>
                  <a:lnTo>
                    <a:pt x="428" y="481"/>
                  </a:lnTo>
                  <a:lnTo>
                    <a:pt x="403" y="437"/>
                  </a:lnTo>
                  <a:lnTo>
                    <a:pt x="394" y="417"/>
                  </a:lnTo>
                  <a:lnTo>
                    <a:pt x="389" y="392"/>
                  </a:lnTo>
                  <a:lnTo>
                    <a:pt x="387" y="378"/>
                  </a:lnTo>
                  <a:lnTo>
                    <a:pt x="394" y="353"/>
                  </a:lnTo>
                  <a:lnTo>
                    <a:pt x="394" y="335"/>
                  </a:lnTo>
                  <a:lnTo>
                    <a:pt x="389" y="315"/>
                  </a:lnTo>
                  <a:lnTo>
                    <a:pt x="378" y="304"/>
                  </a:lnTo>
                  <a:lnTo>
                    <a:pt x="360" y="285"/>
                  </a:lnTo>
                  <a:lnTo>
                    <a:pt x="346" y="279"/>
                  </a:lnTo>
                  <a:lnTo>
                    <a:pt x="330" y="276"/>
                  </a:lnTo>
                  <a:lnTo>
                    <a:pt x="321" y="274"/>
                  </a:lnTo>
                  <a:lnTo>
                    <a:pt x="321" y="265"/>
                  </a:lnTo>
                  <a:lnTo>
                    <a:pt x="326" y="256"/>
                  </a:lnTo>
                  <a:lnTo>
                    <a:pt x="344" y="254"/>
                  </a:lnTo>
                  <a:lnTo>
                    <a:pt x="357" y="260"/>
                  </a:lnTo>
                  <a:lnTo>
                    <a:pt x="367" y="263"/>
                  </a:lnTo>
                  <a:lnTo>
                    <a:pt x="373" y="251"/>
                  </a:lnTo>
                  <a:lnTo>
                    <a:pt x="371" y="240"/>
                  </a:lnTo>
                  <a:lnTo>
                    <a:pt x="432" y="183"/>
                  </a:lnTo>
                  <a:lnTo>
                    <a:pt x="444" y="172"/>
                  </a:lnTo>
                  <a:lnTo>
                    <a:pt x="444" y="147"/>
                  </a:lnTo>
                  <a:lnTo>
                    <a:pt x="428" y="133"/>
                  </a:lnTo>
                  <a:lnTo>
                    <a:pt x="412" y="131"/>
                  </a:lnTo>
                  <a:lnTo>
                    <a:pt x="396" y="108"/>
                  </a:lnTo>
                  <a:lnTo>
                    <a:pt x="367" y="108"/>
                  </a:lnTo>
                  <a:lnTo>
                    <a:pt x="342" y="113"/>
                  </a:lnTo>
                  <a:lnTo>
                    <a:pt x="335" y="111"/>
                  </a:lnTo>
                  <a:lnTo>
                    <a:pt x="328" y="102"/>
                  </a:lnTo>
                  <a:lnTo>
                    <a:pt x="342" y="93"/>
                  </a:lnTo>
                  <a:lnTo>
                    <a:pt x="353" y="81"/>
                  </a:lnTo>
                  <a:lnTo>
                    <a:pt x="378" y="58"/>
                  </a:lnTo>
                  <a:lnTo>
                    <a:pt x="398" y="56"/>
                  </a:lnTo>
                  <a:lnTo>
                    <a:pt x="419" y="40"/>
                  </a:lnTo>
                  <a:lnTo>
                    <a:pt x="437" y="27"/>
                  </a:lnTo>
                  <a:lnTo>
                    <a:pt x="394" y="15"/>
                  </a:lnTo>
                  <a:lnTo>
                    <a:pt x="376" y="13"/>
                  </a:lnTo>
                  <a:lnTo>
                    <a:pt x="355" y="11"/>
                  </a:lnTo>
                  <a:lnTo>
                    <a:pt x="330" y="0"/>
                  </a:lnTo>
                  <a:lnTo>
                    <a:pt x="308" y="24"/>
                  </a:lnTo>
                  <a:lnTo>
                    <a:pt x="310" y="36"/>
                  </a:lnTo>
                  <a:lnTo>
                    <a:pt x="296" y="40"/>
                  </a:lnTo>
                  <a:lnTo>
                    <a:pt x="278" y="54"/>
                  </a:lnTo>
                  <a:lnTo>
                    <a:pt x="258" y="61"/>
                  </a:lnTo>
                  <a:lnTo>
                    <a:pt x="258" y="79"/>
                  </a:lnTo>
                  <a:lnTo>
                    <a:pt x="256" y="93"/>
                  </a:lnTo>
                  <a:lnTo>
                    <a:pt x="240" y="115"/>
                  </a:lnTo>
                  <a:lnTo>
                    <a:pt x="212" y="145"/>
                  </a:lnTo>
                  <a:lnTo>
                    <a:pt x="203" y="161"/>
                  </a:lnTo>
                  <a:lnTo>
                    <a:pt x="208" y="170"/>
                  </a:lnTo>
                  <a:lnTo>
                    <a:pt x="235" y="167"/>
                  </a:lnTo>
                  <a:lnTo>
                    <a:pt x="237" y="172"/>
                  </a:lnTo>
                  <a:lnTo>
                    <a:pt x="237" y="183"/>
                  </a:lnTo>
                  <a:lnTo>
                    <a:pt x="201" y="231"/>
                  </a:lnTo>
                  <a:lnTo>
                    <a:pt x="188" y="256"/>
                  </a:lnTo>
                  <a:lnTo>
                    <a:pt x="178" y="279"/>
                  </a:lnTo>
                  <a:lnTo>
                    <a:pt x="188" y="290"/>
                  </a:lnTo>
                  <a:lnTo>
                    <a:pt x="206" y="270"/>
                  </a:lnTo>
                  <a:lnTo>
                    <a:pt x="222" y="245"/>
                  </a:lnTo>
                  <a:lnTo>
                    <a:pt x="233" y="251"/>
                  </a:lnTo>
                  <a:lnTo>
                    <a:pt x="235" y="288"/>
                  </a:lnTo>
                  <a:lnTo>
                    <a:pt x="237" y="310"/>
                  </a:lnTo>
                  <a:lnTo>
                    <a:pt x="215" y="322"/>
                  </a:lnTo>
                  <a:lnTo>
                    <a:pt x="201" y="338"/>
                  </a:lnTo>
                  <a:lnTo>
                    <a:pt x="197" y="349"/>
                  </a:lnTo>
                  <a:lnTo>
                    <a:pt x="224" y="374"/>
                  </a:lnTo>
                  <a:lnTo>
                    <a:pt x="251" y="369"/>
                  </a:lnTo>
                  <a:lnTo>
                    <a:pt x="256" y="385"/>
                  </a:lnTo>
                  <a:lnTo>
                    <a:pt x="283" y="367"/>
                  </a:lnTo>
                  <a:lnTo>
                    <a:pt x="280" y="381"/>
                  </a:lnTo>
                  <a:lnTo>
                    <a:pt x="258" y="408"/>
                  </a:lnTo>
                  <a:lnTo>
                    <a:pt x="269" y="437"/>
                  </a:lnTo>
                  <a:lnTo>
                    <a:pt x="271" y="453"/>
                  </a:lnTo>
                  <a:lnTo>
                    <a:pt x="294" y="456"/>
                  </a:lnTo>
                  <a:lnTo>
                    <a:pt x="294" y="469"/>
                  </a:lnTo>
                  <a:lnTo>
                    <a:pt x="269" y="503"/>
                  </a:lnTo>
                  <a:lnTo>
                    <a:pt x="258" y="499"/>
                  </a:lnTo>
                  <a:lnTo>
                    <a:pt x="249" y="508"/>
                  </a:lnTo>
                  <a:lnTo>
                    <a:pt x="246" y="526"/>
                  </a:lnTo>
                  <a:lnTo>
                    <a:pt x="219" y="510"/>
                  </a:lnTo>
                  <a:lnTo>
                    <a:pt x="149" y="535"/>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4" name="Freeform 53"/>
            <p:cNvSpPr>
              <a:spLocks/>
            </p:cNvSpPr>
            <p:nvPr/>
          </p:nvSpPr>
          <p:spPr bwMode="auto">
            <a:xfrm>
              <a:off x="2430" y="2108"/>
              <a:ext cx="42" cy="38"/>
            </a:xfrm>
            <a:custGeom>
              <a:avLst/>
              <a:gdLst>
                <a:gd name="T0" fmla="*/ 22 w 42"/>
                <a:gd name="T1" fmla="*/ 0 h 38"/>
                <a:gd name="T2" fmla="*/ 38 w 42"/>
                <a:gd name="T3" fmla="*/ 2 h 38"/>
                <a:gd name="T4" fmla="*/ 41 w 42"/>
                <a:gd name="T5" fmla="*/ 17 h 38"/>
                <a:gd name="T6" fmla="*/ 22 w 42"/>
                <a:gd name="T7" fmla="*/ 31 h 38"/>
                <a:gd name="T8" fmla="*/ 2 w 42"/>
                <a:gd name="T9" fmla="*/ 37 h 38"/>
                <a:gd name="T10" fmla="*/ 0 w 42"/>
                <a:gd name="T11" fmla="*/ 19 h 38"/>
                <a:gd name="T12" fmla="*/ 22 w 42"/>
                <a:gd name="T13" fmla="*/ 0 h 38"/>
                <a:gd name="T14" fmla="*/ 0 60000 65536"/>
                <a:gd name="T15" fmla="*/ 0 60000 65536"/>
                <a:gd name="T16" fmla="*/ 0 60000 65536"/>
                <a:gd name="T17" fmla="*/ 0 60000 65536"/>
                <a:gd name="T18" fmla="*/ 0 60000 65536"/>
                <a:gd name="T19" fmla="*/ 0 60000 65536"/>
                <a:gd name="T20" fmla="*/ 0 60000 65536"/>
                <a:gd name="T21" fmla="*/ 0 w 42"/>
                <a:gd name="T22" fmla="*/ 0 h 38"/>
                <a:gd name="T23" fmla="*/ 42 w 4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8">
                  <a:moveTo>
                    <a:pt x="22" y="0"/>
                  </a:moveTo>
                  <a:lnTo>
                    <a:pt x="38" y="2"/>
                  </a:lnTo>
                  <a:lnTo>
                    <a:pt x="41" y="17"/>
                  </a:lnTo>
                  <a:lnTo>
                    <a:pt x="22" y="31"/>
                  </a:lnTo>
                  <a:lnTo>
                    <a:pt x="2" y="37"/>
                  </a:lnTo>
                  <a:lnTo>
                    <a:pt x="0" y="19"/>
                  </a:lnTo>
                  <a:lnTo>
                    <a:pt x="22"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5" name="Freeform 54"/>
            <p:cNvSpPr>
              <a:spLocks/>
            </p:cNvSpPr>
            <p:nvPr/>
          </p:nvSpPr>
          <p:spPr bwMode="auto">
            <a:xfrm>
              <a:off x="2400" y="1912"/>
              <a:ext cx="43" cy="38"/>
            </a:xfrm>
            <a:custGeom>
              <a:avLst/>
              <a:gdLst>
                <a:gd name="T0" fmla="*/ 35 w 43"/>
                <a:gd name="T1" fmla="*/ 0 h 38"/>
                <a:gd name="T2" fmla="*/ 42 w 43"/>
                <a:gd name="T3" fmla="*/ 17 h 38"/>
                <a:gd name="T4" fmla="*/ 22 w 43"/>
                <a:gd name="T5" fmla="*/ 31 h 38"/>
                <a:gd name="T6" fmla="*/ 4 w 43"/>
                <a:gd name="T7" fmla="*/ 37 h 38"/>
                <a:gd name="T8" fmla="*/ 0 w 43"/>
                <a:gd name="T9" fmla="*/ 19 h 38"/>
                <a:gd name="T10" fmla="*/ 8 w 43"/>
                <a:gd name="T11" fmla="*/ 5 h 38"/>
                <a:gd name="T12" fmla="*/ 35 w 43"/>
                <a:gd name="T13" fmla="*/ 0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35" y="0"/>
                  </a:moveTo>
                  <a:lnTo>
                    <a:pt x="42" y="17"/>
                  </a:lnTo>
                  <a:lnTo>
                    <a:pt x="22" y="31"/>
                  </a:lnTo>
                  <a:lnTo>
                    <a:pt x="4" y="37"/>
                  </a:lnTo>
                  <a:lnTo>
                    <a:pt x="0" y="19"/>
                  </a:lnTo>
                  <a:lnTo>
                    <a:pt x="8" y="5"/>
                  </a:lnTo>
                  <a:lnTo>
                    <a:pt x="35"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6" name="Freeform 55"/>
            <p:cNvSpPr>
              <a:spLocks/>
            </p:cNvSpPr>
            <p:nvPr/>
          </p:nvSpPr>
          <p:spPr bwMode="auto">
            <a:xfrm>
              <a:off x="2464" y="1760"/>
              <a:ext cx="36" cy="58"/>
            </a:xfrm>
            <a:custGeom>
              <a:avLst/>
              <a:gdLst>
                <a:gd name="T0" fmla="*/ 14 w 36"/>
                <a:gd name="T1" fmla="*/ 57 h 58"/>
                <a:gd name="T2" fmla="*/ 35 w 36"/>
                <a:gd name="T3" fmla="*/ 43 h 58"/>
                <a:gd name="T4" fmla="*/ 28 w 36"/>
                <a:gd name="T5" fmla="*/ 25 h 58"/>
                <a:gd name="T6" fmla="*/ 21 w 36"/>
                <a:gd name="T7" fmla="*/ 13 h 58"/>
                <a:gd name="T8" fmla="*/ 14 w 36"/>
                <a:gd name="T9" fmla="*/ 0 h 58"/>
                <a:gd name="T10" fmla="*/ 0 w 36"/>
                <a:gd name="T11" fmla="*/ 6 h 58"/>
                <a:gd name="T12" fmla="*/ 7 w 36"/>
                <a:gd name="T13" fmla="*/ 27 h 58"/>
                <a:gd name="T14" fmla="*/ 14 w 36"/>
                <a:gd name="T15" fmla="*/ 57 h 58"/>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58"/>
                <a:gd name="T26" fmla="*/ 36 w 36"/>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58">
                  <a:moveTo>
                    <a:pt x="14" y="57"/>
                  </a:moveTo>
                  <a:lnTo>
                    <a:pt x="35" y="43"/>
                  </a:lnTo>
                  <a:lnTo>
                    <a:pt x="28" y="25"/>
                  </a:lnTo>
                  <a:lnTo>
                    <a:pt x="21" y="13"/>
                  </a:lnTo>
                  <a:lnTo>
                    <a:pt x="14" y="0"/>
                  </a:lnTo>
                  <a:lnTo>
                    <a:pt x="0" y="6"/>
                  </a:lnTo>
                  <a:lnTo>
                    <a:pt x="7" y="27"/>
                  </a:lnTo>
                  <a:lnTo>
                    <a:pt x="14" y="57"/>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7" name="Freeform 56"/>
            <p:cNvSpPr>
              <a:spLocks/>
            </p:cNvSpPr>
            <p:nvPr/>
          </p:nvSpPr>
          <p:spPr bwMode="auto">
            <a:xfrm>
              <a:off x="2297" y="1988"/>
              <a:ext cx="109" cy="109"/>
            </a:xfrm>
            <a:custGeom>
              <a:avLst/>
              <a:gdLst>
                <a:gd name="T0" fmla="*/ 38 w 109"/>
                <a:gd name="T1" fmla="*/ 0 h 109"/>
                <a:gd name="T2" fmla="*/ 63 w 109"/>
                <a:gd name="T3" fmla="*/ 0 h 109"/>
                <a:gd name="T4" fmla="*/ 81 w 109"/>
                <a:gd name="T5" fmla="*/ 4 h 109"/>
                <a:gd name="T6" fmla="*/ 94 w 109"/>
                <a:gd name="T7" fmla="*/ 22 h 109"/>
                <a:gd name="T8" fmla="*/ 105 w 109"/>
                <a:gd name="T9" fmla="*/ 49 h 109"/>
                <a:gd name="T10" fmla="*/ 108 w 109"/>
                <a:gd name="T11" fmla="*/ 74 h 109"/>
                <a:gd name="T12" fmla="*/ 96 w 109"/>
                <a:gd name="T13" fmla="*/ 87 h 109"/>
                <a:gd name="T14" fmla="*/ 92 w 109"/>
                <a:gd name="T15" fmla="*/ 103 h 109"/>
                <a:gd name="T16" fmla="*/ 78 w 109"/>
                <a:gd name="T17" fmla="*/ 108 h 109"/>
                <a:gd name="T18" fmla="*/ 67 w 109"/>
                <a:gd name="T19" fmla="*/ 94 h 109"/>
                <a:gd name="T20" fmla="*/ 56 w 109"/>
                <a:gd name="T21" fmla="*/ 67 h 109"/>
                <a:gd name="T22" fmla="*/ 49 w 109"/>
                <a:gd name="T23" fmla="*/ 58 h 109"/>
                <a:gd name="T24" fmla="*/ 27 w 109"/>
                <a:gd name="T25" fmla="*/ 56 h 109"/>
                <a:gd name="T26" fmla="*/ 0 w 109"/>
                <a:gd name="T27" fmla="*/ 29 h 109"/>
                <a:gd name="T28" fmla="*/ 38 w 109"/>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09"/>
                <a:gd name="T47" fmla="*/ 109 w 109"/>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09">
                  <a:moveTo>
                    <a:pt x="38" y="0"/>
                  </a:moveTo>
                  <a:lnTo>
                    <a:pt x="63" y="0"/>
                  </a:lnTo>
                  <a:lnTo>
                    <a:pt x="81" y="4"/>
                  </a:lnTo>
                  <a:lnTo>
                    <a:pt x="94" y="22"/>
                  </a:lnTo>
                  <a:lnTo>
                    <a:pt x="105" y="49"/>
                  </a:lnTo>
                  <a:lnTo>
                    <a:pt x="108" y="74"/>
                  </a:lnTo>
                  <a:lnTo>
                    <a:pt x="96" y="87"/>
                  </a:lnTo>
                  <a:lnTo>
                    <a:pt x="92" y="103"/>
                  </a:lnTo>
                  <a:lnTo>
                    <a:pt x="78" y="108"/>
                  </a:lnTo>
                  <a:lnTo>
                    <a:pt x="67" y="94"/>
                  </a:lnTo>
                  <a:lnTo>
                    <a:pt x="56" y="67"/>
                  </a:lnTo>
                  <a:lnTo>
                    <a:pt x="49" y="58"/>
                  </a:lnTo>
                  <a:lnTo>
                    <a:pt x="27" y="56"/>
                  </a:lnTo>
                  <a:lnTo>
                    <a:pt x="0" y="29"/>
                  </a:lnTo>
                  <a:lnTo>
                    <a:pt x="38"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8" name="Freeform 57"/>
            <p:cNvSpPr>
              <a:spLocks/>
            </p:cNvSpPr>
            <p:nvPr/>
          </p:nvSpPr>
          <p:spPr bwMode="auto">
            <a:xfrm>
              <a:off x="2457" y="1693"/>
              <a:ext cx="58" cy="43"/>
            </a:xfrm>
            <a:custGeom>
              <a:avLst/>
              <a:gdLst>
                <a:gd name="T0" fmla="*/ 50 w 58"/>
                <a:gd name="T1" fmla="*/ 0 h 43"/>
                <a:gd name="T2" fmla="*/ 57 w 58"/>
                <a:gd name="T3" fmla="*/ 9 h 43"/>
                <a:gd name="T4" fmla="*/ 34 w 58"/>
                <a:gd name="T5" fmla="*/ 21 h 43"/>
                <a:gd name="T6" fmla="*/ 13 w 58"/>
                <a:gd name="T7" fmla="*/ 42 h 43"/>
                <a:gd name="T8" fmla="*/ 2 w 58"/>
                <a:gd name="T9" fmla="*/ 37 h 43"/>
                <a:gd name="T10" fmla="*/ 0 w 58"/>
                <a:gd name="T11" fmla="*/ 14 h 43"/>
                <a:gd name="T12" fmla="*/ 0 w 58"/>
                <a:gd name="T13" fmla="*/ 7 h 43"/>
                <a:gd name="T14" fmla="*/ 34 w 58"/>
                <a:gd name="T15" fmla="*/ 0 h 43"/>
                <a:gd name="T16" fmla="*/ 50 w 5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3"/>
                <a:gd name="T29" fmla="*/ 58 w 5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3">
                  <a:moveTo>
                    <a:pt x="50" y="0"/>
                  </a:moveTo>
                  <a:lnTo>
                    <a:pt x="57" y="9"/>
                  </a:lnTo>
                  <a:lnTo>
                    <a:pt x="34" y="21"/>
                  </a:lnTo>
                  <a:lnTo>
                    <a:pt x="13" y="42"/>
                  </a:lnTo>
                  <a:lnTo>
                    <a:pt x="2" y="37"/>
                  </a:lnTo>
                  <a:lnTo>
                    <a:pt x="0" y="14"/>
                  </a:lnTo>
                  <a:lnTo>
                    <a:pt x="0" y="7"/>
                  </a:lnTo>
                  <a:lnTo>
                    <a:pt x="34" y="0"/>
                  </a:lnTo>
                  <a:lnTo>
                    <a:pt x="50"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29" name="Freeform 58"/>
            <p:cNvSpPr>
              <a:spLocks/>
            </p:cNvSpPr>
            <p:nvPr/>
          </p:nvSpPr>
          <p:spPr bwMode="auto">
            <a:xfrm>
              <a:off x="2110" y="624"/>
              <a:ext cx="416" cy="363"/>
            </a:xfrm>
            <a:custGeom>
              <a:avLst/>
              <a:gdLst>
                <a:gd name="T0" fmla="*/ 20 w 416"/>
                <a:gd name="T1" fmla="*/ 97 h 363"/>
                <a:gd name="T2" fmla="*/ 49 w 416"/>
                <a:gd name="T3" fmla="*/ 127 h 363"/>
                <a:gd name="T4" fmla="*/ 65 w 416"/>
                <a:gd name="T5" fmla="*/ 177 h 363"/>
                <a:gd name="T6" fmla="*/ 38 w 416"/>
                <a:gd name="T7" fmla="*/ 211 h 363"/>
                <a:gd name="T8" fmla="*/ 0 w 416"/>
                <a:gd name="T9" fmla="*/ 209 h 363"/>
                <a:gd name="T10" fmla="*/ 54 w 416"/>
                <a:gd name="T11" fmla="*/ 257 h 363"/>
                <a:gd name="T12" fmla="*/ 74 w 416"/>
                <a:gd name="T13" fmla="*/ 316 h 363"/>
                <a:gd name="T14" fmla="*/ 126 w 416"/>
                <a:gd name="T15" fmla="*/ 341 h 363"/>
                <a:gd name="T16" fmla="*/ 158 w 416"/>
                <a:gd name="T17" fmla="*/ 355 h 363"/>
                <a:gd name="T18" fmla="*/ 213 w 416"/>
                <a:gd name="T19" fmla="*/ 355 h 363"/>
                <a:gd name="T20" fmla="*/ 258 w 416"/>
                <a:gd name="T21" fmla="*/ 357 h 363"/>
                <a:gd name="T22" fmla="*/ 288 w 416"/>
                <a:gd name="T23" fmla="*/ 341 h 363"/>
                <a:gd name="T24" fmla="*/ 312 w 416"/>
                <a:gd name="T25" fmla="*/ 357 h 363"/>
                <a:gd name="T26" fmla="*/ 340 w 416"/>
                <a:gd name="T27" fmla="*/ 339 h 363"/>
                <a:gd name="T28" fmla="*/ 380 w 416"/>
                <a:gd name="T29" fmla="*/ 323 h 363"/>
                <a:gd name="T30" fmla="*/ 392 w 416"/>
                <a:gd name="T31" fmla="*/ 298 h 363"/>
                <a:gd name="T32" fmla="*/ 415 w 416"/>
                <a:gd name="T33" fmla="*/ 268 h 363"/>
                <a:gd name="T34" fmla="*/ 396 w 416"/>
                <a:gd name="T35" fmla="*/ 245 h 363"/>
                <a:gd name="T36" fmla="*/ 410 w 416"/>
                <a:gd name="T37" fmla="*/ 186 h 363"/>
                <a:gd name="T38" fmla="*/ 387 w 416"/>
                <a:gd name="T39" fmla="*/ 170 h 363"/>
                <a:gd name="T40" fmla="*/ 383 w 416"/>
                <a:gd name="T41" fmla="*/ 161 h 363"/>
                <a:gd name="T42" fmla="*/ 369 w 416"/>
                <a:gd name="T43" fmla="*/ 141 h 363"/>
                <a:gd name="T44" fmla="*/ 337 w 416"/>
                <a:gd name="T45" fmla="*/ 163 h 363"/>
                <a:gd name="T46" fmla="*/ 317 w 416"/>
                <a:gd name="T47" fmla="*/ 154 h 363"/>
                <a:gd name="T48" fmla="*/ 283 w 416"/>
                <a:gd name="T49" fmla="*/ 141 h 363"/>
                <a:gd name="T50" fmla="*/ 265 w 416"/>
                <a:gd name="T51" fmla="*/ 138 h 363"/>
                <a:gd name="T52" fmla="*/ 256 w 416"/>
                <a:gd name="T53" fmla="*/ 122 h 363"/>
                <a:gd name="T54" fmla="*/ 219 w 416"/>
                <a:gd name="T55" fmla="*/ 125 h 363"/>
                <a:gd name="T56" fmla="*/ 213 w 416"/>
                <a:gd name="T57" fmla="*/ 107 h 363"/>
                <a:gd name="T58" fmla="*/ 195 w 416"/>
                <a:gd name="T59" fmla="*/ 116 h 363"/>
                <a:gd name="T60" fmla="*/ 183 w 416"/>
                <a:gd name="T61" fmla="*/ 116 h 363"/>
                <a:gd name="T62" fmla="*/ 158 w 416"/>
                <a:gd name="T63" fmla="*/ 129 h 363"/>
                <a:gd name="T64" fmla="*/ 151 w 416"/>
                <a:gd name="T65" fmla="*/ 91 h 363"/>
                <a:gd name="T66" fmla="*/ 170 w 416"/>
                <a:gd name="T67" fmla="*/ 66 h 363"/>
                <a:gd name="T68" fmla="*/ 170 w 416"/>
                <a:gd name="T69" fmla="*/ 22 h 363"/>
                <a:gd name="T70" fmla="*/ 158 w 416"/>
                <a:gd name="T71" fmla="*/ 0 h 363"/>
                <a:gd name="T72" fmla="*/ 145 w 416"/>
                <a:gd name="T73" fmla="*/ 29 h 363"/>
                <a:gd name="T74" fmla="*/ 129 w 416"/>
                <a:gd name="T75" fmla="*/ 31 h 363"/>
                <a:gd name="T76" fmla="*/ 124 w 416"/>
                <a:gd name="T77" fmla="*/ 6 h 363"/>
                <a:gd name="T78" fmla="*/ 99 w 416"/>
                <a:gd name="T79" fmla="*/ 20 h 363"/>
                <a:gd name="T80" fmla="*/ 97 w 416"/>
                <a:gd name="T81" fmla="*/ 40 h 363"/>
                <a:gd name="T82" fmla="*/ 79 w 416"/>
                <a:gd name="T83" fmla="*/ 27 h 363"/>
                <a:gd name="T84" fmla="*/ 63 w 416"/>
                <a:gd name="T85" fmla="*/ 40 h 363"/>
                <a:gd name="T86" fmla="*/ 88 w 416"/>
                <a:gd name="T87" fmla="*/ 59 h 363"/>
                <a:gd name="T88" fmla="*/ 113 w 416"/>
                <a:gd name="T89" fmla="*/ 81 h 363"/>
                <a:gd name="T90" fmla="*/ 97 w 416"/>
                <a:gd name="T91" fmla="*/ 95 h 363"/>
                <a:gd name="T92" fmla="*/ 106 w 416"/>
                <a:gd name="T93" fmla="*/ 120 h 363"/>
                <a:gd name="T94" fmla="*/ 86 w 416"/>
                <a:gd name="T95" fmla="*/ 127 h 363"/>
                <a:gd name="T96" fmla="*/ 49 w 416"/>
                <a:gd name="T97" fmla="*/ 93 h 3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6"/>
                <a:gd name="T148" fmla="*/ 0 h 363"/>
                <a:gd name="T149" fmla="*/ 416 w 416"/>
                <a:gd name="T150" fmla="*/ 363 h 3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6" h="363">
                  <a:moveTo>
                    <a:pt x="31" y="84"/>
                  </a:moveTo>
                  <a:lnTo>
                    <a:pt x="20" y="97"/>
                  </a:lnTo>
                  <a:lnTo>
                    <a:pt x="34" y="122"/>
                  </a:lnTo>
                  <a:lnTo>
                    <a:pt x="49" y="127"/>
                  </a:lnTo>
                  <a:lnTo>
                    <a:pt x="65" y="138"/>
                  </a:lnTo>
                  <a:lnTo>
                    <a:pt x="65" y="177"/>
                  </a:lnTo>
                  <a:lnTo>
                    <a:pt x="52" y="204"/>
                  </a:lnTo>
                  <a:lnTo>
                    <a:pt x="38" y="211"/>
                  </a:lnTo>
                  <a:lnTo>
                    <a:pt x="4" y="204"/>
                  </a:lnTo>
                  <a:lnTo>
                    <a:pt x="0" y="209"/>
                  </a:lnTo>
                  <a:lnTo>
                    <a:pt x="40" y="250"/>
                  </a:lnTo>
                  <a:lnTo>
                    <a:pt x="54" y="257"/>
                  </a:lnTo>
                  <a:lnTo>
                    <a:pt x="61" y="286"/>
                  </a:lnTo>
                  <a:lnTo>
                    <a:pt x="74" y="316"/>
                  </a:lnTo>
                  <a:lnTo>
                    <a:pt x="99" y="336"/>
                  </a:lnTo>
                  <a:lnTo>
                    <a:pt x="126" y="341"/>
                  </a:lnTo>
                  <a:lnTo>
                    <a:pt x="142" y="355"/>
                  </a:lnTo>
                  <a:lnTo>
                    <a:pt x="158" y="355"/>
                  </a:lnTo>
                  <a:lnTo>
                    <a:pt x="176" y="346"/>
                  </a:lnTo>
                  <a:lnTo>
                    <a:pt x="213" y="355"/>
                  </a:lnTo>
                  <a:lnTo>
                    <a:pt x="233" y="362"/>
                  </a:lnTo>
                  <a:lnTo>
                    <a:pt x="258" y="357"/>
                  </a:lnTo>
                  <a:lnTo>
                    <a:pt x="274" y="355"/>
                  </a:lnTo>
                  <a:lnTo>
                    <a:pt x="288" y="341"/>
                  </a:lnTo>
                  <a:lnTo>
                    <a:pt x="299" y="346"/>
                  </a:lnTo>
                  <a:lnTo>
                    <a:pt x="312" y="357"/>
                  </a:lnTo>
                  <a:lnTo>
                    <a:pt x="328" y="350"/>
                  </a:lnTo>
                  <a:lnTo>
                    <a:pt x="340" y="339"/>
                  </a:lnTo>
                  <a:lnTo>
                    <a:pt x="349" y="330"/>
                  </a:lnTo>
                  <a:lnTo>
                    <a:pt x="380" y="323"/>
                  </a:lnTo>
                  <a:lnTo>
                    <a:pt x="387" y="314"/>
                  </a:lnTo>
                  <a:lnTo>
                    <a:pt x="392" y="298"/>
                  </a:lnTo>
                  <a:lnTo>
                    <a:pt x="412" y="282"/>
                  </a:lnTo>
                  <a:lnTo>
                    <a:pt x="415" y="268"/>
                  </a:lnTo>
                  <a:lnTo>
                    <a:pt x="408" y="259"/>
                  </a:lnTo>
                  <a:lnTo>
                    <a:pt x="396" y="245"/>
                  </a:lnTo>
                  <a:lnTo>
                    <a:pt x="394" y="193"/>
                  </a:lnTo>
                  <a:lnTo>
                    <a:pt x="410" y="186"/>
                  </a:lnTo>
                  <a:lnTo>
                    <a:pt x="401" y="170"/>
                  </a:lnTo>
                  <a:lnTo>
                    <a:pt x="387" y="170"/>
                  </a:lnTo>
                  <a:lnTo>
                    <a:pt x="378" y="170"/>
                  </a:lnTo>
                  <a:lnTo>
                    <a:pt x="383" y="161"/>
                  </a:lnTo>
                  <a:lnTo>
                    <a:pt x="378" y="145"/>
                  </a:lnTo>
                  <a:lnTo>
                    <a:pt x="369" y="141"/>
                  </a:lnTo>
                  <a:lnTo>
                    <a:pt x="351" y="150"/>
                  </a:lnTo>
                  <a:lnTo>
                    <a:pt x="337" y="163"/>
                  </a:lnTo>
                  <a:lnTo>
                    <a:pt x="328" y="161"/>
                  </a:lnTo>
                  <a:lnTo>
                    <a:pt x="317" y="154"/>
                  </a:lnTo>
                  <a:lnTo>
                    <a:pt x="301" y="145"/>
                  </a:lnTo>
                  <a:lnTo>
                    <a:pt x="283" y="141"/>
                  </a:lnTo>
                  <a:lnTo>
                    <a:pt x="274" y="145"/>
                  </a:lnTo>
                  <a:lnTo>
                    <a:pt x="265" y="138"/>
                  </a:lnTo>
                  <a:lnTo>
                    <a:pt x="265" y="125"/>
                  </a:lnTo>
                  <a:lnTo>
                    <a:pt x="256" y="122"/>
                  </a:lnTo>
                  <a:lnTo>
                    <a:pt x="238" y="127"/>
                  </a:lnTo>
                  <a:lnTo>
                    <a:pt x="219" y="125"/>
                  </a:lnTo>
                  <a:lnTo>
                    <a:pt x="219" y="116"/>
                  </a:lnTo>
                  <a:lnTo>
                    <a:pt x="213" y="107"/>
                  </a:lnTo>
                  <a:lnTo>
                    <a:pt x="201" y="104"/>
                  </a:lnTo>
                  <a:lnTo>
                    <a:pt x="195" y="116"/>
                  </a:lnTo>
                  <a:lnTo>
                    <a:pt x="190" y="120"/>
                  </a:lnTo>
                  <a:lnTo>
                    <a:pt x="183" y="116"/>
                  </a:lnTo>
                  <a:lnTo>
                    <a:pt x="170" y="118"/>
                  </a:lnTo>
                  <a:lnTo>
                    <a:pt x="158" y="129"/>
                  </a:lnTo>
                  <a:lnTo>
                    <a:pt x="149" y="120"/>
                  </a:lnTo>
                  <a:lnTo>
                    <a:pt x="151" y="91"/>
                  </a:lnTo>
                  <a:lnTo>
                    <a:pt x="161" y="75"/>
                  </a:lnTo>
                  <a:lnTo>
                    <a:pt x="170" y="66"/>
                  </a:lnTo>
                  <a:lnTo>
                    <a:pt x="167" y="45"/>
                  </a:lnTo>
                  <a:lnTo>
                    <a:pt x="170" y="22"/>
                  </a:lnTo>
                  <a:lnTo>
                    <a:pt x="165" y="0"/>
                  </a:lnTo>
                  <a:lnTo>
                    <a:pt x="158" y="0"/>
                  </a:lnTo>
                  <a:lnTo>
                    <a:pt x="149" y="9"/>
                  </a:lnTo>
                  <a:lnTo>
                    <a:pt x="145" y="29"/>
                  </a:lnTo>
                  <a:lnTo>
                    <a:pt x="138" y="45"/>
                  </a:lnTo>
                  <a:lnTo>
                    <a:pt x="129" y="31"/>
                  </a:lnTo>
                  <a:lnTo>
                    <a:pt x="136" y="15"/>
                  </a:lnTo>
                  <a:lnTo>
                    <a:pt x="124" y="6"/>
                  </a:lnTo>
                  <a:lnTo>
                    <a:pt x="106" y="9"/>
                  </a:lnTo>
                  <a:lnTo>
                    <a:pt x="99" y="20"/>
                  </a:lnTo>
                  <a:lnTo>
                    <a:pt x="104" y="29"/>
                  </a:lnTo>
                  <a:lnTo>
                    <a:pt x="97" y="40"/>
                  </a:lnTo>
                  <a:lnTo>
                    <a:pt x="90" y="36"/>
                  </a:lnTo>
                  <a:lnTo>
                    <a:pt x="79" y="27"/>
                  </a:lnTo>
                  <a:lnTo>
                    <a:pt x="70" y="29"/>
                  </a:lnTo>
                  <a:lnTo>
                    <a:pt x="63" y="40"/>
                  </a:lnTo>
                  <a:lnTo>
                    <a:pt x="72" y="56"/>
                  </a:lnTo>
                  <a:lnTo>
                    <a:pt x="88" y="59"/>
                  </a:lnTo>
                  <a:lnTo>
                    <a:pt x="106" y="77"/>
                  </a:lnTo>
                  <a:lnTo>
                    <a:pt x="113" y="81"/>
                  </a:lnTo>
                  <a:lnTo>
                    <a:pt x="113" y="93"/>
                  </a:lnTo>
                  <a:lnTo>
                    <a:pt x="97" y="95"/>
                  </a:lnTo>
                  <a:lnTo>
                    <a:pt x="99" y="111"/>
                  </a:lnTo>
                  <a:lnTo>
                    <a:pt x="106" y="120"/>
                  </a:lnTo>
                  <a:lnTo>
                    <a:pt x="99" y="129"/>
                  </a:lnTo>
                  <a:lnTo>
                    <a:pt x="86" y="127"/>
                  </a:lnTo>
                  <a:lnTo>
                    <a:pt x="65" y="107"/>
                  </a:lnTo>
                  <a:lnTo>
                    <a:pt x="49" y="93"/>
                  </a:lnTo>
                  <a:lnTo>
                    <a:pt x="31" y="84"/>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grpSp>
          <p:nvGrpSpPr>
            <p:cNvPr id="130" name="Group 59"/>
            <p:cNvGrpSpPr>
              <a:grpSpLocks/>
            </p:cNvGrpSpPr>
            <p:nvPr/>
          </p:nvGrpSpPr>
          <p:grpSpPr bwMode="auto">
            <a:xfrm>
              <a:off x="3405" y="899"/>
              <a:ext cx="626" cy="1332"/>
              <a:chOff x="3324" y="947"/>
              <a:chExt cx="626" cy="1332"/>
            </a:xfrm>
            <a:grpFill/>
          </p:grpSpPr>
          <p:sp>
            <p:nvSpPr>
              <p:cNvPr id="150" name="Freeform 60"/>
              <p:cNvSpPr>
                <a:spLocks/>
              </p:cNvSpPr>
              <p:nvPr/>
            </p:nvSpPr>
            <p:spPr bwMode="auto">
              <a:xfrm>
                <a:off x="3573" y="2099"/>
                <a:ext cx="42" cy="103"/>
              </a:xfrm>
              <a:custGeom>
                <a:avLst/>
                <a:gdLst>
                  <a:gd name="T0" fmla="*/ 41 w 42"/>
                  <a:gd name="T1" fmla="*/ 0 h 103"/>
                  <a:gd name="T2" fmla="*/ 38 w 42"/>
                  <a:gd name="T3" fmla="*/ 34 h 103"/>
                  <a:gd name="T4" fmla="*/ 27 w 42"/>
                  <a:gd name="T5" fmla="*/ 61 h 103"/>
                  <a:gd name="T6" fmla="*/ 6 w 42"/>
                  <a:gd name="T7" fmla="*/ 77 h 103"/>
                  <a:gd name="T8" fmla="*/ 11 w 42"/>
                  <a:gd name="T9" fmla="*/ 95 h 103"/>
                  <a:gd name="T10" fmla="*/ 4 w 42"/>
                  <a:gd name="T11" fmla="*/ 102 h 103"/>
                  <a:gd name="T12" fmla="*/ 0 w 42"/>
                  <a:gd name="T13" fmla="*/ 79 h 103"/>
                  <a:gd name="T14" fmla="*/ 6 w 42"/>
                  <a:gd name="T15" fmla="*/ 63 h 103"/>
                  <a:gd name="T16" fmla="*/ 11 w 42"/>
                  <a:gd name="T17" fmla="*/ 43 h 103"/>
                  <a:gd name="T18" fmla="*/ 41 w 42"/>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03"/>
                  <a:gd name="T32" fmla="*/ 42 w 42"/>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03">
                    <a:moveTo>
                      <a:pt x="41" y="0"/>
                    </a:moveTo>
                    <a:lnTo>
                      <a:pt x="38" y="34"/>
                    </a:lnTo>
                    <a:lnTo>
                      <a:pt x="27" y="61"/>
                    </a:lnTo>
                    <a:lnTo>
                      <a:pt x="6" y="77"/>
                    </a:lnTo>
                    <a:lnTo>
                      <a:pt x="11" y="95"/>
                    </a:lnTo>
                    <a:lnTo>
                      <a:pt x="4" y="102"/>
                    </a:lnTo>
                    <a:lnTo>
                      <a:pt x="0" y="79"/>
                    </a:lnTo>
                    <a:lnTo>
                      <a:pt x="6" y="63"/>
                    </a:lnTo>
                    <a:lnTo>
                      <a:pt x="11" y="43"/>
                    </a:lnTo>
                    <a:lnTo>
                      <a:pt x="41"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51" name="Freeform 61"/>
              <p:cNvSpPr>
                <a:spLocks/>
              </p:cNvSpPr>
              <p:nvPr/>
            </p:nvSpPr>
            <p:spPr bwMode="auto">
              <a:xfrm>
                <a:off x="3666" y="2053"/>
                <a:ext cx="58" cy="81"/>
              </a:xfrm>
              <a:custGeom>
                <a:avLst/>
                <a:gdLst>
                  <a:gd name="T0" fmla="*/ 45 w 58"/>
                  <a:gd name="T1" fmla="*/ 0 h 81"/>
                  <a:gd name="T2" fmla="*/ 57 w 58"/>
                  <a:gd name="T3" fmla="*/ 0 h 81"/>
                  <a:gd name="T4" fmla="*/ 43 w 58"/>
                  <a:gd name="T5" fmla="*/ 15 h 81"/>
                  <a:gd name="T6" fmla="*/ 41 w 58"/>
                  <a:gd name="T7" fmla="*/ 26 h 81"/>
                  <a:gd name="T8" fmla="*/ 45 w 58"/>
                  <a:gd name="T9" fmla="*/ 44 h 81"/>
                  <a:gd name="T10" fmla="*/ 29 w 58"/>
                  <a:gd name="T11" fmla="*/ 60 h 81"/>
                  <a:gd name="T12" fmla="*/ 11 w 58"/>
                  <a:gd name="T13" fmla="*/ 80 h 81"/>
                  <a:gd name="T14" fmla="*/ 6 w 58"/>
                  <a:gd name="T15" fmla="*/ 60 h 81"/>
                  <a:gd name="T16" fmla="*/ 0 w 58"/>
                  <a:gd name="T17" fmla="*/ 53 h 81"/>
                  <a:gd name="T18" fmla="*/ 0 w 58"/>
                  <a:gd name="T19" fmla="*/ 37 h 81"/>
                  <a:gd name="T20" fmla="*/ 18 w 58"/>
                  <a:gd name="T21" fmla="*/ 22 h 81"/>
                  <a:gd name="T22" fmla="*/ 45 w 58"/>
                  <a:gd name="T23" fmla="*/ 0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81"/>
                  <a:gd name="T38" fmla="*/ 58 w 58"/>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81">
                    <a:moveTo>
                      <a:pt x="45" y="0"/>
                    </a:moveTo>
                    <a:lnTo>
                      <a:pt x="57" y="0"/>
                    </a:lnTo>
                    <a:lnTo>
                      <a:pt x="43" y="15"/>
                    </a:lnTo>
                    <a:lnTo>
                      <a:pt x="41" y="26"/>
                    </a:lnTo>
                    <a:lnTo>
                      <a:pt x="45" y="44"/>
                    </a:lnTo>
                    <a:lnTo>
                      <a:pt x="29" y="60"/>
                    </a:lnTo>
                    <a:lnTo>
                      <a:pt x="11" y="80"/>
                    </a:lnTo>
                    <a:lnTo>
                      <a:pt x="6" y="60"/>
                    </a:lnTo>
                    <a:lnTo>
                      <a:pt x="0" y="53"/>
                    </a:lnTo>
                    <a:lnTo>
                      <a:pt x="0" y="37"/>
                    </a:lnTo>
                    <a:lnTo>
                      <a:pt x="18" y="22"/>
                    </a:lnTo>
                    <a:lnTo>
                      <a:pt x="45"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grpSp>
            <p:nvGrpSpPr>
              <p:cNvPr id="152" name="Group 62"/>
              <p:cNvGrpSpPr>
                <a:grpSpLocks/>
              </p:cNvGrpSpPr>
              <p:nvPr/>
            </p:nvGrpSpPr>
            <p:grpSpPr bwMode="auto">
              <a:xfrm>
                <a:off x="3324" y="947"/>
                <a:ext cx="626" cy="1332"/>
                <a:chOff x="3324" y="947"/>
                <a:chExt cx="626" cy="1332"/>
              </a:xfrm>
              <a:grpFill/>
            </p:grpSpPr>
            <p:sp>
              <p:nvSpPr>
                <p:cNvPr id="153" name="Freeform 63"/>
                <p:cNvSpPr>
                  <a:spLocks/>
                </p:cNvSpPr>
                <p:nvPr/>
              </p:nvSpPr>
              <p:spPr bwMode="auto">
                <a:xfrm>
                  <a:off x="3324" y="947"/>
                  <a:ext cx="626" cy="1332"/>
                </a:xfrm>
                <a:custGeom>
                  <a:avLst/>
                  <a:gdLst>
                    <a:gd name="T0" fmla="*/ 492 w 626"/>
                    <a:gd name="T1" fmla="*/ 24 h 1332"/>
                    <a:gd name="T2" fmla="*/ 577 w 626"/>
                    <a:gd name="T3" fmla="*/ 81 h 1332"/>
                    <a:gd name="T4" fmla="*/ 583 w 626"/>
                    <a:gd name="T5" fmla="*/ 131 h 1332"/>
                    <a:gd name="T6" fmla="*/ 604 w 626"/>
                    <a:gd name="T7" fmla="*/ 177 h 1332"/>
                    <a:gd name="T8" fmla="*/ 599 w 626"/>
                    <a:gd name="T9" fmla="*/ 236 h 1332"/>
                    <a:gd name="T10" fmla="*/ 618 w 626"/>
                    <a:gd name="T11" fmla="*/ 277 h 1332"/>
                    <a:gd name="T12" fmla="*/ 613 w 626"/>
                    <a:gd name="T13" fmla="*/ 311 h 1332"/>
                    <a:gd name="T14" fmla="*/ 538 w 626"/>
                    <a:gd name="T15" fmla="*/ 317 h 1332"/>
                    <a:gd name="T16" fmla="*/ 504 w 626"/>
                    <a:gd name="T17" fmla="*/ 367 h 1332"/>
                    <a:gd name="T18" fmla="*/ 494 w 626"/>
                    <a:gd name="T19" fmla="*/ 406 h 1332"/>
                    <a:gd name="T20" fmla="*/ 499 w 626"/>
                    <a:gd name="T21" fmla="*/ 458 h 1332"/>
                    <a:gd name="T22" fmla="*/ 476 w 626"/>
                    <a:gd name="T23" fmla="*/ 508 h 1332"/>
                    <a:gd name="T24" fmla="*/ 406 w 626"/>
                    <a:gd name="T25" fmla="*/ 551 h 1332"/>
                    <a:gd name="T26" fmla="*/ 378 w 626"/>
                    <a:gd name="T27" fmla="*/ 576 h 1332"/>
                    <a:gd name="T28" fmla="*/ 346 w 626"/>
                    <a:gd name="T29" fmla="*/ 638 h 1332"/>
                    <a:gd name="T30" fmla="*/ 335 w 626"/>
                    <a:gd name="T31" fmla="*/ 688 h 1332"/>
                    <a:gd name="T32" fmla="*/ 305 w 626"/>
                    <a:gd name="T33" fmla="*/ 754 h 1332"/>
                    <a:gd name="T34" fmla="*/ 348 w 626"/>
                    <a:gd name="T35" fmla="*/ 842 h 1332"/>
                    <a:gd name="T36" fmla="*/ 383 w 626"/>
                    <a:gd name="T37" fmla="*/ 908 h 1332"/>
                    <a:gd name="T38" fmla="*/ 346 w 626"/>
                    <a:gd name="T39" fmla="*/ 933 h 1332"/>
                    <a:gd name="T40" fmla="*/ 312 w 626"/>
                    <a:gd name="T41" fmla="*/ 938 h 1332"/>
                    <a:gd name="T42" fmla="*/ 241 w 626"/>
                    <a:gd name="T43" fmla="*/ 942 h 1332"/>
                    <a:gd name="T44" fmla="*/ 307 w 626"/>
                    <a:gd name="T45" fmla="*/ 958 h 1332"/>
                    <a:gd name="T46" fmla="*/ 346 w 626"/>
                    <a:gd name="T47" fmla="*/ 978 h 1332"/>
                    <a:gd name="T48" fmla="*/ 321 w 626"/>
                    <a:gd name="T49" fmla="*/ 994 h 1332"/>
                    <a:gd name="T50" fmla="*/ 278 w 626"/>
                    <a:gd name="T51" fmla="*/ 1033 h 1332"/>
                    <a:gd name="T52" fmla="*/ 266 w 626"/>
                    <a:gd name="T53" fmla="*/ 1069 h 1332"/>
                    <a:gd name="T54" fmla="*/ 250 w 626"/>
                    <a:gd name="T55" fmla="*/ 1156 h 1332"/>
                    <a:gd name="T56" fmla="*/ 230 w 626"/>
                    <a:gd name="T57" fmla="*/ 1215 h 1332"/>
                    <a:gd name="T58" fmla="*/ 177 w 626"/>
                    <a:gd name="T59" fmla="*/ 1260 h 1332"/>
                    <a:gd name="T60" fmla="*/ 130 w 626"/>
                    <a:gd name="T61" fmla="*/ 1276 h 1332"/>
                    <a:gd name="T62" fmla="*/ 120 w 626"/>
                    <a:gd name="T63" fmla="*/ 1319 h 1332"/>
                    <a:gd name="T64" fmla="*/ 70 w 626"/>
                    <a:gd name="T65" fmla="*/ 1331 h 1332"/>
                    <a:gd name="T66" fmla="*/ 50 w 626"/>
                    <a:gd name="T67" fmla="*/ 1310 h 1332"/>
                    <a:gd name="T68" fmla="*/ 29 w 626"/>
                    <a:gd name="T69" fmla="*/ 1235 h 1332"/>
                    <a:gd name="T70" fmla="*/ 45 w 626"/>
                    <a:gd name="T71" fmla="*/ 1219 h 1332"/>
                    <a:gd name="T72" fmla="*/ 50 w 626"/>
                    <a:gd name="T73" fmla="*/ 1194 h 1332"/>
                    <a:gd name="T74" fmla="*/ 29 w 626"/>
                    <a:gd name="T75" fmla="*/ 1126 h 1332"/>
                    <a:gd name="T76" fmla="*/ 11 w 626"/>
                    <a:gd name="T77" fmla="*/ 1074 h 1332"/>
                    <a:gd name="T78" fmla="*/ 0 w 626"/>
                    <a:gd name="T79" fmla="*/ 990 h 1332"/>
                    <a:gd name="T80" fmla="*/ 20 w 626"/>
                    <a:gd name="T81" fmla="*/ 958 h 1332"/>
                    <a:gd name="T82" fmla="*/ 36 w 626"/>
                    <a:gd name="T83" fmla="*/ 874 h 1332"/>
                    <a:gd name="T84" fmla="*/ 79 w 626"/>
                    <a:gd name="T85" fmla="*/ 824 h 1332"/>
                    <a:gd name="T86" fmla="*/ 66 w 626"/>
                    <a:gd name="T87" fmla="*/ 738 h 1332"/>
                    <a:gd name="T88" fmla="*/ 84 w 626"/>
                    <a:gd name="T89" fmla="*/ 697 h 1332"/>
                    <a:gd name="T90" fmla="*/ 75 w 626"/>
                    <a:gd name="T91" fmla="*/ 622 h 1332"/>
                    <a:gd name="T92" fmla="*/ 91 w 626"/>
                    <a:gd name="T93" fmla="*/ 533 h 1332"/>
                    <a:gd name="T94" fmla="*/ 145 w 626"/>
                    <a:gd name="T95" fmla="*/ 476 h 1332"/>
                    <a:gd name="T96" fmla="*/ 196 w 626"/>
                    <a:gd name="T97" fmla="*/ 458 h 1332"/>
                    <a:gd name="T98" fmla="*/ 175 w 626"/>
                    <a:gd name="T99" fmla="*/ 406 h 1332"/>
                    <a:gd name="T100" fmla="*/ 196 w 626"/>
                    <a:gd name="T101" fmla="*/ 361 h 1332"/>
                    <a:gd name="T102" fmla="*/ 207 w 626"/>
                    <a:gd name="T103" fmla="*/ 293 h 1332"/>
                    <a:gd name="T104" fmla="*/ 262 w 626"/>
                    <a:gd name="T105" fmla="*/ 252 h 1332"/>
                    <a:gd name="T106" fmla="*/ 287 w 626"/>
                    <a:gd name="T107" fmla="*/ 199 h 1332"/>
                    <a:gd name="T108" fmla="*/ 328 w 626"/>
                    <a:gd name="T109" fmla="*/ 115 h 1332"/>
                    <a:gd name="T110" fmla="*/ 374 w 626"/>
                    <a:gd name="T111" fmla="*/ 77 h 1332"/>
                    <a:gd name="T112" fmla="*/ 415 w 626"/>
                    <a:gd name="T113" fmla="*/ 47 h 1332"/>
                    <a:gd name="T114" fmla="*/ 467 w 626"/>
                    <a:gd name="T115" fmla="*/ 0 h 13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6"/>
                    <a:gd name="T175" fmla="*/ 0 h 1332"/>
                    <a:gd name="T176" fmla="*/ 626 w 626"/>
                    <a:gd name="T177" fmla="*/ 1332 h 13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6" h="1332">
                      <a:moveTo>
                        <a:pt x="472" y="0"/>
                      </a:moveTo>
                      <a:lnTo>
                        <a:pt x="479" y="4"/>
                      </a:lnTo>
                      <a:lnTo>
                        <a:pt x="492" y="24"/>
                      </a:lnTo>
                      <a:lnTo>
                        <a:pt x="547" y="77"/>
                      </a:lnTo>
                      <a:lnTo>
                        <a:pt x="554" y="65"/>
                      </a:lnTo>
                      <a:lnTo>
                        <a:pt x="577" y="81"/>
                      </a:lnTo>
                      <a:lnTo>
                        <a:pt x="583" y="99"/>
                      </a:lnTo>
                      <a:lnTo>
                        <a:pt x="583" y="111"/>
                      </a:lnTo>
                      <a:lnTo>
                        <a:pt x="583" y="131"/>
                      </a:lnTo>
                      <a:lnTo>
                        <a:pt x="577" y="145"/>
                      </a:lnTo>
                      <a:lnTo>
                        <a:pt x="590" y="161"/>
                      </a:lnTo>
                      <a:lnTo>
                        <a:pt x="604" y="177"/>
                      </a:lnTo>
                      <a:lnTo>
                        <a:pt x="604" y="190"/>
                      </a:lnTo>
                      <a:lnTo>
                        <a:pt x="604" y="211"/>
                      </a:lnTo>
                      <a:lnTo>
                        <a:pt x="599" y="236"/>
                      </a:lnTo>
                      <a:lnTo>
                        <a:pt x="590" y="245"/>
                      </a:lnTo>
                      <a:lnTo>
                        <a:pt x="604" y="256"/>
                      </a:lnTo>
                      <a:lnTo>
                        <a:pt x="618" y="277"/>
                      </a:lnTo>
                      <a:lnTo>
                        <a:pt x="625" y="297"/>
                      </a:lnTo>
                      <a:lnTo>
                        <a:pt x="625" y="306"/>
                      </a:lnTo>
                      <a:lnTo>
                        <a:pt x="613" y="311"/>
                      </a:lnTo>
                      <a:lnTo>
                        <a:pt x="558" y="311"/>
                      </a:lnTo>
                      <a:lnTo>
                        <a:pt x="547" y="311"/>
                      </a:lnTo>
                      <a:lnTo>
                        <a:pt x="538" y="317"/>
                      </a:lnTo>
                      <a:lnTo>
                        <a:pt x="538" y="336"/>
                      </a:lnTo>
                      <a:lnTo>
                        <a:pt x="529" y="347"/>
                      </a:lnTo>
                      <a:lnTo>
                        <a:pt x="504" y="367"/>
                      </a:lnTo>
                      <a:lnTo>
                        <a:pt x="508" y="386"/>
                      </a:lnTo>
                      <a:lnTo>
                        <a:pt x="504" y="397"/>
                      </a:lnTo>
                      <a:lnTo>
                        <a:pt x="494" y="406"/>
                      </a:lnTo>
                      <a:lnTo>
                        <a:pt x="504" y="431"/>
                      </a:lnTo>
                      <a:lnTo>
                        <a:pt x="508" y="447"/>
                      </a:lnTo>
                      <a:lnTo>
                        <a:pt x="499" y="458"/>
                      </a:lnTo>
                      <a:lnTo>
                        <a:pt x="483" y="472"/>
                      </a:lnTo>
                      <a:lnTo>
                        <a:pt x="479" y="488"/>
                      </a:lnTo>
                      <a:lnTo>
                        <a:pt x="476" y="508"/>
                      </a:lnTo>
                      <a:lnTo>
                        <a:pt x="447" y="522"/>
                      </a:lnTo>
                      <a:lnTo>
                        <a:pt x="428" y="533"/>
                      </a:lnTo>
                      <a:lnTo>
                        <a:pt x="406" y="551"/>
                      </a:lnTo>
                      <a:lnTo>
                        <a:pt x="408" y="563"/>
                      </a:lnTo>
                      <a:lnTo>
                        <a:pt x="387" y="567"/>
                      </a:lnTo>
                      <a:lnTo>
                        <a:pt x="378" y="576"/>
                      </a:lnTo>
                      <a:lnTo>
                        <a:pt x="358" y="604"/>
                      </a:lnTo>
                      <a:lnTo>
                        <a:pt x="342" y="617"/>
                      </a:lnTo>
                      <a:lnTo>
                        <a:pt x="346" y="638"/>
                      </a:lnTo>
                      <a:lnTo>
                        <a:pt x="335" y="647"/>
                      </a:lnTo>
                      <a:lnTo>
                        <a:pt x="326" y="656"/>
                      </a:lnTo>
                      <a:lnTo>
                        <a:pt x="335" y="688"/>
                      </a:lnTo>
                      <a:lnTo>
                        <a:pt x="330" y="708"/>
                      </a:lnTo>
                      <a:lnTo>
                        <a:pt x="307" y="722"/>
                      </a:lnTo>
                      <a:lnTo>
                        <a:pt x="305" y="754"/>
                      </a:lnTo>
                      <a:lnTo>
                        <a:pt x="307" y="797"/>
                      </a:lnTo>
                      <a:lnTo>
                        <a:pt x="317" y="815"/>
                      </a:lnTo>
                      <a:lnTo>
                        <a:pt x="348" y="842"/>
                      </a:lnTo>
                      <a:lnTo>
                        <a:pt x="362" y="867"/>
                      </a:lnTo>
                      <a:lnTo>
                        <a:pt x="376" y="890"/>
                      </a:lnTo>
                      <a:lnTo>
                        <a:pt x="383" y="908"/>
                      </a:lnTo>
                      <a:lnTo>
                        <a:pt x="376" y="924"/>
                      </a:lnTo>
                      <a:lnTo>
                        <a:pt x="358" y="938"/>
                      </a:lnTo>
                      <a:lnTo>
                        <a:pt x="346" y="933"/>
                      </a:lnTo>
                      <a:lnTo>
                        <a:pt x="335" y="919"/>
                      </a:lnTo>
                      <a:lnTo>
                        <a:pt x="317" y="924"/>
                      </a:lnTo>
                      <a:lnTo>
                        <a:pt x="312" y="938"/>
                      </a:lnTo>
                      <a:lnTo>
                        <a:pt x="287" y="938"/>
                      </a:lnTo>
                      <a:lnTo>
                        <a:pt x="250" y="933"/>
                      </a:lnTo>
                      <a:lnTo>
                        <a:pt x="241" y="942"/>
                      </a:lnTo>
                      <a:lnTo>
                        <a:pt x="266" y="953"/>
                      </a:lnTo>
                      <a:lnTo>
                        <a:pt x="301" y="942"/>
                      </a:lnTo>
                      <a:lnTo>
                        <a:pt x="307" y="958"/>
                      </a:lnTo>
                      <a:lnTo>
                        <a:pt x="335" y="963"/>
                      </a:lnTo>
                      <a:lnTo>
                        <a:pt x="353" y="969"/>
                      </a:lnTo>
                      <a:lnTo>
                        <a:pt x="346" y="978"/>
                      </a:lnTo>
                      <a:lnTo>
                        <a:pt x="321" y="974"/>
                      </a:lnTo>
                      <a:lnTo>
                        <a:pt x="317" y="983"/>
                      </a:lnTo>
                      <a:lnTo>
                        <a:pt x="321" y="994"/>
                      </a:lnTo>
                      <a:lnTo>
                        <a:pt x="307" y="1013"/>
                      </a:lnTo>
                      <a:lnTo>
                        <a:pt x="287" y="1028"/>
                      </a:lnTo>
                      <a:lnTo>
                        <a:pt x="278" y="1033"/>
                      </a:lnTo>
                      <a:lnTo>
                        <a:pt x="271" y="1037"/>
                      </a:lnTo>
                      <a:lnTo>
                        <a:pt x="276" y="1056"/>
                      </a:lnTo>
                      <a:lnTo>
                        <a:pt x="266" y="1069"/>
                      </a:lnTo>
                      <a:lnTo>
                        <a:pt x="253" y="1094"/>
                      </a:lnTo>
                      <a:lnTo>
                        <a:pt x="257" y="1119"/>
                      </a:lnTo>
                      <a:lnTo>
                        <a:pt x="250" y="1156"/>
                      </a:lnTo>
                      <a:lnTo>
                        <a:pt x="241" y="1174"/>
                      </a:lnTo>
                      <a:lnTo>
                        <a:pt x="241" y="1196"/>
                      </a:lnTo>
                      <a:lnTo>
                        <a:pt x="230" y="1215"/>
                      </a:lnTo>
                      <a:lnTo>
                        <a:pt x="212" y="1244"/>
                      </a:lnTo>
                      <a:lnTo>
                        <a:pt x="207" y="1265"/>
                      </a:lnTo>
                      <a:lnTo>
                        <a:pt x="177" y="1260"/>
                      </a:lnTo>
                      <a:lnTo>
                        <a:pt x="150" y="1260"/>
                      </a:lnTo>
                      <a:lnTo>
                        <a:pt x="145" y="1271"/>
                      </a:lnTo>
                      <a:lnTo>
                        <a:pt x="130" y="1276"/>
                      </a:lnTo>
                      <a:lnTo>
                        <a:pt x="120" y="1281"/>
                      </a:lnTo>
                      <a:lnTo>
                        <a:pt x="125" y="1296"/>
                      </a:lnTo>
                      <a:lnTo>
                        <a:pt x="120" y="1319"/>
                      </a:lnTo>
                      <a:lnTo>
                        <a:pt x="100" y="1331"/>
                      </a:lnTo>
                      <a:lnTo>
                        <a:pt x="88" y="1319"/>
                      </a:lnTo>
                      <a:lnTo>
                        <a:pt x="70" y="1331"/>
                      </a:lnTo>
                      <a:lnTo>
                        <a:pt x="50" y="1331"/>
                      </a:lnTo>
                      <a:lnTo>
                        <a:pt x="41" y="1319"/>
                      </a:lnTo>
                      <a:lnTo>
                        <a:pt x="50" y="1310"/>
                      </a:lnTo>
                      <a:lnTo>
                        <a:pt x="54" y="1285"/>
                      </a:lnTo>
                      <a:lnTo>
                        <a:pt x="36" y="1253"/>
                      </a:lnTo>
                      <a:lnTo>
                        <a:pt x="29" y="1235"/>
                      </a:lnTo>
                      <a:lnTo>
                        <a:pt x="34" y="1226"/>
                      </a:lnTo>
                      <a:lnTo>
                        <a:pt x="41" y="1226"/>
                      </a:lnTo>
                      <a:lnTo>
                        <a:pt x="45" y="1219"/>
                      </a:lnTo>
                      <a:lnTo>
                        <a:pt x="50" y="1210"/>
                      </a:lnTo>
                      <a:lnTo>
                        <a:pt x="54" y="1201"/>
                      </a:lnTo>
                      <a:lnTo>
                        <a:pt x="50" y="1194"/>
                      </a:lnTo>
                      <a:lnTo>
                        <a:pt x="41" y="1178"/>
                      </a:lnTo>
                      <a:lnTo>
                        <a:pt x="25" y="1153"/>
                      </a:lnTo>
                      <a:lnTo>
                        <a:pt x="29" y="1126"/>
                      </a:lnTo>
                      <a:lnTo>
                        <a:pt x="15" y="1108"/>
                      </a:lnTo>
                      <a:lnTo>
                        <a:pt x="4" y="1094"/>
                      </a:lnTo>
                      <a:lnTo>
                        <a:pt x="11" y="1074"/>
                      </a:lnTo>
                      <a:lnTo>
                        <a:pt x="20" y="1033"/>
                      </a:lnTo>
                      <a:lnTo>
                        <a:pt x="4" y="1013"/>
                      </a:lnTo>
                      <a:lnTo>
                        <a:pt x="0" y="990"/>
                      </a:lnTo>
                      <a:lnTo>
                        <a:pt x="0" y="978"/>
                      </a:lnTo>
                      <a:lnTo>
                        <a:pt x="9" y="953"/>
                      </a:lnTo>
                      <a:lnTo>
                        <a:pt x="20" y="958"/>
                      </a:lnTo>
                      <a:lnTo>
                        <a:pt x="34" y="924"/>
                      </a:lnTo>
                      <a:lnTo>
                        <a:pt x="34" y="888"/>
                      </a:lnTo>
                      <a:lnTo>
                        <a:pt x="36" y="874"/>
                      </a:lnTo>
                      <a:lnTo>
                        <a:pt x="54" y="863"/>
                      </a:lnTo>
                      <a:lnTo>
                        <a:pt x="79" y="844"/>
                      </a:lnTo>
                      <a:lnTo>
                        <a:pt x="79" y="824"/>
                      </a:lnTo>
                      <a:lnTo>
                        <a:pt x="75" y="763"/>
                      </a:lnTo>
                      <a:lnTo>
                        <a:pt x="66" y="754"/>
                      </a:lnTo>
                      <a:lnTo>
                        <a:pt x="66" y="738"/>
                      </a:lnTo>
                      <a:lnTo>
                        <a:pt x="88" y="729"/>
                      </a:lnTo>
                      <a:lnTo>
                        <a:pt x="95" y="722"/>
                      </a:lnTo>
                      <a:lnTo>
                        <a:pt x="84" y="697"/>
                      </a:lnTo>
                      <a:lnTo>
                        <a:pt x="66" y="672"/>
                      </a:lnTo>
                      <a:lnTo>
                        <a:pt x="70" y="642"/>
                      </a:lnTo>
                      <a:lnTo>
                        <a:pt x="75" y="622"/>
                      </a:lnTo>
                      <a:lnTo>
                        <a:pt x="91" y="583"/>
                      </a:lnTo>
                      <a:lnTo>
                        <a:pt x="91" y="567"/>
                      </a:lnTo>
                      <a:lnTo>
                        <a:pt x="91" y="533"/>
                      </a:lnTo>
                      <a:lnTo>
                        <a:pt x="104" y="506"/>
                      </a:lnTo>
                      <a:lnTo>
                        <a:pt x="125" y="488"/>
                      </a:lnTo>
                      <a:lnTo>
                        <a:pt x="145" y="476"/>
                      </a:lnTo>
                      <a:lnTo>
                        <a:pt x="166" y="481"/>
                      </a:lnTo>
                      <a:lnTo>
                        <a:pt x="187" y="488"/>
                      </a:lnTo>
                      <a:lnTo>
                        <a:pt x="196" y="458"/>
                      </a:lnTo>
                      <a:lnTo>
                        <a:pt x="187" y="433"/>
                      </a:lnTo>
                      <a:lnTo>
                        <a:pt x="177" y="417"/>
                      </a:lnTo>
                      <a:lnTo>
                        <a:pt x="175" y="406"/>
                      </a:lnTo>
                      <a:lnTo>
                        <a:pt x="177" y="392"/>
                      </a:lnTo>
                      <a:lnTo>
                        <a:pt x="191" y="388"/>
                      </a:lnTo>
                      <a:lnTo>
                        <a:pt x="196" y="361"/>
                      </a:lnTo>
                      <a:lnTo>
                        <a:pt x="205" y="336"/>
                      </a:lnTo>
                      <a:lnTo>
                        <a:pt x="207" y="315"/>
                      </a:lnTo>
                      <a:lnTo>
                        <a:pt x="207" y="293"/>
                      </a:lnTo>
                      <a:lnTo>
                        <a:pt x="221" y="274"/>
                      </a:lnTo>
                      <a:lnTo>
                        <a:pt x="246" y="256"/>
                      </a:lnTo>
                      <a:lnTo>
                        <a:pt x="262" y="252"/>
                      </a:lnTo>
                      <a:lnTo>
                        <a:pt x="262" y="231"/>
                      </a:lnTo>
                      <a:lnTo>
                        <a:pt x="271" y="218"/>
                      </a:lnTo>
                      <a:lnTo>
                        <a:pt x="287" y="199"/>
                      </a:lnTo>
                      <a:lnTo>
                        <a:pt x="305" y="186"/>
                      </a:lnTo>
                      <a:lnTo>
                        <a:pt x="296" y="149"/>
                      </a:lnTo>
                      <a:lnTo>
                        <a:pt x="328" y="115"/>
                      </a:lnTo>
                      <a:lnTo>
                        <a:pt x="335" y="102"/>
                      </a:lnTo>
                      <a:lnTo>
                        <a:pt x="358" y="97"/>
                      </a:lnTo>
                      <a:lnTo>
                        <a:pt x="374" y="77"/>
                      </a:lnTo>
                      <a:lnTo>
                        <a:pt x="374" y="65"/>
                      </a:lnTo>
                      <a:lnTo>
                        <a:pt x="387" y="49"/>
                      </a:lnTo>
                      <a:lnTo>
                        <a:pt x="415" y="47"/>
                      </a:lnTo>
                      <a:lnTo>
                        <a:pt x="447" y="47"/>
                      </a:lnTo>
                      <a:lnTo>
                        <a:pt x="472" y="24"/>
                      </a:lnTo>
                      <a:lnTo>
                        <a:pt x="467" y="0"/>
                      </a:lnTo>
                      <a:lnTo>
                        <a:pt x="472" y="0"/>
                      </a:lnTo>
                    </a:path>
                  </a:pathLst>
                </a:custGeom>
                <a:grpFill/>
                <a:ln w="3175" cap="rnd">
                  <a:solidFill>
                    <a:schemeClr val="bg1"/>
                  </a:solidFill>
                  <a:round/>
                  <a:headEnd/>
                  <a:tailEnd/>
                </a:ln>
              </p:spPr>
              <p:txBody>
                <a:bodyPr/>
                <a:lstStyle/>
                <a:p>
                  <a:pPr algn="ctr">
                    <a:defRPr/>
                  </a:pPr>
                  <a:endParaRPr lang="nl-NL" sz="1700">
                    <a:cs typeface="+mn-cs"/>
                  </a:endParaRPr>
                </a:p>
              </p:txBody>
            </p:sp>
            <p:sp>
              <p:nvSpPr>
                <p:cNvPr id="154" name="Freeform 64"/>
                <p:cNvSpPr>
                  <a:spLocks/>
                </p:cNvSpPr>
                <p:nvPr/>
              </p:nvSpPr>
              <p:spPr bwMode="auto">
                <a:xfrm>
                  <a:off x="3324" y="947"/>
                  <a:ext cx="626" cy="1332"/>
                </a:xfrm>
                <a:custGeom>
                  <a:avLst/>
                  <a:gdLst>
                    <a:gd name="T0" fmla="*/ 492 w 626"/>
                    <a:gd name="T1" fmla="*/ 24 h 1332"/>
                    <a:gd name="T2" fmla="*/ 577 w 626"/>
                    <a:gd name="T3" fmla="*/ 81 h 1332"/>
                    <a:gd name="T4" fmla="*/ 583 w 626"/>
                    <a:gd name="T5" fmla="*/ 131 h 1332"/>
                    <a:gd name="T6" fmla="*/ 604 w 626"/>
                    <a:gd name="T7" fmla="*/ 177 h 1332"/>
                    <a:gd name="T8" fmla="*/ 599 w 626"/>
                    <a:gd name="T9" fmla="*/ 236 h 1332"/>
                    <a:gd name="T10" fmla="*/ 618 w 626"/>
                    <a:gd name="T11" fmla="*/ 277 h 1332"/>
                    <a:gd name="T12" fmla="*/ 613 w 626"/>
                    <a:gd name="T13" fmla="*/ 311 h 1332"/>
                    <a:gd name="T14" fmla="*/ 538 w 626"/>
                    <a:gd name="T15" fmla="*/ 317 h 1332"/>
                    <a:gd name="T16" fmla="*/ 504 w 626"/>
                    <a:gd name="T17" fmla="*/ 367 h 1332"/>
                    <a:gd name="T18" fmla="*/ 494 w 626"/>
                    <a:gd name="T19" fmla="*/ 406 h 1332"/>
                    <a:gd name="T20" fmla="*/ 499 w 626"/>
                    <a:gd name="T21" fmla="*/ 458 h 1332"/>
                    <a:gd name="T22" fmla="*/ 476 w 626"/>
                    <a:gd name="T23" fmla="*/ 508 h 1332"/>
                    <a:gd name="T24" fmla="*/ 406 w 626"/>
                    <a:gd name="T25" fmla="*/ 551 h 1332"/>
                    <a:gd name="T26" fmla="*/ 378 w 626"/>
                    <a:gd name="T27" fmla="*/ 576 h 1332"/>
                    <a:gd name="T28" fmla="*/ 346 w 626"/>
                    <a:gd name="T29" fmla="*/ 638 h 1332"/>
                    <a:gd name="T30" fmla="*/ 335 w 626"/>
                    <a:gd name="T31" fmla="*/ 688 h 1332"/>
                    <a:gd name="T32" fmla="*/ 305 w 626"/>
                    <a:gd name="T33" fmla="*/ 754 h 1332"/>
                    <a:gd name="T34" fmla="*/ 348 w 626"/>
                    <a:gd name="T35" fmla="*/ 842 h 1332"/>
                    <a:gd name="T36" fmla="*/ 383 w 626"/>
                    <a:gd name="T37" fmla="*/ 908 h 1332"/>
                    <a:gd name="T38" fmla="*/ 346 w 626"/>
                    <a:gd name="T39" fmla="*/ 933 h 1332"/>
                    <a:gd name="T40" fmla="*/ 312 w 626"/>
                    <a:gd name="T41" fmla="*/ 938 h 1332"/>
                    <a:gd name="T42" fmla="*/ 241 w 626"/>
                    <a:gd name="T43" fmla="*/ 942 h 1332"/>
                    <a:gd name="T44" fmla="*/ 307 w 626"/>
                    <a:gd name="T45" fmla="*/ 958 h 1332"/>
                    <a:gd name="T46" fmla="*/ 346 w 626"/>
                    <a:gd name="T47" fmla="*/ 978 h 1332"/>
                    <a:gd name="T48" fmla="*/ 321 w 626"/>
                    <a:gd name="T49" fmla="*/ 994 h 1332"/>
                    <a:gd name="T50" fmla="*/ 278 w 626"/>
                    <a:gd name="T51" fmla="*/ 1033 h 1332"/>
                    <a:gd name="T52" fmla="*/ 266 w 626"/>
                    <a:gd name="T53" fmla="*/ 1069 h 1332"/>
                    <a:gd name="T54" fmla="*/ 250 w 626"/>
                    <a:gd name="T55" fmla="*/ 1156 h 1332"/>
                    <a:gd name="T56" fmla="*/ 230 w 626"/>
                    <a:gd name="T57" fmla="*/ 1215 h 1332"/>
                    <a:gd name="T58" fmla="*/ 177 w 626"/>
                    <a:gd name="T59" fmla="*/ 1260 h 1332"/>
                    <a:gd name="T60" fmla="*/ 130 w 626"/>
                    <a:gd name="T61" fmla="*/ 1276 h 1332"/>
                    <a:gd name="T62" fmla="*/ 120 w 626"/>
                    <a:gd name="T63" fmla="*/ 1319 h 1332"/>
                    <a:gd name="T64" fmla="*/ 70 w 626"/>
                    <a:gd name="T65" fmla="*/ 1331 h 1332"/>
                    <a:gd name="T66" fmla="*/ 50 w 626"/>
                    <a:gd name="T67" fmla="*/ 1310 h 1332"/>
                    <a:gd name="T68" fmla="*/ 29 w 626"/>
                    <a:gd name="T69" fmla="*/ 1235 h 1332"/>
                    <a:gd name="T70" fmla="*/ 45 w 626"/>
                    <a:gd name="T71" fmla="*/ 1219 h 1332"/>
                    <a:gd name="T72" fmla="*/ 50 w 626"/>
                    <a:gd name="T73" fmla="*/ 1194 h 1332"/>
                    <a:gd name="T74" fmla="*/ 29 w 626"/>
                    <a:gd name="T75" fmla="*/ 1126 h 1332"/>
                    <a:gd name="T76" fmla="*/ 11 w 626"/>
                    <a:gd name="T77" fmla="*/ 1074 h 1332"/>
                    <a:gd name="T78" fmla="*/ 0 w 626"/>
                    <a:gd name="T79" fmla="*/ 990 h 1332"/>
                    <a:gd name="T80" fmla="*/ 20 w 626"/>
                    <a:gd name="T81" fmla="*/ 958 h 1332"/>
                    <a:gd name="T82" fmla="*/ 36 w 626"/>
                    <a:gd name="T83" fmla="*/ 874 h 1332"/>
                    <a:gd name="T84" fmla="*/ 79 w 626"/>
                    <a:gd name="T85" fmla="*/ 824 h 1332"/>
                    <a:gd name="T86" fmla="*/ 66 w 626"/>
                    <a:gd name="T87" fmla="*/ 738 h 1332"/>
                    <a:gd name="T88" fmla="*/ 84 w 626"/>
                    <a:gd name="T89" fmla="*/ 697 h 1332"/>
                    <a:gd name="T90" fmla="*/ 75 w 626"/>
                    <a:gd name="T91" fmla="*/ 622 h 1332"/>
                    <a:gd name="T92" fmla="*/ 91 w 626"/>
                    <a:gd name="T93" fmla="*/ 533 h 1332"/>
                    <a:gd name="T94" fmla="*/ 145 w 626"/>
                    <a:gd name="T95" fmla="*/ 476 h 1332"/>
                    <a:gd name="T96" fmla="*/ 196 w 626"/>
                    <a:gd name="T97" fmla="*/ 458 h 1332"/>
                    <a:gd name="T98" fmla="*/ 175 w 626"/>
                    <a:gd name="T99" fmla="*/ 406 h 1332"/>
                    <a:gd name="T100" fmla="*/ 196 w 626"/>
                    <a:gd name="T101" fmla="*/ 361 h 1332"/>
                    <a:gd name="T102" fmla="*/ 207 w 626"/>
                    <a:gd name="T103" fmla="*/ 293 h 1332"/>
                    <a:gd name="T104" fmla="*/ 262 w 626"/>
                    <a:gd name="T105" fmla="*/ 252 h 1332"/>
                    <a:gd name="T106" fmla="*/ 287 w 626"/>
                    <a:gd name="T107" fmla="*/ 199 h 1332"/>
                    <a:gd name="T108" fmla="*/ 328 w 626"/>
                    <a:gd name="T109" fmla="*/ 115 h 1332"/>
                    <a:gd name="T110" fmla="*/ 374 w 626"/>
                    <a:gd name="T111" fmla="*/ 77 h 1332"/>
                    <a:gd name="T112" fmla="*/ 415 w 626"/>
                    <a:gd name="T113" fmla="*/ 47 h 1332"/>
                    <a:gd name="T114" fmla="*/ 467 w 626"/>
                    <a:gd name="T115" fmla="*/ 0 h 13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6"/>
                    <a:gd name="T175" fmla="*/ 0 h 1332"/>
                    <a:gd name="T176" fmla="*/ 626 w 626"/>
                    <a:gd name="T177" fmla="*/ 1332 h 13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6" h="1332">
                      <a:moveTo>
                        <a:pt x="472" y="0"/>
                      </a:moveTo>
                      <a:lnTo>
                        <a:pt x="479" y="4"/>
                      </a:lnTo>
                      <a:lnTo>
                        <a:pt x="492" y="24"/>
                      </a:lnTo>
                      <a:lnTo>
                        <a:pt x="547" y="77"/>
                      </a:lnTo>
                      <a:lnTo>
                        <a:pt x="554" y="65"/>
                      </a:lnTo>
                      <a:lnTo>
                        <a:pt x="577" y="81"/>
                      </a:lnTo>
                      <a:lnTo>
                        <a:pt x="583" y="99"/>
                      </a:lnTo>
                      <a:lnTo>
                        <a:pt x="583" y="111"/>
                      </a:lnTo>
                      <a:lnTo>
                        <a:pt x="583" y="131"/>
                      </a:lnTo>
                      <a:lnTo>
                        <a:pt x="577" y="145"/>
                      </a:lnTo>
                      <a:lnTo>
                        <a:pt x="590" y="161"/>
                      </a:lnTo>
                      <a:lnTo>
                        <a:pt x="604" y="177"/>
                      </a:lnTo>
                      <a:lnTo>
                        <a:pt x="604" y="190"/>
                      </a:lnTo>
                      <a:lnTo>
                        <a:pt x="604" y="211"/>
                      </a:lnTo>
                      <a:lnTo>
                        <a:pt x="599" y="236"/>
                      </a:lnTo>
                      <a:lnTo>
                        <a:pt x="590" y="245"/>
                      </a:lnTo>
                      <a:lnTo>
                        <a:pt x="604" y="256"/>
                      </a:lnTo>
                      <a:lnTo>
                        <a:pt x="618" y="277"/>
                      </a:lnTo>
                      <a:lnTo>
                        <a:pt x="625" y="297"/>
                      </a:lnTo>
                      <a:lnTo>
                        <a:pt x="625" y="306"/>
                      </a:lnTo>
                      <a:lnTo>
                        <a:pt x="613" y="311"/>
                      </a:lnTo>
                      <a:lnTo>
                        <a:pt x="558" y="311"/>
                      </a:lnTo>
                      <a:lnTo>
                        <a:pt x="547" y="311"/>
                      </a:lnTo>
                      <a:lnTo>
                        <a:pt x="538" y="317"/>
                      </a:lnTo>
                      <a:lnTo>
                        <a:pt x="538" y="336"/>
                      </a:lnTo>
                      <a:lnTo>
                        <a:pt x="529" y="347"/>
                      </a:lnTo>
                      <a:lnTo>
                        <a:pt x="504" y="367"/>
                      </a:lnTo>
                      <a:lnTo>
                        <a:pt x="508" y="386"/>
                      </a:lnTo>
                      <a:lnTo>
                        <a:pt x="504" y="397"/>
                      </a:lnTo>
                      <a:lnTo>
                        <a:pt x="494" y="406"/>
                      </a:lnTo>
                      <a:lnTo>
                        <a:pt x="504" y="431"/>
                      </a:lnTo>
                      <a:lnTo>
                        <a:pt x="508" y="447"/>
                      </a:lnTo>
                      <a:lnTo>
                        <a:pt x="499" y="458"/>
                      </a:lnTo>
                      <a:lnTo>
                        <a:pt x="483" y="472"/>
                      </a:lnTo>
                      <a:lnTo>
                        <a:pt x="479" y="488"/>
                      </a:lnTo>
                      <a:lnTo>
                        <a:pt x="476" y="508"/>
                      </a:lnTo>
                      <a:lnTo>
                        <a:pt x="447" y="522"/>
                      </a:lnTo>
                      <a:lnTo>
                        <a:pt x="428" y="533"/>
                      </a:lnTo>
                      <a:lnTo>
                        <a:pt x="406" y="551"/>
                      </a:lnTo>
                      <a:lnTo>
                        <a:pt x="408" y="563"/>
                      </a:lnTo>
                      <a:lnTo>
                        <a:pt x="387" y="567"/>
                      </a:lnTo>
                      <a:lnTo>
                        <a:pt x="378" y="576"/>
                      </a:lnTo>
                      <a:lnTo>
                        <a:pt x="358" y="604"/>
                      </a:lnTo>
                      <a:lnTo>
                        <a:pt x="342" y="617"/>
                      </a:lnTo>
                      <a:lnTo>
                        <a:pt x="346" y="638"/>
                      </a:lnTo>
                      <a:lnTo>
                        <a:pt x="335" y="647"/>
                      </a:lnTo>
                      <a:lnTo>
                        <a:pt x="326" y="656"/>
                      </a:lnTo>
                      <a:lnTo>
                        <a:pt x="335" y="688"/>
                      </a:lnTo>
                      <a:lnTo>
                        <a:pt x="330" y="708"/>
                      </a:lnTo>
                      <a:lnTo>
                        <a:pt x="307" y="722"/>
                      </a:lnTo>
                      <a:lnTo>
                        <a:pt x="305" y="754"/>
                      </a:lnTo>
                      <a:lnTo>
                        <a:pt x="307" y="797"/>
                      </a:lnTo>
                      <a:lnTo>
                        <a:pt x="317" y="815"/>
                      </a:lnTo>
                      <a:lnTo>
                        <a:pt x="348" y="842"/>
                      </a:lnTo>
                      <a:lnTo>
                        <a:pt x="362" y="867"/>
                      </a:lnTo>
                      <a:lnTo>
                        <a:pt x="376" y="890"/>
                      </a:lnTo>
                      <a:lnTo>
                        <a:pt x="383" y="908"/>
                      </a:lnTo>
                      <a:lnTo>
                        <a:pt x="376" y="924"/>
                      </a:lnTo>
                      <a:lnTo>
                        <a:pt x="358" y="938"/>
                      </a:lnTo>
                      <a:lnTo>
                        <a:pt x="346" y="933"/>
                      </a:lnTo>
                      <a:lnTo>
                        <a:pt x="335" y="919"/>
                      </a:lnTo>
                      <a:lnTo>
                        <a:pt x="317" y="924"/>
                      </a:lnTo>
                      <a:lnTo>
                        <a:pt x="312" y="938"/>
                      </a:lnTo>
                      <a:lnTo>
                        <a:pt x="287" y="938"/>
                      </a:lnTo>
                      <a:lnTo>
                        <a:pt x="250" y="933"/>
                      </a:lnTo>
                      <a:lnTo>
                        <a:pt x="241" y="942"/>
                      </a:lnTo>
                      <a:lnTo>
                        <a:pt x="266" y="953"/>
                      </a:lnTo>
                      <a:lnTo>
                        <a:pt x="301" y="942"/>
                      </a:lnTo>
                      <a:lnTo>
                        <a:pt x="307" y="958"/>
                      </a:lnTo>
                      <a:lnTo>
                        <a:pt x="335" y="963"/>
                      </a:lnTo>
                      <a:lnTo>
                        <a:pt x="353" y="969"/>
                      </a:lnTo>
                      <a:lnTo>
                        <a:pt x="346" y="978"/>
                      </a:lnTo>
                      <a:lnTo>
                        <a:pt x="321" y="974"/>
                      </a:lnTo>
                      <a:lnTo>
                        <a:pt x="317" y="983"/>
                      </a:lnTo>
                      <a:lnTo>
                        <a:pt x="321" y="994"/>
                      </a:lnTo>
                      <a:lnTo>
                        <a:pt x="307" y="1013"/>
                      </a:lnTo>
                      <a:lnTo>
                        <a:pt x="287" y="1028"/>
                      </a:lnTo>
                      <a:lnTo>
                        <a:pt x="278" y="1033"/>
                      </a:lnTo>
                      <a:lnTo>
                        <a:pt x="271" y="1037"/>
                      </a:lnTo>
                      <a:lnTo>
                        <a:pt x="276" y="1056"/>
                      </a:lnTo>
                      <a:lnTo>
                        <a:pt x="266" y="1069"/>
                      </a:lnTo>
                      <a:lnTo>
                        <a:pt x="253" y="1094"/>
                      </a:lnTo>
                      <a:lnTo>
                        <a:pt x="257" y="1119"/>
                      </a:lnTo>
                      <a:lnTo>
                        <a:pt x="250" y="1156"/>
                      </a:lnTo>
                      <a:lnTo>
                        <a:pt x="241" y="1174"/>
                      </a:lnTo>
                      <a:lnTo>
                        <a:pt x="241" y="1196"/>
                      </a:lnTo>
                      <a:lnTo>
                        <a:pt x="230" y="1215"/>
                      </a:lnTo>
                      <a:lnTo>
                        <a:pt x="212" y="1244"/>
                      </a:lnTo>
                      <a:lnTo>
                        <a:pt x="207" y="1265"/>
                      </a:lnTo>
                      <a:lnTo>
                        <a:pt x="177" y="1260"/>
                      </a:lnTo>
                      <a:lnTo>
                        <a:pt x="150" y="1260"/>
                      </a:lnTo>
                      <a:lnTo>
                        <a:pt x="145" y="1271"/>
                      </a:lnTo>
                      <a:lnTo>
                        <a:pt x="130" y="1276"/>
                      </a:lnTo>
                      <a:lnTo>
                        <a:pt x="120" y="1281"/>
                      </a:lnTo>
                      <a:lnTo>
                        <a:pt x="125" y="1296"/>
                      </a:lnTo>
                      <a:lnTo>
                        <a:pt x="120" y="1319"/>
                      </a:lnTo>
                      <a:lnTo>
                        <a:pt x="100" y="1331"/>
                      </a:lnTo>
                      <a:lnTo>
                        <a:pt x="88" y="1319"/>
                      </a:lnTo>
                      <a:lnTo>
                        <a:pt x="70" y="1331"/>
                      </a:lnTo>
                      <a:lnTo>
                        <a:pt x="50" y="1331"/>
                      </a:lnTo>
                      <a:lnTo>
                        <a:pt x="41" y="1319"/>
                      </a:lnTo>
                      <a:lnTo>
                        <a:pt x="50" y="1310"/>
                      </a:lnTo>
                      <a:lnTo>
                        <a:pt x="54" y="1285"/>
                      </a:lnTo>
                      <a:lnTo>
                        <a:pt x="36" y="1253"/>
                      </a:lnTo>
                      <a:lnTo>
                        <a:pt x="29" y="1235"/>
                      </a:lnTo>
                      <a:lnTo>
                        <a:pt x="34" y="1226"/>
                      </a:lnTo>
                      <a:lnTo>
                        <a:pt x="41" y="1226"/>
                      </a:lnTo>
                      <a:lnTo>
                        <a:pt x="45" y="1219"/>
                      </a:lnTo>
                      <a:lnTo>
                        <a:pt x="50" y="1210"/>
                      </a:lnTo>
                      <a:lnTo>
                        <a:pt x="54" y="1201"/>
                      </a:lnTo>
                      <a:lnTo>
                        <a:pt x="50" y="1194"/>
                      </a:lnTo>
                      <a:lnTo>
                        <a:pt x="41" y="1178"/>
                      </a:lnTo>
                      <a:lnTo>
                        <a:pt x="25" y="1153"/>
                      </a:lnTo>
                      <a:lnTo>
                        <a:pt x="29" y="1126"/>
                      </a:lnTo>
                      <a:lnTo>
                        <a:pt x="15" y="1108"/>
                      </a:lnTo>
                      <a:lnTo>
                        <a:pt x="4" y="1094"/>
                      </a:lnTo>
                      <a:lnTo>
                        <a:pt x="11" y="1074"/>
                      </a:lnTo>
                      <a:lnTo>
                        <a:pt x="20" y="1033"/>
                      </a:lnTo>
                      <a:lnTo>
                        <a:pt x="4" y="1013"/>
                      </a:lnTo>
                      <a:lnTo>
                        <a:pt x="0" y="990"/>
                      </a:lnTo>
                      <a:lnTo>
                        <a:pt x="0" y="978"/>
                      </a:lnTo>
                      <a:lnTo>
                        <a:pt x="9" y="953"/>
                      </a:lnTo>
                      <a:lnTo>
                        <a:pt x="20" y="958"/>
                      </a:lnTo>
                      <a:lnTo>
                        <a:pt x="34" y="924"/>
                      </a:lnTo>
                      <a:lnTo>
                        <a:pt x="34" y="888"/>
                      </a:lnTo>
                      <a:lnTo>
                        <a:pt x="36" y="874"/>
                      </a:lnTo>
                      <a:lnTo>
                        <a:pt x="54" y="863"/>
                      </a:lnTo>
                      <a:lnTo>
                        <a:pt x="79" y="844"/>
                      </a:lnTo>
                      <a:lnTo>
                        <a:pt x="79" y="824"/>
                      </a:lnTo>
                      <a:lnTo>
                        <a:pt x="75" y="763"/>
                      </a:lnTo>
                      <a:lnTo>
                        <a:pt x="66" y="754"/>
                      </a:lnTo>
                      <a:lnTo>
                        <a:pt x="66" y="738"/>
                      </a:lnTo>
                      <a:lnTo>
                        <a:pt x="88" y="729"/>
                      </a:lnTo>
                      <a:lnTo>
                        <a:pt x="95" y="722"/>
                      </a:lnTo>
                      <a:lnTo>
                        <a:pt x="84" y="697"/>
                      </a:lnTo>
                      <a:lnTo>
                        <a:pt x="66" y="672"/>
                      </a:lnTo>
                      <a:lnTo>
                        <a:pt x="70" y="642"/>
                      </a:lnTo>
                      <a:lnTo>
                        <a:pt x="75" y="622"/>
                      </a:lnTo>
                      <a:lnTo>
                        <a:pt x="91" y="583"/>
                      </a:lnTo>
                      <a:lnTo>
                        <a:pt x="91" y="567"/>
                      </a:lnTo>
                      <a:lnTo>
                        <a:pt x="91" y="533"/>
                      </a:lnTo>
                      <a:lnTo>
                        <a:pt x="104" y="506"/>
                      </a:lnTo>
                      <a:lnTo>
                        <a:pt x="125" y="488"/>
                      </a:lnTo>
                      <a:lnTo>
                        <a:pt x="145" y="476"/>
                      </a:lnTo>
                      <a:lnTo>
                        <a:pt x="166" y="481"/>
                      </a:lnTo>
                      <a:lnTo>
                        <a:pt x="187" y="488"/>
                      </a:lnTo>
                      <a:lnTo>
                        <a:pt x="196" y="458"/>
                      </a:lnTo>
                      <a:lnTo>
                        <a:pt x="187" y="433"/>
                      </a:lnTo>
                      <a:lnTo>
                        <a:pt x="177" y="417"/>
                      </a:lnTo>
                      <a:lnTo>
                        <a:pt x="175" y="406"/>
                      </a:lnTo>
                      <a:lnTo>
                        <a:pt x="177" y="392"/>
                      </a:lnTo>
                      <a:lnTo>
                        <a:pt x="191" y="388"/>
                      </a:lnTo>
                      <a:lnTo>
                        <a:pt x="196" y="361"/>
                      </a:lnTo>
                      <a:lnTo>
                        <a:pt x="205" y="336"/>
                      </a:lnTo>
                      <a:lnTo>
                        <a:pt x="207" y="315"/>
                      </a:lnTo>
                      <a:lnTo>
                        <a:pt x="207" y="293"/>
                      </a:lnTo>
                      <a:lnTo>
                        <a:pt x="221" y="274"/>
                      </a:lnTo>
                      <a:lnTo>
                        <a:pt x="246" y="256"/>
                      </a:lnTo>
                      <a:lnTo>
                        <a:pt x="262" y="252"/>
                      </a:lnTo>
                      <a:lnTo>
                        <a:pt x="262" y="231"/>
                      </a:lnTo>
                      <a:lnTo>
                        <a:pt x="271" y="218"/>
                      </a:lnTo>
                      <a:lnTo>
                        <a:pt x="287" y="199"/>
                      </a:lnTo>
                      <a:lnTo>
                        <a:pt x="305" y="186"/>
                      </a:lnTo>
                      <a:lnTo>
                        <a:pt x="296" y="149"/>
                      </a:lnTo>
                      <a:lnTo>
                        <a:pt x="328" y="115"/>
                      </a:lnTo>
                      <a:lnTo>
                        <a:pt x="335" y="102"/>
                      </a:lnTo>
                      <a:lnTo>
                        <a:pt x="358" y="97"/>
                      </a:lnTo>
                      <a:lnTo>
                        <a:pt x="374" y="77"/>
                      </a:lnTo>
                      <a:lnTo>
                        <a:pt x="374" y="65"/>
                      </a:lnTo>
                      <a:lnTo>
                        <a:pt x="387" y="49"/>
                      </a:lnTo>
                      <a:lnTo>
                        <a:pt x="415" y="47"/>
                      </a:lnTo>
                      <a:lnTo>
                        <a:pt x="447" y="47"/>
                      </a:lnTo>
                      <a:lnTo>
                        <a:pt x="472" y="24"/>
                      </a:lnTo>
                      <a:lnTo>
                        <a:pt x="467" y="0"/>
                      </a:lnTo>
                    </a:path>
                  </a:pathLst>
                </a:custGeom>
                <a:grpFill/>
                <a:ln w="3175" cap="rnd" cmpd="sng">
                  <a:solidFill>
                    <a:schemeClr val="bg1"/>
                  </a:solidFill>
                  <a:prstDash val="solid"/>
                  <a:round/>
                  <a:headEnd type="none" w="sm" len="sm"/>
                  <a:tailEnd type="none" w="sm" len="sm"/>
                </a:ln>
              </p:spPr>
              <p:txBody>
                <a:bodyPr/>
                <a:lstStyle/>
                <a:p>
                  <a:pPr algn="ctr">
                    <a:defRPr/>
                  </a:pPr>
                  <a:endParaRPr lang="nl-NL" sz="1700">
                    <a:cs typeface="+mn-cs"/>
                  </a:endParaRPr>
                </a:p>
              </p:txBody>
            </p:sp>
          </p:grpSp>
        </p:grpSp>
        <p:sp>
          <p:nvSpPr>
            <p:cNvPr id="131" name="Freeform 65"/>
            <p:cNvSpPr>
              <a:spLocks/>
            </p:cNvSpPr>
            <p:nvPr/>
          </p:nvSpPr>
          <p:spPr bwMode="auto">
            <a:xfrm>
              <a:off x="3550" y="3162"/>
              <a:ext cx="546" cy="524"/>
            </a:xfrm>
            <a:custGeom>
              <a:avLst/>
              <a:gdLst>
                <a:gd name="T0" fmla="*/ 272 w 545"/>
                <a:gd name="T1" fmla="*/ 407 h 524"/>
                <a:gd name="T2" fmla="*/ 287 w 545"/>
                <a:gd name="T3" fmla="*/ 366 h 524"/>
                <a:gd name="T4" fmla="*/ 319 w 545"/>
                <a:gd name="T5" fmla="*/ 366 h 524"/>
                <a:gd name="T6" fmla="*/ 340 w 545"/>
                <a:gd name="T7" fmla="*/ 384 h 524"/>
                <a:gd name="T8" fmla="*/ 369 w 545"/>
                <a:gd name="T9" fmla="*/ 395 h 524"/>
                <a:gd name="T10" fmla="*/ 362 w 545"/>
                <a:gd name="T11" fmla="*/ 472 h 524"/>
                <a:gd name="T12" fmla="*/ 385 w 545"/>
                <a:gd name="T13" fmla="*/ 509 h 524"/>
                <a:gd name="T14" fmla="*/ 401 w 545"/>
                <a:gd name="T15" fmla="*/ 516 h 524"/>
                <a:gd name="T16" fmla="*/ 432 w 545"/>
                <a:gd name="T17" fmla="*/ 523 h 524"/>
                <a:gd name="T18" fmla="*/ 473 w 545"/>
                <a:gd name="T19" fmla="*/ 500 h 524"/>
                <a:gd name="T20" fmla="*/ 530 w 545"/>
                <a:gd name="T21" fmla="*/ 497 h 524"/>
                <a:gd name="T22" fmla="*/ 532 w 545"/>
                <a:gd name="T23" fmla="*/ 468 h 524"/>
                <a:gd name="T24" fmla="*/ 519 w 545"/>
                <a:gd name="T25" fmla="*/ 407 h 524"/>
                <a:gd name="T26" fmla="*/ 500 w 545"/>
                <a:gd name="T27" fmla="*/ 388 h 524"/>
                <a:gd name="T28" fmla="*/ 507 w 545"/>
                <a:gd name="T29" fmla="*/ 345 h 524"/>
                <a:gd name="T30" fmla="*/ 530 w 545"/>
                <a:gd name="T31" fmla="*/ 302 h 524"/>
                <a:gd name="T32" fmla="*/ 530 w 545"/>
                <a:gd name="T33" fmla="*/ 261 h 524"/>
                <a:gd name="T34" fmla="*/ 500 w 545"/>
                <a:gd name="T35" fmla="*/ 231 h 524"/>
                <a:gd name="T36" fmla="*/ 510 w 545"/>
                <a:gd name="T37" fmla="*/ 204 h 524"/>
                <a:gd name="T38" fmla="*/ 507 w 545"/>
                <a:gd name="T39" fmla="*/ 186 h 524"/>
                <a:gd name="T40" fmla="*/ 487 w 545"/>
                <a:gd name="T41" fmla="*/ 163 h 524"/>
                <a:gd name="T42" fmla="*/ 473 w 545"/>
                <a:gd name="T43" fmla="*/ 134 h 524"/>
                <a:gd name="T44" fmla="*/ 439 w 545"/>
                <a:gd name="T45" fmla="*/ 147 h 524"/>
                <a:gd name="T46" fmla="*/ 432 w 545"/>
                <a:gd name="T47" fmla="*/ 109 h 524"/>
                <a:gd name="T48" fmla="*/ 398 w 545"/>
                <a:gd name="T49" fmla="*/ 75 h 524"/>
                <a:gd name="T50" fmla="*/ 389 w 545"/>
                <a:gd name="T51" fmla="*/ 43 h 524"/>
                <a:gd name="T52" fmla="*/ 374 w 545"/>
                <a:gd name="T53" fmla="*/ 22 h 524"/>
                <a:gd name="T54" fmla="*/ 360 w 545"/>
                <a:gd name="T55" fmla="*/ 4 h 524"/>
                <a:gd name="T56" fmla="*/ 301 w 545"/>
                <a:gd name="T57" fmla="*/ 4 h 524"/>
                <a:gd name="T58" fmla="*/ 233 w 545"/>
                <a:gd name="T59" fmla="*/ 65 h 524"/>
                <a:gd name="T60" fmla="*/ 249 w 545"/>
                <a:gd name="T61" fmla="*/ 104 h 524"/>
                <a:gd name="T62" fmla="*/ 231 w 545"/>
                <a:gd name="T63" fmla="*/ 113 h 524"/>
                <a:gd name="T64" fmla="*/ 199 w 545"/>
                <a:gd name="T65" fmla="*/ 93 h 524"/>
                <a:gd name="T66" fmla="*/ 147 w 545"/>
                <a:gd name="T67" fmla="*/ 100 h 524"/>
                <a:gd name="T68" fmla="*/ 131 w 545"/>
                <a:gd name="T69" fmla="*/ 100 h 524"/>
                <a:gd name="T70" fmla="*/ 95 w 545"/>
                <a:gd name="T71" fmla="*/ 79 h 524"/>
                <a:gd name="T72" fmla="*/ 20 w 545"/>
                <a:gd name="T73" fmla="*/ 97 h 524"/>
                <a:gd name="T74" fmla="*/ 0 w 545"/>
                <a:gd name="T75" fmla="*/ 113 h 524"/>
                <a:gd name="T76" fmla="*/ 58 w 545"/>
                <a:gd name="T77" fmla="*/ 197 h 524"/>
                <a:gd name="T78" fmla="*/ 99 w 545"/>
                <a:gd name="T79" fmla="*/ 218 h 524"/>
                <a:gd name="T80" fmla="*/ 170 w 545"/>
                <a:gd name="T81" fmla="*/ 304 h 524"/>
                <a:gd name="T82" fmla="*/ 160 w 545"/>
                <a:gd name="T83" fmla="*/ 336 h 5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5"/>
                <a:gd name="T127" fmla="*/ 0 h 524"/>
                <a:gd name="T128" fmla="*/ 545 w 545"/>
                <a:gd name="T129" fmla="*/ 524 h 5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5" h="524">
                  <a:moveTo>
                    <a:pt x="262" y="427"/>
                  </a:moveTo>
                  <a:lnTo>
                    <a:pt x="272" y="407"/>
                  </a:lnTo>
                  <a:lnTo>
                    <a:pt x="278" y="372"/>
                  </a:lnTo>
                  <a:lnTo>
                    <a:pt x="287" y="366"/>
                  </a:lnTo>
                  <a:lnTo>
                    <a:pt x="315" y="370"/>
                  </a:lnTo>
                  <a:lnTo>
                    <a:pt x="319" y="366"/>
                  </a:lnTo>
                  <a:lnTo>
                    <a:pt x="333" y="368"/>
                  </a:lnTo>
                  <a:lnTo>
                    <a:pt x="340" y="384"/>
                  </a:lnTo>
                  <a:lnTo>
                    <a:pt x="362" y="388"/>
                  </a:lnTo>
                  <a:lnTo>
                    <a:pt x="369" y="395"/>
                  </a:lnTo>
                  <a:lnTo>
                    <a:pt x="369" y="457"/>
                  </a:lnTo>
                  <a:lnTo>
                    <a:pt x="362" y="472"/>
                  </a:lnTo>
                  <a:lnTo>
                    <a:pt x="371" y="500"/>
                  </a:lnTo>
                  <a:lnTo>
                    <a:pt x="385" y="509"/>
                  </a:lnTo>
                  <a:lnTo>
                    <a:pt x="394" y="507"/>
                  </a:lnTo>
                  <a:lnTo>
                    <a:pt x="401" y="516"/>
                  </a:lnTo>
                  <a:lnTo>
                    <a:pt x="423" y="520"/>
                  </a:lnTo>
                  <a:lnTo>
                    <a:pt x="432" y="523"/>
                  </a:lnTo>
                  <a:lnTo>
                    <a:pt x="460" y="523"/>
                  </a:lnTo>
                  <a:lnTo>
                    <a:pt x="473" y="500"/>
                  </a:lnTo>
                  <a:lnTo>
                    <a:pt x="494" y="504"/>
                  </a:lnTo>
                  <a:lnTo>
                    <a:pt x="530" y="497"/>
                  </a:lnTo>
                  <a:lnTo>
                    <a:pt x="544" y="477"/>
                  </a:lnTo>
                  <a:lnTo>
                    <a:pt x="532" y="468"/>
                  </a:lnTo>
                  <a:lnTo>
                    <a:pt x="532" y="422"/>
                  </a:lnTo>
                  <a:lnTo>
                    <a:pt x="519" y="407"/>
                  </a:lnTo>
                  <a:lnTo>
                    <a:pt x="507" y="407"/>
                  </a:lnTo>
                  <a:lnTo>
                    <a:pt x="500" y="388"/>
                  </a:lnTo>
                  <a:lnTo>
                    <a:pt x="510" y="370"/>
                  </a:lnTo>
                  <a:lnTo>
                    <a:pt x="507" y="345"/>
                  </a:lnTo>
                  <a:lnTo>
                    <a:pt x="505" y="325"/>
                  </a:lnTo>
                  <a:lnTo>
                    <a:pt x="530" y="302"/>
                  </a:lnTo>
                  <a:lnTo>
                    <a:pt x="534" y="275"/>
                  </a:lnTo>
                  <a:lnTo>
                    <a:pt x="530" y="261"/>
                  </a:lnTo>
                  <a:lnTo>
                    <a:pt x="510" y="259"/>
                  </a:lnTo>
                  <a:lnTo>
                    <a:pt x="500" y="231"/>
                  </a:lnTo>
                  <a:lnTo>
                    <a:pt x="500" y="220"/>
                  </a:lnTo>
                  <a:lnTo>
                    <a:pt x="510" y="204"/>
                  </a:lnTo>
                  <a:lnTo>
                    <a:pt x="505" y="200"/>
                  </a:lnTo>
                  <a:lnTo>
                    <a:pt x="507" y="186"/>
                  </a:lnTo>
                  <a:lnTo>
                    <a:pt x="510" y="177"/>
                  </a:lnTo>
                  <a:lnTo>
                    <a:pt x="487" y="163"/>
                  </a:lnTo>
                  <a:lnTo>
                    <a:pt x="487" y="147"/>
                  </a:lnTo>
                  <a:lnTo>
                    <a:pt x="473" y="134"/>
                  </a:lnTo>
                  <a:lnTo>
                    <a:pt x="453" y="147"/>
                  </a:lnTo>
                  <a:lnTo>
                    <a:pt x="439" y="147"/>
                  </a:lnTo>
                  <a:lnTo>
                    <a:pt x="432" y="134"/>
                  </a:lnTo>
                  <a:lnTo>
                    <a:pt x="432" y="109"/>
                  </a:lnTo>
                  <a:lnTo>
                    <a:pt x="421" y="77"/>
                  </a:lnTo>
                  <a:lnTo>
                    <a:pt x="398" y="75"/>
                  </a:lnTo>
                  <a:lnTo>
                    <a:pt x="389" y="68"/>
                  </a:lnTo>
                  <a:lnTo>
                    <a:pt x="389" y="43"/>
                  </a:lnTo>
                  <a:lnTo>
                    <a:pt x="380" y="27"/>
                  </a:lnTo>
                  <a:lnTo>
                    <a:pt x="374" y="22"/>
                  </a:lnTo>
                  <a:lnTo>
                    <a:pt x="369" y="9"/>
                  </a:lnTo>
                  <a:lnTo>
                    <a:pt x="360" y="4"/>
                  </a:lnTo>
                  <a:lnTo>
                    <a:pt x="340" y="0"/>
                  </a:lnTo>
                  <a:lnTo>
                    <a:pt x="301" y="4"/>
                  </a:lnTo>
                  <a:lnTo>
                    <a:pt x="233" y="31"/>
                  </a:lnTo>
                  <a:lnTo>
                    <a:pt x="233" y="65"/>
                  </a:lnTo>
                  <a:lnTo>
                    <a:pt x="253" y="88"/>
                  </a:lnTo>
                  <a:lnTo>
                    <a:pt x="249" y="104"/>
                  </a:lnTo>
                  <a:lnTo>
                    <a:pt x="247" y="113"/>
                  </a:lnTo>
                  <a:lnTo>
                    <a:pt x="231" y="113"/>
                  </a:lnTo>
                  <a:lnTo>
                    <a:pt x="219" y="102"/>
                  </a:lnTo>
                  <a:lnTo>
                    <a:pt x="199" y="93"/>
                  </a:lnTo>
                  <a:lnTo>
                    <a:pt x="176" y="104"/>
                  </a:lnTo>
                  <a:lnTo>
                    <a:pt x="147" y="100"/>
                  </a:lnTo>
                  <a:lnTo>
                    <a:pt x="133" y="109"/>
                  </a:lnTo>
                  <a:lnTo>
                    <a:pt x="131" y="100"/>
                  </a:lnTo>
                  <a:lnTo>
                    <a:pt x="115" y="100"/>
                  </a:lnTo>
                  <a:lnTo>
                    <a:pt x="95" y="79"/>
                  </a:lnTo>
                  <a:lnTo>
                    <a:pt x="63" y="113"/>
                  </a:lnTo>
                  <a:lnTo>
                    <a:pt x="20" y="97"/>
                  </a:lnTo>
                  <a:lnTo>
                    <a:pt x="0" y="100"/>
                  </a:lnTo>
                  <a:lnTo>
                    <a:pt x="0" y="113"/>
                  </a:lnTo>
                  <a:lnTo>
                    <a:pt x="49" y="165"/>
                  </a:lnTo>
                  <a:lnTo>
                    <a:pt x="58" y="197"/>
                  </a:lnTo>
                  <a:lnTo>
                    <a:pt x="81" y="220"/>
                  </a:lnTo>
                  <a:lnTo>
                    <a:pt x="99" y="218"/>
                  </a:lnTo>
                  <a:lnTo>
                    <a:pt x="165" y="293"/>
                  </a:lnTo>
                  <a:lnTo>
                    <a:pt x="170" y="304"/>
                  </a:lnTo>
                  <a:lnTo>
                    <a:pt x="165" y="311"/>
                  </a:lnTo>
                  <a:lnTo>
                    <a:pt x="160" y="336"/>
                  </a:lnTo>
                  <a:lnTo>
                    <a:pt x="262" y="427"/>
                  </a:lnTo>
                </a:path>
              </a:pathLst>
            </a:custGeom>
            <a:grpFill/>
            <a:ln w="3175" cap="rnd" cmpd="sng">
              <a:solidFill>
                <a:schemeClr val="bg1"/>
              </a:solidFill>
              <a:prstDash val="solid"/>
              <a:round/>
              <a:headEnd type="none" w="med" len="med"/>
              <a:tailEnd type="none" w="med" len="med"/>
            </a:ln>
          </p:spPr>
          <p:txBody>
            <a:bodyPr/>
            <a:lstStyle/>
            <a:p>
              <a:pPr algn="ctr">
                <a:defRPr/>
              </a:pPr>
              <a:endParaRPr lang="nl-NL" sz="1700">
                <a:cs typeface="+mn-cs"/>
              </a:endParaRPr>
            </a:p>
          </p:txBody>
        </p:sp>
        <p:sp>
          <p:nvSpPr>
            <p:cNvPr id="132" name="Freeform 66"/>
            <p:cNvSpPr>
              <a:spLocks/>
            </p:cNvSpPr>
            <p:nvPr/>
          </p:nvSpPr>
          <p:spPr bwMode="auto">
            <a:xfrm>
              <a:off x="3103" y="684"/>
              <a:ext cx="1137" cy="1245"/>
            </a:xfrm>
            <a:custGeom>
              <a:avLst/>
              <a:gdLst>
                <a:gd name="T0" fmla="*/ 332 w 1136"/>
                <a:gd name="T1" fmla="*/ 1137 h 1245"/>
                <a:gd name="T2" fmla="*/ 377 w 1136"/>
                <a:gd name="T3" fmla="*/ 1066 h 1245"/>
                <a:gd name="T4" fmla="*/ 366 w 1136"/>
                <a:gd name="T5" fmla="*/ 969 h 1245"/>
                <a:gd name="T6" fmla="*/ 375 w 1136"/>
                <a:gd name="T7" fmla="*/ 887 h 1245"/>
                <a:gd name="T8" fmla="*/ 393 w 1136"/>
                <a:gd name="T9" fmla="*/ 771 h 1245"/>
                <a:gd name="T10" fmla="*/ 452 w 1136"/>
                <a:gd name="T11" fmla="*/ 692 h 1245"/>
                <a:gd name="T12" fmla="*/ 482 w 1136"/>
                <a:gd name="T13" fmla="*/ 631 h 1245"/>
                <a:gd name="T14" fmla="*/ 502 w 1136"/>
                <a:gd name="T15" fmla="*/ 569 h 1245"/>
                <a:gd name="T16" fmla="*/ 564 w 1136"/>
                <a:gd name="T17" fmla="*/ 465 h 1245"/>
                <a:gd name="T18" fmla="*/ 598 w 1136"/>
                <a:gd name="T19" fmla="*/ 381 h 1245"/>
                <a:gd name="T20" fmla="*/ 677 w 1136"/>
                <a:gd name="T21" fmla="*/ 299 h 1245"/>
                <a:gd name="T22" fmla="*/ 739 w 1136"/>
                <a:gd name="T23" fmla="*/ 270 h 1245"/>
                <a:gd name="T24" fmla="*/ 782 w 1136"/>
                <a:gd name="T25" fmla="*/ 195 h 1245"/>
                <a:gd name="T26" fmla="*/ 880 w 1136"/>
                <a:gd name="T27" fmla="*/ 236 h 1245"/>
                <a:gd name="T28" fmla="*/ 934 w 1136"/>
                <a:gd name="T29" fmla="*/ 249 h 1245"/>
                <a:gd name="T30" fmla="*/ 964 w 1136"/>
                <a:gd name="T31" fmla="*/ 149 h 1245"/>
                <a:gd name="T32" fmla="*/ 1046 w 1136"/>
                <a:gd name="T33" fmla="*/ 140 h 1245"/>
                <a:gd name="T34" fmla="*/ 1075 w 1136"/>
                <a:gd name="T35" fmla="*/ 179 h 1245"/>
                <a:gd name="T36" fmla="*/ 1100 w 1136"/>
                <a:gd name="T37" fmla="*/ 129 h 1245"/>
                <a:gd name="T38" fmla="*/ 1130 w 1136"/>
                <a:gd name="T39" fmla="*/ 70 h 1245"/>
                <a:gd name="T40" fmla="*/ 1075 w 1136"/>
                <a:gd name="T41" fmla="*/ 22 h 1245"/>
                <a:gd name="T42" fmla="*/ 1028 w 1136"/>
                <a:gd name="T43" fmla="*/ 24 h 1245"/>
                <a:gd name="T44" fmla="*/ 998 w 1136"/>
                <a:gd name="T45" fmla="*/ 22 h 1245"/>
                <a:gd name="T46" fmla="*/ 957 w 1136"/>
                <a:gd name="T47" fmla="*/ 49 h 1245"/>
                <a:gd name="T48" fmla="*/ 939 w 1136"/>
                <a:gd name="T49" fmla="*/ 34 h 1245"/>
                <a:gd name="T50" fmla="*/ 877 w 1136"/>
                <a:gd name="T51" fmla="*/ 108 h 1245"/>
                <a:gd name="T52" fmla="*/ 814 w 1136"/>
                <a:gd name="T53" fmla="*/ 129 h 1245"/>
                <a:gd name="T54" fmla="*/ 748 w 1136"/>
                <a:gd name="T55" fmla="*/ 149 h 1245"/>
                <a:gd name="T56" fmla="*/ 668 w 1136"/>
                <a:gd name="T57" fmla="*/ 165 h 1245"/>
                <a:gd name="T58" fmla="*/ 659 w 1136"/>
                <a:gd name="T59" fmla="*/ 229 h 1245"/>
                <a:gd name="T60" fmla="*/ 652 w 1136"/>
                <a:gd name="T61" fmla="*/ 281 h 1245"/>
                <a:gd name="T62" fmla="*/ 586 w 1136"/>
                <a:gd name="T63" fmla="*/ 295 h 1245"/>
                <a:gd name="T64" fmla="*/ 564 w 1136"/>
                <a:gd name="T65" fmla="*/ 340 h 1245"/>
                <a:gd name="T66" fmla="*/ 516 w 1136"/>
                <a:gd name="T67" fmla="*/ 406 h 1245"/>
                <a:gd name="T68" fmla="*/ 466 w 1136"/>
                <a:gd name="T69" fmla="*/ 490 h 1245"/>
                <a:gd name="T70" fmla="*/ 423 w 1136"/>
                <a:gd name="T71" fmla="*/ 572 h 1245"/>
                <a:gd name="T72" fmla="*/ 398 w 1136"/>
                <a:gd name="T73" fmla="*/ 622 h 1245"/>
                <a:gd name="T74" fmla="*/ 318 w 1136"/>
                <a:gd name="T75" fmla="*/ 692 h 1245"/>
                <a:gd name="T76" fmla="*/ 366 w 1136"/>
                <a:gd name="T77" fmla="*/ 701 h 1245"/>
                <a:gd name="T78" fmla="*/ 295 w 1136"/>
                <a:gd name="T79" fmla="*/ 715 h 1245"/>
                <a:gd name="T80" fmla="*/ 229 w 1136"/>
                <a:gd name="T81" fmla="*/ 755 h 1245"/>
                <a:gd name="T82" fmla="*/ 172 w 1136"/>
                <a:gd name="T83" fmla="*/ 758 h 1245"/>
                <a:gd name="T84" fmla="*/ 127 w 1136"/>
                <a:gd name="T85" fmla="*/ 789 h 1245"/>
                <a:gd name="T86" fmla="*/ 97 w 1136"/>
                <a:gd name="T87" fmla="*/ 821 h 1245"/>
                <a:gd name="T88" fmla="*/ 38 w 1136"/>
                <a:gd name="T89" fmla="*/ 860 h 1245"/>
                <a:gd name="T90" fmla="*/ 22 w 1136"/>
                <a:gd name="T91" fmla="*/ 996 h 1245"/>
                <a:gd name="T92" fmla="*/ 45 w 1136"/>
                <a:gd name="T93" fmla="*/ 1028 h 1245"/>
                <a:gd name="T94" fmla="*/ 22 w 1136"/>
                <a:gd name="T95" fmla="*/ 1089 h 1245"/>
                <a:gd name="T96" fmla="*/ 36 w 1136"/>
                <a:gd name="T97" fmla="*/ 1123 h 1245"/>
                <a:gd name="T98" fmla="*/ 0 w 1136"/>
                <a:gd name="T99" fmla="*/ 1155 h 1245"/>
                <a:gd name="T100" fmla="*/ 95 w 1136"/>
                <a:gd name="T101" fmla="*/ 1244 h 1245"/>
                <a:gd name="T102" fmla="*/ 234 w 1136"/>
                <a:gd name="T103" fmla="*/ 1141 h 1245"/>
                <a:gd name="T104" fmla="*/ 284 w 1136"/>
                <a:gd name="T105" fmla="*/ 1085 h 1245"/>
                <a:gd name="T106" fmla="*/ 295 w 1136"/>
                <a:gd name="T107" fmla="*/ 1171 h 12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36"/>
                <a:gd name="T163" fmla="*/ 0 h 1245"/>
                <a:gd name="T164" fmla="*/ 1136 w 1136"/>
                <a:gd name="T165" fmla="*/ 1245 h 12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36" h="1245">
                  <a:moveTo>
                    <a:pt x="304" y="1171"/>
                  </a:moveTo>
                  <a:lnTo>
                    <a:pt x="307" y="1169"/>
                  </a:lnTo>
                  <a:lnTo>
                    <a:pt x="318" y="1166"/>
                  </a:lnTo>
                  <a:lnTo>
                    <a:pt x="327" y="1153"/>
                  </a:lnTo>
                  <a:lnTo>
                    <a:pt x="332" y="1137"/>
                  </a:lnTo>
                  <a:lnTo>
                    <a:pt x="336" y="1128"/>
                  </a:lnTo>
                  <a:lnTo>
                    <a:pt x="332" y="1103"/>
                  </a:lnTo>
                  <a:lnTo>
                    <a:pt x="336" y="1087"/>
                  </a:lnTo>
                  <a:lnTo>
                    <a:pt x="348" y="1078"/>
                  </a:lnTo>
                  <a:lnTo>
                    <a:pt x="377" y="1066"/>
                  </a:lnTo>
                  <a:lnTo>
                    <a:pt x="382" y="1053"/>
                  </a:lnTo>
                  <a:lnTo>
                    <a:pt x="377" y="1012"/>
                  </a:lnTo>
                  <a:lnTo>
                    <a:pt x="375" y="1003"/>
                  </a:lnTo>
                  <a:lnTo>
                    <a:pt x="375" y="978"/>
                  </a:lnTo>
                  <a:lnTo>
                    <a:pt x="366" y="969"/>
                  </a:lnTo>
                  <a:lnTo>
                    <a:pt x="370" y="951"/>
                  </a:lnTo>
                  <a:lnTo>
                    <a:pt x="377" y="951"/>
                  </a:lnTo>
                  <a:lnTo>
                    <a:pt x="398" y="937"/>
                  </a:lnTo>
                  <a:lnTo>
                    <a:pt x="382" y="898"/>
                  </a:lnTo>
                  <a:lnTo>
                    <a:pt x="375" y="887"/>
                  </a:lnTo>
                  <a:lnTo>
                    <a:pt x="375" y="883"/>
                  </a:lnTo>
                  <a:lnTo>
                    <a:pt x="375" y="851"/>
                  </a:lnTo>
                  <a:lnTo>
                    <a:pt x="386" y="826"/>
                  </a:lnTo>
                  <a:lnTo>
                    <a:pt x="391" y="799"/>
                  </a:lnTo>
                  <a:lnTo>
                    <a:pt x="393" y="771"/>
                  </a:lnTo>
                  <a:lnTo>
                    <a:pt x="391" y="746"/>
                  </a:lnTo>
                  <a:lnTo>
                    <a:pt x="398" y="728"/>
                  </a:lnTo>
                  <a:lnTo>
                    <a:pt x="402" y="717"/>
                  </a:lnTo>
                  <a:lnTo>
                    <a:pt x="427" y="701"/>
                  </a:lnTo>
                  <a:lnTo>
                    <a:pt x="452" y="692"/>
                  </a:lnTo>
                  <a:lnTo>
                    <a:pt x="475" y="701"/>
                  </a:lnTo>
                  <a:lnTo>
                    <a:pt x="482" y="705"/>
                  </a:lnTo>
                  <a:lnTo>
                    <a:pt x="493" y="687"/>
                  </a:lnTo>
                  <a:lnTo>
                    <a:pt x="493" y="667"/>
                  </a:lnTo>
                  <a:lnTo>
                    <a:pt x="482" y="631"/>
                  </a:lnTo>
                  <a:lnTo>
                    <a:pt x="477" y="615"/>
                  </a:lnTo>
                  <a:lnTo>
                    <a:pt x="482" y="606"/>
                  </a:lnTo>
                  <a:lnTo>
                    <a:pt x="489" y="606"/>
                  </a:lnTo>
                  <a:lnTo>
                    <a:pt x="498" y="592"/>
                  </a:lnTo>
                  <a:lnTo>
                    <a:pt x="502" y="569"/>
                  </a:lnTo>
                  <a:lnTo>
                    <a:pt x="507" y="535"/>
                  </a:lnTo>
                  <a:lnTo>
                    <a:pt x="511" y="501"/>
                  </a:lnTo>
                  <a:lnTo>
                    <a:pt x="523" y="490"/>
                  </a:lnTo>
                  <a:lnTo>
                    <a:pt x="548" y="474"/>
                  </a:lnTo>
                  <a:lnTo>
                    <a:pt x="564" y="465"/>
                  </a:lnTo>
                  <a:lnTo>
                    <a:pt x="568" y="440"/>
                  </a:lnTo>
                  <a:lnTo>
                    <a:pt x="577" y="422"/>
                  </a:lnTo>
                  <a:lnTo>
                    <a:pt x="598" y="406"/>
                  </a:lnTo>
                  <a:lnTo>
                    <a:pt x="602" y="394"/>
                  </a:lnTo>
                  <a:lnTo>
                    <a:pt x="598" y="381"/>
                  </a:lnTo>
                  <a:lnTo>
                    <a:pt x="598" y="365"/>
                  </a:lnTo>
                  <a:lnTo>
                    <a:pt x="616" y="351"/>
                  </a:lnTo>
                  <a:lnTo>
                    <a:pt x="636" y="315"/>
                  </a:lnTo>
                  <a:lnTo>
                    <a:pt x="652" y="320"/>
                  </a:lnTo>
                  <a:lnTo>
                    <a:pt x="677" y="299"/>
                  </a:lnTo>
                  <a:lnTo>
                    <a:pt x="673" y="281"/>
                  </a:lnTo>
                  <a:lnTo>
                    <a:pt x="689" y="265"/>
                  </a:lnTo>
                  <a:lnTo>
                    <a:pt x="698" y="270"/>
                  </a:lnTo>
                  <a:lnTo>
                    <a:pt x="716" y="265"/>
                  </a:lnTo>
                  <a:lnTo>
                    <a:pt x="739" y="270"/>
                  </a:lnTo>
                  <a:lnTo>
                    <a:pt x="773" y="240"/>
                  </a:lnTo>
                  <a:lnTo>
                    <a:pt x="768" y="224"/>
                  </a:lnTo>
                  <a:lnTo>
                    <a:pt x="773" y="215"/>
                  </a:lnTo>
                  <a:lnTo>
                    <a:pt x="764" y="211"/>
                  </a:lnTo>
                  <a:lnTo>
                    <a:pt x="782" y="195"/>
                  </a:lnTo>
                  <a:lnTo>
                    <a:pt x="805" y="190"/>
                  </a:lnTo>
                  <a:lnTo>
                    <a:pt x="823" y="215"/>
                  </a:lnTo>
                  <a:lnTo>
                    <a:pt x="852" y="249"/>
                  </a:lnTo>
                  <a:lnTo>
                    <a:pt x="864" y="249"/>
                  </a:lnTo>
                  <a:lnTo>
                    <a:pt x="880" y="236"/>
                  </a:lnTo>
                  <a:lnTo>
                    <a:pt x="893" y="233"/>
                  </a:lnTo>
                  <a:lnTo>
                    <a:pt x="900" y="236"/>
                  </a:lnTo>
                  <a:lnTo>
                    <a:pt x="914" y="249"/>
                  </a:lnTo>
                  <a:lnTo>
                    <a:pt x="930" y="254"/>
                  </a:lnTo>
                  <a:lnTo>
                    <a:pt x="934" y="249"/>
                  </a:lnTo>
                  <a:lnTo>
                    <a:pt x="943" y="233"/>
                  </a:lnTo>
                  <a:lnTo>
                    <a:pt x="948" y="224"/>
                  </a:lnTo>
                  <a:lnTo>
                    <a:pt x="964" y="195"/>
                  </a:lnTo>
                  <a:lnTo>
                    <a:pt x="968" y="190"/>
                  </a:lnTo>
                  <a:lnTo>
                    <a:pt x="964" y="149"/>
                  </a:lnTo>
                  <a:lnTo>
                    <a:pt x="984" y="129"/>
                  </a:lnTo>
                  <a:lnTo>
                    <a:pt x="993" y="133"/>
                  </a:lnTo>
                  <a:lnTo>
                    <a:pt x="1018" y="108"/>
                  </a:lnTo>
                  <a:lnTo>
                    <a:pt x="1039" y="133"/>
                  </a:lnTo>
                  <a:lnTo>
                    <a:pt x="1046" y="140"/>
                  </a:lnTo>
                  <a:lnTo>
                    <a:pt x="1059" y="136"/>
                  </a:lnTo>
                  <a:lnTo>
                    <a:pt x="1069" y="149"/>
                  </a:lnTo>
                  <a:lnTo>
                    <a:pt x="1069" y="158"/>
                  </a:lnTo>
                  <a:lnTo>
                    <a:pt x="1075" y="165"/>
                  </a:lnTo>
                  <a:lnTo>
                    <a:pt x="1075" y="179"/>
                  </a:lnTo>
                  <a:lnTo>
                    <a:pt x="1089" y="163"/>
                  </a:lnTo>
                  <a:lnTo>
                    <a:pt x="1109" y="145"/>
                  </a:lnTo>
                  <a:lnTo>
                    <a:pt x="1121" y="120"/>
                  </a:lnTo>
                  <a:lnTo>
                    <a:pt x="1114" y="115"/>
                  </a:lnTo>
                  <a:lnTo>
                    <a:pt x="1100" y="129"/>
                  </a:lnTo>
                  <a:lnTo>
                    <a:pt x="1098" y="108"/>
                  </a:lnTo>
                  <a:lnTo>
                    <a:pt x="1089" y="104"/>
                  </a:lnTo>
                  <a:lnTo>
                    <a:pt x="1084" y="93"/>
                  </a:lnTo>
                  <a:lnTo>
                    <a:pt x="1119" y="65"/>
                  </a:lnTo>
                  <a:lnTo>
                    <a:pt x="1130" y="70"/>
                  </a:lnTo>
                  <a:lnTo>
                    <a:pt x="1135" y="54"/>
                  </a:lnTo>
                  <a:lnTo>
                    <a:pt x="1125" y="49"/>
                  </a:lnTo>
                  <a:lnTo>
                    <a:pt x="1105" y="40"/>
                  </a:lnTo>
                  <a:lnTo>
                    <a:pt x="1094" y="36"/>
                  </a:lnTo>
                  <a:lnTo>
                    <a:pt x="1075" y="22"/>
                  </a:lnTo>
                  <a:lnTo>
                    <a:pt x="1059" y="18"/>
                  </a:lnTo>
                  <a:lnTo>
                    <a:pt x="1041" y="34"/>
                  </a:lnTo>
                  <a:lnTo>
                    <a:pt x="1034" y="45"/>
                  </a:lnTo>
                  <a:lnTo>
                    <a:pt x="1018" y="34"/>
                  </a:lnTo>
                  <a:lnTo>
                    <a:pt x="1028" y="24"/>
                  </a:lnTo>
                  <a:lnTo>
                    <a:pt x="1030" y="4"/>
                  </a:lnTo>
                  <a:lnTo>
                    <a:pt x="1028" y="0"/>
                  </a:lnTo>
                  <a:lnTo>
                    <a:pt x="1005" y="0"/>
                  </a:lnTo>
                  <a:lnTo>
                    <a:pt x="1000" y="9"/>
                  </a:lnTo>
                  <a:lnTo>
                    <a:pt x="998" y="22"/>
                  </a:lnTo>
                  <a:lnTo>
                    <a:pt x="1000" y="34"/>
                  </a:lnTo>
                  <a:lnTo>
                    <a:pt x="984" y="49"/>
                  </a:lnTo>
                  <a:lnTo>
                    <a:pt x="971" y="24"/>
                  </a:lnTo>
                  <a:lnTo>
                    <a:pt x="959" y="29"/>
                  </a:lnTo>
                  <a:lnTo>
                    <a:pt x="957" y="49"/>
                  </a:lnTo>
                  <a:lnTo>
                    <a:pt x="948" y="79"/>
                  </a:lnTo>
                  <a:lnTo>
                    <a:pt x="928" y="99"/>
                  </a:lnTo>
                  <a:lnTo>
                    <a:pt x="914" y="74"/>
                  </a:lnTo>
                  <a:lnTo>
                    <a:pt x="934" y="59"/>
                  </a:lnTo>
                  <a:lnTo>
                    <a:pt x="939" y="34"/>
                  </a:lnTo>
                  <a:lnTo>
                    <a:pt x="928" y="34"/>
                  </a:lnTo>
                  <a:lnTo>
                    <a:pt x="905" y="34"/>
                  </a:lnTo>
                  <a:lnTo>
                    <a:pt x="889" y="59"/>
                  </a:lnTo>
                  <a:lnTo>
                    <a:pt x="868" y="93"/>
                  </a:lnTo>
                  <a:lnTo>
                    <a:pt x="877" y="108"/>
                  </a:lnTo>
                  <a:lnTo>
                    <a:pt x="864" y="115"/>
                  </a:lnTo>
                  <a:lnTo>
                    <a:pt x="848" y="104"/>
                  </a:lnTo>
                  <a:lnTo>
                    <a:pt x="830" y="111"/>
                  </a:lnTo>
                  <a:lnTo>
                    <a:pt x="834" y="129"/>
                  </a:lnTo>
                  <a:lnTo>
                    <a:pt x="814" y="129"/>
                  </a:lnTo>
                  <a:lnTo>
                    <a:pt x="800" y="133"/>
                  </a:lnTo>
                  <a:lnTo>
                    <a:pt x="786" y="154"/>
                  </a:lnTo>
                  <a:lnTo>
                    <a:pt x="764" y="149"/>
                  </a:lnTo>
                  <a:lnTo>
                    <a:pt x="764" y="163"/>
                  </a:lnTo>
                  <a:lnTo>
                    <a:pt x="748" y="149"/>
                  </a:lnTo>
                  <a:lnTo>
                    <a:pt x="727" y="158"/>
                  </a:lnTo>
                  <a:lnTo>
                    <a:pt x="723" y="174"/>
                  </a:lnTo>
                  <a:lnTo>
                    <a:pt x="707" y="179"/>
                  </a:lnTo>
                  <a:lnTo>
                    <a:pt x="693" y="163"/>
                  </a:lnTo>
                  <a:lnTo>
                    <a:pt x="668" y="165"/>
                  </a:lnTo>
                  <a:lnTo>
                    <a:pt x="643" y="174"/>
                  </a:lnTo>
                  <a:lnTo>
                    <a:pt x="643" y="199"/>
                  </a:lnTo>
                  <a:lnTo>
                    <a:pt x="659" y="204"/>
                  </a:lnTo>
                  <a:lnTo>
                    <a:pt x="659" y="211"/>
                  </a:lnTo>
                  <a:lnTo>
                    <a:pt x="659" y="229"/>
                  </a:lnTo>
                  <a:lnTo>
                    <a:pt x="648" y="224"/>
                  </a:lnTo>
                  <a:lnTo>
                    <a:pt x="632" y="233"/>
                  </a:lnTo>
                  <a:lnTo>
                    <a:pt x="636" y="249"/>
                  </a:lnTo>
                  <a:lnTo>
                    <a:pt x="652" y="263"/>
                  </a:lnTo>
                  <a:lnTo>
                    <a:pt x="652" y="281"/>
                  </a:lnTo>
                  <a:lnTo>
                    <a:pt x="636" y="274"/>
                  </a:lnTo>
                  <a:lnTo>
                    <a:pt x="623" y="276"/>
                  </a:lnTo>
                  <a:lnTo>
                    <a:pt x="623" y="295"/>
                  </a:lnTo>
                  <a:lnTo>
                    <a:pt x="602" y="295"/>
                  </a:lnTo>
                  <a:lnTo>
                    <a:pt x="586" y="295"/>
                  </a:lnTo>
                  <a:lnTo>
                    <a:pt x="582" y="306"/>
                  </a:lnTo>
                  <a:lnTo>
                    <a:pt x="577" y="315"/>
                  </a:lnTo>
                  <a:lnTo>
                    <a:pt x="564" y="320"/>
                  </a:lnTo>
                  <a:lnTo>
                    <a:pt x="559" y="329"/>
                  </a:lnTo>
                  <a:lnTo>
                    <a:pt x="564" y="340"/>
                  </a:lnTo>
                  <a:lnTo>
                    <a:pt x="541" y="347"/>
                  </a:lnTo>
                  <a:lnTo>
                    <a:pt x="557" y="365"/>
                  </a:lnTo>
                  <a:lnTo>
                    <a:pt x="559" y="374"/>
                  </a:lnTo>
                  <a:lnTo>
                    <a:pt x="545" y="385"/>
                  </a:lnTo>
                  <a:lnTo>
                    <a:pt x="516" y="406"/>
                  </a:lnTo>
                  <a:lnTo>
                    <a:pt x="493" y="422"/>
                  </a:lnTo>
                  <a:lnTo>
                    <a:pt x="482" y="447"/>
                  </a:lnTo>
                  <a:lnTo>
                    <a:pt x="461" y="465"/>
                  </a:lnTo>
                  <a:lnTo>
                    <a:pt x="461" y="476"/>
                  </a:lnTo>
                  <a:lnTo>
                    <a:pt x="466" y="490"/>
                  </a:lnTo>
                  <a:lnTo>
                    <a:pt x="448" y="501"/>
                  </a:lnTo>
                  <a:lnTo>
                    <a:pt x="452" y="517"/>
                  </a:lnTo>
                  <a:lnTo>
                    <a:pt x="436" y="547"/>
                  </a:lnTo>
                  <a:lnTo>
                    <a:pt x="423" y="551"/>
                  </a:lnTo>
                  <a:lnTo>
                    <a:pt x="423" y="572"/>
                  </a:lnTo>
                  <a:lnTo>
                    <a:pt x="432" y="585"/>
                  </a:lnTo>
                  <a:lnTo>
                    <a:pt x="418" y="597"/>
                  </a:lnTo>
                  <a:lnTo>
                    <a:pt x="411" y="587"/>
                  </a:lnTo>
                  <a:lnTo>
                    <a:pt x="393" y="597"/>
                  </a:lnTo>
                  <a:lnTo>
                    <a:pt x="398" y="622"/>
                  </a:lnTo>
                  <a:lnTo>
                    <a:pt x="382" y="631"/>
                  </a:lnTo>
                  <a:lnTo>
                    <a:pt x="357" y="635"/>
                  </a:lnTo>
                  <a:lnTo>
                    <a:pt x="341" y="656"/>
                  </a:lnTo>
                  <a:lnTo>
                    <a:pt x="336" y="676"/>
                  </a:lnTo>
                  <a:lnTo>
                    <a:pt x="318" y="692"/>
                  </a:lnTo>
                  <a:lnTo>
                    <a:pt x="318" y="705"/>
                  </a:lnTo>
                  <a:lnTo>
                    <a:pt x="341" y="687"/>
                  </a:lnTo>
                  <a:lnTo>
                    <a:pt x="366" y="671"/>
                  </a:lnTo>
                  <a:lnTo>
                    <a:pt x="375" y="676"/>
                  </a:lnTo>
                  <a:lnTo>
                    <a:pt x="366" y="701"/>
                  </a:lnTo>
                  <a:lnTo>
                    <a:pt x="345" y="715"/>
                  </a:lnTo>
                  <a:lnTo>
                    <a:pt x="322" y="710"/>
                  </a:lnTo>
                  <a:lnTo>
                    <a:pt x="327" y="726"/>
                  </a:lnTo>
                  <a:lnTo>
                    <a:pt x="300" y="737"/>
                  </a:lnTo>
                  <a:lnTo>
                    <a:pt x="295" y="715"/>
                  </a:lnTo>
                  <a:lnTo>
                    <a:pt x="282" y="705"/>
                  </a:lnTo>
                  <a:lnTo>
                    <a:pt x="266" y="728"/>
                  </a:lnTo>
                  <a:lnTo>
                    <a:pt x="247" y="728"/>
                  </a:lnTo>
                  <a:lnTo>
                    <a:pt x="232" y="733"/>
                  </a:lnTo>
                  <a:lnTo>
                    <a:pt x="229" y="755"/>
                  </a:lnTo>
                  <a:lnTo>
                    <a:pt x="220" y="758"/>
                  </a:lnTo>
                  <a:lnTo>
                    <a:pt x="220" y="769"/>
                  </a:lnTo>
                  <a:lnTo>
                    <a:pt x="209" y="765"/>
                  </a:lnTo>
                  <a:lnTo>
                    <a:pt x="195" y="755"/>
                  </a:lnTo>
                  <a:lnTo>
                    <a:pt x="172" y="758"/>
                  </a:lnTo>
                  <a:lnTo>
                    <a:pt x="172" y="771"/>
                  </a:lnTo>
                  <a:lnTo>
                    <a:pt x="175" y="783"/>
                  </a:lnTo>
                  <a:lnTo>
                    <a:pt x="166" y="785"/>
                  </a:lnTo>
                  <a:lnTo>
                    <a:pt x="145" y="776"/>
                  </a:lnTo>
                  <a:lnTo>
                    <a:pt x="127" y="789"/>
                  </a:lnTo>
                  <a:lnTo>
                    <a:pt x="131" y="801"/>
                  </a:lnTo>
                  <a:lnTo>
                    <a:pt x="129" y="810"/>
                  </a:lnTo>
                  <a:lnTo>
                    <a:pt x="109" y="801"/>
                  </a:lnTo>
                  <a:lnTo>
                    <a:pt x="104" y="812"/>
                  </a:lnTo>
                  <a:lnTo>
                    <a:pt x="97" y="821"/>
                  </a:lnTo>
                  <a:lnTo>
                    <a:pt x="75" y="817"/>
                  </a:lnTo>
                  <a:lnTo>
                    <a:pt x="63" y="819"/>
                  </a:lnTo>
                  <a:lnTo>
                    <a:pt x="61" y="835"/>
                  </a:lnTo>
                  <a:lnTo>
                    <a:pt x="52" y="839"/>
                  </a:lnTo>
                  <a:lnTo>
                    <a:pt x="38" y="860"/>
                  </a:lnTo>
                  <a:lnTo>
                    <a:pt x="40" y="883"/>
                  </a:lnTo>
                  <a:lnTo>
                    <a:pt x="36" y="917"/>
                  </a:lnTo>
                  <a:lnTo>
                    <a:pt x="31" y="951"/>
                  </a:lnTo>
                  <a:lnTo>
                    <a:pt x="27" y="980"/>
                  </a:lnTo>
                  <a:lnTo>
                    <a:pt x="22" y="996"/>
                  </a:lnTo>
                  <a:lnTo>
                    <a:pt x="34" y="1012"/>
                  </a:lnTo>
                  <a:lnTo>
                    <a:pt x="52" y="998"/>
                  </a:lnTo>
                  <a:lnTo>
                    <a:pt x="63" y="1005"/>
                  </a:lnTo>
                  <a:lnTo>
                    <a:pt x="63" y="1019"/>
                  </a:lnTo>
                  <a:lnTo>
                    <a:pt x="45" y="1028"/>
                  </a:lnTo>
                  <a:lnTo>
                    <a:pt x="43" y="1048"/>
                  </a:lnTo>
                  <a:lnTo>
                    <a:pt x="38" y="1060"/>
                  </a:lnTo>
                  <a:lnTo>
                    <a:pt x="20" y="1057"/>
                  </a:lnTo>
                  <a:lnTo>
                    <a:pt x="13" y="1082"/>
                  </a:lnTo>
                  <a:lnTo>
                    <a:pt x="22" y="1089"/>
                  </a:lnTo>
                  <a:lnTo>
                    <a:pt x="38" y="1085"/>
                  </a:lnTo>
                  <a:lnTo>
                    <a:pt x="47" y="1096"/>
                  </a:lnTo>
                  <a:lnTo>
                    <a:pt x="50" y="1100"/>
                  </a:lnTo>
                  <a:lnTo>
                    <a:pt x="36" y="1110"/>
                  </a:lnTo>
                  <a:lnTo>
                    <a:pt x="36" y="1123"/>
                  </a:lnTo>
                  <a:lnTo>
                    <a:pt x="20" y="1128"/>
                  </a:lnTo>
                  <a:lnTo>
                    <a:pt x="9" y="1119"/>
                  </a:lnTo>
                  <a:lnTo>
                    <a:pt x="11" y="1139"/>
                  </a:lnTo>
                  <a:lnTo>
                    <a:pt x="9" y="1155"/>
                  </a:lnTo>
                  <a:lnTo>
                    <a:pt x="0" y="1155"/>
                  </a:lnTo>
                  <a:lnTo>
                    <a:pt x="25" y="1180"/>
                  </a:lnTo>
                  <a:lnTo>
                    <a:pt x="36" y="1194"/>
                  </a:lnTo>
                  <a:lnTo>
                    <a:pt x="43" y="1214"/>
                  </a:lnTo>
                  <a:lnTo>
                    <a:pt x="68" y="1230"/>
                  </a:lnTo>
                  <a:lnTo>
                    <a:pt x="95" y="1244"/>
                  </a:lnTo>
                  <a:lnTo>
                    <a:pt x="120" y="1244"/>
                  </a:lnTo>
                  <a:lnTo>
                    <a:pt x="156" y="1219"/>
                  </a:lnTo>
                  <a:lnTo>
                    <a:pt x="195" y="1191"/>
                  </a:lnTo>
                  <a:lnTo>
                    <a:pt x="229" y="1146"/>
                  </a:lnTo>
                  <a:lnTo>
                    <a:pt x="234" y="1141"/>
                  </a:lnTo>
                  <a:lnTo>
                    <a:pt x="243" y="1157"/>
                  </a:lnTo>
                  <a:lnTo>
                    <a:pt x="259" y="1146"/>
                  </a:lnTo>
                  <a:lnTo>
                    <a:pt x="266" y="1130"/>
                  </a:lnTo>
                  <a:lnTo>
                    <a:pt x="268" y="1110"/>
                  </a:lnTo>
                  <a:lnTo>
                    <a:pt x="284" y="1085"/>
                  </a:lnTo>
                  <a:lnTo>
                    <a:pt x="277" y="1112"/>
                  </a:lnTo>
                  <a:lnTo>
                    <a:pt x="286" y="1116"/>
                  </a:lnTo>
                  <a:lnTo>
                    <a:pt x="282" y="1130"/>
                  </a:lnTo>
                  <a:lnTo>
                    <a:pt x="286" y="1153"/>
                  </a:lnTo>
                  <a:lnTo>
                    <a:pt x="295" y="1171"/>
                  </a:lnTo>
                  <a:lnTo>
                    <a:pt x="304" y="1166"/>
                  </a:lnTo>
                  <a:lnTo>
                    <a:pt x="304" y="1171"/>
                  </a:lnTo>
                </a:path>
              </a:pathLst>
            </a:custGeom>
            <a:grpFill/>
            <a:ln w="3175" cap="rnd">
              <a:solidFill>
                <a:schemeClr val="bg1"/>
              </a:solidFill>
              <a:round/>
              <a:headEnd/>
              <a:tailEnd/>
            </a:ln>
          </p:spPr>
          <p:txBody>
            <a:bodyPr/>
            <a:lstStyle/>
            <a:p>
              <a:pPr algn="ctr">
                <a:defRPr/>
              </a:pPr>
              <a:endParaRPr lang="nl-NL" sz="1700">
                <a:cs typeface="+mn-cs"/>
              </a:endParaRPr>
            </a:p>
          </p:txBody>
        </p:sp>
        <p:sp>
          <p:nvSpPr>
            <p:cNvPr id="133" name="Freeform 67"/>
            <p:cNvSpPr>
              <a:spLocks/>
            </p:cNvSpPr>
            <p:nvPr/>
          </p:nvSpPr>
          <p:spPr bwMode="auto">
            <a:xfrm>
              <a:off x="3103" y="684"/>
              <a:ext cx="1137" cy="1245"/>
            </a:xfrm>
            <a:custGeom>
              <a:avLst/>
              <a:gdLst>
                <a:gd name="T0" fmla="*/ 332 w 1136"/>
                <a:gd name="T1" fmla="*/ 1137 h 1245"/>
                <a:gd name="T2" fmla="*/ 377 w 1136"/>
                <a:gd name="T3" fmla="*/ 1066 h 1245"/>
                <a:gd name="T4" fmla="*/ 366 w 1136"/>
                <a:gd name="T5" fmla="*/ 969 h 1245"/>
                <a:gd name="T6" fmla="*/ 375 w 1136"/>
                <a:gd name="T7" fmla="*/ 887 h 1245"/>
                <a:gd name="T8" fmla="*/ 393 w 1136"/>
                <a:gd name="T9" fmla="*/ 771 h 1245"/>
                <a:gd name="T10" fmla="*/ 452 w 1136"/>
                <a:gd name="T11" fmla="*/ 692 h 1245"/>
                <a:gd name="T12" fmla="*/ 482 w 1136"/>
                <a:gd name="T13" fmla="*/ 631 h 1245"/>
                <a:gd name="T14" fmla="*/ 502 w 1136"/>
                <a:gd name="T15" fmla="*/ 569 h 1245"/>
                <a:gd name="T16" fmla="*/ 564 w 1136"/>
                <a:gd name="T17" fmla="*/ 465 h 1245"/>
                <a:gd name="T18" fmla="*/ 598 w 1136"/>
                <a:gd name="T19" fmla="*/ 381 h 1245"/>
                <a:gd name="T20" fmla="*/ 677 w 1136"/>
                <a:gd name="T21" fmla="*/ 299 h 1245"/>
                <a:gd name="T22" fmla="*/ 739 w 1136"/>
                <a:gd name="T23" fmla="*/ 270 h 1245"/>
                <a:gd name="T24" fmla="*/ 782 w 1136"/>
                <a:gd name="T25" fmla="*/ 195 h 1245"/>
                <a:gd name="T26" fmla="*/ 880 w 1136"/>
                <a:gd name="T27" fmla="*/ 236 h 1245"/>
                <a:gd name="T28" fmla="*/ 934 w 1136"/>
                <a:gd name="T29" fmla="*/ 249 h 1245"/>
                <a:gd name="T30" fmla="*/ 964 w 1136"/>
                <a:gd name="T31" fmla="*/ 149 h 1245"/>
                <a:gd name="T32" fmla="*/ 1046 w 1136"/>
                <a:gd name="T33" fmla="*/ 140 h 1245"/>
                <a:gd name="T34" fmla="*/ 1075 w 1136"/>
                <a:gd name="T35" fmla="*/ 179 h 1245"/>
                <a:gd name="T36" fmla="*/ 1100 w 1136"/>
                <a:gd name="T37" fmla="*/ 129 h 1245"/>
                <a:gd name="T38" fmla="*/ 1130 w 1136"/>
                <a:gd name="T39" fmla="*/ 70 h 1245"/>
                <a:gd name="T40" fmla="*/ 1075 w 1136"/>
                <a:gd name="T41" fmla="*/ 22 h 1245"/>
                <a:gd name="T42" fmla="*/ 1028 w 1136"/>
                <a:gd name="T43" fmla="*/ 24 h 1245"/>
                <a:gd name="T44" fmla="*/ 998 w 1136"/>
                <a:gd name="T45" fmla="*/ 22 h 1245"/>
                <a:gd name="T46" fmla="*/ 957 w 1136"/>
                <a:gd name="T47" fmla="*/ 49 h 1245"/>
                <a:gd name="T48" fmla="*/ 939 w 1136"/>
                <a:gd name="T49" fmla="*/ 34 h 1245"/>
                <a:gd name="T50" fmla="*/ 877 w 1136"/>
                <a:gd name="T51" fmla="*/ 108 h 1245"/>
                <a:gd name="T52" fmla="*/ 814 w 1136"/>
                <a:gd name="T53" fmla="*/ 129 h 1245"/>
                <a:gd name="T54" fmla="*/ 748 w 1136"/>
                <a:gd name="T55" fmla="*/ 149 h 1245"/>
                <a:gd name="T56" fmla="*/ 668 w 1136"/>
                <a:gd name="T57" fmla="*/ 165 h 1245"/>
                <a:gd name="T58" fmla="*/ 659 w 1136"/>
                <a:gd name="T59" fmla="*/ 229 h 1245"/>
                <a:gd name="T60" fmla="*/ 652 w 1136"/>
                <a:gd name="T61" fmla="*/ 281 h 1245"/>
                <a:gd name="T62" fmla="*/ 586 w 1136"/>
                <a:gd name="T63" fmla="*/ 295 h 1245"/>
                <a:gd name="T64" fmla="*/ 564 w 1136"/>
                <a:gd name="T65" fmla="*/ 340 h 1245"/>
                <a:gd name="T66" fmla="*/ 516 w 1136"/>
                <a:gd name="T67" fmla="*/ 406 h 1245"/>
                <a:gd name="T68" fmla="*/ 466 w 1136"/>
                <a:gd name="T69" fmla="*/ 490 h 1245"/>
                <a:gd name="T70" fmla="*/ 423 w 1136"/>
                <a:gd name="T71" fmla="*/ 572 h 1245"/>
                <a:gd name="T72" fmla="*/ 398 w 1136"/>
                <a:gd name="T73" fmla="*/ 622 h 1245"/>
                <a:gd name="T74" fmla="*/ 318 w 1136"/>
                <a:gd name="T75" fmla="*/ 692 h 1245"/>
                <a:gd name="T76" fmla="*/ 366 w 1136"/>
                <a:gd name="T77" fmla="*/ 701 h 1245"/>
                <a:gd name="T78" fmla="*/ 295 w 1136"/>
                <a:gd name="T79" fmla="*/ 715 h 1245"/>
                <a:gd name="T80" fmla="*/ 229 w 1136"/>
                <a:gd name="T81" fmla="*/ 755 h 1245"/>
                <a:gd name="T82" fmla="*/ 172 w 1136"/>
                <a:gd name="T83" fmla="*/ 758 h 1245"/>
                <a:gd name="T84" fmla="*/ 127 w 1136"/>
                <a:gd name="T85" fmla="*/ 789 h 1245"/>
                <a:gd name="T86" fmla="*/ 97 w 1136"/>
                <a:gd name="T87" fmla="*/ 821 h 1245"/>
                <a:gd name="T88" fmla="*/ 38 w 1136"/>
                <a:gd name="T89" fmla="*/ 860 h 1245"/>
                <a:gd name="T90" fmla="*/ 22 w 1136"/>
                <a:gd name="T91" fmla="*/ 996 h 1245"/>
                <a:gd name="T92" fmla="*/ 45 w 1136"/>
                <a:gd name="T93" fmla="*/ 1028 h 1245"/>
                <a:gd name="T94" fmla="*/ 22 w 1136"/>
                <a:gd name="T95" fmla="*/ 1089 h 1245"/>
                <a:gd name="T96" fmla="*/ 36 w 1136"/>
                <a:gd name="T97" fmla="*/ 1123 h 1245"/>
                <a:gd name="T98" fmla="*/ 0 w 1136"/>
                <a:gd name="T99" fmla="*/ 1155 h 1245"/>
                <a:gd name="T100" fmla="*/ 95 w 1136"/>
                <a:gd name="T101" fmla="*/ 1244 h 1245"/>
                <a:gd name="T102" fmla="*/ 234 w 1136"/>
                <a:gd name="T103" fmla="*/ 1141 h 1245"/>
                <a:gd name="T104" fmla="*/ 284 w 1136"/>
                <a:gd name="T105" fmla="*/ 1085 h 1245"/>
                <a:gd name="T106" fmla="*/ 295 w 1136"/>
                <a:gd name="T107" fmla="*/ 1171 h 12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36"/>
                <a:gd name="T163" fmla="*/ 0 h 1245"/>
                <a:gd name="T164" fmla="*/ 1136 w 1136"/>
                <a:gd name="T165" fmla="*/ 1245 h 12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36" h="1245">
                  <a:moveTo>
                    <a:pt x="304" y="1171"/>
                  </a:moveTo>
                  <a:lnTo>
                    <a:pt x="307" y="1169"/>
                  </a:lnTo>
                  <a:lnTo>
                    <a:pt x="318" y="1166"/>
                  </a:lnTo>
                  <a:lnTo>
                    <a:pt x="327" y="1153"/>
                  </a:lnTo>
                  <a:lnTo>
                    <a:pt x="332" y="1137"/>
                  </a:lnTo>
                  <a:lnTo>
                    <a:pt x="336" y="1128"/>
                  </a:lnTo>
                  <a:lnTo>
                    <a:pt x="332" y="1103"/>
                  </a:lnTo>
                  <a:lnTo>
                    <a:pt x="336" y="1087"/>
                  </a:lnTo>
                  <a:lnTo>
                    <a:pt x="348" y="1078"/>
                  </a:lnTo>
                  <a:lnTo>
                    <a:pt x="377" y="1066"/>
                  </a:lnTo>
                  <a:lnTo>
                    <a:pt x="382" y="1053"/>
                  </a:lnTo>
                  <a:lnTo>
                    <a:pt x="377" y="1012"/>
                  </a:lnTo>
                  <a:lnTo>
                    <a:pt x="375" y="1003"/>
                  </a:lnTo>
                  <a:lnTo>
                    <a:pt x="375" y="978"/>
                  </a:lnTo>
                  <a:lnTo>
                    <a:pt x="366" y="969"/>
                  </a:lnTo>
                  <a:lnTo>
                    <a:pt x="370" y="951"/>
                  </a:lnTo>
                  <a:lnTo>
                    <a:pt x="377" y="951"/>
                  </a:lnTo>
                  <a:lnTo>
                    <a:pt x="398" y="937"/>
                  </a:lnTo>
                  <a:lnTo>
                    <a:pt x="382" y="898"/>
                  </a:lnTo>
                  <a:lnTo>
                    <a:pt x="375" y="887"/>
                  </a:lnTo>
                  <a:lnTo>
                    <a:pt x="375" y="883"/>
                  </a:lnTo>
                  <a:lnTo>
                    <a:pt x="375" y="851"/>
                  </a:lnTo>
                  <a:lnTo>
                    <a:pt x="386" y="826"/>
                  </a:lnTo>
                  <a:lnTo>
                    <a:pt x="391" y="799"/>
                  </a:lnTo>
                  <a:lnTo>
                    <a:pt x="393" y="771"/>
                  </a:lnTo>
                  <a:lnTo>
                    <a:pt x="391" y="746"/>
                  </a:lnTo>
                  <a:lnTo>
                    <a:pt x="398" y="728"/>
                  </a:lnTo>
                  <a:lnTo>
                    <a:pt x="402" y="717"/>
                  </a:lnTo>
                  <a:lnTo>
                    <a:pt x="427" y="701"/>
                  </a:lnTo>
                  <a:lnTo>
                    <a:pt x="452" y="692"/>
                  </a:lnTo>
                  <a:lnTo>
                    <a:pt x="475" y="701"/>
                  </a:lnTo>
                  <a:lnTo>
                    <a:pt x="482" y="705"/>
                  </a:lnTo>
                  <a:lnTo>
                    <a:pt x="493" y="687"/>
                  </a:lnTo>
                  <a:lnTo>
                    <a:pt x="493" y="667"/>
                  </a:lnTo>
                  <a:lnTo>
                    <a:pt x="482" y="631"/>
                  </a:lnTo>
                  <a:lnTo>
                    <a:pt x="477" y="615"/>
                  </a:lnTo>
                  <a:lnTo>
                    <a:pt x="482" y="606"/>
                  </a:lnTo>
                  <a:lnTo>
                    <a:pt x="489" y="606"/>
                  </a:lnTo>
                  <a:lnTo>
                    <a:pt x="498" y="592"/>
                  </a:lnTo>
                  <a:lnTo>
                    <a:pt x="502" y="569"/>
                  </a:lnTo>
                  <a:lnTo>
                    <a:pt x="507" y="535"/>
                  </a:lnTo>
                  <a:lnTo>
                    <a:pt x="511" y="501"/>
                  </a:lnTo>
                  <a:lnTo>
                    <a:pt x="523" y="490"/>
                  </a:lnTo>
                  <a:lnTo>
                    <a:pt x="548" y="474"/>
                  </a:lnTo>
                  <a:lnTo>
                    <a:pt x="564" y="465"/>
                  </a:lnTo>
                  <a:lnTo>
                    <a:pt x="568" y="440"/>
                  </a:lnTo>
                  <a:lnTo>
                    <a:pt x="577" y="422"/>
                  </a:lnTo>
                  <a:lnTo>
                    <a:pt x="598" y="406"/>
                  </a:lnTo>
                  <a:lnTo>
                    <a:pt x="602" y="394"/>
                  </a:lnTo>
                  <a:lnTo>
                    <a:pt x="598" y="381"/>
                  </a:lnTo>
                  <a:lnTo>
                    <a:pt x="598" y="365"/>
                  </a:lnTo>
                  <a:lnTo>
                    <a:pt x="616" y="351"/>
                  </a:lnTo>
                  <a:lnTo>
                    <a:pt x="636" y="315"/>
                  </a:lnTo>
                  <a:lnTo>
                    <a:pt x="652" y="320"/>
                  </a:lnTo>
                  <a:lnTo>
                    <a:pt x="677" y="299"/>
                  </a:lnTo>
                  <a:lnTo>
                    <a:pt x="673" y="281"/>
                  </a:lnTo>
                  <a:lnTo>
                    <a:pt x="689" y="265"/>
                  </a:lnTo>
                  <a:lnTo>
                    <a:pt x="698" y="270"/>
                  </a:lnTo>
                  <a:lnTo>
                    <a:pt x="716" y="265"/>
                  </a:lnTo>
                  <a:lnTo>
                    <a:pt x="739" y="270"/>
                  </a:lnTo>
                  <a:lnTo>
                    <a:pt x="773" y="240"/>
                  </a:lnTo>
                  <a:lnTo>
                    <a:pt x="768" y="224"/>
                  </a:lnTo>
                  <a:lnTo>
                    <a:pt x="773" y="215"/>
                  </a:lnTo>
                  <a:lnTo>
                    <a:pt x="764" y="211"/>
                  </a:lnTo>
                  <a:lnTo>
                    <a:pt x="782" y="195"/>
                  </a:lnTo>
                  <a:lnTo>
                    <a:pt x="805" y="190"/>
                  </a:lnTo>
                  <a:lnTo>
                    <a:pt x="823" y="215"/>
                  </a:lnTo>
                  <a:lnTo>
                    <a:pt x="852" y="249"/>
                  </a:lnTo>
                  <a:lnTo>
                    <a:pt x="864" y="249"/>
                  </a:lnTo>
                  <a:lnTo>
                    <a:pt x="880" y="236"/>
                  </a:lnTo>
                  <a:lnTo>
                    <a:pt x="893" y="233"/>
                  </a:lnTo>
                  <a:lnTo>
                    <a:pt x="900" y="236"/>
                  </a:lnTo>
                  <a:lnTo>
                    <a:pt x="914" y="249"/>
                  </a:lnTo>
                  <a:lnTo>
                    <a:pt x="930" y="254"/>
                  </a:lnTo>
                  <a:lnTo>
                    <a:pt x="934" y="249"/>
                  </a:lnTo>
                  <a:lnTo>
                    <a:pt x="943" y="233"/>
                  </a:lnTo>
                  <a:lnTo>
                    <a:pt x="948" y="224"/>
                  </a:lnTo>
                  <a:lnTo>
                    <a:pt x="964" y="195"/>
                  </a:lnTo>
                  <a:lnTo>
                    <a:pt x="968" y="190"/>
                  </a:lnTo>
                  <a:lnTo>
                    <a:pt x="964" y="149"/>
                  </a:lnTo>
                  <a:lnTo>
                    <a:pt x="984" y="129"/>
                  </a:lnTo>
                  <a:lnTo>
                    <a:pt x="993" y="133"/>
                  </a:lnTo>
                  <a:lnTo>
                    <a:pt x="1018" y="108"/>
                  </a:lnTo>
                  <a:lnTo>
                    <a:pt x="1039" y="133"/>
                  </a:lnTo>
                  <a:lnTo>
                    <a:pt x="1046" y="140"/>
                  </a:lnTo>
                  <a:lnTo>
                    <a:pt x="1059" y="136"/>
                  </a:lnTo>
                  <a:lnTo>
                    <a:pt x="1069" y="149"/>
                  </a:lnTo>
                  <a:lnTo>
                    <a:pt x="1069" y="158"/>
                  </a:lnTo>
                  <a:lnTo>
                    <a:pt x="1075" y="165"/>
                  </a:lnTo>
                  <a:lnTo>
                    <a:pt x="1075" y="179"/>
                  </a:lnTo>
                  <a:lnTo>
                    <a:pt x="1089" y="163"/>
                  </a:lnTo>
                  <a:lnTo>
                    <a:pt x="1109" y="145"/>
                  </a:lnTo>
                  <a:lnTo>
                    <a:pt x="1121" y="120"/>
                  </a:lnTo>
                  <a:lnTo>
                    <a:pt x="1114" y="115"/>
                  </a:lnTo>
                  <a:lnTo>
                    <a:pt x="1100" y="129"/>
                  </a:lnTo>
                  <a:lnTo>
                    <a:pt x="1098" y="108"/>
                  </a:lnTo>
                  <a:lnTo>
                    <a:pt x="1089" y="104"/>
                  </a:lnTo>
                  <a:lnTo>
                    <a:pt x="1084" y="93"/>
                  </a:lnTo>
                  <a:lnTo>
                    <a:pt x="1119" y="65"/>
                  </a:lnTo>
                  <a:lnTo>
                    <a:pt x="1130" y="70"/>
                  </a:lnTo>
                  <a:lnTo>
                    <a:pt x="1135" y="54"/>
                  </a:lnTo>
                  <a:lnTo>
                    <a:pt x="1125" y="49"/>
                  </a:lnTo>
                  <a:lnTo>
                    <a:pt x="1105" y="40"/>
                  </a:lnTo>
                  <a:lnTo>
                    <a:pt x="1094" y="36"/>
                  </a:lnTo>
                  <a:lnTo>
                    <a:pt x="1075" y="22"/>
                  </a:lnTo>
                  <a:lnTo>
                    <a:pt x="1059" y="18"/>
                  </a:lnTo>
                  <a:lnTo>
                    <a:pt x="1041" y="34"/>
                  </a:lnTo>
                  <a:lnTo>
                    <a:pt x="1034" y="45"/>
                  </a:lnTo>
                  <a:lnTo>
                    <a:pt x="1018" y="34"/>
                  </a:lnTo>
                  <a:lnTo>
                    <a:pt x="1028" y="24"/>
                  </a:lnTo>
                  <a:lnTo>
                    <a:pt x="1030" y="4"/>
                  </a:lnTo>
                  <a:lnTo>
                    <a:pt x="1028" y="0"/>
                  </a:lnTo>
                  <a:lnTo>
                    <a:pt x="1005" y="0"/>
                  </a:lnTo>
                  <a:lnTo>
                    <a:pt x="1000" y="9"/>
                  </a:lnTo>
                  <a:lnTo>
                    <a:pt x="998" y="22"/>
                  </a:lnTo>
                  <a:lnTo>
                    <a:pt x="1000" y="34"/>
                  </a:lnTo>
                  <a:lnTo>
                    <a:pt x="984" y="49"/>
                  </a:lnTo>
                  <a:lnTo>
                    <a:pt x="971" y="24"/>
                  </a:lnTo>
                  <a:lnTo>
                    <a:pt x="959" y="29"/>
                  </a:lnTo>
                  <a:lnTo>
                    <a:pt x="957" y="49"/>
                  </a:lnTo>
                  <a:lnTo>
                    <a:pt x="948" y="79"/>
                  </a:lnTo>
                  <a:lnTo>
                    <a:pt x="928" y="99"/>
                  </a:lnTo>
                  <a:lnTo>
                    <a:pt x="914" y="74"/>
                  </a:lnTo>
                  <a:lnTo>
                    <a:pt x="934" y="59"/>
                  </a:lnTo>
                  <a:lnTo>
                    <a:pt x="939" y="34"/>
                  </a:lnTo>
                  <a:lnTo>
                    <a:pt x="928" y="34"/>
                  </a:lnTo>
                  <a:lnTo>
                    <a:pt x="905" y="34"/>
                  </a:lnTo>
                  <a:lnTo>
                    <a:pt x="889" y="59"/>
                  </a:lnTo>
                  <a:lnTo>
                    <a:pt x="868" y="93"/>
                  </a:lnTo>
                  <a:lnTo>
                    <a:pt x="877" y="108"/>
                  </a:lnTo>
                  <a:lnTo>
                    <a:pt x="864" y="115"/>
                  </a:lnTo>
                  <a:lnTo>
                    <a:pt x="848" y="104"/>
                  </a:lnTo>
                  <a:lnTo>
                    <a:pt x="830" y="111"/>
                  </a:lnTo>
                  <a:lnTo>
                    <a:pt x="834" y="129"/>
                  </a:lnTo>
                  <a:lnTo>
                    <a:pt x="814" y="129"/>
                  </a:lnTo>
                  <a:lnTo>
                    <a:pt x="800" y="133"/>
                  </a:lnTo>
                  <a:lnTo>
                    <a:pt x="786" y="154"/>
                  </a:lnTo>
                  <a:lnTo>
                    <a:pt x="764" y="149"/>
                  </a:lnTo>
                  <a:lnTo>
                    <a:pt x="764" y="163"/>
                  </a:lnTo>
                  <a:lnTo>
                    <a:pt x="748" y="149"/>
                  </a:lnTo>
                  <a:lnTo>
                    <a:pt x="727" y="158"/>
                  </a:lnTo>
                  <a:lnTo>
                    <a:pt x="723" y="174"/>
                  </a:lnTo>
                  <a:lnTo>
                    <a:pt x="707" y="179"/>
                  </a:lnTo>
                  <a:lnTo>
                    <a:pt x="693" y="163"/>
                  </a:lnTo>
                  <a:lnTo>
                    <a:pt x="668" y="165"/>
                  </a:lnTo>
                  <a:lnTo>
                    <a:pt x="643" y="174"/>
                  </a:lnTo>
                  <a:lnTo>
                    <a:pt x="643" y="199"/>
                  </a:lnTo>
                  <a:lnTo>
                    <a:pt x="659" y="204"/>
                  </a:lnTo>
                  <a:lnTo>
                    <a:pt x="659" y="211"/>
                  </a:lnTo>
                  <a:lnTo>
                    <a:pt x="659" y="229"/>
                  </a:lnTo>
                  <a:lnTo>
                    <a:pt x="648" y="224"/>
                  </a:lnTo>
                  <a:lnTo>
                    <a:pt x="632" y="233"/>
                  </a:lnTo>
                  <a:lnTo>
                    <a:pt x="636" y="249"/>
                  </a:lnTo>
                  <a:lnTo>
                    <a:pt x="652" y="263"/>
                  </a:lnTo>
                  <a:lnTo>
                    <a:pt x="652" y="281"/>
                  </a:lnTo>
                  <a:lnTo>
                    <a:pt x="636" y="274"/>
                  </a:lnTo>
                  <a:lnTo>
                    <a:pt x="623" y="276"/>
                  </a:lnTo>
                  <a:lnTo>
                    <a:pt x="623" y="295"/>
                  </a:lnTo>
                  <a:lnTo>
                    <a:pt x="602" y="295"/>
                  </a:lnTo>
                  <a:lnTo>
                    <a:pt x="586" y="295"/>
                  </a:lnTo>
                  <a:lnTo>
                    <a:pt x="582" y="306"/>
                  </a:lnTo>
                  <a:lnTo>
                    <a:pt x="577" y="315"/>
                  </a:lnTo>
                  <a:lnTo>
                    <a:pt x="564" y="320"/>
                  </a:lnTo>
                  <a:lnTo>
                    <a:pt x="559" y="329"/>
                  </a:lnTo>
                  <a:lnTo>
                    <a:pt x="564" y="340"/>
                  </a:lnTo>
                  <a:lnTo>
                    <a:pt x="541" y="347"/>
                  </a:lnTo>
                  <a:lnTo>
                    <a:pt x="557" y="365"/>
                  </a:lnTo>
                  <a:lnTo>
                    <a:pt x="559" y="374"/>
                  </a:lnTo>
                  <a:lnTo>
                    <a:pt x="545" y="385"/>
                  </a:lnTo>
                  <a:lnTo>
                    <a:pt x="516" y="406"/>
                  </a:lnTo>
                  <a:lnTo>
                    <a:pt x="493" y="422"/>
                  </a:lnTo>
                  <a:lnTo>
                    <a:pt x="482" y="447"/>
                  </a:lnTo>
                  <a:lnTo>
                    <a:pt x="461" y="465"/>
                  </a:lnTo>
                  <a:lnTo>
                    <a:pt x="461" y="476"/>
                  </a:lnTo>
                  <a:lnTo>
                    <a:pt x="466" y="490"/>
                  </a:lnTo>
                  <a:lnTo>
                    <a:pt x="448" y="501"/>
                  </a:lnTo>
                  <a:lnTo>
                    <a:pt x="452" y="517"/>
                  </a:lnTo>
                  <a:lnTo>
                    <a:pt x="436" y="547"/>
                  </a:lnTo>
                  <a:lnTo>
                    <a:pt x="423" y="551"/>
                  </a:lnTo>
                  <a:lnTo>
                    <a:pt x="423" y="572"/>
                  </a:lnTo>
                  <a:lnTo>
                    <a:pt x="432" y="585"/>
                  </a:lnTo>
                  <a:lnTo>
                    <a:pt x="418" y="597"/>
                  </a:lnTo>
                  <a:lnTo>
                    <a:pt x="411" y="587"/>
                  </a:lnTo>
                  <a:lnTo>
                    <a:pt x="393" y="597"/>
                  </a:lnTo>
                  <a:lnTo>
                    <a:pt x="398" y="622"/>
                  </a:lnTo>
                  <a:lnTo>
                    <a:pt x="382" y="631"/>
                  </a:lnTo>
                  <a:lnTo>
                    <a:pt x="357" y="635"/>
                  </a:lnTo>
                  <a:lnTo>
                    <a:pt x="341" y="656"/>
                  </a:lnTo>
                  <a:lnTo>
                    <a:pt x="336" y="676"/>
                  </a:lnTo>
                  <a:lnTo>
                    <a:pt x="318" y="692"/>
                  </a:lnTo>
                  <a:lnTo>
                    <a:pt x="318" y="705"/>
                  </a:lnTo>
                  <a:lnTo>
                    <a:pt x="341" y="687"/>
                  </a:lnTo>
                  <a:lnTo>
                    <a:pt x="366" y="671"/>
                  </a:lnTo>
                  <a:lnTo>
                    <a:pt x="375" y="676"/>
                  </a:lnTo>
                  <a:lnTo>
                    <a:pt x="366" y="701"/>
                  </a:lnTo>
                  <a:lnTo>
                    <a:pt x="345" y="715"/>
                  </a:lnTo>
                  <a:lnTo>
                    <a:pt x="322" y="710"/>
                  </a:lnTo>
                  <a:lnTo>
                    <a:pt x="327" y="726"/>
                  </a:lnTo>
                  <a:lnTo>
                    <a:pt x="300" y="737"/>
                  </a:lnTo>
                  <a:lnTo>
                    <a:pt x="295" y="715"/>
                  </a:lnTo>
                  <a:lnTo>
                    <a:pt x="282" y="705"/>
                  </a:lnTo>
                  <a:lnTo>
                    <a:pt x="266" y="728"/>
                  </a:lnTo>
                  <a:lnTo>
                    <a:pt x="247" y="728"/>
                  </a:lnTo>
                  <a:lnTo>
                    <a:pt x="232" y="733"/>
                  </a:lnTo>
                  <a:lnTo>
                    <a:pt x="229" y="755"/>
                  </a:lnTo>
                  <a:lnTo>
                    <a:pt x="220" y="758"/>
                  </a:lnTo>
                  <a:lnTo>
                    <a:pt x="220" y="769"/>
                  </a:lnTo>
                  <a:lnTo>
                    <a:pt x="209" y="765"/>
                  </a:lnTo>
                  <a:lnTo>
                    <a:pt x="195" y="755"/>
                  </a:lnTo>
                  <a:lnTo>
                    <a:pt x="172" y="758"/>
                  </a:lnTo>
                  <a:lnTo>
                    <a:pt x="172" y="771"/>
                  </a:lnTo>
                  <a:lnTo>
                    <a:pt x="175" y="783"/>
                  </a:lnTo>
                  <a:lnTo>
                    <a:pt x="166" y="785"/>
                  </a:lnTo>
                  <a:lnTo>
                    <a:pt x="145" y="776"/>
                  </a:lnTo>
                  <a:lnTo>
                    <a:pt x="127" y="789"/>
                  </a:lnTo>
                  <a:lnTo>
                    <a:pt x="131" y="801"/>
                  </a:lnTo>
                  <a:lnTo>
                    <a:pt x="129" y="810"/>
                  </a:lnTo>
                  <a:lnTo>
                    <a:pt x="109" y="801"/>
                  </a:lnTo>
                  <a:lnTo>
                    <a:pt x="104" y="812"/>
                  </a:lnTo>
                  <a:lnTo>
                    <a:pt x="97" y="821"/>
                  </a:lnTo>
                  <a:lnTo>
                    <a:pt x="75" y="817"/>
                  </a:lnTo>
                  <a:lnTo>
                    <a:pt x="63" y="819"/>
                  </a:lnTo>
                  <a:lnTo>
                    <a:pt x="61" y="835"/>
                  </a:lnTo>
                  <a:lnTo>
                    <a:pt x="52" y="839"/>
                  </a:lnTo>
                  <a:lnTo>
                    <a:pt x="38" y="860"/>
                  </a:lnTo>
                  <a:lnTo>
                    <a:pt x="40" y="883"/>
                  </a:lnTo>
                  <a:lnTo>
                    <a:pt x="36" y="917"/>
                  </a:lnTo>
                  <a:lnTo>
                    <a:pt x="31" y="951"/>
                  </a:lnTo>
                  <a:lnTo>
                    <a:pt x="27" y="980"/>
                  </a:lnTo>
                  <a:lnTo>
                    <a:pt x="22" y="996"/>
                  </a:lnTo>
                  <a:lnTo>
                    <a:pt x="34" y="1012"/>
                  </a:lnTo>
                  <a:lnTo>
                    <a:pt x="52" y="998"/>
                  </a:lnTo>
                  <a:lnTo>
                    <a:pt x="63" y="1005"/>
                  </a:lnTo>
                  <a:lnTo>
                    <a:pt x="63" y="1019"/>
                  </a:lnTo>
                  <a:lnTo>
                    <a:pt x="45" y="1028"/>
                  </a:lnTo>
                  <a:lnTo>
                    <a:pt x="43" y="1048"/>
                  </a:lnTo>
                  <a:lnTo>
                    <a:pt x="38" y="1060"/>
                  </a:lnTo>
                  <a:lnTo>
                    <a:pt x="20" y="1057"/>
                  </a:lnTo>
                  <a:lnTo>
                    <a:pt x="13" y="1082"/>
                  </a:lnTo>
                  <a:lnTo>
                    <a:pt x="22" y="1089"/>
                  </a:lnTo>
                  <a:lnTo>
                    <a:pt x="38" y="1085"/>
                  </a:lnTo>
                  <a:lnTo>
                    <a:pt x="47" y="1096"/>
                  </a:lnTo>
                  <a:lnTo>
                    <a:pt x="50" y="1100"/>
                  </a:lnTo>
                  <a:lnTo>
                    <a:pt x="36" y="1110"/>
                  </a:lnTo>
                  <a:lnTo>
                    <a:pt x="36" y="1123"/>
                  </a:lnTo>
                  <a:lnTo>
                    <a:pt x="20" y="1128"/>
                  </a:lnTo>
                  <a:lnTo>
                    <a:pt x="9" y="1119"/>
                  </a:lnTo>
                  <a:lnTo>
                    <a:pt x="11" y="1139"/>
                  </a:lnTo>
                  <a:lnTo>
                    <a:pt x="9" y="1155"/>
                  </a:lnTo>
                  <a:lnTo>
                    <a:pt x="0" y="1155"/>
                  </a:lnTo>
                  <a:lnTo>
                    <a:pt x="25" y="1180"/>
                  </a:lnTo>
                  <a:lnTo>
                    <a:pt x="36" y="1194"/>
                  </a:lnTo>
                  <a:lnTo>
                    <a:pt x="43" y="1214"/>
                  </a:lnTo>
                  <a:lnTo>
                    <a:pt x="68" y="1230"/>
                  </a:lnTo>
                  <a:lnTo>
                    <a:pt x="95" y="1244"/>
                  </a:lnTo>
                  <a:lnTo>
                    <a:pt x="120" y="1244"/>
                  </a:lnTo>
                  <a:lnTo>
                    <a:pt x="156" y="1219"/>
                  </a:lnTo>
                  <a:lnTo>
                    <a:pt x="195" y="1191"/>
                  </a:lnTo>
                  <a:lnTo>
                    <a:pt x="229" y="1146"/>
                  </a:lnTo>
                  <a:lnTo>
                    <a:pt x="234" y="1141"/>
                  </a:lnTo>
                  <a:lnTo>
                    <a:pt x="243" y="1157"/>
                  </a:lnTo>
                  <a:lnTo>
                    <a:pt x="259" y="1146"/>
                  </a:lnTo>
                  <a:lnTo>
                    <a:pt x="266" y="1130"/>
                  </a:lnTo>
                  <a:lnTo>
                    <a:pt x="268" y="1110"/>
                  </a:lnTo>
                  <a:lnTo>
                    <a:pt x="284" y="1085"/>
                  </a:lnTo>
                  <a:lnTo>
                    <a:pt x="277" y="1112"/>
                  </a:lnTo>
                  <a:lnTo>
                    <a:pt x="286" y="1116"/>
                  </a:lnTo>
                  <a:lnTo>
                    <a:pt x="282" y="1130"/>
                  </a:lnTo>
                  <a:lnTo>
                    <a:pt x="286" y="1153"/>
                  </a:lnTo>
                  <a:lnTo>
                    <a:pt x="295" y="1171"/>
                  </a:lnTo>
                  <a:lnTo>
                    <a:pt x="304" y="1166"/>
                  </a:lnTo>
                </a:path>
              </a:pathLst>
            </a:custGeom>
            <a:grpFill/>
            <a:ln w="3175" cap="rnd" cmpd="sng">
              <a:solidFill>
                <a:schemeClr val="bg1"/>
              </a:solidFill>
              <a:prstDash val="solid"/>
              <a:round/>
              <a:headEnd type="none" w="sm" len="sm"/>
              <a:tailEnd type="none" w="sm" len="sm"/>
            </a:ln>
          </p:spPr>
          <p:txBody>
            <a:bodyPr/>
            <a:lstStyle/>
            <a:p>
              <a:pPr algn="ctr">
                <a:defRPr/>
              </a:pPr>
              <a:endParaRPr lang="nl-NL" sz="1700">
                <a:cs typeface="+mn-cs"/>
              </a:endParaRPr>
            </a:p>
          </p:txBody>
        </p:sp>
        <p:sp>
          <p:nvSpPr>
            <p:cNvPr id="134" name="Freeform 68"/>
            <p:cNvSpPr>
              <a:spLocks/>
            </p:cNvSpPr>
            <p:nvPr/>
          </p:nvSpPr>
          <p:spPr bwMode="auto">
            <a:xfrm>
              <a:off x="3673" y="902"/>
              <a:ext cx="36" cy="47"/>
            </a:xfrm>
            <a:custGeom>
              <a:avLst/>
              <a:gdLst>
                <a:gd name="T0" fmla="*/ 35 w 36"/>
                <a:gd name="T1" fmla="*/ 6 h 47"/>
                <a:gd name="T2" fmla="*/ 30 w 36"/>
                <a:gd name="T3" fmla="*/ 18 h 47"/>
                <a:gd name="T4" fmla="*/ 35 w 36"/>
                <a:gd name="T5" fmla="*/ 39 h 47"/>
                <a:gd name="T6" fmla="*/ 9 w 36"/>
                <a:gd name="T7" fmla="*/ 46 h 47"/>
                <a:gd name="T8" fmla="*/ 0 w 36"/>
                <a:gd name="T9" fmla="*/ 34 h 47"/>
                <a:gd name="T10" fmla="*/ 0 w 36"/>
                <a:gd name="T11" fmla="*/ 18 h 47"/>
                <a:gd name="T12" fmla="*/ 7 w 36"/>
                <a:gd name="T13" fmla="*/ 0 h 47"/>
                <a:gd name="T14" fmla="*/ 35 w 36"/>
                <a:gd name="T15" fmla="*/ 6 h 47"/>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7"/>
                <a:gd name="T26" fmla="*/ 36 w 36"/>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7">
                  <a:moveTo>
                    <a:pt x="35" y="6"/>
                  </a:moveTo>
                  <a:lnTo>
                    <a:pt x="30" y="18"/>
                  </a:lnTo>
                  <a:lnTo>
                    <a:pt x="35" y="39"/>
                  </a:lnTo>
                  <a:lnTo>
                    <a:pt x="9" y="46"/>
                  </a:lnTo>
                  <a:lnTo>
                    <a:pt x="0" y="34"/>
                  </a:lnTo>
                  <a:lnTo>
                    <a:pt x="0" y="18"/>
                  </a:lnTo>
                  <a:lnTo>
                    <a:pt x="7" y="0"/>
                  </a:lnTo>
                  <a:lnTo>
                    <a:pt x="35" y="6"/>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35" name="Freeform 69"/>
            <p:cNvSpPr>
              <a:spLocks/>
            </p:cNvSpPr>
            <p:nvPr/>
          </p:nvSpPr>
          <p:spPr bwMode="auto">
            <a:xfrm>
              <a:off x="3618" y="933"/>
              <a:ext cx="37" cy="38"/>
            </a:xfrm>
            <a:custGeom>
              <a:avLst/>
              <a:gdLst>
                <a:gd name="T0" fmla="*/ 31 w 38"/>
                <a:gd name="T1" fmla="*/ 0 h 38"/>
                <a:gd name="T2" fmla="*/ 37 w 38"/>
                <a:gd name="T3" fmla="*/ 25 h 38"/>
                <a:gd name="T4" fmla="*/ 7 w 38"/>
                <a:gd name="T5" fmla="*/ 37 h 38"/>
                <a:gd name="T6" fmla="*/ 0 w 38"/>
                <a:gd name="T7" fmla="*/ 11 h 38"/>
                <a:gd name="T8" fmla="*/ 31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31" y="0"/>
                  </a:moveTo>
                  <a:lnTo>
                    <a:pt x="37" y="25"/>
                  </a:lnTo>
                  <a:lnTo>
                    <a:pt x="7" y="37"/>
                  </a:lnTo>
                  <a:lnTo>
                    <a:pt x="0" y="11"/>
                  </a:lnTo>
                  <a:lnTo>
                    <a:pt x="31"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36" name="Freeform 70"/>
            <p:cNvSpPr>
              <a:spLocks/>
            </p:cNvSpPr>
            <p:nvPr/>
          </p:nvSpPr>
          <p:spPr bwMode="auto">
            <a:xfrm>
              <a:off x="3629" y="881"/>
              <a:ext cx="38" cy="36"/>
            </a:xfrm>
            <a:custGeom>
              <a:avLst/>
              <a:gdLst>
                <a:gd name="T0" fmla="*/ 0 w 39"/>
                <a:gd name="T1" fmla="*/ 22 h 36"/>
                <a:gd name="T2" fmla="*/ 28 w 39"/>
                <a:gd name="T3" fmla="*/ 35 h 36"/>
                <a:gd name="T4" fmla="*/ 38 w 39"/>
                <a:gd name="T5" fmla="*/ 7 h 36"/>
                <a:gd name="T6" fmla="*/ 21 w 39"/>
                <a:gd name="T7" fmla="*/ 0 h 36"/>
                <a:gd name="T8" fmla="*/ 9 w 39"/>
                <a:gd name="T9" fmla="*/ 7 h 36"/>
                <a:gd name="T10" fmla="*/ 0 w 39"/>
                <a:gd name="T11" fmla="*/ 15 h 36"/>
                <a:gd name="T12" fmla="*/ 0 w 39"/>
                <a:gd name="T13" fmla="*/ 22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0" y="22"/>
                  </a:moveTo>
                  <a:lnTo>
                    <a:pt x="28" y="35"/>
                  </a:lnTo>
                  <a:lnTo>
                    <a:pt x="38" y="7"/>
                  </a:lnTo>
                  <a:lnTo>
                    <a:pt x="21" y="0"/>
                  </a:lnTo>
                  <a:lnTo>
                    <a:pt x="9" y="7"/>
                  </a:lnTo>
                  <a:lnTo>
                    <a:pt x="0" y="15"/>
                  </a:lnTo>
                  <a:lnTo>
                    <a:pt x="0" y="22"/>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37" name="Freeform 71"/>
            <p:cNvSpPr>
              <a:spLocks/>
            </p:cNvSpPr>
            <p:nvPr/>
          </p:nvSpPr>
          <p:spPr bwMode="auto">
            <a:xfrm>
              <a:off x="3673" y="855"/>
              <a:ext cx="36" cy="38"/>
            </a:xfrm>
            <a:custGeom>
              <a:avLst/>
              <a:gdLst>
                <a:gd name="T0" fmla="*/ 0 w 36"/>
                <a:gd name="T1" fmla="*/ 37 h 38"/>
                <a:gd name="T2" fmla="*/ 26 w 36"/>
                <a:gd name="T3" fmla="*/ 0 h 38"/>
                <a:gd name="T4" fmla="*/ 35 w 36"/>
                <a:gd name="T5" fmla="*/ 15 h 38"/>
                <a:gd name="T6" fmla="*/ 0 w 36"/>
                <a:gd name="T7" fmla="*/ 37 h 38"/>
                <a:gd name="T8" fmla="*/ 0 60000 65536"/>
                <a:gd name="T9" fmla="*/ 0 60000 65536"/>
                <a:gd name="T10" fmla="*/ 0 60000 65536"/>
                <a:gd name="T11" fmla="*/ 0 60000 65536"/>
                <a:gd name="T12" fmla="*/ 0 w 36"/>
                <a:gd name="T13" fmla="*/ 0 h 38"/>
                <a:gd name="T14" fmla="*/ 36 w 36"/>
                <a:gd name="T15" fmla="*/ 38 h 38"/>
              </a:gdLst>
              <a:ahLst/>
              <a:cxnLst>
                <a:cxn ang="T8">
                  <a:pos x="T0" y="T1"/>
                </a:cxn>
                <a:cxn ang="T9">
                  <a:pos x="T2" y="T3"/>
                </a:cxn>
                <a:cxn ang="T10">
                  <a:pos x="T4" y="T5"/>
                </a:cxn>
                <a:cxn ang="T11">
                  <a:pos x="T6" y="T7"/>
                </a:cxn>
              </a:cxnLst>
              <a:rect l="T12" t="T13" r="T14" b="T15"/>
              <a:pathLst>
                <a:path w="36" h="38">
                  <a:moveTo>
                    <a:pt x="0" y="37"/>
                  </a:moveTo>
                  <a:lnTo>
                    <a:pt x="26" y="0"/>
                  </a:lnTo>
                  <a:lnTo>
                    <a:pt x="35" y="15"/>
                  </a:lnTo>
                  <a:lnTo>
                    <a:pt x="0" y="37"/>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38" name="Freeform 72"/>
            <p:cNvSpPr>
              <a:spLocks/>
            </p:cNvSpPr>
            <p:nvPr/>
          </p:nvSpPr>
          <p:spPr bwMode="auto">
            <a:xfrm>
              <a:off x="3574" y="942"/>
              <a:ext cx="39" cy="37"/>
            </a:xfrm>
            <a:custGeom>
              <a:avLst/>
              <a:gdLst>
                <a:gd name="T0" fmla="*/ 28 w 38"/>
                <a:gd name="T1" fmla="*/ 0 h 37"/>
                <a:gd name="T2" fmla="*/ 37 w 38"/>
                <a:gd name="T3" fmla="*/ 28 h 37"/>
                <a:gd name="T4" fmla="*/ 0 w 38"/>
                <a:gd name="T5" fmla="*/ 36 h 37"/>
                <a:gd name="T6" fmla="*/ 28 w 38"/>
                <a:gd name="T7" fmla="*/ 0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28" y="0"/>
                  </a:moveTo>
                  <a:lnTo>
                    <a:pt x="37" y="28"/>
                  </a:lnTo>
                  <a:lnTo>
                    <a:pt x="0" y="36"/>
                  </a:lnTo>
                  <a:lnTo>
                    <a:pt x="28"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39" name="Freeform 73"/>
            <p:cNvSpPr>
              <a:spLocks/>
            </p:cNvSpPr>
            <p:nvPr/>
          </p:nvSpPr>
          <p:spPr bwMode="auto">
            <a:xfrm>
              <a:off x="3790" y="802"/>
              <a:ext cx="39" cy="36"/>
            </a:xfrm>
            <a:custGeom>
              <a:avLst/>
              <a:gdLst>
                <a:gd name="T0" fmla="*/ 16 w 38"/>
                <a:gd name="T1" fmla="*/ 0 h 36"/>
                <a:gd name="T2" fmla="*/ 0 w 38"/>
                <a:gd name="T3" fmla="*/ 16 h 36"/>
                <a:gd name="T4" fmla="*/ 23 w 38"/>
                <a:gd name="T5" fmla="*/ 35 h 36"/>
                <a:gd name="T6" fmla="*/ 37 w 38"/>
                <a:gd name="T7" fmla="*/ 16 h 36"/>
                <a:gd name="T8" fmla="*/ 16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6" y="0"/>
                  </a:moveTo>
                  <a:lnTo>
                    <a:pt x="0" y="16"/>
                  </a:lnTo>
                  <a:lnTo>
                    <a:pt x="23" y="35"/>
                  </a:lnTo>
                  <a:lnTo>
                    <a:pt x="37" y="16"/>
                  </a:lnTo>
                  <a:lnTo>
                    <a:pt x="16"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40" name="Freeform 74"/>
            <p:cNvSpPr>
              <a:spLocks/>
            </p:cNvSpPr>
            <p:nvPr/>
          </p:nvSpPr>
          <p:spPr bwMode="auto">
            <a:xfrm>
              <a:off x="3823" y="775"/>
              <a:ext cx="39" cy="36"/>
            </a:xfrm>
            <a:custGeom>
              <a:avLst/>
              <a:gdLst>
                <a:gd name="T0" fmla="*/ 0 w 39"/>
                <a:gd name="T1" fmla="*/ 13 h 36"/>
                <a:gd name="T2" fmla="*/ 17 w 39"/>
                <a:gd name="T3" fmla="*/ 35 h 36"/>
                <a:gd name="T4" fmla="*/ 38 w 39"/>
                <a:gd name="T5" fmla="*/ 21 h 36"/>
                <a:gd name="T6" fmla="*/ 20 w 39"/>
                <a:gd name="T7" fmla="*/ 0 h 36"/>
                <a:gd name="T8" fmla="*/ 0 w 39"/>
                <a:gd name="T9" fmla="*/ 13 h 36"/>
                <a:gd name="T10" fmla="*/ 0 60000 65536"/>
                <a:gd name="T11" fmla="*/ 0 60000 65536"/>
                <a:gd name="T12" fmla="*/ 0 60000 65536"/>
                <a:gd name="T13" fmla="*/ 0 60000 65536"/>
                <a:gd name="T14" fmla="*/ 0 60000 65536"/>
                <a:gd name="T15" fmla="*/ 0 w 39"/>
                <a:gd name="T16" fmla="*/ 0 h 36"/>
                <a:gd name="T17" fmla="*/ 39 w 39"/>
                <a:gd name="T18" fmla="*/ 36 h 36"/>
              </a:gdLst>
              <a:ahLst/>
              <a:cxnLst>
                <a:cxn ang="T10">
                  <a:pos x="T0" y="T1"/>
                </a:cxn>
                <a:cxn ang="T11">
                  <a:pos x="T2" y="T3"/>
                </a:cxn>
                <a:cxn ang="T12">
                  <a:pos x="T4" y="T5"/>
                </a:cxn>
                <a:cxn ang="T13">
                  <a:pos x="T6" y="T7"/>
                </a:cxn>
                <a:cxn ang="T14">
                  <a:pos x="T8" y="T9"/>
                </a:cxn>
              </a:cxnLst>
              <a:rect l="T15" t="T16" r="T17" b="T18"/>
              <a:pathLst>
                <a:path w="39" h="36">
                  <a:moveTo>
                    <a:pt x="0" y="13"/>
                  </a:moveTo>
                  <a:lnTo>
                    <a:pt x="17" y="35"/>
                  </a:lnTo>
                  <a:lnTo>
                    <a:pt x="38" y="21"/>
                  </a:lnTo>
                  <a:lnTo>
                    <a:pt x="20" y="0"/>
                  </a:lnTo>
                  <a:lnTo>
                    <a:pt x="0" y="13"/>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41" name="Freeform 75"/>
            <p:cNvSpPr>
              <a:spLocks/>
            </p:cNvSpPr>
            <p:nvPr/>
          </p:nvSpPr>
          <p:spPr bwMode="auto">
            <a:xfrm>
              <a:off x="3919" y="718"/>
              <a:ext cx="58" cy="36"/>
            </a:xfrm>
            <a:custGeom>
              <a:avLst/>
              <a:gdLst>
                <a:gd name="T0" fmla="*/ 25 w 57"/>
                <a:gd name="T1" fmla="*/ 8 h 36"/>
                <a:gd name="T2" fmla="*/ 35 w 57"/>
                <a:gd name="T3" fmla="*/ 15 h 36"/>
                <a:gd name="T4" fmla="*/ 56 w 57"/>
                <a:gd name="T5" fmla="*/ 0 h 36"/>
                <a:gd name="T6" fmla="*/ 46 w 57"/>
                <a:gd name="T7" fmla="*/ 32 h 36"/>
                <a:gd name="T8" fmla="*/ 25 w 57"/>
                <a:gd name="T9" fmla="*/ 35 h 36"/>
                <a:gd name="T10" fmla="*/ 0 w 57"/>
                <a:gd name="T11" fmla="*/ 13 h 36"/>
                <a:gd name="T12" fmla="*/ 25 w 57"/>
                <a:gd name="T13" fmla="*/ 8 h 36"/>
                <a:gd name="T14" fmla="*/ 0 60000 65536"/>
                <a:gd name="T15" fmla="*/ 0 60000 65536"/>
                <a:gd name="T16" fmla="*/ 0 60000 65536"/>
                <a:gd name="T17" fmla="*/ 0 60000 65536"/>
                <a:gd name="T18" fmla="*/ 0 60000 65536"/>
                <a:gd name="T19" fmla="*/ 0 60000 65536"/>
                <a:gd name="T20" fmla="*/ 0 60000 65536"/>
                <a:gd name="T21" fmla="*/ 0 w 57"/>
                <a:gd name="T22" fmla="*/ 0 h 36"/>
                <a:gd name="T23" fmla="*/ 57 w 5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6">
                  <a:moveTo>
                    <a:pt x="25" y="8"/>
                  </a:moveTo>
                  <a:lnTo>
                    <a:pt x="35" y="15"/>
                  </a:lnTo>
                  <a:lnTo>
                    <a:pt x="56" y="0"/>
                  </a:lnTo>
                  <a:lnTo>
                    <a:pt x="46" y="32"/>
                  </a:lnTo>
                  <a:lnTo>
                    <a:pt x="25" y="35"/>
                  </a:lnTo>
                  <a:lnTo>
                    <a:pt x="0" y="13"/>
                  </a:lnTo>
                  <a:lnTo>
                    <a:pt x="25" y="8"/>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42" name="Freeform 76"/>
            <p:cNvSpPr>
              <a:spLocks/>
            </p:cNvSpPr>
            <p:nvPr/>
          </p:nvSpPr>
          <p:spPr bwMode="auto">
            <a:xfrm>
              <a:off x="4025" y="684"/>
              <a:ext cx="37" cy="36"/>
            </a:xfrm>
            <a:custGeom>
              <a:avLst/>
              <a:gdLst>
                <a:gd name="T0" fmla="*/ 18 w 38"/>
                <a:gd name="T1" fmla="*/ 0 h 36"/>
                <a:gd name="T2" fmla="*/ 33 w 38"/>
                <a:gd name="T3" fmla="*/ 11 h 36"/>
                <a:gd name="T4" fmla="*/ 37 w 38"/>
                <a:gd name="T5" fmla="*/ 35 h 36"/>
                <a:gd name="T6" fmla="*/ 0 w 38"/>
                <a:gd name="T7" fmla="*/ 35 h 36"/>
                <a:gd name="T8" fmla="*/ 18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8" y="0"/>
                  </a:moveTo>
                  <a:lnTo>
                    <a:pt x="33" y="11"/>
                  </a:lnTo>
                  <a:lnTo>
                    <a:pt x="37" y="35"/>
                  </a:lnTo>
                  <a:lnTo>
                    <a:pt x="0" y="35"/>
                  </a:lnTo>
                  <a:lnTo>
                    <a:pt x="18" y="0"/>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43" name="Freeform 77"/>
            <p:cNvSpPr>
              <a:spLocks/>
            </p:cNvSpPr>
            <p:nvPr/>
          </p:nvSpPr>
          <p:spPr bwMode="auto">
            <a:xfrm>
              <a:off x="3333" y="1372"/>
              <a:ext cx="39" cy="37"/>
            </a:xfrm>
            <a:custGeom>
              <a:avLst/>
              <a:gdLst>
                <a:gd name="T0" fmla="*/ 38 w 39"/>
                <a:gd name="T1" fmla="*/ 19 h 37"/>
                <a:gd name="T2" fmla="*/ 8 w 39"/>
                <a:gd name="T3" fmla="*/ 0 h 37"/>
                <a:gd name="T4" fmla="*/ 0 w 39"/>
                <a:gd name="T5" fmla="*/ 16 h 37"/>
                <a:gd name="T6" fmla="*/ 2 w 39"/>
                <a:gd name="T7" fmla="*/ 36 h 37"/>
                <a:gd name="T8" fmla="*/ 38 w 39"/>
                <a:gd name="T9" fmla="*/ 19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38" y="19"/>
                  </a:moveTo>
                  <a:lnTo>
                    <a:pt x="8" y="0"/>
                  </a:lnTo>
                  <a:lnTo>
                    <a:pt x="0" y="16"/>
                  </a:lnTo>
                  <a:lnTo>
                    <a:pt x="2" y="36"/>
                  </a:lnTo>
                  <a:lnTo>
                    <a:pt x="38" y="19"/>
                  </a:lnTo>
                </a:path>
              </a:pathLst>
            </a:custGeom>
            <a:grpFill/>
            <a:ln w="3175" cap="rnd" cmpd="sng">
              <a:solidFill>
                <a:schemeClr val="bg1"/>
              </a:solidFill>
              <a:prstDash val="solid"/>
              <a:round/>
              <a:headEnd/>
              <a:tailEnd/>
            </a:ln>
          </p:spPr>
          <p:txBody>
            <a:bodyPr/>
            <a:lstStyle/>
            <a:p>
              <a:pPr algn="ctr">
                <a:defRPr/>
              </a:pPr>
              <a:endParaRPr lang="nl-NL" sz="1700">
                <a:cs typeface="+mn-cs"/>
              </a:endParaRPr>
            </a:p>
          </p:txBody>
        </p:sp>
        <p:sp>
          <p:nvSpPr>
            <p:cNvPr id="144" name="Freeform 78"/>
            <p:cNvSpPr>
              <a:spLocks/>
            </p:cNvSpPr>
            <p:nvPr/>
          </p:nvSpPr>
          <p:spPr bwMode="auto">
            <a:xfrm>
              <a:off x="3637" y="2788"/>
              <a:ext cx="401" cy="201"/>
            </a:xfrm>
            <a:custGeom>
              <a:avLst/>
              <a:gdLst>
                <a:gd name="T0" fmla="*/ 0 w 401"/>
                <a:gd name="T1" fmla="*/ 121 h 201"/>
                <a:gd name="T2" fmla="*/ 23 w 401"/>
                <a:gd name="T3" fmla="*/ 96 h 201"/>
                <a:gd name="T4" fmla="*/ 41 w 401"/>
                <a:gd name="T5" fmla="*/ 69 h 201"/>
                <a:gd name="T6" fmla="*/ 59 w 401"/>
                <a:gd name="T7" fmla="*/ 42 h 201"/>
                <a:gd name="T8" fmla="*/ 80 w 401"/>
                <a:gd name="T9" fmla="*/ 9 h 201"/>
                <a:gd name="T10" fmla="*/ 95 w 401"/>
                <a:gd name="T11" fmla="*/ 10 h 201"/>
                <a:gd name="T12" fmla="*/ 123 w 401"/>
                <a:gd name="T13" fmla="*/ 12 h 201"/>
                <a:gd name="T14" fmla="*/ 141 w 401"/>
                <a:gd name="T15" fmla="*/ 7 h 201"/>
                <a:gd name="T16" fmla="*/ 186 w 401"/>
                <a:gd name="T17" fmla="*/ 36 h 201"/>
                <a:gd name="T18" fmla="*/ 198 w 401"/>
                <a:gd name="T19" fmla="*/ 28 h 201"/>
                <a:gd name="T20" fmla="*/ 233 w 401"/>
                <a:gd name="T21" fmla="*/ 49 h 201"/>
                <a:gd name="T22" fmla="*/ 258 w 401"/>
                <a:gd name="T23" fmla="*/ 66 h 201"/>
                <a:gd name="T24" fmla="*/ 284 w 401"/>
                <a:gd name="T25" fmla="*/ 58 h 201"/>
                <a:gd name="T26" fmla="*/ 338 w 401"/>
                <a:gd name="T27" fmla="*/ 67 h 201"/>
                <a:gd name="T28" fmla="*/ 363 w 401"/>
                <a:gd name="T29" fmla="*/ 73 h 201"/>
                <a:gd name="T30" fmla="*/ 383 w 401"/>
                <a:gd name="T31" fmla="*/ 79 h 201"/>
                <a:gd name="T32" fmla="*/ 401 w 401"/>
                <a:gd name="T33" fmla="*/ 85 h 201"/>
                <a:gd name="T34" fmla="*/ 381 w 401"/>
                <a:gd name="T35" fmla="*/ 108 h 201"/>
                <a:gd name="T36" fmla="*/ 366 w 401"/>
                <a:gd name="T37" fmla="*/ 129 h 201"/>
                <a:gd name="T38" fmla="*/ 357 w 401"/>
                <a:gd name="T39" fmla="*/ 151 h 201"/>
                <a:gd name="T40" fmla="*/ 330 w 401"/>
                <a:gd name="T41" fmla="*/ 141 h 201"/>
                <a:gd name="T42" fmla="*/ 318 w 401"/>
                <a:gd name="T43" fmla="*/ 132 h 201"/>
                <a:gd name="T44" fmla="*/ 290 w 401"/>
                <a:gd name="T45" fmla="*/ 133 h 201"/>
                <a:gd name="T46" fmla="*/ 266 w 401"/>
                <a:gd name="T47" fmla="*/ 145 h 201"/>
                <a:gd name="T48" fmla="*/ 249 w 401"/>
                <a:gd name="T49" fmla="*/ 159 h 201"/>
                <a:gd name="T50" fmla="*/ 222 w 401"/>
                <a:gd name="T51" fmla="*/ 175 h 201"/>
                <a:gd name="T52" fmla="*/ 195 w 401"/>
                <a:gd name="T53" fmla="*/ 171 h 201"/>
                <a:gd name="T54" fmla="*/ 174 w 401"/>
                <a:gd name="T55" fmla="*/ 172 h 201"/>
                <a:gd name="T56" fmla="*/ 156 w 401"/>
                <a:gd name="T57" fmla="*/ 178 h 201"/>
                <a:gd name="T58" fmla="*/ 138 w 401"/>
                <a:gd name="T59" fmla="*/ 187 h 201"/>
                <a:gd name="T60" fmla="*/ 120 w 401"/>
                <a:gd name="T61" fmla="*/ 193 h 201"/>
                <a:gd name="T62" fmla="*/ 93 w 401"/>
                <a:gd name="T63" fmla="*/ 201 h 201"/>
                <a:gd name="T64" fmla="*/ 65 w 401"/>
                <a:gd name="T65" fmla="*/ 196 h 201"/>
                <a:gd name="T66" fmla="*/ 27 w 401"/>
                <a:gd name="T67" fmla="*/ 181 h 201"/>
                <a:gd name="T68" fmla="*/ 9 w 401"/>
                <a:gd name="T69" fmla="*/ 156 h 201"/>
                <a:gd name="T70" fmla="*/ 0 w 401"/>
                <a:gd name="T71" fmla="*/ 121 h 2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201"/>
                <a:gd name="T110" fmla="*/ 401 w 401"/>
                <a:gd name="T111" fmla="*/ 201 h 2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201">
                  <a:moveTo>
                    <a:pt x="0" y="121"/>
                  </a:moveTo>
                  <a:cubicBezTo>
                    <a:pt x="8" y="116"/>
                    <a:pt x="17" y="104"/>
                    <a:pt x="23" y="96"/>
                  </a:cubicBezTo>
                  <a:cubicBezTo>
                    <a:pt x="25" y="88"/>
                    <a:pt x="35" y="76"/>
                    <a:pt x="41" y="69"/>
                  </a:cubicBezTo>
                  <a:cubicBezTo>
                    <a:pt x="43" y="59"/>
                    <a:pt x="51" y="48"/>
                    <a:pt x="59" y="42"/>
                  </a:cubicBezTo>
                  <a:cubicBezTo>
                    <a:pt x="66" y="31"/>
                    <a:pt x="72" y="20"/>
                    <a:pt x="80" y="9"/>
                  </a:cubicBezTo>
                  <a:cubicBezTo>
                    <a:pt x="82" y="0"/>
                    <a:pt x="88" y="9"/>
                    <a:pt x="95" y="10"/>
                  </a:cubicBezTo>
                  <a:cubicBezTo>
                    <a:pt x="105" y="15"/>
                    <a:pt x="111" y="13"/>
                    <a:pt x="123" y="12"/>
                  </a:cubicBezTo>
                  <a:cubicBezTo>
                    <a:pt x="129" y="10"/>
                    <a:pt x="135" y="9"/>
                    <a:pt x="141" y="7"/>
                  </a:cubicBezTo>
                  <a:cubicBezTo>
                    <a:pt x="167" y="11"/>
                    <a:pt x="167" y="26"/>
                    <a:pt x="186" y="36"/>
                  </a:cubicBezTo>
                  <a:cubicBezTo>
                    <a:pt x="190" y="30"/>
                    <a:pt x="192" y="31"/>
                    <a:pt x="198" y="28"/>
                  </a:cubicBezTo>
                  <a:cubicBezTo>
                    <a:pt x="211" y="33"/>
                    <a:pt x="219" y="46"/>
                    <a:pt x="233" y="49"/>
                  </a:cubicBezTo>
                  <a:cubicBezTo>
                    <a:pt x="242" y="54"/>
                    <a:pt x="250" y="60"/>
                    <a:pt x="258" y="66"/>
                  </a:cubicBezTo>
                  <a:cubicBezTo>
                    <a:pt x="276" y="63"/>
                    <a:pt x="271" y="63"/>
                    <a:pt x="284" y="58"/>
                  </a:cubicBezTo>
                  <a:cubicBezTo>
                    <a:pt x="312" y="60"/>
                    <a:pt x="317" y="63"/>
                    <a:pt x="338" y="67"/>
                  </a:cubicBezTo>
                  <a:cubicBezTo>
                    <a:pt x="346" y="71"/>
                    <a:pt x="355" y="72"/>
                    <a:pt x="363" y="73"/>
                  </a:cubicBezTo>
                  <a:cubicBezTo>
                    <a:pt x="369" y="76"/>
                    <a:pt x="376" y="78"/>
                    <a:pt x="383" y="79"/>
                  </a:cubicBezTo>
                  <a:cubicBezTo>
                    <a:pt x="389" y="82"/>
                    <a:pt x="395" y="84"/>
                    <a:pt x="401" y="85"/>
                  </a:cubicBezTo>
                  <a:cubicBezTo>
                    <a:pt x="396" y="97"/>
                    <a:pt x="392" y="102"/>
                    <a:pt x="381" y="108"/>
                  </a:cubicBezTo>
                  <a:cubicBezTo>
                    <a:pt x="376" y="115"/>
                    <a:pt x="370" y="120"/>
                    <a:pt x="366" y="129"/>
                  </a:cubicBezTo>
                  <a:cubicBezTo>
                    <a:pt x="364" y="139"/>
                    <a:pt x="369" y="149"/>
                    <a:pt x="357" y="151"/>
                  </a:cubicBezTo>
                  <a:cubicBezTo>
                    <a:pt x="338" y="150"/>
                    <a:pt x="343" y="143"/>
                    <a:pt x="330" y="141"/>
                  </a:cubicBezTo>
                  <a:cubicBezTo>
                    <a:pt x="325" y="137"/>
                    <a:pt x="325" y="133"/>
                    <a:pt x="318" y="132"/>
                  </a:cubicBezTo>
                  <a:cubicBezTo>
                    <a:pt x="309" y="128"/>
                    <a:pt x="299" y="131"/>
                    <a:pt x="290" y="133"/>
                  </a:cubicBezTo>
                  <a:cubicBezTo>
                    <a:pt x="281" y="137"/>
                    <a:pt x="274" y="138"/>
                    <a:pt x="266" y="145"/>
                  </a:cubicBezTo>
                  <a:cubicBezTo>
                    <a:pt x="260" y="151"/>
                    <a:pt x="257" y="156"/>
                    <a:pt x="249" y="159"/>
                  </a:cubicBezTo>
                  <a:cubicBezTo>
                    <a:pt x="243" y="168"/>
                    <a:pt x="232" y="173"/>
                    <a:pt x="222" y="175"/>
                  </a:cubicBezTo>
                  <a:cubicBezTo>
                    <a:pt x="213" y="180"/>
                    <a:pt x="204" y="173"/>
                    <a:pt x="195" y="171"/>
                  </a:cubicBezTo>
                  <a:cubicBezTo>
                    <a:pt x="188" y="165"/>
                    <a:pt x="182" y="170"/>
                    <a:pt x="174" y="172"/>
                  </a:cubicBezTo>
                  <a:cubicBezTo>
                    <a:pt x="168" y="175"/>
                    <a:pt x="162" y="177"/>
                    <a:pt x="156" y="178"/>
                  </a:cubicBezTo>
                  <a:cubicBezTo>
                    <a:pt x="151" y="182"/>
                    <a:pt x="144" y="186"/>
                    <a:pt x="138" y="187"/>
                  </a:cubicBezTo>
                  <a:cubicBezTo>
                    <a:pt x="132" y="190"/>
                    <a:pt x="126" y="192"/>
                    <a:pt x="120" y="193"/>
                  </a:cubicBezTo>
                  <a:cubicBezTo>
                    <a:pt x="112" y="197"/>
                    <a:pt x="102" y="199"/>
                    <a:pt x="93" y="201"/>
                  </a:cubicBezTo>
                  <a:cubicBezTo>
                    <a:pt x="69" y="198"/>
                    <a:pt x="78" y="200"/>
                    <a:pt x="65" y="196"/>
                  </a:cubicBezTo>
                  <a:cubicBezTo>
                    <a:pt x="34" y="200"/>
                    <a:pt x="47" y="193"/>
                    <a:pt x="27" y="181"/>
                  </a:cubicBezTo>
                  <a:cubicBezTo>
                    <a:pt x="21" y="173"/>
                    <a:pt x="15" y="164"/>
                    <a:pt x="9" y="156"/>
                  </a:cubicBezTo>
                  <a:cubicBezTo>
                    <a:pt x="7" y="145"/>
                    <a:pt x="6" y="130"/>
                    <a:pt x="0" y="121"/>
                  </a:cubicBezTo>
                  <a:close/>
                </a:path>
              </a:pathLst>
            </a:custGeom>
            <a:grpFill/>
            <a:ln w="3175" cap="flat" cmpd="sng">
              <a:solidFill>
                <a:schemeClr val="bg1"/>
              </a:solidFill>
              <a:prstDash val="solid"/>
              <a:round/>
              <a:headEnd/>
              <a:tailEnd/>
            </a:ln>
          </p:spPr>
          <p:txBody>
            <a:bodyPr anchor="ctr"/>
            <a:lstStyle/>
            <a:p>
              <a:pPr algn="ctr">
                <a:defRPr/>
              </a:pPr>
              <a:endParaRPr lang="nl-NL" sz="1700">
                <a:cs typeface="+mn-cs"/>
              </a:endParaRPr>
            </a:p>
          </p:txBody>
        </p:sp>
        <p:sp>
          <p:nvSpPr>
            <p:cNvPr id="145" name="Freeform 79"/>
            <p:cNvSpPr>
              <a:spLocks/>
            </p:cNvSpPr>
            <p:nvPr/>
          </p:nvSpPr>
          <p:spPr bwMode="auto">
            <a:xfrm>
              <a:off x="3919" y="3539"/>
              <a:ext cx="135" cy="45"/>
            </a:xfrm>
            <a:custGeom>
              <a:avLst/>
              <a:gdLst>
                <a:gd name="T0" fmla="*/ 0 w 135"/>
                <a:gd name="T1" fmla="*/ 45 h 45"/>
                <a:gd name="T2" fmla="*/ 7 w 135"/>
                <a:gd name="T3" fmla="*/ 28 h 45"/>
                <a:gd name="T4" fmla="*/ 45 w 135"/>
                <a:gd name="T5" fmla="*/ 12 h 45"/>
                <a:gd name="T6" fmla="*/ 69 w 135"/>
                <a:gd name="T7" fmla="*/ 6 h 45"/>
                <a:gd name="T8" fmla="*/ 127 w 135"/>
                <a:gd name="T9" fmla="*/ 7 h 45"/>
                <a:gd name="T10" fmla="*/ 135 w 135"/>
                <a:gd name="T11" fmla="*/ 13 h 45"/>
                <a:gd name="T12" fmla="*/ 0 60000 65536"/>
                <a:gd name="T13" fmla="*/ 0 60000 65536"/>
                <a:gd name="T14" fmla="*/ 0 60000 65536"/>
                <a:gd name="T15" fmla="*/ 0 60000 65536"/>
                <a:gd name="T16" fmla="*/ 0 60000 65536"/>
                <a:gd name="T17" fmla="*/ 0 60000 65536"/>
                <a:gd name="T18" fmla="*/ 0 w 135"/>
                <a:gd name="T19" fmla="*/ 0 h 45"/>
                <a:gd name="T20" fmla="*/ 135 w 13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35" h="45">
                  <a:moveTo>
                    <a:pt x="0" y="45"/>
                  </a:moveTo>
                  <a:cubicBezTo>
                    <a:pt x="4" y="39"/>
                    <a:pt x="5" y="34"/>
                    <a:pt x="7" y="28"/>
                  </a:cubicBezTo>
                  <a:cubicBezTo>
                    <a:pt x="12" y="16"/>
                    <a:pt x="34" y="14"/>
                    <a:pt x="45" y="12"/>
                  </a:cubicBezTo>
                  <a:cubicBezTo>
                    <a:pt x="52" y="9"/>
                    <a:pt x="61" y="7"/>
                    <a:pt x="69" y="6"/>
                  </a:cubicBezTo>
                  <a:cubicBezTo>
                    <a:pt x="88" y="0"/>
                    <a:pt x="108" y="4"/>
                    <a:pt x="127" y="7"/>
                  </a:cubicBezTo>
                  <a:cubicBezTo>
                    <a:pt x="133" y="13"/>
                    <a:pt x="130" y="11"/>
                    <a:pt x="135" y="13"/>
                  </a:cubicBezTo>
                </a:path>
              </a:pathLst>
            </a:custGeom>
            <a:grpFill/>
            <a:ln w="3175">
              <a:solidFill>
                <a:schemeClr val="bg1"/>
              </a:solidFill>
              <a:round/>
              <a:headEnd/>
              <a:tailEnd/>
            </a:ln>
          </p:spPr>
          <p:txBody>
            <a:bodyPr/>
            <a:lstStyle/>
            <a:p>
              <a:pPr algn="ctr">
                <a:defRPr/>
              </a:pPr>
              <a:endParaRPr lang="nl-NL" sz="1700">
                <a:cs typeface="+mn-cs"/>
              </a:endParaRPr>
            </a:p>
          </p:txBody>
        </p:sp>
        <p:sp>
          <p:nvSpPr>
            <p:cNvPr id="146" name="Freeform 80"/>
            <p:cNvSpPr>
              <a:spLocks/>
            </p:cNvSpPr>
            <p:nvPr/>
          </p:nvSpPr>
          <p:spPr bwMode="auto">
            <a:xfrm>
              <a:off x="3733" y="3268"/>
              <a:ext cx="132" cy="244"/>
            </a:xfrm>
            <a:custGeom>
              <a:avLst/>
              <a:gdLst>
                <a:gd name="T0" fmla="*/ 0 w 132"/>
                <a:gd name="T1" fmla="*/ 244 h 244"/>
                <a:gd name="T2" fmla="*/ 8 w 132"/>
                <a:gd name="T3" fmla="*/ 200 h 244"/>
                <a:gd name="T4" fmla="*/ 124 w 132"/>
                <a:gd name="T5" fmla="*/ 144 h 244"/>
                <a:gd name="T6" fmla="*/ 112 w 132"/>
                <a:gd name="T7" fmla="*/ 112 h 244"/>
                <a:gd name="T8" fmla="*/ 108 w 132"/>
                <a:gd name="T9" fmla="*/ 100 h 244"/>
                <a:gd name="T10" fmla="*/ 108 w 132"/>
                <a:gd name="T11" fmla="*/ 84 h 244"/>
                <a:gd name="T12" fmla="*/ 88 w 132"/>
                <a:gd name="T13" fmla="*/ 52 h 244"/>
                <a:gd name="T14" fmla="*/ 88 w 132"/>
                <a:gd name="T15" fmla="*/ 0 h 244"/>
                <a:gd name="T16" fmla="*/ 72 w 132"/>
                <a:gd name="T17" fmla="*/ 4 h 244"/>
                <a:gd name="T18" fmla="*/ 60 w 132"/>
                <a:gd name="T19" fmla="*/ 12 h 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244"/>
                <a:gd name="T32" fmla="*/ 132 w 132"/>
                <a:gd name="T33" fmla="*/ 244 h 2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244">
                  <a:moveTo>
                    <a:pt x="0" y="244"/>
                  </a:moveTo>
                  <a:cubicBezTo>
                    <a:pt x="4" y="230"/>
                    <a:pt x="3" y="214"/>
                    <a:pt x="8" y="200"/>
                  </a:cubicBezTo>
                  <a:cubicBezTo>
                    <a:pt x="26" y="153"/>
                    <a:pt x="81" y="149"/>
                    <a:pt x="124" y="144"/>
                  </a:cubicBezTo>
                  <a:cubicBezTo>
                    <a:pt x="130" y="126"/>
                    <a:pt x="127" y="122"/>
                    <a:pt x="112" y="112"/>
                  </a:cubicBezTo>
                  <a:cubicBezTo>
                    <a:pt x="111" y="108"/>
                    <a:pt x="107" y="104"/>
                    <a:pt x="108" y="100"/>
                  </a:cubicBezTo>
                  <a:cubicBezTo>
                    <a:pt x="114" y="82"/>
                    <a:pt x="132" y="92"/>
                    <a:pt x="108" y="84"/>
                  </a:cubicBezTo>
                  <a:cubicBezTo>
                    <a:pt x="98" y="55"/>
                    <a:pt x="107" y="65"/>
                    <a:pt x="88" y="52"/>
                  </a:cubicBezTo>
                  <a:cubicBezTo>
                    <a:pt x="93" y="27"/>
                    <a:pt x="98" y="24"/>
                    <a:pt x="88" y="0"/>
                  </a:cubicBezTo>
                  <a:cubicBezTo>
                    <a:pt x="83" y="1"/>
                    <a:pt x="77" y="2"/>
                    <a:pt x="72" y="4"/>
                  </a:cubicBezTo>
                  <a:cubicBezTo>
                    <a:pt x="68" y="6"/>
                    <a:pt x="60" y="12"/>
                    <a:pt x="60" y="12"/>
                  </a:cubicBezTo>
                </a:path>
              </a:pathLst>
            </a:custGeom>
            <a:grpFill/>
            <a:ln w="3175" cmpd="sng">
              <a:solidFill>
                <a:schemeClr val="bg1"/>
              </a:solidFill>
              <a:round/>
              <a:headEnd/>
              <a:tailEnd/>
            </a:ln>
          </p:spPr>
          <p:txBody>
            <a:bodyPr/>
            <a:lstStyle/>
            <a:p>
              <a:pPr algn="ctr">
                <a:defRPr/>
              </a:pPr>
              <a:endParaRPr lang="nl-NL" sz="1700">
                <a:cs typeface="+mn-cs"/>
              </a:endParaRPr>
            </a:p>
          </p:txBody>
        </p:sp>
        <p:sp>
          <p:nvSpPr>
            <p:cNvPr id="147" name="Freeform 81"/>
            <p:cNvSpPr>
              <a:spLocks/>
            </p:cNvSpPr>
            <p:nvPr/>
          </p:nvSpPr>
          <p:spPr bwMode="auto">
            <a:xfrm>
              <a:off x="3848" y="3412"/>
              <a:ext cx="50" cy="104"/>
            </a:xfrm>
            <a:custGeom>
              <a:avLst/>
              <a:gdLst>
                <a:gd name="T0" fmla="*/ 24 w 50"/>
                <a:gd name="T1" fmla="*/ 104 h 104"/>
                <a:gd name="T2" fmla="*/ 16 w 50"/>
                <a:gd name="T3" fmla="*/ 28 h 104"/>
                <a:gd name="T4" fmla="*/ 0 w 50"/>
                <a:gd name="T5" fmla="*/ 0 h 104"/>
                <a:gd name="T6" fmla="*/ 0 60000 65536"/>
                <a:gd name="T7" fmla="*/ 0 60000 65536"/>
                <a:gd name="T8" fmla="*/ 0 60000 65536"/>
                <a:gd name="T9" fmla="*/ 0 w 50"/>
                <a:gd name="T10" fmla="*/ 0 h 104"/>
                <a:gd name="T11" fmla="*/ 50 w 50"/>
                <a:gd name="T12" fmla="*/ 104 h 104"/>
              </a:gdLst>
              <a:ahLst/>
              <a:cxnLst>
                <a:cxn ang="T6">
                  <a:pos x="T0" y="T1"/>
                </a:cxn>
                <a:cxn ang="T7">
                  <a:pos x="T2" y="T3"/>
                </a:cxn>
                <a:cxn ang="T8">
                  <a:pos x="T4" y="T5"/>
                </a:cxn>
              </a:cxnLst>
              <a:rect l="T9" t="T10" r="T11" b="T12"/>
              <a:pathLst>
                <a:path w="50" h="104">
                  <a:moveTo>
                    <a:pt x="24" y="104"/>
                  </a:moveTo>
                  <a:cubicBezTo>
                    <a:pt x="50" y="78"/>
                    <a:pt x="34" y="56"/>
                    <a:pt x="16" y="28"/>
                  </a:cubicBezTo>
                  <a:cubicBezTo>
                    <a:pt x="11" y="20"/>
                    <a:pt x="0" y="10"/>
                    <a:pt x="0" y="0"/>
                  </a:cubicBezTo>
                </a:path>
              </a:pathLst>
            </a:custGeom>
            <a:grpFill/>
            <a:ln w="3175" cmpd="sng">
              <a:solidFill>
                <a:schemeClr val="bg1"/>
              </a:solidFill>
              <a:round/>
              <a:headEnd/>
              <a:tailEnd/>
            </a:ln>
          </p:spPr>
          <p:txBody>
            <a:bodyPr/>
            <a:lstStyle/>
            <a:p>
              <a:pPr algn="ctr">
                <a:defRPr/>
              </a:pPr>
              <a:endParaRPr lang="nl-NL" sz="1700">
                <a:cs typeface="+mn-cs"/>
              </a:endParaRPr>
            </a:p>
          </p:txBody>
        </p:sp>
        <p:sp>
          <p:nvSpPr>
            <p:cNvPr id="148" name="Freeform 82"/>
            <p:cNvSpPr>
              <a:spLocks/>
            </p:cNvSpPr>
            <p:nvPr/>
          </p:nvSpPr>
          <p:spPr bwMode="auto">
            <a:xfrm>
              <a:off x="3884" y="3480"/>
              <a:ext cx="84" cy="72"/>
            </a:xfrm>
            <a:custGeom>
              <a:avLst/>
              <a:gdLst>
                <a:gd name="T0" fmla="*/ 0 w 84"/>
                <a:gd name="T1" fmla="*/ 20 h 72"/>
                <a:gd name="T2" fmla="*/ 40 w 84"/>
                <a:gd name="T3" fmla="*/ 0 h 72"/>
                <a:gd name="T4" fmla="*/ 68 w 84"/>
                <a:gd name="T5" fmla="*/ 48 h 72"/>
                <a:gd name="T6" fmla="*/ 84 w 84"/>
                <a:gd name="T7" fmla="*/ 72 h 72"/>
                <a:gd name="T8" fmla="*/ 0 60000 65536"/>
                <a:gd name="T9" fmla="*/ 0 60000 65536"/>
                <a:gd name="T10" fmla="*/ 0 60000 65536"/>
                <a:gd name="T11" fmla="*/ 0 60000 65536"/>
                <a:gd name="T12" fmla="*/ 0 w 84"/>
                <a:gd name="T13" fmla="*/ 0 h 72"/>
                <a:gd name="T14" fmla="*/ 84 w 84"/>
                <a:gd name="T15" fmla="*/ 72 h 72"/>
              </a:gdLst>
              <a:ahLst/>
              <a:cxnLst>
                <a:cxn ang="T8">
                  <a:pos x="T0" y="T1"/>
                </a:cxn>
                <a:cxn ang="T9">
                  <a:pos x="T2" y="T3"/>
                </a:cxn>
                <a:cxn ang="T10">
                  <a:pos x="T4" y="T5"/>
                </a:cxn>
                <a:cxn ang="T11">
                  <a:pos x="T6" y="T7"/>
                </a:cxn>
              </a:cxnLst>
              <a:rect l="T12" t="T13" r="T14" b="T15"/>
              <a:pathLst>
                <a:path w="84" h="72">
                  <a:moveTo>
                    <a:pt x="0" y="20"/>
                  </a:moveTo>
                  <a:cubicBezTo>
                    <a:pt x="13" y="7"/>
                    <a:pt x="23" y="6"/>
                    <a:pt x="40" y="0"/>
                  </a:cubicBezTo>
                  <a:cubicBezTo>
                    <a:pt x="51" y="17"/>
                    <a:pt x="59" y="31"/>
                    <a:pt x="68" y="48"/>
                  </a:cubicBezTo>
                  <a:cubicBezTo>
                    <a:pt x="73" y="56"/>
                    <a:pt x="84" y="72"/>
                    <a:pt x="84" y="72"/>
                  </a:cubicBezTo>
                </a:path>
              </a:pathLst>
            </a:custGeom>
            <a:grpFill/>
            <a:ln w="3175" cmpd="sng">
              <a:solidFill>
                <a:schemeClr val="bg1"/>
              </a:solidFill>
              <a:round/>
              <a:headEnd/>
              <a:tailEnd/>
            </a:ln>
          </p:spPr>
          <p:txBody>
            <a:bodyPr/>
            <a:lstStyle/>
            <a:p>
              <a:pPr algn="ctr">
                <a:defRPr/>
              </a:pPr>
              <a:endParaRPr lang="nl-NL" sz="1700">
                <a:cs typeface="+mn-cs"/>
              </a:endParaRPr>
            </a:p>
          </p:txBody>
        </p:sp>
        <p:sp>
          <p:nvSpPr>
            <p:cNvPr id="149" name="Oval 83"/>
            <p:cNvSpPr>
              <a:spLocks noChangeArrowheads="1"/>
            </p:cNvSpPr>
            <p:nvPr/>
          </p:nvSpPr>
          <p:spPr bwMode="auto">
            <a:xfrm>
              <a:off x="2367" y="2614"/>
              <a:ext cx="89" cy="46"/>
            </a:xfrm>
            <a:prstGeom prst="ellipse">
              <a:avLst/>
            </a:prstGeom>
            <a:grpFill/>
            <a:ln w="3175">
              <a:solidFill>
                <a:schemeClr val="bg1"/>
              </a:solidFill>
              <a:round/>
              <a:headEnd/>
              <a:tailEnd/>
            </a:ln>
          </p:spPr>
          <p:txBody>
            <a:bodyPr wrap="none" anchor="ctr"/>
            <a:lstStyle/>
            <a:p>
              <a:pPr algn="ctr" eaLnBrk="0" hangingPunct="0">
                <a:spcBef>
                  <a:spcPct val="50000"/>
                </a:spcBef>
                <a:defRPr/>
              </a:pPr>
              <a:endParaRPr lang="de-DE" sz="1200" dirty="0">
                <a:cs typeface="+mn-cs"/>
              </a:endParaRPr>
            </a:p>
          </p:txBody>
        </p:sp>
      </p:grpSp>
      <p:grpSp>
        <p:nvGrpSpPr>
          <p:cNvPr id="368" name="World"/>
          <p:cNvGrpSpPr>
            <a:grpSpLocks noChangeAspect="1"/>
          </p:cNvGrpSpPr>
          <p:nvPr userDrawn="1"/>
        </p:nvGrpSpPr>
        <p:grpSpPr bwMode="auto">
          <a:xfrm>
            <a:off x="939739" y="1142389"/>
            <a:ext cx="10312523" cy="4935908"/>
            <a:chOff x="383" y="867"/>
            <a:chExt cx="5148" cy="2464"/>
          </a:xfrm>
          <a:solidFill>
            <a:srgbClr val="007DBA"/>
          </a:solidFill>
        </p:grpSpPr>
        <p:grpSp>
          <p:nvGrpSpPr>
            <p:cNvPr id="369" name="Group 69"/>
            <p:cNvGrpSpPr>
              <a:grpSpLocks/>
            </p:cNvGrpSpPr>
            <p:nvPr/>
          </p:nvGrpSpPr>
          <p:grpSpPr bwMode="auto">
            <a:xfrm>
              <a:off x="4116" y="2329"/>
              <a:ext cx="258" cy="92"/>
              <a:chOff x="4116" y="2329"/>
              <a:chExt cx="258" cy="92"/>
            </a:xfrm>
            <a:grpFill/>
          </p:grpSpPr>
          <p:sp>
            <p:nvSpPr>
              <p:cNvPr id="3456" name="Freeform 66"/>
              <p:cNvSpPr>
                <a:spLocks noEditPoints="1"/>
              </p:cNvSpPr>
              <p:nvPr/>
            </p:nvSpPr>
            <p:spPr bwMode="auto">
              <a:xfrm>
                <a:off x="4116" y="2329"/>
                <a:ext cx="258" cy="92"/>
              </a:xfrm>
              <a:custGeom>
                <a:avLst/>
                <a:gdLst>
                  <a:gd name="T0" fmla="*/ 214 w 258"/>
                  <a:gd name="T1" fmla="*/ 40 h 92"/>
                  <a:gd name="T2" fmla="*/ 207 w 258"/>
                  <a:gd name="T3" fmla="*/ 40 h 92"/>
                  <a:gd name="T4" fmla="*/ 205 w 258"/>
                  <a:gd name="T5" fmla="*/ 44 h 92"/>
                  <a:gd name="T6" fmla="*/ 193 w 258"/>
                  <a:gd name="T7" fmla="*/ 40 h 92"/>
                  <a:gd name="T8" fmla="*/ 182 w 258"/>
                  <a:gd name="T9" fmla="*/ 50 h 92"/>
                  <a:gd name="T10" fmla="*/ 171 w 258"/>
                  <a:gd name="T11" fmla="*/ 60 h 92"/>
                  <a:gd name="T12" fmla="*/ 160 w 258"/>
                  <a:gd name="T13" fmla="*/ 62 h 92"/>
                  <a:gd name="T14" fmla="*/ 151 w 258"/>
                  <a:gd name="T15" fmla="*/ 70 h 92"/>
                  <a:gd name="T16" fmla="*/ 128 w 258"/>
                  <a:gd name="T17" fmla="*/ 74 h 92"/>
                  <a:gd name="T18" fmla="*/ 131 w 258"/>
                  <a:gd name="T19" fmla="*/ 86 h 92"/>
                  <a:gd name="T20" fmla="*/ 139 w 258"/>
                  <a:gd name="T21" fmla="*/ 92 h 92"/>
                  <a:gd name="T22" fmla="*/ 153 w 258"/>
                  <a:gd name="T23" fmla="*/ 90 h 92"/>
                  <a:gd name="T24" fmla="*/ 164 w 258"/>
                  <a:gd name="T25" fmla="*/ 86 h 92"/>
                  <a:gd name="T26" fmla="*/ 175 w 258"/>
                  <a:gd name="T27" fmla="*/ 88 h 92"/>
                  <a:gd name="T28" fmla="*/ 191 w 258"/>
                  <a:gd name="T29" fmla="*/ 84 h 92"/>
                  <a:gd name="T30" fmla="*/ 195 w 258"/>
                  <a:gd name="T31" fmla="*/ 74 h 92"/>
                  <a:gd name="T32" fmla="*/ 200 w 258"/>
                  <a:gd name="T33" fmla="*/ 68 h 92"/>
                  <a:gd name="T34" fmla="*/ 207 w 258"/>
                  <a:gd name="T35" fmla="*/ 60 h 92"/>
                  <a:gd name="T36" fmla="*/ 211 w 258"/>
                  <a:gd name="T37" fmla="*/ 48 h 92"/>
                  <a:gd name="T38" fmla="*/ 223 w 258"/>
                  <a:gd name="T39" fmla="*/ 46 h 92"/>
                  <a:gd name="T40" fmla="*/ 238 w 258"/>
                  <a:gd name="T41" fmla="*/ 42 h 92"/>
                  <a:gd name="T42" fmla="*/ 247 w 258"/>
                  <a:gd name="T43" fmla="*/ 38 h 92"/>
                  <a:gd name="T44" fmla="*/ 245 w 258"/>
                  <a:gd name="T45" fmla="*/ 32 h 92"/>
                  <a:gd name="T46" fmla="*/ 250 w 258"/>
                  <a:gd name="T47" fmla="*/ 30 h 92"/>
                  <a:gd name="T48" fmla="*/ 256 w 258"/>
                  <a:gd name="T49" fmla="*/ 28 h 92"/>
                  <a:gd name="T50" fmla="*/ 256 w 258"/>
                  <a:gd name="T51" fmla="*/ 24 h 92"/>
                  <a:gd name="T52" fmla="*/ 247 w 258"/>
                  <a:gd name="T53" fmla="*/ 16 h 92"/>
                  <a:gd name="T54" fmla="*/ 240 w 258"/>
                  <a:gd name="T55" fmla="*/ 12 h 92"/>
                  <a:gd name="T56" fmla="*/ 245 w 258"/>
                  <a:gd name="T57" fmla="*/ 8 h 92"/>
                  <a:gd name="T58" fmla="*/ 225 w 258"/>
                  <a:gd name="T59" fmla="*/ 0 h 92"/>
                  <a:gd name="T60" fmla="*/ 225 w 258"/>
                  <a:gd name="T61" fmla="*/ 6 h 92"/>
                  <a:gd name="T62" fmla="*/ 211 w 258"/>
                  <a:gd name="T63" fmla="*/ 20 h 92"/>
                  <a:gd name="T64" fmla="*/ 211 w 258"/>
                  <a:gd name="T65" fmla="*/ 32 h 92"/>
                  <a:gd name="T66" fmla="*/ 36 w 258"/>
                  <a:gd name="T67" fmla="*/ 80 h 92"/>
                  <a:gd name="T68" fmla="*/ 52 w 258"/>
                  <a:gd name="T69" fmla="*/ 78 h 92"/>
                  <a:gd name="T70" fmla="*/ 47 w 258"/>
                  <a:gd name="T71" fmla="*/ 62 h 92"/>
                  <a:gd name="T72" fmla="*/ 41 w 258"/>
                  <a:gd name="T73" fmla="*/ 48 h 92"/>
                  <a:gd name="T74" fmla="*/ 41 w 258"/>
                  <a:gd name="T75" fmla="*/ 30 h 92"/>
                  <a:gd name="T76" fmla="*/ 32 w 258"/>
                  <a:gd name="T77" fmla="*/ 14 h 92"/>
                  <a:gd name="T78" fmla="*/ 23 w 258"/>
                  <a:gd name="T79" fmla="*/ 8 h 92"/>
                  <a:gd name="T80" fmla="*/ 20 w 258"/>
                  <a:gd name="T81" fmla="*/ 20 h 92"/>
                  <a:gd name="T82" fmla="*/ 16 w 258"/>
                  <a:gd name="T83" fmla="*/ 22 h 92"/>
                  <a:gd name="T84" fmla="*/ 11 w 258"/>
                  <a:gd name="T85" fmla="*/ 16 h 92"/>
                  <a:gd name="T86" fmla="*/ 0 w 258"/>
                  <a:gd name="T87" fmla="*/ 14 h 92"/>
                  <a:gd name="T88" fmla="*/ 0 w 258"/>
                  <a:gd name="T89" fmla="*/ 32 h 92"/>
                  <a:gd name="T90" fmla="*/ 5 w 258"/>
                  <a:gd name="T91" fmla="*/ 42 h 92"/>
                  <a:gd name="T92" fmla="*/ 14 w 258"/>
                  <a:gd name="T93" fmla="*/ 56 h 92"/>
                  <a:gd name="T94" fmla="*/ 14 w 258"/>
                  <a:gd name="T95" fmla="*/ 64 h 92"/>
                  <a:gd name="T96" fmla="*/ 23 w 258"/>
                  <a:gd name="T97" fmla="*/ 68 h 92"/>
                  <a:gd name="T98" fmla="*/ 36 w 258"/>
                  <a:gd name="T9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92">
                    <a:moveTo>
                      <a:pt x="209" y="32"/>
                    </a:moveTo>
                    <a:lnTo>
                      <a:pt x="214" y="40"/>
                    </a:lnTo>
                    <a:lnTo>
                      <a:pt x="211" y="42"/>
                    </a:lnTo>
                    <a:lnTo>
                      <a:pt x="207" y="40"/>
                    </a:lnTo>
                    <a:lnTo>
                      <a:pt x="205" y="42"/>
                    </a:lnTo>
                    <a:lnTo>
                      <a:pt x="205" y="44"/>
                    </a:lnTo>
                    <a:lnTo>
                      <a:pt x="198" y="44"/>
                    </a:lnTo>
                    <a:lnTo>
                      <a:pt x="193" y="40"/>
                    </a:lnTo>
                    <a:lnTo>
                      <a:pt x="191" y="40"/>
                    </a:lnTo>
                    <a:lnTo>
                      <a:pt x="182" y="50"/>
                    </a:lnTo>
                    <a:lnTo>
                      <a:pt x="178" y="60"/>
                    </a:lnTo>
                    <a:lnTo>
                      <a:pt x="171" y="60"/>
                    </a:lnTo>
                    <a:lnTo>
                      <a:pt x="164" y="60"/>
                    </a:lnTo>
                    <a:lnTo>
                      <a:pt x="160" y="62"/>
                    </a:lnTo>
                    <a:lnTo>
                      <a:pt x="155" y="64"/>
                    </a:lnTo>
                    <a:lnTo>
                      <a:pt x="151" y="70"/>
                    </a:lnTo>
                    <a:lnTo>
                      <a:pt x="148" y="84"/>
                    </a:lnTo>
                    <a:lnTo>
                      <a:pt x="128" y="74"/>
                    </a:lnTo>
                    <a:lnTo>
                      <a:pt x="128" y="80"/>
                    </a:lnTo>
                    <a:lnTo>
                      <a:pt x="131" y="86"/>
                    </a:lnTo>
                    <a:lnTo>
                      <a:pt x="135" y="88"/>
                    </a:lnTo>
                    <a:lnTo>
                      <a:pt x="139" y="92"/>
                    </a:lnTo>
                    <a:lnTo>
                      <a:pt x="146" y="92"/>
                    </a:lnTo>
                    <a:lnTo>
                      <a:pt x="153" y="90"/>
                    </a:lnTo>
                    <a:lnTo>
                      <a:pt x="162" y="90"/>
                    </a:lnTo>
                    <a:lnTo>
                      <a:pt x="164" y="86"/>
                    </a:lnTo>
                    <a:lnTo>
                      <a:pt x="171" y="86"/>
                    </a:lnTo>
                    <a:lnTo>
                      <a:pt x="175" y="88"/>
                    </a:lnTo>
                    <a:lnTo>
                      <a:pt x="184" y="88"/>
                    </a:lnTo>
                    <a:lnTo>
                      <a:pt x="191" y="84"/>
                    </a:lnTo>
                    <a:lnTo>
                      <a:pt x="193" y="80"/>
                    </a:lnTo>
                    <a:lnTo>
                      <a:pt x="195" y="74"/>
                    </a:lnTo>
                    <a:lnTo>
                      <a:pt x="195" y="70"/>
                    </a:lnTo>
                    <a:lnTo>
                      <a:pt x="200" y="68"/>
                    </a:lnTo>
                    <a:lnTo>
                      <a:pt x="202" y="64"/>
                    </a:lnTo>
                    <a:lnTo>
                      <a:pt x="207" y="60"/>
                    </a:lnTo>
                    <a:lnTo>
                      <a:pt x="209" y="56"/>
                    </a:lnTo>
                    <a:lnTo>
                      <a:pt x="211" y="48"/>
                    </a:lnTo>
                    <a:lnTo>
                      <a:pt x="214" y="44"/>
                    </a:lnTo>
                    <a:lnTo>
                      <a:pt x="223" y="46"/>
                    </a:lnTo>
                    <a:lnTo>
                      <a:pt x="234" y="44"/>
                    </a:lnTo>
                    <a:lnTo>
                      <a:pt x="238" y="42"/>
                    </a:lnTo>
                    <a:lnTo>
                      <a:pt x="245" y="42"/>
                    </a:lnTo>
                    <a:lnTo>
                      <a:pt x="247" y="38"/>
                    </a:lnTo>
                    <a:lnTo>
                      <a:pt x="247" y="34"/>
                    </a:lnTo>
                    <a:lnTo>
                      <a:pt x="245" y="32"/>
                    </a:lnTo>
                    <a:lnTo>
                      <a:pt x="247" y="30"/>
                    </a:lnTo>
                    <a:lnTo>
                      <a:pt x="250" y="30"/>
                    </a:lnTo>
                    <a:lnTo>
                      <a:pt x="252" y="32"/>
                    </a:lnTo>
                    <a:lnTo>
                      <a:pt x="256" y="28"/>
                    </a:lnTo>
                    <a:lnTo>
                      <a:pt x="258" y="28"/>
                    </a:lnTo>
                    <a:lnTo>
                      <a:pt x="256" y="24"/>
                    </a:lnTo>
                    <a:lnTo>
                      <a:pt x="252" y="18"/>
                    </a:lnTo>
                    <a:lnTo>
                      <a:pt x="247" y="16"/>
                    </a:lnTo>
                    <a:lnTo>
                      <a:pt x="243" y="14"/>
                    </a:lnTo>
                    <a:lnTo>
                      <a:pt x="240" y="12"/>
                    </a:lnTo>
                    <a:lnTo>
                      <a:pt x="243" y="12"/>
                    </a:lnTo>
                    <a:lnTo>
                      <a:pt x="245" y="8"/>
                    </a:lnTo>
                    <a:lnTo>
                      <a:pt x="236" y="2"/>
                    </a:lnTo>
                    <a:lnTo>
                      <a:pt x="225" y="0"/>
                    </a:lnTo>
                    <a:lnTo>
                      <a:pt x="225" y="2"/>
                    </a:lnTo>
                    <a:lnTo>
                      <a:pt x="225" y="6"/>
                    </a:lnTo>
                    <a:lnTo>
                      <a:pt x="220" y="8"/>
                    </a:lnTo>
                    <a:lnTo>
                      <a:pt x="211" y="20"/>
                    </a:lnTo>
                    <a:lnTo>
                      <a:pt x="211" y="26"/>
                    </a:lnTo>
                    <a:lnTo>
                      <a:pt x="211" y="32"/>
                    </a:lnTo>
                    <a:lnTo>
                      <a:pt x="209" y="32"/>
                    </a:lnTo>
                    <a:close/>
                    <a:moveTo>
                      <a:pt x="36" y="80"/>
                    </a:moveTo>
                    <a:lnTo>
                      <a:pt x="43" y="76"/>
                    </a:lnTo>
                    <a:lnTo>
                      <a:pt x="52" y="78"/>
                    </a:lnTo>
                    <a:lnTo>
                      <a:pt x="50" y="70"/>
                    </a:lnTo>
                    <a:lnTo>
                      <a:pt x="47" y="62"/>
                    </a:lnTo>
                    <a:lnTo>
                      <a:pt x="43" y="62"/>
                    </a:lnTo>
                    <a:lnTo>
                      <a:pt x="41" y="48"/>
                    </a:lnTo>
                    <a:lnTo>
                      <a:pt x="43" y="48"/>
                    </a:lnTo>
                    <a:lnTo>
                      <a:pt x="41" y="30"/>
                    </a:lnTo>
                    <a:lnTo>
                      <a:pt x="39" y="22"/>
                    </a:lnTo>
                    <a:lnTo>
                      <a:pt x="32" y="14"/>
                    </a:lnTo>
                    <a:lnTo>
                      <a:pt x="27" y="12"/>
                    </a:lnTo>
                    <a:lnTo>
                      <a:pt x="23" y="8"/>
                    </a:lnTo>
                    <a:lnTo>
                      <a:pt x="20" y="14"/>
                    </a:lnTo>
                    <a:lnTo>
                      <a:pt x="20" y="20"/>
                    </a:lnTo>
                    <a:lnTo>
                      <a:pt x="16" y="18"/>
                    </a:lnTo>
                    <a:lnTo>
                      <a:pt x="16" y="22"/>
                    </a:lnTo>
                    <a:lnTo>
                      <a:pt x="11" y="22"/>
                    </a:lnTo>
                    <a:lnTo>
                      <a:pt x="11" y="16"/>
                    </a:lnTo>
                    <a:lnTo>
                      <a:pt x="5" y="12"/>
                    </a:lnTo>
                    <a:lnTo>
                      <a:pt x="0" y="14"/>
                    </a:lnTo>
                    <a:lnTo>
                      <a:pt x="0" y="22"/>
                    </a:lnTo>
                    <a:lnTo>
                      <a:pt x="0" y="32"/>
                    </a:lnTo>
                    <a:lnTo>
                      <a:pt x="3" y="32"/>
                    </a:lnTo>
                    <a:lnTo>
                      <a:pt x="5" y="42"/>
                    </a:lnTo>
                    <a:lnTo>
                      <a:pt x="7" y="50"/>
                    </a:lnTo>
                    <a:lnTo>
                      <a:pt x="14" y="56"/>
                    </a:lnTo>
                    <a:lnTo>
                      <a:pt x="14" y="60"/>
                    </a:lnTo>
                    <a:lnTo>
                      <a:pt x="14" y="64"/>
                    </a:lnTo>
                    <a:lnTo>
                      <a:pt x="18" y="66"/>
                    </a:lnTo>
                    <a:lnTo>
                      <a:pt x="23" y="68"/>
                    </a:lnTo>
                    <a:lnTo>
                      <a:pt x="29" y="76"/>
                    </a:lnTo>
                    <a:lnTo>
                      <a:pt x="36" y="8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7" name="Freeform 67"/>
              <p:cNvSpPr>
                <a:spLocks/>
              </p:cNvSpPr>
              <p:nvPr/>
            </p:nvSpPr>
            <p:spPr bwMode="auto">
              <a:xfrm>
                <a:off x="4244" y="2329"/>
                <a:ext cx="130" cy="92"/>
              </a:xfrm>
              <a:custGeom>
                <a:avLst/>
                <a:gdLst>
                  <a:gd name="T0" fmla="*/ 86 w 130"/>
                  <a:gd name="T1" fmla="*/ 40 h 92"/>
                  <a:gd name="T2" fmla="*/ 79 w 130"/>
                  <a:gd name="T3" fmla="*/ 40 h 92"/>
                  <a:gd name="T4" fmla="*/ 77 w 130"/>
                  <a:gd name="T5" fmla="*/ 44 h 92"/>
                  <a:gd name="T6" fmla="*/ 65 w 130"/>
                  <a:gd name="T7" fmla="*/ 40 h 92"/>
                  <a:gd name="T8" fmla="*/ 54 w 130"/>
                  <a:gd name="T9" fmla="*/ 50 h 92"/>
                  <a:gd name="T10" fmla="*/ 43 w 130"/>
                  <a:gd name="T11" fmla="*/ 60 h 92"/>
                  <a:gd name="T12" fmla="*/ 32 w 130"/>
                  <a:gd name="T13" fmla="*/ 62 h 92"/>
                  <a:gd name="T14" fmla="*/ 23 w 130"/>
                  <a:gd name="T15" fmla="*/ 70 h 92"/>
                  <a:gd name="T16" fmla="*/ 0 w 130"/>
                  <a:gd name="T17" fmla="*/ 74 h 92"/>
                  <a:gd name="T18" fmla="*/ 3 w 130"/>
                  <a:gd name="T19" fmla="*/ 86 h 92"/>
                  <a:gd name="T20" fmla="*/ 11 w 130"/>
                  <a:gd name="T21" fmla="*/ 92 h 92"/>
                  <a:gd name="T22" fmla="*/ 25 w 130"/>
                  <a:gd name="T23" fmla="*/ 90 h 92"/>
                  <a:gd name="T24" fmla="*/ 36 w 130"/>
                  <a:gd name="T25" fmla="*/ 86 h 92"/>
                  <a:gd name="T26" fmla="*/ 47 w 130"/>
                  <a:gd name="T27" fmla="*/ 88 h 92"/>
                  <a:gd name="T28" fmla="*/ 63 w 130"/>
                  <a:gd name="T29" fmla="*/ 84 h 92"/>
                  <a:gd name="T30" fmla="*/ 67 w 130"/>
                  <a:gd name="T31" fmla="*/ 74 h 92"/>
                  <a:gd name="T32" fmla="*/ 72 w 130"/>
                  <a:gd name="T33" fmla="*/ 68 h 92"/>
                  <a:gd name="T34" fmla="*/ 79 w 130"/>
                  <a:gd name="T35" fmla="*/ 60 h 92"/>
                  <a:gd name="T36" fmla="*/ 83 w 130"/>
                  <a:gd name="T37" fmla="*/ 48 h 92"/>
                  <a:gd name="T38" fmla="*/ 95 w 130"/>
                  <a:gd name="T39" fmla="*/ 46 h 92"/>
                  <a:gd name="T40" fmla="*/ 110 w 130"/>
                  <a:gd name="T41" fmla="*/ 42 h 92"/>
                  <a:gd name="T42" fmla="*/ 119 w 130"/>
                  <a:gd name="T43" fmla="*/ 38 h 92"/>
                  <a:gd name="T44" fmla="*/ 117 w 130"/>
                  <a:gd name="T45" fmla="*/ 32 h 92"/>
                  <a:gd name="T46" fmla="*/ 122 w 130"/>
                  <a:gd name="T47" fmla="*/ 30 h 92"/>
                  <a:gd name="T48" fmla="*/ 128 w 130"/>
                  <a:gd name="T49" fmla="*/ 28 h 92"/>
                  <a:gd name="T50" fmla="*/ 128 w 130"/>
                  <a:gd name="T51" fmla="*/ 24 h 92"/>
                  <a:gd name="T52" fmla="*/ 119 w 130"/>
                  <a:gd name="T53" fmla="*/ 16 h 92"/>
                  <a:gd name="T54" fmla="*/ 112 w 130"/>
                  <a:gd name="T55" fmla="*/ 12 h 92"/>
                  <a:gd name="T56" fmla="*/ 117 w 130"/>
                  <a:gd name="T57" fmla="*/ 8 h 92"/>
                  <a:gd name="T58" fmla="*/ 97 w 130"/>
                  <a:gd name="T59" fmla="*/ 0 h 92"/>
                  <a:gd name="T60" fmla="*/ 97 w 130"/>
                  <a:gd name="T61" fmla="*/ 6 h 92"/>
                  <a:gd name="T62" fmla="*/ 83 w 130"/>
                  <a:gd name="T63" fmla="*/ 20 h 92"/>
                  <a:gd name="T64" fmla="*/ 83 w 130"/>
                  <a:gd name="T65"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92">
                    <a:moveTo>
                      <a:pt x="81" y="32"/>
                    </a:moveTo>
                    <a:lnTo>
                      <a:pt x="86" y="40"/>
                    </a:lnTo>
                    <a:lnTo>
                      <a:pt x="83" y="42"/>
                    </a:lnTo>
                    <a:lnTo>
                      <a:pt x="79" y="40"/>
                    </a:lnTo>
                    <a:lnTo>
                      <a:pt x="77" y="42"/>
                    </a:lnTo>
                    <a:lnTo>
                      <a:pt x="77" y="44"/>
                    </a:lnTo>
                    <a:lnTo>
                      <a:pt x="70" y="44"/>
                    </a:lnTo>
                    <a:lnTo>
                      <a:pt x="65" y="40"/>
                    </a:lnTo>
                    <a:lnTo>
                      <a:pt x="63" y="40"/>
                    </a:lnTo>
                    <a:lnTo>
                      <a:pt x="54" y="50"/>
                    </a:lnTo>
                    <a:lnTo>
                      <a:pt x="50" y="60"/>
                    </a:lnTo>
                    <a:lnTo>
                      <a:pt x="43" y="60"/>
                    </a:lnTo>
                    <a:lnTo>
                      <a:pt x="36" y="60"/>
                    </a:lnTo>
                    <a:lnTo>
                      <a:pt x="32" y="62"/>
                    </a:lnTo>
                    <a:lnTo>
                      <a:pt x="27" y="64"/>
                    </a:lnTo>
                    <a:lnTo>
                      <a:pt x="23" y="70"/>
                    </a:lnTo>
                    <a:lnTo>
                      <a:pt x="20" y="84"/>
                    </a:lnTo>
                    <a:lnTo>
                      <a:pt x="0" y="74"/>
                    </a:lnTo>
                    <a:lnTo>
                      <a:pt x="0" y="80"/>
                    </a:lnTo>
                    <a:lnTo>
                      <a:pt x="3" y="86"/>
                    </a:lnTo>
                    <a:lnTo>
                      <a:pt x="7" y="88"/>
                    </a:lnTo>
                    <a:lnTo>
                      <a:pt x="11" y="92"/>
                    </a:lnTo>
                    <a:lnTo>
                      <a:pt x="18" y="92"/>
                    </a:lnTo>
                    <a:lnTo>
                      <a:pt x="25" y="90"/>
                    </a:lnTo>
                    <a:lnTo>
                      <a:pt x="34" y="90"/>
                    </a:lnTo>
                    <a:lnTo>
                      <a:pt x="36" y="86"/>
                    </a:lnTo>
                    <a:lnTo>
                      <a:pt x="43" y="86"/>
                    </a:lnTo>
                    <a:lnTo>
                      <a:pt x="47" y="88"/>
                    </a:lnTo>
                    <a:lnTo>
                      <a:pt x="56" y="88"/>
                    </a:lnTo>
                    <a:lnTo>
                      <a:pt x="63" y="84"/>
                    </a:lnTo>
                    <a:lnTo>
                      <a:pt x="65" y="80"/>
                    </a:lnTo>
                    <a:lnTo>
                      <a:pt x="67" y="74"/>
                    </a:lnTo>
                    <a:lnTo>
                      <a:pt x="67" y="70"/>
                    </a:lnTo>
                    <a:lnTo>
                      <a:pt x="72" y="68"/>
                    </a:lnTo>
                    <a:lnTo>
                      <a:pt x="74" y="64"/>
                    </a:lnTo>
                    <a:lnTo>
                      <a:pt x="79" y="60"/>
                    </a:lnTo>
                    <a:lnTo>
                      <a:pt x="81" y="56"/>
                    </a:lnTo>
                    <a:lnTo>
                      <a:pt x="83" y="48"/>
                    </a:lnTo>
                    <a:lnTo>
                      <a:pt x="86" y="44"/>
                    </a:lnTo>
                    <a:lnTo>
                      <a:pt x="95" y="46"/>
                    </a:lnTo>
                    <a:lnTo>
                      <a:pt x="106" y="44"/>
                    </a:lnTo>
                    <a:lnTo>
                      <a:pt x="110" y="42"/>
                    </a:lnTo>
                    <a:lnTo>
                      <a:pt x="117" y="42"/>
                    </a:lnTo>
                    <a:lnTo>
                      <a:pt x="119" y="38"/>
                    </a:lnTo>
                    <a:lnTo>
                      <a:pt x="119" y="34"/>
                    </a:lnTo>
                    <a:lnTo>
                      <a:pt x="117" y="32"/>
                    </a:lnTo>
                    <a:lnTo>
                      <a:pt x="119" y="30"/>
                    </a:lnTo>
                    <a:lnTo>
                      <a:pt x="122" y="30"/>
                    </a:lnTo>
                    <a:lnTo>
                      <a:pt x="124" y="32"/>
                    </a:lnTo>
                    <a:lnTo>
                      <a:pt x="128" y="28"/>
                    </a:lnTo>
                    <a:lnTo>
                      <a:pt x="130" y="28"/>
                    </a:lnTo>
                    <a:lnTo>
                      <a:pt x="128" y="24"/>
                    </a:lnTo>
                    <a:lnTo>
                      <a:pt x="124" y="18"/>
                    </a:lnTo>
                    <a:lnTo>
                      <a:pt x="119" y="16"/>
                    </a:lnTo>
                    <a:lnTo>
                      <a:pt x="115" y="14"/>
                    </a:lnTo>
                    <a:lnTo>
                      <a:pt x="112" y="12"/>
                    </a:lnTo>
                    <a:lnTo>
                      <a:pt x="115" y="12"/>
                    </a:lnTo>
                    <a:lnTo>
                      <a:pt x="117" y="8"/>
                    </a:lnTo>
                    <a:lnTo>
                      <a:pt x="108" y="2"/>
                    </a:lnTo>
                    <a:lnTo>
                      <a:pt x="97" y="0"/>
                    </a:lnTo>
                    <a:lnTo>
                      <a:pt x="97" y="2"/>
                    </a:lnTo>
                    <a:lnTo>
                      <a:pt x="97" y="6"/>
                    </a:lnTo>
                    <a:lnTo>
                      <a:pt x="92" y="8"/>
                    </a:lnTo>
                    <a:lnTo>
                      <a:pt x="83" y="20"/>
                    </a:lnTo>
                    <a:lnTo>
                      <a:pt x="83" y="26"/>
                    </a:lnTo>
                    <a:lnTo>
                      <a:pt x="83" y="32"/>
                    </a:lnTo>
                    <a:lnTo>
                      <a:pt x="81" y="3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58" name="Freeform 68"/>
              <p:cNvSpPr>
                <a:spLocks/>
              </p:cNvSpPr>
              <p:nvPr/>
            </p:nvSpPr>
            <p:spPr bwMode="auto">
              <a:xfrm>
                <a:off x="4116" y="2337"/>
                <a:ext cx="52" cy="72"/>
              </a:xfrm>
              <a:custGeom>
                <a:avLst/>
                <a:gdLst>
                  <a:gd name="T0" fmla="*/ 36 w 52"/>
                  <a:gd name="T1" fmla="*/ 72 h 72"/>
                  <a:gd name="T2" fmla="*/ 43 w 52"/>
                  <a:gd name="T3" fmla="*/ 68 h 72"/>
                  <a:gd name="T4" fmla="*/ 52 w 52"/>
                  <a:gd name="T5" fmla="*/ 70 h 72"/>
                  <a:gd name="T6" fmla="*/ 50 w 52"/>
                  <a:gd name="T7" fmla="*/ 62 h 72"/>
                  <a:gd name="T8" fmla="*/ 47 w 52"/>
                  <a:gd name="T9" fmla="*/ 54 h 72"/>
                  <a:gd name="T10" fmla="*/ 43 w 52"/>
                  <a:gd name="T11" fmla="*/ 54 h 72"/>
                  <a:gd name="T12" fmla="*/ 41 w 52"/>
                  <a:gd name="T13" fmla="*/ 40 h 72"/>
                  <a:gd name="T14" fmla="*/ 43 w 52"/>
                  <a:gd name="T15" fmla="*/ 40 h 72"/>
                  <a:gd name="T16" fmla="*/ 41 w 52"/>
                  <a:gd name="T17" fmla="*/ 22 h 72"/>
                  <a:gd name="T18" fmla="*/ 39 w 52"/>
                  <a:gd name="T19" fmla="*/ 14 h 72"/>
                  <a:gd name="T20" fmla="*/ 32 w 52"/>
                  <a:gd name="T21" fmla="*/ 6 h 72"/>
                  <a:gd name="T22" fmla="*/ 27 w 52"/>
                  <a:gd name="T23" fmla="*/ 4 h 72"/>
                  <a:gd name="T24" fmla="*/ 23 w 52"/>
                  <a:gd name="T25" fmla="*/ 0 h 72"/>
                  <a:gd name="T26" fmla="*/ 20 w 52"/>
                  <a:gd name="T27" fmla="*/ 6 h 72"/>
                  <a:gd name="T28" fmla="*/ 20 w 52"/>
                  <a:gd name="T29" fmla="*/ 12 h 72"/>
                  <a:gd name="T30" fmla="*/ 16 w 52"/>
                  <a:gd name="T31" fmla="*/ 10 h 72"/>
                  <a:gd name="T32" fmla="*/ 16 w 52"/>
                  <a:gd name="T33" fmla="*/ 14 h 72"/>
                  <a:gd name="T34" fmla="*/ 11 w 52"/>
                  <a:gd name="T35" fmla="*/ 14 h 72"/>
                  <a:gd name="T36" fmla="*/ 11 w 52"/>
                  <a:gd name="T37" fmla="*/ 8 h 72"/>
                  <a:gd name="T38" fmla="*/ 5 w 52"/>
                  <a:gd name="T39" fmla="*/ 4 h 72"/>
                  <a:gd name="T40" fmla="*/ 0 w 52"/>
                  <a:gd name="T41" fmla="*/ 6 h 72"/>
                  <a:gd name="T42" fmla="*/ 0 w 52"/>
                  <a:gd name="T43" fmla="*/ 14 h 72"/>
                  <a:gd name="T44" fmla="*/ 0 w 52"/>
                  <a:gd name="T45" fmla="*/ 24 h 72"/>
                  <a:gd name="T46" fmla="*/ 3 w 52"/>
                  <a:gd name="T47" fmla="*/ 24 h 72"/>
                  <a:gd name="T48" fmla="*/ 5 w 52"/>
                  <a:gd name="T49" fmla="*/ 34 h 72"/>
                  <a:gd name="T50" fmla="*/ 7 w 52"/>
                  <a:gd name="T51" fmla="*/ 42 h 72"/>
                  <a:gd name="T52" fmla="*/ 14 w 52"/>
                  <a:gd name="T53" fmla="*/ 48 h 72"/>
                  <a:gd name="T54" fmla="*/ 14 w 52"/>
                  <a:gd name="T55" fmla="*/ 52 h 72"/>
                  <a:gd name="T56" fmla="*/ 14 w 52"/>
                  <a:gd name="T57" fmla="*/ 56 h 72"/>
                  <a:gd name="T58" fmla="*/ 18 w 52"/>
                  <a:gd name="T59" fmla="*/ 58 h 72"/>
                  <a:gd name="T60" fmla="*/ 23 w 52"/>
                  <a:gd name="T61" fmla="*/ 60 h 72"/>
                  <a:gd name="T62" fmla="*/ 29 w 52"/>
                  <a:gd name="T63" fmla="*/ 68 h 72"/>
                  <a:gd name="T64" fmla="*/ 36 w 52"/>
                  <a:gd name="T6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72">
                    <a:moveTo>
                      <a:pt x="36" y="72"/>
                    </a:moveTo>
                    <a:lnTo>
                      <a:pt x="43" y="68"/>
                    </a:lnTo>
                    <a:lnTo>
                      <a:pt x="52" y="70"/>
                    </a:lnTo>
                    <a:lnTo>
                      <a:pt x="50" y="62"/>
                    </a:lnTo>
                    <a:lnTo>
                      <a:pt x="47" y="54"/>
                    </a:lnTo>
                    <a:lnTo>
                      <a:pt x="43" y="54"/>
                    </a:lnTo>
                    <a:lnTo>
                      <a:pt x="41" y="40"/>
                    </a:lnTo>
                    <a:lnTo>
                      <a:pt x="43" y="40"/>
                    </a:lnTo>
                    <a:lnTo>
                      <a:pt x="41" y="22"/>
                    </a:lnTo>
                    <a:lnTo>
                      <a:pt x="39" y="14"/>
                    </a:lnTo>
                    <a:lnTo>
                      <a:pt x="32" y="6"/>
                    </a:lnTo>
                    <a:lnTo>
                      <a:pt x="27" y="4"/>
                    </a:lnTo>
                    <a:lnTo>
                      <a:pt x="23" y="0"/>
                    </a:lnTo>
                    <a:lnTo>
                      <a:pt x="20" y="6"/>
                    </a:lnTo>
                    <a:lnTo>
                      <a:pt x="20" y="12"/>
                    </a:lnTo>
                    <a:lnTo>
                      <a:pt x="16" y="10"/>
                    </a:lnTo>
                    <a:lnTo>
                      <a:pt x="16" y="14"/>
                    </a:lnTo>
                    <a:lnTo>
                      <a:pt x="11" y="14"/>
                    </a:lnTo>
                    <a:lnTo>
                      <a:pt x="11" y="8"/>
                    </a:lnTo>
                    <a:lnTo>
                      <a:pt x="5" y="4"/>
                    </a:lnTo>
                    <a:lnTo>
                      <a:pt x="0" y="6"/>
                    </a:lnTo>
                    <a:lnTo>
                      <a:pt x="0" y="14"/>
                    </a:lnTo>
                    <a:lnTo>
                      <a:pt x="0" y="24"/>
                    </a:lnTo>
                    <a:lnTo>
                      <a:pt x="3" y="24"/>
                    </a:lnTo>
                    <a:lnTo>
                      <a:pt x="5" y="34"/>
                    </a:lnTo>
                    <a:lnTo>
                      <a:pt x="7" y="42"/>
                    </a:lnTo>
                    <a:lnTo>
                      <a:pt x="14" y="48"/>
                    </a:lnTo>
                    <a:lnTo>
                      <a:pt x="14" y="52"/>
                    </a:lnTo>
                    <a:lnTo>
                      <a:pt x="14" y="56"/>
                    </a:lnTo>
                    <a:lnTo>
                      <a:pt x="18" y="58"/>
                    </a:lnTo>
                    <a:lnTo>
                      <a:pt x="23" y="60"/>
                    </a:lnTo>
                    <a:lnTo>
                      <a:pt x="29" y="68"/>
                    </a:lnTo>
                    <a:lnTo>
                      <a:pt x="36" y="7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370" name="Freeform 70"/>
            <p:cNvSpPr>
              <a:spLocks noEditPoints="1"/>
            </p:cNvSpPr>
            <p:nvPr/>
          </p:nvSpPr>
          <p:spPr bwMode="auto">
            <a:xfrm>
              <a:off x="2610" y="1401"/>
              <a:ext cx="135" cy="211"/>
            </a:xfrm>
            <a:custGeom>
              <a:avLst/>
              <a:gdLst>
                <a:gd name="T0" fmla="*/ 7 w 135"/>
                <a:gd name="T1" fmla="*/ 118 h 211"/>
                <a:gd name="T2" fmla="*/ 0 w 135"/>
                <a:gd name="T3" fmla="*/ 124 h 211"/>
                <a:gd name="T4" fmla="*/ 5 w 135"/>
                <a:gd name="T5" fmla="*/ 130 h 211"/>
                <a:gd name="T6" fmla="*/ 11 w 135"/>
                <a:gd name="T7" fmla="*/ 132 h 211"/>
                <a:gd name="T8" fmla="*/ 29 w 135"/>
                <a:gd name="T9" fmla="*/ 130 h 211"/>
                <a:gd name="T10" fmla="*/ 29 w 135"/>
                <a:gd name="T11" fmla="*/ 120 h 211"/>
                <a:gd name="T12" fmla="*/ 20 w 135"/>
                <a:gd name="T13" fmla="*/ 114 h 211"/>
                <a:gd name="T14" fmla="*/ 27 w 135"/>
                <a:gd name="T15" fmla="*/ 92 h 211"/>
                <a:gd name="T16" fmla="*/ 27 w 135"/>
                <a:gd name="T17" fmla="*/ 98 h 211"/>
                <a:gd name="T18" fmla="*/ 20 w 135"/>
                <a:gd name="T19" fmla="*/ 84 h 211"/>
                <a:gd name="T20" fmla="*/ 27 w 135"/>
                <a:gd name="T21" fmla="*/ 92 h 211"/>
                <a:gd name="T22" fmla="*/ 2 w 135"/>
                <a:gd name="T23" fmla="*/ 66 h 211"/>
                <a:gd name="T24" fmla="*/ 7 w 135"/>
                <a:gd name="T25" fmla="*/ 66 h 211"/>
                <a:gd name="T26" fmla="*/ 18 w 135"/>
                <a:gd name="T27" fmla="*/ 64 h 211"/>
                <a:gd name="T28" fmla="*/ 20 w 135"/>
                <a:gd name="T29" fmla="*/ 74 h 211"/>
                <a:gd name="T30" fmla="*/ 22 w 135"/>
                <a:gd name="T31" fmla="*/ 72 h 211"/>
                <a:gd name="T32" fmla="*/ 16 w 135"/>
                <a:gd name="T33" fmla="*/ 44 h 211"/>
                <a:gd name="T34" fmla="*/ 13 w 135"/>
                <a:gd name="T35" fmla="*/ 60 h 211"/>
                <a:gd name="T36" fmla="*/ 22 w 135"/>
                <a:gd name="T37" fmla="*/ 40 h 211"/>
                <a:gd name="T38" fmla="*/ 47 w 135"/>
                <a:gd name="T39" fmla="*/ 42 h 211"/>
                <a:gd name="T40" fmla="*/ 38 w 135"/>
                <a:gd name="T41" fmla="*/ 48 h 211"/>
                <a:gd name="T42" fmla="*/ 38 w 135"/>
                <a:gd name="T43" fmla="*/ 58 h 211"/>
                <a:gd name="T44" fmla="*/ 29 w 135"/>
                <a:gd name="T45" fmla="*/ 66 h 211"/>
                <a:gd name="T46" fmla="*/ 31 w 135"/>
                <a:gd name="T47" fmla="*/ 70 h 211"/>
                <a:gd name="T48" fmla="*/ 33 w 135"/>
                <a:gd name="T49" fmla="*/ 76 h 211"/>
                <a:gd name="T50" fmla="*/ 36 w 135"/>
                <a:gd name="T51" fmla="*/ 86 h 211"/>
                <a:gd name="T52" fmla="*/ 33 w 135"/>
                <a:gd name="T53" fmla="*/ 98 h 211"/>
                <a:gd name="T54" fmla="*/ 42 w 135"/>
                <a:gd name="T55" fmla="*/ 98 h 211"/>
                <a:gd name="T56" fmla="*/ 71 w 135"/>
                <a:gd name="T57" fmla="*/ 128 h 211"/>
                <a:gd name="T58" fmla="*/ 44 w 135"/>
                <a:gd name="T59" fmla="*/ 142 h 211"/>
                <a:gd name="T60" fmla="*/ 49 w 135"/>
                <a:gd name="T61" fmla="*/ 150 h 211"/>
                <a:gd name="T62" fmla="*/ 49 w 135"/>
                <a:gd name="T63" fmla="*/ 163 h 211"/>
                <a:gd name="T64" fmla="*/ 42 w 135"/>
                <a:gd name="T65" fmla="*/ 179 h 211"/>
                <a:gd name="T66" fmla="*/ 60 w 135"/>
                <a:gd name="T67" fmla="*/ 179 h 211"/>
                <a:gd name="T68" fmla="*/ 69 w 135"/>
                <a:gd name="T69" fmla="*/ 185 h 211"/>
                <a:gd name="T70" fmla="*/ 24 w 135"/>
                <a:gd name="T71" fmla="*/ 209 h 211"/>
                <a:gd name="T72" fmla="*/ 38 w 135"/>
                <a:gd name="T73" fmla="*/ 211 h 211"/>
                <a:gd name="T74" fmla="*/ 53 w 135"/>
                <a:gd name="T75" fmla="*/ 201 h 211"/>
                <a:gd name="T76" fmla="*/ 66 w 135"/>
                <a:gd name="T77" fmla="*/ 197 h 211"/>
                <a:gd name="T78" fmla="*/ 91 w 135"/>
                <a:gd name="T79" fmla="*/ 193 h 211"/>
                <a:gd name="T80" fmla="*/ 119 w 135"/>
                <a:gd name="T81" fmla="*/ 193 h 211"/>
                <a:gd name="T82" fmla="*/ 115 w 135"/>
                <a:gd name="T83" fmla="*/ 185 h 211"/>
                <a:gd name="T84" fmla="*/ 128 w 135"/>
                <a:gd name="T85" fmla="*/ 175 h 211"/>
                <a:gd name="T86" fmla="*/ 133 w 135"/>
                <a:gd name="T87" fmla="*/ 158 h 211"/>
                <a:gd name="T88" fmla="*/ 117 w 135"/>
                <a:gd name="T89" fmla="*/ 160 h 211"/>
                <a:gd name="T90" fmla="*/ 111 w 135"/>
                <a:gd name="T91" fmla="*/ 158 h 211"/>
                <a:gd name="T92" fmla="*/ 113 w 135"/>
                <a:gd name="T93" fmla="*/ 142 h 211"/>
                <a:gd name="T94" fmla="*/ 97 w 135"/>
                <a:gd name="T95" fmla="*/ 122 h 211"/>
                <a:gd name="T96" fmla="*/ 86 w 135"/>
                <a:gd name="T97" fmla="*/ 110 h 211"/>
                <a:gd name="T98" fmla="*/ 75 w 135"/>
                <a:gd name="T99" fmla="*/ 100 h 211"/>
                <a:gd name="T100" fmla="*/ 69 w 135"/>
                <a:gd name="T101" fmla="*/ 96 h 211"/>
                <a:gd name="T102" fmla="*/ 71 w 135"/>
                <a:gd name="T103" fmla="*/ 84 h 211"/>
                <a:gd name="T104" fmla="*/ 82 w 135"/>
                <a:gd name="T105" fmla="*/ 62 h 211"/>
                <a:gd name="T106" fmla="*/ 53 w 135"/>
                <a:gd name="T107" fmla="*/ 64 h 211"/>
                <a:gd name="T108" fmla="*/ 51 w 135"/>
                <a:gd name="T109" fmla="*/ 54 h 211"/>
                <a:gd name="T110" fmla="*/ 64 w 135"/>
                <a:gd name="T111" fmla="*/ 40 h 211"/>
                <a:gd name="T112" fmla="*/ 95 w 135"/>
                <a:gd name="T113" fmla="*/ 0 h 211"/>
                <a:gd name="T114" fmla="*/ 91 w 135"/>
                <a:gd name="T115" fmla="*/ 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 h="211">
                  <a:moveTo>
                    <a:pt x="13" y="114"/>
                  </a:moveTo>
                  <a:lnTo>
                    <a:pt x="13" y="114"/>
                  </a:lnTo>
                  <a:lnTo>
                    <a:pt x="9" y="116"/>
                  </a:lnTo>
                  <a:lnTo>
                    <a:pt x="7" y="118"/>
                  </a:lnTo>
                  <a:lnTo>
                    <a:pt x="7" y="120"/>
                  </a:lnTo>
                  <a:lnTo>
                    <a:pt x="5" y="122"/>
                  </a:lnTo>
                  <a:lnTo>
                    <a:pt x="2" y="124"/>
                  </a:lnTo>
                  <a:lnTo>
                    <a:pt x="0" y="124"/>
                  </a:lnTo>
                  <a:lnTo>
                    <a:pt x="0" y="126"/>
                  </a:lnTo>
                  <a:lnTo>
                    <a:pt x="0" y="128"/>
                  </a:lnTo>
                  <a:lnTo>
                    <a:pt x="2" y="128"/>
                  </a:lnTo>
                  <a:lnTo>
                    <a:pt x="5" y="130"/>
                  </a:lnTo>
                  <a:lnTo>
                    <a:pt x="7" y="132"/>
                  </a:lnTo>
                  <a:lnTo>
                    <a:pt x="7" y="134"/>
                  </a:lnTo>
                  <a:lnTo>
                    <a:pt x="9" y="134"/>
                  </a:lnTo>
                  <a:lnTo>
                    <a:pt x="11" y="132"/>
                  </a:lnTo>
                  <a:lnTo>
                    <a:pt x="16" y="134"/>
                  </a:lnTo>
                  <a:lnTo>
                    <a:pt x="20" y="134"/>
                  </a:lnTo>
                  <a:lnTo>
                    <a:pt x="24" y="130"/>
                  </a:lnTo>
                  <a:lnTo>
                    <a:pt x="29" y="130"/>
                  </a:lnTo>
                  <a:lnTo>
                    <a:pt x="33" y="130"/>
                  </a:lnTo>
                  <a:lnTo>
                    <a:pt x="31" y="128"/>
                  </a:lnTo>
                  <a:lnTo>
                    <a:pt x="29" y="128"/>
                  </a:lnTo>
                  <a:lnTo>
                    <a:pt x="29" y="120"/>
                  </a:lnTo>
                  <a:lnTo>
                    <a:pt x="24" y="120"/>
                  </a:lnTo>
                  <a:lnTo>
                    <a:pt x="27" y="116"/>
                  </a:lnTo>
                  <a:lnTo>
                    <a:pt x="27" y="114"/>
                  </a:lnTo>
                  <a:lnTo>
                    <a:pt x="20" y="114"/>
                  </a:lnTo>
                  <a:lnTo>
                    <a:pt x="9" y="118"/>
                  </a:lnTo>
                  <a:lnTo>
                    <a:pt x="13" y="116"/>
                  </a:lnTo>
                  <a:lnTo>
                    <a:pt x="13" y="114"/>
                  </a:lnTo>
                  <a:close/>
                  <a:moveTo>
                    <a:pt x="27" y="92"/>
                  </a:moveTo>
                  <a:lnTo>
                    <a:pt x="27" y="92"/>
                  </a:lnTo>
                  <a:lnTo>
                    <a:pt x="24" y="96"/>
                  </a:lnTo>
                  <a:lnTo>
                    <a:pt x="24" y="98"/>
                  </a:lnTo>
                  <a:lnTo>
                    <a:pt x="27" y="98"/>
                  </a:lnTo>
                  <a:lnTo>
                    <a:pt x="29" y="94"/>
                  </a:lnTo>
                  <a:lnTo>
                    <a:pt x="29" y="92"/>
                  </a:lnTo>
                  <a:lnTo>
                    <a:pt x="27" y="92"/>
                  </a:lnTo>
                  <a:close/>
                  <a:moveTo>
                    <a:pt x="20" y="84"/>
                  </a:moveTo>
                  <a:lnTo>
                    <a:pt x="20" y="84"/>
                  </a:lnTo>
                  <a:lnTo>
                    <a:pt x="20" y="88"/>
                  </a:lnTo>
                  <a:lnTo>
                    <a:pt x="22" y="92"/>
                  </a:lnTo>
                  <a:lnTo>
                    <a:pt x="27" y="92"/>
                  </a:lnTo>
                  <a:lnTo>
                    <a:pt x="27" y="90"/>
                  </a:lnTo>
                  <a:lnTo>
                    <a:pt x="24" y="86"/>
                  </a:lnTo>
                  <a:lnTo>
                    <a:pt x="20" y="84"/>
                  </a:lnTo>
                  <a:close/>
                  <a:moveTo>
                    <a:pt x="2" y="66"/>
                  </a:moveTo>
                  <a:lnTo>
                    <a:pt x="2" y="66"/>
                  </a:lnTo>
                  <a:lnTo>
                    <a:pt x="2" y="68"/>
                  </a:lnTo>
                  <a:lnTo>
                    <a:pt x="5" y="68"/>
                  </a:lnTo>
                  <a:lnTo>
                    <a:pt x="7" y="66"/>
                  </a:lnTo>
                  <a:lnTo>
                    <a:pt x="2" y="66"/>
                  </a:lnTo>
                  <a:close/>
                  <a:moveTo>
                    <a:pt x="20" y="62"/>
                  </a:moveTo>
                  <a:lnTo>
                    <a:pt x="20" y="62"/>
                  </a:lnTo>
                  <a:lnTo>
                    <a:pt x="18" y="64"/>
                  </a:lnTo>
                  <a:lnTo>
                    <a:pt x="16" y="68"/>
                  </a:lnTo>
                  <a:lnTo>
                    <a:pt x="18" y="68"/>
                  </a:lnTo>
                  <a:lnTo>
                    <a:pt x="18" y="70"/>
                  </a:lnTo>
                  <a:lnTo>
                    <a:pt x="20" y="74"/>
                  </a:lnTo>
                  <a:lnTo>
                    <a:pt x="24" y="76"/>
                  </a:lnTo>
                  <a:lnTo>
                    <a:pt x="29" y="76"/>
                  </a:lnTo>
                  <a:lnTo>
                    <a:pt x="27" y="72"/>
                  </a:lnTo>
                  <a:lnTo>
                    <a:pt x="22" y="72"/>
                  </a:lnTo>
                  <a:lnTo>
                    <a:pt x="20" y="62"/>
                  </a:lnTo>
                  <a:close/>
                  <a:moveTo>
                    <a:pt x="20" y="40"/>
                  </a:moveTo>
                  <a:lnTo>
                    <a:pt x="20" y="40"/>
                  </a:lnTo>
                  <a:lnTo>
                    <a:pt x="16" y="44"/>
                  </a:lnTo>
                  <a:lnTo>
                    <a:pt x="13" y="50"/>
                  </a:lnTo>
                  <a:lnTo>
                    <a:pt x="11" y="58"/>
                  </a:lnTo>
                  <a:lnTo>
                    <a:pt x="11" y="60"/>
                  </a:lnTo>
                  <a:lnTo>
                    <a:pt x="13" y="60"/>
                  </a:lnTo>
                  <a:lnTo>
                    <a:pt x="18" y="56"/>
                  </a:lnTo>
                  <a:lnTo>
                    <a:pt x="22" y="48"/>
                  </a:lnTo>
                  <a:lnTo>
                    <a:pt x="24" y="42"/>
                  </a:lnTo>
                  <a:lnTo>
                    <a:pt x="22" y="40"/>
                  </a:lnTo>
                  <a:lnTo>
                    <a:pt x="20" y="40"/>
                  </a:lnTo>
                  <a:close/>
                  <a:moveTo>
                    <a:pt x="53" y="36"/>
                  </a:moveTo>
                  <a:lnTo>
                    <a:pt x="53" y="36"/>
                  </a:lnTo>
                  <a:lnTo>
                    <a:pt x="47" y="42"/>
                  </a:lnTo>
                  <a:lnTo>
                    <a:pt x="42" y="38"/>
                  </a:lnTo>
                  <a:lnTo>
                    <a:pt x="42" y="42"/>
                  </a:lnTo>
                  <a:lnTo>
                    <a:pt x="42" y="46"/>
                  </a:lnTo>
                  <a:lnTo>
                    <a:pt x="38" y="48"/>
                  </a:lnTo>
                  <a:lnTo>
                    <a:pt x="36" y="50"/>
                  </a:lnTo>
                  <a:lnTo>
                    <a:pt x="36" y="52"/>
                  </a:lnTo>
                  <a:lnTo>
                    <a:pt x="38" y="54"/>
                  </a:lnTo>
                  <a:lnTo>
                    <a:pt x="38" y="58"/>
                  </a:lnTo>
                  <a:lnTo>
                    <a:pt x="31" y="58"/>
                  </a:lnTo>
                  <a:lnTo>
                    <a:pt x="31" y="64"/>
                  </a:lnTo>
                  <a:lnTo>
                    <a:pt x="29" y="64"/>
                  </a:lnTo>
                  <a:lnTo>
                    <a:pt x="29" y="66"/>
                  </a:lnTo>
                  <a:lnTo>
                    <a:pt x="31" y="68"/>
                  </a:lnTo>
                  <a:lnTo>
                    <a:pt x="33" y="68"/>
                  </a:lnTo>
                  <a:lnTo>
                    <a:pt x="31" y="68"/>
                  </a:lnTo>
                  <a:lnTo>
                    <a:pt x="31" y="70"/>
                  </a:lnTo>
                  <a:lnTo>
                    <a:pt x="33" y="70"/>
                  </a:lnTo>
                  <a:lnTo>
                    <a:pt x="29" y="72"/>
                  </a:lnTo>
                  <a:lnTo>
                    <a:pt x="29" y="74"/>
                  </a:lnTo>
                  <a:lnTo>
                    <a:pt x="33" y="76"/>
                  </a:lnTo>
                  <a:lnTo>
                    <a:pt x="29" y="78"/>
                  </a:lnTo>
                  <a:lnTo>
                    <a:pt x="29" y="86"/>
                  </a:lnTo>
                  <a:lnTo>
                    <a:pt x="33" y="86"/>
                  </a:lnTo>
                  <a:lnTo>
                    <a:pt x="36" y="86"/>
                  </a:lnTo>
                  <a:lnTo>
                    <a:pt x="31" y="90"/>
                  </a:lnTo>
                  <a:lnTo>
                    <a:pt x="31" y="94"/>
                  </a:lnTo>
                  <a:lnTo>
                    <a:pt x="31" y="100"/>
                  </a:lnTo>
                  <a:lnTo>
                    <a:pt x="33" y="98"/>
                  </a:lnTo>
                  <a:lnTo>
                    <a:pt x="36" y="94"/>
                  </a:lnTo>
                  <a:lnTo>
                    <a:pt x="38" y="94"/>
                  </a:lnTo>
                  <a:lnTo>
                    <a:pt x="42" y="94"/>
                  </a:lnTo>
                  <a:lnTo>
                    <a:pt x="42" y="98"/>
                  </a:lnTo>
                  <a:lnTo>
                    <a:pt x="38" y="118"/>
                  </a:lnTo>
                  <a:lnTo>
                    <a:pt x="64" y="116"/>
                  </a:lnTo>
                  <a:lnTo>
                    <a:pt x="58" y="126"/>
                  </a:lnTo>
                  <a:lnTo>
                    <a:pt x="71" y="128"/>
                  </a:lnTo>
                  <a:lnTo>
                    <a:pt x="69" y="138"/>
                  </a:lnTo>
                  <a:lnTo>
                    <a:pt x="64" y="144"/>
                  </a:lnTo>
                  <a:lnTo>
                    <a:pt x="58" y="144"/>
                  </a:lnTo>
                  <a:lnTo>
                    <a:pt x="44" y="142"/>
                  </a:lnTo>
                  <a:lnTo>
                    <a:pt x="44" y="148"/>
                  </a:lnTo>
                  <a:lnTo>
                    <a:pt x="47" y="146"/>
                  </a:lnTo>
                  <a:lnTo>
                    <a:pt x="49" y="148"/>
                  </a:lnTo>
                  <a:lnTo>
                    <a:pt x="49" y="150"/>
                  </a:lnTo>
                  <a:lnTo>
                    <a:pt x="42" y="160"/>
                  </a:lnTo>
                  <a:lnTo>
                    <a:pt x="44" y="158"/>
                  </a:lnTo>
                  <a:lnTo>
                    <a:pt x="49" y="158"/>
                  </a:lnTo>
                  <a:lnTo>
                    <a:pt x="49" y="163"/>
                  </a:lnTo>
                  <a:lnTo>
                    <a:pt x="36" y="171"/>
                  </a:lnTo>
                  <a:lnTo>
                    <a:pt x="36" y="177"/>
                  </a:lnTo>
                  <a:lnTo>
                    <a:pt x="38" y="179"/>
                  </a:lnTo>
                  <a:lnTo>
                    <a:pt x="42" y="179"/>
                  </a:lnTo>
                  <a:lnTo>
                    <a:pt x="47" y="175"/>
                  </a:lnTo>
                  <a:lnTo>
                    <a:pt x="47" y="181"/>
                  </a:lnTo>
                  <a:lnTo>
                    <a:pt x="55" y="179"/>
                  </a:lnTo>
                  <a:lnTo>
                    <a:pt x="60" y="179"/>
                  </a:lnTo>
                  <a:lnTo>
                    <a:pt x="64" y="177"/>
                  </a:lnTo>
                  <a:lnTo>
                    <a:pt x="73" y="177"/>
                  </a:lnTo>
                  <a:lnTo>
                    <a:pt x="71" y="181"/>
                  </a:lnTo>
                  <a:lnTo>
                    <a:pt x="69" y="185"/>
                  </a:lnTo>
                  <a:lnTo>
                    <a:pt x="44" y="185"/>
                  </a:lnTo>
                  <a:lnTo>
                    <a:pt x="36" y="199"/>
                  </a:lnTo>
                  <a:lnTo>
                    <a:pt x="31" y="203"/>
                  </a:lnTo>
                  <a:lnTo>
                    <a:pt x="24" y="209"/>
                  </a:lnTo>
                  <a:lnTo>
                    <a:pt x="29" y="209"/>
                  </a:lnTo>
                  <a:lnTo>
                    <a:pt x="31" y="209"/>
                  </a:lnTo>
                  <a:lnTo>
                    <a:pt x="33" y="211"/>
                  </a:lnTo>
                  <a:lnTo>
                    <a:pt x="38" y="211"/>
                  </a:lnTo>
                  <a:lnTo>
                    <a:pt x="38" y="205"/>
                  </a:lnTo>
                  <a:lnTo>
                    <a:pt x="44" y="201"/>
                  </a:lnTo>
                  <a:lnTo>
                    <a:pt x="49" y="201"/>
                  </a:lnTo>
                  <a:lnTo>
                    <a:pt x="53" y="201"/>
                  </a:lnTo>
                  <a:lnTo>
                    <a:pt x="55" y="203"/>
                  </a:lnTo>
                  <a:lnTo>
                    <a:pt x="58" y="203"/>
                  </a:lnTo>
                  <a:lnTo>
                    <a:pt x="62" y="197"/>
                  </a:lnTo>
                  <a:lnTo>
                    <a:pt x="66" y="197"/>
                  </a:lnTo>
                  <a:lnTo>
                    <a:pt x="71" y="197"/>
                  </a:lnTo>
                  <a:lnTo>
                    <a:pt x="80" y="199"/>
                  </a:lnTo>
                  <a:lnTo>
                    <a:pt x="84" y="193"/>
                  </a:lnTo>
                  <a:lnTo>
                    <a:pt x="91" y="193"/>
                  </a:lnTo>
                  <a:lnTo>
                    <a:pt x="97" y="193"/>
                  </a:lnTo>
                  <a:lnTo>
                    <a:pt x="106" y="195"/>
                  </a:lnTo>
                  <a:lnTo>
                    <a:pt x="113" y="195"/>
                  </a:lnTo>
                  <a:lnTo>
                    <a:pt x="119" y="193"/>
                  </a:lnTo>
                  <a:lnTo>
                    <a:pt x="126" y="189"/>
                  </a:lnTo>
                  <a:lnTo>
                    <a:pt x="126" y="185"/>
                  </a:lnTo>
                  <a:lnTo>
                    <a:pt x="122" y="185"/>
                  </a:lnTo>
                  <a:lnTo>
                    <a:pt x="115" y="185"/>
                  </a:lnTo>
                  <a:lnTo>
                    <a:pt x="117" y="181"/>
                  </a:lnTo>
                  <a:lnTo>
                    <a:pt x="119" y="175"/>
                  </a:lnTo>
                  <a:lnTo>
                    <a:pt x="126" y="175"/>
                  </a:lnTo>
                  <a:lnTo>
                    <a:pt x="128" y="175"/>
                  </a:lnTo>
                  <a:lnTo>
                    <a:pt x="131" y="173"/>
                  </a:lnTo>
                  <a:lnTo>
                    <a:pt x="133" y="167"/>
                  </a:lnTo>
                  <a:lnTo>
                    <a:pt x="135" y="162"/>
                  </a:lnTo>
                  <a:lnTo>
                    <a:pt x="133" y="158"/>
                  </a:lnTo>
                  <a:lnTo>
                    <a:pt x="131" y="156"/>
                  </a:lnTo>
                  <a:lnTo>
                    <a:pt x="124" y="154"/>
                  </a:lnTo>
                  <a:lnTo>
                    <a:pt x="119" y="154"/>
                  </a:lnTo>
                  <a:lnTo>
                    <a:pt x="117" y="160"/>
                  </a:lnTo>
                  <a:lnTo>
                    <a:pt x="115" y="160"/>
                  </a:lnTo>
                  <a:lnTo>
                    <a:pt x="115" y="158"/>
                  </a:lnTo>
                  <a:lnTo>
                    <a:pt x="113" y="156"/>
                  </a:lnTo>
                  <a:lnTo>
                    <a:pt x="111" y="158"/>
                  </a:lnTo>
                  <a:lnTo>
                    <a:pt x="113" y="146"/>
                  </a:lnTo>
                  <a:lnTo>
                    <a:pt x="111" y="144"/>
                  </a:lnTo>
                  <a:lnTo>
                    <a:pt x="108" y="142"/>
                  </a:lnTo>
                  <a:lnTo>
                    <a:pt x="113" y="142"/>
                  </a:lnTo>
                  <a:lnTo>
                    <a:pt x="113" y="140"/>
                  </a:lnTo>
                  <a:lnTo>
                    <a:pt x="113" y="138"/>
                  </a:lnTo>
                  <a:lnTo>
                    <a:pt x="108" y="138"/>
                  </a:lnTo>
                  <a:lnTo>
                    <a:pt x="97" y="122"/>
                  </a:lnTo>
                  <a:lnTo>
                    <a:pt x="93" y="122"/>
                  </a:lnTo>
                  <a:lnTo>
                    <a:pt x="91" y="120"/>
                  </a:lnTo>
                  <a:lnTo>
                    <a:pt x="89" y="116"/>
                  </a:lnTo>
                  <a:lnTo>
                    <a:pt x="86" y="110"/>
                  </a:lnTo>
                  <a:lnTo>
                    <a:pt x="84" y="106"/>
                  </a:lnTo>
                  <a:lnTo>
                    <a:pt x="82" y="102"/>
                  </a:lnTo>
                  <a:lnTo>
                    <a:pt x="77" y="100"/>
                  </a:lnTo>
                  <a:lnTo>
                    <a:pt x="75" y="100"/>
                  </a:lnTo>
                  <a:lnTo>
                    <a:pt x="75" y="96"/>
                  </a:lnTo>
                  <a:lnTo>
                    <a:pt x="73" y="96"/>
                  </a:lnTo>
                  <a:lnTo>
                    <a:pt x="71" y="96"/>
                  </a:lnTo>
                  <a:lnTo>
                    <a:pt x="69" y="96"/>
                  </a:lnTo>
                  <a:lnTo>
                    <a:pt x="66" y="96"/>
                  </a:lnTo>
                  <a:lnTo>
                    <a:pt x="71" y="90"/>
                  </a:lnTo>
                  <a:lnTo>
                    <a:pt x="73" y="86"/>
                  </a:lnTo>
                  <a:lnTo>
                    <a:pt x="71" y="84"/>
                  </a:lnTo>
                  <a:lnTo>
                    <a:pt x="69" y="82"/>
                  </a:lnTo>
                  <a:lnTo>
                    <a:pt x="80" y="74"/>
                  </a:lnTo>
                  <a:lnTo>
                    <a:pt x="82" y="68"/>
                  </a:lnTo>
                  <a:lnTo>
                    <a:pt x="82" y="62"/>
                  </a:lnTo>
                  <a:lnTo>
                    <a:pt x="77" y="60"/>
                  </a:lnTo>
                  <a:lnTo>
                    <a:pt x="75" y="60"/>
                  </a:lnTo>
                  <a:lnTo>
                    <a:pt x="64" y="62"/>
                  </a:lnTo>
                  <a:lnTo>
                    <a:pt x="53" y="64"/>
                  </a:lnTo>
                  <a:lnTo>
                    <a:pt x="51" y="62"/>
                  </a:lnTo>
                  <a:lnTo>
                    <a:pt x="49" y="62"/>
                  </a:lnTo>
                  <a:lnTo>
                    <a:pt x="51" y="58"/>
                  </a:lnTo>
                  <a:lnTo>
                    <a:pt x="51" y="54"/>
                  </a:lnTo>
                  <a:lnTo>
                    <a:pt x="55" y="52"/>
                  </a:lnTo>
                  <a:lnTo>
                    <a:pt x="60" y="46"/>
                  </a:lnTo>
                  <a:lnTo>
                    <a:pt x="64" y="46"/>
                  </a:lnTo>
                  <a:lnTo>
                    <a:pt x="64" y="40"/>
                  </a:lnTo>
                  <a:lnTo>
                    <a:pt x="64" y="38"/>
                  </a:lnTo>
                  <a:lnTo>
                    <a:pt x="62" y="38"/>
                  </a:lnTo>
                  <a:lnTo>
                    <a:pt x="53" y="36"/>
                  </a:lnTo>
                  <a:close/>
                  <a:moveTo>
                    <a:pt x="95" y="0"/>
                  </a:moveTo>
                  <a:lnTo>
                    <a:pt x="95" y="0"/>
                  </a:lnTo>
                  <a:lnTo>
                    <a:pt x="91" y="2"/>
                  </a:lnTo>
                  <a:lnTo>
                    <a:pt x="89" y="6"/>
                  </a:lnTo>
                  <a:lnTo>
                    <a:pt x="91" y="10"/>
                  </a:lnTo>
                  <a:lnTo>
                    <a:pt x="95" y="14"/>
                  </a:lnTo>
                  <a:lnTo>
                    <a:pt x="95" y="4"/>
                  </a:lnTo>
                  <a:lnTo>
                    <a:pt x="9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71"/>
            <p:cNvSpPr>
              <a:spLocks noEditPoints="1"/>
            </p:cNvSpPr>
            <p:nvPr/>
          </p:nvSpPr>
          <p:spPr bwMode="auto">
            <a:xfrm>
              <a:off x="383" y="1110"/>
              <a:ext cx="1565" cy="963"/>
            </a:xfrm>
            <a:custGeom>
              <a:avLst/>
              <a:gdLst>
                <a:gd name="T0" fmla="*/ 1527 w 1565"/>
                <a:gd name="T1" fmla="*/ 421 h 963"/>
                <a:gd name="T2" fmla="*/ 1442 w 1565"/>
                <a:gd name="T3" fmla="*/ 313 h 963"/>
                <a:gd name="T4" fmla="*/ 1359 w 1565"/>
                <a:gd name="T5" fmla="*/ 287 h 963"/>
                <a:gd name="T6" fmla="*/ 1259 w 1565"/>
                <a:gd name="T7" fmla="*/ 314 h 963"/>
                <a:gd name="T8" fmla="*/ 1201 w 1565"/>
                <a:gd name="T9" fmla="*/ 466 h 963"/>
                <a:gd name="T10" fmla="*/ 1051 w 1565"/>
                <a:gd name="T11" fmla="*/ 371 h 963"/>
                <a:gd name="T12" fmla="*/ 1067 w 1565"/>
                <a:gd name="T13" fmla="*/ 262 h 963"/>
                <a:gd name="T14" fmla="*/ 1136 w 1565"/>
                <a:gd name="T15" fmla="*/ 200 h 963"/>
                <a:gd name="T16" fmla="*/ 1205 w 1565"/>
                <a:gd name="T17" fmla="*/ 122 h 963"/>
                <a:gd name="T18" fmla="*/ 1112 w 1565"/>
                <a:gd name="T19" fmla="*/ 120 h 963"/>
                <a:gd name="T20" fmla="*/ 1036 w 1565"/>
                <a:gd name="T21" fmla="*/ 66 h 963"/>
                <a:gd name="T22" fmla="*/ 1007 w 1565"/>
                <a:gd name="T23" fmla="*/ 66 h 963"/>
                <a:gd name="T24" fmla="*/ 1025 w 1565"/>
                <a:gd name="T25" fmla="*/ 140 h 963"/>
                <a:gd name="T26" fmla="*/ 882 w 1565"/>
                <a:gd name="T27" fmla="*/ 149 h 963"/>
                <a:gd name="T28" fmla="*/ 808 w 1565"/>
                <a:gd name="T29" fmla="*/ 153 h 963"/>
                <a:gd name="T30" fmla="*/ 643 w 1565"/>
                <a:gd name="T31" fmla="*/ 107 h 963"/>
                <a:gd name="T32" fmla="*/ 484 w 1565"/>
                <a:gd name="T33" fmla="*/ 134 h 963"/>
                <a:gd name="T34" fmla="*/ 447 w 1565"/>
                <a:gd name="T35" fmla="*/ 130 h 963"/>
                <a:gd name="T36" fmla="*/ 183 w 1565"/>
                <a:gd name="T37" fmla="*/ 79 h 963"/>
                <a:gd name="T38" fmla="*/ 22 w 1565"/>
                <a:gd name="T39" fmla="*/ 143 h 963"/>
                <a:gd name="T40" fmla="*/ 29 w 1565"/>
                <a:gd name="T41" fmla="*/ 188 h 963"/>
                <a:gd name="T42" fmla="*/ 43 w 1565"/>
                <a:gd name="T43" fmla="*/ 254 h 963"/>
                <a:gd name="T44" fmla="*/ 85 w 1565"/>
                <a:gd name="T45" fmla="*/ 322 h 963"/>
                <a:gd name="T46" fmla="*/ 94 w 1565"/>
                <a:gd name="T47" fmla="*/ 394 h 963"/>
                <a:gd name="T48" fmla="*/ 176 w 1565"/>
                <a:gd name="T49" fmla="*/ 348 h 963"/>
                <a:gd name="T50" fmla="*/ 232 w 1565"/>
                <a:gd name="T51" fmla="*/ 295 h 963"/>
                <a:gd name="T52" fmla="*/ 313 w 1565"/>
                <a:gd name="T53" fmla="*/ 305 h 963"/>
                <a:gd name="T54" fmla="*/ 458 w 1565"/>
                <a:gd name="T55" fmla="*/ 371 h 963"/>
                <a:gd name="T56" fmla="*/ 460 w 1565"/>
                <a:gd name="T57" fmla="*/ 351 h 963"/>
                <a:gd name="T58" fmla="*/ 525 w 1565"/>
                <a:gd name="T59" fmla="*/ 408 h 963"/>
                <a:gd name="T60" fmla="*/ 574 w 1565"/>
                <a:gd name="T61" fmla="*/ 493 h 963"/>
                <a:gd name="T62" fmla="*/ 607 w 1565"/>
                <a:gd name="T63" fmla="*/ 503 h 963"/>
                <a:gd name="T64" fmla="*/ 623 w 1565"/>
                <a:gd name="T65" fmla="*/ 693 h 963"/>
                <a:gd name="T66" fmla="*/ 708 w 1565"/>
                <a:gd name="T67" fmla="*/ 806 h 963"/>
                <a:gd name="T68" fmla="*/ 801 w 1565"/>
                <a:gd name="T69" fmla="*/ 940 h 963"/>
                <a:gd name="T70" fmla="*/ 786 w 1565"/>
                <a:gd name="T71" fmla="*/ 872 h 963"/>
                <a:gd name="T72" fmla="*/ 1100 w 1565"/>
                <a:gd name="T73" fmla="*/ 860 h 963"/>
                <a:gd name="T74" fmla="*/ 1183 w 1565"/>
                <a:gd name="T75" fmla="*/ 859 h 963"/>
                <a:gd name="T76" fmla="*/ 1205 w 1565"/>
                <a:gd name="T77" fmla="*/ 827 h 963"/>
                <a:gd name="T78" fmla="*/ 1268 w 1565"/>
                <a:gd name="T79" fmla="*/ 721 h 963"/>
                <a:gd name="T80" fmla="*/ 1330 w 1565"/>
                <a:gd name="T81" fmla="*/ 656 h 963"/>
                <a:gd name="T82" fmla="*/ 1417 w 1565"/>
                <a:gd name="T83" fmla="*/ 592 h 963"/>
                <a:gd name="T84" fmla="*/ 1455 w 1565"/>
                <a:gd name="T85" fmla="*/ 606 h 963"/>
                <a:gd name="T86" fmla="*/ 1420 w 1565"/>
                <a:gd name="T87" fmla="*/ 550 h 963"/>
                <a:gd name="T88" fmla="*/ 1388 w 1565"/>
                <a:gd name="T89" fmla="*/ 520 h 963"/>
                <a:gd name="T90" fmla="*/ 1161 w 1565"/>
                <a:gd name="T91" fmla="*/ 177 h 963"/>
                <a:gd name="T92" fmla="*/ 641 w 1565"/>
                <a:gd name="T93" fmla="*/ 555 h 963"/>
                <a:gd name="T94" fmla="*/ 652 w 1565"/>
                <a:gd name="T95" fmla="*/ 221 h 963"/>
                <a:gd name="T96" fmla="*/ 665 w 1565"/>
                <a:gd name="T97" fmla="*/ 169 h 963"/>
                <a:gd name="T98" fmla="*/ 712 w 1565"/>
                <a:gd name="T99" fmla="*/ 279 h 963"/>
                <a:gd name="T100" fmla="*/ 772 w 1565"/>
                <a:gd name="T101" fmla="*/ 653 h 963"/>
                <a:gd name="T102" fmla="*/ 895 w 1565"/>
                <a:gd name="T103" fmla="*/ 344 h 963"/>
                <a:gd name="T104" fmla="*/ 935 w 1565"/>
                <a:gd name="T105" fmla="*/ 447 h 963"/>
                <a:gd name="T106" fmla="*/ 975 w 1565"/>
                <a:gd name="T107" fmla="*/ 462 h 963"/>
                <a:gd name="T108" fmla="*/ 1234 w 1565"/>
                <a:gd name="T109" fmla="*/ 610 h 963"/>
                <a:gd name="T110" fmla="*/ 1170 w 1565"/>
                <a:gd name="T111" fmla="*/ 588 h 963"/>
                <a:gd name="T112" fmla="*/ 1150 w 1565"/>
                <a:gd name="T113" fmla="*/ 579 h 963"/>
                <a:gd name="T114" fmla="*/ 1071 w 1565"/>
                <a:gd name="T115" fmla="*/ 561 h 963"/>
                <a:gd name="T116" fmla="*/ 1216 w 1565"/>
                <a:gd name="T117" fmla="*/ 585 h 963"/>
                <a:gd name="T118" fmla="*/ 1199 w 1565"/>
                <a:gd name="T119" fmla="*/ 656 h 963"/>
                <a:gd name="T120" fmla="*/ 1279 w 1565"/>
                <a:gd name="T121" fmla="*/ 616 h 963"/>
                <a:gd name="T122" fmla="*/ 1317 w 1565"/>
                <a:gd name="T123" fmla="*/ 602 h 963"/>
                <a:gd name="T124" fmla="*/ 1386 w 1565"/>
                <a:gd name="T125" fmla="*/ 42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5" h="963">
                  <a:moveTo>
                    <a:pt x="1524" y="476"/>
                  </a:moveTo>
                  <a:lnTo>
                    <a:pt x="1524" y="476"/>
                  </a:lnTo>
                  <a:lnTo>
                    <a:pt x="1533" y="474"/>
                  </a:lnTo>
                  <a:lnTo>
                    <a:pt x="1542" y="470"/>
                  </a:lnTo>
                  <a:lnTo>
                    <a:pt x="1542" y="472"/>
                  </a:lnTo>
                  <a:lnTo>
                    <a:pt x="1547" y="472"/>
                  </a:lnTo>
                  <a:lnTo>
                    <a:pt x="1556" y="466"/>
                  </a:lnTo>
                  <a:lnTo>
                    <a:pt x="1565" y="460"/>
                  </a:lnTo>
                  <a:lnTo>
                    <a:pt x="1562" y="441"/>
                  </a:lnTo>
                  <a:lnTo>
                    <a:pt x="1560" y="441"/>
                  </a:lnTo>
                  <a:lnTo>
                    <a:pt x="1558" y="443"/>
                  </a:lnTo>
                  <a:lnTo>
                    <a:pt x="1556" y="443"/>
                  </a:lnTo>
                  <a:lnTo>
                    <a:pt x="1551" y="441"/>
                  </a:lnTo>
                  <a:lnTo>
                    <a:pt x="1547" y="437"/>
                  </a:lnTo>
                  <a:lnTo>
                    <a:pt x="1542" y="433"/>
                  </a:lnTo>
                  <a:lnTo>
                    <a:pt x="1531" y="433"/>
                  </a:lnTo>
                  <a:lnTo>
                    <a:pt x="1533" y="437"/>
                  </a:lnTo>
                  <a:lnTo>
                    <a:pt x="1524" y="439"/>
                  </a:lnTo>
                  <a:lnTo>
                    <a:pt x="1504" y="447"/>
                  </a:lnTo>
                  <a:lnTo>
                    <a:pt x="1504" y="450"/>
                  </a:lnTo>
                  <a:lnTo>
                    <a:pt x="1500" y="450"/>
                  </a:lnTo>
                  <a:lnTo>
                    <a:pt x="1500" y="449"/>
                  </a:lnTo>
                  <a:lnTo>
                    <a:pt x="1500" y="445"/>
                  </a:lnTo>
                  <a:lnTo>
                    <a:pt x="1498" y="443"/>
                  </a:lnTo>
                  <a:lnTo>
                    <a:pt x="1504" y="443"/>
                  </a:lnTo>
                  <a:lnTo>
                    <a:pt x="1511" y="443"/>
                  </a:lnTo>
                  <a:lnTo>
                    <a:pt x="1518" y="439"/>
                  </a:lnTo>
                  <a:lnTo>
                    <a:pt x="1524" y="433"/>
                  </a:lnTo>
                  <a:lnTo>
                    <a:pt x="1529" y="433"/>
                  </a:lnTo>
                  <a:lnTo>
                    <a:pt x="1536" y="431"/>
                  </a:lnTo>
                  <a:lnTo>
                    <a:pt x="1540" y="427"/>
                  </a:lnTo>
                  <a:lnTo>
                    <a:pt x="1542" y="423"/>
                  </a:lnTo>
                  <a:lnTo>
                    <a:pt x="1536" y="425"/>
                  </a:lnTo>
                  <a:lnTo>
                    <a:pt x="1533" y="421"/>
                  </a:lnTo>
                  <a:lnTo>
                    <a:pt x="1536" y="421"/>
                  </a:lnTo>
                  <a:lnTo>
                    <a:pt x="1536" y="419"/>
                  </a:lnTo>
                  <a:lnTo>
                    <a:pt x="1531" y="417"/>
                  </a:lnTo>
                  <a:lnTo>
                    <a:pt x="1531" y="421"/>
                  </a:lnTo>
                  <a:lnTo>
                    <a:pt x="1527" y="421"/>
                  </a:lnTo>
                  <a:lnTo>
                    <a:pt x="1524" y="421"/>
                  </a:lnTo>
                  <a:lnTo>
                    <a:pt x="1522" y="419"/>
                  </a:lnTo>
                  <a:lnTo>
                    <a:pt x="1522" y="416"/>
                  </a:lnTo>
                  <a:lnTo>
                    <a:pt x="1522" y="414"/>
                  </a:lnTo>
                  <a:lnTo>
                    <a:pt x="1511" y="416"/>
                  </a:lnTo>
                  <a:lnTo>
                    <a:pt x="1498" y="414"/>
                  </a:lnTo>
                  <a:lnTo>
                    <a:pt x="1498" y="410"/>
                  </a:lnTo>
                  <a:lnTo>
                    <a:pt x="1500" y="406"/>
                  </a:lnTo>
                  <a:lnTo>
                    <a:pt x="1498" y="404"/>
                  </a:lnTo>
                  <a:lnTo>
                    <a:pt x="1495" y="404"/>
                  </a:lnTo>
                  <a:lnTo>
                    <a:pt x="1493" y="400"/>
                  </a:lnTo>
                  <a:lnTo>
                    <a:pt x="1489" y="398"/>
                  </a:lnTo>
                  <a:lnTo>
                    <a:pt x="1482" y="398"/>
                  </a:lnTo>
                  <a:lnTo>
                    <a:pt x="1478" y="388"/>
                  </a:lnTo>
                  <a:lnTo>
                    <a:pt x="1475" y="390"/>
                  </a:lnTo>
                  <a:lnTo>
                    <a:pt x="1473" y="390"/>
                  </a:lnTo>
                  <a:lnTo>
                    <a:pt x="1475" y="382"/>
                  </a:lnTo>
                  <a:lnTo>
                    <a:pt x="1473" y="382"/>
                  </a:lnTo>
                  <a:lnTo>
                    <a:pt x="1473" y="381"/>
                  </a:lnTo>
                  <a:lnTo>
                    <a:pt x="1486" y="381"/>
                  </a:lnTo>
                  <a:lnTo>
                    <a:pt x="1486" y="375"/>
                  </a:lnTo>
                  <a:lnTo>
                    <a:pt x="1475" y="371"/>
                  </a:lnTo>
                  <a:lnTo>
                    <a:pt x="1478" y="367"/>
                  </a:lnTo>
                  <a:lnTo>
                    <a:pt x="1475" y="363"/>
                  </a:lnTo>
                  <a:lnTo>
                    <a:pt x="1473" y="363"/>
                  </a:lnTo>
                  <a:lnTo>
                    <a:pt x="1471" y="361"/>
                  </a:lnTo>
                  <a:lnTo>
                    <a:pt x="1469" y="359"/>
                  </a:lnTo>
                  <a:lnTo>
                    <a:pt x="1466" y="355"/>
                  </a:lnTo>
                  <a:lnTo>
                    <a:pt x="1469" y="349"/>
                  </a:lnTo>
                  <a:lnTo>
                    <a:pt x="1453" y="349"/>
                  </a:lnTo>
                  <a:lnTo>
                    <a:pt x="1464" y="344"/>
                  </a:lnTo>
                  <a:lnTo>
                    <a:pt x="1457" y="332"/>
                  </a:lnTo>
                  <a:lnTo>
                    <a:pt x="1449" y="332"/>
                  </a:lnTo>
                  <a:lnTo>
                    <a:pt x="1449" y="330"/>
                  </a:lnTo>
                  <a:lnTo>
                    <a:pt x="1446" y="328"/>
                  </a:lnTo>
                  <a:lnTo>
                    <a:pt x="1446" y="324"/>
                  </a:lnTo>
                  <a:lnTo>
                    <a:pt x="1446" y="320"/>
                  </a:lnTo>
                  <a:lnTo>
                    <a:pt x="1446" y="314"/>
                  </a:lnTo>
                  <a:lnTo>
                    <a:pt x="1442" y="313"/>
                  </a:lnTo>
                  <a:lnTo>
                    <a:pt x="1442" y="309"/>
                  </a:lnTo>
                  <a:lnTo>
                    <a:pt x="1442" y="307"/>
                  </a:lnTo>
                  <a:lnTo>
                    <a:pt x="1444" y="305"/>
                  </a:lnTo>
                  <a:lnTo>
                    <a:pt x="1437" y="305"/>
                  </a:lnTo>
                  <a:lnTo>
                    <a:pt x="1431" y="316"/>
                  </a:lnTo>
                  <a:lnTo>
                    <a:pt x="1426" y="328"/>
                  </a:lnTo>
                  <a:lnTo>
                    <a:pt x="1424" y="328"/>
                  </a:lnTo>
                  <a:lnTo>
                    <a:pt x="1424" y="326"/>
                  </a:lnTo>
                  <a:lnTo>
                    <a:pt x="1424" y="324"/>
                  </a:lnTo>
                  <a:lnTo>
                    <a:pt x="1422" y="324"/>
                  </a:lnTo>
                  <a:lnTo>
                    <a:pt x="1420" y="326"/>
                  </a:lnTo>
                  <a:lnTo>
                    <a:pt x="1420" y="330"/>
                  </a:lnTo>
                  <a:lnTo>
                    <a:pt x="1420" y="332"/>
                  </a:lnTo>
                  <a:lnTo>
                    <a:pt x="1417" y="332"/>
                  </a:lnTo>
                  <a:lnTo>
                    <a:pt x="1415" y="330"/>
                  </a:lnTo>
                  <a:lnTo>
                    <a:pt x="1413" y="334"/>
                  </a:lnTo>
                  <a:lnTo>
                    <a:pt x="1413" y="338"/>
                  </a:lnTo>
                  <a:lnTo>
                    <a:pt x="1402" y="344"/>
                  </a:lnTo>
                  <a:lnTo>
                    <a:pt x="1393" y="336"/>
                  </a:lnTo>
                  <a:lnTo>
                    <a:pt x="1391" y="340"/>
                  </a:lnTo>
                  <a:lnTo>
                    <a:pt x="1388" y="340"/>
                  </a:lnTo>
                  <a:lnTo>
                    <a:pt x="1386" y="340"/>
                  </a:lnTo>
                  <a:lnTo>
                    <a:pt x="1384" y="330"/>
                  </a:lnTo>
                  <a:lnTo>
                    <a:pt x="1375" y="330"/>
                  </a:lnTo>
                  <a:lnTo>
                    <a:pt x="1366" y="326"/>
                  </a:lnTo>
                  <a:lnTo>
                    <a:pt x="1366" y="316"/>
                  </a:lnTo>
                  <a:lnTo>
                    <a:pt x="1364" y="307"/>
                  </a:lnTo>
                  <a:lnTo>
                    <a:pt x="1366" y="307"/>
                  </a:lnTo>
                  <a:lnTo>
                    <a:pt x="1368" y="305"/>
                  </a:lnTo>
                  <a:lnTo>
                    <a:pt x="1368" y="303"/>
                  </a:lnTo>
                  <a:lnTo>
                    <a:pt x="1366" y="303"/>
                  </a:lnTo>
                  <a:lnTo>
                    <a:pt x="1373" y="289"/>
                  </a:lnTo>
                  <a:lnTo>
                    <a:pt x="1368" y="291"/>
                  </a:lnTo>
                  <a:lnTo>
                    <a:pt x="1366" y="293"/>
                  </a:lnTo>
                  <a:lnTo>
                    <a:pt x="1364" y="293"/>
                  </a:lnTo>
                  <a:lnTo>
                    <a:pt x="1357" y="291"/>
                  </a:lnTo>
                  <a:lnTo>
                    <a:pt x="1357" y="289"/>
                  </a:lnTo>
                  <a:lnTo>
                    <a:pt x="1357" y="287"/>
                  </a:lnTo>
                  <a:lnTo>
                    <a:pt x="1359" y="287"/>
                  </a:lnTo>
                  <a:lnTo>
                    <a:pt x="1362" y="283"/>
                  </a:lnTo>
                  <a:lnTo>
                    <a:pt x="1355" y="283"/>
                  </a:lnTo>
                  <a:lnTo>
                    <a:pt x="1350" y="283"/>
                  </a:lnTo>
                  <a:lnTo>
                    <a:pt x="1344" y="285"/>
                  </a:lnTo>
                  <a:lnTo>
                    <a:pt x="1339" y="283"/>
                  </a:lnTo>
                  <a:lnTo>
                    <a:pt x="1339" y="278"/>
                  </a:lnTo>
                  <a:lnTo>
                    <a:pt x="1335" y="278"/>
                  </a:lnTo>
                  <a:lnTo>
                    <a:pt x="1335" y="276"/>
                  </a:lnTo>
                  <a:lnTo>
                    <a:pt x="1332" y="272"/>
                  </a:lnTo>
                  <a:lnTo>
                    <a:pt x="1326" y="266"/>
                  </a:lnTo>
                  <a:lnTo>
                    <a:pt x="1312" y="260"/>
                  </a:lnTo>
                  <a:lnTo>
                    <a:pt x="1306" y="262"/>
                  </a:lnTo>
                  <a:lnTo>
                    <a:pt x="1301" y="268"/>
                  </a:lnTo>
                  <a:lnTo>
                    <a:pt x="1295" y="268"/>
                  </a:lnTo>
                  <a:lnTo>
                    <a:pt x="1290" y="268"/>
                  </a:lnTo>
                  <a:lnTo>
                    <a:pt x="1290" y="272"/>
                  </a:lnTo>
                  <a:lnTo>
                    <a:pt x="1283" y="272"/>
                  </a:lnTo>
                  <a:lnTo>
                    <a:pt x="1279" y="270"/>
                  </a:lnTo>
                  <a:lnTo>
                    <a:pt x="1266" y="268"/>
                  </a:lnTo>
                  <a:lnTo>
                    <a:pt x="1259" y="268"/>
                  </a:lnTo>
                  <a:lnTo>
                    <a:pt x="1252" y="270"/>
                  </a:lnTo>
                  <a:lnTo>
                    <a:pt x="1250" y="276"/>
                  </a:lnTo>
                  <a:lnTo>
                    <a:pt x="1259" y="278"/>
                  </a:lnTo>
                  <a:lnTo>
                    <a:pt x="1259" y="279"/>
                  </a:lnTo>
                  <a:lnTo>
                    <a:pt x="1254" y="279"/>
                  </a:lnTo>
                  <a:lnTo>
                    <a:pt x="1254" y="281"/>
                  </a:lnTo>
                  <a:lnTo>
                    <a:pt x="1254" y="283"/>
                  </a:lnTo>
                  <a:lnTo>
                    <a:pt x="1257" y="283"/>
                  </a:lnTo>
                  <a:lnTo>
                    <a:pt x="1257" y="285"/>
                  </a:lnTo>
                  <a:lnTo>
                    <a:pt x="1250" y="293"/>
                  </a:lnTo>
                  <a:lnTo>
                    <a:pt x="1248" y="293"/>
                  </a:lnTo>
                  <a:lnTo>
                    <a:pt x="1248" y="295"/>
                  </a:lnTo>
                  <a:lnTo>
                    <a:pt x="1250" y="297"/>
                  </a:lnTo>
                  <a:lnTo>
                    <a:pt x="1257" y="297"/>
                  </a:lnTo>
                  <a:lnTo>
                    <a:pt x="1254" y="303"/>
                  </a:lnTo>
                  <a:lnTo>
                    <a:pt x="1254" y="305"/>
                  </a:lnTo>
                  <a:lnTo>
                    <a:pt x="1254" y="309"/>
                  </a:lnTo>
                  <a:lnTo>
                    <a:pt x="1259" y="313"/>
                  </a:lnTo>
                  <a:lnTo>
                    <a:pt x="1259" y="314"/>
                  </a:lnTo>
                  <a:lnTo>
                    <a:pt x="1259" y="316"/>
                  </a:lnTo>
                  <a:lnTo>
                    <a:pt x="1257" y="320"/>
                  </a:lnTo>
                  <a:lnTo>
                    <a:pt x="1250" y="318"/>
                  </a:lnTo>
                  <a:lnTo>
                    <a:pt x="1252" y="322"/>
                  </a:lnTo>
                  <a:lnTo>
                    <a:pt x="1254" y="322"/>
                  </a:lnTo>
                  <a:lnTo>
                    <a:pt x="1254" y="326"/>
                  </a:lnTo>
                  <a:lnTo>
                    <a:pt x="1248" y="328"/>
                  </a:lnTo>
                  <a:lnTo>
                    <a:pt x="1241" y="328"/>
                  </a:lnTo>
                  <a:lnTo>
                    <a:pt x="1241" y="340"/>
                  </a:lnTo>
                  <a:lnTo>
                    <a:pt x="1248" y="342"/>
                  </a:lnTo>
                  <a:lnTo>
                    <a:pt x="1254" y="344"/>
                  </a:lnTo>
                  <a:lnTo>
                    <a:pt x="1257" y="348"/>
                  </a:lnTo>
                  <a:lnTo>
                    <a:pt x="1259" y="353"/>
                  </a:lnTo>
                  <a:lnTo>
                    <a:pt x="1259" y="359"/>
                  </a:lnTo>
                  <a:lnTo>
                    <a:pt x="1261" y="365"/>
                  </a:lnTo>
                  <a:lnTo>
                    <a:pt x="1266" y="367"/>
                  </a:lnTo>
                  <a:lnTo>
                    <a:pt x="1270" y="371"/>
                  </a:lnTo>
                  <a:lnTo>
                    <a:pt x="1270" y="377"/>
                  </a:lnTo>
                  <a:lnTo>
                    <a:pt x="1266" y="388"/>
                  </a:lnTo>
                  <a:lnTo>
                    <a:pt x="1268" y="386"/>
                  </a:lnTo>
                  <a:lnTo>
                    <a:pt x="1270" y="384"/>
                  </a:lnTo>
                  <a:lnTo>
                    <a:pt x="1272" y="388"/>
                  </a:lnTo>
                  <a:lnTo>
                    <a:pt x="1272" y="392"/>
                  </a:lnTo>
                  <a:lnTo>
                    <a:pt x="1270" y="392"/>
                  </a:lnTo>
                  <a:lnTo>
                    <a:pt x="1266" y="392"/>
                  </a:lnTo>
                  <a:lnTo>
                    <a:pt x="1259" y="404"/>
                  </a:lnTo>
                  <a:lnTo>
                    <a:pt x="1254" y="408"/>
                  </a:lnTo>
                  <a:lnTo>
                    <a:pt x="1248" y="414"/>
                  </a:lnTo>
                  <a:lnTo>
                    <a:pt x="1232" y="419"/>
                  </a:lnTo>
                  <a:lnTo>
                    <a:pt x="1239" y="450"/>
                  </a:lnTo>
                  <a:lnTo>
                    <a:pt x="1239" y="464"/>
                  </a:lnTo>
                  <a:lnTo>
                    <a:pt x="1237" y="478"/>
                  </a:lnTo>
                  <a:lnTo>
                    <a:pt x="1230" y="478"/>
                  </a:lnTo>
                  <a:lnTo>
                    <a:pt x="1228" y="482"/>
                  </a:lnTo>
                  <a:lnTo>
                    <a:pt x="1225" y="484"/>
                  </a:lnTo>
                  <a:lnTo>
                    <a:pt x="1221" y="484"/>
                  </a:lnTo>
                  <a:lnTo>
                    <a:pt x="1214" y="482"/>
                  </a:lnTo>
                  <a:lnTo>
                    <a:pt x="1201" y="468"/>
                  </a:lnTo>
                  <a:lnTo>
                    <a:pt x="1201" y="466"/>
                  </a:lnTo>
                  <a:lnTo>
                    <a:pt x="1201" y="462"/>
                  </a:lnTo>
                  <a:lnTo>
                    <a:pt x="1201" y="460"/>
                  </a:lnTo>
                  <a:lnTo>
                    <a:pt x="1192" y="456"/>
                  </a:lnTo>
                  <a:lnTo>
                    <a:pt x="1192" y="450"/>
                  </a:lnTo>
                  <a:lnTo>
                    <a:pt x="1192" y="447"/>
                  </a:lnTo>
                  <a:lnTo>
                    <a:pt x="1190" y="445"/>
                  </a:lnTo>
                  <a:lnTo>
                    <a:pt x="1190" y="443"/>
                  </a:lnTo>
                  <a:lnTo>
                    <a:pt x="1192" y="441"/>
                  </a:lnTo>
                  <a:lnTo>
                    <a:pt x="1190" y="437"/>
                  </a:lnTo>
                  <a:lnTo>
                    <a:pt x="1192" y="435"/>
                  </a:lnTo>
                  <a:lnTo>
                    <a:pt x="1194" y="423"/>
                  </a:lnTo>
                  <a:lnTo>
                    <a:pt x="1192" y="421"/>
                  </a:lnTo>
                  <a:lnTo>
                    <a:pt x="1190" y="419"/>
                  </a:lnTo>
                  <a:lnTo>
                    <a:pt x="1192" y="417"/>
                  </a:lnTo>
                  <a:lnTo>
                    <a:pt x="1192" y="419"/>
                  </a:lnTo>
                  <a:lnTo>
                    <a:pt x="1194" y="417"/>
                  </a:lnTo>
                  <a:lnTo>
                    <a:pt x="1192" y="414"/>
                  </a:lnTo>
                  <a:lnTo>
                    <a:pt x="1183" y="410"/>
                  </a:lnTo>
                  <a:lnTo>
                    <a:pt x="1174" y="410"/>
                  </a:lnTo>
                  <a:lnTo>
                    <a:pt x="1165" y="412"/>
                  </a:lnTo>
                  <a:lnTo>
                    <a:pt x="1156" y="412"/>
                  </a:lnTo>
                  <a:lnTo>
                    <a:pt x="1150" y="406"/>
                  </a:lnTo>
                  <a:lnTo>
                    <a:pt x="1143" y="402"/>
                  </a:lnTo>
                  <a:lnTo>
                    <a:pt x="1118" y="396"/>
                  </a:lnTo>
                  <a:lnTo>
                    <a:pt x="1116" y="394"/>
                  </a:lnTo>
                  <a:lnTo>
                    <a:pt x="1116" y="390"/>
                  </a:lnTo>
                  <a:lnTo>
                    <a:pt x="1116" y="386"/>
                  </a:lnTo>
                  <a:lnTo>
                    <a:pt x="1114" y="382"/>
                  </a:lnTo>
                  <a:lnTo>
                    <a:pt x="1112" y="382"/>
                  </a:lnTo>
                  <a:lnTo>
                    <a:pt x="1109" y="382"/>
                  </a:lnTo>
                  <a:lnTo>
                    <a:pt x="1103" y="381"/>
                  </a:lnTo>
                  <a:lnTo>
                    <a:pt x="1094" y="373"/>
                  </a:lnTo>
                  <a:lnTo>
                    <a:pt x="1089" y="373"/>
                  </a:lnTo>
                  <a:lnTo>
                    <a:pt x="1085" y="373"/>
                  </a:lnTo>
                  <a:lnTo>
                    <a:pt x="1080" y="371"/>
                  </a:lnTo>
                  <a:lnTo>
                    <a:pt x="1076" y="369"/>
                  </a:lnTo>
                  <a:lnTo>
                    <a:pt x="1069" y="367"/>
                  </a:lnTo>
                  <a:lnTo>
                    <a:pt x="1065" y="367"/>
                  </a:lnTo>
                  <a:lnTo>
                    <a:pt x="1051" y="371"/>
                  </a:lnTo>
                  <a:lnTo>
                    <a:pt x="1047" y="355"/>
                  </a:lnTo>
                  <a:lnTo>
                    <a:pt x="1038" y="336"/>
                  </a:lnTo>
                  <a:lnTo>
                    <a:pt x="1027" y="338"/>
                  </a:lnTo>
                  <a:lnTo>
                    <a:pt x="1022" y="338"/>
                  </a:lnTo>
                  <a:lnTo>
                    <a:pt x="1020" y="336"/>
                  </a:lnTo>
                  <a:lnTo>
                    <a:pt x="1016" y="328"/>
                  </a:lnTo>
                  <a:lnTo>
                    <a:pt x="1011" y="324"/>
                  </a:lnTo>
                  <a:lnTo>
                    <a:pt x="1013" y="311"/>
                  </a:lnTo>
                  <a:lnTo>
                    <a:pt x="1020" y="307"/>
                  </a:lnTo>
                  <a:lnTo>
                    <a:pt x="1020" y="305"/>
                  </a:lnTo>
                  <a:lnTo>
                    <a:pt x="1018" y="303"/>
                  </a:lnTo>
                  <a:lnTo>
                    <a:pt x="1018" y="301"/>
                  </a:lnTo>
                  <a:lnTo>
                    <a:pt x="1018" y="299"/>
                  </a:lnTo>
                  <a:lnTo>
                    <a:pt x="1020" y="299"/>
                  </a:lnTo>
                  <a:lnTo>
                    <a:pt x="1025" y="299"/>
                  </a:lnTo>
                  <a:lnTo>
                    <a:pt x="1025" y="295"/>
                  </a:lnTo>
                  <a:lnTo>
                    <a:pt x="1025" y="289"/>
                  </a:lnTo>
                  <a:lnTo>
                    <a:pt x="1029" y="287"/>
                  </a:lnTo>
                  <a:lnTo>
                    <a:pt x="1031" y="285"/>
                  </a:lnTo>
                  <a:lnTo>
                    <a:pt x="1033" y="281"/>
                  </a:lnTo>
                  <a:lnTo>
                    <a:pt x="1033" y="279"/>
                  </a:lnTo>
                  <a:lnTo>
                    <a:pt x="1038" y="281"/>
                  </a:lnTo>
                  <a:lnTo>
                    <a:pt x="1042" y="279"/>
                  </a:lnTo>
                  <a:lnTo>
                    <a:pt x="1042" y="276"/>
                  </a:lnTo>
                  <a:lnTo>
                    <a:pt x="1042" y="272"/>
                  </a:lnTo>
                  <a:lnTo>
                    <a:pt x="1045" y="270"/>
                  </a:lnTo>
                  <a:lnTo>
                    <a:pt x="1047" y="268"/>
                  </a:lnTo>
                  <a:lnTo>
                    <a:pt x="1049" y="270"/>
                  </a:lnTo>
                  <a:lnTo>
                    <a:pt x="1051" y="270"/>
                  </a:lnTo>
                  <a:lnTo>
                    <a:pt x="1054" y="270"/>
                  </a:lnTo>
                  <a:lnTo>
                    <a:pt x="1054" y="268"/>
                  </a:lnTo>
                  <a:lnTo>
                    <a:pt x="1049" y="266"/>
                  </a:lnTo>
                  <a:lnTo>
                    <a:pt x="1058" y="262"/>
                  </a:lnTo>
                  <a:lnTo>
                    <a:pt x="1056" y="262"/>
                  </a:lnTo>
                  <a:lnTo>
                    <a:pt x="1054" y="260"/>
                  </a:lnTo>
                  <a:lnTo>
                    <a:pt x="1058" y="260"/>
                  </a:lnTo>
                  <a:lnTo>
                    <a:pt x="1060" y="260"/>
                  </a:lnTo>
                  <a:lnTo>
                    <a:pt x="1062" y="262"/>
                  </a:lnTo>
                  <a:lnTo>
                    <a:pt x="1067" y="262"/>
                  </a:lnTo>
                  <a:lnTo>
                    <a:pt x="1071" y="260"/>
                  </a:lnTo>
                  <a:lnTo>
                    <a:pt x="1076" y="256"/>
                  </a:lnTo>
                  <a:lnTo>
                    <a:pt x="1076" y="254"/>
                  </a:lnTo>
                  <a:lnTo>
                    <a:pt x="1076" y="252"/>
                  </a:lnTo>
                  <a:lnTo>
                    <a:pt x="1078" y="250"/>
                  </a:lnTo>
                  <a:lnTo>
                    <a:pt x="1071" y="246"/>
                  </a:lnTo>
                  <a:lnTo>
                    <a:pt x="1071" y="243"/>
                  </a:lnTo>
                  <a:lnTo>
                    <a:pt x="1076" y="245"/>
                  </a:lnTo>
                  <a:lnTo>
                    <a:pt x="1080" y="245"/>
                  </a:lnTo>
                  <a:lnTo>
                    <a:pt x="1083" y="231"/>
                  </a:lnTo>
                  <a:lnTo>
                    <a:pt x="1091" y="231"/>
                  </a:lnTo>
                  <a:lnTo>
                    <a:pt x="1091" y="227"/>
                  </a:lnTo>
                  <a:lnTo>
                    <a:pt x="1094" y="227"/>
                  </a:lnTo>
                  <a:lnTo>
                    <a:pt x="1100" y="227"/>
                  </a:lnTo>
                  <a:lnTo>
                    <a:pt x="1100" y="229"/>
                  </a:lnTo>
                  <a:lnTo>
                    <a:pt x="1105" y="231"/>
                  </a:lnTo>
                  <a:lnTo>
                    <a:pt x="1114" y="227"/>
                  </a:lnTo>
                  <a:lnTo>
                    <a:pt x="1118" y="225"/>
                  </a:lnTo>
                  <a:lnTo>
                    <a:pt x="1121" y="225"/>
                  </a:lnTo>
                  <a:lnTo>
                    <a:pt x="1121" y="221"/>
                  </a:lnTo>
                  <a:lnTo>
                    <a:pt x="1118" y="217"/>
                  </a:lnTo>
                  <a:lnTo>
                    <a:pt x="1121" y="215"/>
                  </a:lnTo>
                  <a:lnTo>
                    <a:pt x="1121" y="213"/>
                  </a:lnTo>
                  <a:lnTo>
                    <a:pt x="1123" y="213"/>
                  </a:lnTo>
                  <a:lnTo>
                    <a:pt x="1125" y="211"/>
                  </a:lnTo>
                  <a:lnTo>
                    <a:pt x="1123" y="210"/>
                  </a:lnTo>
                  <a:lnTo>
                    <a:pt x="1103" y="208"/>
                  </a:lnTo>
                  <a:lnTo>
                    <a:pt x="1078" y="208"/>
                  </a:lnTo>
                  <a:lnTo>
                    <a:pt x="1089" y="204"/>
                  </a:lnTo>
                  <a:lnTo>
                    <a:pt x="1091" y="196"/>
                  </a:lnTo>
                  <a:lnTo>
                    <a:pt x="1094" y="198"/>
                  </a:lnTo>
                  <a:lnTo>
                    <a:pt x="1094" y="200"/>
                  </a:lnTo>
                  <a:lnTo>
                    <a:pt x="1105" y="200"/>
                  </a:lnTo>
                  <a:lnTo>
                    <a:pt x="1114" y="202"/>
                  </a:lnTo>
                  <a:lnTo>
                    <a:pt x="1121" y="204"/>
                  </a:lnTo>
                  <a:lnTo>
                    <a:pt x="1129" y="210"/>
                  </a:lnTo>
                  <a:lnTo>
                    <a:pt x="1129" y="208"/>
                  </a:lnTo>
                  <a:lnTo>
                    <a:pt x="1129" y="204"/>
                  </a:lnTo>
                  <a:lnTo>
                    <a:pt x="1136" y="200"/>
                  </a:lnTo>
                  <a:lnTo>
                    <a:pt x="1132" y="186"/>
                  </a:lnTo>
                  <a:lnTo>
                    <a:pt x="1145" y="184"/>
                  </a:lnTo>
                  <a:lnTo>
                    <a:pt x="1147" y="186"/>
                  </a:lnTo>
                  <a:lnTo>
                    <a:pt x="1150" y="190"/>
                  </a:lnTo>
                  <a:lnTo>
                    <a:pt x="1154" y="194"/>
                  </a:lnTo>
                  <a:lnTo>
                    <a:pt x="1158" y="194"/>
                  </a:lnTo>
                  <a:lnTo>
                    <a:pt x="1165" y="194"/>
                  </a:lnTo>
                  <a:lnTo>
                    <a:pt x="1167" y="192"/>
                  </a:lnTo>
                  <a:lnTo>
                    <a:pt x="1165" y="190"/>
                  </a:lnTo>
                  <a:lnTo>
                    <a:pt x="1158" y="186"/>
                  </a:lnTo>
                  <a:lnTo>
                    <a:pt x="1158" y="184"/>
                  </a:lnTo>
                  <a:lnTo>
                    <a:pt x="1163" y="184"/>
                  </a:lnTo>
                  <a:lnTo>
                    <a:pt x="1163" y="182"/>
                  </a:lnTo>
                  <a:lnTo>
                    <a:pt x="1165" y="182"/>
                  </a:lnTo>
                  <a:lnTo>
                    <a:pt x="1165" y="184"/>
                  </a:lnTo>
                  <a:lnTo>
                    <a:pt x="1174" y="188"/>
                  </a:lnTo>
                  <a:lnTo>
                    <a:pt x="1179" y="184"/>
                  </a:lnTo>
                  <a:lnTo>
                    <a:pt x="1183" y="180"/>
                  </a:lnTo>
                  <a:lnTo>
                    <a:pt x="1185" y="180"/>
                  </a:lnTo>
                  <a:lnTo>
                    <a:pt x="1190" y="180"/>
                  </a:lnTo>
                  <a:lnTo>
                    <a:pt x="1192" y="177"/>
                  </a:lnTo>
                  <a:lnTo>
                    <a:pt x="1203" y="173"/>
                  </a:lnTo>
                  <a:lnTo>
                    <a:pt x="1214" y="169"/>
                  </a:lnTo>
                  <a:lnTo>
                    <a:pt x="1214" y="163"/>
                  </a:lnTo>
                  <a:lnTo>
                    <a:pt x="1214" y="159"/>
                  </a:lnTo>
                  <a:lnTo>
                    <a:pt x="1208" y="157"/>
                  </a:lnTo>
                  <a:lnTo>
                    <a:pt x="1201" y="153"/>
                  </a:lnTo>
                  <a:lnTo>
                    <a:pt x="1196" y="147"/>
                  </a:lnTo>
                  <a:lnTo>
                    <a:pt x="1194" y="145"/>
                  </a:lnTo>
                  <a:lnTo>
                    <a:pt x="1196" y="140"/>
                  </a:lnTo>
                  <a:lnTo>
                    <a:pt x="1199" y="140"/>
                  </a:lnTo>
                  <a:lnTo>
                    <a:pt x="1199" y="138"/>
                  </a:lnTo>
                  <a:lnTo>
                    <a:pt x="1201" y="138"/>
                  </a:lnTo>
                  <a:lnTo>
                    <a:pt x="1203" y="136"/>
                  </a:lnTo>
                  <a:lnTo>
                    <a:pt x="1205" y="134"/>
                  </a:lnTo>
                  <a:lnTo>
                    <a:pt x="1201" y="134"/>
                  </a:lnTo>
                  <a:lnTo>
                    <a:pt x="1199" y="132"/>
                  </a:lnTo>
                  <a:lnTo>
                    <a:pt x="1201" y="128"/>
                  </a:lnTo>
                  <a:lnTo>
                    <a:pt x="1205" y="122"/>
                  </a:lnTo>
                  <a:lnTo>
                    <a:pt x="1205" y="120"/>
                  </a:lnTo>
                  <a:lnTo>
                    <a:pt x="1205" y="118"/>
                  </a:lnTo>
                  <a:lnTo>
                    <a:pt x="1205" y="116"/>
                  </a:lnTo>
                  <a:lnTo>
                    <a:pt x="1201" y="118"/>
                  </a:lnTo>
                  <a:lnTo>
                    <a:pt x="1199" y="120"/>
                  </a:lnTo>
                  <a:lnTo>
                    <a:pt x="1194" y="118"/>
                  </a:lnTo>
                  <a:lnTo>
                    <a:pt x="1192" y="118"/>
                  </a:lnTo>
                  <a:lnTo>
                    <a:pt x="1187" y="105"/>
                  </a:lnTo>
                  <a:lnTo>
                    <a:pt x="1170" y="105"/>
                  </a:lnTo>
                  <a:lnTo>
                    <a:pt x="1152" y="103"/>
                  </a:lnTo>
                  <a:lnTo>
                    <a:pt x="1156" y="116"/>
                  </a:lnTo>
                  <a:lnTo>
                    <a:pt x="1161" y="128"/>
                  </a:lnTo>
                  <a:lnTo>
                    <a:pt x="1158" y="128"/>
                  </a:lnTo>
                  <a:lnTo>
                    <a:pt x="1158" y="132"/>
                  </a:lnTo>
                  <a:lnTo>
                    <a:pt x="1154" y="130"/>
                  </a:lnTo>
                  <a:lnTo>
                    <a:pt x="1152" y="132"/>
                  </a:lnTo>
                  <a:lnTo>
                    <a:pt x="1150" y="145"/>
                  </a:lnTo>
                  <a:lnTo>
                    <a:pt x="1145" y="145"/>
                  </a:lnTo>
                  <a:lnTo>
                    <a:pt x="1138" y="159"/>
                  </a:lnTo>
                  <a:lnTo>
                    <a:pt x="1134" y="163"/>
                  </a:lnTo>
                  <a:lnTo>
                    <a:pt x="1129" y="169"/>
                  </a:lnTo>
                  <a:lnTo>
                    <a:pt x="1132" y="169"/>
                  </a:lnTo>
                  <a:lnTo>
                    <a:pt x="1129" y="169"/>
                  </a:lnTo>
                  <a:lnTo>
                    <a:pt x="1121" y="169"/>
                  </a:lnTo>
                  <a:lnTo>
                    <a:pt x="1118" y="167"/>
                  </a:lnTo>
                  <a:lnTo>
                    <a:pt x="1118" y="165"/>
                  </a:lnTo>
                  <a:lnTo>
                    <a:pt x="1116" y="159"/>
                  </a:lnTo>
                  <a:lnTo>
                    <a:pt x="1114" y="157"/>
                  </a:lnTo>
                  <a:lnTo>
                    <a:pt x="1109" y="155"/>
                  </a:lnTo>
                  <a:lnTo>
                    <a:pt x="1107" y="151"/>
                  </a:lnTo>
                  <a:lnTo>
                    <a:pt x="1103" y="145"/>
                  </a:lnTo>
                  <a:lnTo>
                    <a:pt x="1107" y="142"/>
                  </a:lnTo>
                  <a:lnTo>
                    <a:pt x="1109" y="138"/>
                  </a:lnTo>
                  <a:lnTo>
                    <a:pt x="1114" y="128"/>
                  </a:lnTo>
                  <a:lnTo>
                    <a:pt x="1116" y="126"/>
                  </a:lnTo>
                  <a:lnTo>
                    <a:pt x="1118" y="126"/>
                  </a:lnTo>
                  <a:lnTo>
                    <a:pt x="1116" y="126"/>
                  </a:lnTo>
                  <a:lnTo>
                    <a:pt x="1114" y="124"/>
                  </a:lnTo>
                  <a:lnTo>
                    <a:pt x="1112" y="120"/>
                  </a:lnTo>
                  <a:lnTo>
                    <a:pt x="1109" y="114"/>
                  </a:lnTo>
                  <a:lnTo>
                    <a:pt x="1098" y="118"/>
                  </a:lnTo>
                  <a:lnTo>
                    <a:pt x="1096" y="138"/>
                  </a:lnTo>
                  <a:lnTo>
                    <a:pt x="1091" y="138"/>
                  </a:lnTo>
                  <a:lnTo>
                    <a:pt x="1089" y="138"/>
                  </a:lnTo>
                  <a:lnTo>
                    <a:pt x="1089" y="142"/>
                  </a:lnTo>
                  <a:lnTo>
                    <a:pt x="1089" y="143"/>
                  </a:lnTo>
                  <a:lnTo>
                    <a:pt x="1083" y="143"/>
                  </a:lnTo>
                  <a:lnTo>
                    <a:pt x="1083" y="142"/>
                  </a:lnTo>
                  <a:lnTo>
                    <a:pt x="1085" y="138"/>
                  </a:lnTo>
                  <a:lnTo>
                    <a:pt x="1080" y="134"/>
                  </a:lnTo>
                  <a:lnTo>
                    <a:pt x="1080" y="128"/>
                  </a:lnTo>
                  <a:lnTo>
                    <a:pt x="1078" y="122"/>
                  </a:lnTo>
                  <a:lnTo>
                    <a:pt x="1076" y="118"/>
                  </a:lnTo>
                  <a:lnTo>
                    <a:pt x="1071" y="116"/>
                  </a:lnTo>
                  <a:lnTo>
                    <a:pt x="1067" y="116"/>
                  </a:lnTo>
                  <a:lnTo>
                    <a:pt x="1062" y="116"/>
                  </a:lnTo>
                  <a:lnTo>
                    <a:pt x="1058" y="114"/>
                  </a:lnTo>
                  <a:lnTo>
                    <a:pt x="1051" y="107"/>
                  </a:lnTo>
                  <a:lnTo>
                    <a:pt x="1062" y="97"/>
                  </a:lnTo>
                  <a:lnTo>
                    <a:pt x="1065" y="95"/>
                  </a:lnTo>
                  <a:lnTo>
                    <a:pt x="1062" y="95"/>
                  </a:lnTo>
                  <a:lnTo>
                    <a:pt x="1058" y="93"/>
                  </a:lnTo>
                  <a:lnTo>
                    <a:pt x="1056" y="97"/>
                  </a:lnTo>
                  <a:lnTo>
                    <a:pt x="1054" y="97"/>
                  </a:lnTo>
                  <a:lnTo>
                    <a:pt x="1056" y="93"/>
                  </a:lnTo>
                  <a:lnTo>
                    <a:pt x="1056" y="89"/>
                  </a:lnTo>
                  <a:lnTo>
                    <a:pt x="1069" y="91"/>
                  </a:lnTo>
                  <a:lnTo>
                    <a:pt x="1069" y="89"/>
                  </a:lnTo>
                  <a:lnTo>
                    <a:pt x="1071" y="87"/>
                  </a:lnTo>
                  <a:lnTo>
                    <a:pt x="1067" y="85"/>
                  </a:lnTo>
                  <a:lnTo>
                    <a:pt x="1065" y="87"/>
                  </a:lnTo>
                  <a:lnTo>
                    <a:pt x="1065" y="83"/>
                  </a:lnTo>
                  <a:lnTo>
                    <a:pt x="1056" y="81"/>
                  </a:lnTo>
                  <a:lnTo>
                    <a:pt x="1054" y="77"/>
                  </a:lnTo>
                  <a:lnTo>
                    <a:pt x="1049" y="74"/>
                  </a:lnTo>
                  <a:lnTo>
                    <a:pt x="1042" y="72"/>
                  </a:lnTo>
                  <a:lnTo>
                    <a:pt x="1036" y="70"/>
                  </a:lnTo>
                  <a:lnTo>
                    <a:pt x="1036" y="66"/>
                  </a:lnTo>
                  <a:lnTo>
                    <a:pt x="1025" y="62"/>
                  </a:lnTo>
                  <a:lnTo>
                    <a:pt x="1025" y="58"/>
                  </a:lnTo>
                  <a:lnTo>
                    <a:pt x="1022" y="60"/>
                  </a:lnTo>
                  <a:lnTo>
                    <a:pt x="1020" y="60"/>
                  </a:lnTo>
                  <a:lnTo>
                    <a:pt x="1025" y="48"/>
                  </a:lnTo>
                  <a:lnTo>
                    <a:pt x="1029" y="48"/>
                  </a:lnTo>
                  <a:lnTo>
                    <a:pt x="1029" y="44"/>
                  </a:lnTo>
                  <a:lnTo>
                    <a:pt x="1027" y="42"/>
                  </a:lnTo>
                  <a:lnTo>
                    <a:pt x="1025" y="40"/>
                  </a:lnTo>
                  <a:lnTo>
                    <a:pt x="1029" y="37"/>
                  </a:lnTo>
                  <a:lnTo>
                    <a:pt x="1042" y="35"/>
                  </a:lnTo>
                  <a:lnTo>
                    <a:pt x="1054" y="33"/>
                  </a:lnTo>
                  <a:lnTo>
                    <a:pt x="1060" y="31"/>
                  </a:lnTo>
                  <a:lnTo>
                    <a:pt x="1067" y="31"/>
                  </a:lnTo>
                  <a:lnTo>
                    <a:pt x="1071" y="27"/>
                  </a:lnTo>
                  <a:lnTo>
                    <a:pt x="1074" y="21"/>
                  </a:lnTo>
                  <a:lnTo>
                    <a:pt x="1080" y="7"/>
                  </a:lnTo>
                  <a:lnTo>
                    <a:pt x="1069" y="6"/>
                  </a:lnTo>
                  <a:lnTo>
                    <a:pt x="1060" y="7"/>
                  </a:lnTo>
                  <a:lnTo>
                    <a:pt x="1054" y="7"/>
                  </a:lnTo>
                  <a:lnTo>
                    <a:pt x="1054" y="4"/>
                  </a:lnTo>
                  <a:lnTo>
                    <a:pt x="1042" y="2"/>
                  </a:lnTo>
                  <a:lnTo>
                    <a:pt x="1036" y="0"/>
                  </a:lnTo>
                  <a:lnTo>
                    <a:pt x="1029" y="0"/>
                  </a:lnTo>
                  <a:lnTo>
                    <a:pt x="1027" y="4"/>
                  </a:lnTo>
                  <a:lnTo>
                    <a:pt x="1009" y="4"/>
                  </a:lnTo>
                  <a:lnTo>
                    <a:pt x="1009" y="9"/>
                  </a:lnTo>
                  <a:lnTo>
                    <a:pt x="1004" y="11"/>
                  </a:lnTo>
                  <a:lnTo>
                    <a:pt x="1007" y="29"/>
                  </a:lnTo>
                  <a:lnTo>
                    <a:pt x="1013" y="37"/>
                  </a:lnTo>
                  <a:lnTo>
                    <a:pt x="1011" y="37"/>
                  </a:lnTo>
                  <a:lnTo>
                    <a:pt x="1009" y="40"/>
                  </a:lnTo>
                  <a:lnTo>
                    <a:pt x="1016" y="44"/>
                  </a:lnTo>
                  <a:lnTo>
                    <a:pt x="1016" y="54"/>
                  </a:lnTo>
                  <a:lnTo>
                    <a:pt x="1013" y="56"/>
                  </a:lnTo>
                  <a:lnTo>
                    <a:pt x="1011" y="58"/>
                  </a:lnTo>
                  <a:lnTo>
                    <a:pt x="1007" y="60"/>
                  </a:lnTo>
                  <a:lnTo>
                    <a:pt x="1007" y="64"/>
                  </a:lnTo>
                  <a:lnTo>
                    <a:pt x="1007" y="66"/>
                  </a:lnTo>
                  <a:lnTo>
                    <a:pt x="1011" y="66"/>
                  </a:lnTo>
                  <a:lnTo>
                    <a:pt x="1011" y="70"/>
                  </a:lnTo>
                  <a:lnTo>
                    <a:pt x="1007" y="68"/>
                  </a:lnTo>
                  <a:lnTo>
                    <a:pt x="1002" y="66"/>
                  </a:lnTo>
                  <a:lnTo>
                    <a:pt x="998" y="77"/>
                  </a:lnTo>
                  <a:lnTo>
                    <a:pt x="998" y="83"/>
                  </a:lnTo>
                  <a:lnTo>
                    <a:pt x="1000" y="89"/>
                  </a:lnTo>
                  <a:lnTo>
                    <a:pt x="993" y="89"/>
                  </a:lnTo>
                  <a:lnTo>
                    <a:pt x="993" y="91"/>
                  </a:lnTo>
                  <a:lnTo>
                    <a:pt x="1004" y="101"/>
                  </a:lnTo>
                  <a:lnTo>
                    <a:pt x="1002" y="103"/>
                  </a:lnTo>
                  <a:lnTo>
                    <a:pt x="1000" y="105"/>
                  </a:lnTo>
                  <a:lnTo>
                    <a:pt x="1002" y="107"/>
                  </a:lnTo>
                  <a:lnTo>
                    <a:pt x="1007" y="107"/>
                  </a:lnTo>
                  <a:lnTo>
                    <a:pt x="1007" y="109"/>
                  </a:lnTo>
                  <a:lnTo>
                    <a:pt x="1009" y="109"/>
                  </a:lnTo>
                  <a:lnTo>
                    <a:pt x="1009" y="105"/>
                  </a:lnTo>
                  <a:lnTo>
                    <a:pt x="1009" y="101"/>
                  </a:lnTo>
                  <a:lnTo>
                    <a:pt x="1013" y="101"/>
                  </a:lnTo>
                  <a:lnTo>
                    <a:pt x="1016" y="101"/>
                  </a:lnTo>
                  <a:lnTo>
                    <a:pt x="1022" y="109"/>
                  </a:lnTo>
                  <a:lnTo>
                    <a:pt x="1029" y="110"/>
                  </a:lnTo>
                  <a:lnTo>
                    <a:pt x="1036" y="109"/>
                  </a:lnTo>
                  <a:lnTo>
                    <a:pt x="1047" y="105"/>
                  </a:lnTo>
                  <a:lnTo>
                    <a:pt x="1047" y="109"/>
                  </a:lnTo>
                  <a:lnTo>
                    <a:pt x="1040" y="110"/>
                  </a:lnTo>
                  <a:lnTo>
                    <a:pt x="1038" y="110"/>
                  </a:lnTo>
                  <a:lnTo>
                    <a:pt x="1036" y="114"/>
                  </a:lnTo>
                  <a:lnTo>
                    <a:pt x="1038" y="120"/>
                  </a:lnTo>
                  <a:lnTo>
                    <a:pt x="1031" y="118"/>
                  </a:lnTo>
                  <a:lnTo>
                    <a:pt x="1025" y="118"/>
                  </a:lnTo>
                  <a:lnTo>
                    <a:pt x="1022" y="134"/>
                  </a:lnTo>
                  <a:lnTo>
                    <a:pt x="1027" y="132"/>
                  </a:lnTo>
                  <a:lnTo>
                    <a:pt x="1033" y="132"/>
                  </a:lnTo>
                  <a:lnTo>
                    <a:pt x="1033" y="134"/>
                  </a:lnTo>
                  <a:lnTo>
                    <a:pt x="1036" y="138"/>
                  </a:lnTo>
                  <a:lnTo>
                    <a:pt x="1029" y="138"/>
                  </a:lnTo>
                  <a:lnTo>
                    <a:pt x="1025" y="138"/>
                  </a:lnTo>
                  <a:lnTo>
                    <a:pt x="1025" y="140"/>
                  </a:lnTo>
                  <a:lnTo>
                    <a:pt x="1016" y="145"/>
                  </a:lnTo>
                  <a:lnTo>
                    <a:pt x="1007" y="153"/>
                  </a:lnTo>
                  <a:lnTo>
                    <a:pt x="1002" y="159"/>
                  </a:lnTo>
                  <a:lnTo>
                    <a:pt x="1002" y="163"/>
                  </a:lnTo>
                  <a:lnTo>
                    <a:pt x="1004" y="167"/>
                  </a:lnTo>
                  <a:lnTo>
                    <a:pt x="1009" y="171"/>
                  </a:lnTo>
                  <a:lnTo>
                    <a:pt x="1009" y="173"/>
                  </a:lnTo>
                  <a:lnTo>
                    <a:pt x="1007" y="175"/>
                  </a:lnTo>
                  <a:lnTo>
                    <a:pt x="996" y="169"/>
                  </a:lnTo>
                  <a:lnTo>
                    <a:pt x="991" y="163"/>
                  </a:lnTo>
                  <a:lnTo>
                    <a:pt x="989" y="157"/>
                  </a:lnTo>
                  <a:lnTo>
                    <a:pt x="989" y="142"/>
                  </a:lnTo>
                  <a:lnTo>
                    <a:pt x="987" y="143"/>
                  </a:lnTo>
                  <a:lnTo>
                    <a:pt x="984" y="143"/>
                  </a:lnTo>
                  <a:lnTo>
                    <a:pt x="984" y="145"/>
                  </a:lnTo>
                  <a:lnTo>
                    <a:pt x="982" y="145"/>
                  </a:lnTo>
                  <a:lnTo>
                    <a:pt x="969" y="136"/>
                  </a:lnTo>
                  <a:lnTo>
                    <a:pt x="964" y="142"/>
                  </a:lnTo>
                  <a:lnTo>
                    <a:pt x="964" y="147"/>
                  </a:lnTo>
                  <a:lnTo>
                    <a:pt x="967" y="151"/>
                  </a:lnTo>
                  <a:lnTo>
                    <a:pt x="955" y="155"/>
                  </a:lnTo>
                  <a:lnTo>
                    <a:pt x="949" y="155"/>
                  </a:lnTo>
                  <a:lnTo>
                    <a:pt x="940" y="153"/>
                  </a:lnTo>
                  <a:lnTo>
                    <a:pt x="940" y="149"/>
                  </a:lnTo>
                  <a:lnTo>
                    <a:pt x="933" y="151"/>
                  </a:lnTo>
                  <a:lnTo>
                    <a:pt x="929" y="153"/>
                  </a:lnTo>
                  <a:lnTo>
                    <a:pt x="924" y="155"/>
                  </a:lnTo>
                  <a:lnTo>
                    <a:pt x="920" y="157"/>
                  </a:lnTo>
                  <a:lnTo>
                    <a:pt x="917" y="153"/>
                  </a:lnTo>
                  <a:lnTo>
                    <a:pt x="911" y="153"/>
                  </a:lnTo>
                  <a:lnTo>
                    <a:pt x="906" y="153"/>
                  </a:lnTo>
                  <a:lnTo>
                    <a:pt x="902" y="151"/>
                  </a:lnTo>
                  <a:lnTo>
                    <a:pt x="897" y="147"/>
                  </a:lnTo>
                  <a:lnTo>
                    <a:pt x="893" y="143"/>
                  </a:lnTo>
                  <a:lnTo>
                    <a:pt x="891" y="145"/>
                  </a:lnTo>
                  <a:lnTo>
                    <a:pt x="886" y="147"/>
                  </a:lnTo>
                  <a:lnTo>
                    <a:pt x="886" y="145"/>
                  </a:lnTo>
                  <a:lnTo>
                    <a:pt x="886" y="147"/>
                  </a:lnTo>
                  <a:lnTo>
                    <a:pt x="882" y="149"/>
                  </a:lnTo>
                  <a:lnTo>
                    <a:pt x="882" y="147"/>
                  </a:lnTo>
                  <a:lnTo>
                    <a:pt x="884" y="143"/>
                  </a:lnTo>
                  <a:lnTo>
                    <a:pt x="884" y="142"/>
                  </a:lnTo>
                  <a:lnTo>
                    <a:pt x="877" y="140"/>
                  </a:lnTo>
                  <a:lnTo>
                    <a:pt x="875" y="143"/>
                  </a:lnTo>
                  <a:lnTo>
                    <a:pt x="871" y="143"/>
                  </a:lnTo>
                  <a:lnTo>
                    <a:pt x="864" y="128"/>
                  </a:lnTo>
                  <a:lnTo>
                    <a:pt x="826" y="130"/>
                  </a:lnTo>
                  <a:lnTo>
                    <a:pt x="821" y="138"/>
                  </a:lnTo>
                  <a:lnTo>
                    <a:pt x="819" y="145"/>
                  </a:lnTo>
                  <a:lnTo>
                    <a:pt x="826" y="143"/>
                  </a:lnTo>
                  <a:lnTo>
                    <a:pt x="824" y="145"/>
                  </a:lnTo>
                  <a:lnTo>
                    <a:pt x="826" y="145"/>
                  </a:lnTo>
                  <a:lnTo>
                    <a:pt x="830" y="145"/>
                  </a:lnTo>
                  <a:lnTo>
                    <a:pt x="828" y="140"/>
                  </a:lnTo>
                  <a:lnTo>
                    <a:pt x="830" y="140"/>
                  </a:lnTo>
                  <a:lnTo>
                    <a:pt x="833" y="142"/>
                  </a:lnTo>
                  <a:lnTo>
                    <a:pt x="835" y="142"/>
                  </a:lnTo>
                  <a:lnTo>
                    <a:pt x="839" y="138"/>
                  </a:lnTo>
                  <a:lnTo>
                    <a:pt x="844" y="138"/>
                  </a:lnTo>
                  <a:lnTo>
                    <a:pt x="850" y="138"/>
                  </a:lnTo>
                  <a:lnTo>
                    <a:pt x="824" y="155"/>
                  </a:lnTo>
                  <a:lnTo>
                    <a:pt x="828" y="163"/>
                  </a:lnTo>
                  <a:lnTo>
                    <a:pt x="828" y="165"/>
                  </a:lnTo>
                  <a:lnTo>
                    <a:pt x="826" y="167"/>
                  </a:lnTo>
                  <a:lnTo>
                    <a:pt x="826" y="169"/>
                  </a:lnTo>
                  <a:lnTo>
                    <a:pt x="828" y="171"/>
                  </a:lnTo>
                  <a:lnTo>
                    <a:pt x="830" y="173"/>
                  </a:lnTo>
                  <a:lnTo>
                    <a:pt x="833" y="173"/>
                  </a:lnTo>
                  <a:lnTo>
                    <a:pt x="830" y="173"/>
                  </a:lnTo>
                  <a:lnTo>
                    <a:pt x="828" y="175"/>
                  </a:lnTo>
                  <a:lnTo>
                    <a:pt x="826" y="180"/>
                  </a:lnTo>
                  <a:lnTo>
                    <a:pt x="821" y="178"/>
                  </a:lnTo>
                  <a:lnTo>
                    <a:pt x="819" y="177"/>
                  </a:lnTo>
                  <a:lnTo>
                    <a:pt x="817" y="165"/>
                  </a:lnTo>
                  <a:lnTo>
                    <a:pt x="817" y="161"/>
                  </a:lnTo>
                  <a:lnTo>
                    <a:pt x="815" y="163"/>
                  </a:lnTo>
                  <a:lnTo>
                    <a:pt x="812" y="169"/>
                  </a:lnTo>
                  <a:lnTo>
                    <a:pt x="808" y="153"/>
                  </a:lnTo>
                  <a:lnTo>
                    <a:pt x="799" y="153"/>
                  </a:lnTo>
                  <a:lnTo>
                    <a:pt x="797" y="149"/>
                  </a:lnTo>
                  <a:lnTo>
                    <a:pt x="795" y="145"/>
                  </a:lnTo>
                  <a:lnTo>
                    <a:pt x="783" y="153"/>
                  </a:lnTo>
                  <a:lnTo>
                    <a:pt x="781" y="153"/>
                  </a:lnTo>
                  <a:lnTo>
                    <a:pt x="783" y="153"/>
                  </a:lnTo>
                  <a:lnTo>
                    <a:pt x="781" y="151"/>
                  </a:lnTo>
                  <a:lnTo>
                    <a:pt x="775" y="153"/>
                  </a:lnTo>
                  <a:lnTo>
                    <a:pt x="763" y="155"/>
                  </a:lnTo>
                  <a:lnTo>
                    <a:pt x="750" y="157"/>
                  </a:lnTo>
                  <a:lnTo>
                    <a:pt x="746" y="159"/>
                  </a:lnTo>
                  <a:lnTo>
                    <a:pt x="739" y="157"/>
                  </a:lnTo>
                  <a:lnTo>
                    <a:pt x="737" y="155"/>
                  </a:lnTo>
                  <a:lnTo>
                    <a:pt x="734" y="151"/>
                  </a:lnTo>
                  <a:lnTo>
                    <a:pt x="737" y="147"/>
                  </a:lnTo>
                  <a:lnTo>
                    <a:pt x="739" y="145"/>
                  </a:lnTo>
                  <a:lnTo>
                    <a:pt x="737" y="143"/>
                  </a:lnTo>
                  <a:lnTo>
                    <a:pt x="737" y="142"/>
                  </a:lnTo>
                  <a:lnTo>
                    <a:pt x="750" y="142"/>
                  </a:lnTo>
                  <a:lnTo>
                    <a:pt x="741" y="134"/>
                  </a:lnTo>
                  <a:lnTo>
                    <a:pt x="737" y="130"/>
                  </a:lnTo>
                  <a:lnTo>
                    <a:pt x="732" y="128"/>
                  </a:lnTo>
                  <a:lnTo>
                    <a:pt x="725" y="128"/>
                  </a:lnTo>
                  <a:lnTo>
                    <a:pt x="723" y="130"/>
                  </a:lnTo>
                  <a:lnTo>
                    <a:pt x="721" y="132"/>
                  </a:lnTo>
                  <a:lnTo>
                    <a:pt x="714" y="134"/>
                  </a:lnTo>
                  <a:lnTo>
                    <a:pt x="708" y="130"/>
                  </a:lnTo>
                  <a:lnTo>
                    <a:pt x="703" y="128"/>
                  </a:lnTo>
                  <a:lnTo>
                    <a:pt x="694" y="126"/>
                  </a:lnTo>
                  <a:lnTo>
                    <a:pt x="692" y="126"/>
                  </a:lnTo>
                  <a:lnTo>
                    <a:pt x="688" y="126"/>
                  </a:lnTo>
                  <a:lnTo>
                    <a:pt x="688" y="122"/>
                  </a:lnTo>
                  <a:lnTo>
                    <a:pt x="685" y="120"/>
                  </a:lnTo>
                  <a:lnTo>
                    <a:pt x="683" y="120"/>
                  </a:lnTo>
                  <a:lnTo>
                    <a:pt x="681" y="122"/>
                  </a:lnTo>
                  <a:lnTo>
                    <a:pt x="679" y="122"/>
                  </a:lnTo>
                  <a:lnTo>
                    <a:pt x="674" y="118"/>
                  </a:lnTo>
                  <a:lnTo>
                    <a:pt x="654" y="110"/>
                  </a:lnTo>
                  <a:lnTo>
                    <a:pt x="643" y="107"/>
                  </a:lnTo>
                  <a:lnTo>
                    <a:pt x="636" y="107"/>
                  </a:lnTo>
                  <a:lnTo>
                    <a:pt x="630" y="107"/>
                  </a:lnTo>
                  <a:lnTo>
                    <a:pt x="630" y="110"/>
                  </a:lnTo>
                  <a:lnTo>
                    <a:pt x="618" y="116"/>
                  </a:lnTo>
                  <a:lnTo>
                    <a:pt x="614" y="97"/>
                  </a:lnTo>
                  <a:lnTo>
                    <a:pt x="612" y="101"/>
                  </a:lnTo>
                  <a:lnTo>
                    <a:pt x="609" y="101"/>
                  </a:lnTo>
                  <a:lnTo>
                    <a:pt x="609" y="103"/>
                  </a:lnTo>
                  <a:lnTo>
                    <a:pt x="609" y="109"/>
                  </a:lnTo>
                  <a:lnTo>
                    <a:pt x="607" y="118"/>
                  </a:lnTo>
                  <a:lnTo>
                    <a:pt x="603" y="118"/>
                  </a:lnTo>
                  <a:lnTo>
                    <a:pt x="589" y="109"/>
                  </a:lnTo>
                  <a:lnTo>
                    <a:pt x="578" y="99"/>
                  </a:lnTo>
                  <a:lnTo>
                    <a:pt x="578" y="95"/>
                  </a:lnTo>
                  <a:lnTo>
                    <a:pt x="574" y="95"/>
                  </a:lnTo>
                  <a:lnTo>
                    <a:pt x="574" y="93"/>
                  </a:lnTo>
                  <a:lnTo>
                    <a:pt x="563" y="85"/>
                  </a:lnTo>
                  <a:lnTo>
                    <a:pt x="551" y="77"/>
                  </a:lnTo>
                  <a:lnTo>
                    <a:pt x="549" y="87"/>
                  </a:lnTo>
                  <a:lnTo>
                    <a:pt x="551" y="87"/>
                  </a:lnTo>
                  <a:lnTo>
                    <a:pt x="551" y="89"/>
                  </a:lnTo>
                  <a:lnTo>
                    <a:pt x="549" y="91"/>
                  </a:lnTo>
                  <a:lnTo>
                    <a:pt x="542" y="103"/>
                  </a:lnTo>
                  <a:lnTo>
                    <a:pt x="540" y="103"/>
                  </a:lnTo>
                  <a:lnTo>
                    <a:pt x="534" y="101"/>
                  </a:lnTo>
                  <a:lnTo>
                    <a:pt x="529" y="103"/>
                  </a:lnTo>
                  <a:lnTo>
                    <a:pt x="525" y="107"/>
                  </a:lnTo>
                  <a:lnTo>
                    <a:pt x="520" y="118"/>
                  </a:lnTo>
                  <a:lnTo>
                    <a:pt x="518" y="118"/>
                  </a:lnTo>
                  <a:lnTo>
                    <a:pt x="520" y="118"/>
                  </a:lnTo>
                  <a:lnTo>
                    <a:pt x="518" y="116"/>
                  </a:lnTo>
                  <a:lnTo>
                    <a:pt x="516" y="114"/>
                  </a:lnTo>
                  <a:lnTo>
                    <a:pt x="511" y="118"/>
                  </a:lnTo>
                  <a:lnTo>
                    <a:pt x="511" y="114"/>
                  </a:lnTo>
                  <a:lnTo>
                    <a:pt x="502" y="116"/>
                  </a:lnTo>
                  <a:lnTo>
                    <a:pt x="498" y="120"/>
                  </a:lnTo>
                  <a:lnTo>
                    <a:pt x="493" y="132"/>
                  </a:lnTo>
                  <a:lnTo>
                    <a:pt x="489" y="132"/>
                  </a:lnTo>
                  <a:lnTo>
                    <a:pt x="484" y="134"/>
                  </a:lnTo>
                  <a:lnTo>
                    <a:pt x="484" y="132"/>
                  </a:lnTo>
                  <a:lnTo>
                    <a:pt x="482" y="132"/>
                  </a:lnTo>
                  <a:lnTo>
                    <a:pt x="498" y="109"/>
                  </a:lnTo>
                  <a:lnTo>
                    <a:pt x="502" y="107"/>
                  </a:lnTo>
                  <a:lnTo>
                    <a:pt x="509" y="107"/>
                  </a:lnTo>
                  <a:lnTo>
                    <a:pt x="516" y="105"/>
                  </a:lnTo>
                  <a:lnTo>
                    <a:pt x="520" y="103"/>
                  </a:lnTo>
                  <a:lnTo>
                    <a:pt x="531" y="97"/>
                  </a:lnTo>
                  <a:lnTo>
                    <a:pt x="531" y="95"/>
                  </a:lnTo>
                  <a:lnTo>
                    <a:pt x="525" y="93"/>
                  </a:lnTo>
                  <a:lnTo>
                    <a:pt x="513" y="91"/>
                  </a:lnTo>
                  <a:lnTo>
                    <a:pt x="511" y="103"/>
                  </a:lnTo>
                  <a:lnTo>
                    <a:pt x="505" y="99"/>
                  </a:lnTo>
                  <a:lnTo>
                    <a:pt x="484" y="105"/>
                  </a:lnTo>
                  <a:lnTo>
                    <a:pt x="484" y="109"/>
                  </a:lnTo>
                  <a:lnTo>
                    <a:pt x="484" y="110"/>
                  </a:lnTo>
                  <a:lnTo>
                    <a:pt x="482" y="112"/>
                  </a:lnTo>
                  <a:lnTo>
                    <a:pt x="473" y="114"/>
                  </a:lnTo>
                  <a:lnTo>
                    <a:pt x="473" y="109"/>
                  </a:lnTo>
                  <a:lnTo>
                    <a:pt x="469" y="107"/>
                  </a:lnTo>
                  <a:lnTo>
                    <a:pt x="464" y="105"/>
                  </a:lnTo>
                  <a:lnTo>
                    <a:pt x="464" y="110"/>
                  </a:lnTo>
                  <a:lnTo>
                    <a:pt x="462" y="116"/>
                  </a:lnTo>
                  <a:lnTo>
                    <a:pt x="460" y="114"/>
                  </a:lnTo>
                  <a:lnTo>
                    <a:pt x="458" y="114"/>
                  </a:lnTo>
                  <a:lnTo>
                    <a:pt x="458" y="116"/>
                  </a:lnTo>
                  <a:lnTo>
                    <a:pt x="458" y="118"/>
                  </a:lnTo>
                  <a:lnTo>
                    <a:pt x="458" y="120"/>
                  </a:lnTo>
                  <a:lnTo>
                    <a:pt x="451" y="120"/>
                  </a:lnTo>
                  <a:lnTo>
                    <a:pt x="444" y="118"/>
                  </a:lnTo>
                  <a:lnTo>
                    <a:pt x="444" y="120"/>
                  </a:lnTo>
                  <a:lnTo>
                    <a:pt x="444" y="122"/>
                  </a:lnTo>
                  <a:lnTo>
                    <a:pt x="447" y="122"/>
                  </a:lnTo>
                  <a:lnTo>
                    <a:pt x="447" y="124"/>
                  </a:lnTo>
                  <a:lnTo>
                    <a:pt x="451" y="126"/>
                  </a:lnTo>
                  <a:lnTo>
                    <a:pt x="451" y="128"/>
                  </a:lnTo>
                  <a:lnTo>
                    <a:pt x="451" y="130"/>
                  </a:lnTo>
                  <a:lnTo>
                    <a:pt x="449" y="130"/>
                  </a:lnTo>
                  <a:lnTo>
                    <a:pt x="447" y="130"/>
                  </a:lnTo>
                  <a:lnTo>
                    <a:pt x="444" y="124"/>
                  </a:lnTo>
                  <a:lnTo>
                    <a:pt x="440" y="122"/>
                  </a:lnTo>
                  <a:lnTo>
                    <a:pt x="433" y="122"/>
                  </a:lnTo>
                  <a:lnTo>
                    <a:pt x="431" y="118"/>
                  </a:lnTo>
                  <a:lnTo>
                    <a:pt x="415" y="112"/>
                  </a:lnTo>
                  <a:lnTo>
                    <a:pt x="406" y="110"/>
                  </a:lnTo>
                  <a:lnTo>
                    <a:pt x="402" y="107"/>
                  </a:lnTo>
                  <a:lnTo>
                    <a:pt x="400" y="103"/>
                  </a:lnTo>
                  <a:lnTo>
                    <a:pt x="393" y="103"/>
                  </a:lnTo>
                  <a:lnTo>
                    <a:pt x="388" y="105"/>
                  </a:lnTo>
                  <a:lnTo>
                    <a:pt x="384" y="105"/>
                  </a:lnTo>
                  <a:lnTo>
                    <a:pt x="380" y="105"/>
                  </a:lnTo>
                  <a:lnTo>
                    <a:pt x="373" y="103"/>
                  </a:lnTo>
                  <a:lnTo>
                    <a:pt x="366" y="101"/>
                  </a:lnTo>
                  <a:lnTo>
                    <a:pt x="353" y="95"/>
                  </a:lnTo>
                  <a:lnTo>
                    <a:pt x="346" y="93"/>
                  </a:lnTo>
                  <a:lnTo>
                    <a:pt x="339" y="93"/>
                  </a:lnTo>
                  <a:lnTo>
                    <a:pt x="339" y="99"/>
                  </a:lnTo>
                  <a:lnTo>
                    <a:pt x="326" y="99"/>
                  </a:lnTo>
                  <a:lnTo>
                    <a:pt x="324" y="95"/>
                  </a:lnTo>
                  <a:lnTo>
                    <a:pt x="306" y="95"/>
                  </a:lnTo>
                  <a:lnTo>
                    <a:pt x="306" y="91"/>
                  </a:lnTo>
                  <a:lnTo>
                    <a:pt x="293" y="93"/>
                  </a:lnTo>
                  <a:lnTo>
                    <a:pt x="277" y="93"/>
                  </a:lnTo>
                  <a:lnTo>
                    <a:pt x="275" y="91"/>
                  </a:lnTo>
                  <a:lnTo>
                    <a:pt x="272" y="91"/>
                  </a:lnTo>
                  <a:lnTo>
                    <a:pt x="270" y="91"/>
                  </a:lnTo>
                  <a:lnTo>
                    <a:pt x="268" y="91"/>
                  </a:lnTo>
                  <a:lnTo>
                    <a:pt x="257" y="87"/>
                  </a:lnTo>
                  <a:lnTo>
                    <a:pt x="250" y="87"/>
                  </a:lnTo>
                  <a:lnTo>
                    <a:pt x="246" y="87"/>
                  </a:lnTo>
                  <a:lnTo>
                    <a:pt x="241" y="89"/>
                  </a:lnTo>
                  <a:lnTo>
                    <a:pt x="234" y="91"/>
                  </a:lnTo>
                  <a:lnTo>
                    <a:pt x="210" y="85"/>
                  </a:lnTo>
                  <a:lnTo>
                    <a:pt x="208" y="81"/>
                  </a:lnTo>
                  <a:lnTo>
                    <a:pt x="197" y="81"/>
                  </a:lnTo>
                  <a:lnTo>
                    <a:pt x="188" y="83"/>
                  </a:lnTo>
                  <a:lnTo>
                    <a:pt x="185" y="81"/>
                  </a:lnTo>
                  <a:lnTo>
                    <a:pt x="183" y="79"/>
                  </a:lnTo>
                  <a:lnTo>
                    <a:pt x="181" y="75"/>
                  </a:lnTo>
                  <a:lnTo>
                    <a:pt x="168" y="83"/>
                  </a:lnTo>
                  <a:lnTo>
                    <a:pt x="165" y="79"/>
                  </a:lnTo>
                  <a:lnTo>
                    <a:pt x="165" y="74"/>
                  </a:lnTo>
                  <a:lnTo>
                    <a:pt x="163" y="72"/>
                  </a:lnTo>
                  <a:lnTo>
                    <a:pt x="161" y="72"/>
                  </a:lnTo>
                  <a:lnTo>
                    <a:pt x="156" y="72"/>
                  </a:lnTo>
                  <a:lnTo>
                    <a:pt x="150" y="72"/>
                  </a:lnTo>
                  <a:lnTo>
                    <a:pt x="143" y="75"/>
                  </a:lnTo>
                  <a:lnTo>
                    <a:pt x="139" y="81"/>
                  </a:lnTo>
                  <a:lnTo>
                    <a:pt x="132" y="81"/>
                  </a:lnTo>
                  <a:lnTo>
                    <a:pt x="125" y="81"/>
                  </a:lnTo>
                  <a:lnTo>
                    <a:pt x="123" y="83"/>
                  </a:lnTo>
                  <a:lnTo>
                    <a:pt x="121" y="85"/>
                  </a:lnTo>
                  <a:lnTo>
                    <a:pt x="121" y="81"/>
                  </a:lnTo>
                  <a:lnTo>
                    <a:pt x="118" y="81"/>
                  </a:lnTo>
                  <a:lnTo>
                    <a:pt x="116" y="81"/>
                  </a:lnTo>
                  <a:lnTo>
                    <a:pt x="116" y="85"/>
                  </a:lnTo>
                  <a:lnTo>
                    <a:pt x="110" y="85"/>
                  </a:lnTo>
                  <a:lnTo>
                    <a:pt x="107" y="89"/>
                  </a:lnTo>
                  <a:lnTo>
                    <a:pt x="101" y="89"/>
                  </a:lnTo>
                  <a:lnTo>
                    <a:pt x="92" y="89"/>
                  </a:lnTo>
                  <a:lnTo>
                    <a:pt x="89" y="91"/>
                  </a:lnTo>
                  <a:lnTo>
                    <a:pt x="85" y="95"/>
                  </a:lnTo>
                  <a:lnTo>
                    <a:pt x="81" y="101"/>
                  </a:lnTo>
                  <a:lnTo>
                    <a:pt x="76" y="103"/>
                  </a:lnTo>
                  <a:lnTo>
                    <a:pt x="74" y="103"/>
                  </a:lnTo>
                  <a:lnTo>
                    <a:pt x="69" y="114"/>
                  </a:lnTo>
                  <a:lnTo>
                    <a:pt x="67" y="126"/>
                  </a:lnTo>
                  <a:lnTo>
                    <a:pt x="63" y="128"/>
                  </a:lnTo>
                  <a:lnTo>
                    <a:pt x="54" y="128"/>
                  </a:lnTo>
                  <a:lnTo>
                    <a:pt x="43" y="128"/>
                  </a:lnTo>
                  <a:lnTo>
                    <a:pt x="40" y="130"/>
                  </a:lnTo>
                  <a:lnTo>
                    <a:pt x="36" y="132"/>
                  </a:lnTo>
                  <a:lnTo>
                    <a:pt x="31" y="130"/>
                  </a:lnTo>
                  <a:lnTo>
                    <a:pt x="27" y="128"/>
                  </a:lnTo>
                  <a:lnTo>
                    <a:pt x="25" y="130"/>
                  </a:lnTo>
                  <a:lnTo>
                    <a:pt x="25" y="140"/>
                  </a:lnTo>
                  <a:lnTo>
                    <a:pt x="22" y="143"/>
                  </a:lnTo>
                  <a:lnTo>
                    <a:pt x="31" y="147"/>
                  </a:lnTo>
                  <a:lnTo>
                    <a:pt x="38" y="149"/>
                  </a:lnTo>
                  <a:lnTo>
                    <a:pt x="45" y="155"/>
                  </a:lnTo>
                  <a:lnTo>
                    <a:pt x="49" y="159"/>
                  </a:lnTo>
                  <a:lnTo>
                    <a:pt x="54" y="159"/>
                  </a:lnTo>
                  <a:lnTo>
                    <a:pt x="58" y="159"/>
                  </a:lnTo>
                  <a:lnTo>
                    <a:pt x="58" y="161"/>
                  </a:lnTo>
                  <a:lnTo>
                    <a:pt x="58" y="165"/>
                  </a:lnTo>
                  <a:lnTo>
                    <a:pt x="58" y="167"/>
                  </a:lnTo>
                  <a:lnTo>
                    <a:pt x="60" y="169"/>
                  </a:lnTo>
                  <a:lnTo>
                    <a:pt x="65" y="169"/>
                  </a:lnTo>
                  <a:lnTo>
                    <a:pt x="67" y="167"/>
                  </a:lnTo>
                  <a:lnTo>
                    <a:pt x="69" y="167"/>
                  </a:lnTo>
                  <a:lnTo>
                    <a:pt x="76" y="167"/>
                  </a:lnTo>
                  <a:lnTo>
                    <a:pt x="83" y="167"/>
                  </a:lnTo>
                  <a:lnTo>
                    <a:pt x="85" y="167"/>
                  </a:lnTo>
                  <a:lnTo>
                    <a:pt x="85" y="169"/>
                  </a:lnTo>
                  <a:lnTo>
                    <a:pt x="85" y="171"/>
                  </a:lnTo>
                  <a:lnTo>
                    <a:pt x="83" y="173"/>
                  </a:lnTo>
                  <a:lnTo>
                    <a:pt x="94" y="178"/>
                  </a:lnTo>
                  <a:lnTo>
                    <a:pt x="94" y="177"/>
                  </a:lnTo>
                  <a:lnTo>
                    <a:pt x="96" y="177"/>
                  </a:lnTo>
                  <a:lnTo>
                    <a:pt x="101" y="177"/>
                  </a:lnTo>
                  <a:lnTo>
                    <a:pt x="101" y="182"/>
                  </a:lnTo>
                  <a:lnTo>
                    <a:pt x="87" y="180"/>
                  </a:lnTo>
                  <a:lnTo>
                    <a:pt x="85" y="182"/>
                  </a:lnTo>
                  <a:lnTo>
                    <a:pt x="83" y="184"/>
                  </a:lnTo>
                  <a:lnTo>
                    <a:pt x="89" y="184"/>
                  </a:lnTo>
                  <a:lnTo>
                    <a:pt x="92" y="190"/>
                  </a:lnTo>
                  <a:lnTo>
                    <a:pt x="89" y="186"/>
                  </a:lnTo>
                  <a:lnTo>
                    <a:pt x="83" y="192"/>
                  </a:lnTo>
                  <a:lnTo>
                    <a:pt x="74" y="192"/>
                  </a:lnTo>
                  <a:lnTo>
                    <a:pt x="67" y="190"/>
                  </a:lnTo>
                  <a:lnTo>
                    <a:pt x="54" y="186"/>
                  </a:lnTo>
                  <a:lnTo>
                    <a:pt x="56" y="184"/>
                  </a:lnTo>
                  <a:lnTo>
                    <a:pt x="56" y="180"/>
                  </a:lnTo>
                  <a:lnTo>
                    <a:pt x="54" y="175"/>
                  </a:lnTo>
                  <a:lnTo>
                    <a:pt x="29" y="182"/>
                  </a:lnTo>
                  <a:lnTo>
                    <a:pt x="29" y="188"/>
                  </a:lnTo>
                  <a:lnTo>
                    <a:pt x="25" y="190"/>
                  </a:lnTo>
                  <a:lnTo>
                    <a:pt x="22" y="188"/>
                  </a:lnTo>
                  <a:lnTo>
                    <a:pt x="18" y="188"/>
                  </a:lnTo>
                  <a:lnTo>
                    <a:pt x="16" y="186"/>
                  </a:lnTo>
                  <a:lnTo>
                    <a:pt x="7" y="192"/>
                  </a:lnTo>
                  <a:lnTo>
                    <a:pt x="0" y="196"/>
                  </a:lnTo>
                  <a:lnTo>
                    <a:pt x="2" y="200"/>
                  </a:lnTo>
                  <a:lnTo>
                    <a:pt x="18" y="202"/>
                  </a:lnTo>
                  <a:lnTo>
                    <a:pt x="20" y="202"/>
                  </a:lnTo>
                  <a:lnTo>
                    <a:pt x="20" y="204"/>
                  </a:lnTo>
                  <a:lnTo>
                    <a:pt x="14" y="206"/>
                  </a:lnTo>
                  <a:lnTo>
                    <a:pt x="16" y="210"/>
                  </a:lnTo>
                  <a:lnTo>
                    <a:pt x="20" y="211"/>
                  </a:lnTo>
                  <a:lnTo>
                    <a:pt x="20" y="215"/>
                  </a:lnTo>
                  <a:lnTo>
                    <a:pt x="22" y="217"/>
                  </a:lnTo>
                  <a:lnTo>
                    <a:pt x="31" y="219"/>
                  </a:lnTo>
                  <a:lnTo>
                    <a:pt x="45" y="219"/>
                  </a:lnTo>
                  <a:lnTo>
                    <a:pt x="67" y="215"/>
                  </a:lnTo>
                  <a:lnTo>
                    <a:pt x="69" y="219"/>
                  </a:lnTo>
                  <a:lnTo>
                    <a:pt x="74" y="223"/>
                  </a:lnTo>
                  <a:lnTo>
                    <a:pt x="78" y="217"/>
                  </a:lnTo>
                  <a:lnTo>
                    <a:pt x="85" y="215"/>
                  </a:lnTo>
                  <a:lnTo>
                    <a:pt x="89" y="215"/>
                  </a:lnTo>
                  <a:lnTo>
                    <a:pt x="101" y="217"/>
                  </a:lnTo>
                  <a:lnTo>
                    <a:pt x="98" y="227"/>
                  </a:lnTo>
                  <a:lnTo>
                    <a:pt x="98" y="239"/>
                  </a:lnTo>
                  <a:lnTo>
                    <a:pt x="92" y="243"/>
                  </a:lnTo>
                  <a:lnTo>
                    <a:pt x="87" y="245"/>
                  </a:lnTo>
                  <a:lnTo>
                    <a:pt x="85" y="245"/>
                  </a:lnTo>
                  <a:lnTo>
                    <a:pt x="83" y="245"/>
                  </a:lnTo>
                  <a:lnTo>
                    <a:pt x="83" y="243"/>
                  </a:lnTo>
                  <a:lnTo>
                    <a:pt x="74" y="250"/>
                  </a:lnTo>
                  <a:lnTo>
                    <a:pt x="67" y="250"/>
                  </a:lnTo>
                  <a:lnTo>
                    <a:pt x="63" y="250"/>
                  </a:lnTo>
                  <a:lnTo>
                    <a:pt x="58" y="245"/>
                  </a:lnTo>
                  <a:lnTo>
                    <a:pt x="56" y="245"/>
                  </a:lnTo>
                  <a:lnTo>
                    <a:pt x="52" y="245"/>
                  </a:lnTo>
                  <a:lnTo>
                    <a:pt x="45" y="252"/>
                  </a:lnTo>
                  <a:lnTo>
                    <a:pt x="43" y="254"/>
                  </a:lnTo>
                  <a:lnTo>
                    <a:pt x="45" y="254"/>
                  </a:lnTo>
                  <a:lnTo>
                    <a:pt x="52" y="254"/>
                  </a:lnTo>
                  <a:lnTo>
                    <a:pt x="52" y="260"/>
                  </a:lnTo>
                  <a:lnTo>
                    <a:pt x="45" y="258"/>
                  </a:lnTo>
                  <a:lnTo>
                    <a:pt x="43" y="264"/>
                  </a:lnTo>
                  <a:lnTo>
                    <a:pt x="38" y="266"/>
                  </a:lnTo>
                  <a:lnTo>
                    <a:pt x="34" y="268"/>
                  </a:lnTo>
                  <a:lnTo>
                    <a:pt x="34" y="270"/>
                  </a:lnTo>
                  <a:lnTo>
                    <a:pt x="34" y="272"/>
                  </a:lnTo>
                  <a:lnTo>
                    <a:pt x="34" y="276"/>
                  </a:lnTo>
                  <a:lnTo>
                    <a:pt x="29" y="278"/>
                  </a:lnTo>
                  <a:lnTo>
                    <a:pt x="27" y="278"/>
                  </a:lnTo>
                  <a:lnTo>
                    <a:pt x="40" y="287"/>
                  </a:lnTo>
                  <a:lnTo>
                    <a:pt x="47" y="289"/>
                  </a:lnTo>
                  <a:lnTo>
                    <a:pt x="58" y="289"/>
                  </a:lnTo>
                  <a:lnTo>
                    <a:pt x="54" y="297"/>
                  </a:lnTo>
                  <a:lnTo>
                    <a:pt x="52" y="295"/>
                  </a:lnTo>
                  <a:lnTo>
                    <a:pt x="47" y="291"/>
                  </a:lnTo>
                  <a:lnTo>
                    <a:pt x="43" y="293"/>
                  </a:lnTo>
                  <a:lnTo>
                    <a:pt x="40" y="293"/>
                  </a:lnTo>
                  <a:lnTo>
                    <a:pt x="43" y="295"/>
                  </a:lnTo>
                  <a:lnTo>
                    <a:pt x="43" y="299"/>
                  </a:lnTo>
                  <a:lnTo>
                    <a:pt x="49" y="299"/>
                  </a:lnTo>
                  <a:lnTo>
                    <a:pt x="49" y="301"/>
                  </a:lnTo>
                  <a:lnTo>
                    <a:pt x="49" y="303"/>
                  </a:lnTo>
                  <a:lnTo>
                    <a:pt x="47" y="307"/>
                  </a:lnTo>
                  <a:lnTo>
                    <a:pt x="54" y="314"/>
                  </a:lnTo>
                  <a:lnTo>
                    <a:pt x="65" y="314"/>
                  </a:lnTo>
                  <a:lnTo>
                    <a:pt x="69" y="313"/>
                  </a:lnTo>
                  <a:lnTo>
                    <a:pt x="74" y="309"/>
                  </a:lnTo>
                  <a:lnTo>
                    <a:pt x="74" y="305"/>
                  </a:lnTo>
                  <a:lnTo>
                    <a:pt x="74" y="303"/>
                  </a:lnTo>
                  <a:lnTo>
                    <a:pt x="76" y="303"/>
                  </a:lnTo>
                  <a:lnTo>
                    <a:pt x="78" y="305"/>
                  </a:lnTo>
                  <a:lnTo>
                    <a:pt x="78" y="307"/>
                  </a:lnTo>
                  <a:lnTo>
                    <a:pt x="76" y="307"/>
                  </a:lnTo>
                  <a:lnTo>
                    <a:pt x="76" y="311"/>
                  </a:lnTo>
                  <a:lnTo>
                    <a:pt x="78" y="316"/>
                  </a:lnTo>
                  <a:lnTo>
                    <a:pt x="85" y="322"/>
                  </a:lnTo>
                  <a:lnTo>
                    <a:pt x="83" y="324"/>
                  </a:lnTo>
                  <a:lnTo>
                    <a:pt x="83" y="326"/>
                  </a:lnTo>
                  <a:lnTo>
                    <a:pt x="81" y="328"/>
                  </a:lnTo>
                  <a:lnTo>
                    <a:pt x="87" y="328"/>
                  </a:lnTo>
                  <a:lnTo>
                    <a:pt x="85" y="338"/>
                  </a:lnTo>
                  <a:lnTo>
                    <a:pt x="89" y="336"/>
                  </a:lnTo>
                  <a:lnTo>
                    <a:pt x="96" y="332"/>
                  </a:lnTo>
                  <a:lnTo>
                    <a:pt x="101" y="328"/>
                  </a:lnTo>
                  <a:lnTo>
                    <a:pt x="105" y="326"/>
                  </a:lnTo>
                  <a:lnTo>
                    <a:pt x="107" y="328"/>
                  </a:lnTo>
                  <a:lnTo>
                    <a:pt x="107" y="330"/>
                  </a:lnTo>
                  <a:lnTo>
                    <a:pt x="110" y="332"/>
                  </a:lnTo>
                  <a:lnTo>
                    <a:pt x="112" y="332"/>
                  </a:lnTo>
                  <a:lnTo>
                    <a:pt x="114" y="332"/>
                  </a:lnTo>
                  <a:lnTo>
                    <a:pt x="116" y="330"/>
                  </a:lnTo>
                  <a:lnTo>
                    <a:pt x="118" y="330"/>
                  </a:lnTo>
                  <a:lnTo>
                    <a:pt x="125" y="340"/>
                  </a:lnTo>
                  <a:lnTo>
                    <a:pt x="127" y="338"/>
                  </a:lnTo>
                  <a:lnTo>
                    <a:pt x="127" y="334"/>
                  </a:lnTo>
                  <a:lnTo>
                    <a:pt x="134" y="336"/>
                  </a:lnTo>
                  <a:lnTo>
                    <a:pt x="141" y="336"/>
                  </a:lnTo>
                  <a:lnTo>
                    <a:pt x="145" y="334"/>
                  </a:lnTo>
                  <a:lnTo>
                    <a:pt x="154" y="330"/>
                  </a:lnTo>
                  <a:lnTo>
                    <a:pt x="152" y="336"/>
                  </a:lnTo>
                  <a:lnTo>
                    <a:pt x="150" y="342"/>
                  </a:lnTo>
                  <a:lnTo>
                    <a:pt x="145" y="346"/>
                  </a:lnTo>
                  <a:lnTo>
                    <a:pt x="141" y="351"/>
                  </a:lnTo>
                  <a:lnTo>
                    <a:pt x="139" y="357"/>
                  </a:lnTo>
                  <a:lnTo>
                    <a:pt x="141" y="363"/>
                  </a:lnTo>
                  <a:lnTo>
                    <a:pt x="132" y="373"/>
                  </a:lnTo>
                  <a:lnTo>
                    <a:pt x="125" y="377"/>
                  </a:lnTo>
                  <a:lnTo>
                    <a:pt x="118" y="381"/>
                  </a:lnTo>
                  <a:lnTo>
                    <a:pt x="105" y="386"/>
                  </a:lnTo>
                  <a:lnTo>
                    <a:pt x="105" y="394"/>
                  </a:lnTo>
                  <a:lnTo>
                    <a:pt x="101" y="394"/>
                  </a:lnTo>
                  <a:lnTo>
                    <a:pt x="98" y="396"/>
                  </a:lnTo>
                  <a:lnTo>
                    <a:pt x="96" y="396"/>
                  </a:lnTo>
                  <a:lnTo>
                    <a:pt x="98" y="396"/>
                  </a:lnTo>
                  <a:lnTo>
                    <a:pt x="94" y="394"/>
                  </a:lnTo>
                  <a:lnTo>
                    <a:pt x="89" y="394"/>
                  </a:lnTo>
                  <a:lnTo>
                    <a:pt x="85" y="394"/>
                  </a:lnTo>
                  <a:lnTo>
                    <a:pt x="78" y="402"/>
                  </a:lnTo>
                  <a:lnTo>
                    <a:pt x="74" y="410"/>
                  </a:lnTo>
                  <a:lnTo>
                    <a:pt x="69" y="410"/>
                  </a:lnTo>
                  <a:lnTo>
                    <a:pt x="67" y="410"/>
                  </a:lnTo>
                  <a:lnTo>
                    <a:pt x="65" y="412"/>
                  </a:lnTo>
                  <a:lnTo>
                    <a:pt x="65" y="416"/>
                  </a:lnTo>
                  <a:lnTo>
                    <a:pt x="72" y="414"/>
                  </a:lnTo>
                  <a:lnTo>
                    <a:pt x="76" y="410"/>
                  </a:lnTo>
                  <a:lnTo>
                    <a:pt x="81" y="406"/>
                  </a:lnTo>
                  <a:lnTo>
                    <a:pt x="87" y="398"/>
                  </a:lnTo>
                  <a:lnTo>
                    <a:pt x="92" y="398"/>
                  </a:lnTo>
                  <a:lnTo>
                    <a:pt x="92" y="400"/>
                  </a:lnTo>
                  <a:lnTo>
                    <a:pt x="89" y="402"/>
                  </a:lnTo>
                  <a:lnTo>
                    <a:pt x="89" y="404"/>
                  </a:lnTo>
                  <a:lnTo>
                    <a:pt x="98" y="404"/>
                  </a:lnTo>
                  <a:lnTo>
                    <a:pt x="105" y="400"/>
                  </a:lnTo>
                  <a:lnTo>
                    <a:pt x="110" y="396"/>
                  </a:lnTo>
                  <a:lnTo>
                    <a:pt x="116" y="394"/>
                  </a:lnTo>
                  <a:lnTo>
                    <a:pt x="118" y="394"/>
                  </a:lnTo>
                  <a:lnTo>
                    <a:pt x="118" y="396"/>
                  </a:lnTo>
                  <a:lnTo>
                    <a:pt x="121" y="396"/>
                  </a:lnTo>
                  <a:lnTo>
                    <a:pt x="123" y="390"/>
                  </a:lnTo>
                  <a:lnTo>
                    <a:pt x="125" y="390"/>
                  </a:lnTo>
                  <a:lnTo>
                    <a:pt x="125" y="392"/>
                  </a:lnTo>
                  <a:lnTo>
                    <a:pt x="127" y="392"/>
                  </a:lnTo>
                  <a:lnTo>
                    <a:pt x="127" y="384"/>
                  </a:lnTo>
                  <a:lnTo>
                    <a:pt x="136" y="382"/>
                  </a:lnTo>
                  <a:lnTo>
                    <a:pt x="134" y="379"/>
                  </a:lnTo>
                  <a:lnTo>
                    <a:pt x="136" y="379"/>
                  </a:lnTo>
                  <a:lnTo>
                    <a:pt x="141" y="379"/>
                  </a:lnTo>
                  <a:lnTo>
                    <a:pt x="147" y="375"/>
                  </a:lnTo>
                  <a:lnTo>
                    <a:pt x="154" y="371"/>
                  </a:lnTo>
                  <a:lnTo>
                    <a:pt x="152" y="365"/>
                  </a:lnTo>
                  <a:lnTo>
                    <a:pt x="159" y="363"/>
                  </a:lnTo>
                  <a:lnTo>
                    <a:pt x="163" y="361"/>
                  </a:lnTo>
                  <a:lnTo>
                    <a:pt x="170" y="353"/>
                  </a:lnTo>
                  <a:lnTo>
                    <a:pt x="176" y="348"/>
                  </a:lnTo>
                  <a:lnTo>
                    <a:pt x="181" y="348"/>
                  </a:lnTo>
                  <a:lnTo>
                    <a:pt x="188" y="346"/>
                  </a:lnTo>
                  <a:lnTo>
                    <a:pt x="188" y="344"/>
                  </a:lnTo>
                  <a:lnTo>
                    <a:pt x="188" y="340"/>
                  </a:lnTo>
                  <a:lnTo>
                    <a:pt x="188" y="338"/>
                  </a:lnTo>
                  <a:lnTo>
                    <a:pt x="192" y="336"/>
                  </a:lnTo>
                  <a:lnTo>
                    <a:pt x="197" y="334"/>
                  </a:lnTo>
                  <a:lnTo>
                    <a:pt x="197" y="330"/>
                  </a:lnTo>
                  <a:lnTo>
                    <a:pt x="192" y="330"/>
                  </a:lnTo>
                  <a:lnTo>
                    <a:pt x="188" y="330"/>
                  </a:lnTo>
                  <a:lnTo>
                    <a:pt x="190" y="322"/>
                  </a:lnTo>
                  <a:lnTo>
                    <a:pt x="192" y="318"/>
                  </a:lnTo>
                  <a:lnTo>
                    <a:pt x="199" y="314"/>
                  </a:lnTo>
                  <a:lnTo>
                    <a:pt x="205" y="311"/>
                  </a:lnTo>
                  <a:lnTo>
                    <a:pt x="203" y="309"/>
                  </a:lnTo>
                  <a:lnTo>
                    <a:pt x="203" y="305"/>
                  </a:lnTo>
                  <a:lnTo>
                    <a:pt x="208" y="305"/>
                  </a:lnTo>
                  <a:lnTo>
                    <a:pt x="212" y="305"/>
                  </a:lnTo>
                  <a:lnTo>
                    <a:pt x="212" y="301"/>
                  </a:lnTo>
                  <a:lnTo>
                    <a:pt x="214" y="297"/>
                  </a:lnTo>
                  <a:lnTo>
                    <a:pt x="219" y="297"/>
                  </a:lnTo>
                  <a:lnTo>
                    <a:pt x="223" y="295"/>
                  </a:lnTo>
                  <a:lnTo>
                    <a:pt x="223" y="291"/>
                  </a:lnTo>
                  <a:lnTo>
                    <a:pt x="226" y="287"/>
                  </a:lnTo>
                  <a:lnTo>
                    <a:pt x="237" y="279"/>
                  </a:lnTo>
                  <a:lnTo>
                    <a:pt x="239" y="279"/>
                  </a:lnTo>
                  <a:lnTo>
                    <a:pt x="241" y="281"/>
                  </a:lnTo>
                  <a:lnTo>
                    <a:pt x="241" y="283"/>
                  </a:lnTo>
                  <a:lnTo>
                    <a:pt x="243" y="283"/>
                  </a:lnTo>
                  <a:lnTo>
                    <a:pt x="248" y="279"/>
                  </a:lnTo>
                  <a:lnTo>
                    <a:pt x="252" y="281"/>
                  </a:lnTo>
                  <a:lnTo>
                    <a:pt x="248" y="283"/>
                  </a:lnTo>
                  <a:lnTo>
                    <a:pt x="248" y="287"/>
                  </a:lnTo>
                  <a:lnTo>
                    <a:pt x="252" y="287"/>
                  </a:lnTo>
                  <a:lnTo>
                    <a:pt x="252" y="289"/>
                  </a:lnTo>
                  <a:lnTo>
                    <a:pt x="252" y="291"/>
                  </a:lnTo>
                  <a:lnTo>
                    <a:pt x="246" y="289"/>
                  </a:lnTo>
                  <a:lnTo>
                    <a:pt x="239" y="289"/>
                  </a:lnTo>
                  <a:lnTo>
                    <a:pt x="232" y="295"/>
                  </a:lnTo>
                  <a:lnTo>
                    <a:pt x="228" y="295"/>
                  </a:lnTo>
                  <a:lnTo>
                    <a:pt x="223" y="318"/>
                  </a:lnTo>
                  <a:lnTo>
                    <a:pt x="230" y="318"/>
                  </a:lnTo>
                  <a:lnTo>
                    <a:pt x="230" y="322"/>
                  </a:lnTo>
                  <a:lnTo>
                    <a:pt x="221" y="324"/>
                  </a:lnTo>
                  <a:lnTo>
                    <a:pt x="223" y="326"/>
                  </a:lnTo>
                  <a:lnTo>
                    <a:pt x="226" y="328"/>
                  </a:lnTo>
                  <a:lnTo>
                    <a:pt x="243" y="324"/>
                  </a:lnTo>
                  <a:lnTo>
                    <a:pt x="243" y="320"/>
                  </a:lnTo>
                  <a:lnTo>
                    <a:pt x="248" y="318"/>
                  </a:lnTo>
                  <a:lnTo>
                    <a:pt x="250" y="318"/>
                  </a:lnTo>
                  <a:lnTo>
                    <a:pt x="252" y="313"/>
                  </a:lnTo>
                  <a:lnTo>
                    <a:pt x="255" y="311"/>
                  </a:lnTo>
                  <a:lnTo>
                    <a:pt x="257" y="309"/>
                  </a:lnTo>
                  <a:lnTo>
                    <a:pt x="261" y="309"/>
                  </a:lnTo>
                  <a:lnTo>
                    <a:pt x="266" y="311"/>
                  </a:lnTo>
                  <a:lnTo>
                    <a:pt x="268" y="313"/>
                  </a:lnTo>
                  <a:lnTo>
                    <a:pt x="272" y="313"/>
                  </a:lnTo>
                  <a:lnTo>
                    <a:pt x="275" y="311"/>
                  </a:lnTo>
                  <a:lnTo>
                    <a:pt x="279" y="307"/>
                  </a:lnTo>
                  <a:lnTo>
                    <a:pt x="277" y="301"/>
                  </a:lnTo>
                  <a:lnTo>
                    <a:pt x="277" y="299"/>
                  </a:lnTo>
                  <a:lnTo>
                    <a:pt x="270" y="297"/>
                  </a:lnTo>
                  <a:lnTo>
                    <a:pt x="270" y="293"/>
                  </a:lnTo>
                  <a:lnTo>
                    <a:pt x="270" y="287"/>
                  </a:lnTo>
                  <a:lnTo>
                    <a:pt x="284" y="289"/>
                  </a:lnTo>
                  <a:lnTo>
                    <a:pt x="288" y="289"/>
                  </a:lnTo>
                  <a:lnTo>
                    <a:pt x="295" y="287"/>
                  </a:lnTo>
                  <a:lnTo>
                    <a:pt x="295" y="285"/>
                  </a:lnTo>
                  <a:lnTo>
                    <a:pt x="297" y="285"/>
                  </a:lnTo>
                  <a:lnTo>
                    <a:pt x="297" y="291"/>
                  </a:lnTo>
                  <a:lnTo>
                    <a:pt x="299" y="293"/>
                  </a:lnTo>
                  <a:lnTo>
                    <a:pt x="297" y="293"/>
                  </a:lnTo>
                  <a:lnTo>
                    <a:pt x="306" y="297"/>
                  </a:lnTo>
                  <a:lnTo>
                    <a:pt x="306" y="299"/>
                  </a:lnTo>
                  <a:lnTo>
                    <a:pt x="306" y="301"/>
                  </a:lnTo>
                  <a:lnTo>
                    <a:pt x="306" y="305"/>
                  </a:lnTo>
                  <a:lnTo>
                    <a:pt x="310" y="305"/>
                  </a:lnTo>
                  <a:lnTo>
                    <a:pt x="313" y="305"/>
                  </a:lnTo>
                  <a:lnTo>
                    <a:pt x="315" y="303"/>
                  </a:lnTo>
                  <a:lnTo>
                    <a:pt x="317" y="303"/>
                  </a:lnTo>
                  <a:lnTo>
                    <a:pt x="319" y="309"/>
                  </a:lnTo>
                  <a:lnTo>
                    <a:pt x="326" y="309"/>
                  </a:lnTo>
                  <a:lnTo>
                    <a:pt x="330" y="311"/>
                  </a:lnTo>
                  <a:lnTo>
                    <a:pt x="330" y="313"/>
                  </a:lnTo>
                  <a:lnTo>
                    <a:pt x="337" y="313"/>
                  </a:lnTo>
                  <a:lnTo>
                    <a:pt x="344" y="311"/>
                  </a:lnTo>
                  <a:lnTo>
                    <a:pt x="348" y="311"/>
                  </a:lnTo>
                  <a:lnTo>
                    <a:pt x="355" y="311"/>
                  </a:lnTo>
                  <a:lnTo>
                    <a:pt x="364" y="313"/>
                  </a:lnTo>
                  <a:lnTo>
                    <a:pt x="375" y="318"/>
                  </a:lnTo>
                  <a:lnTo>
                    <a:pt x="386" y="320"/>
                  </a:lnTo>
                  <a:lnTo>
                    <a:pt x="393" y="322"/>
                  </a:lnTo>
                  <a:lnTo>
                    <a:pt x="397" y="322"/>
                  </a:lnTo>
                  <a:lnTo>
                    <a:pt x="397" y="320"/>
                  </a:lnTo>
                  <a:lnTo>
                    <a:pt x="402" y="318"/>
                  </a:lnTo>
                  <a:lnTo>
                    <a:pt x="400" y="326"/>
                  </a:lnTo>
                  <a:lnTo>
                    <a:pt x="406" y="330"/>
                  </a:lnTo>
                  <a:lnTo>
                    <a:pt x="413" y="332"/>
                  </a:lnTo>
                  <a:lnTo>
                    <a:pt x="413" y="326"/>
                  </a:lnTo>
                  <a:lnTo>
                    <a:pt x="420" y="326"/>
                  </a:lnTo>
                  <a:lnTo>
                    <a:pt x="420" y="332"/>
                  </a:lnTo>
                  <a:lnTo>
                    <a:pt x="418" y="336"/>
                  </a:lnTo>
                  <a:lnTo>
                    <a:pt x="418" y="338"/>
                  </a:lnTo>
                  <a:lnTo>
                    <a:pt x="422" y="338"/>
                  </a:lnTo>
                  <a:lnTo>
                    <a:pt x="431" y="349"/>
                  </a:lnTo>
                  <a:lnTo>
                    <a:pt x="433" y="348"/>
                  </a:lnTo>
                  <a:lnTo>
                    <a:pt x="435" y="348"/>
                  </a:lnTo>
                  <a:lnTo>
                    <a:pt x="438" y="348"/>
                  </a:lnTo>
                  <a:lnTo>
                    <a:pt x="438" y="353"/>
                  </a:lnTo>
                  <a:lnTo>
                    <a:pt x="442" y="353"/>
                  </a:lnTo>
                  <a:lnTo>
                    <a:pt x="444" y="355"/>
                  </a:lnTo>
                  <a:lnTo>
                    <a:pt x="442" y="357"/>
                  </a:lnTo>
                  <a:lnTo>
                    <a:pt x="442" y="359"/>
                  </a:lnTo>
                  <a:lnTo>
                    <a:pt x="447" y="357"/>
                  </a:lnTo>
                  <a:lnTo>
                    <a:pt x="447" y="361"/>
                  </a:lnTo>
                  <a:lnTo>
                    <a:pt x="447" y="365"/>
                  </a:lnTo>
                  <a:lnTo>
                    <a:pt x="458" y="371"/>
                  </a:lnTo>
                  <a:lnTo>
                    <a:pt x="458" y="373"/>
                  </a:lnTo>
                  <a:lnTo>
                    <a:pt x="458" y="375"/>
                  </a:lnTo>
                  <a:lnTo>
                    <a:pt x="462" y="382"/>
                  </a:lnTo>
                  <a:lnTo>
                    <a:pt x="467" y="388"/>
                  </a:lnTo>
                  <a:lnTo>
                    <a:pt x="469" y="388"/>
                  </a:lnTo>
                  <a:lnTo>
                    <a:pt x="471" y="390"/>
                  </a:lnTo>
                  <a:lnTo>
                    <a:pt x="471" y="392"/>
                  </a:lnTo>
                  <a:lnTo>
                    <a:pt x="473" y="392"/>
                  </a:lnTo>
                  <a:lnTo>
                    <a:pt x="473" y="390"/>
                  </a:lnTo>
                  <a:lnTo>
                    <a:pt x="473" y="386"/>
                  </a:lnTo>
                  <a:lnTo>
                    <a:pt x="480" y="390"/>
                  </a:lnTo>
                  <a:lnTo>
                    <a:pt x="478" y="392"/>
                  </a:lnTo>
                  <a:lnTo>
                    <a:pt x="478" y="394"/>
                  </a:lnTo>
                  <a:lnTo>
                    <a:pt x="484" y="396"/>
                  </a:lnTo>
                  <a:lnTo>
                    <a:pt x="482" y="388"/>
                  </a:lnTo>
                  <a:lnTo>
                    <a:pt x="484" y="388"/>
                  </a:lnTo>
                  <a:lnTo>
                    <a:pt x="484" y="390"/>
                  </a:lnTo>
                  <a:lnTo>
                    <a:pt x="489" y="390"/>
                  </a:lnTo>
                  <a:lnTo>
                    <a:pt x="489" y="384"/>
                  </a:lnTo>
                  <a:lnTo>
                    <a:pt x="491" y="379"/>
                  </a:lnTo>
                  <a:lnTo>
                    <a:pt x="487" y="379"/>
                  </a:lnTo>
                  <a:lnTo>
                    <a:pt x="484" y="379"/>
                  </a:lnTo>
                  <a:lnTo>
                    <a:pt x="480" y="377"/>
                  </a:lnTo>
                  <a:lnTo>
                    <a:pt x="480" y="384"/>
                  </a:lnTo>
                  <a:lnTo>
                    <a:pt x="471" y="382"/>
                  </a:lnTo>
                  <a:lnTo>
                    <a:pt x="471" y="379"/>
                  </a:lnTo>
                  <a:lnTo>
                    <a:pt x="469" y="373"/>
                  </a:lnTo>
                  <a:lnTo>
                    <a:pt x="462" y="371"/>
                  </a:lnTo>
                  <a:lnTo>
                    <a:pt x="469" y="369"/>
                  </a:lnTo>
                  <a:lnTo>
                    <a:pt x="467" y="363"/>
                  </a:lnTo>
                  <a:lnTo>
                    <a:pt x="462" y="363"/>
                  </a:lnTo>
                  <a:lnTo>
                    <a:pt x="464" y="359"/>
                  </a:lnTo>
                  <a:lnTo>
                    <a:pt x="462" y="357"/>
                  </a:lnTo>
                  <a:lnTo>
                    <a:pt x="460" y="355"/>
                  </a:lnTo>
                  <a:lnTo>
                    <a:pt x="449" y="353"/>
                  </a:lnTo>
                  <a:lnTo>
                    <a:pt x="447" y="353"/>
                  </a:lnTo>
                  <a:lnTo>
                    <a:pt x="449" y="353"/>
                  </a:lnTo>
                  <a:lnTo>
                    <a:pt x="460" y="349"/>
                  </a:lnTo>
                  <a:lnTo>
                    <a:pt x="460" y="351"/>
                  </a:lnTo>
                  <a:lnTo>
                    <a:pt x="462" y="353"/>
                  </a:lnTo>
                  <a:lnTo>
                    <a:pt x="462" y="351"/>
                  </a:lnTo>
                  <a:lnTo>
                    <a:pt x="462" y="346"/>
                  </a:lnTo>
                  <a:lnTo>
                    <a:pt x="462" y="342"/>
                  </a:lnTo>
                  <a:lnTo>
                    <a:pt x="462" y="340"/>
                  </a:lnTo>
                  <a:lnTo>
                    <a:pt x="471" y="351"/>
                  </a:lnTo>
                  <a:lnTo>
                    <a:pt x="478" y="351"/>
                  </a:lnTo>
                  <a:lnTo>
                    <a:pt x="478" y="355"/>
                  </a:lnTo>
                  <a:lnTo>
                    <a:pt x="482" y="355"/>
                  </a:lnTo>
                  <a:lnTo>
                    <a:pt x="484" y="355"/>
                  </a:lnTo>
                  <a:lnTo>
                    <a:pt x="484" y="357"/>
                  </a:lnTo>
                  <a:lnTo>
                    <a:pt x="482" y="359"/>
                  </a:lnTo>
                  <a:lnTo>
                    <a:pt x="484" y="363"/>
                  </a:lnTo>
                  <a:lnTo>
                    <a:pt x="487" y="365"/>
                  </a:lnTo>
                  <a:lnTo>
                    <a:pt x="487" y="367"/>
                  </a:lnTo>
                  <a:lnTo>
                    <a:pt x="487" y="371"/>
                  </a:lnTo>
                  <a:lnTo>
                    <a:pt x="489" y="375"/>
                  </a:lnTo>
                  <a:lnTo>
                    <a:pt x="496" y="375"/>
                  </a:lnTo>
                  <a:lnTo>
                    <a:pt x="496" y="381"/>
                  </a:lnTo>
                  <a:lnTo>
                    <a:pt x="498" y="382"/>
                  </a:lnTo>
                  <a:lnTo>
                    <a:pt x="493" y="384"/>
                  </a:lnTo>
                  <a:lnTo>
                    <a:pt x="493" y="388"/>
                  </a:lnTo>
                  <a:lnTo>
                    <a:pt x="496" y="388"/>
                  </a:lnTo>
                  <a:lnTo>
                    <a:pt x="498" y="390"/>
                  </a:lnTo>
                  <a:lnTo>
                    <a:pt x="498" y="384"/>
                  </a:lnTo>
                  <a:lnTo>
                    <a:pt x="502" y="388"/>
                  </a:lnTo>
                  <a:lnTo>
                    <a:pt x="507" y="388"/>
                  </a:lnTo>
                  <a:lnTo>
                    <a:pt x="505" y="390"/>
                  </a:lnTo>
                  <a:lnTo>
                    <a:pt x="505" y="392"/>
                  </a:lnTo>
                  <a:lnTo>
                    <a:pt x="509" y="390"/>
                  </a:lnTo>
                  <a:lnTo>
                    <a:pt x="509" y="406"/>
                  </a:lnTo>
                  <a:lnTo>
                    <a:pt x="511" y="404"/>
                  </a:lnTo>
                  <a:lnTo>
                    <a:pt x="513" y="400"/>
                  </a:lnTo>
                  <a:lnTo>
                    <a:pt x="516" y="414"/>
                  </a:lnTo>
                  <a:lnTo>
                    <a:pt x="520" y="412"/>
                  </a:lnTo>
                  <a:lnTo>
                    <a:pt x="522" y="414"/>
                  </a:lnTo>
                  <a:lnTo>
                    <a:pt x="522" y="408"/>
                  </a:lnTo>
                  <a:lnTo>
                    <a:pt x="525" y="406"/>
                  </a:lnTo>
                  <a:lnTo>
                    <a:pt x="525" y="408"/>
                  </a:lnTo>
                  <a:lnTo>
                    <a:pt x="525" y="414"/>
                  </a:lnTo>
                  <a:lnTo>
                    <a:pt x="520" y="417"/>
                  </a:lnTo>
                  <a:lnTo>
                    <a:pt x="522" y="419"/>
                  </a:lnTo>
                  <a:lnTo>
                    <a:pt x="522" y="421"/>
                  </a:lnTo>
                  <a:lnTo>
                    <a:pt x="527" y="423"/>
                  </a:lnTo>
                  <a:lnTo>
                    <a:pt x="531" y="423"/>
                  </a:lnTo>
                  <a:lnTo>
                    <a:pt x="534" y="419"/>
                  </a:lnTo>
                  <a:lnTo>
                    <a:pt x="538" y="417"/>
                  </a:lnTo>
                  <a:lnTo>
                    <a:pt x="540" y="416"/>
                  </a:lnTo>
                  <a:lnTo>
                    <a:pt x="540" y="417"/>
                  </a:lnTo>
                  <a:lnTo>
                    <a:pt x="534" y="423"/>
                  </a:lnTo>
                  <a:lnTo>
                    <a:pt x="531" y="425"/>
                  </a:lnTo>
                  <a:lnTo>
                    <a:pt x="531" y="427"/>
                  </a:lnTo>
                  <a:lnTo>
                    <a:pt x="531" y="429"/>
                  </a:lnTo>
                  <a:lnTo>
                    <a:pt x="529" y="427"/>
                  </a:lnTo>
                  <a:lnTo>
                    <a:pt x="529" y="431"/>
                  </a:lnTo>
                  <a:lnTo>
                    <a:pt x="527" y="433"/>
                  </a:lnTo>
                  <a:lnTo>
                    <a:pt x="534" y="435"/>
                  </a:lnTo>
                  <a:lnTo>
                    <a:pt x="534" y="450"/>
                  </a:lnTo>
                  <a:lnTo>
                    <a:pt x="540" y="454"/>
                  </a:lnTo>
                  <a:lnTo>
                    <a:pt x="538" y="456"/>
                  </a:lnTo>
                  <a:lnTo>
                    <a:pt x="542" y="456"/>
                  </a:lnTo>
                  <a:lnTo>
                    <a:pt x="545" y="452"/>
                  </a:lnTo>
                  <a:lnTo>
                    <a:pt x="542" y="452"/>
                  </a:lnTo>
                  <a:lnTo>
                    <a:pt x="542" y="450"/>
                  </a:lnTo>
                  <a:lnTo>
                    <a:pt x="547" y="450"/>
                  </a:lnTo>
                  <a:lnTo>
                    <a:pt x="551" y="449"/>
                  </a:lnTo>
                  <a:lnTo>
                    <a:pt x="549" y="458"/>
                  </a:lnTo>
                  <a:lnTo>
                    <a:pt x="545" y="458"/>
                  </a:lnTo>
                  <a:lnTo>
                    <a:pt x="545" y="460"/>
                  </a:lnTo>
                  <a:lnTo>
                    <a:pt x="547" y="462"/>
                  </a:lnTo>
                  <a:lnTo>
                    <a:pt x="547" y="464"/>
                  </a:lnTo>
                  <a:lnTo>
                    <a:pt x="549" y="464"/>
                  </a:lnTo>
                  <a:lnTo>
                    <a:pt x="549" y="468"/>
                  </a:lnTo>
                  <a:lnTo>
                    <a:pt x="551" y="468"/>
                  </a:lnTo>
                  <a:lnTo>
                    <a:pt x="551" y="464"/>
                  </a:lnTo>
                  <a:lnTo>
                    <a:pt x="567" y="472"/>
                  </a:lnTo>
                  <a:lnTo>
                    <a:pt x="567" y="495"/>
                  </a:lnTo>
                  <a:lnTo>
                    <a:pt x="574" y="493"/>
                  </a:lnTo>
                  <a:lnTo>
                    <a:pt x="583" y="493"/>
                  </a:lnTo>
                  <a:lnTo>
                    <a:pt x="580" y="499"/>
                  </a:lnTo>
                  <a:lnTo>
                    <a:pt x="567" y="499"/>
                  </a:lnTo>
                  <a:lnTo>
                    <a:pt x="567" y="495"/>
                  </a:lnTo>
                  <a:lnTo>
                    <a:pt x="563" y="495"/>
                  </a:lnTo>
                  <a:lnTo>
                    <a:pt x="558" y="495"/>
                  </a:lnTo>
                  <a:lnTo>
                    <a:pt x="560" y="503"/>
                  </a:lnTo>
                  <a:lnTo>
                    <a:pt x="563" y="511"/>
                  </a:lnTo>
                  <a:lnTo>
                    <a:pt x="571" y="509"/>
                  </a:lnTo>
                  <a:lnTo>
                    <a:pt x="576" y="509"/>
                  </a:lnTo>
                  <a:lnTo>
                    <a:pt x="583" y="511"/>
                  </a:lnTo>
                  <a:lnTo>
                    <a:pt x="583" y="515"/>
                  </a:lnTo>
                  <a:lnTo>
                    <a:pt x="580" y="517"/>
                  </a:lnTo>
                  <a:lnTo>
                    <a:pt x="587" y="517"/>
                  </a:lnTo>
                  <a:lnTo>
                    <a:pt x="589" y="515"/>
                  </a:lnTo>
                  <a:lnTo>
                    <a:pt x="596" y="518"/>
                  </a:lnTo>
                  <a:lnTo>
                    <a:pt x="603" y="524"/>
                  </a:lnTo>
                  <a:lnTo>
                    <a:pt x="603" y="522"/>
                  </a:lnTo>
                  <a:lnTo>
                    <a:pt x="605" y="522"/>
                  </a:lnTo>
                  <a:lnTo>
                    <a:pt x="605" y="526"/>
                  </a:lnTo>
                  <a:lnTo>
                    <a:pt x="605" y="528"/>
                  </a:lnTo>
                  <a:lnTo>
                    <a:pt x="607" y="532"/>
                  </a:lnTo>
                  <a:lnTo>
                    <a:pt x="609" y="534"/>
                  </a:lnTo>
                  <a:lnTo>
                    <a:pt x="616" y="536"/>
                  </a:lnTo>
                  <a:lnTo>
                    <a:pt x="623" y="536"/>
                  </a:lnTo>
                  <a:lnTo>
                    <a:pt x="632" y="536"/>
                  </a:lnTo>
                  <a:lnTo>
                    <a:pt x="634" y="536"/>
                  </a:lnTo>
                  <a:lnTo>
                    <a:pt x="630" y="526"/>
                  </a:lnTo>
                  <a:lnTo>
                    <a:pt x="621" y="518"/>
                  </a:lnTo>
                  <a:lnTo>
                    <a:pt x="612" y="517"/>
                  </a:lnTo>
                  <a:lnTo>
                    <a:pt x="609" y="515"/>
                  </a:lnTo>
                  <a:lnTo>
                    <a:pt x="605" y="513"/>
                  </a:lnTo>
                  <a:lnTo>
                    <a:pt x="598" y="507"/>
                  </a:lnTo>
                  <a:lnTo>
                    <a:pt x="601" y="505"/>
                  </a:lnTo>
                  <a:lnTo>
                    <a:pt x="601" y="503"/>
                  </a:lnTo>
                  <a:lnTo>
                    <a:pt x="585" y="501"/>
                  </a:lnTo>
                  <a:lnTo>
                    <a:pt x="598" y="499"/>
                  </a:lnTo>
                  <a:lnTo>
                    <a:pt x="605" y="495"/>
                  </a:lnTo>
                  <a:lnTo>
                    <a:pt x="607" y="503"/>
                  </a:lnTo>
                  <a:lnTo>
                    <a:pt x="621" y="507"/>
                  </a:lnTo>
                  <a:lnTo>
                    <a:pt x="621" y="511"/>
                  </a:lnTo>
                  <a:lnTo>
                    <a:pt x="618" y="511"/>
                  </a:lnTo>
                  <a:lnTo>
                    <a:pt x="618" y="513"/>
                  </a:lnTo>
                  <a:lnTo>
                    <a:pt x="621" y="513"/>
                  </a:lnTo>
                  <a:lnTo>
                    <a:pt x="623" y="515"/>
                  </a:lnTo>
                  <a:lnTo>
                    <a:pt x="625" y="513"/>
                  </a:lnTo>
                  <a:lnTo>
                    <a:pt x="627" y="511"/>
                  </a:lnTo>
                  <a:lnTo>
                    <a:pt x="630" y="511"/>
                  </a:lnTo>
                  <a:lnTo>
                    <a:pt x="627" y="513"/>
                  </a:lnTo>
                  <a:lnTo>
                    <a:pt x="625" y="515"/>
                  </a:lnTo>
                  <a:lnTo>
                    <a:pt x="634" y="518"/>
                  </a:lnTo>
                  <a:lnTo>
                    <a:pt x="636" y="522"/>
                  </a:lnTo>
                  <a:lnTo>
                    <a:pt x="638" y="524"/>
                  </a:lnTo>
                  <a:lnTo>
                    <a:pt x="638" y="528"/>
                  </a:lnTo>
                  <a:lnTo>
                    <a:pt x="638" y="530"/>
                  </a:lnTo>
                  <a:lnTo>
                    <a:pt x="636" y="536"/>
                  </a:lnTo>
                  <a:lnTo>
                    <a:pt x="636" y="538"/>
                  </a:lnTo>
                  <a:lnTo>
                    <a:pt x="634" y="542"/>
                  </a:lnTo>
                  <a:lnTo>
                    <a:pt x="607" y="538"/>
                  </a:lnTo>
                  <a:lnTo>
                    <a:pt x="609" y="548"/>
                  </a:lnTo>
                  <a:lnTo>
                    <a:pt x="616" y="555"/>
                  </a:lnTo>
                  <a:lnTo>
                    <a:pt x="621" y="561"/>
                  </a:lnTo>
                  <a:lnTo>
                    <a:pt x="621" y="565"/>
                  </a:lnTo>
                  <a:lnTo>
                    <a:pt x="621" y="575"/>
                  </a:lnTo>
                  <a:lnTo>
                    <a:pt x="618" y="581"/>
                  </a:lnTo>
                  <a:lnTo>
                    <a:pt x="618" y="592"/>
                  </a:lnTo>
                  <a:lnTo>
                    <a:pt x="621" y="604"/>
                  </a:lnTo>
                  <a:lnTo>
                    <a:pt x="614" y="625"/>
                  </a:lnTo>
                  <a:lnTo>
                    <a:pt x="614" y="637"/>
                  </a:lnTo>
                  <a:lnTo>
                    <a:pt x="616" y="649"/>
                  </a:lnTo>
                  <a:lnTo>
                    <a:pt x="621" y="651"/>
                  </a:lnTo>
                  <a:lnTo>
                    <a:pt x="621" y="658"/>
                  </a:lnTo>
                  <a:lnTo>
                    <a:pt x="621" y="662"/>
                  </a:lnTo>
                  <a:lnTo>
                    <a:pt x="621" y="664"/>
                  </a:lnTo>
                  <a:lnTo>
                    <a:pt x="616" y="682"/>
                  </a:lnTo>
                  <a:lnTo>
                    <a:pt x="618" y="684"/>
                  </a:lnTo>
                  <a:lnTo>
                    <a:pt x="621" y="688"/>
                  </a:lnTo>
                  <a:lnTo>
                    <a:pt x="623" y="693"/>
                  </a:lnTo>
                  <a:lnTo>
                    <a:pt x="625" y="697"/>
                  </a:lnTo>
                  <a:lnTo>
                    <a:pt x="625" y="701"/>
                  </a:lnTo>
                  <a:lnTo>
                    <a:pt x="625" y="705"/>
                  </a:lnTo>
                  <a:lnTo>
                    <a:pt x="636" y="721"/>
                  </a:lnTo>
                  <a:lnTo>
                    <a:pt x="638" y="719"/>
                  </a:lnTo>
                  <a:lnTo>
                    <a:pt x="641" y="717"/>
                  </a:lnTo>
                  <a:lnTo>
                    <a:pt x="638" y="715"/>
                  </a:lnTo>
                  <a:lnTo>
                    <a:pt x="643" y="717"/>
                  </a:lnTo>
                  <a:lnTo>
                    <a:pt x="645" y="717"/>
                  </a:lnTo>
                  <a:lnTo>
                    <a:pt x="643" y="719"/>
                  </a:lnTo>
                  <a:lnTo>
                    <a:pt x="643" y="723"/>
                  </a:lnTo>
                  <a:lnTo>
                    <a:pt x="643" y="726"/>
                  </a:lnTo>
                  <a:lnTo>
                    <a:pt x="641" y="730"/>
                  </a:lnTo>
                  <a:lnTo>
                    <a:pt x="652" y="734"/>
                  </a:lnTo>
                  <a:lnTo>
                    <a:pt x="647" y="738"/>
                  </a:lnTo>
                  <a:lnTo>
                    <a:pt x="647" y="742"/>
                  </a:lnTo>
                  <a:lnTo>
                    <a:pt x="647" y="746"/>
                  </a:lnTo>
                  <a:lnTo>
                    <a:pt x="650" y="750"/>
                  </a:lnTo>
                  <a:lnTo>
                    <a:pt x="656" y="754"/>
                  </a:lnTo>
                  <a:lnTo>
                    <a:pt x="665" y="759"/>
                  </a:lnTo>
                  <a:lnTo>
                    <a:pt x="663" y="761"/>
                  </a:lnTo>
                  <a:lnTo>
                    <a:pt x="661" y="763"/>
                  </a:lnTo>
                  <a:lnTo>
                    <a:pt x="665" y="765"/>
                  </a:lnTo>
                  <a:lnTo>
                    <a:pt x="665" y="769"/>
                  </a:lnTo>
                  <a:lnTo>
                    <a:pt x="667" y="771"/>
                  </a:lnTo>
                  <a:lnTo>
                    <a:pt x="667" y="781"/>
                  </a:lnTo>
                  <a:lnTo>
                    <a:pt x="670" y="781"/>
                  </a:lnTo>
                  <a:lnTo>
                    <a:pt x="670" y="779"/>
                  </a:lnTo>
                  <a:lnTo>
                    <a:pt x="672" y="779"/>
                  </a:lnTo>
                  <a:lnTo>
                    <a:pt x="688" y="785"/>
                  </a:lnTo>
                  <a:lnTo>
                    <a:pt x="688" y="791"/>
                  </a:lnTo>
                  <a:lnTo>
                    <a:pt x="690" y="791"/>
                  </a:lnTo>
                  <a:lnTo>
                    <a:pt x="692" y="789"/>
                  </a:lnTo>
                  <a:lnTo>
                    <a:pt x="694" y="789"/>
                  </a:lnTo>
                  <a:lnTo>
                    <a:pt x="699" y="792"/>
                  </a:lnTo>
                  <a:lnTo>
                    <a:pt x="701" y="796"/>
                  </a:lnTo>
                  <a:lnTo>
                    <a:pt x="708" y="798"/>
                  </a:lnTo>
                  <a:lnTo>
                    <a:pt x="708" y="802"/>
                  </a:lnTo>
                  <a:lnTo>
                    <a:pt x="708" y="806"/>
                  </a:lnTo>
                  <a:lnTo>
                    <a:pt x="710" y="814"/>
                  </a:lnTo>
                  <a:lnTo>
                    <a:pt x="712" y="820"/>
                  </a:lnTo>
                  <a:lnTo>
                    <a:pt x="717" y="820"/>
                  </a:lnTo>
                  <a:lnTo>
                    <a:pt x="717" y="824"/>
                  </a:lnTo>
                  <a:lnTo>
                    <a:pt x="719" y="827"/>
                  </a:lnTo>
                  <a:lnTo>
                    <a:pt x="719" y="831"/>
                  </a:lnTo>
                  <a:lnTo>
                    <a:pt x="721" y="837"/>
                  </a:lnTo>
                  <a:lnTo>
                    <a:pt x="723" y="841"/>
                  </a:lnTo>
                  <a:lnTo>
                    <a:pt x="728" y="845"/>
                  </a:lnTo>
                  <a:lnTo>
                    <a:pt x="737" y="851"/>
                  </a:lnTo>
                  <a:lnTo>
                    <a:pt x="743" y="853"/>
                  </a:lnTo>
                  <a:lnTo>
                    <a:pt x="748" y="859"/>
                  </a:lnTo>
                  <a:lnTo>
                    <a:pt x="750" y="866"/>
                  </a:lnTo>
                  <a:lnTo>
                    <a:pt x="750" y="884"/>
                  </a:lnTo>
                  <a:lnTo>
                    <a:pt x="737" y="886"/>
                  </a:lnTo>
                  <a:lnTo>
                    <a:pt x="754" y="895"/>
                  </a:lnTo>
                  <a:lnTo>
                    <a:pt x="754" y="899"/>
                  </a:lnTo>
                  <a:lnTo>
                    <a:pt x="761" y="901"/>
                  </a:lnTo>
                  <a:lnTo>
                    <a:pt x="768" y="903"/>
                  </a:lnTo>
                  <a:lnTo>
                    <a:pt x="772" y="911"/>
                  </a:lnTo>
                  <a:lnTo>
                    <a:pt x="777" y="911"/>
                  </a:lnTo>
                  <a:lnTo>
                    <a:pt x="777" y="917"/>
                  </a:lnTo>
                  <a:lnTo>
                    <a:pt x="777" y="923"/>
                  </a:lnTo>
                  <a:lnTo>
                    <a:pt x="777" y="927"/>
                  </a:lnTo>
                  <a:lnTo>
                    <a:pt x="779" y="932"/>
                  </a:lnTo>
                  <a:lnTo>
                    <a:pt x="781" y="934"/>
                  </a:lnTo>
                  <a:lnTo>
                    <a:pt x="786" y="936"/>
                  </a:lnTo>
                  <a:lnTo>
                    <a:pt x="786" y="940"/>
                  </a:lnTo>
                  <a:lnTo>
                    <a:pt x="797" y="950"/>
                  </a:lnTo>
                  <a:lnTo>
                    <a:pt x="804" y="958"/>
                  </a:lnTo>
                  <a:lnTo>
                    <a:pt x="808" y="963"/>
                  </a:lnTo>
                  <a:lnTo>
                    <a:pt x="808" y="960"/>
                  </a:lnTo>
                  <a:lnTo>
                    <a:pt x="812" y="960"/>
                  </a:lnTo>
                  <a:lnTo>
                    <a:pt x="812" y="956"/>
                  </a:lnTo>
                  <a:lnTo>
                    <a:pt x="812" y="952"/>
                  </a:lnTo>
                  <a:lnTo>
                    <a:pt x="808" y="950"/>
                  </a:lnTo>
                  <a:lnTo>
                    <a:pt x="804" y="946"/>
                  </a:lnTo>
                  <a:lnTo>
                    <a:pt x="804" y="944"/>
                  </a:lnTo>
                  <a:lnTo>
                    <a:pt x="801" y="940"/>
                  </a:lnTo>
                  <a:lnTo>
                    <a:pt x="799" y="940"/>
                  </a:lnTo>
                  <a:lnTo>
                    <a:pt x="795" y="938"/>
                  </a:lnTo>
                  <a:lnTo>
                    <a:pt x="797" y="936"/>
                  </a:lnTo>
                  <a:lnTo>
                    <a:pt x="797" y="932"/>
                  </a:lnTo>
                  <a:lnTo>
                    <a:pt x="792" y="932"/>
                  </a:lnTo>
                  <a:lnTo>
                    <a:pt x="790" y="917"/>
                  </a:lnTo>
                  <a:lnTo>
                    <a:pt x="783" y="901"/>
                  </a:lnTo>
                  <a:lnTo>
                    <a:pt x="781" y="901"/>
                  </a:lnTo>
                  <a:lnTo>
                    <a:pt x="779" y="899"/>
                  </a:lnTo>
                  <a:lnTo>
                    <a:pt x="777" y="895"/>
                  </a:lnTo>
                  <a:lnTo>
                    <a:pt x="779" y="890"/>
                  </a:lnTo>
                  <a:lnTo>
                    <a:pt x="775" y="890"/>
                  </a:lnTo>
                  <a:lnTo>
                    <a:pt x="768" y="880"/>
                  </a:lnTo>
                  <a:lnTo>
                    <a:pt x="766" y="868"/>
                  </a:lnTo>
                  <a:lnTo>
                    <a:pt x="759" y="868"/>
                  </a:lnTo>
                  <a:lnTo>
                    <a:pt x="757" y="860"/>
                  </a:lnTo>
                  <a:lnTo>
                    <a:pt x="757" y="853"/>
                  </a:lnTo>
                  <a:lnTo>
                    <a:pt x="750" y="853"/>
                  </a:lnTo>
                  <a:lnTo>
                    <a:pt x="748" y="845"/>
                  </a:lnTo>
                  <a:lnTo>
                    <a:pt x="743" y="837"/>
                  </a:lnTo>
                  <a:lnTo>
                    <a:pt x="737" y="831"/>
                  </a:lnTo>
                  <a:lnTo>
                    <a:pt x="739" y="827"/>
                  </a:lnTo>
                  <a:lnTo>
                    <a:pt x="739" y="822"/>
                  </a:lnTo>
                  <a:lnTo>
                    <a:pt x="750" y="827"/>
                  </a:lnTo>
                  <a:lnTo>
                    <a:pt x="752" y="826"/>
                  </a:lnTo>
                  <a:lnTo>
                    <a:pt x="754" y="824"/>
                  </a:lnTo>
                  <a:lnTo>
                    <a:pt x="761" y="824"/>
                  </a:lnTo>
                  <a:lnTo>
                    <a:pt x="761" y="829"/>
                  </a:lnTo>
                  <a:lnTo>
                    <a:pt x="766" y="829"/>
                  </a:lnTo>
                  <a:lnTo>
                    <a:pt x="766" y="831"/>
                  </a:lnTo>
                  <a:lnTo>
                    <a:pt x="763" y="835"/>
                  </a:lnTo>
                  <a:lnTo>
                    <a:pt x="763" y="839"/>
                  </a:lnTo>
                  <a:lnTo>
                    <a:pt x="772" y="845"/>
                  </a:lnTo>
                  <a:lnTo>
                    <a:pt x="772" y="851"/>
                  </a:lnTo>
                  <a:lnTo>
                    <a:pt x="775" y="857"/>
                  </a:lnTo>
                  <a:lnTo>
                    <a:pt x="783" y="864"/>
                  </a:lnTo>
                  <a:lnTo>
                    <a:pt x="783" y="868"/>
                  </a:lnTo>
                  <a:lnTo>
                    <a:pt x="783" y="872"/>
                  </a:lnTo>
                  <a:lnTo>
                    <a:pt x="786" y="872"/>
                  </a:lnTo>
                  <a:lnTo>
                    <a:pt x="790" y="874"/>
                  </a:lnTo>
                  <a:lnTo>
                    <a:pt x="792" y="878"/>
                  </a:lnTo>
                  <a:lnTo>
                    <a:pt x="797" y="886"/>
                  </a:lnTo>
                  <a:lnTo>
                    <a:pt x="804" y="886"/>
                  </a:lnTo>
                  <a:lnTo>
                    <a:pt x="975" y="892"/>
                  </a:lnTo>
                  <a:lnTo>
                    <a:pt x="980" y="892"/>
                  </a:lnTo>
                  <a:lnTo>
                    <a:pt x="980" y="888"/>
                  </a:lnTo>
                  <a:lnTo>
                    <a:pt x="980" y="886"/>
                  </a:lnTo>
                  <a:lnTo>
                    <a:pt x="982" y="884"/>
                  </a:lnTo>
                  <a:lnTo>
                    <a:pt x="987" y="882"/>
                  </a:lnTo>
                  <a:lnTo>
                    <a:pt x="993" y="880"/>
                  </a:lnTo>
                  <a:lnTo>
                    <a:pt x="996" y="878"/>
                  </a:lnTo>
                  <a:lnTo>
                    <a:pt x="996" y="876"/>
                  </a:lnTo>
                  <a:lnTo>
                    <a:pt x="996" y="874"/>
                  </a:lnTo>
                  <a:lnTo>
                    <a:pt x="996" y="872"/>
                  </a:lnTo>
                  <a:lnTo>
                    <a:pt x="1002" y="870"/>
                  </a:lnTo>
                  <a:lnTo>
                    <a:pt x="1007" y="870"/>
                  </a:lnTo>
                  <a:lnTo>
                    <a:pt x="1013" y="857"/>
                  </a:lnTo>
                  <a:lnTo>
                    <a:pt x="1018" y="859"/>
                  </a:lnTo>
                  <a:lnTo>
                    <a:pt x="1022" y="859"/>
                  </a:lnTo>
                  <a:lnTo>
                    <a:pt x="1027" y="857"/>
                  </a:lnTo>
                  <a:lnTo>
                    <a:pt x="1031" y="855"/>
                  </a:lnTo>
                  <a:lnTo>
                    <a:pt x="1038" y="849"/>
                  </a:lnTo>
                  <a:lnTo>
                    <a:pt x="1045" y="851"/>
                  </a:lnTo>
                  <a:lnTo>
                    <a:pt x="1054" y="853"/>
                  </a:lnTo>
                  <a:lnTo>
                    <a:pt x="1065" y="857"/>
                  </a:lnTo>
                  <a:lnTo>
                    <a:pt x="1067" y="860"/>
                  </a:lnTo>
                  <a:lnTo>
                    <a:pt x="1067" y="862"/>
                  </a:lnTo>
                  <a:lnTo>
                    <a:pt x="1071" y="862"/>
                  </a:lnTo>
                  <a:lnTo>
                    <a:pt x="1074" y="862"/>
                  </a:lnTo>
                  <a:lnTo>
                    <a:pt x="1076" y="860"/>
                  </a:lnTo>
                  <a:lnTo>
                    <a:pt x="1078" y="860"/>
                  </a:lnTo>
                  <a:lnTo>
                    <a:pt x="1076" y="855"/>
                  </a:lnTo>
                  <a:lnTo>
                    <a:pt x="1083" y="851"/>
                  </a:lnTo>
                  <a:lnTo>
                    <a:pt x="1089" y="859"/>
                  </a:lnTo>
                  <a:lnTo>
                    <a:pt x="1094" y="859"/>
                  </a:lnTo>
                  <a:lnTo>
                    <a:pt x="1098" y="859"/>
                  </a:lnTo>
                  <a:lnTo>
                    <a:pt x="1098" y="862"/>
                  </a:lnTo>
                  <a:lnTo>
                    <a:pt x="1100" y="860"/>
                  </a:lnTo>
                  <a:lnTo>
                    <a:pt x="1103" y="860"/>
                  </a:lnTo>
                  <a:lnTo>
                    <a:pt x="1100" y="859"/>
                  </a:lnTo>
                  <a:lnTo>
                    <a:pt x="1096" y="857"/>
                  </a:lnTo>
                  <a:lnTo>
                    <a:pt x="1096" y="855"/>
                  </a:lnTo>
                  <a:lnTo>
                    <a:pt x="1098" y="853"/>
                  </a:lnTo>
                  <a:lnTo>
                    <a:pt x="1098" y="851"/>
                  </a:lnTo>
                  <a:lnTo>
                    <a:pt x="1100" y="849"/>
                  </a:lnTo>
                  <a:lnTo>
                    <a:pt x="1089" y="845"/>
                  </a:lnTo>
                  <a:lnTo>
                    <a:pt x="1087" y="845"/>
                  </a:lnTo>
                  <a:lnTo>
                    <a:pt x="1085" y="841"/>
                  </a:lnTo>
                  <a:lnTo>
                    <a:pt x="1089" y="843"/>
                  </a:lnTo>
                  <a:lnTo>
                    <a:pt x="1091" y="843"/>
                  </a:lnTo>
                  <a:lnTo>
                    <a:pt x="1096" y="843"/>
                  </a:lnTo>
                  <a:lnTo>
                    <a:pt x="1096" y="839"/>
                  </a:lnTo>
                  <a:lnTo>
                    <a:pt x="1112" y="841"/>
                  </a:lnTo>
                  <a:lnTo>
                    <a:pt x="1112" y="839"/>
                  </a:lnTo>
                  <a:lnTo>
                    <a:pt x="1114" y="839"/>
                  </a:lnTo>
                  <a:lnTo>
                    <a:pt x="1116" y="841"/>
                  </a:lnTo>
                  <a:lnTo>
                    <a:pt x="1118" y="843"/>
                  </a:lnTo>
                  <a:lnTo>
                    <a:pt x="1121" y="843"/>
                  </a:lnTo>
                  <a:lnTo>
                    <a:pt x="1125" y="839"/>
                  </a:lnTo>
                  <a:lnTo>
                    <a:pt x="1132" y="841"/>
                  </a:lnTo>
                  <a:lnTo>
                    <a:pt x="1134" y="839"/>
                  </a:lnTo>
                  <a:lnTo>
                    <a:pt x="1136" y="839"/>
                  </a:lnTo>
                  <a:lnTo>
                    <a:pt x="1138" y="839"/>
                  </a:lnTo>
                  <a:lnTo>
                    <a:pt x="1138" y="841"/>
                  </a:lnTo>
                  <a:lnTo>
                    <a:pt x="1138" y="843"/>
                  </a:lnTo>
                  <a:lnTo>
                    <a:pt x="1143" y="845"/>
                  </a:lnTo>
                  <a:lnTo>
                    <a:pt x="1150" y="845"/>
                  </a:lnTo>
                  <a:lnTo>
                    <a:pt x="1150" y="849"/>
                  </a:lnTo>
                  <a:lnTo>
                    <a:pt x="1152" y="851"/>
                  </a:lnTo>
                  <a:lnTo>
                    <a:pt x="1156" y="851"/>
                  </a:lnTo>
                  <a:lnTo>
                    <a:pt x="1161" y="853"/>
                  </a:lnTo>
                  <a:lnTo>
                    <a:pt x="1165" y="847"/>
                  </a:lnTo>
                  <a:lnTo>
                    <a:pt x="1170" y="847"/>
                  </a:lnTo>
                  <a:lnTo>
                    <a:pt x="1172" y="847"/>
                  </a:lnTo>
                  <a:lnTo>
                    <a:pt x="1174" y="853"/>
                  </a:lnTo>
                  <a:lnTo>
                    <a:pt x="1176" y="857"/>
                  </a:lnTo>
                  <a:lnTo>
                    <a:pt x="1183" y="859"/>
                  </a:lnTo>
                  <a:lnTo>
                    <a:pt x="1183" y="864"/>
                  </a:lnTo>
                  <a:lnTo>
                    <a:pt x="1183" y="872"/>
                  </a:lnTo>
                  <a:lnTo>
                    <a:pt x="1183" y="886"/>
                  </a:lnTo>
                  <a:lnTo>
                    <a:pt x="1187" y="884"/>
                  </a:lnTo>
                  <a:lnTo>
                    <a:pt x="1192" y="884"/>
                  </a:lnTo>
                  <a:lnTo>
                    <a:pt x="1187" y="888"/>
                  </a:lnTo>
                  <a:lnTo>
                    <a:pt x="1187" y="892"/>
                  </a:lnTo>
                  <a:lnTo>
                    <a:pt x="1187" y="895"/>
                  </a:lnTo>
                  <a:lnTo>
                    <a:pt x="1196" y="899"/>
                  </a:lnTo>
                  <a:lnTo>
                    <a:pt x="1196" y="903"/>
                  </a:lnTo>
                  <a:lnTo>
                    <a:pt x="1199" y="909"/>
                  </a:lnTo>
                  <a:lnTo>
                    <a:pt x="1205" y="915"/>
                  </a:lnTo>
                  <a:lnTo>
                    <a:pt x="1203" y="917"/>
                  </a:lnTo>
                  <a:lnTo>
                    <a:pt x="1205" y="921"/>
                  </a:lnTo>
                  <a:lnTo>
                    <a:pt x="1210" y="923"/>
                  </a:lnTo>
                  <a:lnTo>
                    <a:pt x="1214" y="925"/>
                  </a:lnTo>
                  <a:lnTo>
                    <a:pt x="1219" y="909"/>
                  </a:lnTo>
                  <a:lnTo>
                    <a:pt x="1219" y="901"/>
                  </a:lnTo>
                  <a:lnTo>
                    <a:pt x="1219" y="892"/>
                  </a:lnTo>
                  <a:lnTo>
                    <a:pt x="1212" y="872"/>
                  </a:lnTo>
                  <a:lnTo>
                    <a:pt x="1208" y="870"/>
                  </a:lnTo>
                  <a:lnTo>
                    <a:pt x="1210" y="868"/>
                  </a:lnTo>
                  <a:lnTo>
                    <a:pt x="1212" y="866"/>
                  </a:lnTo>
                  <a:lnTo>
                    <a:pt x="1210" y="864"/>
                  </a:lnTo>
                  <a:lnTo>
                    <a:pt x="1205" y="857"/>
                  </a:lnTo>
                  <a:lnTo>
                    <a:pt x="1205" y="851"/>
                  </a:lnTo>
                  <a:lnTo>
                    <a:pt x="1205" y="843"/>
                  </a:lnTo>
                  <a:lnTo>
                    <a:pt x="1199" y="841"/>
                  </a:lnTo>
                  <a:lnTo>
                    <a:pt x="1199" y="839"/>
                  </a:lnTo>
                  <a:lnTo>
                    <a:pt x="1201" y="839"/>
                  </a:lnTo>
                  <a:lnTo>
                    <a:pt x="1203" y="839"/>
                  </a:lnTo>
                  <a:lnTo>
                    <a:pt x="1201" y="837"/>
                  </a:lnTo>
                  <a:lnTo>
                    <a:pt x="1203" y="837"/>
                  </a:lnTo>
                  <a:lnTo>
                    <a:pt x="1205" y="835"/>
                  </a:lnTo>
                  <a:lnTo>
                    <a:pt x="1208" y="835"/>
                  </a:lnTo>
                  <a:lnTo>
                    <a:pt x="1205" y="835"/>
                  </a:lnTo>
                  <a:lnTo>
                    <a:pt x="1203" y="833"/>
                  </a:lnTo>
                  <a:lnTo>
                    <a:pt x="1203" y="831"/>
                  </a:lnTo>
                  <a:lnTo>
                    <a:pt x="1205" y="827"/>
                  </a:lnTo>
                  <a:lnTo>
                    <a:pt x="1210" y="818"/>
                  </a:lnTo>
                  <a:lnTo>
                    <a:pt x="1210" y="814"/>
                  </a:lnTo>
                  <a:lnTo>
                    <a:pt x="1210" y="810"/>
                  </a:lnTo>
                  <a:lnTo>
                    <a:pt x="1214" y="810"/>
                  </a:lnTo>
                  <a:lnTo>
                    <a:pt x="1216" y="810"/>
                  </a:lnTo>
                  <a:lnTo>
                    <a:pt x="1219" y="808"/>
                  </a:lnTo>
                  <a:lnTo>
                    <a:pt x="1219" y="804"/>
                  </a:lnTo>
                  <a:lnTo>
                    <a:pt x="1228" y="802"/>
                  </a:lnTo>
                  <a:lnTo>
                    <a:pt x="1234" y="798"/>
                  </a:lnTo>
                  <a:lnTo>
                    <a:pt x="1234" y="794"/>
                  </a:lnTo>
                  <a:lnTo>
                    <a:pt x="1234" y="792"/>
                  </a:lnTo>
                  <a:lnTo>
                    <a:pt x="1237" y="792"/>
                  </a:lnTo>
                  <a:lnTo>
                    <a:pt x="1241" y="791"/>
                  </a:lnTo>
                  <a:lnTo>
                    <a:pt x="1243" y="791"/>
                  </a:lnTo>
                  <a:lnTo>
                    <a:pt x="1248" y="789"/>
                  </a:lnTo>
                  <a:lnTo>
                    <a:pt x="1252" y="789"/>
                  </a:lnTo>
                  <a:lnTo>
                    <a:pt x="1254" y="785"/>
                  </a:lnTo>
                  <a:lnTo>
                    <a:pt x="1254" y="783"/>
                  </a:lnTo>
                  <a:lnTo>
                    <a:pt x="1259" y="777"/>
                  </a:lnTo>
                  <a:lnTo>
                    <a:pt x="1263" y="775"/>
                  </a:lnTo>
                  <a:lnTo>
                    <a:pt x="1259" y="767"/>
                  </a:lnTo>
                  <a:lnTo>
                    <a:pt x="1268" y="765"/>
                  </a:lnTo>
                  <a:lnTo>
                    <a:pt x="1266" y="761"/>
                  </a:lnTo>
                  <a:lnTo>
                    <a:pt x="1281" y="759"/>
                  </a:lnTo>
                  <a:lnTo>
                    <a:pt x="1279" y="758"/>
                  </a:lnTo>
                  <a:lnTo>
                    <a:pt x="1277" y="754"/>
                  </a:lnTo>
                  <a:lnTo>
                    <a:pt x="1268" y="754"/>
                  </a:lnTo>
                  <a:lnTo>
                    <a:pt x="1268" y="750"/>
                  </a:lnTo>
                  <a:lnTo>
                    <a:pt x="1272" y="750"/>
                  </a:lnTo>
                  <a:lnTo>
                    <a:pt x="1277" y="748"/>
                  </a:lnTo>
                  <a:lnTo>
                    <a:pt x="1277" y="742"/>
                  </a:lnTo>
                  <a:lnTo>
                    <a:pt x="1272" y="740"/>
                  </a:lnTo>
                  <a:lnTo>
                    <a:pt x="1268" y="740"/>
                  </a:lnTo>
                  <a:lnTo>
                    <a:pt x="1266" y="736"/>
                  </a:lnTo>
                  <a:lnTo>
                    <a:pt x="1263" y="734"/>
                  </a:lnTo>
                  <a:lnTo>
                    <a:pt x="1268" y="730"/>
                  </a:lnTo>
                  <a:lnTo>
                    <a:pt x="1270" y="726"/>
                  </a:lnTo>
                  <a:lnTo>
                    <a:pt x="1268" y="724"/>
                  </a:lnTo>
                  <a:lnTo>
                    <a:pt x="1268" y="721"/>
                  </a:lnTo>
                  <a:lnTo>
                    <a:pt x="1266" y="719"/>
                  </a:lnTo>
                  <a:lnTo>
                    <a:pt x="1259" y="717"/>
                  </a:lnTo>
                  <a:lnTo>
                    <a:pt x="1261" y="715"/>
                  </a:lnTo>
                  <a:lnTo>
                    <a:pt x="1263" y="715"/>
                  </a:lnTo>
                  <a:lnTo>
                    <a:pt x="1263" y="711"/>
                  </a:lnTo>
                  <a:lnTo>
                    <a:pt x="1261" y="709"/>
                  </a:lnTo>
                  <a:lnTo>
                    <a:pt x="1266" y="705"/>
                  </a:lnTo>
                  <a:lnTo>
                    <a:pt x="1266" y="703"/>
                  </a:lnTo>
                  <a:lnTo>
                    <a:pt x="1268" y="693"/>
                  </a:lnTo>
                  <a:lnTo>
                    <a:pt x="1272" y="691"/>
                  </a:lnTo>
                  <a:lnTo>
                    <a:pt x="1277" y="691"/>
                  </a:lnTo>
                  <a:lnTo>
                    <a:pt x="1279" y="693"/>
                  </a:lnTo>
                  <a:lnTo>
                    <a:pt x="1279" y="695"/>
                  </a:lnTo>
                  <a:lnTo>
                    <a:pt x="1274" y="699"/>
                  </a:lnTo>
                  <a:lnTo>
                    <a:pt x="1272" y="707"/>
                  </a:lnTo>
                  <a:lnTo>
                    <a:pt x="1272" y="713"/>
                  </a:lnTo>
                  <a:lnTo>
                    <a:pt x="1270" y="715"/>
                  </a:lnTo>
                  <a:lnTo>
                    <a:pt x="1272" y="719"/>
                  </a:lnTo>
                  <a:lnTo>
                    <a:pt x="1277" y="717"/>
                  </a:lnTo>
                  <a:lnTo>
                    <a:pt x="1279" y="717"/>
                  </a:lnTo>
                  <a:lnTo>
                    <a:pt x="1281" y="717"/>
                  </a:lnTo>
                  <a:lnTo>
                    <a:pt x="1281" y="721"/>
                  </a:lnTo>
                  <a:lnTo>
                    <a:pt x="1288" y="721"/>
                  </a:lnTo>
                  <a:lnTo>
                    <a:pt x="1292" y="701"/>
                  </a:lnTo>
                  <a:lnTo>
                    <a:pt x="1288" y="701"/>
                  </a:lnTo>
                  <a:lnTo>
                    <a:pt x="1286" y="699"/>
                  </a:lnTo>
                  <a:lnTo>
                    <a:pt x="1286" y="695"/>
                  </a:lnTo>
                  <a:lnTo>
                    <a:pt x="1297" y="695"/>
                  </a:lnTo>
                  <a:lnTo>
                    <a:pt x="1303" y="693"/>
                  </a:lnTo>
                  <a:lnTo>
                    <a:pt x="1312" y="680"/>
                  </a:lnTo>
                  <a:lnTo>
                    <a:pt x="1306" y="676"/>
                  </a:lnTo>
                  <a:lnTo>
                    <a:pt x="1306" y="674"/>
                  </a:lnTo>
                  <a:lnTo>
                    <a:pt x="1306" y="672"/>
                  </a:lnTo>
                  <a:lnTo>
                    <a:pt x="1308" y="672"/>
                  </a:lnTo>
                  <a:lnTo>
                    <a:pt x="1308" y="670"/>
                  </a:lnTo>
                  <a:lnTo>
                    <a:pt x="1312" y="664"/>
                  </a:lnTo>
                  <a:lnTo>
                    <a:pt x="1319" y="660"/>
                  </a:lnTo>
                  <a:lnTo>
                    <a:pt x="1328" y="660"/>
                  </a:lnTo>
                  <a:lnTo>
                    <a:pt x="1330" y="656"/>
                  </a:lnTo>
                  <a:lnTo>
                    <a:pt x="1335" y="656"/>
                  </a:lnTo>
                  <a:lnTo>
                    <a:pt x="1337" y="658"/>
                  </a:lnTo>
                  <a:lnTo>
                    <a:pt x="1339" y="658"/>
                  </a:lnTo>
                  <a:lnTo>
                    <a:pt x="1341" y="658"/>
                  </a:lnTo>
                  <a:lnTo>
                    <a:pt x="1344" y="651"/>
                  </a:lnTo>
                  <a:lnTo>
                    <a:pt x="1346" y="653"/>
                  </a:lnTo>
                  <a:lnTo>
                    <a:pt x="1348" y="655"/>
                  </a:lnTo>
                  <a:lnTo>
                    <a:pt x="1350" y="655"/>
                  </a:lnTo>
                  <a:lnTo>
                    <a:pt x="1353" y="655"/>
                  </a:lnTo>
                  <a:lnTo>
                    <a:pt x="1353" y="653"/>
                  </a:lnTo>
                  <a:lnTo>
                    <a:pt x="1355" y="653"/>
                  </a:lnTo>
                  <a:lnTo>
                    <a:pt x="1359" y="651"/>
                  </a:lnTo>
                  <a:lnTo>
                    <a:pt x="1348" y="647"/>
                  </a:lnTo>
                  <a:lnTo>
                    <a:pt x="1350" y="643"/>
                  </a:lnTo>
                  <a:lnTo>
                    <a:pt x="1355" y="641"/>
                  </a:lnTo>
                  <a:lnTo>
                    <a:pt x="1355" y="639"/>
                  </a:lnTo>
                  <a:lnTo>
                    <a:pt x="1353" y="637"/>
                  </a:lnTo>
                  <a:lnTo>
                    <a:pt x="1353" y="635"/>
                  </a:lnTo>
                  <a:lnTo>
                    <a:pt x="1357" y="633"/>
                  </a:lnTo>
                  <a:lnTo>
                    <a:pt x="1359" y="627"/>
                  </a:lnTo>
                  <a:lnTo>
                    <a:pt x="1362" y="620"/>
                  </a:lnTo>
                  <a:lnTo>
                    <a:pt x="1368" y="620"/>
                  </a:lnTo>
                  <a:lnTo>
                    <a:pt x="1373" y="620"/>
                  </a:lnTo>
                  <a:lnTo>
                    <a:pt x="1377" y="616"/>
                  </a:lnTo>
                  <a:lnTo>
                    <a:pt x="1382" y="608"/>
                  </a:lnTo>
                  <a:lnTo>
                    <a:pt x="1382" y="614"/>
                  </a:lnTo>
                  <a:lnTo>
                    <a:pt x="1388" y="610"/>
                  </a:lnTo>
                  <a:lnTo>
                    <a:pt x="1388" y="612"/>
                  </a:lnTo>
                  <a:lnTo>
                    <a:pt x="1391" y="612"/>
                  </a:lnTo>
                  <a:lnTo>
                    <a:pt x="1393" y="614"/>
                  </a:lnTo>
                  <a:lnTo>
                    <a:pt x="1404" y="606"/>
                  </a:lnTo>
                  <a:lnTo>
                    <a:pt x="1399" y="596"/>
                  </a:lnTo>
                  <a:lnTo>
                    <a:pt x="1406" y="600"/>
                  </a:lnTo>
                  <a:lnTo>
                    <a:pt x="1411" y="600"/>
                  </a:lnTo>
                  <a:lnTo>
                    <a:pt x="1413" y="598"/>
                  </a:lnTo>
                  <a:lnTo>
                    <a:pt x="1420" y="598"/>
                  </a:lnTo>
                  <a:lnTo>
                    <a:pt x="1417" y="594"/>
                  </a:lnTo>
                  <a:lnTo>
                    <a:pt x="1415" y="592"/>
                  </a:lnTo>
                  <a:lnTo>
                    <a:pt x="1417" y="592"/>
                  </a:lnTo>
                  <a:lnTo>
                    <a:pt x="1420" y="592"/>
                  </a:lnTo>
                  <a:lnTo>
                    <a:pt x="1420" y="596"/>
                  </a:lnTo>
                  <a:lnTo>
                    <a:pt x="1428" y="588"/>
                  </a:lnTo>
                  <a:lnTo>
                    <a:pt x="1435" y="581"/>
                  </a:lnTo>
                  <a:lnTo>
                    <a:pt x="1435" y="583"/>
                  </a:lnTo>
                  <a:lnTo>
                    <a:pt x="1437" y="583"/>
                  </a:lnTo>
                  <a:lnTo>
                    <a:pt x="1440" y="585"/>
                  </a:lnTo>
                  <a:lnTo>
                    <a:pt x="1435" y="585"/>
                  </a:lnTo>
                  <a:lnTo>
                    <a:pt x="1435" y="588"/>
                  </a:lnTo>
                  <a:lnTo>
                    <a:pt x="1433" y="594"/>
                  </a:lnTo>
                  <a:lnTo>
                    <a:pt x="1451" y="590"/>
                  </a:lnTo>
                  <a:lnTo>
                    <a:pt x="1453" y="592"/>
                  </a:lnTo>
                  <a:lnTo>
                    <a:pt x="1453" y="594"/>
                  </a:lnTo>
                  <a:lnTo>
                    <a:pt x="1451" y="594"/>
                  </a:lnTo>
                  <a:lnTo>
                    <a:pt x="1449" y="596"/>
                  </a:lnTo>
                  <a:lnTo>
                    <a:pt x="1449" y="600"/>
                  </a:lnTo>
                  <a:lnTo>
                    <a:pt x="1437" y="598"/>
                  </a:lnTo>
                  <a:lnTo>
                    <a:pt x="1426" y="602"/>
                  </a:lnTo>
                  <a:lnTo>
                    <a:pt x="1426" y="604"/>
                  </a:lnTo>
                  <a:lnTo>
                    <a:pt x="1420" y="604"/>
                  </a:lnTo>
                  <a:lnTo>
                    <a:pt x="1413" y="614"/>
                  </a:lnTo>
                  <a:lnTo>
                    <a:pt x="1413" y="616"/>
                  </a:lnTo>
                  <a:lnTo>
                    <a:pt x="1415" y="618"/>
                  </a:lnTo>
                  <a:lnTo>
                    <a:pt x="1422" y="621"/>
                  </a:lnTo>
                  <a:lnTo>
                    <a:pt x="1424" y="625"/>
                  </a:lnTo>
                  <a:lnTo>
                    <a:pt x="1428" y="625"/>
                  </a:lnTo>
                  <a:lnTo>
                    <a:pt x="1428" y="623"/>
                  </a:lnTo>
                  <a:lnTo>
                    <a:pt x="1431" y="623"/>
                  </a:lnTo>
                  <a:lnTo>
                    <a:pt x="1431" y="625"/>
                  </a:lnTo>
                  <a:lnTo>
                    <a:pt x="1433" y="627"/>
                  </a:lnTo>
                  <a:lnTo>
                    <a:pt x="1442" y="621"/>
                  </a:lnTo>
                  <a:lnTo>
                    <a:pt x="1442" y="618"/>
                  </a:lnTo>
                  <a:lnTo>
                    <a:pt x="1442" y="614"/>
                  </a:lnTo>
                  <a:lnTo>
                    <a:pt x="1444" y="612"/>
                  </a:lnTo>
                  <a:lnTo>
                    <a:pt x="1449" y="610"/>
                  </a:lnTo>
                  <a:lnTo>
                    <a:pt x="1449" y="612"/>
                  </a:lnTo>
                  <a:lnTo>
                    <a:pt x="1451" y="612"/>
                  </a:lnTo>
                  <a:lnTo>
                    <a:pt x="1453" y="612"/>
                  </a:lnTo>
                  <a:lnTo>
                    <a:pt x="1455" y="606"/>
                  </a:lnTo>
                  <a:lnTo>
                    <a:pt x="1460" y="606"/>
                  </a:lnTo>
                  <a:lnTo>
                    <a:pt x="1466" y="606"/>
                  </a:lnTo>
                  <a:lnTo>
                    <a:pt x="1466" y="604"/>
                  </a:lnTo>
                  <a:lnTo>
                    <a:pt x="1473" y="602"/>
                  </a:lnTo>
                  <a:lnTo>
                    <a:pt x="1475" y="600"/>
                  </a:lnTo>
                  <a:lnTo>
                    <a:pt x="1478" y="598"/>
                  </a:lnTo>
                  <a:lnTo>
                    <a:pt x="1478" y="594"/>
                  </a:lnTo>
                  <a:lnTo>
                    <a:pt x="1482" y="594"/>
                  </a:lnTo>
                  <a:lnTo>
                    <a:pt x="1478" y="583"/>
                  </a:lnTo>
                  <a:lnTo>
                    <a:pt x="1471" y="588"/>
                  </a:lnTo>
                  <a:lnTo>
                    <a:pt x="1464" y="588"/>
                  </a:lnTo>
                  <a:lnTo>
                    <a:pt x="1460" y="588"/>
                  </a:lnTo>
                  <a:lnTo>
                    <a:pt x="1455" y="585"/>
                  </a:lnTo>
                  <a:lnTo>
                    <a:pt x="1453" y="585"/>
                  </a:lnTo>
                  <a:lnTo>
                    <a:pt x="1451" y="585"/>
                  </a:lnTo>
                  <a:lnTo>
                    <a:pt x="1451" y="587"/>
                  </a:lnTo>
                  <a:lnTo>
                    <a:pt x="1449" y="587"/>
                  </a:lnTo>
                  <a:lnTo>
                    <a:pt x="1449" y="585"/>
                  </a:lnTo>
                  <a:lnTo>
                    <a:pt x="1446" y="583"/>
                  </a:lnTo>
                  <a:lnTo>
                    <a:pt x="1451" y="583"/>
                  </a:lnTo>
                  <a:lnTo>
                    <a:pt x="1451" y="581"/>
                  </a:lnTo>
                  <a:lnTo>
                    <a:pt x="1453" y="579"/>
                  </a:lnTo>
                  <a:lnTo>
                    <a:pt x="1437" y="575"/>
                  </a:lnTo>
                  <a:lnTo>
                    <a:pt x="1440" y="569"/>
                  </a:lnTo>
                  <a:lnTo>
                    <a:pt x="1440" y="567"/>
                  </a:lnTo>
                  <a:lnTo>
                    <a:pt x="1437" y="565"/>
                  </a:lnTo>
                  <a:lnTo>
                    <a:pt x="1440" y="565"/>
                  </a:lnTo>
                  <a:lnTo>
                    <a:pt x="1440" y="561"/>
                  </a:lnTo>
                  <a:lnTo>
                    <a:pt x="1437" y="563"/>
                  </a:lnTo>
                  <a:lnTo>
                    <a:pt x="1435" y="563"/>
                  </a:lnTo>
                  <a:lnTo>
                    <a:pt x="1433" y="563"/>
                  </a:lnTo>
                  <a:lnTo>
                    <a:pt x="1435" y="559"/>
                  </a:lnTo>
                  <a:lnTo>
                    <a:pt x="1435" y="557"/>
                  </a:lnTo>
                  <a:lnTo>
                    <a:pt x="1437" y="553"/>
                  </a:lnTo>
                  <a:lnTo>
                    <a:pt x="1440" y="550"/>
                  </a:lnTo>
                  <a:lnTo>
                    <a:pt x="1440" y="548"/>
                  </a:lnTo>
                  <a:lnTo>
                    <a:pt x="1437" y="548"/>
                  </a:lnTo>
                  <a:lnTo>
                    <a:pt x="1426" y="550"/>
                  </a:lnTo>
                  <a:lnTo>
                    <a:pt x="1420" y="550"/>
                  </a:lnTo>
                  <a:lnTo>
                    <a:pt x="1417" y="542"/>
                  </a:lnTo>
                  <a:lnTo>
                    <a:pt x="1420" y="542"/>
                  </a:lnTo>
                  <a:lnTo>
                    <a:pt x="1422" y="540"/>
                  </a:lnTo>
                  <a:lnTo>
                    <a:pt x="1426" y="546"/>
                  </a:lnTo>
                  <a:lnTo>
                    <a:pt x="1428" y="544"/>
                  </a:lnTo>
                  <a:lnTo>
                    <a:pt x="1433" y="544"/>
                  </a:lnTo>
                  <a:lnTo>
                    <a:pt x="1435" y="540"/>
                  </a:lnTo>
                  <a:lnTo>
                    <a:pt x="1435" y="536"/>
                  </a:lnTo>
                  <a:lnTo>
                    <a:pt x="1442" y="536"/>
                  </a:lnTo>
                  <a:lnTo>
                    <a:pt x="1442" y="532"/>
                  </a:lnTo>
                  <a:lnTo>
                    <a:pt x="1442" y="526"/>
                  </a:lnTo>
                  <a:lnTo>
                    <a:pt x="1444" y="528"/>
                  </a:lnTo>
                  <a:lnTo>
                    <a:pt x="1444" y="526"/>
                  </a:lnTo>
                  <a:lnTo>
                    <a:pt x="1446" y="524"/>
                  </a:lnTo>
                  <a:lnTo>
                    <a:pt x="1442" y="522"/>
                  </a:lnTo>
                  <a:lnTo>
                    <a:pt x="1440" y="518"/>
                  </a:lnTo>
                  <a:lnTo>
                    <a:pt x="1440" y="517"/>
                  </a:lnTo>
                  <a:lnTo>
                    <a:pt x="1433" y="517"/>
                  </a:lnTo>
                  <a:lnTo>
                    <a:pt x="1424" y="517"/>
                  </a:lnTo>
                  <a:lnTo>
                    <a:pt x="1413" y="518"/>
                  </a:lnTo>
                  <a:lnTo>
                    <a:pt x="1404" y="522"/>
                  </a:lnTo>
                  <a:lnTo>
                    <a:pt x="1391" y="530"/>
                  </a:lnTo>
                  <a:lnTo>
                    <a:pt x="1377" y="540"/>
                  </a:lnTo>
                  <a:lnTo>
                    <a:pt x="1366" y="550"/>
                  </a:lnTo>
                  <a:lnTo>
                    <a:pt x="1357" y="559"/>
                  </a:lnTo>
                  <a:lnTo>
                    <a:pt x="1364" y="552"/>
                  </a:lnTo>
                  <a:lnTo>
                    <a:pt x="1366" y="542"/>
                  </a:lnTo>
                  <a:lnTo>
                    <a:pt x="1364" y="542"/>
                  </a:lnTo>
                  <a:lnTo>
                    <a:pt x="1362" y="542"/>
                  </a:lnTo>
                  <a:lnTo>
                    <a:pt x="1364" y="540"/>
                  </a:lnTo>
                  <a:lnTo>
                    <a:pt x="1366" y="538"/>
                  </a:lnTo>
                  <a:lnTo>
                    <a:pt x="1368" y="538"/>
                  </a:lnTo>
                  <a:lnTo>
                    <a:pt x="1373" y="532"/>
                  </a:lnTo>
                  <a:lnTo>
                    <a:pt x="1377" y="526"/>
                  </a:lnTo>
                  <a:lnTo>
                    <a:pt x="1382" y="526"/>
                  </a:lnTo>
                  <a:lnTo>
                    <a:pt x="1384" y="526"/>
                  </a:lnTo>
                  <a:lnTo>
                    <a:pt x="1384" y="524"/>
                  </a:lnTo>
                  <a:lnTo>
                    <a:pt x="1384" y="520"/>
                  </a:lnTo>
                  <a:lnTo>
                    <a:pt x="1388" y="520"/>
                  </a:lnTo>
                  <a:lnTo>
                    <a:pt x="1391" y="520"/>
                  </a:lnTo>
                  <a:lnTo>
                    <a:pt x="1402" y="511"/>
                  </a:lnTo>
                  <a:lnTo>
                    <a:pt x="1406" y="507"/>
                  </a:lnTo>
                  <a:lnTo>
                    <a:pt x="1408" y="503"/>
                  </a:lnTo>
                  <a:lnTo>
                    <a:pt x="1413" y="501"/>
                  </a:lnTo>
                  <a:lnTo>
                    <a:pt x="1426" y="499"/>
                  </a:lnTo>
                  <a:lnTo>
                    <a:pt x="1437" y="499"/>
                  </a:lnTo>
                  <a:lnTo>
                    <a:pt x="1451" y="501"/>
                  </a:lnTo>
                  <a:lnTo>
                    <a:pt x="1460" y="501"/>
                  </a:lnTo>
                  <a:lnTo>
                    <a:pt x="1462" y="497"/>
                  </a:lnTo>
                  <a:lnTo>
                    <a:pt x="1464" y="497"/>
                  </a:lnTo>
                  <a:lnTo>
                    <a:pt x="1469" y="497"/>
                  </a:lnTo>
                  <a:lnTo>
                    <a:pt x="1469" y="499"/>
                  </a:lnTo>
                  <a:lnTo>
                    <a:pt x="1471" y="501"/>
                  </a:lnTo>
                  <a:lnTo>
                    <a:pt x="1473" y="501"/>
                  </a:lnTo>
                  <a:lnTo>
                    <a:pt x="1475" y="499"/>
                  </a:lnTo>
                  <a:lnTo>
                    <a:pt x="1478" y="497"/>
                  </a:lnTo>
                  <a:lnTo>
                    <a:pt x="1482" y="503"/>
                  </a:lnTo>
                  <a:lnTo>
                    <a:pt x="1489" y="503"/>
                  </a:lnTo>
                  <a:lnTo>
                    <a:pt x="1489" y="499"/>
                  </a:lnTo>
                  <a:lnTo>
                    <a:pt x="1493" y="499"/>
                  </a:lnTo>
                  <a:lnTo>
                    <a:pt x="1495" y="501"/>
                  </a:lnTo>
                  <a:lnTo>
                    <a:pt x="1500" y="501"/>
                  </a:lnTo>
                  <a:lnTo>
                    <a:pt x="1500" y="497"/>
                  </a:lnTo>
                  <a:lnTo>
                    <a:pt x="1504" y="497"/>
                  </a:lnTo>
                  <a:lnTo>
                    <a:pt x="1509" y="497"/>
                  </a:lnTo>
                  <a:lnTo>
                    <a:pt x="1509" y="493"/>
                  </a:lnTo>
                  <a:lnTo>
                    <a:pt x="1511" y="491"/>
                  </a:lnTo>
                  <a:lnTo>
                    <a:pt x="1516" y="489"/>
                  </a:lnTo>
                  <a:lnTo>
                    <a:pt x="1520" y="489"/>
                  </a:lnTo>
                  <a:lnTo>
                    <a:pt x="1522" y="487"/>
                  </a:lnTo>
                  <a:lnTo>
                    <a:pt x="1520" y="482"/>
                  </a:lnTo>
                  <a:lnTo>
                    <a:pt x="1522" y="480"/>
                  </a:lnTo>
                  <a:lnTo>
                    <a:pt x="1524" y="476"/>
                  </a:lnTo>
                  <a:close/>
                  <a:moveTo>
                    <a:pt x="1152" y="180"/>
                  </a:moveTo>
                  <a:lnTo>
                    <a:pt x="1152" y="180"/>
                  </a:lnTo>
                  <a:lnTo>
                    <a:pt x="1154" y="177"/>
                  </a:lnTo>
                  <a:lnTo>
                    <a:pt x="1156" y="177"/>
                  </a:lnTo>
                  <a:lnTo>
                    <a:pt x="1161" y="177"/>
                  </a:lnTo>
                  <a:lnTo>
                    <a:pt x="1163" y="180"/>
                  </a:lnTo>
                  <a:lnTo>
                    <a:pt x="1161" y="182"/>
                  </a:lnTo>
                  <a:lnTo>
                    <a:pt x="1156" y="184"/>
                  </a:lnTo>
                  <a:lnTo>
                    <a:pt x="1156" y="180"/>
                  </a:lnTo>
                  <a:lnTo>
                    <a:pt x="1152" y="180"/>
                  </a:lnTo>
                  <a:close/>
                  <a:moveTo>
                    <a:pt x="1018" y="37"/>
                  </a:moveTo>
                  <a:lnTo>
                    <a:pt x="1018" y="37"/>
                  </a:lnTo>
                  <a:lnTo>
                    <a:pt x="1022" y="37"/>
                  </a:lnTo>
                  <a:lnTo>
                    <a:pt x="1020" y="40"/>
                  </a:lnTo>
                  <a:lnTo>
                    <a:pt x="1016" y="39"/>
                  </a:lnTo>
                  <a:lnTo>
                    <a:pt x="1016" y="37"/>
                  </a:lnTo>
                  <a:lnTo>
                    <a:pt x="1018" y="37"/>
                  </a:lnTo>
                  <a:close/>
                  <a:moveTo>
                    <a:pt x="460" y="367"/>
                  </a:moveTo>
                  <a:lnTo>
                    <a:pt x="460" y="367"/>
                  </a:lnTo>
                  <a:lnTo>
                    <a:pt x="462" y="367"/>
                  </a:lnTo>
                  <a:lnTo>
                    <a:pt x="462" y="371"/>
                  </a:lnTo>
                  <a:lnTo>
                    <a:pt x="458" y="367"/>
                  </a:lnTo>
                  <a:lnTo>
                    <a:pt x="455" y="367"/>
                  </a:lnTo>
                  <a:lnTo>
                    <a:pt x="460" y="367"/>
                  </a:lnTo>
                  <a:close/>
                  <a:moveTo>
                    <a:pt x="442" y="344"/>
                  </a:moveTo>
                  <a:lnTo>
                    <a:pt x="442" y="344"/>
                  </a:lnTo>
                  <a:lnTo>
                    <a:pt x="442" y="340"/>
                  </a:lnTo>
                  <a:lnTo>
                    <a:pt x="442" y="338"/>
                  </a:lnTo>
                  <a:lnTo>
                    <a:pt x="444" y="336"/>
                  </a:lnTo>
                  <a:lnTo>
                    <a:pt x="449" y="338"/>
                  </a:lnTo>
                  <a:lnTo>
                    <a:pt x="451" y="340"/>
                  </a:lnTo>
                  <a:lnTo>
                    <a:pt x="449" y="342"/>
                  </a:lnTo>
                  <a:lnTo>
                    <a:pt x="442" y="344"/>
                  </a:lnTo>
                  <a:close/>
                  <a:moveTo>
                    <a:pt x="460" y="334"/>
                  </a:moveTo>
                  <a:lnTo>
                    <a:pt x="460" y="334"/>
                  </a:lnTo>
                  <a:lnTo>
                    <a:pt x="458" y="332"/>
                  </a:lnTo>
                  <a:lnTo>
                    <a:pt x="460" y="330"/>
                  </a:lnTo>
                  <a:lnTo>
                    <a:pt x="462" y="332"/>
                  </a:lnTo>
                  <a:lnTo>
                    <a:pt x="462" y="334"/>
                  </a:lnTo>
                  <a:lnTo>
                    <a:pt x="460" y="334"/>
                  </a:lnTo>
                  <a:close/>
                  <a:moveTo>
                    <a:pt x="634" y="557"/>
                  </a:moveTo>
                  <a:lnTo>
                    <a:pt x="634" y="557"/>
                  </a:lnTo>
                  <a:lnTo>
                    <a:pt x="638" y="557"/>
                  </a:lnTo>
                  <a:lnTo>
                    <a:pt x="641" y="555"/>
                  </a:lnTo>
                  <a:lnTo>
                    <a:pt x="641" y="557"/>
                  </a:lnTo>
                  <a:lnTo>
                    <a:pt x="634" y="561"/>
                  </a:lnTo>
                  <a:lnTo>
                    <a:pt x="632" y="561"/>
                  </a:lnTo>
                  <a:lnTo>
                    <a:pt x="634" y="557"/>
                  </a:lnTo>
                  <a:close/>
                  <a:moveTo>
                    <a:pt x="641" y="552"/>
                  </a:moveTo>
                  <a:lnTo>
                    <a:pt x="641" y="552"/>
                  </a:lnTo>
                  <a:lnTo>
                    <a:pt x="641" y="544"/>
                  </a:lnTo>
                  <a:lnTo>
                    <a:pt x="641" y="542"/>
                  </a:lnTo>
                  <a:lnTo>
                    <a:pt x="643" y="540"/>
                  </a:lnTo>
                  <a:lnTo>
                    <a:pt x="641" y="552"/>
                  </a:lnTo>
                  <a:close/>
                  <a:moveTo>
                    <a:pt x="692" y="245"/>
                  </a:moveTo>
                  <a:lnTo>
                    <a:pt x="692" y="246"/>
                  </a:lnTo>
                  <a:lnTo>
                    <a:pt x="690" y="245"/>
                  </a:lnTo>
                  <a:lnTo>
                    <a:pt x="674" y="246"/>
                  </a:lnTo>
                  <a:lnTo>
                    <a:pt x="656" y="246"/>
                  </a:lnTo>
                  <a:lnTo>
                    <a:pt x="656" y="243"/>
                  </a:lnTo>
                  <a:lnTo>
                    <a:pt x="661" y="243"/>
                  </a:lnTo>
                  <a:lnTo>
                    <a:pt x="665" y="241"/>
                  </a:lnTo>
                  <a:lnTo>
                    <a:pt x="665" y="239"/>
                  </a:lnTo>
                  <a:lnTo>
                    <a:pt x="670" y="237"/>
                  </a:lnTo>
                  <a:lnTo>
                    <a:pt x="674" y="241"/>
                  </a:lnTo>
                  <a:lnTo>
                    <a:pt x="679" y="243"/>
                  </a:lnTo>
                  <a:lnTo>
                    <a:pt x="692" y="245"/>
                  </a:lnTo>
                  <a:close/>
                  <a:moveTo>
                    <a:pt x="674" y="200"/>
                  </a:moveTo>
                  <a:lnTo>
                    <a:pt x="674" y="200"/>
                  </a:lnTo>
                  <a:lnTo>
                    <a:pt x="674" y="206"/>
                  </a:lnTo>
                  <a:lnTo>
                    <a:pt x="683" y="210"/>
                  </a:lnTo>
                  <a:lnTo>
                    <a:pt x="685" y="210"/>
                  </a:lnTo>
                  <a:lnTo>
                    <a:pt x="688" y="211"/>
                  </a:lnTo>
                  <a:lnTo>
                    <a:pt x="688" y="213"/>
                  </a:lnTo>
                  <a:lnTo>
                    <a:pt x="685" y="213"/>
                  </a:lnTo>
                  <a:lnTo>
                    <a:pt x="685" y="211"/>
                  </a:lnTo>
                  <a:lnTo>
                    <a:pt x="683" y="210"/>
                  </a:lnTo>
                  <a:lnTo>
                    <a:pt x="670" y="211"/>
                  </a:lnTo>
                  <a:lnTo>
                    <a:pt x="665" y="211"/>
                  </a:lnTo>
                  <a:lnTo>
                    <a:pt x="661" y="213"/>
                  </a:lnTo>
                  <a:lnTo>
                    <a:pt x="656" y="217"/>
                  </a:lnTo>
                  <a:lnTo>
                    <a:pt x="654" y="221"/>
                  </a:lnTo>
                  <a:lnTo>
                    <a:pt x="652" y="221"/>
                  </a:lnTo>
                  <a:lnTo>
                    <a:pt x="650" y="221"/>
                  </a:lnTo>
                  <a:lnTo>
                    <a:pt x="650" y="219"/>
                  </a:lnTo>
                  <a:lnTo>
                    <a:pt x="656" y="213"/>
                  </a:lnTo>
                  <a:lnTo>
                    <a:pt x="663" y="208"/>
                  </a:lnTo>
                  <a:lnTo>
                    <a:pt x="667" y="208"/>
                  </a:lnTo>
                  <a:lnTo>
                    <a:pt x="672" y="208"/>
                  </a:lnTo>
                  <a:lnTo>
                    <a:pt x="667" y="206"/>
                  </a:lnTo>
                  <a:lnTo>
                    <a:pt x="667" y="204"/>
                  </a:lnTo>
                  <a:lnTo>
                    <a:pt x="661" y="204"/>
                  </a:lnTo>
                  <a:lnTo>
                    <a:pt x="656" y="204"/>
                  </a:lnTo>
                  <a:lnTo>
                    <a:pt x="654" y="208"/>
                  </a:lnTo>
                  <a:lnTo>
                    <a:pt x="647" y="213"/>
                  </a:lnTo>
                  <a:lnTo>
                    <a:pt x="645" y="217"/>
                  </a:lnTo>
                  <a:lnTo>
                    <a:pt x="641" y="217"/>
                  </a:lnTo>
                  <a:lnTo>
                    <a:pt x="630" y="215"/>
                  </a:lnTo>
                  <a:lnTo>
                    <a:pt x="625" y="210"/>
                  </a:lnTo>
                  <a:lnTo>
                    <a:pt x="630" y="210"/>
                  </a:lnTo>
                  <a:lnTo>
                    <a:pt x="630" y="208"/>
                  </a:lnTo>
                  <a:lnTo>
                    <a:pt x="630" y="206"/>
                  </a:lnTo>
                  <a:lnTo>
                    <a:pt x="627" y="206"/>
                  </a:lnTo>
                  <a:lnTo>
                    <a:pt x="627" y="204"/>
                  </a:lnTo>
                  <a:lnTo>
                    <a:pt x="636" y="194"/>
                  </a:lnTo>
                  <a:lnTo>
                    <a:pt x="634" y="192"/>
                  </a:lnTo>
                  <a:lnTo>
                    <a:pt x="632" y="190"/>
                  </a:lnTo>
                  <a:lnTo>
                    <a:pt x="634" y="190"/>
                  </a:lnTo>
                  <a:lnTo>
                    <a:pt x="643" y="190"/>
                  </a:lnTo>
                  <a:lnTo>
                    <a:pt x="650" y="190"/>
                  </a:lnTo>
                  <a:lnTo>
                    <a:pt x="645" y="186"/>
                  </a:lnTo>
                  <a:lnTo>
                    <a:pt x="641" y="182"/>
                  </a:lnTo>
                  <a:lnTo>
                    <a:pt x="630" y="180"/>
                  </a:lnTo>
                  <a:lnTo>
                    <a:pt x="621" y="180"/>
                  </a:lnTo>
                  <a:lnTo>
                    <a:pt x="616" y="180"/>
                  </a:lnTo>
                  <a:lnTo>
                    <a:pt x="614" y="182"/>
                  </a:lnTo>
                  <a:lnTo>
                    <a:pt x="614" y="177"/>
                  </a:lnTo>
                  <a:lnTo>
                    <a:pt x="623" y="177"/>
                  </a:lnTo>
                  <a:lnTo>
                    <a:pt x="636" y="177"/>
                  </a:lnTo>
                  <a:lnTo>
                    <a:pt x="650" y="173"/>
                  </a:lnTo>
                  <a:lnTo>
                    <a:pt x="659" y="171"/>
                  </a:lnTo>
                  <a:lnTo>
                    <a:pt x="665" y="169"/>
                  </a:lnTo>
                  <a:lnTo>
                    <a:pt x="674" y="169"/>
                  </a:lnTo>
                  <a:lnTo>
                    <a:pt x="685" y="173"/>
                  </a:lnTo>
                  <a:lnTo>
                    <a:pt x="681" y="177"/>
                  </a:lnTo>
                  <a:lnTo>
                    <a:pt x="679" y="177"/>
                  </a:lnTo>
                  <a:lnTo>
                    <a:pt x="679" y="175"/>
                  </a:lnTo>
                  <a:lnTo>
                    <a:pt x="676" y="175"/>
                  </a:lnTo>
                  <a:lnTo>
                    <a:pt x="674" y="175"/>
                  </a:lnTo>
                  <a:lnTo>
                    <a:pt x="667" y="178"/>
                  </a:lnTo>
                  <a:lnTo>
                    <a:pt x="670" y="180"/>
                  </a:lnTo>
                  <a:lnTo>
                    <a:pt x="674" y="182"/>
                  </a:lnTo>
                  <a:lnTo>
                    <a:pt x="685" y="184"/>
                  </a:lnTo>
                  <a:lnTo>
                    <a:pt x="692" y="186"/>
                  </a:lnTo>
                  <a:lnTo>
                    <a:pt x="696" y="184"/>
                  </a:lnTo>
                  <a:lnTo>
                    <a:pt x="699" y="184"/>
                  </a:lnTo>
                  <a:lnTo>
                    <a:pt x="701" y="182"/>
                  </a:lnTo>
                  <a:lnTo>
                    <a:pt x="703" y="184"/>
                  </a:lnTo>
                  <a:lnTo>
                    <a:pt x="703" y="188"/>
                  </a:lnTo>
                  <a:lnTo>
                    <a:pt x="699" y="192"/>
                  </a:lnTo>
                  <a:lnTo>
                    <a:pt x="696" y="194"/>
                  </a:lnTo>
                  <a:lnTo>
                    <a:pt x="699" y="198"/>
                  </a:lnTo>
                  <a:lnTo>
                    <a:pt x="701" y="200"/>
                  </a:lnTo>
                  <a:lnTo>
                    <a:pt x="688" y="202"/>
                  </a:lnTo>
                  <a:lnTo>
                    <a:pt x="674" y="200"/>
                  </a:lnTo>
                  <a:close/>
                  <a:moveTo>
                    <a:pt x="766" y="281"/>
                  </a:moveTo>
                  <a:lnTo>
                    <a:pt x="766" y="281"/>
                  </a:lnTo>
                  <a:lnTo>
                    <a:pt x="754" y="278"/>
                  </a:lnTo>
                  <a:lnTo>
                    <a:pt x="750" y="287"/>
                  </a:lnTo>
                  <a:lnTo>
                    <a:pt x="734" y="291"/>
                  </a:lnTo>
                  <a:lnTo>
                    <a:pt x="725" y="293"/>
                  </a:lnTo>
                  <a:lnTo>
                    <a:pt x="719" y="293"/>
                  </a:lnTo>
                  <a:lnTo>
                    <a:pt x="717" y="289"/>
                  </a:lnTo>
                  <a:lnTo>
                    <a:pt x="714" y="285"/>
                  </a:lnTo>
                  <a:lnTo>
                    <a:pt x="710" y="285"/>
                  </a:lnTo>
                  <a:lnTo>
                    <a:pt x="708" y="285"/>
                  </a:lnTo>
                  <a:lnTo>
                    <a:pt x="701" y="283"/>
                  </a:lnTo>
                  <a:lnTo>
                    <a:pt x="699" y="281"/>
                  </a:lnTo>
                  <a:lnTo>
                    <a:pt x="696" y="278"/>
                  </a:lnTo>
                  <a:lnTo>
                    <a:pt x="708" y="279"/>
                  </a:lnTo>
                  <a:lnTo>
                    <a:pt x="712" y="279"/>
                  </a:lnTo>
                  <a:lnTo>
                    <a:pt x="719" y="278"/>
                  </a:lnTo>
                  <a:lnTo>
                    <a:pt x="725" y="272"/>
                  </a:lnTo>
                  <a:lnTo>
                    <a:pt x="728" y="270"/>
                  </a:lnTo>
                  <a:lnTo>
                    <a:pt x="730" y="268"/>
                  </a:lnTo>
                  <a:lnTo>
                    <a:pt x="734" y="268"/>
                  </a:lnTo>
                  <a:lnTo>
                    <a:pt x="739" y="270"/>
                  </a:lnTo>
                  <a:lnTo>
                    <a:pt x="730" y="256"/>
                  </a:lnTo>
                  <a:lnTo>
                    <a:pt x="725" y="248"/>
                  </a:lnTo>
                  <a:lnTo>
                    <a:pt x="725" y="246"/>
                  </a:lnTo>
                  <a:lnTo>
                    <a:pt x="725" y="245"/>
                  </a:lnTo>
                  <a:lnTo>
                    <a:pt x="734" y="246"/>
                  </a:lnTo>
                  <a:lnTo>
                    <a:pt x="739" y="252"/>
                  </a:lnTo>
                  <a:lnTo>
                    <a:pt x="743" y="258"/>
                  </a:lnTo>
                  <a:lnTo>
                    <a:pt x="746" y="264"/>
                  </a:lnTo>
                  <a:lnTo>
                    <a:pt x="759" y="264"/>
                  </a:lnTo>
                  <a:lnTo>
                    <a:pt x="772" y="264"/>
                  </a:lnTo>
                  <a:lnTo>
                    <a:pt x="777" y="260"/>
                  </a:lnTo>
                  <a:lnTo>
                    <a:pt x="781" y="256"/>
                  </a:lnTo>
                  <a:lnTo>
                    <a:pt x="786" y="250"/>
                  </a:lnTo>
                  <a:lnTo>
                    <a:pt x="790" y="246"/>
                  </a:lnTo>
                  <a:lnTo>
                    <a:pt x="799" y="245"/>
                  </a:lnTo>
                  <a:lnTo>
                    <a:pt x="810" y="245"/>
                  </a:lnTo>
                  <a:lnTo>
                    <a:pt x="806" y="248"/>
                  </a:lnTo>
                  <a:lnTo>
                    <a:pt x="808" y="252"/>
                  </a:lnTo>
                  <a:lnTo>
                    <a:pt x="801" y="254"/>
                  </a:lnTo>
                  <a:lnTo>
                    <a:pt x="797" y="256"/>
                  </a:lnTo>
                  <a:lnTo>
                    <a:pt x="797" y="258"/>
                  </a:lnTo>
                  <a:lnTo>
                    <a:pt x="795" y="262"/>
                  </a:lnTo>
                  <a:lnTo>
                    <a:pt x="788" y="264"/>
                  </a:lnTo>
                  <a:lnTo>
                    <a:pt x="779" y="268"/>
                  </a:lnTo>
                  <a:lnTo>
                    <a:pt x="779" y="272"/>
                  </a:lnTo>
                  <a:lnTo>
                    <a:pt x="772" y="276"/>
                  </a:lnTo>
                  <a:lnTo>
                    <a:pt x="766" y="281"/>
                  </a:lnTo>
                  <a:close/>
                  <a:moveTo>
                    <a:pt x="783" y="664"/>
                  </a:moveTo>
                  <a:lnTo>
                    <a:pt x="783" y="664"/>
                  </a:lnTo>
                  <a:lnTo>
                    <a:pt x="781" y="668"/>
                  </a:lnTo>
                  <a:lnTo>
                    <a:pt x="775" y="660"/>
                  </a:lnTo>
                  <a:lnTo>
                    <a:pt x="770" y="655"/>
                  </a:lnTo>
                  <a:lnTo>
                    <a:pt x="772" y="653"/>
                  </a:lnTo>
                  <a:lnTo>
                    <a:pt x="777" y="651"/>
                  </a:lnTo>
                  <a:lnTo>
                    <a:pt x="777" y="656"/>
                  </a:lnTo>
                  <a:lnTo>
                    <a:pt x="781" y="656"/>
                  </a:lnTo>
                  <a:lnTo>
                    <a:pt x="783" y="656"/>
                  </a:lnTo>
                  <a:lnTo>
                    <a:pt x="783" y="662"/>
                  </a:lnTo>
                  <a:lnTo>
                    <a:pt x="783" y="664"/>
                  </a:lnTo>
                  <a:close/>
                  <a:moveTo>
                    <a:pt x="797" y="342"/>
                  </a:moveTo>
                  <a:lnTo>
                    <a:pt x="797" y="342"/>
                  </a:lnTo>
                  <a:lnTo>
                    <a:pt x="795" y="344"/>
                  </a:lnTo>
                  <a:lnTo>
                    <a:pt x="795" y="348"/>
                  </a:lnTo>
                  <a:lnTo>
                    <a:pt x="786" y="348"/>
                  </a:lnTo>
                  <a:lnTo>
                    <a:pt x="781" y="342"/>
                  </a:lnTo>
                  <a:lnTo>
                    <a:pt x="786" y="342"/>
                  </a:lnTo>
                  <a:lnTo>
                    <a:pt x="812" y="318"/>
                  </a:lnTo>
                  <a:lnTo>
                    <a:pt x="815" y="320"/>
                  </a:lnTo>
                  <a:lnTo>
                    <a:pt x="817" y="322"/>
                  </a:lnTo>
                  <a:lnTo>
                    <a:pt x="821" y="322"/>
                  </a:lnTo>
                  <a:lnTo>
                    <a:pt x="824" y="320"/>
                  </a:lnTo>
                  <a:lnTo>
                    <a:pt x="828" y="318"/>
                  </a:lnTo>
                  <a:lnTo>
                    <a:pt x="844" y="320"/>
                  </a:lnTo>
                  <a:lnTo>
                    <a:pt x="830" y="324"/>
                  </a:lnTo>
                  <a:lnTo>
                    <a:pt x="819" y="328"/>
                  </a:lnTo>
                  <a:lnTo>
                    <a:pt x="797" y="342"/>
                  </a:lnTo>
                  <a:close/>
                  <a:moveTo>
                    <a:pt x="853" y="138"/>
                  </a:moveTo>
                  <a:lnTo>
                    <a:pt x="853" y="138"/>
                  </a:lnTo>
                  <a:lnTo>
                    <a:pt x="850" y="134"/>
                  </a:lnTo>
                  <a:lnTo>
                    <a:pt x="850" y="132"/>
                  </a:lnTo>
                  <a:lnTo>
                    <a:pt x="853" y="132"/>
                  </a:lnTo>
                  <a:lnTo>
                    <a:pt x="857" y="136"/>
                  </a:lnTo>
                  <a:lnTo>
                    <a:pt x="857" y="138"/>
                  </a:lnTo>
                  <a:lnTo>
                    <a:pt x="853" y="138"/>
                  </a:lnTo>
                  <a:close/>
                  <a:moveTo>
                    <a:pt x="895" y="344"/>
                  </a:moveTo>
                  <a:lnTo>
                    <a:pt x="895" y="344"/>
                  </a:lnTo>
                  <a:lnTo>
                    <a:pt x="902" y="340"/>
                  </a:lnTo>
                  <a:lnTo>
                    <a:pt x="904" y="344"/>
                  </a:lnTo>
                  <a:lnTo>
                    <a:pt x="904" y="348"/>
                  </a:lnTo>
                  <a:lnTo>
                    <a:pt x="902" y="349"/>
                  </a:lnTo>
                  <a:lnTo>
                    <a:pt x="895" y="349"/>
                  </a:lnTo>
                  <a:lnTo>
                    <a:pt x="895" y="344"/>
                  </a:lnTo>
                  <a:close/>
                  <a:moveTo>
                    <a:pt x="893" y="386"/>
                  </a:moveTo>
                  <a:lnTo>
                    <a:pt x="893" y="386"/>
                  </a:lnTo>
                  <a:lnTo>
                    <a:pt x="893" y="384"/>
                  </a:lnTo>
                  <a:lnTo>
                    <a:pt x="895" y="382"/>
                  </a:lnTo>
                  <a:lnTo>
                    <a:pt x="900" y="384"/>
                  </a:lnTo>
                  <a:lnTo>
                    <a:pt x="897" y="384"/>
                  </a:lnTo>
                  <a:lnTo>
                    <a:pt x="893" y="386"/>
                  </a:lnTo>
                  <a:close/>
                  <a:moveTo>
                    <a:pt x="911" y="379"/>
                  </a:moveTo>
                  <a:lnTo>
                    <a:pt x="911" y="379"/>
                  </a:lnTo>
                  <a:lnTo>
                    <a:pt x="904" y="379"/>
                  </a:lnTo>
                  <a:lnTo>
                    <a:pt x="904" y="373"/>
                  </a:lnTo>
                  <a:lnTo>
                    <a:pt x="902" y="369"/>
                  </a:lnTo>
                  <a:lnTo>
                    <a:pt x="904" y="361"/>
                  </a:lnTo>
                  <a:lnTo>
                    <a:pt x="908" y="355"/>
                  </a:lnTo>
                  <a:lnTo>
                    <a:pt x="913" y="351"/>
                  </a:lnTo>
                  <a:lnTo>
                    <a:pt x="920" y="353"/>
                  </a:lnTo>
                  <a:lnTo>
                    <a:pt x="915" y="367"/>
                  </a:lnTo>
                  <a:lnTo>
                    <a:pt x="911" y="379"/>
                  </a:lnTo>
                  <a:close/>
                  <a:moveTo>
                    <a:pt x="922" y="237"/>
                  </a:moveTo>
                  <a:lnTo>
                    <a:pt x="922" y="237"/>
                  </a:lnTo>
                  <a:lnTo>
                    <a:pt x="920" y="233"/>
                  </a:lnTo>
                  <a:lnTo>
                    <a:pt x="920" y="231"/>
                  </a:lnTo>
                  <a:lnTo>
                    <a:pt x="924" y="227"/>
                  </a:lnTo>
                  <a:lnTo>
                    <a:pt x="929" y="225"/>
                  </a:lnTo>
                  <a:lnTo>
                    <a:pt x="931" y="225"/>
                  </a:lnTo>
                  <a:lnTo>
                    <a:pt x="933" y="225"/>
                  </a:lnTo>
                  <a:lnTo>
                    <a:pt x="933" y="227"/>
                  </a:lnTo>
                  <a:lnTo>
                    <a:pt x="937" y="231"/>
                  </a:lnTo>
                  <a:lnTo>
                    <a:pt x="929" y="239"/>
                  </a:lnTo>
                  <a:lnTo>
                    <a:pt x="922" y="237"/>
                  </a:lnTo>
                  <a:close/>
                  <a:moveTo>
                    <a:pt x="944" y="456"/>
                  </a:moveTo>
                  <a:lnTo>
                    <a:pt x="944" y="456"/>
                  </a:lnTo>
                  <a:lnTo>
                    <a:pt x="944" y="470"/>
                  </a:lnTo>
                  <a:lnTo>
                    <a:pt x="942" y="470"/>
                  </a:lnTo>
                  <a:lnTo>
                    <a:pt x="940" y="468"/>
                  </a:lnTo>
                  <a:lnTo>
                    <a:pt x="940" y="460"/>
                  </a:lnTo>
                  <a:lnTo>
                    <a:pt x="940" y="452"/>
                  </a:lnTo>
                  <a:lnTo>
                    <a:pt x="931" y="447"/>
                  </a:lnTo>
                  <a:lnTo>
                    <a:pt x="935" y="447"/>
                  </a:lnTo>
                  <a:lnTo>
                    <a:pt x="940" y="447"/>
                  </a:lnTo>
                  <a:lnTo>
                    <a:pt x="940" y="445"/>
                  </a:lnTo>
                  <a:lnTo>
                    <a:pt x="940" y="441"/>
                  </a:lnTo>
                  <a:lnTo>
                    <a:pt x="942" y="447"/>
                  </a:lnTo>
                  <a:lnTo>
                    <a:pt x="946" y="450"/>
                  </a:lnTo>
                  <a:lnTo>
                    <a:pt x="946" y="454"/>
                  </a:lnTo>
                  <a:lnTo>
                    <a:pt x="946" y="456"/>
                  </a:lnTo>
                  <a:lnTo>
                    <a:pt x="944" y="456"/>
                  </a:lnTo>
                  <a:close/>
                  <a:moveTo>
                    <a:pt x="964" y="501"/>
                  </a:moveTo>
                  <a:lnTo>
                    <a:pt x="964" y="501"/>
                  </a:lnTo>
                  <a:lnTo>
                    <a:pt x="962" y="493"/>
                  </a:lnTo>
                  <a:lnTo>
                    <a:pt x="960" y="485"/>
                  </a:lnTo>
                  <a:lnTo>
                    <a:pt x="951" y="480"/>
                  </a:lnTo>
                  <a:lnTo>
                    <a:pt x="949" y="474"/>
                  </a:lnTo>
                  <a:lnTo>
                    <a:pt x="949" y="470"/>
                  </a:lnTo>
                  <a:lnTo>
                    <a:pt x="951" y="470"/>
                  </a:lnTo>
                  <a:lnTo>
                    <a:pt x="949" y="468"/>
                  </a:lnTo>
                  <a:lnTo>
                    <a:pt x="951" y="468"/>
                  </a:lnTo>
                  <a:lnTo>
                    <a:pt x="958" y="474"/>
                  </a:lnTo>
                  <a:lnTo>
                    <a:pt x="962" y="482"/>
                  </a:lnTo>
                  <a:lnTo>
                    <a:pt x="971" y="497"/>
                  </a:lnTo>
                  <a:lnTo>
                    <a:pt x="964" y="501"/>
                  </a:lnTo>
                  <a:close/>
                  <a:moveTo>
                    <a:pt x="993" y="480"/>
                  </a:moveTo>
                  <a:lnTo>
                    <a:pt x="993" y="480"/>
                  </a:lnTo>
                  <a:lnTo>
                    <a:pt x="993" y="484"/>
                  </a:lnTo>
                  <a:lnTo>
                    <a:pt x="993" y="487"/>
                  </a:lnTo>
                  <a:lnTo>
                    <a:pt x="996" y="493"/>
                  </a:lnTo>
                  <a:lnTo>
                    <a:pt x="996" y="491"/>
                  </a:lnTo>
                  <a:lnTo>
                    <a:pt x="993" y="491"/>
                  </a:lnTo>
                  <a:lnTo>
                    <a:pt x="991" y="495"/>
                  </a:lnTo>
                  <a:lnTo>
                    <a:pt x="989" y="495"/>
                  </a:lnTo>
                  <a:lnTo>
                    <a:pt x="987" y="495"/>
                  </a:lnTo>
                  <a:lnTo>
                    <a:pt x="984" y="485"/>
                  </a:lnTo>
                  <a:lnTo>
                    <a:pt x="987" y="476"/>
                  </a:lnTo>
                  <a:lnTo>
                    <a:pt x="982" y="472"/>
                  </a:lnTo>
                  <a:lnTo>
                    <a:pt x="982" y="470"/>
                  </a:lnTo>
                  <a:lnTo>
                    <a:pt x="978" y="470"/>
                  </a:lnTo>
                  <a:lnTo>
                    <a:pt x="973" y="470"/>
                  </a:lnTo>
                  <a:lnTo>
                    <a:pt x="975" y="462"/>
                  </a:lnTo>
                  <a:lnTo>
                    <a:pt x="973" y="460"/>
                  </a:lnTo>
                  <a:lnTo>
                    <a:pt x="971" y="460"/>
                  </a:lnTo>
                  <a:lnTo>
                    <a:pt x="971" y="462"/>
                  </a:lnTo>
                  <a:lnTo>
                    <a:pt x="969" y="464"/>
                  </a:lnTo>
                  <a:lnTo>
                    <a:pt x="969" y="460"/>
                  </a:lnTo>
                  <a:lnTo>
                    <a:pt x="967" y="456"/>
                  </a:lnTo>
                  <a:lnTo>
                    <a:pt x="962" y="454"/>
                  </a:lnTo>
                  <a:lnTo>
                    <a:pt x="955" y="452"/>
                  </a:lnTo>
                  <a:lnTo>
                    <a:pt x="958" y="445"/>
                  </a:lnTo>
                  <a:lnTo>
                    <a:pt x="951" y="445"/>
                  </a:lnTo>
                  <a:lnTo>
                    <a:pt x="951" y="443"/>
                  </a:lnTo>
                  <a:lnTo>
                    <a:pt x="949" y="441"/>
                  </a:lnTo>
                  <a:lnTo>
                    <a:pt x="949" y="439"/>
                  </a:lnTo>
                  <a:lnTo>
                    <a:pt x="958" y="427"/>
                  </a:lnTo>
                  <a:lnTo>
                    <a:pt x="960" y="429"/>
                  </a:lnTo>
                  <a:lnTo>
                    <a:pt x="962" y="429"/>
                  </a:lnTo>
                  <a:lnTo>
                    <a:pt x="964" y="429"/>
                  </a:lnTo>
                  <a:lnTo>
                    <a:pt x="964" y="425"/>
                  </a:lnTo>
                  <a:lnTo>
                    <a:pt x="964" y="423"/>
                  </a:lnTo>
                  <a:lnTo>
                    <a:pt x="967" y="421"/>
                  </a:lnTo>
                  <a:lnTo>
                    <a:pt x="967" y="425"/>
                  </a:lnTo>
                  <a:lnTo>
                    <a:pt x="969" y="425"/>
                  </a:lnTo>
                  <a:lnTo>
                    <a:pt x="971" y="425"/>
                  </a:lnTo>
                  <a:lnTo>
                    <a:pt x="969" y="431"/>
                  </a:lnTo>
                  <a:lnTo>
                    <a:pt x="969" y="437"/>
                  </a:lnTo>
                  <a:lnTo>
                    <a:pt x="971" y="441"/>
                  </a:lnTo>
                  <a:lnTo>
                    <a:pt x="975" y="447"/>
                  </a:lnTo>
                  <a:lnTo>
                    <a:pt x="982" y="456"/>
                  </a:lnTo>
                  <a:lnTo>
                    <a:pt x="982" y="460"/>
                  </a:lnTo>
                  <a:lnTo>
                    <a:pt x="982" y="464"/>
                  </a:lnTo>
                  <a:lnTo>
                    <a:pt x="987" y="470"/>
                  </a:lnTo>
                  <a:lnTo>
                    <a:pt x="993" y="476"/>
                  </a:lnTo>
                  <a:lnTo>
                    <a:pt x="996" y="476"/>
                  </a:lnTo>
                  <a:lnTo>
                    <a:pt x="998" y="476"/>
                  </a:lnTo>
                  <a:lnTo>
                    <a:pt x="996" y="478"/>
                  </a:lnTo>
                  <a:lnTo>
                    <a:pt x="993" y="480"/>
                  </a:lnTo>
                  <a:close/>
                  <a:moveTo>
                    <a:pt x="1234" y="604"/>
                  </a:moveTo>
                  <a:lnTo>
                    <a:pt x="1234" y="604"/>
                  </a:lnTo>
                  <a:lnTo>
                    <a:pt x="1234" y="610"/>
                  </a:lnTo>
                  <a:lnTo>
                    <a:pt x="1230" y="610"/>
                  </a:lnTo>
                  <a:lnTo>
                    <a:pt x="1230" y="608"/>
                  </a:lnTo>
                  <a:lnTo>
                    <a:pt x="1232" y="606"/>
                  </a:lnTo>
                  <a:lnTo>
                    <a:pt x="1234" y="604"/>
                  </a:lnTo>
                  <a:close/>
                  <a:moveTo>
                    <a:pt x="1219" y="571"/>
                  </a:moveTo>
                  <a:lnTo>
                    <a:pt x="1219" y="571"/>
                  </a:lnTo>
                  <a:lnTo>
                    <a:pt x="1221" y="571"/>
                  </a:lnTo>
                  <a:lnTo>
                    <a:pt x="1223" y="569"/>
                  </a:lnTo>
                  <a:lnTo>
                    <a:pt x="1228" y="571"/>
                  </a:lnTo>
                  <a:lnTo>
                    <a:pt x="1228" y="573"/>
                  </a:lnTo>
                  <a:lnTo>
                    <a:pt x="1225" y="575"/>
                  </a:lnTo>
                  <a:lnTo>
                    <a:pt x="1219" y="573"/>
                  </a:lnTo>
                  <a:lnTo>
                    <a:pt x="1216" y="573"/>
                  </a:lnTo>
                  <a:lnTo>
                    <a:pt x="1219" y="571"/>
                  </a:lnTo>
                  <a:close/>
                  <a:moveTo>
                    <a:pt x="1100" y="501"/>
                  </a:moveTo>
                  <a:lnTo>
                    <a:pt x="1105" y="499"/>
                  </a:lnTo>
                  <a:lnTo>
                    <a:pt x="1116" y="507"/>
                  </a:lnTo>
                  <a:lnTo>
                    <a:pt x="1118" y="511"/>
                  </a:lnTo>
                  <a:lnTo>
                    <a:pt x="1116" y="513"/>
                  </a:lnTo>
                  <a:lnTo>
                    <a:pt x="1112" y="513"/>
                  </a:lnTo>
                  <a:lnTo>
                    <a:pt x="1107" y="513"/>
                  </a:lnTo>
                  <a:lnTo>
                    <a:pt x="1105" y="511"/>
                  </a:lnTo>
                  <a:lnTo>
                    <a:pt x="1103" y="511"/>
                  </a:lnTo>
                  <a:lnTo>
                    <a:pt x="1100" y="511"/>
                  </a:lnTo>
                  <a:lnTo>
                    <a:pt x="1100" y="501"/>
                  </a:lnTo>
                  <a:close/>
                  <a:moveTo>
                    <a:pt x="1062" y="851"/>
                  </a:moveTo>
                  <a:lnTo>
                    <a:pt x="1062" y="851"/>
                  </a:lnTo>
                  <a:lnTo>
                    <a:pt x="1062" y="849"/>
                  </a:lnTo>
                  <a:lnTo>
                    <a:pt x="1062" y="847"/>
                  </a:lnTo>
                  <a:lnTo>
                    <a:pt x="1065" y="847"/>
                  </a:lnTo>
                  <a:lnTo>
                    <a:pt x="1067" y="849"/>
                  </a:lnTo>
                  <a:lnTo>
                    <a:pt x="1065" y="851"/>
                  </a:lnTo>
                  <a:lnTo>
                    <a:pt x="1062" y="851"/>
                  </a:lnTo>
                  <a:close/>
                  <a:moveTo>
                    <a:pt x="1170" y="620"/>
                  </a:moveTo>
                  <a:lnTo>
                    <a:pt x="1170" y="620"/>
                  </a:lnTo>
                  <a:lnTo>
                    <a:pt x="1174" y="610"/>
                  </a:lnTo>
                  <a:lnTo>
                    <a:pt x="1174" y="604"/>
                  </a:lnTo>
                  <a:lnTo>
                    <a:pt x="1174" y="596"/>
                  </a:lnTo>
                  <a:lnTo>
                    <a:pt x="1170" y="588"/>
                  </a:lnTo>
                  <a:lnTo>
                    <a:pt x="1161" y="588"/>
                  </a:lnTo>
                  <a:lnTo>
                    <a:pt x="1161" y="587"/>
                  </a:lnTo>
                  <a:lnTo>
                    <a:pt x="1156" y="583"/>
                  </a:lnTo>
                  <a:lnTo>
                    <a:pt x="1154" y="588"/>
                  </a:lnTo>
                  <a:lnTo>
                    <a:pt x="1150" y="592"/>
                  </a:lnTo>
                  <a:lnTo>
                    <a:pt x="1147" y="592"/>
                  </a:lnTo>
                  <a:lnTo>
                    <a:pt x="1147" y="598"/>
                  </a:lnTo>
                  <a:lnTo>
                    <a:pt x="1143" y="598"/>
                  </a:lnTo>
                  <a:lnTo>
                    <a:pt x="1138" y="598"/>
                  </a:lnTo>
                  <a:lnTo>
                    <a:pt x="1136" y="600"/>
                  </a:lnTo>
                  <a:lnTo>
                    <a:pt x="1138" y="604"/>
                  </a:lnTo>
                  <a:lnTo>
                    <a:pt x="1138" y="610"/>
                  </a:lnTo>
                  <a:lnTo>
                    <a:pt x="1134" y="610"/>
                  </a:lnTo>
                  <a:lnTo>
                    <a:pt x="1136" y="625"/>
                  </a:lnTo>
                  <a:lnTo>
                    <a:pt x="1136" y="631"/>
                  </a:lnTo>
                  <a:lnTo>
                    <a:pt x="1136" y="639"/>
                  </a:lnTo>
                  <a:lnTo>
                    <a:pt x="1125" y="653"/>
                  </a:lnTo>
                  <a:lnTo>
                    <a:pt x="1123" y="653"/>
                  </a:lnTo>
                  <a:lnTo>
                    <a:pt x="1118" y="653"/>
                  </a:lnTo>
                  <a:lnTo>
                    <a:pt x="1114" y="643"/>
                  </a:lnTo>
                  <a:lnTo>
                    <a:pt x="1112" y="631"/>
                  </a:lnTo>
                  <a:lnTo>
                    <a:pt x="1114" y="621"/>
                  </a:lnTo>
                  <a:lnTo>
                    <a:pt x="1116" y="608"/>
                  </a:lnTo>
                  <a:lnTo>
                    <a:pt x="1121" y="608"/>
                  </a:lnTo>
                  <a:lnTo>
                    <a:pt x="1123" y="604"/>
                  </a:lnTo>
                  <a:lnTo>
                    <a:pt x="1123" y="596"/>
                  </a:lnTo>
                  <a:lnTo>
                    <a:pt x="1121" y="598"/>
                  </a:lnTo>
                  <a:lnTo>
                    <a:pt x="1116" y="600"/>
                  </a:lnTo>
                  <a:lnTo>
                    <a:pt x="1116" y="604"/>
                  </a:lnTo>
                  <a:lnTo>
                    <a:pt x="1114" y="604"/>
                  </a:lnTo>
                  <a:lnTo>
                    <a:pt x="1109" y="604"/>
                  </a:lnTo>
                  <a:lnTo>
                    <a:pt x="1118" y="592"/>
                  </a:lnTo>
                  <a:lnTo>
                    <a:pt x="1121" y="587"/>
                  </a:lnTo>
                  <a:lnTo>
                    <a:pt x="1125" y="583"/>
                  </a:lnTo>
                  <a:lnTo>
                    <a:pt x="1132" y="583"/>
                  </a:lnTo>
                  <a:lnTo>
                    <a:pt x="1143" y="581"/>
                  </a:lnTo>
                  <a:lnTo>
                    <a:pt x="1145" y="577"/>
                  </a:lnTo>
                  <a:lnTo>
                    <a:pt x="1147" y="577"/>
                  </a:lnTo>
                  <a:lnTo>
                    <a:pt x="1150" y="579"/>
                  </a:lnTo>
                  <a:lnTo>
                    <a:pt x="1152" y="579"/>
                  </a:lnTo>
                  <a:lnTo>
                    <a:pt x="1154" y="581"/>
                  </a:lnTo>
                  <a:lnTo>
                    <a:pt x="1158" y="581"/>
                  </a:lnTo>
                  <a:lnTo>
                    <a:pt x="1158" y="577"/>
                  </a:lnTo>
                  <a:lnTo>
                    <a:pt x="1161" y="577"/>
                  </a:lnTo>
                  <a:lnTo>
                    <a:pt x="1163" y="581"/>
                  </a:lnTo>
                  <a:lnTo>
                    <a:pt x="1167" y="581"/>
                  </a:lnTo>
                  <a:lnTo>
                    <a:pt x="1170" y="579"/>
                  </a:lnTo>
                  <a:lnTo>
                    <a:pt x="1167" y="579"/>
                  </a:lnTo>
                  <a:lnTo>
                    <a:pt x="1165" y="577"/>
                  </a:lnTo>
                  <a:lnTo>
                    <a:pt x="1163" y="573"/>
                  </a:lnTo>
                  <a:lnTo>
                    <a:pt x="1158" y="573"/>
                  </a:lnTo>
                  <a:lnTo>
                    <a:pt x="1152" y="573"/>
                  </a:lnTo>
                  <a:lnTo>
                    <a:pt x="1152" y="563"/>
                  </a:lnTo>
                  <a:lnTo>
                    <a:pt x="1147" y="565"/>
                  </a:lnTo>
                  <a:lnTo>
                    <a:pt x="1141" y="567"/>
                  </a:lnTo>
                  <a:lnTo>
                    <a:pt x="1134" y="571"/>
                  </a:lnTo>
                  <a:lnTo>
                    <a:pt x="1125" y="571"/>
                  </a:lnTo>
                  <a:lnTo>
                    <a:pt x="1121" y="569"/>
                  </a:lnTo>
                  <a:lnTo>
                    <a:pt x="1118" y="567"/>
                  </a:lnTo>
                  <a:lnTo>
                    <a:pt x="1116" y="561"/>
                  </a:lnTo>
                  <a:lnTo>
                    <a:pt x="1112" y="561"/>
                  </a:lnTo>
                  <a:lnTo>
                    <a:pt x="1109" y="563"/>
                  </a:lnTo>
                  <a:lnTo>
                    <a:pt x="1103" y="563"/>
                  </a:lnTo>
                  <a:lnTo>
                    <a:pt x="1105" y="563"/>
                  </a:lnTo>
                  <a:lnTo>
                    <a:pt x="1103" y="561"/>
                  </a:lnTo>
                  <a:lnTo>
                    <a:pt x="1103" y="559"/>
                  </a:lnTo>
                  <a:lnTo>
                    <a:pt x="1109" y="557"/>
                  </a:lnTo>
                  <a:lnTo>
                    <a:pt x="1112" y="555"/>
                  </a:lnTo>
                  <a:lnTo>
                    <a:pt x="1114" y="555"/>
                  </a:lnTo>
                  <a:lnTo>
                    <a:pt x="1112" y="553"/>
                  </a:lnTo>
                  <a:lnTo>
                    <a:pt x="1112" y="552"/>
                  </a:lnTo>
                  <a:lnTo>
                    <a:pt x="1098" y="559"/>
                  </a:lnTo>
                  <a:lnTo>
                    <a:pt x="1083" y="565"/>
                  </a:lnTo>
                  <a:lnTo>
                    <a:pt x="1083" y="567"/>
                  </a:lnTo>
                  <a:lnTo>
                    <a:pt x="1078" y="567"/>
                  </a:lnTo>
                  <a:lnTo>
                    <a:pt x="1076" y="565"/>
                  </a:lnTo>
                  <a:lnTo>
                    <a:pt x="1074" y="563"/>
                  </a:lnTo>
                  <a:lnTo>
                    <a:pt x="1071" y="561"/>
                  </a:lnTo>
                  <a:lnTo>
                    <a:pt x="1056" y="563"/>
                  </a:lnTo>
                  <a:lnTo>
                    <a:pt x="1065" y="555"/>
                  </a:lnTo>
                  <a:lnTo>
                    <a:pt x="1071" y="552"/>
                  </a:lnTo>
                  <a:lnTo>
                    <a:pt x="1078" y="550"/>
                  </a:lnTo>
                  <a:lnTo>
                    <a:pt x="1085" y="548"/>
                  </a:lnTo>
                  <a:lnTo>
                    <a:pt x="1091" y="544"/>
                  </a:lnTo>
                  <a:lnTo>
                    <a:pt x="1094" y="538"/>
                  </a:lnTo>
                  <a:lnTo>
                    <a:pt x="1096" y="534"/>
                  </a:lnTo>
                  <a:lnTo>
                    <a:pt x="1098" y="532"/>
                  </a:lnTo>
                  <a:lnTo>
                    <a:pt x="1100" y="532"/>
                  </a:lnTo>
                  <a:lnTo>
                    <a:pt x="1105" y="532"/>
                  </a:lnTo>
                  <a:lnTo>
                    <a:pt x="1105" y="530"/>
                  </a:lnTo>
                  <a:lnTo>
                    <a:pt x="1105" y="526"/>
                  </a:lnTo>
                  <a:lnTo>
                    <a:pt x="1107" y="530"/>
                  </a:lnTo>
                  <a:lnTo>
                    <a:pt x="1109" y="532"/>
                  </a:lnTo>
                  <a:lnTo>
                    <a:pt x="1109" y="528"/>
                  </a:lnTo>
                  <a:lnTo>
                    <a:pt x="1109" y="526"/>
                  </a:lnTo>
                  <a:lnTo>
                    <a:pt x="1112" y="524"/>
                  </a:lnTo>
                  <a:lnTo>
                    <a:pt x="1121" y="524"/>
                  </a:lnTo>
                  <a:lnTo>
                    <a:pt x="1132" y="526"/>
                  </a:lnTo>
                  <a:lnTo>
                    <a:pt x="1136" y="536"/>
                  </a:lnTo>
                  <a:lnTo>
                    <a:pt x="1138" y="540"/>
                  </a:lnTo>
                  <a:lnTo>
                    <a:pt x="1143" y="544"/>
                  </a:lnTo>
                  <a:lnTo>
                    <a:pt x="1147" y="544"/>
                  </a:lnTo>
                  <a:lnTo>
                    <a:pt x="1152" y="544"/>
                  </a:lnTo>
                  <a:lnTo>
                    <a:pt x="1152" y="552"/>
                  </a:lnTo>
                  <a:lnTo>
                    <a:pt x="1158" y="553"/>
                  </a:lnTo>
                  <a:lnTo>
                    <a:pt x="1161" y="557"/>
                  </a:lnTo>
                  <a:lnTo>
                    <a:pt x="1158" y="561"/>
                  </a:lnTo>
                  <a:lnTo>
                    <a:pt x="1158" y="565"/>
                  </a:lnTo>
                  <a:lnTo>
                    <a:pt x="1161" y="569"/>
                  </a:lnTo>
                  <a:lnTo>
                    <a:pt x="1165" y="569"/>
                  </a:lnTo>
                  <a:lnTo>
                    <a:pt x="1167" y="569"/>
                  </a:lnTo>
                  <a:lnTo>
                    <a:pt x="1167" y="573"/>
                  </a:lnTo>
                  <a:lnTo>
                    <a:pt x="1187" y="577"/>
                  </a:lnTo>
                  <a:lnTo>
                    <a:pt x="1205" y="581"/>
                  </a:lnTo>
                  <a:lnTo>
                    <a:pt x="1208" y="579"/>
                  </a:lnTo>
                  <a:lnTo>
                    <a:pt x="1212" y="579"/>
                  </a:lnTo>
                  <a:lnTo>
                    <a:pt x="1216" y="585"/>
                  </a:lnTo>
                  <a:lnTo>
                    <a:pt x="1223" y="587"/>
                  </a:lnTo>
                  <a:lnTo>
                    <a:pt x="1223" y="590"/>
                  </a:lnTo>
                  <a:lnTo>
                    <a:pt x="1223" y="596"/>
                  </a:lnTo>
                  <a:lnTo>
                    <a:pt x="1225" y="598"/>
                  </a:lnTo>
                  <a:lnTo>
                    <a:pt x="1230" y="602"/>
                  </a:lnTo>
                  <a:lnTo>
                    <a:pt x="1223" y="602"/>
                  </a:lnTo>
                  <a:lnTo>
                    <a:pt x="1223" y="608"/>
                  </a:lnTo>
                  <a:lnTo>
                    <a:pt x="1219" y="608"/>
                  </a:lnTo>
                  <a:lnTo>
                    <a:pt x="1216" y="606"/>
                  </a:lnTo>
                  <a:lnTo>
                    <a:pt x="1216" y="604"/>
                  </a:lnTo>
                  <a:lnTo>
                    <a:pt x="1205" y="602"/>
                  </a:lnTo>
                  <a:lnTo>
                    <a:pt x="1201" y="606"/>
                  </a:lnTo>
                  <a:lnTo>
                    <a:pt x="1199" y="612"/>
                  </a:lnTo>
                  <a:lnTo>
                    <a:pt x="1199" y="627"/>
                  </a:lnTo>
                  <a:lnTo>
                    <a:pt x="1192" y="629"/>
                  </a:lnTo>
                  <a:lnTo>
                    <a:pt x="1190" y="631"/>
                  </a:lnTo>
                  <a:lnTo>
                    <a:pt x="1183" y="614"/>
                  </a:lnTo>
                  <a:lnTo>
                    <a:pt x="1176" y="614"/>
                  </a:lnTo>
                  <a:lnTo>
                    <a:pt x="1174" y="618"/>
                  </a:lnTo>
                  <a:lnTo>
                    <a:pt x="1170" y="620"/>
                  </a:lnTo>
                  <a:close/>
                  <a:moveTo>
                    <a:pt x="1187" y="635"/>
                  </a:moveTo>
                  <a:lnTo>
                    <a:pt x="1187" y="635"/>
                  </a:lnTo>
                  <a:lnTo>
                    <a:pt x="1185" y="639"/>
                  </a:lnTo>
                  <a:lnTo>
                    <a:pt x="1185" y="643"/>
                  </a:lnTo>
                  <a:lnTo>
                    <a:pt x="1183" y="643"/>
                  </a:lnTo>
                  <a:lnTo>
                    <a:pt x="1183" y="639"/>
                  </a:lnTo>
                  <a:lnTo>
                    <a:pt x="1185" y="637"/>
                  </a:lnTo>
                  <a:lnTo>
                    <a:pt x="1187" y="635"/>
                  </a:lnTo>
                  <a:close/>
                  <a:moveTo>
                    <a:pt x="1234" y="627"/>
                  </a:moveTo>
                  <a:lnTo>
                    <a:pt x="1234" y="627"/>
                  </a:lnTo>
                  <a:lnTo>
                    <a:pt x="1234" y="631"/>
                  </a:lnTo>
                  <a:lnTo>
                    <a:pt x="1237" y="635"/>
                  </a:lnTo>
                  <a:lnTo>
                    <a:pt x="1225" y="643"/>
                  </a:lnTo>
                  <a:lnTo>
                    <a:pt x="1219" y="647"/>
                  </a:lnTo>
                  <a:lnTo>
                    <a:pt x="1212" y="651"/>
                  </a:lnTo>
                  <a:lnTo>
                    <a:pt x="1208" y="649"/>
                  </a:lnTo>
                  <a:lnTo>
                    <a:pt x="1203" y="651"/>
                  </a:lnTo>
                  <a:lnTo>
                    <a:pt x="1203" y="653"/>
                  </a:lnTo>
                  <a:lnTo>
                    <a:pt x="1199" y="656"/>
                  </a:lnTo>
                  <a:lnTo>
                    <a:pt x="1194" y="658"/>
                  </a:lnTo>
                  <a:lnTo>
                    <a:pt x="1187" y="660"/>
                  </a:lnTo>
                  <a:lnTo>
                    <a:pt x="1183" y="660"/>
                  </a:lnTo>
                  <a:lnTo>
                    <a:pt x="1181" y="656"/>
                  </a:lnTo>
                  <a:lnTo>
                    <a:pt x="1183" y="656"/>
                  </a:lnTo>
                  <a:lnTo>
                    <a:pt x="1181" y="653"/>
                  </a:lnTo>
                  <a:lnTo>
                    <a:pt x="1176" y="653"/>
                  </a:lnTo>
                  <a:lnTo>
                    <a:pt x="1172" y="653"/>
                  </a:lnTo>
                  <a:lnTo>
                    <a:pt x="1179" y="647"/>
                  </a:lnTo>
                  <a:lnTo>
                    <a:pt x="1181" y="645"/>
                  </a:lnTo>
                  <a:lnTo>
                    <a:pt x="1183" y="643"/>
                  </a:lnTo>
                  <a:lnTo>
                    <a:pt x="1183" y="645"/>
                  </a:lnTo>
                  <a:lnTo>
                    <a:pt x="1183" y="647"/>
                  </a:lnTo>
                  <a:lnTo>
                    <a:pt x="1185" y="649"/>
                  </a:lnTo>
                  <a:lnTo>
                    <a:pt x="1190" y="649"/>
                  </a:lnTo>
                  <a:lnTo>
                    <a:pt x="1192" y="647"/>
                  </a:lnTo>
                  <a:lnTo>
                    <a:pt x="1194" y="645"/>
                  </a:lnTo>
                  <a:lnTo>
                    <a:pt x="1208" y="635"/>
                  </a:lnTo>
                  <a:lnTo>
                    <a:pt x="1216" y="635"/>
                  </a:lnTo>
                  <a:lnTo>
                    <a:pt x="1219" y="631"/>
                  </a:lnTo>
                  <a:lnTo>
                    <a:pt x="1225" y="631"/>
                  </a:lnTo>
                  <a:lnTo>
                    <a:pt x="1232" y="631"/>
                  </a:lnTo>
                  <a:lnTo>
                    <a:pt x="1232" y="627"/>
                  </a:lnTo>
                  <a:lnTo>
                    <a:pt x="1223" y="625"/>
                  </a:lnTo>
                  <a:lnTo>
                    <a:pt x="1230" y="623"/>
                  </a:lnTo>
                  <a:lnTo>
                    <a:pt x="1232" y="621"/>
                  </a:lnTo>
                  <a:lnTo>
                    <a:pt x="1237" y="618"/>
                  </a:lnTo>
                  <a:lnTo>
                    <a:pt x="1243" y="618"/>
                  </a:lnTo>
                  <a:lnTo>
                    <a:pt x="1250" y="618"/>
                  </a:lnTo>
                  <a:lnTo>
                    <a:pt x="1261" y="620"/>
                  </a:lnTo>
                  <a:lnTo>
                    <a:pt x="1263" y="618"/>
                  </a:lnTo>
                  <a:lnTo>
                    <a:pt x="1266" y="616"/>
                  </a:lnTo>
                  <a:lnTo>
                    <a:pt x="1261" y="616"/>
                  </a:lnTo>
                  <a:lnTo>
                    <a:pt x="1257" y="614"/>
                  </a:lnTo>
                  <a:lnTo>
                    <a:pt x="1254" y="610"/>
                  </a:lnTo>
                  <a:lnTo>
                    <a:pt x="1263" y="612"/>
                  </a:lnTo>
                  <a:lnTo>
                    <a:pt x="1272" y="612"/>
                  </a:lnTo>
                  <a:lnTo>
                    <a:pt x="1281" y="606"/>
                  </a:lnTo>
                  <a:lnTo>
                    <a:pt x="1279" y="616"/>
                  </a:lnTo>
                  <a:lnTo>
                    <a:pt x="1274" y="620"/>
                  </a:lnTo>
                  <a:lnTo>
                    <a:pt x="1270" y="623"/>
                  </a:lnTo>
                  <a:lnTo>
                    <a:pt x="1266" y="625"/>
                  </a:lnTo>
                  <a:lnTo>
                    <a:pt x="1252" y="627"/>
                  </a:lnTo>
                  <a:lnTo>
                    <a:pt x="1234" y="627"/>
                  </a:lnTo>
                  <a:close/>
                  <a:moveTo>
                    <a:pt x="1281" y="693"/>
                  </a:moveTo>
                  <a:lnTo>
                    <a:pt x="1281" y="693"/>
                  </a:lnTo>
                  <a:lnTo>
                    <a:pt x="1279" y="693"/>
                  </a:lnTo>
                  <a:lnTo>
                    <a:pt x="1279" y="691"/>
                  </a:lnTo>
                  <a:lnTo>
                    <a:pt x="1281" y="689"/>
                  </a:lnTo>
                  <a:lnTo>
                    <a:pt x="1283" y="689"/>
                  </a:lnTo>
                  <a:lnTo>
                    <a:pt x="1281" y="693"/>
                  </a:lnTo>
                  <a:close/>
                  <a:moveTo>
                    <a:pt x="1299" y="382"/>
                  </a:moveTo>
                  <a:lnTo>
                    <a:pt x="1299" y="382"/>
                  </a:lnTo>
                  <a:lnTo>
                    <a:pt x="1303" y="384"/>
                  </a:lnTo>
                  <a:lnTo>
                    <a:pt x="1303" y="386"/>
                  </a:lnTo>
                  <a:lnTo>
                    <a:pt x="1301" y="388"/>
                  </a:lnTo>
                  <a:lnTo>
                    <a:pt x="1297" y="388"/>
                  </a:lnTo>
                  <a:lnTo>
                    <a:pt x="1297" y="384"/>
                  </a:lnTo>
                  <a:lnTo>
                    <a:pt x="1297" y="382"/>
                  </a:lnTo>
                  <a:lnTo>
                    <a:pt x="1299" y="382"/>
                  </a:lnTo>
                  <a:close/>
                  <a:moveTo>
                    <a:pt x="1306" y="594"/>
                  </a:moveTo>
                  <a:lnTo>
                    <a:pt x="1306" y="594"/>
                  </a:lnTo>
                  <a:lnTo>
                    <a:pt x="1303" y="590"/>
                  </a:lnTo>
                  <a:lnTo>
                    <a:pt x="1303" y="588"/>
                  </a:lnTo>
                  <a:lnTo>
                    <a:pt x="1306" y="588"/>
                  </a:lnTo>
                  <a:lnTo>
                    <a:pt x="1308" y="590"/>
                  </a:lnTo>
                  <a:lnTo>
                    <a:pt x="1310" y="592"/>
                  </a:lnTo>
                  <a:lnTo>
                    <a:pt x="1310" y="594"/>
                  </a:lnTo>
                  <a:lnTo>
                    <a:pt x="1306" y="594"/>
                  </a:lnTo>
                  <a:close/>
                  <a:moveTo>
                    <a:pt x="1317" y="392"/>
                  </a:moveTo>
                  <a:lnTo>
                    <a:pt x="1317" y="392"/>
                  </a:lnTo>
                  <a:lnTo>
                    <a:pt x="1315" y="398"/>
                  </a:lnTo>
                  <a:lnTo>
                    <a:pt x="1315" y="396"/>
                  </a:lnTo>
                  <a:lnTo>
                    <a:pt x="1317" y="392"/>
                  </a:lnTo>
                  <a:close/>
                  <a:moveTo>
                    <a:pt x="1315" y="606"/>
                  </a:moveTo>
                  <a:lnTo>
                    <a:pt x="1315" y="606"/>
                  </a:lnTo>
                  <a:lnTo>
                    <a:pt x="1315" y="602"/>
                  </a:lnTo>
                  <a:lnTo>
                    <a:pt x="1317" y="602"/>
                  </a:lnTo>
                  <a:lnTo>
                    <a:pt x="1319" y="602"/>
                  </a:lnTo>
                  <a:lnTo>
                    <a:pt x="1317" y="604"/>
                  </a:lnTo>
                  <a:lnTo>
                    <a:pt x="1315" y="606"/>
                  </a:lnTo>
                  <a:close/>
                  <a:moveTo>
                    <a:pt x="1330" y="484"/>
                  </a:moveTo>
                  <a:lnTo>
                    <a:pt x="1330" y="484"/>
                  </a:lnTo>
                  <a:lnTo>
                    <a:pt x="1326" y="491"/>
                  </a:lnTo>
                  <a:lnTo>
                    <a:pt x="1321" y="495"/>
                  </a:lnTo>
                  <a:lnTo>
                    <a:pt x="1317" y="497"/>
                  </a:lnTo>
                  <a:lnTo>
                    <a:pt x="1315" y="497"/>
                  </a:lnTo>
                  <a:lnTo>
                    <a:pt x="1312" y="497"/>
                  </a:lnTo>
                  <a:lnTo>
                    <a:pt x="1317" y="491"/>
                  </a:lnTo>
                  <a:lnTo>
                    <a:pt x="1328" y="482"/>
                  </a:lnTo>
                  <a:lnTo>
                    <a:pt x="1330" y="482"/>
                  </a:lnTo>
                  <a:lnTo>
                    <a:pt x="1330" y="484"/>
                  </a:lnTo>
                  <a:close/>
                  <a:moveTo>
                    <a:pt x="1420" y="588"/>
                  </a:moveTo>
                  <a:lnTo>
                    <a:pt x="1420" y="588"/>
                  </a:lnTo>
                  <a:lnTo>
                    <a:pt x="1422" y="588"/>
                  </a:lnTo>
                  <a:lnTo>
                    <a:pt x="1420" y="590"/>
                  </a:lnTo>
                  <a:lnTo>
                    <a:pt x="1420" y="592"/>
                  </a:lnTo>
                  <a:lnTo>
                    <a:pt x="1417" y="588"/>
                  </a:lnTo>
                  <a:lnTo>
                    <a:pt x="1420" y="588"/>
                  </a:lnTo>
                  <a:close/>
                  <a:moveTo>
                    <a:pt x="1368" y="456"/>
                  </a:moveTo>
                  <a:lnTo>
                    <a:pt x="1368" y="456"/>
                  </a:lnTo>
                  <a:lnTo>
                    <a:pt x="1366" y="456"/>
                  </a:lnTo>
                  <a:lnTo>
                    <a:pt x="1368" y="454"/>
                  </a:lnTo>
                  <a:lnTo>
                    <a:pt x="1366" y="454"/>
                  </a:lnTo>
                  <a:lnTo>
                    <a:pt x="1368" y="450"/>
                  </a:lnTo>
                  <a:lnTo>
                    <a:pt x="1370" y="447"/>
                  </a:lnTo>
                  <a:lnTo>
                    <a:pt x="1373" y="445"/>
                  </a:lnTo>
                  <a:lnTo>
                    <a:pt x="1375" y="445"/>
                  </a:lnTo>
                  <a:lnTo>
                    <a:pt x="1375" y="449"/>
                  </a:lnTo>
                  <a:lnTo>
                    <a:pt x="1375" y="452"/>
                  </a:lnTo>
                  <a:lnTo>
                    <a:pt x="1368" y="456"/>
                  </a:lnTo>
                  <a:close/>
                  <a:moveTo>
                    <a:pt x="1386" y="431"/>
                  </a:moveTo>
                  <a:lnTo>
                    <a:pt x="1386" y="431"/>
                  </a:lnTo>
                  <a:lnTo>
                    <a:pt x="1382" y="431"/>
                  </a:lnTo>
                  <a:lnTo>
                    <a:pt x="1379" y="429"/>
                  </a:lnTo>
                  <a:lnTo>
                    <a:pt x="1382" y="425"/>
                  </a:lnTo>
                  <a:lnTo>
                    <a:pt x="1386" y="423"/>
                  </a:lnTo>
                  <a:lnTo>
                    <a:pt x="1388" y="425"/>
                  </a:lnTo>
                  <a:lnTo>
                    <a:pt x="1388" y="427"/>
                  </a:lnTo>
                  <a:lnTo>
                    <a:pt x="1386" y="431"/>
                  </a:lnTo>
                  <a:close/>
                  <a:moveTo>
                    <a:pt x="1449" y="447"/>
                  </a:moveTo>
                  <a:lnTo>
                    <a:pt x="1449" y="447"/>
                  </a:lnTo>
                  <a:lnTo>
                    <a:pt x="1449" y="449"/>
                  </a:lnTo>
                  <a:lnTo>
                    <a:pt x="1446" y="449"/>
                  </a:lnTo>
                  <a:lnTo>
                    <a:pt x="1444" y="443"/>
                  </a:lnTo>
                  <a:lnTo>
                    <a:pt x="1442" y="439"/>
                  </a:lnTo>
                  <a:lnTo>
                    <a:pt x="1444" y="439"/>
                  </a:lnTo>
                  <a:lnTo>
                    <a:pt x="1446" y="441"/>
                  </a:lnTo>
                  <a:lnTo>
                    <a:pt x="1449" y="445"/>
                  </a:lnTo>
                  <a:lnTo>
                    <a:pt x="1451" y="447"/>
                  </a:lnTo>
                  <a:lnTo>
                    <a:pt x="1449" y="4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72" name="Group 74"/>
            <p:cNvGrpSpPr>
              <a:grpSpLocks/>
            </p:cNvGrpSpPr>
            <p:nvPr/>
          </p:nvGrpSpPr>
          <p:grpSpPr bwMode="auto">
            <a:xfrm>
              <a:off x="749" y="1110"/>
              <a:ext cx="1199" cy="649"/>
              <a:chOff x="749" y="1110"/>
              <a:chExt cx="1199" cy="649"/>
            </a:xfrm>
            <a:grpFill/>
          </p:grpSpPr>
          <p:sp>
            <p:nvSpPr>
              <p:cNvPr id="3454" name="Freeform 72"/>
              <p:cNvSpPr>
                <a:spLocks/>
              </p:cNvSpPr>
              <p:nvPr/>
            </p:nvSpPr>
            <p:spPr bwMode="auto">
              <a:xfrm>
                <a:off x="749" y="1110"/>
                <a:ext cx="1199" cy="649"/>
              </a:xfrm>
              <a:custGeom>
                <a:avLst/>
                <a:gdLst>
                  <a:gd name="T0" fmla="*/ 777 w 1199"/>
                  <a:gd name="T1" fmla="*/ 544 h 649"/>
                  <a:gd name="T2" fmla="*/ 857 w 1199"/>
                  <a:gd name="T3" fmla="*/ 597 h 649"/>
                  <a:gd name="T4" fmla="*/ 819 w 1199"/>
                  <a:gd name="T5" fmla="*/ 649 h 649"/>
                  <a:gd name="T6" fmla="*/ 895 w 1199"/>
                  <a:gd name="T7" fmla="*/ 616 h 649"/>
                  <a:gd name="T8" fmla="*/ 1000 w 1199"/>
                  <a:gd name="T9" fmla="*/ 567 h 649"/>
                  <a:gd name="T10" fmla="*/ 1033 w 1199"/>
                  <a:gd name="T11" fmla="*/ 595 h 649"/>
                  <a:gd name="T12" fmla="*/ 1085 w 1199"/>
                  <a:gd name="T13" fmla="*/ 591 h 649"/>
                  <a:gd name="T14" fmla="*/ 1067 w 1199"/>
                  <a:gd name="T15" fmla="*/ 628 h 649"/>
                  <a:gd name="T16" fmla="*/ 1105 w 1199"/>
                  <a:gd name="T17" fmla="*/ 589 h 649"/>
                  <a:gd name="T18" fmla="*/ 1071 w 1199"/>
                  <a:gd name="T19" fmla="*/ 564 h 649"/>
                  <a:gd name="T20" fmla="*/ 1076 w 1199"/>
                  <a:gd name="T21" fmla="*/ 536 h 649"/>
                  <a:gd name="T22" fmla="*/ 998 w 1199"/>
                  <a:gd name="T23" fmla="*/ 542 h 649"/>
                  <a:gd name="T24" fmla="*/ 1085 w 1199"/>
                  <a:gd name="T25" fmla="*/ 501 h 649"/>
                  <a:gd name="T26" fmla="*/ 1143 w 1199"/>
                  <a:gd name="T27" fmla="*/ 494 h 649"/>
                  <a:gd name="T28" fmla="*/ 1181 w 1199"/>
                  <a:gd name="T29" fmla="*/ 437 h 649"/>
                  <a:gd name="T30" fmla="*/ 1170 w 1199"/>
                  <a:gd name="T31" fmla="*/ 426 h 649"/>
                  <a:gd name="T32" fmla="*/ 1116 w 1199"/>
                  <a:gd name="T33" fmla="*/ 398 h 649"/>
                  <a:gd name="T34" fmla="*/ 1091 w 1199"/>
                  <a:gd name="T35" fmla="*/ 332 h 649"/>
                  <a:gd name="T36" fmla="*/ 1054 w 1199"/>
                  <a:gd name="T37" fmla="*/ 330 h 649"/>
                  <a:gd name="T38" fmla="*/ 1000 w 1199"/>
                  <a:gd name="T39" fmla="*/ 303 h 649"/>
                  <a:gd name="T40" fmla="*/ 946 w 1199"/>
                  <a:gd name="T41" fmla="*/ 260 h 649"/>
                  <a:gd name="T42" fmla="*/ 884 w 1199"/>
                  <a:gd name="T43" fmla="*/ 293 h 649"/>
                  <a:gd name="T44" fmla="*/ 882 w 1199"/>
                  <a:gd name="T45" fmla="*/ 342 h 649"/>
                  <a:gd name="T46" fmla="*/ 866 w 1199"/>
                  <a:gd name="T47" fmla="*/ 420 h 649"/>
                  <a:gd name="T48" fmla="*/ 824 w 1199"/>
                  <a:gd name="T49" fmla="*/ 437 h 649"/>
                  <a:gd name="T50" fmla="*/ 748 w 1199"/>
                  <a:gd name="T51" fmla="*/ 383 h 649"/>
                  <a:gd name="T52" fmla="*/ 647 w 1199"/>
                  <a:gd name="T53" fmla="*/ 311 h 649"/>
                  <a:gd name="T54" fmla="*/ 681 w 1199"/>
                  <a:gd name="T55" fmla="*/ 268 h 649"/>
                  <a:gd name="T56" fmla="*/ 705 w 1199"/>
                  <a:gd name="T57" fmla="*/ 243 h 649"/>
                  <a:gd name="T58" fmla="*/ 757 w 1199"/>
                  <a:gd name="T59" fmla="*/ 210 h 649"/>
                  <a:gd name="T60" fmla="*/ 792 w 1199"/>
                  <a:gd name="T61" fmla="*/ 194 h 649"/>
                  <a:gd name="T62" fmla="*/ 848 w 1199"/>
                  <a:gd name="T63" fmla="*/ 159 h 649"/>
                  <a:gd name="T64" fmla="*/ 832 w 1199"/>
                  <a:gd name="T65" fmla="*/ 120 h 649"/>
                  <a:gd name="T66" fmla="*/ 754 w 1199"/>
                  <a:gd name="T67" fmla="*/ 169 h 649"/>
                  <a:gd name="T68" fmla="*/ 725 w 1199"/>
                  <a:gd name="T69" fmla="*/ 138 h 649"/>
                  <a:gd name="T70" fmla="*/ 692 w 1199"/>
                  <a:gd name="T71" fmla="*/ 93 h 649"/>
                  <a:gd name="T72" fmla="*/ 656 w 1199"/>
                  <a:gd name="T73" fmla="*/ 60 h 649"/>
                  <a:gd name="T74" fmla="*/ 676 w 1199"/>
                  <a:gd name="T75" fmla="*/ 2 h 649"/>
                  <a:gd name="T76" fmla="*/ 645 w 1199"/>
                  <a:gd name="T77" fmla="*/ 70 h 649"/>
                  <a:gd name="T78" fmla="*/ 656 w 1199"/>
                  <a:gd name="T79" fmla="*/ 109 h 649"/>
                  <a:gd name="T80" fmla="*/ 649 w 1199"/>
                  <a:gd name="T81" fmla="*/ 145 h 649"/>
                  <a:gd name="T82" fmla="*/ 600 w 1199"/>
                  <a:gd name="T83" fmla="*/ 151 h 649"/>
                  <a:gd name="T84" fmla="*/ 515 w 1199"/>
                  <a:gd name="T85" fmla="*/ 149 h 649"/>
                  <a:gd name="T86" fmla="*/ 473 w 1199"/>
                  <a:gd name="T87" fmla="*/ 138 h 649"/>
                  <a:gd name="T88" fmla="*/ 446 w 1199"/>
                  <a:gd name="T89" fmla="*/ 169 h 649"/>
                  <a:gd name="T90" fmla="*/ 370 w 1199"/>
                  <a:gd name="T91" fmla="*/ 142 h 649"/>
                  <a:gd name="T92" fmla="*/ 308 w 1199"/>
                  <a:gd name="T93" fmla="*/ 118 h 649"/>
                  <a:gd name="T94" fmla="*/ 196 w 1199"/>
                  <a:gd name="T95" fmla="*/ 85 h 649"/>
                  <a:gd name="T96" fmla="*/ 132 w 1199"/>
                  <a:gd name="T97" fmla="*/ 120 h 649"/>
                  <a:gd name="T98" fmla="*/ 118 w 1199"/>
                  <a:gd name="T99" fmla="*/ 111 h 649"/>
                  <a:gd name="T100" fmla="*/ 85 w 1199"/>
                  <a:gd name="T101" fmla="*/ 126 h 649"/>
                  <a:gd name="T102" fmla="*/ 4 w 1199"/>
                  <a:gd name="T103" fmla="*/ 299 h 649"/>
                  <a:gd name="T104" fmla="*/ 76 w 1199"/>
                  <a:gd name="T105" fmla="*/ 322 h 649"/>
                  <a:gd name="T106" fmla="*/ 140 w 1199"/>
                  <a:gd name="T107" fmla="*/ 363 h 649"/>
                  <a:gd name="T108" fmla="*/ 181 w 1199"/>
                  <a:gd name="T109" fmla="*/ 402 h 649"/>
                  <a:gd name="T110" fmla="*/ 178 w 1199"/>
                  <a:gd name="T111" fmla="*/ 453 h 649"/>
                  <a:gd name="T112" fmla="*/ 196 w 1199"/>
                  <a:gd name="T113" fmla="*/ 511 h 649"/>
                  <a:gd name="T114" fmla="*/ 268 w 1199"/>
                  <a:gd name="T115" fmla="*/ 536 h 649"/>
                  <a:gd name="T116" fmla="*/ 254 w 1199"/>
                  <a:gd name="T117" fmla="*/ 513 h 649"/>
                  <a:gd name="T118" fmla="*/ 672 w 1199"/>
                  <a:gd name="T119" fmla="*/ 534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9" h="649">
                    <a:moveTo>
                      <a:pt x="725" y="542"/>
                    </a:moveTo>
                    <a:lnTo>
                      <a:pt x="725" y="542"/>
                    </a:lnTo>
                    <a:lnTo>
                      <a:pt x="728" y="538"/>
                    </a:lnTo>
                    <a:lnTo>
                      <a:pt x="730" y="534"/>
                    </a:lnTo>
                    <a:lnTo>
                      <a:pt x="732" y="532"/>
                    </a:lnTo>
                    <a:lnTo>
                      <a:pt x="734" y="532"/>
                    </a:lnTo>
                    <a:lnTo>
                      <a:pt x="739" y="532"/>
                    </a:lnTo>
                    <a:lnTo>
                      <a:pt x="739" y="530"/>
                    </a:lnTo>
                    <a:lnTo>
                      <a:pt x="739" y="527"/>
                    </a:lnTo>
                    <a:lnTo>
                      <a:pt x="741" y="530"/>
                    </a:lnTo>
                    <a:lnTo>
                      <a:pt x="743" y="532"/>
                    </a:lnTo>
                    <a:lnTo>
                      <a:pt x="743" y="529"/>
                    </a:lnTo>
                    <a:lnTo>
                      <a:pt x="743" y="527"/>
                    </a:lnTo>
                    <a:lnTo>
                      <a:pt x="745" y="525"/>
                    </a:lnTo>
                    <a:lnTo>
                      <a:pt x="754" y="525"/>
                    </a:lnTo>
                    <a:lnTo>
                      <a:pt x="766" y="527"/>
                    </a:lnTo>
                    <a:lnTo>
                      <a:pt x="770" y="536"/>
                    </a:lnTo>
                    <a:lnTo>
                      <a:pt x="772" y="540"/>
                    </a:lnTo>
                    <a:lnTo>
                      <a:pt x="777" y="544"/>
                    </a:lnTo>
                    <a:lnTo>
                      <a:pt x="781" y="544"/>
                    </a:lnTo>
                    <a:lnTo>
                      <a:pt x="786" y="544"/>
                    </a:lnTo>
                    <a:lnTo>
                      <a:pt x="786" y="552"/>
                    </a:lnTo>
                    <a:lnTo>
                      <a:pt x="792" y="554"/>
                    </a:lnTo>
                    <a:lnTo>
                      <a:pt x="795" y="558"/>
                    </a:lnTo>
                    <a:lnTo>
                      <a:pt x="792" y="562"/>
                    </a:lnTo>
                    <a:lnTo>
                      <a:pt x="792" y="565"/>
                    </a:lnTo>
                    <a:lnTo>
                      <a:pt x="795" y="569"/>
                    </a:lnTo>
                    <a:lnTo>
                      <a:pt x="799" y="569"/>
                    </a:lnTo>
                    <a:lnTo>
                      <a:pt x="801" y="569"/>
                    </a:lnTo>
                    <a:lnTo>
                      <a:pt x="801" y="573"/>
                    </a:lnTo>
                    <a:lnTo>
                      <a:pt x="821" y="577"/>
                    </a:lnTo>
                    <a:lnTo>
                      <a:pt x="839" y="581"/>
                    </a:lnTo>
                    <a:lnTo>
                      <a:pt x="841" y="579"/>
                    </a:lnTo>
                    <a:lnTo>
                      <a:pt x="846" y="579"/>
                    </a:lnTo>
                    <a:lnTo>
                      <a:pt x="850" y="585"/>
                    </a:lnTo>
                    <a:lnTo>
                      <a:pt x="857" y="587"/>
                    </a:lnTo>
                    <a:lnTo>
                      <a:pt x="857" y="591"/>
                    </a:lnTo>
                    <a:lnTo>
                      <a:pt x="857" y="597"/>
                    </a:lnTo>
                    <a:lnTo>
                      <a:pt x="859" y="599"/>
                    </a:lnTo>
                    <a:lnTo>
                      <a:pt x="864" y="602"/>
                    </a:lnTo>
                    <a:lnTo>
                      <a:pt x="857" y="602"/>
                    </a:lnTo>
                    <a:lnTo>
                      <a:pt x="857" y="608"/>
                    </a:lnTo>
                    <a:lnTo>
                      <a:pt x="853" y="608"/>
                    </a:lnTo>
                    <a:lnTo>
                      <a:pt x="850" y="606"/>
                    </a:lnTo>
                    <a:lnTo>
                      <a:pt x="850" y="604"/>
                    </a:lnTo>
                    <a:lnTo>
                      <a:pt x="839" y="602"/>
                    </a:lnTo>
                    <a:lnTo>
                      <a:pt x="835" y="606"/>
                    </a:lnTo>
                    <a:lnTo>
                      <a:pt x="832" y="612"/>
                    </a:lnTo>
                    <a:lnTo>
                      <a:pt x="832" y="628"/>
                    </a:lnTo>
                    <a:lnTo>
                      <a:pt x="826" y="630"/>
                    </a:lnTo>
                    <a:lnTo>
                      <a:pt x="824" y="632"/>
                    </a:lnTo>
                    <a:lnTo>
                      <a:pt x="821" y="637"/>
                    </a:lnTo>
                    <a:lnTo>
                      <a:pt x="819" y="641"/>
                    </a:lnTo>
                    <a:lnTo>
                      <a:pt x="817" y="643"/>
                    </a:lnTo>
                    <a:lnTo>
                      <a:pt x="817" y="645"/>
                    </a:lnTo>
                    <a:lnTo>
                      <a:pt x="817" y="647"/>
                    </a:lnTo>
                    <a:lnTo>
                      <a:pt x="819" y="649"/>
                    </a:lnTo>
                    <a:lnTo>
                      <a:pt x="824" y="649"/>
                    </a:lnTo>
                    <a:lnTo>
                      <a:pt x="826" y="647"/>
                    </a:lnTo>
                    <a:lnTo>
                      <a:pt x="828" y="645"/>
                    </a:lnTo>
                    <a:lnTo>
                      <a:pt x="841" y="635"/>
                    </a:lnTo>
                    <a:lnTo>
                      <a:pt x="850" y="635"/>
                    </a:lnTo>
                    <a:lnTo>
                      <a:pt x="853" y="632"/>
                    </a:lnTo>
                    <a:lnTo>
                      <a:pt x="859" y="632"/>
                    </a:lnTo>
                    <a:lnTo>
                      <a:pt x="866" y="632"/>
                    </a:lnTo>
                    <a:lnTo>
                      <a:pt x="866" y="628"/>
                    </a:lnTo>
                    <a:lnTo>
                      <a:pt x="857" y="626"/>
                    </a:lnTo>
                    <a:lnTo>
                      <a:pt x="864" y="624"/>
                    </a:lnTo>
                    <a:lnTo>
                      <a:pt x="866" y="622"/>
                    </a:lnTo>
                    <a:lnTo>
                      <a:pt x="870" y="618"/>
                    </a:lnTo>
                    <a:lnTo>
                      <a:pt x="877" y="618"/>
                    </a:lnTo>
                    <a:lnTo>
                      <a:pt x="884" y="618"/>
                    </a:lnTo>
                    <a:lnTo>
                      <a:pt x="895" y="620"/>
                    </a:lnTo>
                    <a:lnTo>
                      <a:pt x="897" y="618"/>
                    </a:lnTo>
                    <a:lnTo>
                      <a:pt x="899" y="616"/>
                    </a:lnTo>
                    <a:lnTo>
                      <a:pt x="895" y="616"/>
                    </a:lnTo>
                    <a:lnTo>
                      <a:pt x="891" y="614"/>
                    </a:lnTo>
                    <a:lnTo>
                      <a:pt x="888" y="610"/>
                    </a:lnTo>
                    <a:lnTo>
                      <a:pt x="897" y="612"/>
                    </a:lnTo>
                    <a:lnTo>
                      <a:pt x="906" y="612"/>
                    </a:lnTo>
                    <a:lnTo>
                      <a:pt x="908" y="612"/>
                    </a:lnTo>
                    <a:lnTo>
                      <a:pt x="913" y="608"/>
                    </a:lnTo>
                    <a:lnTo>
                      <a:pt x="915" y="606"/>
                    </a:lnTo>
                    <a:lnTo>
                      <a:pt x="924" y="599"/>
                    </a:lnTo>
                    <a:lnTo>
                      <a:pt x="935" y="595"/>
                    </a:lnTo>
                    <a:lnTo>
                      <a:pt x="940" y="595"/>
                    </a:lnTo>
                    <a:lnTo>
                      <a:pt x="962" y="593"/>
                    </a:lnTo>
                    <a:lnTo>
                      <a:pt x="980" y="591"/>
                    </a:lnTo>
                    <a:lnTo>
                      <a:pt x="982" y="589"/>
                    </a:lnTo>
                    <a:lnTo>
                      <a:pt x="984" y="587"/>
                    </a:lnTo>
                    <a:lnTo>
                      <a:pt x="991" y="581"/>
                    </a:lnTo>
                    <a:lnTo>
                      <a:pt x="995" y="579"/>
                    </a:lnTo>
                    <a:lnTo>
                      <a:pt x="998" y="575"/>
                    </a:lnTo>
                    <a:lnTo>
                      <a:pt x="998" y="569"/>
                    </a:lnTo>
                    <a:lnTo>
                      <a:pt x="1000" y="567"/>
                    </a:lnTo>
                    <a:lnTo>
                      <a:pt x="1004" y="560"/>
                    </a:lnTo>
                    <a:lnTo>
                      <a:pt x="1007" y="558"/>
                    </a:lnTo>
                    <a:lnTo>
                      <a:pt x="1009" y="558"/>
                    </a:lnTo>
                    <a:lnTo>
                      <a:pt x="1009" y="562"/>
                    </a:lnTo>
                    <a:lnTo>
                      <a:pt x="1011" y="564"/>
                    </a:lnTo>
                    <a:lnTo>
                      <a:pt x="1011" y="562"/>
                    </a:lnTo>
                    <a:lnTo>
                      <a:pt x="1013" y="558"/>
                    </a:lnTo>
                    <a:lnTo>
                      <a:pt x="1018" y="558"/>
                    </a:lnTo>
                    <a:lnTo>
                      <a:pt x="1024" y="562"/>
                    </a:lnTo>
                    <a:lnTo>
                      <a:pt x="1027" y="564"/>
                    </a:lnTo>
                    <a:lnTo>
                      <a:pt x="1027" y="567"/>
                    </a:lnTo>
                    <a:lnTo>
                      <a:pt x="1027" y="579"/>
                    </a:lnTo>
                    <a:lnTo>
                      <a:pt x="1027" y="585"/>
                    </a:lnTo>
                    <a:lnTo>
                      <a:pt x="1029" y="585"/>
                    </a:lnTo>
                    <a:lnTo>
                      <a:pt x="1031" y="585"/>
                    </a:lnTo>
                    <a:lnTo>
                      <a:pt x="1031" y="587"/>
                    </a:lnTo>
                    <a:lnTo>
                      <a:pt x="1031" y="591"/>
                    </a:lnTo>
                    <a:lnTo>
                      <a:pt x="1031" y="593"/>
                    </a:lnTo>
                    <a:lnTo>
                      <a:pt x="1033" y="595"/>
                    </a:lnTo>
                    <a:lnTo>
                      <a:pt x="1033" y="597"/>
                    </a:lnTo>
                    <a:lnTo>
                      <a:pt x="1040" y="600"/>
                    </a:lnTo>
                    <a:lnTo>
                      <a:pt x="1045" y="600"/>
                    </a:lnTo>
                    <a:lnTo>
                      <a:pt x="1047" y="599"/>
                    </a:lnTo>
                    <a:lnTo>
                      <a:pt x="1054" y="599"/>
                    </a:lnTo>
                    <a:lnTo>
                      <a:pt x="1051" y="595"/>
                    </a:lnTo>
                    <a:lnTo>
                      <a:pt x="1049" y="593"/>
                    </a:lnTo>
                    <a:lnTo>
                      <a:pt x="1051" y="593"/>
                    </a:lnTo>
                    <a:lnTo>
                      <a:pt x="1054" y="593"/>
                    </a:lnTo>
                    <a:lnTo>
                      <a:pt x="1054" y="597"/>
                    </a:lnTo>
                    <a:lnTo>
                      <a:pt x="1062" y="589"/>
                    </a:lnTo>
                    <a:lnTo>
                      <a:pt x="1069" y="581"/>
                    </a:lnTo>
                    <a:lnTo>
                      <a:pt x="1069" y="583"/>
                    </a:lnTo>
                    <a:lnTo>
                      <a:pt x="1071" y="583"/>
                    </a:lnTo>
                    <a:lnTo>
                      <a:pt x="1074" y="585"/>
                    </a:lnTo>
                    <a:lnTo>
                      <a:pt x="1069" y="585"/>
                    </a:lnTo>
                    <a:lnTo>
                      <a:pt x="1069" y="589"/>
                    </a:lnTo>
                    <a:lnTo>
                      <a:pt x="1067" y="595"/>
                    </a:lnTo>
                    <a:lnTo>
                      <a:pt x="1085" y="591"/>
                    </a:lnTo>
                    <a:lnTo>
                      <a:pt x="1087" y="593"/>
                    </a:lnTo>
                    <a:lnTo>
                      <a:pt x="1087" y="595"/>
                    </a:lnTo>
                    <a:lnTo>
                      <a:pt x="1085" y="595"/>
                    </a:lnTo>
                    <a:lnTo>
                      <a:pt x="1083" y="597"/>
                    </a:lnTo>
                    <a:lnTo>
                      <a:pt x="1083" y="600"/>
                    </a:lnTo>
                    <a:lnTo>
                      <a:pt x="1071" y="599"/>
                    </a:lnTo>
                    <a:lnTo>
                      <a:pt x="1060" y="602"/>
                    </a:lnTo>
                    <a:lnTo>
                      <a:pt x="1060" y="604"/>
                    </a:lnTo>
                    <a:lnTo>
                      <a:pt x="1054" y="604"/>
                    </a:lnTo>
                    <a:lnTo>
                      <a:pt x="1047" y="614"/>
                    </a:lnTo>
                    <a:lnTo>
                      <a:pt x="1047" y="616"/>
                    </a:lnTo>
                    <a:lnTo>
                      <a:pt x="1049" y="618"/>
                    </a:lnTo>
                    <a:lnTo>
                      <a:pt x="1056" y="622"/>
                    </a:lnTo>
                    <a:lnTo>
                      <a:pt x="1058" y="626"/>
                    </a:lnTo>
                    <a:lnTo>
                      <a:pt x="1062" y="626"/>
                    </a:lnTo>
                    <a:lnTo>
                      <a:pt x="1062" y="624"/>
                    </a:lnTo>
                    <a:lnTo>
                      <a:pt x="1065" y="624"/>
                    </a:lnTo>
                    <a:lnTo>
                      <a:pt x="1065" y="626"/>
                    </a:lnTo>
                    <a:lnTo>
                      <a:pt x="1067" y="628"/>
                    </a:lnTo>
                    <a:lnTo>
                      <a:pt x="1076" y="622"/>
                    </a:lnTo>
                    <a:lnTo>
                      <a:pt x="1076" y="618"/>
                    </a:lnTo>
                    <a:lnTo>
                      <a:pt x="1076" y="614"/>
                    </a:lnTo>
                    <a:lnTo>
                      <a:pt x="1078" y="612"/>
                    </a:lnTo>
                    <a:lnTo>
                      <a:pt x="1083" y="610"/>
                    </a:lnTo>
                    <a:lnTo>
                      <a:pt x="1083" y="612"/>
                    </a:lnTo>
                    <a:lnTo>
                      <a:pt x="1085" y="612"/>
                    </a:lnTo>
                    <a:lnTo>
                      <a:pt x="1087" y="612"/>
                    </a:lnTo>
                    <a:lnTo>
                      <a:pt x="1089" y="606"/>
                    </a:lnTo>
                    <a:lnTo>
                      <a:pt x="1094" y="606"/>
                    </a:lnTo>
                    <a:lnTo>
                      <a:pt x="1100" y="606"/>
                    </a:lnTo>
                    <a:lnTo>
                      <a:pt x="1100" y="604"/>
                    </a:lnTo>
                    <a:lnTo>
                      <a:pt x="1107" y="602"/>
                    </a:lnTo>
                    <a:lnTo>
                      <a:pt x="1109" y="600"/>
                    </a:lnTo>
                    <a:lnTo>
                      <a:pt x="1112" y="599"/>
                    </a:lnTo>
                    <a:lnTo>
                      <a:pt x="1112" y="595"/>
                    </a:lnTo>
                    <a:lnTo>
                      <a:pt x="1116" y="595"/>
                    </a:lnTo>
                    <a:lnTo>
                      <a:pt x="1112" y="583"/>
                    </a:lnTo>
                    <a:lnTo>
                      <a:pt x="1105" y="589"/>
                    </a:lnTo>
                    <a:lnTo>
                      <a:pt x="1098" y="589"/>
                    </a:lnTo>
                    <a:lnTo>
                      <a:pt x="1094" y="589"/>
                    </a:lnTo>
                    <a:lnTo>
                      <a:pt x="1089" y="585"/>
                    </a:lnTo>
                    <a:lnTo>
                      <a:pt x="1087" y="585"/>
                    </a:lnTo>
                    <a:lnTo>
                      <a:pt x="1085" y="585"/>
                    </a:lnTo>
                    <a:lnTo>
                      <a:pt x="1085" y="587"/>
                    </a:lnTo>
                    <a:lnTo>
                      <a:pt x="1083" y="587"/>
                    </a:lnTo>
                    <a:lnTo>
                      <a:pt x="1083" y="585"/>
                    </a:lnTo>
                    <a:lnTo>
                      <a:pt x="1080" y="583"/>
                    </a:lnTo>
                    <a:lnTo>
                      <a:pt x="1085" y="583"/>
                    </a:lnTo>
                    <a:lnTo>
                      <a:pt x="1085" y="581"/>
                    </a:lnTo>
                    <a:lnTo>
                      <a:pt x="1087" y="579"/>
                    </a:lnTo>
                    <a:lnTo>
                      <a:pt x="1071" y="575"/>
                    </a:lnTo>
                    <a:lnTo>
                      <a:pt x="1074" y="569"/>
                    </a:lnTo>
                    <a:lnTo>
                      <a:pt x="1074" y="567"/>
                    </a:lnTo>
                    <a:lnTo>
                      <a:pt x="1071" y="565"/>
                    </a:lnTo>
                    <a:lnTo>
                      <a:pt x="1074" y="565"/>
                    </a:lnTo>
                    <a:lnTo>
                      <a:pt x="1074" y="562"/>
                    </a:lnTo>
                    <a:lnTo>
                      <a:pt x="1071" y="564"/>
                    </a:lnTo>
                    <a:lnTo>
                      <a:pt x="1069" y="564"/>
                    </a:lnTo>
                    <a:lnTo>
                      <a:pt x="1067" y="564"/>
                    </a:lnTo>
                    <a:lnTo>
                      <a:pt x="1069" y="560"/>
                    </a:lnTo>
                    <a:lnTo>
                      <a:pt x="1069" y="558"/>
                    </a:lnTo>
                    <a:lnTo>
                      <a:pt x="1071" y="554"/>
                    </a:lnTo>
                    <a:lnTo>
                      <a:pt x="1074" y="550"/>
                    </a:lnTo>
                    <a:lnTo>
                      <a:pt x="1074" y="548"/>
                    </a:lnTo>
                    <a:lnTo>
                      <a:pt x="1071" y="548"/>
                    </a:lnTo>
                    <a:lnTo>
                      <a:pt x="1060" y="550"/>
                    </a:lnTo>
                    <a:lnTo>
                      <a:pt x="1054" y="550"/>
                    </a:lnTo>
                    <a:lnTo>
                      <a:pt x="1051" y="542"/>
                    </a:lnTo>
                    <a:lnTo>
                      <a:pt x="1054" y="542"/>
                    </a:lnTo>
                    <a:lnTo>
                      <a:pt x="1056" y="540"/>
                    </a:lnTo>
                    <a:lnTo>
                      <a:pt x="1060" y="546"/>
                    </a:lnTo>
                    <a:lnTo>
                      <a:pt x="1062" y="544"/>
                    </a:lnTo>
                    <a:lnTo>
                      <a:pt x="1067" y="544"/>
                    </a:lnTo>
                    <a:lnTo>
                      <a:pt x="1069" y="540"/>
                    </a:lnTo>
                    <a:lnTo>
                      <a:pt x="1069" y="536"/>
                    </a:lnTo>
                    <a:lnTo>
                      <a:pt x="1076" y="536"/>
                    </a:lnTo>
                    <a:lnTo>
                      <a:pt x="1076" y="532"/>
                    </a:lnTo>
                    <a:lnTo>
                      <a:pt x="1076" y="527"/>
                    </a:lnTo>
                    <a:lnTo>
                      <a:pt x="1078" y="529"/>
                    </a:lnTo>
                    <a:lnTo>
                      <a:pt x="1078" y="527"/>
                    </a:lnTo>
                    <a:lnTo>
                      <a:pt x="1080" y="525"/>
                    </a:lnTo>
                    <a:lnTo>
                      <a:pt x="1076" y="523"/>
                    </a:lnTo>
                    <a:lnTo>
                      <a:pt x="1074" y="519"/>
                    </a:lnTo>
                    <a:lnTo>
                      <a:pt x="1074" y="517"/>
                    </a:lnTo>
                    <a:lnTo>
                      <a:pt x="1067" y="517"/>
                    </a:lnTo>
                    <a:lnTo>
                      <a:pt x="1058" y="517"/>
                    </a:lnTo>
                    <a:lnTo>
                      <a:pt x="1047" y="519"/>
                    </a:lnTo>
                    <a:lnTo>
                      <a:pt x="1038" y="523"/>
                    </a:lnTo>
                    <a:lnTo>
                      <a:pt x="1024" y="530"/>
                    </a:lnTo>
                    <a:lnTo>
                      <a:pt x="1011" y="540"/>
                    </a:lnTo>
                    <a:lnTo>
                      <a:pt x="1000" y="550"/>
                    </a:lnTo>
                    <a:lnTo>
                      <a:pt x="991" y="560"/>
                    </a:lnTo>
                    <a:lnTo>
                      <a:pt x="998" y="552"/>
                    </a:lnTo>
                    <a:lnTo>
                      <a:pt x="1000" y="542"/>
                    </a:lnTo>
                    <a:lnTo>
                      <a:pt x="998" y="542"/>
                    </a:lnTo>
                    <a:lnTo>
                      <a:pt x="995" y="542"/>
                    </a:lnTo>
                    <a:lnTo>
                      <a:pt x="998" y="540"/>
                    </a:lnTo>
                    <a:lnTo>
                      <a:pt x="1000" y="538"/>
                    </a:lnTo>
                    <a:lnTo>
                      <a:pt x="1002" y="538"/>
                    </a:lnTo>
                    <a:lnTo>
                      <a:pt x="1007" y="532"/>
                    </a:lnTo>
                    <a:lnTo>
                      <a:pt x="1011" y="527"/>
                    </a:lnTo>
                    <a:lnTo>
                      <a:pt x="1016" y="527"/>
                    </a:lnTo>
                    <a:lnTo>
                      <a:pt x="1018" y="527"/>
                    </a:lnTo>
                    <a:lnTo>
                      <a:pt x="1018" y="525"/>
                    </a:lnTo>
                    <a:lnTo>
                      <a:pt x="1018" y="521"/>
                    </a:lnTo>
                    <a:lnTo>
                      <a:pt x="1022" y="521"/>
                    </a:lnTo>
                    <a:lnTo>
                      <a:pt x="1024" y="521"/>
                    </a:lnTo>
                    <a:lnTo>
                      <a:pt x="1036" y="511"/>
                    </a:lnTo>
                    <a:lnTo>
                      <a:pt x="1040" y="507"/>
                    </a:lnTo>
                    <a:lnTo>
                      <a:pt x="1042" y="503"/>
                    </a:lnTo>
                    <a:lnTo>
                      <a:pt x="1047" y="501"/>
                    </a:lnTo>
                    <a:lnTo>
                      <a:pt x="1060" y="499"/>
                    </a:lnTo>
                    <a:lnTo>
                      <a:pt x="1071" y="499"/>
                    </a:lnTo>
                    <a:lnTo>
                      <a:pt x="1085" y="501"/>
                    </a:lnTo>
                    <a:lnTo>
                      <a:pt x="1094" y="501"/>
                    </a:lnTo>
                    <a:lnTo>
                      <a:pt x="1096" y="497"/>
                    </a:lnTo>
                    <a:lnTo>
                      <a:pt x="1098" y="497"/>
                    </a:lnTo>
                    <a:lnTo>
                      <a:pt x="1103" y="497"/>
                    </a:lnTo>
                    <a:lnTo>
                      <a:pt x="1103" y="499"/>
                    </a:lnTo>
                    <a:lnTo>
                      <a:pt x="1105" y="501"/>
                    </a:lnTo>
                    <a:lnTo>
                      <a:pt x="1107" y="501"/>
                    </a:lnTo>
                    <a:lnTo>
                      <a:pt x="1109" y="499"/>
                    </a:lnTo>
                    <a:lnTo>
                      <a:pt x="1112" y="497"/>
                    </a:lnTo>
                    <a:lnTo>
                      <a:pt x="1116" y="503"/>
                    </a:lnTo>
                    <a:lnTo>
                      <a:pt x="1123" y="503"/>
                    </a:lnTo>
                    <a:lnTo>
                      <a:pt x="1123" y="499"/>
                    </a:lnTo>
                    <a:lnTo>
                      <a:pt x="1127" y="499"/>
                    </a:lnTo>
                    <a:lnTo>
                      <a:pt x="1129" y="501"/>
                    </a:lnTo>
                    <a:lnTo>
                      <a:pt x="1134" y="501"/>
                    </a:lnTo>
                    <a:lnTo>
                      <a:pt x="1134" y="497"/>
                    </a:lnTo>
                    <a:lnTo>
                      <a:pt x="1138" y="497"/>
                    </a:lnTo>
                    <a:lnTo>
                      <a:pt x="1143" y="497"/>
                    </a:lnTo>
                    <a:lnTo>
                      <a:pt x="1143" y="494"/>
                    </a:lnTo>
                    <a:lnTo>
                      <a:pt x="1145" y="492"/>
                    </a:lnTo>
                    <a:lnTo>
                      <a:pt x="1149" y="490"/>
                    </a:lnTo>
                    <a:lnTo>
                      <a:pt x="1154" y="490"/>
                    </a:lnTo>
                    <a:lnTo>
                      <a:pt x="1156" y="488"/>
                    </a:lnTo>
                    <a:lnTo>
                      <a:pt x="1154" y="482"/>
                    </a:lnTo>
                    <a:lnTo>
                      <a:pt x="1156" y="480"/>
                    </a:lnTo>
                    <a:lnTo>
                      <a:pt x="1158" y="476"/>
                    </a:lnTo>
                    <a:lnTo>
                      <a:pt x="1167" y="474"/>
                    </a:lnTo>
                    <a:lnTo>
                      <a:pt x="1176" y="470"/>
                    </a:lnTo>
                    <a:lnTo>
                      <a:pt x="1176" y="472"/>
                    </a:lnTo>
                    <a:lnTo>
                      <a:pt x="1181" y="472"/>
                    </a:lnTo>
                    <a:lnTo>
                      <a:pt x="1190" y="466"/>
                    </a:lnTo>
                    <a:lnTo>
                      <a:pt x="1199" y="461"/>
                    </a:lnTo>
                    <a:lnTo>
                      <a:pt x="1196" y="441"/>
                    </a:lnTo>
                    <a:lnTo>
                      <a:pt x="1194" y="441"/>
                    </a:lnTo>
                    <a:lnTo>
                      <a:pt x="1192" y="443"/>
                    </a:lnTo>
                    <a:lnTo>
                      <a:pt x="1190" y="443"/>
                    </a:lnTo>
                    <a:lnTo>
                      <a:pt x="1185" y="441"/>
                    </a:lnTo>
                    <a:lnTo>
                      <a:pt x="1181" y="437"/>
                    </a:lnTo>
                    <a:lnTo>
                      <a:pt x="1176" y="433"/>
                    </a:lnTo>
                    <a:lnTo>
                      <a:pt x="1165" y="433"/>
                    </a:lnTo>
                    <a:lnTo>
                      <a:pt x="1167" y="437"/>
                    </a:lnTo>
                    <a:lnTo>
                      <a:pt x="1158" y="439"/>
                    </a:lnTo>
                    <a:lnTo>
                      <a:pt x="1138" y="447"/>
                    </a:lnTo>
                    <a:lnTo>
                      <a:pt x="1138" y="451"/>
                    </a:lnTo>
                    <a:lnTo>
                      <a:pt x="1134" y="451"/>
                    </a:lnTo>
                    <a:lnTo>
                      <a:pt x="1134" y="449"/>
                    </a:lnTo>
                    <a:lnTo>
                      <a:pt x="1134" y="445"/>
                    </a:lnTo>
                    <a:lnTo>
                      <a:pt x="1132" y="443"/>
                    </a:lnTo>
                    <a:lnTo>
                      <a:pt x="1138" y="443"/>
                    </a:lnTo>
                    <a:lnTo>
                      <a:pt x="1145" y="443"/>
                    </a:lnTo>
                    <a:lnTo>
                      <a:pt x="1152" y="439"/>
                    </a:lnTo>
                    <a:lnTo>
                      <a:pt x="1158" y="433"/>
                    </a:lnTo>
                    <a:lnTo>
                      <a:pt x="1163" y="433"/>
                    </a:lnTo>
                    <a:lnTo>
                      <a:pt x="1170" y="431"/>
                    </a:lnTo>
                    <a:lnTo>
                      <a:pt x="1174" y="427"/>
                    </a:lnTo>
                    <a:lnTo>
                      <a:pt x="1176" y="424"/>
                    </a:lnTo>
                    <a:lnTo>
                      <a:pt x="1170" y="426"/>
                    </a:lnTo>
                    <a:lnTo>
                      <a:pt x="1167" y="422"/>
                    </a:lnTo>
                    <a:lnTo>
                      <a:pt x="1170" y="422"/>
                    </a:lnTo>
                    <a:lnTo>
                      <a:pt x="1170" y="420"/>
                    </a:lnTo>
                    <a:lnTo>
                      <a:pt x="1165" y="418"/>
                    </a:lnTo>
                    <a:lnTo>
                      <a:pt x="1165" y="422"/>
                    </a:lnTo>
                    <a:lnTo>
                      <a:pt x="1161" y="422"/>
                    </a:lnTo>
                    <a:lnTo>
                      <a:pt x="1158" y="422"/>
                    </a:lnTo>
                    <a:lnTo>
                      <a:pt x="1156" y="420"/>
                    </a:lnTo>
                    <a:lnTo>
                      <a:pt x="1156" y="416"/>
                    </a:lnTo>
                    <a:lnTo>
                      <a:pt x="1156" y="414"/>
                    </a:lnTo>
                    <a:lnTo>
                      <a:pt x="1145" y="416"/>
                    </a:lnTo>
                    <a:lnTo>
                      <a:pt x="1132" y="414"/>
                    </a:lnTo>
                    <a:lnTo>
                      <a:pt x="1132" y="410"/>
                    </a:lnTo>
                    <a:lnTo>
                      <a:pt x="1134" y="406"/>
                    </a:lnTo>
                    <a:lnTo>
                      <a:pt x="1132" y="404"/>
                    </a:lnTo>
                    <a:lnTo>
                      <a:pt x="1129" y="404"/>
                    </a:lnTo>
                    <a:lnTo>
                      <a:pt x="1127" y="400"/>
                    </a:lnTo>
                    <a:lnTo>
                      <a:pt x="1123" y="398"/>
                    </a:lnTo>
                    <a:lnTo>
                      <a:pt x="1116" y="398"/>
                    </a:lnTo>
                    <a:lnTo>
                      <a:pt x="1112" y="389"/>
                    </a:lnTo>
                    <a:lnTo>
                      <a:pt x="1109" y="391"/>
                    </a:lnTo>
                    <a:lnTo>
                      <a:pt x="1107" y="391"/>
                    </a:lnTo>
                    <a:lnTo>
                      <a:pt x="1109" y="383"/>
                    </a:lnTo>
                    <a:lnTo>
                      <a:pt x="1107" y="383"/>
                    </a:lnTo>
                    <a:lnTo>
                      <a:pt x="1107" y="381"/>
                    </a:lnTo>
                    <a:lnTo>
                      <a:pt x="1120" y="381"/>
                    </a:lnTo>
                    <a:lnTo>
                      <a:pt x="1120" y="375"/>
                    </a:lnTo>
                    <a:lnTo>
                      <a:pt x="1109" y="371"/>
                    </a:lnTo>
                    <a:lnTo>
                      <a:pt x="1112" y="367"/>
                    </a:lnTo>
                    <a:lnTo>
                      <a:pt x="1109" y="363"/>
                    </a:lnTo>
                    <a:lnTo>
                      <a:pt x="1107" y="363"/>
                    </a:lnTo>
                    <a:lnTo>
                      <a:pt x="1105" y="361"/>
                    </a:lnTo>
                    <a:lnTo>
                      <a:pt x="1103" y="359"/>
                    </a:lnTo>
                    <a:lnTo>
                      <a:pt x="1100" y="356"/>
                    </a:lnTo>
                    <a:lnTo>
                      <a:pt x="1103" y="350"/>
                    </a:lnTo>
                    <a:lnTo>
                      <a:pt x="1087" y="350"/>
                    </a:lnTo>
                    <a:lnTo>
                      <a:pt x="1098" y="344"/>
                    </a:lnTo>
                    <a:lnTo>
                      <a:pt x="1091" y="332"/>
                    </a:lnTo>
                    <a:lnTo>
                      <a:pt x="1083" y="332"/>
                    </a:lnTo>
                    <a:lnTo>
                      <a:pt x="1083" y="330"/>
                    </a:lnTo>
                    <a:lnTo>
                      <a:pt x="1080" y="328"/>
                    </a:lnTo>
                    <a:lnTo>
                      <a:pt x="1080" y="324"/>
                    </a:lnTo>
                    <a:lnTo>
                      <a:pt x="1080" y="320"/>
                    </a:lnTo>
                    <a:lnTo>
                      <a:pt x="1080" y="315"/>
                    </a:lnTo>
                    <a:lnTo>
                      <a:pt x="1076" y="313"/>
                    </a:lnTo>
                    <a:lnTo>
                      <a:pt x="1076" y="309"/>
                    </a:lnTo>
                    <a:lnTo>
                      <a:pt x="1076" y="307"/>
                    </a:lnTo>
                    <a:lnTo>
                      <a:pt x="1078" y="305"/>
                    </a:lnTo>
                    <a:lnTo>
                      <a:pt x="1071" y="305"/>
                    </a:lnTo>
                    <a:lnTo>
                      <a:pt x="1065" y="317"/>
                    </a:lnTo>
                    <a:lnTo>
                      <a:pt x="1060" y="328"/>
                    </a:lnTo>
                    <a:lnTo>
                      <a:pt x="1058" y="328"/>
                    </a:lnTo>
                    <a:lnTo>
                      <a:pt x="1058" y="326"/>
                    </a:lnTo>
                    <a:lnTo>
                      <a:pt x="1058" y="324"/>
                    </a:lnTo>
                    <a:lnTo>
                      <a:pt x="1056" y="324"/>
                    </a:lnTo>
                    <a:lnTo>
                      <a:pt x="1054" y="326"/>
                    </a:lnTo>
                    <a:lnTo>
                      <a:pt x="1054" y="330"/>
                    </a:lnTo>
                    <a:lnTo>
                      <a:pt x="1054" y="332"/>
                    </a:lnTo>
                    <a:lnTo>
                      <a:pt x="1051" y="332"/>
                    </a:lnTo>
                    <a:lnTo>
                      <a:pt x="1049" y="330"/>
                    </a:lnTo>
                    <a:lnTo>
                      <a:pt x="1047" y="334"/>
                    </a:lnTo>
                    <a:lnTo>
                      <a:pt x="1047" y="338"/>
                    </a:lnTo>
                    <a:lnTo>
                      <a:pt x="1036" y="344"/>
                    </a:lnTo>
                    <a:lnTo>
                      <a:pt x="1027" y="336"/>
                    </a:lnTo>
                    <a:lnTo>
                      <a:pt x="1024" y="340"/>
                    </a:lnTo>
                    <a:lnTo>
                      <a:pt x="1022" y="340"/>
                    </a:lnTo>
                    <a:lnTo>
                      <a:pt x="1020" y="340"/>
                    </a:lnTo>
                    <a:lnTo>
                      <a:pt x="1018" y="330"/>
                    </a:lnTo>
                    <a:lnTo>
                      <a:pt x="1009" y="330"/>
                    </a:lnTo>
                    <a:lnTo>
                      <a:pt x="1000" y="326"/>
                    </a:lnTo>
                    <a:lnTo>
                      <a:pt x="1000" y="317"/>
                    </a:lnTo>
                    <a:lnTo>
                      <a:pt x="998" y="307"/>
                    </a:lnTo>
                    <a:lnTo>
                      <a:pt x="1000" y="307"/>
                    </a:lnTo>
                    <a:lnTo>
                      <a:pt x="1002" y="305"/>
                    </a:lnTo>
                    <a:lnTo>
                      <a:pt x="1002" y="303"/>
                    </a:lnTo>
                    <a:lnTo>
                      <a:pt x="1000" y="303"/>
                    </a:lnTo>
                    <a:lnTo>
                      <a:pt x="1007" y="289"/>
                    </a:lnTo>
                    <a:lnTo>
                      <a:pt x="1002" y="291"/>
                    </a:lnTo>
                    <a:lnTo>
                      <a:pt x="1000" y="293"/>
                    </a:lnTo>
                    <a:lnTo>
                      <a:pt x="998" y="293"/>
                    </a:lnTo>
                    <a:lnTo>
                      <a:pt x="991" y="291"/>
                    </a:lnTo>
                    <a:lnTo>
                      <a:pt x="991" y="289"/>
                    </a:lnTo>
                    <a:lnTo>
                      <a:pt x="991" y="287"/>
                    </a:lnTo>
                    <a:lnTo>
                      <a:pt x="993" y="287"/>
                    </a:lnTo>
                    <a:lnTo>
                      <a:pt x="995" y="284"/>
                    </a:lnTo>
                    <a:lnTo>
                      <a:pt x="989" y="284"/>
                    </a:lnTo>
                    <a:lnTo>
                      <a:pt x="984" y="284"/>
                    </a:lnTo>
                    <a:lnTo>
                      <a:pt x="978" y="285"/>
                    </a:lnTo>
                    <a:lnTo>
                      <a:pt x="973" y="284"/>
                    </a:lnTo>
                    <a:lnTo>
                      <a:pt x="973" y="278"/>
                    </a:lnTo>
                    <a:lnTo>
                      <a:pt x="969" y="278"/>
                    </a:lnTo>
                    <a:lnTo>
                      <a:pt x="969" y="276"/>
                    </a:lnTo>
                    <a:lnTo>
                      <a:pt x="966" y="272"/>
                    </a:lnTo>
                    <a:lnTo>
                      <a:pt x="960" y="266"/>
                    </a:lnTo>
                    <a:lnTo>
                      <a:pt x="946" y="260"/>
                    </a:lnTo>
                    <a:lnTo>
                      <a:pt x="940" y="262"/>
                    </a:lnTo>
                    <a:lnTo>
                      <a:pt x="935" y="268"/>
                    </a:lnTo>
                    <a:lnTo>
                      <a:pt x="928" y="268"/>
                    </a:lnTo>
                    <a:lnTo>
                      <a:pt x="924" y="268"/>
                    </a:lnTo>
                    <a:lnTo>
                      <a:pt x="924" y="272"/>
                    </a:lnTo>
                    <a:lnTo>
                      <a:pt x="917" y="272"/>
                    </a:lnTo>
                    <a:lnTo>
                      <a:pt x="913" y="270"/>
                    </a:lnTo>
                    <a:lnTo>
                      <a:pt x="899" y="268"/>
                    </a:lnTo>
                    <a:lnTo>
                      <a:pt x="893" y="268"/>
                    </a:lnTo>
                    <a:lnTo>
                      <a:pt x="886" y="270"/>
                    </a:lnTo>
                    <a:lnTo>
                      <a:pt x="884" y="276"/>
                    </a:lnTo>
                    <a:lnTo>
                      <a:pt x="893" y="278"/>
                    </a:lnTo>
                    <a:lnTo>
                      <a:pt x="893" y="280"/>
                    </a:lnTo>
                    <a:lnTo>
                      <a:pt x="888" y="280"/>
                    </a:lnTo>
                    <a:lnTo>
                      <a:pt x="888" y="282"/>
                    </a:lnTo>
                    <a:lnTo>
                      <a:pt x="888" y="284"/>
                    </a:lnTo>
                    <a:lnTo>
                      <a:pt x="891" y="284"/>
                    </a:lnTo>
                    <a:lnTo>
                      <a:pt x="891" y="285"/>
                    </a:lnTo>
                    <a:lnTo>
                      <a:pt x="884" y="293"/>
                    </a:lnTo>
                    <a:lnTo>
                      <a:pt x="882" y="293"/>
                    </a:lnTo>
                    <a:lnTo>
                      <a:pt x="882" y="295"/>
                    </a:lnTo>
                    <a:lnTo>
                      <a:pt x="884" y="297"/>
                    </a:lnTo>
                    <a:lnTo>
                      <a:pt x="891" y="297"/>
                    </a:lnTo>
                    <a:lnTo>
                      <a:pt x="888" y="303"/>
                    </a:lnTo>
                    <a:lnTo>
                      <a:pt x="888" y="305"/>
                    </a:lnTo>
                    <a:lnTo>
                      <a:pt x="888" y="309"/>
                    </a:lnTo>
                    <a:lnTo>
                      <a:pt x="893" y="313"/>
                    </a:lnTo>
                    <a:lnTo>
                      <a:pt x="893" y="315"/>
                    </a:lnTo>
                    <a:lnTo>
                      <a:pt x="893" y="317"/>
                    </a:lnTo>
                    <a:lnTo>
                      <a:pt x="891" y="320"/>
                    </a:lnTo>
                    <a:lnTo>
                      <a:pt x="884" y="319"/>
                    </a:lnTo>
                    <a:lnTo>
                      <a:pt x="886" y="322"/>
                    </a:lnTo>
                    <a:lnTo>
                      <a:pt x="888" y="322"/>
                    </a:lnTo>
                    <a:lnTo>
                      <a:pt x="888" y="326"/>
                    </a:lnTo>
                    <a:lnTo>
                      <a:pt x="882" y="328"/>
                    </a:lnTo>
                    <a:lnTo>
                      <a:pt x="875" y="328"/>
                    </a:lnTo>
                    <a:lnTo>
                      <a:pt x="875" y="340"/>
                    </a:lnTo>
                    <a:lnTo>
                      <a:pt x="882" y="342"/>
                    </a:lnTo>
                    <a:lnTo>
                      <a:pt x="888" y="344"/>
                    </a:lnTo>
                    <a:lnTo>
                      <a:pt x="891" y="348"/>
                    </a:lnTo>
                    <a:lnTo>
                      <a:pt x="893" y="354"/>
                    </a:lnTo>
                    <a:lnTo>
                      <a:pt x="893" y="359"/>
                    </a:lnTo>
                    <a:lnTo>
                      <a:pt x="895" y="365"/>
                    </a:lnTo>
                    <a:lnTo>
                      <a:pt x="899" y="367"/>
                    </a:lnTo>
                    <a:lnTo>
                      <a:pt x="904" y="371"/>
                    </a:lnTo>
                    <a:lnTo>
                      <a:pt x="904" y="377"/>
                    </a:lnTo>
                    <a:lnTo>
                      <a:pt x="899" y="389"/>
                    </a:lnTo>
                    <a:lnTo>
                      <a:pt x="902" y="387"/>
                    </a:lnTo>
                    <a:lnTo>
                      <a:pt x="904" y="385"/>
                    </a:lnTo>
                    <a:lnTo>
                      <a:pt x="906" y="389"/>
                    </a:lnTo>
                    <a:lnTo>
                      <a:pt x="906" y="392"/>
                    </a:lnTo>
                    <a:lnTo>
                      <a:pt x="904" y="392"/>
                    </a:lnTo>
                    <a:lnTo>
                      <a:pt x="899" y="392"/>
                    </a:lnTo>
                    <a:lnTo>
                      <a:pt x="893" y="404"/>
                    </a:lnTo>
                    <a:lnTo>
                      <a:pt x="888" y="408"/>
                    </a:lnTo>
                    <a:lnTo>
                      <a:pt x="882" y="414"/>
                    </a:lnTo>
                    <a:lnTo>
                      <a:pt x="866" y="420"/>
                    </a:lnTo>
                    <a:lnTo>
                      <a:pt x="873" y="451"/>
                    </a:lnTo>
                    <a:lnTo>
                      <a:pt x="873" y="464"/>
                    </a:lnTo>
                    <a:lnTo>
                      <a:pt x="870" y="478"/>
                    </a:lnTo>
                    <a:lnTo>
                      <a:pt x="864" y="478"/>
                    </a:lnTo>
                    <a:lnTo>
                      <a:pt x="862" y="482"/>
                    </a:lnTo>
                    <a:lnTo>
                      <a:pt x="859" y="484"/>
                    </a:lnTo>
                    <a:lnTo>
                      <a:pt x="855" y="484"/>
                    </a:lnTo>
                    <a:lnTo>
                      <a:pt x="848" y="482"/>
                    </a:lnTo>
                    <a:lnTo>
                      <a:pt x="835" y="468"/>
                    </a:lnTo>
                    <a:lnTo>
                      <a:pt x="835" y="466"/>
                    </a:lnTo>
                    <a:lnTo>
                      <a:pt x="835" y="462"/>
                    </a:lnTo>
                    <a:lnTo>
                      <a:pt x="835" y="461"/>
                    </a:lnTo>
                    <a:lnTo>
                      <a:pt x="826" y="457"/>
                    </a:lnTo>
                    <a:lnTo>
                      <a:pt x="826" y="451"/>
                    </a:lnTo>
                    <a:lnTo>
                      <a:pt x="826" y="447"/>
                    </a:lnTo>
                    <a:lnTo>
                      <a:pt x="824" y="445"/>
                    </a:lnTo>
                    <a:lnTo>
                      <a:pt x="824" y="443"/>
                    </a:lnTo>
                    <a:lnTo>
                      <a:pt x="826" y="441"/>
                    </a:lnTo>
                    <a:lnTo>
                      <a:pt x="824" y="437"/>
                    </a:lnTo>
                    <a:lnTo>
                      <a:pt x="826" y="435"/>
                    </a:lnTo>
                    <a:lnTo>
                      <a:pt x="828" y="424"/>
                    </a:lnTo>
                    <a:lnTo>
                      <a:pt x="826" y="422"/>
                    </a:lnTo>
                    <a:lnTo>
                      <a:pt x="824" y="420"/>
                    </a:lnTo>
                    <a:lnTo>
                      <a:pt x="826" y="418"/>
                    </a:lnTo>
                    <a:lnTo>
                      <a:pt x="826" y="420"/>
                    </a:lnTo>
                    <a:lnTo>
                      <a:pt x="828" y="418"/>
                    </a:lnTo>
                    <a:lnTo>
                      <a:pt x="826" y="414"/>
                    </a:lnTo>
                    <a:lnTo>
                      <a:pt x="817" y="410"/>
                    </a:lnTo>
                    <a:lnTo>
                      <a:pt x="808" y="410"/>
                    </a:lnTo>
                    <a:lnTo>
                      <a:pt x="799" y="412"/>
                    </a:lnTo>
                    <a:lnTo>
                      <a:pt x="790" y="412"/>
                    </a:lnTo>
                    <a:lnTo>
                      <a:pt x="783" y="406"/>
                    </a:lnTo>
                    <a:lnTo>
                      <a:pt x="777" y="402"/>
                    </a:lnTo>
                    <a:lnTo>
                      <a:pt x="752" y="396"/>
                    </a:lnTo>
                    <a:lnTo>
                      <a:pt x="750" y="394"/>
                    </a:lnTo>
                    <a:lnTo>
                      <a:pt x="750" y="391"/>
                    </a:lnTo>
                    <a:lnTo>
                      <a:pt x="750" y="387"/>
                    </a:lnTo>
                    <a:lnTo>
                      <a:pt x="748" y="383"/>
                    </a:lnTo>
                    <a:lnTo>
                      <a:pt x="745" y="383"/>
                    </a:lnTo>
                    <a:lnTo>
                      <a:pt x="743" y="383"/>
                    </a:lnTo>
                    <a:lnTo>
                      <a:pt x="737" y="381"/>
                    </a:lnTo>
                    <a:lnTo>
                      <a:pt x="728" y="373"/>
                    </a:lnTo>
                    <a:lnTo>
                      <a:pt x="723" y="373"/>
                    </a:lnTo>
                    <a:lnTo>
                      <a:pt x="719" y="373"/>
                    </a:lnTo>
                    <a:lnTo>
                      <a:pt x="714" y="371"/>
                    </a:lnTo>
                    <a:lnTo>
                      <a:pt x="710" y="369"/>
                    </a:lnTo>
                    <a:lnTo>
                      <a:pt x="703" y="367"/>
                    </a:lnTo>
                    <a:lnTo>
                      <a:pt x="699" y="367"/>
                    </a:lnTo>
                    <a:lnTo>
                      <a:pt x="685" y="371"/>
                    </a:lnTo>
                    <a:lnTo>
                      <a:pt x="681" y="356"/>
                    </a:lnTo>
                    <a:lnTo>
                      <a:pt x="672" y="336"/>
                    </a:lnTo>
                    <a:lnTo>
                      <a:pt x="661" y="338"/>
                    </a:lnTo>
                    <a:lnTo>
                      <a:pt x="656" y="338"/>
                    </a:lnTo>
                    <a:lnTo>
                      <a:pt x="654" y="336"/>
                    </a:lnTo>
                    <a:lnTo>
                      <a:pt x="649" y="328"/>
                    </a:lnTo>
                    <a:lnTo>
                      <a:pt x="645" y="324"/>
                    </a:lnTo>
                    <a:lnTo>
                      <a:pt x="647" y="311"/>
                    </a:lnTo>
                    <a:lnTo>
                      <a:pt x="654" y="307"/>
                    </a:lnTo>
                    <a:lnTo>
                      <a:pt x="654" y="305"/>
                    </a:lnTo>
                    <a:lnTo>
                      <a:pt x="652" y="303"/>
                    </a:lnTo>
                    <a:lnTo>
                      <a:pt x="652" y="301"/>
                    </a:lnTo>
                    <a:lnTo>
                      <a:pt x="652" y="299"/>
                    </a:lnTo>
                    <a:lnTo>
                      <a:pt x="654" y="299"/>
                    </a:lnTo>
                    <a:lnTo>
                      <a:pt x="658" y="299"/>
                    </a:lnTo>
                    <a:lnTo>
                      <a:pt x="658" y="295"/>
                    </a:lnTo>
                    <a:lnTo>
                      <a:pt x="658" y="289"/>
                    </a:lnTo>
                    <a:lnTo>
                      <a:pt x="663" y="287"/>
                    </a:lnTo>
                    <a:lnTo>
                      <a:pt x="665" y="285"/>
                    </a:lnTo>
                    <a:lnTo>
                      <a:pt x="667" y="282"/>
                    </a:lnTo>
                    <a:lnTo>
                      <a:pt x="667" y="280"/>
                    </a:lnTo>
                    <a:lnTo>
                      <a:pt x="672" y="282"/>
                    </a:lnTo>
                    <a:lnTo>
                      <a:pt x="676" y="280"/>
                    </a:lnTo>
                    <a:lnTo>
                      <a:pt x="676" y="276"/>
                    </a:lnTo>
                    <a:lnTo>
                      <a:pt x="676" y="272"/>
                    </a:lnTo>
                    <a:lnTo>
                      <a:pt x="678" y="270"/>
                    </a:lnTo>
                    <a:lnTo>
                      <a:pt x="681" y="268"/>
                    </a:lnTo>
                    <a:lnTo>
                      <a:pt x="683" y="270"/>
                    </a:lnTo>
                    <a:lnTo>
                      <a:pt x="685" y="270"/>
                    </a:lnTo>
                    <a:lnTo>
                      <a:pt x="687" y="270"/>
                    </a:lnTo>
                    <a:lnTo>
                      <a:pt x="687" y="268"/>
                    </a:lnTo>
                    <a:lnTo>
                      <a:pt x="683" y="266"/>
                    </a:lnTo>
                    <a:lnTo>
                      <a:pt x="692" y="262"/>
                    </a:lnTo>
                    <a:lnTo>
                      <a:pt x="690" y="262"/>
                    </a:lnTo>
                    <a:lnTo>
                      <a:pt x="687" y="260"/>
                    </a:lnTo>
                    <a:lnTo>
                      <a:pt x="692" y="260"/>
                    </a:lnTo>
                    <a:lnTo>
                      <a:pt x="694" y="260"/>
                    </a:lnTo>
                    <a:lnTo>
                      <a:pt x="696" y="262"/>
                    </a:lnTo>
                    <a:lnTo>
                      <a:pt x="701" y="262"/>
                    </a:lnTo>
                    <a:lnTo>
                      <a:pt x="705" y="260"/>
                    </a:lnTo>
                    <a:lnTo>
                      <a:pt x="710" y="256"/>
                    </a:lnTo>
                    <a:lnTo>
                      <a:pt x="710" y="254"/>
                    </a:lnTo>
                    <a:lnTo>
                      <a:pt x="710" y="252"/>
                    </a:lnTo>
                    <a:lnTo>
                      <a:pt x="712" y="250"/>
                    </a:lnTo>
                    <a:lnTo>
                      <a:pt x="705" y="247"/>
                    </a:lnTo>
                    <a:lnTo>
                      <a:pt x="705" y="243"/>
                    </a:lnTo>
                    <a:lnTo>
                      <a:pt x="710" y="245"/>
                    </a:lnTo>
                    <a:lnTo>
                      <a:pt x="714" y="245"/>
                    </a:lnTo>
                    <a:lnTo>
                      <a:pt x="716" y="231"/>
                    </a:lnTo>
                    <a:lnTo>
                      <a:pt x="725" y="231"/>
                    </a:lnTo>
                    <a:lnTo>
                      <a:pt x="725" y="227"/>
                    </a:lnTo>
                    <a:lnTo>
                      <a:pt x="728" y="227"/>
                    </a:lnTo>
                    <a:lnTo>
                      <a:pt x="734" y="227"/>
                    </a:lnTo>
                    <a:lnTo>
                      <a:pt x="734" y="229"/>
                    </a:lnTo>
                    <a:lnTo>
                      <a:pt x="739" y="231"/>
                    </a:lnTo>
                    <a:lnTo>
                      <a:pt x="748" y="227"/>
                    </a:lnTo>
                    <a:lnTo>
                      <a:pt x="752" y="225"/>
                    </a:lnTo>
                    <a:lnTo>
                      <a:pt x="754" y="225"/>
                    </a:lnTo>
                    <a:lnTo>
                      <a:pt x="754" y="221"/>
                    </a:lnTo>
                    <a:lnTo>
                      <a:pt x="752" y="217"/>
                    </a:lnTo>
                    <a:lnTo>
                      <a:pt x="754" y="215"/>
                    </a:lnTo>
                    <a:lnTo>
                      <a:pt x="754" y="214"/>
                    </a:lnTo>
                    <a:lnTo>
                      <a:pt x="757" y="214"/>
                    </a:lnTo>
                    <a:lnTo>
                      <a:pt x="759" y="212"/>
                    </a:lnTo>
                    <a:lnTo>
                      <a:pt x="757" y="210"/>
                    </a:lnTo>
                    <a:lnTo>
                      <a:pt x="737" y="208"/>
                    </a:lnTo>
                    <a:lnTo>
                      <a:pt x="712" y="208"/>
                    </a:lnTo>
                    <a:lnTo>
                      <a:pt x="723" y="204"/>
                    </a:lnTo>
                    <a:lnTo>
                      <a:pt x="725" y="196"/>
                    </a:lnTo>
                    <a:lnTo>
                      <a:pt x="728" y="198"/>
                    </a:lnTo>
                    <a:lnTo>
                      <a:pt x="728" y="200"/>
                    </a:lnTo>
                    <a:lnTo>
                      <a:pt x="739" y="200"/>
                    </a:lnTo>
                    <a:lnTo>
                      <a:pt x="748" y="202"/>
                    </a:lnTo>
                    <a:lnTo>
                      <a:pt x="754" y="204"/>
                    </a:lnTo>
                    <a:lnTo>
                      <a:pt x="763" y="210"/>
                    </a:lnTo>
                    <a:lnTo>
                      <a:pt x="763" y="208"/>
                    </a:lnTo>
                    <a:lnTo>
                      <a:pt x="763" y="204"/>
                    </a:lnTo>
                    <a:lnTo>
                      <a:pt x="770" y="200"/>
                    </a:lnTo>
                    <a:lnTo>
                      <a:pt x="766" y="186"/>
                    </a:lnTo>
                    <a:lnTo>
                      <a:pt x="779" y="184"/>
                    </a:lnTo>
                    <a:lnTo>
                      <a:pt x="781" y="186"/>
                    </a:lnTo>
                    <a:lnTo>
                      <a:pt x="783" y="190"/>
                    </a:lnTo>
                    <a:lnTo>
                      <a:pt x="788" y="194"/>
                    </a:lnTo>
                    <a:lnTo>
                      <a:pt x="792" y="194"/>
                    </a:lnTo>
                    <a:lnTo>
                      <a:pt x="799" y="194"/>
                    </a:lnTo>
                    <a:lnTo>
                      <a:pt x="801" y="192"/>
                    </a:lnTo>
                    <a:lnTo>
                      <a:pt x="799" y="190"/>
                    </a:lnTo>
                    <a:lnTo>
                      <a:pt x="792" y="186"/>
                    </a:lnTo>
                    <a:lnTo>
                      <a:pt x="792" y="184"/>
                    </a:lnTo>
                    <a:lnTo>
                      <a:pt x="797" y="184"/>
                    </a:lnTo>
                    <a:lnTo>
                      <a:pt x="797" y="182"/>
                    </a:lnTo>
                    <a:lnTo>
                      <a:pt x="799" y="182"/>
                    </a:lnTo>
                    <a:lnTo>
                      <a:pt x="799" y="184"/>
                    </a:lnTo>
                    <a:lnTo>
                      <a:pt x="808" y="188"/>
                    </a:lnTo>
                    <a:lnTo>
                      <a:pt x="812" y="184"/>
                    </a:lnTo>
                    <a:lnTo>
                      <a:pt x="817" y="180"/>
                    </a:lnTo>
                    <a:lnTo>
                      <a:pt x="819" y="180"/>
                    </a:lnTo>
                    <a:lnTo>
                      <a:pt x="824" y="180"/>
                    </a:lnTo>
                    <a:lnTo>
                      <a:pt x="826" y="177"/>
                    </a:lnTo>
                    <a:lnTo>
                      <a:pt x="837" y="173"/>
                    </a:lnTo>
                    <a:lnTo>
                      <a:pt x="848" y="169"/>
                    </a:lnTo>
                    <a:lnTo>
                      <a:pt x="848" y="163"/>
                    </a:lnTo>
                    <a:lnTo>
                      <a:pt x="848" y="159"/>
                    </a:lnTo>
                    <a:lnTo>
                      <a:pt x="841" y="157"/>
                    </a:lnTo>
                    <a:lnTo>
                      <a:pt x="835" y="153"/>
                    </a:lnTo>
                    <a:lnTo>
                      <a:pt x="830" y="147"/>
                    </a:lnTo>
                    <a:lnTo>
                      <a:pt x="828" y="145"/>
                    </a:lnTo>
                    <a:lnTo>
                      <a:pt x="830" y="140"/>
                    </a:lnTo>
                    <a:lnTo>
                      <a:pt x="832" y="140"/>
                    </a:lnTo>
                    <a:lnTo>
                      <a:pt x="832" y="138"/>
                    </a:lnTo>
                    <a:lnTo>
                      <a:pt x="835" y="138"/>
                    </a:lnTo>
                    <a:lnTo>
                      <a:pt x="837" y="136"/>
                    </a:lnTo>
                    <a:lnTo>
                      <a:pt x="839" y="134"/>
                    </a:lnTo>
                    <a:lnTo>
                      <a:pt x="835" y="134"/>
                    </a:lnTo>
                    <a:lnTo>
                      <a:pt x="832" y="132"/>
                    </a:lnTo>
                    <a:lnTo>
                      <a:pt x="835" y="128"/>
                    </a:lnTo>
                    <a:lnTo>
                      <a:pt x="839" y="122"/>
                    </a:lnTo>
                    <a:lnTo>
                      <a:pt x="839" y="120"/>
                    </a:lnTo>
                    <a:lnTo>
                      <a:pt x="839" y="118"/>
                    </a:lnTo>
                    <a:lnTo>
                      <a:pt x="839" y="116"/>
                    </a:lnTo>
                    <a:lnTo>
                      <a:pt x="835" y="118"/>
                    </a:lnTo>
                    <a:lnTo>
                      <a:pt x="832" y="120"/>
                    </a:lnTo>
                    <a:lnTo>
                      <a:pt x="828" y="118"/>
                    </a:lnTo>
                    <a:lnTo>
                      <a:pt x="826" y="118"/>
                    </a:lnTo>
                    <a:lnTo>
                      <a:pt x="821" y="105"/>
                    </a:lnTo>
                    <a:lnTo>
                      <a:pt x="803" y="105"/>
                    </a:lnTo>
                    <a:lnTo>
                      <a:pt x="786" y="103"/>
                    </a:lnTo>
                    <a:lnTo>
                      <a:pt x="790" y="116"/>
                    </a:lnTo>
                    <a:lnTo>
                      <a:pt x="795" y="128"/>
                    </a:lnTo>
                    <a:lnTo>
                      <a:pt x="792" y="128"/>
                    </a:lnTo>
                    <a:lnTo>
                      <a:pt x="792" y="132"/>
                    </a:lnTo>
                    <a:lnTo>
                      <a:pt x="788" y="130"/>
                    </a:lnTo>
                    <a:lnTo>
                      <a:pt x="786" y="132"/>
                    </a:lnTo>
                    <a:lnTo>
                      <a:pt x="783" y="145"/>
                    </a:lnTo>
                    <a:lnTo>
                      <a:pt x="779" y="145"/>
                    </a:lnTo>
                    <a:lnTo>
                      <a:pt x="772" y="159"/>
                    </a:lnTo>
                    <a:lnTo>
                      <a:pt x="768" y="163"/>
                    </a:lnTo>
                    <a:lnTo>
                      <a:pt x="763" y="169"/>
                    </a:lnTo>
                    <a:lnTo>
                      <a:pt x="766" y="169"/>
                    </a:lnTo>
                    <a:lnTo>
                      <a:pt x="763" y="169"/>
                    </a:lnTo>
                    <a:lnTo>
                      <a:pt x="754" y="169"/>
                    </a:lnTo>
                    <a:lnTo>
                      <a:pt x="752" y="167"/>
                    </a:lnTo>
                    <a:lnTo>
                      <a:pt x="752" y="165"/>
                    </a:lnTo>
                    <a:lnTo>
                      <a:pt x="750" y="159"/>
                    </a:lnTo>
                    <a:lnTo>
                      <a:pt x="748" y="157"/>
                    </a:lnTo>
                    <a:lnTo>
                      <a:pt x="743" y="155"/>
                    </a:lnTo>
                    <a:lnTo>
                      <a:pt x="741" y="151"/>
                    </a:lnTo>
                    <a:lnTo>
                      <a:pt x="737" y="145"/>
                    </a:lnTo>
                    <a:lnTo>
                      <a:pt x="741" y="142"/>
                    </a:lnTo>
                    <a:lnTo>
                      <a:pt x="743" y="138"/>
                    </a:lnTo>
                    <a:lnTo>
                      <a:pt x="748" y="128"/>
                    </a:lnTo>
                    <a:lnTo>
                      <a:pt x="750" y="126"/>
                    </a:lnTo>
                    <a:lnTo>
                      <a:pt x="752" y="126"/>
                    </a:lnTo>
                    <a:lnTo>
                      <a:pt x="750" y="126"/>
                    </a:lnTo>
                    <a:lnTo>
                      <a:pt x="748" y="124"/>
                    </a:lnTo>
                    <a:lnTo>
                      <a:pt x="745" y="120"/>
                    </a:lnTo>
                    <a:lnTo>
                      <a:pt x="743" y="114"/>
                    </a:lnTo>
                    <a:lnTo>
                      <a:pt x="732" y="118"/>
                    </a:lnTo>
                    <a:lnTo>
                      <a:pt x="730" y="138"/>
                    </a:lnTo>
                    <a:lnTo>
                      <a:pt x="725" y="138"/>
                    </a:lnTo>
                    <a:lnTo>
                      <a:pt x="723" y="138"/>
                    </a:lnTo>
                    <a:lnTo>
                      <a:pt x="723" y="142"/>
                    </a:lnTo>
                    <a:lnTo>
                      <a:pt x="723" y="144"/>
                    </a:lnTo>
                    <a:lnTo>
                      <a:pt x="716" y="144"/>
                    </a:lnTo>
                    <a:lnTo>
                      <a:pt x="716" y="142"/>
                    </a:lnTo>
                    <a:lnTo>
                      <a:pt x="719" y="138"/>
                    </a:lnTo>
                    <a:lnTo>
                      <a:pt x="714" y="134"/>
                    </a:lnTo>
                    <a:lnTo>
                      <a:pt x="714" y="128"/>
                    </a:lnTo>
                    <a:lnTo>
                      <a:pt x="712" y="122"/>
                    </a:lnTo>
                    <a:lnTo>
                      <a:pt x="710" y="118"/>
                    </a:lnTo>
                    <a:lnTo>
                      <a:pt x="705" y="116"/>
                    </a:lnTo>
                    <a:lnTo>
                      <a:pt x="701" y="116"/>
                    </a:lnTo>
                    <a:lnTo>
                      <a:pt x="696" y="116"/>
                    </a:lnTo>
                    <a:lnTo>
                      <a:pt x="692" y="114"/>
                    </a:lnTo>
                    <a:lnTo>
                      <a:pt x="685" y="107"/>
                    </a:lnTo>
                    <a:lnTo>
                      <a:pt x="696" y="97"/>
                    </a:lnTo>
                    <a:lnTo>
                      <a:pt x="699" y="95"/>
                    </a:lnTo>
                    <a:lnTo>
                      <a:pt x="696" y="95"/>
                    </a:lnTo>
                    <a:lnTo>
                      <a:pt x="692" y="93"/>
                    </a:lnTo>
                    <a:lnTo>
                      <a:pt x="690" y="97"/>
                    </a:lnTo>
                    <a:lnTo>
                      <a:pt x="687" y="97"/>
                    </a:lnTo>
                    <a:lnTo>
                      <a:pt x="690" y="93"/>
                    </a:lnTo>
                    <a:lnTo>
                      <a:pt x="690" y="89"/>
                    </a:lnTo>
                    <a:lnTo>
                      <a:pt x="703" y="91"/>
                    </a:lnTo>
                    <a:lnTo>
                      <a:pt x="703" y="89"/>
                    </a:lnTo>
                    <a:lnTo>
                      <a:pt x="705" y="87"/>
                    </a:lnTo>
                    <a:lnTo>
                      <a:pt x="701" y="85"/>
                    </a:lnTo>
                    <a:lnTo>
                      <a:pt x="699" y="87"/>
                    </a:lnTo>
                    <a:lnTo>
                      <a:pt x="699" y="83"/>
                    </a:lnTo>
                    <a:lnTo>
                      <a:pt x="690" y="81"/>
                    </a:lnTo>
                    <a:lnTo>
                      <a:pt x="687" y="77"/>
                    </a:lnTo>
                    <a:lnTo>
                      <a:pt x="683" y="74"/>
                    </a:lnTo>
                    <a:lnTo>
                      <a:pt x="676" y="72"/>
                    </a:lnTo>
                    <a:lnTo>
                      <a:pt x="670" y="70"/>
                    </a:lnTo>
                    <a:lnTo>
                      <a:pt x="670" y="66"/>
                    </a:lnTo>
                    <a:lnTo>
                      <a:pt x="658" y="62"/>
                    </a:lnTo>
                    <a:lnTo>
                      <a:pt x="658" y="58"/>
                    </a:lnTo>
                    <a:lnTo>
                      <a:pt x="656" y="60"/>
                    </a:lnTo>
                    <a:lnTo>
                      <a:pt x="654" y="60"/>
                    </a:lnTo>
                    <a:lnTo>
                      <a:pt x="658" y="48"/>
                    </a:lnTo>
                    <a:lnTo>
                      <a:pt x="663" y="48"/>
                    </a:lnTo>
                    <a:lnTo>
                      <a:pt x="663" y="44"/>
                    </a:lnTo>
                    <a:lnTo>
                      <a:pt x="661" y="42"/>
                    </a:lnTo>
                    <a:lnTo>
                      <a:pt x="658" y="41"/>
                    </a:lnTo>
                    <a:lnTo>
                      <a:pt x="663" y="37"/>
                    </a:lnTo>
                    <a:lnTo>
                      <a:pt x="676" y="35"/>
                    </a:lnTo>
                    <a:lnTo>
                      <a:pt x="687" y="33"/>
                    </a:lnTo>
                    <a:lnTo>
                      <a:pt x="694" y="31"/>
                    </a:lnTo>
                    <a:lnTo>
                      <a:pt x="701" y="31"/>
                    </a:lnTo>
                    <a:lnTo>
                      <a:pt x="705" y="27"/>
                    </a:lnTo>
                    <a:lnTo>
                      <a:pt x="708" y="21"/>
                    </a:lnTo>
                    <a:lnTo>
                      <a:pt x="714" y="7"/>
                    </a:lnTo>
                    <a:lnTo>
                      <a:pt x="703" y="6"/>
                    </a:lnTo>
                    <a:lnTo>
                      <a:pt x="694" y="7"/>
                    </a:lnTo>
                    <a:lnTo>
                      <a:pt x="687" y="7"/>
                    </a:lnTo>
                    <a:lnTo>
                      <a:pt x="687" y="4"/>
                    </a:lnTo>
                    <a:lnTo>
                      <a:pt x="676" y="2"/>
                    </a:lnTo>
                    <a:lnTo>
                      <a:pt x="670" y="0"/>
                    </a:lnTo>
                    <a:lnTo>
                      <a:pt x="663" y="0"/>
                    </a:lnTo>
                    <a:lnTo>
                      <a:pt x="661" y="4"/>
                    </a:lnTo>
                    <a:lnTo>
                      <a:pt x="643" y="4"/>
                    </a:lnTo>
                    <a:lnTo>
                      <a:pt x="643" y="9"/>
                    </a:lnTo>
                    <a:lnTo>
                      <a:pt x="638" y="11"/>
                    </a:lnTo>
                    <a:lnTo>
                      <a:pt x="641" y="29"/>
                    </a:lnTo>
                    <a:lnTo>
                      <a:pt x="647" y="37"/>
                    </a:lnTo>
                    <a:lnTo>
                      <a:pt x="645" y="37"/>
                    </a:lnTo>
                    <a:lnTo>
                      <a:pt x="643" y="41"/>
                    </a:lnTo>
                    <a:lnTo>
                      <a:pt x="649" y="44"/>
                    </a:lnTo>
                    <a:lnTo>
                      <a:pt x="649" y="54"/>
                    </a:lnTo>
                    <a:lnTo>
                      <a:pt x="647" y="56"/>
                    </a:lnTo>
                    <a:lnTo>
                      <a:pt x="645" y="58"/>
                    </a:lnTo>
                    <a:lnTo>
                      <a:pt x="641" y="60"/>
                    </a:lnTo>
                    <a:lnTo>
                      <a:pt x="641" y="64"/>
                    </a:lnTo>
                    <a:lnTo>
                      <a:pt x="641" y="66"/>
                    </a:lnTo>
                    <a:lnTo>
                      <a:pt x="645" y="66"/>
                    </a:lnTo>
                    <a:lnTo>
                      <a:pt x="645" y="70"/>
                    </a:lnTo>
                    <a:lnTo>
                      <a:pt x="641" y="68"/>
                    </a:lnTo>
                    <a:lnTo>
                      <a:pt x="636" y="66"/>
                    </a:lnTo>
                    <a:lnTo>
                      <a:pt x="632" y="77"/>
                    </a:lnTo>
                    <a:lnTo>
                      <a:pt x="632" y="83"/>
                    </a:lnTo>
                    <a:lnTo>
                      <a:pt x="634" y="89"/>
                    </a:lnTo>
                    <a:lnTo>
                      <a:pt x="627" y="89"/>
                    </a:lnTo>
                    <a:lnTo>
                      <a:pt x="627" y="91"/>
                    </a:lnTo>
                    <a:lnTo>
                      <a:pt x="638" y="101"/>
                    </a:lnTo>
                    <a:lnTo>
                      <a:pt x="636" y="103"/>
                    </a:lnTo>
                    <a:lnTo>
                      <a:pt x="634" y="105"/>
                    </a:lnTo>
                    <a:lnTo>
                      <a:pt x="636" y="107"/>
                    </a:lnTo>
                    <a:lnTo>
                      <a:pt x="641" y="107"/>
                    </a:lnTo>
                    <a:lnTo>
                      <a:pt x="641" y="109"/>
                    </a:lnTo>
                    <a:lnTo>
                      <a:pt x="643" y="109"/>
                    </a:lnTo>
                    <a:lnTo>
                      <a:pt x="643" y="105"/>
                    </a:lnTo>
                    <a:lnTo>
                      <a:pt x="643" y="101"/>
                    </a:lnTo>
                    <a:lnTo>
                      <a:pt x="647" y="101"/>
                    </a:lnTo>
                    <a:lnTo>
                      <a:pt x="649" y="101"/>
                    </a:lnTo>
                    <a:lnTo>
                      <a:pt x="656" y="109"/>
                    </a:lnTo>
                    <a:lnTo>
                      <a:pt x="663" y="111"/>
                    </a:lnTo>
                    <a:lnTo>
                      <a:pt x="670" y="109"/>
                    </a:lnTo>
                    <a:lnTo>
                      <a:pt x="681" y="105"/>
                    </a:lnTo>
                    <a:lnTo>
                      <a:pt x="681" y="109"/>
                    </a:lnTo>
                    <a:lnTo>
                      <a:pt x="674" y="111"/>
                    </a:lnTo>
                    <a:lnTo>
                      <a:pt x="672" y="111"/>
                    </a:lnTo>
                    <a:lnTo>
                      <a:pt x="670" y="114"/>
                    </a:lnTo>
                    <a:lnTo>
                      <a:pt x="672" y="120"/>
                    </a:lnTo>
                    <a:lnTo>
                      <a:pt x="665" y="118"/>
                    </a:lnTo>
                    <a:lnTo>
                      <a:pt x="658" y="118"/>
                    </a:lnTo>
                    <a:lnTo>
                      <a:pt x="656" y="134"/>
                    </a:lnTo>
                    <a:lnTo>
                      <a:pt x="661" y="132"/>
                    </a:lnTo>
                    <a:lnTo>
                      <a:pt x="667" y="132"/>
                    </a:lnTo>
                    <a:lnTo>
                      <a:pt x="667" y="134"/>
                    </a:lnTo>
                    <a:lnTo>
                      <a:pt x="670" y="138"/>
                    </a:lnTo>
                    <a:lnTo>
                      <a:pt x="663" y="138"/>
                    </a:lnTo>
                    <a:lnTo>
                      <a:pt x="658" y="138"/>
                    </a:lnTo>
                    <a:lnTo>
                      <a:pt x="658" y="140"/>
                    </a:lnTo>
                    <a:lnTo>
                      <a:pt x="649" y="145"/>
                    </a:lnTo>
                    <a:lnTo>
                      <a:pt x="641" y="153"/>
                    </a:lnTo>
                    <a:lnTo>
                      <a:pt x="636" y="159"/>
                    </a:lnTo>
                    <a:lnTo>
                      <a:pt x="636" y="163"/>
                    </a:lnTo>
                    <a:lnTo>
                      <a:pt x="638" y="167"/>
                    </a:lnTo>
                    <a:lnTo>
                      <a:pt x="643" y="171"/>
                    </a:lnTo>
                    <a:lnTo>
                      <a:pt x="643" y="173"/>
                    </a:lnTo>
                    <a:lnTo>
                      <a:pt x="641" y="175"/>
                    </a:lnTo>
                    <a:lnTo>
                      <a:pt x="629" y="169"/>
                    </a:lnTo>
                    <a:lnTo>
                      <a:pt x="625" y="163"/>
                    </a:lnTo>
                    <a:lnTo>
                      <a:pt x="623" y="157"/>
                    </a:lnTo>
                    <a:lnTo>
                      <a:pt x="623" y="142"/>
                    </a:lnTo>
                    <a:lnTo>
                      <a:pt x="620" y="144"/>
                    </a:lnTo>
                    <a:lnTo>
                      <a:pt x="618" y="144"/>
                    </a:lnTo>
                    <a:lnTo>
                      <a:pt x="618" y="145"/>
                    </a:lnTo>
                    <a:lnTo>
                      <a:pt x="616" y="145"/>
                    </a:lnTo>
                    <a:lnTo>
                      <a:pt x="603" y="136"/>
                    </a:lnTo>
                    <a:lnTo>
                      <a:pt x="598" y="142"/>
                    </a:lnTo>
                    <a:lnTo>
                      <a:pt x="598" y="147"/>
                    </a:lnTo>
                    <a:lnTo>
                      <a:pt x="600" y="151"/>
                    </a:lnTo>
                    <a:lnTo>
                      <a:pt x="589" y="155"/>
                    </a:lnTo>
                    <a:lnTo>
                      <a:pt x="582" y="155"/>
                    </a:lnTo>
                    <a:lnTo>
                      <a:pt x="574" y="153"/>
                    </a:lnTo>
                    <a:lnTo>
                      <a:pt x="574" y="149"/>
                    </a:lnTo>
                    <a:lnTo>
                      <a:pt x="567" y="151"/>
                    </a:lnTo>
                    <a:lnTo>
                      <a:pt x="562" y="153"/>
                    </a:lnTo>
                    <a:lnTo>
                      <a:pt x="558" y="155"/>
                    </a:lnTo>
                    <a:lnTo>
                      <a:pt x="553" y="157"/>
                    </a:lnTo>
                    <a:lnTo>
                      <a:pt x="551" y="153"/>
                    </a:lnTo>
                    <a:lnTo>
                      <a:pt x="545" y="153"/>
                    </a:lnTo>
                    <a:lnTo>
                      <a:pt x="540" y="153"/>
                    </a:lnTo>
                    <a:lnTo>
                      <a:pt x="536" y="151"/>
                    </a:lnTo>
                    <a:lnTo>
                      <a:pt x="531" y="147"/>
                    </a:lnTo>
                    <a:lnTo>
                      <a:pt x="527" y="144"/>
                    </a:lnTo>
                    <a:lnTo>
                      <a:pt x="524" y="145"/>
                    </a:lnTo>
                    <a:lnTo>
                      <a:pt x="520" y="147"/>
                    </a:lnTo>
                    <a:lnTo>
                      <a:pt x="520" y="145"/>
                    </a:lnTo>
                    <a:lnTo>
                      <a:pt x="520" y="147"/>
                    </a:lnTo>
                    <a:lnTo>
                      <a:pt x="515" y="149"/>
                    </a:lnTo>
                    <a:lnTo>
                      <a:pt x="515" y="147"/>
                    </a:lnTo>
                    <a:lnTo>
                      <a:pt x="518" y="144"/>
                    </a:lnTo>
                    <a:lnTo>
                      <a:pt x="518" y="142"/>
                    </a:lnTo>
                    <a:lnTo>
                      <a:pt x="511" y="140"/>
                    </a:lnTo>
                    <a:lnTo>
                      <a:pt x="509" y="144"/>
                    </a:lnTo>
                    <a:lnTo>
                      <a:pt x="504" y="144"/>
                    </a:lnTo>
                    <a:lnTo>
                      <a:pt x="498" y="128"/>
                    </a:lnTo>
                    <a:lnTo>
                      <a:pt x="460" y="130"/>
                    </a:lnTo>
                    <a:lnTo>
                      <a:pt x="455" y="138"/>
                    </a:lnTo>
                    <a:lnTo>
                      <a:pt x="453" y="145"/>
                    </a:lnTo>
                    <a:lnTo>
                      <a:pt x="460" y="144"/>
                    </a:lnTo>
                    <a:lnTo>
                      <a:pt x="457" y="145"/>
                    </a:lnTo>
                    <a:lnTo>
                      <a:pt x="460" y="145"/>
                    </a:lnTo>
                    <a:lnTo>
                      <a:pt x="464" y="145"/>
                    </a:lnTo>
                    <a:lnTo>
                      <a:pt x="462" y="140"/>
                    </a:lnTo>
                    <a:lnTo>
                      <a:pt x="464" y="140"/>
                    </a:lnTo>
                    <a:lnTo>
                      <a:pt x="466" y="142"/>
                    </a:lnTo>
                    <a:lnTo>
                      <a:pt x="469" y="142"/>
                    </a:lnTo>
                    <a:lnTo>
                      <a:pt x="473" y="138"/>
                    </a:lnTo>
                    <a:lnTo>
                      <a:pt x="478" y="138"/>
                    </a:lnTo>
                    <a:lnTo>
                      <a:pt x="484" y="138"/>
                    </a:lnTo>
                    <a:lnTo>
                      <a:pt x="457" y="155"/>
                    </a:lnTo>
                    <a:lnTo>
                      <a:pt x="462" y="163"/>
                    </a:lnTo>
                    <a:lnTo>
                      <a:pt x="462" y="165"/>
                    </a:lnTo>
                    <a:lnTo>
                      <a:pt x="460" y="167"/>
                    </a:lnTo>
                    <a:lnTo>
                      <a:pt x="460" y="169"/>
                    </a:lnTo>
                    <a:lnTo>
                      <a:pt x="462" y="171"/>
                    </a:lnTo>
                    <a:lnTo>
                      <a:pt x="464" y="173"/>
                    </a:lnTo>
                    <a:lnTo>
                      <a:pt x="466" y="173"/>
                    </a:lnTo>
                    <a:lnTo>
                      <a:pt x="464" y="173"/>
                    </a:lnTo>
                    <a:lnTo>
                      <a:pt x="462" y="175"/>
                    </a:lnTo>
                    <a:lnTo>
                      <a:pt x="460" y="180"/>
                    </a:lnTo>
                    <a:lnTo>
                      <a:pt x="455" y="179"/>
                    </a:lnTo>
                    <a:lnTo>
                      <a:pt x="453" y="177"/>
                    </a:lnTo>
                    <a:lnTo>
                      <a:pt x="451" y="165"/>
                    </a:lnTo>
                    <a:lnTo>
                      <a:pt x="451" y="161"/>
                    </a:lnTo>
                    <a:lnTo>
                      <a:pt x="449" y="163"/>
                    </a:lnTo>
                    <a:lnTo>
                      <a:pt x="446" y="169"/>
                    </a:lnTo>
                    <a:lnTo>
                      <a:pt x="442" y="153"/>
                    </a:lnTo>
                    <a:lnTo>
                      <a:pt x="433" y="153"/>
                    </a:lnTo>
                    <a:lnTo>
                      <a:pt x="431" y="149"/>
                    </a:lnTo>
                    <a:lnTo>
                      <a:pt x="428" y="145"/>
                    </a:lnTo>
                    <a:lnTo>
                      <a:pt x="417" y="153"/>
                    </a:lnTo>
                    <a:lnTo>
                      <a:pt x="415" y="153"/>
                    </a:lnTo>
                    <a:lnTo>
                      <a:pt x="417" y="153"/>
                    </a:lnTo>
                    <a:lnTo>
                      <a:pt x="415" y="151"/>
                    </a:lnTo>
                    <a:lnTo>
                      <a:pt x="408" y="153"/>
                    </a:lnTo>
                    <a:lnTo>
                      <a:pt x="397" y="155"/>
                    </a:lnTo>
                    <a:lnTo>
                      <a:pt x="384" y="157"/>
                    </a:lnTo>
                    <a:lnTo>
                      <a:pt x="379" y="159"/>
                    </a:lnTo>
                    <a:lnTo>
                      <a:pt x="373" y="157"/>
                    </a:lnTo>
                    <a:lnTo>
                      <a:pt x="370" y="155"/>
                    </a:lnTo>
                    <a:lnTo>
                      <a:pt x="368" y="151"/>
                    </a:lnTo>
                    <a:lnTo>
                      <a:pt x="370" y="147"/>
                    </a:lnTo>
                    <a:lnTo>
                      <a:pt x="373" y="145"/>
                    </a:lnTo>
                    <a:lnTo>
                      <a:pt x="370" y="144"/>
                    </a:lnTo>
                    <a:lnTo>
                      <a:pt x="370" y="142"/>
                    </a:lnTo>
                    <a:lnTo>
                      <a:pt x="384" y="142"/>
                    </a:lnTo>
                    <a:lnTo>
                      <a:pt x="375" y="134"/>
                    </a:lnTo>
                    <a:lnTo>
                      <a:pt x="370" y="130"/>
                    </a:lnTo>
                    <a:lnTo>
                      <a:pt x="366" y="128"/>
                    </a:lnTo>
                    <a:lnTo>
                      <a:pt x="359" y="128"/>
                    </a:lnTo>
                    <a:lnTo>
                      <a:pt x="357" y="130"/>
                    </a:lnTo>
                    <a:lnTo>
                      <a:pt x="355" y="132"/>
                    </a:lnTo>
                    <a:lnTo>
                      <a:pt x="348" y="134"/>
                    </a:lnTo>
                    <a:lnTo>
                      <a:pt x="341" y="130"/>
                    </a:lnTo>
                    <a:lnTo>
                      <a:pt x="337" y="128"/>
                    </a:lnTo>
                    <a:lnTo>
                      <a:pt x="328" y="126"/>
                    </a:lnTo>
                    <a:lnTo>
                      <a:pt x="326" y="126"/>
                    </a:lnTo>
                    <a:lnTo>
                      <a:pt x="321" y="126"/>
                    </a:lnTo>
                    <a:lnTo>
                      <a:pt x="321" y="122"/>
                    </a:lnTo>
                    <a:lnTo>
                      <a:pt x="319" y="120"/>
                    </a:lnTo>
                    <a:lnTo>
                      <a:pt x="317" y="120"/>
                    </a:lnTo>
                    <a:lnTo>
                      <a:pt x="315" y="122"/>
                    </a:lnTo>
                    <a:lnTo>
                      <a:pt x="312" y="122"/>
                    </a:lnTo>
                    <a:lnTo>
                      <a:pt x="308" y="118"/>
                    </a:lnTo>
                    <a:lnTo>
                      <a:pt x="288" y="111"/>
                    </a:lnTo>
                    <a:lnTo>
                      <a:pt x="277" y="107"/>
                    </a:lnTo>
                    <a:lnTo>
                      <a:pt x="270" y="107"/>
                    </a:lnTo>
                    <a:lnTo>
                      <a:pt x="263" y="107"/>
                    </a:lnTo>
                    <a:lnTo>
                      <a:pt x="263" y="111"/>
                    </a:lnTo>
                    <a:lnTo>
                      <a:pt x="252" y="116"/>
                    </a:lnTo>
                    <a:lnTo>
                      <a:pt x="248" y="97"/>
                    </a:lnTo>
                    <a:lnTo>
                      <a:pt x="245" y="101"/>
                    </a:lnTo>
                    <a:lnTo>
                      <a:pt x="243" y="101"/>
                    </a:lnTo>
                    <a:lnTo>
                      <a:pt x="243" y="103"/>
                    </a:lnTo>
                    <a:lnTo>
                      <a:pt x="243" y="109"/>
                    </a:lnTo>
                    <a:lnTo>
                      <a:pt x="241" y="118"/>
                    </a:lnTo>
                    <a:lnTo>
                      <a:pt x="236" y="118"/>
                    </a:lnTo>
                    <a:lnTo>
                      <a:pt x="223" y="109"/>
                    </a:lnTo>
                    <a:lnTo>
                      <a:pt x="212" y="99"/>
                    </a:lnTo>
                    <a:lnTo>
                      <a:pt x="212" y="95"/>
                    </a:lnTo>
                    <a:lnTo>
                      <a:pt x="207" y="95"/>
                    </a:lnTo>
                    <a:lnTo>
                      <a:pt x="207" y="93"/>
                    </a:lnTo>
                    <a:lnTo>
                      <a:pt x="196" y="85"/>
                    </a:lnTo>
                    <a:lnTo>
                      <a:pt x="185" y="77"/>
                    </a:lnTo>
                    <a:lnTo>
                      <a:pt x="183" y="87"/>
                    </a:lnTo>
                    <a:lnTo>
                      <a:pt x="185" y="87"/>
                    </a:lnTo>
                    <a:lnTo>
                      <a:pt x="185" y="89"/>
                    </a:lnTo>
                    <a:lnTo>
                      <a:pt x="183" y="91"/>
                    </a:lnTo>
                    <a:lnTo>
                      <a:pt x="176" y="103"/>
                    </a:lnTo>
                    <a:lnTo>
                      <a:pt x="174" y="103"/>
                    </a:lnTo>
                    <a:lnTo>
                      <a:pt x="167" y="101"/>
                    </a:lnTo>
                    <a:lnTo>
                      <a:pt x="163" y="103"/>
                    </a:lnTo>
                    <a:lnTo>
                      <a:pt x="158" y="107"/>
                    </a:lnTo>
                    <a:lnTo>
                      <a:pt x="154" y="118"/>
                    </a:lnTo>
                    <a:lnTo>
                      <a:pt x="152" y="118"/>
                    </a:lnTo>
                    <a:lnTo>
                      <a:pt x="154" y="118"/>
                    </a:lnTo>
                    <a:lnTo>
                      <a:pt x="152" y="116"/>
                    </a:lnTo>
                    <a:lnTo>
                      <a:pt x="149" y="114"/>
                    </a:lnTo>
                    <a:lnTo>
                      <a:pt x="145" y="118"/>
                    </a:lnTo>
                    <a:lnTo>
                      <a:pt x="145" y="114"/>
                    </a:lnTo>
                    <a:lnTo>
                      <a:pt x="136" y="116"/>
                    </a:lnTo>
                    <a:lnTo>
                      <a:pt x="132" y="120"/>
                    </a:lnTo>
                    <a:lnTo>
                      <a:pt x="127" y="132"/>
                    </a:lnTo>
                    <a:lnTo>
                      <a:pt x="123" y="132"/>
                    </a:lnTo>
                    <a:lnTo>
                      <a:pt x="118" y="134"/>
                    </a:lnTo>
                    <a:lnTo>
                      <a:pt x="118" y="132"/>
                    </a:lnTo>
                    <a:lnTo>
                      <a:pt x="116" y="132"/>
                    </a:lnTo>
                    <a:lnTo>
                      <a:pt x="132" y="109"/>
                    </a:lnTo>
                    <a:lnTo>
                      <a:pt x="136" y="107"/>
                    </a:lnTo>
                    <a:lnTo>
                      <a:pt x="143" y="107"/>
                    </a:lnTo>
                    <a:lnTo>
                      <a:pt x="149" y="105"/>
                    </a:lnTo>
                    <a:lnTo>
                      <a:pt x="154" y="103"/>
                    </a:lnTo>
                    <a:lnTo>
                      <a:pt x="165" y="97"/>
                    </a:lnTo>
                    <a:lnTo>
                      <a:pt x="165" y="95"/>
                    </a:lnTo>
                    <a:lnTo>
                      <a:pt x="158" y="93"/>
                    </a:lnTo>
                    <a:lnTo>
                      <a:pt x="147" y="91"/>
                    </a:lnTo>
                    <a:lnTo>
                      <a:pt x="145" y="103"/>
                    </a:lnTo>
                    <a:lnTo>
                      <a:pt x="138" y="99"/>
                    </a:lnTo>
                    <a:lnTo>
                      <a:pt x="118" y="105"/>
                    </a:lnTo>
                    <a:lnTo>
                      <a:pt x="118" y="109"/>
                    </a:lnTo>
                    <a:lnTo>
                      <a:pt x="118" y="111"/>
                    </a:lnTo>
                    <a:lnTo>
                      <a:pt x="116" y="112"/>
                    </a:lnTo>
                    <a:lnTo>
                      <a:pt x="107" y="114"/>
                    </a:lnTo>
                    <a:lnTo>
                      <a:pt x="107" y="109"/>
                    </a:lnTo>
                    <a:lnTo>
                      <a:pt x="103" y="107"/>
                    </a:lnTo>
                    <a:lnTo>
                      <a:pt x="98" y="105"/>
                    </a:lnTo>
                    <a:lnTo>
                      <a:pt x="98" y="111"/>
                    </a:lnTo>
                    <a:lnTo>
                      <a:pt x="96" y="116"/>
                    </a:lnTo>
                    <a:lnTo>
                      <a:pt x="94" y="114"/>
                    </a:lnTo>
                    <a:lnTo>
                      <a:pt x="91" y="114"/>
                    </a:lnTo>
                    <a:lnTo>
                      <a:pt x="91" y="116"/>
                    </a:lnTo>
                    <a:lnTo>
                      <a:pt x="91" y="118"/>
                    </a:lnTo>
                    <a:lnTo>
                      <a:pt x="91" y="120"/>
                    </a:lnTo>
                    <a:lnTo>
                      <a:pt x="85" y="120"/>
                    </a:lnTo>
                    <a:lnTo>
                      <a:pt x="78" y="118"/>
                    </a:lnTo>
                    <a:lnTo>
                      <a:pt x="78" y="120"/>
                    </a:lnTo>
                    <a:lnTo>
                      <a:pt x="78" y="122"/>
                    </a:lnTo>
                    <a:lnTo>
                      <a:pt x="80" y="122"/>
                    </a:lnTo>
                    <a:lnTo>
                      <a:pt x="80" y="124"/>
                    </a:lnTo>
                    <a:lnTo>
                      <a:pt x="85" y="126"/>
                    </a:lnTo>
                    <a:lnTo>
                      <a:pt x="85" y="128"/>
                    </a:lnTo>
                    <a:lnTo>
                      <a:pt x="85" y="130"/>
                    </a:lnTo>
                    <a:lnTo>
                      <a:pt x="82" y="130"/>
                    </a:lnTo>
                    <a:lnTo>
                      <a:pt x="80" y="130"/>
                    </a:lnTo>
                    <a:lnTo>
                      <a:pt x="78" y="124"/>
                    </a:lnTo>
                    <a:lnTo>
                      <a:pt x="74" y="122"/>
                    </a:lnTo>
                    <a:lnTo>
                      <a:pt x="67" y="122"/>
                    </a:lnTo>
                    <a:lnTo>
                      <a:pt x="65" y="118"/>
                    </a:lnTo>
                    <a:lnTo>
                      <a:pt x="49" y="112"/>
                    </a:lnTo>
                    <a:lnTo>
                      <a:pt x="40" y="111"/>
                    </a:lnTo>
                    <a:lnTo>
                      <a:pt x="36" y="107"/>
                    </a:lnTo>
                    <a:lnTo>
                      <a:pt x="33" y="103"/>
                    </a:lnTo>
                    <a:lnTo>
                      <a:pt x="27" y="103"/>
                    </a:lnTo>
                    <a:lnTo>
                      <a:pt x="22" y="105"/>
                    </a:lnTo>
                    <a:lnTo>
                      <a:pt x="18" y="105"/>
                    </a:lnTo>
                    <a:lnTo>
                      <a:pt x="13" y="105"/>
                    </a:lnTo>
                    <a:lnTo>
                      <a:pt x="7" y="103"/>
                    </a:lnTo>
                    <a:lnTo>
                      <a:pt x="0" y="101"/>
                    </a:lnTo>
                    <a:lnTo>
                      <a:pt x="4" y="299"/>
                    </a:lnTo>
                    <a:lnTo>
                      <a:pt x="11" y="297"/>
                    </a:lnTo>
                    <a:lnTo>
                      <a:pt x="15" y="295"/>
                    </a:lnTo>
                    <a:lnTo>
                      <a:pt x="18" y="295"/>
                    </a:lnTo>
                    <a:lnTo>
                      <a:pt x="22" y="299"/>
                    </a:lnTo>
                    <a:lnTo>
                      <a:pt x="24" y="299"/>
                    </a:lnTo>
                    <a:lnTo>
                      <a:pt x="27" y="299"/>
                    </a:lnTo>
                    <a:lnTo>
                      <a:pt x="33" y="295"/>
                    </a:lnTo>
                    <a:lnTo>
                      <a:pt x="36" y="303"/>
                    </a:lnTo>
                    <a:lnTo>
                      <a:pt x="40" y="313"/>
                    </a:lnTo>
                    <a:lnTo>
                      <a:pt x="42" y="315"/>
                    </a:lnTo>
                    <a:lnTo>
                      <a:pt x="49" y="319"/>
                    </a:lnTo>
                    <a:lnTo>
                      <a:pt x="53" y="320"/>
                    </a:lnTo>
                    <a:lnTo>
                      <a:pt x="56" y="324"/>
                    </a:lnTo>
                    <a:lnTo>
                      <a:pt x="58" y="328"/>
                    </a:lnTo>
                    <a:lnTo>
                      <a:pt x="58" y="330"/>
                    </a:lnTo>
                    <a:lnTo>
                      <a:pt x="62" y="328"/>
                    </a:lnTo>
                    <a:lnTo>
                      <a:pt x="71" y="324"/>
                    </a:lnTo>
                    <a:lnTo>
                      <a:pt x="74" y="324"/>
                    </a:lnTo>
                    <a:lnTo>
                      <a:pt x="76" y="322"/>
                    </a:lnTo>
                    <a:lnTo>
                      <a:pt x="76" y="319"/>
                    </a:lnTo>
                    <a:lnTo>
                      <a:pt x="76" y="317"/>
                    </a:lnTo>
                    <a:lnTo>
                      <a:pt x="74" y="315"/>
                    </a:lnTo>
                    <a:lnTo>
                      <a:pt x="76" y="315"/>
                    </a:lnTo>
                    <a:lnTo>
                      <a:pt x="82" y="313"/>
                    </a:lnTo>
                    <a:lnTo>
                      <a:pt x="87" y="313"/>
                    </a:lnTo>
                    <a:lnTo>
                      <a:pt x="89" y="315"/>
                    </a:lnTo>
                    <a:lnTo>
                      <a:pt x="91" y="317"/>
                    </a:lnTo>
                    <a:lnTo>
                      <a:pt x="94" y="319"/>
                    </a:lnTo>
                    <a:lnTo>
                      <a:pt x="98" y="319"/>
                    </a:lnTo>
                    <a:lnTo>
                      <a:pt x="98" y="320"/>
                    </a:lnTo>
                    <a:lnTo>
                      <a:pt x="100" y="326"/>
                    </a:lnTo>
                    <a:lnTo>
                      <a:pt x="100" y="328"/>
                    </a:lnTo>
                    <a:lnTo>
                      <a:pt x="105" y="328"/>
                    </a:lnTo>
                    <a:lnTo>
                      <a:pt x="109" y="330"/>
                    </a:lnTo>
                    <a:lnTo>
                      <a:pt x="111" y="332"/>
                    </a:lnTo>
                    <a:lnTo>
                      <a:pt x="118" y="338"/>
                    </a:lnTo>
                    <a:lnTo>
                      <a:pt x="136" y="356"/>
                    </a:lnTo>
                    <a:lnTo>
                      <a:pt x="140" y="363"/>
                    </a:lnTo>
                    <a:lnTo>
                      <a:pt x="140" y="365"/>
                    </a:lnTo>
                    <a:lnTo>
                      <a:pt x="145" y="367"/>
                    </a:lnTo>
                    <a:lnTo>
                      <a:pt x="147" y="371"/>
                    </a:lnTo>
                    <a:lnTo>
                      <a:pt x="149" y="375"/>
                    </a:lnTo>
                    <a:lnTo>
                      <a:pt x="149" y="379"/>
                    </a:lnTo>
                    <a:lnTo>
                      <a:pt x="152" y="383"/>
                    </a:lnTo>
                    <a:lnTo>
                      <a:pt x="163" y="387"/>
                    </a:lnTo>
                    <a:lnTo>
                      <a:pt x="167" y="389"/>
                    </a:lnTo>
                    <a:lnTo>
                      <a:pt x="169" y="389"/>
                    </a:lnTo>
                    <a:lnTo>
                      <a:pt x="169" y="392"/>
                    </a:lnTo>
                    <a:lnTo>
                      <a:pt x="172" y="394"/>
                    </a:lnTo>
                    <a:lnTo>
                      <a:pt x="172" y="392"/>
                    </a:lnTo>
                    <a:lnTo>
                      <a:pt x="174" y="392"/>
                    </a:lnTo>
                    <a:lnTo>
                      <a:pt x="176" y="392"/>
                    </a:lnTo>
                    <a:lnTo>
                      <a:pt x="176" y="394"/>
                    </a:lnTo>
                    <a:lnTo>
                      <a:pt x="178" y="398"/>
                    </a:lnTo>
                    <a:lnTo>
                      <a:pt x="178" y="400"/>
                    </a:lnTo>
                    <a:lnTo>
                      <a:pt x="181" y="400"/>
                    </a:lnTo>
                    <a:lnTo>
                      <a:pt x="181" y="402"/>
                    </a:lnTo>
                    <a:lnTo>
                      <a:pt x="178" y="404"/>
                    </a:lnTo>
                    <a:lnTo>
                      <a:pt x="178" y="406"/>
                    </a:lnTo>
                    <a:lnTo>
                      <a:pt x="178" y="410"/>
                    </a:lnTo>
                    <a:lnTo>
                      <a:pt x="178" y="412"/>
                    </a:lnTo>
                    <a:lnTo>
                      <a:pt x="174" y="416"/>
                    </a:lnTo>
                    <a:lnTo>
                      <a:pt x="174" y="418"/>
                    </a:lnTo>
                    <a:lnTo>
                      <a:pt x="167" y="424"/>
                    </a:lnTo>
                    <a:lnTo>
                      <a:pt x="165" y="426"/>
                    </a:lnTo>
                    <a:lnTo>
                      <a:pt x="165" y="427"/>
                    </a:lnTo>
                    <a:lnTo>
                      <a:pt x="165" y="429"/>
                    </a:lnTo>
                    <a:lnTo>
                      <a:pt x="163" y="427"/>
                    </a:lnTo>
                    <a:lnTo>
                      <a:pt x="163" y="431"/>
                    </a:lnTo>
                    <a:lnTo>
                      <a:pt x="161" y="433"/>
                    </a:lnTo>
                    <a:lnTo>
                      <a:pt x="167" y="435"/>
                    </a:lnTo>
                    <a:lnTo>
                      <a:pt x="167" y="451"/>
                    </a:lnTo>
                    <a:lnTo>
                      <a:pt x="174" y="455"/>
                    </a:lnTo>
                    <a:lnTo>
                      <a:pt x="172" y="457"/>
                    </a:lnTo>
                    <a:lnTo>
                      <a:pt x="176" y="457"/>
                    </a:lnTo>
                    <a:lnTo>
                      <a:pt x="178" y="453"/>
                    </a:lnTo>
                    <a:lnTo>
                      <a:pt x="176" y="453"/>
                    </a:lnTo>
                    <a:lnTo>
                      <a:pt x="176" y="451"/>
                    </a:lnTo>
                    <a:lnTo>
                      <a:pt x="181" y="451"/>
                    </a:lnTo>
                    <a:lnTo>
                      <a:pt x="185" y="449"/>
                    </a:lnTo>
                    <a:lnTo>
                      <a:pt x="183" y="459"/>
                    </a:lnTo>
                    <a:lnTo>
                      <a:pt x="178" y="459"/>
                    </a:lnTo>
                    <a:lnTo>
                      <a:pt x="178" y="461"/>
                    </a:lnTo>
                    <a:lnTo>
                      <a:pt x="181" y="462"/>
                    </a:lnTo>
                    <a:lnTo>
                      <a:pt x="181" y="464"/>
                    </a:lnTo>
                    <a:lnTo>
                      <a:pt x="183" y="464"/>
                    </a:lnTo>
                    <a:lnTo>
                      <a:pt x="183" y="468"/>
                    </a:lnTo>
                    <a:lnTo>
                      <a:pt x="185" y="468"/>
                    </a:lnTo>
                    <a:lnTo>
                      <a:pt x="185" y="464"/>
                    </a:lnTo>
                    <a:lnTo>
                      <a:pt x="201" y="472"/>
                    </a:lnTo>
                    <a:lnTo>
                      <a:pt x="201" y="496"/>
                    </a:lnTo>
                    <a:lnTo>
                      <a:pt x="196" y="496"/>
                    </a:lnTo>
                    <a:lnTo>
                      <a:pt x="192" y="496"/>
                    </a:lnTo>
                    <a:lnTo>
                      <a:pt x="194" y="503"/>
                    </a:lnTo>
                    <a:lnTo>
                      <a:pt x="196" y="511"/>
                    </a:lnTo>
                    <a:lnTo>
                      <a:pt x="205" y="509"/>
                    </a:lnTo>
                    <a:lnTo>
                      <a:pt x="210" y="509"/>
                    </a:lnTo>
                    <a:lnTo>
                      <a:pt x="216" y="511"/>
                    </a:lnTo>
                    <a:lnTo>
                      <a:pt x="216" y="515"/>
                    </a:lnTo>
                    <a:lnTo>
                      <a:pt x="214" y="517"/>
                    </a:lnTo>
                    <a:lnTo>
                      <a:pt x="221" y="517"/>
                    </a:lnTo>
                    <a:lnTo>
                      <a:pt x="223" y="515"/>
                    </a:lnTo>
                    <a:lnTo>
                      <a:pt x="230" y="519"/>
                    </a:lnTo>
                    <a:lnTo>
                      <a:pt x="236" y="525"/>
                    </a:lnTo>
                    <a:lnTo>
                      <a:pt x="236" y="523"/>
                    </a:lnTo>
                    <a:lnTo>
                      <a:pt x="239" y="523"/>
                    </a:lnTo>
                    <a:lnTo>
                      <a:pt x="239" y="527"/>
                    </a:lnTo>
                    <a:lnTo>
                      <a:pt x="239" y="529"/>
                    </a:lnTo>
                    <a:lnTo>
                      <a:pt x="241" y="532"/>
                    </a:lnTo>
                    <a:lnTo>
                      <a:pt x="243" y="534"/>
                    </a:lnTo>
                    <a:lnTo>
                      <a:pt x="250" y="536"/>
                    </a:lnTo>
                    <a:lnTo>
                      <a:pt x="257" y="536"/>
                    </a:lnTo>
                    <a:lnTo>
                      <a:pt x="265" y="536"/>
                    </a:lnTo>
                    <a:lnTo>
                      <a:pt x="268" y="536"/>
                    </a:lnTo>
                    <a:lnTo>
                      <a:pt x="263" y="527"/>
                    </a:lnTo>
                    <a:lnTo>
                      <a:pt x="254" y="519"/>
                    </a:lnTo>
                    <a:lnTo>
                      <a:pt x="245" y="517"/>
                    </a:lnTo>
                    <a:lnTo>
                      <a:pt x="243" y="515"/>
                    </a:lnTo>
                    <a:lnTo>
                      <a:pt x="239" y="513"/>
                    </a:lnTo>
                    <a:lnTo>
                      <a:pt x="232" y="507"/>
                    </a:lnTo>
                    <a:lnTo>
                      <a:pt x="234" y="505"/>
                    </a:lnTo>
                    <a:lnTo>
                      <a:pt x="234" y="503"/>
                    </a:lnTo>
                    <a:lnTo>
                      <a:pt x="219" y="501"/>
                    </a:lnTo>
                    <a:lnTo>
                      <a:pt x="234" y="499"/>
                    </a:lnTo>
                    <a:lnTo>
                      <a:pt x="232" y="499"/>
                    </a:lnTo>
                    <a:lnTo>
                      <a:pt x="234" y="497"/>
                    </a:lnTo>
                    <a:lnTo>
                      <a:pt x="239" y="496"/>
                    </a:lnTo>
                    <a:lnTo>
                      <a:pt x="241" y="503"/>
                    </a:lnTo>
                    <a:lnTo>
                      <a:pt x="254" y="507"/>
                    </a:lnTo>
                    <a:lnTo>
                      <a:pt x="254" y="511"/>
                    </a:lnTo>
                    <a:lnTo>
                      <a:pt x="252" y="511"/>
                    </a:lnTo>
                    <a:lnTo>
                      <a:pt x="252" y="513"/>
                    </a:lnTo>
                    <a:lnTo>
                      <a:pt x="254" y="513"/>
                    </a:lnTo>
                    <a:lnTo>
                      <a:pt x="257" y="515"/>
                    </a:lnTo>
                    <a:lnTo>
                      <a:pt x="259" y="513"/>
                    </a:lnTo>
                    <a:lnTo>
                      <a:pt x="261" y="511"/>
                    </a:lnTo>
                    <a:lnTo>
                      <a:pt x="263" y="511"/>
                    </a:lnTo>
                    <a:lnTo>
                      <a:pt x="261" y="513"/>
                    </a:lnTo>
                    <a:lnTo>
                      <a:pt x="259" y="515"/>
                    </a:lnTo>
                    <a:lnTo>
                      <a:pt x="268" y="519"/>
                    </a:lnTo>
                    <a:lnTo>
                      <a:pt x="270" y="523"/>
                    </a:lnTo>
                    <a:lnTo>
                      <a:pt x="272" y="525"/>
                    </a:lnTo>
                    <a:lnTo>
                      <a:pt x="649" y="527"/>
                    </a:lnTo>
                    <a:lnTo>
                      <a:pt x="649" y="523"/>
                    </a:lnTo>
                    <a:lnTo>
                      <a:pt x="649" y="521"/>
                    </a:lnTo>
                    <a:lnTo>
                      <a:pt x="652" y="521"/>
                    </a:lnTo>
                    <a:lnTo>
                      <a:pt x="654" y="523"/>
                    </a:lnTo>
                    <a:lnTo>
                      <a:pt x="656" y="527"/>
                    </a:lnTo>
                    <a:lnTo>
                      <a:pt x="658" y="532"/>
                    </a:lnTo>
                    <a:lnTo>
                      <a:pt x="661" y="532"/>
                    </a:lnTo>
                    <a:lnTo>
                      <a:pt x="665" y="532"/>
                    </a:lnTo>
                    <a:lnTo>
                      <a:pt x="672" y="534"/>
                    </a:lnTo>
                    <a:lnTo>
                      <a:pt x="674" y="536"/>
                    </a:lnTo>
                    <a:lnTo>
                      <a:pt x="674" y="534"/>
                    </a:lnTo>
                    <a:lnTo>
                      <a:pt x="678" y="532"/>
                    </a:lnTo>
                    <a:lnTo>
                      <a:pt x="683" y="532"/>
                    </a:lnTo>
                    <a:lnTo>
                      <a:pt x="687" y="534"/>
                    </a:lnTo>
                    <a:lnTo>
                      <a:pt x="692" y="536"/>
                    </a:lnTo>
                    <a:lnTo>
                      <a:pt x="696" y="538"/>
                    </a:lnTo>
                    <a:lnTo>
                      <a:pt x="701" y="538"/>
                    </a:lnTo>
                    <a:lnTo>
                      <a:pt x="710" y="538"/>
                    </a:lnTo>
                    <a:lnTo>
                      <a:pt x="714" y="538"/>
                    </a:lnTo>
                    <a:lnTo>
                      <a:pt x="716" y="538"/>
                    </a:lnTo>
                    <a:lnTo>
                      <a:pt x="719" y="542"/>
                    </a:lnTo>
                    <a:lnTo>
                      <a:pt x="723" y="542"/>
                    </a:lnTo>
                    <a:lnTo>
                      <a:pt x="725" y="5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5" name="Freeform 73"/>
              <p:cNvSpPr>
                <a:spLocks/>
              </p:cNvSpPr>
              <p:nvPr/>
            </p:nvSpPr>
            <p:spPr bwMode="auto">
              <a:xfrm>
                <a:off x="749" y="1110"/>
                <a:ext cx="1199" cy="649"/>
              </a:xfrm>
              <a:custGeom>
                <a:avLst/>
                <a:gdLst>
                  <a:gd name="T0" fmla="*/ 777 w 1199"/>
                  <a:gd name="T1" fmla="*/ 544 h 649"/>
                  <a:gd name="T2" fmla="*/ 857 w 1199"/>
                  <a:gd name="T3" fmla="*/ 597 h 649"/>
                  <a:gd name="T4" fmla="*/ 819 w 1199"/>
                  <a:gd name="T5" fmla="*/ 649 h 649"/>
                  <a:gd name="T6" fmla="*/ 895 w 1199"/>
                  <a:gd name="T7" fmla="*/ 616 h 649"/>
                  <a:gd name="T8" fmla="*/ 1000 w 1199"/>
                  <a:gd name="T9" fmla="*/ 567 h 649"/>
                  <a:gd name="T10" fmla="*/ 1033 w 1199"/>
                  <a:gd name="T11" fmla="*/ 595 h 649"/>
                  <a:gd name="T12" fmla="*/ 1085 w 1199"/>
                  <a:gd name="T13" fmla="*/ 591 h 649"/>
                  <a:gd name="T14" fmla="*/ 1067 w 1199"/>
                  <a:gd name="T15" fmla="*/ 628 h 649"/>
                  <a:gd name="T16" fmla="*/ 1105 w 1199"/>
                  <a:gd name="T17" fmla="*/ 589 h 649"/>
                  <a:gd name="T18" fmla="*/ 1071 w 1199"/>
                  <a:gd name="T19" fmla="*/ 564 h 649"/>
                  <a:gd name="T20" fmla="*/ 1076 w 1199"/>
                  <a:gd name="T21" fmla="*/ 536 h 649"/>
                  <a:gd name="T22" fmla="*/ 998 w 1199"/>
                  <a:gd name="T23" fmla="*/ 542 h 649"/>
                  <a:gd name="T24" fmla="*/ 1085 w 1199"/>
                  <a:gd name="T25" fmla="*/ 501 h 649"/>
                  <a:gd name="T26" fmla="*/ 1143 w 1199"/>
                  <a:gd name="T27" fmla="*/ 494 h 649"/>
                  <a:gd name="T28" fmla="*/ 1181 w 1199"/>
                  <a:gd name="T29" fmla="*/ 437 h 649"/>
                  <a:gd name="T30" fmla="*/ 1170 w 1199"/>
                  <a:gd name="T31" fmla="*/ 426 h 649"/>
                  <a:gd name="T32" fmla="*/ 1116 w 1199"/>
                  <a:gd name="T33" fmla="*/ 398 h 649"/>
                  <a:gd name="T34" fmla="*/ 1091 w 1199"/>
                  <a:gd name="T35" fmla="*/ 332 h 649"/>
                  <a:gd name="T36" fmla="*/ 1054 w 1199"/>
                  <a:gd name="T37" fmla="*/ 330 h 649"/>
                  <a:gd name="T38" fmla="*/ 1000 w 1199"/>
                  <a:gd name="T39" fmla="*/ 303 h 649"/>
                  <a:gd name="T40" fmla="*/ 946 w 1199"/>
                  <a:gd name="T41" fmla="*/ 260 h 649"/>
                  <a:gd name="T42" fmla="*/ 884 w 1199"/>
                  <a:gd name="T43" fmla="*/ 293 h 649"/>
                  <a:gd name="T44" fmla="*/ 882 w 1199"/>
                  <a:gd name="T45" fmla="*/ 342 h 649"/>
                  <a:gd name="T46" fmla="*/ 866 w 1199"/>
                  <a:gd name="T47" fmla="*/ 420 h 649"/>
                  <a:gd name="T48" fmla="*/ 824 w 1199"/>
                  <a:gd name="T49" fmla="*/ 437 h 649"/>
                  <a:gd name="T50" fmla="*/ 748 w 1199"/>
                  <a:gd name="T51" fmla="*/ 383 h 649"/>
                  <a:gd name="T52" fmla="*/ 647 w 1199"/>
                  <a:gd name="T53" fmla="*/ 311 h 649"/>
                  <a:gd name="T54" fmla="*/ 681 w 1199"/>
                  <a:gd name="T55" fmla="*/ 268 h 649"/>
                  <a:gd name="T56" fmla="*/ 705 w 1199"/>
                  <a:gd name="T57" fmla="*/ 243 h 649"/>
                  <a:gd name="T58" fmla="*/ 757 w 1199"/>
                  <a:gd name="T59" fmla="*/ 210 h 649"/>
                  <a:gd name="T60" fmla="*/ 792 w 1199"/>
                  <a:gd name="T61" fmla="*/ 194 h 649"/>
                  <a:gd name="T62" fmla="*/ 848 w 1199"/>
                  <a:gd name="T63" fmla="*/ 159 h 649"/>
                  <a:gd name="T64" fmla="*/ 832 w 1199"/>
                  <a:gd name="T65" fmla="*/ 120 h 649"/>
                  <a:gd name="T66" fmla="*/ 754 w 1199"/>
                  <a:gd name="T67" fmla="*/ 169 h 649"/>
                  <a:gd name="T68" fmla="*/ 725 w 1199"/>
                  <a:gd name="T69" fmla="*/ 138 h 649"/>
                  <a:gd name="T70" fmla="*/ 692 w 1199"/>
                  <a:gd name="T71" fmla="*/ 93 h 649"/>
                  <a:gd name="T72" fmla="*/ 656 w 1199"/>
                  <a:gd name="T73" fmla="*/ 60 h 649"/>
                  <a:gd name="T74" fmla="*/ 676 w 1199"/>
                  <a:gd name="T75" fmla="*/ 2 h 649"/>
                  <a:gd name="T76" fmla="*/ 645 w 1199"/>
                  <a:gd name="T77" fmla="*/ 70 h 649"/>
                  <a:gd name="T78" fmla="*/ 656 w 1199"/>
                  <a:gd name="T79" fmla="*/ 109 h 649"/>
                  <a:gd name="T80" fmla="*/ 649 w 1199"/>
                  <a:gd name="T81" fmla="*/ 145 h 649"/>
                  <a:gd name="T82" fmla="*/ 600 w 1199"/>
                  <a:gd name="T83" fmla="*/ 151 h 649"/>
                  <a:gd name="T84" fmla="*/ 515 w 1199"/>
                  <a:gd name="T85" fmla="*/ 149 h 649"/>
                  <a:gd name="T86" fmla="*/ 473 w 1199"/>
                  <a:gd name="T87" fmla="*/ 138 h 649"/>
                  <a:gd name="T88" fmla="*/ 446 w 1199"/>
                  <a:gd name="T89" fmla="*/ 169 h 649"/>
                  <a:gd name="T90" fmla="*/ 370 w 1199"/>
                  <a:gd name="T91" fmla="*/ 142 h 649"/>
                  <a:gd name="T92" fmla="*/ 308 w 1199"/>
                  <a:gd name="T93" fmla="*/ 118 h 649"/>
                  <a:gd name="T94" fmla="*/ 196 w 1199"/>
                  <a:gd name="T95" fmla="*/ 85 h 649"/>
                  <a:gd name="T96" fmla="*/ 132 w 1199"/>
                  <a:gd name="T97" fmla="*/ 120 h 649"/>
                  <a:gd name="T98" fmla="*/ 118 w 1199"/>
                  <a:gd name="T99" fmla="*/ 111 h 649"/>
                  <a:gd name="T100" fmla="*/ 85 w 1199"/>
                  <a:gd name="T101" fmla="*/ 126 h 649"/>
                  <a:gd name="T102" fmla="*/ 4 w 1199"/>
                  <a:gd name="T103" fmla="*/ 299 h 649"/>
                  <a:gd name="T104" fmla="*/ 76 w 1199"/>
                  <a:gd name="T105" fmla="*/ 322 h 649"/>
                  <a:gd name="T106" fmla="*/ 140 w 1199"/>
                  <a:gd name="T107" fmla="*/ 363 h 649"/>
                  <a:gd name="T108" fmla="*/ 181 w 1199"/>
                  <a:gd name="T109" fmla="*/ 402 h 649"/>
                  <a:gd name="T110" fmla="*/ 178 w 1199"/>
                  <a:gd name="T111" fmla="*/ 453 h 649"/>
                  <a:gd name="T112" fmla="*/ 196 w 1199"/>
                  <a:gd name="T113" fmla="*/ 511 h 649"/>
                  <a:gd name="T114" fmla="*/ 268 w 1199"/>
                  <a:gd name="T115" fmla="*/ 536 h 649"/>
                  <a:gd name="T116" fmla="*/ 254 w 1199"/>
                  <a:gd name="T117" fmla="*/ 513 h 649"/>
                  <a:gd name="T118" fmla="*/ 672 w 1199"/>
                  <a:gd name="T119" fmla="*/ 534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9" h="649">
                    <a:moveTo>
                      <a:pt x="725" y="542"/>
                    </a:moveTo>
                    <a:lnTo>
                      <a:pt x="725" y="542"/>
                    </a:lnTo>
                    <a:lnTo>
                      <a:pt x="728" y="538"/>
                    </a:lnTo>
                    <a:lnTo>
                      <a:pt x="730" y="534"/>
                    </a:lnTo>
                    <a:lnTo>
                      <a:pt x="732" y="532"/>
                    </a:lnTo>
                    <a:lnTo>
                      <a:pt x="734" y="532"/>
                    </a:lnTo>
                    <a:lnTo>
                      <a:pt x="739" y="532"/>
                    </a:lnTo>
                    <a:lnTo>
                      <a:pt x="739" y="530"/>
                    </a:lnTo>
                    <a:lnTo>
                      <a:pt x="739" y="527"/>
                    </a:lnTo>
                    <a:lnTo>
                      <a:pt x="741" y="530"/>
                    </a:lnTo>
                    <a:lnTo>
                      <a:pt x="743" y="532"/>
                    </a:lnTo>
                    <a:lnTo>
                      <a:pt x="743" y="529"/>
                    </a:lnTo>
                    <a:lnTo>
                      <a:pt x="743" y="527"/>
                    </a:lnTo>
                    <a:lnTo>
                      <a:pt x="745" y="525"/>
                    </a:lnTo>
                    <a:lnTo>
                      <a:pt x="754" y="525"/>
                    </a:lnTo>
                    <a:lnTo>
                      <a:pt x="766" y="527"/>
                    </a:lnTo>
                    <a:lnTo>
                      <a:pt x="770" y="536"/>
                    </a:lnTo>
                    <a:lnTo>
                      <a:pt x="772" y="540"/>
                    </a:lnTo>
                    <a:lnTo>
                      <a:pt x="777" y="544"/>
                    </a:lnTo>
                    <a:lnTo>
                      <a:pt x="781" y="544"/>
                    </a:lnTo>
                    <a:lnTo>
                      <a:pt x="786" y="544"/>
                    </a:lnTo>
                    <a:lnTo>
                      <a:pt x="786" y="552"/>
                    </a:lnTo>
                    <a:lnTo>
                      <a:pt x="792" y="554"/>
                    </a:lnTo>
                    <a:lnTo>
                      <a:pt x="795" y="558"/>
                    </a:lnTo>
                    <a:lnTo>
                      <a:pt x="792" y="562"/>
                    </a:lnTo>
                    <a:lnTo>
                      <a:pt x="792" y="565"/>
                    </a:lnTo>
                    <a:lnTo>
                      <a:pt x="795" y="569"/>
                    </a:lnTo>
                    <a:lnTo>
                      <a:pt x="799" y="569"/>
                    </a:lnTo>
                    <a:lnTo>
                      <a:pt x="801" y="569"/>
                    </a:lnTo>
                    <a:lnTo>
                      <a:pt x="801" y="573"/>
                    </a:lnTo>
                    <a:lnTo>
                      <a:pt x="821" y="577"/>
                    </a:lnTo>
                    <a:lnTo>
                      <a:pt x="839" y="581"/>
                    </a:lnTo>
                    <a:lnTo>
                      <a:pt x="841" y="579"/>
                    </a:lnTo>
                    <a:lnTo>
                      <a:pt x="846" y="579"/>
                    </a:lnTo>
                    <a:lnTo>
                      <a:pt x="850" y="585"/>
                    </a:lnTo>
                    <a:lnTo>
                      <a:pt x="857" y="587"/>
                    </a:lnTo>
                    <a:lnTo>
                      <a:pt x="857" y="591"/>
                    </a:lnTo>
                    <a:lnTo>
                      <a:pt x="857" y="597"/>
                    </a:lnTo>
                    <a:lnTo>
                      <a:pt x="859" y="599"/>
                    </a:lnTo>
                    <a:lnTo>
                      <a:pt x="864" y="602"/>
                    </a:lnTo>
                    <a:lnTo>
                      <a:pt x="857" y="602"/>
                    </a:lnTo>
                    <a:lnTo>
                      <a:pt x="857" y="608"/>
                    </a:lnTo>
                    <a:lnTo>
                      <a:pt x="853" y="608"/>
                    </a:lnTo>
                    <a:lnTo>
                      <a:pt x="850" y="606"/>
                    </a:lnTo>
                    <a:lnTo>
                      <a:pt x="850" y="604"/>
                    </a:lnTo>
                    <a:lnTo>
                      <a:pt x="839" y="602"/>
                    </a:lnTo>
                    <a:lnTo>
                      <a:pt x="835" y="606"/>
                    </a:lnTo>
                    <a:lnTo>
                      <a:pt x="832" y="612"/>
                    </a:lnTo>
                    <a:lnTo>
                      <a:pt x="832" y="628"/>
                    </a:lnTo>
                    <a:lnTo>
                      <a:pt x="826" y="630"/>
                    </a:lnTo>
                    <a:lnTo>
                      <a:pt x="824" y="632"/>
                    </a:lnTo>
                    <a:lnTo>
                      <a:pt x="821" y="637"/>
                    </a:lnTo>
                    <a:lnTo>
                      <a:pt x="819" y="641"/>
                    </a:lnTo>
                    <a:lnTo>
                      <a:pt x="817" y="643"/>
                    </a:lnTo>
                    <a:lnTo>
                      <a:pt x="817" y="645"/>
                    </a:lnTo>
                    <a:lnTo>
                      <a:pt x="817" y="647"/>
                    </a:lnTo>
                    <a:lnTo>
                      <a:pt x="819" y="649"/>
                    </a:lnTo>
                    <a:lnTo>
                      <a:pt x="824" y="649"/>
                    </a:lnTo>
                    <a:lnTo>
                      <a:pt x="826" y="647"/>
                    </a:lnTo>
                    <a:lnTo>
                      <a:pt x="828" y="645"/>
                    </a:lnTo>
                    <a:lnTo>
                      <a:pt x="841" y="635"/>
                    </a:lnTo>
                    <a:lnTo>
                      <a:pt x="850" y="635"/>
                    </a:lnTo>
                    <a:lnTo>
                      <a:pt x="853" y="632"/>
                    </a:lnTo>
                    <a:lnTo>
                      <a:pt x="859" y="632"/>
                    </a:lnTo>
                    <a:lnTo>
                      <a:pt x="866" y="632"/>
                    </a:lnTo>
                    <a:lnTo>
                      <a:pt x="866" y="628"/>
                    </a:lnTo>
                    <a:lnTo>
                      <a:pt x="857" y="626"/>
                    </a:lnTo>
                    <a:lnTo>
                      <a:pt x="864" y="624"/>
                    </a:lnTo>
                    <a:lnTo>
                      <a:pt x="866" y="622"/>
                    </a:lnTo>
                    <a:lnTo>
                      <a:pt x="870" y="618"/>
                    </a:lnTo>
                    <a:lnTo>
                      <a:pt x="877" y="618"/>
                    </a:lnTo>
                    <a:lnTo>
                      <a:pt x="884" y="618"/>
                    </a:lnTo>
                    <a:lnTo>
                      <a:pt x="895" y="620"/>
                    </a:lnTo>
                    <a:lnTo>
                      <a:pt x="897" y="618"/>
                    </a:lnTo>
                    <a:lnTo>
                      <a:pt x="899" y="616"/>
                    </a:lnTo>
                    <a:lnTo>
                      <a:pt x="895" y="616"/>
                    </a:lnTo>
                    <a:lnTo>
                      <a:pt x="891" y="614"/>
                    </a:lnTo>
                    <a:lnTo>
                      <a:pt x="888" y="610"/>
                    </a:lnTo>
                    <a:lnTo>
                      <a:pt x="897" y="612"/>
                    </a:lnTo>
                    <a:lnTo>
                      <a:pt x="906" y="612"/>
                    </a:lnTo>
                    <a:lnTo>
                      <a:pt x="908" y="612"/>
                    </a:lnTo>
                    <a:lnTo>
                      <a:pt x="913" y="608"/>
                    </a:lnTo>
                    <a:lnTo>
                      <a:pt x="915" y="606"/>
                    </a:lnTo>
                    <a:lnTo>
                      <a:pt x="924" y="599"/>
                    </a:lnTo>
                    <a:lnTo>
                      <a:pt x="935" y="595"/>
                    </a:lnTo>
                    <a:lnTo>
                      <a:pt x="940" y="595"/>
                    </a:lnTo>
                    <a:lnTo>
                      <a:pt x="962" y="593"/>
                    </a:lnTo>
                    <a:lnTo>
                      <a:pt x="980" y="591"/>
                    </a:lnTo>
                    <a:lnTo>
                      <a:pt x="982" y="589"/>
                    </a:lnTo>
                    <a:lnTo>
                      <a:pt x="984" y="587"/>
                    </a:lnTo>
                    <a:lnTo>
                      <a:pt x="991" y="581"/>
                    </a:lnTo>
                    <a:lnTo>
                      <a:pt x="995" y="579"/>
                    </a:lnTo>
                    <a:lnTo>
                      <a:pt x="998" y="575"/>
                    </a:lnTo>
                    <a:lnTo>
                      <a:pt x="998" y="569"/>
                    </a:lnTo>
                    <a:lnTo>
                      <a:pt x="1000" y="567"/>
                    </a:lnTo>
                    <a:lnTo>
                      <a:pt x="1004" y="560"/>
                    </a:lnTo>
                    <a:lnTo>
                      <a:pt x="1007" y="558"/>
                    </a:lnTo>
                    <a:lnTo>
                      <a:pt x="1009" y="558"/>
                    </a:lnTo>
                    <a:lnTo>
                      <a:pt x="1009" y="562"/>
                    </a:lnTo>
                    <a:lnTo>
                      <a:pt x="1011" y="564"/>
                    </a:lnTo>
                    <a:lnTo>
                      <a:pt x="1011" y="562"/>
                    </a:lnTo>
                    <a:lnTo>
                      <a:pt x="1013" y="558"/>
                    </a:lnTo>
                    <a:lnTo>
                      <a:pt x="1018" y="558"/>
                    </a:lnTo>
                    <a:lnTo>
                      <a:pt x="1024" y="562"/>
                    </a:lnTo>
                    <a:lnTo>
                      <a:pt x="1027" y="564"/>
                    </a:lnTo>
                    <a:lnTo>
                      <a:pt x="1027" y="567"/>
                    </a:lnTo>
                    <a:lnTo>
                      <a:pt x="1027" y="579"/>
                    </a:lnTo>
                    <a:lnTo>
                      <a:pt x="1027" y="585"/>
                    </a:lnTo>
                    <a:lnTo>
                      <a:pt x="1029" y="585"/>
                    </a:lnTo>
                    <a:lnTo>
                      <a:pt x="1031" y="585"/>
                    </a:lnTo>
                    <a:lnTo>
                      <a:pt x="1031" y="587"/>
                    </a:lnTo>
                    <a:lnTo>
                      <a:pt x="1031" y="591"/>
                    </a:lnTo>
                    <a:lnTo>
                      <a:pt x="1031" y="593"/>
                    </a:lnTo>
                    <a:lnTo>
                      <a:pt x="1033" y="595"/>
                    </a:lnTo>
                    <a:lnTo>
                      <a:pt x="1033" y="597"/>
                    </a:lnTo>
                    <a:lnTo>
                      <a:pt x="1040" y="600"/>
                    </a:lnTo>
                    <a:lnTo>
                      <a:pt x="1045" y="600"/>
                    </a:lnTo>
                    <a:lnTo>
                      <a:pt x="1047" y="599"/>
                    </a:lnTo>
                    <a:lnTo>
                      <a:pt x="1054" y="599"/>
                    </a:lnTo>
                    <a:lnTo>
                      <a:pt x="1051" y="595"/>
                    </a:lnTo>
                    <a:lnTo>
                      <a:pt x="1049" y="593"/>
                    </a:lnTo>
                    <a:lnTo>
                      <a:pt x="1051" y="593"/>
                    </a:lnTo>
                    <a:lnTo>
                      <a:pt x="1054" y="593"/>
                    </a:lnTo>
                    <a:lnTo>
                      <a:pt x="1054" y="597"/>
                    </a:lnTo>
                    <a:lnTo>
                      <a:pt x="1062" y="589"/>
                    </a:lnTo>
                    <a:lnTo>
                      <a:pt x="1069" y="581"/>
                    </a:lnTo>
                    <a:lnTo>
                      <a:pt x="1069" y="583"/>
                    </a:lnTo>
                    <a:lnTo>
                      <a:pt x="1071" y="583"/>
                    </a:lnTo>
                    <a:lnTo>
                      <a:pt x="1074" y="585"/>
                    </a:lnTo>
                    <a:lnTo>
                      <a:pt x="1069" y="585"/>
                    </a:lnTo>
                    <a:lnTo>
                      <a:pt x="1069" y="589"/>
                    </a:lnTo>
                    <a:lnTo>
                      <a:pt x="1067" y="595"/>
                    </a:lnTo>
                    <a:lnTo>
                      <a:pt x="1085" y="591"/>
                    </a:lnTo>
                    <a:lnTo>
                      <a:pt x="1087" y="593"/>
                    </a:lnTo>
                    <a:lnTo>
                      <a:pt x="1087" y="595"/>
                    </a:lnTo>
                    <a:lnTo>
                      <a:pt x="1085" y="595"/>
                    </a:lnTo>
                    <a:lnTo>
                      <a:pt x="1083" y="597"/>
                    </a:lnTo>
                    <a:lnTo>
                      <a:pt x="1083" y="600"/>
                    </a:lnTo>
                    <a:lnTo>
                      <a:pt x="1071" y="599"/>
                    </a:lnTo>
                    <a:lnTo>
                      <a:pt x="1060" y="602"/>
                    </a:lnTo>
                    <a:lnTo>
                      <a:pt x="1060" y="604"/>
                    </a:lnTo>
                    <a:lnTo>
                      <a:pt x="1054" y="604"/>
                    </a:lnTo>
                    <a:lnTo>
                      <a:pt x="1047" y="614"/>
                    </a:lnTo>
                    <a:lnTo>
                      <a:pt x="1047" y="616"/>
                    </a:lnTo>
                    <a:lnTo>
                      <a:pt x="1049" y="618"/>
                    </a:lnTo>
                    <a:lnTo>
                      <a:pt x="1056" y="622"/>
                    </a:lnTo>
                    <a:lnTo>
                      <a:pt x="1058" y="626"/>
                    </a:lnTo>
                    <a:lnTo>
                      <a:pt x="1062" y="626"/>
                    </a:lnTo>
                    <a:lnTo>
                      <a:pt x="1062" y="624"/>
                    </a:lnTo>
                    <a:lnTo>
                      <a:pt x="1065" y="624"/>
                    </a:lnTo>
                    <a:lnTo>
                      <a:pt x="1065" y="626"/>
                    </a:lnTo>
                    <a:lnTo>
                      <a:pt x="1067" y="628"/>
                    </a:lnTo>
                    <a:lnTo>
                      <a:pt x="1076" y="622"/>
                    </a:lnTo>
                    <a:lnTo>
                      <a:pt x="1076" y="618"/>
                    </a:lnTo>
                    <a:lnTo>
                      <a:pt x="1076" y="614"/>
                    </a:lnTo>
                    <a:lnTo>
                      <a:pt x="1078" y="612"/>
                    </a:lnTo>
                    <a:lnTo>
                      <a:pt x="1083" y="610"/>
                    </a:lnTo>
                    <a:lnTo>
                      <a:pt x="1083" y="612"/>
                    </a:lnTo>
                    <a:lnTo>
                      <a:pt x="1085" y="612"/>
                    </a:lnTo>
                    <a:lnTo>
                      <a:pt x="1087" y="612"/>
                    </a:lnTo>
                    <a:lnTo>
                      <a:pt x="1089" y="606"/>
                    </a:lnTo>
                    <a:lnTo>
                      <a:pt x="1094" y="606"/>
                    </a:lnTo>
                    <a:lnTo>
                      <a:pt x="1100" y="606"/>
                    </a:lnTo>
                    <a:lnTo>
                      <a:pt x="1100" y="604"/>
                    </a:lnTo>
                    <a:lnTo>
                      <a:pt x="1107" y="602"/>
                    </a:lnTo>
                    <a:lnTo>
                      <a:pt x="1109" y="600"/>
                    </a:lnTo>
                    <a:lnTo>
                      <a:pt x="1112" y="599"/>
                    </a:lnTo>
                    <a:lnTo>
                      <a:pt x="1112" y="595"/>
                    </a:lnTo>
                    <a:lnTo>
                      <a:pt x="1116" y="595"/>
                    </a:lnTo>
                    <a:lnTo>
                      <a:pt x="1112" y="583"/>
                    </a:lnTo>
                    <a:lnTo>
                      <a:pt x="1105" y="589"/>
                    </a:lnTo>
                    <a:lnTo>
                      <a:pt x="1098" y="589"/>
                    </a:lnTo>
                    <a:lnTo>
                      <a:pt x="1094" y="589"/>
                    </a:lnTo>
                    <a:lnTo>
                      <a:pt x="1089" y="585"/>
                    </a:lnTo>
                    <a:lnTo>
                      <a:pt x="1087" y="585"/>
                    </a:lnTo>
                    <a:lnTo>
                      <a:pt x="1085" y="585"/>
                    </a:lnTo>
                    <a:lnTo>
                      <a:pt x="1085" y="587"/>
                    </a:lnTo>
                    <a:lnTo>
                      <a:pt x="1083" y="587"/>
                    </a:lnTo>
                    <a:lnTo>
                      <a:pt x="1083" y="585"/>
                    </a:lnTo>
                    <a:lnTo>
                      <a:pt x="1080" y="583"/>
                    </a:lnTo>
                    <a:lnTo>
                      <a:pt x="1085" y="583"/>
                    </a:lnTo>
                    <a:lnTo>
                      <a:pt x="1085" y="581"/>
                    </a:lnTo>
                    <a:lnTo>
                      <a:pt x="1087" y="579"/>
                    </a:lnTo>
                    <a:lnTo>
                      <a:pt x="1071" y="575"/>
                    </a:lnTo>
                    <a:lnTo>
                      <a:pt x="1074" y="569"/>
                    </a:lnTo>
                    <a:lnTo>
                      <a:pt x="1074" y="567"/>
                    </a:lnTo>
                    <a:lnTo>
                      <a:pt x="1071" y="565"/>
                    </a:lnTo>
                    <a:lnTo>
                      <a:pt x="1074" y="565"/>
                    </a:lnTo>
                    <a:lnTo>
                      <a:pt x="1074" y="562"/>
                    </a:lnTo>
                    <a:lnTo>
                      <a:pt x="1071" y="564"/>
                    </a:lnTo>
                    <a:lnTo>
                      <a:pt x="1069" y="564"/>
                    </a:lnTo>
                    <a:lnTo>
                      <a:pt x="1067" y="564"/>
                    </a:lnTo>
                    <a:lnTo>
                      <a:pt x="1069" y="560"/>
                    </a:lnTo>
                    <a:lnTo>
                      <a:pt x="1069" y="558"/>
                    </a:lnTo>
                    <a:lnTo>
                      <a:pt x="1071" y="554"/>
                    </a:lnTo>
                    <a:lnTo>
                      <a:pt x="1074" y="550"/>
                    </a:lnTo>
                    <a:lnTo>
                      <a:pt x="1074" y="548"/>
                    </a:lnTo>
                    <a:lnTo>
                      <a:pt x="1071" y="548"/>
                    </a:lnTo>
                    <a:lnTo>
                      <a:pt x="1060" y="550"/>
                    </a:lnTo>
                    <a:lnTo>
                      <a:pt x="1054" y="550"/>
                    </a:lnTo>
                    <a:lnTo>
                      <a:pt x="1051" y="542"/>
                    </a:lnTo>
                    <a:lnTo>
                      <a:pt x="1054" y="542"/>
                    </a:lnTo>
                    <a:lnTo>
                      <a:pt x="1056" y="540"/>
                    </a:lnTo>
                    <a:lnTo>
                      <a:pt x="1060" y="546"/>
                    </a:lnTo>
                    <a:lnTo>
                      <a:pt x="1062" y="544"/>
                    </a:lnTo>
                    <a:lnTo>
                      <a:pt x="1067" y="544"/>
                    </a:lnTo>
                    <a:lnTo>
                      <a:pt x="1069" y="540"/>
                    </a:lnTo>
                    <a:lnTo>
                      <a:pt x="1069" y="536"/>
                    </a:lnTo>
                    <a:lnTo>
                      <a:pt x="1076" y="536"/>
                    </a:lnTo>
                    <a:lnTo>
                      <a:pt x="1076" y="532"/>
                    </a:lnTo>
                    <a:lnTo>
                      <a:pt x="1076" y="527"/>
                    </a:lnTo>
                    <a:lnTo>
                      <a:pt x="1078" y="529"/>
                    </a:lnTo>
                    <a:lnTo>
                      <a:pt x="1078" y="527"/>
                    </a:lnTo>
                    <a:lnTo>
                      <a:pt x="1080" y="525"/>
                    </a:lnTo>
                    <a:lnTo>
                      <a:pt x="1076" y="523"/>
                    </a:lnTo>
                    <a:lnTo>
                      <a:pt x="1074" y="519"/>
                    </a:lnTo>
                    <a:lnTo>
                      <a:pt x="1074" y="517"/>
                    </a:lnTo>
                    <a:lnTo>
                      <a:pt x="1067" y="517"/>
                    </a:lnTo>
                    <a:lnTo>
                      <a:pt x="1058" y="517"/>
                    </a:lnTo>
                    <a:lnTo>
                      <a:pt x="1047" y="519"/>
                    </a:lnTo>
                    <a:lnTo>
                      <a:pt x="1038" y="523"/>
                    </a:lnTo>
                    <a:lnTo>
                      <a:pt x="1024" y="530"/>
                    </a:lnTo>
                    <a:lnTo>
                      <a:pt x="1011" y="540"/>
                    </a:lnTo>
                    <a:lnTo>
                      <a:pt x="1000" y="550"/>
                    </a:lnTo>
                    <a:lnTo>
                      <a:pt x="991" y="560"/>
                    </a:lnTo>
                    <a:lnTo>
                      <a:pt x="998" y="552"/>
                    </a:lnTo>
                    <a:lnTo>
                      <a:pt x="1000" y="542"/>
                    </a:lnTo>
                    <a:lnTo>
                      <a:pt x="998" y="542"/>
                    </a:lnTo>
                    <a:lnTo>
                      <a:pt x="995" y="542"/>
                    </a:lnTo>
                    <a:lnTo>
                      <a:pt x="998" y="540"/>
                    </a:lnTo>
                    <a:lnTo>
                      <a:pt x="1000" y="538"/>
                    </a:lnTo>
                    <a:lnTo>
                      <a:pt x="1002" y="538"/>
                    </a:lnTo>
                    <a:lnTo>
                      <a:pt x="1007" y="532"/>
                    </a:lnTo>
                    <a:lnTo>
                      <a:pt x="1011" y="527"/>
                    </a:lnTo>
                    <a:lnTo>
                      <a:pt x="1016" y="527"/>
                    </a:lnTo>
                    <a:lnTo>
                      <a:pt x="1018" y="527"/>
                    </a:lnTo>
                    <a:lnTo>
                      <a:pt x="1018" y="525"/>
                    </a:lnTo>
                    <a:lnTo>
                      <a:pt x="1018" y="521"/>
                    </a:lnTo>
                    <a:lnTo>
                      <a:pt x="1022" y="521"/>
                    </a:lnTo>
                    <a:lnTo>
                      <a:pt x="1024" y="521"/>
                    </a:lnTo>
                    <a:lnTo>
                      <a:pt x="1036" y="511"/>
                    </a:lnTo>
                    <a:lnTo>
                      <a:pt x="1040" y="507"/>
                    </a:lnTo>
                    <a:lnTo>
                      <a:pt x="1042" y="503"/>
                    </a:lnTo>
                    <a:lnTo>
                      <a:pt x="1047" y="501"/>
                    </a:lnTo>
                    <a:lnTo>
                      <a:pt x="1060" y="499"/>
                    </a:lnTo>
                    <a:lnTo>
                      <a:pt x="1071" y="499"/>
                    </a:lnTo>
                    <a:lnTo>
                      <a:pt x="1085" y="501"/>
                    </a:lnTo>
                    <a:lnTo>
                      <a:pt x="1094" y="501"/>
                    </a:lnTo>
                    <a:lnTo>
                      <a:pt x="1096" y="497"/>
                    </a:lnTo>
                    <a:lnTo>
                      <a:pt x="1098" y="497"/>
                    </a:lnTo>
                    <a:lnTo>
                      <a:pt x="1103" y="497"/>
                    </a:lnTo>
                    <a:lnTo>
                      <a:pt x="1103" y="499"/>
                    </a:lnTo>
                    <a:lnTo>
                      <a:pt x="1105" y="501"/>
                    </a:lnTo>
                    <a:lnTo>
                      <a:pt x="1107" y="501"/>
                    </a:lnTo>
                    <a:lnTo>
                      <a:pt x="1109" y="499"/>
                    </a:lnTo>
                    <a:lnTo>
                      <a:pt x="1112" y="497"/>
                    </a:lnTo>
                    <a:lnTo>
                      <a:pt x="1116" y="503"/>
                    </a:lnTo>
                    <a:lnTo>
                      <a:pt x="1123" y="503"/>
                    </a:lnTo>
                    <a:lnTo>
                      <a:pt x="1123" y="499"/>
                    </a:lnTo>
                    <a:lnTo>
                      <a:pt x="1127" y="499"/>
                    </a:lnTo>
                    <a:lnTo>
                      <a:pt x="1129" y="501"/>
                    </a:lnTo>
                    <a:lnTo>
                      <a:pt x="1134" y="501"/>
                    </a:lnTo>
                    <a:lnTo>
                      <a:pt x="1134" y="497"/>
                    </a:lnTo>
                    <a:lnTo>
                      <a:pt x="1138" y="497"/>
                    </a:lnTo>
                    <a:lnTo>
                      <a:pt x="1143" y="497"/>
                    </a:lnTo>
                    <a:lnTo>
                      <a:pt x="1143" y="494"/>
                    </a:lnTo>
                    <a:lnTo>
                      <a:pt x="1145" y="492"/>
                    </a:lnTo>
                    <a:lnTo>
                      <a:pt x="1149" y="490"/>
                    </a:lnTo>
                    <a:lnTo>
                      <a:pt x="1154" y="490"/>
                    </a:lnTo>
                    <a:lnTo>
                      <a:pt x="1156" y="488"/>
                    </a:lnTo>
                    <a:lnTo>
                      <a:pt x="1154" y="482"/>
                    </a:lnTo>
                    <a:lnTo>
                      <a:pt x="1156" y="480"/>
                    </a:lnTo>
                    <a:lnTo>
                      <a:pt x="1158" y="476"/>
                    </a:lnTo>
                    <a:lnTo>
                      <a:pt x="1167" y="474"/>
                    </a:lnTo>
                    <a:lnTo>
                      <a:pt x="1176" y="470"/>
                    </a:lnTo>
                    <a:lnTo>
                      <a:pt x="1176" y="472"/>
                    </a:lnTo>
                    <a:lnTo>
                      <a:pt x="1181" y="472"/>
                    </a:lnTo>
                    <a:lnTo>
                      <a:pt x="1190" y="466"/>
                    </a:lnTo>
                    <a:lnTo>
                      <a:pt x="1199" y="461"/>
                    </a:lnTo>
                    <a:lnTo>
                      <a:pt x="1196" y="441"/>
                    </a:lnTo>
                    <a:lnTo>
                      <a:pt x="1194" y="441"/>
                    </a:lnTo>
                    <a:lnTo>
                      <a:pt x="1192" y="443"/>
                    </a:lnTo>
                    <a:lnTo>
                      <a:pt x="1190" y="443"/>
                    </a:lnTo>
                    <a:lnTo>
                      <a:pt x="1185" y="441"/>
                    </a:lnTo>
                    <a:lnTo>
                      <a:pt x="1181" y="437"/>
                    </a:lnTo>
                    <a:lnTo>
                      <a:pt x="1176" y="433"/>
                    </a:lnTo>
                    <a:lnTo>
                      <a:pt x="1165" y="433"/>
                    </a:lnTo>
                    <a:lnTo>
                      <a:pt x="1167" y="437"/>
                    </a:lnTo>
                    <a:lnTo>
                      <a:pt x="1158" y="439"/>
                    </a:lnTo>
                    <a:lnTo>
                      <a:pt x="1138" y="447"/>
                    </a:lnTo>
                    <a:lnTo>
                      <a:pt x="1138" y="451"/>
                    </a:lnTo>
                    <a:lnTo>
                      <a:pt x="1134" y="451"/>
                    </a:lnTo>
                    <a:lnTo>
                      <a:pt x="1134" y="449"/>
                    </a:lnTo>
                    <a:lnTo>
                      <a:pt x="1134" y="445"/>
                    </a:lnTo>
                    <a:lnTo>
                      <a:pt x="1132" y="443"/>
                    </a:lnTo>
                    <a:lnTo>
                      <a:pt x="1138" y="443"/>
                    </a:lnTo>
                    <a:lnTo>
                      <a:pt x="1145" y="443"/>
                    </a:lnTo>
                    <a:lnTo>
                      <a:pt x="1152" y="439"/>
                    </a:lnTo>
                    <a:lnTo>
                      <a:pt x="1158" y="433"/>
                    </a:lnTo>
                    <a:lnTo>
                      <a:pt x="1163" y="433"/>
                    </a:lnTo>
                    <a:lnTo>
                      <a:pt x="1170" y="431"/>
                    </a:lnTo>
                    <a:lnTo>
                      <a:pt x="1174" y="427"/>
                    </a:lnTo>
                    <a:lnTo>
                      <a:pt x="1176" y="424"/>
                    </a:lnTo>
                    <a:lnTo>
                      <a:pt x="1170" y="426"/>
                    </a:lnTo>
                    <a:lnTo>
                      <a:pt x="1167" y="422"/>
                    </a:lnTo>
                    <a:lnTo>
                      <a:pt x="1170" y="422"/>
                    </a:lnTo>
                    <a:lnTo>
                      <a:pt x="1170" y="420"/>
                    </a:lnTo>
                    <a:lnTo>
                      <a:pt x="1165" y="418"/>
                    </a:lnTo>
                    <a:lnTo>
                      <a:pt x="1165" y="422"/>
                    </a:lnTo>
                    <a:lnTo>
                      <a:pt x="1161" y="422"/>
                    </a:lnTo>
                    <a:lnTo>
                      <a:pt x="1158" y="422"/>
                    </a:lnTo>
                    <a:lnTo>
                      <a:pt x="1156" y="420"/>
                    </a:lnTo>
                    <a:lnTo>
                      <a:pt x="1156" y="416"/>
                    </a:lnTo>
                    <a:lnTo>
                      <a:pt x="1156" y="414"/>
                    </a:lnTo>
                    <a:lnTo>
                      <a:pt x="1145" y="416"/>
                    </a:lnTo>
                    <a:lnTo>
                      <a:pt x="1132" y="414"/>
                    </a:lnTo>
                    <a:lnTo>
                      <a:pt x="1132" y="410"/>
                    </a:lnTo>
                    <a:lnTo>
                      <a:pt x="1134" y="406"/>
                    </a:lnTo>
                    <a:lnTo>
                      <a:pt x="1132" y="404"/>
                    </a:lnTo>
                    <a:lnTo>
                      <a:pt x="1129" y="404"/>
                    </a:lnTo>
                    <a:lnTo>
                      <a:pt x="1127" y="400"/>
                    </a:lnTo>
                    <a:lnTo>
                      <a:pt x="1123" y="398"/>
                    </a:lnTo>
                    <a:lnTo>
                      <a:pt x="1116" y="398"/>
                    </a:lnTo>
                    <a:lnTo>
                      <a:pt x="1112" y="389"/>
                    </a:lnTo>
                    <a:lnTo>
                      <a:pt x="1109" y="391"/>
                    </a:lnTo>
                    <a:lnTo>
                      <a:pt x="1107" y="391"/>
                    </a:lnTo>
                    <a:lnTo>
                      <a:pt x="1109" y="383"/>
                    </a:lnTo>
                    <a:lnTo>
                      <a:pt x="1107" y="383"/>
                    </a:lnTo>
                    <a:lnTo>
                      <a:pt x="1107" y="381"/>
                    </a:lnTo>
                    <a:lnTo>
                      <a:pt x="1120" y="381"/>
                    </a:lnTo>
                    <a:lnTo>
                      <a:pt x="1120" y="375"/>
                    </a:lnTo>
                    <a:lnTo>
                      <a:pt x="1109" y="371"/>
                    </a:lnTo>
                    <a:lnTo>
                      <a:pt x="1112" y="367"/>
                    </a:lnTo>
                    <a:lnTo>
                      <a:pt x="1109" y="363"/>
                    </a:lnTo>
                    <a:lnTo>
                      <a:pt x="1107" y="363"/>
                    </a:lnTo>
                    <a:lnTo>
                      <a:pt x="1105" y="361"/>
                    </a:lnTo>
                    <a:lnTo>
                      <a:pt x="1103" y="359"/>
                    </a:lnTo>
                    <a:lnTo>
                      <a:pt x="1100" y="356"/>
                    </a:lnTo>
                    <a:lnTo>
                      <a:pt x="1103" y="350"/>
                    </a:lnTo>
                    <a:lnTo>
                      <a:pt x="1087" y="350"/>
                    </a:lnTo>
                    <a:lnTo>
                      <a:pt x="1098" y="344"/>
                    </a:lnTo>
                    <a:lnTo>
                      <a:pt x="1091" y="332"/>
                    </a:lnTo>
                    <a:lnTo>
                      <a:pt x="1083" y="332"/>
                    </a:lnTo>
                    <a:lnTo>
                      <a:pt x="1083" y="330"/>
                    </a:lnTo>
                    <a:lnTo>
                      <a:pt x="1080" y="328"/>
                    </a:lnTo>
                    <a:lnTo>
                      <a:pt x="1080" y="324"/>
                    </a:lnTo>
                    <a:lnTo>
                      <a:pt x="1080" y="320"/>
                    </a:lnTo>
                    <a:lnTo>
                      <a:pt x="1080" y="315"/>
                    </a:lnTo>
                    <a:lnTo>
                      <a:pt x="1076" y="313"/>
                    </a:lnTo>
                    <a:lnTo>
                      <a:pt x="1076" y="309"/>
                    </a:lnTo>
                    <a:lnTo>
                      <a:pt x="1076" y="307"/>
                    </a:lnTo>
                    <a:lnTo>
                      <a:pt x="1078" y="305"/>
                    </a:lnTo>
                    <a:lnTo>
                      <a:pt x="1071" y="305"/>
                    </a:lnTo>
                    <a:lnTo>
                      <a:pt x="1065" y="317"/>
                    </a:lnTo>
                    <a:lnTo>
                      <a:pt x="1060" y="328"/>
                    </a:lnTo>
                    <a:lnTo>
                      <a:pt x="1058" y="328"/>
                    </a:lnTo>
                    <a:lnTo>
                      <a:pt x="1058" y="326"/>
                    </a:lnTo>
                    <a:lnTo>
                      <a:pt x="1058" y="324"/>
                    </a:lnTo>
                    <a:lnTo>
                      <a:pt x="1056" y="324"/>
                    </a:lnTo>
                    <a:lnTo>
                      <a:pt x="1054" y="326"/>
                    </a:lnTo>
                    <a:lnTo>
                      <a:pt x="1054" y="330"/>
                    </a:lnTo>
                    <a:lnTo>
                      <a:pt x="1054" y="332"/>
                    </a:lnTo>
                    <a:lnTo>
                      <a:pt x="1051" y="332"/>
                    </a:lnTo>
                    <a:lnTo>
                      <a:pt x="1049" y="330"/>
                    </a:lnTo>
                    <a:lnTo>
                      <a:pt x="1047" y="334"/>
                    </a:lnTo>
                    <a:lnTo>
                      <a:pt x="1047" y="338"/>
                    </a:lnTo>
                    <a:lnTo>
                      <a:pt x="1036" y="344"/>
                    </a:lnTo>
                    <a:lnTo>
                      <a:pt x="1027" y="336"/>
                    </a:lnTo>
                    <a:lnTo>
                      <a:pt x="1024" y="340"/>
                    </a:lnTo>
                    <a:lnTo>
                      <a:pt x="1022" y="340"/>
                    </a:lnTo>
                    <a:lnTo>
                      <a:pt x="1020" y="340"/>
                    </a:lnTo>
                    <a:lnTo>
                      <a:pt x="1018" y="330"/>
                    </a:lnTo>
                    <a:lnTo>
                      <a:pt x="1009" y="330"/>
                    </a:lnTo>
                    <a:lnTo>
                      <a:pt x="1000" y="326"/>
                    </a:lnTo>
                    <a:lnTo>
                      <a:pt x="1000" y="317"/>
                    </a:lnTo>
                    <a:lnTo>
                      <a:pt x="998" y="307"/>
                    </a:lnTo>
                    <a:lnTo>
                      <a:pt x="1000" y="307"/>
                    </a:lnTo>
                    <a:lnTo>
                      <a:pt x="1002" y="305"/>
                    </a:lnTo>
                    <a:lnTo>
                      <a:pt x="1002" y="303"/>
                    </a:lnTo>
                    <a:lnTo>
                      <a:pt x="1000" y="303"/>
                    </a:lnTo>
                    <a:lnTo>
                      <a:pt x="1007" y="289"/>
                    </a:lnTo>
                    <a:lnTo>
                      <a:pt x="1002" y="291"/>
                    </a:lnTo>
                    <a:lnTo>
                      <a:pt x="1000" y="293"/>
                    </a:lnTo>
                    <a:lnTo>
                      <a:pt x="998" y="293"/>
                    </a:lnTo>
                    <a:lnTo>
                      <a:pt x="991" y="291"/>
                    </a:lnTo>
                    <a:lnTo>
                      <a:pt x="991" y="289"/>
                    </a:lnTo>
                    <a:lnTo>
                      <a:pt x="991" y="287"/>
                    </a:lnTo>
                    <a:lnTo>
                      <a:pt x="993" y="287"/>
                    </a:lnTo>
                    <a:lnTo>
                      <a:pt x="995" y="284"/>
                    </a:lnTo>
                    <a:lnTo>
                      <a:pt x="989" y="284"/>
                    </a:lnTo>
                    <a:lnTo>
                      <a:pt x="984" y="284"/>
                    </a:lnTo>
                    <a:lnTo>
                      <a:pt x="978" y="285"/>
                    </a:lnTo>
                    <a:lnTo>
                      <a:pt x="973" y="284"/>
                    </a:lnTo>
                    <a:lnTo>
                      <a:pt x="973" y="278"/>
                    </a:lnTo>
                    <a:lnTo>
                      <a:pt x="969" y="278"/>
                    </a:lnTo>
                    <a:lnTo>
                      <a:pt x="969" y="276"/>
                    </a:lnTo>
                    <a:lnTo>
                      <a:pt x="966" y="272"/>
                    </a:lnTo>
                    <a:lnTo>
                      <a:pt x="960" y="266"/>
                    </a:lnTo>
                    <a:lnTo>
                      <a:pt x="946" y="260"/>
                    </a:lnTo>
                    <a:lnTo>
                      <a:pt x="940" y="262"/>
                    </a:lnTo>
                    <a:lnTo>
                      <a:pt x="935" y="268"/>
                    </a:lnTo>
                    <a:lnTo>
                      <a:pt x="928" y="268"/>
                    </a:lnTo>
                    <a:lnTo>
                      <a:pt x="924" y="268"/>
                    </a:lnTo>
                    <a:lnTo>
                      <a:pt x="924" y="272"/>
                    </a:lnTo>
                    <a:lnTo>
                      <a:pt x="917" y="272"/>
                    </a:lnTo>
                    <a:lnTo>
                      <a:pt x="913" y="270"/>
                    </a:lnTo>
                    <a:lnTo>
                      <a:pt x="899" y="268"/>
                    </a:lnTo>
                    <a:lnTo>
                      <a:pt x="893" y="268"/>
                    </a:lnTo>
                    <a:lnTo>
                      <a:pt x="886" y="270"/>
                    </a:lnTo>
                    <a:lnTo>
                      <a:pt x="884" y="276"/>
                    </a:lnTo>
                    <a:lnTo>
                      <a:pt x="893" y="278"/>
                    </a:lnTo>
                    <a:lnTo>
                      <a:pt x="893" y="280"/>
                    </a:lnTo>
                    <a:lnTo>
                      <a:pt x="888" y="280"/>
                    </a:lnTo>
                    <a:lnTo>
                      <a:pt x="888" y="282"/>
                    </a:lnTo>
                    <a:lnTo>
                      <a:pt x="888" y="284"/>
                    </a:lnTo>
                    <a:lnTo>
                      <a:pt x="891" y="284"/>
                    </a:lnTo>
                    <a:lnTo>
                      <a:pt x="891" y="285"/>
                    </a:lnTo>
                    <a:lnTo>
                      <a:pt x="884" y="293"/>
                    </a:lnTo>
                    <a:lnTo>
                      <a:pt x="882" y="293"/>
                    </a:lnTo>
                    <a:lnTo>
                      <a:pt x="882" y="295"/>
                    </a:lnTo>
                    <a:lnTo>
                      <a:pt x="884" y="297"/>
                    </a:lnTo>
                    <a:lnTo>
                      <a:pt x="891" y="297"/>
                    </a:lnTo>
                    <a:lnTo>
                      <a:pt x="888" y="303"/>
                    </a:lnTo>
                    <a:lnTo>
                      <a:pt x="888" y="305"/>
                    </a:lnTo>
                    <a:lnTo>
                      <a:pt x="888" y="309"/>
                    </a:lnTo>
                    <a:lnTo>
                      <a:pt x="893" y="313"/>
                    </a:lnTo>
                    <a:lnTo>
                      <a:pt x="893" y="315"/>
                    </a:lnTo>
                    <a:lnTo>
                      <a:pt x="893" y="317"/>
                    </a:lnTo>
                    <a:lnTo>
                      <a:pt x="891" y="320"/>
                    </a:lnTo>
                    <a:lnTo>
                      <a:pt x="884" y="319"/>
                    </a:lnTo>
                    <a:lnTo>
                      <a:pt x="886" y="322"/>
                    </a:lnTo>
                    <a:lnTo>
                      <a:pt x="888" y="322"/>
                    </a:lnTo>
                    <a:lnTo>
                      <a:pt x="888" y="326"/>
                    </a:lnTo>
                    <a:lnTo>
                      <a:pt x="882" y="328"/>
                    </a:lnTo>
                    <a:lnTo>
                      <a:pt x="875" y="328"/>
                    </a:lnTo>
                    <a:lnTo>
                      <a:pt x="875" y="340"/>
                    </a:lnTo>
                    <a:lnTo>
                      <a:pt x="882" y="342"/>
                    </a:lnTo>
                    <a:lnTo>
                      <a:pt x="888" y="344"/>
                    </a:lnTo>
                    <a:lnTo>
                      <a:pt x="891" y="348"/>
                    </a:lnTo>
                    <a:lnTo>
                      <a:pt x="893" y="354"/>
                    </a:lnTo>
                    <a:lnTo>
                      <a:pt x="893" y="359"/>
                    </a:lnTo>
                    <a:lnTo>
                      <a:pt x="895" y="365"/>
                    </a:lnTo>
                    <a:lnTo>
                      <a:pt x="899" y="367"/>
                    </a:lnTo>
                    <a:lnTo>
                      <a:pt x="904" y="371"/>
                    </a:lnTo>
                    <a:lnTo>
                      <a:pt x="904" y="377"/>
                    </a:lnTo>
                    <a:lnTo>
                      <a:pt x="899" y="389"/>
                    </a:lnTo>
                    <a:lnTo>
                      <a:pt x="902" y="387"/>
                    </a:lnTo>
                    <a:lnTo>
                      <a:pt x="904" y="385"/>
                    </a:lnTo>
                    <a:lnTo>
                      <a:pt x="906" y="389"/>
                    </a:lnTo>
                    <a:lnTo>
                      <a:pt x="906" y="392"/>
                    </a:lnTo>
                    <a:lnTo>
                      <a:pt x="904" y="392"/>
                    </a:lnTo>
                    <a:lnTo>
                      <a:pt x="899" y="392"/>
                    </a:lnTo>
                    <a:lnTo>
                      <a:pt x="893" y="404"/>
                    </a:lnTo>
                    <a:lnTo>
                      <a:pt x="888" y="408"/>
                    </a:lnTo>
                    <a:lnTo>
                      <a:pt x="882" y="414"/>
                    </a:lnTo>
                    <a:lnTo>
                      <a:pt x="866" y="420"/>
                    </a:lnTo>
                    <a:lnTo>
                      <a:pt x="873" y="451"/>
                    </a:lnTo>
                    <a:lnTo>
                      <a:pt x="873" y="464"/>
                    </a:lnTo>
                    <a:lnTo>
                      <a:pt x="870" y="478"/>
                    </a:lnTo>
                    <a:lnTo>
                      <a:pt x="864" y="478"/>
                    </a:lnTo>
                    <a:lnTo>
                      <a:pt x="862" y="482"/>
                    </a:lnTo>
                    <a:lnTo>
                      <a:pt x="859" y="484"/>
                    </a:lnTo>
                    <a:lnTo>
                      <a:pt x="855" y="484"/>
                    </a:lnTo>
                    <a:lnTo>
                      <a:pt x="848" y="482"/>
                    </a:lnTo>
                    <a:lnTo>
                      <a:pt x="835" y="468"/>
                    </a:lnTo>
                    <a:lnTo>
                      <a:pt x="835" y="466"/>
                    </a:lnTo>
                    <a:lnTo>
                      <a:pt x="835" y="462"/>
                    </a:lnTo>
                    <a:lnTo>
                      <a:pt x="835" y="461"/>
                    </a:lnTo>
                    <a:lnTo>
                      <a:pt x="826" y="457"/>
                    </a:lnTo>
                    <a:lnTo>
                      <a:pt x="826" y="451"/>
                    </a:lnTo>
                    <a:lnTo>
                      <a:pt x="826" y="447"/>
                    </a:lnTo>
                    <a:lnTo>
                      <a:pt x="824" y="445"/>
                    </a:lnTo>
                    <a:lnTo>
                      <a:pt x="824" y="443"/>
                    </a:lnTo>
                    <a:lnTo>
                      <a:pt x="826" y="441"/>
                    </a:lnTo>
                    <a:lnTo>
                      <a:pt x="824" y="437"/>
                    </a:lnTo>
                    <a:lnTo>
                      <a:pt x="826" y="435"/>
                    </a:lnTo>
                    <a:lnTo>
                      <a:pt x="828" y="424"/>
                    </a:lnTo>
                    <a:lnTo>
                      <a:pt x="826" y="422"/>
                    </a:lnTo>
                    <a:lnTo>
                      <a:pt x="824" y="420"/>
                    </a:lnTo>
                    <a:lnTo>
                      <a:pt x="826" y="418"/>
                    </a:lnTo>
                    <a:lnTo>
                      <a:pt x="826" y="420"/>
                    </a:lnTo>
                    <a:lnTo>
                      <a:pt x="828" y="418"/>
                    </a:lnTo>
                    <a:lnTo>
                      <a:pt x="826" y="414"/>
                    </a:lnTo>
                    <a:lnTo>
                      <a:pt x="817" y="410"/>
                    </a:lnTo>
                    <a:lnTo>
                      <a:pt x="808" y="410"/>
                    </a:lnTo>
                    <a:lnTo>
                      <a:pt x="799" y="412"/>
                    </a:lnTo>
                    <a:lnTo>
                      <a:pt x="790" y="412"/>
                    </a:lnTo>
                    <a:lnTo>
                      <a:pt x="783" y="406"/>
                    </a:lnTo>
                    <a:lnTo>
                      <a:pt x="777" y="402"/>
                    </a:lnTo>
                    <a:lnTo>
                      <a:pt x="752" y="396"/>
                    </a:lnTo>
                    <a:lnTo>
                      <a:pt x="750" y="394"/>
                    </a:lnTo>
                    <a:lnTo>
                      <a:pt x="750" y="391"/>
                    </a:lnTo>
                    <a:lnTo>
                      <a:pt x="750" y="387"/>
                    </a:lnTo>
                    <a:lnTo>
                      <a:pt x="748" y="383"/>
                    </a:lnTo>
                    <a:lnTo>
                      <a:pt x="745" y="383"/>
                    </a:lnTo>
                    <a:lnTo>
                      <a:pt x="743" y="383"/>
                    </a:lnTo>
                    <a:lnTo>
                      <a:pt x="737" y="381"/>
                    </a:lnTo>
                    <a:lnTo>
                      <a:pt x="728" y="373"/>
                    </a:lnTo>
                    <a:lnTo>
                      <a:pt x="723" y="373"/>
                    </a:lnTo>
                    <a:lnTo>
                      <a:pt x="719" y="373"/>
                    </a:lnTo>
                    <a:lnTo>
                      <a:pt x="714" y="371"/>
                    </a:lnTo>
                    <a:lnTo>
                      <a:pt x="710" y="369"/>
                    </a:lnTo>
                    <a:lnTo>
                      <a:pt x="703" y="367"/>
                    </a:lnTo>
                    <a:lnTo>
                      <a:pt x="699" y="367"/>
                    </a:lnTo>
                    <a:lnTo>
                      <a:pt x="685" y="371"/>
                    </a:lnTo>
                    <a:lnTo>
                      <a:pt x="681" y="356"/>
                    </a:lnTo>
                    <a:lnTo>
                      <a:pt x="672" y="336"/>
                    </a:lnTo>
                    <a:lnTo>
                      <a:pt x="661" y="338"/>
                    </a:lnTo>
                    <a:lnTo>
                      <a:pt x="656" y="338"/>
                    </a:lnTo>
                    <a:lnTo>
                      <a:pt x="654" y="336"/>
                    </a:lnTo>
                    <a:lnTo>
                      <a:pt x="649" y="328"/>
                    </a:lnTo>
                    <a:lnTo>
                      <a:pt x="645" y="324"/>
                    </a:lnTo>
                    <a:lnTo>
                      <a:pt x="647" y="311"/>
                    </a:lnTo>
                    <a:lnTo>
                      <a:pt x="654" y="307"/>
                    </a:lnTo>
                    <a:lnTo>
                      <a:pt x="654" y="305"/>
                    </a:lnTo>
                    <a:lnTo>
                      <a:pt x="652" y="303"/>
                    </a:lnTo>
                    <a:lnTo>
                      <a:pt x="652" y="301"/>
                    </a:lnTo>
                    <a:lnTo>
                      <a:pt x="652" y="299"/>
                    </a:lnTo>
                    <a:lnTo>
                      <a:pt x="654" y="299"/>
                    </a:lnTo>
                    <a:lnTo>
                      <a:pt x="658" y="299"/>
                    </a:lnTo>
                    <a:lnTo>
                      <a:pt x="658" y="295"/>
                    </a:lnTo>
                    <a:lnTo>
                      <a:pt x="658" y="289"/>
                    </a:lnTo>
                    <a:lnTo>
                      <a:pt x="663" y="287"/>
                    </a:lnTo>
                    <a:lnTo>
                      <a:pt x="665" y="285"/>
                    </a:lnTo>
                    <a:lnTo>
                      <a:pt x="667" y="282"/>
                    </a:lnTo>
                    <a:lnTo>
                      <a:pt x="667" y="280"/>
                    </a:lnTo>
                    <a:lnTo>
                      <a:pt x="672" y="282"/>
                    </a:lnTo>
                    <a:lnTo>
                      <a:pt x="676" y="280"/>
                    </a:lnTo>
                    <a:lnTo>
                      <a:pt x="676" y="276"/>
                    </a:lnTo>
                    <a:lnTo>
                      <a:pt x="676" y="272"/>
                    </a:lnTo>
                    <a:lnTo>
                      <a:pt x="678" y="270"/>
                    </a:lnTo>
                    <a:lnTo>
                      <a:pt x="681" y="268"/>
                    </a:lnTo>
                    <a:lnTo>
                      <a:pt x="683" y="270"/>
                    </a:lnTo>
                    <a:lnTo>
                      <a:pt x="685" y="270"/>
                    </a:lnTo>
                    <a:lnTo>
                      <a:pt x="687" y="270"/>
                    </a:lnTo>
                    <a:lnTo>
                      <a:pt x="687" y="268"/>
                    </a:lnTo>
                    <a:lnTo>
                      <a:pt x="683" y="266"/>
                    </a:lnTo>
                    <a:lnTo>
                      <a:pt x="692" y="262"/>
                    </a:lnTo>
                    <a:lnTo>
                      <a:pt x="690" y="262"/>
                    </a:lnTo>
                    <a:lnTo>
                      <a:pt x="687" y="260"/>
                    </a:lnTo>
                    <a:lnTo>
                      <a:pt x="692" y="260"/>
                    </a:lnTo>
                    <a:lnTo>
                      <a:pt x="694" y="260"/>
                    </a:lnTo>
                    <a:lnTo>
                      <a:pt x="696" y="262"/>
                    </a:lnTo>
                    <a:lnTo>
                      <a:pt x="701" y="262"/>
                    </a:lnTo>
                    <a:lnTo>
                      <a:pt x="705" y="260"/>
                    </a:lnTo>
                    <a:lnTo>
                      <a:pt x="710" y="256"/>
                    </a:lnTo>
                    <a:lnTo>
                      <a:pt x="710" y="254"/>
                    </a:lnTo>
                    <a:lnTo>
                      <a:pt x="710" y="252"/>
                    </a:lnTo>
                    <a:lnTo>
                      <a:pt x="712" y="250"/>
                    </a:lnTo>
                    <a:lnTo>
                      <a:pt x="705" y="247"/>
                    </a:lnTo>
                    <a:lnTo>
                      <a:pt x="705" y="243"/>
                    </a:lnTo>
                    <a:lnTo>
                      <a:pt x="710" y="245"/>
                    </a:lnTo>
                    <a:lnTo>
                      <a:pt x="714" y="245"/>
                    </a:lnTo>
                    <a:lnTo>
                      <a:pt x="716" y="231"/>
                    </a:lnTo>
                    <a:lnTo>
                      <a:pt x="725" y="231"/>
                    </a:lnTo>
                    <a:lnTo>
                      <a:pt x="725" y="227"/>
                    </a:lnTo>
                    <a:lnTo>
                      <a:pt x="728" y="227"/>
                    </a:lnTo>
                    <a:lnTo>
                      <a:pt x="734" y="227"/>
                    </a:lnTo>
                    <a:lnTo>
                      <a:pt x="734" y="229"/>
                    </a:lnTo>
                    <a:lnTo>
                      <a:pt x="739" y="231"/>
                    </a:lnTo>
                    <a:lnTo>
                      <a:pt x="748" y="227"/>
                    </a:lnTo>
                    <a:lnTo>
                      <a:pt x="752" y="225"/>
                    </a:lnTo>
                    <a:lnTo>
                      <a:pt x="754" y="225"/>
                    </a:lnTo>
                    <a:lnTo>
                      <a:pt x="754" y="221"/>
                    </a:lnTo>
                    <a:lnTo>
                      <a:pt x="752" y="217"/>
                    </a:lnTo>
                    <a:lnTo>
                      <a:pt x="754" y="215"/>
                    </a:lnTo>
                    <a:lnTo>
                      <a:pt x="754" y="214"/>
                    </a:lnTo>
                    <a:lnTo>
                      <a:pt x="757" y="214"/>
                    </a:lnTo>
                    <a:lnTo>
                      <a:pt x="759" y="212"/>
                    </a:lnTo>
                    <a:lnTo>
                      <a:pt x="757" y="210"/>
                    </a:lnTo>
                    <a:lnTo>
                      <a:pt x="737" y="208"/>
                    </a:lnTo>
                    <a:lnTo>
                      <a:pt x="712" y="208"/>
                    </a:lnTo>
                    <a:lnTo>
                      <a:pt x="723" y="204"/>
                    </a:lnTo>
                    <a:lnTo>
                      <a:pt x="725" y="196"/>
                    </a:lnTo>
                    <a:lnTo>
                      <a:pt x="728" y="198"/>
                    </a:lnTo>
                    <a:lnTo>
                      <a:pt x="728" y="200"/>
                    </a:lnTo>
                    <a:lnTo>
                      <a:pt x="739" y="200"/>
                    </a:lnTo>
                    <a:lnTo>
                      <a:pt x="748" y="202"/>
                    </a:lnTo>
                    <a:lnTo>
                      <a:pt x="754" y="204"/>
                    </a:lnTo>
                    <a:lnTo>
                      <a:pt x="763" y="210"/>
                    </a:lnTo>
                    <a:lnTo>
                      <a:pt x="763" y="208"/>
                    </a:lnTo>
                    <a:lnTo>
                      <a:pt x="763" y="204"/>
                    </a:lnTo>
                    <a:lnTo>
                      <a:pt x="770" y="200"/>
                    </a:lnTo>
                    <a:lnTo>
                      <a:pt x="766" y="186"/>
                    </a:lnTo>
                    <a:lnTo>
                      <a:pt x="779" y="184"/>
                    </a:lnTo>
                    <a:lnTo>
                      <a:pt x="781" y="186"/>
                    </a:lnTo>
                    <a:lnTo>
                      <a:pt x="783" y="190"/>
                    </a:lnTo>
                    <a:lnTo>
                      <a:pt x="788" y="194"/>
                    </a:lnTo>
                    <a:lnTo>
                      <a:pt x="792" y="194"/>
                    </a:lnTo>
                    <a:lnTo>
                      <a:pt x="799" y="194"/>
                    </a:lnTo>
                    <a:lnTo>
                      <a:pt x="801" y="192"/>
                    </a:lnTo>
                    <a:lnTo>
                      <a:pt x="799" y="190"/>
                    </a:lnTo>
                    <a:lnTo>
                      <a:pt x="792" y="186"/>
                    </a:lnTo>
                    <a:lnTo>
                      <a:pt x="792" y="184"/>
                    </a:lnTo>
                    <a:lnTo>
                      <a:pt x="797" y="184"/>
                    </a:lnTo>
                    <a:lnTo>
                      <a:pt x="797" y="182"/>
                    </a:lnTo>
                    <a:lnTo>
                      <a:pt x="799" y="182"/>
                    </a:lnTo>
                    <a:lnTo>
                      <a:pt x="799" y="184"/>
                    </a:lnTo>
                    <a:lnTo>
                      <a:pt x="808" y="188"/>
                    </a:lnTo>
                    <a:lnTo>
                      <a:pt x="812" y="184"/>
                    </a:lnTo>
                    <a:lnTo>
                      <a:pt x="817" y="180"/>
                    </a:lnTo>
                    <a:lnTo>
                      <a:pt x="819" y="180"/>
                    </a:lnTo>
                    <a:lnTo>
                      <a:pt x="824" y="180"/>
                    </a:lnTo>
                    <a:lnTo>
                      <a:pt x="826" y="177"/>
                    </a:lnTo>
                    <a:lnTo>
                      <a:pt x="837" y="173"/>
                    </a:lnTo>
                    <a:lnTo>
                      <a:pt x="848" y="169"/>
                    </a:lnTo>
                    <a:lnTo>
                      <a:pt x="848" y="163"/>
                    </a:lnTo>
                    <a:lnTo>
                      <a:pt x="848" y="159"/>
                    </a:lnTo>
                    <a:lnTo>
                      <a:pt x="841" y="157"/>
                    </a:lnTo>
                    <a:lnTo>
                      <a:pt x="835" y="153"/>
                    </a:lnTo>
                    <a:lnTo>
                      <a:pt x="830" y="147"/>
                    </a:lnTo>
                    <a:lnTo>
                      <a:pt x="828" y="145"/>
                    </a:lnTo>
                    <a:lnTo>
                      <a:pt x="830" y="140"/>
                    </a:lnTo>
                    <a:lnTo>
                      <a:pt x="832" y="140"/>
                    </a:lnTo>
                    <a:lnTo>
                      <a:pt x="832" y="138"/>
                    </a:lnTo>
                    <a:lnTo>
                      <a:pt x="835" y="138"/>
                    </a:lnTo>
                    <a:lnTo>
                      <a:pt x="837" y="136"/>
                    </a:lnTo>
                    <a:lnTo>
                      <a:pt x="839" y="134"/>
                    </a:lnTo>
                    <a:lnTo>
                      <a:pt x="835" y="134"/>
                    </a:lnTo>
                    <a:lnTo>
                      <a:pt x="832" y="132"/>
                    </a:lnTo>
                    <a:lnTo>
                      <a:pt x="835" y="128"/>
                    </a:lnTo>
                    <a:lnTo>
                      <a:pt x="839" y="122"/>
                    </a:lnTo>
                    <a:lnTo>
                      <a:pt x="839" y="120"/>
                    </a:lnTo>
                    <a:lnTo>
                      <a:pt x="839" y="118"/>
                    </a:lnTo>
                    <a:lnTo>
                      <a:pt x="839" y="116"/>
                    </a:lnTo>
                    <a:lnTo>
                      <a:pt x="835" y="118"/>
                    </a:lnTo>
                    <a:lnTo>
                      <a:pt x="832" y="120"/>
                    </a:lnTo>
                    <a:lnTo>
                      <a:pt x="828" y="118"/>
                    </a:lnTo>
                    <a:lnTo>
                      <a:pt x="826" y="118"/>
                    </a:lnTo>
                    <a:lnTo>
                      <a:pt x="821" y="105"/>
                    </a:lnTo>
                    <a:lnTo>
                      <a:pt x="803" y="105"/>
                    </a:lnTo>
                    <a:lnTo>
                      <a:pt x="786" y="103"/>
                    </a:lnTo>
                    <a:lnTo>
                      <a:pt x="790" y="116"/>
                    </a:lnTo>
                    <a:lnTo>
                      <a:pt x="795" y="128"/>
                    </a:lnTo>
                    <a:lnTo>
                      <a:pt x="792" y="128"/>
                    </a:lnTo>
                    <a:lnTo>
                      <a:pt x="792" y="132"/>
                    </a:lnTo>
                    <a:lnTo>
                      <a:pt x="788" y="130"/>
                    </a:lnTo>
                    <a:lnTo>
                      <a:pt x="786" y="132"/>
                    </a:lnTo>
                    <a:lnTo>
                      <a:pt x="783" y="145"/>
                    </a:lnTo>
                    <a:lnTo>
                      <a:pt x="779" y="145"/>
                    </a:lnTo>
                    <a:lnTo>
                      <a:pt x="772" y="159"/>
                    </a:lnTo>
                    <a:lnTo>
                      <a:pt x="768" y="163"/>
                    </a:lnTo>
                    <a:lnTo>
                      <a:pt x="763" y="169"/>
                    </a:lnTo>
                    <a:lnTo>
                      <a:pt x="766" y="169"/>
                    </a:lnTo>
                    <a:lnTo>
                      <a:pt x="763" y="169"/>
                    </a:lnTo>
                    <a:lnTo>
                      <a:pt x="754" y="169"/>
                    </a:lnTo>
                    <a:lnTo>
                      <a:pt x="752" y="167"/>
                    </a:lnTo>
                    <a:lnTo>
                      <a:pt x="752" y="165"/>
                    </a:lnTo>
                    <a:lnTo>
                      <a:pt x="750" y="159"/>
                    </a:lnTo>
                    <a:lnTo>
                      <a:pt x="748" y="157"/>
                    </a:lnTo>
                    <a:lnTo>
                      <a:pt x="743" y="155"/>
                    </a:lnTo>
                    <a:lnTo>
                      <a:pt x="741" y="151"/>
                    </a:lnTo>
                    <a:lnTo>
                      <a:pt x="737" y="145"/>
                    </a:lnTo>
                    <a:lnTo>
                      <a:pt x="741" y="142"/>
                    </a:lnTo>
                    <a:lnTo>
                      <a:pt x="743" y="138"/>
                    </a:lnTo>
                    <a:lnTo>
                      <a:pt x="748" y="128"/>
                    </a:lnTo>
                    <a:lnTo>
                      <a:pt x="750" y="126"/>
                    </a:lnTo>
                    <a:lnTo>
                      <a:pt x="752" y="126"/>
                    </a:lnTo>
                    <a:lnTo>
                      <a:pt x="750" y="126"/>
                    </a:lnTo>
                    <a:lnTo>
                      <a:pt x="748" y="124"/>
                    </a:lnTo>
                    <a:lnTo>
                      <a:pt x="745" y="120"/>
                    </a:lnTo>
                    <a:lnTo>
                      <a:pt x="743" y="114"/>
                    </a:lnTo>
                    <a:lnTo>
                      <a:pt x="732" y="118"/>
                    </a:lnTo>
                    <a:lnTo>
                      <a:pt x="730" y="138"/>
                    </a:lnTo>
                    <a:lnTo>
                      <a:pt x="725" y="138"/>
                    </a:lnTo>
                    <a:lnTo>
                      <a:pt x="723" y="138"/>
                    </a:lnTo>
                    <a:lnTo>
                      <a:pt x="723" y="142"/>
                    </a:lnTo>
                    <a:lnTo>
                      <a:pt x="723" y="144"/>
                    </a:lnTo>
                    <a:lnTo>
                      <a:pt x="716" y="144"/>
                    </a:lnTo>
                    <a:lnTo>
                      <a:pt x="716" y="142"/>
                    </a:lnTo>
                    <a:lnTo>
                      <a:pt x="719" y="138"/>
                    </a:lnTo>
                    <a:lnTo>
                      <a:pt x="714" y="134"/>
                    </a:lnTo>
                    <a:lnTo>
                      <a:pt x="714" y="128"/>
                    </a:lnTo>
                    <a:lnTo>
                      <a:pt x="712" y="122"/>
                    </a:lnTo>
                    <a:lnTo>
                      <a:pt x="710" y="118"/>
                    </a:lnTo>
                    <a:lnTo>
                      <a:pt x="705" y="116"/>
                    </a:lnTo>
                    <a:lnTo>
                      <a:pt x="701" y="116"/>
                    </a:lnTo>
                    <a:lnTo>
                      <a:pt x="696" y="116"/>
                    </a:lnTo>
                    <a:lnTo>
                      <a:pt x="692" y="114"/>
                    </a:lnTo>
                    <a:lnTo>
                      <a:pt x="685" y="107"/>
                    </a:lnTo>
                    <a:lnTo>
                      <a:pt x="696" y="97"/>
                    </a:lnTo>
                    <a:lnTo>
                      <a:pt x="699" y="95"/>
                    </a:lnTo>
                    <a:lnTo>
                      <a:pt x="696" y="95"/>
                    </a:lnTo>
                    <a:lnTo>
                      <a:pt x="692" y="93"/>
                    </a:lnTo>
                    <a:lnTo>
                      <a:pt x="690" y="97"/>
                    </a:lnTo>
                    <a:lnTo>
                      <a:pt x="687" y="97"/>
                    </a:lnTo>
                    <a:lnTo>
                      <a:pt x="690" y="93"/>
                    </a:lnTo>
                    <a:lnTo>
                      <a:pt x="690" y="89"/>
                    </a:lnTo>
                    <a:lnTo>
                      <a:pt x="703" y="91"/>
                    </a:lnTo>
                    <a:lnTo>
                      <a:pt x="703" y="89"/>
                    </a:lnTo>
                    <a:lnTo>
                      <a:pt x="705" y="87"/>
                    </a:lnTo>
                    <a:lnTo>
                      <a:pt x="701" y="85"/>
                    </a:lnTo>
                    <a:lnTo>
                      <a:pt x="699" y="87"/>
                    </a:lnTo>
                    <a:lnTo>
                      <a:pt x="699" y="83"/>
                    </a:lnTo>
                    <a:lnTo>
                      <a:pt x="690" y="81"/>
                    </a:lnTo>
                    <a:lnTo>
                      <a:pt x="687" y="77"/>
                    </a:lnTo>
                    <a:lnTo>
                      <a:pt x="683" y="74"/>
                    </a:lnTo>
                    <a:lnTo>
                      <a:pt x="676" y="72"/>
                    </a:lnTo>
                    <a:lnTo>
                      <a:pt x="670" y="70"/>
                    </a:lnTo>
                    <a:lnTo>
                      <a:pt x="670" y="66"/>
                    </a:lnTo>
                    <a:lnTo>
                      <a:pt x="658" y="62"/>
                    </a:lnTo>
                    <a:lnTo>
                      <a:pt x="658" y="58"/>
                    </a:lnTo>
                    <a:lnTo>
                      <a:pt x="656" y="60"/>
                    </a:lnTo>
                    <a:lnTo>
                      <a:pt x="654" y="60"/>
                    </a:lnTo>
                    <a:lnTo>
                      <a:pt x="658" y="48"/>
                    </a:lnTo>
                    <a:lnTo>
                      <a:pt x="663" y="48"/>
                    </a:lnTo>
                    <a:lnTo>
                      <a:pt x="663" y="44"/>
                    </a:lnTo>
                    <a:lnTo>
                      <a:pt x="661" y="42"/>
                    </a:lnTo>
                    <a:lnTo>
                      <a:pt x="658" y="41"/>
                    </a:lnTo>
                    <a:lnTo>
                      <a:pt x="663" y="37"/>
                    </a:lnTo>
                    <a:lnTo>
                      <a:pt x="676" y="35"/>
                    </a:lnTo>
                    <a:lnTo>
                      <a:pt x="687" y="33"/>
                    </a:lnTo>
                    <a:lnTo>
                      <a:pt x="694" y="31"/>
                    </a:lnTo>
                    <a:lnTo>
                      <a:pt x="701" y="31"/>
                    </a:lnTo>
                    <a:lnTo>
                      <a:pt x="705" y="27"/>
                    </a:lnTo>
                    <a:lnTo>
                      <a:pt x="708" y="21"/>
                    </a:lnTo>
                    <a:lnTo>
                      <a:pt x="714" y="7"/>
                    </a:lnTo>
                    <a:lnTo>
                      <a:pt x="703" y="6"/>
                    </a:lnTo>
                    <a:lnTo>
                      <a:pt x="694" y="7"/>
                    </a:lnTo>
                    <a:lnTo>
                      <a:pt x="687" y="7"/>
                    </a:lnTo>
                    <a:lnTo>
                      <a:pt x="687" y="4"/>
                    </a:lnTo>
                    <a:lnTo>
                      <a:pt x="676" y="2"/>
                    </a:lnTo>
                    <a:lnTo>
                      <a:pt x="670" y="0"/>
                    </a:lnTo>
                    <a:lnTo>
                      <a:pt x="663" y="0"/>
                    </a:lnTo>
                    <a:lnTo>
                      <a:pt x="661" y="4"/>
                    </a:lnTo>
                    <a:lnTo>
                      <a:pt x="643" y="4"/>
                    </a:lnTo>
                    <a:lnTo>
                      <a:pt x="643" y="9"/>
                    </a:lnTo>
                    <a:lnTo>
                      <a:pt x="638" y="11"/>
                    </a:lnTo>
                    <a:lnTo>
                      <a:pt x="641" y="29"/>
                    </a:lnTo>
                    <a:lnTo>
                      <a:pt x="647" y="37"/>
                    </a:lnTo>
                    <a:lnTo>
                      <a:pt x="645" y="37"/>
                    </a:lnTo>
                    <a:lnTo>
                      <a:pt x="643" y="41"/>
                    </a:lnTo>
                    <a:lnTo>
                      <a:pt x="649" y="44"/>
                    </a:lnTo>
                    <a:lnTo>
                      <a:pt x="649" y="54"/>
                    </a:lnTo>
                    <a:lnTo>
                      <a:pt x="647" y="56"/>
                    </a:lnTo>
                    <a:lnTo>
                      <a:pt x="645" y="58"/>
                    </a:lnTo>
                    <a:lnTo>
                      <a:pt x="641" y="60"/>
                    </a:lnTo>
                    <a:lnTo>
                      <a:pt x="641" y="64"/>
                    </a:lnTo>
                    <a:lnTo>
                      <a:pt x="641" y="66"/>
                    </a:lnTo>
                    <a:lnTo>
                      <a:pt x="645" y="66"/>
                    </a:lnTo>
                    <a:lnTo>
                      <a:pt x="645" y="70"/>
                    </a:lnTo>
                    <a:lnTo>
                      <a:pt x="641" y="68"/>
                    </a:lnTo>
                    <a:lnTo>
                      <a:pt x="636" y="66"/>
                    </a:lnTo>
                    <a:lnTo>
                      <a:pt x="632" y="77"/>
                    </a:lnTo>
                    <a:lnTo>
                      <a:pt x="632" y="83"/>
                    </a:lnTo>
                    <a:lnTo>
                      <a:pt x="634" y="89"/>
                    </a:lnTo>
                    <a:lnTo>
                      <a:pt x="627" y="89"/>
                    </a:lnTo>
                    <a:lnTo>
                      <a:pt x="627" y="91"/>
                    </a:lnTo>
                    <a:lnTo>
                      <a:pt x="638" y="101"/>
                    </a:lnTo>
                    <a:lnTo>
                      <a:pt x="636" y="103"/>
                    </a:lnTo>
                    <a:lnTo>
                      <a:pt x="634" y="105"/>
                    </a:lnTo>
                    <a:lnTo>
                      <a:pt x="636" y="107"/>
                    </a:lnTo>
                    <a:lnTo>
                      <a:pt x="641" y="107"/>
                    </a:lnTo>
                    <a:lnTo>
                      <a:pt x="641" y="109"/>
                    </a:lnTo>
                    <a:lnTo>
                      <a:pt x="643" y="109"/>
                    </a:lnTo>
                    <a:lnTo>
                      <a:pt x="643" y="105"/>
                    </a:lnTo>
                    <a:lnTo>
                      <a:pt x="643" y="101"/>
                    </a:lnTo>
                    <a:lnTo>
                      <a:pt x="647" y="101"/>
                    </a:lnTo>
                    <a:lnTo>
                      <a:pt x="649" y="101"/>
                    </a:lnTo>
                    <a:lnTo>
                      <a:pt x="656" y="109"/>
                    </a:lnTo>
                    <a:lnTo>
                      <a:pt x="663" y="111"/>
                    </a:lnTo>
                    <a:lnTo>
                      <a:pt x="670" y="109"/>
                    </a:lnTo>
                    <a:lnTo>
                      <a:pt x="681" y="105"/>
                    </a:lnTo>
                    <a:lnTo>
                      <a:pt x="681" y="109"/>
                    </a:lnTo>
                    <a:lnTo>
                      <a:pt x="674" y="111"/>
                    </a:lnTo>
                    <a:lnTo>
                      <a:pt x="672" y="111"/>
                    </a:lnTo>
                    <a:lnTo>
                      <a:pt x="670" y="114"/>
                    </a:lnTo>
                    <a:lnTo>
                      <a:pt x="672" y="120"/>
                    </a:lnTo>
                    <a:lnTo>
                      <a:pt x="665" y="118"/>
                    </a:lnTo>
                    <a:lnTo>
                      <a:pt x="658" y="118"/>
                    </a:lnTo>
                    <a:lnTo>
                      <a:pt x="656" y="134"/>
                    </a:lnTo>
                    <a:lnTo>
                      <a:pt x="661" y="132"/>
                    </a:lnTo>
                    <a:lnTo>
                      <a:pt x="667" y="132"/>
                    </a:lnTo>
                    <a:lnTo>
                      <a:pt x="667" y="134"/>
                    </a:lnTo>
                    <a:lnTo>
                      <a:pt x="670" y="138"/>
                    </a:lnTo>
                    <a:lnTo>
                      <a:pt x="663" y="138"/>
                    </a:lnTo>
                    <a:lnTo>
                      <a:pt x="658" y="138"/>
                    </a:lnTo>
                    <a:lnTo>
                      <a:pt x="658" y="140"/>
                    </a:lnTo>
                    <a:lnTo>
                      <a:pt x="649" y="145"/>
                    </a:lnTo>
                    <a:lnTo>
                      <a:pt x="641" y="153"/>
                    </a:lnTo>
                    <a:lnTo>
                      <a:pt x="636" y="159"/>
                    </a:lnTo>
                    <a:lnTo>
                      <a:pt x="636" y="163"/>
                    </a:lnTo>
                    <a:lnTo>
                      <a:pt x="638" y="167"/>
                    </a:lnTo>
                    <a:lnTo>
                      <a:pt x="643" y="171"/>
                    </a:lnTo>
                    <a:lnTo>
                      <a:pt x="643" y="173"/>
                    </a:lnTo>
                    <a:lnTo>
                      <a:pt x="641" y="175"/>
                    </a:lnTo>
                    <a:lnTo>
                      <a:pt x="629" y="169"/>
                    </a:lnTo>
                    <a:lnTo>
                      <a:pt x="625" y="163"/>
                    </a:lnTo>
                    <a:lnTo>
                      <a:pt x="623" y="157"/>
                    </a:lnTo>
                    <a:lnTo>
                      <a:pt x="623" y="142"/>
                    </a:lnTo>
                    <a:lnTo>
                      <a:pt x="620" y="144"/>
                    </a:lnTo>
                    <a:lnTo>
                      <a:pt x="618" y="144"/>
                    </a:lnTo>
                    <a:lnTo>
                      <a:pt x="618" y="145"/>
                    </a:lnTo>
                    <a:lnTo>
                      <a:pt x="616" y="145"/>
                    </a:lnTo>
                    <a:lnTo>
                      <a:pt x="603" y="136"/>
                    </a:lnTo>
                    <a:lnTo>
                      <a:pt x="598" y="142"/>
                    </a:lnTo>
                    <a:lnTo>
                      <a:pt x="598" y="147"/>
                    </a:lnTo>
                    <a:lnTo>
                      <a:pt x="600" y="151"/>
                    </a:lnTo>
                    <a:lnTo>
                      <a:pt x="589" y="155"/>
                    </a:lnTo>
                    <a:lnTo>
                      <a:pt x="582" y="155"/>
                    </a:lnTo>
                    <a:lnTo>
                      <a:pt x="574" y="153"/>
                    </a:lnTo>
                    <a:lnTo>
                      <a:pt x="574" y="149"/>
                    </a:lnTo>
                    <a:lnTo>
                      <a:pt x="567" y="151"/>
                    </a:lnTo>
                    <a:lnTo>
                      <a:pt x="562" y="153"/>
                    </a:lnTo>
                    <a:lnTo>
                      <a:pt x="558" y="155"/>
                    </a:lnTo>
                    <a:lnTo>
                      <a:pt x="553" y="157"/>
                    </a:lnTo>
                    <a:lnTo>
                      <a:pt x="551" y="153"/>
                    </a:lnTo>
                    <a:lnTo>
                      <a:pt x="545" y="153"/>
                    </a:lnTo>
                    <a:lnTo>
                      <a:pt x="540" y="153"/>
                    </a:lnTo>
                    <a:lnTo>
                      <a:pt x="536" y="151"/>
                    </a:lnTo>
                    <a:lnTo>
                      <a:pt x="531" y="147"/>
                    </a:lnTo>
                    <a:lnTo>
                      <a:pt x="527" y="144"/>
                    </a:lnTo>
                    <a:lnTo>
                      <a:pt x="524" y="145"/>
                    </a:lnTo>
                    <a:lnTo>
                      <a:pt x="520" y="147"/>
                    </a:lnTo>
                    <a:lnTo>
                      <a:pt x="520" y="145"/>
                    </a:lnTo>
                    <a:lnTo>
                      <a:pt x="520" y="147"/>
                    </a:lnTo>
                    <a:lnTo>
                      <a:pt x="515" y="149"/>
                    </a:lnTo>
                    <a:lnTo>
                      <a:pt x="515" y="147"/>
                    </a:lnTo>
                    <a:lnTo>
                      <a:pt x="518" y="144"/>
                    </a:lnTo>
                    <a:lnTo>
                      <a:pt x="518" y="142"/>
                    </a:lnTo>
                    <a:lnTo>
                      <a:pt x="511" y="140"/>
                    </a:lnTo>
                    <a:lnTo>
                      <a:pt x="509" y="144"/>
                    </a:lnTo>
                    <a:lnTo>
                      <a:pt x="504" y="144"/>
                    </a:lnTo>
                    <a:lnTo>
                      <a:pt x="498" y="128"/>
                    </a:lnTo>
                    <a:lnTo>
                      <a:pt x="460" y="130"/>
                    </a:lnTo>
                    <a:lnTo>
                      <a:pt x="455" y="138"/>
                    </a:lnTo>
                    <a:lnTo>
                      <a:pt x="453" y="145"/>
                    </a:lnTo>
                    <a:lnTo>
                      <a:pt x="460" y="144"/>
                    </a:lnTo>
                    <a:lnTo>
                      <a:pt x="457" y="145"/>
                    </a:lnTo>
                    <a:lnTo>
                      <a:pt x="460" y="145"/>
                    </a:lnTo>
                    <a:lnTo>
                      <a:pt x="464" y="145"/>
                    </a:lnTo>
                    <a:lnTo>
                      <a:pt x="462" y="140"/>
                    </a:lnTo>
                    <a:lnTo>
                      <a:pt x="464" y="140"/>
                    </a:lnTo>
                    <a:lnTo>
                      <a:pt x="466" y="142"/>
                    </a:lnTo>
                    <a:lnTo>
                      <a:pt x="469" y="142"/>
                    </a:lnTo>
                    <a:lnTo>
                      <a:pt x="473" y="138"/>
                    </a:lnTo>
                    <a:lnTo>
                      <a:pt x="478" y="138"/>
                    </a:lnTo>
                    <a:lnTo>
                      <a:pt x="484" y="138"/>
                    </a:lnTo>
                    <a:lnTo>
                      <a:pt x="457" y="155"/>
                    </a:lnTo>
                    <a:lnTo>
                      <a:pt x="462" y="163"/>
                    </a:lnTo>
                    <a:lnTo>
                      <a:pt x="462" y="165"/>
                    </a:lnTo>
                    <a:lnTo>
                      <a:pt x="460" y="167"/>
                    </a:lnTo>
                    <a:lnTo>
                      <a:pt x="460" y="169"/>
                    </a:lnTo>
                    <a:lnTo>
                      <a:pt x="462" y="171"/>
                    </a:lnTo>
                    <a:lnTo>
                      <a:pt x="464" y="173"/>
                    </a:lnTo>
                    <a:lnTo>
                      <a:pt x="466" y="173"/>
                    </a:lnTo>
                    <a:lnTo>
                      <a:pt x="464" y="173"/>
                    </a:lnTo>
                    <a:lnTo>
                      <a:pt x="462" y="175"/>
                    </a:lnTo>
                    <a:lnTo>
                      <a:pt x="460" y="180"/>
                    </a:lnTo>
                    <a:lnTo>
                      <a:pt x="455" y="179"/>
                    </a:lnTo>
                    <a:lnTo>
                      <a:pt x="453" y="177"/>
                    </a:lnTo>
                    <a:lnTo>
                      <a:pt x="451" y="165"/>
                    </a:lnTo>
                    <a:lnTo>
                      <a:pt x="451" y="161"/>
                    </a:lnTo>
                    <a:lnTo>
                      <a:pt x="449" y="163"/>
                    </a:lnTo>
                    <a:lnTo>
                      <a:pt x="446" y="169"/>
                    </a:lnTo>
                    <a:lnTo>
                      <a:pt x="442" y="153"/>
                    </a:lnTo>
                    <a:lnTo>
                      <a:pt x="433" y="153"/>
                    </a:lnTo>
                    <a:lnTo>
                      <a:pt x="431" y="149"/>
                    </a:lnTo>
                    <a:lnTo>
                      <a:pt x="428" y="145"/>
                    </a:lnTo>
                    <a:lnTo>
                      <a:pt x="417" y="153"/>
                    </a:lnTo>
                    <a:lnTo>
                      <a:pt x="415" y="153"/>
                    </a:lnTo>
                    <a:lnTo>
                      <a:pt x="417" y="153"/>
                    </a:lnTo>
                    <a:lnTo>
                      <a:pt x="415" y="151"/>
                    </a:lnTo>
                    <a:lnTo>
                      <a:pt x="408" y="153"/>
                    </a:lnTo>
                    <a:lnTo>
                      <a:pt x="397" y="155"/>
                    </a:lnTo>
                    <a:lnTo>
                      <a:pt x="384" y="157"/>
                    </a:lnTo>
                    <a:lnTo>
                      <a:pt x="379" y="159"/>
                    </a:lnTo>
                    <a:lnTo>
                      <a:pt x="373" y="157"/>
                    </a:lnTo>
                    <a:lnTo>
                      <a:pt x="370" y="155"/>
                    </a:lnTo>
                    <a:lnTo>
                      <a:pt x="368" y="151"/>
                    </a:lnTo>
                    <a:lnTo>
                      <a:pt x="370" y="147"/>
                    </a:lnTo>
                    <a:lnTo>
                      <a:pt x="373" y="145"/>
                    </a:lnTo>
                    <a:lnTo>
                      <a:pt x="370" y="144"/>
                    </a:lnTo>
                    <a:lnTo>
                      <a:pt x="370" y="142"/>
                    </a:lnTo>
                    <a:lnTo>
                      <a:pt x="384" y="142"/>
                    </a:lnTo>
                    <a:lnTo>
                      <a:pt x="375" y="134"/>
                    </a:lnTo>
                    <a:lnTo>
                      <a:pt x="370" y="130"/>
                    </a:lnTo>
                    <a:lnTo>
                      <a:pt x="366" y="128"/>
                    </a:lnTo>
                    <a:lnTo>
                      <a:pt x="359" y="128"/>
                    </a:lnTo>
                    <a:lnTo>
                      <a:pt x="357" y="130"/>
                    </a:lnTo>
                    <a:lnTo>
                      <a:pt x="355" y="132"/>
                    </a:lnTo>
                    <a:lnTo>
                      <a:pt x="348" y="134"/>
                    </a:lnTo>
                    <a:lnTo>
                      <a:pt x="341" y="130"/>
                    </a:lnTo>
                    <a:lnTo>
                      <a:pt x="337" y="128"/>
                    </a:lnTo>
                    <a:lnTo>
                      <a:pt x="328" y="126"/>
                    </a:lnTo>
                    <a:lnTo>
                      <a:pt x="326" y="126"/>
                    </a:lnTo>
                    <a:lnTo>
                      <a:pt x="321" y="126"/>
                    </a:lnTo>
                    <a:lnTo>
                      <a:pt x="321" y="122"/>
                    </a:lnTo>
                    <a:lnTo>
                      <a:pt x="319" y="120"/>
                    </a:lnTo>
                    <a:lnTo>
                      <a:pt x="317" y="120"/>
                    </a:lnTo>
                    <a:lnTo>
                      <a:pt x="315" y="122"/>
                    </a:lnTo>
                    <a:lnTo>
                      <a:pt x="312" y="122"/>
                    </a:lnTo>
                    <a:lnTo>
                      <a:pt x="308" y="118"/>
                    </a:lnTo>
                    <a:lnTo>
                      <a:pt x="288" y="111"/>
                    </a:lnTo>
                    <a:lnTo>
                      <a:pt x="277" y="107"/>
                    </a:lnTo>
                    <a:lnTo>
                      <a:pt x="270" y="107"/>
                    </a:lnTo>
                    <a:lnTo>
                      <a:pt x="263" y="107"/>
                    </a:lnTo>
                    <a:lnTo>
                      <a:pt x="263" y="111"/>
                    </a:lnTo>
                    <a:lnTo>
                      <a:pt x="252" y="116"/>
                    </a:lnTo>
                    <a:lnTo>
                      <a:pt x="248" y="97"/>
                    </a:lnTo>
                    <a:lnTo>
                      <a:pt x="245" y="101"/>
                    </a:lnTo>
                    <a:lnTo>
                      <a:pt x="243" y="101"/>
                    </a:lnTo>
                    <a:lnTo>
                      <a:pt x="243" y="103"/>
                    </a:lnTo>
                    <a:lnTo>
                      <a:pt x="243" y="109"/>
                    </a:lnTo>
                    <a:lnTo>
                      <a:pt x="241" y="118"/>
                    </a:lnTo>
                    <a:lnTo>
                      <a:pt x="236" y="118"/>
                    </a:lnTo>
                    <a:lnTo>
                      <a:pt x="223" y="109"/>
                    </a:lnTo>
                    <a:lnTo>
                      <a:pt x="212" y="99"/>
                    </a:lnTo>
                    <a:lnTo>
                      <a:pt x="212" y="95"/>
                    </a:lnTo>
                    <a:lnTo>
                      <a:pt x="207" y="95"/>
                    </a:lnTo>
                    <a:lnTo>
                      <a:pt x="207" y="93"/>
                    </a:lnTo>
                    <a:lnTo>
                      <a:pt x="196" y="85"/>
                    </a:lnTo>
                    <a:lnTo>
                      <a:pt x="185" y="77"/>
                    </a:lnTo>
                    <a:lnTo>
                      <a:pt x="183" y="87"/>
                    </a:lnTo>
                    <a:lnTo>
                      <a:pt x="185" y="87"/>
                    </a:lnTo>
                    <a:lnTo>
                      <a:pt x="185" y="89"/>
                    </a:lnTo>
                    <a:lnTo>
                      <a:pt x="183" y="91"/>
                    </a:lnTo>
                    <a:lnTo>
                      <a:pt x="176" y="103"/>
                    </a:lnTo>
                    <a:lnTo>
                      <a:pt x="174" y="103"/>
                    </a:lnTo>
                    <a:lnTo>
                      <a:pt x="167" y="101"/>
                    </a:lnTo>
                    <a:lnTo>
                      <a:pt x="163" y="103"/>
                    </a:lnTo>
                    <a:lnTo>
                      <a:pt x="158" y="107"/>
                    </a:lnTo>
                    <a:lnTo>
                      <a:pt x="154" y="118"/>
                    </a:lnTo>
                    <a:lnTo>
                      <a:pt x="152" y="118"/>
                    </a:lnTo>
                    <a:lnTo>
                      <a:pt x="154" y="118"/>
                    </a:lnTo>
                    <a:lnTo>
                      <a:pt x="152" y="116"/>
                    </a:lnTo>
                    <a:lnTo>
                      <a:pt x="149" y="114"/>
                    </a:lnTo>
                    <a:lnTo>
                      <a:pt x="145" y="118"/>
                    </a:lnTo>
                    <a:lnTo>
                      <a:pt x="145" y="114"/>
                    </a:lnTo>
                    <a:lnTo>
                      <a:pt x="136" y="116"/>
                    </a:lnTo>
                    <a:lnTo>
                      <a:pt x="132" y="120"/>
                    </a:lnTo>
                    <a:lnTo>
                      <a:pt x="127" y="132"/>
                    </a:lnTo>
                    <a:lnTo>
                      <a:pt x="123" y="132"/>
                    </a:lnTo>
                    <a:lnTo>
                      <a:pt x="118" y="134"/>
                    </a:lnTo>
                    <a:lnTo>
                      <a:pt x="118" y="132"/>
                    </a:lnTo>
                    <a:lnTo>
                      <a:pt x="116" y="132"/>
                    </a:lnTo>
                    <a:lnTo>
                      <a:pt x="132" y="109"/>
                    </a:lnTo>
                    <a:lnTo>
                      <a:pt x="136" y="107"/>
                    </a:lnTo>
                    <a:lnTo>
                      <a:pt x="143" y="107"/>
                    </a:lnTo>
                    <a:lnTo>
                      <a:pt x="149" y="105"/>
                    </a:lnTo>
                    <a:lnTo>
                      <a:pt x="154" y="103"/>
                    </a:lnTo>
                    <a:lnTo>
                      <a:pt x="165" y="97"/>
                    </a:lnTo>
                    <a:lnTo>
                      <a:pt x="165" y="95"/>
                    </a:lnTo>
                    <a:lnTo>
                      <a:pt x="158" y="93"/>
                    </a:lnTo>
                    <a:lnTo>
                      <a:pt x="147" y="91"/>
                    </a:lnTo>
                    <a:lnTo>
                      <a:pt x="145" y="103"/>
                    </a:lnTo>
                    <a:lnTo>
                      <a:pt x="138" y="99"/>
                    </a:lnTo>
                    <a:lnTo>
                      <a:pt x="118" y="105"/>
                    </a:lnTo>
                    <a:lnTo>
                      <a:pt x="118" y="109"/>
                    </a:lnTo>
                    <a:lnTo>
                      <a:pt x="118" y="111"/>
                    </a:lnTo>
                    <a:lnTo>
                      <a:pt x="116" y="112"/>
                    </a:lnTo>
                    <a:lnTo>
                      <a:pt x="107" y="114"/>
                    </a:lnTo>
                    <a:lnTo>
                      <a:pt x="107" y="109"/>
                    </a:lnTo>
                    <a:lnTo>
                      <a:pt x="103" y="107"/>
                    </a:lnTo>
                    <a:lnTo>
                      <a:pt x="98" y="105"/>
                    </a:lnTo>
                    <a:lnTo>
                      <a:pt x="98" y="111"/>
                    </a:lnTo>
                    <a:lnTo>
                      <a:pt x="96" y="116"/>
                    </a:lnTo>
                    <a:lnTo>
                      <a:pt x="94" y="114"/>
                    </a:lnTo>
                    <a:lnTo>
                      <a:pt x="91" y="114"/>
                    </a:lnTo>
                    <a:lnTo>
                      <a:pt x="91" y="116"/>
                    </a:lnTo>
                    <a:lnTo>
                      <a:pt x="91" y="118"/>
                    </a:lnTo>
                    <a:lnTo>
                      <a:pt x="91" y="120"/>
                    </a:lnTo>
                    <a:lnTo>
                      <a:pt x="85" y="120"/>
                    </a:lnTo>
                    <a:lnTo>
                      <a:pt x="78" y="118"/>
                    </a:lnTo>
                    <a:lnTo>
                      <a:pt x="78" y="120"/>
                    </a:lnTo>
                    <a:lnTo>
                      <a:pt x="78" y="122"/>
                    </a:lnTo>
                    <a:lnTo>
                      <a:pt x="80" y="122"/>
                    </a:lnTo>
                    <a:lnTo>
                      <a:pt x="80" y="124"/>
                    </a:lnTo>
                    <a:lnTo>
                      <a:pt x="85" y="126"/>
                    </a:lnTo>
                    <a:lnTo>
                      <a:pt x="85" y="128"/>
                    </a:lnTo>
                    <a:lnTo>
                      <a:pt x="85" y="130"/>
                    </a:lnTo>
                    <a:lnTo>
                      <a:pt x="82" y="130"/>
                    </a:lnTo>
                    <a:lnTo>
                      <a:pt x="80" y="130"/>
                    </a:lnTo>
                    <a:lnTo>
                      <a:pt x="78" y="124"/>
                    </a:lnTo>
                    <a:lnTo>
                      <a:pt x="74" y="122"/>
                    </a:lnTo>
                    <a:lnTo>
                      <a:pt x="67" y="122"/>
                    </a:lnTo>
                    <a:lnTo>
                      <a:pt x="65" y="118"/>
                    </a:lnTo>
                    <a:lnTo>
                      <a:pt x="49" y="112"/>
                    </a:lnTo>
                    <a:lnTo>
                      <a:pt x="40" y="111"/>
                    </a:lnTo>
                    <a:lnTo>
                      <a:pt x="36" y="107"/>
                    </a:lnTo>
                    <a:lnTo>
                      <a:pt x="33" y="103"/>
                    </a:lnTo>
                    <a:lnTo>
                      <a:pt x="27" y="103"/>
                    </a:lnTo>
                    <a:lnTo>
                      <a:pt x="22" y="105"/>
                    </a:lnTo>
                    <a:lnTo>
                      <a:pt x="18" y="105"/>
                    </a:lnTo>
                    <a:lnTo>
                      <a:pt x="13" y="105"/>
                    </a:lnTo>
                    <a:lnTo>
                      <a:pt x="7" y="103"/>
                    </a:lnTo>
                    <a:lnTo>
                      <a:pt x="0" y="101"/>
                    </a:lnTo>
                    <a:lnTo>
                      <a:pt x="4" y="299"/>
                    </a:lnTo>
                    <a:lnTo>
                      <a:pt x="11" y="297"/>
                    </a:lnTo>
                    <a:lnTo>
                      <a:pt x="15" y="295"/>
                    </a:lnTo>
                    <a:lnTo>
                      <a:pt x="18" y="295"/>
                    </a:lnTo>
                    <a:lnTo>
                      <a:pt x="22" y="299"/>
                    </a:lnTo>
                    <a:lnTo>
                      <a:pt x="24" y="299"/>
                    </a:lnTo>
                    <a:lnTo>
                      <a:pt x="27" y="299"/>
                    </a:lnTo>
                    <a:lnTo>
                      <a:pt x="33" y="295"/>
                    </a:lnTo>
                    <a:lnTo>
                      <a:pt x="36" y="303"/>
                    </a:lnTo>
                    <a:lnTo>
                      <a:pt x="40" y="313"/>
                    </a:lnTo>
                    <a:lnTo>
                      <a:pt x="42" y="315"/>
                    </a:lnTo>
                    <a:lnTo>
                      <a:pt x="49" y="319"/>
                    </a:lnTo>
                    <a:lnTo>
                      <a:pt x="53" y="320"/>
                    </a:lnTo>
                    <a:lnTo>
                      <a:pt x="56" y="324"/>
                    </a:lnTo>
                    <a:lnTo>
                      <a:pt x="58" y="328"/>
                    </a:lnTo>
                    <a:lnTo>
                      <a:pt x="58" y="330"/>
                    </a:lnTo>
                    <a:lnTo>
                      <a:pt x="62" y="328"/>
                    </a:lnTo>
                    <a:lnTo>
                      <a:pt x="71" y="324"/>
                    </a:lnTo>
                    <a:lnTo>
                      <a:pt x="74" y="324"/>
                    </a:lnTo>
                    <a:lnTo>
                      <a:pt x="76" y="322"/>
                    </a:lnTo>
                    <a:lnTo>
                      <a:pt x="76" y="319"/>
                    </a:lnTo>
                    <a:lnTo>
                      <a:pt x="76" y="317"/>
                    </a:lnTo>
                    <a:lnTo>
                      <a:pt x="74" y="315"/>
                    </a:lnTo>
                    <a:lnTo>
                      <a:pt x="76" y="315"/>
                    </a:lnTo>
                    <a:lnTo>
                      <a:pt x="82" y="313"/>
                    </a:lnTo>
                    <a:lnTo>
                      <a:pt x="87" y="313"/>
                    </a:lnTo>
                    <a:lnTo>
                      <a:pt x="89" y="315"/>
                    </a:lnTo>
                    <a:lnTo>
                      <a:pt x="91" y="317"/>
                    </a:lnTo>
                    <a:lnTo>
                      <a:pt x="94" y="319"/>
                    </a:lnTo>
                    <a:lnTo>
                      <a:pt x="98" y="319"/>
                    </a:lnTo>
                    <a:lnTo>
                      <a:pt x="98" y="320"/>
                    </a:lnTo>
                    <a:lnTo>
                      <a:pt x="100" y="326"/>
                    </a:lnTo>
                    <a:lnTo>
                      <a:pt x="100" y="328"/>
                    </a:lnTo>
                    <a:lnTo>
                      <a:pt x="105" y="328"/>
                    </a:lnTo>
                    <a:lnTo>
                      <a:pt x="109" y="330"/>
                    </a:lnTo>
                    <a:lnTo>
                      <a:pt x="111" y="332"/>
                    </a:lnTo>
                    <a:lnTo>
                      <a:pt x="118" y="338"/>
                    </a:lnTo>
                    <a:lnTo>
                      <a:pt x="136" y="356"/>
                    </a:lnTo>
                    <a:lnTo>
                      <a:pt x="140" y="363"/>
                    </a:lnTo>
                    <a:lnTo>
                      <a:pt x="140" y="365"/>
                    </a:lnTo>
                    <a:lnTo>
                      <a:pt x="145" y="367"/>
                    </a:lnTo>
                    <a:lnTo>
                      <a:pt x="147" y="371"/>
                    </a:lnTo>
                    <a:lnTo>
                      <a:pt x="149" y="375"/>
                    </a:lnTo>
                    <a:lnTo>
                      <a:pt x="149" y="379"/>
                    </a:lnTo>
                    <a:lnTo>
                      <a:pt x="152" y="383"/>
                    </a:lnTo>
                    <a:lnTo>
                      <a:pt x="163" y="387"/>
                    </a:lnTo>
                    <a:lnTo>
                      <a:pt x="167" y="389"/>
                    </a:lnTo>
                    <a:lnTo>
                      <a:pt x="169" y="389"/>
                    </a:lnTo>
                    <a:lnTo>
                      <a:pt x="169" y="392"/>
                    </a:lnTo>
                    <a:lnTo>
                      <a:pt x="172" y="394"/>
                    </a:lnTo>
                    <a:lnTo>
                      <a:pt x="172" y="392"/>
                    </a:lnTo>
                    <a:lnTo>
                      <a:pt x="174" y="392"/>
                    </a:lnTo>
                    <a:lnTo>
                      <a:pt x="176" y="392"/>
                    </a:lnTo>
                    <a:lnTo>
                      <a:pt x="176" y="394"/>
                    </a:lnTo>
                    <a:lnTo>
                      <a:pt x="178" y="398"/>
                    </a:lnTo>
                    <a:lnTo>
                      <a:pt x="178" y="400"/>
                    </a:lnTo>
                    <a:lnTo>
                      <a:pt x="181" y="400"/>
                    </a:lnTo>
                    <a:lnTo>
                      <a:pt x="181" y="402"/>
                    </a:lnTo>
                    <a:lnTo>
                      <a:pt x="178" y="404"/>
                    </a:lnTo>
                    <a:lnTo>
                      <a:pt x="178" y="406"/>
                    </a:lnTo>
                    <a:lnTo>
                      <a:pt x="178" y="410"/>
                    </a:lnTo>
                    <a:lnTo>
                      <a:pt x="178" y="412"/>
                    </a:lnTo>
                    <a:lnTo>
                      <a:pt x="174" y="416"/>
                    </a:lnTo>
                    <a:lnTo>
                      <a:pt x="174" y="418"/>
                    </a:lnTo>
                    <a:lnTo>
                      <a:pt x="167" y="424"/>
                    </a:lnTo>
                    <a:lnTo>
                      <a:pt x="165" y="426"/>
                    </a:lnTo>
                    <a:lnTo>
                      <a:pt x="165" y="427"/>
                    </a:lnTo>
                    <a:lnTo>
                      <a:pt x="165" y="429"/>
                    </a:lnTo>
                    <a:lnTo>
                      <a:pt x="163" y="427"/>
                    </a:lnTo>
                    <a:lnTo>
                      <a:pt x="163" y="431"/>
                    </a:lnTo>
                    <a:lnTo>
                      <a:pt x="161" y="433"/>
                    </a:lnTo>
                    <a:lnTo>
                      <a:pt x="167" y="435"/>
                    </a:lnTo>
                    <a:lnTo>
                      <a:pt x="167" y="451"/>
                    </a:lnTo>
                    <a:lnTo>
                      <a:pt x="174" y="455"/>
                    </a:lnTo>
                    <a:lnTo>
                      <a:pt x="172" y="457"/>
                    </a:lnTo>
                    <a:lnTo>
                      <a:pt x="176" y="457"/>
                    </a:lnTo>
                    <a:lnTo>
                      <a:pt x="178" y="453"/>
                    </a:lnTo>
                    <a:lnTo>
                      <a:pt x="176" y="453"/>
                    </a:lnTo>
                    <a:lnTo>
                      <a:pt x="176" y="451"/>
                    </a:lnTo>
                    <a:lnTo>
                      <a:pt x="181" y="451"/>
                    </a:lnTo>
                    <a:lnTo>
                      <a:pt x="185" y="449"/>
                    </a:lnTo>
                    <a:lnTo>
                      <a:pt x="183" y="459"/>
                    </a:lnTo>
                    <a:lnTo>
                      <a:pt x="178" y="459"/>
                    </a:lnTo>
                    <a:lnTo>
                      <a:pt x="178" y="461"/>
                    </a:lnTo>
                    <a:lnTo>
                      <a:pt x="181" y="462"/>
                    </a:lnTo>
                    <a:lnTo>
                      <a:pt x="181" y="464"/>
                    </a:lnTo>
                    <a:lnTo>
                      <a:pt x="183" y="464"/>
                    </a:lnTo>
                    <a:lnTo>
                      <a:pt x="183" y="468"/>
                    </a:lnTo>
                    <a:lnTo>
                      <a:pt x="185" y="468"/>
                    </a:lnTo>
                    <a:lnTo>
                      <a:pt x="185" y="464"/>
                    </a:lnTo>
                    <a:lnTo>
                      <a:pt x="201" y="472"/>
                    </a:lnTo>
                    <a:lnTo>
                      <a:pt x="201" y="496"/>
                    </a:lnTo>
                    <a:lnTo>
                      <a:pt x="196" y="496"/>
                    </a:lnTo>
                    <a:lnTo>
                      <a:pt x="192" y="496"/>
                    </a:lnTo>
                    <a:lnTo>
                      <a:pt x="194" y="503"/>
                    </a:lnTo>
                    <a:lnTo>
                      <a:pt x="196" y="511"/>
                    </a:lnTo>
                    <a:lnTo>
                      <a:pt x="205" y="509"/>
                    </a:lnTo>
                    <a:lnTo>
                      <a:pt x="210" y="509"/>
                    </a:lnTo>
                    <a:lnTo>
                      <a:pt x="216" y="511"/>
                    </a:lnTo>
                    <a:lnTo>
                      <a:pt x="216" y="515"/>
                    </a:lnTo>
                    <a:lnTo>
                      <a:pt x="214" y="517"/>
                    </a:lnTo>
                    <a:lnTo>
                      <a:pt x="221" y="517"/>
                    </a:lnTo>
                    <a:lnTo>
                      <a:pt x="223" y="515"/>
                    </a:lnTo>
                    <a:lnTo>
                      <a:pt x="230" y="519"/>
                    </a:lnTo>
                    <a:lnTo>
                      <a:pt x="236" y="525"/>
                    </a:lnTo>
                    <a:lnTo>
                      <a:pt x="236" y="523"/>
                    </a:lnTo>
                    <a:lnTo>
                      <a:pt x="239" y="523"/>
                    </a:lnTo>
                    <a:lnTo>
                      <a:pt x="239" y="527"/>
                    </a:lnTo>
                    <a:lnTo>
                      <a:pt x="239" y="529"/>
                    </a:lnTo>
                    <a:lnTo>
                      <a:pt x="241" y="532"/>
                    </a:lnTo>
                    <a:lnTo>
                      <a:pt x="243" y="534"/>
                    </a:lnTo>
                    <a:lnTo>
                      <a:pt x="250" y="536"/>
                    </a:lnTo>
                    <a:lnTo>
                      <a:pt x="257" y="536"/>
                    </a:lnTo>
                    <a:lnTo>
                      <a:pt x="265" y="536"/>
                    </a:lnTo>
                    <a:lnTo>
                      <a:pt x="268" y="536"/>
                    </a:lnTo>
                    <a:lnTo>
                      <a:pt x="263" y="527"/>
                    </a:lnTo>
                    <a:lnTo>
                      <a:pt x="254" y="519"/>
                    </a:lnTo>
                    <a:lnTo>
                      <a:pt x="245" y="517"/>
                    </a:lnTo>
                    <a:lnTo>
                      <a:pt x="243" y="515"/>
                    </a:lnTo>
                    <a:lnTo>
                      <a:pt x="239" y="513"/>
                    </a:lnTo>
                    <a:lnTo>
                      <a:pt x="232" y="507"/>
                    </a:lnTo>
                    <a:lnTo>
                      <a:pt x="234" y="505"/>
                    </a:lnTo>
                    <a:lnTo>
                      <a:pt x="234" y="503"/>
                    </a:lnTo>
                    <a:lnTo>
                      <a:pt x="219" y="501"/>
                    </a:lnTo>
                    <a:lnTo>
                      <a:pt x="234" y="499"/>
                    </a:lnTo>
                    <a:lnTo>
                      <a:pt x="232" y="499"/>
                    </a:lnTo>
                    <a:lnTo>
                      <a:pt x="234" y="497"/>
                    </a:lnTo>
                    <a:lnTo>
                      <a:pt x="239" y="496"/>
                    </a:lnTo>
                    <a:lnTo>
                      <a:pt x="241" y="503"/>
                    </a:lnTo>
                    <a:lnTo>
                      <a:pt x="254" y="507"/>
                    </a:lnTo>
                    <a:lnTo>
                      <a:pt x="254" y="511"/>
                    </a:lnTo>
                    <a:lnTo>
                      <a:pt x="252" y="511"/>
                    </a:lnTo>
                    <a:lnTo>
                      <a:pt x="252" y="513"/>
                    </a:lnTo>
                    <a:lnTo>
                      <a:pt x="254" y="513"/>
                    </a:lnTo>
                    <a:lnTo>
                      <a:pt x="257" y="515"/>
                    </a:lnTo>
                    <a:lnTo>
                      <a:pt x="259" y="513"/>
                    </a:lnTo>
                    <a:lnTo>
                      <a:pt x="261" y="511"/>
                    </a:lnTo>
                    <a:lnTo>
                      <a:pt x="263" y="511"/>
                    </a:lnTo>
                    <a:lnTo>
                      <a:pt x="261" y="513"/>
                    </a:lnTo>
                    <a:lnTo>
                      <a:pt x="259" y="515"/>
                    </a:lnTo>
                    <a:lnTo>
                      <a:pt x="268" y="519"/>
                    </a:lnTo>
                    <a:lnTo>
                      <a:pt x="270" y="523"/>
                    </a:lnTo>
                    <a:lnTo>
                      <a:pt x="272" y="525"/>
                    </a:lnTo>
                    <a:lnTo>
                      <a:pt x="649" y="527"/>
                    </a:lnTo>
                    <a:lnTo>
                      <a:pt x="649" y="523"/>
                    </a:lnTo>
                    <a:lnTo>
                      <a:pt x="649" y="521"/>
                    </a:lnTo>
                    <a:lnTo>
                      <a:pt x="652" y="521"/>
                    </a:lnTo>
                    <a:lnTo>
                      <a:pt x="654" y="523"/>
                    </a:lnTo>
                    <a:lnTo>
                      <a:pt x="656" y="527"/>
                    </a:lnTo>
                    <a:lnTo>
                      <a:pt x="658" y="532"/>
                    </a:lnTo>
                    <a:lnTo>
                      <a:pt x="661" y="532"/>
                    </a:lnTo>
                    <a:lnTo>
                      <a:pt x="665" y="532"/>
                    </a:lnTo>
                    <a:lnTo>
                      <a:pt x="672" y="534"/>
                    </a:lnTo>
                    <a:lnTo>
                      <a:pt x="674" y="536"/>
                    </a:lnTo>
                    <a:lnTo>
                      <a:pt x="674" y="534"/>
                    </a:lnTo>
                    <a:lnTo>
                      <a:pt x="678" y="532"/>
                    </a:lnTo>
                    <a:lnTo>
                      <a:pt x="683" y="532"/>
                    </a:lnTo>
                    <a:lnTo>
                      <a:pt x="687" y="534"/>
                    </a:lnTo>
                    <a:lnTo>
                      <a:pt x="692" y="536"/>
                    </a:lnTo>
                    <a:lnTo>
                      <a:pt x="696" y="538"/>
                    </a:lnTo>
                    <a:lnTo>
                      <a:pt x="701" y="538"/>
                    </a:lnTo>
                    <a:lnTo>
                      <a:pt x="710" y="538"/>
                    </a:lnTo>
                    <a:lnTo>
                      <a:pt x="714" y="538"/>
                    </a:lnTo>
                    <a:lnTo>
                      <a:pt x="716" y="538"/>
                    </a:lnTo>
                    <a:lnTo>
                      <a:pt x="719" y="542"/>
                    </a:lnTo>
                    <a:lnTo>
                      <a:pt x="723" y="542"/>
                    </a:lnTo>
                    <a:lnTo>
                      <a:pt x="725" y="5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73" name="Group 77"/>
            <p:cNvGrpSpPr>
              <a:grpSpLocks/>
            </p:cNvGrpSpPr>
            <p:nvPr/>
          </p:nvGrpSpPr>
          <p:grpSpPr bwMode="auto">
            <a:xfrm>
              <a:off x="3917" y="1519"/>
              <a:ext cx="499" cy="259"/>
              <a:chOff x="3917" y="1519"/>
              <a:chExt cx="499" cy="259"/>
            </a:xfrm>
            <a:grpFill/>
          </p:grpSpPr>
          <p:sp>
            <p:nvSpPr>
              <p:cNvPr id="3452" name="Freeform 75"/>
              <p:cNvSpPr>
                <a:spLocks/>
              </p:cNvSpPr>
              <p:nvPr/>
            </p:nvSpPr>
            <p:spPr bwMode="auto">
              <a:xfrm>
                <a:off x="3917" y="1519"/>
                <a:ext cx="499" cy="259"/>
              </a:xfrm>
              <a:custGeom>
                <a:avLst/>
                <a:gdLst>
                  <a:gd name="T0" fmla="*/ 2084 w 2204"/>
                  <a:gd name="T1" fmla="*/ 145 h 1042"/>
                  <a:gd name="T2" fmla="*/ 1603 w 2204"/>
                  <a:gd name="T3" fmla="*/ 179 h 1042"/>
                  <a:gd name="T4" fmla="*/ 1439 w 2204"/>
                  <a:gd name="T5" fmla="*/ 225 h 1042"/>
                  <a:gd name="T6" fmla="*/ 1251 w 2204"/>
                  <a:gd name="T7" fmla="*/ 213 h 1042"/>
                  <a:gd name="T8" fmla="*/ 1040 w 2204"/>
                  <a:gd name="T9" fmla="*/ 77 h 1042"/>
                  <a:gd name="T10" fmla="*/ 759 w 2204"/>
                  <a:gd name="T11" fmla="*/ 32 h 1042"/>
                  <a:gd name="T12" fmla="*/ 559 w 2204"/>
                  <a:gd name="T13" fmla="*/ 156 h 1042"/>
                  <a:gd name="T14" fmla="*/ 513 w 2204"/>
                  <a:gd name="T15" fmla="*/ 247 h 1042"/>
                  <a:gd name="T16" fmla="*/ 395 w 2204"/>
                  <a:gd name="T17" fmla="*/ 213 h 1042"/>
                  <a:gd name="T18" fmla="*/ 325 w 2204"/>
                  <a:gd name="T19" fmla="*/ 190 h 1042"/>
                  <a:gd name="T20" fmla="*/ 32 w 2204"/>
                  <a:gd name="T21" fmla="*/ 304 h 1042"/>
                  <a:gd name="T22" fmla="*/ 44 w 2204"/>
                  <a:gd name="T23" fmla="*/ 406 h 1042"/>
                  <a:gd name="T24" fmla="*/ 90 w 2204"/>
                  <a:gd name="T25" fmla="*/ 520 h 1042"/>
                  <a:gd name="T26" fmla="*/ 126 w 2204"/>
                  <a:gd name="T27" fmla="*/ 679 h 1042"/>
                  <a:gd name="T28" fmla="*/ 419 w 2204"/>
                  <a:gd name="T29" fmla="*/ 815 h 1042"/>
                  <a:gd name="T30" fmla="*/ 595 w 2204"/>
                  <a:gd name="T31" fmla="*/ 940 h 1042"/>
                  <a:gd name="T32" fmla="*/ 735 w 2204"/>
                  <a:gd name="T33" fmla="*/ 962 h 1042"/>
                  <a:gd name="T34" fmla="*/ 1111 w 2204"/>
                  <a:gd name="T35" fmla="*/ 1042 h 1042"/>
                  <a:gd name="T36" fmla="*/ 1368 w 2204"/>
                  <a:gd name="T37" fmla="*/ 1031 h 1042"/>
                  <a:gd name="T38" fmla="*/ 1462 w 2204"/>
                  <a:gd name="T39" fmla="*/ 1008 h 1042"/>
                  <a:gd name="T40" fmla="*/ 1626 w 2204"/>
                  <a:gd name="T41" fmla="*/ 928 h 1042"/>
                  <a:gd name="T42" fmla="*/ 2002 w 2204"/>
                  <a:gd name="T43" fmla="*/ 804 h 1042"/>
                  <a:gd name="T44" fmla="*/ 2072 w 2204"/>
                  <a:gd name="T45" fmla="*/ 735 h 1042"/>
                  <a:gd name="T46" fmla="*/ 2107 w 2204"/>
                  <a:gd name="T47" fmla="*/ 667 h 1042"/>
                  <a:gd name="T48" fmla="*/ 2189 w 2204"/>
                  <a:gd name="T49" fmla="*/ 599 h 1042"/>
                  <a:gd name="T50" fmla="*/ 2177 w 2204"/>
                  <a:gd name="T51" fmla="*/ 486 h 1042"/>
                  <a:gd name="T52" fmla="*/ 2107 w 2204"/>
                  <a:gd name="T53" fmla="*/ 213 h 1042"/>
                  <a:gd name="T54" fmla="*/ 2084 w 2204"/>
                  <a:gd name="T55" fmla="*/ 145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4" h="1042">
                    <a:moveTo>
                      <a:pt x="2084" y="145"/>
                    </a:moveTo>
                    <a:cubicBezTo>
                      <a:pt x="1814" y="182"/>
                      <a:pt x="1975" y="165"/>
                      <a:pt x="1603" y="179"/>
                    </a:cubicBezTo>
                    <a:cubicBezTo>
                      <a:pt x="1547" y="193"/>
                      <a:pt x="1492" y="208"/>
                      <a:pt x="1439" y="225"/>
                    </a:cubicBezTo>
                    <a:cubicBezTo>
                      <a:pt x="1377" y="222"/>
                      <a:pt x="1313" y="219"/>
                      <a:pt x="1251" y="213"/>
                    </a:cubicBezTo>
                    <a:cubicBezTo>
                      <a:pt x="1163" y="205"/>
                      <a:pt x="1116" y="114"/>
                      <a:pt x="1040" y="77"/>
                    </a:cubicBezTo>
                    <a:cubicBezTo>
                      <a:pt x="958" y="37"/>
                      <a:pt x="850" y="49"/>
                      <a:pt x="759" y="32"/>
                    </a:cubicBezTo>
                    <a:cubicBezTo>
                      <a:pt x="559" y="43"/>
                      <a:pt x="533" y="0"/>
                      <a:pt x="559" y="156"/>
                    </a:cubicBezTo>
                    <a:cubicBezTo>
                      <a:pt x="554" y="190"/>
                      <a:pt x="571" y="253"/>
                      <a:pt x="513" y="247"/>
                    </a:cubicBezTo>
                    <a:cubicBezTo>
                      <a:pt x="472" y="242"/>
                      <a:pt x="433" y="225"/>
                      <a:pt x="395" y="213"/>
                    </a:cubicBezTo>
                    <a:cubicBezTo>
                      <a:pt x="372" y="208"/>
                      <a:pt x="325" y="190"/>
                      <a:pt x="325" y="190"/>
                    </a:cubicBezTo>
                    <a:cubicBezTo>
                      <a:pt x="79" y="208"/>
                      <a:pt x="190" y="202"/>
                      <a:pt x="32" y="304"/>
                    </a:cubicBezTo>
                    <a:cubicBezTo>
                      <a:pt x="0" y="352"/>
                      <a:pt x="11" y="361"/>
                      <a:pt x="44" y="406"/>
                    </a:cubicBezTo>
                    <a:cubicBezTo>
                      <a:pt x="55" y="449"/>
                      <a:pt x="79" y="477"/>
                      <a:pt x="90" y="520"/>
                    </a:cubicBezTo>
                    <a:cubicBezTo>
                      <a:pt x="105" y="571"/>
                      <a:pt x="99" y="630"/>
                      <a:pt x="126" y="679"/>
                    </a:cubicBezTo>
                    <a:cubicBezTo>
                      <a:pt x="176" y="767"/>
                      <a:pt x="340" y="772"/>
                      <a:pt x="419" y="815"/>
                    </a:cubicBezTo>
                    <a:cubicBezTo>
                      <a:pt x="448" y="832"/>
                      <a:pt x="568" y="928"/>
                      <a:pt x="595" y="940"/>
                    </a:cubicBezTo>
                    <a:cubicBezTo>
                      <a:pt x="639" y="957"/>
                      <a:pt x="688" y="951"/>
                      <a:pt x="735" y="962"/>
                    </a:cubicBezTo>
                    <a:cubicBezTo>
                      <a:pt x="861" y="991"/>
                      <a:pt x="984" y="1016"/>
                      <a:pt x="1111" y="1042"/>
                    </a:cubicBezTo>
                    <a:cubicBezTo>
                      <a:pt x="1196" y="1039"/>
                      <a:pt x="1283" y="1039"/>
                      <a:pt x="1368" y="1031"/>
                    </a:cubicBezTo>
                    <a:cubicBezTo>
                      <a:pt x="1401" y="1028"/>
                      <a:pt x="1462" y="1008"/>
                      <a:pt x="1462" y="1008"/>
                    </a:cubicBezTo>
                    <a:cubicBezTo>
                      <a:pt x="1515" y="974"/>
                      <a:pt x="1568" y="943"/>
                      <a:pt x="1626" y="928"/>
                    </a:cubicBezTo>
                    <a:cubicBezTo>
                      <a:pt x="1752" y="806"/>
                      <a:pt x="1817" y="815"/>
                      <a:pt x="2002" y="804"/>
                    </a:cubicBezTo>
                    <a:cubicBezTo>
                      <a:pt x="2116" y="656"/>
                      <a:pt x="1969" y="835"/>
                      <a:pt x="2072" y="735"/>
                    </a:cubicBezTo>
                    <a:cubicBezTo>
                      <a:pt x="2128" y="682"/>
                      <a:pt x="2069" y="724"/>
                      <a:pt x="2107" y="667"/>
                    </a:cubicBezTo>
                    <a:cubicBezTo>
                      <a:pt x="2125" y="645"/>
                      <a:pt x="2169" y="616"/>
                      <a:pt x="2189" y="599"/>
                    </a:cubicBezTo>
                    <a:cubicBezTo>
                      <a:pt x="2204" y="554"/>
                      <a:pt x="2192" y="528"/>
                      <a:pt x="2177" y="486"/>
                    </a:cubicBezTo>
                    <a:cubicBezTo>
                      <a:pt x="2172" y="369"/>
                      <a:pt x="2204" y="276"/>
                      <a:pt x="2107" y="213"/>
                    </a:cubicBezTo>
                    <a:cubicBezTo>
                      <a:pt x="2098" y="190"/>
                      <a:pt x="2092" y="168"/>
                      <a:pt x="2084" y="145"/>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3" name="Freeform 76"/>
              <p:cNvSpPr>
                <a:spLocks/>
              </p:cNvSpPr>
              <p:nvPr/>
            </p:nvSpPr>
            <p:spPr bwMode="auto">
              <a:xfrm>
                <a:off x="3917" y="1519"/>
                <a:ext cx="499" cy="259"/>
              </a:xfrm>
              <a:custGeom>
                <a:avLst/>
                <a:gdLst>
                  <a:gd name="T0" fmla="*/ 472 w 499"/>
                  <a:gd name="T1" fmla="*/ 36 h 259"/>
                  <a:gd name="T2" fmla="*/ 363 w 499"/>
                  <a:gd name="T3" fmla="*/ 45 h 259"/>
                  <a:gd name="T4" fmla="*/ 326 w 499"/>
                  <a:gd name="T5" fmla="*/ 56 h 259"/>
                  <a:gd name="T6" fmla="*/ 283 w 499"/>
                  <a:gd name="T7" fmla="*/ 53 h 259"/>
                  <a:gd name="T8" fmla="*/ 236 w 499"/>
                  <a:gd name="T9" fmla="*/ 19 h 259"/>
                  <a:gd name="T10" fmla="*/ 172 w 499"/>
                  <a:gd name="T11" fmla="*/ 8 h 259"/>
                  <a:gd name="T12" fmla="*/ 127 w 499"/>
                  <a:gd name="T13" fmla="*/ 39 h 259"/>
                  <a:gd name="T14" fmla="*/ 116 w 499"/>
                  <a:gd name="T15" fmla="*/ 61 h 259"/>
                  <a:gd name="T16" fmla="*/ 90 w 499"/>
                  <a:gd name="T17" fmla="*/ 53 h 259"/>
                  <a:gd name="T18" fmla="*/ 74 w 499"/>
                  <a:gd name="T19" fmla="*/ 47 h 259"/>
                  <a:gd name="T20" fmla="*/ 8 w 499"/>
                  <a:gd name="T21" fmla="*/ 76 h 259"/>
                  <a:gd name="T22" fmla="*/ 10 w 499"/>
                  <a:gd name="T23" fmla="*/ 101 h 259"/>
                  <a:gd name="T24" fmla="*/ 21 w 499"/>
                  <a:gd name="T25" fmla="*/ 129 h 259"/>
                  <a:gd name="T26" fmla="*/ 29 w 499"/>
                  <a:gd name="T27" fmla="*/ 169 h 259"/>
                  <a:gd name="T28" fmla="*/ 95 w 499"/>
                  <a:gd name="T29" fmla="*/ 202 h 259"/>
                  <a:gd name="T30" fmla="*/ 135 w 499"/>
                  <a:gd name="T31" fmla="*/ 233 h 259"/>
                  <a:gd name="T32" fmla="*/ 167 w 499"/>
                  <a:gd name="T33" fmla="*/ 239 h 259"/>
                  <a:gd name="T34" fmla="*/ 252 w 499"/>
                  <a:gd name="T35" fmla="*/ 259 h 259"/>
                  <a:gd name="T36" fmla="*/ 310 w 499"/>
                  <a:gd name="T37" fmla="*/ 256 h 259"/>
                  <a:gd name="T38" fmla="*/ 331 w 499"/>
                  <a:gd name="T39" fmla="*/ 250 h 259"/>
                  <a:gd name="T40" fmla="*/ 368 w 499"/>
                  <a:gd name="T41" fmla="*/ 231 h 259"/>
                  <a:gd name="T42" fmla="*/ 453 w 499"/>
                  <a:gd name="T43" fmla="*/ 200 h 259"/>
                  <a:gd name="T44" fmla="*/ 469 w 499"/>
                  <a:gd name="T45" fmla="*/ 183 h 259"/>
                  <a:gd name="T46" fmla="*/ 477 w 499"/>
                  <a:gd name="T47" fmla="*/ 166 h 259"/>
                  <a:gd name="T48" fmla="*/ 496 w 499"/>
                  <a:gd name="T49" fmla="*/ 149 h 259"/>
                  <a:gd name="T50" fmla="*/ 493 w 499"/>
                  <a:gd name="T51" fmla="*/ 121 h 259"/>
                  <a:gd name="T52" fmla="*/ 477 w 499"/>
                  <a:gd name="T53" fmla="*/ 53 h 259"/>
                  <a:gd name="T54" fmla="*/ 472 w 499"/>
                  <a:gd name="T55" fmla="*/ 3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9" h="259">
                    <a:moveTo>
                      <a:pt x="472" y="36"/>
                    </a:moveTo>
                    <a:cubicBezTo>
                      <a:pt x="411" y="45"/>
                      <a:pt x="447" y="41"/>
                      <a:pt x="363" y="45"/>
                    </a:cubicBezTo>
                    <a:cubicBezTo>
                      <a:pt x="350" y="48"/>
                      <a:pt x="338" y="52"/>
                      <a:pt x="326" y="56"/>
                    </a:cubicBezTo>
                    <a:cubicBezTo>
                      <a:pt x="312" y="55"/>
                      <a:pt x="297" y="55"/>
                      <a:pt x="283" y="53"/>
                    </a:cubicBezTo>
                    <a:cubicBezTo>
                      <a:pt x="264" y="51"/>
                      <a:pt x="253" y="28"/>
                      <a:pt x="236" y="19"/>
                    </a:cubicBezTo>
                    <a:cubicBezTo>
                      <a:pt x="217" y="9"/>
                      <a:pt x="193" y="12"/>
                      <a:pt x="172" y="8"/>
                    </a:cubicBezTo>
                    <a:cubicBezTo>
                      <a:pt x="127" y="11"/>
                      <a:pt x="121" y="0"/>
                      <a:pt x="127" y="39"/>
                    </a:cubicBezTo>
                    <a:cubicBezTo>
                      <a:pt x="126" y="47"/>
                      <a:pt x="130" y="63"/>
                      <a:pt x="116" y="61"/>
                    </a:cubicBezTo>
                    <a:cubicBezTo>
                      <a:pt x="107" y="60"/>
                      <a:pt x="98" y="56"/>
                      <a:pt x="90" y="53"/>
                    </a:cubicBezTo>
                    <a:cubicBezTo>
                      <a:pt x="85" y="52"/>
                      <a:pt x="74" y="47"/>
                      <a:pt x="74" y="47"/>
                    </a:cubicBezTo>
                    <a:cubicBezTo>
                      <a:pt x="18" y="52"/>
                      <a:pt x="43" y="50"/>
                      <a:pt x="8" y="76"/>
                    </a:cubicBezTo>
                    <a:cubicBezTo>
                      <a:pt x="0" y="88"/>
                      <a:pt x="3" y="90"/>
                      <a:pt x="10" y="101"/>
                    </a:cubicBezTo>
                    <a:cubicBezTo>
                      <a:pt x="13" y="112"/>
                      <a:pt x="18" y="119"/>
                      <a:pt x="21" y="129"/>
                    </a:cubicBezTo>
                    <a:cubicBezTo>
                      <a:pt x="24" y="142"/>
                      <a:pt x="23" y="157"/>
                      <a:pt x="29" y="169"/>
                    </a:cubicBezTo>
                    <a:cubicBezTo>
                      <a:pt x="40" y="191"/>
                      <a:pt x="77" y="192"/>
                      <a:pt x="95" y="202"/>
                    </a:cubicBezTo>
                    <a:cubicBezTo>
                      <a:pt x="102" y="207"/>
                      <a:pt x="129" y="231"/>
                      <a:pt x="135" y="233"/>
                    </a:cubicBezTo>
                    <a:cubicBezTo>
                      <a:pt x="145" y="238"/>
                      <a:pt x="156" y="236"/>
                      <a:pt x="167" y="239"/>
                    </a:cubicBezTo>
                    <a:cubicBezTo>
                      <a:pt x="195" y="246"/>
                      <a:pt x="223" y="252"/>
                      <a:pt x="252" y="259"/>
                    </a:cubicBezTo>
                    <a:cubicBezTo>
                      <a:pt x="271" y="258"/>
                      <a:pt x="291" y="258"/>
                      <a:pt x="310" y="256"/>
                    </a:cubicBezTo>
                    <a:cubicBezTo>
                      <a:pt x="317" y="255"/>
                      <a:pt x="331" y="250"/>
                      <a:pt x="331" y="250"/>
                    </a:cubicBezTo>
                    <a:cubicBezTo>
                      <a:pt x="343" y="242"/>
                      <a:pt x="355" y="234"/>
                      <a:pt x="368" y="231"/>
                    </a:cubicBezTo>
                    <a:cubicBezTo>
                      <a:pt x="397" y="200"/>
                      <a:pt x="411" y="202"/>
                      <a:pt x="453" y="200"/>
                    </a:cubicBezTo>
                    <a:cubicBezTo>
                      <a:pt x="479" y="163"/>
                      <a:pt x="446" y="207"/>
                      <a:pt x="469" y="183"/>
                    </a:cubicBezTo>
                    <a:cubicBezTo>
                      <a:pt x="482" y="169"/>
                      <a:pt x="468" y="180"/>
                      <a:pt x="477" y="166"/>
                    </a:cubicBezTo>
                    <a:cubicBezTo>
                      <a:pt x="481" y="160"/>
                      <a:pt x="491" y="153"/>
                      <a:pt x="496" y="149"/>
                    </a:cubicBezTo>
                    <a:cubicBezTo>
                      <a:pt x="499" y="138"/>
                      <a:pt x="496" y="131"/>
                      <a:pt x="493" y="121"/>
                    </a:cubicBezTo>
                    <a:cubicBezTo>
                      <a:pt x="492" y="92"/>
                      <a:pt x="499" y="69"/>
                      <a:pt x="477" y="53"/>
                    </a:cubicBezTo>
                    <a:cubicBezTo>
                      <a:pt x="475" y="47"/>
                      <a:pt x="474" y="42"/>
                      <a:pt x="472" y="36"/>
                    </a:cubicBez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74" name="Group 80"/>
            <p:cNvGrpSpPr>
              <a:grpSpLocks/>
            </p:cNvGrpSpPr>
            <p:nvPr/>
          </p:nvGrpSpPr>
          <p:grpSpPr bwMode="auto">
            <a:xfrm>
              <a:off x="1686" y="3121"/>
              <a:ext cx="2" cy="4"/>
              <a:chOff x="1686" y="3121"/>
              <a:chExt cx="2" cy="4"/>
            </a:xfrm>
            <a:grpFill/>
          </p:grpSpPr>
          <p:sp>
            <p:nvSpPr>
              <p:cNvPr id="3450" name="Freeform 78"/>
              <p:cNvSpPr>
                <a:spLocks/>
              </p:cNvSpPr>
              <p:nvPr/>
            </p:nvSpPr>
            <p:spPr bwMode="auto">
              <a:xfrm>
                <a:off x="1686" y="3121"/>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1" name="Freeform 79"/>
              <p:cNvSpPr>
                <a:spLocks/>
              </p:cNvSpPr>
              <p:nvPr/>
            </p:nvSpPr>
            <p:spPr bwMode="auto">
              <a:xfrm>
                <a:off x="1686" y="3121"/>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75" name="Group 83"/>
            <p:cNvGrpSpPr>
              <a:grpSpLocks/>
            </p:cNvGrpSpPr>
            <p:nvPr/>
          </p:nvGrpSpPr>
          <p:grpSpPr bwMode="auto">
            <a:xfrm>
              <a:off x="1581" y="2307"/>
              <a:ext cx="1" cy="2"/>
              <a:chOff x="1581" y="2307"/>
              <a:chExt cx="1" cy="2"/>
            </a:xfrm>
            <a:grpFill/>
          </p:grpSpPr>
          <p:sp>
            <p:nvSpPr>
              <p:cNvPr id="3448" name="Freeform 81"/>
              <p:cNvSpPr>
                <a:spLocks/>
              </p:cNvSpPr>
              <p:nvPr/>
            </p:nvSpPr>
            <p:spPr bwMode="auto">
              <a:xfrm>
                <a:off x="1581" y="2307"/>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9" name="Freeform 82"/>
              <p:cNvSpPr>
                <a:spLocks/>
              </p:cNvSpPr>
              <p:nvPr/>
            </p:nvSpPr>
            <p:spPr bwMode="auto">
              <a:xfrm>
                <a:off x="1581" y="2307"/>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376" name="Freeform 84"/>
            <p:cNvSpPr>
              <a:spLocks/>
            </p:cNvSpPr>
            <p:nvPr/>
          </p:nvSpPr>
          <p:spPr bwMode="auto">
            <a:xfrm>
              <a:off x="996" y="1278"/>
              <a:ext cx="91" cy="53"/>
            </a:xfrm>
            <a:custGeom>
              <a:avLst/>
              <a:gdLst>
                <a:gd name="T0" fmla="*/ 7 w 91"/>
                <a:gd name="T1" fmla="*/ 12 h 53"/>
                <a:gd name="T2" fmla="*/ 27 w 91"/>
                <a:gd name="T3" fmla="*/ 14 h 53"/>
                <a:gd name="T4" fmla="*/ 36 w 91"/>
                <a:gd name="T5" fmla="*/ 22 h 53"/>
                <a:gd name="T6" fmla="*/ 20 w 91"/>
                <a:gd name="T7" fmla="*/ 22 h 53"/>
                <a:gd name="T8" fmla="*/ 20 w 91"/>
                <a:gd name="T9" fmla="*/ 24 h 53"/>
                <a:gd name="T10" fmla="*/ 13 w 91"/>
                <a:gd name="T11" fmla="*/ 35 h 53"/>
                <a:gd name="T12" fmla="*/ 16 w 91"/>
                <a:gd name="T13" fmla="*/ 37 h 53"/>
                <a:gd name="T14" fmla="*/ 16 w 91"/>
                <a:gd name="T15" fmla="*/ 41 h 53"/>
                <a:gd name="T16" fmla="*/ 16 w 91"/>
                <a:gd name="T17" fmla="*/ 47 h 53"/>
                <a:gd name="T18" fmla="*/ 32 w 91"/>
                <a:gd name="T19" fmla="*/ 49 h 53"/>
                <a:gd name="T20" fmla="*/ 41 w 91"/>
                <a:gd name="T21" fmla="*/ 39 h 53"/>
                <a:gd name="T22" fmla="*/ 48 w 91"/>
                <a:gd name="T23" fmla="*/ 35 h 53"/>
                <a:gd name="T24" fmla="*/ 55 w 91"/>
                <a:gd name="T25" fmla="*/ 37 h 53"/>
                <a:gd name="T26" fmla="*/ 55 w 91"/>
                <a:gd name="T27" fmla="*/ 39 h 53"/>
                <a:gd name="T28" fmla="*/ 43 w 91"/>
                <a:gd name="T29" fmla="*/ 45 h 53"/>
                <a:gd name="T30" fmla="*/ 36 w 91"/>
                <a:gd name="T31" fmla="*/ 53 h 53"/>
                <a:gd name="T32" fmla="*/ 41 w 91"/>
                <a:gd name="T33" fmla="*/ 53 h 53"/>
                <a:gd name="T34" fmla="*/ 48 w 91"/>
                <a:gd name="T35" fmla="*/ 45 h 53"/>
                <a:gd name="T36" fmla="*/ 57 w 91"/>
                <a:gd name="T37" fmla="*/ 43 h 53"/>
                <a:gd name="T38" fmla="*/ 61 w 91"/>
                <a:gd name="T39" fmla="*/ 37 h 53"/>
                <a:gd name="T40" fmla="*/ 75 w 91"/>
                <a:gd name="T41" fmla="*/ 33 h 53"/>
                <a:gd name="T42" fmla="*/ 87 w 91"/>
                <a:gd name="T43" fmla="*/ 30 h 53"/>
                <a:gd name="T44" fmla="*/ 87 w 91"/>
                <a:gd name="T45" fmla="*/ 24 h 53"/>
                <a:gd name="T46" fmla="*/ 91 w 91"/>
                <a:gd name="T47" fmla="*/ 16 h 53"/>
                <a:gd name="T48" fmla="*/ 87 w 91"/>
                <a:gd name="T49" fmla="*/ 16 h 53"/>
                <a:gd name="T50" fmla="*/ 80 w 91"/>
                <a:gd name="T51" fmla="*/ 18 h 53"/>
                <a:gd name="T52" fmla="*/ 61 w 91"/>
                <a:gd name="T53" fmla="*/ 14 h 53"/>
                <a:gd name="T54" fmla="*/ 55 w 91"/>
                <a:gd name="T55" fmla="*/ 10 h 53"/>
                <a:gd name="T56" fmla="*/ 64 w 91"/>
                <a:gd name="T57" fmla="*/ 6 h 53"/>
                <a:gd name="T58" fmla="*/ 66 w 91"/>
                <a:gd name="T59" fmla="*/ 8 h 53"/>
                <a:gd name="T60" fmla="*/ 73 w 91"/>
                <a:gd name="T61" fmla="*/ 4 h 53"/>
                <a:gd name="T62" fmla="*/ 52 w 91"/>
                <a:gd name="T63" fmla="*/ 0 h 53"/>
                <a:gd name="T64" fmla="*/ 36 w 91"/>
                <a:gd name="T65" fmla="*/ 4 h 53"/>
                <a:gd name="T66" fmla="*/ 9 w 91"/>
                <a:gd name="T67" fmla="*/ 8 h 53"/>
                <a:gd name="T68" fmla="*/ 0 w 91"/>
                <a:gd name="T69" fmla="*/ 14 h 53"/>
                <a:gd name="T70" fmla="*/ 7 w 91"/>
                <a:gd name="T71"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53">
                  <a:moveTo>
                    <a:pt x="7" y="12"/>
                  </a:moveTo>
                  <a:lnTo>
                    <a:pt x="7" y="12"/>
                  </a:lnTo>
                  <a:lnTo>
                    <a:pt x="16" y="12"/>
                  </a:lnTo>
                  <a:lnTo>
                    <a:pt x="27" y="14"/>
                  </a:lnTo>
                  <a:lnTo>
                    <a:pt x="32" y="18"/>
                  </a:lnTo>
                  <a:lnTo>
                    <a:pt x="36" y="22"/>
                  </a:lnTo>
                  <a:lnTo>
                    <a:pt x="29" y="22"/>
                  </a:lnTo>
                  <a:lnTo>
                    <a:pt x="20" y="22"/>
                  </a:lnTo>
                  <a:lnTo>
                    <a:pt x="18" y="22"/>
                  </a:lnTo>
                  <a:lnTo>
                    <a:pt x="20" y="24"/>
                  </a:lnTo>
                  <a:lnTo>
                    <a:pt x="23" y="26"/>
                  </a:lnTo>
                  <a:lnTo>
                    <a:pt x="13" y="35"/>
                  </a:lnTo>
                  <a:lnTo>
                    <a:pt x="13" y="37"/>
                  </a:lnTo>
                  <a:lnTo>
                    <a:pt x="16" y="37"/>
                  </a:lnTo>
                  <a:lnTo>
                    <a:pt x="16" y="39"/>
                  </a:lnTo>
                  <a:lnTo>
                    <a:pt x="16" y="41"/>
                  </a:lnTo>
                  <a:lnTo>
                    <a:pt x="11" y="41"/>
                  </a:lnTo>
                  <a:lnTo>
                    <a:pt x="16" y="47"/>
                  </a:lnTo>
                  <a:lnTo>
                    <a:pt x="27" y="49"/>
                  </a:lnTo>
                  <a:lnTo>
                    <a:pt x="32" y="49"/>
                  </a:lnTo>
                  <a:lnTo>
                    <a:pt x="34" y="45"/>
                  </a:lnTo>
                  <a:lnTo>
                    <a:pt x="41" y="39"/>
                  </a:lnTo>
                  <a:lnTo>
                    <a:pt x="43" y="35"/>
                  </a:lnTo>
                  <a:lnTo>
                    <a:pt x="48" y="35"/>
                  </a:lnTo>
                  <a:lnTo>
                    <a:pt x="55" y="35"/>
                  </a:lnTo>
                  <a:lnTo>
                    <a:pt x="55" y="37"/>
                  </a:lnTo>
                  <a:lnTo>
                    <a:pt x="59" y="39"/>
                  </a:lnTo>
                  <a:lnTo>
                    <a:pt x="55" y="39"/>
                  </a:lnTo>
                  <a:lnTo>
                    <a:pt x="50" y="39"/>
                  </a:lnTo>
                  <a:lnTo>
                    <a:pt x="43" y="45"/>
                  </a:lnTo>
                  <a:lnTo>
                    <a:pt x="36" y="51"/>
                  </a:lnTo>
                  <a:lnTo>
                    <a:pt x="36" y="53"/>
                  </a:lnTo>
                  <a:lnTo>
                    <a:pt x="39" y="53"/>
                  </a:lnTo>
                  <a:lnTo>
                    <a:pt x="41" y="53"/>
                  </a:lnTo>
                  <a:lnTo>
                    <a:pt x="43" y="49"/>
                  </a:lnTo>
                  <a:lnTo>
                    <a:pt x="48" y="45"/>
                  </a:lnTo>
                  <a:lnTo>
                    <a:pt x="52" y="43"/>
                  </a:lnTo>
                  <a:lnTo>
                    <a:pt x="57" y="43"/>
                  </a:lnTo>
                  <a:lnTo>
                    <a:pt x="71" y="41"/>
                  </a:lnTo>
                  <a:lnTo>
                    <a:pt x="61" y="37"/>
                  </a:lnTo>
                  <a:lnTo>
                    <a:pt x="61" y="31"/>
                  </a:lnTo>
                  <a:lnTo>
                    <a:pt x="75" y="33"/>
                  </a:lnTo>
                  <a:lnTo>
                    <a:pt x="89" y="31"/>
                  </a:lnTo>
                  <a:lnTo>
                    <a:pt x="87" y="30"/>
                  </a:lnTo>
                  <a:lnTo>
                    <a:pt x="84" y="26"/>
                  </a:lnTo>
                  <a:lnTo>
                    <a:pt x="87" y="24"/>
                  </a:lnTo>
                  <a:lnTo>
                    <a:pt x="91" y="20"/>
                  </a:lnTo>
                  <a:lnTo>
                    <a:pt x="91" y="16"/>
                  </a:lnTo>
                  <a:lnTo>
                    <a:pt x="89" y="14"/>
                  </a:lnTo>
                  <a:lnTo>
                    <a:pt x="87" y="16"/>
                  </a:lnTo>
                  <a:lnTo>
                    <a:pt x="84" y="16"/>
                  </a:lnTo>
                  <a:lnTo>
                    <a:pt x="80" y="18"/>
                  </a:lnTo>
                  <a:lnTo>
                    <a:pt x="73" y="16"/>
                  </a:lnTo>
                  <a:lnTo>
                    <a:pt x="61" y="14"/>
                  </a:lnTo>
                  <a:lnTo>
                    <a:pt x="57" y="12"/>
                  </a:lnTo>
                  <a:lnTo>
                    <a:pt x="55" y="10"/>
                  </a:lnTo>
                  <a:lnTo>
                    <a:pt x="61" y="6"/>
                  </a:lnTo>
                  <a:lnTo>
                    <a:pt x="64" y="6"/>
                  </a:lnTo>
                  <a:lnTo>
                    <a:pt x="66" y="6"/>
                  </a:lnTo>
                  <a:lnTo>
                    <a:pt x="66" y="8"/>
                  </a:lnTo>
                  <a:lnTo>
                    <a:pt x="68" y="8"/>
                  </a:lnTo>
                  <a:lnTo>
                    <a:pt x="73" y="4"/>
                  </a:lnTo>
                  <a:lnTo>
                    <a:pt x="61" y="0"/>
                  </a:lnTo>
                  <a:lnTo>
                    <a:pt x="52" y="0"/>
                  </a:lnTo>
                  <a:lnTo>
                    <a:pt x="45" y="2"/>
                  </a:lnTo>
                  <a:lnTo>
                    <a:pt x="36" y="4"/>
                  </a:lnTo>
                  <a:lnTo>
                    <a:pt x="23" y="8"/>
                  </a:lnTo>
                  <a:lnTo>
                    <a:pt x="9" y="8"/>
                  </a:lnTo>
                  <a:lnTo>
                    <a:pt x="0" y="8"/>
                  </a:lnTo>
                  <a:lnTo>
                    <a:pt x="0" y="14"/>
                  </a:lnTo>
                  <a:lnTo>
                    <a:pt x="2" y="12"/>
                  </a:lnTo>
                  <a:lnTo>
                    <a:pt x="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85"/>
            <p:cNvSpPr>
              <a:spLocks/>
            </p:cNvSpPr>
            <p:nvPr/>
          </p:nvSpPr>
          <p:spPr bwMode="auto">
            <a:xfrm>
              <a:off x="1038" y="1348"/>
              <a:ext cx="37" cy="8"/>
            </a:xfrm>
            <a:custGeom>
              <a:avLst/>
              <a:gdLst>
                <a:gd name="T0" fmla="*/ 14 w 37"/>
                <a:gd name="T1" fmla="*/ 0 h 8"/>
                <a:gd name="T2" fmla="*/ 14 w 37"/>
                <a:gd name="T3" fmla="*/ 0 h 8"/>
                <a:gd name="T4" fmla="*/ 9 w 37"/>
                <a:gd name="T5" fmla="*/ 1 h 8"/>
                <a:gd name="T6" fmla="*/ 9 w 37"/>
                <a:gd name="T7" fmla="*/ 3 h 8"/>
                <a:gd name="T8" fmla="*/ 5 w 37"/>
                <a:gd name="T9" fmla="*/ 4 h 8"/>
                <a:gd name="T10" fmla="*/ 0 w 37"/>
                <a:gd name="T11" fmla="*/ 4 h 8"/>
                <a:gd name="T12" fmla="*/ 0 w 37"/>
                <a:gd name="T13" fmla="*/ 8 h 8"/>
                <a:gd name="T14" fmla="*/ 19 w 37"/>
                <a:gd name="T15" fmla="*/ 8 h 8"/>
                <a:gd name="T16" fmla="*/ 35 w 37"/>
                <a:gd name="T17" fmla="*/ 6 h 8"/>
                <a:gd name="T18" fmla="*/ 37 w 37"/>
                <a:gd name="T19" fmla="*/ 8 h 8"/>
                <a:gd name="T20" fmla="*/ 37 w 37"/>
                <a:gd name="T21" fmla="*/ 6 h 8"/>
                <a:gd name="T22" fmla="*/ 23 w 37"/>
                <a:gd name="T23" fmla="*/ 4 h 8"/>
                <a:gd name="T24" fmla="*/ 19 w 37"/>
                <a:gd name="T25" fmla="*/ 3 h 8"/>
                <a:gd name="T26" fmla="*/ 14 w 37"/>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8">
                  <a:moveTo>
                    <a:pt x="14" y="0"/>
                  </a:moveTo>
                  <a:lnTo>
                    <a:pt x="14" y="0"/>
                  </a:lnTo>
                  <a:lnTo>
                    <a:pt x="9" y="1"/>
                  </a:lnTo>
                  <a:lnTo>
                    <a:pt x="9" y="3"/>
                  </a:lnTo>
                  <a:lnTo>
                    <a:pt x="5" y="4"/>
                  </a:lnTo>
                  <a:lnTo>
                    <a:pt x="0" y="4"/>
                  </a:lnTo>
                  <a:lnTo>
                    <a:pt x="0" y="8"/>
                  </a:lnTo>
                  <a:lnTo>
                    <a:pt x="19" y="8"/>
                  </a:lnTo>
                  <a:lnTo>
                    <a:pt x="35" y="6"/>
                  </a:lnTo>
                  <a:lnTo>
                    <a:pt x="37" y="8"/>
                  </a:lnTo>
                  <a:lnTo>
                    <a:pt x="37" y="6"/>
                  </a:lnTo>
                  <a:lnTo>
                    <a:pt x="23" y="4"/>
                  </a:lnTo>
                  <a:lnTo>
                    <a:pt x="19" y="3"/>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78" name="Group 88"/>
            <p:cNvGrpSpPr>
              <a:grpSpLocks/>
            </p:cNvGrpSpPr>
            <p:nvPr/>
          </p:nvGrpSpPr>
          <p:grpSpPr bwMode="auto">
            <a:xfrm>
              <a:off x="1781" y="2703"/>
              <a:ext cx="3" cy="7"/>
              <a:chOff x="1781" y="2703"/>
              <a:chExt cx="3" cy="7"/>
            </a:xfrm>
            <a:grpFill/>
          </p:grpSpPr>
          <p:sp>
            <p:nvSpPr>
              <p:cNvPr id="3446" name="Freeform 86"/>
              <p:cNvSpPr>
                <a:spLocks/>
              </p:cNvSpPr>
              <p:nvPr/>
            </p:nvSpPr>
            <p:spPr bwMode="auto">
              <a:xfrm>
                <a:off x="1781" y="2703"/>
                <a:ext cx="3" cy="7"/>
              </a:xfrm>
              <a:custGeom>
                <a:avLst/>
                <a:gdLst>
                  <a:gd name="T0" fmla="*/ 1 w 3"/>
                  <a:gd name="T1" fmla="*/ 0 h 7"/>
                  <a:gd name="T2" fmla="*/ 1 w 3"/>
                  <a:gd name="T3" fmla="*/ 0 h 7"/>
                  <a:gd name="T4" fmla="*/ 0 w 3"/>
                  <a:gd name="T5" fmla="*/ 2 h 7"/>
                  <a:gd name="T6" fmla="*/ 0 w 3"/>
                  <a:gd name="T7" fmla="*/ 4 h 7"/>
                  <a:gd name="T8" fmla="*/ 1 w 3"/>
                  <a:gd name="T9" fmla="*/ 7 h 7"/>
                  <a:gd name="T10" fmla="*/ 3 w 3"/>
                  <a:gd name="T11" fmla="*/ 7 h 7"/>
                  <a:gd name="T12" fmla="*/ 3 w 3"/>
                  <a:gd name="T13" fmla="*/ 6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lnTo>
                      <a:pt x="1" y="0"/>
                    </a:lnTo>
                    <a:lnTo>
                      <a:pt x="0" y="2"/>
                    </a:lnTo>
                    <a:lnTo>
                      <a:pt x="0" y="4"/>
                    </a:lnTo>
                    <a:lnTo>
                      <a:pt x="1" y="7"/>
                    </a:lnTo>
                    <a:lnTo>
                      <a:pt x="3" y="7"/>
                    </a:lnTo>
                    <a:lnTo>
                      <a:pt x="3" y="6"/>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7" name="Freeform 87"/>
              <p:cNvSpPr>
                <a:spLocks/>
              </p:cNvSpPr>
              <p:nvPr/>
            </p:nvSpPr>
            <p:spPr bwMode="auto">
              <a:xfrm>
                <a:off x="1781" y="2703"/>
                <a:ext cx="3" cy="7"/>
              </a:xfrm>
              <a:custGeom>
                <a:avLst/>
                <a:gdLst>
                  <a:gd name="T0" fmla="*/ 1 w 3"/>
                  <a:gd name="T1" fmla="*/ 0 h 7"/>
                  <a:gd name="T2" fmla="*/ 1 w 3"/>
                  <a:gd name="T3" fmla="*/ 0 h 7"/>
                  <a:gd name="T4" fmla="*/ 0 w 3"/>
                  <a:gd name="T5" fmla="*/ 2 h 7"/>
                  <a:gd name="T6" fmla="*/ 0 w 3"/>
                  <a:gd name="T7" fmla="*/ 4 h 7"/>
                  <a:gd name="T8" fmla="*/ 1 w 3"/>
                  <a:gd name="T9" fmla="*/ 7 h 7"/>
                  <a:gd name="T10" fmla="*/ 3 w 3"/>
                  <a:gd name="T11" fmla="*/ 7 h 7"/>
                  <a:gd name="T12" fmla="*/ 3 w 3"/>
                  <a:gd name="T13" fmla="*/ 6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lnTo>
                      <a:pt x="1" y="0"/>
                    </a:lnTo>
                    <a:lnTo>
                      <a:pt x="0" y="2"/>
                    </a:lnTo>
                    <a:lnTo>
                      <a:pt x="0" y="4"/>
                    </a:lnTo>
                    <a:lnTo>
                      <a:pt x="1" y="7"/>
                    </a:lnTo>
                    <a:lnTo>
                      <a:pt x="3" y="7"/>
                    </a:lnTo>
                    <a:lnTo>
                      <a:pt x="3" y="6"/>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79" name="Group 91"/>
            <p:cNvGrpSpPr>
              <a:grpSpLocks/>
            </p:cNvGrpSpPr>
            <p:nvPr/>
          </p:nvGrpSpPr>
          <p:grpSpPr bwMode="auto">
            <a:xfrm>
              <a:off x="1745" y="2654"/>
              <a:ext cx="17" cy="11"/>
              <a:chOff x="1745" y="2654"/>
              <a:chExt cx="17" cy="11"/>
            </a:xfrm>
            <a:grpFill/>
          </p:grpSpPr>
          <p:sp>
            <p:nvSpPr>
              <p:cNvPr id="3444" name="Freeform 89"/>
              <p:cNvSpPr>
                <a:spLocks/>
              </p:cNvSpPr>
              <p:nvPr/>
            </p:nvSpPr>
            <p:spPr bwMode="auto">
              <a:xfrm>
                <a:off x="1745" y="2654"/>
                <a:ext cx="17" cy="11"/>
              </a:xfrm>
              <a:custGeom>
                <a:avLst/>
                <a:gdLst>
                  <a:gd name="T0" fmla="*/ 8 w 17"/>
                  <a:gd name="T1" fmla="*/ 6 h 11"/>
                  <a:gd name="T2" fmla="*/ 8 w 17"/>
                  <a:gd name="T3" fmla="*/ 6 h 11"/>
                  <a:gd name="T4" fmla="*/ 6 w 17"/>
                  <a:gd name="T5" fmla="*/ 3 h 11"/>
                  <a:gd name="T6" fmla="*/ 2 w 17"/>
                  <a:gd name="T7" fmla="*/ 0 h 11"/>
                  <a:gd name="T8" fmla="*/ 0 w 17"/>
                  <a:gd name="T9" fmla="*/ 0 h 11"/>
                  <a:gd name="T10" fmla="*/ 0 w 17"/>
                  <a:gd name="T11" fmla="*/ 1 h 11"/>
                  <a:gd name="T12" fmla="*/ 2 w 17"/>
                  <a:gd name="T13" fmla="*/ 3 h 11"/>
                  <a:gd name="T14" fmla="*/ 0 w 17"/>
                  <a:gd name="T15" fmla="*/ 6 h 11"/>
                  <a:gd name="T16" fmla="*/ 8 w 17"/>
                  <a:gd name="T17" fmla="*/ 8 h 11"/>
                  <a:gd name="T18" fmla="*/ 15 w 17"/>
                  <a:gd name="T19" fmla="*/ 9 h 11"/>
                  <a:gd name="T20" fmla="*/ 17 w 17"/>
                  <a:gd name="T21" fmla="*/ 11 h 11"/>
                  <a:gd name="T22" fmla="*/ 15 w 17"/>
                  <a:gd name="T23" fmla="*/ 9 h 11"/>
                  <a:gd name="T24" fmla="*/ 13 w 17"/>
                  <a:gd name="T25" fmla="*/ 8 h 11"/>
                  <a:gd name="T26" fmla="*/ 8 w 17"/>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8" y="6"/>
                    </a:moveTo>
                    <a:lnTo>
                      <a:pt x="8" y="6"/>
                    </a:lnTo>
                    <a:lnTo>
                      <a:pt x="6" y="3"/>
                    </a:lnTo>
                    <a:lnTo>
                      <a:pt x="2" y="0"/>
                    </a:lnTo>
                    <a:lnTo>
                      <a:pt x="0" y="0"/>
                    </a:lnTo>
                    <a:lnTo>
                      <a:pt x="0" y="1"/>
                    </a:lnTo>
                    <a:lnTo>
                      <a:pt x="2" y="3"/>
                    </a:lnTo>
                    <a:lnTo>
                      <a:pt x="0" y="6"/>
                    </a:lnTo>
                    <a:lnTo>
                      <a:pt x="8" y="8"/>
                    </a:lnTo>
                    <a:lnTo>
                      <a:pt x="15" y="9"/>
                    </a:lnTo>
                    <a:lnTo>
                      <a:pt x="17" y="11"/>
                    </a:lnTo>
                    <a:lnTo>
                      <a:pt x="15" y="9"/>
                    </a:lnTo>
                    <a:lnTo>
                      <a:pt x="13" y="8"/>
                    </a:lnTo>
                    <a:lnTo>
                      <a:pt x="8"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5" name="Freeform 90"/>
              <p:cNvSpPr>
                <a:spLocks/>
              </p:cNvSpPr>
              <p:nvPr/>
            </p:nvSpPr>
            <p:spPr bwMode="auto">
              <a:xfrm>
                <a:off x="1745" y="2654"/>
                <a:ext cx="17" cy="11"/>
              </a:xfrm>
              <a:custGeom>
                <a:avLst/>
                <a:gdLst>
                  <a:gd name="T0" fmla="*/ 8 w 17"/>
                  <a:gd name="T1" fmla="*/ 6 h 11"/>
                  <a:gd name="T2" fmla="*/ 8 w 17"/>
                  <a:gd name="T3" fmla="*/ 6 h 11"/>
                  <a:gd name="T4" fmla="*/ 6 w 17"/>
                  <a:gd name="T5" fmla="*/ 3 h 11"/>
                  <a:gd name="T6" fmla="*/ 2 w 17"/>
                  <a:gd name="T7" fmla="*/ 0 h 11"/>
                  <a:gd name="T8" fmla="*/ 0 w 17"/>
                  <a:gd name="T9" fmla="*/ 0 h 11"/>
                  <a:gd name="T10" fmla="*/ 0 w 17"/>
                  <a:gd name="T11" fmla="*/ 1 h 11"/>
                  <a:gd name="T12" fmla="*/ 2 w 17"/>
                  <a:gd name="T13" fmla="*/ 3 h 11"/>
                  <a:gd name="T14" fmla="*/ 0 w 17"/>
                  <a:gd name="T15" fmla="*/ 6 h 11"/>
                  <a:gd name="T16" fmla="*/ 8 w 17"/>
                  <a:gd name="T17" fmla="*/ 8 h 11"/>
                  <a:gd name="T18" fmla="*/ 15 w 17"/>
                  <a:gd name="T19" fmla="*/ 9 h 11"/>
                  <a:gd name="T20" fmla="*/ 17 w 17"/>
                  <a:gd name="T21" fmla="*/ 11 h 11"/>
                  <a:gd name="T22" fmla="*/ 15 w 17"/>
                  <a:gd name="T23" fmla="*/ 9 h 11"/>
                  <a:gd name="T24" fmla="*/ 13 w 17"/>
                  <a:gd name="T25" fmla="*/ 8 h 11"/>
                  <a:gd name="T26" fmla="*/ 8 w 17"/>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8" y="6"/>
                    </a:moveTo>
                    <a:lnTo>
                      <a:pt x="8" y="6"/>
                    </a:lnTo>
                    <a:lnTo>
                      <a:pt x="6" y="3"/>
                    </a:lnTo>
                    <a:lnTo>
                      <a:pt x="2" y="0"/>
                    </a:lnTo>
                    <a:lnTo>
                      <a:pt x="0" y="0"/>
                    </a:lnTo>
                    <a:lnTo>
                      <a:pt x="0" y="1"/>
                    </a:lnTo>
                    <a:lnTo>
                      <a:pt x="2" y="3"/>
                    </a:lnTo>
                    <a:lnTo>
                      <a:pt x="0" y="6"/>
                    </a:lnTo>
                    <a:lnTo>
                      <a:pt x="8" y="8"/>
                    </a:lnTo>
                    <a:lnTo>
                      <a:pt x="15" y="9"/>
                    </a:lnTo>
                    <a:lnTo>
                      <a:pt x="17" y="11"/>
                    </a:lnTo>
                    <a:lnTo>
                      <a:pt x="15" y="9"/>
                    </a:lnTo>
                    <a:lnTo>
                      <a:pt x="13" y="8"/>
                    </a:lnTo>
                    <a:lnTo>
                      <a:pt x="8"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0" name="Group 94"/>
            <p:cNvGrpSpPr>
              <a:grpSpLocks/>
            </p:cNvGrpSpPr>
            <p:nvPr/>
          </p:nvGrpSpPr>
          <p:grpSpPr bwMode="auto">
            <a:xfrm>
              <a:off x="1602" y="2463"/>
              <a:ext cx="4" cy="4"/>
              <a:chOff x="1602" y="2463"/>
              <a:chExt cx="4" cy="4"/>
            </a:xfrm>
            <a:grpFill/>
          </p:grpSpPr>
          <p:sp>
            <p:nvSpPr>
              <p:cNvPr id="3442" name="Freeform 92"/>
              <p:cNvSpPr>
                <a:spLocks/>
              </p:cNvSpPr>
              <p:nvPr/>
            </p:nvSpPr>
            <p:spPr bwMode="auto">
              <a:xfrm>
                <a:off x="1602" y="2463"/>
                <a:ext cx="4" cy="4"/>
              </a:xfrm>
              <a:custGeom>
                <a:avLst/>
                <a:gdLst>
                  <a:gd name="T0" fmla="*/ 4 w 4"/>
                  <a:gd name="T1" fmla="*/ 4 h 4"/>
                  <a:gd name="T2" fmla="*/ 4 w 4"/>
                  <a:gd name="T3" fmla="*/ 0 h 4"/>
                  <a:gd name="T4" fmla="*/ 0 w 4"/>
                  <a:gd name="T5" fmla="*/ 4 h 4"/>
                  <a:gd name="T6" fmla="*/ 2 w 4"/>
                  <a:gd name="T7" fmla="*/ 4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4" y="0"/>
                    </a:lnTo>
                    <a:lnTo>
                      <a:pt x="0" y="4"/>
                    </a:lnTo>
                    <a:lnTo>
                      <a:pt x="2" y="4"/>
                    </a:lnTo>
                    <a:lnTo>
                      <a:pt x="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3" name="Freeform 93"/>
              <p:cNvSpPr>
                <a:spLocks/>
              </p:cNvSpPr>
              <p:nvPr/>
            </p:nvSpPr>
            <p:spPr bwMode="auto">
              <a:xfrm>
                <a:off x="1602" y="2463"/>
                <a:ext cx="4" cy="4"/>
              </a:xfrm>
              <a:custGeom>
                <a:avLst/>
                <a:gdLst>
                  <a:gd name="T0" fmla="*/ 4 w 4"/>
                  <a:gd name="T1" fmla="*/ 4 h 4"/>
                  <a:gd name="T2" fmla="*/ 4 w 4"/>
                  <a:gd name="T3" fmla="*/ 0 h 4"/>
                  <a:gd name="T4" fmla="*/ 0 w 4"/>
                  <a:gd name="T5" fmla="*/ 4 h 4"/>
                  <a:gd name="T6" fmla="*/ 2 w 4"/>
                  <a:gd name="T7" fmla="*/ 4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4" y="0"/>
                    </a:lnTo>
                    <a:lnTo>
                      <a:pt x="0" y="4"/>
                    </a:lnTo>
                    <a:lnTo>
                      <a:pt x="2" y="4"/>
                    </a:lnTo>
                    <a:lnTo>
                      <a:pt x="4"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1" name="Group 97"/>
            <p:cNvGrpSpPr>
              <a:grpSpLocks/>
            </p:cNvGrpSpPr>
            <p:nvPr/>
          </p:nvGrpSpPr>
          <p:grpSpPr bwMode="auto">
            <a:xfrm>
              <a:off x="1171" y="998"/>
              <a:ext cx="31" cy="16"/>
              <a:chOff x="1171" y="998"/>
              <a:chExt cx="31" cy="16"/>
            </a:xfrm>
            <a:grpFill/>
          </p:grpSpPr>
          <p:sp>
            <p:nvSpPr>
              <p:cNvPr id="3440" name="Freeform 95"/>
              <p:cNvSpPr>
                <a:spLocks/>
              </p:cNvSpPr>
              <p:nvPr/>
            </p:nvSpPr>
            <p:spPr bwMode="auto">
              <a:xfrm>
                <a:off x="1171" y="998"/>
                <a:ext cx="31" cy="16"/>
              </a:xfrm>
              <a:custGeom>
                <a:avLst/>
                <a:gdLst>
                  <a:gd name="T0" fmla="*/ 11 w 31"/>
                  <a:gd name="T1" fmla="*/ 14 h 16"/>
                  <a:gd name="T2" fmla="*/ 11 w 31"/>
                  <a:gd name="T3" fmla="*/ 14 h 16"/>
                  <a:gd name="T4" fmla="*/ 16 w 31"/>
                  <a:gd name="T5" fmla="*/ 14 h 16"/>
                  <a:gd name="T6" fmla="*/ 22 w 31"/>
                  <a:gd name="T7" fmla="*/ 16 h 16"/>
                  <a:gd name="T8" fmla="*/ 27 w 31"/>
                  <a:gd name="T9" fmla="*/ 14 h 16"/>
                  <a:gd name="T10" fmla="*/ 29 w 31"/>
                  <a:gd name="T11" fmla="*/ 12 h 16"/>
                  <a:gd name="T12" fmla="*/ 31 w 31"/>
                  <a:gd name="T13" fmla="*/ 6 h 16"/>
                  <a:gd name="T14" fmla="*/ 27 w 31"/>
                  <a:gd name="T15" fmla="*/ 2 h 16"/>
                  <a:gd name="T16" fmla="*/ 22 w 31"/>
                  <a:gd name="T17" fmla="*/ 0 h 16"/>
                  <a:gd name="T18" fmla="*/ 18 w 31"/>
                  <a:gd name="T19" fmla="*/ 0 h 16"/>
                  <a:gd name="T20" fmla="*/ 11 w 31"/>
                  <a:gd name="T21" fmla="*/ 2 h 16"/>
                  <a:gd name="T22" fmla="*/ 7 w 31"/>
                  <a:gd name="T23" fmla="*/ 6 h 16"/>
                  <a:gd name="T24" fmla="*/ 0 w 31"/>
                  <a:gd name="T25" fmla="*/ 6 h 16"/>
                  <a:gd name="T26" fmla="*/ 2 w 31"/>
                  <a:gd name="T27" fmla="*/ 8 h 16"/>
                  <a:gd name="T28" fmla="*/ 2 w 31"/>
                  <a:gd name="T29" fmla="*/ 10 h 16"/>
                  <a:gd name="T30" fmla="*/ 4 w 31"/>
                  <a:gd name="T31" fmla="*/ 12 h 16"/>
                  <a:gd name="T32" fmla="*/ 11 w 31"/>
                  <a:gd name="T3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1" y="14"/>
                    </a:moveTo>
                    <a:lnTo>
                      <a:pt x="11" y="14"/>
                    </a:lnTo>
                    <a:lnTo>
                      <a:pt x="16" y="14"/>
                    </a:lnTo>
                    <a:lnTo>
                      <a:pt x="22" y="16"/>
                    </a:lnTo>
                    <a:lnTo>
                      <a:pt x="27" y="14"/>
                    </a:lnTo>
                    <a:lnTo>
                      <a:pt x="29" y="12"/>
                    </a:lnTo>
                    <a:lnTo>
                      <a:pt x="31" y="6"/>
                    </a:lnTo>
                    <a:lnTo>
                      <a:pt x="27" y="2"/>
                    </a:lnTo>
                    <a:lnTo>
                      <a:pt x="22" y="0"/>
                    </a:lnTo>
                    <a:lnTo>
                      <a:pt x="18" y="0"/>
                    </a:lnTo>
                    <a:lnTo>
                      <a:pt x="11" y="2"/>
                    </a:lnTo>
                    <a:lnTo>
                      <a:pt x="7" y="6"/>
                    </a:lnTo>
                    <a:lnTo>
                      <a:pt x="0" y="6"/>
                    </a:lnTo>
                    <a:lnTo>
                      <a:pt x="2" y="8"/>
                    </a:lnTo>
                    <a:lnTo>
                      <a:pt x="2" y="10"/>
                    </a:lnTo>
                    <a:lnTo>
                      <a:pt x="4" y="12"/>
                    </a:lnTo>
                    <a:lnTo>
                      <a:pt x="11"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1" name="Freeform 96"/>
              <p:cNvSpPr>
                <a:spLocks/>
              </p:cNvSpPr>
              <p:nvPr/>
            </p:nvSpPr>
            <p:spPr bwMode="auto">
              <a:xfrm>
                <a:off x="1171" y="998"/>
                <a:ext cx="31" cy="16"/>
              </a:xfrm>
              <a:custGeom>
                <a:avLst/>
                <a:gdLst>
                  <a:gd name="T0" fmla="*/ 11 w 31"/>
                  <a:gd name="T1" fmla="*/ 14 h 16"/>
                  <a:gd name="T2" fmla="*/ 11 w 31"/>
                  <a:gd name="T3" fmla="*/ 14 h 16"/>
                  <a:gd name="T4" fmla="*/ 16 w 31"/>
                  <a:gd name="T5" fmla="*/ 14 h 16"/>
                  <a:gd name="T6" fmla="*/ 22 w 31"/>
                  <a:gd name="T7" fmla="*/ 16 h 16"/>
                  <a:gd name="T8" fmla="*/ 27 w 31"/>
                  <a:gd name="T9" fmla="*/ 14 h 16"/>
                  <a:gd name="T10" fmla="*/ 29 w 31"/>
                  <a:gd name="T11" fmla="*/ 12 h 16"/>
                  <a:gd name="T12" fmla="*/ 31 w 31"/>
                  <a:gd name="T13" fmla="*/ 6 h 16"/>
                  <a:gd name="T14" fmla="*/ 27 w 31"/>
                  <a:gd name="T15" fmla="*/ 2 h 16"/>
                  <a:gd name="T16" fmla="*/ 22 w 31"/>
                  <a:gd name="T17" fmla="*/ 0 h 16"/>
                  <a:gd name="T18" fmla="*/ 18 w 31"/>
                  <a:gd name="T19" fmla="*/ 0 h 16"/>
                  <a:gd name="T20" fmla="*/ 11 w 31"/>
                  <a:gd name="T21" fmla="*/ 2 h 16"/>
                  <a:gd name="T22" fmla="*/ 7 w 31"/>
                  <a:gd name="T23" fmla="*/ 6 h 16"/>
                  <a:gd name="T24" fmla="*/ 0 w 31"/>
                  <a:gd name="T25" fmla="*/ 6 h 16"/>
                  <a:gd name="T26" fmla="*/ 2 w 31"/>
                  <a:gd name="T27" fmla="*/ 8 h 16"/>
                  <a:gd name="T28" fmla="*/ 2 w 31"/>
                  <a:gd name="T29" fmla="*/ 10 h 16"/>
                  <a:gd name="T30" fmla="*/ 4 w 31"/>
                  <a:gd name="T31" fmla="*/ 12 h 16"/>
                  <a:gd name="T32" fmla="*/ 11 w 31"/>
                  <a:gd name="T3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1" y="14"/>
                    </a:moveTo>
                    <a:lnTo>
                      <a:pt x="11" y="14"/>
                    </a:lnTo>
                    <a:lnTo>
                      <a:pt x="16" y="14"/>
                    </a:lnTo>
                    <a:lnTo>
                      <a:pt x="22" y="16"/>
                    </a:lnTo>
                    <a:lnTo>
                      <a:pt x="27" y="14"/>
                    </a:lnTo>
                    <a:lnTo>
                      <a:pt x="29" y="12"/>
                    </a:lnTo>
                    <a:lnTo>
                      <a:pt x="31" y="6"/>
                    </a:lnTo>
                    <a:lnTo>
                      <a:pt x="27" y="2"/>
                    </a:lnTo>
                    <a:lnTo>
                      <a:pt x="22" y="0"/>
                    </a:lnTo>
                    <a:lnTo>
                      <a:pt x="18" y="0"/>
                    </a:lnTo>
                    <a:lnTo>
                      <a:pt x="11" y="2"/>
                    </a:lnTo>
                    <a:lnTo>
                      <a:pt x="7" y="6"/>
                    </a:lnTo>
                    <a:lnTo>
                      <a:pt x="0" y="6"/>
                    </a:lnTo>
                    <a:lnTo>
                      <a:pt x="2" y="8"/>
                    </a:lnTo>
                    <a:lnTo>
                      <a:pt x="2" y="10"/>
                    </a:lnTo>
                    <a:lnTo>
                      <a:pt x="4" y="12"/>
                    </a:lnTo>
                    <a:lnTo>
                      <a:pt x="11"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2" name="Group 100"/>
            <p:cNvGrpSpPr>
              <a:grpSpLocks/>
            </p:cNvGrpSpPr>
            <p:nvPr/>
          </p:nvGrpSpPr>
          <p:grpSpPr bwMode="auto">
            <a:xfrm>
              <a:off x="1116" y="1045"/>
              <a:ext cx="7" cy="4"/>
              <a:chOff x="1116" y="1045"/>
              <a:chExt cx="7" cy="4"/>
            </a:xfrm>
            <a:grpFill/>
          </p:grpSpPr>
          <p:sp>
            <p:nvSpPr>
              <p:cNvPr id="3438" name="Freeform 98"/>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9" name="Freeform 99"/>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3" name="Group 103"/>
            <p:cNvGrpSpPr>
              <a:grpSpLocks/>
            </p:cNvGrpSpPr>
            <p:nvPr/>
          </p:nvGrpSpPr>
          <p:grpSpPr bwMode="auto">
            <a:xfrm>
              <a:off x="1136" y="1005"/>
              <a:ext cx="33" cy="9"/>
              <a:chOff x="1136" y="1005"/>
              <a:chExt cx="33" cy="9"/>
            </a:xfrm>
            <a:grpFill/>
          </p:grpSpPr>
          <p:sp>
            <p:nvSpPr>
              <p:cNvPr id="3436" name="Freeform 101"/>
              <p:cNvSpPr>
                <a:spLocks/>
              </p:cNvSpPr>
              <p:nvPr/>
            </p:nvSpPr>
            <p:spPr bwMode="auto">
              <a:xfrm>
                <a:off x="1136" y="1005"/>
                <a:ext cx="33" cy="9"/>
              </a:xfrm>
              <a:custGeom>
                <a:avLst/>
                <a:gdLst>
                  <a:gd name="T0" fmla="*/ 19 w 33"/>
                  <a:gd name="T1" fmla="*/ 5 h 9"/>
                  <a:gd name="T2" fmla="*/ 19 w 33"/>
                  <a:gd name="T3" fmla="*/ 5 h 9"/>
                  <a:gd name="T4" fmla="*/ 26 w 33"/>
                  <a:gd name="T5" fmla="*/ 9 h 9"/>
                  <a:gd name="T6" fmla="*/ 33 w 33"/>
                  <a:gd name="T7" fmla="*/ 5 h 9"/>
                  <a:gd name="T8" fmla="*/ 33 w 33"/>
                  <a:gd name="T9" fmla="*/ 2 h 9"/>
                  <a:gd name="T10" fmla="*/ 31 w 33"/>
                  <a:gd name="T11" fmla="*/ 0 h 9"/>
                  <a:gd name="T12" fmla="*/ 5 w 33"/>
                  <a:gd name="T13" fmla="*/ 0 h 9"/>
                  <a:gd name="T14" fmla="*/ 0 w 33"/>
                  <a:gd name="T15" fmla="*/ 7 h 9"/>
                  <a:gd name="T16" fmla="*/ 19 w 33"/>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19" y="5"/>
                    </a:moveTo>
                    <a:lnTo>
                      <a:pt x="19" y="5"/>
                    </a:lnTo>
                    <a:lnTo>
                      <a:pt x="26" y="9"/>
                    </a:lnTo>
                    <a:lnTo>
                      <a:pt x="33" y="5"/>
                    </a:lnTo>
                    <a:lnTo>
                      <a:pt x="33" y="2"/>
                    </a:lnTo>
                    <a:lnTo>
                      <a:pt x="31" y="0"/>
                    </a:lnTo>
                    <a:lnTo>
                      <a:pt x="5" y="0"/>
                    </a:lnTo>
                    <a:lnTo>
                      <a:pt x="0" y="7"/>
                    </a:ln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7" name="Freeform 102"/>
              <p:cNvSpPr>
                <a:spLocks/>
              </p:cNvSpPr>
              <p:nvPr/>
            </p:nvSpPr>
            <p:spPr bwMode="auto">
              <a:xfrm>
                <a:off x="1136" y="1005"/>
                <a:ext cx="33" cy="9"/>
              </a:xfrm>
              <a:custGeom>
                <a:avLst/>
                <a:gdLst>
                  <a:gd name="T0" fmla="*/ 19 w 33"/>
                  <a:gd name="T1" fmla="*/ 5 h 9"/>
                  <a:gd name="T2" fmla="*/ 19 w 33"/>
                  <a:gd name="T3" fmla="*/ 5 h 9"/>
                  <a:gd name="T4" fmla="*/ 26 w 33"/>
                  <a:gd name="T5" fmla="*/ 9 h 9"/>
                  <a:gd name="T6" fmla="*/ 33 w 33"/>
                  <a:gd name="T7" fmla="*/ 5 h 9"/>
                  <a:gd name="T8" fmla="*/ 33 w 33"/>
                  <a:gd name="T9" fmla="*/ 2 h 9"/>
                  <a:gd name="T10" fmla="*/ 31 w 33"/>
                  <a:gd name="T11" fmla="*/ 0 h 9"/>
                  <a:gd name="T12" fmla="*/ 5 w 33"/>
                  <a:gd name="T13" fmla="*/ 0 h 9"/>
                  <a:gd name="T14" fmla="*/ 0 w 33"/>
                  <a:gd name="T15" fmla="*/ 7 h 9"/>
                  <a:gd name="T16" fmla="*/ 19 w 33"/>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19" y="5"/>
                    </a:moveTo>
                    <a:lnTo>
                      <a:pt x="19" y="5"/>
                    </a:lnTo>
                    <a:lnTo>
                      <a:pt x="26" y="9"/>
                    </a:lnTo>
                    <a:lnTo>
                      <a:pt x="33" y="5"/>
                    </a:lnTo>
                    <a:lnTo>
                      <a:pt x="33" y="2"/>
                    </a:lnTo>
                    <a:lnTo>
                      <a:pt x="31" y="0"/>
                    </a:lnTo>
                    <a:lnTo>
                      <a:pt x="5" y="0"/>
                    </a:lnTo>
                    <a:lnTo>
                      <a:pt x="0" y="7"/>
                    </a:lnTo>
                    <a:lnTo>
                      <a:pt x="19"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4" name="Group 106"/>
            <p:cNvGrpSpPr>
              <a:grpSpLocks/>
            </p:cNvGrpSpPr>
            <p:nvPr/>
          </p:nvGrpSpPr>
          <p:grpSpPr bwMode="auto">
            <a:xfrm>
              <a:off x="1113" y="1011"/>
              <a:ext cx="18" cy="16"/>
              <a:chOff x="1113" y="1011"/>
              <a:chExt cx="18" cy="16"/>
            </a:xfrm>
            <a:grpFill/>
          </p:grpSpPr>
          <p:sp>
            <p:nvSpPr>
              <p:cNvPr id="3434" name="Freeform 104"/>
              <p:cNvSpPr>
                <a:spLocks/>
              </p:cNvSpPr>
              <p:nvPr/>
            </p:nvSpPr>
            <p:spPr bwMode="auto">
              <a:xfrm>
                <a:off x="1113" y="1011"/>
                <a:ext cx="18" cy="16"/>
              </a:xfrm>
              <a:custGeom>
                <a:avLst/>
                <a:gdLst>
                  <a:gd name="T0" fmla="*/ 4 w 18"/>
                  <a:gd name="T1" fmla="*/ 16 h 16"/>
                  <a:gd name="T2" fmla="*/ 4 w 18"/>
                  <a:gd name="T3" fmla="*/ 16 h 16"/>
                  <a:gd name="T4" fmla="*/ 13 w 18"/>
                  <a:gd name="T5" fmla="*/ 16 h 16"/>
                  <a:gd name="T6" fmla="*/ 18 w 18"/>
                  <a:gd name="T7" fmla="*/ 7 h 16"/>
                  <a:gd name="T8" fmla="*/ 9 w 18"/>
                  <a:gd name="T9" fmla="*/ 0 h 16"/>
                  <a:gd name="T10" fmla="*/ 0 w 18"/>
                  <a:gd name="T11" fmla="*/ 3 h 16"/>
                  <a:gd name="T12" fmla="*/ 0 w 18"/>
                  <a:gd name="T13" fmla="*/ 12 h 16"/>
                  <a:gd name="T14" fmla="*/ 4 w 18"/>
                  <a:gd name="T15" fmla="*/ 14 h 16"/>
                  <a:gd name="T16" fmla="*/ 4 w 1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4" y="16"/>
                    </a:moveTo>
                    <a:lnTo>
                      <a:pt x="4" y="16"/>
                    </a:lnTo>
                    <a:lnTo>
                      <a:pt x="13" y="16"/>
                    </a:lnTo>
                    <a:lnTo>
                      <a:pt x="18" y="7"/>
                    </a:lnTo>
                    <a:lnTo>
                      <a:pt x="9" y="0"/>
                    </a:lnTo>
                    <a:lnTo>
                      <a:pt x="0" y="3"/>
                    </a:lnTo>
                    <a:lnTo>
                      <a:pt x="0" y="12"/>
                    </a:lnTo>
                    <a:lnTo>
                      <a:pt x="4" y="14"/>
                    </a:lnTo>
                    <a:lnTo>
                      <a:pt x="4"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5" name="Freeform 105"/>
              <p:cNvSpPr>
                <a:spLocks/>
              </p:cNvSpPr>
              <p:nvPr/>
            </p:nvSpPr>
            <p:spPr bwMode="auto">
              <a:xfrm>
                <a:off x="1113" y="1011"/>
                <a:ext cx="18" cy="16"/>
              </a:xfrm>
              <a:custGeom>
                <a:avLst/>
                <a:gdLst>
                  <a:gd name="T0" fmla="*/ 4 w 18"/>
                  <a:gd name="T1" fmla="*/ 16 h 16"/>
                  <a:gd name="T2" fmla="*/ 4 w 18"/>
                  <a:gd name="T3" fmla="*/ 16 h 16"/>
                  <a:gd name="T4" fmla="*/ 13 w 18"/>
                  <a:gd name="T5" fmla="*/ 16 h 16"/>
                  <a:gd name="T6" fmla="*/ 18 w 18"/>
                  <a:gd name="T7" fmla="*/ 7 h 16"/>
                  <a:gd name="T8" fmla="*/ 9 w 18"/>
                  <a:gd name="T9" fmla="*/ 0 h 16"/>
                  <a:gd name="T10" fmla="*/ 0 w 18"/>
                  <a:gd name="T11" fmla="*/ 3 h 16"/>
                  <a:gd name="T12" fmla="*/ 0 w 18"/>
                  <a:gd name="T13" fmla="*/ 12 h 16"/>
                  <a:gd name="T14" fmla="*/ 4 w 18"/>
                  <a:gd name="T15" fmla="*/ 14 h 16"/>
                  <a:gd name="T16" fmla="*/ 4 w 1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4" y="16"/>
                    </a:moveTo>
                    <a:lnTo>
                      <a:pt x="4" y="16"/>
                    </a:lnTo>
                    <a:lnTo>
                      <a:pt x="13" y="16"/>
                    </a:lnTo>
                    <a:lnTo>
                      <a:pt x="18" y="7"/>
                    </a:lnTo>
                    <a:lnTo>
                      <a:pt x="9" y="0"/>
                    </a:lnTo>
                    <a:lnTo>
                      <a:pt x="0" y="3"/>
                    </a:lnTo>
                    <a:lnTo>
                      <a:pt x="0" y="12"/>
                    </a:lnTo>
                    <a:lnTo>
                      <a:pt x="4" y="14"/>
                    </a:lnTo>
                    <a:lnTo>
                      <a:pt x="4" y="1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5" name="Group 109"/>
            <p:cNvGrpSpPr>
              <a:grpSpLocks/>
            </p:cNvGrpSpPr>
            <p:nvPr/>
          </p:nvGrpSpPr>
          <p:grpSpPr bwMode="auto">
            <a:xfrm>
              <a:off x="1143" y="1014"/>
              <a:ext cx="50" cy="32"/>
              <a:chOff x="1143" y="1014"/>
              <a:chExt cx="50" cy="32"/>
            </a:xfrm>
            <a:grpFill/>
          </p:grpSpPr>
          <p:sp>
            <p:nvSpPr>
              <p:cNvPr id="3432" name="Freeform 107"/>
              <p:cNvSpPr>
                <a:spLocks/>
              </p:cNvSpPr>
              <p:nvPr/>
            </p:nvSpPr>
            <p:spPr bwMode="auto">
              <a:xfrm>
                <a:off x="1143" y="1014"/>
                <a:ext cx="50" cy="32"/>
              </a:xfrm>
              <a:custGeom>
                <a:avLst/>
                <a:gdLst>
                  <a:gd name="T0" fmla="*/ 45 w 50"/>
                  <a:gd name="T1" fmla="*/ 12 h 32"/>
                  <a:gd name="T2" fmla="*/ 45 w 50"/>
                  <a:gd name="T3" fmla="*/ 12 h 32"/>
                  <a:gd name="T4" fmla="*/ 47 w 50"/>
                  <a:gd name="T5" fmla="*/ 12 h 32"/>
                  <a:gd name="T6" fmla="*/ 50 w 50"/>
                  <a:gd name="T7" fmla="*/ 10 h 32"/>
                  <a:gd name="T8" fmla="*/ 50 w 50"/>
                  <a:gd name="T9" fmla="*/ 6 h 32"/>
                  <a:gd name="T10" fmla="*/ 43 w 50"/>
                  <a:gd name="T11" fmla="*/ 2 h 32"/>
                  <a:gd name="T12" fmla="*/ 36 w 50"/>
                  <a:gd name="T13" fmla="*/ 0 h 32"/>
                  <a:gd name="T14" fmla="*/ 34 w 50"/>
                  <a:gd name="T15" fmla="*/ 3 h 32"/>
                  <a:gd name="T16" fmla="*/ 32 w 50"/>
                  <a:gd name="T17" fmla="*/ 3 h 32"/>
                  <a:gd name="T18" fmla="*/ 25 w 50"/>
                  <a:gd name="T19" fmla="*/ 2 h 32"/>
                  <a:gd name="T20" fmla="*/ 20 w 50"/>
                  <a:gd name="T21" fmla="*/ 3 h 32"/>
                  <a:gd name="T22" fmla="*/ 16 w 50"/>
                  <a:gd name="T23" fmla="*/ 8 h 32"/>
                  <a:gd name="T24" fmla="*/ 11 w 50"/>
                  <a:gd name="T25" fmla="*/ 10 h 32"/>
                  <a:gd name="T26" fmla="*/ 7 w 50"/>
                  <a:gd name="T27" fmla="*/ 12 h 32"/>
                  <a:gd name="T28" fmla="*/ 2 w 50"/>
                  <a:gd name="T29" fmla="*/ 12 h 32"/>
                  <a:gd name="T30" fmla="*/ 0 w 50"/>
                  <a:gd name="T31" fmla="*/ 10 h 32"/>
                  <a:gd name="T32" fmla="*/ 0 w 50"/>
                  <a:gd name="T33" fmla="*/ 28 h 32"/>
                  <a:gd name="T34" fmla="*/ 11 w 50"/>
                  <a:gd name="T35" fmla="*/ 32 h 32"/>
                  <a:gd name="T36" fmla="*/ 25 w 50"/>
                  <a:gd name="T37" fmla="*/ 30 h 32"/>
                  <a:gd name="T38" fmla="*/ 36 w 50"/>
                  <a:gd name="T39" fmla="*/ 28 h 32"/>
                  <a:gd name="T40" fmla="*/ 41 w 50"/>
                  <a:gd name="T41" fmla="*/ 24 h 32"/>
                  <a:gd name="T42" fmla="*/ 43 w 50"/>
                  <a:gd name="T43" fmla="*/ 18 h 32"/>
                  <a:gd name="T44" fmla="*/ 38 w 50"/>
                  <a:gd name="T45" fmla="*/ 16 h 32"/>
                  <a:gd name="T46" fmla="*/ 36 w 50"/>
                  <a:gd name="T47" fmla="*/ 12 h 32"/>
                  <a:gd name="T48" fmla="*/ 41 w 50"/>
                  <a:gd name="T49" fmla="*/ 12 h 32"/>
                  <a:gd name="T50" fmla="*/ 45 w 50"/>
                  <a:gd name="T5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32">
                    <a:moveTo>
                      <a:pt x="45" y="12"/>
                    </a:moveTo>
                    <a:lnTo>
                      <a:pt x="45" y="12"/>
                    </a:lnTo>
                    <a:lnTo>
                      <a:pt x="47" y="12"/>
                    </a:lnTo>
                    <a:lnTo>
                      <a:pt x="50" y="10"/>
                    </a:lnTo>
                    <a:lnTo>
                      <a:pt x="50" y="6"/>
                    </a:lnTo>
                    <a:lnTo>
                      <a:pt x="43" y="2"/>
                    </a:lnTo>
                    <a:lnTo>
                      <a:pt x="36" y="0"/>
                    </a:ln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3" name="Freeform 108"/>
              <p:cNvSpPr>
                <a:spLocks/>
              </p:cNvSpPr>
              <p:nvPr/>
            </p:nvSpPr>
            <p:spPr bwMode="auto">
              <a:xfrm>
                <a:off x="1143" y="1014"/>
                <a:ext cx="50" cy="32"/>
              </a:xfrm>
              <a:custGeom>
                <a:avLst/>
                <a:gdLst>
                  <a:gd name="T0" fmla="*/ 45 w 50"/>
                  <a:gd name="T1" fmla="*/ 12 h 32"/>
                  <a:gd name="T2" fmla="*/ 45 w 50"/>
                  <a:gd name="T3" fmla="*/ 12 h 32"/>
                  <a:gd name="T4" fmla="*/ 47 w 50"/>
                  <a:gd name="T5" fmla="*/ 12 h 32"/>
                  <a:gd name="T6" fmla="*/ 50 w 50"/>
                  <a:gd name="T7" fmla="*/ 10 h 32"/>
                  <a:gd name="T8" fmla="*/ 50 w 50"/>
                  <a:gd name="T9" fmla="*/ 6 h 32"/>
                  <a:gd name="T10" fmla="*/ 43 w 50"/>
                  <a:gd name="T11" fmla="*/ 2 h 32"/>
                  <a:gd name="T12" fmla="*/ 36 w 50"/>
                  <a:gd name="T13" fmla="*/ 0 h 32"/>
                  <a:gd name="T14" fmla="*/ 34 w 50"/>
                  <a:gd name="T15" fmla="*/ 3 h 32"/>
                  <a:gd name="T16" fmla="*/ 32 w 50"/>
                  <a:gd name="T17" fmla="*/ 3 h 32"/>
                  <a:gd name="T18" fmla="*/ 25 w 50"/>
                  <a:gd name="T19" fmla="*/ 2 h 32"/>
                  <a:gd name="T20" fmla="*/ 20 w 50"/>
                  <a:gd name="T21" fmla="*/ 3 h 32"/>
                  <a:gd name="T22" fmla="*/ 16 w 50"/>
                  <a:gd name="T23" fmla="*/ 8 h 32"/>
                  <a:gd name="T24" fmla="*/ 11 w 50"/>
                  <a:gd name="T25" fmla="*/ 10 h 32"/>
                  <a:gd name="T26" fmla="*/ 7 w 50"/>
                  <a:gd name="T27" fmla="*/ 12 h 32"/>
                  <a:gd name="T28" fmla="*/ 2 w 50"/>
                  <a:gd name="T29" fmla="*/ 12 h 32"/>
                  <a:gd name="T30" fmla="*/ 0 w 50"/>
                  <a:gd name="T31" fmla="*/ 10 h 32"/>
                  <a:gd name="T32" fmla="*/ 0 w 50"/>
                  <a:gd name="T33" fmla="*/ 28 h 32"/>
                  <a:gd name="T34" fmla="*/ 11 w 50"/>
                  <a:gd name="T35" fmla="*/ 32 h 32"/>
                  <a:gd name="T36" fmla="*/ 25 w 50"/>
                  <a:gd name="T37" fmla="*/ 30 h 32"/>
                  <a:gd name="T38" fmla="*/ 36 w 50"/>
                  <a:gd name="T39" fmla="*/ 28 h 32"/>
                  <a:gd name="T40" fmla="*/ 41 w 50"/>
                  <a:gd name="T41" fmla="*/ 24 h 32"/>
                  <a:gd name="T42" fmla="*/ 43 w 50"/>
                  <a:gd name="T43" fmla="*/ 18 h 32"/>
                  <a:gd name="T44" fmla="*/ 38 w 50"/>
                  <a:gd name="T45" fmla="*/ 16 h 32"/>
                  <a:gd name="T46" fmla="*/ 36 w 50"/>
                  <a:gd name="T47" fmla="*/ 12 h 32"/>
                  <a:gd name="T48" fmla="*/ 41 w 50"/>
                  <a:gd name="T49" fmla="*/ 12 h 32"/>
                  <a:gd name="T50" fmla="*/ 45 w 50"/>
                  <a:gd name="T5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32">
                    <a:moveTo>
                      <a:pt x="45" y="12"/>
                    </a:moveTo>
                    <a:lnTo>
                      <a:pt x="45" y="12"/>
                    </a:lnTo>
                    <a:lnTo>
                      <a:pt x="47" y="12"/>
                    </a:lnTo>
                    <a:lnTo>
                      <a:pt x="50" y="10"/>
                    </a:lnTo>
                    <a:lnTo>
                      <a:pt x="50" y="6"/>
                    </a:lnTo>
                    <a:lnTo>
                      <a:pt x="43" y="2"/>
                    </a:lnTo>
                    <a:lnTo>
                      <a:pt x="36" y="0"/>
                    </a:ln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6" name="Group 112"/>
            <p:cNvGrpSpPr>
              <a:grpSpLocks/>
            </p:cNvGrpSpPr>
            <p:nvPr/>
          </p:nvGrpSpPr>
          <p:grpSpPr bwMode="auto">
            <a:xfrm>
              <a:off x="1258" y="1021"/>
              <a:ext cx="8" cy="15"/>
              <a:chOff x="1258" y="1021"/>
              <a:chExt cx="8" cy="15"/>
            </a:xfrm>
            <a:grpFill/>
          </p:grpSpPr>
          <p:sp>
            <p:nvSpPr>
              <p:cNvPr id="3430" name="Freeform 110"/>
              <p:cNvSpPr>
                <a:spLocks/>
              </p:cNvSpPr>
              <p:nvPr/>
            </p:nvSpPr>
            <p:spPr bwMode="auto">
              <a:xfrm>
                <a:off x="1258" y="1021"/>
                <a:ext cx="8" cy="15"/>
              </a:xfrm>
              <a:custGeom>
                <a:avLst/>
                <a:gdLst>
                  <a:gd name="T0" fmla="*/ 4 w 8"/>
                  <a:gd name="T1" fmla="*/ 0 h 15"/>
                  <a:gd name="T2" fmla="*/ 0 w 8"/>
                  <a:gd name="T3" fmla="*/ 0 h 15"/>
                  <a:gd name="T4" fmla="*/ 4 w 8"/>
                  <a:gd name="T5" fmla="*/ 15 h 15"/>
                  <a:gd name="T6" fmla="*/ 8 w 8"/>
                  <a:gd name="T7" fmla="*/ 15 h 15"/>
                  <a:gd name="T8" fmla="*/ 8 w 8"/>
                  <a:gd name="T9" fmla="*/ 7 h 15"/>
                  <a:gd name="T10" fmla="*/ 4 w 8"/>
                  <a:gd name="T11" fmla="*/ 0 h 15"/>
                </a:gdLst>
                <a:ahLst/>
                <a:cxnLst>
                  <a:cxn ang="0">
                    <a:pos x="T0" y="T1"/>
                  </a:cxn>
                  <a:cxn ang="0">
                    <a:pos x="T2" y="T3"/>
                  </a:cxn>
                  <a:cxn ang="0">
                    <a:pos x="T4" y="T5"/>
                  </a:cxn>
                  <a:cxn ang="0">
                    <a:pos x="T6" y="T7"/>
                  </a:cxn>
                  <a:cxn ang="0">
                    <a:pos x="T8" y="T9"/>
                  </a:cxn>
                  <a:cxn ang="0">
                    <a:pos x="T10" y="T11"/>
                  </a:cxn>
                </a:cxnLst>
                <a:rect l="0" t="0" r="r" b="b"/>
                <a:pathLst>
                  <a:path w="8" h="15">
                    <a:moveTo>
                      <a:pt x="4" y="0"/>
                    </a:moveTo>
                    <a:lnTo>
                      <a:pt x="0" y="0"/>
                    </a:lnTo>
                    <a:lnTo>
                      <a:pt x="4" y="15"/>
                    </a:lnTo>
                    <a:lnTo>
                      <a:pt x="8" y="15"/>
                    </a:lnTo>
                    <a:lnTo>
                      <a:pt x="8" y="7"/>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1" name="Freeform 111"/>
              <p:cNvSpPr>
                <a:spLocks/>
              </p:cNvSpPr>
              <p:nvPr/>
            </p:nvSpPr>
            <p:spPr bwMode="auto">
              <a:xfrm>
                <a:off x="1258" y="1021"/>
                <a:ext cx="8" cy="15"/>
              </a:xfrm>
              <a:custGeom>
                <a:avLst/>
                <a:gdLst>
                  <a:gd name="T0" fmla="*/ 4 w 8"/>
                  <a:gd name="T1" fmla="*/ 0 h 15"/>
                  <a:gd name="T2" fmla="*/ 0 w 8"/>
                  <a:gd name="T3" fmla="*/ 0 h 15"/>
                  <a:gd name="T4" fmla="*/ 4 w 8"/>
                  <a:gd name="T5" fmla="*/ 15 h 15"/>
                  <a:gd name="T6" fmla="*/ 8 w 8"/>
                  <a:gd name="T7" fmla="*/ 15 h 15"/>
                  <a:gd name="T8" fmla="*/ 8 w 8"/>
                  <a:gd name="T9" fmla="*/ 7 h 15"/>
                  <a:gd name="T10" fmla="*/ 4 w 8"/>
                  <a:gd name="T11" fmla="*/ 0 h 15"/>
                </a:gdLst>
                <a:ahLst/>
                <a:cxnLst>
                  <a:cxn ang="0">
                    <a:pos x="T0" y="T1"/>
                  </a:cxn>
                  <a:cxn ang="0">
                    <a:pos x="T2" y="T3"/>
                  </a:cxn>
                  <a:cxn ang="0">
                    <a:pos x="T4" y="T5"/>
                  </a:cxn>
                  <a:cxn ang="0">
                    <a:pos x="T6" y="T7"/>
                  </a:cxn>
                  <a:cxn ang="0">
                    <a:pos x="T8" y="T9"/>
                  </a:cxn>
                  <a:cxn ang="0">
                    <a:pos x="T10" y="T11"/>
                  </a:cxn>
                </a:cxnLst>
                <a:rect l="0" t="0" r="r" b="b"/>
                <a:pathLst>
                  <a:path w="8" h="15">
                    <a:moveTo>
                      <a:pt x="4" y="0"/>
                    </a:moveTo>
                    <a:lnTo>
                      <a:pt x="0" y="0"/>
                    </a:lnTo>
                    <a:lnTo>
                      <a:pt x="4" y="15"/>
                    </a:lnTo>
                    <a:lnTo>
                      <a:pt x="8" y="15"/>
                    </a:lnTo>
                    <a:lnTo>
                      <a:pt x="8" y="7"/>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7" name="Group 115"/>
            <p:cNvGrpSpPr>
              <a:grpSpLocks/>
            </p:cNvGrpSpPr>
            <p:nvPr/>
          </p:nvGrpSpPr>
          <p:grpSpPr bwMode="auto">
            <a:xfrm>
              <a:off x="1302" y="1021"/>
              <a:ext cx="14" cy="8"/>
              <a:chOff x="1302" y="1021"/>
              <a:chExt cx="14" cy="8"/>
            </a:xfrm>
            <a:grpFill/>
          </p:grpSpPr>
          <p:sp>
            <p:nvSpPr>
              <p:cNvPr id="3428" name="Freeform 113"/>
              <p:cNvSpPr>
                <a:spLocks/>
              </p:cNvSpPr>
              <p:nvPr/>
            </p:nvSpPr>
            <p:spPr bwMode="auto">
              <a:xfrm>
                <a:off x="1302" y="1021"/>
                <a:ext cx="14" cy="8"/>
              </a:xfrm>
              <a:custGeom>
                <a:avLst/>
                <a:gdLst>
                  <a:gd name="T0" fmla="*/ 9 w 14"/>
                  <a:gd name="T1" fmla="*/ 8 h 8"/>
                  <a:gd name="T2" fmla="*/ 9 w 14"/>
                  <a:gd name="T3" fmla="*/ 6 h 8"/>
                  <a:gd name="T4" fmla="*/ 12 w 14"/>
                  <a:gd name="T5" fmla="*/ 8 h 8"/>
                  <a:gd name="T6" fmla="*/ 12 w 14"/>
                  <a:gd name="T7" fmla="*/ 6 h 8"/>
                  <a:gd name="T8" fmla="*/ 14 w 14"/>
                  <a:gd name="T9" fmla="*/ 3 h 8"/>
                  <a:gd name="T10" fmla="*/ 5 w 14"/>
                  <a:gd name="T11" fmla="*/ 0 h 8"/>
                  <a:gd name="T12" fmla="*/ 0 w 14"/>
                  <a:gd name="T13" fmla="*/ 5 h 8"/>
                  <a:gd name="T14" fmla="*/ 2 w 14"/>
                  <a:gd name="T15" fmla="*/ 5 h 8"/>
                  <a:gd name="T16" fmla="*/ 9 w 1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8">
                    <a:moveTo>
                      <a:pt x="9" y="8"/>
                    </a:moveTo>
                    <a:lnTo>
                      <a:pt x="9" y="6"/>
                    </a:lnTo>
                    <a:lnTo>
                      <a:pt x="12" y="8"/>
                    </a:lnTo>
                    <a:lnTo>
                      <a:pt x="12" y="6"/>
                    </a:lnTo>
                    <a:lnTo>
                      <a:pt x="14" y="3"/>
                    </a:lnTo>
                    <a:lnTo>
                      <a:pt x="5" y="0"/>
                    </a:lnTo>
                    <a:lnTo>
                      <a:pt x="0" y="5"/>
                    </a:lnTo>
                    <a:lnTo>
                      <a:pt x="2" y="5"/>
                    </a:lnTo>
                    <a:lnTo>
                      <a:pt x="9"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9" name="Freeform 114"/>
              <p:cNvSpPr>
                <a:spLocks/>
              </p:cNvSpPr>
              <p:nvPr/>
            </p:nvSpPr>
            <p:spPr bwMode="auto">
              <a:xfrm>
                <a:off x="1302" y="1021"/>
                <a:ext cx="14" cy="8"/>
              </a:xfrm>
              <a:custGeom>
                <a:avLst/>
                <a:gdLst>
                  <a:gd name="T0" fmla="*/ 9 w 14"/>
                  <a:gd name="T1" fmla="*/ 8 h 8"/>
                  <a:gd name="T2" fmla="*/ 9 w 14"/>
                  <a:gd name="T3" fmla="*/ 6 h 8"/>
                  <a:gd name="T4" fmla="*/ 12 w 14"/>
                  <a:gd name="T5" fmla="*/ 8 h 8"/>
                  <a:gd name="T6" fmla="*/ 12 w 14"/>
                  <a:gd name="T7" fmla="*/ 6 h 8"/>
                  <a:gd name="T8" fmla="*/ 14 w 14"/>
                  <a:gd name="T9" fmla="*/ 3 h 8"/>
                  <a:gd name="T10" fmla="*/ 5 w 14"/>
                  <a:gd name="T11" fmla="*/ 0 h 8"/>
                  <a:gd name="T12" fmla="*/ 0 w 14"/>
                  <a:gd name="T13" fmla="*/ 5 h 8"/>
                  <a:gd name="T14" fmla="*/ 2 w 14"/>
                  <a:gd name="T15" fmla="*/ 5 h 8"/>
                  <a:gd name="T16" fmla="*/ 9 w 1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8">
                    <a:moveTo>
                      <a:pt x="9" y="8"/>
                    </a:moveTo>
                    <a:lnTo>
                      <a:pt x="9" y="6"/>
                    </a:lnTo>
                    <a:lnTo>
                      <a:pt x="12" y="8"/>
                    </a:lnTo>
                    <a:lnTo>
                      <a:pt x="12" y="6"/>
                    </a:lnTo>
                    <a:lnTo>
                      <a:pt x="14" y="3"/>
                    </a:lnTo>
                    <a:lnTo>
                      <a:pt x="5" y="0"/>
                    </a:lnTo>
                    <a:lnTo>
                      <a:pt x="0" y="5"/>
                    </a:lnTo>
                    <a:lnTo>
                      <a:pt x="2" y="5"/>
                    </a:lnTo>
                    <a:lnTo>
                      <a:pt x="9"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8" name="Group 118"/>
            <p:cNvGrpSpPr>
              <a:grpSpLocks/>
            </p:cNvGrpSpPr>
            <p:nvPr/>
          </p:nvGrpSpPr>
          <p:grpSpPr bwMode="auto">
            <a:xfrm>
              <a:off x="1269" y="1046"/>
              <a:ext cx="31" cy="34"/>
              <a:chOff x="1269" y="1046"/>
              <a:chExt cx="31" cy="34"/>
            </a:xfrm>
            <a:grpFill/>
          </p:grpSpPr>
          <p:sp>
            <p:nvSpPr>
              <p:cNvPr id="3426" name="Freeform 116"/>
              <p:cNvSpPr>
                <a:spLocks/>
              </p:cNvSpPr>
              <p:nvPr/>
            </p:nvSpPr>
            <p:spPr bwMode="auto">
              <a:xfrm>
                <a:off x="1269" y="1046"/>
                <a:ext cx="31" cy="34"/>
              </a:xfrm>
              <a:custGeom>
                <a:avLst/>
                <a:gdLst>
                  <a:gd name="T0" fmla="*/ 31 w 31"/>
                  <a:gd name="T1" fmla="*/ 24 h 34"/>
                  <a:gd name="T2" fmla="*/ 31 w 31"/>
                  <a:gd name="T3" fmla="*/ 24 h 34"/>
                  <a:gd name="T4" fmla="*/ 29 w 31"/>
                  <a:gd name="T5" fmla="*/ 22 h 34"/>
                  <a:gd name="T6" fmla="*/ 31 w 31"/>
                  <a:gd name="T7" fmla="*/ 19 h 34"/>
                  <a:gd name="T8" fmla="*/ 29 w 31"/>
                  <a:gd name="T9" fmla="*/ 15 h 34"/>
                  <a:gd name="T10" fmla="*/ 22 w 31"/>
                  <a:gd name="T11" fmla="*/ 15 h 34"/>
                  <a:gd name="T12" fmla="*/ 22 w 31"/>
                  <a:gd name="T13" fmla="*/ 7 h 34"/>
                  <a:gd name="T14" fmla="*/ 13 w 31"/>
                  <a:gd name="T15" fmla="*/ 7 h 34"/>
                  <a:gd name="T16" fmla="*/ 11 w 31"/>
                  <a:gd name="T17" fmla="*/ 7 h 34"/>
                  <a:gd name="T18" fmla="*/ 13 w 31"/>
                  <a:gd name="T19" fmla="*/ 1 h 34"/>
                  <a:gd name="T20" fmla="*/ 9 w 31"/>
                  <a:gd name="T21" fmla="*/ 0 h 34"/>
                  <a:gd name="T22" fmla="*/ 2 w 31"/>
                  <a:gd name="T23" fmla="*/ 0 h 34"/>
                  <a:gd name="T24" fmla="*/ 0 w 31"/>
                  <a:gd name="T25" fmla="*/ 3 h 34"/>
                  <a:gd name="T26" fmla="*/ 0 w 31"/>
                  <a:gd name="T27" fmla="*/ 7 h 34"/>
                  <a:gd name="T28" fmla="*/ 2 w 31"/>
                  <a:gd name="T29" fmla="*/ 9 h 34"/>
                  <a:gd name="T30" fmla="*/ 2 w 31"/>
                  <a:gd name="T31" fmla="*/ 11 h 34"/>
                  <a:gd name="T32" fmla="*/ 0 w 31"/>
                  <a:gd name="T33" fmla="*/ 13 h 34"/>
                  <a:gd name="T34" fmla="*/ 0 w 31"/>
                  <a:gd name="T35" fmla="*/ 17 h 34"/>
                  <a:gd name="T36" fmla="*/ 11 w 31"/>
                  <a:gd name="T37" fmla="*/ 15 h 34"/>
                  <a:gd name="T38" fmla="*/ 16 w 31"/>
                  <a:gd name="T39" fmla="*/ 17 h 34"/>
                  <a:gd name="T40" fmla="*/ 18 w 31"/>
                  <a:gd name="T41" fmla="*/ 17 h 34"/>
                  <a:gd name="T42" fmla="*/ 7 w 31"/>
                  <a:gd name="T43" fmla="*/ 20 h 34"/>
                  <a:gd name="T44" fmla="*/ 4 w 31"/>
                  <a:gd name="T45" fmla="*/ 24 h 34"/>
                  <a:gd name="T46" fmla="*/ 9 w 31"/>
                  <a:gd name="T47" fmla="*/ 24 h 34"/>
                  <a:gd name="T48" fmla="*/ 13 w 31"/>
                  <a:gd name="T49" fmla="*/ 22 h 34"/>
                  <a:gd name="T50" fmla="*/ 11 w 31"/>
                  <a:gd name="T51" fmla="*/ 24 h 34"/>
                  <a:gd name="T52" fmla="*/ 11 w 31"/>
                  <a:gd name="T53" fmla="*/ 28 h 34"/>
                  <a:gd name="T54" fmla="*/ 7 w 31"/>
                  <a:gd name="T55" fmla="*/ 32 h 34"/>
                  <a:gd name="T56" fmla="*/ 7 w 31"/>
                  <a:gd name="T57" fmla="*/ 34 h 34"/>
                  <a:gd name="T58" fmla="*/ 9 w 31"/>
                  <a:gd name="T59" fmla="*/ 34 h 34"/>
                  <a:gd name="T60" fmla="*/ 16 w 31"/>
                  <a:gd name="T61" fmla="*/ 34 h 34"/>
                  <a:gd name="T62" fmla="*/ 20 w 31"/>
                  <a:gd name="T63" fmla="*/ 32 h 34"/>
                  <a:gd name="T64" fmla="*/ 31 w 31"/>
                  <a:gd name="T65"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31" y="24"/>
                    </a:moveTo>
                    <a:lnTo>
                      <a:pt x="31" y="24"/>
                    </a:lnTo>
                    <a:lnTo>
                      <a:pt x="29" y="22"/>
                    </a:lnTo>
                    <a:lnTo>
                      <a:pt x="31" y="19"/>
                    </a:lnTo>
                    <a:lnTo>
                      <a:pt x="29" y="15"/>
                    </a:lnTo>
                    <a:lnTo>
                      <a:pt x="22" y="15"/>
                    </a:lnTo>
                    <a:lnTo>
                      <a:pt x="22" y="7"/>
                    </a:lnTo>
                    <a:lnTo>
                      <a:pt x="13" y="7"/>
                    </a:lnTo>
                    <a:lnTo>
                      <a:pt x="11" y="7"/>
                    </a:lnTo>
                    <a:lnTo>
                      <a:pt x="13" y="1"/>
                    </a:lnTo>
                    <a:lnTo>
                      <a:pt x="9" y="0"/>
                    </a:ln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7" name="Freeform 117"/>
              <p:cNvSpPr>
                <a:spLocks/>
              </p:cNvSpPr>
              <p:nvPr/>
            </p:nvSpPr>
            <p:spPr bwMode="auto">
              <a:xfrm>
                <a:off x="1269" y="1046"/>
                <a:ext cx="31" cy="34"/>
              </a:xfrm>
              <a:custGeom>
                <a:avLst/>
                <a:gdLst>
                  <a:gd name="T0" fmla="*/ 31 w 31"/>
                  <a:gd name="T1" fmla="*/ 24 h 34"/>
                  <a:gd name="T2" fmla="*/ 31 w 31"/>
                  <a:gd name="T3" fmla="*/ 24 h 34"/>
                  <a:gd name="T4" fmla="*/ 29 w 31"/>
                  <a:gd name="T5" fmla="*/ 22 h 34"/>
                  <a:gd name="T6" fmla="*/ 31 w 31"/>
                  <a:gd name="T7" fmla="*/ 19 h 34"/>
                  <a:gd name="T8" fmla="*/ 29 w 31"/>
                  <a:gd name="T9" fmla="*/ 15 h 34"/>
                  <a:gd name="T10" fmla="*/ 22 w 31"/>
                  <a:gd name="T11" fmla="*/ 15 h 34"/>
                  <a:gd name="T12" fmla="*/ 22 w 31"/>
                  <a:gd name="T13" fmla="*/ 7 h 34"/>
                  <a:gd name="T14" fmla="*/ 13 w 31"/>
                  <a:gd name="T15" fmla="*/ 7 h 34"/>
                  <a:gd name="T16" fmla="*/ 11 w 31"/>
                  <a:gd name="T17" fmla="*/ 7 h 34"/>
                  <a:gd name="T18" fmla="*/ 13 w 31"/>
                  <a:gd name="T19" fmla="*/ 1 h 34"/>
                  <a:gd name="T20" fmla="*/ 9 w 31"/>
                  <a:gd name="T21" fmla="*/ 0 h 34"/>
                  <a:gd name="T22" fmla="*/ 2 w 31"/>
                  <a:gd name="T23" fmla="*/ 0 h 34"/>
                  <a:gd name="T24" fmla="*/ 0 w 31"/>
                  <a:gd name="T25" fmla="*/ 3 h 34"/>
                  <a:gd name="T26" fmla="*/ 0 w 31"/>
                  <a:gd name="T27" fmla="*/ 7 h 34"/>
                  <a:gd name="T28" fmla="*/ 2 w 31"/>
                  <a:gd name="T29" fmla="*/ 9 h 34"/>
                  <a:gd name="T30" fmla="*/ 2 w 31"/>
                  <a:gd name="T31" fmla="*/ 11 h 34"/>
                  <a:gd name="T32" fmla="*/ 0 w 31"/>
                  <a:gd name="T33" fmla="*/ 13 h 34"/>
                  <a:gd name="T34" fmla="*/ 0 w 31"/>
                  <a:gd name="T35" fmla="*/ 17 h 34"/>
                  <a:gd name="T36" fmla="*/ 11 w 31"/>
                  <a:gd name="T37" fmla="*/ 15 h 34"/>
                  <a:gd name="T38" fmla="*/ 16 w 31"/>
                  <a:gd name="T39" fmla="*/ 17 h 34"/>
                  <a:gd name="T40" fmla="*/ 18 w 31"/>
                  <a:gd name="T41" fmla="*/ 17 h 34"/>
                  <a:gd name="T42" fmla="*/ 7 w 31"/>
                  <a:gd name="T43" fmla="*/ 20 h 34"/>
                  <a:gd name="T44" fmla="*/ 4 w 31"/>
                  <a:gd name="T45" fmla="*/ 24 h 34"/>
                  <a:gd name="T46" fmla="*/ 9 w 31"/>
                  <a:gd name="T47" fmla="*/ 24 h 34"/>
                  <a:gd name="T48" fmla="*/ 13 w 31"/>
                  <a:gd name="T49" fmla="*/ 22 h 34"/>
                  <a:gd name="T50" fmla="*/ 11 w 31"/>
                  <a:gd name="T51" fmla="*/ 24 h 34"/>
                  <a:gd name="T52" fmla="*/ 11 w 31"/>
                  <a:gd name="T53" fmla="*/ 28 h 34"/>
                  <a:gd name="T54" fmla="*/ 7 w 31"/>
                  <a:gd name="T55" fmla="*/ 32 h 34"/>
                  <a:gd name="T56" fmla="*/ 7 w 31"/>
                  <a:gd name="T57" fmla="*/ 34 h 34"/>
                  <a:gd name="T58" fmla="*/ 9 w 31"/>
                  <a:gd name="T59" fmla="*/ 34 h 34"/>
                  <a:gd name="T60" fmla="*/ 16 w 31"/>
                  <a:gd name="T61" fmla="*/ 34 h 34"/>
                  <a:gd name="T62" fmla="*/ 20 w 31"/>
                  <a:gd name="T63" fmla="*/ 32 h 34"/>
                  <a:gd name="T64" fmla="*/ 31 w 31"/>
                  <a:gd name="T65"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31" y="24"/>
                    </a:moveTo>
                    <a:lnTo>
                      <a:pt x="31" y="24"/>
                    </a:lnTo>
                    <a:lnTo>
                      <a:pt x="29" y="22"/>
                    </a:lnTo>
                    <a:lnTo>
                      <a:pt x="31" y="19"/>
                    </a:lnTo>
                    <a:lnTo>
                      <a:pt x="29" y="15"/>
                    </a:lnTo>
                    <a:lnTo>
                      <a:pt x="22" y="15"/>
                    </a:lnTo>
                    <a:lnTo>
                      <a:pt x="22" y="7"/>
                    </a:lnTo>
                    <a:lnTo>
                      <a:pt x="13" y="7"/>
                    </a:lnTo>
                    <a:lnTo>
                      <a:pt x="11" y="7"/>
                    </a:lnTo>
                    <a:lnTo>
                      <a:pt x="13" y="1"/>
                    </a:lnTo>
                    <a:lnTo>
                      <a:pt x="9" y="0"/>
                    </a:ln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89" name="Group 121"/>
            <p:cNvGrpSpPr>
              <a:grpSpLocks/>
            </p:cNvGrpSpPr>
            <p:nvPr/>
          </p:nvGrpSpPr>
          <p:grpSpPr bwMode="auto">
            <a:xfrm>
              <a:off x="1333" y="965"/>
              <a:ext cx="14" cy="16"/>
              <a:chOff x="1333" y="965"/>
              <a:chExt cx="14" cy="16"/>
            </a:xfrm>
            <a:grpFill/>
          </p:grpSpPr>
          <p:sp>
            <p:nvSpPr>
              <p:cNvPr id="3424" name="Freeform 119"/>
              <p:cNvSpPr>
                <a:spLocks/>
              </p:cNvSpPr>
              <p:nvPr/>
            </p:nvSpPr>
            <p:spPr bwMode="auto">
              <a:xfrm>
                <a:off x="1333" y="965"/>
                <a:ext cx="14" cy="16"/>
              </a:xfrm>
              <a:custGeom>
                <a:avLst/>
                <a:gdLst>
                  <a:gd name="T0" fmla="*/ 12 w 14"/>
                  <a:gd name="T1" fmla="*/ 14 h 16"/>
                  <a:gd name="T2" fmla="*/ 12 w 14"/>
                  <a:gd name="T3" fmla="*/ 14 h 16"/>
                  <a:gd name="T4" fmla="*/ 7 w 14"/>
                  <a:gd name="T5" fmla="*/ 2 h 16"/>
                  <a:gd name="T6" fmla="*/ 5 w 14"/>
                  <a:gd name="T7" fmla="*/ 0 h 16"/>
                  <a:gd name="T8" fmla="*/ 0 w 14"/>
                  <a:gd name="T9" fmla="*/ 0 h 16"/>
                  <a:gd name="T10" fmla="*/ 3 w 14"/>
                  <a:gd name="T11" fmla="*/ 7 h 16"/>
                  <a:gd name="T12" fmla="*/ 3 w 14"/>
                  <a:gd name="T13" fmla="*/ 12 h 16"/>
                  <a:gd name="T14" fmla="*/ 10 w 14"/>
                  <a:gd name="T15" fmla="*/ 16 h 16"/>
                  <a:gd name="T16" fmla="*/ 14 w 14"/>
                  <a:gd name="T17" fmla="*/ 16 h 16"/>
                  <a:gd name="T18" fmla="*/ 12 w 14"/>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12" y="14"/>
                    </a:moveTo>
                    <a:lnTo>
                      <a:pt x="12" y="14"/>
                    </a:lnTo>
                    <a:lnTo>
                      <a:pt x="7" y="2"/>
                    </a:lnTo>
                    <a:lnTo>
                      <a:pt x="5" y="0"/>
                    </a:lnTo>
                    <a:lnTo>
                      <a:pt x="0" y="0"/>
                    </a:lnTo>
                    <a:lnTo>
                      <a:pt x="3" y="7"/>
                    </a:lnTo>
                    <a:lnTo>
                      <a:pt x="3" y="12"/>
                    </a:lnTo>
                    <a:lnTo>
                      <a:pt x="10" y="16"/>
                    </a:lnTo>
                    <a:lnTo>
                      <a:pt x="14" y="16"/>
                    </a:lnTo>
                    <a:lnTo>
                      <a:pt x="12"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5" name="Freeform 120"/>
              <p:cNvSpPr>
                <a:spLocks/>
              </p:cNvSpPr>
              <p:nvPr/>
            </p:nvSpPr>
            <p:spPr bwMode="auto">
              <a:xfrm>
                <a:off x="1333" y="965"/>
                <a:ext cx="14" cy="16"/>
              </a:xfrm>
              <a:custGeom>
                <a:avLst/>
                <a:gdLst>
                  <a:gd name="T0" fmla="*/ 12 w 14"/>
                  <a:gd name="T1" fmla="*/ 14 h 16"/>
                  <a:gd name="T2" fmla="*/ 12 w 14"/>
                  <a:gd name="T3" fmla="*/ 14 h 16"/>
                  <a:gd name="T4" fmla="*/ 7 w 14"/>
                  <a:gd name="T5" fmla="*/ 2 h 16"/>
                  <a:gd name="T6" fmla="*/ 5 w 14"/>
                  <a:gd name="T7" fmla="*/ 0 h 16"/>
                  <a:gd name="T8" fmla="*/ 0 w 14"/>
                  <a:gd name="T9" fmla="*/ 0 h 16"/>
                  <a:gd name="T10" fmla="*/ 3 w 14"/>
                  <a:gd name="T11" fmla="*/ 7 h 16"/>
                  <a:gd name="T12" fmla="*/ 3 w 14"/>
                  <a:gd name="T13" fmla="*/ 12 h 16"/>
                  <a:gd name="T14" fmla="*/ 10 w 14"/>
                  <a:gd name="T15" fmla="*/ 16 h 16"/>
                  <a:gd name="T16" fmla="*/ 14 w 14"/>
                  <a:gd name="T17" fmla="*/ 16 h 16"/>
                  <a:gd name="T18" fmla="*/ 12 w 14"/>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12" y="14"/>
                    </a:moveTo>
                    <a:lnTo>
                      <a:pt x="12" y="14"/>
                    </a:lnTo>
                    <a:lnTo>
                      <a:pt x="7" y="2"/>
                    </a:lnTo>
                    <a:lnTo>
                      <a:pt x="5" y="0"/>
                    </a:lnTo>
                    <a:lnTo>
                      <a:pt x="0" y="0"/>
                    </a:lnTo>
                    <a:lnTo>
                      <a:pt x="3" y="7"/>
                    </a:lnTo>
                    <a:lnTo>
                      <a:pt x="3" y="12"/>
                    </a:lnTo>
                    <a:lnTo>
                      <a:pt x="10" y="16"/>
                    </a:lnTo>
                    <a:lnTo>
                      <a:pt x="14" y="16"/>
                    </a:lnTo>
                    <a:lnTo>
                      <a:pt x="12"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0" name="Group 124"/>
            <p:cNvGrpSpPr>
              <a:grpSpLocks/>
            </p:cNvGrpSpPr>
            <p:nvPr/>
          </p:nvGrpSpPr>
          <p:grpSpPr bwMode="auto">
            <a:xfrm>
              <a:off x="1245" y="987"/>
              <a:ext cx="98" cy="42"/>
              <a:chOff x="1245" y="987"/>
              <a:chExt cx="98" cy="42"/>
            </a:xfrm>
            <a:grpFill/>
          </p:grpSpPr>
          <p:sp>
            <p:nvSpPr>
              <p:cNvPr id="3422" name="Freeform 122"/>
              <p:cNvSpPr>
                <a:spLocks/>
              </p:cNvSpPr>
              <p:nvPr/>
            </p:nvSpPr>
            <p:spPr bwMode="auto">
              <a:xfrm>
                <a:off x="1245" y="987"/>
                <a:ext cx="98" cy="42"/>
              </a:xfrm>
              <a:custGeom>
                <a:avLst/>
                <a:gdLst>
                  <a:gd name="T0" fmla="*/ 6 w 98"/>
                  <a:gd name="T1" fmla="*/ 15 h 42"/>
                  <a:gd name="T2" fmla="*/ 6 w 98"/>
                  <a:gd name="T3" fmla="*/ 15 h 42"/>
                  <a:gd name="T4" fmla="*/ 8 w 98"/>
                  <a:gd name="T5" fmla="*/ 15 h 42"/>
                  <a:gd name="T6" fmla="*/ 8 w 98"/>
                  <a:gd name="T7" fmla="*/ 13 h 42"/>
                  <a:gd name="T8" fmla="*/ 13 w 98"/>
                  <a:gd name="T9" fmla="*/ 13 h 42"/>
                  <a:gd name="T10" fmla="*/ 11 w 98"/>
                  <a:gd name="T11" fmla="*/ 19 h 42"/>
                  <a:gd name="T12" fmla="*/ 13 w 98"/>
                  <a:gd name="T13" fmla="*/ 19 h 42"/>
                  <a:gd name="T14" fmla="*/ 15 w 98"/>
                  <a:gd name="T15" fmla="*/ 19 h 42"/>
                  <a:gd name="T16" fmla="*/ 20 w 98"/>
                  <a:gd name="T17" fmla="*/ 17 h 42"/>
                  <a:gd name="T18" fmla="*/ 20 w 98"/>
                  <a:gd name="T19" fmla="*/ 19 h 42"/>
                  <a:gd name="T20" fmla="*/ 17 w 98"/>
                  <a:gd name="T21" fmla="*/ 21 h 42"/>
                  <a:gd name="T22" fmla="*/ 22 w 98"/>
                  <a:gd name="T23" fmla="*/ 25 h 42"/>
                  <a:gd name="T24" fmla="*/ 15 w 98"/>
                  <a:gd name="T25" fmla="*/ 25 h 42"/>
                  <a:gd name="T26" fmla="*/ 13 w 98"/>
                  <a:gd name="T27" fmla="*/ 27 h 42"/>
                  <a:gd name="T28" fmla="*/ 15 w 98"/>
                  <a:gd name="T29" fmla="*/ 27 h 42"/>
                  <a:gd name="T30" fmla="*/ 29 w 98"/>
                  <a:gd name="T31" fmla="*/ 25 h 42"/>
                  <a:gd name="T32" fmla="*/ 40 w 98"/>
                  <a:gd name="T33" fmla="*/ 23 h 42"/>
                  <a:gd name="T34" fmla="*/ 53 w 98"/>
                  <a:gd name="T35" fmla="*/ 23 h 42"/>
                  <a:gd name="T36" fmla="*/ 66 w 98"/>
                  <a:gd name="T37" fmla="*/ 27 h 42"/>
                  <a:gd name="T38" fmla="*/ 69 w 98"/>
                  <a:gd name="T39" fmla="*/ 30 h 42"/>
                  <a:gd name="T40" fmla="*/ 71 w 98"/>
                  <a:gd name="T41" fmla="*/ 32 h 42"/>
                  <a:gd name="T42" fmla="*/ 75 w 98"/>
                  <a:gd name="T43" fmla="*/ 34 h 42"/>
                  <a:gd name="T44" fmla="*/ 78 w 98"/>
                  <a:gd name="T45" fmla="*/ 34 h 42"/>
                  <a:gd name="T46" fmla="*/ 82 w 98"/>
                  <a:gd name="T47" fmla="*/ 38 h 42"/>
                  <a:gd name="T48" fmla="*/ 84 w 98"/>
                  <a:gd name="T49" fmla="*/ 42 h 42"/>
                  <a:gd name="T50" fmla="*/ 89 w 98"/>
                  <a:gd name="T51" fmla="*/ 42 h 42"/>
                  <a:gd name="T52" fmla="*/ 93 w 98"/>
                  <a:gd name="T53" fmla="*/ 42 h 42"/>
                  <a:gd name="T54" fmla="*/ 95 w 98"/>
                  <a:gd name="T55" fmla="*/ 40 h 42"/>
                  <a:gd name="T56" fmla="*/ 98 w 98"/>
                  <a:gd name="T57" fmla="*/ 38 h 42"/>
                  <a:gd name="T58" fmla="*/ 98 w 98"/>
                  <a:gd name="T59" fmla="*/ 36 h 42"/>
                  <a:gd name="T60" fmla="*/ 98 w 98"/>
                  <a:gd name="T61" fmla="*/ 30 h 42"/>
                  <a:gd name="T62" fmla="*/ 93 w 98"/>
                  <a:gd name="T63" fmla="*/ 29 h 42"/>
                  <a:gd name="T64" fmla="*/ 86 w 98"/>
                  <a:gd name="T65" fmla="*/ 21 h 42"/>
                  <a:gd name="T66" fmla="*/ 84 w 98"/>
                  <a:gd name="T67" fmla="*/ 21 h 42"/>
                  <a:gd name="T68" fmla="*/ 82 w 98"/>
                  <a:gd name="T69" fmla="*/ 23 h 42"/>
                  <a:gd name="T70" fmla="*/ 78 w 98"/>
                  <a:gd name="T71" fmla="*/ 21 h 42"/>
                  <a:gd name="T72" fmla="*/ 73 w 98"/>
                  <a:gd name="T73" fmla="*/ 21 h 42"/>
                  <a:gd name="T74" fmla="*/ 64 w 98"/>
                  <a:gd name="T75" fmla="*/ 11 h 42"/>
                  <a:gd name="T76" fmla="*/ 62 w 98"/>
                  <a:gd name="T77" fmla="*/ 11 h 42"/>
                  <a:gd name="T78" fmla="*/ 62 w 98"/>
                  <a:gd name="T79" fmla="*/ 13 h 42"/>
                  <a:gd name="T80" fmla="*/ 60 w 98"/>
                  <a:gd name="T81" fmla="*/ 13 h 42"/>
                  <a:gd name="T82" fmla="*/ 55 w 98"/>
                  <a:gd name="T83" fmla="*/ 9 h 42"/>
                  <a:gd name="T84" fmla="*/ 53 w 98"/>
                  <a:gd name="T85" fmla="*/ 7 h 42"/>
                  <a:gd name="T86" fmla="*/ 49 w 98"/>
                  <a:gd name="T87" fmla="*/ 7 h 42"/>
                  <a:gd name="T88" fmla="*/ 46 w 98"/>
                  <a:gd name="T89" fmla="*/ 9 h 42"/>
                  <a:gd name="T90" fmla="*/ 46 w 98"/>
                  <a:gd name="T91" fmla="*/ 11 h 42"/>
                  <a:gd name="T92" fmla="*/ 42 w 98"/>
                  <a:gd name="T93" fmla="*/ 11 h 42"/>
                  <a:gd name="T94" fmla="*/ 42 w 98"/>
                  <a:gd name="T95" fmla="*/ 7 h 42"/>
                  <a:gd name="T96" fmla="*/ 35 w 98"/>
                  <a:gd name="T97" fmla="*/ 5 h 42"/>
                  <a:gd name="T98" fmla="*/ 29 w 98"/>
                  <a:gd name="T99" fmla="*/ 3 h 42"/>
                  <a:gd name="T100" fmla="*/ 29 w 98"/>
                  <a:gd name="T101" fmla="*/ 9 h 42"/>
                  <a:gd name="T102" fmla="*/ 24 w 98"/>
                  <a:gd name="T103" fmla="*/ 11 h 42"/>
                  <a:gd name="T104" fmla="*/ 22 w 98"/>
                  <a:gd name="T105" fmla="*/ 7 h 42"/>
                  <a:gd name="T106" fmla="*/ 22 w 98"/>
                  <a:gd name="T107" fmla="*/ 3 h 42"/>
                  <a:gd name="T108" fmla="*/ 4 w 98"/>
                  <a:gd name="T109" fmla="*/ 0 h 42"/>
                  <a:gd name="T110" fmla="*/ 2 w 98"/>
                  <a:gd name="T111" fmla="*/ 2 h 42"/>
                  <a:gd name="T112" fmla="*/ 0 w 98"/>
                  <a:gd name="T113" fmla="*/ 3 h 42"/>
                  <a:gd name="T114" fmla="*/ 0 w 98"/>
                  <a:gd name="T115" fmla="*/ 11 h 42"/>
                  <a:gd name="T116" fmla="*/ 6 w 98"/>
                  <a:gd name="T117" fmla="*/ 9 h 42"/>
                  <a:gd name="T118" fmla="*/ 6 w 98"/>
                  <a:gd name="T119"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2">
                    <a:moveTo>
                      <a:pt x="6" y="15"/>
                    </a:moveTo>
                    <a:lnTo>
                      <a:pt x="6" y="15"/>
                    </a:lnTo>
                    <a:lnTo>
                      <a:pt x="8" y="15"/>
                    </a:lnTo>
                    <a:lnTo>
                      <a:pt x="8" y="13"/>
                    </a:lnTo>
                    <a:lnTo>
                      <a:pt x="13" y="13"/>
                    </a:lnTo>
                    <a:lnTo>
                      <a:pt x="11" y="19"/>
                    </a:lnTo>
                    <a:lnTo>
                      <a:pt x="13" y="19"/>
                    </a:lnTo>
                    <a:lnTo>
                      <a:pt x="15" y="19"/>
                    </a:lnTo>
                    <a:lnTo>
                      <a:pt x="20" y="17"/>
                    </a:lnTo>
                    <a:lnTo>
                      <a:pt x="20" y="19"/>
                    </a:lnTo>
                    <a:lnTo>
                      <a:pt x="17" y="21"/>
                    </a:lnTo>
                    <a:lnTo>
                      <a:pt x="22" y="25"/>
                    </a:lnTo>
                    <a:lnTo>
                      <a:pt x="15" y="25"/>
                    </a:lnTo>
                    <a:lnTo>
                      <a:pt x="13" y="27"/>
                    </a:lnTo>
                    <a:lnTo>
                      <a:pt x="15" y="27"/>
                    </a:lnTo>
                    <a:lnTo>
                      <a:pt x="29" y="25"/>
                    </a:lnTo>
                    <a:lnTo>
                      <a:pt x="40" y="23"/>
                    </a:lnTo>
                    <a:lnTo>
                      <a:pt x="53" y="23"/>
                    </a:lnTo>
                    <a:lnTo>
                      <a:pt x="66" y="27"/>
                    </a:lnTo>
                    <a:lnTo>
                      <a:pt x="69" y="30"/>
                    </a:lnTo>
                    <a:lnTo>
                      <a:pt x="71" y="32"/>
                    </a:lnTo>
                    <a:lnTo>
                      <a:pt x="75" y="34"/>
                    </a:lnTo>
                    <a:lnTo>
                      <a:pt x="78" y="34"/>
                    </a:lnTo>
                    <a:lnTo>
                      <a:pt x="82" y="38"/>
                    </a:lnTo>
                    <a:lnTo>
                      <a:pt x="84" y="42"/>
                    </a:lnTo>
                    <a:lnTo>
                      <a:pt x="89" y="42"/>
                    </a:lnTo>
                    <a:lnTo>
                      <a:pt x="93" y="42"/>
                    </a:lnTo>
                    <a:lnTo>
                      <a:pt x="95" y="40"/>
                    </a:lnTo>
                    <a:lnTo>
                      <a:pt x="98" y="38"/>
                    </a:lnTo>
                    <a:lnTo>
                      <a:pt x="98" y="36"/>
                    </a:lnTo>
                    <a:lnTo>
                      <a:pt x="98" y="30"/>
                    </a:lnTo>
                    <a:lnTo>
                      <a:pt x="93" y="29"/>
                    </a:lnTo>
                    <a:lnTo>
                      <a:pt x="86" y="21"/>
                    </a:lnTo>
                    <a:lnTo>
                      <a:pt x="84" y="21"/>
                    </a:lnTo>
                    <a:lnTo>
                      <a:pt x="82" y="23"/>
                    </a:lnTo>
                    <a:lnTo>
                      <a:pt x="78" y="21"/>
                    </a:lnTo>
                    <a:lnTo>
                      <a:pt x="73" y="21"/>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lnTo>
                      <a:pt x="2" y="2"/>
                    </a:lnTo>
                    <a:lnTo>
                      <a:pt x="0" y="3"/>
                    </a:lnTo>
                    <a:lnTo>
                      <a:pt x="0" y="11"/>
                    </a:lnTo>
                    <a:lnTo>
                      <a:pt x="6" y="9"/>
                    </a:lnTo>
                    <a:lnTo>
                      <a:pt x="6"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3" name="Freeform 123"/>
              <p:cNvSpPr>
                <a:spLocks/>
              </p:cNvSpPr>
              <p:nvPr/>
            </p:nvSpPr>
            <p:spPr bwMode="auto">
              <a:xfrm>
                <a:off x="1245" y="987"/>
                <a:ext cx="98" cy="42"/>
              </a:xfrm>
              <a:custGeom>
                <a:avLst/>
                <a:gdLst>
                  <a:gd name="T0" fmla="*/ 6 w 98"/>
                  <a:gd name="T1" fmla="*/ 15 h 42"/>
                  <a:gd name="T2" fmla="*/ 6 w 98"/>
                  <a:gd name="T3" fmla="*/ 15 h 42"/>
                  <a:gd name="T4" fmla="*/ 8 w 98"/>
                  <a:gd name="T5" fmla="*/ 15 h 42"/>
                  <a:gd name="T6" fmla="*/ 8 w 98"/>
                  <a:gd name="T7" fmla="*/ 13 h 42"/>
                  <a:gd name="T8" fmla="*/ 13 w 98"/>
                  <a:gd name="T9" fmla="*/ 13 h 42"/>
                  <a:gd name="T10" fmla="*/ 11 w 98"/>
                  <a:gd name="T11" fmla="*/ 19 h 42"/>
                  <a:gd name="T12" fmla="*/ 13 w 98"/>
                  <a:gd name="T13" fmla="*/ 19 h 42"/>
                  <a:gd name="T14" fmla="*/ 15 w 98"/>
                  <a:gd name="T15" fmla="*/ 19 h 42"/>
                  <a:gd name="T16" fmla="*/ 20 w 98"/>
                  <a:gd name="T17" fmla="*/ 17 h 42"/>
                  <a:gd name="T18" fmla="*/ 20 w 98"/>
                  <a:gd name="T19" fmla="*/ 19 h 42"/>
                  <a:gd name="T20" fmla="*/ 17 w 98"/>
                  <a:gd name="T21" fmla="*/ 21 h 42"/>
                  <a:gd name="T22" fmla="*/ 22 w 98"/>
                  <a:gd name="T23" fmla="*/ 25 h 42"/>
                  <a:gd name="T24" fmla="*/ 15 w 98"/>
                  <a:gd name="T25" fmla="*/ 25 h 42"/>
                  <a:gd name="T26" fmla="*/ 13 w 98"/>
                  <a:gd name="T27" fmla="*/ 27 h 42"/>
                  <a:gd name="T28" fmla="*/ 15 w 98"/>
                  <a:gd name="T29" fmla="*/ 27 h 42"/>
                  <a:gd name="T30" fmla="*/ 29 w 98"/>
                  <a:gd name="T31" fmla="*/ 25 h 42"/>
                  <a:gd name="T32" fmla="*/ 40 w 98"/>
                  <a:gd name="T33" fmla="*/ 23 h 42"/>
                  <a:gd name="T34" fmla="*/ 53 w 98"/>
                  <a:gd name="T35" fmla="*/ 23 h 42"/>
                  <a:gd name="T36" fmla="*/ 66 w 98"/>
                  <a:gd name="T37" fmla="*/ 27 h 42"/>
                  <a:gd name="T38" fmla="*/ 69 w 98"/>
                  <a:gd name="T39" fmla="*/ 30 h 42"/>
                  <a:gd name="T40" fmla="*/ 71 w 98"/>
                  <a:gd name="T41" fmla="*/ 32 h 42"/>
                  <a:gd name="T42" fmla="*/ 75 w 98"/>
                  <a:gd name="T43" fmla="*/ 34 h 42"/>
                  <a:gd name="T44" fmla="*/ 78 w 98"/>
                  <a:gd name="T45" fmla="*/ 34 h 42"/>
                  <a:gd name="T46" fmla="*/ 82 w 98"/>
                  <a:gd name="T47" fmla="*/ 38 h 42"/>
                  <a:gd name="T48" fmla="*/ 84 w 98"/>
                  <a:gd name="T49" fmla="*/ 42 h 42"/>
                  <a:gd name="T50" fmla="*/ 89 w 98"/>
                  <a:gd name="T51" fmla="*/ 42 h 42"/>
                  <a:gd name="T52" fmla="*/ 93 w 98"/>
                  <a:gd name="T53" fmla="*/ 42 h 42"/>
                  <a:gd name="T54" fmla="*/ 95 w 98"/>
                  <a:gd name="T55" fmla="*/ 40 h 42"/>
                  <a:gd name="T56" fmla="*/ 98 w 98"/>
                  <a:gd name="T57" fmla="*/ 38 h 42"/>
                  <a:gd name="T58" fmla="*/ 98 w 98"/>
                  <a:gd name="T59" fmla="*/ 36 h 42"/>
                  <a:gd name="T60" fmla="*/ 98 w 98"/>
                  <a:gd name="T61" fmla="*/ 30 h 42"/>
                  <a:gd name="T62" fmla="*/ 93 w 98"/>
                  <a:gd name="T63" fmla="*/ 29 h 42"/>
                  <a:gd name="T64" fmla="*/ 86 w 98"/>
                  <a:gd name="T65" fmla="*/ 21 h 42"/>
                  <a:gd name="T66" fmla="*/ 84 w 98"/>
                  <a:gd name="T67" fmla="*/ 21 h 42"/>
                  <a:gd name="T68" fmla="*/ 82 w 98"/>
                  <a:gd name="T69" fmla="*/ 23 h 42"/>
                  <a:gd name="T70" fmla="*/ 78 w 98"/>
                  <a:gd name="T71" fmla="*/ 21 h 42"/>
                  <a:gd name="T72" fmla="*/ 73 w 98"/>
                  <a:gd name="T73" fmla="*/ 21 h 42"/>
                  <a:gd name="T74" fmla="*/ 64 w 98"/>
                  <a:gd name="T75" fmla="*/ 11 h 42"/>
                  <a:gd name="T76" fmla="*/ 62 w 98"/>
                  <a:gd name="T77" fmla="*/ 11 h 42"/>
                  <a:gd name="T78" fmla="*/ 62 w 98"/>
                  <a:gd name="T79" fmla="*/ 13 h 42"/>
                  <a:gd name="T80" fmla="*/ 60 w 98"/>
                  <a:gd name="T81" fmla="*/ 13 h 42"/>
                  <a:gd name="T82" fmla="*/ 55 w 98"/>
                  <a:gd name="T83" fmla="*/ 9 h 42"/>
                  <a:gd name="T84" fmla="*/ 53 w 98"/>
                  <a:gd name="T85" fmla="*/ 7 h 42"/>
                  <a:gd name="T86" fmla="*/ 49 w 98"/>
                  <a:gd name="T87" fmla="*/ 7 h 42"/>
                  <a:gd name="T88" fmla="*/ 46 w 98"/>
                  <a:gd name="T89" fmla="*/ 9 h 42"/>
                  <a:gd name="T90" fmla="*/ 46 w 98"/>
                  <a:gd name="T91" fmla="*/ 11 h 42"/>
                  <a:gd name="T92" fmla="*/ 42 w 98"/>
                  <a:gd name="T93" fmla="*/ 11 h 42"/>
                  <a:gd name="T94" fmla="*/ 42 w 98"/>
                  <a:gd name="T95" fmla="*/ 7 h 42"/>
                  <a:gd name="T96" fmla="*/ 35 w 98"/>
                  <a:gd name="T97" fmla="*/ 5 h 42"/>
                  <a:gd name="T98" fmla="*/ 29 w 98"/>
                  <a:gd name="T99" fmla="*/ 3 h 42"/>
                  <a:gd name="T100" fmla="*/ 29 w 98"/>
                  <a:gd name="T101" fmla="*/ 9 h 42"/>
                  <a:gd name="T102" fmla="*/ 24 w 98"/>
                  <a:gd name="T103" fmla="*/ 11 h 42"/>
                  <a:gd name="T104" fmla="*/ 22 w 98"/>
                  <a:gd name="T105" fmla="*/ 7 h 42"/>
                  <a:gd name="T106" fmla="*/ 22 w 98"/>
                  <a:gd name="T107" fmla="*/ 3 h 42"/>
                  <a:gd name="T108" fmla="*/ 4 w 98"/>
                  <a:gd name="T109" fmla="*/ 0 h 42"/>
                  <a:gd name="T110" fmla="*/ 2 w 98"/>
                  <a:gd name="T111" fmla="*/ 2 h 42"/>
                  <a:gd name="T112" fmla="*/ 0 w 98"/>
                  <a:gd name="T113" fmla="*/ 3 h 42"/>
                  <a:gd name="T114" fmla="*/ 0 w 98"/>
                  <a:gd name="T115" fmla="*/ 11 h 42"/>
                  <a:gd name="T116" fmla="*/ 6 w 98"/>
                  <a:gd name="T117" fmla="*/ 9 h 42"/>
                  <a:gd name="T118" fmla="*/ 6 w 98"/>
                  <a:gd name="T119"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2">
                    <a:moveTo>
                      <a:pt x="6" y="15"/>
                    </a:moveTo>
                    <a:lnTo>
                      <a:pt x="6" y="15"/>
                    </a:lnTo>
                    <a:lnTo>
                      <a:pt x="8" y="15"/>
                    </a:lnTo>
                    <a:lnTo>
                      <a:pt x="8" y="13"/>
                    </a:lnTo>
                    <a:lnTo>
                      <a:pt x="13" y="13"/>
                    </a:lnTo>
                    <a:lnTo>
                      <a:pt x="11" y="19"/>
                    </a:lnTo>
                    <a:lnTo>
                      <a:pt x="13" y="19"/>
                    </a:lnTo>
                    <a:lnTo>
                      <a:pt x="15" y="19"/>
                    </a:lnTo>
                    <a:lnTo>
                      <a:pt x="20" y="17"/>
                    </a:lnTo>
                    <a:lnTo>
                      <a:pt x="20" y="19"/>
                    </a:lnTo>
                    <a:lnTo>
                      <a:pt x="17" y="21"/>
                    </a:lnTo>
                    <a:lnTo>
                      <a:pt x="22" y="25"/>
                    </a:lnTo>
                    <a:lnTo>
                      <a:pt x="15" y="25"/>
                    </a:lnTo>
                    <a:lnTo>
                      <a:pt x="13" y="27"/>
                    </a:lnTo>
                    <a:lnTo>
                      <a:pt x="15" y="27"/>
                    </a:lnTo>
                    <a:lnTo>
                      <a:pt x="29" y="25"/>
                    </a:lnTo>
                    <a:lnTo>
                      <a:pt x="40" y="23"/>
                    </a:lnTo>
                    <a:lnTo>
                      <a:pt x="53" y="23"/>
                    </a:lnTo>
                    <a:lnTo>
                      <a:pt x="66" y="27"/>
                    </a:lnTo>
                    <a:lnTo>
                      <a:pt x="69" y="30"/>
                    </a:lnTo>
                    <a:lnTo>
                      <a:pt x="71" y="32"/>
                    </a:lnTo>
                    <a:lnTo>
                      <a:pt x="75" y="34"/>
                    </a:lnTo>
                    <a:lnTo>
                      <a:pt x="78" y="34"/>
                    </a:lnTo>
                    <a:lnTo>
                      <a:pt x="82" y="38"/>
                    </a:lnTo>
                    <a:lnTo>
                      <a:pt x="84" y="42"/>
                    </a:lnTo>
                    <a:lnTo>
                      <a:pt x="89" y="42"/>
                    </a:lnTo>
                    <a:lnTo>
                      <a:pt x="93" y="42"/>
                    </a:lnTo>
                    <a:lnTo>
                      <a:pt x="95" y="40"/>
                    </a:lnTo>
                    <a:lnTo>
                      <a:pt x="98" y="38"/>
                    </a:lnTo>
                    <a:lnTo>
                      <a:pt x="98" y="36"/>
                    </a:lnTo>
                    <a:lnTo>
                      <a:pt x="98" y="30"/>
                    </a:lnTo>
                    <a:lnTo>
                      <a:pt x="93" y="29"/>
                    </a:lnTo>
                    <a:lnTo>
                      <a:pt x="86" y="21"/>
                    </a:lnTo>
                    <a:lnTo>
                      <a:pt x="84" y="21"/>
                    </a:lnTo>
                    <a:lnTo>
                      <a:pt x="82" y="23"/>
                    </a:lnTo>
                    <a:lnTo>
                      <a:pt x="78" y="21"/>
                    </a:lnTo>
                    <a:lnTo>
                      <a:pt x="73" y="21"/>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lnTo>
                      <a:pt x="2" y="2"/>
                    </a:lnTo>
                    <a:lnTo>
                      <a:pt x="0" y="3"/>
                    </a:lnTo>
                    <a:lnTo>
                      <a:pt x="0" y="11"/>
                    </a:lnTo>
                    <a:lnTo>
                      <a:pt x="6" y="9"/>
                    </a:lnTo>
                    <a:lnTo>
                      <a:pt x="6" y="1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1" name="Group 127"/>
            <p:cNvGrpSpPr>
              <a:grpSpLocks/>
            </p:cNvGrpSpPr>
            <p:nvPr/>
          </p:nvGrpSpPr>
          <p:grpSpPr bwMode="auto">
            <a:xfrm>
              <a:off x="1108" y="1055"/>
              <a:ext cx="3" cy="6"/>
              <a:chOff x="1108" y="1055"/>
              <a:chExt cx="3" cy="6"/>
            </a:xfrm>
            <a:grpFill/>
          </p:grpSpPr>
          <p:sp>
            <p:nvSpPr>
              <p:cNvPr id="3420" name="Freeform 125"/>
              <p:cNvSpPr>
                <a:spLocks/>
              </p:cNvSpPr>
              <p:nvPr/>
            </p:nvSpPr>
            <p:spPr bwMode="auto">
              <a:xfrm>
                <a:off x="1108" y="1055"/>
                <a:ext cx="3" cy="6"/>
              </a:xfrm>
              <a:custGeom>
                <a:avLst/>
                <a:gdLst>
                  <a:gd name="T0" fmla="*/ 0 w 3"/>
                  <a:gd name="T1" fmla="*/ 6 h 6"/>
                  <a:gd name="T2" fmla="*/ 3 w 3"/>
                  <a:gd name="T3" fmla="*/ 6 h 6"/>
                  <a:gd name="T4" fmla="*/ 3 w 3"/>
                  <a:gd name="T5" fmla="*/ 4 h 6"/>
                  <a:gd name="T6" fmla="*/ 3 w 3"/>
                  <a:gd name="T7" fmla="*/ 2 h 6"/>
                  <a:gd name="T8" fmla="*/ 3 w 3"/>
                  <a:gd name="T9" fmla="*/ 0 h 6"/>
                  <a:gd name="T10" fmla="*/ 0 w 3"/>
                  <a:gd name="T11" fmla="*/ 0 h 6"/>
                  <a:gd name="T12" fmla="*/ 0 w 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6"/>
                    </a:moveTo>
                    <a:lnTo>
                      <a:pt x="3" y="6"/>
                    </a:lnTo>
                    <a:lnTo>
                      <a:pt x="3" y="4"/>
                    </a:lnTo>
                    <a:lnTo>
                      <a:pt x="3" y="2"/>
                    </a:lnTo>
                    <a:lnTo>
                      <a:pt x="3" y="0"/>
                    </a:lnTo>
                    <a:lnTo>
                      <a:pt x="0" y="0"/>
                    </a:lnTo>
                    <a:lnTo>
                      <a:pt x="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1" name="Freeform 126"/>
              <p:cNvSpPr>
                <a:spLocks/>
              </p:cNvSpPr>
              <p:nvPr/>
            </p:nvSpPr>
            <p:spPr bwMode="auto">
              <a:xfrm>
                <a:off x="1108" y="1055"/>
                <a:ext cx="3" cy="6"/>
              </a:xfrm>
              <a:custGeom>
                <a:avLst/>
                <a:gdLst>
                  <a:gd name="T0" fmla="*/ 0 w 3"/>
                  <a:gd name="T1" fmla="*/ 6 h 6"/>
                  <a:gd name="T2" fmla="*/ 3 w 3"/>
                  <a:gd name="T3" fmla="*/ 6 h 6"/>
                  <a:gd name="T4" fmla="*/ 3 w 3"/>
                  <a:gd name="T5" fmla="*/ 4 h 6"/>
                  <a:gd name="T6" fmla="*/ 3 w 3"/>
                  <a:gd name="T7" fmla="*/ 2 h 6"/>
                  <a:gd name="T8" fmla="*/ 3 w 3"/>
                  <a:gd name="T9" fmla="*/ 0 h 6"/>
                  <a:gd name="T10" fmla="*/ 0 w 3"/>
                  <a:gd name="T11" fmla="*/ 0 h 6"/>
                  <a:gd name="T12" fmla="*/ 0 w 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6"/>
                    </a:moveTo>
                    <a:lnTo>
                      <a:pt x="3" y="6"/>
                    </a:lnTo>
                    <a:lnTo>
                      <a:pt x="3" y="4"/>
                    </a:lnTo>
                    <a:lnTo>
                      <a:pt x="3" y="2"/>
                    </a:lnTo>
                    <a:lnTo>
                      <a:pt x="3" y="0"/>
                    </a:lnTo>
                    <a:lnTo>
                      <a:pt x="0" y="0"/>
                    </a:lnTo>
                    <a:lnTo>
                      <a:pt x="0"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2" name="Group 130"/>
            <p:cNvGrpSpPr>
              <a:grpSpLocks/>
            </p:cNvGrpSpPr>
            <p:nvPr/>
          </p:nvGrpSpPr>
          <p:grpSpPr bwMode="auto">
            <a:xfrm>
              <a:off x="1300" y="1235"/>
              <a:ext cx="7" cy="6"/>
              <a:chOff x="1300" y="1235"/>
              <a:chExt cx="7" cy="6"/>
            </a:xfrm>
            <a:grpFill/>
          </p:grpSpPr>
          <p:sp>
            <p:nvSpPr>
              <p:cNvPr id="3418" name="Freeform 128"/>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9" name="Freeform 129"/>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3" name="Group 133"/>
            <p:cNvGrpSpPr>
              <a:grpSpLocks/>
            </p:cNvGrpSpPr>
            <p:nvPr/>
          </p:nvGrpSpPr>
          <p:grpSpPr bwMode="auto">
            <a:xfrm>
              <a:off x="1095" y="1042"/>
              <a:ext cx="151" cy="68"/>
              <a:chOff x="1095" y="1042"/>
              <a:chExt cx="151" cy="68"/>
            </a:xfrm>
            <a:grpFill/>
          </p:grpSpPr>
          <p:sp>
            <p:nvSpPr>
              <p:cNvPr id="3416" name="Freeform 131"/>
              <p:cNvSpPr>
                <a:spLocks/>
              </p:cNvSpPr>
              <p:nvPr/>
            </p:nvSpPr>
            <p:spPr bwMode="auto">
              <a:xfrm>
                <a:off x="1095" y="1042"/>
                <a:ext cx="151" cy="68"/>
              </a:xfrm>
              <a:custGeom>
                <a:avLst/>
                <a:gdLst>
                  <a:gd name="T0" fmla="*/ 8 w 151"/>
                  <a:gd name="T1" fmla="*/ 29 h 68"/>
                  <a:gd name="T2" fmla="*/ 13 w 151"/>
                  <a:gd name="T3" fmla="*/ 29 h 68"/>
                  <a:gd name="T4" fmla="*/ 2 w 151"/>
                  <a:gd name="T5" fmla="*/ 39 h 68"/>
                  <a:gd name="T6" fmla="*/ 0 w 151"/>
                  <a:gd name="T7" fmla="*/ 43 h 68"/>
                  <a:gd name="T8" fmla="*/ 8 w 151"/>
                  <a:gd name="T9" fmla="*/ 47 h 68"/>
                  <a:gd name="T10" fmla="*/ 17 w 151"/>
                  <a:gd name="T11" fmla="*/ 48 h 68"/>
                  <a:gd name="T12" fmla="*/ 19 w 151"/>
                  <a:gd name="T13" fmla="*/ 50 h 68"/>
                  <a:gd name="T14" fmla="*/ 24 w 151"/>
                  <a:gd name="T15" fmla="*/ 45 h 68"/>
                  <a:gd name="T16" fmla="*/ 24 w 151"/>
                  <a:gd name="T17" fmla="*/ 47 h 68"/>
                  <a:gd name="T18" fmla="*/ 24 w 151"/>
                  <a:gd name="T19" fmla="*/ 52 h 68"/>
                  <a:gd name="T20" fmla="*/ 28 w 151"/>
                  <a:gd name="T21" fmla="*/ 50 h 68"/>
                  <a:gd name="T22" fmla="*/ 30 w 151"/>
                  <a:gd name="T23" fmla="*/ 48 h 68"/>
                  <a:gd name="T24" fmla="*/ 30 w 151"/>
                  <a:gd name="T25" fmla="*/ 41 h 68"/>
                  <a:gd name="T26" fmla="*/ 30 w 151"/>
                  <a:gd name="T27" fmla="*/ 33 h 68"/>
                  <a:gd name="T28" fmla="*/ 35 w 151"/>
                  <a:gd name="T29" fmla="*/ 33 h 68"/>
                  <a:gd name="T30" fmla="*/ 35 w 151"/>
                  <a:gd name="T31" fmla="*/ 47 h 68"/>
                  <a:gd name="T32" fmla="*/ 57 w 151"/>
                  <a:gd name="T33" fmla="*/ 41 h 68"/>
                  <a:gd name="T34" fmla="*/ 66 w 151"/>
                  <a:gd name="T35" fmla="*/ 43 h 68"/>
                  <a:gd name="T36" fmla="*/ 77 w 151"/>
                  <a:gd name="T37" fmla="*/ 45 h 68"/>
                  <a:gd name="T38" fmla="*/ 83 w 151"/>
                  <a:gd name="T39" fmla="*/ 39 h 68"/>
                  <a:gd name="T40" fmla="*/ 79 w 151"/>
                  <a:gd name="T41" fmla="*/ 47 h 68"/>
                  <a:gd name="T42" fmla="*/ 68 w 151"/>
                  <a:gd name="T43" fmla="*/ 50 h 68"/>
                  <a:gd name="T44" fmla="*/ 52 w 151"/>
                  <a:gd name="T45" fmla="*/ 52 h 68"/>
                  <a:gd name="T46" fmla="*/ 39 w 151"/>
                  <a:gd name="T47" fmla="*/ 62 h 68"/>
                  <a:gd name="T48" fmla="*/ 48 w 151"/>
                  <a:gd name="T49" fmla="*/ 68 h 68"/>
                  <a:gd name="T50" fmla="*/ 61 w 151"/>
                  <a:gd name="T51" fmla="*/ 66 h 68"/>
                  <a:gd name="T52" fmla="*/ 70 w 151"/>
                  <a:gd name="T53" fmla="*/ 60 h 68"/>
                  <a:gd name="T54" fmla="*/ 77 w 151"/>
                  <a:gd name="T55" fmla="*/ 52 h 68"/>
                  <a:gd name="T56" fmla="*/ 103 w 151"/>
                  <a:gd name="T57" fmla="*/ 48 h 68"/>
                  <a:gd name="T58" fmla="*/ 112 w 151"/>
                  <a:gd name="T59" fmla="*/ 50 h 68"/>
                  <a:gd name="T60" fmla="*/ 121 w 151"/>
                  <a:gd name="T61" fmla="*/ 52 h 68"/>
                  <a:gd name="T62" fmla="*/ 125 w 151"/>
                  <a:gd name="T63" fmla="*/ 47 h 68"/>
                  <a:gd name="T64" fmla="*/ 125 w 151"/>
                  <a:gd name="T65" fmla="*/ 48 h 68"/>
                  <a:gd name="T66" fmla="*/ 147 w 151"/>
                  <a:gd name="T67" fmla="*/ 45 h 68"/>
                  <a:gd name="T68" fmla="*/ 151 w 151"/>
                  <a:gd name="T69" fmla="*/ 39 h 68"/>
                  <a:gd name="T70" fmla="*/ 147 w 151"/>
                  <a:gd name="T71" fmla="*/ 22 h 68"/>
                  <a:gd name="T72" fmla="*/ 140 w 151"/>
                  <a:gd name="T73" fmla="*/ 20 h 68"/>
                  <a:gd name="T74" fmla="*/ 138 w 151"/>
                  <a:gd name="T75" fmla="*/ 22 h 68"/>
                  <a:gd name="T76" fmla="*/ 136 w 151"/>
                  <a:gd name="T77" fmla="*/ 31 h 68"/>
                  <a:gd name="T78" fmla="*/ 132 w 151"/>
                  <a:gd name="T79" fmla="*/ 33 h 68"/>
                  <a:gd name="T80" fmla="*/ 134 w 151"/>
                  <a:gd name="T81" fmla="*/ 29 h 68"/>
                  <a:gd name="T82" fmla="*/ 129 w 151"/>
                  <a:gd name="T83" fmla="*/ 25 h 68"/>
                  <a:gd name="T84" fmla="*/ 125 w 151"/>
                  <a:gd name="T85" fmla="*/ 24 h 68"/>
                  <a:gd name="T86" fmla="*/ 118 w 151"/>
                  <a:gd name="T87" fmla="*/ 20 h 68"/>
                  <a:gd name="T88" fmla="*/ 101 w 151"/>
                  <a:gd name="T89" fmla="*/ 10 h 68"/>
                  <a:gd name="T90" fmla="*/ 103 w 151"/>
                  <a:gd name="T91" fmla="*/ 4 h 68"/>
                  <a:gd name="T92" fmla="*/ 94 w 151"/>
                  <a:gd name="T93" fmla="*/ 2 h 68"/>
                  <a:gd name="T94" fmla="*/ 92 w 151"/>
                  <a:gd name="T95" fmla="*/ 12 h 68"/>
                  <a:gd name="T96" fmla="*/ 96 w 151"/>
                  <a:gd name="T97" fmla="*/ 22 h 68"/>
                  <a:gd name="T98" fmla="*/ 99 w 151"/>
                  <a:gd name="T99" fmla="*/ 27 h 68"/>
                  <a:gd name="T100" fmla="*/ 96 w 151"/>
                  <a:gd name="T101" fmla="*/ 31 h 68"/>
                  <a:gd name="T102" fmla="*/ 105 w 151"/>
                  <a:gd name="T103" fmla="*/ 37 h 68"/>
                  <a:gd name="T104" fmla="*/ 72 w 151"/>
                  <a:gd name="T105" fmla="*/ 35 h 68"/>
                  <a:gd name="T106" fmla="*/ 61 w 151"/>
                  <a:gd name="T107" fmla="*/ 25 h 68"/>
                  <a:gd name="T108" fmla="*/ 50 w 151"/>
                  <a:gd name="T109" fmla="*/ 25 h 68"/>
                  <a:gd name="T110" fmla="*/ 28 w 151"/>
                  <a:gd name="T111" fmla="*/ 20 h 68"/>
                  <a:gd name="T112" fmla="*/ 17 w 151"/>
                  <a:gd name="T113" fmla="*/ 22 h 68"/>
                  <a:gd name="T114" fmla="*/ 8 w 151"/>
                  <a:gd name="T115" fmla="*/ 20 h 68"/>
                  <a:gd name="T116" fmla="*/ 8 w 151"/>
                  <a:gd name="T117"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 h="68">
                    <a:moveTo>
                      <a:pt x="8" y="29"/>
                    </a:moveTo>
                    <a:lnTo>
                      <a:pt x="8" y="29"/>
                    </a:lnTo>
                    <a:lnTo>
                      <a:pt x="15" y="29"/>
                    </a:lnTo>
                    <a:lnTo>
                      <a:pt x="13" y="29"/>
                    </a:lnTo>
                    <a:lnTo>
                      <a:pt x="2" y="33"/>
                    </a:lnTo>
                    <a:lnTo>
                      <a:pt x="2" y="39"/>
                    </a:lnTo>
                    <a:lnTo>
                      <a:pt x="13" y="39"/>
                    </a:lnTo>
                    <a:lnTo>
                      <a:pt x="0" y="43"/>
                    </a:lnTo>
                    <a:lnTo>
                      <a:pt x="0" y="48"/>
                    </a:lnTo>
                    <a:lnTo>
                      <a:pt x="8" y="47"/>
                    </a:lnTo>
                    <a:lnTo>
                      <a:pt x="15" y="47"/>
                    </a:lnTo>
                    <a:lnTo>
                      <a:pt x="17" y="48"/>
                    </a:lnTo>
                    <a:lnTo>
                      <a:pt x="17" y="50"/>
                    </a:lnTo>
                    <a:lnTo>
                      <a:pt x="19" y="50"/>
                    </a:lnTo>
                    <a:lnTo>
                      <a:pt x="19" y="45"/>
                    </a:lnTo>
                    <a:lnTo>
                      <a:pt x="24" y="45"/>
                    </a:lnTo>
                    <a:lnTo>
                      <a:pt x="26" y="45"/>
                    </a:lnTo>
                    <a:lnTo>
                      <a:pt x="24" y="47"/>
                    </a:lnTo>
                    <a:lnTo>
                      <a:pt x="22" y="47"/>
                    </a:lnTo>
                    <a:lnTo>
                      <a:pt x="24" y="52"/>
                    </a:lnTo>
                    <a:lnTo>
                      <a:pt x="26" y="50"/>
                    </a:lnTo>
                    <a:lnTo>
                      <a:pt x="28" y="50"/>
                    </a:lnTo>
                    <a:lnTo>
                      <a:pt x="26" y="48"/>
                    </a:lnTo>
                    <a:lnTo>
                      <a:pt x="30" y="48"/>
                    </a:lnTo>
                    <a:lnTo>
                      <a:pt x="30" y="47"/>
                    </a:lnTo>
                    <a:lnTo>
                      <a:pt x="30" y="41"/>
                    </a:lnTo>
                    <a:lnTo>
                      <a:pt x="28" y="37"/>
                    </a:lnTo>
                    <a:lnTo>
                      <a:pt x="30" y="33"/>
                    </a:lnTo>
                    <a:lnTo>
                      <a:pt x="33" y="33"/>
                    </a:lnTo>
                    <a:lnTo>
                      <a:pt x="35" y="33"/>
                    </a:lnTo>
                    <a:lnTo>
                      <a:pt x="37" y="37"/>
                    </a:lnTo>
                    <a:lnTo>
                      <a:pt x="35" y="47"/>
                    </a:lnTo>
                    <a:lnTo>
                      <a:pt x="57" y="45"/>
                    </a:lnTo>
                    <a:lnTo>
                      <a:pt x="57" y="41"/>
                    </a:lnTo>
                    <a:lnTo>
                      <a:pt x="61" y="41"/>
                    </a:lnTo>
                    <a:lnTo>
                      <a:pt x="66" y="43"/>
                    </a:lnTo>
                    <a:lnTo>
                      <a:pt x="70" y="45"/>
                    </a:lnTo>
                    <a:lnTo>
                      <a:pt x="77" y="45"/>
                    </a:lnTo>
                    <a:lnTo>
                      <a:pt x="79" y="43"/>
                    </a:lnTo>
                    <a:lnTo>
                      <a:pt x="83" y="39"/>
                    </a:lnTo>
                    <a:lnTo>
                      <a:pt x="81" y="43"/>
                    </a:lnTo>
                    <a:lnTo>
                      <a:pt x="79" y="47"/>
                    </a:lnTo>
                    <a:lnTo>
                      <a:pt x="72" y="50"/>
                    </a:lnTo>
                    <a:lnTo>
                      <a:pt x="68" y="50"/>
                    </a:lnTo>
                    <a:lnTo>
                      <a:pt x="61" y="50"/>
                    </a:lnTo>
                    <a:lnTo>
                      <a:pt x="52" y="52"/>
                    </a:lnTo>
                    <a:lnTo>
                      <a:pt x="37" y="60"/>
                    </a:lnTo>
                    <a:lnTo>
                      <a:pt x="39" y="62"/>
                    </a:lnTo>
                    <a:lnTo>
                      <a:pt x="39" y="66"/>
                    </a:lnTo>
                    <a:lnTo>
                      <a:pt x="48" y="68"/>
                    </a:lnTo>
                    <a:lnTo>
                      <a:pt x="55" y="68"/>
                    </a:lnTo>
                    <a:lnTo>
                      <a:pt x="61" y="66"/>
                    </a:lnTo>
                    <a:lnTo>
                      <a:pt x="66" y="64"/>
                    </a:lnTo>
                    <a:lnTo>
                      <a:pt x="70" y="60"/>
                    </a:lnTo>
                    <a:lnTo>
                      <a:pt x="72" y="54"/>
                    </a:lnTo>
                    <a:lnTo>
                      <a:pt x="77" y="52"/>
                    </a:lnTo>
                    <a:lnTo>
                      <a:pt x="88" y="54"/>
                    </a:lnTo>
                    <a:lnTo>
                      <a:pt x="103" y="48"/>
                    </a:lnTo>
                    <a:lnTo>
                      <a:pt x="107" y="48"/>
                    </a:lnTo>
                    <a:lnTo>
                      <a:pt x="112" y="50"/>
                    </a:lnTo>
                    <a:lnTo>
                      <a:pt x="116" y="52"/>
                    </a:lnTo>
                    <a:lnTo>
                      <a:pt x="121" y="52"/>
                    </a:lnTo>
                    <a:lnTo>
                      <a:pt x="121" y="47"/>
                    </a:lnTo>
                    <a:lnTo>
                      <a:pt x="125" y="47"/>
                    </a:lnTo>
                    <a:lnTo>
                      <a:pt x="127" y="47"/>
                    </a:lnTo>
                    <a:lnTo>
                      <a:pt x="125" y="48"/>
                    </a:lnTo>
                    <a:lnTo>
                      <a:pt x="138" y="47"/>
                    </a:lnTo>
                    <a:lnTo>
                      <a:pt x="147" y="45"/>
                    </a:lnTo>
                    <a:lnTo>
                      <a:pt x="149" y="43"/>
                    </a:lnTo>
                    <a:lnTo>
                      <a:pt x="151" y="39"/>
                    </a:lnTo>
                    <a:lnTo>
                      <a:pt x="149" y="27"/>
                    </a:lnTo>
                    <a:lnTo>
                      <a:pt x="147" y="22"/>
                    </a:lnTo>
                    <a:lnTo>
                      <a:pt x="143" y="22"/>
                    </a:lnTo>
                    <a:lnTo>
                      <a:pt x="140" y="20"/>
                    </a:lnTo>
                    <a:lnTo>
                      <a:pt x="136" y="20"/>
                    </a:lnTo>
                    <a:lnTo>
                      <a:pt x="138" y="22"/>
                    </a:lnTo>
                    <a:lnTo>
                      <a:pt x="138" y="25"/>
                    </a:lnTo>
                    <a:lnTo>
                      <a:pt x="136" y="31"/>
                    </a:lnTo>
                    <a:lnTo>
                      <a:pt x="136" y="33"/>
                    </a:lnTo>
                    <a:lnTo>
                      <a:pt x="132" y="33"/>
                    </a:lnTo>
                    <a:lnTo>
                      <a:pt x="132" y="31"/>
                    </a:lnTo>
                    <a:lnTo>
                      <a:pt x="134" y="29"/>
                    </a:lnTo>
                    <a:lnTo>
                      <a:pt x="132" y="25"/>
                    </a:lnTo>
                    <a:lnTo>
                      <a:pt x="129" y="25"/>
                    </a:lnTo>
                    <a:lnTo>
                      <a:pt x="125" y="27"/>
                    </a:lnTo>
                    <a:lnTo>
                      <a:pt x="125" y="24"/>
                    </a:lnTo>
                    <a:lnTo>
                      <a:pt x="125" y="20"/>
                    </a:lnTo>
                    <a:lnTo>
                      <a:pt x="118" y="20"/>
                    </a:lnTo>
                    <a:lnTo>
                      <a:pt x="112" y="18"/>
                    </a:lnTo>
                    <a:lnTo>
                      <a:pt x="101" y="10"/>
                    </a:lnTo>
                    <a:lnTo>
                      <a:pt x="103" y="8"/>
                    </a:lnTo>
                    <a:lnTo>
                      <a:pt x="103" y="4"/>
                    </a:lnTo>
                    <a:lnTo>
                      <a:pt x="96" y="0"/>
                    </a:lnTo>
                    <a:lnTo>
                      <a:pt x="94" y="2"/>
                    </a:lnTo>
                    <a:lnTo>
                      <a:pt x="92" y="2"/>
                    </a:lnTo>
                    <a:lnTo>
                      <a:pt x="92" y="12"/>
                    </a:lnTo>
                    <a:lnTo>
                      <a:pt x="92" y="20"/>
                    </a:lnTo>
                    <a:lnTo>
                      <a:pt x="96" y="22"/>
                    </a:lnTo>
                    <a:lnTo>
                      <a:pt x="101" y="24"/>
                    </a:lnTo>
                    <a:lnTo>
                      <a:pt x="99" y="27"/>
                    </a:lnTo>
                    <a:lnTo>
                      <a:pt x="96" y="29"/>
                    </a:lnTo>
                    <a:lnTo>
                      <a:pt x="96" y="31"/>
                    </a:lnTo>
                    <a:lnTo>
                      <a:pt x="103" y="31"/>
                    </a:lnTo>
                    <a:lnTo>
                      <a:pt x="105" y="37"/>
                    </a:lnTo>
                    <a:lnTo>
                      <a:pt x="90" y="37"/>
                    </a:lnTo>
                    <a:lnTo>
                      <a:pt x="72" y="35"/>
                    </a:lnTo>
                    <a:lnTo>
                      <a:pt x="68" y="31"/>
                    </a:lnTo>
                    <a:lnTo>
                      <a:pt x="61" y="25"/>
                    </a:lnTo>
                    <a:lnTo>
                      <a:pt x="55" y="25"/>
                    </a:lnTo>
                    <a:lnTo>
                      <a:pt x="50" y="25"/>
                    </a:lnTo>
                    <a:lnTo>
                      <a:pt x="39" y="20"/>
                    </a:lnTo>
                    <a:lnTo>
                      <a:pt x="28" y="20"/>
                    </a:lnTo>
                    <a:lnTo>
                      <a:pt x="19" y="20"/>
                    </a:lnTo>
                    <a:lnTo>
                      <a:pt x="17" y="22"/>
                    </a:lnTo>
                    <a:lnTo>
                      <a:pt x="13" y="22"/>
                    </a:lnTo>
                    <a:lnTo>
                      <a:pt x="8" y="20"/>
                    </a:lnTo>
                    <a:lnTo>
                      <a:pt x="8" y="25"/>
                    </a:lnTo>
                    <a:lnTo>
                      <a:pt x="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7" name="Freeform 132"/>
              <p:cNvSpPr>
                <a:spLocks/>
              </p:cNvSpPr>
              <p:nvPr/>
            </p:nvSpPr>
            <p:spPr bwMode="auto">
              <a:xfrm>
                <a:off x="1095" y="1042"/>
                <a:ext cx="151" cy="68"/>
              </a:xfrm>
              <a:custGeom>
                <a:avLst/>
                <a:gdLst>
                  <a:gd name="T0" fmla="*/ 8 w 151"/>
                  <a:gd name="T1" fmla="*/ 29 h 68"/>
                  <a:gd name="T2" fmla="*/ 13 w 151"/>
                  <a:gd name="T3" fmla="*/ 29 h 68"/>
                  <a:gd name="T4" fmla="*/ 2 w 151"/>
                  <a:gd name="T5" fmla="*/ 39 h 68"/>
                  <a:gd name="T6" fmla="*/ 0 w 151"/>
                  <a:gd name="T7" fmla="*/ 43 h 68"/>
                  <a:gd name="T8" fmla="*/ 8 w 151"/>
                  <a:gd name="T9" fmla="*/ 47 h 68"/>
                  <a:gd name="T10" fmla="*/ 17 w 151"/>
                  <a:gd name="T11" fmla="*/ 48 h 68"/>
                  <a:gd name="T12" fmla="*/ 19 w 151"/>
                  <a:gd name="T13" fmla="*/ 50 h 68"/>
                  <a:gd name="T14" fmla="*/ 24 w 151"/>
                  <a:gd name="T15" fmla="*/ 45 h 68"/>
                  <a:gd name="T16" fmla="*/ 24 w 151"/>
                  <a:gd name="T17" fmla="*/ 47 h 68"/>
                  <a:gd name="T18" fmla="*/ 24 w 151"/>
                  <a:gd name="T19" fmla="*/ 52 h 68"/>
                  <a:gd name="T20" fmla="*/ 28 w 151"/>
                  <a:gd name="T21" fmla="*/ 50 h 68"/>
                  <a:gd name="T22" fmla="*/ 30 w 151"/>
                  <a:gd name="T23" fmla="*/ 48 h 68"/>
                  <a:gd name="T24" fmla="*/ 30 w 151"/>
                  <a:gd name="T25" fmla="*/ 41 h 68"/>
                  <a:gd name="T26" fmla="*/ 30 w 151"/>
                  <a:gd name="T27" fmla="*/ 33 h 68"/>
                  <a:gd name="T28" fmla="*/ 35 w 151"/>
                  <a:gd name="T29" fmla="*/ 33 h 68"/>
                  <a:gd name="T30" fmla="*/ 35 w 151"/>
                  <a:gd name="T31" fmla="*/ 47 h 68"/>
                  <a:gd name="T32" fmla="*/ 57 w 151"/>
                  <a:gd name="T33" fmla="*/ 41 h 68"/>
                  <a:gd name="T34" fmla="*/ 66 w 151"/>
                  <a:gd name="T35" fmla="*/ 43 h 68"/>
                  <a:gd name="T36" fmla="*/ 77 w 151"/>
                  <a:gd name="T37" fmla="*/ 45 h 68"/>
                  <a:gd name="T38" fmla="*/ 83 w 151"/>
                  <a:gd name="T39" fmla="*/ 39 h 68"/>
                  <a:gd name="T40" fmla="*/ 79 w 151"/>
                  <a:gd name="T41" fmla="*/ 47 h 68"/>
                  <a:gd name="T42" fmla="*/ 68 w 151"/>
                  <a:gd name="T43" fmla="*/ 50 h 68"/>
                  <a:gd name="T44" fmla="*/ 52 w 151"/>
                  <a:gd name="T45" fmla="*/ 52 h 68"/>
                  <a:gd name="T46" fmla="*/ 39 w 151"/>
                  <a:gd name="T47" fmla="*/ 62 h 68"/>
                  <a:gd name="T48" fmla="*/ 48 w 151"/>
                  <a:gd name="T49" fmla="*/ 68 h 68"/>
                  <a:gd name="T50" fmla="*/ 61 w 151"/>
                  <a:gd name="T51" fmla="*/ 66 h 68"/>
                  <a:gd name="T52" fmla="*/ 70 w 151"/>
                  <a:gd name="T53" fmla="*/ 60 h 68"/>
                  <a:gd name="T54" fmla="*/ 77 w 151"/>
                  <a:gd name="T55" fmla="*/ 52 h 68"/>
                  <a:gd name="T56" fmla="*/ 103 w 151"/>
                  <a:gd name="T57" fmla="*/ 48 h 68"/>
                  <a:gd name="T58" fmla="*/ 112 w 151"/>
                  <a:gd name="T59" fmla="*/ 50 h 68"/>
                  <a:gd name="T60" fmla="*/ 121 w 151"/>
                  <a:gd name="T61" fmla="*/ 52 h 68"/>
                  <a:gd name="T62" fmla="*/ 125 w 151"/>
                  <a:gd name="T63" fmla="*/ 47 h 68"/>
                  <a:gd name="T64" fmla="*/ 125 w 151"/>
                  <a:gd name="T65" fmla="*/ 48 h 68"/>
                  <a:gd name="T66" fmla="*/ 147 w 151"/>
                  <a:gd name="T67" fmla="*/ 45 h 68"/>
                  <a:gd name="T68" fmla="*/ 151 w 151"/>
                  <a:gd name="T69" fmla="*/ 39 h 68"/>
                  <a:gd name="T70" fmla="*/ 147 w 151"/>
                  <a:gd name="T71" fmla="*/ 22 h 68"/>
                  <a:gd name="T72" fmla="*/ 140 w 151"/>
                  <a:gd name="T73" fmla="*/ 20 h 68"/>
                  <a:gd name="T74" fmla="*/ 138 w 151"/>
                  <a:gd name="T75" fmla="*/ 22 h 68"/>
                  <a:gd name="T76" fmla="*/ 136 w 151"/>
                  <a:gd name="T77" fmla="*/ 31 h 68"/>
                  <a:gd name="T78" fmla="*/ 132 w 151"/>
                  <a:gd name="T79" fmla="*/ 33 h 68"/>
                  <a:gd name="T80" fmla="*/ 134 w 151"/>
                  <a:gd name="T81" fmla="*/ 29 h 68"/>
                  <a:gd name="T82" fmla="*/ 129 w 151"/>
                  <a:gd name="T83" fmla="*/ 25 h 68"/>
                  <a:gd name="T84" fmla="*/ 125 w 151"/>
                  <a:gd name="T85" fmla="*/ 24 h 68"/>
                  <a:gd name="T86" fmla="*/ 118 w 151"/>
                  <a:gd name="T87" fmla="*/ 20 h 68"/>
                  <a:gd name="T88" fmla="*/ 101 w 151"/>
                  <a:gd name="T89" fmla="*/ 10 h 68"/>
                  <a:gd name="T90" fmla="*/ 103 w 151"/>
                  <a:gd name="T91" fmla="*/ 4 h 68"/>
                  <a:gd name="T92" fmla="*/ 94 w 151"/>
                  <a:gd name="T93" fmla="*/ 2 h 68"/>
                  <a:gd name="T94" fmla="*/ 92 w 151"/>
                  <a:gd name="T95" fmla="*/ 12 h 68"/>
                  <a:gd name="T96" fmla="*/ 96 w 151"/>
                  <a:gd name="T97" fmla="*/ 22 h 68"/>
                  <a:gd name="T98" fmla="*/ 99 w 151"/>
                  <a:gd name="T99" fmla="*/ 27 h 68"/>
                  <a:gd name="T100" fmla="*/ 96 w 151"/>
                  <a:gd name="T101" fmla="*/ 31 h 68"/>
                  <a:gd name="T102" fmla="*/ 105 w 151"/>
                  <a:gd name="T103" fmla="*/ 37 h 68"/>
                  <a:gd name="T104" fmla="*/ 72 w 151"/>
                  <a:gd name="T105" fmla="*/ 35 h 68"/>
                  <a:gd name="T106" fmla="*/ 61 w 151"/>
                  <a:gd name="T107" fmla="*/ 25 h 68"/>
                  <a:gd name="T108" fmla="*/ 50 w 151"/>
                  <a:gd name="T109" fmla="*/ 25 h 68"/>
                  <a:gd name="T110" fmla="*/ 28 w 151"/>
                  <a:gd name="T111" fmla="*/ 20 h 68"/>
                  <a:gd name="T112" fmla="*/ 17 w 151"/>
                  <a:gd name="T113" fmla="*/ 22 h 68"/>
                  <a:gd name="T114" fmla="*/ 8 w 151"/>
                  <a:gd name="T115" fmla="*/ 20 h 68"/>
                  <a:gd name="T116" fmla="*/ 8 w 151"/>
                  <a:gd name="T117"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 h="68">
                    <a:moveTo>
                      <a:pt x="8" y="29"/>
                    </a:moveTo>
                    <a:lnTo>
                      <a:pt x="8" y="29"/>
                    </a:lnTo>
                    <a:lnTo>
                      <a:pt x="15" y="29"/>
                    </a:lnTo>
                    <a:lnTo>
                      <a:pt x="13" y="29"/>
                    </a:lnTo>
                    <a:lnTo>
                      <a:pt x="2" y="33"/>
                    </a:lnTo>
                    <a:lnTo>
                      <a:pt x="2" y="39"/>
                    </a:lnTo>
                    <a:lnTo>
                      <a:pt x="13" y="39"/>
                    </a:lnTo>
                    <a:lnTo>
                      <a:pt x="0" y="43"/>
                    </a:lnTo>
                    <a:lnTo>
                      <a:pt x="0" y="48"/>
                    </a:lnTo>
                    <a:lnTo>
                      <a:pt x="8" y="47"/>
                    </a:lnTo>
                    <a:lnTo>
                      <a:pt x="15" y="47"/>
                    </a:lnTo>
                    <a:lnTo>
                      <a:pt x="17" y="48"/>
                    </a:lnTo>
                    <a:lnTo>
                      <a:pt x="17" y="50"/>
                    </a:lnTo>
                    <a:lnTo>
                      <a:pt x="19" y="50"/>
                    </a:lnTo>
                    <a:lnTo>
                      <a:pt x="19" y="45"/>
                    </a:lnTo>
                    <a:lnTo>
                      <a:pt x="24" y="45"/>
                    </a:lnTo>
                    <a:lnTo>
                      <a:pt x="26" y="45"/>
                    </a:lnTo>
                    <a:lnTo>
                      <a:pt x="24" y="47"/>
                    </a:lnTo>
                    <a:lnTo>
                      <a:pt x="22" y="47"/>
                    </a:lnTo>
                    <a:lnTo>
                      <a:pt x="24" y="52"/>
                    </a:lnTo>
                    <a:lnTo>
                      <a:pt x="26" y="50"/>
                    </a:lnTo>
                    <a:lnTo>
                      <a:pt x="28" y="50"/>
                    </a:lnTo>
                    <a:lnTo>
                      <a:pt x="26" y="48"/>
                    </a:lnTo>
                    <a:lnTo>
                      <a:pt x="30" y="48"/>
                    </a:lnTo>
                    <a:lnTo>
                      <a:pt x="30" y="47"/>
                    </a:lnTo>
                    <a:lnTo>
                      <a:pt x="30" y="41"/>
                    </a:lnTo>
                    <a:lnTo>
                      <a:pt x="28" y="37"/>
                    </a:lnTo>
                    <a:lnTo>
                      <a:pt x="30" y="33"/>
                    </a:lnTo>
                    <a:lnTo>
                      <a:pt x="33" y="33"/>
                    </a:lnTo>
                    <a:lnTo>
                      <a:pt x="35" y="33"/>
                    </a:lnTo>
                    <a:lnTo>
                      <a:pt x="37" y="37"/>
                    </a:lnTo>
                    <a:lnTo>
                      <a:pt x="35" y="47"/>
                    </a:lnTo>
                    <a:lnTo>
                      <a:pt x="57" y="45"/>
                    </a:lnTo>
                    <a:lnTo>
                      <a:pt x="57" y="41"/>
                    </a:lnTo>
                    <a:lnTo>
                      <a:pt x="61" y="41"/>
                    </a:lnTo>
                    <a:lnTo>
                      <a:pt x="66" y="43"/>
                    </a:lnTo>
                    <a:lnTo>
                      <a:pt x="70" y="45"/>
                    </a:lnTo>
                    <a:lnTo>
                      <a:pt x="77" y="45"/>
                    </a:lnTo>
                    <a:lnTo>
                      <a:pt x="79" y="43"/>
                    </a:lnTo>
                    <a:lnTo>
                      <a:pt x="83" y="39"/>
                    </a:lnTo>
                    <a:lnTo>
                      <a:pt x="81" y="43"/>
                    </a:lnTo>
                    <a:lnTo>
                      <a:pt x="79" y="47"/>
                    </a:lnTo>
                    <a:lnTo>
                      <a:pt x="72" y="50"/>
                    </a:lnTo>
                    <a:lnTo>
                      <a:pt x="68" y="50"/>
                    </a:lnTo>
                    <a:lnTo>
                      <a:pt x="61" y="50"/>
                    </a:lnTo>
                    <a:lnTo>
                      <a:pt x="52" y="52"/>
                    </a:lnTo>
                    <a:lnTo>
                      <a:pt x="37" y="60"/>
                    </a:lnTo>
                    <a:lnTo>
                      <a:pt x="39" y="62"/>
                    </a:lnTo>
                    <a:lnTo>
                      <a:pt x="39" y="66"/>
                    </a:lnTo>
                    <a:lnTo>
                      <a:pt x="48" y="68"/>
                    </a:lnTo>
                    <a:lnTo>
                      <a:pt x="55" y="68"/>
                    </a:lnTo>
                    <a:lnTo>
                      <a:pt x="61" y="66"/>
                    </a:lnTo>
                    <a:lnTo>
                      <a:pt x="66" y="64"/>
                    </a:lnTo>
                    <a:lnTo>
                      <a:pt x="70" y="60"/>
                    </a:lnTo>
                    <a:lnTo>
                      <a:pt x="72" y="54"/>
                    </a:lnTo>
                    <a:lnTo>
                      <a:pt x="77" y="52"/>
                    </a:lnTo>
                    <a:lnTo>
                      <a:pt x="88" y="54"/>
                    </a:lnTo>
                    <a:lnTo>
                      <a:pt x="103" y="48"/>
                    </a:lnTo>
                    <a:lnTo>
                      <a:pt x="107" y="48"/>
                    </a:lnTo>
                    <a:lnTo>
                      <a:pt x="112" y="50"/>
                    </a:lnTo>
                    <a:lnTo>
                      <a:pt x="116" y="52"/>
                    </a:lnTo>
                    <a:lnTo>
                      <a:pt x="121" y="52"/>
                    </a:lnTo>
                    <a:lnTo>
                      <a:pt x="121" y="47"/>
                    </a:lnTo>
                    <a:lnTo>
                      <a:pt x="125" y="47"/>
                    </a:lnTo>
                    <a:lnTo>
                      <a:pt x="127" y="47"/>
                    </a:lnTo>
                    <a:lnTo>
                      <a:pt x="125" y="48"/>
                    </a:lnTo>
                    <a:lnTo>
                      <a:pt x="138" y="47"/>
                    </a:lnTo>
                    <a:lnTo>
                      <a:pt x="147" y="45"/>
                    </a:lnTo>
                    <a:lnTo>
                      <a:pt x="149" y="43"/>
                    </a:lnTo>
                    <a:lnTo>
                      <a:pt x="151" y="39"/>
                    </a:lnTo>
                    <a:lnTo>
                      <a:pt x="149" y="27"/>
                    </a:lnTo>
                    <a:lnTo>
                      <a:pt x="147" y="22"/>
                    </a:lnTo>
                    <a:lnTo>
                      <a:pt x="143" y="22"/>
                    </a:lnTo>
                    <a:lnTo>
                      <a:pt x="140" y="20"/>
                    </a:lnTo>
                    <a:lnTo>
                      <a:pt x="136" y="20"/>
                    </a:lnTo>
                    <a:lnTo>
                      <a:pt x="138" y="22"/>
                    </a:lnTo>
                    <a:lnTo>
                      <a:pt x="138" y="25"/>
                    </a:lnTo>
                    <a:lnTo>
                      <a:pt x="136" y="31"/>
                    </a:lnTo>
                    <a:lnTo>
                      <a:pt x="136" y="33"/>
                    </a:lnTo>
                    <a:lnTo>
                      <a:pt x="132" y="33"/>
                    </a:lnTo>
                    <a:lnTo>
                      <a:pt x="132" y="31"/>
                    </a:lnTo>
                    <a:lnTo>
                      <a:pt x="134" y="29"/>
                    </a:lnTo>
                    <a:lnTo>
                      <a:pt x="132" y="25"/>
                    </a:lnTo>
                    <a:lnTo>
                      <a:pt x="129" y="25"/>
                    </a:lnTo>
                    <a:lnTo>
                      <a:pt x="125" y="27"/>
                    </a:lnTo>
                    <a:lnTo>
                      <a:pt x="125" y="24"/>
                    </a:lnTo>
                    <a:lnTo>
                      <a:pt x="125" y="20"/>
                    </a:lnTo>
                    <a:lnTo>
                      <a:pt x="118" y="20"/>
                    </a:lnTo>
                    <a:lnTo>
                      <a:pt x="112" y="18"/>
                    </a:lnTo>
                    <a:lnTo>
                      <a:pt x="101" y="10"/>
                    </a:lnTo>
                    <a:lnTo>
                      <a:pt x="103" y="8"/>
                    </a:lnTo>
                    <a:lnTo>
                      <a:pt x="103" y="4"/>
                    </a:lnTo>
                    <a:lnTo>
                      <a:pt x="96" y="0"/>
                    </a:lnTo>
                    <a:lnTo>
                      <a:pt x="94" y="2"/>
                    </a:lnTo>
                    <a:lnTo>
                      <a:pt x="92" y="2"/>
                    </a:lnTo>
                    <a:lnTo>
                      <a:pt x="92" y="12"/>
                    </a:lnTo>
                    <a:lnTo>
                      <a:pt x="92" y="20"/>
                    </a:lnTo>
                    <a:lnTo>
                      <a:pt x="96" y="22"/>
                    </a:lnTo>
                    <a:lnTo>
                      <a:pt x="101" y="24"/>
                    </a:lnTo>
                    <a:lnTo>
                      <a:pt x="99" y="27"/>
                    </a:lnTo>
                    <a:lnTo>
                      <a:pt x="96" y="29"/>
                    </a:lnTo>
                    <a:lnTo>
                      <a:pt x="96" y="31"/>
                    </a:lnTo>
                    <a:lnTo>
                      <a:pt x="103" y="31"/>
                    </a:lnTo>
                    <a:lnTo>
                      <a:pt x="105" y="37"/>
                    </a:lnTo>
                    <a:lnTo>
                      <a:pt x="90" y="37"/>
                    </a:lnTo>
                    <a:lnTo>
                      <a:pt x="72" y="35"/>
                    </a:lnTo>
                    <a:lnTo>
                      <a:pt x="68" y="31"/>
                    </a:lnTo>
                    <a:lnTo>
                      <a:pt x="61" y="25"/>
                    </a:lnTo>
                    <a:lnTo>
                      <a:pt x="55" y="25"/>
                    </a:lnTo>
                    <a:lnTo>
                      <a:pt x="50" y="25"/>
                    </a:lnTo>
                    <a:lnTo>
                      <a:pt x="39" y="20"/>
                    </a:lnTo>
                    <a:lnTo>
                      <a:pt x="28" y="20"/>
                    </a:lnTo>
                    <a:lnTo>
                      <a:pt x="19" y="20"/>
                    </a:lnTo>
                    <a:lnTo>
                      <a:pt x="17" y="22"/>
                    </a:lnTo>
                    <a:lnTo>
                      <a:pt x="13" y="22"/>
                    </a:lnTo>
                    <a:lnTo>
                      <a:pt x="8" y="20"/>
                    </a:lnTo>
                    <a:lnTo>
                      <a:pt x="8" y="25"/>
                    </a:lnTo>
                    <a:lnTo>
                      <a:pt x="8" y="2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4" name="Group 136"/>
            <p:cNvGrpSpPr>
              <a:grpSpLocks/>
            </p:cNvGrpSpPr>
            <p:nvPr/>
          </p:nvGrpSpPr>
          <p:grpSpPr bwMode="auto">
            <a:xfrm>
              <a:off x="1316" y="1192"/>
              <a:ext cx="7" cy="9"/>
              <a:chOff x="1316" y="1192"/>
              <a:chExt cx="7" cy="9"/>
            </a:xfrm>
            <a:grpFill/>
          </p:grpSpPr>
          <p:sp>
            <p:nvSpPr>
              <p:cNvPr id="3414" name="Freeform 134"/>
              <p:cNvSpPr>
                <a:spLocks/>
              </p:cNvSpPr>
              <p:nvPr/>
            </p:nvSpPr>
            <p:spPr bwMode="auto">
              <a:xfrm>
                <a:off x="1316" y="1192"/>
                <a:ext cx="7" cy="9"/>
              </a:xfrm>
              <a:custGeom>
                <a:avLst/>
                <a:gdLst>
                  <a:gd name="T0" fmla="*/ 5 w 7"/>
                  <a:gd name="T1" fmla="*/ 9 h 9"/>
                  <a:gd name="T2" fmla="*/ 5 w 7"/>
                  <a:gd name="T3" fmla="*/ 9 h 9"/>
                  <a:gd name="T4" fmla="*/ 7 w 7"/>
                  <a:gd name="T5" fmla="*/ 2 h 9"/>
                  <a:gd name="T6" fmla="*/ 7 w 7"/>
                  <a:gd name="T7" fmla="*/ 0 h 9"/>
                  <a:gd name="T8" fmla="*/ 5 w 7"/>
                  <a:gd name="T9" fmla="*/ 0 h 9"/>
                  <a:gd name="T10" fmla="*/ 2 w 7"/>
                  <a:gd name="T11" fmla="*/ 2 h 9"/>
                  <a:gd name="T12" fmla="*/ 0 w 7"/>
                  <a:gd name="T13" fmla="*/ 5 h 9"/>
                  <a:gd name="T14" fmla="*/ 0 w 7"/>
                  <a:gd name="T15" fmla="*/ 7 h 9"/>
                  <a:gd name="T16" fmla="*/ 5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9"/>
                    </a:moveTo>
                    <a:lnTo>
                      <a:pt x="5" y="9"/>
                    </a:lnTo>
                    <a:lnTo>
                      <a:pt x="7" y="2"/>
                    </a:lnTo>
                    <a:lnTo>
                      <a:pt x="7" y="0"/>
                    </a:lnTo>
                    <a:lnTo>
                      <a:pt x="5" y="0"/>
                    </a:lnTo>
                    <a:lnTo>
                      <a:pt x="2" y="2"/>
                    </a:lnTo>
                    <a:lnTo>
                      <a:pt x="0" y="5"/>
                    </a:lnTo>
                    <a:lnTo>
                      <a:pt x="0" y="7"/>
                    </a:lnTo>
                    <a:lnTo>
                      <a:pt x="5"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5" name="Freeform 135"/>
              <p:cNvSpPr>
                <a:spLocks/>
              </p:cNvSpPr>
              <p:nvPr/>
            </p:nvSpPr>
            <p:spPr bwMode="auto">
              <a:xfrm>
                <a:off x="1316" y="1192"/>
                <a:ext cx="7" cy="9"/>
              </a:xfrm>
              <a:custGeom>
                <a:avLst/>
                <a:gdLst>
                  <a:gd name="T0" fmla="*/ 5 w 7"/>
                  <a:gd name="T1" fmla="*/ 9 h 9"/>
                  <a:gd name="T2" fmla="*/ 5 w 7"/>
                  <a:gd name="T3" fmla="*/ 9 h 9"/>
                  <a:gd name="T4" fmla="*/ 7 w 7"/>
                  <a:gd name="T5" fmla="*/ 2 h 9"/>
                  <a:gd name="T6" fmla="*/ 7 w 7"/>
                  <a:gd name="T7" fmla="*/ 0 h 9"/>
                  <a:gd name="T8" fmla="*/ 5 w 7"/>
                  <a:gd name="T9" fmla="*/ 0 h 9"/>
                  <a:gd name="T10" fmla="*/ 2 w 7"/>
                  <a:gd name="T11" fmla="*/ 2 h 9"/>
                  <a:gd name="T12" fmla="*/ 0 w 7"/>
                  <a:gd name="T13" fmla="*/ 5 h 9"/>
                  <a:gd name="T14" fmla="*/ 0 w 7"/>
                  <a:gd name="T15" fmla="*/ 7 h 9"/>
                  <a:gd name="T16" fmla="*/ 5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9"/>
                    </a:moveTo>
                    <a:lnTo>
                      <a:pt x="5" y="9"/>
                    </a:lnTo>
                    <a:lnTo>
                      <a:pt x="7" y="2"/>
                    </a:lnTo>
                    <a:lnTo>
                      <a:pt x="7" y="0"/>
                    </a:lnTo>
                    <a:lnTo>
                      <a:pt x="5" y="0"/>
                    </a:lnTo>
                    <a:lnTo>
                      <a:pt x="2" y="2"/>
                    </a:lnTo>
                    <a:lnTo>
                      <a:pt x="0" y="5"/>
                    </a:lnTo>
                    <a:lnTo>
                      <a:pt x="0" y="7"/>
                    </a:lnTo>
                    <a:lnTo>
                      <a:pt x="5"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5" name="Group 139"/>
            <p:cNvGrpSpPr>
              <a:grpSpLocks/>
            </p:cNvGrpSpPr>
            <p:nvPr/>
          </p:nvGrpSpPr>
          <p:grpSpPr bwMode="auto">
            <a:xfrm>
              <a:off x="1256" y="1241"/>
              <a:ext cx="10" cy="5"/>
              <a:chOff x="1256" y="1241"/>
              <a:chExt cx="10" cy="5"/>
            </a:xfrm>
            <a:grpFill/>
          </p:grpSpPr>
          <p:sp>
            <p:nvSpPr>
              <p:cNvPr id="3412" name="Freeform 137"/>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3" name="Freeform 138"/>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6" name="Group 142"/>
            <p:cNvGrpSpPr>
              <a:grpSpLocks/>
            </p:cNvGrpSpPr>
            <p:nvPr/>
          </p:nvGrpSpPr>
          <p:grpSpPr bwMode="auto">
            <a:xfrm>
              <a:off x="1058" y="1125"/>
              <a:ext cx="265" cy="121"/>
              <a:chOff x="1058" y="1125"/>
              <a:chExt cx="265" cy="121"/>
            </a:xfrm>
            <a:grpFill/>
          </p:grpSpPr>
          <p:sp>
            <p:nvSpPr>
              <p:cNvPr id="3410" name="Freeform 140"/>
              <p:cNvSpPr>
                <a:spLocks/>
              </p:cNvSpPr>
              <p:nvPr/>
            </p:nvSpPr>
            <p:spPr bwMode="auto">
              <a:xfrm>
                <a:off x="1058" y="1125"/>
                <a:ext cx="265" cy="121"/>
              </a:xfrm>
              <a:custGeom>
                <a:avLst/>
                <a:gdLst>
                  <a:gd name="T0" fmla="*/ 265 w 265"/>
                  <a:gd name="T1" fmla="*/ 94 h 121"/>
                  <a:gd name="T2" fmla="*/ 263 w 265"/>
                  <a:gd name="T3" fmla="*/ 84 h 121"/>
                  <a:gd name="T4" fmla="*/ 245 w 265"/>
                  <a:gd name="T5" fmla="*/ 78 h 121"/>
                  <a:gd name="T6" fmla="*/ 231 w 265"/>
                  <a:gd name="T7" fmla="*/ 69 h 121"/>
                  <a:gd name="T8" fmla="*/ 229 w 265"/>
                  <a:gd name="T9" fmla="*/ 74 h 121"/>
                  <a:gd name="T10" fmla="*/ 213 w 265"/>
                  <a:gd name="T11" fmla="*/ 63 h 121"/>
                  <a:gd name="T12" fmla="*/ 202 w 265"/>
                  <a:gd name="T13" fmla="*/ 49 h 121"/>
                  <a:gd name="T14" fmla="*/ 195 w 265"/>
                  <a:gd name="T15" fmla="*/ 33 h 121"/>
                  <a:gd name="T16" fmla="*/ 191 w 265"/>
                  <a:gd name="T17" fmla="*/ 29 h 121"/>
                  <a:gd name="T18" fmla="*/ 164 w 265"/>
                  <a:gd name="T19" fmla="*/ 6 h 121"/>
                  <a:gd name="T20" fmla="*/ 186 w 265"/>
                  <a:gd name="T21" fmla="*/ 29 h 121"/>
                  <a:gd name="T22" fmla="*/ 177 w 265"/>
                  <a:gd name="T23" fmla="*/ 29 h 121"/>
                  <a:gd name="T24" fmla="*/ 166 w 265"/>
                  <a:gd name="T25" fmla="*/ 29 h 121"/>
                  <a:gd name="T26" fmla="*/ 153 w 265"/>
                  <a:gd name="T27" fmla="*/ 45 h 121"/>
                  <a:gd name="T28" fmla="*/ 157 w 265"/>
                  <a:gd name="T29" fmla="*/ 28 h 121"/>
                  <a:gd name="T30" fmla="*/ 148 w 265"/>
                  <a:gd name="T31" fmla="*/ 14 h 121"/>
                  <a:gd name="T32" fmla="*/ 137 w 265"/>
                  <a:gd name="T33" fmla="*/ 12 h 121"/>
                  <a:gd name="T34" fmla="*/ 112 w 265"/>
                  <a:gd name="T35" fmla="*/ 12 h 121"/>
                  <a:gd name="T36" fmla="*/ 101 w 265"/>
                  <a:gd name="T37" fmla="*/ 22 h 121"/>
                  <a:gd name="T38" fmla="*/ 79 w 265"/>
                  <a:gd name="T39" fmla="*/ 14 h 121"/>
                  <a:gd name="T40" fmla="*/ 67 w 265"/>
                  <a:gd name="T41" fmla="*/ 0 h 121"/>
                  <a:gd name="T42" fmla="*/ 45 w 265"/>
                  <a:gd name="T43" fmla="*/ 14 h 121"/>
                  <a:gd name="T44" fmla="*/ 25 w 265"/>
                  <a:gd name="T45" fmla="*/ 20 h 121"/>
                  <a:gd name="T46" fmla="*/ 20 w 265"/>
                  <a:gd name="T47" fmla="*/ 29 h 121"/>
                  <a:gd name="T48" fmla="*/ 2 w 265"/>
                  <a:gd name="T49" fmla="*/ 45 h 121"/>
                  <a:gd name="T50" fmla="*/ 11 w 265"/>
                  <a:gd name="T51" fmla="*/ 51 h 121"/>
                  <a:gd name="T52" fmla="*/ 20 w 265"/>
                  <a:gd name="T53" fmla="*/ 49 h 121"/>
                  <a:gd name="T54" fmla="*/ 16 w 265"/>
                  <a:gd name="T55" fmla="*/ 55 h 121"/>
                  <a:gd name="T56" fmla="*/ 29 w 265"/>
                  <a:gd name="T57" fmla="*/ 51 h 121"/>
                  <a:gd name="T58" fmla="*/ 38 w 265"/>
                  <a:gd name="T59" fmla="*/ 57 h 121"/>
                  <a:gd name="T60" fmla="*/ 20 w 265"/>
                  <a:gd name="T61" fmla="*/ 69 h 121"/>
                  <a:gd name="T62" fmla="*/ 67 w 265"/>
                  <a:gd name="T63" fmla="*/ 70 h 121"/>
                  <a:gd name="T64" fmla="*/ 85 w 265"/>
                  <a:gd name="T65" fmla="*/ 70 h 121"/>
                  <a:gd name="T66" fmla="*/ 99 w 265"/>
                  <a:gd name="T67" fmla="*/ 70 h 121"/>
                  <a:gd name="T68" fmla="*/ 103 w 265"/>
                  <a:gd name="T69" fmla="*/ 78 h 121"/>
                  <a:gd name="T70" fmla="*/ 67 w 265"/>
                  <a:gd name="T71" fmla="*/ 76 h 121"/>
                  <a:gd name="T72" fmla="*/ 36 w 265"/>
                  <a:gd name="T73" fmla="*/ 96 h 121"/>
                  <a:gd name="T74" fmla="*/ 52 w 265"/>
                  <a:gd name="T75" fmla="*/ 104 h 121"/>
                  <a:gd name="T76" fmla="*/ 76 w 265"/>
                  <a:gd name="T77" fmla="*/ 113 h 121"/>
                  <a:gd name="T78" fmla="*/ 83 w 265"/>
                  <a:gd name="T79" fmla="*/ 117 h 121"/>
                  <a:gd name="T80" fmla="*/ 128 w 265"/>
                  <a:gd name="T81" fmla="*/ 117 h 121"/>
                  <a:gd name="T82" fmla="*/ 162 w 265"/>
                  <a:gd name="T83" fmla="*/ 106 h 121"/>
                  <a:gd name="T84" fmla="*/ 193 w 265"/>
                  <a:gd name="T85" fmla="*/ 90 h 121"/>
                  <a:gd name="T86" fmla="*/ 204 w 265"/>
                  <a:gd name="T87" fmla="*/ 109 h 121"/>
                  <a:gd name="T88" fmla="*/ 224 w 265"/>
                  <a:gd name="T89" fmla="*/ 109 h 121"/>
                  <a:gd name="T90" fmla="*/ 231 w 265"/>
                  <a:gd name="T91" fmla="*/ 108 h 121"/>
                  <a:gd name="T92" fmla="*/ 249 w 265"/>
                  <a:gd name="T93" fmla="*/ 104 h 121"/>
                  <a:gd name="T94" fmla="*/ 238 w 265"/>
                  <a:gd name="T95" fmla="*/ 100 h 121"/>
                  <a:gd name="T96" fmla="*/ 227 w 265"/>
                  <a:gd name="T97" fmla="*/ 94 h 121"/>
                  <a:gd name="T98" fmla="*/ 249 w 265"/>
                  <a:gd name="T99" fmla="*/ 94 h 121"/>
                  <a:gd name="T100" fmla="*/ 247 w 265"/>
                  <a:gd name="T101" fmla="*/ 88 h 121"/>
                  <a:gd name="T102" fmla="*/ 258 w 265"/>
                  <a:gd name="T103" fmla="*/ 9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1">
                    <a:moveTo>
                      <a:pt x="258" y="96"/>
                    </a:moveTo>
                    <a:lnTo>
                      <a:pt x="258" y="96"/>
                    </a:lnTo>
                    <a:lnTo>
                      <a:pt x="263" y="96"/>
                    </a:lnTo>
                    <a:lnTo>
                      <a:pt x="265" y="94"/>
                    </a:lnTo>
                    <a:lnTo>
                      <a:pt x="265" y="90"/>
                    </a:lnTo>
                    <a:lnTo>
                      <a:pt x="263" y="90"/>
                    </a:lnTo>
                    <a:lnTo>
                      <a:pt x="263" y="88"/>
                    </a:lnTo>
                    <a:lnTo>
                      <a:pt x="263" y="84"/>
                    </a:lnTo>
                    <a:lnTo>
                      <a:pt x="263" y="80"/>
                    </a:lnTo>
                    <a:lnTo>
                      <a:pt x="263" y="78"/>
                    </a:lnTo>
                    <a:lnTo>
                      <a:pt x="254" y="78"/>
                    </a:lnTo>
                    <a:lnTo>
                      <a:pt x="245" y="78"/>
                    </a:lnTo>
                    <a:lnTo>
                      <a:pt x="236" y="76"/>
                    </a:lnTo>
                    <a:lnTo>
                      <a:pt x="233" y="74"/>
                    </a:lnTo>
                    <a:lnTo>
                      <a:pt x="231" y="72"/>
                    </a:lnTo>
                    <a:lnTo>
                      <a:pt x="231" y="69"/>
                    </a:lnTo>
                    <a:lnTo>
                      <a:pt x="231" y="67"/>
                    </a:lnTo>
                    <a:lnTo>
                      <a:pt x="227" y="67"/>
                    </a:lnTo>
                    <a:lnTo>
                      <a:pt x="229" y="72"/>
                    </a:lnTo>
                    <a:lnTo>
                      <a:pt x="229" y="74"/>
                    </a:lnTo>
                    <a:lnTo>
                      <a:pt x="227" y="72"/>
                    </a:lnTo>
                    <a:lnTo>
                      <a:pt x="215" y="70"/>
                    </a:lnTo>
                    <a:lnTo>
                      <a:pt x="215" y="67"/>
                    </a:lnTo>
                    <a:lnTo>
                      <a:pt x="213" y="63"/>
                    </a:lnTo>
                    <a:lnTo>
                      <a:pt x="211" y="59"/>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6"/>
                    </a:lnTo>
                    <a:lnTo>
                      <a:pt x="191" y="22"/>
                    </a:lnTo>
                    <a:lnTo>
                      <a:pt x="171" y="2"/>
                    </a:lnTo>
                    <a:lnTo>
                      <a:pt x="164" y="6"/>
                    </a:lnTo>
                    <a:lnTo>
                      <a:pt x="166" y="18"/>
                    </a:lnTo>
                    <a:lnTo>
                      <a:pt x="168" y="24"/>
                    </a:lnTo>
                    <a:lnTo>
                      <a:pt x="175" y="26"/>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8"/>
                    </a:lnTo>
                    <a:lnTo>
                      <a:pt x="157" y="26"/>
                    </a:lnTo>
                    <a:lnTo>
                      <a:pt x="153" y="24"/>
                    </a:lnTo>
                    <a:lnTo>
                      <a:pt x="150" y="18"/>
                    </a:lnTo>
                    <a:lnTo>
                      <a:pt x="148" y="14"/>
                    </a:lnTo>
                    <a:lnTo>
                      <a:pt x="146" y="14"/>
                    </a:lnTo>
                    <a:lnTo>
                      <a:pt x="146" y="16"/>
                    </a:lnTo>
                    <a:lnTo>
                      <a:pt x="144" y="16"/>
                    </a:lnTo>
                    <a:lnTo>
                      <a:pt x="137" y="12"/>
                    </a:lnTo>
                    <a:lnTo>
                      <a:pt x="130" y="26"/>
                    </a:lnTo>
                    <a:lnTo>
                      <a:pt x="123" y="26"/>
                    </a:lnTo>
                    <a:lnTo>
                      <a:pt x="117" y="16"/>
                    </a:lnTo>
                    <a:lnTo>
                      <a:pt x="112" y="12"/>
                    </a:lnTo>
                    <a:lnTo>
                      <a:pt x="108" y="10"/>
                    </a:lnTo>
                    <a:lnTo>
                      <a:pt x="103" y="10"/>
                    </a:lnTo>
                    <a:lnTo>
                      <a:pt x="101" y="10"/>
                    </a:lnTo>
                    <a:lnTo>
                      <a:pt x="101" y="22"/>
                    </a:lnTo>
                    <a:lnTo>
                      <a:pt x="103" y="31"/>
                    </a:lnTo>
                    <a:lnTo>
                      <a:pt x="96" y="33"/>
                    </a:lnTo>
                    <a:lnTo>
                      <a:pt x="79" y="26"/>
                    </a:lnTo>
                    <a:lnTo>
                      <a:pt x="79" y="14"/>
                    </a:lnTo>
                    <a:lnTo>
                      <a:pt x="79" y="2"/>
                    </a:lnTo>
                    <a:lnTo>
                      <a:pt x="76" y="2"/>
                    </a:lnTo>
                    <a:lnTo>
                      <a:pt x="74" y="2"/>
                    </a:lnTo>
                    <a:lnTo>
                      <a:pt x="67" y="0"/>
                    </a:lnTo>
                    <a:lnTo>
                      <a:pt x="61" y="8"/>
                    </a:lnTo>
                    <a:lnTo>
                      <a:pt x="56" y="12"/>
                    </a:lnTo>
                    <a:lnTo>
                      <a:pt x="52" y="14"/>
                    </a:lnTo>
                    <a:lnTo>
                      <a:pt x="45" y="14"/>
                    </a:lnTo>
                    <a:lnTo>
                      <a:pt x="38" y="14"/>
                    </a:lnTo>
                    <a:lnTo>
                      <a:pt x="34" y="16"/>
                    </a:lnTo>
                    <a:lnTo>
                      <a:pt x="29" y="20"/>
                    </a:lnTo>
                    <a:lnTo>
                      <a:pt x="25" y="20"/>
                    </a:lnTo>
                    <a:lnTo>
                      <a:pt x="22" y="20"/>
                    </a:lnTo>
                    <a:lnTo>
                      <a:pt x="20" y="22"/>
                    </a:lnTo>
                    <a:lnTo>
                      <a:pt x="20" y="26"/>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3"/>
                    </a:lnTo>
                    <a:lnTo>
                      <a:pt x="18" y="53"/>
                    </a:lnTo>
                    <a:lnTo>
                      <a:pt x="16" y="55"/>
                    </a:lnTo>
                    <a:lnTo>
                      <a:pt x="16" y="57"/>
                    </a:lnTo>
                    <a:lnTo>
                      <a:pt x="22" y="57"/>
                    </a:lnTo>
                    <a:lnTo>
                      <a:pt x="29" y="57"/>
                    </a:lnTo>
                    <a:lnTo>
                      <a:pt x="29" y="51"/>
                    </a:lnTo>
                    <a:lnTo>
                      <a:pt x="63" y="49"/>
                    </a:lnTo>
                    <a:lnTo>
                      <a:pt x="65" y="53"/>
                    </a:lnTo>
                    <a:lnTo>
                      <a:pt x="52" y="55"/>
                    </a:lnTo>
                    <a:lnTo>
                      <a:pt x="38" y="57"/>
                    </a:lnTo>
                    <a:lnTo>
                      <a:pt x="36" y="61"/>
                    </a:lnTo>
                    <a:lnTo>
                      <a:pt x="27" y="61"/>
                    </a:lnTo>
                    <a:lnTo>
                      <a:pt x="20" y="63"/>
                    </a:lnTo>
                    <a:lnTo>
                      <a:pt x="20" y="69"/>
                    </a:lnTo>
                    <a:lnTo>
                      <a:pt x="22" y="69"/>
                    </a:lnTo>
                    <a:lnTo>
                      <a:pt x="25" y="70"/>
                    </a:lnTo>
                    <a:lnTo>
                      <a:pt x="45" y="70"/>
                    </a:lnTo>
                    <a:lnTo>
                      <a:pt x="67" y="70"/>
                    </a:lnTo>
                    <a:lnTo>
                      <a:pt x="79" y="67"/>
                    </a:lnTo>
                    <a:lnTo>
                      <a:pt x="81" y="69"/>
                    </a:lnTo>
                    <a:lnTo>
                      <a:pt x="83" y="69"/>
                    </a:lnTo>
                    <a:lnTo>
                      <a:pt x="85" y="70"/>
                    </a:lnTo>
                    <a:lnTo>
                      <a:pt x="92" y="65"/>
                    </a:lnTo>
                    <a:lnTo>
                      <a:pt x="94" y="65"/>
                    </a:lnTo>
                    <a:lnTo>
                      <a:pt x="94" y="67"/>
                    </a:lnTo>
                    <a:lnTo>
                      <a:pt x="99" y="70"/>
                    </a:lnTo>
                    <a:lnTo>
                      <a:pt x="105" y="69"/>
                    </a:lnTo>
                    <a:lnTo>
                      <a:pt x="112" y="69"/>
                    </a:lnTo>
                    <a:lnTo>
                      <a:pt x="108" y="74"/>
                    </a:lnTo>
                    <a:lnTo>
                      <a:pt x="103" y="78"/>
                    </a:lnTo>
                    <a:lnTo>
                      <a:pt x="92" y="80"/>
                    </a:lnTo>
                    <a:lnTo>
                      <a:pt x="85" y="78"/>
                    </a:lnTo>
                    <a:lnTo>
                      <a:pt x="76" y="76"/>
                    </a:lnTo>
                    <a:lnTo>
                      <a:pt x="67" y="76"/>
                    </a:lnTo>
                    <a:lnTo>
                      <a:pt x="56" y="82"/>
                    </a:lnTo>
                    <a:lnTo>
                      <a:pt x="47" y="84"/>
                    </a:lnTo>
                    <a:lnTo>
                      <a:pt x="36" y="82"/>
                    </a:lnTo>
                    <a:lnTo>
                      <a:pt x="36" y="96"/>
                    </a:lnTo>
                    <a:lnTo>
                      <a:pt x="40" y="96"/>
                    </a:lnTo>
                    <a:lnTo>
                      <a:pt x="45" y="98"/>
                    </a:lnTo>
                    <a:lnTo>
                      <a:pt x="45" y="102"/>
                    </a:lnTo>
                    <a:lnTo>
                      <a:pt x="52" y="104"/>
                    </a:lnTo>
                    <a:lnTo>
                      <a:pt x="61" y="104"/>
                    </a:lnTo>
                    <a:lnTo>
                      <a:pt x="70" y="106"/>
                    </a:lnTo>
                    <a:lnTo>
                      <a:pt x="76" y="108"/>
                    </a:lnTo>
                    <a:lnTo>
                      <a:pt x="76" y="113"/>
                    </a:lnTo>
                    <a:lnTo>
                      <a:pt x="76" y="119"/>
                    </a:lnTo>
                    <a:lnTo>
                      <a:pt x="79" y="119"/>
                    </a:lnTo>
                    <a:lnTo>
                      <a:pt x="81" y="117"/>
                    </a:lnTo>
                    <a:lnTo>
                      <a:pt x="83" y="117"/>
                    </a:lnTo>
                    <a:lnTo>
                      <a:pt x="85" y="117"/>
                    </a:lnTo>
                    <a:lnTo>
                      <a:pt x="85" y="121"/>
                    </a:lnTo>
                    <a:lnTo>
                      <a:pt x="114" y="119"/>
                    </a:lnTo>
                    <a:lnTo>
                      <a:pt x="128" y="117"/>
                    </a:lnTo>
                    <a:lnTo>
                      <a:pt x="139" y="115"/>
                    </a:lnTo>
                    <a:lnTo>
                      <a:pt x="141" y="111"/>
                    </a:lnTo>
                    <a:lnTo>
                      <a:pt x="157" y="106"/>
                    </a:lnTo>
                    <a:lnTo>
                      <a:pt x="162" y="106"/>
                    </a:lnTo>
                    <a:lnTo>
                      <a:pt x="166" y="106"/>
                    </a:lnTo>
                    <a:lnTo>
                      <a:pt x="177" y="98"/>
                    </a:lnTo>
                    <a:lnTo>
                      <a:pt x="186" y="90"/>
                    </a:lnTo>
                    <a:lnTo>
                      <a:pt x="193" y="90"/>
                    </a:lnTo>
                    <a:lnTo>
                      <a:pt x="191" y="96"/>
                    </a:lnTo>
                    <a:lnTo>
                      <a:pt x="188" y="100"/>
                    </a:lnTo>
                    <a:lnTo>
                      <a:pt x="204" y="104"/>
                    </a:lnTo>
                    <a:lnTo>
                      <a:pt x="204" y="109"/>
                    </a:lnTo>
                    <a:lnTo>
                      <a:pt x="209" y="108"/>
                    </a:lnTo>
                    <a:lnTo>
                      <a:pt x="211" y="106"/>
                    </a:lnTo>
                    <a:lnTo>
                      <a:pt x="213" y="109"/>
                    </a:lnTo>
                    <a:lnTo>
                      <a:pt x="224" y="109"/>
                    </a:lnTo>
                    <a:lnTo>
                      <a:pt x="224" y="111"/>
                    </a:lnTo>
                    <a:lnTo>
                      <a:pt x="229" y="111"/>
                    </a:lnTo>
                    <a:lnTo>
                      <a:pt x="231" y="109"/>
                    </a:lnTo>
                    <a:lnTo>
                      <a:pt x="231" y="108"/>
                    </a:lnTo>
                    <a:lnTo>
                      <a:pt x="238" y="108"/>
                    </a:lnTo>
                    <a:lnTo>
                      <a:pt x="242" y="108"/>
                    </a:lnTo>
                    <a:lnTo>
                      <a:pt x="247" y="108"/>
                    </a:lnTo>
                    <a:lnTo>
                      <a:pt x="249" y="104"/>
                    </a:lnTo>
                    <a:lnTo>
                      <a:pt x="251" y="102"/>
                    </a:lnTo>
                    <a:lnTo>
                      <a:pt x="245" y="98"/>
                    </a:lnTo>
                    <a:lnTo>
                      <a:pt x="240" y="96"/>
                    </a:lnTo>
                    <a:lnTo>
                      <a:pt x="238" y="100"/>
                    </a:lnTo>
                    <a:lnTo>
                      <a:pt x="233" y="100"/>
                    </a:lnTo>
                    <a:lnTo>
                      <a:pt x="229" y="100"/>
                    </a:lnTo>
                    <a:lnTo>
                      <a:pt x="229" y="96"/>
                    </a:lnTo>
                    <a:lnTo>
                      <a:pt x="227" y="94"/>
                    </a:lnTo>
                    <a:lnTo>
                      <a:pt x="224" y="92"/>
                    </a:lnTo>
                    <a:lnTo>
                      <a:pt x="231" y="92"/>
                    </a:lnTo>
                    <a:lnTo>
                      <a:pt x="247" y="94"/>
                    </a:lnTo>
                    <a:lnTo>
                      <a:pt x="249" y="94"/>
                    </a:lnTo>
                    <a:lnTo>
                      <a:pt x="242" y="92"/>
                    </a:lnTo>
                    <a:lnTo>
                      <a:pt x="242" y="88"/>
                    </a:lnTo>
                    <a:lnTo>
                      <a:pt x="245" y="88"/>
                    </a:lnTo>
                    <a:lnTo>
                      <a:pt x="247" y="88"/>
                    </a:lnTo>
                    <a:lnTo>
                      <a:pt x="249" y="86"/>
                    </a:lnTo>
                    <a:lnTo>
                      <a:pt x="251" y="86"/>
                    </a:lnTo>
                    <a:lnTo>
                      <a:pt x="251" y="90"/>
                    </a:lnTo>
                    <a:lnTo>
                      <a:pt x="258" y="90"/>
                    </a:lnTo>
                    <a:lnTo>
                      <a:pt x="258" y="9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1" name="Freeform 141"/>
              <p:cNvSpPr>
                <a:spLocks/>
              </p:cNvSpPr>
              <p:nvPr/>
            </p:nvSpPr>
            <p:spPr bwMode="auto">
              <a:xfrm>
                <a:off x="1058" y="1125"/>
                <a:ext cx="265" cy="121"/>
              </a:xfrm>
              <a:custGeom>
                <a:avLst/>
                <a:gdLst>
                  <a:gd name="T0" fmla="*/ 265 w 265"/>
                  <a:gd name="T1" fmla="*/ 94 h 121"/>
                  <a:gd name="T2" fmla="*/ 263 w 265"/>
                  <a:gd name="T3" fmla="*/ 84 h 121"/>
                  <a:gd name="T4" fmla="*/ 245 w 265"/>
                  <a:gd name="T5" fmla="*/ 78 h 121"/>
                  <a:gd name="T6" fmla="*/ 231 w 265"/>
                  <a:gd name="T7" fmla="*/ 69 h 121"/>
                  <a:gd name="T8" fmla="*/ 229 w 265"/>
                  <a:gd name="T9" fmla="*/ 74 h 121"/>
                  <a:gd name="T10" fmla="*/ 213 w 265"/>
                  <a:gd name="T11" fmla="*/ 63 h 121"/>
                  <a:gd name="T12" fmla="*/ 202 w 265"/>
                  <a:gd name="T13" fmla="*/ 49 h 121"/>
                  <a:gd name="T14" fmla="*/ 195 w 265"/>
                  <a:gd name="T15" fmla="*/ 33 h 121"/>
                  <a:gd name="T16" fmla="*/ 191 w 265"/>
                  <a:gd name="T17" fmla="*/ 29 h 121"/>
                  <a:gd name="T18" fmla="*/ 164 w 265"/>
                  <a:gd name="T19" fmla="*/ 6 h 121"/>
                  <a:gd name="T20" fmla="*/ 186 w 265"/>
                  <a:gd name="T21" fmla="*/ 29 h 121"/>
                  <a:gd name="T22" fmla="*/ 177 w 265"/>
                  <a:gd name="T23" fmla="*/ 29 h 121"/>
                  <a:gd name="T24" fmla="*/ 166 w 265"/>
                  <a:gd name="T25" fmla="*/ 29 h 121"/>
                  <a:gd name="T26" fmla="*/ 153 w 265"/>
                  <a:gd name="T27" fmla="*/ 45 h 121"/>
                  <a:gd name="T28" fmla="*/ 157 w 265"/>
                  <a:gd name="T29" fmla="*/ 28 h 121"/>
                  <a:gd name="T30" fmla="*/ 148 w 265"/>
                  <a:gd name="T31" fmla="*/ 14 h 121"/>
                  <a:gd name="T32" fmla="*/ 137 w 265"/>
                  <a:gd name="T33" fmla="*/ 12 h 121"/>
                  <a:gd name="T34" fmla="*/ 112 w 265"/>
                  <a:gd name="T35" fmla="*/ 12 h 121"/>
                  <a:gd name="T36" fmla="*/ 101 w 265"/>
                  <a:gd name="T37" fmla="*/ 22 h 121"/>
                  <a:gd name="T38" fmla="*/ 79 w 265"/>
                  <a:gd name="T39" fmla="*/ 14 h 121"/>
                  <a:gd name="T40" fmla="*/ 67 w 265"/>
                  <a:gd name="T41" fmla="*/ 0 h 121"/>
                  <a:gd name="T42" fmla="*/ 45 w 265"/>
                  <a:gd name="T43" fmla="*/ 14 h 121"/>
                  <a:gd name="T44" fmla="*/ 25 w 265"/>
                  <a:gd name="T45" fmla="*/ 20 h 121"/>
                  <a:gd name="T46" fmla="*/ 20 w 265"/>
                  <a:gd name="T47" fmla="*/ 29 h 121"/>
                  <a:gd name="T48" fmla="*/ 2 w 265"/>
                  <a:gd name="T49" fmla="*/ 45 h 121"/>
                  <a:gd name="T50" fmla="*/ 11 w 265"/>
                  <a:gd name="T51" fmla="*/ 51 h 121"/>
                  <a:gd name="T52" fmla="*/ 20 w 265"/>
                  <a:gd name="T53" fmla="*/ 49 h 121"/>
                  <a:gd name="T54" fmla="*/ 16 w 265"/>
                  <a:gd name="T55" fmla="*/ 55 h 121"/>
                  <a:gd name="T56" fmla="*/ 29 w 265"/>
                  <a:gd name="T57" fmla="*/ 51 h 121"/>
                  <a:gd name="T58" fmla="*/ 38 w 265"/>
                  <a:gd name="T59" fmla="*/ 57 h 121"/>
                  <a:gd name="T60" fmla="*/ 20 w 265"/>
                  <a:gd name="T61" fmla="*/ 69 h 121"/>
                  <a:gd name="T62" fmla="*/ 67 w 265"/>
                  <a:gd name="T63" fmla="*/ 70 h 121"/>
                  <a:gd name="T64" fmla="*/ 85 w 265"/>
                  <a:gd name="T65" fmla="*/ 70 h 121"/>
                  <a:gd name="T66" fmla="*/ 99 w 265"/>
                  <a:gd name="T67" fmla="*/ 70 h 121"/>
                  <a:gd name="T68" fmla="*/ 103 w 265"/>
                  <a:gd name="T69" fmla="*/ 78 h 121"/>
                  <a:gd name="T70" fmla="*/ 67 w 265"/>
                  <a:gd name="T71" fmla="*/ 76 h 121"/>
                  <a:gd name="T72" fmla="*/ 36 w 265"/>
                  <a:gd name="T73" fmla="*/ 96 h 121"/>
                  <a:gd name="T74" fmla="*/ 52 w 265"/>
                  <a:gd name="T75" fmla="*/ 104 h 121"/>
                  <a:gd name="T76" fmla="*/ 76 w 265"/>
                  <a:gd name="T77" fmla="*/ 113 h 121"/>
                  <a:gd name="T78" fmla="*/ 83 w 265"/>
                  <a:gd name="T79" fmla="*/ 117 h 121"/>
                  <a:gd name="T80" fmla="*/ 128 w 265"/>
                  <a:gd name="T81" fmla="*/ 117 h 121"/>
                  <a:gd name="T82" fmla="*/ 162 w 265"/>
                  <a:gd name="T83" fmla="*/ 106 h 121"/>
                  <a:gd name="T84" fmla="*/ 193 w 265"/>
                  <a:gd name="T85" fmla="*/ 90 h 121"/>
                  <a:gd name="T86" fmla="*/ 204 w 265"/>
                  <a:gd name="T87" fmla="*/ 109 h 121"/>
                  <a:gd name="T88" fmla="*/ 224 w 265"/>
                  <a:gd name="T89" fmla="*/ 109 h 121"/>
                  <a:gd name="T90" fmla="*/ 231 w 265"/>
                  <a:gd name="T91" fmla="*/ 108 h 121"/>
                  <a:gd name="T92" fmla="*/ 249 w 265"/>
                  <a:gd name="T93" fmla="*/ 104 h 121"/>
                  <a:gd name="T94" fmla="*/ 238 w 265"/>
                  <a:gd name="T95" fmla="*/ 100 h 121"/>
                  <a:gd name="T96" fmla="*/ 227 w 265"/>
                  <a:gd name="T97" fmla="*/ 94 h 121"/>
                  <a:gd name="T98" fmla="*/ 249 w 265"/>
                  <a:gd name="T99" fmla="*/ 94 h 121"/>
                  <a:gd name="T100" fmla="*/ 247 w 265"/>
                  <a:gd name="T101" fmla="*/ 88 h 121"/>
                  <a:gd name="T102" fmla="*/ 258 w 265"/>
                  <a:gd name="T103" fmla="*/ 9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1">
                    <a:moveTo>
                      <a:pt x="258" y="96"/>
                    </a:moveTo>
                    <a:lnTo>
                      <a:pt x="258" y="96"/>
                    </a:lnTo>
                    <a:lnTo>
                      <a:pt x="263" y="96"/>
                    </a:lnTo>
                    <a:lnTo>
                      <a:pt x="265" y="94"/>
                    </a:lnTo>
                    <a:lnTo>
                      <a:pt x="265" y="90"/>
                    </a:lnTo>
                    <a:lnTo>
                      <a:pt x="263" y="90"/>
                    </a:lnTo>
                    <a:lnTo>
                      <a:pt x="263" y="88"/>
                    </a:lnTo>
                    <a:lnTo>
                      <a:pt x="263" y="84"/>
                    </a:lnTo>
                    <a:lnTo>
                      <a:pt x="263" y="80"/>
                    </a:lnTo>
                    <a:lnTo>
                      <a:pt x="263" y="78"/>
                    </a:lnTo>
                    <a:lnTo>
                      <a:pt x="254" y="78"/>
                    </a:lnTo>
                    <a:lnTo>
                      <a:pt x="245" y="78"/>
                    </a:lnTo>
                    <a:lnTo>
                      <a:pt x="236" y="76"/>
                    </a:lnTo>
                    <a:lnTo>
                      <a:pt x="233" y="74"/>
                    </a:lnTo>
                    <a:lnTo>
                      <a:pt x="231" y="72"/>
                    </a:lnTo>
                    <a:lnTo>
                      <a:pt x="231" y="69"/>
                    </a:lnTo>
                    <a:lnTo>
                      <a:pt x="231" y="67"/>
                    </a:lnTo>
                    <a:lnTo>
                      <a:pt x="227" y="67"/>
                    </a:lnTo>
                    <a:lnTo>
                      <a:pt x="229" y="72"/>
                    </a:lnTo>
                    <a:lnTo>
                      <a:pt x="229" y="74"/>
                    </a:lnTo>
                    <a:lnTo>
                      <a:pt x="227" y="72"/>
                    </a:lnTo>
                    <a:lnTo>
                      <a:pt x="215" y="70"/>
                    </a:lnTo>
                    <a:lnTo>
                      <a:pt x="215" y="67"/>
                    </a:lnTo>
                    <a:lnTo>
                      <a:pt x="213" y="63"/>
                    </a:lnTo>
                    <a:lnTo>
                      <a:pt x="211" y="59"/>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6"/>
                    </a:lnTo>
                    <a:lnTo>
                      <a:pt x="191" y="22"/>
                    </a:lnTo>
                    <a:lnTo>
                      <a:pt x="171" y="2"/>
                    </a:lnTo>
                    <a:lnTo>
                      <a:pt x="164" y="6"/>
                    </a:lnTo>
                    <a:lnTo>
                      <a:pt x="166" y="18"/>
                    </a:lnTo>
                    <a:lnTo>
                      <a:pt x="168" y="24"/>
                    </a:lnTo>
                    <a:lnTo>
                      <a:pt x="175" y="26"/>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8"/>
                    </a:lnTo>
                    <a:lnTo>
                      <a:pt x="157" y="26"/>
                    </a:lnTo>
                    <a:lnTo>
                      <a:pt x="153" y="24"/>
                    </a:lnTo>
                    <a:lnTo>
                      <a:pt x="150" y="18"/>
                    </a:lnTo>
                    <a:lnTo>
                      <a:pt x="148" y="14"/>
                    </a:lnTo>
                    <a:lnTo>
                      <a:pt x="146" y="14"/>
                    </a:lnTo>
                    <a:lnTo>
                      <a:pt x="146" y="16"/>
                    </a:lnTo>
                    <a:lnTo>
                      <a:pt x="144" y="16"/>
                    </a:lnTo>
                    <a:lnTo>
                      <a:pt x="137" y="12"/>
                    </a:lnTo>
                    <a:lnTo>
                      <a:pt x="130" y="26"/>
                    </a:lnTo>
                    <a:lnTo>
                      <a:pt x="123" y="26"/>
                    </a:lnTo>
                    <a:lnTo>
                      <a:pt x="117" y="16"/>
                    </a:lnTo>
                    <a:lnTo>
                      <a:pt x="112" y="12"/>
                    </a:lnTo>
                    <a:lnTo>
                      <a:pt x="108" y="10"/>
                    </a:lnTo>
                    <a:lnTo>
                      <a:pt x="103" y="10"/>
                    </a:lnTo>
                    <a:lnTo>
                      <a:pt x="101" y="10"/>
                    </a:lnTo>
                    <a:lnTo>
                      <a:pt x="101" y="22"/>
                    </a:lnTo>
                    <a:lnTo>
                      <a:pt x="103" y="31"/>
                    </a:lnTo>
                    <a:lnTo>
                      <a:pt x="96" y="33"/>
                    </a:lnTo>
                    <a:lnTo>
                      <a:pt x="79" y="26"/>
                    </a:lnTo>
                    <a:lnTo>
                      <a:pt x="79" y="14"/>
                    </a:lnTo>
                    <a:lnTo>
                      <a:pt x="79" y="2"/>
                    </a:lnTo>
                    <a:lnTo>
                      <a:pt x="76" y="2"/>
                    </a:lnTo>
                    <a:lnTo>
                      <a:pt x="74" y="2"/>
                    </a:lnTo>
                    <a:lnTo>
                      <a:pt x="67" y="0"/>
                    </a:lnTo>
                    <a:lnTo>
                      <a:pt x="61" y="8"/>
                    </a:lnTo>
                    <a:lnTo>
                      <a:pt x="56" y="12"/>
                    </a:lnTo>
                    <a:lnTo>
                      <a:pt x="52" y="14"/>
                    </a:lnTo>
                    <a:lnTo>
                      <a:pt x="45" y="14"/>
                    </a:lnTo>
                    <a:lnTo>
                      <a:pt x="38" y="14"/>
                    </a:lnTo>
                    <a:lnTo>
                      <a:pt x="34" y="16"/>
                    </a:lnTo>
                    <a:lnTo>
                      <a:pt x="29" y="20"/>
                    </a:lnTo>
                    <a:lnTo>
                      <a:pt x="25" y="20"/>
                    </a:lnTo>
                    <a:lnTo>
                      <a:pt x="22" y="20"/>
                    </a:lnTo>
                    <a:lnTo>
                      <a:pt x="20" y="22"/>
                    </a:lnTo>
                    <a:lnTo>
                      <a:pt x="20" y="26"/>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3"/>
                    </a:lnTo>
                    <a:lnTo>
                      <a:pt x="18" y="53"/>
                    </a:lnTo>
                    <a:lnTo>
                      <a:pt x="16" y="55"/>
                    </a:lnTo>
                    <a:lnTo>
                      <a:pt x="16" y="57"/>
                    </a:lnTo>
                    <a:lnTo>
                      <a:pt x="22" y="57"/>
                    </a:lnTo>
                    <a:lnTo>
                      <a:pt x="29" y="57"/>
                    </a:lnTo>
                    <a:lnTo>
                      <a:pt x="29" y="51"/>
                    </a:lnTo>
                    <a:lnTo>
                      <a:pt x="63" y="49"/>
                    </a:lnTo>
                    <a:lnTo>
                      <a:pt x="65" y="53"/>
                    </a:lnTo>
                    <a:lnTo>
                      <a:pt x="52" y="55"/>
                    </a:lnTo>
                    <a:lnTo>
                      <a:pt x="38" y="57"/>
                    </a:lnTo>
                    <a:lnTo>
                      <a:pt x="36" y="61"/>
                    </a:lnTo>
                    <a:lnTo>
                      <a:pt x="27" y="61"/>
                    </a:lnTo>
                    <a:lnTo>
                      <a:pt x="20" y="63"/>
                    </a:lnTo>
                    <a:lnTo>
                      <a:pt x="20" y="69"/>
                    </a:lnTo>
                    <a:lnTo>
                      <a:pt x="22" y="69"/>
                    </a:lnTo>
                    <a:lnTo>
                      <a:pt x="25" y="70"/>
                    </a:lnTo>
                    <a:lnTo>
                      <a:pt x="45" y="70"/>
                    </a:lnTo>
                    <a:lnTo>
                      <a:pt x="67" y="70"/>
                    </a:lnTo>
                    <a:lnTo>
                      <a:pt x="79" y="67"/>
                    </a:lnTo>
                    <a:lnTo>
                      <a:pt x="81" y="69"/>
                    </a:lnTo>
                    <a:lnTo>
                      <a:pt x="83" y="69"/>
                    </a:lnTo>
                    <a:lnTo>
                      <a:pt x="85" y="70"/>
                    </a:lnTo>
                    <a:lnTo>
                      <a:pt x="92" y="65"/>
                    </a:lnTo>
                    <a:lnTo>
                      <a:pt x="94" y="65"/>
                    </a:lnTo>
                    <a:lnTo>
                      <a:pt x="94" y="67"/>
                    </a:lnTo>
                    <a:lnTo>
                      <a:pt x="99" y="70"/>
                    </a:lnTo>
                    <a:lnTo>
                      <a:pt x="105" y="69"/>
                    </a:lnTo>
                    <a:lnTo>
                      <a:pt x="112" y="69"/>
                    </a:lnTo>
                    <a:lnTo>
                      <a:pt x="108" y="74"/>
                    </a:lnTo>
                    <a:lnTo>
                      <a:pt x="103" y="78"/>
                    </a:lnTo>
                    <a:lnTo>
                      <a:pt x="92" y="80"/>
                    </a:lnTo>
                    <a:lnTo>
                      <a:pt x="85" y="78"/>
                    </a:lnTo>
                    <a:lnTo>
                      <a:pt x="76" y="76"/>
                    </a:lnTo>
                    <a:lnTo>
                      <a:pt x="67" y="76"/>
                    </a:lnTo>
                    <a:lnTo>
                      <a:pt x="56" y="82"/>
                    </a:lnTo>
                    <a:lnTo>
                      <a:pt x="47" y="84"/>
                    </a:lnTo>
                    <a:lnTo>
                      <a:pt x="36" y="82"/>
                    </a:lnTo>
                    <a:lnTo>
                      <a:pt x="36" y="96"/>
                    </a:lnTo>
                    <a:lnTo>
                      <a:pt x="40" y="96"/>
                    </a:lnTo>
                    <a:lnTo>
                      <a:pt x="45" y="98"/>
                    </a:lnTo>
                    <a:lnTo>
                      <a:pt x="45" y="102"/>
                    </a:lnTo>
                    <a:lnTo>
                      <a:pt x="52" y="104"/>
                    </a:lnTo>
                    <a:lnTo>
                      <a:pt x="61" y="104"/>
                    </a:lnTo>
                    <a:lnTo>
                      <a:pt x="70" y="106"/>
                    </a:lnTo>
                    <a:lnTo>
                      <a:pt x="76" y="108"/>
                    </a:lnTo>
                    <a:lnTo>
                      <a:pt x="76" y="113"/>
                    </a:lnTo>
                    <a:lnTo>
                      <a:pt x="76" y="119"/>
                    </a:lnTo>
                    <a:lnTo>
                      <a:pt x="79" y="119"/>
                    </a:lnTo>
                    <a:lnTo>
                      <a:pt x="81" y="117"/>
                    </a:lnTo>
                    <a:lnTo>
                      <a:pt x="83" y="117"/>
                    </a:lnTo>
                    <a:lnTo>
                      <a:pt x="85" y="117"/>
                    </a:lnTo>
                    <a:lnTo>
                      <a:pt x="85" y="121"/>
                    </a:lnTo>
                    <a:lnTo>
                      <a:pt x="114" y="119"/>
                    </a:lnTo>
                    <a:lnTo>
                      <a:pt x="128" y="117"/>
                    </a:lnTo>
                    <a:lnTo>
                      <a:pt x="139" y="115"/>
                    </a:lnTo>
                    <a:lnTo>
                      <a:pt x="141" y="111"/>
                    </a:lnTo>
                    <a:lnTo>
                      <a:pt x="157" y="106"/>
                    </a:lnTo>
                    <a:lnTo>
                      <a:pt x="162" y="106"/>
                    </a:lnTo>
                    <a:lnTo>
                      <a:pt x="166" y="106"/>
                    </a:lnTo>
                    <a:lnTo>
                      <a:pt x="177" y="98"/>
                    </a:lnTo>
                    <a:lnTo>
                      <a:pt x="186" y="90"/>
                    </a:lnTo>
                    <a:lnTo>
                      <a:pt x="193" y="90"/>
                    </a:lnTo>
                    <a:lnTo>
                      <a:pt x="191" y="96"/>
                    </a:lnTo>
                    <a:lnTo>
                      <a:pt x="188" y="100"/>
                    </a:lnTo>
                    <a:lnTo>
                      <a:pt x="204" y="104"/>
                    </a:lnTo>
                    <a:lnTo>
                      <a:pt x="204" y="109"/>
                    </a:lnTo>
                    <a:lnTo>
                      <a:pt x="209" y="108"/>
                    </a:lnTo>
                    <a:lnTo>
                      <a:pt x="211" y="106"/>
                    </a:lnTo>
                    <a:lnTo>
                      <a:pt x="213" y="109"/>
                    </a:lnTo>
                    <a:lnTo>
                      <a:pt x="224" y="109"/>
                    </a:lnTo>
                    <a:lnTo>
                      <a:pt x="224" y="111"/>
                    </a:lnTo>
                    <a:lnTo>
                      <a:pt x="229" y="111"/>
                    </a:lnTo>
                    <a:lnTo>
                      <a:pt x="231" y="109"/>
                    </a:lnTo>
                    <a:lnTo>
                      <a:pt x="231" y="108"/>
                    </a:lnTo>
                    <a:lnTo>
                      <a:pt x="238" y="108"/>
                    </a:lnTo>
                    <a:lnTo>
                      <a:pt x="242" y="108"/>
                    </a:lnTo>
                    <a:lnTo>
                      <a:pt x="247" y="108"/>
                    </a:lnTo>
                    <a:lnTo>
                      <a:pt x="249" y="104"/>
                    </a:lnTo>
                    <a:lnTo>
                      <a:pt x="251" y="102"/>
                    </a:lnTo>
                    <a:lnTo>
                      <a:pt x="245" y="98"/>
                    </a:lnTo>
                    <a:lnTo>
                      <a:pt x="240" y="96"/>
                    </a:lnTo>
                    <a:lnTo>
                      <a:pt x="238" y="100"/>
                    </a:lnTo>
                    <a:lnTo>
                      <a:pt x="233" y="100"/>
                    </a:lnTo>
                    <a:lnTo>
                      <a:pt x="229" y="100"/>
                    </a:lnTo>
                    <a:lnTo>
                      <a:pt x="229" y="96"/>
                    </a:lnTo>
                    <a:lnTo>
                      <a:pt x="227" y="94"/>
                    </a:lnTo>
                    <a:lnTo>
                      <a:pt x="224" y="92"/>
                    </a:lnTo>
                    <a:lnTo>
                      <a:pt x="231" y="92"/>
                    </a:lnTo>
                    <a:lnTo>
                      <a:pt x="247" y="94"/>
                    </a:lnTo>
                    <a:lnTo>
                      <a:pt x="249" y="94"/>
                    </a:lnTo>
                    <a:lnTo>
                      <a:pt x="242" y="92"/>
                    </a:lnTo>
                    <a:lnTo>
                      <a:pt x="242" y="88"/>
                    </a:lnTo>
                    <a:lnTo>
                      <a:pt x="245" y="88"/>
                    </a:lnTo>
                    <a:lnTo>
                      <a:pt x="247" y="88"/>
                    </a:lnTo>
                    <a:lnTo>
                      <a:pt x="249" y="86"/>
                    </a:lnTo>
                    <a:lnTo>
                      <a:pt x="251" y="86"/>
                    </a:lnTo>
                    <a:lnTo>
                      <a:pt x="251" y="90"/>
                    </a:lnTo>
                    <a:lnTo>
                      <a:pt x="258" y="90"/>
                    </a:lnTo>
                    <a:lnTo>
                      <a:pt x="258" y="9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7" name="Group 145"/>
            <p:cNvGrpSpPr>
              <a:grpSpLocks/>
            </p:cNvGrpSpPr>
            <p:nvPr/>
          </p:nvGrpSpPr>
          <p:grpSpPr bwMode="auto">
            <a:xfrm>
              <a:off x="1279" y="1053"/>
              <a:ext cx="1" cy="1"/>
              <a:chOff x="1279" y="1053"/>
              <a:chExt cx="1" cy="1"/>
            </a:xfrm>
            <a:grpFill/>
          </p:grpSpPr>
          <p:sp>
            <p:nvSpPr>
              <p:cNvPr id="3408" name="Rectangle 143"/>
              <p:cNvSpPr>
                <a:spLocks noChangeArrowheads="1"/>
              </p:cNvSpPr>
              <p:nvPr/>
            </p:nvSpPr>
            <p:spPr bwMode="auto">
              <a:xfrm>
                <a:off x="1279" y="1053"/>
                <a:ext cx="1" cy="1"/>
              </a:xfrm>
              <a:prstGeom prst="rect">
                <a:avLst/>
              </a:prstGeom>
              <a:grpFill/>
              <a:ln w="317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9" name="Rectangle 144"/>
              <p:cNvSpPr>
                <a:spLocks noChangeArrowheads="1"/>
              </p:cNvSpPr>
              <p:nvPr/>
            </p:nvSpPr>
            <p:spPr bwMode="auto">
              <a:xfrm>
                <a:off x="1279" y="1053"/>
                <a:ext cx="1" cy="1"/>
              </a:xfrm>
              <a:prstGeom prst="rect">
                <a:avLst/>
              </a:prstGeom>
              <a:grpFill/>
              <a:ln w="3175" cap="rnd">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8" name="Group 148"/>
            <p:cNvGrpSpPr>
              <a:grpSpLocks/>
            </p:cNvGrpSpPr>
            <p:nvPr/>
          </p:nvGrpSpPr>
          <p:grpSpPr bwMode="auto">
            <a:xfrm>
              <a:off x="985" y="1102"/>
              <a:ext cx="131" cy="83"/>
              <a:chOff x="985" y="1102"/>
              <a:chExt cx="131" cy="83"/>
            </a:xfrm>
            <a:grpFill/>
          </p:grpSpPr>
          <p:sp>
            <p:nvSpPr>
              <p:cNvPr id="3406" name="Freeform 146"/>
              <p:cNvSpPr>
                <a:spLocks/>
              </p:cNvSpPr>
              <p:nvPr/>
            </p:nvSpPr>
            <p:spPr bwMode="auto">
              <a:xfrm>
                <a:off x="985" y="1102"/>
                <a:ext cx="131" cy="83"/>
              </a:xfrm>
              <a:custGeom>
                <a:avLst/>
                <a:gdLst>
                  <a:gd name="T0" fmla="*/ 123 w 131"/>
                  <a:gd name="T1" fmla="*/ 27 h 83"/>
                  <a:gd name="T2" fmla="*/ 123 w 131"/>
                  <a:gd name="T3" fmla="*/ 27 h 83"/>
                  <a:gd name="T4" fmla="*/ 125 w 131"/>
                  <a:gd name="T5" fmla="*/ 29 h 83"/>
                  <a:gd name="T6" fmla="*/ 127 w 131"/>
                  <a:gd name="T7" fmla="*/ 29 h 83"/>
                  <a:gd name="T8" fmla="*/ 129 w 131"/>
                  <a:gd name="T9" fmla="*/ 27 h 83"/>
                  <a:gd name="T10" fmla="*/ 131 w 131"/>
                  <a:gd name="T11" fmla="*/ 25 h 83"/>
                  <a:gd name="T12" fmla="*/ 131 w 131"/>
                  <a:gd name="T13" fmla="*/ 22 h 83"/>
                  <a:gd name="T14" fmla="*/ 123 w 131"/>
                  <a:gd name="T15" fmla="*/ 20 h 83"/>
                  <a:gd name="T16" fmla="*/ 120 w 131"/>
                  <a:gd name="T17" fmla="*/ 16 h 83"/>
                  <a:gd name="T18" fmla="*/ 118 w 131"/>
                  <a:gd name="T19" fmla="*/ 12 h 83"/>
                  <a:gd name="T20" fmla="*/ 105 w 131"/>
                  <a:gd name="T21" fmla="*/ 10 h 83"/>
                  <a:gd name="T22" fmla="*/ 96 w 131"/>
                  <a:gd name="T23" fmla="*/ 10 h 83"/>
                  <a:gd name="T24" fmla="*/ 87 w 131"/>
                  <a:gd name="T25" fmla="*/ 12 h 83"/>
                  <a:gd name="T26" fmla="*/ 78 w 131"/>
                  <a:gd name="T27" fmla="*/ 12 h 83"/>
                  <a:gd name="T28" fmla="*/ 74 w 131"/>
                  <a:gd name="T29" fmla="*/ 8 h 83"/>
                  <a:gd name="T30" fmla="*/ 63 w 131"/>
                  <a:gd name="T31" fmla="*/ 6 h 83"/>
                  <a:gd name="T32" fmla="*/ 51 w 131"/>
                  <a:gd name="T33" fmla="*/ 4 h 83"/>
                  <a:gd name="T34" fmla="*/ 49 w 131"/>
                  <a:gd name="T35" fmla="*/ 0 h 83"/>
                  <a:gd name="T36" fmla="*/ 47 w 131"/>
                  <a:gd name="T37" fmla="*/ 0 h 83"/>
                  <a:gd name="T38" fmla="*/ 40 w 131"/>
                  <a:gd name="T39" fmla="*/ 2 h 83"/>
                  <a:gd name="T40" fmla="*/ 36 w 131"/>
                  <a:gd name="T41" fmla="*/ 6 h 83"/>
                  <a:gd name="T42" fmla="*/ 20 w 131"/>
                  <a:gd name="T43" fmla="*/ 8 h 83"/>
                  <a:gd name="T44" fmla="*/ 7 w 131"/>
                  <a:gd name="T45" fmla="*/ 12 h 83"/>
                  <a:gd name="T46" fmla="*/ 7 w 131"/>
                  <a:gd name="T47" fmla="*/ 27 h 83"/>
                  <a:gd name="T48" fmla="*/ 7 w 131"/>
                  <a:gd name="T49" fmla="*/ 33 h 83"/>
                  <a:gd name="T50" fmla="*/ 11 w 131"/>
                  <a:gd name="T51" fmla="*/ 39 h 83"/>
                  <a:gd name="T52" fmla="*/ 7 w 131"/>
                  <a:gd name="T53" fmla="*/ 41 h 83"/>
                  <a:gd name="T54" fmla="*/ 5 w 131"/>
                  <a:gd name="T55" fmla="*/ 41 h 83"/>
                  <a:gd name="T56" fmla="*/ 5 w 131"/>
                  <a:gd name="T57" fmla="*/ 45 h 83"/>
                  <a:gd name="T58" fmla="*/ 9 w 131"/>
                  <a:gd name="T59" fmla="*/ 49 h 83"/>
                  <a:gd name="T60" fmla="*/ 0 w 131"/>
                  <a:gd name="T61" fmla="*/ 64 h 83"/>
                  <a:gd name="T62" fmla="*/ 7 w 131"/>
                  <a:gd name="T63" fmla="*/ 68 h 83"/>
                  <a:gd name="T64" fmla="*/ 14 w 131"/>
                  <a:gd name="T65" fmla="*/ 72 h 83"/>
                  <a:gd name="T66" fmla="*/ 16 w 131"/>
                  <a:gd name="T67" fmla="*/ 77 h 83"/>
                  <a:gd name="T68" fmla="*/ 16 w 131"/>
                  <a:gd name="T69" fmla="*/ 81 h 83"/>
                  <a:gd name="T70" fmla="*/ 18 w 131"/>
                  <a:gd name="T71" fmla="*/ 83 h 83"/>
                  <a:gd name="T72" fmla="*/ 25 w 131"/>
                  <a:gd name="T73" fmla="*/ 83 h 83"/>
                  <a:gd name="T74" fmla="*/ 29 w 131"/>
                  <a:gd name="T75" fmla="*/ 83 h 83"/>
                  <a:gd name="T76" fmla="*/ 40 w 131"/>
                  <a:gd name="T77" fmla="*/ 70 h 83"/>
                  <a:gd name="T78" fmla="*/ 43 w 131"/>
                  <a:gd name="T79" fmla="*/ 70 h 83"/>
                  <a:gd name="T80" fmla="*/ 45 w 131"/>
                  <a:gd name="T81" fmla="*/ 70 h 83"/>
                  <a:gd name="T82" fmla="*/ 43 w 131"/>
                  <a:gd name="T83" fmla="*/ 72 h 83"/>
                  <a:gd name="T84" fmla="*/ 45 w 131"/>
                  <a:gd name="T85" fmla="*/ 72 h 83"/>
                  <a:gd name="T86" fmla="*/ 47 w 131"/>
                  <a:gd name="T87" fmla="*/ 74 h 83"/>
                  <a:gd name="T88" fmla="*/ 45 w 131"/>
                  <a:gd name="T89" fmla="*/ 74 h 83"/>
                  <a:gd name="T90" fmla="*/ 58 w 131"/>
                  <a:gd name="T91" fmla="*/ 72 h 83"/>
                  <a:gd name="T92" fmla="*/ 65 w 131"/>
                  <a:gd name="T93" fmla="*/ 72 h 83"/>
                  <a:gd name="T94" fmla="*/ 67 w 131"/>
                  <a:gd name="T95" fmla="*/ 68 h 83"/>
                  <a:gd name="T96" fmla="*/ 67 w 131"/>
                  <a:gd name="T97" fmla="*/ 64 h 83"/>
                  <a:gd name="T98" fmla="*/ 69 w 131"/>
                  <a:gd name="T99" fmla="*/ 60 h 83"/>
                  <a:gd name="T100" fmla="*/ 71 w 131"/>
                  <a:gd name="T101" fmla="*/ 54 h 83"/>
                  <a:gd name="T102" fmla="*/ 78 w 131"/>
                  <a:gd name="T103" fmla="*/ 47 h 83"/>
                  <a:gd name="T104" fmla="*/ 94 w 131"/>
                  <a:gd name="T105" fmla="*/ 39 h 83"/>
                  <a:gd name="T106" fmla="*/ 109 w 131"/>
                  <a:gd name="T107" fmla="*/ 31 h 83"/>
                  <a:gd name="T108" fmla="*/ 123 w 131"/>
                  <a:gd name="T109"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123" y="27"/>
                    </a:move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7" name="Freeform 147"/>
              <p:cNvSpPr>
                <a:spLocks/>
              </p:cNvSpPr>
              <p:nvPr/>
            </p:nvSpPr>
            <p:spPr bwMode="auto">
              <a:xfrm>
                <a:off x="985" y="1102"/>
                <a:ext cx="131" cy="83"/>
              </a:xfrm>
              <a:custGeom>
                <a:avLst/>
                <a:gdLst>
                  <a:gd name="T0" fmla="*/ 123 w 131"/>
                  <a:gd name="T1" fmla="*/ 27 h 83"/>
                  <a:gd name="T2" fmla="*/ 123 w 131"/>
                  <a:gd name="T3" fmla="*/ 27 h 83"/>
                  <a:gd name="T4" fmla="*/ 125 w 131"/>
                  <a:gd name="T5" fmla="*/ 29 h 83"/>
                  <a:gd name="T6" fmla="*/ 127 w 131"/>
                  <a:gd name="T7" fmla="*/ 29 h 83"/>
                  <a:gd name="T8" fmla="*/ 129 w 131"/>
                  <a:gd name="T9" fmla="*/ 27 h 83"/>
                  <a:gd name="T10" fmla="*/ 131 w 131"/>
                  <a:gd name="T11" fmla="*/ 25 h 83"/>
                  <a:gd name="T12" fmla="*/ 131 w 131"/>
                  <a:gd name="T13" fmla="*/ 22 h 83"/>
                  <a:gd name="T14" fmla="*/ 123 w 131"/>
                  <a:gd name="T15" fmla="*/ 20 h 83"/>
                  <a:gd name="T16" fmla="*/ 120 w 131"/>
                  <a:gd name="T17" fmla="*/ 16 h 83"/>
                  <a:gd name="T18" fmla="*/ 118 w 131"/>
                  <a:gd name="T19" fmla="*/ 12 h 83"/>
                  <a:gd name="T20" fmla="*/ 105 w 131"/>
                  <a:gd name="T21" fmla="*/ 10 h 83"/>
                  <a:gd name="T22" fmla="*/ 96 w 131"/>
                  <a:gd name="T23" fmla="*/ 10 h 83"/>
                  <a:gd name="T24" fmla="*/ 87 w 131"/>
                  <a:gd name="T25" fmla="*/ 12 h 83"/>
                  <a:gd name="T26" fmla="*/ 78 w 131"/>
                  <a:gd name="T27" fmla="*/ 12 h 83"/>
                  <a:gd name="T28" fmla="*/ 74 w 131"/>
                  <a:gd name="T29" fmla="*/ 8 h 83"/>
                  <a:gd name="T30" fmla="*/ 63 w 131"/>
                  <a:gd name="T31" fmla="*/ 6 h 83"/>
                  <a:gd name="T32" fmla="*/ 51 w 131"/>
                  <a:gd name="T33" fmla="*/ 4 h 83"/>
                  <a:gd name="T34" fmla="*/ 49 w 131"/>
                  <a:gd name="T35" fmla="*/ 0 h 83"/>
                  <a:gd name="T36" fmla="*/ 47 w 131"/>
                  <a:gd name="T37" fmla="*/ 0 h 83"/>
                  <a:gd name="T38" fmla="*/ 40 w 131"/>
                  <a:gd name="T39" fmla="*/ 2 h 83"/>
                  <a:gd name="T40" fmla="*/ 36 w 131"/>
                  <a:gd name="T41" fmla="*/ 6 h 83"/>
                  <a:gd name="T42" fmla="*/ 20 w 131"/>
                  <a:gd name="T43" fmla="*/ 8 h 83"/>
                  <a:gd name="T44" fmla="*/ 7 w 131"/>
                  <a:gd name="T45" fmla="*/ 12 h 83"/>
                  <a:gd name="T46" fmla="*/ 7 w 131"/>
                  <a:gd name="T47" fmla="*/ 27 h 83"/>
                  <a:gd name="T48" fmla="*/ 7 w 131"/>
                  <a:gd name="T49" fmla="*/ 33 h 83"/>
                  <a:gd name="T50" fmla="*/ 11 w 131"/>
                  <a:gd name="T51" fmla="*/ 39 h 83"/>
                  <a:gd name="T52" fmla="*/ 7 w 131"/>
                  <a:gd name="T53" fmla="*/ 41 h 83"/>
                  <a:gd name="T54" fmla="*/ 5 w 131"/>
                  <a:gd name="T55" fmla="*/ 41 h 83"/>
                  <a:gd name="T56" fmla="*/ 5 w 131"/>
                  <a:gd name="T57" fmla="*/ 45 h 83"/>
                  <a:gd name="T58" fmla="*/ 9 w 131"/>
                  <a:gd name="T59" fmla="*/ 49 h 83"/>
                  <a:gd name="T60" fmla="*/ 0 w 131"/>
                  <a:gd name="T61" fmla="*/ 64 h 83"/>
                  <a:gd name="T62" fmla="*/ 7 w 131"/>
                  <a:gd name="T63" fmla="*/ 68 h 83"/>
                  <a:gd name="T64" fmla="*/ 14 w 131"/>
                  <a:gd name="T65" fmla="*/ 72 h 83"/>
                  <a:gd name="T66" fmla="*/ 16 w 131"/>
                  <a:gd name="T67" fmla="*/ 77 h 83"/>
                  <a:gd name="T68" fmla="*/ 16 w 131"/>
                  <a:gd name="T69" fmla="*/ 81 h 83"/>
                  <a:gd name="T70" fmla="*/ 18 w 131"/>
                  <a:gd name="T71" fmla="*/ 83 h 83"/>
                  <a:gd name="T72" fmla="*/ 25 w 131"/>
                  <a:gd name="T73" fmla="*/ 83 h 83"/>
                  <a:gd name="T74" fmla="*/ 29 w 131"/>
                  <a:gd name="T75" fmla="*/ 83 h 83"/>
                  <a:gd name="T76" fmla="*/ 40 w 131"/>
                  <a:gd name="T77" fmla="*/ 70 h 83"/>
                  <a:gd name="T78" fmla="*/ 43 w 131"/>
                  <a:gd name="T79" fmla="*/ 70 h 83"/>
                  <a:gd name="T80" fmla="*/ 45 w 131"/>
                  <a:gd name="T81" fmla="*/ 70 h 83"/>
                  <a:gd name="T82" fmla="*/ 43 w 131"/>
                  <a:gd name="T83" fmla="*/ 72 h 83"/>
                  <a:gd name="T84" fmla="*/ 45 w 131"/>
                  <a:gd name="T85" fmla="*/ 72 h 83"/>
                  <a:gd name="T86" fmla="*/ 47 w 131"/>
                  <a:gd name="T87" fmla="*/ 74 h 83"/>
                  <a:gd name="T88" fmla="*/ 45 w 131"/>
                  <a:gd name="T89" fmla="*/ 74 h 83"/>
                  <a:gd name="T90" fmla="*/ 58 w 131"/>
                  <a:gd name="T91" fmla="*/ 72 h 83"/>
                  <a:gd name="T92" fmla="*/ 65 w 131"/>
                  <a:gd name="T93" fmla="*/ 72 h 83"/>
                  <a:gd name="T94" fmla="*/ 67 w 131"/>
                  <a:gd name="T95" fmla="*/ 68 h 83"/>
                  <a:gd name="T96" fmla="*/ 67 w 131"/>
                  <a:gd name="T97" fmla="*/ 64 h 83"/>
                  <a:gd name="T98" fmla="*/ 69 w 131"/>
                  <a:gd name="T99" fmla="*/ 60 h 83"/>
                  <a:gd name="T100" fmla="*/ 71 w 131"/>
                  <a:gd name="T101" fmla="*/ 54 h 83"/>
                  <a:gd name="T102" fmla="*/ 78 w 131"/>
                  <a:gd name="T103" fmla="*/ 47 h 83"/>
                  <a:gd name="T104" fmla="*/ 94 w 131"/>
                  <a:gd name="T105" fmla="*/ 39 h 83"/>
                  <a:gd name="T106" fmla="*/ 109 w 131"/>
                  <a:gd name="T107" fmla="*/ 31 h 83"/>
                  <a:gd name="T108" fmla="*/ 123 w 131"/>
                  <a:gd name="T109"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123" y="27"/>
                    </a:move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399" name="Group 151"/>
            <p:cNvGrpSpPr>
              <a:grpSpLocks/>
            </p:cNvGrpSpPr>
            <p:nvPr/>
          </p:nvGrpSpPr>
          <p:grpSpPr bwMode="auto">
            <a:xfrm>
              <a:off x="994" y="1018"/>
              <a:ext cx="114" cy="55"/>
              <a:chOff x="994" y="1018"/>
              <a:chExt cx="114" cy="55"/>
            </a:xfrm>
            <a:grpFill/>
          </p:grpSpPr>
          <p:sp>
            <p:nvSpPr>
              <p:cNvPr id="3404" name="Freeform 149"/>
              <p:cNvSpPr>
                <a:spLocks/>
              </p:cNvSpPr>
              <p:nvPr/>
            </p:nvSpPr>
            <p:spPr bwMode="auto">
              <a:xfrm>
                <a:off x="994" y="1018"/>
                <a:ext cx="114" cy="55"/>
              </a:xfrm>
              <a:custGeom>
                <a:avLst/>
                <a:gdLst>
                  <a:gd name="T0" fmla="*/ 13 w 114"/>
                  <a:gd name="T1" fmla="*/ 55 h 55"/>
                  <a:gd name="T2" fmla="*/ 27 w 114"/>
                  <a:gd name="T3" fmla="*/ 52 h 55"/>
                  <a:gd name="T4" fmla="*/ 31 w 114"/>
                  <a:gd name="T5" fmla="*/ 54 h 55"/>
                  <a:gd name="T6" fmla="*/ 36 w 114"/>
                  <a:gd name="T7" fmla="*/ 52 h 55"/>
                  <a:gd name="T8" fmla="*/ 38 w 114"/>
                  <a:gd name="T9" fmla="*/ 52 h 55"/>
                  <a:gd name="T10" fmla="*/ 40 w 114"/>
                  <a:gd name="T11" fmla="*/ 44 h 55"/>
                  <a:gd name="T12" fmla="*/ 51 w 114"/>
                  <a:gd name="T13" fmla="*/ 54 h 55"/>
                  <a:gd name="T14" fmla="*/ 58 w 114"/>
                  <a:gd name="T15" fmla="*/ 42 h 55"/>
                  <a:gd name="T16" fmla="*/ 62 w 114"/>
                  <a:gd name="T17" fmla="*/ 42 h 55"/>
                  <a:gd name="T18" fmla="*/ 69 w 114"/>
                  <a:gd name="T19" fmla="*/ 38 h 55"/>
                  <a:gd name="T20" fmla="*/ 67 w 114"/>
                  <a:gd name="T21" fmla="*/ 30 h 55"/>
                  <a:gd name="T22" fmla="*/ 71 w 114"/>
                  <a:gd name="T23" fmla="*/ 30 h 55"/>
                  <a:gd name="T24" fmla="*/ 76 w 114"/>
                  <a:gd name="T25" fmla="*/ 25 h 55"/>
                  <a:gd name="T26" fmla="*/ 76 w 114"/>
                  <a:gd name="T27" fmla="*/ 38 h 55"/>
                  <a:gd name="T28" fmla="*/ 85 w 114"/>
                  <a:gd name="T29" fmla="*/ 40 h 55"/>
                  <a:gd name="T30" fmla="*/ 96 w 114"/>
                  <a:gd name="T31" fmla="*/ 30 h 55"/>
                  <a:gd name="T32" fmla="*/ 101 w 114"/>
                  <a:gd name="T33" fmla="*/ 23 h 55"/>
                  <a:gd name="T34" fmla="*/ 103 w 114"/>
                  <a:gd name="T35" fmla="*/ 23 h 55"/>
                  <a:gd name="T36" fmla="*/ 112 w 114"/>
                  <a:gd name="T37" fmla="*/ 21 h 55"/>
                  <a:gd name="T38" fmla="*/ 109 w 114"/>
                  <a:gd name="T39" fmla="*/ 19 h 55"/>
                  <a:gd name="T40" fmla="*/ 114 w 114"/>
                  <a:gd name="T41" fmla="*/ 17 h 55"/>
                  <a:gd name="T42" fmla="*/ 114 w 114"/>
                  <a:gd name="T43" fmla="*/ 13 h 55"/>
                  <a:gd name="T44" fmla="*/ 114 w 114"/>
                  <a:gd name="T45" fmla="*/ 5 h 55"/>
                  <a:gd name="T46" fmla="*/ 98 w 114"/>
                  <a:gd name="T47" fmla="*/ 0 h 55"/>
                  <a:gd name="T48" fmla="*/ 94 w 114"/>
                  <a:gd name="T49" fmla="*/ 5 h 55"/>
                  <a:gd name="T50" fmla="*/ 89 w 114"/>
                  <a:gd name="T51" fmla="*/ 9 h 55"/>
                  <a:gd name="T52" fmla="*/ 83 w 114"/>
                  <a:gd name="T53" fmla="*/ 11 h 55"/>
                  <a:gd name="T54" fmla="*/ 65 w 114"/>
                  <a:gd name="T55" fmla="*/ 9 h 55"/>
                  <a:gd name="T56" fmla="*/ 45 w 114"/>
                  <a:gd name="T57" fmla="*/ 19 h 55"/>
                  <a:gd name="T58" fmla="*/ 36 w 114"/>
                  <a:gd name="T59" fmla="*/ 25 h 55"/>
                  <a:gd name="T60" fmla="*/ 31 w 114"/>
                  <a:gd name="T61" fmla="*/ 23 h 55"/>
                  <a:gd name="T62" fmla="*/ 27 w 114"/>
                  <a:gd name="T63" fmla="*/ 27 h 55"/>
                  <a:gd name="T64" fmla="*/ 20 w 114"/>
                  <a:gd name="T65" fmla="*/ 30 h 55"/>
                  <a:gd name="T66" fmla="*/ 16 w 114"/>
                  <a:gd name="T67" fmla="*/ 36 h 55"/>
                  <a:gd name="T68" fmla="*/ 0 w 114"/>
                  <a:gd name="T69" fmla="*/ 42 h 55"/>
                  <a:gd name="T70" fmla="*/ 13 w 114"/>
                  <a:gd name="T7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55">
                    <a:moveTo>
                      <a:pt x="13" y="55"/>
                    </a:moveTo>
                    <a:lnTo>
                      <a:pt x="13" y="55"/>
                    </a:lnTo>
                    <a:lnTo>
                      <a:pt x="27" y="50"/>
                    </a:lnTo>
                    <a:lnTo>
                      <a:pt x="27" y="52"/>
                    </a:lnTo>
                    <a:lnTo>
                      <a:pt x="29" y="54"/>
                    </a:lnTo>
                    <a:lnTo>
                      <a:pt x="31" y="54"/>
                    </a:lnTo>
                    <a:lnTo>
                      <a:pt x="33" y="52"/>
                    </a:lnTo>
                    <a:lnTo>
                      <a:pt x="36" y="52"/>
                    </a:lnTo>
                    <a:lnTo>
                      <a:pt x="36" y="50"/>
                    </a:lnTo>
                    <a:lnTo>
                      <a:pt x="38" y="52"/>
                    </a:lnTo>
                    <a:lnTo>
                      <a:pt x="40" y="52"/>
                    </a:lnTo>
                    <a:lnTo>
                      <a:pt x="40" y="44"/>
                    </a:lnTo>
                    <a:lnTo>
                      <a:pt x="45" y="52"/>
                    </a:lnTo>
                    <a:lnTo>
                      <a:pt x="51" y="54"/>
                    </a:lnTo>
                    <a:lnTo>
                      <a:pt x="58" y="48"/>
                    </a:lnTo>
                    <a:lnTo>
                      <a:pt x="58" y="42"/>
                    </a:lnTo>
                    <a:lnTo>
                      <a:pt x="62" y="44"/>
                    </a:lnTo>
                    <a:lnTo>
                      <a:pt x="62" y="42"/>
                    </a:lnTo>
                    <a:lnTo>
                      <a:pt x="67" y="42"/>
                    </a:lnTo>
                    <a:lnTo>
                      <a:pt x="69" y="38"/>
                    </a:lnTo>
                    <a:lnTo>
                      <a:pt x="69" y="36"/>
                    </a:lnTo>
                    <a:lnTo>
                      <a:pt x="67" y="30"/>
                    </a:lnTo>
                    <a:lnTo>
                      <a:pt x="69" y="29"/>
                    </a:lnTo>
                    <a:lnTo>
                      <a:pt x="71" y="30"/>
                    </a:lnTo>
                    <a:lnTo>
                      <a:pt x="74" y="32"/>
                    </a:lnTo>
                    <a:lnTo>
                      <a:pt x="76" y="25"/>
                    </a:lnTo>
                    <a:lnTo>
                      <a:pt x="83" y="25"/>
                    </a:lnTo>
                    <a:lnTo>
                      <a:pt x="76" y="38"/>
                    </a:lnTo>
                    <a:lnTo>
                      <a:pt x="80" y="38"/>
                    </a:lnTo>
                    <a:lnTo>
                      <a:pt x="85" y="40"/>
                    </a:lnTo>
                    <a:lnTo>
                      <a:pt x="92" y="36"/>
                    </a:lnTo>
                    <a:lnTo>
                      <a:pt x="96" y="30"/>
                    </a:lnTo>
                    <a:lnTo>
                      <a:pt x="101" y="25"/>
                    </a:lnTo>
                    <a:lnTo>
                      <a:pt x="101" y="23"/>
                    </a:lnTo>
                    <a:lnTo>
                      <a:pt x="98" y="21"/>
                    </a:lnTo>
                    <a:lnTo>
                      <a:pt x="103" y="23"/>
                    </a:lnTo>
                    <a:lnTo>
                      <a:pt x="112" y="23"/>
                    </a:lnTo>
                    <a:lnTo>
                      <a:pt x="112" y="21"/>
                    </a:lnTo>
                    <a:lnTo>
                      <a:pt x="109" y="21"/>
                    </a:lnTo>
                    <a:lnTo>
                      <a:pt x="109" y="19"/>
                    </a:lnTo>
                    <a:lnTo>
                      <a:pt x="109" y="17"/>
                    </a:lnTo>
                    <a:lnTo>
                      <a:pt x="114" y="17"/>
                    </a:lnTo>
                    <a:lnTo>
                      <a:pt x="112" y="15"/>
                    </a:lnTo>
                    <a:lnTo>
                      <a:pt x="114" y="13"/>
                    </a:lnTo>
                    <a:lnTo>
                      <a:pt x="114" y="11"/>
                    </a:lnTo>
                    <a:lnTo>
                      <a:pt x="114" y="5"/>
                    </a:lnTo>
                    <a:lnTo>
                      <a:pt x="109" y="4"/>
                    </a:lnTo>
                    <a:lnTo>
                      <a:pt x="98" y="0"/>
                    </a:lnTo>
                    <a:lnTo>
                      <a:pt x="92" y="5"/>
                    </a:lnTo>
                    <a:lnTo>
                      <a:pt x="94" y="5"/>
                    </a:lnTo>
                    <a:lnTo>
                      <a:pt x="92" y="5"/>
                    </a:lnTo>
                    <a:lnTo>
                      <a:pt x="89" y="9"/>
                    </a:lnTo>
                    <a:lnTo>
                      <a:pt x="87" y="11"/>
                    </a:lnTo>
                    <a:lnTo>
                      <a:pt x="83" y="11"/>
                    </a:lnTo>
                    <a:lnTo>
                      <a:pt x="76" y="7"/>
                    </a:lnTo>
                    <a:lnTo>
                      <a:pt x="65" y="9"/>
                    </a:lnTo>
                    <a:lnTo>
                      <a:pt x="54" y="11"/>
                    </a:lnTo>
                    <a:lnTo>
                      <a:pt x="45" y="19"/>
                    </a:lnTo>
                    <a:lnTo>
                      <a:pt x="40" y="23"/>
                    </a:lnTo>
                    <a:lnTo>
                      <a:pt x="36" y="25"/>
                    </a:lnTo>
                    <a:lnTo>
                      <a:pt x="33" y="25"/>
                    </a:lnTo>
                    <a:lnTo>
                      <a:pt x="31" y="23"/>
                    </a:lnTo>
                    <a:lnTo>
                      <a:pt x="29" y="23"/>
                    </a:lnTo>
                    <a:lnTo>
                      <a:pt x="27" y="27"/>
                    </a:lnTo>
                    <a:lnTo>
                      <a:pt x="22" y="30"/>
                    </a:lnTo>
                    <a:lnTo>
                      <a:pt x="20" y="30"/>
                    </a:lnTo>
                    <a:lnTo>
                      <a:pt x="20" y="36"/>
                    </a:lnTo>
                    <a:lnTo>
                      <a:pt x="16" y="36"/>
                    </a:lnTo>
                    <a:lnTo>
                      <a:pt x="9" y="36"/>
                    </a:lnTo>
                    <a:lnTo>
                      <a:pt x="0" y="42"/>
                    </a:lnTo>
                    <a:lnTo>
                      <a:pt x="7" y="48"/>
                    </a:lnTo>
                    <a:lnTo>
                      <a:pt x="13"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5" name="Freeform 150"/>
              <p:cNvSpPr>
                <a:spLocks/>
              </p:cNvSpPr>
              <p:nvPr/>
            </p:nvSpPr>
            <p:spPr bwMode="auto">
              <a:xfrm>
                <a:off x="994" y="1018"/>
                <a:ext cx="114" cy="55"/>
              </a:xfrm>
              <a:custGeom>
                <a:avLst/>
                <a:gdLst>
                  <a:gd name="T0" fmla="*/ 13 w 114"/>
                  <a:gd name="T1" fmla="*/ 55 h 55"/>
                  <a:gd name="T2" fmla="*/ 27 w 114"/>
                  <a:gd name="T3" fmla="*/ 52 h 55"/>
                  <a:gd name="T4" fmla="*/ 31 w 114"/>
                  <a:gd name="T5" fmla="*/ 54 h 55"/>
                  <a:gd name="T6" fmla="*/ 36 w 114"/>
                  <a:gd name="T7" fmla="*/ 52 h 55"/>
                  <a:gd name="T8" fmla="*/ 38 w 114"/>
                  <a:gd name="T9" fmla="*/ 52 h 55"/>
                  <a:gd name="T10" fmla="*/ 40 w 114"/>
                  <a:gd name="T11" fmla="*/ 44 h 55"/>
                  <a:gd name="T12" fmla="*/ 51 w 114"/>
                  <a:gd name="T13" fmla="*/ 54 h 55"/>
                  <a:gd name="T14" fmla="*/ 58 w 114"/>
                  <a:gd name="T15" fmla="*/ 42 h 55"/>
                  <a:gd name="T16" fmla="*/ 62 w 114"/>
                  <a:gd name="T17" fmla="*/ 42 h 55"/>
                  <a:gd name="T18" fmla="*/ 69 w 114"/>
                  <a:gd name="T19" fmla="*/ 38 h 55"/>
                  <a:gd name="T20" fmla="*/ 67 w 114"/>
                  <a:gd name="T21" fmla="*/ 30 h 55"/>
                  <a:gd name="T22" fmla="*/ 71 w 114"/>
                  <a:gd name="T23" fmla="*/ 30 h 55"/>
                  <a:gd name="T24" fmla="*/ 76 w 114"/>
                  <a:gd name="T25" fmla="*/ 25 h 55"/>
                  <a:gd name="T26" fmla="*/ 76 w 114"/>
                  <a:gd name="T27" fmla="*/ 38 h 55"/>
                  <a:gd name="T28" fmla="*/ 85 w 114"/>
                  <a:gd name="T29" fmla="*/ 40 h 55"/>
                  <a:gd name="T30" fmla="*/ 96 w 114"/>
                  <a:gd name="T31" fmla="*/ 30 h 55"/>
                  <a:gd name="T32" fmla="*/ 101 w 114"/>
                  <a:gd name="T33" fmla="*/ 23 h 55"/>
                  <a:gd name="T34" fmla="*/ 103 w 114"/>
                  <a:gd name="T35" fmla="*/ 23 h 55"/>
                  <a:gd name="T36" fmla="*/ 112 w 114"/>
                  <a:gd name="T37" fmla="*/ 21 h 55"/>
                  <a:gd name="T38" fmla="*/ 109 w 114"/>
                  <a:gd name="T39" fmla="*/ 19 h 55"/>
                  <a:gd name="T40" fmla="*/ 114 w 114"/>
                  <a:gd name="T41" fmla="*/ 17 h 55"/>
                  <a:gd name="T42" fmla="*/ 114 w 114"/>
                  <a:gd name="T43" fmla="*/ 13 h 55"/>
                  <a:gd name="T44" fmla="*/ 114 w 114"/>
                  <a:gd name="T45" fmla="*/ 5 h 55"/>
                  <a:gd name="T46" fmla="*/ 98 w 114"/>
                  <a:gd name="T47" fmla="*/ 0 h 55"/>
                  <a:gd name="T48" fmla="*/ 94 w 114"/>
                  <a:gd name="T49" fmla="*/ 5 h 55"/>
                  <a:gd name="T50" fmla="*/ 89 w 114"/>
                  <a:gd name="T51" fmla="*/ 9 h 55"/>
                  <a:gd name="T52" fmla="*/ 83 w 114"/>
                  <a:gd name="T53" fmla="*/ 11 h 55"/>
                  <a:gd name="T54" fmla="*/ 65 w 114"/>
                  <a:gd name="T55" fmla="*/ 9 h 55"/>
                  <a:gd name="T56" fmla="*/ 45 w 114"/>
                  <a:gd name="T57" fmla="*/ 19 h 55"/>
                  <a:gd name="T58" fmla="*/ 36 w 114"/>
                  <a:gd name="T59" fmla="*/ 25 h 55"/>
                  <a:gd name="T60" fmla="*/ 31 w 114"/>
                  <a:gd name="T61" fmla="*/ 23 h 55"/>
                  <a:gd name="T62" fmla="*/ 27 w 114"/>
                  <a:gd name="T63" fmla="*/ 27 h 55"/>
                  <a:gd name="T64" fmla="*/ 20 w 114"/>
                  <a:gd name="T65" fmla="*/ 30 h 55"/>
                  <a:gd name="T66" fmla="*/ 16 w 114"/>
                  <a:gd name="T67" fmla="*/ 36 h 55"/>
                  <a:gd name="T68" fmla="*/ 0 w 114"/>
                  <a:gd name="T69" fmla="*/ 42 h 55"/>
                  <a:gd name="T70" fmla="*/ 13 w 114"/>
                  <a:gd name="T7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55">
                    <a:moveTo>
                      <a:pt x="13" y="55"/>
                    </a:moveTo>
                    <a:lnTo>
                      <a:pt x="13" y="55"/>
                    </a:lnTo>
                    <a:lnTo>
                      <a:pt x="27" y="50"/>
                    </a:lnTo>
                    <a:lnTo>
                      <a:pt x="27" y="52"/>
                    </a:lnTo>
                    <a:lnTo>
                      <a:pt x="29" y="54"/>
                    </a:lnTo>
                    <a:lnTo>
                      <a:pt x="31" y="54"/>
                    </a:lnTo>
                    <a:lnTo>
                      <a:pt x="33" y="52"/>
                    </a:lnTo>
                    <a:lnTo>
                      <a:pt x="36" y="52"/>
                    </a:lnTo>
                    <a:lnTo>
                      <a:pt x="36" y="50"/>
                    </a:lnTo>
                    <a:lnTo>
                      <a:pt x="38" y="52"/>
                    </a:lnTo>
                    <a:lnTo>
                      <a:pt x="40" y="52"/>
                    </a:lnTo>
                    <a:lnTo>
                      <a:pt x="40" y="44"/>
                    </a:lnTo>
                    <a:lnTo>
                      <a:pt x="45" y="52"/>
                    </a:lnTo>
                    <a:lnTo>
                      <a:pt x="51" y="54"/>
                    </a:lnTo>
                    <a:lnTo>
                      <a:pt x="58" y="48"/>
                    </a:lnTo>
                    <a:lnTo>
                      <a:pt x="58" y="42"/>
                    </a:lnTo>
                    <a:lnTo>
                      <a:pt x="62" y="44"/>
                    </a:lnTo>
                    <a:lnTo>
                      <a:pt x="62" y="42"/>
                    </a:lnTo>
                    <a:lnTo>
                      <a:pt x="67" y="42"/>
                    </a:lnTo>
                    <a:lnTo>
                      <a:pt x="69" y="38"/>
                    </a:lnTo>
                    <a:lnTo>
                      <a:pt x="69" y="36"/>
                    </a:lnTo>
                    <a:lnTo>
                      <a:pt x="67" y="30"/>
                    </a:lnTo>
                    <a:lnTo>
                      <a:pt x="69" y="29"/>
                    </a:lnTo>
                    <a:lnTo>
                      <a:pt x="71" y="30"/>
                    </a:lnTo>
                    <a:lnTo>
                      <a:pt x="74" y="32"/>
                    </a:lnTo>
                    <a:lnTo>
                      <a:pt x="76" y="25"/>
                    </a:lnTo>
                    <a:lnTo>
                      <a:pt x="83" y="25"/>
                    </a:lnTo>
                    <a:lnTo>
                      <a:pt x="76" y="38"/>
                    </a:lnTo>
                    <a:lnTo>
                      <a:pt x="80" y="38"/>
                    </a:lnTo>
                    <a:lnTo>
                      <a:pt x="85" y="40"/>
                    </a:lnTo>
                    <a:lnTo>
                      <a:pt x="92" y="36"/>
                    </a:lnTo>
                    <a:lnTo>
                      <a:pt x="96" y="30"/>
                    </a:lnTo>
                    <a:lnTo>
                      <a:pt x="101" y="25"/>
                    </a:lnTo>
                    <a:lnTo>
                      <a:pt x="101" y="23"/>
                    </a:lnTo>
                    <a:lnTo>
                      <a:pt x="98" y="21"/>
                    </a:lnTo>
                    <a:lnTo>
                      <a:pt x="103" y="23"/>
                    </a:lnTo>
                    <a:lnTo>
                      <a:pt x="112" y="23"/>
                    </a:lnTo>
                    <a:lnTo>
                      <a:pt x="112" y="21"/>
                    </a:lnTo>
                    <a:lnTo>
                      <a:pt x="109" y="21"/>
                    </a:lnTo>
                    <a:lnTo>
                      <a:pt x="109" y="19"/>
                    </a:lnTo>
                    <a:lnTo>
                      <a:pt x="109" y="17"/>
                    </a:lnTo>
                    <a:lnTo>
                      <a:pt x="114" y="17"/>
                    </a:lnTo>
                    <a:lnTo>
                      <a:pt x="112" y="15"/>
                    </a:lnTo>
                    <a:lnTo>
                      <a:pt x="114" y="13"/>
                    </a:lnTo>
                    <a:lnTo>
                      <a:pt x="114" y="11"/>
                    </a:lnTo>
                    <a:lnTo>
                      <a:pt x="114" y="5"/>
                    </a:lnTo>
                    <a:lnTo>
                      <a:pt x="109" y="4"/>
                    </a:lnTo>
                    <a:lnTo>
                      <a:pt x="98" y="0"/>
                    </a:lnTo>
                    <a:lnTo>
                      <a:pt x="92" y="5"/>
                    </a:lnTo>
                    <a:lnTo>
                      <a:pt x="94" y="5"/>
                    </a:lnTo>
                    <a:lnTo>
                      <a:pt x="92" y="5"/>
                    </a:lnTo>
                    <a:lnTo>
                      <a:pt x="89" y="9"/>
                    </a:lnTo>
                    <a:lnTo>
                      <a:pt x="87" y="11"/>
                    </a:lnTo>
                    <a:lnTo>
                      <a:pt x="83" y="11"/>
                    </a:lnTo>
                    <a:lnTo>
                      <a:pt x="76" y="7"/>
                    </a:lnTo>
                    <a:lnTo>
                      <a:pt x="65" y="9"/>
                    </a:lnTo>
                    <a:lnTo>
                      <a:pt x="54" y="11"/>
                    </a:lnTo>
                    <a:lnTo>
                      <a:pt x="45" y="19"/>
                    </a:lnTo>
                    <a:lnTo>
                      <a:pt x="40" y="23"/>
                    </a:lnTo>
                    <a:lnTo>
                      <a:pt x="36" y="25"/>
                    </a:lnTo>
                    <a:lnTo>
                      <a:pt x="33" y="25"/>
                    </a:lnTo>
                    <a:lnTo>
                      <a:pt x="31" y="23"/>
                    </a:lnTo>
                    <a:lnTo>
                      <a:pt x="29" y="23"/>
                    </a:lnTo>
                    <a:lnTo>
                      <a:pt x="27" y="27"/>
                    </a:lnTo>
                    <a:lnTo>
                      <a:pt x="22" y="30"/>
                    </a:lnTo>
                    <a:lnTo>
                      <a:pt x="20" y="30"/>
                    </a:lnTo>
                    <a:lnTo>
                      <a:pt x="20" y="36"/>
                    </a:lnTo>
                    <a:lnTo>
                      <a:pt x="16" y="36"/>
                    </a:lnTo>
                    <a:lnTo>
                      <a:pt x="9" y="36"/>
                    </a:lnTo>
                    <a:lnTo>
                      <a:pt x="0" y="42"/>
                    </a:lnTo>
                    <a:lnTo>
                      <a:pt x="7" y="48"/>
                    </a:lnTo>
                    <a:lnTo>
                      <a:pt x="13"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400" name="Group 154"/>
            <p:cNvGrpSpPr>
              <a:grpSpLocks/>
            </p:cNvGrpSpPr>
            <p:nvPr/>
          </p:nvGrpSpPr>
          <p:grpSpPr bwMode="auto">
            <a:xfrm>
              <a:off x="1065" y="1064"/>
              <a:ext cx="17" cy="21"/>
              <a:chOff x="1065" y="1064"/>
              <a:chExt cx="17" cy="21"/>
            </a:xfrm>
            <a:grpFill/>
          </p:grpSpPr>
          <p:sp>
            <p:nvSpPr>
              <p:cNvPr id="3402" name="Freeform 152"/>
              <p:cNvSpPr>
                <a:spLocks/>
              </p:cNvSpPr>
              <p:nvPr/>
            </p:nvSpPr>
            <p:spPr bwMode="auto">
              <a:xfrm>
                <a:off x="1065" y="1064"/>
                <a:ext cx="17" cy="21"/>
              </a:xfrm>
              <a:custGeom>
                <a:avLst/>
                <a:gdLst>
                  <a:gd name="T0" fmla="*/ 11 w 17"/>
                  <a:gd name="T1" fmla="*/ 21 h 21"/>
                  <a:gd name="T2" fmla="*/ 11 w 17"/>
                  <a:gd name="T3" fmla="*/ 21 h 21"/>
                  <a:gd name="T4" fmla="*/ 15 w 17"/>
                  <a:gd name="T5" fmla="*/ 10 h 21"/>
                  <a:gd name="T6" fmla="*/ 17 w 17"/>
                  <a:gd name="T7" fmla="*/ 2 h 21"/>
                  <a:gd name="T8" fmla="*/ 15 w 17"/>
                  <a:gd name="T9" fmla="*/ 0 h 21"/>
                  <a:gd name="T10" fmla="*/ 13 w 17"/>
                  <a:gd name="T11" fmla="*/ 0 h 21"/>
                  <a:gd name="T12" fmla="*/ 11 w 17"/>
                  <a:gd name="T13" fmla="*/ 2 h 21"/>
                  <a:gd name="T14" fmla="*/ 11 w 17"/>
                  <a:gd name="T15" fmla="*/ 4 h 21"/>
                  <a:gd name="T16" fmla="*/ 11 w 17"/>
                  <a:gd name="T17" fmla="*/ 8 h 21"/>
                  <a:gd name="T18" fmla="*/ 7 w 17"/>
                  <a:gd name="T19" fmla="*/ 11 h 21"/>
                  <a:gd name="T20" fmla="*/ 0 w 17"/>
                  <a:gd name="T21" fmla="*/ 13 h 21"/>
                  <a:gd name="T22" fmla="*/ 0 w 17"/>
                  <a:gd name="T23" fmla="*/ 17 h 21"/>
                  <a:gd name="T24" fmla="*/ 0 w 17"/>
                  <a:gd name="T25" fmla="*/ 21 h 21"/>
                  <a:gd name="T26" fmla="*/ 7 w 17"/>
                  <a:gd name="T27" fmla="*/ 21 h 21"/>
                  <a:gd name="T28" fmla="*/ 11 w 17"/>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1" y="21"/>
                    </a:moveTo>
                    <a:lnTo>
                      <a:pt x="11" y="21"/>
                    </a:lnTo>
                    <a:lnTo>
                      <a:pt x="15" y="10"/>
                    </a:lnTo>
                    <a:lnTo>
                      <a:pt x="17" y="2"/>
                    </a:lnTo>
                    <a:lnTo>
                      <a:pt x="15" y="0"/>
                    </a:lnTo>
                    <a:lnTo>
                      <a:pt x="13" y="0"/>
                    </a:lnTo>
                    <a:lnTo>
                      <a:pt x="11" y="2"/>
                    </a:lnTo>
                    <a:lnTo>
                      <a:pt x="11" y="4"/>
                    </a:lnTo>
                    <a:lnTo>
                      <a:pt x="11" y="8"/>
                    </a:lnTo>
                    <a:lnTo>
                      <a:pt x="7" y="11"/>
                    </a:lnTo>
                    <a:lnTo>
                      <a:pt x="0" y="13"/>
                    </a:lnTo>
                    <a:lnTo>
                      <a:pt x="0" y="17"/>
                    </a:lnTo>
                    <a:lnTo>
                      <a:pt x="0" y="21"/>
                    </a:lnTo>
                    <a:lnTo>
                      <a:pt x="7" y="21"/>
                    </a:lnTo>
                    <a:lnTo>
                      <a:pt x="11"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3" name="Freeform 153"/>
              <p:cNvSpPr>
                <a:spLocks/>
              </p:cNvSpPr>
              <p:nvPr/>
            </p:nvSpPr>
            <p:spPr bwMode="auto">
              <a:xfrm>
                <a:off x="1065" y="1064"/>
                <a:ext cx="17" cy="21"/>
              </a:xfrm>
              <a:custGeom>
                <a:avLst/>
                <a:gdLst>
                  <a:gd name="T0" fmla="*/ 11 w 17"/>
                  <a:gd name="T1" fmla="*/ 21 h 21"/>
                  <a:gd name="T2" fmla="*/ 11 w 17"/>
                  <a:gd name="T3" fmla="*/ 21 h 21"/>
                  <a:gd name="T4" fmla="*/ 15 w 17"/>
                  <a:gd name="T5" fmla="*/ 10 h 21"/>
                  <a:gd name="T6" fmla="*/ 17 w 17"/>
                  <a:gd name="T7" fmla="*/ 2 h 21"/>
                  <a:gd name="T8" fmla="*/ 15 w 17"/>
                  <a:gd name="T9" fmla="*/ 0 h 21"/>
                  <a:gd name="T10" fmla="*/ 13 w 17"/>
                  <a:gd name="T11" fmla="*/ 0 h 21"/>
                  <a:gd name="T12" fmla="*/ 11 w 17"/>
                  <a:gd name="T13" fmla="*/ 2 h 21"/>
                  <a:gd name="T14" fmla="*/ 11 w 17"/>
                  <a:gd name="T15" fmla="*/ 4 h 21"/>
                  <a:gd name="T16" fmla="*/ 11 w 17"/>
                  <a:gd name="T17" fmla="*/ 8 h 21"/>
                  <a:gd name="T18" fmla="*/ 7 w 17"/>
                  <a:gd name="T19" fmla="*/ 11 h 21"/>
                  <a:gd name="T20" fmla="*/ 0 w 17"/>
                  <a:gd name="T21" fmla="*/ 13 h 21"/>
                  <a:gd name="T22" fmla="*/ 0 w 17"/>
                  <a:gd name="T23" fmla="*/ 17 h 21"/>
                  <a:gd name="T24" fmla="*/ 0 w 17"/>
                  <a:gd name="T25" fmla="*/ 21 h 21"/>
                  <a:gd name="T26" fmla="*/ 7 w 17"/>
                  <a:gd name="T27" fmla="*/ 21 h 21"/>
                  <a:gd name="T28" fmla="*/ 11 w 17"/>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1" y="21"/>
                    </a:moveTo>
                    <a:lnTo>
                      <a:pt x="11" y="21"/>
                    </a:lnTo>
                    <a:lnTo>
                      <a:pt x="15" y="10"/>
                    </a:lnTo>
                    <a:lnTo>
                      <a:pt x="17" y="2"/>
                    </a:lnTo>
                    <a:lnTo>
                      <a:pt x="15" y="0"/>
                    </a:lnTo>
                    <a:lnTo>
                      <a:pt x="13" y="0"/>
                    </a:lnTo>
                    <a:lnTo>
                      <a:pt x="11" y="2"/>
                    </a:lnTo>
                    <a:lnTo>
                      <a:pt x="11" y="4"/>
                    </a:lnTo>
                    <a:lnTo>
                      <a:pt x="11" y="8"/>
                    </a:lnTo>
                    <a:lnTo>
                      <a:pt x="7" y="11"/>
                    </a:lnTo>
                    <a:lnTo>
                      <a:pt x="0" y="13"/>
                    </a:lnTo>
                    <a:lnTo>
                      <a:pt x="0" y="17"/>
                    </a:lnTo>
                    <a:lnTo>
                      <a:pt x="0" y="21"/>
                    </a:lnTo>
                    <a:lnTo>
                      <a:pt x="7" y="21"/>
                    </a:lnTo>
                    <a:lnTo>
                      <a:pt x="11" y="2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401" name="Group 157"/>
            <p:cNvGrpSpPr>
              <a:grpSpLocks/>
            </p:cNvGrpSpPr>
            <p:nvPr/>
          </p:nvGrpSpPr>
          <p:grpSpPr bwMode="auto">
            <a:xfrm>
              <a:off x="1270" y="1082"/>
              <a:ext cx="5" cy="9"/>
              <a:chOff x="1270" y="1082"/>
              <a:chExt cx="5" cy="9"/>
            </a:xfrm>
            <a:grpFill/>
          </p:grpSpPr>
          <p:sp>
            <p:nvSpPr>
              <p:cNvPr id="3400" name="Freeform 155"/>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1" name="Freeform 156"/>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402" name="Group 160"/>
            <p:cNvGrpSpPr>
              <a:grpSpLocks/>
            </p:cNvGrpSpPr>
            <p:nvPr/>
          </p:nvGrpSpPr>
          <p:grpSpPr bwMode="auto">
            <a:xfrm>
              <a:off x="1714" y="1031"/>
              <a:ext cx="3" cy="5"/>
              <a:chOff x="1714" y="1031"/>
              <a:chExt cx="3" cy="5"/>
            </a:xfrm>
            <a:grpFill/>
          </p:grpSpPr>
          <p:sp>
            <p:nvSpPr>
              <p:cNvPr id="3398" name="Freeform 158"/>
              <p:cNvSpPr>
                <a:spLocks/>
              </p:cNvSpPr>
              <p:nvPr/>
            </p:nvSpPr>
            <p:spPr bwMode="auto">
              <a:xfrm>
                <a:off x="1714" y="1031"/>
                <a:ext cx="3" cy="5"/>
              </a:xfrm>
              <a:custGeom>
                <a:avLst/>
                <a:gdLst>
                  <a:gd name="T0" fmla="*/ 3 w 3"/>
                  <a:gd name="T1" fmla="*/ 5 h 5"/>
                  <a:gd name="T2" fmla="*/ 3 w 3"/>
                  <a:gd name="T3" fmla="*/ 5 h 5"/>
                  <a:gd name="T4" fmla="*/ 3 w 3"/>
                  <a:gd name="T5" fmla="*/ 3 h 5"/>
                  <a:gd name="T6" fmla="*/ 3 w 3"/>
                  <a:gd name="T7" fmla="*/ 0 h 5"/>
                  <a:gd name="T8" fmla="*/ 0 w 3"/>
                  <a:gd name="T9" fmla="*/ 0 h 5"/>
                  <a:gd name="T10" fmla="*/ 3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3" y="5"/>
                    </a:moveTo>
                    <a:lnTo>
                      <a:pt x="3" y="5"/>
                    </a:lnTo>
                    <a:lnTo>
                      <a:pt x="3" y="3"/>
                    </a:lnTo>
                    <a:lnTo>
                      <a:pt x="3" y="0"/>
                    </a:lnTo>
                    <a:lnTo>
                      <a:pt x="0" y="0"/>
                    </a:lnTo>
                    <a:lnTo>
                      <a:pt x="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9" name="Freeform 159"/>
              <p:cNvSpPr>
                <a:spLocks/>
              </p:cNvSpPr>
              <p:nvPr/>
            </p:nvSpPr>
            <p:spPr bwMode="auto">
              <a:xfrm>
                <a:off x="1714" y="1031"/>
                <a:ext cx="3" cy="5"/>
              </a:xfrm>
              <a:custGeom>
                <a:avLst/>
                <a:gdLst>
                  <a:gd name="T0" fmla="*/ 3 w 3"/>
                  <a:gd name="T1" fmla="*/ 5 h 5"/>
                  <a:gd name="T2" fmla="*/ 3 w 3"/>
                  <a:gd name="T3" fmla="*/ 5 h 5"/>
                  <a:gd name="T4" fmla="*/ 3 w 3"/>
                  <a:gd name="T5" fmla="*/ 3 h 5"/>
                  <a:gd name="T6" fmla="*/ 3 w 3"/>
                  <a:gd name="T7" fmla="*/ 0 h 5"/>
                  <a:gd name="T8" fmla="*/ 0 w 3"/>
                  <a:gd name="T9" fmla="*/ 0 h 5"/>
                  <a:gd name="T10" fmla="*/ 3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3" y="5"/>
                    </a:moveTo>
                    <a:lnTo>
                      <a:pt x="3" y="5"/>
                    </a:lnTo>
                    <a:lnTo>
                      <a:pt x="3" y="3"/>
                    </a:lnTo>
                    <a:lnTo>
                      <a:pt x="3" y="0"/>
                    </a:lnTo>
                    <a:lnTo>
                      <a:pt x="0" y="0"/>
                    </a:lnTo>
                    <a:lnTo>
                      <a:pt x="3"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403" name="Group 172"/>
            <p:cNvGrpSpPr>
              <a:grpSpLocks/>
            </p:cNvGrpSpPr>
            <p:nvPr/>
          </p:nvGrpSpPr>
          <p:grpSpPr bwMode="auto">
            <a:xfrm>
              <a:off x="1388" y="884"/>
              <a:ext cx="482" cy="183"/>
              <a:chOff x="1388" y="884"/>
              <a:chExt cx="482" cy="183"/>
            </a:xfrm>
            <a:grpFill/>
          </p:grpSpPr>
          <p:sp>
            <p:nvSpPr>
              <p:cNvPr id="3387" name="Freeform 161"/>
              <p:cNvSpPr>
                <a:spLocks noEditPoints="1"/>
              </p:cNvSpPr>
              <p:nvPr/>
            </p:nvSpPr>
            <p:spPr bwMode="auto">
              <a:xfrm>
                <a:off x="1388" y="884"/>
                <a:ext cx="482" cy="183"/>
              </a:xfrm>
              <a:custGeom>
                <a:avLst/>
                <a:gdLst>
                  <a:gd name="T0" fmla="*/ 13 w 482"/>
                  <a:gd name="T1" fmla="*/ 74 h 183"/>
                  <a:gd name="T2" fmla="*/ 35 w 482"/>
                  <a:gd name="T3" fmla="*/ 86 h 183"/>
                  <a:gd name="T4" fmla="*/ 40 w 482"/>
                  <a:gd name="T5" fmla="*/ 103 h 183"/>
                  <a:gd name="T6" fmla="*/ 55 w 482"/>
                  <a:gd name="T7" fmla="*/ 107 h 183"/>
                  <a:gd name="T8" fmla="*/ 49 w 482"/>
                  <a:gd name="T9" fmla="*/ 135 h 183"/>
                  <a:gd name="T10" fmla="*/ 91 w 482"/>
                  <a:gd name="T11" fmla="*/ 127 h 183"/>
                  <a:gd name="T12" fmla="*/ 107 w 482"/>
                  <a:gd name="T13" fmla="*/ 115 h 183"/>
                  <a:gd name="T14" fmla="*/ 129 w 482"/>
                  <a:gd name="T15" fmla="*/ 121 h 183"/>
                  <a:gd name="T16" fmla="*/ 147 w 482"/>
                  <a:gd name="T17" fmla="*/ 131 h 183"/>
                  <a:gd name="T18" fmla="*/ 173 w 482"/>
                  <a:gd name="T19" fmla="*/ 150 h 183"/>
                  <a:gd name="T20" fmla="*/ 135 w 482"/>
                  <a:gd name="T21" fmla="*/ 139 h 183"/>
                  <a:gd name="T22" fmla="*/ 98 w 482"/>
                  <a:gd name="T23" fmla="*/ 160 h 183"/>
                  <a:gd name="T24" fmla="*/ 104 w 482"/>
                  <a:gd name="T25" fmla="*/ 179 h 183"/>
                  <a:gd name="T26" fmla="*/ 147 w 482"/>
                  <a:gd name="T27" fmla="*/ 181 h 183"/>
                  <a:gd name="T28" fmla="*/ 191 w 482"/>
                  <a:gd name="T29" fmla="*/ 174 h 183"/>
                  <a:gd name="T30" fmla="*/ 209 w 482"/>
                  <a:gd name="T31" fmla="*/ 183 h 183"/>
                  <a:gd name="T32" fmla="*/ 249 w 482"/>
                  <a:gd name="T33" fmla="*/ 162 h 183"/>
                  <a:gd name="T34" fmla="*/ 278 w 482"/>
                  <a:gd name="T35" fmla="*/ 137 h 183"/>
                  <a:gd name="T36" fmla="*/ 282 w 482"/>
                  <a:gd name="T37" fmla="*/ 125 h 183"/>
                  <a:gd name="T38" fmla="*/ 291 w 482"/>
                  <a:gd name="T39" fmla="*/ 117 h 183"/>
                  <a:gd name="T40" fmla="*/ 258 w 482"/>
                  <a:gd name="T41" fmla="*/ 111 h 183"/>
                  <a:gd name="T42" fmla="*/ 287 w 482"/>
                  <a:gd name="T43" fmla="*/ 100 h 183"/>
                  <a:gd name="T44" fmla="*/ 276 w 482"/>
                  <a:gd name="T45" fmla="*/ 92 h 183"/>
                  <a:gd name="T46" fmla="*/ 329 w 482"/>
                  <a:gd name="T47" fmla="*/ 96 h 183"/>
                  <a:gd name="T48" fmla="*/ 340 w 482"/>
                  <a:gd name="T49" fmla="*/ 80 h 183"/>
                  <a:gd name="T50" fmla="*/ 405 w 482"/>
                  <a:gd name="T51" fmla="*/ 59 h 183"/>
                  <a:gd name="T52" fmla="*/ 460 w 482"/>
                  <a:gd name="T53" fmla="*/ 37 h 183"/>
                  <a:gd name="T54" fmla="*/ 480 w 482"/>
                  <a:gd name="T55" fmla="*/ 22 h 183"/>
                  <a:gd name="T56" fmla="*/ 418 w 482"/>
                  <a:gd name="T57" fmla="*/ 8 h 183"/>
                  <a:gd name="T58" fmla="*/ 398 w 482"/>
                  <a:gd name="T59" fmla="*/ 12 h 183"/>
                  <a:gd name="T60" fmla="*/ 351 w 482"/>
                  <a:gd name="T61" fmla="*/ 0 h 183"/>
                  <a:gd name="T62" fmla="*/ 313 w 482"/>
                  <a:gd name="T63" fmla="*/ 16 h 183"/>
                  <a:gd name="T64" fmla="*/ 264 w 482"/>
                  <a:gd name="T65" fmla="*/ 10 h 183"/>
                  <a:gd name="T66" fmla="*/ 262 w 482"/>
                  <a:gd name="T67" fmla="*/ 22 h 183"/>
                  <a:gd name="T68" fmla="*/ 224 w 482"/>
                  <a:gd name="T69" fmla="*/ 24 h 183"/>
                  <a:gd name="T70" fmla="*/ 182 w 482"/>
                  <a:gd name="T71" fmla="*/ 31 h 183"/>
                  <a:gd name="T72" fmla="*/ 140 w 482"/>
                  <a:gd name="T73" fmla="*/ 22 h 183"/>
                  <a:gd name="T74" fmla="*/ 131 w 482"/>
                  <a:gd name="T75" fmla="*/ 37 h 183"/>
                  <a:gd name="T76" fmla="*/ 122 w 482"/>
                  <a:gd name="T77" fmla="*/ 37 h 183"/>
                  <a:gd name="T78" fmla="*/ 89 w 482"/>
                  <a:gd name="T79" fmla="*/ 45 h 183"/>
                  <a:gd name="T80" fmla="*/ 69 w 482"/>
                  <a:gd name="T81" fmla="*/ 51 h 183"/>
                  <a:gd name="T82" fmla="*/ 75 w 482"/>
                  <a:gd name="T83" fmla="*/ 63 h 183"/>
                  <a:gd name="T84" fmla="*/ 133 w 482"/>
                  <a:gd name="T85" fmla="*/ 63 h 183"/>
                  <a:gd name="T86" fmla="*/ 164 w 482"/>
                  <a:gd name="T87" fmla="*/ 64 h 183"/>
                  <a:gd name="T88" fmla="*/ 262 w 482"/>
                  <a:gd name="T89" fmla="*/ 55 h 183"/>
                  <a:gd name="T90" fmla="*/ 258 w 482"/>
                  <a:gd name="T91" fmla="*/ 66 h 183"/>
                  <a:gd name="T92" fmla="*/ 195 w 482"/>
                  <a:gd name="T93" fmla="*/ 80 h 183"/>
                  <a:gd name="T94" fmla="*/ 211 w 482"/>
                  <a:gd name="T95" fmla="*/ 96 h 183"/>
                  <a:gd name="T96" fmla="*/ 162 w 482"/>
                  <a:gd name="T97" fmla="*/ 74 h 183"/>
                  <a:gd name="T98" fmla="*/ 129 w 482"/>
                  <a:gd name="T99" fmla="*/ 84 h 183"/>
                  <a:gd name="T100" fmla="*/ 75 w 482"/>
                  <a:gd name="T101" fmla="*/ 78 h 183"/>
                  <a:gd name="T102" fmla="*/ 0 w 482"/>
                  <a:gd name="T103" fmla="*/ 51 h 183"/>
                  <a:gd name="T104" fmla="*/ 429 w 482"/>
                  <a:gd name="T105" fmla="*/ 43 h 183"/>
                  <a:gd name="T106" fmla="*/ 382 w 482"/>
                  <a:gd name="T107" fmla="*/ 20 h 183"/>
                  <a:gd name="T108" fmla="*/ 229 w 482"/>
                  <a:gd name="T109" fmla="*/ 33 h 183"/>
                  <a:gd name="T110" fmla="*/ 269 w 482"/>
                  <a:gd name="T111" fmla="*/ 24 h 183"/>
                  <a:gd name="T112" fmla="*/ 209 w 482"/>
                  <a:gd name="T113" fmla="*/ 150 h 183"/>
                  <a:gd name="T114" fmla="*/ 173 w 482"/>
                  <a:gd name="T115" fmla="*/ 164 h 183"/>
                  <a:gd name="T116" fmla="*/ 182 w 482"/>
                  <a:gd name="T117" fmla="*/ 135 h 183"/>
                  <a:gd name="T118" fmla="*/ 151 w 482"/>
                  <a:gd name="T119" fmla="*/ 94 h 183"/>
                  <a:gd name="T120" fmla="*/ 140 w 482"/>
                  <a:gd name="T121" fmla="*/ 11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2" h="183">
                    <a:moveTo>
                      <a:pt x="18" y="64"/>
                    </a:move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5" y="150"/>
                    </a:lnTo>
                    <a:lnTo>
                      <a:pt x="115" y="148"/>
                    </a:lnTo>
                    <a:lnTo>
                      <a:pt x="115" y="150"/>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close/>
                    <a:moveTo>
                      <a:pt x="427" y="47"/>
                    </a:moveTo>
                    <a:lnTo>
                      <a:pt x="427" y="47"/>
                    </a:lnTo>
                    <a:lnTo>
                      <a:pt x="427" y="45"/>
                    </a:lnTo>
                    <a:lnTo>
                      <a:pt x="429" y="43"/>
                    </a:lnTo>
                    <a:lnTo>
                      <a:pt x="431" y="43"/>
                    </a:lnTo>
                    <a:lnTo>
                      <a:pt x="431" y="45"/>
                    </a:lnTo>
                    <a:lnTo>
                      <a:pt x="422" y="51"/>
                    </a:lnTo>
                    <a:lnTo>
                      <a:pt x="416" y="51"/>
                    </a:lnTo>
                    <a:lnTo>
                      <a:pt x="411" y="49"/>
                    </a:lnTo>
                    <a:lnTo>
                      <a:pt x="427" y="47"/>
                    </a:lnTo>
                    <a:close/>
                    <a:moveTo>
                      <a:pt x="378" y="20"/>
                    </a:moveTo>
                    <a:lnTo>
                      <a:pt x="378" y="20"/>
                    </a:lnTo>
                    <a:lnTo>
                      <a:pt x="382" y="20"/>
                    </a:lnTo>
                    <a:lnTo>
                      <a:pt x="382" y="22"/>
                    </a:lnTo>
                    <a:lnTo>
                      <a:pt x="378" y="24"/>
                    </a:lnTo>
                    <a:lnTo>
                      <a:pt x="371" y="24"/>
                    </a:lnTo>
                    <a:lnTo>
                      <a:pt x="371" y="22"/>
                    </a:lnTo>
                    <a:lnTo>
                      <a:pt x="373" y="22"/>
                    </a:lnTo>
                    <a:lnTo>
                      <a:pt x="378" y="20"/>
                    </a:lnTo>
                    <a:close/>
                    <a:moveTo>
                      <a:pt x="233" y="35"/>
                    </a:moveTo>
                    <a:lnTo>
                      <a:pt x="233" y="35"/>
                    </a:lnTo>
                    <a:lnTo>
                      <a:pt x="229" y="33"/>
                    </a:lnTo>
                    <a:lnTo>
                      <a:pt x="229" y="31"/>
                    </a:lnTo>
                    <a:lnTo>
                      <a:pt x="231" y="31"/>
                    </a:lnTo>
                    <a:lnTo>
                      <a:pt x="233" y="31"/>
                    </a:lnTo>
                    <a:lnTo>
                      <a:pt x="235" y="31"/>
                    </a:lnTo>
                    <a:lnTo>
                      <a:pt x="233" y="35"/>
                    </a:lnTo>
                    <a:close/>
                    <a:moveTo>
                      <a:pt x="269" y="29"/>
                    </a:moveTo>
                    <a:lnTo>
                      <a:pt x="269" y="29"/>
                    </a:lnTo>
                    <a:lnTo>
                      <a:pt x="269" y="26"/>
                    </a:lnTo>
                    <a:lnTo>
                      <a:pt x="269" y="24"/>
                    </a:lnTo>
                    <a:lnTo>
                      <a:pt x="271" y="24"/>
                    </a:lnTo>
                    <a:lnTo>
                      <a:pt x="273" y="24"/>
                    </a:lnTo>
                    <a:lnTo>
                      <a:pt x="273" y="26"/>
                    </a:lnTo>
                    <a:lnTo>
                      <a:pt x="273" y="28"/>
                    </a:lnTo>
                    <a:lnTo>
                      <a:pt x="269" y="29"/>
                    </a:lnTo>
                    <a:close/>
                    <a:moveTo>
                      <a:pt x="198" y="146"/>
                    </a:moveTo>
                    <a:lnTo>
                      <a:pt x="198" y="146"/>
                    </a:lnTo>
                    <a:lnTo>
                      <a:pt x="207" y="150"/>
                    </a:lnTo>
                    <a:lnTo>
                      <a:pt x="209" y="150"/>
                    </a:lnTo>
                    <a:lnTo>
                      <a:pt x="202" y="150"/>
                    </a:lnTo>
                    <a:lnTo>
                      <a:pt x="198" y="148"/>
                    </a:lnTo>
                    <a:lnTo>
                      <a:pt x="195" y="146"/>
                    </a:lnTo>
                    <a:lnTo>
                      <a:pt x="198" y="146"/>
                    </a:lnTo>
                    <a:close/>
                    <a:moveTo>
                      <a:pt x="175" y="172"/>
                    </a:moveTo>
                    <a:lnTo>
                      <a:pt x="175" y="172"/>
                    </a:lnTo>
                    <a:lnTo>
                      <a:pt x="173" y="166"/>
                    </a:lnTo>
                    <a:lnTo>
                      <a:pt x="171" y="164"/>
                    </a:lnTo>
                    <a:lnTo>
                      <a:pt x="173" y="164"/>
                    </a:lnTo>
                    <a:lnTo>
                      <a:pt x="178" y="170"/>
                    </a:lnTo>
                    <a:lnTo>
                      <a:pt x="178" y="172"/>
                    </a:lnTo>
                    <a:lnTo>
                      <a:pt x="175" y="172"/>
                    </a:lnTo>
                    <a:close/>
                    <a:moveTo>
                      <a:pt x="180" y="137"/>
                    </a:moveTo>
                    <a:lnTo>
                      <a:pt x="180" y="137"/>
                    </a:lnTo>
                    <a:lnTo>
                      <a:pt x="180" y="135"/>
                    </a:lnTo>
                    <a:lnTo>
                      <a:pt x="180" y="133"/>
                    </a:lnTo>
                    <a:lnTo>
                      <a:pt x="182" y="133"/>
                    </a:lnTo>
                    <a:lnTo>
                      <a:pt x="182" y="135"/>
                    </a:lnTo>
                    <a:lnTo>
                      <a:pt x="182" y="137"/>
                    </a:lnTo>
                    <a:lnTo>
                      <a:pt x="180" y="137"/>
                    </a:lnTo>
                    <a:close/>
                    <a:moveTo>
                      <a:pt x="140" y="111"/>
                    </a:moveTo>
                    <a:lnTo>
                      <a:pt x="140" y="111"/>
                    </a:lnTo>
                    <a:lnTo>
                      <a:pt x="153" y="107"/>
                    </a:lnTo>
                    <a:lnTo>
                      <a:pt x="153" y="101"/>
                    </a:lnTo>
                    <a:lnTo>
                      <a:pt x="149" y="98"/>
                    </a:lnTo>
                    <a:lnTo>
                      <a:pt x="151" y="96"/>
                    </a:lnTo>
                    <a:lnTo>
                      <a:pt x="151" y="94"/>
                    </a:lnTo>
                    <a:lnTo>
                      <a:pt x="155" y="100"/>
                    </a:lnTo>
                    <a:lnTo>
                      <a:pt x="158" y="103"/>
                    </a:lnTo>
                    <a:lnTo>
                      <a:pt x="167" y="105"/>
                    </a:lnTo>
                    <a:lnTo>
                      <a:pt x="169" y="109"/>
                    </a:lnTo>
                    <a:lnTo>
                      <a:pt x="158" y="111"/>
                    </a:lnTo>
                    <a:lnTo>
                      <a:pt x="162" y="113"/>
                    </a:lnTo>
                    <a:lnTo>
                      <a:pt x="187" y="113"/>
                    </a:lnTo>
                    <a:lnTo>
                      <a:pt x="187" y="119"/>
                    </a:lnTo>
                    <a:lnTo>
                      <a:pt x="140" y="115"/>
                    </a:lnTo>
                    <a:lnTo>
                      <a:pt x="140" y="111"/>
                    </a:lnTo>
                    <a:close/>
                    <a:moveTo>
                      <a:pt x="138" y="113"/>
                    </a:moveTo>
                    <a:lnTo>
                      <a:pt x="138" y="113"/>
                    </a:lnTo>
                    <a:lnTo>
                      <a:pt x="138" y="115"/>
                    </a:lnTo>
                    <a:lnTo>
                      <a:pt x="135" y="117"/>
                    </a:lnTo>
                    <a:lnTo>
                      <a:pt x="135" y="113"/>
                    </a:lnTo>
                    <a:lnTo>
                      <a:pt x="138" y="1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8" name="Freeform 162"/>
              <p:cNvSpPr>
                <a:spLocks/>
              </p:cNvSpPr>
              <p:nvPr/>
            </p:nvSpPr>
            <p:spPr bwMode="auto">
              <a:xfrm>
                <a:off x="1388" y="884"/>
                <a:ext cx="482" cy="183"/>
              </a:xfrm>
              <a:custGeom>
                <a:avLst/>
                <a:gdLst>
                  <a:gd name="T0" fmla="*/ 38 w 482"/>
                  <a:gd name="T1" fmla="*/ 72 h 183"/>
                  <a:gd name="T2" fmla="*/ 29 w 482"/>
                  <a:gd name="T3" fmla="*/ 84 h 183"/>
                  <a:gd name="T4" fmla="*/ 20 w 482"/>
                  <a:gd name="T5" fmla="*/ 101 h 183"/>
                  <a:gd name="T6" fmla="*/ 38 w 482"/>
                  <a:gd name="T7" fmla="*/ 113 h 183"/>
                  <a:gd name="T8" fmla="*/ 47 w 482"/>
                  <a:gd name="T9" fmla="*/ 129 h 183"/>
                  <a:gd name="T10" fmla="*/ 73 w 482"/>
                  <a:gd name="T11" fmla="*/ 131 h 183"/>
                  <a:gd name="T12" fmla="*/ 98 w 482"/>
                  <a:gd name="T13" fmla="*/ 125 h 183"/>
                  <a:gd name="T14" fmla="*/ 107 w 482"/>
                  <a:gd name="T15" fmla="*/ 117 h 183"/>
                  <a:gd name="T16" fmla="*/ 129 w 482"/>
                  <a:gd name="T17" fmla="*/ 121 h 183"/>
                  <a:gd name="T18" fmla="*/ 135 w 482"/>
                  <a:gd name="T19" fmla="*/ 133 h 183"/>
                  <a:gd name="T20" fmla="*/ 175 w 482"/>
                  <a:gd name="T21" fmla="*/ 146 h 183"/>
                  <a:gd name="T22" fmla="*/ 147 w 482"/>
                  <a:gd name="T23" fmla="*/ 144 h 183"/>
                  <a:gd name="T24" fmla="*/ 115 w 482"/>
                  <a:gd name="T25" fmla="*/ 150 h 183"/>
                  <a:gd name="T26" fmla="*/ 89 w 482"/>
                  <a:gd name="T27" fmla="*/ 177 h 183"/>
                  <a:gd name="T28" fmla="*/ 115 w 482"/>
                  <a:gd name="T29" fmla="*/ 174 h 183"/>
                  <a:gd name="T30" fmla="*/ 153 w 482"/>
                  <a:gd name="T31" fmla="*/ 177 h 183"/>
                  <a:gd name="T32" fmla="*/ 191 w 482"/>
                  <a:gd name="T33" fmla="*/ 168 h 183"/>
                  <a:gd name="T34" fmla="*/ 209 w 482"/>
                  <a:gd name="T35" fmla="*/ 183 h 183"/>
                  <a:gd name="T36" fmla="*/ 251 w 482"/>
                  <a:gd name="T37" fmla="*/ 164 h 183"/>
                  <a:gd name="T38" fmla="*/ 262 w 482"/>
                  <a:gd name="T39" fmla="*/ 139 h 183"/>
                  <a:gd name="T40" fmla="*/ 289 w 482"/>
                  <a:gd name="T41" fmla="*/ 131 h 183"/>
                  <a:gd name="T42" fmla="*/ 300 w 482"/>
                  <a:gd name="T43" fmla="*/ 119 h 183"/>
                  <a:gd name="T44" fmla="*/ 273 w 482"/>
                  <a:gd name="T45" fmla="*/ 111 h 183"/>
                  <a:gd name="T46" fmla="*/ 280 w 482"/>
                  <a:gd name="T47" fmla="*/ 109 h 183"/>
                  <a:gd name="T48" fmla="*/ 262 w 482"/>
                  <a:gd name="T49" fmla="*/ 98 h 183"/>
                  <a:gd name="T50" fmla="*/ 278 w 482"/>
                  <a:gd name="T51" fmla="*/ 92 h 183"/>
                  <a:gd name="T52" fmla="*/ 329 w 482"/>
                  <a:gd name="T53" fmla="*/ 96 h 183"/>
                  <a:gd name="T54" fmla="*/ 342 w 482"/>
                  <a:gd name="T55" fmla="*/ 80 h 183"/>
                  <a:gd name="T56" fmla="*/ 382 w 482"/>
                  <a:gd name="T57" fmla="*/ 68 h 183"/>
                  <a:gd name="T58" fmla="*/ 440 w 482"/>
                  <a:gd name="T59" fmla="*/ 45 h 183"/>
                  <a:gd name="T60" fmla="*/ 478 w 482"/>
                  <a:gd name="T61" fmla="*/ 28 h 183"/>
                  <a:gd name="T62" fmla="*/ 460 w 482"/>
                  <a:gd name="T63" fmla="*/ 20 h 183"/>
                  <a:gd name="T64" fmla="*/ 409 w 482"/>
                  <a:gd name="T65" fmla="*/ 6 h 183"/>
                  <a:gd name="T66" fmla="*/ 398 w 482"/>
                  <a:gd name="T67" fmla="*/ 6 h 183"/>
                  <a:gd name="T68" fmla="*/ 344 w 482"/>
                  <a:gd name="T69" fmla="*/ 0 h 183"/>
                  <a:gd name="T70" fmla="*/ 313 w 482"/>
                  <a:gd name="T71" fmla="*/ 16 h 183"/>
                  <a:gd name="T72" fmla="*/ 264 w 482"/>
                  <a:gd name="T73" fmla="*/ 12 h 183"/>
                  <a:gd name="T74" fmla="*/ 267 w 482"/>
                  <a:gd name="T75" fmla="*/ 20 h 183"/>
                  <a:gd name="T76" fmla="*/ 235 w 482"/>
                  <a:gd name="T77" fmla="*/ 16 h 183"/>
                  <a:gd name="T78" fmla="*/ 195 w 482"/>
                  <a:gd name="T79" fmla="*/ 35 h 183"/>
                  <a:gd name="T80" fmla="*/ 160 w 482"/>
                  <a:gd name="T81" fmla="*/ 26 h 183"/>
                  <a:gd name="T82" fmla="*/ 118 w 482"/>
                  <a:gd name="T83" fmla="*/ 28 h 183"/>
                  <a:gd name="T84" fmla="*/ 155 w 482"/>
                  <a:gd name="T85" fmla="*/ 35 h 183"/>
                  <a:gd name="T86" fmla="*/ 122 w 482"/>
                  <a:gd name="T87" fmla="*/ 39 h 183"/>
                  <a:gd name="T88" fmla="*/ 89 w 482"/>
                  <a:gd name="T89" fmla="*/ 45 h 183"/>
                  <a:gd name="T90" fmla="*/ 67 w 482"/>
                  <a:gd name="T91" fmla="*/ 51 h 183"/>
                  <a:gd name="T92" fmla="*/ 91 w 482"/>
                  <a:gd name="T93" fmla="*/ 57 h 183"/>
                  <a:gd name="T94" fmla="*/ 124 w 482"/>
                  <a:gd name="T95" fmla="*/ 68 h 183"/>
                  <a:gd name="T96" fmla="*/ 160 w 482"/>
                  <a:gd name="T97" fmla="*/ 66 h 183"/>
                  <a:gd name="T98" fmla="*/ 191 w 482"/>
                  <a:gd name="T99" fmla="*/ 63 h 183"/>
                  <a:gd name="T100" fmla="*/ 264 w 482"/>
                  <a:gd name="T101" fmla="*/ 59 h 183"/>
                  <a:gd name="T102" fmla="*/ 251 w 482"/>
                  <a:gd name="T103" fmla="*/ 72 h 183"/>
                  <a:gd name="T104" fmla="*/ 195 w 482"/>
                  <a:gd name="T105" fmla="*/ 84 h 183"/>
                  <a:gd name="T106" fmla="*/ 211 w 482"/>
                  <a:gd name="T107" fmla="*/ 96 h 183"/>
                  <a:gd name="T108" fmla="*/ 173 w 482"/>
                  <a:gd name="T109" fmla="*/ 74 h 183"/>
                  <a:gd name="T110" fmla="*/ 124 w 482"/>
                  <a:gd name="T111" fmla="*/ 90 h 183"/>
                  <a:gd name="T112" fmla="*/ 120 w 482"/>
                  <a:gd name="T113" fmla="*/ 78 h 183"/>
                  <a:gd name="T114" fmla="*/ 55 w 482"/>
                  <a:gd name="T115" fmla="*/ 55 h 183"/>
                  <a:gd name="T116" fmla="*/ 0 w 482"/>
                  <a:gd name="T117" fmla="*/ 6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183">
                    <a:moveTo>
                      <a:pt x="18" y="64"/>
                    </a:move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5" y="150"/>
                    </a:lnTo>
                    <a:lnTo>
                      <a:pt x="115" y="148"/>
                    </a:lnTo>
                    <a:lnTo>
                      <a:pt x="115" y="150"/>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89" name="Freeform 163"/>
              <p:cNvSpPr>
                <a:spLocks/>
              </p:cNvSpPr>
              <p:nvPr/>
            </p:nvSpPr>
            <p:spPr bwMode="auto">
              <a:xfrm>
                <a:off x="1799" y="927"/>
                <a:ext cx="20" cy="8"/>
              </a:xfrm>
              <a:custGeom>
                <a:avLst/>
                <a:gdLst>
                  <a:gd name="T0" fmla="*/ 16 w 20"/>
                  <a:gd name="T1" fmla="*/ 4 h 8"/>
                  <a:gd name="T2" fmla="*/ 16 w 20"/>
                  <a:gd name="T3" fmla="*/ 4 h 8"/>
                  <a:gd name="T4" fmla="*/ 16 w 20"/>
                  <a:gd name="T5" fmla="*/ 2 h 8"/>
                  <a:gd name="T6" fmla="*/ 18 w 20"/>
                  <a:gd name="T7" fmla="*/ 0 h 8"/>
                  <a:gd name="T8" fmla="*/ 20 w 20"/>
                  <a:gd name="T9" fmla="*/ 0 h 8"/>
                  <a:gd name="T10" fmla="*/ 20 w 20"/>
                  <a:gd name="T11" fmla="*/ 2 h 8"/>
                  <a:gd name="T12" fmla="*/ 11 w 20"/>
                  <a:gd name="T13" fmla="*/ 8 h 8"/>
                  <a:gd name="T14" fmla="*/ 5 w 20"/>
                  <a:gd name="T15" fmla="*/ 8 h 8"/>
                  <a:gd name="T16" fmla="*/ 0 w 20"/>
                  <a:gd name="T17" fmla="*/ 6 h 8"/>
                  <a:gd name="T18" fmla="*/ 16 w 20"/>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
                    <a:moveTo>
                      <a:pt x="16" y="4"/>
                    </a:moveTo>
                    <a:lnTo>
                      <a:pt x="16" y="4"/>
                    </a:lnTo>
                    <a:lnTo>
                      <a:pt x="16" y="2"/>
                    </a:lnTo>
                    <a:lnTo>
                      <a:pt x="18" y="0"/>
                    </a:lnTo>
                    <a:lnTo>
                      <a:pt x="20" y="0"/>
                    </a:lnTo>
                    <a:lnTo>
                      <a:pt x="20" y="2"/>
                    </a:lnTo>
                    <a:lnTo>
                      <a:pt x="11" y="8"/>
                    </a:lnTo>
                    <a:lnTo>
                      <a:pt x="5" y="8"/>
                    </a:lnTo>
                    <a:lnTo>
                      <a:pt x="0" y="6"/>
                    </a:lnTo>
                    <a:lnTo>
                      <a:pt x="16"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0" name="Freeform 164"/>
              <p:cNvSpPr>
                <a:spLocks/>
              </p:cNvSpPr>
              <p:nvPr/>
            </p:nvSpPr>
            <p:spPr bwMode="auto">
              <a:xfrm>
                <a:off x="1759" y="904"/>
                <a:ext cx="11" cy="4"/>
              </a:xfrm>
              <a:custGeom>
                <a:avLst/>
                <a:gdLst>
                  <a:gd name="T0" fmla="*/ 7 w 11"/>
                  <a:gd name="T1" fmla="*/ 0 h 4"/>
                  <a:gd name="T2" fmla="*/ 7 w 11"/>
                  <a:gd name="T3" fmla="*/ 0 h 4"/>
                  <a:gd name="T4" fmla="*/ 11 w 11"/>
                  <a:gd name="T5" fmla="*/ 0 h 4"/>
                  <a:gd name="T6" fmla="*/ 11 w 11"/>
                  <a:gd name="T7" fmla="*/ 2 h 4"/>
                  <a:gd name="T8" fmla="*/ 7 w 11"/>
                  <a:gd name="T9" fmla="*/ 4 h 4"/>
                  <a:gd name="T10" fmla="*/ 0 w 11"/>
                  <a:gd name="T11" fmla="*/ 4 h 4"/>
                  <a:gd name="T12" fmla="*/ 0 w 11"/>
                  <a:gd name="T13" fmla="*/ 2 h 4"/>
                  <a:gd name="T14" fmla="*/ 2 w 11"/>
                  <a:gd name="T15" fmla="*/ 2 h 4"/>
                  <a:gd name="T16" fmla="*/ 7 w 1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0"/>
                    </a:moveTo>
                    <a:lnTo>
                      <a:pt x="7" y="0"/>
                    </a:lnTo>
                    <a:lnTo>
                      <a:pt x="11" y="0"/>
                    </a:lnTo>
                    <a:lnTo>
                      <a:pt x="11" y="2"/>
                    </a:lnTo>
                    <a:lnTo>
                      <a:pt x="7" y="4"/>
                    </a:lnTo>
                    <a:lnTo>
                      <a:pt x="0" y="4"/>
                    </a:lnTo>
                    <a:lnTo>
                      <a:pt x="0" y="2"/>
                    </a:lnTo>
                    <a:lnTo>
                      <a:pt x="2" y="2"/>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1" name="Freeform 165"/>
              <p:cNvSpPr>
                <a:spLocks/>
              </p:cNvSpPr>
              <p:nvPr/>
            </p:nvSpPr>
            <p:spPr bwMode="auto">
              <a:xfrm>
                <a:off x="1617" y="915"/>
                <a:ext cx="6" cy="4"/>
              </a:xfrm>
              <a:custGeom>
                <a:avLst/>
                <a:gdLst>
                  <a:gd name="T0" fmla="*/ 4 w 6"/>
                  <a:gd name="T1" fmla="*/ 4 h 4"/>
                  <a:gd name="T2" fmla="*/ 4 w 6"/>
                  <a:gd name="T3" fmla="*/ 4 h 4"/>
                  <a:gd name="T4" fmla="*/ 0 w 6"/>
                  <a:gd name="T5" fmla="*/ 2 h 4"/>
                  <a:gd name="T6" fmla="*/ 0 w 6"/>
                  <a:gd name="T7" fmla="*/ 0 h 4"/>
                  <a:gd name="T8" fmla="*/ 2 w 6"/>
                  <a:gd name="T9" fmla="*/ 0 h 4"/>
                  <a:gd name="T10" fmla="*/ 4 w 6"/>
                  <a:gd name="T11" fmla="*/ 0 h 4"/>
                  <a:gd name="T12" fmla="*/ 6 w 6"/>
                  <a:gd name="T13" fmla="*/ 0 h 4"/>
                  <a:gd name="T14" fmla="*/ 4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4"/>
                    </a:moveTo>
                    <a:lnTo>
                      <a:pt x="4" y="4"/>
                    </a:lnTo>
                    <a:lnTo>
                      <a:pt x="0" y="2"/>
                    </a:lnTo>
                    <a:lnTo>
                      <a:pt x="0" y="0"/>
                    </a:lnTo>
                    <a:lnTo>
                      <a:pt x="2" y="0"/>
                    </a:lnTo>
                    <a:lnTo>
                      <a:pt x="4" y="0"/>
                    </a:lnTo>
                    <a:lnTo>
                      <a:pt x="6" y="0"/>
                    </a:lnTo>
                    <a:lnTo>
                      <a:pt x="4"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2" name="Freeform 166"/>
              <p:cNvSpPr>
                <a:spLocks/>
              </p:cNvSpPr>
              <p:nvPr/>
            </p:nvSpPr>
            <p:spPr bwMode="auto">
              <a:xfrm>
                <a:off x="1657" y="908"/>
                <a:ext cx="4" cy="5"/>
              </a:xfrm>
              <a:custGeom>
                <a:avLst/>
                <a:gdLst>
                  <a:gd name="T0" fmla="*/ 0 w 4"/>
                  <a:gd name="T1" fmla="*/ 5 h 5"/>
                  <a:gd name="T2" fmla="*/ 0 w 4"/>
                  <a:gd name="T3" fmla="*/ 5 h 5"/>
                  <a:gd name="T4" fmla="*/ 0 w 4"/>
                  <a:gd name="T5" fmla="*/ 2 h 5"/>
                  <a:gd name="T6" fmla="*/ 0 w 4"/>
                  <a:gd name="T7" fmla="*/ 0 h 5"/>
                  <a:gd name="T8" fmla="*/ 2 w 4"/>
                  <a:gd name="T9" fmla="*/ 0 h 5"/>
                  <a:gd name="T10" fmla="*/ 4 w 4"/>
                  <a:gd name="T11" fmla="*/ 0 h 5"/>
                  <a:gd name="T12" fmla="*/ 4 w 4"/>
                  <a:gd name="T13" fmla="*/ 2 h 5"/>
                  <a:gd name="T14" fmla="*/ 4 w 4"/>
                  <a:gd name="T15" fmla="*/ 4 h 5"/>
                  <a:gd name="T16" fmla="*/ 0 w 4"/>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0" y="5"/>
                    </a:moveTo>
                    <a:lnTo>
                      <a:pt x="0" y="5"/>
                    </a:lnTo>
                    <a:lnTo>
                      <a:pt x="0" y="2"/>
                    </a:lnTo>
                    <a:lnTo>
                      <a:pt x="0" y="0"/>
                    </a:lnTo>
                    <a:lnTo>
                      <a:pt x="2" y="0"/>
                    </a:lnTo>
                    <a:lnTo>
                      <a:pt x="4" y="0"/>
                    </a:lnTo>
                    <a:lnTo>
                      <a:pt x="4" y="2"/>
                    </a:lnTo>
                    <a:lnTo>
                      <a:pt x="4" y="4"/>
                    </a:lnTo>
                    <a:lnTo>
                      <a:pt x="0" y="5"/>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3" name="Freeform 167"/>
              <p:cNvSpPr>
                <a:spLocks/>
              </p:cNvSpPr>
              <p:nvPr/>
            </p:nvSpPr>
            <p:spPr bwMode="auto">
              <a:xfrm>
                <a:off x="1583" y="1030"/>
                <a:ext cx="14" cy="4"/>
              </a:xfrm>
              <a:custGeom>
                <a:avLst/>
                <a:gdLst>
                  <a:gd name="T0" fmla="*/ 3 w 14"/>
                  <a:gd name="T1" fmla="*/ 0 h 4"/>
                  <a:gd name="T2" fmla="*/ 3 w 14"/>
                  <a:gd name="T3" fmla="*/ 0 h 4"/>
                  <a:gd name="T4" fmla="*/ 12 w 14"/>
                  <a:gd name="T5" fmla="*/ 4 h 4"/>
                  <a:gd name="T6" fmla="*/ 14 w 14"/>
                  <a:gd name="T7" fmla="*/ 4 h 4"/>
                  <a:gd name="T8" fmla="*/ 7 w 14"/>
                  <a:gd name="T9" fmla="*/ 4 h 4"/>
                  <a:gd name="T10" fmla="*/ 3 w 14"/>
                  <a:gd name="T11" fmla="*/ 2 h 4"/>
                  <a:gd name="T12" fmla="*/ 0 w 14"/>
                  <a:gd name="T13" fmla="*/ 0 h 4"/>
                  <a:gd name="T14" fmla="*/ 3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3" y="0"/>
                    </a:moveTo>
                    <a:lnTo>
                      <a:pt x="3" y="0"/>
                    </a:lnTo>
                    <a:lnTo>
                      <a:pt x="12" y="4"/>
                    </a:lnTo>
                    <a:lnTo>
                      <a:pt x="14" y="4"/>
                    </a:lnTo>
                    <a:lnTo>
                      <a:pt x="7" y="4"/>
                    </a:lnTo>
                    <a:lnTo>
                      <a:pt x="3" y="2"/>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4" name="Freeform 168"/>
              <p:cNvSpPr>
                <a:spLocks/>
              </p:cNvSpPr>
              <p:nvPr/>
            </p:nvSpPr>
            <p:spPr bwMode="auto">
              <a:xfrm>
                <a:off x="1559" y="1048"/>
                <a:ext cx="7" cy="8"/>
              </a:xfrm>
              <a:custGeom>
                <a:avLst/>
                <a:gdLst>
                  <a:gd name="T0" fmla="*/ 4 w 7"/>
                  <a:gd name="T1" fmla="*/ 8 h 8"/>
                  <a:gd name="T2" fmla="*/ 4 w 7"/>
                  <a:gd name="T3" fmla="*/ 8 h 8"/>
                  <a:gd name="T4" fmla="*/ 2 w 7"/>
                  <a:gd name="T5" fmla="*/ 2 h 8"/>
                  <a:gd name="T6" fmla="*/ 0 w 7"/>
                  <a:gd name="T7" fmla="*/ 0 h 8"/>
                  <a:gd name="T8" fmla="*/ 2 w 7"/>
                  <a:gd name="T9" fmla="*/ 0 h 8"/>
                  <a:gd name="T10" fmla="*/ 7 w 7"/>
                  <a:gd name="T11" fmla="*/ 6 h 8"/>
                  <a:gd name="T12" fmla="*/ 7 w 7"/>
                  <a:gd name="T13" fmla="*/ 8 h 8"/>
                  <a:gd name="T14" fmla="*/ 4 w 7"/>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8"/>
                    </a:moveTo>
                    <a:lnTo>
                      <a:pt x="4" y="8"/>
                    </a:lnTo>
                    <a:lnTo>
                      <a:pt x="2" y="2"/>
                    </a:lnTo>
                    <a:lnTo>
                      <a:pt x="0" y="0"/>
                    </a:lnTo>
                    <a:lnTo>
                      <a:pt x="2" y="0"/>
                    </a:lnTo>
                    <a:lnTo>
                      <a:pt x="7" y="6"/>
                    </a:lnTo>
                    <a:lnTo>
                      <a:pt x="7" y="8"/>
                    </a:lnTo>
                    <a:lnTo>
                      <a:pt x="4" y="8"/>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5" name="Freeform 169"/>
              <p:cNvSpPr>
                <a:spLocks/>
              </p:cNvSpPr>
              <p:nvPr/>
            </p:nvSpPr>
            <p:spPr bwMode="auto">
              <a:xfrm>
                <a:off x="1568" y="1017"/>
                <a:ext cx="2" cy="4"/>
              </a:xfrm>
              <a:custGeom>
                <a:avLst/>
                <a:gdLst>
                  <a:gd name="T0" fmla="*/ 0 w 2"/>
                  <a:gd name="T1" fmla="*/ 4 h 4"/>
                  <a:gd name="T2" fmla="*/ 0 w 2"/>
                  <a:gd name="T3" fmla="*/ 4 h 4"/>
                  <a:gd name="T4" fmla="*/ 0 w 2"/>
                  <a:gd name="T5" fmla="*/ 2 h 4"/>
                  <a:gd name="T6" fmla="*/ 0 w 2"/>
                  <a:gd name="T7" fmla="*/ 0 h 4"/>
                  <a:gd name="T8" fmla="*/ 2 w 2"/>
                  <a:gd name="T9" fmla="*/ 0 h 4"/>
                  <a:gd name="T10" fmla="*/ 2 w 2"/>
                  <a:gd name="T11" fmla="*/ 2 h 4"/>
                  <a:gd name="T12" fmla="*/ 2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lnTo>
                      <a:pt x="0" y="4"/>
                    </a:lnTo>
                    <a:lnTo>
                      <a:pt x="0" y="2"/>
                    </a:lnTo>
                    <a:lnTo>
                      <a:pt x="0" y="0"/>
                    </a:lnTo>
                    <a:lnTo>
                      <a:pt x="2" y="0"/>
                    </a:lnTo>
                    <a:lnTo>
                      <a:pt x="2" y="2"/>
                    </a:lnTo>
                    <a:lnTo>
                      <a:pt x="2" y="4"/>
                    </a:lnTo>
                    <a:lnTo>
                      <a:pt x="0"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6" name="Freeform 170"/>
              <p:cNvSpPr>
                <a:spLocks/>
              </p:cNvSpPr>
              <p:nvPr/>
            </p:nvSpPr>
            <p:spPr bwMode="auto">
              <a:xfrm>
                <a:off x="1528" y="978"/>
                <a:ext cx="47" cy="25"/>
              </a:xfrm>
              <a:custGeom>
                <a:avLst/>
                <a:gdLst>
                  <a:gd name="T0" fmla="*/ 0 w 47"/>
                  <a:gd name="T1" fmla="*/ 17 h 25"/>
                  <a:gd name="T2" fmla="*/ 0 w 47"/>
                  <a:gd name="T3" fmla="*/ 17 h 25"/>
                  <a:gd name="T4" fmla="*/ 13 w 47"/>
                  <a:gd name="T5" fmla="*/ 13 h 25"/>
                  <a:gd name="T6" fmla="*/ 13 w 47"/>
                  <a:gd name="T7" fmla="*/ 7 h 25"/>
                  <a:gd name="T8" fmla="*/ 9 w 47"/>
                  <a:gd name="T9" fmla="*/ 4 h 25"/>
                  <a:gd name="T10" fmla="*/ 11 w 47"/>
                  <a:gd name="T11" fmla="*/ 2 h 25"/>
                  <a:gd name="T12" fmla="*/ 11 w 47"/>
                  <a:gd name="T13" fmla="*/ 0 h 25"/>
                  <a:gd name="T14" fmla="*/ 15 w 47"/>
                  <a:gd name="T15" fmla="*/ 6 h 25"/>
                  <a:gd name="T16" fmla="*/ 18 w 47"/>
                  <a:gd name="T17" fmla="*/ 9 h 25"/>
                  <a:gd name="T18" fmla="*/ 27 w 47"/>
                  <a:gd name="T19" fmla="*/ 11 h 25"/>
                  <a:gd name="T20" fmla="*/ 29 w 47"/>
                  <a:gd name="T21" fmla="*/ 15 h 25"/>
                  <a:gd name="T22" fmla="*/ 18 w 47"/>
                  <a:gd name="T23" fmla="*/ 17 h 25"/>
                  <a:gd name="T24" fmla="*/ 22 w 47"/>
                  <a:gd name="T25" fmla="*/ 19 h 25"/>
                  <a:gd name="T26" fmla="*/ 47 w 47"/>
                  <a:gd name="T27" fmla="*/ 19 h 25"/>
                  <a:gd name="T28" fmla="*/ 47 w 47"/>
                  <a:gd name="T29" fmla="*/ 25 h 25"/>
                  <a:gd name="T30" fmla="*/ 0 w 47"/>
                  <a:gd name="T31" fmla="*/ 21 h 25"/>
                  <a:gd name="T32" fmla="*/ 0 w 47"/>
                  <a:gd name="T3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5">
                    <a:moveTo>
                      <a:pt x="0" y="17"/>
                    </a:moveTo>
                    <a:lnTo>
                      <a:pt x="0" y="17"/>
                    </a:lnTo>
                    <a:lnTo>
                      <a:pt x="13" y="13"/>
                    </a:lnTo>
                    <a:lnTo>
                      <a:pt x="13" y="7"/>
                    </a:lnTo>
                    <a:lnTo>
                      <a:pt x="9" y="4"/>
                    </a:lnTo>
                    <a:lnTo>
                      <a:pt x="11" y="2"/>
                    </a:lnTo>
                    <a:lnTo>
                      <a:pt x="11" y="0"/>
                    </a:lnTo>
                    <a:lnTo>
                      <a:pt x="15" y="6"/>
                    </a:lnTo>
                    <a:lnTo>
                      <a:pt x="18" y="9"/>
                    </a:lnTo>
                    <a:lnTo>
                      <a:pt x="27" y="11"/>
                    </a:lnTo>
                    <a:lnTo>
                      <a:pt x="29" y="15"/>
                    </a:lnTo>
                    <a:lnTo>
                      <a:pt x="18" y="17"/>
                    </a:lnTo>
                    <a:lnTo>
                      <a:pt x="22" y="19"/>
                    </a:lnTo>
                    <a:lnTo>
                      <a:pt x="47" y="19"/>
                    </a:lnTo>
                    <a:lnTo>
                      <a:pt x="47" y="25"/>
                    </a:lnTo>
                    <a:lnTo>
                      <a:pt x="0" y="21"/>
                    </a:lnTo>
                    <a:lnTo>
                      <a:pt x="0" y="1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97" name="Freeform 171"/>
              <p:cNvSpPr>
                <a:spLocks/>
              </p:cNvSpPr>
              <p:nvPr/>
            </p:nvSpPr>
            <p:spPr bwMode="auto">
              <a:xfrm>
                <a:off x="1523" y="997"/>
                <a:ext cx="3" cy="4"/>
              </a:xfrm>
              <a:custGeom>
                <a:avLst/>
                <a:gdLst>
                  <a:gd name="T0" fmla="*/ 3 w 3"/>
                  <a:gd name="T1" fmla="*/ 0 h 4"/>
                  <a:gd name="T2" fmla="*/ 3 w 3"/>
                  <a:gd name="T3" fmla="*/ 0 h 4"/>
                  <a:gd name="T4" fmla="*/ 3 w 3"/>
                  <a:gd name="T5" fmla="*/ 2 h 4"/>
                  <a:gd name="T6" fmla="*/ 0 w 3"/>
                  <a:gd name="T7" fmla="*/ 4 h 4"/>
                  <a:gd name="T8" fmla="*/ 0 w 3"/>
                  <a:gd name="T9" fmla="*/ 0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lnTo>
                      <a:pt x="3" y="0"/>
                    </a:lnTo>
                    <a:lnTo>
                      <a:pt x="3" y="2"/>
                    </a:lnTo>
                    <a:lnTo>
                      <a:pt x="0" y="4"/>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404" name="Group 175"/>
            <p:cNvGrpSpPr>
              <a:grpSpLocks/>
            </p:cNvGrpSpPr>
            <p:nvPr/>
          </p:nvGrpSpPr>
          <p:grpSpPr bwMode="auto">
            <a:xfrm>
              <a:off x="1680" y="985"/>
              <a:ext cx="14" cy="10"/>
              <a:chOff x="1680" y="985"/>
              <a:chExt cx="14" cy="10"/>
            </a:xfrm>
            <a:grpFill/>
          </p:grpSpPr>
          <p:sp>
            <p:nvSpPr>
              <p:cNvPr id="3385" name="Freeform 173"/>
              <p:cNvSpPr>
                <a:spLocks/>
              </p:cNvSpPr>
              <p:nvPr/>
            </p:nvSpPr>
            <p:spPr bwMode="auto">
              <a:xfrm>
                <a:off x="1680" y="985"/>
                <a:ext cx="14" cy="10"/>
              </a:xfrm>
              <a:custGeom>
                <a:avLst/>
                <a:gdLst>
                  <a:gd name="T0" fmla="*/ 14 w 14"/>
                  <a:gd name="T1" fmla="*/ 4 h 10"/>
                  <a:gd name="T2" fmla="*/ 14 w 14"/>
                  <a:gd name="T3" fmla="*/ 2 h 10"/>
                  <a:gd name="T4" fmla="*/ 0 w 14"/>
                  <a:gd name="T5" fmla="*/ 0 h 10"/>
                  <a:gd name="T6" fmla="*/ 0 w 14"/>
                  <a:gd name="T7" fmla="*/ 8 h 10"/>
                  <a:gd name="T8" fmla="*/ 4 w 14"/>
                  <a:gd name="T9" fmla="*/ 8 h 10"/>
                  <a:gd name="T10" fmla="*/ 10 w 14"/>
                  <a:gd name="T11" fmla="*/ 10 h 10"/>
                  <a:gd name="T12" fmla="*/ 14 w 14"/>
                  <a:gd name="T13" fmla="*/ 10 h 10"/>
                  <a:gd name="T14" fmla="*/ 14 w 14"/>
                  <a:gd name="T15" fmla="*/ 6 h 10"/>
                  <a:gd name="T16" fmla="*/ 14 w 14"/>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4" y="4"/>
                    </a:moveTo>
                    <a:lnTo>
                      <a:pt x="14" y="2"/>
                    </a:lnTo>
                    <a:lnTo>
                      <a:pt x="0" y="0"/>
                    </a:lnTo>
                    <a:lnTo>
                      <a:pt x="0" y="8"/>
                    </a:lnTo>
                    <a:lnTo>
                      <a:pt x="4" y="8"/>
                    </a:lnTo>
                    <a:lnTo>
                      <a:pt x="10" y="10"/>
                    </a:lnTo>
                    <a:lnTo>
                      <a:pt x="14" y="10"/>
                    </a:lnTo>
                    <a:lnTo>
                      <a:pt x="14" y="6"/>
                    </a:lnTo>
                    <a:lnTo>
                      <a:pt x="1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6" name="Freeform 174"/>
              <p:cNvSpPr>
                <a:spLocks/>
              </p:cNvSpPr>
              <p:nvPr/>
            </p:nvSpPr>
            <p:spPr bwMode="auto">
              <a:xfrm>
                <a:off x="1680" y="985"/>
                <a:ext cx="14" cy="10"/>
              </a:xfrm>
              <a:custGeom>
                <a:avLst/>
                <a:gdLst>
                  <a:gd name="T0" fmla="*/ 14 w 14"/>
                  <a:gd name="T1" fmla="*/ 4 h 10"/>
                  <a:gd name="T2" fmla="*/ 14 w 14"/>
                  <a:gd name="T3" fmla="*/ 2 h 10"/>
                  <a:gd name="T4" fmla="*/ 0 w 14"/>
                  <a:gd name="T5" fmla="*/ 0 h 10"/>
                  <a:gd name="T6" fmla="*/ 0 w 14"/>
                  <a:gd name="T7" fmla="*/ 8 h 10"/>
                  <a:gd name="T8" fmla="*/ 4 w 14"/>
                  <a:gd name="T9" fmla="*/ 8 h 10"/>
                  <a:gd name="T10" fmla="*/ 10 w 14"/>
                  <a:gd name="T11" fmla="*/ 10 h 10"/>
                  <a:gd name="T12" fmla="*/ 14 w 14"/>
                  <a:gd name="T13" fmla="*/ 10 h 10"/>
                  <a:gd name="T14" fmla="*/ 14 w 14"/>
                  <a:gd name="T15" fmla="*/ 6 h 10"/>
                  <a:gd name="T16" fmla="*/ 14 w 14"/>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4" y="4"/>
                    </a:moveTo>
                    <a:lnTo>
                      <a:pt x="14" y="2"/>
                    </a:lnTo>
                    <a:lnTo>
                      <a:pt x="0" y="0"/>
                    </a:lnTo>
                    <a:lnTo>
                      <a:pt x="0" y="8"/>
                    </a:lnTo>
                    <a:lnTo>
                      <a:pt x="4" y="8"/>
                    </a:lnTo>
                    <a:lnTo>
                      <a:pt x="10" y="10"/>
                    </a:lnTo>
                    <a:lnTo>
                      <a:pt x="14" y="10"/>
                    </a:lnTo>
                    <a:lnTo>
                      <a:pt x="14" y="6"/>
                    </a:lnTo>
                    <a:lnTo>
                      <a:pt x="14"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89" name="Group 178"/>
            <p:cNvGrpSpPr>
              <a:grpSpLocks/>
            </p:cNvGrpSpPr>
            <p:nvPr/>
          </p:nvGrpSpPr>
          <p:grpSpPr bwMode="auto">
            <a:xfrm>
              <a:off x="1608" y="1064"/>
              <a:ext cx="11" cy="8"/>
              <a:chOff x="1608" y="1064"/>
              <a:chExt cx="11" cy="8"/>
            </a:xfrm>
            <a:grpFill/>
          </p:grpSpPr>
          <p:sp>
            <p:nvSpPr>
              <p:cNvPr id="3383" name="Freeform 176"/>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4" name="Freeform 177"/>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0" name="Group 181"/>
            <p:cNvGrpSpPr>
              <a:grpSpLocks/>
            </p:cNvGrpSpPr>
            <p:nvPr/>
          </p:nvGrpSpPr>
          <p:grpSpPr bwMode="auto">
            <a:xfrm>
              <a:off x="1316" y="1222"/>
              <a:ext cx="2" cy="5"/>
              <a:chOff x="1316" y="1222"/>
              <a:chExt cx="2" cy="5"/>
            </a:xfrm>
            <a:grpFill/>
          </p:grpSpPr>
          <p:sp>
            <p:nvSpPr>
              <p:cNvPr id="3381" name="Freeform 179"/>
              <p:cNvSpPr>
                <a:spLocks/>
              </p:cNvSpPr>
              <p:nvPr/>
            </p:nvSpPr>
            <p:spPr bwMode="auto">
              <a:xfrm>
                <a:off x="1316" y="1222"/>
                <a:ext cx="2" cy="5"/>
              </a:xfrm>
              <a:custGeom>
                <a:avLst/>
                <a:gdLst>
                  <a:gd name="T0" fmla="*/ 0 w 2"/>
                  <a:gd name="T1" fmla="*/ 0 h 5"/>
                  <a:gd name="T2" fmla="*/ 0 w 2"/>
                  <a:gd name="T3" fmla="*/ 0 h 5"/>
                  <a:gd name="T4" fmla="*/ 2 w 2"/>
                  <a:gd name="T5" fmla="*/ 5 h 5"/>
                  <a:gd name="T6" fmla="*/ 2 w 2"/>
                  <a:gd name="T7" fmla="*/ 2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2" name="Freeform 180"/>
              <p:cNvSpPr>
                <a:spLocks/>
              </p:cNvSpPr>
              <p:nvPr/>
            </p:nvSpPr>
            <p:spPr bwMode="auto">
              <a:xfrm>
                <a:off x="1316" y="1222"/>
                <a:ext cx="2" cy="5"/>
              </a:xfrm>
              <a:custGeom>
                <a:avLst/>
                <a:gdLst>
                  <a:gd name="T0" fmla="*/ 0 w 2"/>
                  <a:gd name="T1" fmla="*/ 0 h 5"/>
                  <a:gd name="T2" fmla="*/ 0 w 2"/>
                  <a:gd name="T3" fmla="*/ 0 h 5"/>
                  <a:gd name="T4" fmla="*/ 2 w 2"/>
                  <a:gd name="T5" fmla="*/ 5 h 5"/>
                  <a:gd name="T6" fmla="*/ 2 w 2"/>
                  <a:gd name="T7" fmla="*/ 2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1" name="Group 184"/>
            <p:cNvGrpSpPr>
              <a:grpSpLocks/>
            </p:cNvGrpSpPr>
            <p:nvPr/>
          </p:nvGrpSpPr>
          <p:grpSpPr bwMode="auto">
            <a:xfrm>
              <a:off x="1709" y="1175"/>
              <a:ext cx="3" cy="5"/>
              <a:chOff x="1709" y="1175"/>
              <a:chExt cx="3" cy="5"/>
            </a:xfrm>
            <a:grpFill/>
          </p:grpSpPr>
          <p:sp>
            <p:nvSpPr>
              <p:cNvPr id="3379" name="Freeform 182"/>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0" name="Freeform 183"/>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2" name="Group 187"/>
            <p:cNvGrpSpPr>
              <a:grpSpLocks/>
            </p:cNvGrpSpPr>
            <p:nvPr/>
          </p:nvGrpSpPr>
          <p:grpSpPr bwMode="auto">
            <a:xfrm>
              <a:off x="1293" y="1045"/>
              <a:ext cx="75" cy="51"/>
              <a:chOff x="1293" y="1045"/>
              <a:chExt cx="75" cy="51"/>
            </a:xfrm>
            <a:grpFill/>
          </p:grpSpPr>
          <p:sp>
            <p:nvSpPr>
              <p:cNvPr id="3377" name="Freeform 185"/>
              <p:cNvSpPr>
                <a:spLocks/>
              </p:cNvSpPr>
              <p:nvPr/>
            </p:nvSpPr>
            <p:spPr bwMode="auto">
              <a:xfrm>
                <a:off x="1293" y="1045"/>
                <a:ext cx="75" cy="51"/>
              </a:xfrm>
              <a:custGeom>
                <a:avLst/>
                <a:gdLst>
                  <a:gd name="T0" fmla="*/ 48 w 75"/>
                  <a:gd name="T1" fmla="*/ 5 h 51"/>
                  <a:gd name="T2" fmla="*/ 48 w 75"/>
                  <a:gd name="T3" fmla="*/ 9 h 51"/>
                  <a:gd name="T4" fmla="*/ 53 w 75"/>
                  <a:gd name="T5" fmla="*/ 9 h 51"/>
                  <a:gd name="T6" fmla="*/ 46 w 75"/>
                  <a:gd name="T7" fmla="*/ 11 h 51"/>
                  <a:gd name="T8" fmla="*/ 42 w 75"/>
                  <a:gd name="T9" fmla="*/ 9 h 51"/>
                  <a:gd name="T10" fmla="*/ 31 w 75"/>
                  <a:gd name="T11" fmla="*/ 1 h 51"/>
                  <a:gd name="T12" fmla="*/ 31 w 75"/>
                  <a:gd name="T13" fmla="*/ 5 h 51"/>
                  <a:gd name="T14" fmla="*/ 37 w 75"/>
                  <a:gd name="T15" fmla="*/ 11 h 51"/>
                  <a:gd name="T16" fmla="*/ 28 w 75"/>
                  <a:gd name="T17" fmla="*/ 11 h 51"/>
                  <a:gd name="T18" fmla="*/ 33 w 75"/>
                  <a:gd name="T19" fmla="*/ 17 h 51"/>
                  <a:gd name="T20" fmla="*/ 35 w 75"/>
                  <a:gd name="T21" fmla="*/ 19 h 51"/>
                  <a:gd name="T22" fmla="*/ 33 w 75"/>
                  <a:gd name="T23" fmla="*/ 22 h 51"/>
                  <a:gd name="T24" fmla="*/ 40 w 75"/>
                  <a:gd name="T25" fmla="*/ 26 h 51"/>
                  <a:gd name="T26" fmla="*/ 35 w 75"/>
                  <a:gd name="T27" fmla="*/ 26 h 51"/>
                  <a:gd name="T28" fmla="*/ 28 w 75"/>
                  <a:gd name="T29" fmla="*/ 28 h 51"/>
                  <a:gd name="T30" fmla="*/ 24 w 75"/>
                  <a:gd name="T31" fmla="*/ 17 h 51"/>
                  <a:gd name="T32" fmla="*/ 11 w 75"/>
                  <a:gd name="T33" fmla="*/ 9 h 51"/>
                  <a:gd name="T34" fmla="*/ 13 w 75"/>
                  <a:gd name="T35" fmla="*/ 15 h 51"/>
                  <a:gd name="T36" fmla="*/ 11 w 75"/>
                  <a:gd name="T37" fmla="*/ 21 h 51"/>
                  <a:gd name="T38" fmla="*/ 17 w 75"/>
                  <a:gd name="T39" fmla="*/ 32 h 51"/>
                  <a:gd name="T40" fmla="*/ 2 w 75"/>
                  <a:gd name="T41" fmla="*/ 36 h 51"/>
                  <a:gd name="T42" fmla="*/ 2 w 75"/>
                  <a:gd name="T43" fmla="*/ 40 h 51"/>
                  <a:gd name="T44" fmla="*/ 17 w 75"/>
                  <a:gd name="T45" fmla="*/ 38 h 51"/>
                  <a:gd name="T46" fmla="*/ 37 w 75"/>
                  <a:gd name="T47" fmla="*/ 34 h 51"/>
                  <a:gd name="T48" fmla="*/ 37 w 75"/>
                  <a:gd name="T49" fmla="*/ 36 h 51"/>
                  <a:gd name="T50" fmla="*/ 28 w 75"/>
                  <a:gd name="T51" fmla="*/ 51 h 51"/>
                  <a:gd name="T52" fmla="*/ 42 w 75"/>
                  <a:gd name="T53" fmla="*/ 51 h 51"/>
                  <a:gd name="T54" fmla="*/ 66 w 75"/>
                  <a:gd name="T55" fmla="*/ 49 h 51"/>
                  <a:gd name="T56" fmla="*/ 73 w 75"/>
                  <a:gd name="T57" fmla="*/ 46 h 51"/>
                  <a:gd name="T58" fmla="*/ 73 w 75"/>
                  <a:gd name="T59" fmla="*/ 40 h 51"/>
                  <a:gd name="T60" fmla="*/ 71 w 75"/>
                  <a:gd name="T61" fmla="*/ 40 h 51"/>
                  <a:gd name="T62" fmla="*/ 73 w 75"/>
                  <a:gd name="T63" fmla="*/ 30 h 51"/>
                  <a:gd name="T64" fmla="*/ 64 w 75"/>
                  <a:gd name="T65" fmla="*/ 24 h 51"/>
                  <a:gd name="T66" fmla="*/ 66 w 75"/>
                  <a:gd name="T67" fmla="*/ 15 h 51"/>
                  <a:gd name="T68" fmla="*/ 55 w 75"/>
                  <a:gd name="T69" fmla="*/ 9 h 51"/>
                  <a:gd name="T70" fmla="*/ 55 w 75"/>
                  <a:gd name="T71" fmla="*/ 5 h 51"/>
                  <a:gd name="T72" fmla="*/ 53 w 75"/>
                  <a:gd name="T73" fmla="*/ 1 h 51"/>
                  <a:gd name="T74" fmla="*/ 48 w 75"/>
                  <a:gd name="T75"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48" y="5"/>
                    </a:moveTo>
                    <a:lnTo>
                      <a:pt x="48" y="5"/>
                    </a:lnTo>
                    <a:lnTo>
                      <a:pt x="48" y="7"/>
                    </a:lnTo>
                    <a:lnTo>
                      <a:pt x="48" y="9"/>
                    </a:lnTo>
                    <a:lnTo>
                      <a:pt x="51" y="9"/>
                    </a:lnTo>
                    <a:lnTo>
                      <a:pt x="53" y="9"/>
                    </a:lnTo>
                    <a:lnTo>
                      <a:pt x="51" y="11"/>
                    </a:lnTo>
                    <a:lnTo>
                      <a:pt x="46" y="11"/>
                    </a:lnTo>
                    <a:lnTo>
                      <a:pt x="42" y="11"/>
                    </a:lnTo>
                    <a:lnTo>
                      <a:pt x="42" y="9"/>
                    </a:ln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8" name="Freeform 186"/>
              <p:cNvSpPr>
                <a:spLocks/>
              </p:cNvSpPr>
              <p:nvPr/>
            </p:nvSpPr>
            <p:spPr bwMode="auto">
              <a:xfrm>
                <a:off x="1293" y="1045"/>
                <a:ext cx="75" cy="51"/>
              </a:xfrm>
              <a:custGeom>
                <a:avLst/>
                <a:gdLst>
                  <a:gd name="T0" fmla="*/ 48 w 75"/>
                  <a:gd name="T1" fmla="*/ 5 h 51"/>
                  <a:gd name="T2" fmla="*/ 48 w 75"/>
                  <a:gd name="T3" fmla="*/ 9 h 51"/>
                  <a:gd name="T4" fmla="*/ 53 w 75"/>
                  <a:gd name="T5" fmla="*/ 9 h 51"/>
                  <a:gd name="T6" fmla="*/ 46 w 75"/>
                  <a:gd name="T7" fmla="*/ 11 h 51"/>
                  <a:gd name="T8" fmla="*/ 42 w 75"/>
                  <a:gd name="T9" fmla="*/ 9 h 51"/>
                  <a:gd name="T10" fmla="*/ 31 w 75"/>
                  <a:gd name="T11" fmla="*/ 1 h 51"/>
                  <a:gd name="T12" fmla="*/ 31 w 75"/>
                  <a:gd name="T13" fmla="*/ 5 h 51"/>
                  <a:gd name="T14" fmla="*/ 37 w 75"/>
                  <a:gd name="T15" fmla="*/ 11 h 51"/>
                  <a:gd name="T16" fmla="*/ 28 w 75"/>
                  <a:gd name="T17" fmla="*/ 11 h 51"/>
                  <a:gd name="T18" fmla="*/ 33 w 75"/>
                  <a:gd name="T19" fmla="*/ 17 h 51"/>
                  <a:gd name="T20" fmla="*/ 35 w 75"/>
                  <a:gd name="T21" fmla="*/ 19 h 51"/>
                  <a:gd name="T22" fmla="*/ 33 w 75"/>
                  <a:gd name="T23" fmla="*/ 22 h 51"/>
                  <a:gd name="T24" fmla="*/ 40 w 75"/>
                  <a:gd name="T25" fmla="*/ 26 h 51"/>
                  <a:gd name="T26" fmla="*/ 35 w 75"/>
                  <a:gd name="T27" fmla="*/ 26 h 51"/>
                  <a:gd name="T28" fmla="*/ 28 w 75"/>
                  <a:gd name="T29" fmla="*/ 28 h 51"/>
                  <a:gd name="T30" fmla="*/ 24 w 75"/>
                  <a:gd name="T31" fmla="*/ 17 h 51"/>
                  <a:gd name="T32" fmla="*/ 11 w 75"/>
                  <a:gd name="T33" fmla="*/ 9 h 51"/>
                  <a:gd name="T34" fmla="*/ 13 w 75"/>
                  <a:gd name="T35" fmla="*/ 15 h 51"/>
                  <a:gd name="T36" fmla="*/ 11 w 75"/>
                  <a:gd name="T37" fmla="*/ 21 h 51"/>
                  <a:gd name="T38" fmla="*/ 17 w 75"/>
                  <a:gd name="T39" fmla="*/ 32 h 51"/>
                  <a:gd name="T40" fmla="*/ 2 w 75"/>
                  <a:gd name="T41" fmla="*/ 36 h 51"/>
                  <a:gd name="T42" fmla="*/ 2 w 75"/>
                  <a:gd name="T43" fmla="*/ 40 h 51"/>
                  <a:gd name="T44" fmla="*/ 17 w 75"/>
                  <a:gd name="T45" fmla="*/ 38 h 51"/>
                  <a:gd name="T46" fmla="*/ 37 w 75"/>
                  <a:gd name="T47" fmla="*/ 34 h 51"/>
                  <a:gd name="T48" fmla="*/ 37 w 75"/>
                  <a:gd name="T49" fmla="*/ 36 h 51"/>
                  <a:gd name="T50" fmla="*/ 28 w 75"/>
                  <a:gd name="T51" fmla="*/ 51 h 51"/>
                  <a:gd name="T52" fmla="*/ 42 w 75"/>
                  <a:gd name="T53" fmla="*/ 51 h 51"/>
                  <a:gd name="T54" fmla="*/ 66 w 75"/>
                  <a:gd name="T55" fmla="*/ 49 h 51"/>
                  <a:gd name="T56" fmla="*/ 73 w 75"/>
                  <a:gd name="T57" fmla="*/ 46 h 51"/>
                  <a:gd name="T58" fmla="*/ 73 w 75"/>
                  <a:gd name="T59" fmla="*/ 40 h 51"/>
                  <a:gd name="T60" fmla="*/ 71 w 75"/>
                  <a:gd name="T61" fmla="*/ 40 h 51"/>
                  <a:gd name="T62" fmla="*/ 73 w 75"/>
                  <a:gd name="T63" fmla="*/ 30 h 51"/>
                  <a:gd name="T64" fmla="*/ 64 w 75"/>
                  <a:gd name="T65" fmla="*/ 24 h 51"/>
                  <a:gd name="T66" fmla="*/ 66 w 75"/>
                  <a:gd name="T67" fmla="*/ 15 h 51"/>
                  <a:gd name="T68" fmla="*/ 55 w 75"/>
                  <a:gd name="T69" fmla="*/ 9 h 51"/>
                  <a:gd name="T70" fmla="*/ 55 w 75"/>
                  <a:gd name="T71" fmla="*/ 5 h 51"/>
                  <a:gd name="T72" fmla="*/ 53 w 75"/>
                  <a:gd name="T73" fmla="*/ 1 h 51"/>
                  <a:gd name="T74" fmla="*/ 48 w 75"/>
                  <a:gd name="T75"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48" y="5"/>
                    </a:moveTo>
                    <a:lnTo>
                      <a:pt x="48" y="5"/>
                    </a:lnTo>
                    <a:lnTo>
                      <a:pt x="48" y="7"/>
                    </a:lnTo>
                    <a:lnTo>
                      <a:pt x="48" y="9"/>
                    </a:lnTo>
                    <a:lnTo>
                      <a:pt x="51" y="9"/>
                    </a:lnTo>
                    <a:lnTo>
                      <a:pt x="53" y="9"/>
                    </a:lnTo>
                    <a:lnTo>
                      <a:pt x="51" y="11"/>
                    </a:lnTo>
                    <a:lnTo>
                      <a:pt x="46" y="11"/>
                    </a:lnTo>
                    <a:lnTo>
                      <a:pt x="42" y="11"/>
                    </a:lnTo>
                    <a:lnTo>
                      <a:pt x="42" y="9"/>
                    </a:ln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3" name="Group 190"/>
            <p:cNvGrpSpPr>
              <a:grpSpLocks/>
            </p:cNvGrpSpPr>
            <p:nvPr/>
          </p:nvGrpSpPr>
          <p:grpSpPr bwMode="auto">
            <a:xfrm>
              <a:off x="1606" y="1093"/>
              <a:ext cx="6" cy="5"/>
              <a:chOff x="1606" y="1093"/>
              <a:chExt cx="6" cy="5"/>
            </a:xfrm>
            <a:grpFill/>
          </p:grpSpPr>
          <p:sp>
            <p:nvSpPr>
              <p:cNvPr id="3375" name="Freeform 188"/>
              <p:cNvSpPr>
                <a:spLocks/>
              </p:cNvSpPr>
              <p:nvPr/>
            </p:nvSpPr>
            <p:spPr bwMode="auto">
              <a:xfrm>
                <a:off x="1606" y="1093"/>
                <a:ext cx="6" cy="5"/>
              </a:xfrm>
              <a:custGeom>
                <a:avLst/>
                <a:gdLst>
                  <a:gd name="T0" fmla="*/ 2 w 6"/>
                  <a:gd name="T1" fmla="*/ 5 h 5"/>
                  <a:gd name="T2" fmla="*/ 2 w 6"/>
                  <a:gd name="T3" fmla="*/ 5 h 5"/>
                  <a:gd name="T4" fmla="*/ 6 w 6"/>
                  <a:gd name="T5" fmla="*/ 5 h 5"/>
                  <a:gd name="T6" fmla="*/ 6 w 6"/>
                  <a:gd name="T7" fmla="*/ 3 h 5"/>
                  <a:gd name="T8" fmla="*/ 6 w 6"/>
                  <a:gd name="T9" fmla="*/ 0 h 5"/>
                  <a:gd name="T10" fmla="*/ 0 w 6"/>
                  <a:gd name="T11" fmla="*/ 0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lnTo>
                      <a:pt x="2" y="5"/>
                    </a:lnTo>
                    <a:lnTo>
                      <a:pt x="6" y="5"/>
                    </a:lnTo>
                    <a:lnTo>
                      <a:pt x="6" y="3"/>
                    </a:lnTo>
                    <a:lnTo>
                      <a:pt x="6" y="0"/>
                    </a:lnTo>
                    <a:lnTo>
                      <a:pt x="0" y="0"/>
                    </a:ln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6" name="Freeform 189"/>
              <p:cNvSpPr>
                <a:spLocks/>
              </p:cNvSpPr>
              <p:nvPr/>
            </p:nvSpPr>
            <p:spPr bwMode="auto">
              <a:xfrm>
                <a:off x="1606" y="1093"/>
                <a:ext cx="6" cy="5"/>
              </a:xfrm>
              <a:custGeom>
                <a:avLst/>
                <a:gdLst>
                  <a:gd name="T0" fmla="*/ 2 w 6"/>
                  <a:gd name="T1" fmla="*/ 5 h 5"/>
                  <a:gd name="T2" fmla="*/ 2 w 6"/>
                  <a:gd name="T3" fmla="*/ 5 h 5"/>
                  <a:gd name="T4" fmla="*/ 6 w 6"/>
                  <a:gd name="T5" fmla="*/ 5 h 5"/>
                  <a:gd name="T6" fmla="*/ 6 w 6"/>
                  <a:gd name="T7" fmla="*/ 3 h 5"/>
                  <a:gd name="T8" fmla="*/ 6 w 6"/>
                  <a:gd name="T9" fmla="*/ 0 h 5"/>
                  <a:gd name="T10" fmla="*/ 0 w 6"/>
                  <a:gd name="T11" fmla="*/ 0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lnTo>
                      <a:pt x="2" y="5"/>
                    </a:lnTo>
                    <a:lnTo>
                      <a:pt x="6" y="5"/>
                    </a:lnTo>
                    <a:lnTo>
                      <a:pt x="6" y="3"/>
                    </a:lnTo>
                    <a:lnTo>
                      <a:pt x="6" y="0"/>
                    </a:lnTo>
                    <a:lnTo>
                      <a:pt x="0" y="0"/>
                    </a:lnTo>
                    <a:lnTo>
                      <a:pt x="2"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4" name="Group 193"/>
            <p:cNvGrpSpPr>
              <a:grpSpLocks/>
            </p:cNvGrpSpPr>
            <p:nvPr/>
          </p:nvGrpSpPr>
          <p:grpSpPr bwMode="auto">
            <a:xfrm>
              <a:off x="1360" y="1100"/>
              <a:ext cx="4" cy="3"/>
              <a:chOff x="1360" y="1100"/>
              <a:chExt cx="4" cy="3"/>
            </a:xfrm>
            <a:grpFill/>
          </p:grpSpPr>
          <p:sp>
            <p:nvSpPr>
              <p:cNvPr id="3373" name="Freeform 191"/>
              <p:cNvSpPr>
                <a:spLocks/>
              </p:cNvSpPr>
              <p:nvPr/>
            </p:nvSpPr>
            <p:spPr bwMode="auto">
              <a:xfrm>
                <a:off x="1360" y="1100"/>
                <a:ext cx="4" cy="3"/>
              </a:xfrm>
              <a:custGeom>
                <a:avLst/>
                <a:gdLst>
                  <a:gd name="T0" fmla="*/ 2 w 4"/>
                  <a:gd name="T1" fmla="*/ 0 h 3"/>
                  <a:gd name="T2" fmla="*/ 2 w 4"/>
                  <a:gd name="T3" fmla="*/ 0 h 3"/>
                  <a:gd name="T4" fmla="*/ 0 w 4"/>
                  <a:gd name="T5" fmla="*/ 0 h 3"/>
                  <a:gd name="T6" fmla="*/ 0 w 4"/>
                  <a:gd name="T7" fmla="*/ 2 h 3"/>
                  <a:gd name="T8" fmla="*/ 4 w 4"/>
                  <a:gd name="T9" fmla="*/ 3 h 3"/>
                  <a:gd name="T10" fmla="*/ 4 w 4"/>
                  <a:gd name="T11" fmla="*/ 0 h 3"/>
                  <a:gd name="T12" fmla="*/ 2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0"/>
                    </a:moveTo>
                    <a:lnTo>
                      <a:pt x="2" y="0"/>
                    </a:lnTo>
                    <a:lnTo>
                      <a:pt x="0" y="0"/>
                    </a:lnTo>
                    <a:lnTo>
                      <a:pt x="0" y="2"/>
                    </a:lnTo>
                    <a:lnTo>
                      <a:pt x="4" y="3"/>
                    </a:lnTo>
                    <a:lnTo>
                      <a:pt x="4"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4" name="Freeform 192"/>
              <p:cNvSpPr>
                <a:spLocks/>
              </p:cNvSpPr>
              <p:nvPr/>
            </p:nvSpPr>
            <p:spPr bwMode="auto">
              <a:xfrm>
                <a:off x="1360" y="1100"/>
                <a:ext cx="4" cy="3"/>
              </a:xfrm>
              <a:custGeom>
                <a:avLst/>
                <a:gdLst>
                  <a:gd name="T0" fmla="*/ 2 w 4"/>
                  <a:gd name="T1" fmla="*/ 0 h 3"/>
                  <a:gd name="T2" fmla="*/ 2 w 4"/>
                  <a:gd name="T3" fmla="*/ 0 h 3"/>
                  <a:gd name="T4" fmla="*/ 0 w 4"/>
                  <a:gd name="T5" fmla="*/ 0 h 3"/>
                  <a:gd name="T6" fmla="*/ 0 w 4"/>
                  <a:gd name="T7" fmla="*/ 2 h 3"/>
                  <a:gd name="T8" fmla="*/ 4 w 4"/>
                  <a:gd name="T9" fmla="*/ 3 h 3"/>
                  <a:gd name="T10" fmla="*/ 4 w 4"/>
                  <a:gd name="T11" fmla="*/ 0 h 3"/>
                  <a:gd name="T12" fmla="*/ 2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0"/>
                    </a:moveTo>
                    <a:lnTo>
                      <a:pt x="2" y="0"/>
                    </a:lnTo>
                    <a:lnTo>
                      <a:pt x="0" y="0"/>
                    </a:lnTo>
                    <a:lnTo>
                      <a:pt x="0" y="2"/>
                    </a:lnTo>
                    <a:lnTo>
                      <a:pt x="4" y="3"/>
                    </a:lnTo>
                    <a:lnTo>
                      <a:pt x="4"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5" name="Group 196"/>
            <p:cNvGrpSpPr>
              <a:grpSpLocks/>
            </p:cNvGrpSpPr>
            <p:nvPr/>
          </p:nvGrpSpPr>
          <p:grpSpPr bwMode="auto">
            <a:xfrm>
              <a:off x="1374" y="1072"/>
              <a:ext cx="14" cy="10"/>
              <a:chOff x="1374" y="1072"/>
              <a:chExt cx="14" cy="10"/>
            </a:xfrm>
            <a:grpFill/>
          </p:grpSpPr>
          <p:sp>
            <p:nvSpPr>
              <p:cNvPr id="3371" name="Freeform 194"/>
              <p:cNvSpPr>
                <a:spLocks/>
              </p:cNvSpPr>
              <p:nvPr/>
            </p:nvSpPr>
            <p:spPr bwMode="auto">
              <a:xfrm>
                <a:off x="1374" y="1072"/>
                <a:ext cx="14" cy="10"/>
              </a:xfrm>
              <a:custGeom>
                <a:avLst/>
                <a:gdLst>
                  <a:gd name="T0" fmla="*/ 2 w 14"/>
                  <a:gd name="T1" fmla="*/ 10 h 10"/>
                  <a:gd name="T2" fmla="*/ 2 w 14"/>
                  <a:gd name="T3" fmla="*/ 10 h 10"/>
                  <a:gd name="T4" fmla="*/ 11 w 14"/>
                  <a:gd name="T5" fmla="*/ 4 h 10"/>
                  <a:gd name="T6" fmla="*/ 14 w 14"/>
                  <a:gd name="T7" fmla="*/ 0 h 10"/>
                  <a:gd name="T8" fmla="*/ 11 w 14"/>
                  <a:gd name="T9" fmla="*/ 0 h 10"/>
                  <a:gd name="T10" fmla="*/ 9 w 14"/>
                  <a:gd name="T11" fmla="*/ 0 h 10"/>
                  <a:gd name="T12" fmla="*/ 7 w 14"/>
                  <a:gd name="T13" fmla="*/ 4 h 10"/>
                  <a:gd name="T14" fmla="*/ 0 w 14"/>
                  <a:gd name="T15" fmla="*/ 6 h 10"/>
                  <a:gd name="T16" fmla="*/ 2 w 14"/>
                  <a:gd name="T17" fmla="*/ 8 h 10"/>
                  <a:gd name="T18" fmla="*/ 2 w 1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2" y="10"/>
                    </a:moveTo>
                    <a:lnTo>
                      <a:pt x="2" y="10"/>
                    </a:lnTo>
                    <a:lnTo>
                      <a:pt x="11" y="4"/>
                    </a:lnTo>
                    <a:lnTo>
                      <a:pt x="14" y="0"/>
                    </a:lnTo>
                    <a:lnTo>
                      <a:pt x="11" y="0"/>
                    </a:lnTo>
                    <a:lnTo>
                      <a:pt x="9" y="0"/>
                    </a:lnTo>
                    <a:lnTo>
                      <a:pt x="7" y="4"/>
                    </a:lnTo>
                    <a:lnTo>
                      <a:pt x="0" y="6"/>
                    </a:lnTo>
                    <a:lnTo>
                      <a:pt x="2" y="8"/>
                    </a:lnTo>
                    <a:lnTo>
                      <a:pt x="2"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2" name="Freeform 195"/>
              <p:cNvSpPr>
                <a:spLocks/>
              </p:cNvSpPr>
              <p:nvPr/>
            </p:nvSpPr>
            <p:spPr bwMode="auto">
              <a:xfrm>
                <a:off x="1374" y="1072"/>
                <a:ext cx="14" cy="10"/>
              </a:xfrm>
              <a:custGeom>
                <a:avLst/>
                <a:gdLst>
                  <a:gd name="T0" fmla="*/ 2 w 14"/>
                  <a:gd name="T1" fmla="*/ 10 h 10"/>
                  <a:gd name="T2" fmla="*/ 2 w 14"/>
                  <a:gd name="T3" fmla="*/ 10 h 10"/>
                  <a:gd name="T4" fmla="*/ 11 w 14"/>
                  <a:gd name="T5" fmla="*/ 4 h 10"/>
                  <a:gd name="T6" fmla="*/ 14 w 14"/>
                  <a:gd name="T7" fmla="*/ 0 h 10"/>
                  <a:gd name="T8" fmla="*/ 11 w 14"/>
                  <a:gd name="T9" fmla="*/ 0 h 10"/>
                  <a:gd name="T10" fmla="*/ 9 w 14"/>
                  <a:gd name="T11" fmla="*/ 0 h 10"/>
                  <a:gd name="T12" fmla="*/ 7 w 14"/>
                  <a:gd name="T13" fmla="*/ 4 h 10"/>
                  <a:gd name="T14" fmla="*/ 0 w 14"/>
                  <a:gd name="T15" fmla="*/ 6 h 10"/>
                  <a:gd name="T16" fmla="*/ 2 w 14"/>
                  <a:gd name="T17" fmla="*/ 8 h 10"/>
                  <a:gd name="T18" fmla="*/ 2 w 1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2" y="10"/>
                    </a:moveTo>
                    <a:lnTo>
                      <a:pt x="2" y="10"/>
                    </a:lnTo>
                    <a:lnTo>
                      <a:pt x="11" y="4"/>
                    </a:lnTo>
                    <a:lnTo>
                      <a:pt x="14" y="0"/>
                    </a:lnTo>
                    <a:lnTo>
                      <a:pt x="11" y="0"/>
                    </a:lnTo>
                    <a:lnTo>
                      <a:pt x="9" y="0"/>
                    </a:lnTo>
                    <a:lnTo>
                      <a:pt x="7" y="4"/>
                    </a:lnTo>
                    <a:lnTo>
                      <a:pt x="0" y="6"/>
                    </a:lnTo>
                    <a:lnTo>
                      <a:pt x="2" y="8"/>
                    </a:lnTo>
                    <a:lnTo>
                      <a:pt x="2"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6" name="Group 199"/>
            <p:cNvGrpSpPr>
              <a:grpSpLocks/>
            </p:cNvGrpSpPr>
            <p:nvPr/>
          </p:nvGrpSpPr>
          <p:grpSpPr bwMode="auto">
            <a:xfrm>
              <a:off x="1370" y="1128"/>
              <a:ext cx="5" cy="4"/>
              <a:chOff x="1370" y="1128"/>
              <a:chExt cx="5" cy="4"/>
            </a:xfrm>
            <a:grpFill/>
          </p:grpSpPr>
          <p:sp>
            <p:nvSpPr>
              <p:cNvPr id="3369" name="Freeform 197"/>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0" name="Freeform 198"/>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7" name="Group 202"/>
            <p:cNvGrpSpPr>
              <a:grpSpLocks/>
            </p:cNvGrpSpPr>
            <p:nvPr/>
          </p:nvGrpSpPr>
          <p:grpSpPr bwMode="auto">
            <a:xfrm>
              <a:off x="1454" y="1021"/>
              <a:ext cx="16" cy="12"/>
              <a:chOff x="1454" y="1021"/>
              <a:chExt cx="16" cy="12"/>
            </a:xfrm>
            <a:grpFill/>
          </p:grpSpPr>
          <p:sp>
            <p:nvSpPr>
              <p:cNvPr id="3367" name="Freeform 200"/>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8" name="Freeform 201"/>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8" name="Group 205"/>
            <p:cNvGrpSpPr>
              <a:grpSpLocks/>
            </p:cNvGrpSpPr>
            <p:nvPr/>
          </p:nvGrpSpPr>
          <p:grpSpPr bwMode="auto">
            <a:xfrm>
              <a:off x="1354" y="996"/>
              <a:ext cx="46" cy="32"/>
              <a:chOff x="1354" y="996"/>
              <a:chExt cx="46" cy="32"/>
            </a:xfrm>
            <a:grpFill/>
          </p:grpSpPr>
          <p:sp>
            <p:nvSpPr>
              <p:cNvPr id="3365" name="Freeform 203"/>
              <p:cNvSpPr>
                <a:spLocks/>
              </p:cNvSpPr>
              <p:nvPr/>
            </p:nvSpPr>
            <p:spPr bwMode="auto">
              <a:xfrm>
                <a:off x="1354" y="996"/>
                <a:ext cx="46" cy="32"/>
              </a:xfrm>
              <a:custGeom>
                <a:avLst/>
                <a:gdLst>
                  <a:gd name="T0" fmla="*/ 11 w 46"/>
                  <a:gd name="T1" fmla="*/ 20 h 32"/>
                  <a:gd name="T2" fmla="*/ 11 w 46"/>
                  <a:gd name="T3" fmla="*/ 20 h 32"/>
                  <a:gd name="T4" fmla="*/ 17 w 46"/>
                  <a:gd name="T5" fmla="*/ 32 h 32"/>
                  <a:gd name="T6" fmla="*/ 24 w 46"/>
                  <a:gd name="T7" fmla="*/ 32 h 32"/>
                  <a:gd name="T8" fmla="*/ 33 w 46"/>
                  <a:gd name="T9" fmla="*/ 30 h 32"/>
                  <a:gd name="T10" fmla="*/ 46 w 46"/>
                  <a:gd name="T11" fmla="*/ 28 h 32"/>
                  <a:gd name="T12" fmla="*/ 42 w 46"/>
                  <a:gd name="T13" fmla="*/ 16 h 32"/>
                  <a:gd name="T14" fmla="*/ 39 w 46"/>
                  <a:gd name="T15" fmla="*/ 14 h 32"/>
                  <a:gd name="T16" fmla="*/ 35 w 46"/>
                  <a:gd name="T17" fmla="*/ 14 h 32"/>
                  <a:gd name="T18" fmla="*/ 28 w 46"/>
                  <a:gd name="T19" fmla="*/ 14 h 32"/>
                  <a:gd name="T20" fmla="*/ 22 w 46"/>
                  <a:gd name="T21" fmla="*/ 8 h 32"/>
                  <a:gd name="T22" fmla="*/ 11 w 46"/>
                  <a:gd name="T23" fmla="*/ 4 h 32"/>
                  <a:gd name="T24" fmla="*/ 0 w 46"/>
                  <a:gd name="T25" fmla="*/ 0 h 32"/>
                  <a:gd name="T26" fmla="*/ 0 w 46"/>
                  <a:gd name="T27" fmla="*/ 16 h 32"/>
                  <a:gd name="T28" fmla="*/ 9 w 46"/>
                  <a:gd name="T29" fmla="*/ 16 h 32"/>
                  <a:gd name="T30" fmla="*/ 15 w 46"/>
                  <a:gd name="T31" fmla="*/ 18 h 32"/>
                  <a:gd name="T32" fmla="*/ 15 w 46"/>
                  <a:gd name="T33" fmla="*/ 20 h 32"/>
                  <a:gd name="T34" fmla="*/ 13 w 46"/>
                  <a:gd name="T35" fmla="*/ 20 h 32"/>
                  <a:gd name="T36" fmla="*/ 11 w 46"/>
                  <a:gd name="T3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2">
                    <a:moveTo>
                      <a:pt x="11" y="20"/>
                    </a:move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lnTo>
                      <a:pt x="0" y="16"/>
                    </a:lnTo>
                    <a:lnTo>
                      <a:pt x="9" y="16"/>
                    </a:lnTo>
                    <a:lnTo>
                      <a:pt x="15" y="18"/>
                    </a:lnTo>
                    <a:lnTo>
                      <a:pt x="15" y="20"/>
                    </a:lnTo>
                    <a:lnTo>
                      <a:pt x="13" y="20"/>
                    </a:lnTo>
                    <a:lnTo>
                      <a:pt x="1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6" name="Freeform 204"/>
              <p:cNvSpPr>
                <a:spLocks/>
              </p:cNvSpPr>
              <p:nvPr/>
            </p:nvSpPr>
            <p:spPr bwMode="auto">
              <a:xfrm>
                <a:off x="1354" y="996"/>
                <a:ext cx="46" cy="32"/>
              </a:xfrm>
              <a:custGeom>
                <a:avLst/>
                <a:gdLst>
                  <a:gd name="T0" fmla="*/ 11 w 46"/>
                  <a:gd name="T1" fmla="*/ 20 h 32"/>
                  <a:gd name="T2" fmla="*/ 11 w 46"/>
                  <a:gd name="T3" fmla="*/ 20 h 32"/>
                  <a:gd name="T4" fmla="*/ 17 w 46"/>
                  <a:gd name="T5" fmla="*/ 32 h 32"/>
                  <a:gd name="T6" fmla="*/ 24 w 46"/>
                  <a:gd name="T7" fmla="*/ 32 h 32"/>
                  <a:gd name="T8" fmla="*/ 33 w 46"/>
                  <a:gd name="T9" fmla="*/ 30 h 32"/>
                  <a:gd name="T10" fmla="*/ 46 w 46"/>
                  <a:gd name="T11" fmla="*/ 28 h 32"/>
                  <a:gd name="T12" fmla="*/ 42 w 46"/>
                  <a:gd name="T13" fmla="*/ 16 h 32"/>
                  <a:gd name="T14" fmla="*/ 39 w 46"/>
                  <a:gd name="T15" fmla="*/ 14 h 32"/>
                  <a:gd name="T16" fmla="*/ 35 w 46"/>
                  <a:gd name="T17" fmla="*/ 14 h 32"/>
                  <a:gd name="T18" fmla="*/ 28 w 46"/>
                  <a:gd name="T19" fmla="*/ 14 h 32"/>
                  <a:gd name="T20" fmla="*/ 22 w 46"/>
                  <a:gd name="T21" fmla="*/ 8 h 32"/>
                  <a:gd name="T22" fmla="*/ 11 w 46"/>
                  <a:gd name="T23" fmla="*/ 4 h 32"/>
                  <a:gd name="T24" fmla="*/ 0 w 46"/>
                  <a:gd name="T25" fmla="*/ 0 h 32"/>
                  <a:gd name="T26" fmla="*/ 0 w 46"/>
                  <a:gd name="T27" fmla="*/ 16 h 32"/>
                  <a:gd name="T28" fmla="*/ 9 w 46"/>
                  <a:gd name="T29" fmla="*/ 16 h 32"/>
                  <a:gd name="T30" fmla="*/ 15 w 46"/>
                  <a:gd name="T31" fmla="*/ 18 h 32"/>
                  <a:gd name="T32" fmla="*/ 15 w 46"/>
                  <a:gd name="T33" fmla="*/ 20 h 32"/>
                  <a:gd name="T34" fmla="*/ 13 w 46"/>
                  <a:gd name="T35" fmla="*/ 20 h 32"/>
                  <a:gd name="T36" fmla="*/ 11 w 46"/>
                  <a:gd name="T3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2">
                    <a:moveTo>
                      <a:pt x="11" y="20"/>
                    </a:move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lnTo>
                      <a:pt x="0" y="16"/>
                    </a:lnTo>
                    <a:lnTo>
                      <a:pt x="9" y="16"/>
                    </a:lnTo>
                    <a:lnTo>
                      <a:pt x="15" y="18"/>
                    </a:lnTo>
                    <a:lnTo>
                      <a:pt x="15" y="20"/>
                    </a:lnTo>
                    <a:lnTo>
                      <a:pt x="13" y="20"/>
                    </a:lnTo>
                    <a:lnTo>
                      <a:pt x="11"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99" name="Group 208"/>
            <p:cNvGrpSpPr>
              <a:grpSpLocks/>
            </p:cNvGrpSpPr>
            <p:nvPr/>
          </p:nvGrpSpPr>
          <p:grpSpPr bwMode="auto">
            <a:xfrm>
              <a:off x="1454" y="1046"/>
              <a:ext cx="11" cy="9"/>
              <a:chOff x="1454" y="1046"/>
              <a:chExt cx="11" cy="9"/>
            </a:xfrm>
            <a:grpFill/>
          </p:grpSpPr>
          <p:sp>
            <p:nvSpPr>
              <p:cNvPr id="3363" name="Freeform 206"/>
              <p:cNvSpPr>
                <a:spLocks/>
              </p:cNvSpPr>
              <p:nvPr/>
            </p:nvSpPr>
            <p:spPr bwMode="auto">
              <a:xfrm>
                <a:off x="1454" y="1046"/>
                <a:ext cx="11" cy="9"/>
              </a:xfrm>
              <a:custGeom>
                <a:avLst/>
                <a:gdLst>
                  <a:gd name="T0" fmla="*/ 0 w 11"/>
                  <a:gd name="T1" fmla="*/ 1 h 9"/>
                  <a:gd name="T2" fmla="*/ 0 w 11"/>
                  <a:gd name="T3" fmla="*/ 1 h 9"/>
                  <a:gd name="T4" fmla="*/ 2 w 11"/>
                  <a:gd name="T5" fmla="*/ 5 h 9"/>
                  <a:gd name="T6" fmla="*/ 7 w 11"/>
                  <a:gd name="T7" fmla="*/ 9 h 9"/>
                  <a:gd name="T8" fmla="*/ 9 w 11"/>
                  <a:gd name="T9" fmla="*/ 7 h 9"/>
                  <a:gd name="T10" fmla="*/ 11 w 11"/>
                  <a:gd name="T11" fmla="*/ 5 h 9"/>
                  <a:gd name="T12" fmla="*/ 11 w 11"/>
                  <a:gd name="T13" fmla="*/ 0 h 9"/>
                  <a:gd name="T14" fmla="*/ 4 w 11"/>
                  <a:gd name="T15" fmla="*/ 0 h 9"/>
                  <a:gd name="T16" fmla="*/ 4 w 11"/>
                  <a:gd name="T17" fmla="*/ 1 h 9"/>
                  <a:gd name="T18" fmla="*/ 0 w 11"/>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0" y="1"/>
                    </a:moveTo>
                    <a:lnTo>
                      <a:pt x="0" y="1"/>
                    </a:lnTo>
                    <a:lnTo>
                      <a:pt x="2" y="5"/>
                    </a:lnTo>
                    <a:lnTo>
                      <a:pt x="7" y="9"/>
                    </a:lnTo>
                    <a:lnTo>
                      <a:pt x="9" y="7"/>
                    </a:lnTo>
                    <a:lnTo>
                      <a:pt x="11" y="5"/>
                    </a:lnTo>
                    <a:lnTo>
                      <a:pt x="11" y="0"/>
                    </a:lnTo>
                    <a:lnTo>
                      <a:pt x="4" y="0"/>
                    </a:lnTo>
                    <a:lnTo>
                      <a:pt x="4" y="1"/>
                    </a:lnTo>
                    <a:lnTo>
                      <a:pt x="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4" name="Freeform 207"/>
              <p:cNvSpPr>
                <a:spLocks/>
              </p:cNvSpPr>
              <p:nvPr/>
            </p:nvSpPr>
            <p:spPr bwMode="auto">
              <a:xfrm>
                <a:off x="1454" y="1046"/>
                <a:ext cx="11" cy="9"/>
              </a:xfrm>
              <a:custGeom>
                <a:avLst/>
                <a:gdLst>
                  <a:gd name="T0" fmla="*/ 0 w 11"/>
                  <a:gd name="T1" fmla="*/ 1 h 9"/>
                  <a:gd name="T2" fmla="*/ 0 w 11"/>
                  <a:gd name="T3" fmla="*/ 1 h 9"/>
                  <a:gd name="T4" fmla="*/ 2 w 11"/>
                  <a:gd name="T5" fmla="*/ 5 h 9"/>
                  <a:gd name="T6" fmla="*/ 7 w 11"/>
                  <a:gd name="T7" fmla="*/ 9 h 9"/>
                  <a:gd name="T8" fmla="*/ 9 w 11"/>
                  <a:gd name="T9" fmla="*/ 7 h 9"/>
                  <a:gd name="T10" fmla="*/ 11 w 11"/>
                  <a:gd name="T11" fmla="*/ 5 h 9"/>
                  <a:gd name="T12" fmla="*/ 11 w 11"/>
                  <a:gd name="T13" fmla="*/ 0 h 9"/>
                  <a:gd name="T14" fmla="*/ 4 w 11"/>
                  <a:gd name="T15" fmla="*/ 0 h 9"/>
                  <a:gd name="T16" fmla="*/ 4 w 11"/>
                  <a:gd name="T17" fmla="*/ 1 h 9"/>
                  <a:gd name="T18" fmla="*/ 0 w 11"/>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0" y="1"/>
                    </a:moveTo>
                    <a:lnTo>
                      <a:pt x="0" y="1"/>
                    </a:lnTo>
                    <a:lnTo>
                      <a:pt x="2" y="5"/>
                    </a:lnTo>
                    <a:lnTo>
                      <a:pt x="7" y="9"/>
                    </a:lnTo>
                    <a:lnTo>
                      <a:pt x="9" y="7"/>
                    </a:lnTo>
                    <a:lnTo>
                      <a:pt x="11" y="5"/>
                    </a:lnTo>
                    <a:lnTo>
                      <a:pt x="11" y="0"/>
                    </a:lnTo>
                    <a:lnTo>
                      <a:pt x="4" y="0"/>
                    </a:lnTo>
                    <a:lnTo>
                      <a:pt x="4" y="1"/>
                    </a:lnTo>
                    <a:lnTo>
                      <a:pt x="0" y="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0" name="Group 211"/>
            <p:cNvGrpSpPr>
              <a:grpSpLocks/>
            </p:cNvGrpSpPr>
            <p:nvPr/>
          </p:nvGrpSpPr>
          <p:grpSpPr bwMode="auto">
            <a:xfrm>
              <a:off x="1382" y="1023"/>
              <a:ext cx="46" cy="14"/>
              <a:chOff x="1382" y="1023"/>
              <a:chExt cx="46" cy="14"/>
            </a:xfrm>
            <a:grpFill/>
          </p:grpSpPr>
          <p:sp>
            <p:nvSpPr>
              <p:cNvPr id="3361" name="Freeform 209"/>
              <p:cNvSpPr>
                <a:spLocks/>
              </p:cNvSpPr>
              <p:nvPr/>
            </p:nvSpPr>
            <p:spPr bwMode="auto">
              <a:xfrm>
                <a:off x="1382" y="1023"/>
                <a:ext cx="46" cy="14"/>
              </a:xfrm>
              <a:custGeom>
                <a:avLst/>
                <a:gdLst>
                  <a:gd name="T0" fmla="*/ 29 w 46"/>
                  <a:gd name="T1" fmla="*/ 0 h 14"/>
                  <a:gd name="T2" fmla="*/ 29 w 46"/>
                  <a:gd name="T3" fmla="*/ 0 h 14"/>
                  <a:gd name="T4" fmla="*/ 13 w 46"/>
                  <a:gd name="T5" fmla="*/ 6 h 14"/>
                  <a:gd name="T6" fmla="*/ 9 w 46"/>
                  <a:gd name="T7" fmla="*/ 6 h 14"/>
                  <a:gd name="T8" fmla="*/ 7 w 46"/>
                  <a:gd name="T9" fmla="*/ 6 h 14"/>
                  <a:gd name="T10" fmla="*/ 2 w 46"/>
                  <a:gd name="T11" fmla="*/ 4 h 14"/>
                  <a:gd name="T12" fmla="*/ 0 w 46"/>
                  <a:gd name="T13" fmla="*/ 10 h 14"/>
                  <a:gd name="T14" fmla="*/ 5 w 46"/>
                  <a:gd name="T15" fmla="*/ 10 h 14"/>
                  <a:gd name="T16" fmla="*/ 9 w 46"/>
                  <a:gd name="T17" fmla="*/ 8 h 14"/>
                  <a:gd name="T18" fmla="*/ 18 w 46"/>
                  <a:gd name="T19" fmla="*/ 12 h 14"/>
                  <a:gd name="T20" fmla="*/ 29 w 46"/>
                  <a:gd name="T21" fmla="*/ 14 h 14"/>
                  <a:gd name="T22" fmla="*/ 35 w 46"/>
                  <a:gd name="T23" fmla="*/ 14 h 14"/>
                  <a:gd name="T24" fmla="*/ 42 w 46"/>
                  <a:gd name="T25" fmla="*/ 12 h 14"/>
                  <a:gd name="T26" fmla="*/ 44 w 46"/>
                  <a:gd name="T27" fmla="*/ 8 h 14"/>
                  <a:gd name="T28" fmla="*/ 46 w 46"/>
                  <a:gd name="T29" fmla="*/ 6 h 14"/>
                  <a:gd name="T30" fmla="*/ 44 w 46"/>
                  <a:gd name="T31" fmla="*/ 4 h 14"/>
                  <a:gd name="T32" fmla="*/ 42 w 46"/>
                  <a:gd name="T33" fmla="*/ 2 h 14"/>
                  <a:gd name="T34" fmla="*/ 35 w 46"/>
                  <a:gd name="T35" fmla="*/ 0 h 14"/>
                  <a:gd name="T36" fmla="*/ 29 w 46"/>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29" y="0"/>
                    </a:moveTo>
                    <a:lnTo>
                      <a:pt x="29" y="0"/>
                    </a:lnTo>
                    <a:lnTo>
                      <a:pt x="13" y="6"/>
                    </a:lnTo>
                    <a:lnTo>
                      <a:pt x="9" y="6"/>
                    </a:lnTo>
                    <a:lnTo>
                      <a:pt x="7" y="6"/>
                    </a:lnTo>
                    <a:lnTo>
                      <a:pt x="2" y="4"/>
                    </a:lnTo>
                    <a:lnTo>
                      <a:pt x="0" y="10"/>
                    </a:lnTo>
                    <a:lnTo>
                      <a:pt x="5" y="10"/>
                    </a:lnTo>
                    <a:lnTo>
                      <a:pt x="9" y="8"/>
                    </a:lnTo>
                    <a:lnTo>
                      <a:pt x="18" y="12"/>
                    </a:lnTo>
                    <a:lnTo>
                      <a:pt x="29" y="14"/>
                    </a:lnTo>
                    <a:lnTo>
                      <a:pt x="35" y="14"/>
                    </a:lnTo>
                    <a:lnTo>
                      <a:pt x="42" y="12"/>
                    </a:lnTo>
                    <a:lnTo>
                      <a:pt x="44" y="8"/>
                    </a:lnTo>
                    <a:lnTo>
                      <a:pt x="46" y="6"/>
                    </a:lnTo>
                    <a:lnTo>
                      <a:pt x="44" y="4"/>
                    </a:lnTo>
                    <a:lnTo>
                      <a:pt x="42" y="2"/>
                    </a:lnTo>
                    <a:lnTo>
                      <a:pt x="35" y="0"/>
                    </a:lnTo>
                    <a:lnTo>
                      <a:pt x="2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2" name="Freeform 210"/>
              <p:cNvSpPr>
                <a:spLocks/>
              </p:cNvSpPr>
              <p:nvPr/>
            </p:nvSpPr>
            <p:spPr bwMode="auto">
              <a:xfrm>
                <a:off x="1382" y="1023"/>
                <a:ext cx="46" cy="14"/>
              </a:xfrm>
              <a:custGeom>
                <a:avLst/>
                <a:gdLst>
                  <a:gd name="T0" fmla="*/ 29 w 46"/>
                  <a:gd name="T1" fmla="*/ 0 h 14"/>
                  <a:gd name="T2" fmla="*/ 29 w 46"/>
                  <a:gd name="T3" fmla="*/ 0 h 14"/>
                  <a:gd name="T4" fmla="*/ 13 w 46"/>
                  <a:gd name="T5" fmla="*/ 6 h 14"/>
                  <a:gd name="T6" fmla="*/ 9 w 46"/>
                  <a:gd name="T7" fmla="*/ 6 h 14"/>
                  <a:gd name="T8" fmla="*/ 7 w 46"/>
                  <a:gd name="T9" fmla="*/ 6 h 14"/>
                  <a:gd name="T10" fmla="*/ 2 w 46"/>
                  <a:gd name="T11" fmla="*/ 4 h 14"/>
                  <a:gd name="T12" fmla="*/ 0 w 46"/>
                  <a:gd name="T13" fmla="*/ 10 h 14"/>
                  <a:gd name="T14" fmla="*/ 5 w 46"/>
                  <a:gd name="T15" fmla="*/ 10 h 14"/>
                  <a:gd name="T16" fmla="*/ 9 w 46"/>
                  <a:gd name="T17" fmla="*/ 8 h 14"/>
                  <a:gd name="T18" fmla="*/ 18 w 46"/>
                  <a:gd name="T19" fmla="*/ 12 h 14"/>
                  <a:gd name="T20" fmla="*/ 29 w 46"/>
                  <a:gd name="T21" fmla="*/ 14 h 14"/>
                  <a:gd name="T22" fmla="*/ 35 w 46"/>
                  <a:gd name="T23" fmla="*/ 14 h 14"/>
                  <a:gd name="T24" fmla="*/ 42 w 46"/>
                  <a:gd name="T25" fmla="*/ 12 h 14"/>
                  <a:gd name="T26" fmla="*/ 44 w 46"/>
                  <a:gd name="T27" fmla="*/ 8 h 14"/>
                  <a:gd name="T28" fmla="*/ 46 w 46"/>
                  <a:gd name="T29" fmla="*/ 6 h 14"/>
                  <a:gd name="T30" fmla="*/ 44 w 46"/>
                  <a:gd name="T31" fmla="*/ 4 h 14"/>
                  <a:gd name="T32" fmla="*/ 42 w 46"/>
                  <a:gd name="T33" fmla="*/ 2 h 14"/>
                  <a:gd name="T34" fmla="*/ 35 w 46"/>
                  <a:gd name="T35" fmla="*/ 0 h 14"/>
                  <a:gd name="T36" fmla="*/ 29 w 46"/>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29" y="0"/>
                    </a:moveTo>
                    <a:lnTo>
                      <a:pt x="29" y="0"/>
                    </a:lnTo>
                    <a:lnTo>
                      <a:pt x="13" y="6"/>
                    </a:lnTo>
                    <a:lnTo>
                      <a:pt x="9" y="6"/>
                    </a:lnTo>
                    <a:lnTo>
                      <a:pt x="7" y="6"/>
                    </a:lnTo>
                    <a:lnTo>
                      <a:pt x="2" y="4"/>
                    </a:lnTo>
                    <a:lnTo>
                      <a:pt x="0" y="10"/>
                    </a:lnTo>
                    <a:lnTo>
                      <a:pt x="5" y="10"/>
                    </a:lnTo>
                    <a:lnTo>
                      <a:pt x="9" y="8"/>
                    </a:lnTo>
                    <a:lnTo>
                      <a:pt x="18" y="12"/>
                    </a:lnTo>
                    <a:lnTo>
                      <a:pt x="29" y="14"/>
                    </a:lnTo>
                    <a:lnTo>
                      <a:pt x="35" y="14"/>
                    </a:lnTo>
                    <a:lnTo>
                      <a:pt x="42" y="12"/>
                    </a:lnTo>
                    <a:lnTo>
                      <a:pt x="44" y="8"/>
                    </a:lnTo>
                    <a:lnTo>
                      <a:pt x="46" y="6"/>
                    </a:lnTo>
                    <a:lnTo>
                      <a:pt x="44" y="4"/>
                    </a:lnTo>
                    <a:lnTo>
                      <a:pt x="42" y="2"/>
                    </a:lnTo>
                    <a:lnTo>
                      <a:pt x="35" y="0"/>
                    </a:lnTo>
                    <a:lnTo>
                      <a:pt x="2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1" name="Group 214"/>
            <p:cNvGrpSpPr>
              <a:grpSpLocks/>
            </p:cNvGrpSpPr>
            <p:nvPr/>
          </p:nvGrpSpPr>
          <p:grpSpPr bwMode="auto">
            <a:xfrm>
              <a:off x="1510" y="1207"/>
              <a:ext cx="14" cy="12"/>
              <a:chOff x="1510" y="1207"/>
              <a:chExt cx="14" cy="12"/>
            </a:xfrm>
            <a:grpFill/>
          </p:grpSpPr>
          <p:sp>
            <p:nvSpPr>
              <p:cNvPr id="3359" name="Freeform 212"/>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0" name="Freeform 213"/>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2" name="Group 217"/>
            <p:cNvGrpSpPr>
              <a:grpSpLocks/>
            </p:cNvGrpSpPr>
            <p:nvPr/>
          </p:nvGrpSpPr>
          <p:grpSpPr bwMode="auto">
            <a:xfrm>
              <a:off x="1624" y="1227"/>
              <a:ext cx="1" cy="3"/>
              <a:chOff x="1624" y="1227"/>
              <a:chExt cx="1" cy="3"/>
            </a:xfrm>
            <a:grpFill/>
          </p:grpSpPr>
          <p:sp>
            <p:nvSpPr>
              <p:cNvPr id="3357" name="Freeform 215"/>
              <p:cNvSpPr>
                <a:spLocks/>
              </p:cNvSpPr>
              <p:nvPr/>
            </p:nvSpPr>
            <p:spPr bwMode="auto">
              <a:xfrm>
                <a:off x="1624" y="1227"/>
                <a:ext cx="1" cy="3"/>
              </a:xfrm>
              <a:custGeom>
                <a:avLst/>
                <a:gdLst>
                  <a:gd name="T0" fmla="*/ 0 w 1"/>
                  <a:gd name="T1" fmla="*/ 0 h 3"/>
                  <a:gd name="T2" fmla="*/ 1 w 1"/>
                  <a:gd name="T3" fmla="*/ 3 h 3"/>
                  <a:gd name="T4" fmla="*/ 1 w 1"/>
                  <a:gd name="T5" fmla="*/ 1 h 3"/>
                  <a:gd name="T6" fmla="*/ 0 w 1"/>
                  <a:gd name="T7" fmla="*/ 0 h 3"/>
                </a:gdLst>
                <a:ahLst/>
                <a:cxnLst>
                  <a:cxn ang="0">
                    <a:pos x="T0" y="T1"/>
                  </a:cxn>
                  <a:cxn ang="0">
                    <a:pos x="T2" y="T3"/>
                  </a:cxn>
                  <a:cxn ang="0">
                    <a:pos x="T4" y="T5"/>
                  </a:cxn>
                  <a:cxn ang="0">
                    <a:pos x="T6" y="T7"/>
                  </a:cxn>
                </a:cxnLst>
                <a:rect l="0" t="0" r="r" b="b"/>
                <a:pathLst>
                  <a:path w="1" h="3">
                    <a:moveTo>
                      <a:pt x="0" y="0"/>
                    </a:moveTo>
                    <a:lnTo>
                      <a:pt x="1" y="3"/>
                    </a:lnTo>
                    <a:lnTo>
                      <a:pt x="1" y="1"/>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8" name="Freeform 216"/>
              <p:cNvSpPr>
                <a:spLocks/>
              </p:cNvSpPr>
              <p:nvPr/>
            </p:nvSpPr>
            <p:spPr bwMode="auto">
              <a:xfrm>
                <a:off x="1624" y="1227"/>
                <a:ext cx="1" cy="3"/>
              </a:xfrm>
              <a:custGeom>
                <a:avLst/>
                <a:gdLst>
                  <a:gd name="T0" fmla="*/ 0 w 1"/>
                  <a:gd name="T1" fmla="*/ 0 h 3"/>
                  <a:gd name="T2" fmla="*/ 1 w 1"/>
                  <a:gd name="T3" fmla="*/ 3 h 3"/>
                  <a:gd name="T4" fmla="*/ 1 w 1"/>
                  <a:gd name="T5" fmla="*/ 1 h 3"/>
                  <a:gd name="T6" fmla="*/ 0 w 1"/>
                  <a:gd name="T7" fmla="*/ 0 h 3"/>
                </a:gdLst>
                <a:ahLst/>
                <a:cxnLst>
                  <a:cxn ang="0">
                    <a:pos x="T0" y="T1"/>
                  </a:cxn>
                  <a:cxn ang="0">
                    <a:pos x="T2" y="T3"/>
                  </a:cxn>
                  <a:cxn ang="0">
                    <a:pos x="T4" y="T5"/>
                  </a:cxn>
                  <a:cxn ang="0">
                    <a:pos x="T6" y="T7"/>
                  </a:cxn>
                </a:cxnLst>
                <a:rect l="0" t="0" r="r" b="b"/>
                <a:pathLst>
                  <a:path w="1" h="3">
                    <a:moveTo>
                      <a:pt x="0" y="0"/>
                    </a:moveTo>
                    <a:lnTo>
                      <a:pt x="1" y="3"/>
                    </a:lnTo>
                    <a:lnTo>
                      <a:pt x="1" y="1"/>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3" name="Group 220"/>
            <p:cNvGrpSpPr>
              <a:grpSpLocks/>
            </p:cNvGrpSpPr>
            <p:nvPr/>
          </p:nvGrpSpPr>
          <p:grpSpPr bwMode="auto">
            <a:xfrm>
              <a:off x="1631" y="1219"/>
              <a:ext cx="5" cy="5"/>
              <a:chOff x="1631" y="1219"/>
              <a:chExt cx="5" cy="5"/>
            </a:xfrm>
            <a:grpFill/>
          </p:grpSpPr>
          <p:sp>
            <p:nvSpPr>
              <p:cNvPr id="3355" name="Freeform 218"/>
              <p:cNvSpPr>
                <a:spLocks/>
              </p:cNvSpPr>
              <p:nvPr/>
            </p:nvSpPr>
            <p:spPr bwMode="auto">
              <a:xfrm>
                <a:off x="1631" y="1219"/>
                <a:ext cx="5" cy="5"/>
              </a:xfrm>
              <a:custGeom>
                <a:avLst/>
                <a:gdLst>
                  <a:gd name="T0" fmla="*/ 0 w 5"/>
                  <a:gd name="T1" fmla="*/ 0 h 5"/>
                  <a:gd name="T2" fmla="*/ 0 w 5"/>
                  <a:gd name="T3" fmla="*/ 5 h 5"/>
                  <a:gd name="T4" fmla="*/ 5 w 5"/>
                  <a:gd name="T5" fmla="*/ 5 h 5"/>
                  <a:gd name="T6" fmla="*/ 2 w 5"/>
                  <a:gd name="T7" fmla="*/ 3 h 5"/>
                  <a:gd name="T8" fmla="*/ 2 w 5"/>
                  <a:gd name="T9" fmla="*/ 0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0" y="5"/>
                    </a:lnTo>
                    <a:lnTo>
                      <a:pt x="5" y="5"/>
                    </a:lnTo>
                    <a:lnTo>
                      <a:pt x="2" y="3"/>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6" name="Freeform 219"/>
              <p:cNvSpPr>
                <a:spLocks/>
              </p:cNvSpPr>
              <p:nvPr/>
            </p:nvSpPr>
            <p:spPr bwMode="auto">
              <a:xfrm>
                <a:off x="1631" y="1219"/>
                <a:ext cx="5" cy="5"/>
              </a:xfrm>
              <a:custGeom>
                <a:avLst/>
                <a:gdLst>
                  <a:gd name="T0" fmla="*/ 0 w 5"/>
                  <a:gd name="T1" fmla="*/ 0 h 5"/>
                  <a:gd name="T2" fmla="*/ 0 w 5"/>
                  <a:gd name="T3" fmla="*/ 5 h 5"/>
                  <a:gd name="T4" fmla="*/ 5 w 5"/>
                  <a:gd name="T5" fmla="*/ 5 h 5"/>
                  <a:gd name="T6" fmla="*/ 2 w 5"/>
                  <a:gd name="T7" fmla="*/ 3 h 5"/>
                  <a:gd name="T8" fmla="*/ 2 w 5"/>
                  <a:gd name="T9" fmla="*/ 0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0" y="5"/>
                    </a:lnTo>
                    <a:lnTo>
                      <a:pt x="5" y="5"/>
                    </a:lnTo>
                    <a:lnTo>
                      <a:pt x="2" y="3"/>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4" name="Group 231"/>
            <p:cNvGrpSpPr>
              <a:grpSpLocks/>
            </p:cNvGrpSpPr>
            <p:nvPr/>
          </p:nvGrpSpPr>
          <p:grpSpPr bwMode="auto">
            <a:xfrm>
              <a:off x="1468" y="1116"/>
              <a:ext cx="402" cy="267"/>
              <a:chOff x="1468" y="1116"/>
              <a:chExt cx="402" cy="267"/>
            </a:xfrm>
            <a:grpFill/>
          </p:grpSpPr>
          <p:sp>
            <p:nvSpPr>
              <p:cNvPr id="3345" name="Freeform 221"/>
              <p:cNvSpPr>
                <a:spLocks noEditPoints="1"/>
              </p:cNvSpPr>
              <p:nvPr/>
            </p:nvSpPr>
            <p:spPr bwMode="auto">
              <a:xfrm>
                <a:off x="1468" y="1116"/>
                <a:ext cx="402" cy="267"/>
              </a:xfrm>
              <a:custGeom>
                <a:avLst/>
                <a:gdLst>
                  <a:gd name="T0" fmla="*/ 380 w 402"/>
                  <a:gd name="T1" fmla="*/ 163 h 267"/>
                  <a:gd name="T2" fmla="*/ 356 w 402"/>
                  <a:gd name="T3" fmla="*/ 160 h 267"/>
                  <a:gd name="T4" fmla="*/ 342 w 402"/>
                  <a:gd name="T5" fmla="*/ 148 h 267"/>
                  <a:gd name="T6" fmla="*/ 325 w 402"/>
                  <a:gd name="T7" fmla="*/ 142 h 267"/>
                  <a:gd name="T8" fmla="*/ 309 w 402"/>
                  <a:gd name="T9" fmla="*/ 119 h 267"/>
                  <a:gd name="T10" fmla="*/ 300 w 402"/>
                  <a:gd name="T11" fmla="*/ 101 h 267"/>
                  <a:gd name="T12" fmla="*/ 302 w 402"/>
                  <a:gd name="T13" fmla="*/ 86 h 267"/>
                  <a:gd name="T14" fmla="*/ 298 w 402"/>
                  <a:gd name="T15" fmla="*/ 86 h 267"/>
                  <a:gd name="T16" fmla="*/ 278 w 402"/>
                  <a:gd name="T17" fmla="*/ 80 h 267"/>
                  <a:gd name="T18" fmla="*/ 258 w 402"/>
                  <a:gd name="T19" fmla="*/ 70 h 267"/>
                  <a:gd name="T20" fmla="*/ 236 w 402"/>
                  <a:gd name="T21" fmla="*/ 68 h 267"/>
                  <a:gd name="T22" fmla="*/ 220 w 402"/>
                  <a:gd name="T23" fmla="*/ 45 h 267"/>
                  <a:gd name="T24" fmla="*/ 193 w 402"/>
                  <a:gd name="T25" fmla="*/ 35 h 267"/>
                  <a:gd name="T26" fmla="*/ 153 w 402"/>
                  <a:gd name="T27" fmla="*/ 6 h 267"/>
                  <a:gd name="T28" fmla="*/ 107 w 402"/>
                  <a:gd name="T29" fmla="*/ 4 h 267"/>
                  <a:gd name="T30" fmla="*/ 64 w 402"/>
                  <a:gd name="T31" fmla="*/ 33 h 267"/>
                  <a:gd name="T32" fmla="*/ 64 w 402"/>
                  <a:gd name="T33" fmla="*/ 41 h 267"/>
                  <a:gd name="T34" fmla="*/ 73 w 402"/>
                  <a:gd name="T35" fmla="*/ 64 h 267"/>
                  <a:gd name="T36" fmla="*/ 51 w 402"/>
                  <a:gd name="T37" fmla="*/ 41 h 267"/>
                  <a:gd name="T38" fmla="*/ 20 w 402"/>
                  <a:gd name="T39" fmla="*/ 10 h 267"/>
                  <a:gd name="T40" fmla="*/ 9 w 402"/>
                  <a:gd name="T41" fmla="*/ 56 h 267"/>
                  <a:gd name="T42" fmla="*/ 33 w 402"/>
                  <a:gd name="T43" fmla="*/ 82 h 267"/>
                  <a:gd name="T44" fmla="*/ 67 w 402"/>
                  <a:gd name="T45" fmla="*/ 88 h 267"/>
                  <a:gd name="T46" fmla="*/ 111 w 402"/>
                  <a:gd name="T47" fmla="*/ 88 h 267"/>
                  <a:gd name="T48" fmla="*/ 140 w 402"/>
                  <a:gd name="T49" fmla="*/ 88 h 267"/>
                  <a:gd name="T50" fmla="*/ 164 w 402"/>
                  <a:gd name="T51" fmla="*/ 80 h 267"/>
                  <a:gd name="T52" fmla="*/ 187 w 402"/>
                  <a:gd name="T53" fmla="*/ 93 h 267"/>
                  <a:gd name="T54" fmla="*/ 204 w 402"/>
                  <a:gd name="T55" fmla="*/ 115 h 267"/>
                  <a:gd name="T56" fmla="*/ 227 w 402"/>
                  <a:gd name="T57" fmla="*/ 117 h 267"/>
                  <a:gd name="T58" fmla="*/ 240 w 402"/>
                  <a:gd name="T59" fmla="*/ 146 h 267"/>
                  <a:gd name="T60" fmla="*/ 222 w 402"/>
                  <a:gd name="T61" fmla="*/ 189 h 267"/>
                  <a:gd name="T62" fmla="*/ 184 w 402"/>
                  <a:gd name="T63" fmla="*/ 243 h 267"/>
                  <a:gd name="T64" fmla="*/ 209 w 402"/>
                  <a:gd name="T65" fmla="*/ 226 h 267"/>
                  <a:gd name="T66" fmla="*/ 238 w 402"/>
                  <a:gd name="T67" fmla="*/ 241 h 267"/>
                  <a:gd name="T68" fmla="*/ 251 w 402"/>
                  <a:gd name="T69" fmla="*/ 255 h 267"/>
                  <a:gd name="T70" fmla="*/ 300 w 402"/>
                  <a:gd name="T71" fmla="*/ 259 h 267"/>
                  <a:gd name="T72" fmla="*/ 329 w 402"/>
                  <a:gd name="T73" fmla="*/ 257 h 267"/>
                  <a:gd name="T74" fmla="*/ 307 w 402"/>
                  <a:gd name="T75" fmla="*/ 236 h 267"/>
                  <a:gd name="T76" fmla="*/ 342 w 402"/>
                  <a:gd name="T77" fmla="*/ 245 h 267"/>
                  <a:gd name="T78" fmla="*/ 349 w 402"/>
                  <a:gd name="T79" fmla="*/ 224 h 267"/>
                  <a:gd name="T80" fmla="*/ 309 w 402"/>
                  <a:gd name="T81" fmla="*/ 195 h 267"/>
                  <a:gd name="T82" fmla="*/ 311 w 402"/>
                  <a:gd name="T83" fmla="*/ 175 h 267"/>
                  <a:gd name="T84" fmla="*/ 345 w 402"/>
                  <a:gd name="T85" fmla="*/ 187 h 267"/>
                  <a:gd name="T86" fmla="*/ 358 w 402"/>
                  <a:gd name="T87" fmla="*/ 206 h 267"/>
                  <a:gd name="T88" fmla="*/ 389 w 402"/>
                  <a:gd name="T89" fmla="*/ 179 h 267"/>
                  <a:gd name="T90" fmla="*/ 109 w 402"/>
                  <a:gd name="T91" fmla="*/ 86 h 267"/>
                  <a:gd name="T92" fmla="*/ 149 w 402"/>
                  <a:gd name="T93" fmla="*/ 47 h 267"/>
                  <a:gd name="T94" fmla="*/ 151 w 402"/>
                  <a:gd name="T95" fmla="*/ 45 h 267"/>
                  <a:gd name="T96" fmla="*/ 127 w 402"/>
                  <a:gd name="T97" fmla="*/ 45 h 267"/>
                  <a:gd name="T98" fmla="*/ 122 w 402"/>
                  <a:gd name="T99" fmla="*/ 43 h 267"/>
                  <a:gd name="T100" fmla="*/ 116 w 402"/>
                  <a:gd name="T101" fmla="*/ 25 h 267"/>
                  <a:gd name="T102" fmla="*/ 133 w 402"/>
                  <a:gd name="T103" fmla="*/ 31 h 267"/>
                  <a:gd name="T104" fmla="*/ 284 w 402"/>
                  <a:gd name="T105" fmla="*/ 97 h 267"/>
                  <a:gd name="T106" fmla="*/ 271 w 402"/>
                  <a:gd name="T107" fmla="*/ 76 h 267"/>
                  <a:gd name="T108" fmla="*/ 258 w 402"/>
                  <a:gd name="T109" fmla="*/ 218 h 267"/>
                  <a:gd name="T110" fmla="*/ 273 w 402"/>
                  <a:gd name="T111" fmla="*/ 222 h 267"/>
                  <a:gd name="T112" fmla="*/ 264 w 402"/>
                  <a:gd name="T113" fmla="*/ 1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91" y="158"/>
                    </a:move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close/>
                    <a:moveTo>
                      <a:pt x="109" y="86"/>
                    </a:moveTo>
                    <a:lnTo>
                      <a:pt x="109" y="86"/>
                    </a:lnTo>
                    <a:lnTo>
                      <a:pt x="107" y="84"/>
                    </a:lnTo>
                    <a:lnTo>
                      <a:pt x="109" y="84"/>
                    </a:lnTo>
                    <a:lnTo>
                      <a:pt x="111" y="86"/>
                    </a:lnTo>
                    <a:lnTo>
                      <a:pt x="111" y="88"/>
                    </a:lnTo>
                    <a:lnTo>
                      <a:pt x="109" y="86"/>
                    </a:lnTo>
                    <a:close/>
                    <a:moveTo>
                      <a:pt x="149" y="54"/>
                    </a:moveTo>
                    <a:lnTo>
                      <a:pt x="149" y="54"/>
                    </a:lnTo>
                    <a:lnTo>
                      <a:pt x="149" y="51"/>
                    </a:lnTo>
                    <a:lnTo>
                      <a:pt x="149" y="47"/>
                    </a:lnTo>
                    <a:lnTo>
                      <a:pt x="151" y="47"/>
                    </a:lnTo>
                    <a:lnTo>
                      <a:pt x="153" y="51"/>
                    </a:lnTo>
                    <a:lnTo>
                      <a:pt x="151" y="54"/>
                    </a:lnTo>
                    <a:lnTo>
                      <a:pt x="149" y="54"/>
                    </a:lnTo>
                    <a:close/>
                    <a:moveTo>
                      <a:pt x="156" y="39"/>
                    </a:moveTo>
                    <a:lnTo>
                      <a:pt x="156" y="39"/>
                    </a:lnTo>
                    <a:lnTo>
                      <a:pt x="156" y="45"/>
                    </a:lnTo>
                    <a:lnTo>
                      <a:pt x="153" y="47"/>
                    </a:lnTo>
                    <a:lnTo>
                      <a:pt x="151" y="47"/>
                    </a:lnTo>
                    <a:lnTo>
                      <a:pt x="151" y="45"/>
                    </a:lnTo>
                    <a:lnTo>
                      <a:pt x="151" y="39"/>
                    </a:lnTo>
                    <a:lnTo>
                      <a:pt x="142" y="41"/>
                    </a:lnTo>
                    <a:lnTo>
                      <a:pt x="144" y="43"/>
                    </a:lnTo>
                    <a:lnTo>
                      <a:pt x="142" y="43"/>
                    </a:lnTo>
                    <a:lnTo>
                      <a:pt x="138" y="43"/>
                    </a:lnTo>
                    <a:lnTo>
                      <a:pt x="140" y="41"/>
                    </a:lnTo>
                    <a:lnTo>
                      <a:pt x="138" y="39"/>
                    </a:lnTo>
                    <a:lnTo>
                      <a:pt x="136" y="39"/>
                    </a:lnTo>
                    <a:lnTo>
                      <a:pt x="131" y="39"/>
                    </a:lnTo>
                    <a:lnTo>
                      <a:pt x="127" y="45"/>
                    </a:lnTo>
                    <a:lnTo>
                      <a:pt x="129" y="47"/>
                    </a:lnTo>
                    <a:lnTo>
                      <a:pt x="131" y="47"/>
                    </a:lnTo>
                    <a:lnTo>
                      <a:pt x="131" y="49"/>
                    </a:lnTo>
                    <a:lnTo>
                      <a:pt x="129" y="51"/>
                    </a:lnTo>
                    <a:lnTo>
                      <a:pt x="120" y="51"/>
                    </a:lnTo>
                    <a:lnTo>
                      <a:pt x="118" y="51"/>
                    </a:lnTo>
                    <a:lnTo>
                      <a:pt x="118" y="49"/>
                    </a:lnTo>
                    <a:lnTo>
                      <a:pt x="120" y="49"/>
                    </a:lnTo>
                    <a:lnTo>
                      <a:pt x="120" y="41"/>
                    </a:lnTo>
                    <a:lnTo>
                      <a:pt x="122" y="43"/>
                    </a:lnTo>
                    <a:lnTo>
                      <a:pt x="122" y="41"/>
                    </a:lnTo>
                    <a:lnTo>
                      <a:pt x="122" y="39"/>
                    </a:lnTo>
                    <a:lnTo>
                      <a:pt x="120" y="39"/>
                    </a:lnTo>
                    <a:lnTo>
                      <a:pt x="120" y="37"/>
                    </a:lnTo>
                    <a:lnTo>
                      <a:pt x="122" y="35"/>
                    </a:lnTo>
                    <a:lnTo>
                      <a:pt x="120" y="33"/>
                    </a:lnTo>
                    <a:lnTo>
                      <a:pt x="120" y="31"/>
                    </a:lnTo>
                    <a:lnTo>
                      <a:pt x="118" y="29"/>
                    </a:lnTo>
                    <a:lnTo>
                      <a:pt x="116" y="27"/>
                    </a:lnTo>
                    <a:lnTo>
                      <a:pt x="116" y="25"/>
                    </a:lnTo>
                    <a:lnTo>
                      <a:pt x="116" y="21"/>
                    </a:lnTo>
                    <a:lnTo>
                      <a:pt x="118" y="19"/>
                    </a:lnTo>
                    <a:lnTo>
                      <a:pt x="118" y="17"/>
                    </a:lnTo>
                    <a:lnTo>
                      <a:pt x="120" y="12"/>
                    </a:lnTo>
                    <a:lnTo>
                      <a:pt x="122" y="14"/>
                    </a:lnTo>
                    <a:lnTo>
                      <a:pt x="122" y="15"/>
                    </a:lnTo>
                    <a:lnTo>
                      <a:pt x="122" y="17"/>
                    </a:lnTo>
                    <a:lnTo>
                      <a:pt x="122" y="19"/>
                    </a:lnTo>
                    <a:lnTo>
                      <a:pt x="120" y="27"/>
                    </a:lnTo>
                    <a:lnTo>
                      <a:pt x="133" y="31"/>
                    </a:lnTo>
                    <a:lnTo>
                      <a:pt x="142" y="33"/>
                    </a:lnTo>
                    <a:lnTo>
                      <a:pt x="153" y="33"/>
                    </a:lnTo>
                    <a:lnTo>
                      <a:pt x="153" y="31"/>
                    </a:lnTo>
                    <a:lnTo>
                      <a:pt x="156" y="31"/>
                    </a:lnTo>
                    <a:lnTo>
                      <a:pt x="158" y="31"/>
                    </a:lnTo>
                    <a:lnTo>
                      <a:pt x="158" y="37"/>
                    </a:lnTo>
                    <a:lnTo>
                      <a:pt x="173" y="43"/>
                    </a:lnTo>
                    <a:lnTo>
                      <a:pt x="156" y="39"/>
                    </a:lnTo>
                    <a:close/>
                    <a:moveTo>
                      <a:pt x="284" y="97"/>
                    </a:moveTo>
                    <a:lnTo>
                      <a:pt x="284" y="97"/>
                    </a:lnTo>
                    <a:lnTo>
                      <a:pt x="293" y="101"/>
                    </a:lnTo>
                    <a:lnTo>
                      <a:pt x="287" y="101"/>
                    </a:lnTo>
                    <a:lnTo>
                      <a:pt x="284" y="99"/>
                    </a:lnTo>
                    <a:lnTo>
                      <a:pt x="282" y="97"/>
                    </a:lnTo>
                    <a:lnTo>
                      <a:pt x="284" y="97"/>
                    </a:lnTo>
                    <a:close/>
                    <a:moveTo>
                      <a:pt x="280" y="89"/>
                    </a:moveTo>
                    <a:lnTo>
                      <a:pt x="280" y="93"/>
                    </a:lnTo>
                    <a:lnTo>
                      <a:pt x="278" y="93"/>
                    </a:lnTo>
                    <a:lnTo>
                      <a:pt x="280" y="89"/>
                    </a:lnTo>
                    <a:close/>
                    <a:moveTo>
                      <a:pt x="271" y="76"/>
                    </a:moveTo>
                    <a:lnTo>
                      <a:pt x="271" y="76"/>
                    </a:lnTo>
                    <a:lnTo>
                      <a:pt x="273" y="86"/>
                    </a:lnTo>
                    <a:lnTo>
                      <a:pt x="269" y="86"/>
                    </a:lnTo>
                    <a:lnTo>
                      <a:pt x="269" y="80"/>
                    </a:lnTo>
                    <a:lnTo>
                      <a:pt x="269" y="78"/>
                    </a:lnTo>
                    <a:lnTo>
                      <a:pt x="271" y="76"/>
                    </a:lnTo>
                    <a:close/>
                    <a:moveTo>
                      <a:pt x="271" y="224"/>
                    </a:moveTo>
                    <a:lnTo>
                      <a:pt x="271" y="224"/>
                    </a:lnTo>
                    <a:lnTo>
                      <a:pt x="256" y="222"/>
                    </a:lnTo>
                    <a:lnTo>
                      <a:pt x="258" y="218"/>
                    </a:lnTo>
                    <a:lnTo>
                      <a:pt x="260" y="216"/>
                    </a:lnTo>
                    <a:lnTo>
                      <a:pt x="258" y="210"/>
                    </a:lnTo>
                    <a:lnTo>
                      <a:pt x="256" y="206"/>
                    </a:lnTo>
                    <a:lnTo>
                      <a:pt x="256" y="204"/>
                    </a:lnTo>
                    <a:lnTo>
                      <a:pt x="258" y="204"/>
                    </a:lnTo>
                    <a:lnTo>
                      <a:pt x="264" y="204"/>
                    </a:lnTo>
                    <a:lnTo>
                      <a:pt x="269" y="208"/>
                    </a:lnTo>
                    <a:lnTo>
                      <a:pt x="271" y="210"/>
                    </a:lnTo>
                    <a:lnTo>
                      <a:pt x="273" y="214"/>
                    </a:lnTo>
                    <a:lnTo>
                      <a:pt x="273" y="222"/>
                    </a:lnTo>
                    <a:lnTo>
                      <a:pt x="273" y="224"/>
                    </a:lnTo>
                    <a:lnTo>
                      <a:pt x="271" y="224"/>
                    </a:lnTo>
                    <a:close/>
                    <a:moveTo>
                      <a:pt x="296" y="179"/>
                    </a:moveTo>
                    <a:lnTo>
                      <a:pt x="296" y="179"/>
                    </a:lnTo>
                    <a:lnTo>
                      <a:pt x="291" y="179"/>
                    </a:lnTo>
                    <a:lnTo>
                      <a:pt x="287" y="179"/>
                    </a:lnTo>
                    <a:lnTo>
                      <a:pt x="284" y="181"/>
                    </a:lnTo>
                    <a:lnTo>
                      <a:pt x="278" y="181"/>
                    </a:lnTo>
                    <a:lnTo>
                      <a:pt x="271" y="187"/>
                    </a:lnTo>
                    <a:lnTo>
                      <a:pt x="264" y="177"/>
                    </a:lnTo>
                    <a:lnTo>
                      <a:pt x="262" y="173"/>
                    </a:lnTo>
                    <a:lnTo>
                      <a:pt x="262" y="167"/>
                    </a:lnTo>
                    <a:lnTo>
                      <a:pt x="267" y="160"/>
                    </a:lnTo>
                    <a:lnTo>
                      <a:pt x="273" y="167"/>
                    </a:lnTo>
                    <a:lnTo>
                      <a:pt x="278" y="167"/>
                    </a:lnTo>
                    <a:lnTo>
                      <a:pt x="282" y="167"/>
                    </a:lnTo>
                    <a:lnTo>
                      <a:pt x="289" y="169"/>
                    </a:lnTo>
                    <a:lnTo>
                      <a:pt x="296" y="175"/>
                    </a:lnTo>
                    <a:lnTo>
                      <a:pt x="296" y="1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6" name="Freeform 222"/>
              <p:cNvSpPr>
                <a:spLocks/>
              </p:cNvSpPr>
              <p:nvPr/>
            </p:nvSpPr>
            <p:spPr bwMode="auto">
              <a:xfrm>
                <a:off x="1468" y="1116"/>
                <a:ext cx="402" cy="267"/>
              </a:xfrm>
              <a:custGeom>
                <a:avLst/>
                <a:gdLst>
                  <a:gd name="T0" fmla="*/ 382 w 402"/>
                  <a:gd name="T1" fmla="*/ 162 h 267"/>
                  <a:gd name="T2" fmla="*/ 371 w 402"/>
                  <a:gd name="T3" fmla="*/ 163 h 267"/>
                  <a:gd name="T4" fmla="*/ 353 w 402"/>
                  <a:gd name="T5" fmla="*/ 148 h 267"/>
                  <a:gd name="T6" fmla="*/ 340 w 402"/>
                  <a:gd name="T7" fmla="*/ 146 h 267"/>
                  <a:gd name="T8" fmla="*/ 325 w 402"/>
                  <a:gd name="T9" fmla="*/ 142 h 267"/>
                  <a:gd name="T10" fmla="*/ 307 w 402"/>
                  <a:gd name="T11" fmla="*/ 125 h 267"/>
                  <a:gd name="T12" fmla="*/ 307 w 402"/>
                  <a:gd name="T13" fmla="*/ 105 h 267"/>
                  <a:gd name="T14" fmla="*/ 311 w 402"/>
                  <a:gd name="T15" fmla="*/ 93 h 267"/>
                  <a:gd name="T16" fmla="*/ 298 w 402"/>
                  <a:gd name="T17" fmla="*/ 93 h 267"/>
                  <a:gd name="T18" fmla="*/ 298 w 402"/>
                  <a:gd name="T19" fmla="*/ 86 h 267"/>
                  <a:gd name="T20" fmla="*/ 282 w 402"/>
                  <a:gd name="T21" fmla="*/ 78 h 267"/>
                  <a:gd name="T22" fmla="*/ 264 w 402"/>
                  <a:gd name="T23" fmla="*/ 68 h 267"/>
                  <a:gd name="T24" fmla="*/ 253 w 402"/>
                  <a:gd name="T25" fmla="*/ 64 h 267"/>
                  <a:gd name="T26" fmla="*/ 236 w 402"/>
                  <a:gd name="T27" fmla="*/ 58 h 267"/>
                  <a:gd name="T28" fmla="*/ 220 w 402"/>
                  <a:gd name="T29" fmla="*/ 45 h 267"/>
                  <a:gd name="T30" fmla="*/ 202 w 402"/>
                  <a:gd name="T31" fmla="*/ 37 h 267"/>
                  <a:gd name="T32" fmla="*/ 180 w 402"/>
                  <a:gd name="T33" fmla="*/ 15 h 267"/>
                  <a:gd name="T34" fmla="*/ 138 w 402"/>
                  <a:gd name="T35" fmla="*/ 2 h 267"/>
                  <a:gd name="T36" fmla="*/ 73 w 402"/>
                  <a:gd name="T37" fmla="*/ 15 h 267"/>
                  <a:gd name="T38" fmla="*/ 64 w 402"/>
                  <a:gd name="T39" fmla="*/ 33 h 267"/>
                  <a:gd name="T40" fmla="*/ 69 w 402"/>
                  <a:gd name="T41" fmla="*/ 41 h 267"/>
                  <a:gd name="T42" fmla="*/ 73 w 402"/>
                  <a:gd name="T43" fmla="*/ 52 h 267"/>
                  <a:gd name="T44" fmla="*/ 60 w 402"/>
                  <a:gd name="T45" fmla="*/ 62 h 267"/>
                  <a:gd name="T46" fmla="*/ 55 w 402"/>
                  <a:gd name="T47" fmla="*/ 19 h 267"/>
                  <a:gd name="T48" fmla="*/ 20 w 402"/>
                  <a:gd name="T49" fmla="*/ 10 h 267"/>
                  <a:gd name="T50" fmla="*/ 0 w 402"/>
                  <a:gd name="T51" fmla="*/ 52 h 267"/>
                  <a:gd name="T52" fmla="*/ 29 w 402"/>
                  <a:gd name="T53" fmla="*/ 70 h 267"/>
                  <a:gd name="T54" fmla="*/ 42 w 402"/>
                  <a:gd name="T55" fmla="*/ 82 h 267"/>
                  <a:gd name="T56" fmla="*/ 73 w 402"/>
                  <a:gd name="T57" fmla="*/ 91 h 267"/>
                  <a:gd name="T58" fmla="*/ 111 w 402"/>
                  <a:gd name="T59" fmla="*/ 88 h 267"/>
                  <a:gd name="T60" fmla="*/ 124 w 402"/>
                  <a:gd name="T61" fmla="*/ 86 h 267"/>
                  <a:gd name="T62" fmla="*/ 158 w 402"/>
                  <a:gd name="T63" fmla="*/ 84 h 267"/>
                  <a:gd name="T64" fmla="*/ 171 w 402"/>
                  <a:gd name="T65" fmla="*/ 86 h 267"/>
                  <a:gd name="T66" fmla="*/ 191 w 402"/>
                  <a:gd name="T67" fmla="*/ 95 h 267"/>
                  <a:gd name="T68" fmla="*/ 204 w 402"/>
                  <a:gd name="T69" fmla="*/ 115 h 267"/>
                  <a:gd name="T70" fmla="*/ 220 w 402"/>
                  <a:gd name="T71" fmla="*/ 125 h 267"/>
                  <a:gd name="T72" fmla="*/ 233 w 402"/>
                  <a:gd name="T73" fmla="*/ 132 h 267"/>
                  <a:gd name="T74" fmla="*/ 238 w 402"/>
                  <a:gd name="T75" fmla="*/ 163 h 267"/>
                  <a:gd name="T76" fmla="*/ 204 w 402"/>
                  <a:gd name="T77" fmla="*/ 214 h 267"/>
                  <a:gd name="T78" fmla="*/ 184 w 402"/>
                  <a:gd name="T79" fmla="*/ 243 h 267"/>
                  <a:gd name="T80" fmla="*/ 216 w 402"/>
                  <a:gd name="T81" fmla="*/ 232 h 267"/>
                  <a:gd name="T82" fmla="*/ 224 w 402"/>
                  <a:gd name="T83" fmla="*/ 226 h 267"/>
                  <a:gd name="T84" fmla="*/ 251 w 402"/>
                  <a:gd name="T85" fmla="*/ 253 h 267"/>
                  <a:gd name="T86" fmla="*/ 256 w 402"/>
                  <a:gd name="T87" fmla="*/ 261 h 267"/>
                  <a:gd name="T88" fmla="*/ 300 w 402"/>
                  <a:gd name="T89" fmla="*/ 259 h 267"/>
                  <a:gd name="T90" fmla="*/ 333 w 402"/>
                  <a:gd name="T91" fmla="*/ 261 h 267"/>
                  <a:gd name="T92" fmla="*/ 291 w 402"/>
                  <a:gd name="T93" fmla="*/ 239 h 267"/>
                  <a:gd name="T94" fmla="*/ 309 w 402"/>
                  <a:gd name="T95" fmla="*/ 234 h 267"/>
                  <a:gd name="T96" fmla="*/ 349 w 402"/>
                  <a:gd name="T97" fmla="*/ 245 h 267"/>
                  <a:gd name="T98" fmla="*/ 349 w 402"/>
                  <a:gd name="T99" fmla="*/ 224 h 267"/>
                  <a:gd name="T100" fmla="*/ 316 w 402"/>
                  <a:gd name="T101" fmla="*/ 195 h 267"/>
                  <a:gd name="T102" fmla="*/ 313 w 402"/>
                  <a:gd name="T103" fmla="*/ 189 h 267"/>
                  <a:gd name="T104" fmla="*/ 322 w 402"/>
                  <a:gd name="T105" fmla="*/ 173 h 267"/>
                  <a:gd name="T106" fmla="*/ 347 w 402"/>
                  <a:gd name="T107" fmla="*/ 195 h 267"/>
                  <a:gd name="T108" fmla="*/ 358 w 402"/>
                  <a:gd name="T109" fmla="*/ 206 h 267"/>
                  <a:gd name="T110" fmla="*/ 380 w 402"/>
                  <a:gd name="T111" fmla="*/ 189 h 267"/>
                  <a:gd name="T112" fmla="*/ 393 w 402"/>
                  <a:gd name="T113" fmla="*/ 16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91" y="158"/>
                    </a:move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47" name="Freeform 223"/>
              <p:cNvSpPr>
                <a:spLocks/>
              </p:cNvSpPr>
              <p:nvPr/>
            </p:nvSpPr>
            <p:spPr bwMode="auto">
              <a:xfrm>
                <a:off x="1575" y="1200"/>
                <a:ext cx="4" cy="4"/>
              </a:xfrm>
              <a:custGeom>
                <a:avLst/>
                <a:gdLst>
                  <a:gd name="T0" fmla="*/ 2 w 4"/>
                  <a:gd name="T1" fmla="*/ 2 h 4"/>
                  <a:gd name="T2" fmla="*/ 2 w 4"/>
                  <a:gd name="T3" fmla="*/ 2 h 4"/>
                  <a:gd name="T4" fmla="*/ 0 w 4"/>
                  <a:gd name="T5" fmla="*/ 0 h 4"/>
                  <a:gd name="T6" fmla="*/ 2 w 4"/>
                  <a:gd name="T7" fmla="*/ 0 h 4"/>
                  <a:gd name="T8" fmla="*/ 4 w 4"/>
                  <a:gd name="T9" fmla="*/ 2 h 4"/>
                  <a:gd name="T10" fmla="*/ 4 w 4"/>
                  <a:gd name="T11" fmla="*/ 4 h 4"/>
                  <a:gd name="T12" fmla="*/ 2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2"/>
                    </a:moveTo>
                    <a:lnTo>
                      <a:pt x="2" y="2"/>
                    </a:lnTo>
                    <a:lnTo>
                      <a:pt x="0" y="0"/>
                    </a:lnTo>
                    <a:lnTo>
                      <a:pt x="2" y="0"/>
                    </a:lnTo>
                    <a:lnTo>
                      <a:pt x="4" y="2"/>
                    </a:lnTo>
                    <a:lnTo>
                      <a:pt x="4" y="4"/>
                    </a:lnTo>
                    <a:lnTo>
                      <a:pt x="2"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48" name="Freeform 224"/>
              <p:cNvSpPr>
                <a:spLocks/>
              </p:cNvSpPr>
              <p:nvPr/>
            </p:nvSpPr>
            <p:spPr bwMode="auto">
              <a:xfrm>
                <a:off x="1617" y="1163"/>
                <a:ext cx="4" cy="7"/>
              </a:xfrm>
              <a:custGeom>
                <a:avLst/>
                <a:gdLst>
                  <a:gd name="T0" fmla="*/ 0 w 4"/>
                  <a:gd name="T1" fmla="*/ 7 h 7"/>
                  <a:gd name="T2" fmla="*/ 0 w 4"/>
                  <a:gd name="T3" fmla="*/ 7 h 7"/>
                  <a:gd name="T4" fmla="*/ 0 w 4"/>
                  <a:gd name="T5" fmla="*/ 4 h 7"/>
                  <a:gd name="T6" fmla="*/ 0 w 4"/>
                  <a:gd name="T7" fmla="*/ 0 h 7"/>
                  <a:gd name="T8" fmla="*/ 2 w 4"/>
                  <a:gd name="T9" fmla="*/ 0 h 7"/>
                  <a:gd name="T10" fmla="*/ 4 w 4"/>
                  <a:gd name="T11" fmla="*/ 4 h 7"/>
                  <a:gd name="T12" fmla="*/ 2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lnTo>
                      <a:pt x="0" y="7"/>
                    </a:lnTo>
                    <a:lnTo>
                      <a:pt x="0" y="4"/>
                    </a:lnTo>
                    <a:lnTo>
                      <a:pt x="0" y="0"/>
                    </a:lnTo>
                    <a:lnTo>
                      <a:pt x="2" y="0"/>
                    </a:lnTo>
                    <a:lnTo>
                      <a:pt x="4" y="4"/>
                    </a:lnTo>
                    <a:lnTo>
                      <a:pt x="2" y="7"/>
                    </a:lnTo>
                    <a:lnTo>
                      <a:pt x="0" y="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49" name="Freeform 225"/>
              <p:cNvSpPr>
                <a:spLocks/>
              </p:cNvSpPr>
              <p:nvPr/>
            </p:nvSpPr>
            <p:spPr bwMode="auto">
              <a:xfrm>
                <a:off x="1584" y="1128"/>
                <a:ext cx="57" cy="39"/>
              </a:xfrm>
              <a:custGeom>
                <a:avLst/>
                <a:gdLst>
                  <a:gd name="T0" fmla="*/ 40 w 57"/>
                  <a:gd name="T1" fmla="*/ 27 h 39"/>
                  <a:gd name="T2" fmla="*/ 40 w 57"/>
                  <a:gd name="T3" fmla="*/ 27 h 39"/>
                  <a:gd name="T4" fmla="*/ 40 w 57"/>
                  <a:gd name="T5" fmla="*/ 33 h 39"/>
                  <a:gd name="T6" fmla="*/ 37 w 57"/>
                  <a:gd name="T7" fmla="*/ 35 h 39"/>
                  <a:gd name="T8" fmla="*/ 35 w 57"/>
                  <a:gd name="T9" fmla="*/ 35 h 39"/>
                  <a:gd name="T10" fmla="*/ 35 w 57"/>
                  <a:gd name="T11" fmla="*/ 33 h 39"/>
                  <a:gd name="T12" fmla="*/ 35 w 57"/>
                  <a:gd name="T13" fmla="*/ 27 h 39"/>
                  <a:gd name="T14" fmla="*/ 26 w 57"/>
                  <a:gd name="T15" fmla="*/ 29 h 39"/>
                  <a:gd name="T16" fmla="*/ 28 w 57"/>
                  <a:gd name="T17" fmla="*/ 31 h 39"/>
                  <a:gd name="T18" fmla="*/ 26 w 57"/>
                  <a:gd name="T19" fmla="*/ 31 h 39"/>
                  <a:gd name="T20" fmla="*/ 22 w 57"/>
                  <a:gd name="T21" fmla="*/ 31 h 39"/>
                  <a:gd name="T22" fmla="*/ 24 w 57"/>
                  <a:gd name="T23" fmla="*/ 29 h 39"/>
                  <a:gd name="T24" fmla="*/ 22 w 57"/>
                  <a:gd name="T25" fmla="*/ 27 h 39"/>
                  <a:gd name="T26" fmla="*/ 20 w 57"/>
                  <a:gd name="T27" fmla="*/ 27 h 39"/>
                  <a:gd name="T28" fmla="*/ 15 w 57"/>
                  <a:gd name="T29" fmla="*/ 27 h 39"/>
                  <a:gd name="T30" fmla="*/ 11 w 57"/>
                  <a:gd name="T31" fmla="*/ 33 h 39"/>
                  <a:gd name="T32" fmla="*/ 13 w 57"/>
                  <a:gd name="T33" fmla="*/ 35 h 39"/>
                  <a:gd name="T34" fmla="*/ 15 w 57"/>
                  <a:gd name="T35" fmla="*/ 35 h 39"/>
                  <a:gd name="T36" fmla="*/ 15 w 57"/>
                  <a:gd name="T37" fmla="*/ 37 h 39"/>
                  <a:gd name="T38" fmla="*/ 13 w 57"/>
                  <a:gd name="T39" fmla="*/ 39 h 39"/>
                  <a:gd name="T40" fmla="*/ 4 w 57"/>
                  <a:gd name="T41" fmla="*/ 39 h 39"/>
                  <a:gd name="T42" fmla="*/ 2 w 57"/>
                  <a:gd name="T43" fmla="*/ 39 h 39"/>
                  <a:gd name="T44" fmla="*/ 2 w 57"/>
                  <a:gd name="T45" fmla="*/ 37 h 39"/>
                  <a:gd name="T46" fmla="*/ 4 w 57"/>
                  <a:gd name="T47" fmla="*/ 37 h 39"/>
                  <a:gd name="T48" fmla="*/ 4 w 57"/>
                  <a:gd name="T49" fmla="*/ 29 h 39"/>
                  <a:gd name="T50" fmla="*/ 6 w 57"/>
                  <a:gd name="T51" fmla="*/ 31 h 39"/>
                  <a:gd name="T52" fmla="*/ 6 w 57"/>
                  <a:gd name="T53" fmla="*/ 29 h 39"/>
                  <a:gd name="T54" fmla="*/ 6 w 57"/>
                  <a:gd name="T55" fmla="*/ 27 h 39"/>
                  <a:gd name="T56" fmla="*/ 4 w 57"/>
                  <a:gd name="T57" fmla="*/ 27 h 39"/>
                  <a:gd name="T58" fmla="*/ 4 w 57"/>
                  <a:gd name="T59" fmla="*/ 25 h 39"/>
                  <a:gd name="T60" fmla="*/ 6 w 57"/>
                  <a:gd name="T61" fmla="*/ 23 h 39"/>
                  <a:gd name="T62" fmla="*/ 4 w 57"/>
                  <a:gd name="T63" fmla="*/ 21 h 39"/>
                  <a:gd name="T64" fmla="*/ 4 w 57"/>
                  <a:gd name="T65" fmla="*/ 19 h 39"/>
                  <a:gd name="T66" fmla="*/ 2 w 57"/>
                  <a:gd name="T67" fmla="*/ 17 h 39"/>
                  <a:gd name="T68" fmla="*/ 0 w 57"/>
                  <a:gd name="T69" fmla="*/ 15 h 39"/>
                  <a:gd name="T70" fmla="*/ 0 w 57"/>
                  <a:gd name="T71" fmla="*/ 13 h 39"/>
                  <a:gd name="T72" fmla="*/ 0 w 57"/>
                  <a:gd name="T73" fmla="*/ 9 h 39"/>
                  <a:gd name="T74" fmla="*/ 2 w 57"/>
                  <a:gd name="T75" fmla="*/ 7 h 39"/>
                  <a:gd name="T76" fmla="*/ 2 w 57"/>
                  <a:gd name="T77" fmla="*/ 5 h 39"/>
                  <a:gd name="T78" fmla="*/ 4 w 57"/>
                  <a:gd name="T79" fmla="*/ 0 h 39"/>
                  <a:gd name="T80" fmla="*/ 6 w 57"/>
                  <a:gd name="T81" fmla="*/ 2 h 39"/>
                  <a:gd name="T82" fmla="*/ 6 w 57"/>
                  <a:gd name="T83" fmla="*/ 3 h 39"/>
                  <a:gd name="T84" fmla="*/ 6 w 57"/>
                  <a:gd name="T85" fmla="*/ 5 h 39"/>
                  <a:gd name="T86" fmla="*/ 6 w 57"/>
                  <a:gd name="T87" fmla="*/ 7 h 39"/>
                  <a:gd name="T88" fmla="*/ 4 w 57"/>
                  <a:gd name="T89" fmla="*/ 15 h 39"/>
                  <a:gd name="T90" fmla="*/ 17 w 57"/>
                  <a:gd name="T91" fmla="*/ 19 h 39"/>
                  <a:gd name="T92" fmla="*/ 26 w 57"/>
                  <a:gd name="T93" fmla="*/ 21 h 39"/>
                  <a:gd name="T94" fmla="*/ 37 w 57"/>
                  <a:gd name="T95" fmla="*/ 21 h 39"/>
                  <a:gd name="T96" fmla="*/ 37 w 57"/>
                  <a:gd name="T97" fmla="*/ 19 h 39"/>
                  <a:gd name="T98" fmla="*/ 40 w 57"/>
                  <a:gd name="T99" fmla="*/ 19 h 39"/>
                  <a:gd name="T100" fmla="*/ 42 w 57"/>
                  <a:gd name="T101" fmla="*/ 19 h 39"/>
                  <a:gd name="T102" fmla="*/ 42 w 57"/>
                  <a:gd name="T103" fmla="*/ 25 h 39"/>
                  <a:gd name="T104" fmla="*/ 57 w 57"/>
                  <a:gd name="T105" fmla="*/ 31 h 39"/>
                  <a:gd name="T106" fmla="*/ 40 w 57"/>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39">
                    <a:moveTo>
                      <a:pt x="40" y="27"/>
                    </a:moveTo>
                    <a:lnTo>
                      <a:pt x="40" y="27"/>
                    </a:lnTo>
                    <a:lnTo>
                      <a:pt x="40" y="33"/>
                    </a:lnTo>
                    <a:lnTo>
                      <a:pt x="37" y="35"/>
                    </a:lnTo>
                    <a:lnTo>
                      <a:pt x="35" y="35"/>
                    </a:lnTo>
                    <a:lnTo>
                      <a:pt x="35" y="33"/>
                    </a:lnTo>
                    <a:lnTo>
                      <a:pt x="35" y="27"/>
                    </a:lnTo>
                    <a:lnTo>
                      <a:pt x="26" y="29"/>
                    </a:lnTo>
                    <a:lnTo>
                      <a:pt x="28" y="31"/>
                    </a:lnTo>
                    <a:lnTo>
                      <a:pt x="26" y="31"/>
                    </a:lnTo>
                    <a:lnTo>
                      <a:pt x="22" y="31"/>
                    </a:lnTo>
                    <a:lnTo>
                      <a:pt x="24" y="29"/>
                    </a:lnTo>
                    <a:lnTo>
                      <a:pt x="22" y="27"/>
                    </a:lnTo>
                    <a:lnTo>
                      <a:pt x="20" y="27"/>
                    </a:lnTo>
                    <a:lnTo>
                      <a:pt x="15" y="27"/>
                    </a:lnTo>
                    <a:lnTo>
                      <a:pt x="11" y="33"/>
                    </a:lnTo>
                    <a:lnTo>
                      <a:pt x="13" y="35"/>
                    </a:lnTo>
                    <a:lnTo>
                      <a:pt x="15" y="35"/>
                    </a:lnTo>
                    <a:lnTo>
                      <a:pt x="15" y="37"/>
                    </a:lnTo>
                    <a:lnTo>
                      <a:pt x="13" y="39"/>
                    </a:lnTo>
                    <a:lnTo>
                      <a:pt x="4" y="39"/>
                    </a:lnTo>
                    <a:lnTo>
                      <a:pt x="2" y="39"/>
                    </a:lnTo>
                    <a:lnTo>
                      <a:pt x="2" y="37"/>
                    </a:lnTo>
                    <a:lnTo>
                      <a:pt x="4" y="37"/>
                    </a:lnTo>
                    <a:lnTo>
                      <a:pt x="4" y="29"/>
                    </a:lnTo>
                    <a:lnTo>
                      <a:pt x="6" y="31"/>
                    </a:lnTo>
                    <a:lnTo>
                      <a:pt x="6" y="29"/>
                    </a:lnTo>
                    <a:lnTo>
                      <a:pt x="6" y="27"/>
                    </a:lnTo>
                    <a:lnTo>
                      <a:pt x="4" y="27"/>
                    </a:lnTo>
                    <a:lnTo>
                      <a:pt x="4" y="25"/>
                    </a:lnTo>
                    <a:lnTo>
                      <a:pt x="6" y="23"/>
                    </a:lnTo>
                    <a:lnTo>
                      <a:pt x="4" y="21"/>
                    </a:lnTo>
                    <a:lnTo>
                      <a:pt x="4" y="19"/>
                    </a:lnTo>
                    <a:lnTo>
                      <a:pt x="2" y="17"/>
                    </a:lnTo>
                    <a:lnTo>
                      <a:pt x="0" y="15"/>
                    </a:lnTo>
                    <a:lnTo>
                      <a:pt x="0" y="13"/>
                    </a:lnTo>
                    <a:lnTo>
                      <a:pt x="0" y="9"/>
                    </a:lnTo>
                    <a:lnTo>
                      <a:pt x="2" y="7"/>
                    </a:lnTo>
                    <a:lnTo>
                      <a:pt x="2" y="5"/>
                    </a:lnTo>
                    <a:lnTo>
                      <a:pt x="4" y="0"/>
                    </a:lnTo>
                    <a:lnTo>
                      <a:pt x="6" y="2"/>
                    </a:lnTo>
                    <a:lnTo>
                      <a:pt x="6" y="3"/>
                    </a:lnTo>
                    <a:lnTo>
                      <a:pt x="6" y="5"/>
                    </a:lnTo>
                    <a:lnTo>
                      <a:pt x="6" y="7"/>
                    </a:lnTo>
                    <a:lnTo>
                      <a:pt x="4" y="15"/>
                    </a:lnTo>
                    <a:lnTo>
                      <a:pt x="17" y="19"/>
                    </a:lnTo>
                    <a:lnTo>
                      <a:pt x="26" y="21"/>
                    </a:lnTo>
                    <a:lnTo>
                      <a:pt x="37" y="21"/>
                    </a:lnTo>
                    <a:lnTo>
                      <a:pt x="37" y="19"/>
                    </a:lnTo>
                    <a:lnTo>
                      <a:pt x="40" y="19"/>
                    </a:lnTo>
                    <a:lnTo>
                      <a:pt x="42" y="19"/>
                    </a:lnTo>
                    <a:lnTo>
                      <a:pt x="42" y="25"/>
                    </a:lnTo>
                    <a:lnTo>
                      <a:pt x="57" y="31"/>
                    </a:lnTo>
                    <a:lnTo>
                      <a:pt x="40" y="2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50" name="Freeform 226"/>
              <p:cNvSpPr>
                <a:spLocks/>
              </p:cNvSpPr>
              <p:nvPr/>
            </p:nvSpPr>
            <p:spPr bwMode="auto">
              <a:xfrm>
                <a:off x="1750" y="1213"/>
                <a:ext cx="11" cy="4"/>
              </a:xfrm>
              <a:custGeom>
                <a:avLst/>
                <a:gdLst>
                  <a:gd name="T0" fmla="*/ 2 w 11"/>
                  <a:gd name="T1" fmla="*/ 0 h 4"/>
                  <a:gd name="T2" fmla="*/ 2 w 11"/>
                  <a:gd name="T3" fmla="*/ 0 h 4"/>
                  <a:gd name="T4" fmla="*/ 11 w 11"/>
                  <a:gd name="T5" fmla="*/ 4 h 4"/>
                  <a:gd name="T6" fmla="*/ 5 w 11"/>
                  <a:gd name="T7" fmla="*/ 4 h 4"/>
                  <a:gd name="T8" fmla="*/ 2 w 11"/>
                  <a:gd name="T9" fmla="*/ 2 h 4"/>
                  <a:gd name="T10" fmla="*/ 0 w 11"/>
                  <a:gd name="T11" fmla="*/ 0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lnTo>
                      <a:pt x="2" y="0"/>
                    </a:lnTo>
                    <a:lnTo>
                      <a:pt x="11" y="4"/>
                    </a:lnTo>
                    <a:lnTo>
                      <a:pt x="5" y="4"/>
                    </a:lnTo>
                    <a:lnTo>
                      <a:pt x="2"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51" name="Freeform 227"/>
              <p:cNvSpPr>
                <a:spLocks/>
              </p:cNvSpPr>
              <p:nvPr/>
            </p:nvSpPr>
            <p:spPr bwMode="auto">
              <a:xfrm>
                <a:off x="1746" y="1205"/>
                <a:ext cx="2" cy="4"/>
              </a:xfrm>
              <a:custGeom>
                <a:avLst/>
                <a:gdLst>
                  <a:gd name="T0" fmla="*/ 2 w 2"/>
                  <a:gd name="T1" fmla="*/ 0 h 4"/>
                  <a:gd name="T2" fmla="*/ 2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52" name="Freeform 228"/>
              <p:cNvSpPr>
                <a:spLocks/>
              </p:cNvSpPr>
              <p:nvPr/>
            </p:nvSpPr>
            <p:spPr bwMode="auto">
              <a:xfrm>
                <a:off x="1737" y="1192"/>
                <a:ext cx="4" cy="10"/>
              </a:xfrm>
              <a:custGeom>
                <a:avLst/>
                <a:gdLst>
                  <a:gd name="T0" fmla="*/ 2 w 4"/>
                  <a:gd name="T1" fmla="*/ 0 h 10"/>
                  <a:gd name="T2" fmla="*/ 2 w 4"/>
                  <a:gd name="T3" fmla="*/ 0 h 10"/>
                  <a:gd name="T4" fmla="*/ 4 w 4"/>
                  <a:gd name="T5" fmla="*/ 10 h 10"/>
                  <a:gd name="T6" fmla="*/ 0 w 4"/>
                  <a:gd name="T7" fmla="*/ 10 h 10"/>
                  <a:gd name="T8" fmla="*/ 0 w 4"/>
                  <a:gd name="T9" fmla="*/ 4 h 10"/>
                  <a:gd name="T10" fmla="*/ 0 w 4"/>
                  <a:gd name="T11" fmla="*/ 2 h 10"/>
                  <a:gd name="T12" fmla="*/ 2 w 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2" y="0"/>
                    </a:moveTo>
                    <a:lnTo>
                      <a:pt x="2" y="0"/>
                    </a:lnTo>
                    <a:lnTo>
                      <a:pt x="4" y="10"/>
                    </a:lnTo>
                    <a:lnTo>
                      <a:pt x="0" y="10"/>
                    </a:lnTo>
                    <a:lnTo>
                      <a:pt x="0"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53" name="Freeform 229"/>
              <p:cNvSpPr>
                <a:spLocks/>
              </p:cNvSpPr>
              <p:nvPr/>
            </p:nvSpPr>
            <p:spPr bwMode="auto">
              <a:xfrm>
                <a:off x="1724" y="1320"/>
                <a:ext cx="17" cy="20"/>
              </a:xfrm>
              <a:custGeom>
                <a:avLst/>
                <a:gdLst>
                  <a:gd name="T0" fmla="*/ 15 w 17"/>
                  <a:gd name="T1" fmla="*/ 20 h 20"/>
                  <a:gd name="T2" fmla="*/ 15 w 17"/>
                  <a:gd name="T3" fmla="*/ 20 h 20"/>
                  <a:gd name="T4" fmla="*/ 0 w 17"/>
                  <a:gd name="T5" fmla="*/ 18 h 20"/>
                  <a:gd name="T6" fmla="*/ 2 w 17"/>
                  <a:gd name="T7" fmla="*/ 14 h 20"/>
                  <a:gd name="T8" fmla="*/ 4 w 17"/>
                  <a:gd name="T9" fmla="*/ 12 h 20"/>
                  <a:gd name="T10" fmla="*/ 2 w 17"/>
                  <a:gd name="T11" fmla="*/ 6 h 20"/>
                  <a:gd name="T12" fmla="*/ 0 w 17"/>
                  <a:gd name="T13" fmla="*/ 2 h 20"/>
                  <a:gd name="T14" fmla="*/ 0 w 17"/>
                  <a:gd name="T15" fmla="*/ 0 h 20"/>
                  <a:gd name="T16" fmla="*/ 2 w 17"/>
                  <a:gd name="T17" fmla="*/ 0 h 20"/>
                  <a:gd name="T18" fmla="*/ 8 w 17"/>
                  <a:gd name="T19" fmla="*/ 0 h 20"/>
                  <a:gd name="T20" fmla="*/ 13 w 17"/>
                  <a:gd name="T21" fmla="*/ 4 h 20"/>
                  <a:gd name="T22" fmla="*/ 15 w 17"/>
                  <a:gd name="T23" fmla="*/ 6 h 20"/>
                  <a:gd name="T24" fmla="*/ 17 w 17"/>
                  <a:gd name="T25" fmla="*/ 10 h 20"/>
                  <a:gd name="T26" fmla="*/ 17 w 17"/>
                  <a:gd name="T27" fmla="*/ 18 h 20"/>
                  <a:gd name="T28" fmla="*/ 17 w 17"/>
                  <a:gd name="T29" fmla="*/ 20 h 20"/>
                  <a:gd name="T30" fmla="*/ 15 w 17"/>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0">
                    <a:moveTo>
                      <a:pt x="15" y="20"/>
                    </a:moveTo>
                    <a:lnTo>
                      <a:pt x="15" y="20"/>
                    </a:lnTo>
                    <a:lnTo>
                      <a:pt x="0" y="18"/>
                    </a:lnTo>
                    <a:lnTo>
                      <a:pt x="2" y="14"/>
                    </a:lnTo>
                    <a:lnTo>
                      <a:pt x="4" y="12"/>
                    </a:lnTo>
                    <a:lnTo>
                      <a:pt x="2" y="6"/>
                    </a:lnTo>
                    <a:lnTo>
                      <a:pt x="0" y="2"/>
                    </a:lnTo>
                    <a:lnTo>
                      <a:pt x="0" y="0"/>
                    </a:lnTo>
                    <a:lnTo>
                      <a:pt x="2" y="0"/>
                    </a:lnTo>
                    <a:lnTo>
                      <a:pt x="8" y="0"/>
                    </a:lnTo>
                    <a:lnTo>
                      <a:pt x="13" y="4"/>
                    </a:lnTo>
                    <a:lnTo>
                      <a:pt x="15" y="6"/>
                    </a:lnTo>
                    <a:lnTo>
                      <a:pt x="17" y="10"/>
                    </a:lnTo>
                    <a:lnTo>
                      <a:pt x="17" y="18"/>
                    </a:lnTo>
                    <a:lnTo>
                      <a:pt x="17" y="20"/>
                    </a:lnTo>
                    <a:lnTo>
                      <a:pt x="15" y="2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54" name="Freeform 230"/>
              <p:cNvSpPr>
                <a:spLocks/>
              </p:cNvSpPr>
              <p:nvPr/>
            </p:nvSpPr>
            <p:spPr bwMode="auto">
              <a:xfrm>
                <a:off x="1730" y="1276"/>
                <a:ext cx="34" cy="27"/>
              </a:xfrm>
              <a:custGeom>
                <a:avLst/>
                <a:gdLst>
                  <a:gd name="T0" fmla="*/ 34 w 34"/>
                  <a:gd name="T1" fmla="*/ 19 h 27"/>
                  <a:gd name="T2" fmla="*/ 34 w 34"/>
                  <a:gd name="T3" fmla="*/ 19 h 27"/>
                  <a:gd name="T4" fmla="*/ 29 w 34"/>
                  <a:gd name="T5" fmla="*/ 19 h 27"/>
                  <a:gd name="T6" fmla="*/ 25 w 34"/>
                  <a:gd name="T7" fmla="*/ 19 h 27"/>
                  <a:gd name="T8" fmla="*/ 22 w 34"/>
                  <a:gd name="T9" fmla="*/ 21 h 27"/>
                  <a:gd name="T10" fmla="*/ 16 w 34"/>
                  <a:gd name="T11" fmla="*/ 21 h 27"/>
                  <a:gd name="T12" fmla="*/ 9 w 34"/>
                  <a:gd name="T13" fmla="*/ 27 h 27"/>
                  <a:gd name="T14" fmla="*/ 2 w 34"/>
                  <a:gd name="T15" fmla="*/ 17 h 27"/>
                  <a:gd name="T16" fmla="*/ 0 w 34"/>
                  <a:gd name="T17" fmla="*/ 13 h 27"/>
                  <a:gd name="T18" fmla="*/ 0 w 34"/>
                  <a:gd name="T19" fmla="*/ 7 h 27"/>
                  <a:gd name="T20" fmla="*/ 5 w 34"/>
                  <a:gd name="T21" fmla="*/ 0 h 27"/>
                  <a:gd name="T22" fmla="*/ 11 w 34"/>
                  <a:gd name="T23" fmla="*/ 7 h 27"/>
                  <a:gd name="T24" fmla="*/ 16 w 34"/>
                  <a:gd name="T25" fmla="*/ 7 h 27"/>
                  <a:gd name="T26" fmla="*/ 20 w 34"/>
                  <a:gd name="T27" fmla="*/ 7 h 27"/>
                  <a:gd name="T28" fmla="*/ 27 w 34"/>
                  <a:gd name="T29" fmla="*/ 9 h 27"/>
                  <a:gd name="T30" fmla="*/ 34 w 34"/>
                  <a:gd name="T31" fmla="*/ 15 h 27"/>
                  <a:gd name="T32" fmla="*/ 34 w 34"/>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7">
                    <a:moveTo>
                      <a:pt x="34" y="19"/>
                    </a:moveTo>
                    <a:lnTo>
                      <a:pt x="34" y="19"/>
                    </a:lnTo>
                    <a:lnTo>
                      <a:pt x="29" y="19"/>
                    </a:lnTo>
                    <a:lnTo>
                      <a:pt x="25" y="19"/>
                    </a:lnTo>
                    <a:lnTo>
                      <a:pt x="22" y="21"/>
                    </a:lnTo>
                    <a:lnTo>
                      <a:pt x="16" y="21"/>
                    </a:lnTo>
                    <a:lnTo>
                      <a:pt x="9" y="27"/>
                    </a:lnTo>
                    <a:lnTo>
                      <a:pt x="2" y="17"/>
                    </a:lnTo>
                    <a:lnTo>
                      <a:pt x="0" y="13"/>
                    </a:lnTo>
                    <a:lnTo>
                      <a:pt x="0" y="7"/>
                    </a:lnTo>
                    <a:lnTo>
                      <a:pt x="5" y="0"/>
                    </a:lnTo>
                    <a:lnTo>
                      <a:pt x="11" y="7"/>
                    </a:lnTo>
                    <a:lnTo>
                      <a:pt x="16" y="7"/>
                    </a:lnTo>
                    <a:lnTo>
                      <a:pt x="20" y="7"/>
                    </a:lnTo>
                    <a:lnTo>
                      <a:pt x="27" y="9"/>
                    </a:lnTo>
                    <a:lnTo>
                      <a:pt x="34" y="15"/>
                    </a:lnTo>
                    <a:lnTo>
                      <a:pt x="34" y="19"/>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5" name="Group 234"/>
            <p:cNvGrpSpPr>
              <a:grpSpLocks/>
            </p:cNvGrpSpPr>
            <p:nvPr/>
          </p:nvGrpSpPr>
          <p:grpSpPr bwMode="auto">
            <a:xfrm>
              <a:off x="1318" y="1230"/>
              <a:ext cx="9" cy="5"/>
              <a:chOff x="1318" y="1230"/>
              <a:chExt cx="9" cy="5"/>
            </a:xfrm>
            <a:grpFill/>
          </p:grpSpPr>
          <p:sp>
            <p:nvSpPr>
              <p:cNvPr id="3343" name="Freeform 232"/>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4" name="Freeform 233"/>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6" name="Group 237"/>
            <p:cNvGrpSpPr>
              <a:grpSpLocks/>
            </p:cNvGrpSpPr>
            <p:nvPr/>
          </p:nvGrpSpPr>
          <p:grpSpPr bwMode="auto">
            <a:xfrm>
              <a:off x="1692" y="1246"/>
              <a:ext cx="2" cy="6"/>
              <a:chOff x="1692" y="1246"/>
              <a:chExt cx="2" cy="6"/>
            </a:xfrm>
            <a:grpFill/>
          </p:grpSpPr>
          <p:sp>
            <p:nvSpPr>
              <p:cNvPr id="3341" name="Freeform 235"/>
              <p:cNvSpPr>
                <a:spLocks/>
              </p:cNvSpPr>
              <p:nvPr/>
            </p:nvSpPr>
            <p:spPr bwMode="auto">
              <a:xfrm>
                <a:off x="1692" y="1246"/>
                <a:ext cx="2" cy="6"/>
              </a:xfrm>
              <a:custGeom>
                <a:avLst/>
                <a:gdLst>
                  <a:gd name="T0" fmla="*/ 2 w 2"/>
                  <a:gd name="T1" fmla="*/ 6 h 6"/>
                  <a:gd name="T2" fmla="*/ 2 w 2"/>
                  <a:gd name="T3" fmla="*/ 6 h 6"/>
                  <a:gd name="T4" fmla="*/ 2 w 2"/>
                  <a:gd name="T5" fmla="*/ 2 h 6"/>
                  <a:gd name="T6" fmla="*/ 1 w 2"/>
                  <a:gd name="T7" fmla="*/ 0 h 6"/>
                  <a:gd name="T8" fmla="*/ 0 w 2"/>
                  <a:gd name="T9" fmla="*/ 4 h 6"/>
                  <a:gd name="T10" fmla="*/ 1 w 2"/>
                  <a:gd name="T11" fmla="*/ 4 h 6"/>
                  <a:gd name="T12" fmla="*/ 0 w 2"/>
                  <a:gd name="T13" fmla="*/ 6 h 6"/>
                  <a:gd name="T14" fmla="*/ 2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6"/>
                    </a:moveTo>
                    <a:lnTo>
                      <a:pt x="2" y="6"/>
                    </a:lnTo>
                    <a:lnTo>
                      <a:pt x="2" y="2"/>
                    </a:lnTo>
                    <a:lnTo>
                      <a:pt x="1" y="0"/>
                    </a:lnTo>
                    <a:lnTo>
                      <a:pt x="0" y="4"/>
                    </a:lnTo>
                    <a:lnTo>
                      <a:pt x="1" y="4"/>
                    </a:lnTo>
                    <a:lnTo>
                      <a:pt x="0" y="6"/>
                    </a:lnTo>
                    <a:lnTo>
                      <a:pt x="2"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2" name="Freeform 236"/>
              <p:cNvSpPr>
                <a:spLocks/>
              </p:cNvSpPr>
              <p:nvPr/>
            </p:nvSpPr>
            <p:spPr bwMode="auto">
              <a:xfrm>
                <a:off x="1692" y="1246"/>
                <a:ext cx="2" cy="6"/>
              </a:xfrm>
              <a:custGeom>
                <a:avLst/>
                <a:gdLst>
                  <a:gd name="T0" fmla="*/ 2 w 2"/>
                  <a:gd name="T1" fmla="*/ 6 h 6"/>
                  <a:gd name="T2" fmla="*/ 2 w 2"/>
                  <a:gd name="T3" fmla="*/ 6 h 6"/>
                  <a:gd name="T4" fmla="*/ 2 w 2"/>
                  <a:gd name="T5" fmla="*/ 2 h 6"/>
                  <a:gd name="T6" fmla="*/ 1 w 2"/>
                  <a:gd name="T7" fmla="*/ 0 h 6"/>
                  <a:gd name="T8" fmla="*/ 0 w 2"/>
                  <a:gd name="T9" fmla="*/ 4 h 6"/>
                  <a:gd name="T10" fmla="*/ 1 w 2"/>
                  <a:gd name="T11" fmla="*/ 4 h 6"/>
                  <a:gd name="T12" fmla="*/ 0 w 2"/>
                  <a:gd name="T13" fmla="*/ 6 h 6"/>
                  <a:gd name="T14" fmla="*/ 2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6"/>
                    </a:moveTo>
                    <a:lnTo>
                      <a:pt x="2" y="6"/>
                    </a:lnTo>
                    <a:lnTo>
                      <a:pt x="2" y="2"/>
                    </a:lnTo>
                    <a:lnTo>
                      <a:pt x="1" y="0"/>
                    </a:lnTo>
                    <a:lnTo>
                      <a:pt x="0" y="4"/>
                    </a:lnTo>
                    <a:lnTo>
                      <a:pt x="1" y="4"/>
                    </a:lnTo>
                    <a:lnTo>
                      <a:pt x="0" y="6"/>
                    </a:lnTo>
                    <a:lnTo>
                      <a:pt x="2"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7" name="Group 240"/>
            <p:cNvGrpSpPr>
              <a:grpSpLocks/>
            </p:cNvGrpSpPr>
            <p:nvPr/>
          </p:nvGrpSpPr>
          <p:grpSpPr bwMode="auto">
            <a:xfrm>
              <a:off x="1657" y="1250"/>
              <a:ext cx="17" cy="18"/>
              <a:chOff x="1657" y="1250"/>
              <a:chExt cx="17" cy="18"/>
            </a:xfrm>
            <a:grpFill/>
          </p:grpSpPr>
          <p:sp>
            <p:nvSpPr>
              <p:cNvPr id="3339" name="Freeform 238"/>
              <p:cNvSpPr>
                <a:spLocks/>
              </p:cNvSpPr>
              <p:nvPr/>
            </p:nvSpPr>
            <p:spPr bwMode="auto">
              <a:xfrm>
                <a:off x="1657" y="1250"/>
                <a:ext cx="17" cy="18"/>
              </a:xfrm>
              <a:custGeom>
                <a:avLst/>
                <a:gdLst>
                  <a:gd name="T0" fmla="*/ 2 w 17"/>
                  <a:gd name="T1" fmla="*/ 18 h 18"/>
                  <a:gd name="T2" fmla="*/ 2 w 17"/>
                  <a:gd name="T3" fmla="*/ 18 h 18"/>
                  <a:gd name="T4" fmla="*/ 15 w 17"/>
                  <a:gd name="T5" fmla="*/ 16 h 18"/>
                  <a:gd name="T6" fmla="*/ 15 w 17"/>
                  <a:gd name="T7" fmla="*/ 11 h 18"/>
                  <a:gd name="T8" fmla="*/ 17 w 17"/>
                  <a:gd name="T9" fmla="*/ 6 h 18"/>
                  <a:gd name="T10" fmla="*/ 13 w 17"/>
                  <a:gd name="T11" fmla="*/ 4 h 18"/>
                  <a:gd name="T12" fmla="*/ 9 w 17"/>
                  <a:gd name="T13" fmla="*/ 0 h 18"/>
                  <a:gd name="T14" fmla="*/ 0 w 17"/>
                  <a:gd name="T15" fmla="*/ 6 h 18"/>
                  <a:gd name="T16" fmla="*/ 2 w 17"/>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2" y="18"/>
                    </a:moveTo>
                    <a:lnTo>
                      <a:pt x="2" y="18"/>
                    </a:lnTo>
                    <a:lnTo>
                      <a:pt x="15" y="16"/>
                    </a:lnTo>
                    <a:lnTo>
                      <a:pt x="15" y="11"/>
                    </a:lnTo>
                    <a:lnTo>
                      <a:pt x="17" y="6"/>
                    </a:lnTo>
                    <a:lnTo>
                      <a:pt x="13" y="4"/>
                    </a:lnTo>
                    <a:lnTo>
                      <a:pt x="9" y="0"/>
                    </a:lnTo>
                    <a:lnTo>
                      <a:pt x="0" y="6"/>
                    </a:lnTo>
                    <a:lnTo>
                      <a:pt x="2"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0" name="Freeform 239"/>
              <p:cNvSpPr>
                <a:spLocks/>
              </p:cNvSpPr>
              <p:nvPr/>
            </p:nvSpPr>
            <p:spPr bwMode="auto">
              <a:xfrm>
                <a:off x="1657" y="1250"/>
                <a:ext cx="17" cy="18"/>
              </a:xfrm>
              <a:custGeom>
                <a:avLst/>
                <a:gdLst>
                  <a:gd name="T0" fmla="*/ 2 w 17"/>
                  <a:gd name="T1" fmla="*/ 18 h 18"/>
                  <a:gd name="T2" fmla="*/ 2 w 17"/>
                  <a:gd name="T3" fmla="*/ 18 h 18"/>
                  <a:gd name="T4" fmla="*/ 15 w 17"/>
                  <a:gd name="T5" fmla="*/ 16 h 18"/>
                  <a:gd name="T6" fmla="*/ 15 w 17"/>
                  <a:gd name="T7" fmla="*/ 11 h 18"/>
                  <a:gd name="T8" fmla="*/ 17 w 17"/>
                  <a:gd name="T9" fmla="*/ 6 h 18"/>
                  <a:gd name="T10" fmla="*/ 13 w 17"/>
                  <a:gd name="T11" fmla="*/ 4 h 18"/>
                  <a:gd name="T12" fmla="*/ 9 w 17"/>
                  <a:gd name="T13" fmla="*/ 0 h 18"/>
                  <a:gd name="T14" fmla="*/ 0 w 17"/>
                  <a:gd name="T15" fmla="*/ 6 h 18"/>
                  <a:gd name="T16" fmla="*/ 2 w 17"/>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2" y="18"/>
                    </a:moveTo>
                    <a:lnTo>
                      <a:pt x="2" y="18"/>
                    </a:lnTo>
                    <a:lnTo>
                      <a:pt x="15" y="16"/>
                    </a:lnTo>
                    <a:lnTo>
                      <a:pt x="15" y="11"/>
                    </a:lnTo>
                    <a:lnTo>
                      <a:pt x="17" y="6"/>
                    </a:lnTo>
                    <a:lnTo>
                      <a:pt x="13" y="4"/>
                    </a:lnTo>
                    <a:lnTo>
                      <a:pt x="9" y="0"/>
                    </a:lnTo>
                    <a:lnTo>
                      <a:pt x="0" y="6"/>
                    </a:lnTo>
                    <a:lnTo>
                      <a:pt x="2"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8" name="Group 243"/>
            <p:cNvGrpSpPr>
              <a:grpSpLocks/>
            </p:cNvGrpSpPr>
            <p:nvPr/>
          </p:nvGrpSpPr>
          <p:grpSpPr bwMode="auto">
            <a:xfrm>
              <a:off x="1657" y="1224"/>
              <a:ext cx="9" cy="5"/>
              <a:chOff x="1657" y="1224"/>
              <a:chExt cx="9" cy="5"/>
            </a:xfrm>
            <a:grpFill/>
          </p:grpSpPr>
          <p:sp>
            <p:nvSpPr>
              <p:cNvPr id="3337" name="Freeform 241"/>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8" name="Freeform 242"/>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09" name="Group 246"/>
            <p:cNvGrpSpPr>
              <a:grpSpLocks/>
            </p:cNvGrpSpPr>
            <p:nvPr/>
          </p:nvGrpSpPr>
          <p:grpSpPr bwMode="auto">
            <a:xfrm>
              <a:off x="1379" y="1042"/>
              <a:ext cx="233" cy="66"/>
              <a:chOff x="1379" y="1042"/>
              <a:chExt cx="233" cy="66"/>
            </a:xfrm>
            <a:grpFill/>
          </p:grpSpPr>
          <p:sp>
            <p:nvSpPr>
              <p:cNvPr id="3335" name="Freeform 244"/>
              <p:cNvSpPr>
                <a:spLocks/>
              </p:cNvSpPr>
              <p:nvPr/>
            </p:nvSpPr>
            <p:spPr bwMode="auto">
              <a:xfrm>
                <a:off x="1379" y="1042"/>
                <a:ext cx="233" cy="66"/>
              </a:xfrm>
              <a:custGeom>
                <a:avLst/>
                <a:gdLst>
                  <a:gd name="T0" fmla="*/ 102 w 233"/>
                  <a:gd name="T1" fmla="*/ 54 h 66"/>
                  <a:gd name="T2" fmla="*/ 118 w 233"/>
                  <a:gd name="T3" fmla="*/ 66 h 66"/>
                  <a:gd name="T4" fmla="*/ 131 w 233"/>
                  <a:gd name="T5" fmla="*/ 60 h 66"/>
                  <a:gd name="T6" fmla="*/ 133 w 233"/>
                  <a:gd name="T7" fmla="*/ 62 h 66"/>
                  <a:gd name="T8" fmla="*/ 149 w 233"/>
                  <a:gd name="T9" fmla="*/ 62 h 66"/>
                  <a:gd name="T10" fmla="*/ 151 w 233"/>
                  <a:gd name="T11" fmla="*/ 66 h 66"/>
                  <a:gd name="T12" fmla="*/ 169 w 233"/>
                  <a:gd name="T13" fmla="*/ 62 h 66"/>
                  <a:gd name="T14" fmla="*/ 180 w 233"/>
                  <a:gd name="T15" fmla="*/ 60 h 66"/>
                  <a:gd name="T16" fmla="*/ 178 w 233"/>
                  <a:gd name="T17" fmla="*/ 56 h 66"/>
                  <a:gd name="T18" fmla="*/ 184 w 233"/>
                  <a:gd name="T19" fmla="*/ 60 h 66"/>
                  <a:gd name="T20" fmla="*/ 189 w 233"/>
                  <a:gd name="T21" fmla="*/ 60 h 66"/>
                  <a:gd name="T22" fmla="*/ 193 w 233"/>
                  <a:gd name="T23" fmla="*/ 62 h 66"/>
                  <a:gd name="T24" fmla="*/ 222 w 233"/>
                  <a:gd name="T25" fmla="*/ 62 h 66"/>
                  <a:gd name="T26" fmla="*/ 222 w 233"/>
                  <a:gd name="T27" fmla="*/ 52 h 66"/>
                  <a:gd name="T28" fmla="*/ 229 w 233"/>
                  <a:gd name="T29" fmla="*/ 48 h 66"/>
                  <a:gd name="T30" fmla="*/ 233 w 233"/>
                  <a:gd name="T31" fmla="*/ 43 h 66"/>
                  <a:gd name="T32" fmla="*/ 218 w 233"/>
                  <a:gd name="T33" fmla="*/ 33 h 66"/>
                  <a:gd name="T34" fmla="*/ 211 w 233"/>
                  <a:gd name="T35" fmla="*/ 35 h 66"/>
                  <a:gd name="T36" fmla="*/ 206 w 233"/>
                  <a:gd name="T37" fmla="*/ 35 h 66"/>
                  <a:gd name="T38" fmla="*/ 193 w 233"/>
                  <a:gd name="T39" fmla="*/ 29 h 66"/>
                  <a:gd name="T40" fmla="*/ 184 w 233"/>
                  <a:gd name="T41" fmla="*/ 31 h 66"/>
                  <a:gd name="T42" fmla="*/ 180 w 233"/>
                  <a:gd name="T43" fmla="*/ 31 h 66"/>
                  <a:gd name="T44" fmla="*/ 175 w 233"/>
                  <a:gd name="T45" fmla="*/ 29 h 66"/>
                  <a:gd name="T46" fmla="*/ 169 w 233"/>
                  <a:gd name="T47" fmla="*/ 27 h 66"/>
                  <a:gd name="T48" fmla="*/ 140 w 233"/>
                  <a:gd name="T49" fmla="*/ 35 h 66"/>
                  <a:gd name="T50" fmla="*/ 122 w 233"/>
                  <a:gd name="T51" fmla="*/ 33 h 66"/>
                  <a:gd name="T52" fmla="*/ 120 w 233"/>
                  <a:gd name="T53" fmla="*/ 37 h 66"/>
                  <a:gd name="T54" fmla="*/ 116 w 233"/>
                  <a:gd name="T55" fmla="*/ 35 h 66"/>
                  <a:gd name="T56" fmla="*/ 111 w 233"/>
                  <a:gd name="T57" fmla="*/ 37 h 66"/>
                  <a:gd name="T58" fmla="*/ 98 w 233"/>
                  <a:gd name="T59" fmla="*/ 33 h 66"/>
                  <a:gd name="T60" fmla="*/ 96 w 233"/>
                  <a:gd name="T61" fmla="*/ 35 h 66"/>
                  <a:gd name="T62" fmla="*/ 89 w 233"/>
                  <a:gd name="T63" fmla="*/ 29 h 66"/>
                  <a:gd name="T64" fmla="*/ 82 w 233"/>
                  <a:gd name="T65" fmla="*/ 25 h 66"/>
                  <a:gd name="T66" fmla="*/ 82 w 233"/>
                  <a:gd name="T67" fmla="*/ 25 h 66"/>
                  <a:gd name="T68" fmla="*/ 89 w 233"/>
                  <a:gd name="T69" fmla="*/ 23 h 66"/>
                  <a:gd name="T70" fmla="*/ 93 w 233"/>
                  <a:gd name="T71" fmla="*/ 20 h 66"/>
                  <a:gd name="T72" fmla="*/ 80 w 233"/>
                  <a:gd name="T73" fmla="*/ 18 h 66"/>
                  <a:gd name="T74" fmla="*/ 71 w 233"/>
                  <a:gd name="T75" fmla="*/ 12 h 66"/>
                  <a:gd name="T76" fmla="*/ 65 w 233"/>
                  <a:gd name="T77" fmla="*/ 8 h 66"/>
                  <a:gd name="T78" fmla="*/ 54 w 233"/>
                  <a:gd name="T79" fmla="*/ 12 h 66"/>
                  <a:gd name="T80" fmla="*/ 42 w 233"/>
                  <a:gd name="T81" fmla="*/ 8 h 66"/>
                  <a:gd name="T82" fmla="*/ 22 w 233"/>
                  <a:gd name="T83" fmla="*/ 2 h 66"/>
                  <a:gd name="T84" fmla="*/ 5 w 233"/>
                  <a:gd name="T85" fmla="*/ 4 h 66"/>
                  <a:gd name="T86" fmla="*/ 7 w 233"/>
                  <a:gd name="T87" fmla="*/ 12 h 66"/>
                  <a:gd name="T88" fmla="*/ 14 w 233"/>
                  <a:gd name="T89" fmla="*/ 20 h 66"/>
                  <a:gd name="T90" fmla="*/ 27 w 233"/>
                  <a:gd name="T91" fmla="*/ 20 h 66"/>
                  <a:gd name="T92" fmla="*/ 36 w 233"/>
                  <a:gd name="T93" fmla="*/ 22 h 66"/>
                  <a:gd name="T94" fmla="*/ 40 w 233"/>
                  <a:gd name="T95" fmla="*/ 20 h 66"/>
                  <a:gd name="T96" fmla="*/ 47 w 233"/>
                  <a:gd name="T97" fmla="*/ 22 h 66"/>
                  <a:gd name="T98" fmla="*/ 60 w 233"/>
                  <a:gd name="T99" fmla="*/ 29 h 66"/>
                  <a:gd name="T100" fmla="*/ 65 w 233"/>
                  <a:gd name="T101" fmla="*/ 35 h 66"/>
                  <a:gd name="T102" fmla="*/ 62 w 233"/>
                  <a:gd name="T103" fmla="*/ 43 h 66"/>
                  <a:gd name="T104" fmla="*/ 62 w 233"/>
                  <a:gd name="T105" fmla="*/ 58 h 66"/>
                  <a:gd name="T106" fmla="*/ 71 w 233"/>
                  <a:gd name="T107" fmla="*/ 66 h 66"/>
                  <a:gd name="T108" fmla="*/ 76 w 233"/>
                  <a:gd name="T109" fmla="*/ 62 h 66"/>
                  <a:gd name="T110" fmla="*/ 78 w 233"/>
                  <a:gd name="T111" fmla="*/ 66 h 66"/>
                  <a:gd name="T112" fmla="*/ 85 w 233"/>
                  <a:gd name="T113" fmla="*/ 64 h 66"/>
                  <a:gd name="T114" fmla="*/ 102 w 233"/>
                  <a:gd name="T11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102" y="54"/>
                    </a:move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6" name="Freeform 245"/>
              <p:cNvSpPr>
                <a:spLocks/>
              </p:cNvSpPr>
              <p:nvPr/>
            </p:nvSpPr>
            <p:spPr bwMode="auto">
              <a:xfrm>
                <a:off x="1379" y="1042"/>
                <a:ext cx="233" cy="66"/>
              </a:xfrm>
              <a:custGeom>
                <a:avLst/>
                <a:gdLst>
                  <a:gd name="T0" fmla="*/ 102 w 233"/>
                  <a:gd name="T1" fmla="*/ 54 h 66"/>
                  <a:gd name="T2" fmla="*/ 118 w 233"/>
                  <a:gd name="T3" fmla="*/ 66 h 66"/>
                  <a:gd name="T4" fmla="*/ 131 w 233"/>
                  <a:gd name="T5" fmla="*/ 60 h 66"/>
                  <a:gd name="T6" fmla="*/ 133 w 233"/>
                  <a:gd name="T7" fmla="*/ 62 h 66"/>
                  <a:gd name="T8" fmla="*/ 149 w 233"/>
                  <a:gd name="T9" fmla="*/ 62 h 66"/>
                  <a:gd name="T10" fmla="*/ 151 w 233"/>
                  <a:gd name="T11" fmla="*/ 66 h 66"/>
                  <a:gd name="T12" fmla="*/ 169 w 233"/>
                  <a:gd name="T13" fmla="*/ 62 h 66"/>
                  <a:gd name="T14" fmla="*/ 180 w 233"/>
                  <a:gd name="T15" fmla="*/ 60 h 66"/>
                  <a:gd name="T16" fmla="*/ 178 w 233"/>
                  <a:gd name="T17" fmla="*/ 56 h 66"/>
                  <a:gd name="T18" fmla="*/ 184 w 233"/>
                  <a:gd name="T19" fmla="*/ 60 h 66"/>
                  <a:gd name="T20" fmla="*/ 189 w 233"/>
                  <a:gd name="T21" fmla="*/ 60 h 66"/>
                  <a:gd name="T22" fmla="*/ 193 w 233"/>
                  <a:gd name="T23" fmla="*/ 62 h 66"/>
                  <a:gd name="T24" fmla="*/ 222 w 233"/>
                  <a:gd name="T25" fmla="*/ 62 h 66"/>
                  <a:gd name="T26" fmla="*/ 222 w 233"/>
                  <a:gd name="T27" fmla="*/ 52 h 66"/>
                  <a:gd name="T28" fmla="*/ 229 w 233"/>
                  <a:gd name="T29" fmla="*/ 48 h 66"/>
                  <a:gd name="T30" fmla="*/ 233 w 233"/>
                  <a:gd name="T31" fmla="*/ 43 h 66"/>
                  <a:gd name="T32" fmla="*/ 218 w 233"/>
                  <a:gd name="T33" fmla="*/ 33 h 66"/>
                  <a:gd name="T34" fmla="*/ 211 w 233"/>
                  <a:gd name="T35" fmla="*/ 35 h 66"/>
                  <a:gd name="T36" fmla="*/ 206 w 233"/>
                  <a:gd name="T37" fmla="*/ 35 h 66"/>
                  <a:gd name="T38" fmla="*/ 193 w 233"/>
                  <a:gd name="T39" fmla="*/ 29 h 66"/>
                  <a:gd name="T40" fmla="*/ 184 w 233"/>
                  <a:gd name="T41" fmla="*/ 31 h 66"/>
                  <a:gd name="T42" fmla="*/ 180 w 233"/>
                  <a:gd name="T43" fmla="*/ 31 h 66"/>
                  <a:gd name="T44" fmla="*/ 175 w 233"/>
                  <a:gd name="T45" fmla="*/ 29 h 66"/>
                  <a:gd name="T46" fmla="*/ 169 w 233"/>
                  <a:gd name="T47" fmla="*/ 27 h 66"/>
                  <a:gd name="T48" fmla="*/ 140 w 233"/>
                  <a:gd name="T49" fmla="*/ 35 h 66"/>
                  <a:gd name="T50" fmla="*/ 122 w 233"/>
                  <a:gd name="T51" fmla="*/ 33 h 66"/>
                  <a:gd name="T52" fmla="*/ 120 w 233"/>
                  <a:gd name="T53" fmla="*/ 37 h 66"/>
                  <a:gd name="T54" fmla="*/ 116 w 233"/>
                  <a:gd name="T55" fmla="*/ 35 h 66"/>
                  <a:gd name="T56" fmla="*/ 111 w 233"/>
                  <a:gd name="T57" fmla="*/ 37 h 66"/>
                  <a:gd name="T58" fmla="*/ 98 w 233"/>
                  <a:gd name="T59" fmla="*/ 33 h 66"/>
                  <a:gd name="T60" fmla="*/ 96 w 233"/>
                  <a:gd name="T61" fmla="*/ 35 h 66"/>
                  <a:gd name="T62" fmla="*/ 89 w 233"/>
                  <a:gd name="T63" fmla="*/ 29 h 66"/>
                  <a:gd name="T64" fmla="*/ 82 w 233"/>
                  <a:gd name="T65" fmla="*/ 25 h 66"/>
                  <a:gd name="T66" fmla="*/ 82 w 233"/>
                  <a:gd name="T67" fmla="*/ 25 h 66"/>
                  <a:gd name="T68" fmla="*/ 89 w 233"/>
                  <a:gd name="T69" fmla="*/ 23 h 66"/>
                  <a:gd name="T70" fmla="*/ 93 w 233"/>
                  <a:gd name="T71" fmla="*/ 20 h 66"/>
                  <a:gd name="T72" fmla="*/ 80 w 233"/>
                  <a:gd name="T73" fmla="*/ 18 h 66"/>
                  <a:gd name="T74" fmla="*/ 71 w 233"/>
                  <a:gd name="T75" fmla="*/ 12 h 66"/>
                  <a:gd name="T76" fmla="*/ 65 w 233"/>
                  <a:gd name="T77" fmla="*/ 8 h 66"/>
                  <a:gd name="T78" fmla="*/ 54 w 233"/>
                  <a:gd name="T79" fmla="*/ 12 h 66"/>
                  <a:gd name="T80" fmla="*/ 42 w 233"/>
                  <a:gd name="T81" fmla="*/ 8 h 66"/>
                  <a:gd name="T82" fmla="*/ 22 w 233"/>
                  <a:gd name="T83" fmla="*/ 2 h 66"/>
                  <a:gd name="T84" fmla="*/ 5 w 233"/>
                  <a:gd name="T85" fmla="*/ 4 h 66"/>
                  <a:gd name="T86" fmla="*/ 7 w 233"/>
                  <a:gd name="T87" fmla="*/ 12 h 66"/>
                  <a:gd name="T88" fmla="*/ 14 w 233"/>
                  <a:gd name="T89" fmla="*/ 20 h 66"/>
                  <a:gd name="T90" fmla="*/ 27 w 233"/>
                  <a:gd name="T91" fmla="*/ 20 h 66"/>
                  <a:gd name="T92" fmla="*/ 36 w 233"/>
                  <a:gd name="T93" fmla="*/ 22 h 66"/>
                  <a:gd name="T94" fmla="*/ 40 w 233"/>
                  <a:gd name="T95" fmla="*/ 20 h 66"/>
                  <a:gd name="T96" fmla="*/ 47 w 233"/>
                  <a:gd name="T97" fmla="*/ 22 h 66"/>
                  <a:gd name="T98" fmla="*/ 60 w 233"/>
                  <a:gd name="T99" fmla="*/ 29 h 66"/>
                  <a:gd name="T100" fmla="*/ 65 w 233"/>
                  <a:gd name="T101" fmla="*/ 35 h 66"/>
                  <a:gd name="T102" fmla="*/ 62 w 233"/>
                  <a:gd name="T103" fmla="*/ 43 h 66"/>
                  <a:gd name="T104" fmla="*/ 62 w 233"/>
                  <a:gd name="T105" fmla="*/ 58 h 66"/>
                  <a:gd name="T106" fmla="*/ 71 w 233"/>
                  <a:gd name="T107" fmla="*/ 66 h 66"/>
                  <a:gd name="T108" fmla="*/ 76 w 233"/>
                  <a:gd name="T109" fmla="*/ 62 h 66"/>
                  <a:gd name="T110" fmla="*/ 78 w 233"/>
                  <a:gd name="T111" fmla="*/ 66 h 66"/>
                  <a:gd name="T112" fmla="*/ 85 w 233"/>
                  <a:gd name="T113" fmla="*/ 64 h 66"/>
                  <a:gd name="T114" fmla="*/ 102 w 233"/>
                  <a:gd name="T11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102" y="54"/>
                    </a:move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0" name="Group 249"/>
            <p:cNvGrpSpPr>
              <a:grpSpLocks/>
            </p:cNvGrpSpPr>
            <p:nvPr/>
          </p:nvGrpSpPr>
          <p:grpSpPr bwMode="auto">
            <a:xfrm>
              <a:off x="1379" y="1073"/>
              <a:ext cx="37" cy="33"/>
              <a:chOff x="1379" y="1073"/>
              <a:chExt cx="37" cy="33"/>
            </a:xfrm>
            <a:grpFill/>
          </p:grpSpPr>
          <p:sp>
            <p:nvSpPr>
              <p:cNvPr id="3333" name="Freeform 247"/>
              <p:cNvSpPr>
                <a:spLocks/>
              </p:cNvSpPr>
              <p:nvPr/>
            </p:nvSpPr>
            <p:spPr bwMode="auto">
              <a:xfrm>
                <a:off x="1379" y="1073"/>
                <a:ext cx="37" cy="33"/>
              </a:xfrm>
              <a:custGeom>
                <a:avLst/>
                <a:gdLst>
                  <a:gd name="T0" fmla="*/ 18 w 37"/>
                  <a:gd name="T1" fmla="*/ 3 h 33"/>
                  <a:gd name="T2" fmla="*/ 18 w 37"/>
                  <a:gd name="T3" fmla="*/ 3 h 33"/>
                  <a:gd name="T4" fmla="*/ 15 w 37"/>
                  <a:gd name="T5" fmla="*/ 0 h 33"/>
                  <a:gd name="T6" fmla="*/ 13 w 37"/>
                  <a:gd name="T7" fmla="*/ 0 h 33"/>
                  <a:gd name="T8" fmla="*/ 11 w 37"/>
                  <a:gd name="T9" fmla="*/ 4 h 33"/>
                  <a:gd name="T10" fmla="*/ 9 w 37"/>
                  <a:gd name="T11" fmla="*/ 11 h 33"/>
                  <a:gd name="T12" fmla="*/ 5 w 37"/>
                  <a:gd name="T13" fmla="*/ 11 h 33"/>
                  <a:gd name="T14" fmla="*/ 2 w 37"/>
                  <a:gd name="T15" fmla="*/ 17 h 33"/>
                  <a:gd name="T16" fmla="*/ 0 w 37"/>
                  <a:gd name="T17" fmla="*/ 23 h 33"/>
                  <a:gd name="T18" fmla="*/ 5 w 37"/>
                  <a:gd name="T19" fmla="*/ 23 h 33"/>
                  <a:gd name="T20" fmla="*/ 9 w 37"/>
                  <a:gd name="T21" fmla="*/ 23 h 33"/>
                  <a:gd name="T22" fmla="*/ 11 w 37"/>
                  <a:gd name="T23" fmla="*/ 27 h 33"/>
                  <a:gd name="T24" fmla="*/ 15 w 37"/>
                  <a:gd name="T25" fmla="*/ 29 h 33"/>
                  <a:gd name="T26" fmla="*/ 20 w 37"/>
                  <a:gd name="T27" fmla="*/ 29 h 33"/>
                  <a:gd name="T28" fmla="*/ 26 w 37"/>
                  <a:gd name="T29" fmla="*/ 29 h 33"/>
                  <a:gd name="T30" fmla="*/ 28 w 37"/>
                  <a:gd name="T31" fmla="*/ 31 h 33"/>
                  <a:gd name="T32" fmla="*/ 31 w 37"/>
                  <a:gd name="T33" fmla="*/ 33 h 33"/>
                  <a:gd name="T34" fmla="*/ 33 w 37"/>
                  <a:gd name="T35" fmla="*/ 27 h 33"/>
                  <a:gd name="T36" fmla="*/ 37 w 37"/>
                  <a:gd name="T37" fmla="*/ 23 h 33"/>
                  <a:gd name="T38" fmla="*/ 37 w 37"/>
                  <a:gd name="T39" fmla="*/ 17 h 33"/>
                  <a:gd name="T40" fmla="*/ 35 w 37"/>
                  <a:gd name="T41" fmla="*/ 11 h 33"/>
                  <a:gd name="T42" fmla="*/ 28 w 37"/>
                  <a:gd name="T43" fmla="*/ 0 h 33"/>
                  <a:gd name="T44" fmla="*/ 22 w 37"/>
                  <a:gd name="T45" fmla="*/ 3 h 33"/>
                  <a:gd name="T46" fmla="*/ 18 w 37"/>
                  <a:gd name="T47"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8" y="3"/>
                    </a:moveTo>
                    <a:lnTo>
                      <a:pt x="18" y="3"/>
                    </a:lnTo>
                    <a:lnTo>
                      <a:pt x="15" y="0"/>
                    </a:ln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4" name="Freeform 248"/>
              <p:cNvSpPr>
                <a:spLocks/>
              </p:cNvSpPr>
              <p:nvPr/>
            </p:nvSpPr>
            <p:spPr bwMode="auto">
              <a:xfrm>
                <a:off x="1379" y="1073"/>
                <a:ext cx="37" cy="33"/>
              </a:xfrm>
              <a:custGeom>
                <a:avLst/>
                <a:gdLst>
                  <a:gd name="T0" fmla="*/ 18 w 37"/>
                  <a:gd name="T1" fmla="*/ 3 h 33"/>
                  <a:gd name="T2" fmla="*/ 18 w 37"/>
                  <a:gd name="T3" fmla="*/ 3 h 33"/>
                  <a:gd name="T4" fmla="*/ 15 w 37"/>
                  <a:gd name="T5" fmla="*/ 0 h 33"/>
                  <a:gd name="T6" fmla="*/ 13 w 37"/>
                  <a:gd name="T7" fmla="*/ 0 h 33"/>
                  <a:gd name="T8" fmla="*/ 11 w 37"/>
                  <a:gd name="T9" fmla="*/ 4 h 33"/>
                  <a:gd name="T10" fmla="*/ 9 w 37"/>
                  <a:gd name="T11" fmla="*/ 11 h 33"/>
                  <a:gd name="T12" fmla="*/ 5 w 37"/>
                  <a:gd name="T13" fmla="*/ 11 h 33"/>
                  <a:gd name="T14" fmla="*/ 2 w 37"/>
                  <a:gd name="T15" fmla="*/ 17 h 33"/>
                  <a:gd name="T16" fmla="*/ 0 w 37"/>
                  <a:gd name="T17" fmla="*/ 23 h 33"/>
                  <a:gd name="T18" fmla="*/ 5 w 37"/>
                  <a:gd name="T19" fmla="*/ 23 h 33"/>
                  <a:gd name="T20" fmla="*/ 9 w 37"/>
                  <a:gd name="T21" fmla="*/ 23 h 33"/>
                  <a:gd name="T22" fmla="*/ 11 w 37"/>
                  <a:gd name="T23" fmla="*/ 27 h 33"/>
                  <a:gd name="T24" fmla="*/ 15 w 37"/>
                  <a:gd name="T25" fmla="*/ 29 h 33"/>
                  <a:gd name="T26" fmla="*/ 20 w 37"/>
                  <a:gd name="T27" fmla="*/ 29 h 33"/>
                  <a:gd name="T28" fmla="*/ 26 w 37"/>
                  <a:gd name="T29" fmla="*/ 29 h 33"/>
                  <a:gd name="T30" fmla="*/ 28 w 37"/>
                  <a:gd name="T31" fmla="*/ 31 h 33"/>
                  <a:gd name="T32" fmla="*/ 31 w 37"/>
                  <a:gd name="T33" fmla="*/ 33 h 33"/>
                  <a:gd name="T34" fmla="*/ 33 w 37"/>
                  <a:gd name="T35" fmla="*/ 27 h 33"/>
                  <a:gd name="T36" fmla="*/ 37 w 37"/>
                  <a:gd name="T37" fmla="*/ 23 h 33"/>
                  <a:gd name="T38" fmla="*/ 37 w 37"/>
                  <a:gd name="T39" fmla="*/ 17 h 33"/>
                  <a:gd name="T40" fmla="*/ 35 w 37"/>
                  <a:gd name="T41" fmla="*/ 11 h 33"/>
                  <a:gd name="T42" fmla="*/ 28 w 37"/>
                  <a:gd name="T43" fmla="*/ 0 h 33"/>
                  <a:gd name="T44" fmla="*/ 22 w 37"/>
                  <a:gd name="T45" fmla="*/ 3 h 33"/>
                  <a:gd name="T46" fmla="*/ 18 w 37"/>
                  <a:gd name="T47"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8" y="3"/>
                    </a:moveTo>
                    <a:lnTo>
                      <a:pt x="18" y="3"/>
                    </a:lnTo>
                    <a:lnTo>
                      <a:pt x="15" y="0"/>
                    </a:ln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1" name="Group 253"/>
            <p:cNvGrpSpPr>
              <a:grpSpLocks/>
            </p:cNvGrpSpPr>
            <p:nvPr/>
          </p:nvGrpSpPr>
          <p:grpSpPr bwMode="auto">
            <a:xfrm>
              <a:off x="1289" y="1108"/>
              <a:ext cx="93" cy="75"/>
              <a:chOff x="1289" y="1108"/>
              <a:chExt cx="93" cy="75"/>
            </a:xfrm>
            <a:grpFill/>
          </p:grpSpPr>
          <p:sp>
            <p:nvSpPr>
              <p:cNvPr id="3330" name="Freeform 250"/>
              <p:cNvSpPr>
                <a:spLocks noEditPoints="1"/>
              </p:cNvSpPr>
              <p:nvPr/>
            </p:nvSpPr>
            <p:spPr bwMode="auto">
              <a:xfrm>
                <a:off x="1289" y="1108"/>
                <a:ext cx="93" cy="75"/>
              </a:xfrm>
              <a:custGeom>
                <a:avLst/>
                <a:gdLst>
                  <a:gd name="T0" fmla="*/ 86 w 93"/>
                  <a:gd name="T1" fmla="*/ 36 h 75"/>
                  <a:gd name="T2" fmla="*/ 80 w 93"/>
                  <a:gd name="T3" fmla="*/ 42 h 75"/>
                  <a:gd name="T4" fmla="*/ 66 w 93"/>
                  <a:gd name="T5" fmla="*/ 31 h 75"/>
                  <a:gd name="T6" fmla="*/ 75 w 93"/>
                  <a:gd name="T7" fmla="*/ 21 h 75"/>
                  <a:gd name="T8" fmla="*/ 71 w 93"/>
                  <a:gd name="T9" fmla="*/ 9 h 75"/>
                  <a:gd name="T10" fmla="*/ 66 w 93"/>
                  <a:gd name="T11" fmla="*/ 3 h 75"/>
                  <a:gd name="T12" fmla="*/ 66 w 93"/>
                  <a:gd name="T13" fmla="*/ 0 h 75"/>
                  <a:gd name="T14" fmla="*/ 62 w 93"/>
                  <a:gd name="T15" fmla="*/ 3 h 75"/>
                  <a:gd name="T16" fmla="*/ 44 w 93"/>
                  <a:gd name="T17" fmla="*/ 11 h 75"/>
                  <a:gd name="T18" fmla="*/ 35 w 93"/>
                  <a:gd name="T19" fmla="*/ 13 h 75"/>
                  <a:gd name="T20" fmla="*/ 22 w 93"/>
                  <a:gd name="T21" fmla="*/ 15 h 75"/>
                  <a:gd name="T22" fmla="*/ 20 w 93"/>
                  <a:gd name="T23" fmla="*/ 19 h 75"/>
                  <a:gd name="T24" fmla="*/ 22 w 93"/>
                  <a:gd name="T25" fmla="*/ 25 h 75"/>
                  <a:gd name="T26" fmla="*/ 35 w 93"/>
                  <a:gd name="T27" fmla="*/ 27 h 75"/>
                  <a:gd name="T28" fmla="*/ 35 w 93"/>
                  <a:gd name="T29" fmla="*/ 36 h 75"/>
                  <a:gd name="T30" fmla="*/ 33 w 93"/>
                  <a:gd name="T31" fmla="*/ 40 h 75"/>
                  <a:gd name="T32" fmla="*/ 11 w 93"/>
                  <a:gd name="T33" fmla="*/ 36 h 75"/>
                  <a:gd name="T34" fmla="*/ 4 w 93"/>
                  <a:gd name="T35" fmla="*/ 33 h 75"/>
                  <a:gd name="T36" fmla="*/ 0 w 93"/>
                  <a:gd name="T37" fmla="*/ 38 h 75"/>
                  <a:gd name="T38" fmla="*/ 2 w 93"/>
                  <a:gd name="T39" fmla="*/ 42 h 75"/>
                  <a:gd name="T40" fmla="*/ 15 w 93"/>
                  <a:gd name="T41" fmla="*/ 50 h 75"/>
                  <a:gd name="T42" fmla="*/ 20 w 93"/>
                  <a:gd name="T43" fmla="*/ 50 h 75"/>
                  <a:gd name="T44" fmla="*/ 33 w 93"/>
                  <a:gd name="T45" fmla="*/ 56 h 75"/>
                  <a:gd name="T46" fmla="*/ 42 w 93"/>
                  <a:gd name="T47" fmla="*/ 58 h 75"/>
                  <a:gd name="T48" fmla="*/ 47 w 93"/>
                  <a:gd name="T49" fmla="*/ 65 h 75"/>
                  <a:gd name="T50" fmla="*/ 49 w 93"/>
                  <a:gd name="T51" fmla="*/ 73 h 75"/>
                  <a:gd name="T52" fmla="*/ 55 w 93"/>
                  <a:gd name="T53" fmla="*/ 75 h 75"/>
                  <a:gd name="T54" fmla="*/ 73 w 93"/>
                  <a:gd name="T55" fmla="*/ 65 h 75"/>
                  <a:gd name="T56" fmla="*/ 82 w 93"/>
                  <a:gd name="T57" fmla="*/ 62 h 75"/>
                  <a:gd name="T58" fmla="*/ 89 w 93"/>
                  <a:gd name="T59" fmla="*/ 58 h 75"/>
                  <a:gd name="T60" fmla="*/ 89 w 93"/>
                  <a:gd name="T61" fmla="*/ 40 h 75"/>
                  <a:gd name="T62" fmla="*/ 91 w 93"/>
                  <a:gd name="T63" fmla="*/ 38 h 75"/>
                  <a:gd name="T64" fmla="*/ 58 w 93"/>
                  <a:gd name="T65" fmla="*/ 13 h 75"/>
                  <a:gd name="T66" fmla="*/ 55 w 93"/>
                  <a:gd name="T67" fmla="*/ 13 h 75"/>
                  <a:gd name="T68" fmla="*/ 58 w 93"/>
                  <a:gd name="T69" fmla="*/ 9 h 75"/>
                  <a:gd name="T70" fmla="*/ 62 w 93"/>
                  <a:gd name="T71"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75">
                    <a:moveTo>
                      <a:pt x="86" y="36"/>
                    </a:moveTo>
                    <a:lnTo>
                      <a:pt x="86" y="36"/>
                    </a:lnTo>
                    <a:lnTo>
                      <a:pt x="82" y="38"/>
                    </a:lnTo>
                    <a:lnTo>
                      <a:pt x="80" y="42"/>
                    </a:lnTo>
                    <a:lnTo>
                      <a:pt x="75" y="33"/>
                    </a:lnTo>
                    <a:lnTo>
                      <a:pt x="66" y="31"/>
                    </a:lnTo>
                    <a:lnTo>
                      <a:pt x="64" y="23"/>
                    </a:lnTo>
                    <a:lnTo>
                      <a:pt x="75" y="21"/>
                    </a:lnTo>
                    <a:lnTo>
                      <a:pt x="78" y="19"/>
                    </a:lnTo>
                    <a:lnTo>
                      <a:pt x="71" y="9"/>
                    </a:lnTo>
                    <a:lnTo>
                      <a:pt x="64" y="9"/>
                    </a:lnTo>
                    <a:lnTo>
                      <a:pt x="66" y="3"/>
                    </a:lnTo>
                    <a:lnTo>
                      <a:pt x="69" y="0"/>
                    </a:lnTo>
                    <a:lnTo>
                      <a:pt x="66" y="0"/>
                    </a:lnTo>
                    <a:lnTo>
                      <a:pt x="62" y="0"/>
                    </a:lnTo>
                    <a:lnTo>
                      <a:pt x="62" y="3"/>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4"/>
                    </a:lnTo>
                    <a:lnTo>
                      <a:pt x="35" y="36"/>
                    </a:lnTo>
                    <a:lnTo>
                      <a:pt x="35" y="38"/>
                    </a:lnTo>
                    <a:lnTo>
                      <a:pt x="33" y="40"/>
                    </a:lnTo>
                    <a:lnTo>
                      <a:pt x="22" y="38"/>
                    </a:lnTo>
                    <a:lnTo>
                      <a:pt x="11" y="36"/>
                    </a:lnTo>
                    <a:lnTo>
                      <a:pt x="9" y="31"/>
                    </a:lnTo>
                    <a:lnTo>
                      <a:pt x="4" y="33"/>
                    </a:lnTo>
                    <a:lnTo>
                      <a:pt x="0" y="33"/>
                    </a:lnTo>
                    <a:lnTo>
                      <a:pt x="0" y="38"/>
                    </a:lnTo>
                    <a:lnTo>
                      <a:pt x="2" y="40"/>
                    </a:lnTo>
                    <a:lnTo>
                      <a:pt x="2" y="42"/>
                    </a:lnTo>
                    <a:lnTo>
                      <a:pt x="9" y="46"/>
                    </a:lnTo>
                    <a:lnTo>
                      <a:pt x="15" y="50"/>
                    </a:lnTo>
                    <a:lnTo>
                      <a:pt x="18" y="52"/>
                    </a:lnTo>
                    <a:lnTo>
                      <a:pt x="20" y="50"/>
                    </a:lnTo>
                    <a:lnTo>
                      <a:pt x="26" y="46"/>
                    </a:lnTo>
                    <a:lnTo>
                      <a:pt x="33" y="56"/>
                    </a:lnTo>
                    <a:lnTo>
                      <a:pt x="38" y="58"/>
                    </a:lnTo>
                    <a:lnTo>
                      <a:pt x="42" y="58"/>
                    </a:lnTo>
                    <a:lnTo>
                      <a:pt x="44" y="62"/>
                    </a:lnTo>
                    <a:lnTo>
                      <a:pt x="47" y="65"/>
                    </a:lnTo>
                    <a:lnTo>
                      <a:pt x="47" y="69"/>
                    </a:lnTo>
                    <a:lnTo>
                      <a:pt x="49" y="73"/>
                    </a:lnTo>
                    <a:lnTo>
                      <a:pt x="53" y="73"/>
                    </a:lnTo>
                    <a:lnTo>
                      <a:pt x="55" y="75"/>
                    </a:lnTo>
                    <a:lnTo>
                      <a:pt x="62" y="69"/>
                    </a:lnTo>
                    <a:lnTo>
                      <a:pt x="73" y="65"/>
                    </a:lnTo>
                    <a:lnTo>
                      <a:pt x="75" y="62"/>
                    </a:lnTo>
                    <a:lnTo>
                      <a:pt x="82" y="62"/>
                    </a:lnTo>
                    <a:lnTo>
                      <a:pt x="86" y="60"/>
                    </a:lnTo>
                    <a:lnTo>
                      <a:pt x="89" y="58"/>
                    </a:lnTo>
                    <a:lnTo>
                      <a:pt x="91" y="54"/>
                    </a:lnTo>
                    <a:lnTo>
                      <a:pt x="89" y="40"/>
                    </a:lnTo>
                    <a:lnTo>
                      <a:pt x="93" y="38"/>
                    </a:lnTo>
                    <a:lnTo>
                      <a:pt x="91" y="38"/>
                    </a:lnTo>
                    <a:lnTo>
                      <a:pt x="86" y="36"/>
                    </a:lnTo>
                    <a:close/>
                    <a:moveTo>
                      <a:pt x="58" y="13"/>
                    </a:moveTo>
                    <a:lnTo>
                      <a:pt x="58" y="13"/>
                    </a:lnTo>
                    <a:lnTo>
                      <a:pt x="55" y="13"/>
                    </a:lnTo>
                    <a:lnTo>
                      <a:pt x="53" y="13"/>
                    </a:lnTo>
                    <a:lnTo>
                      <a:pt x="58" y="9"/>
                    </a:lnTo>
                    <a:lnTo>
                      <a:pt x="62" y="9"/>
                    </a:lnTo>
                    <a:lnTo>
                      <a:pt x="62" y="11"/>
                    </a:lnTo>
                    <a:lnTo>
                      <a:pt x="58"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1" name="Freeform 251"/>
              <p:cNvSpPr>
                <a:spLocks/>
              </p:cNvSpPr>
              <p:nvPr/>
            </p:nvSpPr>
            <p:spPr bwMode="auto">
              <a:xfrm>
                <a:off x="1289" y="1108"/>
                <a:ext cx="93" cy="75"/>
              </a:xfrm>
              <a:custGeom>
                <a:avLst/>
                <a:gdLst>
                  <a:gd name="T0" fmla="*/ 86 w 93"/>
                  <a:gd name="T1" fmla="*/ 36 h 75"/>
                  <a:gd name="T2" fmla="*/ 80 w 93"/>
                  <a:gd name="T3" fmla="*/ 42 h 75"/>
                  <a:gd name="T4" fmla="*/ 66 w 93"/>
                  <a:gd name="T5" fmla="*/ 31 h 75"/>
                  <a:gd name="T6" fmla="*/ 75 w 93"/>
                  <a:gd name="T7" fmla="*/ 21 h 75"/>
                  <a:gd name="T8" fmla="*/ 71 w 93"/>
                  <a:gd name="T9" fmla="*/ 9 h 75"/>
                  <a:gd name="T10" fmla="*/ 66 w 93"/>
                  <a:gd name="T11" fmla="*/ 3 h 75"/>
                  <a:gd name="T12" fmla="*/ 66 w 93"/>
                  <a:gd name="T13" fmla="*/ 0 h 75"/>
                  <a:gd name="T14" fmla="*/ 62 w 93"/>
                  <a:gd name="T15" fmla="*/ 3 h 75"/>
                  <a:gd name="T16" fmla="*/ 44 w 93"/>
                  <a:gd name="T17" fmla="*/ 11 h 75"/>
                  <a:gd name="T18" fmla="*/ 35 w 93"/>
                  <a:gd name="T19" fmla="*/ 13 h 75"/>
                  <a:gd name="T20" fmla="*/ 22 w 93"/>
                  <a:gd name="T21" fmla="*/ 15 h 75"/>
                  <a:gd name="T22" fmla="*/ 20 w 93"/>
                  <a:gd name="T23" fmla="*/ 19 h 75"/>
                  <a:gd name="T24" fmla="*/ 22 w 93"/>
                  <a:gd name="T25" fmla="*/ 25 h 75"/>
                  <a:gd name="T26" fmla="*/ 35 w 93"/>
                  <a:gd name="T27" fmla="*/ 27 h 75"/>
                  <a:gd name="T28" fmla="*/ 35 w 93"/>
                  <a:gd name="T29" fmla="*/ 36 h 75"/>
                  <a:gd name="T30" fmla="*/ 33 w 93"/>
                  <a:gd name="T31" fmla="*/ 40 h 75"/>
                  <a:gd name="T32" fmla="*/ 11 w 93"/>
                  <a:gd name="T33" fmla="*/ 36 h 75"/>
                  <a:gd name="T34" fmla="*/ 4 w 93"/>
                  <a:gd name="T35" fmla="*/ 33 h 75"/>
                  <a:gd name="T36" fmla="*/ 0 w 93"/>
                  <a:gd name="T37" fmla="*/ 38 h 75"/>
                  <a:gd name="T38" fmla="*/ 2 w 93"/>
                  <a:gd name="T39" fmla="*/ 42 h 75"/>
                  <a:gd name="T40" fmla="*/ 15 w 93"/>
                  <a:gd name="T41" fmla="*/ 50 h 75"/>
                  <a:gd name="T42" fmla="*/ 20 w 93"/>
                  <a:gd name="T43" fmla="*/ 50 h 75"/>
                  <a:gd name="T44" fmla="*/ 33 w 93"/>
                  <a:gd name="T45" fmla="*/ 56 h 75"/>
                  <a:gd name="T46" fmla="*/ 42 w 93"/>
                  <a:gd name="T47" fmla="*/ 58 h 75"/>
                  <a:gd name="T48" fmla="*/ 47 w 93"/>
                  <a:gd name="T49" fmla="*/ 65 h 75"/>
                  <a:gd name="T50" fmla="*/ 49 w 93"/>
                  <a:gd name="T51" fmla="*/ 73 h 75"/>
                  <a:gd name="T52" fmla="*/ 55 w 93"/>
                  <a:gd name="T53" fmla="*/ 75 h 75"/>
                  <a:gd name="T54" fmla="*/ 73 w 93"/>
                  <a:gd name="T55" fmla="*/ 65 h 75"/>
                  <a:gd name="T56" fmla="*/ 82 w 93"/>
                  <a:gd name="T57" fmla="*/ 62 h 75"/>
                  <a:gd name="T58" fmla="*/ 89 w 93"/>
                  <a:gd name="T59" fmla="*/ 58 h 75"/>
                  <a:gd name="T60" fmla="*/ 89 w 93"/>
                  <a:gd name="T61" fmla="*/ 40 h 75"/>
                  <a:gd name="T62" fmla="*/ 91 w 93"/>
                  <a:gd name="T63"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5">
                    <a:moveTo>
                      <a:pt x="86" y="36"/>
                    </a:moveTo>
                    <a:lnTo>
                      <a:pt x="86" y="36"/>
                    </a:lnTo>
                    <a:lnTo>
                      <a:pt x="82" y="38"/>
                    </a:lnTo>
                    <a:lnTo>
                      <a:pt x="80" y="42"/>
                    </a:lnTo>
                    <a:lnTo>
                      <a:pt x="75" y="33"/>
                    </a:lnTo>
                    <a:lnTo>
                      <a:pt x="66" y="31"/>
                    </a:lnTo>
                    <a:lnTo>
                      <a:pt x="64" y="23"/>
                    </a:lnTo>
                    <a:lnTo>
                      <a:pt x="75" y="21"/>
                    </a:lnTo>
                    <a:lnTo>
                      <a:pt x="78" y="19"/>
                    </a:lnTo>
                    <a:lnTo>
                      <a:pt x="71" y="9"/>
                    </a:lnTo>
                    <a:lnTo>
                      <a:pt x="64" y="9"/>
                    </a:lnTo>
                    <a:lnTo>
                      <a:pt x="66" y="3"/>
                    </a:lnTo>
                    <a:lnTo>
                      <a:pt x="69" y="0"/>
                    </a:lnTo>
                    <a:lnTo>
                      <a:pt x="66" y="0"/>
                    </a:lnTo>
                    <a:lnTo>
                      <a:pt x="62" y="0"/>
                    </a:lnTo>
                    <a:lnTo>
                      <a:pt x="62" y="3"/>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4"/>
                    </a:lnTo>
                    <a:lnTo>
                      <a:pt x="35" y="36"/>
                    </a:lnTo>
                    <a:lnTo>
                      <a:pt x="35" y="38"/>
                    </a:lnTo>
                    <a:lnTo>
                      <a:pt x="33" y="40"/>
                    </a:lnTo>
                    <a:lnTo>
                      <a:pt x="22" y="38"/>
                    </a:lnTo>
                    <a:lnTo>
                      <a:pt x="11" y="36"/>
                    </a:lnTo>
                    <a:lnTo>
                      <a:pt x="9" y="31"/>
                    </a:lnTo>
                    <a:lnTo>
                      <a:pt x="4" y="33"/>
                    </a:lnTo>
                    <a:lnTo>
                      <a:pt x="0" y="33"/>
                    </a:lnTo>
                    <a:lnTo>
                      <a:pt x="0" y="38"/>
                    </a:lnTo>
                    <a:lnTo>
                      <a:pt x="2" y="40"/>
                    </a:lnTo>
                    <a:lnTo>
                      <a:pt x="2" y="42"/>
                    </a:lnTo>
                    <a:lnTo>
                      <a:pt x="9" y="46"/>
                    </a:lnTo>
                    <a:lnTo>
                      <a:pt x="15" y="50"/>
                    </a:lnTo>
                    <a:lnTo>
                      <a:pt x="18" y="52"/>
                    </a:lnTo>
                    <a:lnTo>
                      <a:pt x="20" y="50"/>
                    </a:lnTo>
                    <a:lnTo>
                      <a:pt x="26" y="46"/>
                    </a:lnTo>
                    <a:lnTo>
                      <a:pt x="33" y="56"/>
                    </a:lnTo>
                    <a:lnTo>
                      <a:pt x="38" y="58"/>
                    </a:lnTo>
                    <a:lnTo>
                      <a:pt x="42" y="58"/>
                    </a:lnTo>
                    <a:lnTo>
                      <a:pt x="44" y="62"/>
                    </a:lnTo>
                    <a:lnTo>
                      <a:pt x="47" y="65"/>
                    </a:lnTo>
                    <a:lnTo>
                      <a:pt x="47" y="69"/>
                    </a:lnTo>
                    <a:lnTo>
                      <a:pt x="49" y="73"/>
                    </a:lnTo>
                    <a:lnTo>
                      <a:pt x="53" y="73"/>
                    </a:lnTo>
                    <a:lnTo>
                      <a:pt x="55" y="75"/>
                    </a:lnTo>
                    <a:lnTo>
                      <a:pt x="62" y="69"/>
                    </a:lnTo>
                    <a:lnTo>
                      <a:pt x="73" y="65"/>
                    </a:lnTo>
                    <a:lnTo>
                      <a:pt x="75" y="62"/>
                    </a:lnTo>
                    <a:lnTo>
                      <a:pt x="82" y="62"/>
                    </a:lnTo>
                    <a:lnTo>
                      <a:pt x="86" y="60"/>
                    </a:lnTo>
                    <a:lnTo>
                      <a:pt x="89" y="58"/>
                    </a:lnTo>
                    <a:lnTo>
                      <a:pt x="91" y="54"/>
                    </a:lnTo>
                    <a:lnTo>
                      <a:pt x="89" y="40"/>
                    </a:lnTo>
                    <a:lnTo>
                      <a:pt x="93" y="38"/>
                    </a:lnTo>
                    <a:lnTo>
                      <a:pt x="91" y="38"/>
                    </a:lnTo>
                    <a:lnTo>
                      <a:pt x="86" y="3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32" name="Freeform 252"/>
              <p:cNvSpPr>
                <a:spLocks/>
              </p:cNvSpPr>
              <p:nvPr/>
            </p:nvSpPr>
            <p:spPr bwMode="auto">
              <a:xfrm>
                <a:off x="1342" y="1117"/>
                <a:ext cx="9" cy="4"/>
              </a:xfrm>
              <a:custGeom>
                <a:avLst/>
                <a:gdLst>
                  <a:gd name="T0" fmla="*/ 5 w 9"/>
                  <a:gd name="T1" fmla="*/ 4 h 4"/>
                  <a:gd name="T2" fmla="*/ 5 w 9"/>
                  <a:gd name="T3" fmla="*/ 4 h 4"/>
                  <a:gd name="T4" fmla="*/ 2 w 9"/>
                  <a:gd name="T5" fmla="*/ 4 h 4"/>
                  <a:gd name="T6" fmla="*/ 0 w 9"/>
                  <a:gd name="T7" fmla="*/ 4 h 4"/>
                  <a:gd name="T8" fmla="*/ 5 w 9"/>
                  <a:gd name="T9" fmla="*/ 0 h 4"/>
                  <a:gd name="T10" fmla="*/ 9 w 9"/>
                  <a:gd name="T11" fmla="*/ 0 h 4"/>
                  <a:gd name="T12" fmla="*/ 9 w 9"/>
                  <a:gd name="T13" fmla="*/ 2 h 4"/>
                  <a:gd name="T14" fmla="*/ 5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5" y="4"/>
                    </a:moveTo>
                    <a:lnTo>
                      <a:pt x="5" y="4"/>
                    </a:lnTo>
                    <a:lnTo>
                      <a:pt x="2" y="4"/>
                    </a:lnTo>
                    <a:lnTo>
                      <a:pt x="0" y="4"/>
                    </a:lnTo>
                    <a:lnTo>
                      <a:pt x="5" y="0"/>
                    </a:lnTo>
                    <a:lnTo>
                      <a:pt x="9" y="0"/>
                    </a:lnTo>
                    <a:lnTo>
                      <a:pt x="9" y="2"/>
                    </a:lnTo>
                    <a:lnTo>
                      <a:pt x="5"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2" name="Group 256"/>
            <p:cNvGrpSpPr>
              <a:grpSpLocks/>
            </p:cNvGrpSpPr>
            <p:nvPr/>
          </p:nvGrpSpPr>
          <p:grpSpPr bwMode="auto">
            <a:xfrm>
              <a:off x="1337" y="1211"/>
              <a:ext cx="54" cy="36"/>
              <a:chOff x="1337" y="1211"/>
              <a:chExt cx="54" cy="36"/>
            </a:xfrm>
            <a:grpFill/>
          </p:grpSpPr>
          <p:sp>
            <p:nvSpPr>
              <p:cNvPr id="3328" name="Freeform 254"/>
              <p:cNvSpPr>
                <a:spLocks/>
              </p:cNvSpPr>
              <p:nvPr/>
            </p:nvSpPr>
            <p:spPr bwMode="auto">
              <a:xfrm>
                <a:off x="1337" y="1211"/>
                <a:ext cx="54" cy="36"/>
              </a:xfrm>
              <a:custGeom>
                <a:avLst/>
                <a:gdLst>
                  <a:gd name="T0" fmla="*/ 18 w 54"/>
                  <a:gd name="T1" fmla="*/ 2 h 36"/>
                  <a:gd name="T2" fmla="*/ 18 w 54"/>
                  <a:gd name="T3" fmla="*/ 2 h 36"/>
                  <a:gd name="T4" fmla="*/ 13 w 54"/>
                  <a:gd name="T5" fmla="*/ 6 h 36"/>
                  <a:gd name="T6" fmla="*/ 9 w 54"/>
                  <a:gd name="T7" fmla="*/ 10 h 36"/>
                  <a:gd name="T8" fmla="*/ 9 w 54"/>
                  <a:gd name="T9" fmla="*/ 16 h 36"/>
                  <a:gd name="T10" fmla="*/ 4 w 54"/>
                  <a:gd name="T11" fmla="*/ 16 h 36"/>
                  <a:gd name="T12" fmla="*/ 0 w 54"/>
                  <a:gd name="T13" fmla="*/ 18 h 36"/>
                  <a:gd name="T14" fmla="*/ 0 w 54"/>
                  <a:gd name="T15" fmla="*/ 20 h 36"/>
                  <a:gd name="T16" fmla="*/ 0 w 54"/>
                  <a:gd name="T17" fmla="*/ 24 h 36"/>
                  <a:gd name="T18" fmla="*/ 4 w 54"/>
                  <a:gd name="T19" fmla="*/ 24 h 36"/>
                  <a:gd name="T20" fmla="*/ 7 w 54"/>
                  <a:gd name="T21" fmla="*/ 24 h 36"/>
                  <a:gd name="T22" fmla="*/ 9 w 54"/>
                  <a:gd name="T23" fmla="*/ 26 h 36"/>
                  <a:gd name="T24" fmla="*/ 11 w 54"/>
                  <a:gd name="T25" fmla="*/ 26 h 36"/>
                  <a:gd name="T26" fmla="*/ 11 w 54"/>
                  <a:gd name="T27" fmla="*/ 24 h 36"/>
                  <a:gd name="T28" fmla="*/ 13 w 54"/>
                  <a:gd name="T29" fmla="*/ 22 h 36"/>
                  <a:gd name="T30" fmla="*/ 16 w 54"/>
                  <a:gd name="T31" fmla="*/ 22 h 36"/>
                  <a:gd name="T32" fmla="*/ 16 w 54"/>
                  <a:gd name="T33" fmla="*/ 26 h 36"/>
                  <a:gd name="T34" fmla="*/ 16 w 54"/>
                  <a:gd name="T35" fmla="*/ 30 h 36"/>
                  <a:gd name="T36" fmla="*/ 22 w 54"/>
                  <a:gd name="T37" fmla="*/ 32 h 36"/>
                  <a:gd name="T38" fmla="*/ 29 w 54"/>
                  <a:gd name="T39" fmla="*/ 36 h 36"/>
                  <a:gd name="T40" fmla="*/ 29 w 54"/>
                  <a:gd name="T41" fmla="*/ 34 h 36"/>
                  <a:gd name="T42" fmla="*/ 31 w 54"/>
                  <a:gd name="T43" fmla="*/ 32 h 36"/>
                  <a:gd name="T44" fmla="*/ 31 w 54"/>
                  <a:gd name="T45" fmla="*/ 30 h 36"/>
                  <a:gd name="T46" fmla="*/ 36 w 54"/>
                  <a:gd name="T47" fmla="*/ 30 h 36"/>
                  <a:gd name="T48" fmla="*/ 38 w 54"/>
                  <a:gd name="T49" fmla="*/ 32 h 36"/>
                  <a:gd name="T50" fmla="*/ 54 w 54"/>
                  <a:gd name="T51" fmla="*/ 28 h 36"/>
                  <a:gd name="T52" fmla="*/ 51 w 54"/>
                  <a:gd name="T53" fmla="*/ 26 h 36"/>
                  <a:gd name="T54" fmla="*/ 47 w 54"/>
                  <a:gd name="T55" fmla="*/ 26 h 36"/>
                  <a:gd name="T56" fmla="*/ 47 w 54"/>
                  <a:gd name="T57" fmla="*/ 18 h 36"/>
                  <a:gd name="T58" fmla="*/ 47 w 54"/>
                  <a:gd name="T59" fmla="*/ 12 h 36"/>
                  <a:gd name="T60" fmla="*/ 42 w 54"/>
                  <a:gd name="T61" fmla="*/ 8 h 36"/>
                  <a:gd name="T62" fmla="*/ 34 w 54"/>
                  <a:gd name="T63" fmla="*/ 4 h 36"/>
                  <a:gd name="T64" fmla="*/ 25 w 54"/>
                  <a:gd name="T65" fmla="*/ 2 h 36"/>
                  <a:gd name="T66" fmla="*/ 18 w 54"/>
                  <a:gd name="T67" fmla="*/ 0 h 36"/>
                  <a:gd name="T68" fmla="*/ 18 w 54"/>
                  <a:gd name="T6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36">
                    <a:moveTo>
                      <a:pt x="18" y="2"/>
                    </a:moveTo>
                    <a:lnTo>
                      <a:pt x="18" y="2"/>
                    </a:lnTo>
                    <a:lnTo>
                      <a:pt x="13" y="6"/>
                    </a:lnTo>
                    <a:lnTo>
                      <a:pt x="9" y="10"/>
                    </a:lnTo>
                    <a:lnTo>
                      <a:pt x="9" y="16"/>
                    </a:lnTo>
                    <a:lnTo>
                      <a:pt x="4" y="16"/>
                    </a:lnTo>
                    <a:lnTo>
                      <a:pt x="0" y="18"/>
                    </a:lnTo>
                    <a:lnTo>
                      <a:pt x="0" y="20"/>
                    </a:lnTo>
                    <a:lnTo>
                      <a:pt x="0" y="24"/>
                    </a:lnTo>
                    <a:lnTo>
                      <a:pt x="4" y="24"/>
                    </a:lnTo>
                    <a:lnTo>
                      <a:pt x="7" y="24"/>
                    </a:lnTo>
                    <a:lnTo>
                      <a:pt x="9" y="26"/>
                    </a:lnTo>
                    <a:lnTo>
                      <a:pt x="11" y="26"/>
                    </a:lnTo>
                    <a:lnTo>
                      <a:pt x="11" y="24"/>
                    </a:lnTo>
                    <a:lnTo>
                      <a:pt x="13" y="22"/>
                    </a:lnTo>
                    <a:lnTo>
                      <a:pt x="16" y="22"/>
                    </a:lnTo>
                    <a:lnTo>
                      <a:pt x="16" y="26"/>
                    </a:lnTo>
                    <a:lnTo>
                      <a:pt x="16" y="30"/>
                    </a:lnTo>
                    <a:lnTo>
                      <a:pt x="22" y="32"/>
                    </a:lnTo>
                    <a:lnTo>
                      <a:pt x="29" y="36"/>
                    </a:lnTo>
                    <a:lnTo>
                      <a:pt x="29" y="34"/>
                    </a:lnTo>
                    <a:lnTo>
                      <a:pt x="31" y="32"/>
                    </a:lnTo>
                    <a:lnTo>
                      <a:pt x="31" y="30"/>
                    </a:lnTo>
                    <a:lnTo>
                      <a:pt x="36" y="30"/>
                    </a:lnTo>
                    <a:lnTo>
                      <a:pt x="38" y="32"/>
                    </a:lnTo>
                    <a:lnTo>
                      <a:pt x="54" y="28"/>
                    </a:lnTo>
                    <a:lnTo>
                      <a:pt x="51" y="26"/>
                    </a:lnTo>
                    <a:lnTo>
                      <a:pt x="47" y="26"/>
                    </a:lnTo>
                    <a:lnTo>
                      <a:pt x="47" y="18"/>
                    </a:lnTo>
                    <a:lnTo>
                      <a:pt x="47" y="12"/>
                    </a:lnTo>
                    <a:lnTo>
                      <a:pt x="42" y="8"/>
                    </a:lnTo>
                    <a:lnTo>
                      <a:pt x="34" y="4"/>
                    </a:lnTo>
                    <a:lnTo>
                      <a:pt x="25" y="2"/>
                    </a:lnTo>
                    <a:lnTo>
                      <a:pt x="18" y="0"/>
                    </a:ln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9" name="Freeform 255"/>
              <p:cNvSpPr>
                <a:spLocks/>
              </p:cNvSpPr>
              <p:nvPr/>
            </p:nvSpPr>
            <p:spPr bwMode="auto">
              <a:xfrm>
                <a:off x="1337" y="1211"/>
                <a:ext cx="54" cy="36"/>
              </a:xfrm>
              <a:custGeom>
                <a:avLst/>
                <a:gdLst>
                  <a:gd name="T0" fmla="*/ 18 w 54"/>
                  <a:gd name="T1" fmla="*/ 2 h 36"/>
                  <a:gd name="T2" fmla="*/ 18 w 54"/>
                  <a:gd name="T3" fmla="*/ 2 h 36"/>
                  <a:gd name="T4" fmla="*/ 13 w 54"/>
                  <a:gd name="T5" fmla="*/ 6 h 36"/>
                  <a:gd name="T6" fmla="*/ 9 w 54"/>
                  <a:gd name="T7" fmla="*/ 10 h 36"/>
                  <a:gd name="T8" fmla="*/ 9 w 54"/>
                  <a:gd name="T9" fmla="*/ 16 h 36"/>
                  <a:gd name="T10" fmla="*/ 4 w 54"/>
                  <a:gd name="T11" fmla="*/ 16 h 36"/>
                  <a:gd name="T12" fmla="*/ 0 w 54"/>
                  <a:gd name="T13" fmla="*/ 18 h 36"/>
                  <a:gd name="T14" fmla="*/ 0 w 54"/>
                  <a:gd name="T15" fmla="*/ 20 h 36"/>
                  <a:gd name="T16" fmla="*/ 0 w 54"/>
                  <a:gd name="T17" fmla="*/ 24 h 36"/>
                  <a:gd name="T18" fmla="*/ 4 w 54"/>
                  <a:gd name="T19" fmla="*/ 24 h 36"/>
                  <a:gd name="T20" fmla="*/ 7 w 54"/>
                  <a:gd name="T21" fmla="*/ 24 h 36"/>
                  <a:gd name="T22" fmla="*/ 9 w 54"/>
                  <a:gd name="T23" fmla="*/ 26 h 36"/>
                  <a:gd name="T24" fmla="*/ 11 w 54"/>
                  <a:gd name="T25" fmla="*/ 26 h 36"/>
                  <a:gd name="T26" fmla="*/ 11 w 54"/>
                  <a:gd name="T27" fmla="*/ 24 h 36"/>
                  <a:gd name="T28" fmla="*/ 13 w 54"/>
                  <a:gd name="T29" fmla="*/ 22 h 36"/>
                  <a:gd name="T30" fmla="*/ 16 w 54"/>
                  <a:gd name="T31" fmla="*/ 22 h 36"/>
                  <a:gd name="T32" fmla="*/ 16 w 54"/>
                  <a:gd name="T33" fmla="*/ 26 h 36"/>
                  <a:gd name="T34" fmla="*/ 16 w 54"/>
                  <a:gd name="T35" fmla="*/ 30 h 36"/>
                  <a:gd name="T36" fmla="*/ 22 w 54"/>
                  <a:gd name="T37" fmla="*/ 32 h 36"/>
                  <a:gd name="T38" fmla="*/ 29 w 54"/>
                  <a:gd name="T39" fmla="*/ 36 h 36"/>
                  <a:gd name="T40" fmla="*/ 29 w 54"/>
                  <a:gd name="T41" fmla="*/ 34 h 36"/>
                  <a:gd name="T42" fmla="*/ 31 w 54"/>
                  <a:gd name="T43" fmla="*/ 32 h 36"/>
                  <a:gd name="T44" fmla="*/ 31 w 54"/>
                  <a:gd name="T45" fmla="*/ 30 h 36"/>
                  <a:gd name="T46" fmla="*/ 36 w 54"/>
                  <a:gd name="T47" fmla="*/ 30 h 36"/>
                  <a:gd name="T48" fmla="*/ 38 w 54"/>
                  <a:gd name="T49" fmla="*/ 32 h 36"/>
                  <a:gd name="T50" fmla="*/ 54 w 54"/>
                  <a:gd name="T51" fmla="*/ 28 h 36"/>
                  <a:gd name="T52" fmla="*/ 51 w 54"/>
                  <a:gd name="T53" fmla="*/ 26 h 36"/>
                  <a:gd name="T54" fmla="*/ 47 w 54"/>
                  <a:gd name="T55" fmla="*/ 26 h 36"/>
                  <a:gd name="T56" fmla="*/ 47 w 54"/>
                  <a:gd name="T57" fmla="*/ 18 h 36"/>
                  <a:gd name="T58" fmla="*/ 47 w 54"/>
                  <a:gd name="T59" fmla="*/ 12 h 36"/>
                  <a:gd name="T60" fmla="*/ 42 w 54"/>
                  <a:gd name="T61" fmla="*/ 8 h 36"/>
                  <a:gd name="T62" fmla="*/ 34 w 54"/>
                  <a:gd name="T63" fmla="*/ 4 h 36"/>
                  <a:gd name="T64" fmla="*/ 25 w 54"/>
                  <a:gd name="T65" fmla="*/ 2 h 36"/>
                  <a:gd name="T66" fmla="*/ 18 w 54"/>
                  <a:gd name="T67" fmla="*/ 0 h 36"/>
                  <a:gd name="T68" fmla="*/ 18 w 54"/>
                  <a:gd name="T6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36">
                    <a:moveTo>
                      <a:pt x="18" y="2"/>
                    </a:moveTo>
                    <a:lnTo>
                      <a:pt x="18" y="2"/>
                    </a:lnTo>
                    <a:lnTo>
                      <a:pt x="13" y="6"/>
                    </a:lnTo>
                    <a:lnTo>
                      <a:pt x="9" y="10"/>
                    </a:lnTo>
                    <a:lnTo>
                      <a:pt x="9" y="16"/>
                    </a:lnTo>
                    <a:lnTo>
                      <a:pt x="4" y="16"/>
                    </a:lnTo>
                    <a:lnTo>
                      <a:pt x="0" y="18"/>
                    </a:lnTo>
                    <a:lnTo>
                      <a:pt x="0" y="20"/>
                    </a:lnTo>
                    <a:lnTo>
                      <a:pt x="0" y="24"/>
                    </a:lnTo>
                    <a:lnTo>
                      <a:pt x="4" y="24"/>
                    </a:lnTo>
                    <a:lnTo>
                      <a:pt x="7" y="24"/>
                    </a:lnTo>
                    <a:lnTo>
                      <a:pt x="9" y="26"/>
                    </a:lnTo>
                    <a:lnTo>
                      <a:pt x="11" y="26"/>
                    </a:lnTo>
                    <a:lnTo>
                      <a:pt x="11" y="24"/>
                    </a:lnTo>
                    <a:lnTo>
                      <a:pt x="13" y="22"/>
                    </a:lnTo>
                    <a:lnTo>
                      <a:pt x="16" y="22"/>
                    </a:lnTo>
                    <a:lnTo>
                      <a:pt x="16" y="26"/>
                    </a:lnTo>
                    <a:lnTo>
                      <a:pt x="16" y="30"/>
                    </a:lnTo>
                    <a:lnTo>
                      <a:pt x="22" y="32"/>
                    </a:lnTo>
                    <a:lnTo>
                      <a:pt x="29" y="36"/>
                    </a:lnTo>
                    <a:lnTo>
                      <a:pt x="29" y="34"/>
                    </a:lnTo>
                    <a:lnTo>
                      <a:pt x="31" y="32"/>
                    </a:lnTo>
                    <a:lnTo>
                      <a:pt x="31" y="30"/>
                    </a:lnTo>
                    <a:lnTo>
                      <a:pt x="36" y="30"/>
                    </a:lnTo>
                    <a:lnTo>
                      <a:pt x="38" y="32"/>
                    </a:lnTo>
                    <a:lnTo>
                      <a:pt x="54" y="28"/>
                    </a:lnTo>
                    <a:lnTo>
                      <a:pt x="51" y="26"/>
                    </a:lnTo>
                    <a:lnTo>
                      <a:pt x="47" y="26"/>
                    </a:lnTo>
                    <a:lnTo>
                      <a:pt x="47" y="18"/>
                    </a:lnTo>
                    <a:lnTo>
                      <a:pt x="47" y="12"/>
                    </a:lnTo>
                    <a:lnTo>
                      <a:pt x="42" y="8"/>
                    </a:lnTo>
                    <a:lnTo>
                      <a:pt x="34" y="4"/>
                    </a:lnTo>
                    <a:lnTo>
                      <a:pt x="25" y="2"/>
                    </a:lnTo>
                    <a:lnTo>
                      <a:pt x="18" y="0"/>
                    </a:lnTo>
                    <a:lnTo>
                      <a:pt x="18"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3" name="Group 259"/>
            <p:cNvGrpSpPr>
              <a:grpSpLocks/>
            </p:cNvGrpSpPr>
            <p:nvPr/>
          </p:nvGrpSpPr>
          <p:grpSpPr bwMode="auto">
            <a:xfrm>
              <a:off x="1614" y="1239"/>
              <a:ext cx="8" cy="7"/>
              <a:chOff x="1614" y="1239"/>
              <a:chExt cx="8" cy="7"/>
            </a:xfrm>
            <a:grpFill/>
          </p:grpSpPr>
          <p:sp>
            <p:nvSpPr>
              <p:cNvPr id="3326" name="Freeform 257"/>
              <p:cNvSpPr>
                <a:spLocks/>
              </p:cNvSpPr>
              <p:nvPr/>
            </p:nvSpPr>
            <p:spPr bwMode="auto">
              <a:xfrm>
                <a:off x="1614" y="1239"/>
                <a:ext cx="8" cy="7"/>
              </a:xfrm>
              <a:custGeom>
                <a:avLst/>
                <a:gdLst>
                  <a:gd name="T0" fmla="*/ 0 w 8"/>
                  <a:gd name="T1" fmla="*/ 7 h 7"/>
                  <a:gd name="T2" fmla="*/ 0 w 8"/>
                  <a:gd name="T3" fmla="*/ 7 h 7"/>
                  <a:gd name="T4" fmla="*/ 8 w 8"/>
                  <a:gd name="T5" fmla="*/ 5 h 7"/>
                  <a:gd name="T6" fmla="*/ 0 w 8"/>
                  <a:gd name="T7" fmla="*/ 0 h 7"/>
                  <a:gd name="T8" fmla="*/ 0 w 8"/>
                  <a:gd name="T9" fmla="*/ 7 h 7"/>
                </a:gdLst>
                <a:ahLst/>
                <a:cxnLst>
                  <a:cxn ang="0">
                    <a:pos x="T0" y="T1"/>
                  </a:cxn>
                  <a:cxn ang="0">
                    <a:pos x="T2" y="T3"/>
                  </a:cxn>
                  <a:cxn ang="0">
                    <a:pos x="T4" y="T5"/>
                  </a:cxn>
                  <a:cxn ang="0">
                    <a:pos x="T6" y="T7"/>
                  </a:cxn>
                  <a:cxn ang="0">
                    <a:pos x="T8" y="T9"/>
                  </a:cxn>
                </a:cxnLst>
                <a:rect l="0" t="0" r="r" b="b"/>
                <a:pathLst>
                  <a:path w="8" h="7">
                    <a:moveTo>
                      <a:pt x="0" y="7"/>
                    </a:moveTo>
                    <a:lnTo>
                      <a:pt x="0" y="7"/>
                    </a:lnTo>
                    <a:lnTo>
                      <a:pt x="8" y="5"/>
                    </a:lnTo>
                    <a:lnTo>
                      <a:pt x="0" y="0"/>
                    </a:lnTo>
                    <a:lnTo>
                      <a:pt x="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7" name="Freeform 258"/>
              <p:cNvSpPr>
                <a:spLocks/>
              </p:cNvSpPr>
              <p:nvPr/>
            </p:nvSpPr>
            <p:spPr bwMode="auto">
              <a:xfrm>
                <a:off x="1614" y="1239"/>
                <a:ext cx="8" cy="7"/>
              </a:xfrm>
              <a:custGeom>
                <a:avLst/>
                <a:gdLst>
                  <a:gd name="T0" fmla="*/ 0 w 8"/>
                  <a:gd name="T1" fmla="*/ 7 h 7"/>
                  <a:gd name="T2" fmla="*/ 0 w 8"/>
                  <a:gd name="T3" fmla="*/ 7 h 7"/>
                  <a:gd name="T4" fmla="*/ 8 w 8"/>
                  <a:gd name="T5" fmla="*/ 5 h 7"/>
                  <a:gd name="T6" fmla="*/ 0 w 8"/>
                  <a:gd name="T7" fmla="*/ 0 h 7"/>
                  <a:gd name="T8" fmla="*/ 0 w 8"/>
                  <a:gd name="T9" fmla="*/ 7 h 7"/>
                </a:gdLst>
                <a:ahLst/>
                <a:cxnLst>
                  <a:cxn ang="0">
                    <a:pos x="T0" y="T1"/>
                  </a:cxn>
                  <a:cxn ang="0">
                    <a:pos x="T2" y="T3"/>
                  </a:cxn>
                  <a:cxn ang="0">
                    <a:pos x="T4" y="T5"/>
                  </a:cxn>
                  <a:cxn ang="0">
                    <a:pos x="T6" y="T7"/>
                  </a:cxn>
                  <a:cxn ang="0">
                    <a:pos x="T8" y="T9"/>
                  </a:cxn>
                </a:cxnLst>
                <a:rect l="0" t="0" r="r" b="b"/>
                <a:pathLst>
                  <a:path w="8" h="7">
                    <a:moveTo>
                      <a:pt x="0" y="7"/>
                    </a:moveTo>
                    <a:lnTo>
                      <a:pt x="0" y="7"/>
                    </a:lnTo>
                    <a:lnTo>
                      <a:pt x="8" y="5"/>
                    </a:lnTo>
                    <a:lnTo>
                      <a:pt x="0" y="0"/>
                    </a:lnTo>
                    <a:lnTo>
                      <a:pt x="0"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4" name="Group 262"/>
            <p:cNvGrpSpPr>
              <a:grpSpLocks/>
            </p:cNvGrpSpPr>
            <p:nvPr/>
          </p:nvGrpSpPr>
          <p:grpSpPr bwMode="auto">
            <a:xfrm>
              <a:off x="1602" y="1214"/>
              <a:ext cx="22" cy="10"/>
              <a:chOff x="1602" y="1214"/>
              <a:chExt cx="22" cy="10"/>
            </a:xfrm>
            <a:grpFill/>
          </p:grpSpPr>
          <p:sp>
            <p:nvSpPr>
              <p:cNvPr id="3324" name="Freeform 260"/>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5" name="Freeform 261"/>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5" name="Group 265"/>
            <p:cNvGrpSpPr>
              <a:grpSpLocks/>
            </p:cNvGrpSpPr>
            <p:nvPr/>
          </p:nvGrpSpPr>
          <p:grpSpPr bwMode="auto">
            <a:xfrm>
              <a:off x="1234" y="1241"/>
              <a:ext cx="6" cy="6"/>
              <a:chOff x="1234" y="1241"/>
              <a:chExt cx="6" cy="6"/>
            </a:xfrm>
            <a:grpFill/>
          </p:grpSpPr>
          <p:sp>
            <p:nvSpPr>
              <p:cNvPr id="3322" name="Freeform 263"/>
              <p:cNvSpPr>
                <a:spLocks/>
              </p:cNvSpPr>
              <p:nvPr/>
            </p:nvSpPr>
            <p:spPr bwMode="auto">
              <a:xfrm>
                <a:off x="1234" y="1241"/>
                <a:ext cx="6" cy="6"/>
              </a:xfrm>
              <a:custGeom>
                <a:avLst/>
                <a:gdLst>
                  <a:gd name="T0" fmla="*/ 2 w 6"/>
                  <a:gd name="T1" fmla="*/ 0 h 6"/>
                  <a:gd name="T2" fmla="*/ 2 w 6"/>
                  <a:gd name="T3" fmla="*/ 0 h 6"/>
                  <a:gd name="T4" fmla="*/ 0 w 6"/>
                  <a:gd name="T5" fmla="*/ 0 h 6"/>
                  <a:gd name="T6" fmla="*/ 0 w 6"/>
                  <a:gd name="T7" fmla="*/ 2 h 6"/>
                  <a:gd name="T8" fmla="*/ 2 w 6"/>
                  <a:gd name="T9" fmla="*/ 6 h 6"/>
                  <a:gd name="T10" fmla="*/ 6 w 6"/>
                  <a:gd name="T11" fmla="*/ 6 h 6"/>
                  <a:gd name="T12" fmla="*/ 6 w 6"/>
                  <a:gd name="T13" fmla="*/ 4 h 6"/>
                  <a:gd name="T14" fmla="*/ 2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0"/>
                    </a:moveTo>
                    <a:lnTo>
                      <a:pt x="2" y="0"/>
                    </a:lnTo>
                    <a:lnTo>
                      <a:pt x="0" y="0"/>
                    </a:lnTo>
                    <a:lnTo>
                      <a:pt x="0" y="2"/>
                    </a:lnTo>
                    <a:lnTo>
                      <a:pt x="2" y="6"/>
                    </a:lnTo>
                    <a:lnTo>
                      <a:pt x="6" y="6"/>
                    </a:lnTo>
                    <a:lnTo>
                      <a:pt x="6"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3" name="Freeform 264"/>
              <p:cNvSpPr>
                <a:spLocks/>
              </p:cNvSpPr>
              <p:nvPr/>
            </p:nvSpPr>
            <p:spPr bwMode="auto">
              <a:xfrm>
                <a:off x="1234" y="1241"/>
                <a:ext cx="6" cy="6"/>
              </a:xfrm>
              <a:custGeom>
                <a:avLst/>
                <a:gdLst>
                  <a:gd name="T0" fmla="*/ 2 w 6"/>
                  <a:gd name="T1" fmla="*/ 0 h 6"/>
                  <a:gd name="T2" fmla="*/ 2 w 6"/>
                  <a:gd name="T3" fmla="*/ 0 h 6"/>
                  <a:gd name="T4" fmla="*/ 0 w 6"/>
                  <a:gd name="T5" fmla="*/ 0 h 6"/>
                  <a:gd name="T6" fmla="*/ 0 w 6"/>
                  <a:gd name="T7" fmla="*/ 2 h 6"/>
                  <a:gd name="T8" fmla="*/ 2 w 6"/>
                  <a:gd name="T9" fmla="*/ 6 h 6"/>
                  <a:gd name="T10" fmla="*/ 6 w 6"/>
                  <a:gd name="T11" fmla="*/ 6 h 6"/>
                  <a:gd name="T12" fmla="*/ 6 w 6"/>
                  <a:gd name="T13" fmla="*/ 4 h 6"/>
                  <a:gd name="T14" fmla="*/ 2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0"/>
                    </a:moveTo>
                    <a:lnTo>
                      <a:pt x="2" y="0"/>
                    </a:lnTo>
                    <a:lnTo>
                      <a:pt x="0" y="0"/>
                    </a:lnTo>
                    <a:lnTo>
                      <a:pt x="0" y="2"/>
                    </a:lnTo>
                    <a:lnTo>
                      <a:pt x="2" y="6"/>
                    </a:lnTo>
                    <a:lnTo>
                      <a:pt x="6" y="6"/>
                    </a:lnTo>
                    <a:lnTo>
                      <a:pt x="6"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6" name="Group 268"/>
            <p:cNvGrpSpPr>
              <a:grpSpLocks/>
            </p:cNvGrpSpPr>
            <p:nvPr/>
          </p:nvGrpSpPr>
          <p:grpSpPr bwMode="auto">
            <a:xfrm>
              <a:off x="1801" y="927"/>
              <a:ext cx="19" cy="8"/>
              <a:chOff x="1801" y="927"/>
              <a:chExt cx="19" cy="8"/>
            </a:xfrm>
            <a:grpFill/>
          </p:grpSpPr>
          <p:sp>
            <p:nvSpPr>
              <p:cNvPr id="3320" name="Freeform 266"/>
              <p:cNvSpPr>
                <a:spLocks/>
              </p:cNvSpPr>
              <p:nvPr/>
            </p:nvSpPr>
            <p:spPr bwMode="auto">
              <a:xfrm>
                <a:off x="1801" y="927"/>
                <a:ext cx="19" cy="8"/>
              </a:xfrm>
              <a:custGeom>
                <a:avLst/>
                <a:gdLst>
                  <a:gd name="T0" fmla="*/ 11 w 19"/>
                  <a:gd name="T1" fmla="*/ 8 h 8"/>
                  <a:gd name="T2" fmla="*/ 11 w 19"/>
                  <a:gd name="T3" fmla="*/ 8 h 8"/>
                  <a:gd name="T4" fmla="*/ 19 w 19"/>
                  <a:gd name="T5" fmla="*/ 2 h 8"/>
                  <a:gd name="T6" fmla="*/ 19 w 19"/>
                  <a:gd name="T7" fmla="*/ 0 h 8"/>
                  <a:gd name="T8" fmla="*/ 17 w 19"/>
                  <a:gd name="T9" fmla="*/ 0 h 8"/>
                  <a:gd name="T10" fmla="*/ 15 w 19"/>
                  <a:gd name="T11" fmla="*/ 2 h 8"/>
                  <a:gd name="T12" fmla="*/ 15 w 19"/>
                  <a:gd name="T13" fmla="*/ 4 h 8"/>
                  <a:gd name="T14" fmla="*/ 0 w 19"/>
                  <a:gd name="T15" fmla="*/ 6 h 8"/>
                  <a:gd name="T16" fmla="*/ 4 w 19"/>
                  <a:gd name="T17" fmla="*/ 8 h 8"/>
                  <a:gd name="T18" fmla="*/ 11 w 1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1" y="8"/>
                    </a:moveTo>
                    <a:lnTo>
                      <a:pt x="11" y="8"/>
                    </a:lnTo>
                    <a:lnTo>
                      <a:pt x="19" y="2"/>
                    </a:lnTo>
                    <a:lnTo>
                      <a:pt x="19" y="0"/>
                    </a:lnTo>
                    <a:lnTo>
                      <a:pt x="17" y="0"/>
                    </a:lnTo>
                    <a:lnTo>
                      <a:pt x="15" y="2"/>
                    </a:lnTo>
                    <a:lnTo>
                      <a:pt x="15" y="4"/>
                    </a:lnTo>
                    <a:lnTo>
                      <a:pt x="0" y="6"/>
                    </a:lnTo>
                    <a:lnTo>
                      <a:pt x="4" y="8"/>
                    </a:lnTo>
                    <a:lnTo>
                      <a:pt x="11"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1" name="Freeform 267"/>
              <p:cNvSpPr>
                <a:spLocks/>
              </p:cNvSpPr>
              <p:nvPr/>
            </p:nvSpPr>
            <p:spPr bwMode="auto">
              <a:xfrm>
                <a:off x="1801" y="927"/>
                <a:ext cx="19" cy="8"/>
              </a:xfrm>
              <a:custGeom>
                <a:avLst/>
                <a:gdLst>
                  <a:gd name="T0" fmla="*/ 11 w 19"/>
                  <a:gd name="T1" fmla="*/ 8 h 8"/>
                  <a:gd name="T2" fmla="*/ 11 w 19"/>
                  <a:gd name="T3" fmla="*/ 8 h 8"/>
                  <a:gd name="T4" fmla="*/ 19 w 19"/>
                  <a:gd name="T5" fmla="*/ 2 h 8"/>
                  <a:gd name="T6" fmla="*/ 19 w 19"/>
                  <a:gd name="T7" fmla="*/ 0 h 8"/>
                  <a:gd name="T8" fmla="*/ 17 w 19"/>
                  <a:gd name="T9" fmla="*/ 0 h 8"/>
                  <a:gd name="T10" fmla="*/ 15 w 19"/>
                  <a:gd name="T11" fmla="*/ 2 h 8"/>
                  <a:gd name="T12" fmla="*/ 15 w 19"/>
                  <a:gd name="T13" fmla="*/ 4 h 8"/>
                  <a:gd name="T14" fmla="*/ 0 w 19"/>
                  <a:gd name="T15" fmla="*/ 6 h 8"/>
                  <a:gd name="T16" fmla="*/ 4 w 19"/>
                  <a:gd name="T17" fmla="*/ 8 h 8"/>
                  <a:gd name="T18" fmla="*/ 11 w 1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1" y="8"/>
                    </a:moveTo>
                    <a:lnTo>
                      <a:pt x="11" y="8"/>
                    </a:lnTo>
                    <a:lnTo>
                      <a:pt x="19" y="2"/>
                    </a:lnTo>
                    <a:lnTo>
                      <a:pt x="19" y="0"/>
                    </a:lnTo>
                    <a:lnTo>
                      <a:pt x="17" y="0"/>
                    </a:lnTo>
                    <a:lnTo>
                      <a:pt x="15" y="2"/>
                    </a:lnTo>
                    <a:lnTo>
                      <a:pt x="15" y="4"/>
                    </a:lnTo>
                    <a:lnTo>
                      <a:pt x="0" y="6"/>
                    </a:lnTo>
                    <a:lnTo>
                      <a:pt x="4" y="8"/>
                    </a:lnTo>
                    <a:lnTo>
                      <a:pt x="11"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7" name="Group 271"/>
            <p:cNvGrpSpPr>
              <a:grpSpLocks/>
            </p:cNvGrpSpPr>
            <p:nvPr/>
          </p:nvGrpSpPr>
          <p:grpSpPr bwMode="auto">
            <a:xfrm>
              <a:off x="1503" y="1031"/>
              <a:ext cx="1" cy="2"/>
              <a:chOff x="1503" y="1031"/>
              <a:chExt cx="1" cy="2"/>
            </a:xfrm>
            <a:grpFill/>
          </p:grpSpPr>
          <p:sp>
            <p:nvSpPr>
              <p:cNvPr id="3318" name="Rectangle 269"/>
              <p:cNvSpPr>
                <a:spLocks noChangeArrowheads="1"/>
              </p:cNvSpPr>
              <p:nvPr/>
            </p:nvSpPr>
            <p:spPr bwMode="auto">
              <a:xfrm>
                <a:off x="1503" y="1031"/>
                <a:ext cx="1" cy="2"/>
              </a:xfrm>
              <a:prstGeom prst="rect">
                <a:avLst/>
              </a:prstGeom>
              <a:grpFill/>
              <a:ln w="317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9" name="Rectangle 270"/>
              <p:cNvSpPr>
                <a:spLocks noChangeArrowheads="1"/>
              </p:cNvSpPr>
              <p:nvPr/>
            </p:nvSpPr>
            <p:spPr bwMode="auto">
              <a:xfrm>
                <a:off x="1503" y="1031"/>
                <a:ext cx="1" cy="2"/>
              </a:xfrm>
              <a:prstGeom prst="rect">
                <a:avLst/>
              </a:prstGeom>
              <a:grpFill/>
              <a:ln w="3175" cap="rnd">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8" name="Group 274"/>
            <p:cNvGrpSpPr>
              <a:grpSpLocks/>
            </p:cNvGrpSpPr>
            <p:nvPr/>
          </p:nvGrpSpPr>
          <p:grpSpPr bwMode="auto">
            <a:xfrm>
              <a:off x="1398" y="1146"/>
              <a:ext cx="7" cy="4"/>
              <a:chOff x="1398" y="1146"/>
              <a:chExt cx="7" cy="4"/>
            </a:xfrm>
            <a:grpFill/>
          </p:grpSpPr>
          <p:sp>
            <p:nvSpPr>
              <p:cNvPr id="3316" name="Freeform 272"/>
              <p:cNvSpPr>
                <a:spLocks/>
              </p:cNvSpPr>
              <p:nvPr/>
            </p:nvSpPr>
            <p:spPr bwMode="auto">
              <a:xfrm>
                <a:off x="1398" y="1146"/>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7" name="Freeform 273"/>
              <p:cNvSpPr>
                <a:spLocks/>
              </p:cNvSpPr>
              <p:nvPr/>
            </p:nvSpPr>
            <p:spPr bwMode="auto">
              <a:xfrm>
                <a:off x="1398" y="1146"/>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19" name="Group 277"/>
            <p:cNvGrpSpPr>
              <a:grpSpLocks/>
            </p:cNvGrpSpPr>
            <p:nvPr/>
          </p:nvGrpSpPr>
          <p:grpSpPr bwMode="auto">
            <a:xfrm>
              <a:off x="1616" y="916"/>
              <a:ext cx="8" cy="4"/>
              <a:chOff x="1616" y="916"/>
              <a:chExt cx="8" cy="4"/>
            </a:xfrm>
            <a:grpFill/>
          </p:grpSpPr>
          <p:sp>
            <p:nvSpPr>
              <p:cNvPr id="3314" name="Freeform 275"/>
              <p:cNvSpPr>
                <a:spLocks/>
              </p:cNvSpPr>
              <p:nvPr/>
            </p:nvSpPr>
            <p:spPr bwMode="auto">
              <a:xfrm>
                <a:off x="1616" y="916"/>
                <a:ext cx="8" cy="4"/>
              </a:xfrm>
              <a:custGeom>
                <a:avLst/>
                <a:gdLst>
                  <a:gd name="T0" fmla="*/ 3 w 8"/>
                  <a:gd name="T1" fmla="*/ 0 h 4"/>
                  <a:gd name="T2" fmla="*/ 3 w 8"/>
                  <a:gd name="T3" fmla="*/ 0 h 4"/>
                  <a:gd name="T4" fmla="*/ 0 w 8"/>
                  <a:gd name="T5" fmla="*/ 0 h 4"/>
                  <a:gd name="T6" fmla="*/ 0 w 8"/>
                  <a:gd name="T7" fmla="*/ 2 h 4"/>
                  <a:gd name="T8" fmla="*/ 6 w 8"/>
                  <a:gd name="T9" fmla="*/ 4 h 4"/>
                  <a:gd name="T10" fmla="*/ 8 w 8"/>
                  <a:gd name="T11" fmla="*/ 0 h 4"/>
                  <a:gd name="T12" fmla="*/ 6 w 8"/>
                  <a:gd name="T13" fmla="*/ 0 h 4"/>
                  <a:gd name="T14" fmla="*/ 3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3" y="0"/>
                    </a:moveTo>
                    <a:lnTo>
                      <a:pt x="3" y="0"/>
                    </a:lnTo>
                    <a:lnTo>
                      <a:pt x="0" y="0"/>
                    </a:lnTo>
                    <a:lnTo>
                      <a:pt x="0" y="2"/>
                    </a:lnTo>
                    <a:lnTo>
                      <a:pt x="6" y="4"/>
                    </a:lnTo>
                    <a:lnTo>
                      <a:pt x="8" y="0"/>
                    </a:lnTo>
                    <a:lnTo>
                      <a:pt x="6"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5" name="Freeform 276"/>
              <p:cNvSpPr>
                <a:spLocks/>
              </p:cNvSpPr>
              <p:nvPr/>
            </p:nvSpPr>
            <p:spPr bwMode="auto">
              <a:xfrm>
                <a:off x="1616" y="916"/>
                <a:ext cx="8" cy="4"/>
              </a:xfrm>
              <a:custGeom>
                <a:avLst/>
                <a:gdLst>
                  <a:gd name="T0" fmla="*/ 3 w 8"/>
                  <a:gd name="T1" fmla="*/ 0 h 4"/>
                  <a:gd name="T2" fmla="*/ 3 w 8"/>
                  <a:gd name="T3" fmla="*/ 0 h 4"/>
                  <a:gd name="T4" fmla="*/ 0 w 8"/>
                  <a:gd name="T5" fmla="*/ 0 h 4"/>
                  <a:gd name="T6" fmla="*/ 0 w 8"/>
                  <a:gd name="T7" fmla="*/ 2 h 4"/>
                  <a:gd name="T8" fmla="*/ 6 w 8"/>
                  <a:gd name="T9" fmla="*/ 4 h 4"/>
                  <a:gd name="T10" fmla="*/ 8 w 8"/>
                  <a:gd name="T11" fmla="*/ 0 h 4"/>
                  <a:gd name="T12" fmla="*/ 6 w 8"/>
                  <a:gd name="T13" fmla="*/ 0 h 4"/>
                  <a:gd name="T14" fmla="*/ 3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3" y="0"/>
                    </a:moveTo>
                    <a:lnTo>
                      <a:pt x="3" y="0"/>
                    </a:lnTo>
                    <a:lnTo>
                      <a:pt x="0" y="0"/>
                    </a:lnTo>
                    <a:lnTo>
                      <a:pt x="0" y="2"/>
                    </a:lnTo>
                    <a:lnTo>
                      <a:pt x="6" y="4"/>
                    </a:lnTo>
                    <a:lnTo>
                      <a:pt x="8" y="0"/>
                    </a:lnTo>
                    <a:lnTo>
                      <a:pt x="6"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0" name="Group 280"/>
            <p:cNvGrpSpPr>
              <a:grpSpLocks/>
            </p:cNvGrpSpPr>
            <p:nvPr/>
          </p:nvGrpSpPr>
          <p:grpSpPr bwMode="auto">
            <a:xfrm>
              <a:off x="1759" y="904"/>
              <a:ext cx="11" cy="4"/>
              <a:chOff x="1759" y="904"/>
              <a:chExt cx="11" cy="4"/>
            </a:xfrm>
            <a:grpFill/>
          </p:grpSpPr>
          <p:sp>
            <p:nvSpPr>
              <p:cNvPr id="3312" name="Freeform 278"/>
              <p:cNvSpPr>
                <a:spLocks/>
              </p:cNvSpPr>
              <p:nvPr/>
            </p:nvSpPr>
            <p:spPr bwMode="auto">
              <a:xfrm>
                <a:off x="1759" y="904"/>
                <a:ext cx="11" cy="4"/>
              </a:xfrm>
              <a:custGeom>
                <a:avLst/>
                <a:gdLst>
                  <a:gd name="T0" fmla="*/ 7 w 11"/>
                  <a:gd name="T1" fmla="*/ 4 h 4"/>
                  <a:gd name="T2" fmla="*/ 7 w 11"/>
                  <a:gd name="T3" fmla="*/ 4 h 4"/>
                  <a:gd name="T4" fmla="*/ 11 w 11"/>
                  <a:gd name="T5" fmla="*/ 2 h 4"/>
                  <a:gd name="T6" fmla="*/ 11 w 11"/>
                  <a:gd name="T7" fmla="*/ 0 h 4"/>
                  <a:gd name="T8" fmla="*/ 7 w 11"/>
                  <a:gd name="T9" fmla="*/ 0 h 4"/>
                  <a:gd name="T10" fmla="*/ 2 w 11"/>
                  <a:gd name="T11" fmla="*/ 2 h 4"/>
                  <a:gd name="T12" fmla="*/ 0 w 11"/>
                  <a:gd name="T13" fmla="*/ 2 h 4"/>
                  <a:gd name="T14" fmla="*/ 0 w 11"/>
                  <a:gd name="T15" fmla="*/ 4 h 4"/>
                  <a:gd name="T16" fmla="*/ 7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4"/>
                    </a:moveTo>
                    <a:lnTo>
                      <a:pt x="7" y="4"/>
                    </a:lnTo>
                    <a:lnTo>
                      <a:pt x="11" y="2"/>
                    </a:lnTo>
                    <a:lnTo>
                      <a:pt x="11" y="0"/>
                    </a:lnTo>
                    <a:lnTo>
                      <a:pt x="7" y="0"/>
                    </a:lnTo>
                    <a:lnTo>
                      <a:pt x="2" y="2"/>
                    </a:lnTo>
                    <a:lnTo>
                      <a:pt x="0" y="2"/>
                    </a:lnTo>
                    <a:lnTo>
                      <a:pt x="0" y="4"/>
                    </a:lnTo>
                    <a:lnTo>
                      <a:pt x="7"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3" name="Freeform 279"/>
              <p:cNvSpPr>
                <a:spLocks/>
              </p:cNvSpPr>
              <p:nvPr/>
            </p:nvSpPr>
            <p:spPr bwMode="auto">
              <a:xfrm>
                <a:off x="1759" y="904"/>
                <a:ext cx="11" cy="4"/>
              </a:xfrm>
              <a:custGeom>
                <a:avLst/>
                <a:gdLst>
                  <a:gd name="T0" fmla="*/ 7 w 11"/>
                  <a:gd name="T1" fmla="*/ 4 h 4"/>
                  <a:gd name="T2" fmla="*/ 7 w 11"/>
                  <a:gd name="T3" fmla="*/ 4 h 4"/>
                  <a:gd name="T4" fmla="*/ 11 w 11"/>
                  <a:gd name="T5" fmla="*/ 2 h 4"/>
                  <a:gd name="T6" fmla="*/ 11 w 11"/>
                  <a:gd name="T7" fmla="*/ 0 h 4"/>
                  <a:gd name="T8" fmla="*/ 7 w 11"/>
                  <a:gd name="T9" fmla="*/ 0 h 4"/>
                  <a:gd name="T10" fmla="*/ 2 w 11"/>
                  <a:gd name="T11" fmla="*/ 2 h 4"/>
                  <a:gd name="T12" fmla="*/ 0 w 11"/>
                  <a:gd name="T13" fmla="*/ 2 h 4"/>
                  <a:gd name="T14" fmla="*/ 0 w 11"/>
                  <a:gd name="T15" fmla="*/ 4 h 4"/>
                  <a:gd name="T16" fmla="*/ 7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4"/>
                    </a:moveTo>
                    <a:lnTo>
                      <a:pt x="7" y="4"/>
                    </a:lnTo>
                    <a:lnTo>
                      <a:pt x="11" y="2"/>
                    </a:lnTo>
                    <a:lnTo>
                      <a:pt x="11" y="0"/>
                    </a:lnTo>
                    <a:lnTo>
                      <a:pt x="7" y="0"/>
                    </a:lnTo>
                    <a:lnTo>
                      <a:pt x="2" y="2"/>
                    </a:lnTo>
                    <a:lnTo>
                      <a:pt x="0" y="2"/>
                    </a:lnTo>
                    <a:lnTo>
                      <a:pt x="0" y="4"/>
                    </a:lnTo>
                    <a:lnTo>
                      <a:pt x="7"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1" name="Group 283"/>
            <p:cNvGrpSpPr>
              <a:grpSpLocks/>
            </p:cNvGrpSpPr>
            <p:nvPr/>
          </p:nvGrpSpPr>
          <p:grpSpPr bwMode="auto">
            <a:xfrm>
              <a:off x="1747" y="1205"/>
              <a:ext cx="1" cy="5"/>
              <a:chOff x="1747" y="1205"/>
              <a:chExt cx="1" cy="5"/>
            </a:xfrm>
            <a:grpFill/>
          </p:grpSpPr>
          <p:sp>
            <p:nvSpPr>
              <p:cNvPr id="3310" name="Freeform 281"/>
              <p:cNvSpPr>
                <a:spLocks/>
              </p:cNvSpPr>
              <p:nvPr/>
            </p:nvSpPr>
            <p:spPr bwMode="auto">
              <a:xfrm>
                <a:off x="1747" y="1205"/>
                <a:ext cx="1" cy="5"/>
              </a:xfrm>
              <a:custGeom>
                <a:avLst/>
                <a:gdLst>
                  <a:gd name="T0" fmla="*/ 1 w 1"/>
                  <a:gd name="T1" fmla="*/ 5 h 5"/>
                  <a:gd name="T2" fmla="*/ 1 w 1"/>
                  <a:gd name="T3" fmla="*/ 0 h 5"/>
                  <a:gd name="T4" fmla="*/ 0 w 1"/>
                  <a:gd name="T5" fmla="*/ 5 h 5"/>
                  <a:gd name="T6" fmla="*/ 1 w 1"/>
                  <a:gd name="T7" fmla="*/ 5 h 5"/>
                </a:gdLst>
                <a:ahLst/>
                <a:cxnLst>
                  <a:cxn ang="0">
                    <a:pos x="T0" y="T1"/>
                  </a:cxn>
                  <a:cxn ang="0">
                    <a:pos x="T2" y="T3"/>
                  </a:cxn>
                  <a:cxn ang="0">
                    <a:pos x="T4" y="T5"/>
                  </a:cxn>
                  <a:cxn ang="0">
                    <a:pos x="T6" y="T7"/>
                  </a:cxn>
                </a:cxnLst>
                <a:rect l="0" t="0" r="r" b="b"/>
                <a:pathLst>
                  <a:path w="1" h="5">
                    <a:moveTo>
                      <a:pt x="1" y="5"/>
                    </a:moveTo>
                    <a:lnTo>
                      <a:pt x="1" y="0"/>
                    </a:lnTo>
                    <a:lnTo>
                      <a:pt x="0" y="5"/>
                    </a:lnTo>
                    <a:lnTo>
                      <a:pt x="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1" name="Freeform 282"/>
              <p:cNvSpPr>
                <a:spLocks/>
              </p:cNvSpPr>
              <p:nvPr/>
            </p:nvSpPr>
            <p:spPr bwMode="auto">
              <a:xfrm>
                <a:off x="1747" y="1205"/>
                <a:ext cx="1" cy="5"/>
              </a:xfrm>
              <a:custGeom>
                <a:avLst/>
                <a:gdLst>
                  <a:gd name="T0" fmla="*/ 1 w 1"/>
                  <a:gd name="T1" fmla="*/ 5 h 5"/>
                  <a:gd name="T2" fmla="*/ 1 w 1"/>
                  <a:gd name="T3" fmla="*/ 0 h 5"/>
                  <a:gd name="T4" fmla="*/ 0 w 1"/>
                  <a:gd name="T5" fmla="*/ 5 h 5"/>
                  <a:gd name="T6" fmla="*/ 1 w 1"/>
                  <a:gd name="T7" fmla="*/ 5 h 5"/>
                </a:gdLst>
                <a:ahLst/>
                <a:cxnLst>
                  <a:cxn ang="0">
                    <a:pos x="T0" y="T1"/>
                  </a:cxn>
                  <a:cxn ang="0">
                    <a:pos x="T2" y="T3"/>
                  </a:cxn>
                  <a:cxn ang="0">
                    <a:pos x="T4" y="T5"/>
                  </a:cxn>
                  <a:cxn ang="0">
                    <a:pos x="T6" y="T7"/>
                  </a:cxn>
                </a:cxnLst>
                <a:rect l="0" t="0" r="r" b="b"/>
                <a:pathLst>
                  <a:path w="1" h="5">
                    <a:moveTo>
                      <a:pt x="1" y="5"/>
                    </a:moveTo>
                    <a:lnTo>
                      <a:pt x="1" y="0"/>
                    </a:lnTo>
                    <a:lnTo>
                      <a:pt x="0" y="5"/>
                    </a:lnTo>
                    <a:lnTo>
                      <a:pt x="1"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2" name="Group 286"/>
            <p:cNvGrpSpPr>
              <a:grpSpLocks/>
            </p:cNvGrpSpPr>
            <p:nvPr/>
          </p:nvGrpSpPr>
          <p:grpSpPr bwMode="auto">
            <a:xfrm>
              <a:off x="1582" y="1127"/>
              <a:ext cx="58" cy="40"/>
              <a:chOff x="1582" y="1127"/>
              <a:chExt cx="58" cy="40"/>
            </a:xfrm>
            <a:grpFill/>
          </p:grpSpPr>
          <p:sp>
            <p:nvSpPr>
              <p:cNvPr id="3308" name="Freeform 284"/>
              <p:cNvSpPr>
                <a:spLocks/>
              </p:cNvSpPr>
              <p:nvPr/>
            </p:nvSpPr>
            <p:spPr bwMode="auto">
              <a:xfrm>
                <a:off x="1582" y="1127"/>
                <a:ext cx="58" cy="40"/>
              </a:xfrm>
              <a:custGeom>
                <a:avLst/>
                <a:gdLst>
                  <a:gd name="T0" fmla="*/ 43 w 58"/>
                  <a:gd name="T1" fmla="*/ 20 h 40"/>
                  <a:gd name="T2" fmla="*/ 43 w 58"/>
                  <a:gd name="T3" fmla="*/ 20 h 40"/>
                  <a:gd name="T4" fmla="*/ 40 w 58"/>
                  <a:gd name="T5" fmla="*/ 20 h 40"/>
                  <a:gd name="T6" fmla="*/ 38 w 58"/>
                  <a:gd name="T7" fmla="*/ 20 h 40"/>
                  <a:gd name="T8" fmla="*/ 38 w 58"/>
                  <a:gd name="T9" fmla="*/ 22 h 40"/>
                  <a:gd name="T10" fmla="*/ 27 w 58"/>
                  <a:gd name="T11" fmla="*/ 22 h 40"/>
                  <a:gd name="T12" fmla="*/ 18 w 58"/>
                  <a:gd name="T13" fmla="*/ 20 h 40"/>
                  <a:gd name="T14" fmla="*/ 4 w 58"/>
                  <a:gd name="T15" fmla="*/ 16 h 40"/>
                  <a:gd name="T16" fmla="*/ 7 w 58"/>
                  <a:gd name="T17" fmla="*/ 8 h 40"/>
                  <a:gd name="T18" fmla="*/ 7 w 58"/>
                  <a:gd name="T19" fmla="*/ 6 h 40"/>
                  <a:gd name="T20" fmla="*/ 7 w 58"/>
                  <a:gd name="T21" fmla="*/ 4 h 40"/>
                  <a:gd name="T22" fmla="*/ 7 w 58"/>
                  <a:gd name="T23" fmla="*/ 2 h 40"/>
                  <a:gd name="T24" fmla="*/ 4 w 58"/>
                  <a:gd name="T25" fmla="*/ 0 h 40"/>
                  <a:gd name="T26" fmla="*/ 2 w 58"/>
                  <a:gd name="T27" fmla="*/ 6 h 40"/>
                  <a:gd name="T28" fmla="*/ 2 w 58"/>
                  <a:gd name="T29" fmla="*/ 8 h 40"/>
                  <a:gd name="T30" fmla="*/ 0 w 58"/>
                  <a:gd name="T31" fmla="*/ 10 h 40"/>
                  <a:gd name="T32" fmla="*/ 0 w 58"/>
                  <a:gd name="T33" fmla="*/ 14 h 40"/>
                  <a:gd name="T34" fmla="*/ 0 w 58"/>
                  <a:gd name="T35" fmla="*/ 16 h 40"/>
                  <a:gd name="T36" fmla="*/ 2 w 58"/>
                  <a:gd name="T37" fmla="*/ 18 h 40"/>
                  <a:gd name="T38" fmla="*/ 4 w 58"/>
                  <a:gd name="T39" fmla="*/ 20 h 40"/>
                  <a:gd name="T40" fmla="*/ 4 w 58"/>
                  <a:gd name="T41" fmla="*/ 22 h 40"/>
                  <a:gd name="T42" fmla="*/ 7 w 58"/>
                  <a:gd name="T43" fmla="*/ 24 h 40"/>
                  <a:gd name="T44" fmla="*/ 4 w 58"/>
                  <a:gd name="T45" fmla="*/ 26 h 40"/>
                  <a:gd name="T46" fmla="*/ 4 w 58"/>
                  <a:gd name="T47" fmla="*/ 28 h 40"/>
                  <a:gd name="T48" fmla="*/ 7 w 58"/>
                  <a:gd name="T49" fmla="*/ 28 h 40"/>
                  <a:gd name="T50" fmla="*/ 7 w 58"/>
                  <a:gd name="T51" fmla="*/ 30 h 40"/>
                  <a:gd name="T52" fmla="*/ 7 w 58"/>
                  <a:gd name="T53" fmla="*/ 32 h 40"/>
                  <a:gd name="T54" fmla="*/ 4 w 58"/>
                  <a:gd name="T55" fmla="*/ 30 h 40"/>
                  <a:gd name="T56" fmla="*/ 4 w 58"/>
                  <a:gd name="T57" fmla="*/ 38 h 40"/>
                  <a:gd name="T58" fmla="*/ 2 w 58"/>
                  <a:gd name="T59" fmla="*/ 38 h 40"/>
                  <a:gd name="T60" fmla="*/ 2 w 58"/>
                  <a:gd name="T61" fmla="*/ 40 h 40"/>
                  <a:gd name="T62" fmla="*/ 4 w 58"/>
                  <a:gd name="T63" fmla="*/ 40 h 40"/>
                  <a:gd name="T64" fmla="*/ 13 w 58"/>
                  <a:gd name="T65" fmla="*/ 40 h 40"/>
                  <a:gd name="T66" fmla="*/ 16 w 58"/>
                  <a:gd name="T67" fmla="*/ 38 h 40"/>
                  <a:gd name="T68" fmla="*/ 16 w 58"/>
                  <a:gd name="T69" fmla="*/ 36 h 40"/>
                  <a:gd name="T70" fmla="*/ 13 w 58"/>
                  <a:gd name="T71" fmla="*/ 36 h 40"/>
                  <a:gd name="T72" fmla="*/ 11 w 58"/>
                  <a:gd name="T73" fmla="*/ 34 h 40"/>
                  <a:gd name="T74" fmla="*/ 16 w 58"/>
                  <a:gd name="T75" fmla="*/ 28 h 40"/>
                  <a:gd name="T76" fmla="*/ 20 w 58"/>
                  <a:gd name="T77" fmla="*/ 28 h 40"/>
                  <a:gd name="T78" fmla="*/ 22 w 58"/>
                  <a:gd name="T79" fmla="*/ 28 h 40"/>
                  <a:gd name="T80" fmla="*/ 25 w 58"/>
                  <a:gd name="T81" fmla="*/ 30 h 40"/>
                  <a:gd name="T82" fmla="*/ 22 w 58"/>
                  <a:gd name="T83" fmla="*/ 32 h 40"/>
                  <a:gd name="T84" fmla="*/ 27 w 58"/>
                  <a:gd name="T85" fmla="*/ 32 h 40"/>
                  <a:gd name="T86" fmla="*/ 29 w 58"/>
                  <a:gd name="T87" fmla="*/ 32 h 40"/>
                  <a:gd name="T88" fmla="*/ 27 w 58"/>
                  <a:gd name="T89" fmla="*/ 30 h 40"/>
                  <a:gd name="T90" fmla="*/ 36 w 58"/>
                  <a:gd name="T91" fmla="*/ 28 h 40"/>
                  <a:gd name="T92" fmla="*/ 36 w 58"/>
                  <a:gd name="T93" fmla="*/ 34 h 40"/>
                  <a:gd name="T94" fmla="*/ 36 w 58"/>
                  <a:gd name="T95" fmla="*/ 36 h 40"/>
                  <a:gd name="T96" fmla="*/ 38 w 58"/>
                  <a:gd name="T97" fmla="*/ 36 h 40"/>
                  <a:gd name="T98" fmla="*/ 40 w 58"/>
                  <a:gd name="T99" fmla="*/ 34 h 40"/>
                  <a:gd name="T100" fmla="*/ 40 w 58"/>
                  <a:gd name="T101" fmla="*/ 28 h 40"/>
                  <a:gd name="T102" fmla="*/ 58 w 58"/>
                  <a:gd name="T103" fmla="*/ 32 h 40"/>
                  <a:gd name="T104" fmla="*/ 43 w 58"/>
                  <a:gd name="T105" fmla="*/ 26 h 40"/>
                  <a:gd name="T106" fmla="*/ 43 w 58"/>
                  <a:gd name="T10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40">
                    <a:moveTo>
                      <a:pt x="43" y="20"/>
                    </a:moveTo>
                    <a:lnTo>
                      <a:pt x="43" y="20"/>
                    </a:lnTo>
                    <a:lnTo>
                      <a:pt x="40" y="20"/>
                    </a:lnTo>
                    <a:lnTo>
                      <a:pt x="38" y="20"/>
                    </a:lnTo>
                    <a:lnTo>
                      <a:pt x="38" y="22"/>
                    </a:lnTo>
                    <a:lnTo>
                      <a:pt x="27" y="22"/>
                    </a:lnTo>
                    <a:lnTo>
                      <a:pt x="18" y="20"/>
                    </a:lnTo>
                    <a:lnTo>
                      <a:pt x="4" y="16"/>
                    </a:lnTo>
                    <a:lnTo>
                      <a:pt x="7" y="8"/>
                    </a:lnTo>
                    <a:lnTo>
                      <a:pt x="7" y="6"/>
                    </a:lnTo>
                    <a:lnTo>
                      <a:pt x="7" y="4"/>
                    </a:lnTo>
                    <a:lnTo>
                      <a:pt x="7" y="2"/>
                    </a:lnTo>
                    <a:lnTo>
                      <a:pt x="4" y="0"/>
                    </a:lnTo>
                    <a:lnTo>
                      <a:pt x="2" y="6"/>
                    </a:lnTo>
                    <a:lnTo>
                      <a:pt x="2" y="8"/>
                    </a:lnTo>
                    <a:lnTo>
                      <a:pt x="0" y="10"/>
                    </a:lnTo>
                    <a:lnTo>
                      <a:pt x="0" y="14"/>
                    </a:lnTo>
                    <a:lnTo>
                      <a:pt x="0" y="16"/>
                    </a:lnTo>
                    <a:lnTo>
                      <a:pt x="2" y="18"/>
                    </a:lnTo>
                    <a:lnTo>
                      <a:pt x="4" y="20"/>
                    </a:lnTo>
                    <a:lnTo>
                      <a:pt x="4" y="22"/>
                    </a:lnTo>
                    <a:lnTo>
                      <a:pt x="7" y="24"/>
                    </a:lnTo>
                    <a:lnTo>
                      <a:pt x="4" y="26"/>
                    </a:lnTo>
                    <a:lnTo>
                      <a:pt x="4" y="28"/>
                    </a:lnTo>
                    <a:lnTo>
                      <a:pt x="7" y="28"/>
                    </a:lnTo>
                    <a:lnTo>
                      <a:pt x="7" y="30"/>
                    </a:lnTo>
                    <a:lnTo>
                      <a:pt x="7" y="32"/>
                    </a:lnTo>
                    <a:lnTo>
                      <a:pt x="4" y="30"/>
                    </a:lnTo>
                    <a:lnTo>
                      <a:pt x="4" y="38"/>
                    </a:lnTo>
                    <a:lnTo>
                      <a:pt x="2" y="38"/>
                    </a:lnTo>
                    <a:lnTo>
                      <a:pt x="2" y="40"/>
                    </a:lnTo>
                    <a:lnTo>
                      <a:pt x="4" y="40"/>
                    </a:lnTo>
                    <a:lnTo>
                      <a:pt x="13" y="40"/>
                    </a:lnTo>
                    <a:lnTo>
                      <a:pt x="16" y="38"/>
                    </a:lnTo>
                    <a:lnTo>
                      <a:pt x="16" y="36"/>
                    </a:lnTo>
                    <a:lnTo>
                      <a:pt x="13" y="36"/>
                    </a:lnTo>
                    <a:lnTo>
                      <a:pt x="11" y="34"/>
                    </a:lnTo>
                    <a:lnTo>
                      <a:pt x="16" y="28"/>
                    </a:lnTo>
                    <a:lnTo>
                      <a:pt x="20" y="28"/>
                    </a:lnTo>
                    <a:lnTo>
                      <a:pt x="22" y="28"/>
                    </a:lnTo>
                    <a:lnTo>
                      <a:pt x="25" y="30"/>
                    </a:lnTo>
                    <a:lnTo>
                      <a:pt x="22" y="32"/>
                    </a:lnTo>
                    <a:lnTo>
                      <a:pt x="27" y="32"/>
                    </a:lnTo>
                    <a:lnTo>
                      <a:pt x="29" y="32"/>
                    </a:lnTo>
                    <a:lnTo>
                      <a:pt x="27" y="30"/>
                    </a:lnTo>
                    <a:lnTo>
                      <a:pt x="36" y="28"/>
                    </a:lnTo>
                    <a:lnTo>
                      <a:pt x="36" y="34"/>
                    </a:lnTo>
                    <a:lnTo>
                      <a:pt x="36" y="36"/>
                    </a:lnTo>
                    <a:lnTo>
                      <a:pt x="38" y="36"/>
                    </a:lnTo>
                    <a:lnTo>
                      <a:pt x="40" y="34"/>
                    </a:lnTo>
                    <a:lnTo>
                      <a:pt x="40" y="28"/>
                    </a:lnTo>
                    <a:lnTo>
                      <a:pt x="58" y="32"/>
                    </a:lnTo>
                    <a:lnTo>
                      <a:pt x="43" y="26"/>
                    </a:lnTo>
                    <a:lnTo>
                      <a:pt x="43"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9" name="Freeform 285"/>
              <p:cNvSpPr>
                <a:spLocks/>
              </p:cNvSpPr>
              <p:nvPr/>
            </p:nvSpPr>
            <p:spPr bwMode="auto">
              <a:xfrm>
                <a:off x="1582" y="1127"/>
                <a:ext cx="58" cy="40"/>
              </a:xfrm>
              <a:custGeom>
                <a:avLst/>
                <a:gdLst>
                  <a:gd name="T0" fmla="*/ 43 w 58"/>
                  <a:gd name="T1" fmla="*/ 20 h 40"/>
                  <a:gd name="T2" fmla="*/ 43 w 58"/>
                  <a:gd name="T3" fmla="*/ 20 h 40"/>
                  <a:gd name="T4" fmla="*/ 40 w 58"/>
                  <a:gd name="T5" fmla="*/ 20 h 40"/>
                  <a:gd name="T6" fmla="*/ 38 w 58"/>
                  <a:gd name="T7" fmla="*/ 20 h 40"/>
                  <a:gd name="T8" fmla="*/ 38 w 58"/>
                  <a:gd name="T9" fmla="*/ 22 h 40"/>
                  <a:gd name="T10" fmla="*/ 27 w 58"/>
                  <a:gd name="T11" fmla="*/ 22 h 40"/>
                  <a:gd name="T12" fmla="*/ 18 w 58"/>
                  <a:gd name="T13" fmla="*/ 20 h 40"/>
                  <a:gd name="T14" fmla="*/ 4 w 58"/>
                  <a:gd name="T15" fmla="*/ 16 h 40"/>
                  <a:gd name="T16" fmla="*/ 7 w 58"/>
                  <a:gd name="T17" fmla="*/ 8 h 40"/>
                  <a:gd name="T18" fmla="*/ 7 w 58"/>
                  <a:gd name="T19" fmla="*/ 6 h 40"/>
                  <a:gd name="T20" fmla="*/ 7 w 58"/>
                  <a:gd name="T21" fmla="*/ 4 h 40"/>
                  <a:gd name="T22" fmla="*/ 7 w 58"/>
                  <a:gd name="T23" fmla="*/ 2 h 40"/>
                  <a:gd name="T24" fmla="*/ 4 w 58"/>
                  <a:gd name="T25" fmla="*/ 0 h 40"/>
                  <a:gd name="T26" fmla="*/ 2 w 58"/>
                  <a:gd name="T27" fmla="*/ 6 h 40"/>
                  <a:gd name="T28" fmla="*/ 2 w 58"/>
                  <a:gd name="T29" fmla="*/ 8 h 40"/>
                  <a:gd name="T30" fmla="*/ 0 w 58"/>
                  <a:gd name="T31" fmla="*/ 10 h 40"/>
                  <a:gd name="T32" fmla="*/ 0 w 58"/>
                  <a:gd name="T33" fmla="*/ 14 h 40"/>
                  <a:gd name="T34" fmla="*/ 0 w 58"/>
                  <a:gd name="T35" fmla="*/ 16 h 40"/>
                  <a:gd name="T36" fmla="*/ 2 w 58"/>
                  <a:gd name="T37" fmla="*/ 18 h 40"/>
                  <a:gd name="T38" fmla="*/ 4 w 58"/>
                  <a:gd name="T39" fmla="*/ 20 h 40"/>
                  <a:gd name="T40" fmla="*/ 4 w 58"/>
                  <a:gd name="T41" fmla="*/ 22 h 40"/>
                  <a:gd name="T42" fmla="*/ 7 w 58"/>
                  <a:gd name="T43" fmla="*/ 24 h 40"/>
                  <a:gd name="T44" fmla="*/ 4 w 58"/>
                  <a:gd name="T45" fmla="*/ 26 h 40"/>
                  <a:gd name="T46" fmla="*/ 4 w 58"/>
                  <a:gd name="T47" fmla="*/ 28 h 40"/>
                  <a:gd name="T48" fmla="*/ 7 w 58"/>
                  <a:gd name="T49" fmla="*/ 28 h 40"/>
                  <a:gd name="T50" fmla="*/ 7 w 58"/>
                  <a:gd name="T51" fmla="*/ 30 h 40"/>
                  <a:gd name="T52" fmla="*/ 7 w 58"/>
                  <a:gd name="T53" fmla="*/ 32 h 40"/>
                  <a:gd name="T54" fmla="*/ 4 w 58"/>
                  <a:gd name="T55" fmla="*/ 30 h 40"/>
                  <a:gd name="T56" fmla="*/ 4 w 58"/>
                  <a:gd name="T57" fmla="*/ 38 h 40"/>
                  <a:gd name="T58" fmla="*/ 2 w 58"/>
                  <a:gd name="T59" fmla="*/ 38 h 40"/>
                  <a:gd name="T60" fmla="*/ 2 w 58"/>
                  <a:gd name="T61" fmla="*/ 40 h 40"/>
                  <a:gd name="T62" fmla="*/ 4 w 58"/>
                  <a:gd name="T63" fmla="*/ 40 h 40"/>
                  <a:gd name="T64" fmla="*/ 13 w 58"/>
                  <a:gd name="T65" fmla="*/ 40 h 40"/>
                  <a:gd name="T66" fmla="*/ 16 w 58"/>
                  <a:gd name="T67" fmla="*/ 38 h 40"/>
                  <a:gd name="T68" fmla="*/ 16 w 58"/>
                  <a:gd name="T69" fmla="*/ 36 h 40"/>
                  <a:gd name="T70" fmla="*/ 13 w 58"/>
                  <a:gd name="T71" fmla="*/ 36 h 40"/>
                  <a:gd name="T72" fmla="*/ 11 w 58"/>
                  <a:gd name="T73" fmla="*/ 34 h 40"/>
                  <a:gd name="T74" fmla="*/ 16 w 58"/>
                  <a:gd name="T75" fmla="*/ 28 h 40"/>
                  <a:gd name="T76" fmla="*/ 20 w 58"/>
                  <a:gd name="T77" fmla="*/ 28 h 40"/>
                  <a:gd name="T78" fmla="*/ 22 w 58"/>
                  <a:gd name="T79" fmla="*/ 28 h 40"/>
                  <a:gd name="T80" fmla="*/ 25 w 58"/>
                  <a:gd name="T81" fmla="*/ 30 h 40"/>
                  <a:gd name="T82" fmla="*/ 22 w 58"/>
                  <a:gd name="T83" fmla="*/ 32 h 40"/>
                  <a:gd name="T84" fmla="*/ 27 w 58"/>
                  <a:gd name="T85" fmla="*/ 32 h 40"/>
                  <a:gd name="T86" fmla="*/ 29 w 58"/>
                  <a:gd name="T87" fmla="*/ 32 h 40"/>
                  <a:gd name="T88" fmla="*/ 27 w 58"/>
                  <a:gd name="T89" fmla="*/ 30 h 40"/>
                  <a:gd name="T90" fmla="*/ 36 w 58"/>
                  <a:gd name="T91" fmla="*/ 28 h 40"/>
                  <a:gd name="T92" fmla="*/ 36 w 58"/>
                  <a:gd name="T93" fmla="*/ 34 h 40"/>
                  <a:gd name="T94" fmla="*/ 36 w 58"/>
                  <a:gd name="T95" fmla="*/ 36 h 40"/>
                  <a:gd name="T96" fmla="*/ 38 w 58"/>
                  <a:gd name="T97" fmla="*/ 36 h 40"/>
                  <a:gd name="T98" fmla="*/ 40 w 58"/>
                  <a:gd name="T99" fmla="*/ 34 h 40"/>
                  <a:gd name="T100" fmla="*/ 40 w 58"/>
                  <a:gd name="T101" fmla="*/ 28 h 40"/>
                  <a:gd name="T102" fmla="*/ 58 w 58"/>
                  <a:gd name="T103" fmla="*/ 32 h 40"/>
                  <a:gd name="T104" fmla="*/ 43 w 58"/>
                  <a:gd name="T105" fmla="*/ 26 h 40"/>
                  <a:gd name="T106" fmla="*/ 43 w 58"/>
                  <a:gd name="T10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40">
                    <a:moveTo>
                      <a:pt x="43" y="20"/>
                    </a:moveTo>
                    <a:lnTo>
                      <a:pt x="43" y="20"/>
                    </a:lnTo>
                    <a:lnTo>
                      <a:pt x="40" y="20"/>
                    </a:lnTo>
                    <a:lnTo>
                      <a:pt x="38" y="20"/>
                    </a:lnTo>
                    <a:lnTo>
                      <a:pt x="38" y="22"/>
                    </a:lnTo>
                    <a:lnTo>
                      <a:pt x="27" y="22"/>
                    </a:lnTo>
                    <a:lnTo>
                      <a:pt x="18" y="20"/>
                    </a:lnTo>
                    <a:lnTo>
                      <a:pt x="4" y="16"/>
                    </a:lnTo>
                    <a:lnTo>
                      <a:pt x="7" y="8"/>
                    </a:lnTo>
                    <a:lnTo>
                      <a:pt x="7" y="6"/>
                    </a:lnTo>
                    <a:lnTo>
                      <a:pt x="7" y="4"/>
                    </a:lnTo>
                    <a:lnTo>
                      <a:pt x="7" y="2"/>
                    </a:lnTo>
                    <a:lnTo>
                      <a:pt x="4" y="0"/>
                    </a:lnTo>
                    <a:lnTo>
                      <a:pt x="2" y="6"/>
                    </a:lnTo>
                    <a:lnTo>
                      <a:pt x="2" y="8"/>
                    </a:lnTo>
                    <a:lnTo>
                      <a:pt x="0" y="10"/>
                    </a:lnTo>
                    <a:lnTo>
                      <a:pt x="0" y="14"/>
                    </a:lnTo>
                    <a:lnTo>
                      <a:pt x="0" y="16"/>
                    </a:lnTo>
                    <a:lnTo>
                      <a:pt x="2" y="18"/>
                    </a:lnTo>
                    <a:lnTo>
                      <a:pt x="4" y="20"/>
                    </a:lnTo>
                    <a:lnTo>
                      <a:pt x="4" y="22"/>
                    </a:lnTo>
                    <a:lnTo>
                      <a:pt x="7" y="24"/>
                    </a:lnTo>
                    <a:lnTo>
                      <a:pt x="4" y="26"/>
                    </a:lnTo>
                    <a:lnTo>
                      <a:pt x="4" y="28"/>
                    </a:lnTo>
                    <a:lnTo>
                      <a:pt x="7" y="28"/>
                    </a:lnTo>
                    <a:lnTo>
                      <a:pt x="7" y="30"/>
                    </a:lnTo>
                    <a:lnTo>
                      <a:pt x="7" y="32"/>
                    </a:lnTo>
                    <a:lnTo>
                      <a:pt x="4" y="30"/>
                    </a:lnTo>
                    <a:lnTo>
                      <a:pt x="4" y="38"/>
                    </a:lnTo>
                    <a:lnTo>
                      <a:pt x="2" y="38"/>
                    </a:lnTo>
                    <a:lnTo>
                      <a:pt x="2" y="40"/>
                    </a:lnTo>
                    <a:lnTo>
                      <a:pt x="4" y="40"/>
                    </a:lnTo>
                    <a:lnTo>
                      <a:pt x="13" y="40"/>
                    </a:lnTo>
                    <a:lnTo>
                      <a:pt x="16" y="38"/>
                    </a:lnTo>
                    <a:lnTo>
                      <a:pt x="16" y="36"/>
                    </a:lnTo>
                    <a:lnTo>
                      <a:pt x="13" y="36"/>
                    </a:lnTo>
                    <a:lnTo>
                      <a:pt x="11" y="34"/>
                    </a:lnTo>
                    <a:lnTo>
                      <a:pt x="16" y="28"/>
                    </a:lnTo>
                    <a:lnTo>
                      <a:pt x="20" y="28"/>
                    </a:lnTo>
                    <a:lnTo>
                      <a:pt x="22" y="28"/>
                    </a:lnTo>
                    <a:lnTo>
                      <a:pt x="25" y="30"/>
                    </a:lnTo>
                    <a:lnTo>
                      <a:pt x="22" y="32"/>
                    </a:lnTo>
                    <a:lnTo>
                      <a:pt x="27" y="32"/>
                    </a:lnTo>
                    <a:lnTo>
                      <a:pt x="29" y="32"/>
                    </a:lnTo>
                    <a:lnTo>
                      <a:pt x="27" y="30"/>
                    </a:lnTo>
                    <a:lnTo>
                      <a:pt x="36" y="28"/>
                    </a:lnTo>
                    <a:lnTo>
                      <a:pt x="36" y="34"/>
                    </a:lnTo>
                    <a:lnTo>
                      <a:pt x="36" y="36"/>
                    </a:lnTo>
                    <a:lnTo>
                      <a:pt x="38" y="36"/>
                    </a:lnTo>
                    <a:lnTo>
                      <a:pt x="40" y="34"/>
                    </a:lnTo>
                    <a:lnTo>
                      <a:pt x="40" y="28"/>
                    </a:lnTo>
                    <a:lnTo>
                      <a:pt x="58" y="32"/>
                    </a:lnTo>
                    <a:lnTo>
                      <a:pt x="43" y="26"/>
                    </a:lnTo>
                    <a:lnTo>
                      <a:pt x="43"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3" name="Group 289"/>
            <p:cNvGrpSpPr>
              <a:grpSpLocks/>
            </p:cNvGrpSpPr>
            <p:nvPr/>
          </p:nvGrpSpPr>
          <p:grpSpPr bwMode="auto">
            <a:xfrm>
              <a:off x="1574" y="1200"/>
              <a:ext cx="5" cy="3"/>
              <a:chOff x="1574" y="1200"/>
              <a:chExt cx="5" cy="3"/>
            </a:xfrm>
            <a:grpFill/>
          </p:grpSpPr>
          <p:sp>
            <p:nvSpPr>
              <p:cNvPr id="3306" name="Freeform 287"/>
              <p:cNvSpPr>
                <a:spLocks/>
              </p:cNvSpPr>
              <p:nvPr/>
            </p:nvSpPr>
            <p:spPr bwMode="auto">
              <a:xfrm>
                <a:off x="1574" y="1200"/>
                <a:ext cx="5" cy="3"/>
              </a:xfrm>
              <a:custGeom>
                <a:avLst/>
                <a:gdLst>
                  <a:gd name="T0" fmla="*/ 3 w 5"/>
                  <a:gd name="T1" fmla="*/ 0 h 3"/>
                  <a:gd name="T2" fmla="*/ 3 w 5"/>
                  <a:gd name="T3" fmla="*/ 0 h 3"/>
                  <a:gd name="T4" fmla="*/ 0 w 5"/>
                  <a:gd name="T5" fmla="*/ 0 h 3"/>
                  <a:gd name="T6" fmla="*/ 3 w 5"/>
                  <a:gd name="T7" fmla="*/ 1 h 3"/>
                  <a:gd name="T8" fmla="*/ 5 w 5"/>
                  <a:gd name="T9" fmla="*/ 3 h 3"/>
                  <a:gd name="T10" fmla="*/ 5 w 5"/>
                  <a:gd name="T11" fmla="*/ 1 h 3"/>
                  <a:gd name="T12" fmla="*/ 3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3" y="0"/>
                    </a:moveTo>
                    <a:lnTo>
                      <a:pt x="3" y="0"/>
                    </a:lnTo>
                    <a:lnTo>
                      <a:pt x="0" y="0"/>
                    </a:lnTo>
                    <a:lnTo>
                      <a:pt x="3" y="1"/>
                    </a:lnTo>
                    <a:lnTo>
                      <a:pt x="5" y="3"/>
                    </a:lnTo>
                    <a:lnTo>
                      <a:pt x="5" y="1"/>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7" name="Freeform 288"/>
              <p:cNvSpPr>
                <a:spLocks/>
              </p:cNvSpPr>
              <p:nvPr/>
            </p:nvSpPr>
            <p:spPr bwMode="auto">
              <a:xfrm>
                <a:off x="1574" y="1200"/>
                <a:ext cx="5" cy="3"/>
              </a:xfrm>
              <a:custGeom>
                <a:avLst/>
                <a:gdLst>
                  <a:gd name="T0" fmla="*/ 3 w 5"/>
                  <a:gd name="T1" fmla="*/ 0 h 3"/>
                  <a:gd name="T2" fmla="*/ 3 w 5"/>
                  <a:gd name="T3" fmla="*/ 0 h 3"/>
                  <a:gd name="T4" fmla="*/ 0 w 5"/>
                  <a:gd name="T5" fmla="*/ 0 h 3"/>
                  <a:gd name="T6" fmla="*/ 3 w 5"/>
                  <a:gd name="T7" fmla="*/ 1 h 3"/>
                  <a:gd name="T8" fmla="*/ 5 w 5"/>
                  <a:gd name="T9" fmla="*/ 3 h 3"/>
                  <a:gd name="T10" fmla="*/ 5 w 5"/>
                  <a:gd name="T11" fmla="*/ 1 h 3"/>
                  <a:gd name="T12" fmla="*/ 3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3" y="0"/>
                    </a:moveTo>
                    <a:lnTo>
                      <a:pt x="3" y="0"/>
                    </a:lnTo>
                    <a:lnTo>
                      <a:pt x="0" y="0"/>
                    </a:lnTo>
                    <a:lnTo>
                      <a:pt x="3" y="1"/>
                    </a:lnTo>
                    <a:lnTo>
                      <a:pt x="5" y="3"/>
                    </a:lnTo>
                    <a:lnTo>
                      <a:pt x="5" y="1"/>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4" name="Group 292"/>
            <p:cNvGrpSpPr>
              <a:grpSpLocks/>
            </p:cNvGrpSpPr>
            <p:nvPr/>
          </p:nvGrpSpPr>
          <p:grpSpPr bwMode="auto">
            <a:xfrm>
              <a:off x="1750" y="1211"/>
              <a:ext cx="12" cy="5"/>
              <a:chOff x="1750" y="1211"/>
              <a:chExt cx="12" cy="5"/>
            </a:xfrm>
            <a:grpFill/>
          </p:grpSpPr>
          <p:sp>
            <p:nvSpPr>
              <p:cNvPr id="3304" name="Freeform 290"/>
              <p:cNvSpPr>
                <a:spLocks/>
              </p:cNvSpPr>
              <p:nvPr/>
            </p:nvSpPr>
            <p:spPr bwMode="auto">
              <a:xfrm>
                <a:off x="1750" y="1211"/>
                <a:ext cx="12" cy="5"/>
              </a:xfrm>
              <a:custGeom>
                <a:avLst/>
                <a:gdLst>
                  <a:gd name="T0" fmla="*/ 5 w 12"/>
                  <a:gd name="T1" fmla="*/ 5 h 5"/>
                  <a:gd name="T2" fmla="*/ 5 w 12"/>
                  <a:gd name="T3" fmla="*/ 5 h 5"/>
                  <a:gd name="T4" fmla="*/ 12 w 12"/>
                  <a:gd name="T5" fmla="*/ 5 h 5"/>
                  <a:gd name="T6" fmla="*/ 2 w 12"/>
                  <a:gd name="T7" fmla="*/ 0 h 5"/>
                  <a:gd name="T8" fmla="*/ 0 w 12"/>
                  <a:gd name="T9" fmla="*/ 0 h 5"/>
                  <a:gd name="T10" fmla="*/ 2 w 12"/>
                  <a:gd name="T11" fmla="*/ 3 h 5"/>
                  <a:gd name="T12" fmla="*/ 5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5" y="5"/>
                    </a:moveTo>
                    <a:lnTo>
                      <a:pt x="5" y="5"/>
                    </a:lnTo>
                    <a:lnTo>
                      <a:pt x="12" y="5"/>
                    </a:lnTo>
                    <a:lnTo>
                      <a:pt x="2" y="0"/>
                    </a:lnTo>
                    <a:lnTo>
                      <a:pt x="0" y="0"/>
                    </a:lnTo>
                    <a:lnTo>
                      <a:pt x="2" y="3"/>
                    </a:lnTo>
                    <a:lnTo>
                      <a:pt x="5"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5" name="Freeform 291"/>
              <p:cNvSpPr>
                <a:spLocks/>
              </p:cNvSpPr>
              <p:nvPr/>
            </p:nvSpPr>
            <p:spPr bwMode="auto">
              <a:xfrm>
                <a:off x="1750" y="1211"/>
                <a:ext cx="12" cy="5"/>
              </a:xfrm>
              <a:custGeom>
                <a:avLst/>
                <a:gdLst>
                  <a:gd name="T0" fmla="*/ 5 w 12"/>
                  <a:gd name="T1" fmla="*/ 5 h 5"/>
                  <a:gd name="T2" fmla="*/ 5 w 12"/>
                  <a:gd name="T3" fmla="*/ 5 h 5"/>
                  <a:gd name="T4" fmla="*/ 12 w 12"/>
                  <a:gd name="T5" fmla="*/ 5 h 5"/>
                  <a:gd name="T6" fmla="*/ 2 w 12"/>
                  <a:gd name="T7" fmla="*/ 0 h 5"/>
                  <a:gd name="T8" fmla="*/ 0 w 12"/>
                  <a:gd name="T9" fmla="*/ 0 h 5"/>
                  <a:gd name="T10" fmla="*/ 2 w 12"/>
                  <a:gd name="T11" fmla="*/ 3 h 5"/>
                  <a:gd name="T12" fmla="*/ 5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5" y="5"/>
                    </a:moveTo>
                    <a:lnTo>
                      <a:pt x="5" y="5"/>
                    </a:lnTo>
                    <a:lnTo>
                      <a:pt x="12" y="5"/>
                    </a:lnTo>
                    <a:lnTo>
                      <a:pt x="2" y="0"/>
                    </a:lnTo>
                    <a:lnTo>
                      <a:pt x="0" y="0"/>
                    </a:lnTo>
                    <a:lnTo>
                      <a:pt x="2" y="3"/>
                    </a:lnTo>
                    <a:lnTo>
                      <a:pt x="5"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5" name="Group 295"/>
            <p:cNvGrpSpPr>
              <a:grpSpLocks/>
            </p:cNvGrpSpPr>
            <p:nvPr/>
          </p:nvGrpSpPr>
          <p:grpSpPr bwMode="auto">
            <a:xfrm>
              <a:off x="1657" y="908"/>
              <a:ext cx="5" cy="5"/>
              <a:chOff x="1657" y="908"/>
              <a:chExt cx="5" cy="5"/>
            </a:xfrm>
            <a:grpFill/>
          </p:grpSpPr>
          <p:sp>
            <p:nvSpPr>
              <p:cNvPr id="3302" name="Freeform 293"/>
              <p:cNvSpPr>
                <a:spLocks/>
              </p:cNvSpPr>
              <p:nvPr/>
            </p:nvSpPr>
            <p:spPr bwMode="auto">
              <a:xfrm>
                <a:off x="1657" y="908"/>
                <a:ext cx="5" cy="5"/>
              </a:xfrm>
              <a:custGeom>
                <a:avLst/>
                <a:gdLst>
                  <a:gd name="T0" fmla="*/ 3 w 5"/>
                  <a:gd name="T1" fmla="*/ 0 h 5"/>
                  <a:gd name="T2" fmla="*/ 3 w 5"/>
                  <a:gd name="T3" fmla="*/ 0 h 5"/>
                  <a:gd name="T4" fmla="*/ 0 w 5"/>
                  <a:gd name="T5" fmla="*/ 0 h 5"/>
                  <a:gd name="T6" fmla="*/ 0 w 5"/>
                  <a:gd name="T7" fmla="*/ 2 h 5"/>
                  <a:gd name="T8" fmla="*/ 0 w 5"/>
                  <a:gd name="T9" fmla="*/ 5 h 5"/>
                  <a:gd name="T10" fmla="*/ 5 w 5"/>
                  <a:gd name="T11" fmla="*/ 3 h 5"/>
                  <a:gd name="T12" fmla="*/ 5 w 5"/>
                  <a:gd name="T13" fmla="*/ 2 h 5"/>
                  <a:gd name="T14" fmla="*/ 5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0" y="0"/>
                    </a:lnTo>
                    <a:lnTo>
                      <a:pt x="0" y="2"/>
                    </a:lnTo>
                    <a:lnTo>
                      <a:pt x="0" y="5"/>
                    </a:lnTo>
                    <a:lnTo>
                      <a:pt x="5" y="3"/>
                    </a:lnTo>
                    <a:lnTo>
                      <a:pt x="5" y="2"/>
                    </a:lnTo>
                    <a:lnTo>
                      <a:pt x="5"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3" name="Freeform 294"/>
              <p:cNvSpPr>
                <a:spLocks/>
              </p:cNvSpPr>
              <p:nvPr/>
            </p:nvSpPr>
            <p:spPr bwMode="auto">
              <a:xfrm>
                <a:off x="1657" y="908"/>
                <a:ext cx="5" cy="5"/>
              </a:xfrm>
              <a:custGeom>
                <a:avLst/>
                <a:gdLst>
                  <a:gd name="T0" fmla="*/ 3 w 5"/>
                  <a:gd name="T1" fmla="*/ 0 h 5"/>
                  <a:gd name="T2" fmla="*/ 3 w 5"/>
                  <a:gd name="T3" fmla="*/ 0 h 5"/>
                  <a:gd name="T4" fmla="*/ 0 w 5"/>
                  <a:gd name="T5" fmla="*/ 0 h 5"/>
                  <a:gd name="T6" fmla="*/ 0 w 5"/>
                  <a:gd name="T7" fmla="*/ 2 h 5"/>
                  <a:gd name="T8" fmla="*/ 0 w 5"/>
                  <a:gd name="T9" fmla="*/ 5 h 5"/>
                  <a:gd name="T10" fmla="*/ 5 w 5"/>
                  <a:gd name="T11" fmla="*/ 3 h 5"/>
                  <a:gd name="T12" fmla="*/ 5 w 5"/>
                  <a:gd name="T13" fmla="*/ 2 h 5"/>
                  <a:gd name="T14" fmla="*/ 5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0" y="0"/>
                    </a:lnTo>
                    <a:lnTo>
                      <a:pt x="0" y="2"/>
                    </a:lnTo>
                    <a:lnTo>
                      <a:pt x="0" y="5"/>
                    </a:lnTo>
                    <a:lnTo>
                      <a:pt x="5" y="3"/>
                    </a:lnTo>
                    <a:lnTo>
                      <a:pt x="5" y="2"/>
                    </a:lnTo>
                    <a:lnTo>
                      <a:pt x="5"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6" name="Group 298"/>
            <p:cNvGrpSpPr>
              <a:grpSpLocks/>
            </p:cNvGrpSpPr>
            <p:nvPr/>
          </p:nvGrpSpPr>
          <p:grpSpPr bwMode="auto">
            <a:xfrm>
              <a:off x="1343" y="1117"/>
              <a:ext cx="8" cy="3"/>
              <a:chOff x="1343" y="1117"/>
              <a:chExt cx="8" cy="3"/>
            </a:xfrm>
            <a:grpFill/>
          </p:grpSpPr>
          <p:sp>
            <p:nvSpPr>
              <p:cNvPr id="3300" name="Freeform 296"/>
              <p:cNvSpPr>
                <a:spLocks/>
              </p:cNvSpPr>
              <p:nvPr/>
            </p:nvSpPr>
            <p:spPr bwMode="auto">
              <a:xfrm>
                <a:off x="1343" y="1117"/>
                <a:ext cx="8" cy="3"/>
              </a:xfrm>
              <a:custGeom>
                <a:avLst/>
                <a:gdLst>
                  <a:gd name="T0" fmla="*/ 4 w 8"/>
                  <a:gd name="T1" fmla="*/ 0 h 3"/>
                  <a:gd name="T2" fmla="*/ 4 w 8"/>
                  <a:gd name="T3" fmla="*/ 0 h 3"/>
                  <a:gd name="T4" fmla="*/ 0 w 8"/>
                  <a:gd name="T5" fmla="*/ 3 h 3"/>
                  <a:gd name="T6" fmla="*/ 2 w 8"/>
                  <a:gd name="T7" fmla="*/ 3 h 3"/>
                  <a:gd name="T8" fmla="*/ 4 w 8"/>
                  <a:gd name="T9" fmla="*/ 3 h 3"/>
                  <a:gd name="T10" fmla="*/ 8 w 8"/>
                  <a:gd name="T11" fmla="*/ 1 h 3"/>
                  <a:gd name="T12" fmla="*/ 8 w 8"/>
                  <a:gd name="T13" fmla="*/ 0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0" y="3"/>
                    </a:lnTo>
                    <a:lnTo>
                      <a:pt x="2" y="3"/>
                    </a:lnTo>
                    <a:lnTo>
                      <a:pt x="4" y="3"/>
                    </a:lnTo>
                    <a:lnTo>
                      <a:pt x="8" y="1"/>
                    </a:lnTo>
                    <a:lnTo>
                      <a:pt x="8"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1" name="Freeform 297"/>
              <p:cNvSpPr>
                <a:spLocks/>
              </p:cNvSpPr>
              <p:nvPr/>
            </p:nvSpPr>
            <p:spPr bwMode="auto">
              <a:xfrm>
                <a:off x="1343" y="1117"/>
                <a:ext cx="8" cy="3"/>
              </a:xfrm>
              <a:custGeom>
                <a:avLst/>
                <a:gdLst>
                  <a:gd name="T0" fmla="*/ 4 w 8"/>
                  <a:gd name="T1" fmla="*/ 0 h 3"/>
                  <a:gd name="T2" fmla="*/ 4 w 8"/>
                  <a:gd name="T3" fmla="*/ 0 h 3"/>
                  <a:gd name="T4" fmla="*/ 0 w 8"/>
                  <a:gd name="T5" fmla="*/ 3 h 3"/>
                  <a:gd name="T6" fmla="*/ 2 w 8"/>
                  <a:gd name="T7" fmla="*/ 3 h 3"/>
                  <a:gd name="T8" fmla="*/ 4 w 8"/>
                  <a:gd name="T9" fmla="*/ 3 h 3"/>
                  <a:gd name="T10" fmla="*/ 8 w 8"/>
                  <a:gd name="T11" fmla="*/ 1 h 3"/>
                  <a:gd name="T12" fmla="*/ 8 w 8"/>
                  <a:gd name="T13" fmla="*/ 0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0" y="3"/>
                    </a:lnTo>
                    <a:lnTo>
                      <a:pt x="2" y="3"/>
                    </a:lnTo>
                    <a:lnTo>
                      <a:pt x="4" y="3"/>
                    </a:lnTo>
                    <a:lnTo>
                      <a:pt x="8" y="1"/>
                    </a:lnTo>
                    <a:lnTo>
                      <a:pt x="8"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727" name="Freeform 299"/>
            <p:cNvSpPr>
              <a:spLocks/>
            </p:cNvSpPr>
            <p:nvPr/>
          </p:nvSpPr>
          <p:spPr bwMode="auto">
            <a:xfrm>
              <a:off x="1087" y="1025"/>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728" name="Group 302"/>
            <p:cNvGrpSpPr>
              <a:grpSpLocks/>
            </p:cNvGrpSpPr>
            <p:nvPr/>
          </p:nvGrpSpPr>
          <p:grpSpPr bwMode="auto">
            <a:xfrm>
              <a:off x="1616" y="1163"/>
              <a:ext cx="6" cy="7"/>
              <a:chOff x="1616" y="1163"/>
              <a:chExt cx="6" cy="7"/>
            </a:xfrm>
            <a:grpFill/>
          </p:grpSpPr>
          <p:sp>
            <p:nvSpPr>
              <p:cNvPr id="3298" name="Freeform 300"/>
              <p:cNvSpPr>
                <a:spLocks/>
              </p:cNvSpPr>
              <p:nvPr/>
            </p:nvSpPr>
            <p:spPr bwMode="auto">
              <a:xfrm>
                <a:off x="1616" y="1163"/>
                <a:ext cx="6" cy="7"/>
              </a:xfrm>
              <a:custGeom>
                <a:avLst/>
                <a:gdLst>
                  <a:gd name="T0" fmla="*/ 0 w 6"/>
                  <a:gd name="T1" fmla="*/ 7 h 7"/>
                  <a:gd name="T2" fmla="*/ 0 w 6"/>
                  <a:gd name="T3" fmla="*/ 7 h 7"/>
                  <a:gd name="T4" fmla="*/ 3 w 6"/>
                  <a:gd name="T5" fmla="*/ 7 h 7"/>
                  <a:gd name="T6" fmla="*/ 6 w 6"/>
                  <a:gd name="T7" fmla="*/ 4 h 7"/>
                  <a:gd name="T8" fmla="*/ 3 w 6"/>
                  <a:gd name="T9" fmla="*/ 0 h 7"/>
                  <a:gd name="T10" fmla="*/ 0 w 6"/>
                  <a:gd name="T11" fmla="*/ 0 h 7"/>
                  <a:gd name="T12" fmla="*/ 0 w 6"/>
                  <a:gd name="T13" fmla="*/ 4 h 7"/>
                  <a:gd name="T14" fmla="*/ 0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7"/>
                    </a:moveTo>
                    <a:lnTo>
                      <a:pt x="0" y="7"/>
                    </a:lnTo>
                    <a:lnTo>
                      <a:pt x="3" y="7"/>
                    </a:lnTo>
                    <a:lnTo>
                      <a:pt x="6" y="4"/>
                    </a:lnTo>
                    <a:lnTo>
                      <a:pt x="3" y="0"/>
                    </a:lnTo>
                    <a:lnTo>
                      <a:pt x="0" y="0"/>
                    </a:lnTo>
                    <a:lnTo>
                      <a:pt x="0" y="4"/>
                    </a:lnTo>
                    <a:lnTo>
                      <a:pt x="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9" name="Freeform 301"/>
              <p:cNvSpPr>
                <a:spLocks/>
              </p:cNvSpPr>
              <p:nvPr/>
            </p:nvSpPr>
            <p:spPr bwMode="auto">
              <a:xfrm>
                <a:off x="1616" y="1163"/>
                <a:ext cx="6" cy="7"/>
              </a:xfrm>
              <a:custGeom>
                <a:avLst/>
                <a:gdLst>
                  <a:gd name="T0" fmla="*/ 0 w 6"/>
                  <a:gd name="T1" fmla="*/ 7 h 7"/>
                  <a:gd name="T2" fmla="*/ 0 w 6"/>
                  <a:gd name="T3" fmla="*/ 7 h 7"/>
                  <a:gd name="T4" fmla="*/ 3 w 6"/>
                  <a:gd name="T5" fmla="*/ 7 h 7"/>
                  <a:gd name="T6" fmla="*/ 6 w 6"/>
                  <a:gd name="T7" fmla="*/ 4 h 7"/>
                  <a:gd name="T8" fmla="*/ 3 w 6"/>
                  <a:gd name="T9" fmla="*/ 0 h 7"/>
                  <a:gd name="T10" fmla="*/ 0 w 6"/>
                  <a:gd name="T11" fmla="*/ 0 h 7"/>
                  <a:gd name="T12" fmla="*/ 0 w 6"/>
                  <a:gd name="T13" fmla="*/ 4 h 7"/>
                  <a:gd name="T14" fmla="*/ 0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7"/>
                    </a:moveTo>
                    <a:lnTo>
                      <a:pt x="0" y="7"/>
                    </a:lnTo>
                    <a:lnTo>
                      <a:pt x="3" y="7"/>
                    </a:lnTo>
                    <a:lnTo>
                      <a:pt x="6" y="4"/>
                    </a:lnTo>
                    <a:lnTo>
                      <a:pt x="3" y="0"/>
                    </a:lnTo>
                    <a:lnTo>
                      <a:pt x="0" y="0"/>
                    </a:lnTo>
                    <a:lnTo>
                      <a:pt x="0" y="4"/>
                    </a:lnTo>
                    <a:lnTo>
                      <a:pt x="0"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29" name="Group 305"/>
            <p:cNvGrpSpPr>
              <a:grpSpLocks/>
            </p:cNvGrpSpPr>
            <p:nvPr/>
          </p:nvGrpSpPr>
          <p:grpSpPr bwMode="auto">
            <a:xfrm>
              <a:off x="1568" y="1017"/>
              <a:ext cx="3" cy="4"/>
              <a:chOff x="1568" y="1017"/>
              <a:chExt cx="3" cy="4"/>
            </a:xfrm>
            <a:grpFill/>
          </p:grpSpPr>
          <p:sp>
            <p:nvSpPr>
              <p:cNvPr id="3296" name="Freeform 303"/>
              <p:cNvSpPr>
                <a:spLocks/>
              </p:cNvSpPr>
              <p:nvPr/>
            </p:nvSpPr>
            <p:spPr bwMode="auto">
              <a:xfrm>
                <a:off x="1568" y="1017"/>
                <a:ext cx="3" cy="4"/>
              </a:xfrm>
              <a:custGeom>
                <a:avLst/>
                <a:gdLst>
                  <a:gd name="T0" fmla="*/ 3 w 3"/>
                  <a:gd name="T1" fmla="*/ 0 h 4"/>
                  <a:gd name="T2" fmla="*/ 3 w 3"/>
                  <a:gd name="T3" fmla="*/ 0 h 4"/>
                  <a:gd name="T4" fmla="*/ 0 w 3"/>
                  <a:gd name="T5" fmla="*/ 0 h 4"/>
                  <a:gd name="T6" fmla="*/ 0 w 3"/>
                  <a:gd name="T7" fmla="*/ 2 h 4"/>
                  <a:gd name="T8" fmla="*/ 0 w 3"/>
                  <a:gd name="T9" fmla="*/ 4 h 4"/>
                  <a:gd name="T10" fmla="*/ 3 w 3"/>
                  <a:gd name="T11" fmla="*/ 4 h 4"/>
                  <a:gd name="T12" fmla="*/ 3 w 3"/>
                  <a:gd name="T13" fmla="*/ 2 h 4"/>
                  <a:gd name="T14" fmla="*/ 3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0"/>
                    </a:moveTo>
                    <a:lnTo>
                      <a:pt x="3" y="0"/>
                    </a:lnTo>
                    <a:lnTo>
                      <a:pt x="0" y="0"/>
                    </a:lnTo>
                    <a:lnTo>
                      <a:pt x="0" y="2"/>
                    </a:lnTo>
                    <a:lnTo>
                      <a:pt x="0" y="4"/>
                    </a:lnTo>
                    <a:lnTo>
                      <a:pt x="3" y="4"/>
                    </a:lnTo>
                    <a:lnTo>
                      <a:pt x="3" y="2"/>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7" name="Freeform 304"/>
              <p:cNvSpPr>
                <a:spLocks/>
              </p:cNvSpPr>
              <p:nvPr/>
            </p:nvSpPr>
            <p:spPr bwMode="auto">
              <a:xfrm>
                <a:off x="1568" y="1017"/>
                <a:ext cx="3" cy="4"/>
              </a:xfrm>
              <a:custGeom>
                <a:avLst/>
                <a:gdLst>
                  <a:gd name="T0" fmla="*/ 3 w 3"/>
                  <a:gd name="T1" fmla="*/ 0 h 4"/>
                  <a:gd name="T2" fmla="*/ 3 w 3"/>
                  <a:gd name="T3" fmla="*/ 0 h 4"/>
                  <a:gd name="T4" fmla="*/ 0 w 3"/>
                  <a:gd name="T5" fmla="*/ 0 h 4"/>
                  <a:gd name="T6" fmla="*/ 0 w 3"/>
                  <a:gd name="T7" fmla="*/ 2 h 4"/>
                  <a:gd name="T8" fmla="*/ 0 w 3"/>
                  <a:gd name="T9" fmla="*/ 4 h 4"/>
                  <a:gd name="T10" fmla="*/ 3 w 3"/>
                  <a:gd name="T11" fmla="*/ 4 h 4"/>
                  <a:gd name="T12" fmla="*/ 3 w 3"/>
                  <a:gd name="T13" fmla="*/ 2 h 4"/>
                  <a:gd name="T14" fmla="*/ 3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0"/>
                    </a:moveTo>
                    <a:lnTo>
                      <a:pt x="3" y="0"/>
                    </a:lnTo>
                    <a:lnTo>
                      <a:pt x="0" y="0"/>
                    </a:lnTo>
                    <a:lnTo>
                      <a:pt x="0" y="2"/>
                    </a:lnTo>
                    <a:lnTo>
                      <a:pt x="0" y="4"/>
                    </a:lnTo>
                    <a:lnTo>
                      <a:pt x="3" y="4"/>
                    </a:lnTo>
                    <a:lnTo>
                      <a:pt x="3" y="2"/>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30" name="Group 308"/>
            <p:cNvGrpSpPr>
              <a:grpSpLocks/>
            </p:cNvGrpSpPr>
            <p:nvPr/>
          </p:nvGrpSpPr>
          <p:grpSpPr bwMode="auto">
            <a:xfrm>
              <a:off x="1527" y="977"/>
              <a:ext cx="47" cy="26"/>
              <a:chOff x="1527" y="977"/>
              <a:chExt cx="47" cy="26"/>
            </a:xfrm>
            <a:grpFill/>
          </p:grpSpPr>
          <p:sp>
            <p:nvSpPr>
              <p:cNvPr id="3294" name="Freeform 306"/>
              <p:cNvSpPr>
                <a:spLocks/>
              </p:cNvSpPr>
              <p:nvPr/>
            </p:nvSpPr>
            <p:spPr bwMode="auto">
              <a:xfrm>
                <a:off x="1527" y="977"/>
                <a:ext cx="47" cy="26"/>
              </a:xfrm>
              <a:custGeom>
                <a:avLst/>
                <a:gdLst>
                  <a:gd name="T0" fmla="*/ 47 w 47"/>
                  <a:gd name="T1" fmla="*/ 20 h 26"/>
                  <a:gd name="T2" fmla="*/ 47 w 47"/>
                  <a:gd name="T3" fmla="*/ 20 h 26"/>
                  <a:gd name="T4" fmla="*/ 23 w 47"/>
                  <a:gd name="T5" fmla="*/ 20 h 26"/>
                  <a:gd name="T6" fmla="*/ 18 w 47"/>
                  <a:gd name="T7" fmla="*/ 18 h 26"/>
                  <a:gd name="T8" fmla="*/ 29 w 47"/>
                  <a:gd name="T9" fmla="*/ 16 h 26"/>
                  <a:gd name="T10" fmla="*/ 27 w 47"/>
                  <a:gd name="T11" fmla="*/ 12 h 26"/>
                  <a:gd name="T12" fmla="*/ 18 w 47"/>
                  <a:gd name="T13" fmla="*/ 10 h 26"/>
                  <a:gd name="T14" fmla="*/ 16 w 47"/>
                  <a:gd name="T15" fmla="*/ 6 h 26"/>
                  <a:gd name="T16" fmla="*/ 12 w 47"/>
                  <a:gd name="T17" fmla="*/ 0 h 26"/>
                  <a:gd name="T18" fmla="*/ 12 w 47"/>
                  <a:gd name="T19" fmla="*/ 2 h 26"/>
                  <a:gd name="T20" fmla="*/ 9 w 47"/>
                  <a:gd name="T21" fmla="*/ 4 h 26"/>
                  <a:gd name="T22" fmla="*/ 14 w 47"/>
                  <a:gd name="T23" fmla="*/ 8 h 26"/>
                  <a:gd name="T24" fmla="*/ 14 w 47"/>
                  <a:gd name="T25" fmla="*/ 14 h 26"/>
                  <a:gd name="T26" fmla="*/ 0 w 47"/>
                  <a:gd name="T27" fmla="*/ 18 h 26"/>
                  <a:gd name="T28" fmla="*/ 0 w 47"/>
                  <a:gd name="T29" fmla="*/ 22 h 26"/>
                  <a:gd name="T30" fmla="*/ 47 w 47"/>
                  <a:gd name="T31" fmla="*/ 26 h 26"/>
                  <a:gd name="T32" fmla="*/ 47 w 47"/>
                  <a:gd name="T33"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47" y="20"/>
                    </a:moveTo>
                    <a:lnTo>
                      <a:pt x="47" y="20"/>
                    </a:lnTo>
                    <a:lnTo>
                      <a:pt x="23" y="20"/>
                    </a:lnTo>
                    <a:lnTo>
                      <a:pt x="18" y="18"/>
                    </a:lnTo>
                    <a:lnTo>
                      <a:pt x="29" y="16"/>
                    </a:lnTo>
                    <a:lnTo>
                      <a:pt x="27" y="12"/>
                    </a:lnTo>
                    <a:lnTo>
                      <a:pt x="18" y="10"/>
                    </a:lnTo>
                    <a:lnTo>
                      <a:pt x="16" y="6"/>
                    </a:lnTo>
                    <a:lnTo>
                      <a:pt x="12" y="0"/>
                    </a:lnTo>
                    <a:lnTo>
                      <a:pt x="12" y="2"/>
                    </a:lnTo>
                    <a:lnTo>
                      <a:pt x="9" y="4"/>
                    </a:lnTo>
                    <a:lnTo>
                      <a:pt x="14" y="8"/>
                    </a:lnTo>
                    <a:lnTo>
                      <a:pt x="14" y="14"/>
                    </a:lnTo>
                    <a:lnTo>
                      <a:pt x="0" y="18"/>
                    </a:lnTo>
                    <a:lnTo>
                      <a:pt x="0" y="22"/>
                    </a:lnTo>
                    <a:lnTo>
                      <a:pt x="47" y="26"/>
                    </a:lnTo>
                    <a:lnTo>
                      <a:pt x="47"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5" name="Freeform 307"/>
              <p:cNvSpPr>
                <a:spLocks/>
              </p:cNvSpPr>
              <p:nvPr/>
            </p:nvSpPr>
            <p:spPr bwMode="auto">
              <a:xfrm>
                <a:off x="1527" y="977"/>
                <a:ext cx="47" cy="26"/>
              </a:xfrm>
              <a:custGeom>
                <a:avLst/>
                <a:gdLst>
                  <a:gd name="T0" fmla="*/ 47 w 47"/>
                  <a:gd name="T1" fmla="*/ 20 h 26"/>
                  <a:gd name="T2" fmla="*/ 47 w 47"/>
                  <a:gd name="T3" fmla="*/ 20 h 26"/>
                  <a:gd name="T4" fmla="*/ 23 w 47"/>
                  <a:gd name="T5" fmla="*/ 20 h 26"/>
                  <a:gd name="T6" fmla="*/ 18 w 47"/>
                  <a:gd name="T7" fmla="*/ 18 h 26"/>
                  <a:gd name="T8" fmla="*/ 29 w 47"/>
                  <a:gd name="T9" fmla="*/ 16 h 26"/>
                  <a:gd name="T10" fmla="*/ 27 w 47"/>
                  <a:gd name="T11" fmla="*/ 12 h 26"/>
                  <a:gd name="T12" fmla="*/ 18 w 47"/>
                  <a:gd name="T13" fmla="*/ 10 h 26"/>
                  <a:gd name="T14" fmla="*/ 16 w 47"/>
                  <a:gd name="T15" fmla="*/ 6 h 26"/>
                  <a:gd name="T16" fmla="*/ 12 w 47"/>
                  <a:gd name="T17" fmla="*/ 0 h 26"/>
                  <a:gd name="T18" fmla="*/ 12 w 47"/>
                  <a:gd name="T19" fmla="*/ 2 h 26"/>
                  <a:gd name="T20" fmla="*/ 9 w 47"/>
                  <a:gd name="T21" fmla="*/ 4 h 26"/>
                  <a:gd name="T22" fmla="*/ 14 w 47"/>
                  <a:gd name="T23" fmla="*/ 8 h 26"/>
                  <a:gd name="T24" fmla="*/ 14 w 47"/>
                  <a:gd name="T25" fmla="*/ 14 h 26"/>
                  <a:gd name="T26" fmla="*/ 0 w 47"/>
                  <a:gd name="T27" fmla="*/ 18 h 26"/>
                  <a:gd name="T28" fmla="*/ 0 w 47"/>
                  <a:gd name="T29" fmla="*/ 22 h 26"/>
                  <a:gd name="T30" fmla="*/ 47 w 47"/>
                  <a:gd name="T31" fmla="*/ 26 h 26"/>
                  <a:gd name="T32" fmla="*/ 47 w 47"/>
                  <a:gd name="T33"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47" y="20"/>
                    </a:moveTo>
                    <a:lnTo>
                      <a:pt x="47" y="20"/>
                    </a:lnTo>
                    <a:lnTo>
                      <a:pt x="23" y="20"/>
                    </a:lnTo>
                    <a:lnTo>
                      <a:pt x="18" y="18"/>
                    </a:lnTo>
                    <a:lnTo>
                      <a:pt x="29" y="16"/>
                    </a:lnTo>
                    <a:lnTo>
                      <a:pt x="27" y="12"/>
                    </a:lnTo>
                    <a:lnTo>
                      <a:pt x="18" y="10"/>
                    </a:lnTo>
                    <a:lnTo>
                      <a:pt x="16" y="6"/>
                    </a:lnTo>
                    <a:lnTo>
                      <a:pt x="12" y="0"/>
                    </a:lnTo>
                    <a:lnTo>
                      <a:pt x="12" y="2"/>
                    </a:lnTo>
                    <a:lnTo>
                      <a:pt x="9" y="4"/>
                    </a:lnTo>
                    <a:lnTo>
                      <a:pt x="14" y="8"/>
                    </a:lnTo>
                    <a:lnTo>
                      <a:pt x="14" y="14"/>
                    </a:lnTo>
                    <a:lnTo>
                      <a:pt x="0" y="18"/>
                    </a:lnTo>
                    <a:lnTo>
                      <a:pt x="0" y="22"/>
                    </a:lnTo>
                    <a:lnTo>
                      <a:pt x="47" y="26"/>
                    </a:lnTo>
                    <a:lnTo>
                      <a:pt x="47"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31" name="Group 311"/>
            <p:cNvGrpSpPr>
              <a:grpSpLocks/>
            </p:cNvGrpSpPr>
            <p:nvPr/>
          </p:nvGrpSpPr>
          <p:grpSpPr bwMode="auto">
            <a:xfrm>
              <a:off x="1524" y="997"/>
              <a:ext cx="1" cy="4"/>
              <a:chOff x="1524" y="997"/>
              <a:chExt cx="1" cy="4"/>
            </a:xfrm>
            <a:grpFill/>
          </p:grpSpPr>
          <p:sp>
            <p:nvSpPr>
              <p:cNvPr id="3292" name="Freeform 309"/>
              <p:cNvSpPr>
                <a:spLocks/>
              </p:cNvSpPr>
              <p:nvPr/>
            </p:nvSpPr>
            <p:spPr bwMode="auto">
              <a:xfrm>
                <a:off x="1524" y="997"/>
                <a:ext cx="1" cy="4"/>
              </a:xfrm>
              <a:custGeom>
                <a:avLst/>
                <a:gdLst>
                  <a:gd name="T0" fmla="*/ 0 w 1"/>
                  <a:gd name="T1" fmla="*/ 4 h 4"/>
                  <a:gd name="T2" fmla="*/ 0 w 1"/>
                  <a:gd name="T3" fmla="*/ 4 h 4"/>
                  <a:gd name="T4" fmla="*/ 1 w 1"/>
                  <a:gd name="T5" fmla="*/ 2 h 4"/>
                  <a:gd name="T6" fmla="*/ 1 w 1"/>
                  <a:gd name="T7" fmla="*/ 0 h 4"/>
                  <a:gd name="T8" fmla="*/ 0 w 1"/>
                  <a:gd name="T9" fmla="*/ 0 h 4"/>
                  <a:gd name="T10" fmla="*/ 0 w 1"/>
                  <a:gd name="T11" fmla="*/ 4 h 4"/>
                </a:gdLst>
                <a:ahLst/>
                <a:cxnLst>
                  <a:cxn ang="0">
                    <a:pos x="T0" y="T1"/>
                  </a:cxn>
                  <a:cxn ang="0">
                    <a:pos x="T2" y="T3"/>
                  </a:cxn>
                  <a:cxn ang="0">
                    <a:pos x="T4" y="T5"/>
                  </a:cxn>
                  <a:cxn ang="0">
                    <a:pos x="T6" y="T7"/>
                  </a:cxn>
                  <a:cxn ang="0">
                    <a:pos x="T8" y="T9"/>
                  </a:cxn>
                  <a:cxn ang="0">
                    <a:pos x="T10" y="T11"/>
                  </a:cxn>
                </a:cxnLst>
                <a:rect l="0" t="0" r="r" b="b"/>
                <a:pathLst>
                  <a:path w="1" h="4">
                    <a:moveTo>
                      <a:pt x="0" y="4"/>
                    </a:moveTo>
                    <a:lnTo>
                      <a:pt x="0" y="4"/>
                    </a:lnTo>
                    <a:lnTo>
                      <a:pt x="1" y="2"/>
                    </a:lnTo>
                    <a:lnTo>
                      <a:pt x="1" y="0"/>
                    </a:lnTo>
                    <a:lnTo>
                      <a:pt x="0"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3" name="Freeform 310"/>
              <p:cNvSpPr>
                <a:spLocks/>
              </p:cNvSpPr>
              <p:nvPr/>
            </p:nvSpPr>
            <p:spPr bwMode="auto">
              <a:xfrm>
                <a:off x="1524" y="997"/>
                <a:ext cx="1" cy="4"/>
              </a:xfrm>
              <a:custGeom>
                <a:avLst/>
                <a:gdLst>
                  <a:gd name="T0" fmla="*/ 0 w 1"/>
                  <a:gd name="T1" fmla="*/ 4 h 4"/>
                  <a:gd name="T2" fmla="*/ 0 w 1"/>
                  <a:gd name="T3" fmla="*/ 4 h 4"/>
                  <a:gd name="T4" fmla="*/ 1 w 1"/>
                  <a:gd name="T5" fmla="*/ 2 h 4"/>
                  <a:gd name="T6" fmla="*/ 1 w 1"/>
                  <a:gd name="T7" fmla="*/ 0 h 4"/>
                  <a:gd name="T8" fmla="*/ 0 w 1"/>
                  <a:gd name="T9" fmla="*/ 0 h 4"/>
                  <a:gd name="T10" fmla="*/ 0 w 1"/>
                  <a:gd name="T11" fmla="*/ 4 h 4"/>
                </a:gdLst>
                <a:ahLst/>
                <a:cxnLst>
                  <a:cxn ang="0">
                    <a:pos x="T0" y="T1"/>
                  </a:cxn>
                  <a:cxn ang="0">
                    <a:pos x="T2" y="T3"/>
                  </a:cxn>
                  <a:cxn ang="0">
                    <a:pos x="T4" y="T5"/>
                  </a:cxn>
                  <a:cxn ang="0">
                    <a:pos x="T6" y="T7"/>
                  </a:cxn>
                  <a:cxn ang="0">
                    <a:pos x="T8" y="T9"/>
                  </a:cxn>
                  <a:cxn ang="0">
                    <a:pos x="T10" y="T11"/>
                  </a:cxn>
                </a:cxnLst>
                <a:rect l="0" t="0" r="r" b="b"/>
                <a:pathLst>
                  <a:path w="1" h="4">
                    <a:moveTo>
                      <a:pt x="0" y="4"/>
                    </a:moveTo>
                    <a:lnTo>
                      <a:pt x="0" y="4"/>
                    </a:lnTo>
                    <a:lnTo>
                      <a:pt x="1" y="2"/>
                    </a:lnTo>
                    <a:lnTo>
                      <a:pt x="1" y="0"/>
                    </a:lnTo>
                    <a:lnTo>
                      <a:pt x="0"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32" name="Group 314"/>
            <p:cNvGrpSpPr>
              <a:grpSpLocks/>
            </p:cNvGrpSpPr>
            <p:nvPr/>
          </p:nvGrpSpPr>
          <p:grpSpPr bwMode="auto">
            <a:xfrm>
              <a:off x="1582" y="1029"/>
              <a:ext cx="15" cy="5"/>
              <a:chOff x="1582" y="1029"/>
              <a:chExt cx="15" cy="5"/>
            </a:xfrm>
            <a:grpFill/>
          </p:grpSpPr>
          <p:sp>
            <p:nvSpPr>
              <p:cNvPr id="3290" name="Freeform 312"/>
              <p:cNvSpPr>
                <a:spLocks/>
              </p:cNvSpPr>
              <p:nvPr/>
            </p:nvSpPr>
            <p:spPr bwMode="auto">
              <a:xfrm>
                <a:off x="1582" y="1029"/>
                <a:ext cx="15" cy="5"/>
              </a:xfrm>
              <a:custGeom>
                <a:avLst/>
                <a:gdLst>
                  <a:gd name="T0" fmla="*/ 2 w 15"/>
                  <a:gd name="T1" fmla="*/ 0 h 5"/>
                  <a:gd name="T2" fmla="*/ 2 w 15"/>
                  <a:gd name="T3" fmla="*/ 0 h 5"/>
                  <a:gd name="T4" fmla="*/ 0 w 15"/>
                  <a:gd name="T5" fmla="*/ 0 h 5"/>
                  <a:gd name="T6" fmla="*/ 2 w 15"/>
                  <a:gd name="T7" fmla="*/ 3 h 5"/>
                  <a:gd name="T8" fmla="*/ 7 w 15"/>
                  <a:gd name="T9" fmla="*/ 5 h 5"/>
                  <a:gd name="T10" fmla="*/ 15 w 15"/>
                  <a:gd name="T11" fmla="*/ 5 h 5"/>
                  <a:gd name="T12" fmla="*/ 12 w 15"/>
                  <a:gd name="T13" fmla="*/ 5 h 5"/>
                  <a:gd name="T14" fmla="*/ 2 w 1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0"/>
                    </a:moveTo>
                    <a:lnTo>
                      <a:pt x="2" y="0"/>
                    </a:lnTo>
                    <a:lnTo>
                      <a:pt x="0" y="0"/>
                    </a:lnTo>
                    <a:lnTo>
                      <a:pt x="2" y="3"/>
                    </a:lnTo>
                    <a:lnTo>
                      <a:pt x="7" y="5"/>
                    </a:lnTo>
                    <a:lnTo>
                      <a:pt x="15" y="5"/>
                    </a:lnTo>
                    <a:lnTo>
                      <a:pt x="12" y="5"/>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1" name="Freeform 313"/>
              <p:cNvSpPr>
                <a:spLocks/>
              </p:cNvSpPr>
              <p:nvPr/>
            </p:nvSpPr>
            <p:spPr bwMode="auto">
              <a:xfrm>
                <a:off x="1582" y="1029"/>
                <a:ext cx="15" cy="5"/>
              </a:xfrm>
              <a:custGeom>
                <a:avLst/>
                <a:gdLst>
                  <a:gd name="T0" fmla="*/ 2 w 15"/>
                  <a:gd name="T1" fmla="*/ 0 h 5"/>
                  <a:gd name="T2" fmla="*/ 2 w 15"/>
                  <a:gd name="T3" fmla="*/ 0 h 5"/>
                  <a:gd name="T4" fmla="*/ 0 w 15"/>
                  <a:gd name="T5" fmla="*/ 0 h 5"/>
                  <a:gd name="T6" fmla="*/ 2 w 15"/>
                  <a:gd name="T7" fmla="*/ 3 h 5"/>
                  <a:gd name="T8" fmla="*/ 7 w 15"/>
                  <a:gd name="T9" fmla="*/ 5 h 5"/>
                  <a:gd name="T10" fmla="*/ 15 w 15"/>
                  <a:gd name="T11" fmla="*/ 5 h 5"/>
                  <a:gd name="T12" fmla="*/ 12 w 15"/>
                  <a:gd name="T13" fmla="*/ 5 h 5"/>
                  <a:gd name="T14" fmla="*/ 2 w 1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0"/>
                    </a:moveTo>
                    <a:lnTo>
                      <a:pt x="2" y="0"/>
                    </a:lnTo>
                    <a:lnTo>
                      <a:pt x="0" y="0"/>
                    </a:lnTo>
                    <a:lnTo>
                      <a:pt x="2" y="3"/>
                    </a:lnTo>
                    <a:lnTo>
                      <a:pt x="7" y="5"/>
                    </a:lnTo>
                    <a:lnTo>
                      <a:pt x="15" y="5"/>
                    </a:lnTo>
                    <a:lnTo>
                      <a:pt x="12" y="5"/>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33" name="Group 317"/>
            <p:cNvGrpSpPr>
              <a:grpSpLocks/>
            </p:cNvGrpSpPr>
            <p:nvPr/>
          </p:nvGrpSpPr>
          <p:grpSpPr bwMode="auto">
            <a:xfrm>
              <a:off x="1557" y="1048"/>
              <a:ext cx="9" cy="7"/>
              <a:chOff x="1557" y="1048"/>
              <a:chExt cx="9" cy="7"/>
            </a:xfrm>
            <a:grpFill/>
          </p:grpSpPr>
          <p:sp>
            <p:nvSpPr>
              <p:cNvPr id="3288" name="Freeform 315"/>
              <p:cNvSpPr>
                <a:spLocks/>
              </p:cNvSpPr>
              <p:nvPr/>
            </p:nvSpPr>
            <p:spPr bwMode="auto">
              <a:xfrm>
                <a:off x="1557" y="1048"/>
                <a:ext cx="9" cy="7"/>
              </a:xfrm>
              <a:custGeom>
                <a:avLst/>
                <a:gdLst>
                  <a:gd name="T0" fmla="*/ 3 w 9"/>
                  <a:gd name="T1" fmla="*/ 0 h 7"/>
                  <a:gd name="T2" fmla="*/ 3 w 9"/>
                  <a:gd name="T3" fmla="*/ 0 h 7"/>
                  <a:gd name="T4" fmla="*/ 0 w 9"/>
                  <a:gd name="T5" fmla="*/ 0 h 7"/>
                  <a:gd name="T6" fmla="*/ 3 w 9"/>
                  <a:gd name="T7" fmla="*/ 1 h 7"/>
                  <a:gd name="T8" fmla="*/ 6 w 9"/>
                  <a:gd name="T9" fmla="*/ 7 h 7"/>
                  <a:gd name="T10" fmla="*/ 9 w 9"/>
                  <a:gd name="T11" fmla="*/ 7 h 7"/>
                  <a:gd name="T12" fmla="*/ 9 w 9"/>
                  <a:gd name="T13" fmla="*/ 5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0" y="0"/>
                    </a:lnTo>
                    <a:lnTo>
                      <a:pt x="3" y="1"/>
                    </a:lnTo>
                    <a:lnTo>
                      <a:pt x="6" y="7"/>
                    </a:lnTo>
                    <a:lnTo>
                      <a:pt x="9" y="7"/>
                    </a:lnTo>
                    <a:lnTo>
                      <a:pt x="9" y="5"/>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9" name="Freeform 316"/>
              <p:cNvSpPr>
                <a:spLocks/>
              </p:cNvSpPr>
              <p:nvPr/>
            </p:nvSpPr>
            <p:spPr bwMode="auto">
              <a:xfrm>
                <a:off x="1557" y="1048"/>
                <a:ext cx="9" cy="7"/>
              </a:xfrm>
              <a:custGeom>
                <a:avLst/>
                <a:gdLst>
                  <a:gd name="T0" fmla="*/ 3 w 9"/>
                  <a:gd name="T1" fmla="*/ 0 h 7"/>
                  <a:gd name="T2" fmla="*/ 3 w 9"/>
                  <a:gd name="T3" fmla="*/ 0 h 7"/>
                  <a:gd name="T4" fmla="*/ 0 w 9"/>
                  <a:gd name="T5" fmla="*/ 0 h 7"/>
                  <a:gd name="T6" fmla="*/ 3 w 9"/>
                  <a:gd name="T7" fmla="*/ 1 h 7"/>
                  <a:gd name="T8" fmla="*/ 6 w 9"/>
                  <a:gd name="T9" fmla="*/ 7 h 7"/>
                  <a:gd name="T10" fmla="*/ 9 w 9"/>
                  <a:gd name="T11" fmla="*/ 7 h 7"/>
                  <a:gd name="T12" fmla="*/ 9 w 9"/>
                  <a:gd name="T13" fmla="*/ 5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0" y="0"/>
                    </a:lnTo>
                    <a:lnTo>
                      <a:pt x="3" y="1"/>
                    </a:lnTo>
                    <a:lnTo>
                      <a:pt x="6" y="7"/>
                    </a:lnTo>
                    <a:lnTo>
                      <a:pt x="9" y="7"/>
                    </a:lnTo>
                    <a:lnTo>
                      <a:pt x="9" y="5"/>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34" name="Group 320"/>
            <p:cNvGrpSpPr>
              <a:grpSpLocks/>
            </p:cNvGrpSpPr>
            <p:nvPr/>
          </p:nvGrpSpPr>
          <p:grpSpPr bwMode="auto">
            <a:xfrm>
              <a:off x="1736" y="1191"/>
              <a:ext cx="6" cy="10"/>
              <a:chOff x="1736" y="1191"/>
              <a:chExt cx="6" cy="10"/>
            </a:xfrm>
            <a:grpFill/>
          </p:grpSpPr>
          <p:sp>
            <p:nvSpPr>
              <p:cNvPr id="3286" name="Freeform 318"/>
              <p:cNvSpPr>
                <a:spLocks/>
              </p:cNvSpPr>
              <p:nvPr/>
            </p:nvSpPr>
            <p:spPr bwMode="auto">
              <a:xfrm>
                <a:off x="1736" y="1191"/>
                <a:ext cx="6" cy="10"/>
              </a:xfrm>
              <a:custGeom>
                <a:avLst/>
                <a:gdLst>
                  <a:gd name="T0" fmla="*/ 0 w 6"/>
                  <a:gd name="T1" fmla="*/ 10 h 10"/>
                  <a:gd name="T2" fmla="*/ 6 w 6"/>
                  <a:gd name="T3" fmla="*/ 10 h 10"/>
                  <a:gd name="T4" fmla="*/ 3 w 6"/>
                  <a:gd name="T5" fmla="*/ 0 h 10"/>
                  <a:gd name="T6" fmla="*/ 0 w 6"/>
                  <a:gd name="T7" fmla="*/ 2 h 10"/>
                  <a:gd name="T8" fmla="*/ 0 w 6"/>
                  <a:gd name="T9" fmla="*/ 4 h 10"/>
                  <a:gd name="T10" fmla="*/ 0 w 6"/>
                  <a:gd name="T11" fmla="*/ 10 h 10"/>
                </a:gdLst>
                <a:ahLst/>
                <a:cxnLst>
                  <a:cxn ang="0">
                    <a:pos x="T0" y="T1"/>
                  </a:cxn>
                  <a:cxn ang="0">
                    <a:pos x="T2" y="T3"/>
                  </a:cxn>
                  <a:cxn ang="0">
                    <a:pos x="T4" y="T5"/>
                  </a:cxn>
                  <a:cxn ang="0">
                    <a:pos x="T6" y="T7"/>
                  </a:cxn>
                  <a:cxn ang="0">
                    <a:pos x="T8" y="T9"/>
                  </a:cxn>
                  <a:cxn ang="0">
                    <a:pos x="T10" y="T11"/>
                  </a:cxn>
                </a:cxnLst>
                <a:rect l="0" t="0" r="r" b="b"/>
                <a:pathLst>
                  <a:path w="6" h="10">
                    <a:moveTo>
                      <a:pt x="0" y="10"/>
                    </a:moveTo>
                    <a:lnTo>
                      <a:pt x="6" y="10"/>
                    </a:lnTo>
                    <a:lnTo>
                      <a:pt x="3" y="0"/>
                    </a:lnTo>
                    <a:lnTo>
                      <a:pt x="0" y="2"/>
                    </a:lnTo>
                    <a:lnTo>
                      <a:pt x="0" y="4"/>
                    </a:lnTo>
                    <a:lnTo>
                      <a:pt x="0"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7" name="Freeform 319"/>
              <p:cNvSpPr>
                <a:spLocks/>
              </p:cNvSpPr>
              <p:nvPr/>
            </p:nvSpPr>
            <p:spPr bwMode="auto">
              <a:xfrm>
                <a:off x="1736" y="1191"/>
                <a:ext cx="6" cy="10"/>
              </a:xfrm>
              <a:custGeom>
                <a:avLst/>
                <a:gdLst>
                  <a:gd name="T0" fmla="*/ 0 w 6"/>
                  <a:gd name="T1" fmla="*/ 10 h 10"/>
                  <a:gd name="T2" fmla="*/ 6 w 6"/>
                  <a:gd name="T3" fmla="*/ 10 h 10"/>
                  <a:gd name="T4" fmla="*/ 3 w 6"/>
                  <a:gd name="T5" fmla="*/ 0 h 10"/>
                  <a:gd name="T6" fmla="*/ 0 w 6"/>
                  <a:gd name="T7" fmla="*/ 2 h 10"/>
                  <a:gd name="T8" fmla="*/ 0 w 6"/>
                  <a:gd name="T9" fmla="*/ 4 h 10"/>
                  <a:gd name="T10" fmla="*/ 0 w 6"/>
                  <a:gd name="T11" fmla="*/ 10 h 10"/>
                </a:gdLst>
                <a:ahLst/>
                <a:cxnLst>
                  <a:cxn ang="0">
                    <a:pos x="T0" y="T1"/>
                  </a:cxn>
                  <a:cxn ang="0">
                    <a:pos x="T2" y="T3"/>
                  </a:cxn>
                  <a:cxn ang="0">
                    <a:pos x="T4" y="T5"/>
                  </a:cxn>
                  <a:cxn ang="0">
                    <a:pos x="T6" y="T7"/>
                  </a:cxn>
                  <a:cxn ang="0">
                    <a:pos x="T8" y="T9"/>
                  </a:cxn>
                  <a:cxn ang="0">
                    <a:pos x="T10" y="T11"/>
                  </a:cxn>
                </a:cxnLst>
                <a:rect l="0" t="0" r="r" b="b"/>
                <a:pathLst>
                  <a:path w="6" h="10">
                    <a:moveTo>
                      <a:pt x="0" y="10"/>
                    </a:moveTo>
                    <a:lnTo>
                      <a:pt x="6" y="10"/>
                    </a:lnTo>
                    <a:lnTo>
                      <a:pt x="3" y="0"/>
                    </a:lnTo>
                    <a:lnTo>
                      <a:pt x="0" y="2"/>
                    </a:lnTo>
                    <a:lnTo>
                      <a:pt x="0" y="4"/>
                    </a:lnTo>
                    <a:lnTo>
                      <a:pt x="0"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35" name="Group 323"/>
            <p:cNvGrpSpPr>
              <a:grpSpLocks/>
            </p:cNvGrpSpPr>
            <p:nvPr/>
          </p:nvGrpSpPr>
          <p:grpSpPr bwMode="auto">
            <a:xfrm>
              <a:off x="1234" y="1243"/>
              <a:ext cx="6" cy="5"/>
              <a:chOff x="1234" y="1243"/>
              <a:chExt cx="6" cy="5"/>
            </a:xfrm>
            <a:grpFill/>
          </p:grpSpPr>
          <p:sp>
            <p:nvSpPr>
              <p:cNvPr id="3284" name="Freeform 321"/>
              <p:cNvSpPr>
                <a:spLocks/>
              </p:cNvSpPr>
              <p:nvPr/>
            </p:nvSpPr>
            <p:spPr bwMode="auto">
              <a:xfrm>
                <a:off x="1234" y="1243"/>
                <a:ext cx="6" cy="5"/>
              </a:xfrm>
              <a:custGeom>
                <a:avLst/>
                <a:gdLst>
                  <a:gd name="T0" fmla="*/ 2 w 6"/>
                  <a:gd name="T1" fmla="*/ 0 h 5"/>
                  <a:gd name="T2" fmla="*/ 2 w 6"/>
                  <a:gd name="T3" fmla="*/ 0 h 5"/>
                  <a:gd name="T4" fmla="*/ 0 w 6"/>
                  <a:gd name="T5" fmla="*/ 0 h 5"/>
                  <a:gd name="T6" fmla="*/ 0 w 6"/>
                  <a:gd name="T7" fmla="*/ 2 h 5"/>
                  <a:gd name="T8" fmla="*/ 2 w 6"/>
                  <a:gd name="T9" fmla="*/ 5 h 5"/>
                  <a:gd name="T10" fmla="*/ 6 w 6"/>
                  <a:gd name="T11" fmla="*/ 5 h 5"/>
                  <a:gd name="T12" fmla="*/ 6 w 6"/>
                  <a:gd name="T13" fmla="*/ 4 h 5"/>
                  <a:gd name="T14" fmla="*/ 2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0"/>
                    </a:moveTo>
                    <a:lnTo>
                      <a:pt x="2" y="0"/>
                    </a:lnTo>
                    <a:lnTo>
                      <a:pt x="0" y="0"/>
                    </a:lnTo>
                    <a:lnTo>
                      <a:pt x="0" y="2"/>
                    </a:lnTo>
                    <a:lnTo>
                      <a:pt x="2" y="5"/>
                    </a:lnTo>
                    <a:lnTo>
                      <a:pt x="6" y="5"/>
                    </a:lnTo>
                    <a:lnTo>
                      <a:pt x="6"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5" name="Freeform 322"/>
              <p:cNvSpPr>
                <a:spLocks/>
              </p:cNvSpPr>
              <p:nvPr/>
            </p:nvSpPr>
            <p:spPr bwMode="auto">
              <a:xfrm>
                <a:off x="1234" y="1243"/>
                <a:ext cx="6" cy="5"/>
              </a:xfrm>
              <a:custGeom>
                <a:avLst/>
                <a:gdLst>
                  <a:gd name="T0" fmla="*/ 2 w 6"/>
                  <a:gd name="T1" fmla="*/ 0 h 5"/>
                  <a:gd name="T2" fmla="*/ 2 w 6"/>
                  <a:gd name="T3" fmla="*/ 0 h 5"/>
                  <a:gd name="T4" fmla="*/ 0 w 6"/>
                  <a:gd name="T5" fmla="*/ 0 h 5"/>
                  <a:gd name="T6" fmla="*/ 0 w 6"/>
                  <a:gd name="T7" fmla="*/ 2 h 5"/>
                  <a:gd name="T8" fmla="*/ 2 w 6"/>
                  <a:gd name="T9" fmla="*/ 5 h 5"/>
                  <a:gd name="T10" fmla="*/ 6 w 6"/>
                  <a:gd name="T11" fmla="*/ 5 h 5"/>
                  <a:gd name="T12" fmla="*/ 6 w 6"/>
                  <a:gd name="T13" fmla="*/ 4 h 5"/>
                  <a:gd name="T14" fmla="*/ 2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0"/>
                    </a:moveTo>
                    <a:lnTo>
                      <a:pt x="2" y="0"/>
                    </a:lnTo>
                    <a:lnTo>
                      <a:pt x="0" y="0"/>
                    </a:lnTo>
                    <a:lnTo>
                      <a:pt x="0" y="2"/>
                    </a:lnTo>
                    <a:lnTo>
                      <a:pt x="2" y="5"/>
                    </a:lnTo>
                    <a:lnTo>
                      <a:pt x="6" y="5"/>
                    </a:lnTo>
                    <a:lnTo>
                      <a:pt x="6"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36" name="Group 326"/>
            <p:cNvGrpSpPr>
              <a:grpSpLocks/>
            </p:cNvGrpSpPr>
            <p:nvPr/>
          </p:nvGrpSpPr>
          <p:grpSpPr bwMode="auto">
            <a:xfrm>
              <a:off x="1398" y="1147"/>
              <a:ext cx="7" cy="4"/>
              <a:chOff x="1398" y="1147"/>
              <a:chExt cx="7" cy="4"/>
            </a:xfrm>
            <a:grpFill/>
          </p:grpSpPr>
          <p:sp>
            <p:nvSpPr>
              <p:cNvPr id="3282" name="Freeform 324"/>
              <p:cNvSpPr>
                <a:spLocks/>
              </p:cNvSpPr>
              <p:nvPr/>
            </p:nvSpPr>
            <p:spPr bwMode="auto">
              <a:xfrm>
                <a:off x="1398" y="1147"/>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3" name="Freeform 325"/>
              <p:cNvSpPr>
                <a:spLocks/>
              </p:cNvSpPr>
              <p:nvPr/>
            </p:nvSpPr>
            <p:spPr bwMode="auto">
              <a:xfrm>
                <a:off x="1398" y="1147"/>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737" name="Freeform 327"/>
            <p:cNvSpPr>
              <a:spLocks/>
            </p:cNvSpPr>
            <p:nvPr/>
          </p:nvSpPr>
          <p:spPr bwMode="auto">
            <a:xfrm>
              <a:off x="996" y="1279"/>
              <a:ext cx="91" cy="54"/>
            </a:xfrm>
            <a:custGeom>
              <a:avLst/>
              <a:gdLst>
                <a:gd name="T0" fmla="*/ 84 w 91"/>
                <a:gd name="T1" fmla="*/ 26 h 54"/>
                <a:gd name="T2" fmla="*/ 91 w 91"/>
                <a:gd name="T3" fmla="*/ 20 h 54"/>
                <a:gd name="T4" fmla="*/ 89 w 91"/>
                <a:gd name="T5" fmla="*/ 14 h 54"/>
                <a:gd name="T6" fmla="*/ 84 w 91"/>
                <a:gd name="T7" fmla="*/ 16 h 54"/>
                <a:gd name="T8" fmla="*/ 73 w 91"/>
                <a:gd name="T9" fmla="*/ 16 h 54"/>
                <a:gd name="T10" fmla="*/ 57 w 91"/>
                <a:gd name="T11" fmla="*/ 12 h 54"/>
                <a:gd name="T12" fmla="*/ 61 w 91"/>
                <a:gd name="T13" fmla="*/ 6 h 54"/>
                <a:gd name="T14" fmla="*/ 66 w 91"/>
                <a:gd name="T15" fmla="*/ 6 h 54"/>
                <a:gd name="T16" fmla="*/ 68 w 91"/>
                <a:gd name="T17" fmla="*/ 8 h 54"/>
                <a:gd name="T18" fmla="*/ 61 w 91"/>
                <a:gd name="T19" fmla="*/ 0 h 54"/>
                <a:gd name="T20" fmla="*/ 45 w 91"/>
                <a:gd name="T21" fmla="*/ 2 h 54"/>
                <a:gd name="T22" fmla="*/ 23 w 91"/>
                <a:gd name="T23" fmla="*/ 8 h 54"/>
                <a:gd name="T24" fmla="*/ 0 w 91"/>
                <a:gd name="T25" fmla="*/ 8 h 54"/>
                <a:gd name="T26" fmla="*/ 2 w 91"/>
                <a:gd name="T27" fmla="*/ 12 h 54"/>
                <a:gd name="T28" fmla="*/ 16 w 91"/>
                <a:gd name="T29" fmla="*/ 12 h 54"/>
                <a:gd name="T30" fmla="*/ 32 w 91"/>
                <a:gd name="T31" fmla="*/ 18 h 54"/>
                <a:gd name="T32" fmla="*/ 29 w 91"/>
                <a:gd name="T33" fmla="*/ 22 h 54"/>
                <a:gd name="T34" fmla="*/ 18 w 91"/>
                <a:gd name="T35" fmla="*/ 22 h 54"/>
                <a:gd name="T36" fmla="*/ 23 w 91"/>
                <a:gd name="T37" fmla="*/ 26 h 54"/>
                <a:gd name="T38" fmla="*/ 13 w 91"/>
                <a:gd name="T39" fmla="*/ 38 h 54"/>
                <a:gd name="T40" fmla="*/ 16 w 91"/>
                <a:gd name="T41" fmla="*/ 40 h 54"/>
                <a:gd name="T42" fmla="*/ 11 w 91"/>
                <a:gd name="T43" fmla="*/ 42 h 54"/>
                <a:gd name="T44" fmla="*/ 27 w 91"/>
                <a:gd name="T45" fmla="*/ 50 h 54"/>
                <a:gd name="T46" fmla="*/ 34 w 91"/>
                <a:gd name="T47" fmla="*/ 46 h 54"/>
                <a:gd name="T48" fmla="*/ 43 w 91"/>
                <a:gd name="T49" fmla="*/ 36 h 54"/>
                <a:gd name="T50" fmla="*/ 55 w 91"/>
                <a:gd name="T51" fmla="*/ 36 h 54"/>
                <a:gd name="T52" fmla="*/ 59 w 91"/>
                <a:gd name="T53" fmla="*/ 40 h 54"/>
                <a:gd name="T54" fmla="*/ 50 w 91"/>
                <a:gd name="T55" fmla="*/ 40 h 54"/>
                <a:gd name="T56" fmla="*/ 36 w 91"/>
                <a:gd name="T57" fmla="*/ 52 h 54"/>
                <a:gd name="T58" fmla="*/ 39 w 91"/>
                <a:gd name="T59" fmla="*/ 54 h 54"/>
                <a:gd name="T60" fmla="*/ 43 w 91"/>
                <a:gd name="T61" fmla="*/ 50 h 54"/>
                <a:gd name="T62" fmla="*/ 52 w 91"/>
                <a:gd name="T63" fmla="*/ 44 h 54"/>
                <a:gd name="T64" fmla="*/ 71 w 91"/>
                <a:gd name="T65" fmla="*/ 42 h 54"/>
                <a:gd name="T66" fmla="*/ 61 w 91"/>
                <a:gd name="T67" fmla="*/ 32 h 54"/>
                <a:gd name="T68" fmla="*/ 89 w 91"/>
                <a:gd name="T69" fmla="*/ 32 h 54"/>
                <a:gd name="T70" fmla="*/ 84 w 91"/>
                <a:gd name="T71"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54">
                  <a:moveTo>
                    <a:pt x="84" y="26"/>
                  </a:moveTo>
                  <a:lnTo>
                    <a:pt x="84" y="26"/>
                  </a:lnTo>
                  <a:lnTo>
                    <a:pt x="87" y="24"/>
                  </a:lnTo>
                  <a:lnTo>
                    <a:pt x="91" y="20"/>
                  </a:lnTo>
                  <a:lnTo>
                    <a:pt x="91" y="16"/>
                  </a:lnTo>
                  <a:lnTo>
                    <a:pt x="89" y="14"/>
                  </a:lnTo>
                  <a:lnTo>
                    <a:pt x="87" y="16"/>
                  </a:lnTo>
                  <a:lnTo>
                    <a:pt x="84" y="16"/>
                  </a:lnTo>
                  <a:lnTo>
                    <a:pt x="80" y="18"/>
                  </a:lnTo>
                  <a:lnTo>
                    <a:pt x="73" y="16"/>
                  </a:lnTo>
                  <a:lnTo>
                    <a:pt x="61" y="14"/>
                  </a:lnTo>
                  <a:lnTo>
                    <a:pt x="57" y="12"/>
                  </a:lnTo>
                  <a:lnTo>
                    <a:pt x="55" y="10"/>
                  </a:lnTo>
                  <a:lnTo>
                    <a:pt x="61" y="6"/>
                  </a:lnTo>
                  <a:lnTo>
                    <a:pt x="64" y="6"/>
                  </a:lnTo>
                  <a:lnTo>
                    <a:pt x="66" y="6"/>
                  </a:lnTo>
                  <a:lnTo>
                    <a:pt x="66" y="8"/>
                  </a:lnTo>
                  <a:lnTo>
                    <a:pt x="68" y="8"/>
                  </a:lnTo>
                  <a:lnTo>
                    <a:pt x="73" y="4"/>
                  </a:lnTo>
                  <a:lnTo>
                    <a:pt x="61" y="0"/>
                  </a:lnTo>
                  <a:lnTo>
                    <a:pt x="52" y="0"/>
                  </a:lnTo>
                  <a:lnTo>
                    <a:pt x="45" y="2"/>
                  </a:lnTo>
                  <a:lnTo>
                    <a:pt x="36" y="4"/>
                  </a:lnTo>
                  <a:lnTo>
                    <a:pt x="23" y="8"/>
                  </a:lnTo>
                  <a:lnTo>
                    <a:pt x="9" y="8"/>
                  </a:lnTo>
                  <a:lnTo>
                    <a:pt x="0" y="8"/>
                  </a:lnTo>
                  <a:lnTo>
                    <a:pt x="0" y="14"/>
                  </a:lnTo>
                  <a:lnTo>
                    <a:pt x="2" y="12"/>
                  </a:lnTo>
                  <a:lnTo>
                    <a:pt x="7" y="12"/>
                  </a:lnTo>
                  <a:lnTo>
                    <a:pt x="16" y="12"/>
                  </a:lnTo>
                  <a:lnTo>
                    <a:pt x="27" y="14"/>
                  </a:lnTo>
                  <a:lnTo>
                    <a:pt x="32" y="18"/>
                  </a:lnTo>
                  <a:lnTo>
                    <a:pt x="36" y="22"/>
                  </a:lnTo>
                  <a:lnTo>
                    <a:pt x="29" y="22"/>
                  </a:lnTo>
                  <a:lnTo>
                    <a:pt x="20" y="22"/>
                  </a:lnTo>
                  <a:lnTo>
                    <a:pt x="18" y="22"/>
                  </a:lnTo>
                  <a:lnTo>
                    <a:pt x="20" y="24"/>
                  </a:lnTo>
                  <a:lnTo>
                    <a:pt x="23" y="26"/>
                  </a:lnTo>
                  <a:lnTo>
                    <a:pt x="13" y="36"/>
                  </a:lnTo>
                  <a:lnTo>
                    <a:pt x="13" y="38"/>
                  </a:lnTo>
                  <a:lnTo>
                    <a:pt x="16" y="38"/>
                  </a:lnTo>
                  <a:lnTo>
                    <a:pt x="16" y="40"/>
                  </a:lnTo>
                  <a:lnTo>
                    <a:pt x="16" y="42"/>
                  </a:lnTo>
                  <a:lnTo>
                    <a:pt x="11" y="42"/>
                  </a:lnTo>
                  <a:lnTo>
                    <a:pt x="16" y="48"/>
                  </a:lnTo>
                  <a:lnTo>
                    <a:pt x="27" y="50"/>
                  </a:lnTo>
                  <a:lnTo>
                    <a:pt x="32" y="50"/>
                  </a:lnTo>
                  <a:lnTo>
                    <a:pt x="34" y="46"/>
                  </a:lnTo>
                  <a:lnTo>
                    <a:pt x="41" y="40"/>
                  </a:lnTo>
                  <a:lnTo>
                    <a:pt x="43" y="36"/>
                  </a:lnTo>
                  <a:lnTo>
                    <a:pt x="48" y="36"/>
                  </a:lnTo>
                  <a:lnTo>
                    <a:pt x="55" y="36"/>
                  </a:lnTo>
                  <a:lnTo>
                    <a:pt x="55" y="38"/>
                  </a:lnTo>
                  <a:lnTo>
                    <a:pt x="59" y="40"/>
                  </a:lnTo>
                  <a:lnTo>
                    <a:pt x="55" y="40"/>
                  </a:lnTo>
                  <a:lnTo>
                    <a:pt x="50" y="40"/>
                  </a:lnTo>
                  <a:lnTo>
                    <a:pt x="43" y="46"/>
                  </a:lnTo>
                  <a:lnTo>
                    <a:pt x="36" y="52"/>
                  </a:lnTo>
                  <a:lnTo>
                    <a:pt x="36" y="54"/>
                  </a:lnTo>
                  <a:lnTo>
                    <a:pt x="39" y="54"/>
                  </a:lnTo>
                  <a:lnTo>
                    <a:pt x="41" y="54"/>
                  </a:lnTo>
                  <a:lnTo>
                    <a:pt x="43" y="50"/>
                  </a:lnTo>
                  <a:lnTo>
                    <a:pt x="48" y="46"/>
                  </a:lnTo>
                  <a:lnTo>
                    <a:pt x="52" y="44"/>
                  </a:lnTo>
                  <a:lnTo>
                    <a:pt x="57" y="44"/>
                  </a:lnTo>
                  <a:lnTo>
                    <a:pt x="71" y="42"/>
                  </a:lnTo>
                  <a:lnTo>
                    <a:pt x="61" y="38"/>
                  </a:lnTo>
                  <a:lnTo>
                    <a:pt x="61" y="32"/>
                  </a:lnTo>
                  <a:lnTo>
                    <a:pt x="75" y="34"/>
                  </a:lnTo>
                  <a:lnTo>
                    <a:pt x="89" y="32"/>
                  </a:lnTo>
                  <a:lnTo>
                    <a:pt x="87" y="30"/>
                  </a:lnTo>
                  <a:lnTo>
                    <a:pt x="84"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328"/>
            <p:cNvSpPr>
              <a:spLocks/>
            </p:cNvSpPr>
            <p:nvPr/>
          </p:nvSpPr>
          <p:spPr bwMode="auto">
            <a:xfrm>
              <a:off x="1038" y="1348"/>
              <a:ext cx="37" cy="8"/>
            </a:xfrm>
            <a:custGeom>
              <a:avLst/>
              <a:gdLst>
                <a:gd name="T0" fmla="*/ 14 w 37"/>
                <a:gd name="T1" fmla="*/ 0 h 8"/>
                <a:gd name="T2" fmla="*/ 14 w 37"/>
                <a:gd name="T3" fmla="*/ 0 h 8"/>
                <a:gd name="T4" fmla="*/ 9 w 37"/>
                <a:gd name="T5" fmla="*/ 1 h 8"/>
                <a:gd name="T6" fmla="*/ 9 w 37"/>
                <a:gd name="T7" fmla="*/ 3 h 8"/>
                <a:gd name="T8" fmla="*/ 5 w 37"/>
                <a:gd name="T9" fmla="*/ 4 h 8"/>
                <a:gd name="T10" fmla="*/ 0 w 37"/>
                <a:gd name="T11" fmla="*/ 4 h 8"/>
                <a:gd name="T12" fmla="*/ 0 w 37"/>
                <a:gd name="T13" fmla="*/ 8 h 8"/>
                <a:gd name="T14" fmla="*/ 19 w 37"/>
                <a:gd name="T15" fmla="*/ 8 h 8"/>
                <a:gd name="T16" fmla="*/ 35 w 37"/>
                <a:gd name="T17" fmla="*/ 6 h 8"/>
                <a:gd name="T18" fmla="*/ 37 w 37"/>
                <a:gd name="T19" fmla="*/ 8 h 8"/>
                <a:gd name="T20" fmla="*/ 37 w 37"/>
                <a:gd name="T21" fmla="*/ 6 h 8"/>
                <a:gd name="T22" fmla="*/ 23 w 37"/>
                <a:gd name="T23" fmla="*/ 4 h 8"/>
                <a:gd name="T24" fmla="*/ 19 w 37"/>
                <a:gd name="T25" fmla="*/ 3 h 8"/>
                <a:gd name="T26" fmla="*/ 14 w 37"/>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8">
                  <a:moveTo>
                    <a:pt x="14" y="0"/>
                  </a:moveTo>
                  <a:lnTo>
                    <a:pt x="14" y="0"/>
                  </a:lnTo>
                  <a:lnTo>
                    <a:pt x="9" y="1"/>
                  </a:lnTo>
                  <a:lnTo>
                    <a:pt x="9" y="3"/>
                  </a:lnTo>
                  <a:lnTo>
                    <a:pt x="5" y="4"/>
                  </a:lnTo>
                  <a:lnTo>
                    <a:pt x="0" y="4"/>
                  </a:lnTo>
                  <a:lnTo>
                    <a:pt x="0" y="8"/>
                  </a:lnTo>
                  <a:lnTo>
                    <a:pt x="19" y="8"/>
                  </a:lnTo>
                  <a:lnTo>
                    <a:pt x="35" y="6"/>
                  </a:lnTo>
                  <a:lnTo>
                    <a:pt x="37" y="8"/>
                  </a:lnTo>
                  <a:lnTo>
                    <a:pt x="37" y="6"/>
                  </a:lnTo>
                  <a:lnTo>
                    <a:pt x="23" y="4"/>
                  </a:lnTo>
                  <a:lnTo>
                    <a:pt x="19" y="3"/>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39" name="Group 331"/>
            <p:cNvGrpSpPr>
              <a:grpSpLocks/>
            </p:cNvGrpSpPr>
            <p:nvPr/>
          </p:nvGrpSpPr>
          <p:grpSpPr bwMode="auto">
            <a:xfrm>
              <a:off x="1692" y="2244"/>
              <a:ext cx="189" cy="170"/>
              <a:chOff x="1692" y="2244"/>
              <a:chExt cx="189" cy="170"/>
            </a:xfrm>
            <a:grpFill/>
          </p:grpSpPr>
          <p:sp>
            <p:nvSpPr>
              <p:cNvPr id="3280" name="Freeform 329"/>
              <p:cNvSpPr>
                <a:spLocks/>
              </p:cNvSpPr>
              <p:nvPr/>
            </p:nvSpPr>
            <p:spPr bwMode="auto">
              <a:xfrm>
                <a:off x="1692" y="2244"/>
                <a:ext cx="189" cy="170"/>
              </a:xfrm>
              <a:custGeom>
                <a:avLst/>
                <a:gdLst>
                  <a:gd name="T0" fmla="*/ 182 w 189"/>
                  <a:gd name="T1" fmla="*/ 46 h 170"/>
                  <a:gd name="T2" fmla="*/ 158 w 189"/>
                  <a:gd name="T3" fmla="*/ 50 h 170"/>
                  <a:gd name="T4" fmla="*/ 167 w 189"/>
                  <a:gd name="T5" fmla="*/ 44 h 170"/>
                  <a:gd name="T6" fmla="*/ 175 w 189"/>
                  <a:gd name="T7" fmla="*/ 33 h 170"/>
                  <a:gd name="T8" fmla="*/ 171 w 189"/>
                  <a:gd name="T9" fmla="*/ 31 h 170"/>
                  <a:gd name="T10" fmla="*/ 164 w 189"/>
                  <a:gd name="T11" fmla="*/ 29 h 170"/>
                  <a:gd name="T12" fmla="*/ 160 w 189"/>
                  <a:gd name="T13" fmla="*/ 31 h 170"/>
                  <a:gd name="T14" fmla="*/ 155 w 189"/>
                  <a:gd name="T15" fmla="*/ 27 h 170"/>
                  <a:gd name="T16" fmla="*/ 162 w 189"/>
                  <a:gd name="T17" fmla="*/ 17 h 170"/>
                  <a:gd name="T18" fmla="*/ 133 w 189"/>
                  <a:gd name="T19" fmla="*/ 19 h 170"/>
                  <a:gd name="T20" fmla="*/ 107 w 189"/>
                  <a:gd name="T21" fmla="*/ 23 h 170"/>
                  <a:gd name="T22" fmla="*/ 89 w 189"/>
                  <a:gd name="T23" fmla="*/ 21 h 170"/>
                  <a:gd name="T24" fmla="*/ 73 w 189"/>
                  <a:gd name="T25" fmla="*/ 14 h 170"/>
                  <a:gd name="T26" fmla="*/ 56 w 189"/>
                  <a:gd name="T27" fmla="*/ 8 h 170"/>
                  <a:gd name="T28" fmla="*/ 47 w 189"/>
                  <a:gd name="T29" fmla="*/ 0 h 170"/>
                  <a:gd name="T30" fmla="*/ 51 w 189"/>
                  <a:gd name="T31" fmla="*/ 8 h 170"/>
                  <a:gd name="T32" fmla="*/ 31 w 189"/>
                  <a:gd name="T33" fmla="*/ 21 h 170"/>
                  <a:gd name="T34" fmla="*/ 40 w 189"/>
                  <a:gd name="T35" fmla="*/ 41 h 170"/>
                  <a:gd name="T36" fmla="*/ 27 w 189"/>
                  <a:gd name="T37" fmla="*/ 42 h 170"/>
                  <a:gd name="T38" fmla="*/ 27 w 189"/>
                  <a:gd name="T39" fmla="*/ 25 h 170"/>
                  <a:gd name="T40" fmla="*/ 29 w 189"/>
                  <a:gd name="T41" fmla="*/ 19 h 170"/>
                  <a:gd name="T42" fmla="*/ 20 w 189"/>
                  <a:gd name="T43" fmla="*/ 14 h 170"/>
                  <a:gd name="T44" fmla="*/ 31 w 189"/>
                  <a:gd name="T45" fmla="*/ 0 h 170"/>
                  <a:gd name="T46" fmla="*/ 11 w 189"/>
                  <a:gd name="T47" fmla="*/ 21 h 170"/>
                  <a:gd name="T48" fmla="*/ 5 w 189"/>
                  <a:gd name="T49" fmla="*/ 33 h 170"/>
                  <a:gd name="T50" fmla="*/ 0 w 189"/>
                  <a:gd name="T51" fmla="*/ 46 h 170"/>
                  <a:gd name="T52" fmla="*/ 9 w 189"/>
                  <a:gd name="T53" fmla="*/ 46 h 170"/>
                  <a:gd name="T54" fmla="*/ 13 w 189"/>
                  <a:gd name="T55" fmla="*/ 60 h 170"/>
                  <a:gd name="T56" fmla="*/ 18 w 189"/>
                  <a:gd name="T57" fmla="*/ 69 h 170"/>
                  <a:gd name="T58" fmla="*/ 31 w 189"/>
                  <a:gd name="T59" fmla="*/ 79 h 170"/>
                  <a:gd name="T60" fmla="*/ 47 w 189"/>
                  <a:gd name="T61" fmla="*/ 77 h 170"/>
                  <a:gd name="T62" fmla="*/ 69 w 189"/>
                  <a:gd name="T63" fmla="*/ 91 h 170"/>
                  <a:gd name="T64" fmla="*/ 73 w 189"/>
                  <a:gd name="T65" fmla="*/ 100 h 170"/>
                  <a:gd name="T66" fmla="*/ 76 w 189"/>
                  <a:gd name="T67" fmla="*/ 108 h 170"/>
                  <a:gd name="T68" fmla="*/ 84 w 189"/>
                  <a:gd name="T69" fmla="*/ 118 h 170"/>
                  <a:gd name="T70" fmla="*/ 102 w 189"/>
                  <a:gd name="T71" fmla="*/ 129 h 170"/>
                  <a:gd name="T72" fmla="*/ 91 w 189"/>
                  <a:gd name="T73" fmla="*/ 145 h 170"/>
                  <a:gd name="T74" fmla="*/ 93 w 189"/>
                  <a:gd name="T75" fmla="*/ 150 h 170"/>
                  <a:gd name="T76" fmla="*/ 100 w 189"/>
                  <a:gd name="T77" fmla="*/ 158 h 170"/>
                  <a:gd name="T78" fmla="*/ 109 w 189"/>
                  <a:gd name="T79" fmla="*/ 168 h 170"/>
                  <a:gd name="T80" fmla="*/ 120 w 189"/>
                  <a:gd name="T81" fmla="*/ 164 h 170"/>
                  <a:gd name="T82" fmla="*/ 127 w 189"/>
                  <a:gd name="T83" fmla="*/ 158 h 170"/>
                  <a:gd name="T84" fmla="*/ 133 w 189"/>
                  <a:gd name="T85" fmla="*/ 154 h 170"/>
                  <a:gd name="T86" fmla="*/ 142 w 189"/>
                  <a:gd name="T87" fmla="*/ 148 h 170"/>
                  <a:gd name="T88" fmla="*/ 140 w 189"/>
                  <a:gd name="T89" fmla="*/ 145 h 170"/>
                  <a:gd name="T90" fmla="*/ 129 w 189"/>
                  <a:gd name="T91" fmla="*/ 145 h 170"/>
                  <a:gd name="T92" fmla="*/ 124 w 189"/>
                  <a:gd name="T93" fmla="*/ 135 h 170"/>
                  <a:gd name="T94" fmla="*/ 120 w 189"/>
                  <a:gd name="T95" fmla="*/ 120 h 170"/>
                  <a:gd name="T96" fmla="*/ 115 w 189"/>
                  <a:gd name="T97" fmla="*/ 116 h 170"/>
                  <a:gd name="T98" fmla="*/ 129 w 189"/>
                  <a:gd name="T99" fmla="*/ 118 h 170"/>
                  <a:gd name="T100" fmla="*/ 144 w 189"/>
                  <a:gd name="T101" fmla="*/ 122 h 170"/>
                  <a:gd name="T102" fmla="*/ 147 w 189"/>
                  <a:gd name="T103" fmla="*/ 120 h 170"/>
                  <a:gd name="T104" fmla="*/ 158 w 189"/>
                  <a:gd name="T105" fmla="*/ 118 h 170"/>
                  <a:gd name="T106" fmla="*/ 164 w 189"/>
                  <a:gd name="T107" fmla="*/ 114 h 170"/>
                  <a:gd name="T108" fmla="*/ 169 w 189"/>
                  <a:gd name="T109" fmla="*/ 110 h 170"/>
                  <a:gd name="T110" fmla="*/ 178 w 189"/>
                  <a:gd name="T111" fmla="*/ 104 h 170"/>
                  <a:gd name="T112" fmla="*/ 171 w 189"/>
                  <a:gd name="T113" fmla="*/ 81 h 170"/>
                  <a:gd name="T114" fmla="*/ 180 w 189"/>
                  <a:gd name="T115" fmla="*/ 75 h 170"/>
                  <a:gd name="T116" fmla="*/ 182 w 189"/>
                  <a:gd name="T117" fmla="*/ 71 h 170"/>
                  <a:gd name="T118" fmla="*/ 178 w 189"/>
                  <a:gd name="T119" fmla="*/ 66 h 170"/>
                  <a:gd name="T120" fmla="*/ 175 w 189"/>
                  <a:gd name="T121" fmla="*/ 58 h 170"/>
                  <a:gd name="T122" fmla="*/ 189 w 189"/>
                  <a:gd name="T123" fmla="*/ 5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170">
                    <a:moveTo>
                      <a:pt x="189" y="48"/>
                    </a:moveTo>
                    <a:lnTo>
                      <a:pt x="189" y="48"/>
                    </a:lnTo>
                    <a:lnTo>
                      <a:pt x="182" y="46"/>
                    </a:lnTo>
                    <a:lnTo>
                      <a:pt x="175" y="46"/>
                    </a:lnTo>
                    <a:lnTo>
                      <a:pt x="164" y="48"/>
                    </a:lnTo>
                    <a:lnTo>
                      <a:pt x="158" y="50"/>
                    </a:lnTo>
                    <a:lnTo>
                      <a:pt x="158" y="48"/>
                    </a:lnTo>
                    <a:lnTo>
                      <a:pt x="160" y="44"/>
                    </a:lnTo>
                    <a:lnTo>
                      <a:pt x="167" y="44"/>
                    </a:lnTo>
                    <a:lnTo>
                      <a:pt x="173" y="44"/>
                    </a:lnTo>
                    <a:lnTo>
                      <a:pt x="175" y="39"/>
                    </a:lnTo>
                    <a:lnTo>
                      <a:pt x="175" y="33"/>
                    </a:lnTo>
                    <a:lnTo>
                      <a:pt x="178" y="33"/>
                    </a:lnTo>
                    <a:lnTo>
                      <a:pt x="173" y="31"/>
                    </a:lnTo>
                    <a:lnTo>
                      <a:pt x="171" y="31"/>
                    </a:lnTo>
                    <a:lnTo>
                      <a:pt x="169" y="31"/>
                    </a:lnTo>
                    <a:lnTo>
                      <a:pt x="164" y="31"/>
                    </a:lnTo>
                    <a:lnTo>
                      <a:pt x="164" y="29"/>
                    </a:lnTo>
                    <a:lnTo>
                      <a:pt x="162" y="27"/>
                    </a:lnTo>
                    <a:lnTo>
                      <a:pt x="162" y="29"/>
                    </a:lnTo>
                    <a:lnTo>
                      <a:pt x="160" y="31"/>
                    </a:lnTo>
                    <a:lnTo>
                      <a:pt x="158" y="31"/>
                    </a:lnTo>
                    <a:lnTo>
                      <a:pt x="158" y="27"/>
                    </a:lnTo>
                    <a:lnTo>
                      <a:pt x="155" y="27"/>
                    </a:lnTo>
                    <a:lnTo>
                      <a:pt x="153" y="25"/>
                    </a:lnTo>
                    <a:lnTo>
                      <a:pt x="153" y="21"/>
                    </a:lnTo>
                    <a:lnTo>
                      <a:pt x="162" y="17"/>
                    </a:lnTo>
                    <a:lnTo>
                      <a:pt x="138" y="17"/>
                    </a:lnTo>
                    <a:lnTo>
                      <a:pt x="142" y="21"/>
                    </a:lnTo>
                    <a:lnTo>
                      <a:pt x="133" y="19"/>
                    </a:lnTo>
                    <a:lnTo>
                      <a:pt x="129" y="25"/>
                    </a:lnTo>
                    <a:lnTo>
                      <a:pt x="115" y="25"/>
                    </a:lnTo>
                    <a:lnTo>
                      <a:pt x="107" y="23"/>
                    </a:lnTo>
                    <a:lnTo>
                      <a:pt x="107" y="19"/>
                    </a:lnTo>
                    <a:lnTo>
                      <a:pt x="98" y="19"/>
                    </a:lnTo>
                    <a:lnTo>
                      <a:pt x="89" y="21"/>
                    </a:lnTo>
                    <a:lnTo>
                      <a:pt x="76" y="25"/>
                    </a:lnTo>
                    <a:lnTo>
                      <a:pt x="76" y="19"/>
                    </a:lnTo>
                    <a:lnTo>
                      <a:pt x="73" y="14"/>
                    </a:lnTo>
                    <a:lnTo>
                      <a:pt x="69" y="10"/>
                    </a:lnTo>
                    <a:lnTo>
                      <a:pt x="60" y="8"/>
                    </a:lnTo>
                    <a:lnTo>
                      <a:pt x="56" y="8"/>
                    </a:lnTo>
                    <a:lnTo>
                      <a:pt x="53" y="8"/>
                    </a:lnTo>
                    <a:lnTo>
                      <a:pt x="53" y="2"/>
                    </a:lnTo>
                    <a:lnTo>
                      <a:pt x="47" y="0"/>
                    </a:lnTo>
                    <a:lnTo>
                      <a:pt x="47" y="6"/>
                    </a:lnTo>
                    <a:lnTo>
                      <a:pt x="49" y="6"/>
                    </a:lnTo>
                    <a:lnTo>
                      <a:pt x="51" y="8"/>
                    </a:lnTo>
                    <a:lnTo>
                      <a:pt x="53" y="12"/>
                    </a:lnTo>
                    <a:lnTo>
                      <a:pt x="31" y="16"/>
                    </a:lnTo>
                    <a:lnTo>
                      <a:pt x="31" y="21"/>
                    </a:lnTo>
                    <a:lnTo>
                      <a:pt x="31" y="27"/>
                    </a:lnTo>
                    <a:lnTo>
                      <a:pt x="38" y="35"/>
                    </a:lnTo>
                    <a:lnTo>
                      <a:pt x="40" y="41"/>
                    </a:lnTo>
                    <a:lnTo>
                      <a:pt x="38" y="42"/>
                    </a:lnTo>
                    <a:lnTo>
                      <a:pt x="36" y="42"/>
                    </a:lnTo>
                    <a:lnTo>
                      <a:pt x="27" y="42"/>
                    </a:lnTo>
                    <a:lnTo>
                      <a:pt x="25" y="39"/>
                    </a:lnTo>
                    <a:lnTo>
                      <a:pt x="22" y="27"/>
                    </a:lnTo>
                    <a:lnTo>
                      <a:pt x="27" y="25"/>
                    </a:lnTo>
                    <a:lnTo>
                      <a:pt x="29" y="25"/>
                    </a:lnTo>
                    <a:lnTo>
                      <a:pt x="29" y="21"/>
                    </a:lnTo>
                    <a:lnTo>
                      <a:pt x="29" y="19"/>
                    </a:lnTo>
                    <a:lnTo>
                      <a:pt x="25" y="19"/>
                    </a:lnTo>
                    <a:lnTo>
                      <a:pt x="27" y="16"/>
                    </a:lnTo>
                    <a:lnTo>
                      <a:pt x="20" y="14"/>
                    </a:lnTo>
                    <a:lnTo>
                      <a:pt x="20" y="12"/>
                    </a:lnTo>
                    <a:lnTo>
                      <a:pt x="33" y="4"/>
                    </a:lnTo>
                    <a:lnTo>
                      <a:pt x="31" y="0"/>
                    </a:lnTo>
                    <a:lnTo>
                      <a:pt x="25" y="4"/>
                    </a:lnTo>
                    <a:lnTo>
                      <a:pt x="16" y="10"/>
                    </a:lnTo>
                    <a:lnTo>
                      <a:pt x="11" y="21"/>
                    </a:lnTo>
                    <a:lnTo>
                      <a:pt x="5" y="23"/>
                    </a:lnTo>
                    <a:lnTo>
                      <a:pt x="5" y="27"/>
                    </a:lnTo>
                    <a:lnTo>
                      <a:pt x="5" y="33"/>
                    </a:lnTo>
                    <a:lnTo>
                      <a:pt x="2" y="37"/>
                    </a:lnTo>
                    <a:lnTo>
                      <a:pt x="2" y="42"/>
                    </a:lnTo>
                    <a:lnTo>
                      <a:pt x="0" y="46"/>
                    </a:lnTo>
                    <a:lnTo>
                      <a:pt x="2" y="46"/>
                    </a:lnTo>
                    <a:lnTo>
                      <a:pt x="5" y="48"/>
                    </a:lnTo>
                    <a:lnTo>
                      <a:pt x="9" y="46"/>
                    </a:lnTo>
                    <a:lnTo>
                      <a:pt x="16" y="58"/>
                    </a:lnTo>
                    <a:lnTo>
                      <a:pt x="13" y="58"/>
                    </a:lnTo>
                    <a:lnTo>
                      <a:pt x="13" y="60"/>
                    </a:lnTo>
                    <a:lnTo>
                      <a:pt x="13" y="62"/>
                    </a:lnTo>
                    <a:lnTo>
                      <a:pt x="13" y="66"/>
                    </a:lnTo>
                    <a:lnTo>
                      <a:pt x="18" y="69"/>
                    </a:lnTo>
                    <a:lnTo>
                      <a:pt x="20" y="73"/>
                    </a:lnTo>
                    <a:lnTo>
                      <a:pt x="20" y="77"/>
                    </a:lnTo>
                    <a:lnTo>
                      <a:pt x="31" y="79"/>
                    </a:lnTo>
                    <a:lnTo>
                      <a:pt x="33" y="79"/>
                    </a:lnTo>
                    <a:lnTo>
                      <a:pt x="42" y="79"/>
                    </a:lnTo>
                    <a:lnTo>
                      <a:pt x="47" y="77"/>
                    </a:lnTo>
                    <a:lnTo>
                      <a:pt x="51" y="81"/>
                    </a:lnTo>
                    <a:lnTo>
                      <a:pt x="58" y="91"/>
                    </a:lnTo>
                    <a:lnTo>
                      <a:pt x="69" y="91"/>
                    </a:lnTo>
                    <a:lnTo>
                      <a:pt x="78" y="91"/>
                    </a:lnTo>
                    <a:lnTo>
                      <a:pt x="76" y="98"/>
                    </a:lnTo>
                    <a:lnTo>
                      <a:pt x="73" y="100"/>
                    </a:lnTo>
                    <a:lnTo>
                      <a:pt x="73" y="102"/>
                    </a:lnTo>
                    <a:lnTo>
                      <a:pt x="73" y="106"/>
                    </a:lnTo>
                    <a:lnTo>
                      <a:pt x="76" y="108"/>
                    </a:lnTo>
                    <a:lnTo>
                      <a:pt x="78" y="110"/>
                    </a:lnTo>
                    <a:lnTo>
                      <a:pt x="80" y="114"/>
                    </a:lnTo>
                    <a:lnTo>
                      <a:pt x="84" y="118"/>
                    </a:lnTo>
                    <a:lnTo>
                      <a:pt x="89" y="122"/>
                    </a:lnTo>
                    <a:lnTo>
                      <a:pt x="96" y="127"/>
                    </a:lnTo>
                    <a:lnTo>
                      <a:pt x="102" y="129"/>
                    </a:lnTo>
                    <a:lnTo>
                      <a:pt x="98" y="139"/>
                    </a:lnTo>
                    <a:lnTo>
                      <a:pt x="96" y="143"/>
                    </a:lnTo>
                    <a:lnTo>
                      <a:pt x="91" y="145"/>
                    </a:lnTo>
                    <a:lnTo>
                      <a:pt x="91" y="148"/>
                    </a:lnTo>
                    <a:lnTo>
                      <a:pt x="91" y="150"/>
                    </a:lnTo>
                    <a:lnTo>
                      <a:pt x="93" y="150"/>
                    </a:lnTo>
                    <a:lnTo>
                      <a:pt x="96" y="148"/>
                    </a:lnTo>
                    <a:lnTo>
                      <a:pt x="98" y="152"/>
                    </a:lnTo>
                    <a:lnTo>
                      <a:pt x="100" y="158"/>
                    </a:lnTo>
                    <a:lnTo>
                      <a:pt x="100" y="166"/>
                    </a:lnTo>
                    <a:lnTo>
                      <a:pt x="107" y="170"/>
                    </a:lnTo>
                    <a:lnTo>
                      <a:pt x="109" y="168"/>
                    </a:lnTo>
                    <a:lnTo>
                      <a:pt x="115" y="166"/>
                    </a:lnTo>
                    <a:lnTo>
                      <a:pt x="118" y="166"/>
                    </a:lnTo>
                    <a:lnTo>
                      <a:pt x="120" y="164"/>
                    </a:lnTo>
                    <a:lnTo>
                      <a:pt x="122" y="162"/>
                    </a:lnTo>
                    <a:lnTo>
                      <a:pt x="124" y="160"/>
                    </a:lnTo>
                    <a:lnTo>
                      <a:pt x="127" y="158"/>
                    </a:lnTo>
                    <a:lnTo>
                      <a:pt x="131" y="158"/>
                    </a:lnTo>
                    <a:lnTo>
                      <a:pt x="133" y="156"/>
                    </a:lnTo>
                    <a:lnTo>
                      <a:pt x="133" y="154"/>
                    </a:lnTo>
                    <a:lnTo>
                      <a:pt x="135" y="150"/>
                    </a:lnTo>
                    <a:lnTo>
                      <a:pt x="138" y="150"/>
                    </a:lnTo>
                    <a:lnTo>
                      <a:pt x="142" y="148"/>
                    </a:lnTo>
                    <a:lnTo>
                      <a:pt x="144" y="148"/>
                    </a:lnTo>
                    <a:lnTo>
                      <a:pt x="142" y="145"/>
                    </a:lnTo>
                    <a:lnTo>
                      <a:pt x="140" y="145"/>
                    </a:lnTo>
                    <a:lnTo>
                      <a:pt x="138" y="145"/>
                    </a:lnTo>
                    <a:lnTo>
                      <a:pt x="133" y="145"/>
                    </a:lnTo>
                    <a:lnTo>
                      <a:pt x="129" y="145"/>
                    </a:lnTo>
                    <a:lnTo>
                      <a:pt x="124" y="143"/>
                    </a:lnTo>
                    <a:lnTo>
                      <a:pt x="122" y="141"/>
                    </a:lnTo>
                    <a:lnTo>
                      <a:pt x="124" y="135"/>
                    </a:lnTo>
                    <a:lnTo>
                      <a:pt x="124" y="131"/>
                    </a:lnTo>
                    <a:lnTo>
                      <a:pt x="120" y="123"/>
                    </a:lnTo>
                    <a:lnTo>
                      <a:pt x="120" y="120"/>
                    </a:lnTo>
                    <a:lnTo>
                      <a:pt x="120" y="118"/>
                    </a:lnTo>
                    <a:lnTo>
                      <a:pt x="118" y="118"/>
                    </a:lnTo>
                    <a:lnTo>
                      <a:pt x="115" y="116"/>
                    </a:lnTo>
                    <a:lnTo>
                      <a:pt x="120" y="116"/>
                    </a:lnTo>
                    <a:lnTo>
                      <a:pt x="127" y="118"/>
                    </a:lnTo>
                    <a:lnTo>
                      <a:pt x="129" y="118"/>
                    </a:lnTo>
                    <a:lnTo>
                      <a:pt x="133" y="118"/>
                    </a:lnTo>
                    <a:lnTo>
                      <a:pt x="138" y="120"/>
                    </a:lnTo>
                    <a:lnTo>
                      <a:pt x="144" y="122"/>
                    </a:lnTo>
                    <a:lnTo>
                      <a:pt x="147" y="122"/>
                    </a:lnTo>
                    <a:lnTo>
                      <a:pt x="144" y="120"/>
                    </a:lnTo>
                    <a:lnTo>
                      <a:pt x="147" y="120"/>
                    </a:lnTo>
                    <a:lnTo>
                      <a:pt x="149" y="118"/>
                    </a:lnTo>
                    <a:lnTo>
                      <a:pt x="151" y="118"/>
                    </a:lnTo>
                    <a:lnTo>
                      <a:pt x="158" y="118"/>
                    </a:lnTo>
                    <a:lnTo>
                      <a:pt x="160" y="118"/>
                    </a:lnTo>
                    <a:lnTo>
                      <a:pt x="162" y="116"/>
                    </a:lnTo>
                    <a:lnTo>
                      <a:pt x="164" y="114"/>
                    </a:lnTo>
                    <a:lnTo>
                      <a:pt x="167" y="114"/>
                    </a:lnTo>
                    <a:lnTo>
                      <a:pt x="167" y="112"/>
                    </a:lnTo>
                    <a:lnTo>
                      <a:pt x="169" y="110"/>
                    </a:lnTo>
                    <a:lnTo>
                      <a:pt x="171" y="110"/>
                    </a:lnTo>
                    <a:lnTo>
                      <a:pt x="178" y="108"/>
                    </a:lnTo>
                    <a:lnTo>
                      <a:pt x="178" y="104"/>
                    </a:lnTo>
                    <a:lnTo>
                      <a:pt x="178" y="100"/>
                    </a:lnTo>
                    <a:lnTo>
                      <a:pt x="167" y="85"/>
                    </a:lnTo>
                    <a:lnTo>
                      <a:pt x="171" y="81"/>
                    </a:lnTo>
                    <a:lnTo>
                      <a:pt x="171" y="79"/>
                    </a:lnTo>
                    <a:lnTo>
                      <a:pt x="171" y="77"/>
                    </a:lnTo>
                    <a:lnTo>
                      <a:pt x="180" y="75"/>
                    </a:lnTo>
                    <a:lnTo>
                      <a:pt x="182" y="73"/>
                    </a:lnTo>
                    <a:lnTo>
                      <a:pt x="184" y="73"/>
                    </a:lnTo>
                    <a:lnTo>
                      <a:pt x="182" y="71"/>
                    </a:lnTo>
                    <a:lnTo>
                      <a:pt x="182" y="69"/>
                    </a:lnTo>
                    <a:lnTo>
                      <a:pt x="180" y="69"/>
                    </a:lnTo>
                    <a:lnTo>
                      <a:pt x="178" y="66"/>
                    </a:lnTo>
                    <a:lnTo>
                      <a:pt x="175" y="64"/>
                    </a:lnTo>
                    <a:lnTo>
                      <a:pt x="173" y="60"/>
                    </a:lnTo>
                    <a:lnTo>
                      <a:pt x="175" y="58"/>
                    </a:lnTo>
                    <a:lnTo>
                      <a:pt x="180" y="58"/>
                    </a:lnTo>
                    <a:lnTo>
                      <a:pt x="186" y="56"/>
                    </a:lnTo>
                    <a:lnTo>
                      <a:pt x="189" y="54"/>
                    </a:lnTo>
                    <a:lnTo>
                      <a:pt x="189" y="52"/>
                    </a:lnTo>
                    <a:lnTo>
                      <a:pt x="189" y="4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1" name="Freeform 330"/>
              <p:cNvSpPr>
                <a:spLocks/>
              </p:cNvSpPr>
              <p:nvPr/>
            </p:nvSpPr>
            <p:spPr bwMode="auto">
              <a:xfrm>
                <a:off x="1692" y="2244"/>
                <a:ext cx="189" cy="170"/>
              </a:xfrm>
              <a:custGeom>
                <a:avLst/>
                <a:gdLst>
                  <a:gd name="T0" fmla="*/ 182 w 189"/>
                  <a:gd name="T1" fmla="*/ 46 h 170"/>
                  <a:gd name="T2" fmla="*/ 158 w 189"/>
                  <a:gd name="T3" fmla="*/ 50 h 170"/>
                  <a:gd name="T4" fmla="*/ 167 w 189"/>
                  <a:gd name="T5" fmla="*/ 44 h 170"/>
                  <a:gd name="T6" fmla="*/ 175 w 189"/>
                  <a:gd name="T7" fmla="*/ 33 h 170"/>
                  <a:gd name="T8" fmla="*/ 171 w 189"/>
                  <a:gd name="T9" fmla="*/ 31 h 170"/>
                  <a:gd name="T10" fmla="*/ 164 w 189"/>
                  <a:gd name="T11" fmla="*/ 29 h 170"/>
                  <a:gd name="T12" fmla="*/ 160 w 189"/>
                  <a:gd name="T13" fmla="*/ 31 h 170"/>
                  <a:gd name="T14" fmla="*/ 155 w 189"/>
                  <a:gd name="T15" fmla="*/ 27 h 170"/>
                  <a:gd name="T16" fmla="*/ 162 w 189"/>
                  <a:gd name="T17" fmla="*/ 17 h 170"/>
                  <a:gd name="T18" fmla="*/ 133 w 189"/>
                  <a:gd name="T19" fmla="*/ 19 h 170"/>
                  <a:gd name="T20" fmla="*/ 107 w 189"/>
                  <a:gd name="T21" fmla="*/ 23 h 170"/>
                  <a:gd name="T22" fmla="*/ 89 w 189"/>
                  <a:gd name="T23" fmla="*/ 21 h 170"/>
                  <a:gd name="T24" fmla="*/ 73 w 189"/>
                  <a:gd name="T25" fmla="*/ 14 h 170"/>
                  <a:gd name="T26" fmla="*/ 56 w 189"/>
                  <a:gd name="T27" fmla="*/ 8 h 170"/>
                  <a:gd name="T28" fmla="*/ 47 w 189"/>
                  <a:gd name="T29" fmla="*/ 0 h 170"/>
                  <a:gd name="T30" fmla="*/ 51 w 189"/>
                  <a:gd name="T31" fmla="*/ 8 h 170"/>
                  <a:gd name="T32" fmla="*/ 31 w 189"/>
                  <a:gd name="T33" fmla="*/ 21 h 170"/>
                  <a:gd name="T34" fmla="*/ 40 w 189"/>
                  <a:gd name="T35" fmla="*/ 41 h 170"/>
                  <a:gd name="T36" fmla="*/ 27 w 189"/>
                  <a:gd name="T37" fmla="*/ 42 h 170"/>
                  <a:gd name="T38" fmla="*/ 27 w 189"/>
                  <a:gd name="T39" fmla="*/ 25 h 170"/>
                  <a:gd name="T40" fmla="*/ 29 w 189"/>
                  <a:gd name="T41" fmla="*/ 19 h 170"/>
                  <a:gd name="T42" fmla="*/ 20 w 189"/>
                  <a:gd name="T43" fmla="*/ 14 h 170"/>
                  <a:gd name="T44" fmla="*/ 31 w 189"/>
                  <a:gd name="T45" fmla="*/ 0 h 170"/>
                  <a:gd name="T46" fmla="*/ 11 w 189"/>
                  <a:gd name="T47" fmla="*/ 21 h 170"/>
                  <a:gd name="T48" fmla="*/ 5 w 189"/>
                  <a:gd name="T49" fmla="*/ 33 h 170"/>
                  <a:gd name="T50" fmla="*/ 0 w 189"/>
                  <a:gd name="T51" fmla="*/ 46 h 170"/>
                  <a:gd name="T52" fmla="*/ 9 w 189"/>
                  <a:gd name="T53" fmla="*/ 46 h 170"/>
                  <a:gd name="T54" fmla="*/ 13 w 189"/>
                  <a:gd name="T55" fmla="*/ 60 h 170"/>
                  <a:gd name="T56" fmla="*/ 18 w 189"/>
                  <a:gd name="T57" fmla="*/ 69 h 170"/>
                  <a:gd name="T58" fmla="*/ 31 w 189"/>
                  <a:gd name="T59" fmla="*/ 79 h 170"/>
                  <a:gd name="T60" fmla="*/ 47 w 189"/>
                  <a:gd name="T61" fmla="*/ 77 h 170"/>
                  <a:gd name="T62" fmla="*/ 69 w 189"/>
                  <a:gd name="T63" fmla="*/ 91 h 170"/>
                  <a:gd name="T64" fmla="*/ 73 w 189"/>
                  <a:gd name="T65" fmla="*/ 100 h 170"/>
                  <a:gd name="T66" fmla="*/ 76 w 189"/>
                  <a:gd name="T67" fmla="*/ 108 h 170"/>
                  <a:gd name="T68" fmla="*/ 84 w 189"/>
                  <a:gd name="T69" fmla="*/ 118 h 170"/>
                  <a:gd name="T70" fmla="*/ 102 w 189"/>
                  <a:gd name="T71" fmla="*/ 129 h 170"/>
                  <a:gd name="T72" fmla="*/ 91 w 189"/>
                  <a:gd name="T73" fmla="*/ 145 h 170"/>
                  <a:gd name="T74" fmla="*/ 93 w 189"/>
                  <a:gd name="T75" fmla="*/ 150 h 170"/>
                  <a:gd name="T76" fmla="*/ 100 w 189"/>
                  <a:gd name="T77" fmla="*/ 158 h 170"/>
                  <a:gd name="T78" fmla="*/ 109 w 189"/>
                  <a:gd name="T79" fmla="*/ 168 h 170"/>
                  <a:gd name="T80" fmla="*/ 120 w 189"/>
                  <a:gd name="T81" fmla="*/ 164 h 170"/>
                  <a:gd name="T82" fmla="*/ 127 w 189"/>
                  <a:gd name="T83" fmla="*/ 158 h 170"/>
                  <a:gd name="T84" fmla="*/ 133 w 189"/>
                  <a:gd name="T85" fmla="*/ 154 h 170"/>
                  <a:gd name="T86" fmla="*/ 142 w 189"/>
                  <a:gd name="T87" fmla="*/ 148 h 170"/>
                  <a:gd name="T88" fmla="*/ 140 w 189"/>
                  <a:gd name="T89" fmla="*/ 145 h 170"/>
                  <a:gd name="T90" fmla="*/ 129 w 189"/>
                  <a:gd name="T91" fmla="*/ 145 h 170"/>
                  <a:gd name="T92" fmla="*/ 124 w 189"/>
                  <a:gd name="T93" fmla="*/ 135 h 170"/>
                  <a:gd name="T94" fmla="*/ 120 w 189"/>
                  <a:gd name="T95" fmla="*/ 120 h 170"/>
                  <a:gd name="T96" fmla="*/ 115 w 189"/>
                  <a:gd name="T97" fmla="*/ 116 h 170"/>
                  <a:gd name="T98" fmla="*/ 129 w 189"/>
                  <a:gd name="T99" fmla="*/ 118 h 170"/>
                  <a:gd name="T100" fmla="*/ 144 w 189"/>
                  <a:gd name="T101" fmla="*/ 122 h 170"/>
                  <a:gd name="T102" fmla="*/ 147 w 189"/>
                  <a:gd name="T103" fmla="*/ 120 h 170"/>
                  <a:gd name="T104" fmla="*/ 158 w 189"/>
                  <a:gd name="T105" fmla="*/ 118 h 170"/>
                  <a:gd name="T106" fmla="*/ 164 w 189"/>
                  <a:gd name="T107" fmla="*/ 114 h 170"/>
                  <a:gd name="T108" fmla="*/ 169 w 189"/>
                  <a:gd name="T109" fmla="*/ 110 h 170"/>
                  <a:gd name="T110" fmla="*/ 178 w 189"/>
                  <a:gd name="T111" fmla="*/ 104 h 170"/>
                  <a:gd name="T112" fmla="*/ 171 w 189"/>
                  <a:gd name="T113" fmla="*/ 81 h 170"/>
                  <a:gd name="T114" fmla="*/ 180 w 189"/>
                  <a:gd name="T115" fmla="*/ 75 h 170"/>
                  <a:gd name="T116" fmla="*/ 182 w 189"/>
                  <a:gd name="T117" fmla="*/ 71 h 170"/>
                  <a:gd name="T118" fmla="*/ 178 w 189"/>
                  <a:gd name="T119" fmla="*/ 66 h 170"/>
                  <a:gd name="T120" fmla="*/ 175 w 189"/>
                  <a:gd name="T121" fmla="*/ 58 h 170"/>
                  <a:gd name="T122" fmla="*/ 189 w 189"/>
                  <a:gd name="T123" fmla="*/ 5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170">
                    <a:moveTo>
                      <a:pt x="189" y="48"/>
                    </a:moveTo>
                    <a:lnTo>
                      <a:pt x="189" y="48"/>
                    </a:lnTo>
                    <a:lnTo>
                      <a:pt x="182" y="46"/>
                    </a:lnTo>
                    <a:lnTo>
                      <a:pt x="175" y="46"/>
                    </a:lnTo>
                    <a:lnTo>
                      <a:pt x="164" y="48"/>
                    </a:lnTo>
                    <a:lnTo>
                      <a:pt x="158" y="50"/>
                    </a:lnTo>
                    <a:lnTo>
                      <a:pt x="158" y="48"/>
                    </a:lnTo>
                    <a:lnTo>
                      <a:pt x="160" y="44"/>
                    </a:lnTo>
                    <a:lnTo>
                      <a:pt x="167" y="44"/>
                    </a:lnTo>
                    <a:lnTo>
                      <a:pt x="173" y="44"/>
                    </a:lnTo>
                    <a:lnTo>
                      <a:pt x="175" y="39"/>
                    </a:lnTo>
                    <a:lnTo>
                      <a:pt x="175" y="33"/>
                    </a:lnTo>
                    <a:lnTo>
                      <a:pt x="178" y="33"/>
                    </a:lnTo>
                    <a:lnTo>
                      <a:pt x="173" y="31"/>
                    </a:lnTo>
                    <a:lnTo>
                      <a:pt x="171" y="31"/>
                    </a:lnTo>
                    <a:lnTo>
                      <a:pt x="169" y="31"/>
                    </a:lnTo>
                    <a:lnTo>
                      <a:pt x="164" y="31"/>
                    </a:lnTo>
                    <a:lnTo>
                      <a:pt x="164" y="29"/>
                    </a:lnTo>
                    <a:lnTo>
                      <a:pt x="162" y="27"/>
                    </a:lnTo>
                    <a:lnTo>
                      <a:pt x="162" y="29"/>
                    </a:lnTo>
                    <a:lnTo>
                      <a:pt x="160" y="31"/>
                    </a:lnTo>
                    <a:lnTo>
                      <a:pt x="158" y="31"/>
                    </a:lnTo>
                    <a:lnTo>
                      <a:pt x="158" y="27"/>
                    </a:lnTo>
                    <a:lnTo>
                      <a:pt x="155" y="27"/>
                    </a:lnTo>
                    <a:lnTo>
                      <a:pt x="153" y="25"/>
                    </a:lnTo>
                    <a:lnTo>
                      <a:pt x="153" y="21"/>
                    </a:lnTo>
                    <a:lnTo>
                      <a:pt x="162" y="17"/>
                    </a:lnTo>
                    <a:lnTo>
                      <a:pt x="138" y="17"/>
                    </a:lnTo>
                    <a:lnTo>
                      <a:pt x="142" y="21"/>
                    </a:lnTo>
                    <a:lnTo>
                      <a:pt x="133" y="19"/>
                    </a:lnTo>
                    <a:lnTo>
                      <a:pt x="129" y="25"/>
                    </a:lnTo>
                    <a:lnTo>
                      <a:pt x="115" y="25"/>
                    </a:lnTo>
                    <a:lnTo>
                      <a:pt x="107" y="23"/>
                    </a:lnTo>
                    <a:lnTo>
                      <a:pt x="107" y="19"/>
                    </a:lnTo>
                    <a:lnTo>
                      <a:pt x="98" y="19"/>
                    </a:lnTo>
                    <a:lnTo>
                      <a:pt x="89" y="21"/>
                    </a:lnTo>
                    <a:lnTo>
                      <a:pt x="76" y="25"/>
                    </a:lnTo>
                    <a:lnTo>
                      <a:pt x="76" y="19"/>
                    </a:lnTo>
                    <a:lnTo>
                      <a:pt x="73" y="14"/>
                    </a:lnTo>
                    <a:lnTo>
                      <a:pt x="69" y="10"/>
                    </a:lnTo>
                    <a:lnTo>
                      <a:pt x="60" y="8"/>
                    </a:lnTo>
                    <a:lnTo>
                      <a:pt x="56" y="8"/>
                    </a:lnTo>
                    <a:lnTo>
                      <a:pt x="53" y="8"/>
                    </a:lnTo>
                    <a:lnTo>
                      <a:pt x="53" y="2"/>
                    </a:lnTo>
                    <a:lnTo>
                      <a:pt x="47" y="0"/>
                    </a:lnTo>
                    <a:lnTo>
                      <a:pt x="47" y="6"/>
                    </a:lnTo>
                    <a:lnTo>
                      <a:pt x="49" y="6"/>
                    </a:lnTo>
                    <a:lnTo>
                      <a:pt x="51" y="8"/>
                    </a:lnTo>
                    <a:lnTo>
                      <a:pt x="53" y="12"/>
                    </a:lnTo>
                    <a:lnTo>
                      <a:pt x="31" y="16"/>
                    </a:lnTo>
                    <a:lnTo>
                      <a:pt x="31" y="21"/>
                    </a:lnTo>
                    <a:lnTo>
                      <a:pt x="31" y="27"/>
                    </a:lnTo>
                    <a:lnTo>
                      <a:pt x="38" y="35"/>
                    </a:lnTo>
                    <a:lnTo>
                      <a:pt x="40" y="41"/>
                    </a:lnTo>
                    <a:lnTo>
                      <a:pt x="38" y="42"/>
                    </a:lnTo>
                    <a:lnTo>
                      <a:pt x="36" y="42"/>
                    </a:lnTo>
                    <a:lnTo>
                      <a:pt x="27" y="42"/>
                    </a:lnTo>
                    <a:lnTo>
                      <a:pt x="25" y="39"/>
                    </a:lnTo>
                    <a:lnTo>
                      <a:pt x="22" y="27"/>
                    </a:lnTo>
                    <a:lnTo>
                      <a:pt x="27" y="25"/>
                    </a:lnTo>
                    <a:lnTo>
                      <a:pt x="29" y="25"/>
                    </a:lnTo>
                    <a:lnTo>
                      <a:pt x="29" y="21"/>
                    </a:lnTo>
                    <a:lnTo>
                      <a:pt x="29" y="19"/>
                    </a:lnTo>
                    <a:lnTo>
                      <a:pt x="25" y="19"/>
                    </a:lnTo>
                    <a:lnTo>
                      <a:pt x="27" y="16"/>
                    </a:lnTo>
                    <a:lnTo>
                      <a:pt x="20" y="14"/>
                    </a:lnTo>
                    <a:lnTo>
                      <a:pt x="20" y="12"/>
                    </a:lnTo>
                    <a:lnTo>
                      <a:pt x="33" y="4"/>
                    </a:lnTo>
                    <a:lnTo>
                      <a:pt x="31" y="0"/>
                    </a:lnTo>
                    <a:lnTo>
                      <a:pt x="25" y="4"/>
                    </a:lnTo>
                    <a:lnTo>
                      <a:pt x="16" y="10"/>
                    </a:lnTo>
                    <a:lnTo>
                      <a:pt x="11" y="21"/>
                    </a:lnTo>
                    <a:lnTo>
                      <a:pt x="5" y="23"/>
                    </a:lnTo>
                    <a:lnTo>
                      <a:pt x="5" y="27"/>
                    </a:lnTo>
                    <a:lnTo>
                      <a:pt x="5" y="33"/>
                    </a:lnTo>
                    <a:lnTo>
                      <a:pt x="2" y="37"/>
                    </a:lnTo>
                    <a:lnTo>
                      <a:pt x="2" y="42"/>
                    </a:lnTo>
                    <a:lnTo>
                      <a:pt x="0" y="46"/>
                    </a:lnTo>
                    <a:lnTo>
                      <a:pt x="2" y="46"/>
                    </a:lnTo>
                    <a:lnTo>
                      <a:pt x="5" y="48"/>
                    </a:lnTo>
                    <a:lnTo>
                      <a:pt x="9" y="46"/>
                    </a:lnTo>
                    <a:lnTo>
                      <a:pt x="16" y="58"/>
                    </a:lnTo>
                    <a:lnTo>
                      <a:pt x="13" y="58"/>
                    </a:lnTo>
                    <a:lnTo>
                      <a:pt x="13" y="60"/>
                    </a:lnTo>
                    <a:lnTo>
                      <a:pt x="13" y="62"/>
                    </a:lnTo>
                    <a:lnTo>
                      <a:pt x="13" y="66"/>
                    </a:lnTo>
                    <a:lnTo>
                      <a:pt x="18" y="69"/>
                    </a:lnTo>
                    <a:lnTo>
                      <a:pt x="20" y="73"/>
                    </a:lnTo>
                    <a:lnTo>
                      <a:pt x="20" y="77"/>
                    </a:lnTo>
                    <a:lnTo>
                      <a:pt x="31" y="79"/>
                    </a:lnTo>
                    <a:lnTo>
                      <a:pt x="33" y="79"/>
                    </a:lnTo>
                    <a:lnTo>
                      <a:pt x="42" y="79"/>
                    </a:lnTo>
                    <a:lnTo>
                      <a:pt x="47" y="77"/>
                    </a:lnTo>
                    <a:lnTo>
                      <a:pt x="51" y="81"/>
                    </a:lnTo>
                    <a:lnTo>
                      <a:pt x="58" y="91"/>
                    </a:lnTo>
                    <a:lnTo>
                      <a:pt x="69" y="91"/>
                    </a:lnTo>
                    <a:lnTo>
                      <a:pt x="78" y="91"/>
                    </a:lnTo>
                    <a:lnTo>
                      <a:pt x="76" y="98"/>
                    </a:lnTo>
                    <a:lnTo>
                      <a:pt x="73" y="100"/>
                    </a:lnTo>
                    <a:lnTo>
                      <a:pt x="73" y="102"/>
                    </a:lnTo>
                    <a:lnTo>
                      <a:pt x="73" y="106"/>
                    </a:lnTo>
                    <a:lnTo>
                      <a:pt x="76" y="108"/>
                    </a:lnTo>
                    <a:lnTo>
                      <a:pt x="78" y="110"/>
                    </a:lnTo>
                    <a:lnTo>
                      <a:pt x="80" y="114"/>
                    </a:lnTo>
                    <a:lnTo>
                      <a:pt x="84" y="118"/>
                    </a:lnTo>
                    <a:lnTo>
                      <a:pt x="89" y="122"/>
                    </a:lnTo>
                    <a:lnTo>
                      <a:pt x="96" y="127"/>
                    </a:lnTo>
                    <a:lnTo>
                      <a:pt x="102" y="129"/>
                    </a:lnTo>
                    <a:lnTo>
                      <a:pt x="98" y="139"/>
                    </a:lnTo>
                    <a:lnTo>
                      <a:pt x="96" y="143"/>
                    </a:lnTo>
                    <a:lnTo>
                      <a:pt x="91" y="145"/>
                    </a:lnTo>
                    <a:lnTo>
                      <a:pt x="91" y="148"/>
                    </a:lnTo>
                    <a:lnTo>
                      <a:pt x="91" y="150"/>
                    </a:lnTo>
                    <a:lnTo>
                      <a:pt x="93" y="150"/>
                    </a:lnTo>
                    <a:lnTo>
                      <a:pt x="96" y="148"/>
                    </a:lnTo>
                    <a:lnTo>
                      <a:pt x="98" y="152"/>
                    </a:lnTo>
                    <a:lnTo>
                      <a:pt x="100" y="158"/>
                    </a:lnTo>
                    <a:lnTo>
                      <a:pt x="100" y="166"/>
                    </a:lnTo>
                    <a:lnTo>
                      <a:pt x="107" y="170"/>
                    </a:lnTo>
                    <a:lnTo>
                      <a:pt x="109" y="168"/>
                    </a:lnTo>
                    <a:lnTo>
                      <a:pt x="115" y="166"/>
                    </a:lnTo>
                    <a:lnTo>
                      <a:pt x="118" y="166"/>
                    </a:lnTo>
                    <a:lnTo>
                      <a:pt x="120" y="164"/>
                    </a:lnTo>
                    <a:lnTo>
                      <a:pt x="122" y="162"/>
                    </a:lnTo>
                    <a:lnTo>
                      <a:pt x="124" y="160"/>
                    </a:lnTo>
                    <a:lnTo>
                      <a:pt x="127" y="158"/>
                    </a:lnTo>
                    <a:lnTo>
                      <a:pt x="131" y="158"/>
                    </a:lnTo>
                    <a:lnTo>
                      <a:pt x="133" y="156"/>
                    </a:lnTo>
                    <a:lnTo>
                      <a:pt x="133" y="154"/>
                    </a:lnTo>
                    <a:lnTo>
                      <a:pt x="135" y="150"/>
                    </a:lnTo>
                    <a:lnTo>
                      <a:pt x="138" y="150"/>
                    </a:lnTo>
                    <a:lnTo>
                      <a:pt x="142" y="148"/>
                    </a:lnTo>
                    <a:lnTo>
                      <a:pt x="144" y="148"/>
                    </a:lnTo>
                    <a:lnTo>
                      <a:pt x="142" y="145"/>
                    </a:lnTo>
                    <a:lnTo>
                      <a:pt x="140" y="145"/>
                    </a:lnTo>
                    <a:lnTo>
                      <a:pt x="138" y="145"/>
                    </a:lnTo>
                    <a:lnTo>
                      <a:pt x="133" y="145"/>
                    </a:lnTo>
                    <a:lnTo>
                      <a:pt x="129" y="145"/>
                    </a:lnTo>
                    <a:lnTo>
                      <a:pt x="124" y="143"/>
                    </a:lnTo>
                    <a:lnTo>
                      <a:pt x="122" y="141"/>
                    </a:lnTo>
                    <a:lnTo>
                      <a:pt x="124" y="135"/>
                    </a:lnTo>
                    <a:lnTo>
                      <a:pt x="124" y="131"/>
                    </a:lnTo>
                    <a:lnTo>
                      <a:pt x="120" y="123"/>
                    </a:lnTo>
                    <a:lnTo>
                      <a:pt x="120" y="120"/>
                    </a:lnTo>
                    <a:lnTo>
                      <a:pt x="120" y="118"/>
                    </a:lnTo>
                    <a:lnTo>
                      <a:pt x="118" y="118"/>
                    </a:lnTo>
                    <a:lnTo>
                      <a:pt x="115" y="116"/>
                    </a:lnTo>
                    <a:lnTo>
                      <a:pt x="120" y="116"/>
                    </a:lnTo>
                    <a:lnTo>
                      <a:pt x="127" y="118"/>
                    </a:lnTo>
                    <a:lnTo>
                      <a:pt x="129" y="118"/>
                    </a:lnTo>
                    <a:lnTo>
                      <a:pt x="133" y="118"/>
                    </a:lnTo>
                    <a:lnTo>
                      <a:pt x="138" y="120"/>
                    </a:lnTo>
                    <a:lnTo>
                      <a:pt x="144" y="122"/>
                    </a:lnTo>
                    <a:lnTo>
                      <a:pt x="147" y="122"/>
                    </a:lnTo>
                    <a:lnTo>
                      <a:pt x="144" y="120"/>
                    </a:lnTo>
                    <a:lnTo>
                      <a:pt x="147" y="120"/>
                    </a:lnTo>
                    <a:lnTo>
                      <a:pt x="149" y="118"/>
                    </a:lnTo>
                    <a:lnTo>
                      <a:pt x="151" y="118"/>
                    </a:lnTo>
                    <a:lnTo>
                      <a:pt x="158" y="118"/>
                    </a:lnTo>
                    <a:lnTo>
                      <a:pt x="160" y="118"/>
                    </a:lnTo>
                    <a:lnTo>
                      <a:pt x="162" y="116"/>
                    </a:lnTo>
                    <a:lnTo>
                      <a:pt x="164" y="114"/>
                    </a:lnTo>
                    <a:lnTo>
                      <a:pt x="167" y="114"/>
                    </a:lnTo>
                    <a:lnTo>
                      <a:pt x="167" y="112"/>
                    </a:lnTo>
                    <a:lnTo>
                      <a:pt x="169" y="110"/>
                    </a:lnTo>
                    <a:lnTo>
                      <a:pt x="171" y="110"/>
                    </a:lnTo>
                    <a:lnTo>
                      <a:pt x="178" y="108"/>
                    </a:lnTo>
                    <a:lnTo>
                      <a:pt x="178" y="104"/>
                    </a:lnTo>
                    <a:lnTo>
                      <a:pt x="178" y="100"/>
                    </a:lnTo>
                    <a:lnTo>
                      <a:pt x="167" y="85"/>
                    </a:lnTo>
                    <a:lnTo>
                      <a:pt x="171" y="81"/>
                    </a:lnTo>
                    <a:lnTo>
                      <a:pt x="171" y="79"/>
                    </a:lnTo>
                    <a:lnTo>
                      <a:pt x="171" y="77"/>
                    </a:lnTo>
                    <a:lnTo>
                      <a:pt x="180" y="75"/>
                    </a:lnTo>
                    <a:lnTo>
                      <a:pt x="182" y="73"/>
                    </a:lnTo>
                    <a:lnTo>
                      <a:pt x="184" y="73"/>
                    </a:lnTo>
                    <a:lnTo>
                      <a:pt x="182" y="71"/>
                    </a:lnTo>
                    <a:lnTo>
                      <a:pt x="182" y="69"/>
                    </a:lnTo>
                    <a:lnTo>
                      <a:pt x="180" y="69"/>
                    </a:lnTo>
                    <a:lnTo>
                      <a:pt x="178" y="66"/>
                    </a:lnTo>
                    <a:lnTo>
                      <a:pt x="175" y="64"/>
                    </a:lnTo>
                    <a:lnTo>
                      <a:pt x="173" y="60"/>
                    </a:lnTo>
                    <a:lnTo>
                      <a:pt x="175" y="58"/>
                    </a:lnTo>
                    <a:lnTo>
                      <a:pt x="180" y="58"/>
                    </a:lnTo>
                    <a:lnTo>
                      <a:pt x="186" y="56"/>
                    </a:lnTo>
                    <a:lnTo>
                      <a:pt x="189" y="54"/>
                    </a:lnTo>
                    <a:lnTo>
                      <a:pt x="189" y="52"/>
                    </a:lnTo>
                    <a:lnTo>
                      <a:pt x="189" y="4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0" name="Group 334"/>
            <p:cNvGrpSpPr>
              <a:grpSpLocks/>
            </p:cNvGrpSpPr>
            <p:nvPr/>
          </p:nvGrpSpPr>
          <p:grpSpPr bwMode="auto">
            <a:xfrm>
              <a:off x="1905" y="2884"/>
              <a:ext cx="74" cy="77"/>
              <a:chOff x="1905" y="2884"/>
              <a:chExt cx="74" cy="77"/>
            </a:xfrm>
            <a:grpFill/>
          </p:grpSpPr>
          <p:sp>
            <p:nvSpPr>
              <p:cNvPr id="3278" name="Freeform 332"/>
              <p:cNvSpPr>
                <a:spLocks/>
              </p:cNvSpPr>
              <p:nvPr/>
            </p:nvSpPr>
            <p:spPr bwMode="auto">
              <a:xfrm>
                <a:off x="1905" y="2884"/>
                <a:ext cx="74" cy="77"/>
              </a:xfrm>
              <a:custGeom>
                <a:avLst/>
                <a:gdLst>
                  <a:gd name="T0" fmla="*/ 69 w 74"/>
                  <a:gd name="T1" fmla="*/ 55 h 77"/>
                  <a:gd name="T2" fmla="*/ 67 w 74"/>
                  <a:gd name="T3" fmla="*/ 51 h 77"/>
                  <a:gd name="T4" fmla="*/ 74 w 74"/>
                  <a:gd name="T5" fmla="*/ 41 h 77"/>
                  <a:gd name="T6" fmla="*/ 71 w 74"/>
                  <a:gd name="T7" fmla="*/ 41 h 77"/>
                  <a:gd name="T8" fmla="*/ 67 w 74"/>
                  <a:gd name="T9" fmla="*/ 38 h 77"/>
                  <a:gd name="T10" fmla="*/ 63 w 74"/>
                  <a:gd name="T11" fmla="*/ 36 h 77"/>
                  <a:gd name="T12" fmla="*/ 63 w 74"/>
                  <a:gd name="T13" fmla="*/ 30 h 77"/>
                  <a:gd name="T14" fmla="*/ 60 w 74"/>
                  <a:gd name="T15" fmla="*/ 28 h 77"/>
                  <a:gd name="T16" fmla="*/ 58 w 74"/>
                  <a:gd name="T17" fmla="*/ 26 h 77"/>
                  <a:gd name="T18" fmla="*/ 51 w 74"/>
                  <a:gd name="T19" fmla="*/ 24 h 77"/>
                  <a:gd name="T20" fmla="*/ 47 w 74"/>
                  <a:gd name="T21" fmla="*/ 22 h 77"/>
                  <a:gd name="T22" fmla="*/ 45 w 74"/>
                  <a:gd name="T23" fmla="*/ 18 h 77"/>
                  <a:gd name="T24" fmla="*/ 38 w 74"/>
                  <a:gd name="T25" fmla="*/ 16 h 77"/>
                  <a:gd name="T26" fmla="*/ 36 w 74"/>
                  <a:gd name="T27" fmla="*/ 16 h 77"/>
                  <a:gd name="T28" fmla="*/ 34 w 74"/>
                  <a:gd name="T29" fmla="*/ 14 h 77"/>
                  <a:gd name="T30" fmla="*/ 31 w 74"/>
                  <a:gd name="T31" fmla="*/ 6 h 77"/>
                  <a:gd name="T32" fmla="*/ 20 w 74"/>
                  <a:gd name="T33" fmla="*/ 0 h 77"/>
                  <a:gd name="T34" fmla="*/ 9 w 74"/>
                  <a:gd name="T35" fmla="*/ 2 h 77"/>
                  <a:gd name="T36" fmla="*/ 7 w 74"/>
                  <a:gd name="T37" fmla="*/ 6 h 77"/>
                  <a:gd name="T38" fmla="*/ 5 w 74"/>
                  <a:gd name="T39" fmla="*/ 8 h 77"/>
                  <a:gd name="T40" fmla="*/ 7 w 74"/>
                  <a:gd name="T41" fmla="*/ 12 h 77"/>
                  <a:gd name="T42" fmla="*/ 7 w 74"/>
                  <a:gd name="T43" fmla="*/ 16 h 77"/>
                  <a:gd name="T44" fmla="*/ 5 w 74"/>
                  <a:gd name="T45" fmla="*/ 18 h 77"/>
                  <a:gd name="T46" fmla="*/ 2 w 74"/>
                  <a:gd name="T47" fmla="*/ 18 h 77"/>
                  <a:gd name="T48" fmla="*/ 2 w 74"/>
                  <a:gd name="T49" fmla="*/ 22 h 77"/>
                  <a:gd name="T50" fmla="*/ 2 w 74"/>
                  <a:gd name="T51" fmla="*/ 26 h 77"/>
                  <a:gd name="T52" fmla="*/ 0 w 74"/>
                  <a:gd name="T53" fmla="*/ 28 h 77"/>
                  <a:gd name="T54" fmla="*/ 0 w 74"/>
                  <a:gd name="T55" fmla="*/ 32 h 77"/>
                  <a:gd name="T56" fmla="*/ 0 w 74"/>
                  <a:gd name="T57" fmla="*/ 34 h 77"/>
                  <a:gd name="T58" fmla="*/ 0 w 74"/>
                  <a:gd name="T59" fmla="*/ 38 h 77"/>
                  <a:gd name="T60" fmla="*/ 0 w 74"/>
                  <a:gd name="T61" fmla="*/ 41 h 77"/>
                  <a:gd name="T62" fmla="*/ 2 w 74"/>
                  <a:gd name="T63" fmla="*/ 45 h 77"/>
                  <a:gd name="T64" fmla="*/ 0 w 74"/>
                  <a:gd name="T65" fmla="*/ 47 h 77"/>
                  <a:gd name="T66" fmla="*/ 2 w 74"/>
                  <a:gd name="T67" fmla="*/ 67 h 77"/>
                  <a:gd name="T68" fmla="*/ 7 w 74"/>
                  <a:gd name="T69" fmla="*/ 67 h 77"/>
                  <a:gd name="T70" fmla="*/ 11 w 74"/>
                  <a:gd name="T71" fmla="*/ 69 h 77"/>
                  <a:gd name="T72" fmla="*/ 14 w 74"/>
                  <a:gd name="T73" fmla="*/ 71 h 77"/>
                  <a:gd name="T74" fmla="*/ 16 w 74"/>
                  <a:gd name="T75" fmla="*/ 75 h 77"/>
                  <a:gd name="T76" fmla="*/ 22 w 74"/>
                  <a:gd name="T77" fmla="*/ 77 h 77"/>
                  <a:gd name="T78" fmla="*/ 27 w 74"/>
                  <a:gd name="T79" fmla="*/ 77 h 77"/>
                  <a:gd name="T80" fmla="*/ 38 w 74"/>
                  <a:gd name="T81" fmla="*/ 75 h 77"/>
                  <a:gd name="T82" fmla="*/ 43 w 74"/>
                  <a:gd name="T83" fmla="*/ 77 h 77"/>
                  <a:gd name="T84" fmla="*/ 51 w 74"/>
                  <a:gd name="T85" fmla="*/ 77 h 77"/>
                  <a:gd name="T86" fmla="*/ 58 w 74"/>
                  <a:gd name="T87" fmla="*/ 69 h 77"/>
                  <a:gd name="T88" fmla="*/ 69 w 74"/>
                  <a:gd name="T89"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7">
                    <a:moveTo>
                      <a:pt x="69" y="55"/>
                    </a:moveTo>
                    <a:lnTo>
                      <a:pt x="67" y="51"/>
                    </a:lnTo>
                    <a:lnTo>
                      <a:pt x="74" y="41"/>
                    </a:lnTo>
                    <a:lnTo>
                      <a:pt x="71" y="41"/>
                    </a:lnTo>
                    <a:lnTo>
                      <a:pt x="67" y="38"/>
                    </a:lnTo>
                    <a:lnTo>
                      <a:pt x="63" y="36"/>
                    </a:lnTo>
                    <a:lnTo>
                      <a:pt x="63" y="30"/>
                    </a:lnTo>
                    <a:lnTo>
                      <a:pt x="60" y="28"/>
                    </a:lnTo>
                    <a:lnTo>
                      <a:pt x="58" y="26"/>
                    </a:lnTo>
                    <a:lnTo>
                      <a:pt x="51" y="24"/>
                    </a:lnTo>
                    <a:lnTo>
                      <a:pt x="47" y="22"/>
                    </a:lnTo>
                    <a:lnTo>
                      <a:pt x="45" y="18"/>
                    </a:lnTo>
                    <a:lnTo>
                      <a:pt x="38" y="16"/>
                    </a:lnTo>
                    <a:lnTo>
                      <a:pt x="36" y="16"/>
                    </a:lnTo>
                    <a:lnTo>
                      <a:pt x="34" y="14"/>
                    </a:lnTo>
                    <a:lnTo>
                      <a:pt x="31" y="6"/>
                    </a:lnTo>
                    <a:lnTo>
                      <a:pt x="20" y="0"/>
                    </a:lnTo>
                    <a:lnTo>
                      <a:pt x="9" y="2"/>
                    </a:lnTo>
                    <a:lnTo>
                      <a:pt x="7" y="6"/>
                    </a:lnTo>
                    <a:lnTo>
                      <a:pt x="5" y="8"/>
                    </a:lnTo>
                    <a:lnTo>
                      <a:pt x="7" y="12"/>
                    </a:lnTo>
                    <a:lnTo>
                      <a:pt x="7" y="16"/>
                    </a:lnTo>
                    <a:lnTo>
                      <a:pt x="5" y="18"/>
                    </a:lnTo>
                    <a:lnTo>
                      <a:pt x="2" y="18"/>
                    </a:lnTo>
                    <a:lnTo>
                      <a:pt x="2" y="22"/>
                    </a:lnTo>
                    <a:lnTo>
                      <a:pt x="2" y="26"/>
                    </a:lnTo>
                    <a:lnTo>
                      <a:pt x="0" y="28"/>
                    </a:lnTo>
                    <a:lnTo>
                      <a:pt x="0" y="32"/>
                    </a:lnTo>
                    <a:lnTo>
                      <a:pt x="0" y="34"/>
                    </a:lnTo>
                    <a:lnTo>
                      <a:pt x="0" y="38"/>
                    </a:lnTo>
                    <a:lnTo>
                      <a:pt x="0" y="41"/>
                    </a:lnTo>
                    <a:lnTo>
                      <a:pt x="2" y="45"/>
                    </a:lnTo>
                    <a:lnTo>
                      <a:pt x="0" y="47"/>
                    </a:lnTo>
                    <a:lnTo>
                      <a:pt x="2" y="67"/>
                    </a:lnTo>
                    <a:lnTo>
                      <a:pt x="7" y="67"/>
                    </a:lnTo>
                    <a:lnTo>
                      <a:pt x="11" y="69"/>
                    </a:lnTo>
                    <a:lnTo>
                      <a:pt x="14" y="71"/>
                    </a:lnTo>
                    <a:lnTo>
                      <a:pt x="16" y="75"/>
                    </a:lnTo>
                    <a:lnTo>
                      <a:pt x="22" y="77"/>
                    </a:lnTo>
                    <a:lnTo>
                      <a:pt x="27" y="77"/>
                    </a:lnTo>
                    <a:lnTo>
                      <a:pt x="38" y="75"/>
                    </a:lnTo>
                    <a:lnTo>
                      <a:pt x="43" y="77"/>
                    </a:lnTo>
                    <a:lnTo>
                      <a:pt x="51" y="77"/>
                    </a:lnTo>
                    <a:lnTo>
                      <a:pt x="58" y="69"/>
                    </a:lnTo>
                    <a:lnTo>
                      <a:pt x="69"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9" name="Freeform 333"/>
              <p:cNvSpPr>
                <a:spLocks/>
              </p:cNvSpPr>
              <p:nvPr/>
            </p:nvSpPr>
            <p:spPr bwMode="auto">
              <a:xfrm>
                <a:off x="1905" y="2884"/>
                <a:ext cx="74" cy="77"/>
              </a:xfrm>
              <a:custGeom>
                <a:avLst/>
                <a:gdLst>
                  <a:gd name="T0" fmla="*/ 69 w 74"/>
                  <a:gd name="T1" fmla="*/ 55 h 77"/>
                  <a:gd name="T2" fmla="*/ 67 w 74"/>
                  <a:gd name="T3" fmla="*/ 51 h 77"/>
                  <a:gd name="T4" fmla="*/ 74 w 74"/>
                  <a:gd name="T5" fmla="*/ 41 h 77"/>
                  <a:gd name="T6" fmla="*/ 71 w 74"/>
                  <a:gd name="T7" fmla="*/ 41 h 77"/>
                  <a:gd name="T8" fmla="*/ 67 w 74"/>
                  <a:gd name="T9" fmla="*/ 38 h 77"/>
                  <a:gd name="T10" fmla="*/ 63 w 74"/>
                  <a:gd name="T11" fmla="*/ 36 h 77"/>
                  <a:gd name="T12" fmla="*/ 63 w 74"/>
                  <a:gd name="T13" fmla="*/ 30 h 77"/>
                  <a:gd name="T14" fmla="*/ 60 w 74"/>
                  <a:gd name="T15" fmla="*/ 28 h 77"/>
                  <a:gd name="T16" fmla="*/ 58 w 74"/>
                  <a:gd name="T17" fmla="*/ 26 h 77"/>
                  <a:gd name="T18" fmla="*/ 51 w 74"/>
                  <a:gd name="T19" fmla="*/ 24 h 77"/>
                  <a:gd name="T20" fmla="*/ 47 w 74"/>
                  <a:gd name="T21" fmla="*/ 22 h 77"/>
                  <a:gd name="T22" fmla="*/ 45 w 74"/>
                  <a:gd name="T23" fmla="*/ 18 h 77"/>
                  <a:gd name="T24" fmla="*/ 38 w 74"/>
                  <a:gd name="T25" fmla="*/ 16 h 77"/>
                  <a:gd name="T26" fmla="*/ 36 w 74"/>
                  <a:gd name="T27" fmla="*/ 16 h 77"/>
                  <a:gd name="T28" fmla="*/ 34 w 74"/>
                  <a:gd name="T29" fmla="*/ 14 h 77"/>
                  <a:gd name="T30" fmla="*/ 31 w 74"/>
                  <a:gd name="T31" fmla="*/ 6 h 77"/>
                  <a:gd name="T32" fmla="*/ 20 w 74"/>
                  <a:gd name="T33" fmla="*/ 0 h 77"/>
                  <a:gd name="T34" fmla="*/ 9 w 74"/>
                  <a:gd name="T35" fmla="*/ 2 h 77"/>
                  <a:gd name="T36" fmla="*/ 7 w 74"/>
                  <a:gd name="T37" fmla="*/ 6 h 77"/>
                  <a:gd name="T38" fmla="*/ 5 w 74"/>
                  <a:gd name="T39" fmla="*/ 8 h 77"/>
                  <a:gd name="T40" fmla="*/ 7 w 74"/>
                  <a:gd name="T41" fmla="*/ 12 h 77"/>
                  <a:gd name="T42" fmla="*/ 7 w 74"/>
                  <a:gd name="T43" fmla="*/ 16 h 77"/>
                  <a:gd name="T44" fmla="*/ 5 w 74"/>
                  <a:gd name="T45" fmla="*/ 18 h 77"/>
                  <a:gd name="T46" fmla="*/ 2 w 74"/>
                  <a:gd name="T47" fmla="*/ 18 h 77"/>
                  <a:gd name="T48" fmla="*/ 2 w 74"/>
                  <a:gd name="T49" fmla="*/ 22 h 77"/>
                  <a:gd name="T50" fmla="*/ 2 w 74"/>
                  <a:gd name="T51" fmla="*/ 26 h 77"/>
                  <a:gd name="T52" fmla="*/ 0 w 74"/>
                  <a:gd name="T53" fmla="*/ 28 h 77"/>
                  <a:gd name="T54" fmla="*/ 0 w 74"/>
                  <a:gd name="T55" fmla="*/ 32 h 77"/>
                  <a:gd name="T56" fmla="*/ 0 w 74"/>
                  <a:gd name="T57" fmla="*/ 34 h 77"/>
                  <a:gd name="T58" fmla="*/ 0 w 74"/>
                  <a:gd name="T59" fmla="*/ 38 h 77"/>
                  <a:gd name="T60" fmla="*/ 0 w 74"/>
                  <a:gd name="T61" fmla="*/ 41 h 77"/>
                  <a:gd name="T62" fmla="*/ 2 w 74"/>
                  <a:gd name="T63" fmla="*/ 45 h 77"/>
                  <a:gd name="T64" fmla="*/ 0 w 74"/>
                  <a:gd name="T65" fmla="*/ 47 h 77"/>
                  <a:gd name="T66" fmla="*/ 2 w 74"/>
                  <a:gd name="T67" fmla="*/ 67 h 77"/>
                  <a:gd name="T68" fmla="*/ 7 w 74"/>
                  <a:gd name="T69" fmla="*/ 67 h 77"/>
                  <a:gd name="T70" fmla="*/ 11 w 74"/>
                  <a:gd name="T71" fmla="*/ 69 h 77"/>
                  <a:gd name="T72" fmla="*/ 14 w 74"/>
                  <a:gd name="T73" fmla="*/ 71 h 77"/>
                  <a:gd name="T74" fmla="*/ 16 w 74"/>
                  <a:gd name="T75" fmla="*/ 75 h 77"/>
                  <a:gd name="T76" fmla="*/ 22 w 74"/>
                  <a:gd name="T77" fmla="*/ 77 h 77"/>
                  <a:gd name="T78" fmla="*/ 27 w 74"/>
                  <a:gd name="T79" fmla="*/ 77 h 77"/>
                  <a:gd name="T80" fmla="*/ 38 w 74"/>
                  <a:gd name="T81" fmla="*/ 75 h 77"/>
                  <a:gd name="T82" fmla="*/ 43 w 74"/>
                  <a:gd name="T83" fmla="*/ 77 h 77"/>
                  <a:gd name="T84" fmla="*/ 51 w 74"/>
                  <a:gd name="T85" fmla="*/ 77 h 77"/>
                  <a:gd name="T86" fmla="*/ 58 w 74"/>
                  <a:gd name="T87" fmla="*/ 69 h 77"/>
                  <a:gd name="T88" fmla="*/ 69 w 74"/>
                  <a:gd name="T89"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7">
                    <a:moveTo>
                      <a:pt x="69" y="55"/>
                    </a:moveTo>
                    <a:lnTo>
                      <a:pt x="67" y="51"/>
                    </a:lnTo>
                    <a:lnTo>
                      <a:pt x="74" y="41"/>
                    </a:lnTo>
                    <a:lnTo>
                      <a:pt x="71" y="41"/>
                    </a:lnTo>
                    <a:lnTo>
                      <a:pt x="67" y="38"/>
                    </a:lnTo>
                    <a:lnTo>
                      <a:pt x="63" y="36"/>
                    </a:lnTo>
                    <a:lnTo>
                      <a:pt x="63" y="30"/>
                    </a:lnTo>
                    <a:lnTo>
                      <a:pt x="60" y="28"/>
                    </a:lnTo>
                    <a:lnTo>
                      <a:pt x="58" y="26"/>
                    </a:lnTo>
                    <a:lnTo>
                      <a:pt x="51" y="24"/>
                    </a:lnTo>
                    <a:lnTo>
                      <a:pt x="47" y="22"/>
                    </a:lnTo>
                    <a:lnTo>
                      <a:pt x="45" y="18"/>
                    </a:lnTo>
                    <a:lnTo>
                      <a:pt x="38" y="16"/>
                    </a:lnTo>
                    <a:lnTo>
                      <a:pt x="36" y="16"/>
                    </a:lnTo>
                    <a:lnTo>
                      <a:pt x="34" y="14"/>
                    </a:lnTo>
                    <a:lnTo>
                      <a:pt x="31" y="6"/>
                    </a:lnTo>
                    <a:lnTo>
                      <a:pt x="20" y="0"/>
                    </a:lnTo>
                    <a:lnTo>
                      <a:pt x="9" y="2"/>
                    </a:lnTo>
                    <a:lnTo>
                      <a:pt x="7" y="6"/>
                    </a:lnTo>
                    <a:lnTo>
                      <a:pt x="5" y="8"/>
                    </a:lnTo>
                    <a:lnTo>
                      <a:pt x="7" y="12"/>
                    </a:lnTo>
                    <a:lnTo>
                      <a:pt x="7" y="16"/>
                    </a:lnTo>
                    <a:lnTo>
                      <a:pt x="5" y="18"/>
                    </a:lnTo>
                    <a:lnTo>
                      <a:pt x="2" y="18"/>
                    </a:lnTo>
                    <a:lnTo>
                      <a:pt x="2" y="22"/>
                    </a:lnTo>
                    <a:lnTo>
                      <a:pt x="2" y="26"/>
                    </a:lnTo>
                    <a:lnTo>
                      <a:pt x="0" y="28"/>
                    </a:lnTo>
                    <a:lnTo>
                      <a:pt x="0" y="32"/>
                    </a:lnTo>
                    <a:lnTo>
                      <a:pt x="0" y="34"/>
                    </a:lnTo>
                    <a:lnTo>
                      <a:pt x="0" y="38"/>
                    </a:lnTo>
                    <a:lnTo>
                      <a:pt x="0" y="41"/>
                    </a:lnTo>
                    <a:lnTo>
                      <a:pt x="2" y="45"/>
                    </a:lnTo>
                    <a:lnTo>
                      <a:pt x="0" y="47"/>
                    </a:lnTo>
                    <a:lnTo>
                      <a:pt x="2" y="67"/>
                    </a:lnTo>
                    <a:lnTo>
                      <a:pt x="7" y="67"/>
                    </a:lnTo>
                    <a:lnTo>
                      <a:pt x="11" y="69"/>
                    </a:lnTo>
                    <a:lnTo>
                      <a:pt x="14" y="71"/>
                    </a:lnTo>
                    <a:lnTo>
                      <a:pt x="16" y="75"/>
                    </a:lnTo>
                    <a:lnTo>
                      <a:pt x="22" y="77"/>
                    </a:lnTo>
                    <a:lnTo>
                      <a:pt x="27" y="77"/>
                    </a:lnTo>
                    <a:lnTo>
                      <a:pt x="38" y="75"/>
                    </a:lnTo>
                    <a:lnTo>
                      <a:pt x="43" y="77"/>
                    </a:lnTo>
                    <a:lnTo>
                      <a:pt x="51" y="77"/>
                    </a:lnTo>
                    <a:lnTo>
                      <a:pt x="58" y="69"/>
                    </a:lnTo>
                    <a:lnTo>
                      <a:pt x="69"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1" name="Group 337"/>
            <p:cNvGrpSpPr>
              <a:grpSpLocks/>
            </p:cNvGrpSpPr>
            <p:nvPr/>
          </p:nvGrpSpPr>
          <p:grpSpPr bwMode="auto">
            <a:xfrm>
              <a:off x="1877" y="2268"/>
              <a:ext cx="6" cy="8"/>
              <a:chOff x="1877" y="2268"/>
              <a:chExt cx="6" cy="8"/>
            </a:xfrm>
            <a:grpFill/>
          </p:grpSpPr>
          <p:sp>
            <p:nvSpPr>
              <p:cNvPr id="3276" name="Freeform 335"/>
              <p:cNvSpPr>
                <a:spLocks/>
              </p:cNvSpPr>
              <p:nvPr/>
            </p:nvSpPr>
            <p:spPr bwMode="auto">
              <a:xfrm>
                <a:off x="1877" y="2268"/>
                <a:ext cx="6" cy="8"/>
              </a:xfrm>
              <a:custGeom>
                <a:avLst/>
                <a:gdLst>
                  <a:gd name="T0" fmla="*/ 0 w 6"/>
                  <a:gd name="T1" fmla="*/ 0 h 8"/>
                  <a:gd name="T2" fmla="*/ 0 w 6"/>
                  <a:gd name="T3" fmla="*/ 0 h 8"/>
                  <a:gd name="T4" fmla="*/ 2 w 6"/>
                  <a:gd name="T5" fmla="*/ 2 h 8"/>
                  <a:gd name="T6" fmla="*/ 2 w 6"/>
                  <a:gd name="T7" fmla="*/ 3 h 8"/>
                  <a:gd name="T8" fmla="*/ 2 w 6"/>
                  <a:gd name="T9" fmla="*/ 6 h 8"/>
                  <a:gd name="T10" fmla="*/ 2 w 6"/>
                  <a:gd name="T11" fmla="*/ 8 h 8"/>
                  <a:gd name="T12" fmla="*/ 6 w 6"/>
                  <a:gd name="T13" fmla="*/ 8 h 8"/>
                  <a:gd name="T14" fmla="*/ 6 w 6"/>
                  <a:gd name="T15" fmla="*/ 5 h 8"/>
                  <a:gd name="T16" fmla="*/ 6 w 6"/>
                  <a:gd name="T17" fmla="*/ 0 h 8"/>
                  <a:gd name="T18" fmla="*/ 0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0" y="0"/>
                    </a:moveTo>
                    <a:lnTo>
                      <a:pt x="0" y="0"/>
                    </a:lnTo>
                    <a:lnTo>
                      <a:pt x="2" y="2"/>
                    </a:lnTo>
                    <a:lnTo>
                      <a:pt x="2" y="3"/>
                    </a:lnTo>
                    <a:lnTo>
                      <a:pt x="2" y="6"/>
                    </a:lnTo>
                    <a:lnTo>
                      <a:pt x="2" y="8"/>
                    </a:lnTo>
                    <a:lnTo>
                      <a:pt x="6" y="8"/>
                    </a:lnTo>
                    <a:lnTo>
                      <a:pt x="6" y="5"/>
                    </a:lnTo>
                    <a:lnTo>
                      <a:pt x="6"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 name="Freeform 336"/>
              <p:cNvSpPr>
                <a:spLocks/>
              </p:cNvSpPr>
              <p:nvPr/>
            </p:nvSpPr>
            <p:spPr bwMode="auto">
              <a:xfrm>
                <a:off x="1877" y="2268"/>
                <a:ext cx="6" cy="8"/>
              </a:xfrm>
              <a:custGeom>
                <a:avLst/>
                <a:gdLst>
                  <a:gd name="T0" fmla="*/ 0 w 6"/>
                  <a:gd name="T1" fmla="*/ 0 h 8"/>
                  <a:gd name="T2" fmla="*/ 0 w 6"/>
                  <a:gd name="T3" fmla="*/ 0 h 8"/>
                  <a:gd name="T4" fmla="*/ 2 w 6"/>
                  <a:gd name="T5" fmla="*/ 2 h 8"/>
                  <a:gd name="T6" fmla="*/ 2 w 6"/>
                  <a:gd name="T7" fmla="*/ 3 h 8"/>
                  <a:gd name="T8" fmla="*/ 2 w 6"/>
                  <a:gd name="T9" fmla="*/ 6 h 8"/>
                  <a:gd name="T10" fmla="*/ 2 w 6"/>
                  <a:gd name="T11" fmla="*/ 8 h 8"/>
                  <a:gd name="T12" fmla="*/ 6 w 6"/>
                  <a:gd name="T13" fmla="*/ 8 h 8"/>
                  <a:gd name="T14" fmla="*/ 6 w 6"/>
                  <a:gd name="T15" fmla="*/ 5 h 8"/>
                  <a:gd name="T16" fmla="*/ 6 w 6"/>
                  <a:gd name="T17" fmla="*/ 0 h 8"/>
                  <a:gd name="T18" fmla="*/ 0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0" y="0"/>
                    </a:moveTo>
                    <a:lnTo>
                      <a:pt x="0" y="0"/>
                    </a:lnTo>
                    <a:lnTo>
                      <a:pt x="2" y="2"/>
                    </a:lnTo>
                    <a:lnTo>
                      <a:pt x="2" y="3"/>
                    </a:lnTo>
                    <a:lnTo>
                      <a:pt x="2" y="6"/>
                    </a:lnTo>
                    <a:lnTo>
                      <a:pt x="2" y="8"/>
                    </a:lnTo>
                    <a:lnTo>
                      <a:pt x="6" y="8"/>
                    </a:lnTo>
                    <a:lnTo>
                      <a:pt x="6" y="5"/>
                    </a:lnTo>
                    <a:lnTo>
                      <a:pt x="6"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2" name="Group 340"/>
            <p:cNvGrpSpPr>
              <a:grpSpLocks/>
            </p:cNvGrpSpPr>
            <p:nvPr/>
          </p:nvGrpSpPr>
          <p:grpSpPr bwMode="auto">
            <a:xfrm>
              <a:off x="1908" y="2326"/>
              <a:ext cx="57" cy="72"/>
              <a:chOff x="1908" y="2326"/>
              <a:chExt cx="57" cy="72"/>
            </a:xfrm>
            <a:grpFill/>
          </p:grpSpPr>
          <p:sp>
            <p:nvSpPr>
              <p:cNvPr id="3274" name="Freeform 338"/>
              <p:cNvSpPr>
                <a:spLocks/>
              </p:cNvSpPr>
              <p:nvPr/>
            </p:nvSpPr>
            <p:spPr bwMode="auto">
              <a:xfrm>
                <a:off x="1908" y="2326"/>
                <a:ext cx="57" cy="72"/>
              </a:xfrm>
              <a:custGeom>
                <a:avLst/>
                <a:gdLst>
                  <a:gd name="T0" fmla="*/ 15 w 57"/>
                  <a:gd name="T1" fmla="*/ 6 h 72"/>
                  <a:gd name="T2" fmla="*/ 15 w 57"/>
                  <a:gd name="T3" fmla="*/ 6 h 72"/>
                  <a:gd name="T4" fmla="*/ 9 w 57"/>
                  <a:gd name="T5" fmla="*/ 13 h 72"/>
                  <a:gd name="T6" fmla="*/ 9 w 57"/>
                  <a:gd name="T7" fmla="*/ 21 h 72"/>
                  <a:gd name="T8" fmla="*/ 7 w 57"/>
                  <a:gd name="T9" fmla="*/ 23 h 72"/>
                  <a:gd name="T10" fmla="*/ 2 w 57"/>
                  <a:gd name="T11" fmla="*/ 26 h 72"/>
                  <a:gd name="T12" fmla="*/ 0 w 57"/>
                  <a:gd name="T13" fmla="*/ 26 h 72"/>
                  <a:gd name="T14" fmla="*/ 2 w 57"/>
                  <a:gd name="T15" fmla="*/ 30 h 72"/>
                  <a:gd name="T16" fmla="*/ 4 w 57"/>
                  <a:gd name="T17" fmla="*/ 34 h 72"/>
                  <a:gd name="T18" fmla="*/ 2 w 57"/>
                  <a:gd name="T19" fmla="*/ 44 h 72"/>
                  <a:gd name="T20" fmla="*/ 7 w 57"/>
                  <a:gd name="T21" fmla="*/ 46 h 72"/>
                  <a:gd name="T22" fmla="*/ 7 w 57"/>
                  <a:gd name="T23" fmla="*/ 47 h 72"/>
                  <a:gd name="T24" fmla="*/ 7 w 57"/>
                  <a:gd name="T25" fmla="*/ 51 h 72"/>
                  <a:gd name="T26" fmla="*/ 7 w 57"/>
                  <a:gd name="T27" fmla="*/ 53 h 72"/>
                  <a:gd name="T28" fmla="*/ 9 w 57"/>
                  <a:gd name="T29" fmla="*/ 65 h 72"/>
                  <a:gd name="T30" fmla="*/ 11 w 57"/>
                  <a:gd name="T31" fmla="*/ 70 h 72"/>
                  <a:gd name="T32" fmla="*/ 15 w 57"/>
                  <a:gd name="T33" fmla="*/ 70 h 72"/>
                  <a:gd name="T34" fmla="*/ 24 w 57"/>
                  <a:gd name="T35" fmla="*/ 72 h 72"/>
                  <a:gd name="T36" fmla="*/ 28 w 57"/>
                  <a:gd name="T37" fmla="*/ 68 h 72"/>
                  <a:gd name="T38" fmla="*/ 24 w 57"/>
                  <a:gd name="T39" fmla="*/ 65 h 72"/>
                  <a:gd name="T40" fmla="*/ 26 w 57"/>
                  <a:gd name="T41" fmla="*/ 59 h 72"/>
                  <a:gd name="T42" fmla="*/ 35 w 57"/>
                  <a:gd name="T43" fmla="*/ 61 h 72"/>
                  <a:gd name="T44" fmla="*/ 39 w 57"/>
                  <a:gd name="T45" fmla="*/ 59 h 72"/>
                  <a:gd name="T46" fmla="*/ 41 w 57"/>
                  <a:gd name="T47" fmla="*/ 61 h 72"/>
                  <a:gd name="T48" fmla="*/ 48 w 57"/>
                  <a:gd name="T49" fmla="*/ 61 h 72"/>
                  <a:gd name="T50" fmla="*/ 52 w 57"/>
                  <a:gd name="T51" fmla="*/ 53 h 72"/>
                  <a:gd name="T52" fmla="*/ 54 w 57"/>
                  <a:gd name="T53" fmla="*/ 46 h 72"/>
                  <a:gd name="T54" fmla="*/ 57 w 57"/>
                  <a:gd name="T55" fmla="*/ 44 h 72"/>
                  <a:gd name="T56" fmla="*/ 52 w 57"/>
                  <a:gd name="T57" fmla="*/ 40 h 72"/>
                  <a:gd name="T58" fmla="*/ 50 w 57"/>
                  <a:gd name="T59" fmla="*/ 36 h 72"/>
                  <a:gd name="T60" fmla="*/ 48 w 57"/>
                  <a:gd name="T61" fmla="*/ 32 h 72"/>
                  <a:gd name="T62" fmla="*/ 48 w 57"/>
                  <a:gd name="T63" fmla="*/ 17 h 72"/>
                  <a:gd name="T64" fmla="*/ 52 w 57"/>
                  <a:gd name="T65" fmla="*/ 7 h 72"/>
                  <a:gd name="T66" fmla="*/ 52 w 57"/>
                  <a:gd name="T67" fmla="*/ 2 h 72"/>
                  <a:gd name="T68" fmla="*/ 37 w 57"/>
                  <a:gd name="T69" fmla="*/ 2 h 72"/>
                  <a:gd name="T70" fmla="*/ 17 w 57"/>
                  <a:gd name="T71" fmla="*/ 0 h 72"/>
                  <a:gd name="T72" fmla="*/ 17 w 57"/>
                  <a:gd name="T73" fmla="*/ 4 h 72"/>
                  <a:gd name="T74" fmla="*/ 15 w 57"/>
                  <a:gd name="T75"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72">
                    <a:moveTo>
                      <a:pt x="15" y="6"/>
                    </a:moveTo>
                    <a:lnTo>
                      <a:pt x="15" y="6"/>
                    </a:lnTo>
                    <a:lnTo>
                      <a:pt x="9" y="13"/>
                    </a:lnTo>
                    <a:lnTo>
                      <a:pt x="9" y="21"/>
                    </a:lnTo>
                    <a:lnTo>
                      <a:pt x="7" y="23"/>
                    </a:lnTo>
                    <a:lnTo>
                      <a:pt x="2" y="26"/>
                    </a:lnTo>
                    <a:lnTo>
                      <a:pt x="0" y="26"/>
                    </a:lnTo>
                    <a:lnTo>
                      <a:pt x="2" y="30"/>
                    </a:lnTo>
                    <a:lnTo>
                      <a:pt x="4" y="34"/>
                    </a:lnTo>
                    <a:lnTo>
                      <a:pt x="2" y="44"/>
                    </a:lnTo>
                    <a:lnTo>
                      <a:pt x="7" y="46"/>
                    </a:lnTo>
                    <a:lnTo>
                      <a:pt x="7" y="47"/>
                    </a:lnTo>
                    <a:lnTo>
                      <a:pt x="7" y="51"/>
                    </a:lnTo>
                    <a:lnTo>
                      <a:pt x="7" y="53"/>
                    </a:lnTo>
                    <a:lnTo>
                      <a:pt x="9" y="65"/>
                    </a:lnTo>
                    <a:lnTo>
                      <a:pt x="11" y="70"/>
                    </a:lnTo>
                    <a:lnTo>
                      <a:pt x="15" y="70"/>
                    </a:lnTo>
                    <a:lnTo>
                      <a:pt x="24" y="72"/>
                    </a:lnTo>
                    <a:lnTo>
                      <a:pt x="28" y="68"/>
                    </a:lnTo>
                    <a:lnTo>
                      <a:pt x="24" y="65"/>
                    </a:lnTo>
                    <a:lnTo>
                      <a:pt x="26" y="59"/>
                    </a:lnTo>
                    <a:lnTo>
                      <a:pt x="35" y="61"/>
                    </a:lnTo>
                    <a:lnTo>
                      <a:pt x="39" y="59"/>
                    </a:lnTo>
                    <a:lnTo>
                      <a:pt x="41" y="61"/>
                    </a:lnTo>
                    <a:lnTo>
                      <a:pt x="48" y="61"/>
                    </a:lnTo>
                    <a:lnTo>
                      <a:pt x="52" y="53"/>
                    </a:lnTo>
                    <a:lnTo>
                      <a:pt x="54" y="46"/>
                    </a:lnTo>
                    <a:lnTo>
                      <a:pt x="57" y="44"/>
                    </a:lnTo>
                    <a:lnTo>
                      <a:pt x="52" y="40"/>
                    </a:lnTo>
                    <a:lnTo>
                      <a:pt x="50" y="36"/>
                    </a:lnTo>
                    <a:lnTo>
                      <a:pt x="48" y="32"/>
                    </a:lnTo>
                    <a:lnTo>
                      <a:pt x="48" y="17"/>
                    </a:lnTo>
                    <a:lnTo>
                      <a:pt x="52" y="7"/>
                    </a:lnTo>
                    <a:lnTo>
                      <a:pt x="52" y="2"/>
                    </a:lnTo>
                    <a:lnTo>
                      <a:pt x="37" y="2"/>
                    </a:lnTo>
                    <a:lnTo>
                      <a:pt x="17" y="0"/>
                    </a:lnTo>
                    <a:lnTo>
                      <a:pt x="17" y="4"/>
                    </a:lnTo>
                    <a:lnTo>
                      <a:pt x="15"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5" name="Freeform 339"/>
              <p:cNvSpPr>
                <a:spLocks/>
              </p:cNvSpPr>
              <p:nvPr/>
            </p:nvSpPr>
            <p:spPr bwMode="auto">
              <a:xfrm>
                <a:off x="1908" y="2326"/>
                <a:ext cx="57" cy="72"/>
              </a:xfrm>
              <a:custGeom>
                <a:avLst/>
                <a:gdLst>
                  <a:gd name="T0" fmla="*/ 15 w 57"/>
                  <a:gd name="T1" fmla="*/ 6 h 72"/>
                  <a:gd name="T2" fmla="*/ 15 w 57"/>
                  <a:gd name="T3" fmla="*/ 6 h 72"/>
                  <a:gd name="T4" fmla="*/ 9 w 57"/>
                  <a:gd name="T5" fmla="*/ 13 h 72"/>
                  <a:gd name="T6" fmla="*/ 9 w 57"/>
                  <a:gd name="T7" fmla="*/ 21 h 72"/>
                  <a:gd name="T8" fmla="*/ 7 w 57"/>
                  <a:gd name="T9" fmla="*/ 23 h 72"/>
                  <a:gd name="T10" fmla="*/ 2 w 57"/>
                  <a:gd name="T11" fmla="*/ 26 h 72"/>
                  <a:gd name="T12" fmla="*/ 0 w 57"/>
                  <a:gd name="T13" fmla="*/ 26 h 72"/>
                  <a:gd name="T14" fmla="*/ 2 w 57"/>
                  <a:gd name="T15" fmla="*/ 30 h 72"/>
                  <a:gd name="T16" fmla="*/ 4 w 57"/>
                  <a:gd name="T17" fmla="*/ 34 h 72"/>
                  <a:gd name="T18" fmla="*/ 2 w 57"/>
                  <a:gd name="T19" fmla="*/ 44 h 72"/>
                  <a:gd name="T20" fmla="*/ 7 w 57"/>
                  <a:gd name="T21" fmla="*/ 46 h 72"/>
                  <a:gd name="T22" fmla="*/ 7 w 57"/>
                  <a:gd name="T23" fmla="*/ 47 h 72"/>
                  <a:gd name="T24" fmla="*/ 7 w 57"/>
                  <a:gd name="T25" fmla="*/ 51 h 72"/>
                  <a:gd name="T26" fmla="*/ 7 w 57"/>
                  <a:gd name="T27" fmla="*/ 53 h 72"/>
                  <a:gd name="T28" fmla="*/ 9 w 57"/>
                  <a:gd name="T29" fmla="*/ 65 h 72"/>
                  <a:gd name="T30" fmla="*/ 11 w 57"/>
                  <a:gd name="T31" fmla="*/ 70 h 72"/>
                  <a:gd name="T32" fmla="*/ 15 w 57"/>
                  <a:gd name="T33" fmla="*/ 70 h 72"/>
                  <a:gd name="T34" fmla="*/ 24 w 57"/>
                  <a:gd name="T35" fmla="*/ 72 h 72"/>
                  <a:gd name="T36" fmla="*/ 28 w 57"/>
                  <a:gd name="T37" fmla="*/ 68 h 72"/>
                  <a:gd name="T38" fmla="*/ 24 w 57"/>
                  <a:gd name="T39" fmla="*/ 65 h 72"/>
                  <a:gd name="T40" fmla="*/ 26 w 57"/>
                  <a:gd name="T41" fmla="*/ 59 h 72"/>
                  <a:gd name="T42" fmla="*/ 35 w 57"/>
                  <a:gd name="T43" fmla="*/ 61 h 72"/>
                  <a:gd name="T44" fmla="*/ 39 w 57"/>
                  <a:gd name="T45" fmla="*/ 59 h 72"/>
                  <a:gd name="T46" fmla="*/ 41 w 57"/>
                  <a:gd name="T47" fmla="*/ 61 h 72"/>
                  <a:gd name="T48" fmla="*/ 48 w 57"/>
                  <a:gd name="T49" fmla="*/ 61 h 72"/>
                  <a:gd name="T50" fmla="*/ 52 w 57"/>
                  <a:gd name="T51" fmla="*/ 53 h 72"/>
                  <a:gd name="T52" fmla="*/ 54 w 57"/>
                  <a:gd name="T53" fmla="*/ 46 h 72"/>
                  <a:gd name="T54" fmla="*/ 57 w 57"/>
                  <a:gd name="T55" fmla="*/ 44 h 72"/>
                  <a:gd name="T56" fmla="*/ 52 w 57"/>
                  <a:gd name="T57" fmla="*/ 40 h 72"/>
                  <a:gd name="T58" fmla="*/ 50 w 57"/>
                  <a:gd name="T59" fmla="*/ 36 h 72"/>
                  <a:gd name="T60" fmla="*/ 48 w 57"/>
                  <a:gd name="T61" fmla="*/ 32 h 72"/>
                  <a:gd name="T62" fmla="*/ 48 w 57"/>
                  <a:gd name="T63" fmla="*/ 17 h 72"/>
                  <a:gd name="T64" fmla="*/ 52 w 57"/>
                  <a:gd name="T65" fmla="*/ 7 h 72"/>
                  <a:gd name="T66" fmla="*/ 52 w 57"/>
                  <a:gd name="T67" fmla="*/ 2 h 72"/>
                  <a:gd name="T68" fmla="*/ 37 w 57"/>
                  <a:gd name="T69" fmla="*/ 2 h 72"/>
                  <a:gd name="T70" fmla="*/ 17 w 57"/>
                  <a:gd name="T71" fmla="*/ 0 h 72"/>
                  <a:gd name="T72" fmla="*/ 17 w 57"/>
                  <a:gd name="T73" fmla="*/ 4 h 72"/>
                  <a:gd name="T74" fmla="*/ 15 w 57"/>
                  <a:gd name="T75"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72">
                    <a:moveTo>
                      <a:pt x="15" y="6"/>
                    </a:moveTo>
                    <a:lnTo>
                      <a:pt x="15" y="6"/>
                    </a:lnTo>
                    <a:lnTo>
                      <a:pt x="9" y="13"/>
                    </a:lnTo>
                    <a:lnTo>
                      <a:pt x="9" y="21"/>
                    </a:lnTo>
                    <a:lnTo>
                      <a:pt x="7" y="23"/>
                    </a:lnTo>
                    <a:lnTo>
                      <a:pt x="2" y="26"/>
                    </a:lnTo>
                    <a:lnTo>
                      <a:pt x="0" y="26"/>
                    </a:lnTo>
                    <a:lnTo>
                      <a:pt x="2" y="30"/>
                    </a:lnTo>
                    <a:lnTo>
                      <a:pt x="4" y="34"/>
                    </a:lnTo>
                    <a:lnTo>
                      <a:pt x="2" y="44"/>
                    </a:lnTo>
                    <a:lnTo>
                      <a:pt x="7" y="46"/>
                    </a:lnTo>
                    <a:lnTo>
                      <a:pt x="7" y="47"/>
                    </a:lnTo>
                    <a:lnTo>
                      <a:pt x="7" y="51"/>
                    </a:lnTo>
                    <a:lnTo>
                      <a:pt x="7" y="53"/>
                    </a:lnTo>
                    <a:lnTo>
                      <a:pt x="9" y="65"/>
                    </a:lnTo>
                    <a:lnTo>
                      <a:pt x="11" y="70"/>
                    </a:lnTo>
                    <a:lnTo>
                      <a:pt x="15" y="70"/>
                    </a:lnTo>
                    <a:lnTo>
                      <a:pt x="24" y="72"/>
                    </a:lnTo>
                    <a:lnTo>
                      <a:pt x="28" y="68"/>
                    </a:lnTo>
                    <a:lnTo>
                      <a:pt x="24" y="65"/>
                    </a:lnTo>
                    <a:lnTo>
                      <a:pt x="26" y="59"/>
                    </a:lnTo>
                    <a:lnTo>
                      <a:pt x="35" y="61"/>
                    </a:lnTo>
                    <a:lnTo>
                      <a:pt x="39" y="59"/>
                    </a:lnTo>
                    <a:lnTo>
                      <a:pt x="41" y="61"/>
                    </a:lnTo>
                    <a:lnTo>
                      <a:pt x="48" y="61"/>
                    </a:lnTo>
                    <a:lnTo>
                      <a:pt x="52" y="53"/>
                    </a:lnTo>
                    <a:lnTo>
                      <a:pt x="54" y="46"/>
                    </a:lnTo>
                    <a:lnTo>
                      <a:pt x="57" y="44"/>
                    </a:lnTo>
                    <a:lnTo>
                      <a:pt x="52" y="40"/>
                    </a:lnTo>
                    <a:lnTo>
                      <a:pt x="50" y="36"/>
                    </a:lnTo>
                    <a:lnTo>
                      <a:pt x="48" y="32"/>
                    </a:lnTo>
                    <a:lnTo>
                      <a:pt x="48" y="17"/>
                    </a:lnTo>
                    <a:lnTo>
                      <a:pt x="52" y="7"/>
                    </a:lnTo>
                    <a:lnTo>
                      <a:pt x="52" y="2"/>
                    </a:lnTo>
                    <a:lnTo>
                      <a:pt x="37" y="2"/>
                    </a:lnTo>
                    <a:lnTo>
                      <a:pt x="17" y="0"/>
                    </a:lnTo>
                    <a:lnTo>
                      <a:pt x="17" y="4"/>
                    </a:lnTo>
                    <a:lnTo>
                      <a:pt x="15"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3" name="Group 343"/>
            <p:cNvGrpSpPr>
              <a:grpSpLocks/>
            </p:cNvGrpSpPr>
            <p:nvPr/>
          </p:nvGrpSpPr>
          <p:grpSpPr bwMode="auto">
            <a:xfrm>
              <a:off x="1793" y="2113"/>
              <a:ext cx="18" cy="8"/>
              <a:chOff x="1793" y="2113"/>
              <a:chExt cx="18" cy="8"/>
            </a:xfrm>
            <a:grpFill/>
          </p:grpSpPr>
          <p:sp>
            <p:nvSpPr>
              <p:cNvPr id="3272" name="Freeform 341"/>
              <p:cNvSpPr>
                <a:spLocks/>
              </p:cNvSpPr>
              <p:nvPr/>
            </p:nvSpPr>
            <p:spPr bwMode="auto">
              <a:xfrm>
                <a:off x="1793" y="2113"/>
                <a:ext cx="18" cy="8"/>
              </a:xfrm>
              <a:custGeom>
                <a:avLst/>
                <a:gdLst>
                  <a:gd name="T0" fmla="*/ 0 w 18"/>
                  <a:gd name="T1" fmla="*/ 0 h 8"/>
                  <a:gd name="T2" fmla="*/ 2 w 18"/>
                  <a:gd name="T3" fmla="*/ 8 h 8"/>
                  <a:gd name="T4" fmla="*/ 16 w 18"/>
                  <a:gd name="T5" fmla="*/ 8 h 8"/>
                  <a:gd name="T6" fmla="*/ 16 w 18"/>
                  <a:gd name="T7" fmla="*/ 4 h 8"/>
                  <a:gd name="T8" fmla="*/ 18 w 18"/>
                  <a:gd name="T9" fmla="*/ 4 h 8"/>
                  <a:gd name="T10" fmla="*/ 13 w 18"/>
                  <a:gd name="T11" fmla="*/ 2 h 8"/>
                  <a:gd name="T12" fmla="*/ 0 w 1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0" y="0"/>
                    </a:moveTo>
                    <a:lnTo>
                      <a:pt x="2" y="8"/>
                    </a:lnTo>
                    <a:lnTo>
                      <a:pt x="16" y="8"/>
                    </a:lnTo>
                    <a:lnTo>
                      <a:pt x="16" y="4"/>
                    </a:lnTo>
                    <a:lnTo>
                      <a:pt x="18" y="4"/>
                    </a:lnTo>
                    <a:lnTo>
                      <a:pt x="13"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3" name="Freeform 342"/>
              <p:cNvSpPr>
                <a:spLocks/>
              </p:cNvSpPr>
              <p:nvPr/>
            </p:nvSpPr>
            <p:spPr bwMode="auto">
              <a:xfrm>
                <a:off x="1793" y="2113"/>
                <a:ext cx="18" cy="8"/>
              </a:xfrm>
              <a:custGeom>
                <a:avLst/>
                <a:gdLst>
                  <a:gd name="T0" fmla="*/ 0 w 18"/>
                  <a:gd name="T1" fmla="*/ 0 h 8"/>
                  <a:gd name="T2" fmla="*/ 2 w 18"/>
                  <a:gd name="T3" fmla="*/ 8 h 8"/>
                  <a:gd name="T4" fmla="*/ 16 w 18"/>
                  <a:gd name="T5" fmla="*/ 8 h 8"/>
                  <a:gd name="T6" fmla="*/ 16 w 18"/>
                  <a:gd name="T7" fmla="*/ 4 h 8"/>
                  <a:gd name="T8" fmla="*/ 18 w 18"/>
                  <a:gd name="T9" fmla="*/ 4 h 8"/>
                  <a:gd name="T10" fmla="*/ 13 w 18"/>
                  <a:gd name="T11" fmla="*/ 2 h 8"/>
                  <a:gd name="T12" fmla="*/ 0 w 1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0" y="0"/>
                    </a:moveTo>
                    <a:lnTo>
                      <a:pt x="2" y="8"/>
                    </a:lnTo>
                    <a:lnTo>
                      <a:pt x="16" y="8"/>
                    </a:lnTo>
                    <a:lnTo>
                      <a:pt x="16" y="4"/>
                    </a:lnTo>
                    <a:lnTo>
                      <a:pt x="18" y="4"/>
                    </a:lnTo>
                    <a:lnTo>
                      <a:pt x="13"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4" name="Group 346"/>
            <p:cNvGrpSpPr>
              <a:grpSpLocks/>
            </p:cNvGrpSpPr>
            <p:nvPr/>
          </p:nvGrpSpPr>
          <p:grpSpPr bwMode="auto">
            <a:xfrm>
              <a:off x="1585" y="2426"/>
              <a:ext cx="169" cy="268"/>
              <a:chOff x="1585" y="2426"/>
              <a:chExt cx="169" cy="268"/>
            </a:xfrm>
            <a:grpFill/>
          </p:grpSpPr>
          <p:sp>
            <p:nvSpPr>
              <p:cNvPr id="3270" name="Freeform 344"/>
              <p:cNvSpPr>
                <a:spLocks/>
              </p:cNvSpPr>
              <p:nvPr/>
            </p:nvSpPr>
            <p:spPr bwMode="auto">
              <a:xfrm>
                <a:off x="1585" y="2426"/>
                <a:ext cx="169" cy="268"/>
              </a:xfrm>
              <a:custGeom>
                <a:avLst/>
                <a:gdLst>
                  <a:gd name="T0" fmla="*/ 77 w 169"/>
                  <a:gd name="T1" fmla="*/ 6 h 268"/>
                  <a:gd name="T2" fmla="*/ 77 w 169"/>
                  <a:gd name="T3" fmla="*/ 22 h 268"/>
                  <a:gd name="T4" fmla="*/ 68 w 169"/>
                  <a:gd name="T5" fmla="*/ 37 h 268"/>
                  <a:gd name="T6" fmla="*/ 43 w 169"/>
                  <a:gd name="T7" fmla="*/ 54 h 268"/>
                  <a:gd name="T8" fmla="*/ 31 w 169"/>
                  <a:gd name="T9" fmla="*/ 70 h 268"/>
                  <a:gd name="T10" fmla="*/ 25 w 169"/>
                  <a:gd name="T11" fmla="*/ 74 h 268"/>
                  <a:gd name="T12" fmla="*/ 18 w 169"/>
                  <a:gd name="T13" fmla="*/ 64 h 268"/>
                  <a:gd name="T14" fmla="*/ 9 w 169"/>
                  <a:gd name="T15" fmla="*/ 66 h 268"/>
                  <a:gd name="T16" fmla="*/ 11 w 169"/>
                  <a:gd name="T17" fmla="*/ 58 h 268"/>
                  <a:gd name="T18" fmla="*/ 0 w 169"/>
                  <a:gd name="T19" fmla="*/ 66 h 268"/>
                  <a:gd name="T20" fmla="*/ 0 w 169"/>
                  <a:gd name="T21" fmla="*/ 76 h 268"/>
                  <a:gd name="T22" fmla="*/ 4 w 169"/>
                  <a:gd name="T23" fmla="*/ 82 h 268"/>
                  <a:gd name="T24" fmla="*/ 2 w 169"/>
                  <a:gd name="T25" fmla="*/ 87 h 268"/>
                  <a:gd name="T26" fmla="*/ 18 w 169"/>
                  <a:gd name="T27" fmla="*/ 99 h 268"/>
                  <a:gd name="T28" fmla="*/ 27 w 169"/>
                  <a:gd name="T29" fmla="*/ 111 h 268"/>
                  <a:gd name="T30" fmla="*/ 36 w 169"/>
                  <a:gd name="T31" fmla="*/ 122 h 268"/>
                  <a:gd name="T32" fmla="*/ 50 w 169"/>
                  <a:gd name="T33" fmla="*/ 134 h 268"/>
                  <a:gd name="T34" fmla="*/ 61 w 169"/>
                  <a:gd name="T35" fmla="*/ 169 h 268"/>
                  <a:gd name="T36" fmla="*/ 77 w 169"/>
                  <a:gd name="T37" fmla="*/ 204 h 268"/>
                  <a:gd name="T38" fmla="*/ 84 w 169"/>
                  <a:gd name="T39" fmla="*/ 219 h 268"/>
                  <a:gd name="T40" fmla="*/ 95 w 169"/>
                  <a:gd name="T41" fmla="*/ 233 h 268"/>
                  <a:gd name="T42" fmla="*/ 129 w 169"/>
                  <a:gd name="T43" fmla="*/ 254 h 268"/>
                  <a:gd name="T44" fmla="*/ 147 w 169"/>
                  <a:gd name="T45" fmla="*/ 268 h 268"/>
                  <a:gd name="T46" fmla="*/ 158 w 169"/>
                  <a:gd name="T47" fmla="*/ 256 h 268"/>
                  <a:gd name="T48" fmla="*/ 169 w 169"/>
                  <a:gd name="T49" fmla="*/ 241 h 268"/>
                  <a:gd name="T50" fmla="*/ 163 w 169"/>
                  <a:gd name="T51" fmla="*/ 231 h 268"/>
                  <a:gd name="T52" fmla="*/ 163 w 169"/>
                  <a:gd name="T53" fmla="*/ 227 h 268"/>
                  <a:gd name="T54" fmla="*/ 165 w 169"/>
                  <a:gd name="T55" fmla="*/ 223 h 268"/>
                  <a:gd name="T56" fmla="*/ 163 w 169"/>
                  <a:gd name="T57" fmla="*/ 210 h 268"/>
                  <a:gd name="T58" fmla="*/ 158 w 169"/>
                  <a:gd name="T59" fmla="*/ 181 h 268"/>
                  <a:gd name="T60" fmla="*/ 145 w 169"/>
                  <a:gd name="T61" fmla="*/ 138 h 268"/>
                  <a:gd name="T62" fmla="*/ 133 w 169"/>
                  <a:gd name="T63" fmla="*/ 142 h 268"/>
                  <a:gd name="T64" fmla="*/ 117 w 169"/>
                  <a:gd name="T65" fmla="*/ 138 h 268"/>
                  <a:gd name="T66" fmla="*/ 108 w 169"/>
                  <a:gd name="T67" fmla="*/ 132 h 268"/>
                  <a:gd name="T68" fmla="*/ 102 w 169"/>
                  <a:gd name="T69" fmla="*/ 124 h 268"/>
                  <a:gd name="T70" fmla="*/ 99 w 169"/>
                  <a:gd name="T71" fmla="*/ 115 h 268"/>
                  <a:gd name="T72" fmla="*/ 95 w 169"/>
                  <a:gd name="T73" fmla="*/ 103 h 268"/>
                  <a:gd name="T74" fmla="*/ 102 w 169"/>
                  <a:gd name="T75" fmla="*/ 103 h 268"/>
                  <a:gd name="T76" fmla="*/ 106 w 169"/>
                  <a:gd name="T77" fmla="*/ 87 h 268"/>
                  <a:gd name="T78" fmla="*/ 115 w 169"/>
                  <a:gd name="T79" fmla="*/ 74 h 268"/>
                  <a:gd name="T80" fmla="*/ 133 w 169"/>
                  <a:gd name="T81" fmla="*/ 64 h 268"/>
                  <a:gd name="T82" fmla="*/ 149 w 169"/>
                  <a:gd name="T83" fmla="*/ 62 h 268"/>
                  <a:gd name="T84" fmla="*/ 138 w 169"/>
                  <a:gd name="T85" fmla="*/ 56 h 268"/>
                  <a:gd name="T86" fmla="*/ 147 w 169"/>
                  <a:gd name="T87" fmla="*/ 29 h 268"/>
                  <a:gd name="T88" fmla="*/ 129 w 169"/>
                  <a:gd name="T89" fmla="*/ 25 h 268"/>
                  <a:gd name="T90" fmla="*/ 115 w 169"/>
                  <a:gd name="T91" fmla="*/ 27 h 268"/>
                  <a:gd name="T92" fmla="*/ 111 w 169"/>
                  <a:gd name="T93" fmla="*/ 20 h 268"/>
                  <a:gd name="T94" fmla="*/ 97 w 169"/>
                  <a:gd name="T95" fmla="*/ 14 h 268"/>
                  <a:gd name="T96" fmla="*/ 88 w 169"/>
                  <a:gd name="T97" fmla="*/ 6 h 268"/>
                  <a:gd name="T98" fmla="*/ 79 w 169"/>
                  <a:gd name="T9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268">
                    <a:moveTo>
                      <a:pt x="79" y="0"/>
                    </a:moveTo>
                    <a:lnTo>
                      <a:pt x="72" y="4"/>
                    </a:lnTo>
                    <a:lnTo>
                      <a:pt x="77" y="6"/>
                    </a:lnTo>
                    <a:lnTo>
                      <a:pt x="79" y="14"/>
                    </a:lnTo>
                    <a:lnTo>
                      <a:pt x="79" y="22"/>
                    </a:lnTo>
                    <a:lnTo>
                      <a:pt x="77" y="22"/>
                    </a:lnTo>
                    <a:lnTo>
                      <a:pt x="77" y="27"/>
                    </a:lnTo>
                    <a:lnTo>
                      <a:pt x="72" y="33"/>
                    </a:lnTo>
                    <a:lnTo>
                      <a:pt x="68" y="37"/>
                    </a:lnTo>
                    <a:lnTo>
                      <a:pt x="54" y="43"/>
                    </a:lnTo>
                    <a:lnTo>
                      <a:pt x="50" y="47"/>
                    </a:lnTo>
                    <a:lnTo>
                      <a:pt x="43" y="54"/>
                    </a:lnTo>
                    <a:lnTo>
                      <a:pt x="38" y="60"/>
                    </a:lnTo>
                    <a:lnTo>
                      <a:pt x="34" y="68"/>
                    </a:lnTo>
                    <a:lnTo>
                      <a:pt x="31" y="70"/>
                    </a:lnTo>
                    <a:lnTo>
                      <a:pt x="29" y="72"/>
                    </a:lnTo>
                    <a:lnTo>
                      <a:pt x="27" y="74"/>
                    </a:lnTo>
                    <a:lnTo>
                      <a:pt x="25" y="74"/>
                    </a:lnTo>
                    <a:lnTo>
                      <a:pt x="22" y="74"/>
                    </a:lnTo>
                    <a:lnTo>
                      <a:pt x="22" y="72"/>
                    </a:lnTo>
                    <a:lnTo>
                      <a:pt x="18" y="64"/>
                    </a:lnTo>
                    <a:lnTo>
                      <a:pt x="16" y="66"/>
                    </a:lnTo>
                    <a:lnTo>
                      <a:pt x="13" y="68"/>
                    </a:lnTo>
                    <a:lnTo>
                      <a:pt x="9" y="66"/>
                    </a:lnTo>
                    <a:lnTo>
                      <a:pt x="7" y="64"/>
                    </a:lnTo>
                    <a:lnTo>
                      <a:pt x="13" y="60"/>
                    </a:lnTo>
                    <a:lnTo>
                      <a:pt x="11" y="58"/>
                    </a:lnTo>
                    <a:lnTo>
                      <a:pt x="9" y="54"/>
                    </a:lnTo>
                    <a:lnTo>
                      <a:pt x="2" y="60"/>
                    </a:lnTo>
                    <a:lnTo>
                      <a:pt x="0" y="66"/>
                    </a:lnTo>
                    <a:lnTo>
                      <a:pt x="0" y="72"/>
                    </a:lnTo>
                    <a:lnTo>
                      <a:pt x="2" y="76"/>
                    </a:lnTo>
                    <a:lnTo>
                      <a:pt x="0" y="76"/>
                    </a:lnTo>
                    <a:lnTo>
                      <a:pt x="0" y="78"/>
                    </a:lnTo>
                    <a:lnTo>
                      <a:pt x="2" y="80"/>
                    </a:lnTo>
                    <a:lnTo>
                      <a:pt x="4" y="82"/>
                    </a:lnTo>
                    <a:lnTo>
                      <a:pt x="4" y="84"/>
                    </a:lnTo>
                    <a:lnTo>
                      <a:pt x="4" y="86"/>
                    </a:lnTo>
                    <a:lnTo>
                      <a:pt x="2" y="87"/>
                    </a:lnTo>
                    <a:lnTo>
                      <a:pt x="2" y="89"/>
                    </a:lnTo>
                    <a:lnTo>
                      <a:pt x="11" y="95"/>
                    </a:lnTo>
                    <a:lnTo>
                      <a:pt x="18" y="99"/>
                    </a:lnTo>
                    <a:lnTo>
                      <a:pt x="20" y="105"/>
                    </a:lnTo>
                    <a:lnTo>
                      <a:pt x="22" y="109"/>
                    </a:lnTo>
                    <a:lnTo>
                      <a:pt x="27" y="111"/>
                    </a:lnTo>
                    <a:lnTo>
                      <a:pt x="31" y="113"/>
                    </a:lnTo>
                    <a:lnTo>
                      <a:pt x="34" y="117"/>
                    </a:lnTo>
                    <a:lnTo>
                      <a:pt x="36" y="122"/>
                    </a:lnTo>
                    <a:lnTo>
                      <a:pt x="41" y="124"/>
                    </a:lnTo>
                    <a:lnTo>
                      <a:pt x="45" y="128"/>
                    </a:lnTo>
                    <a:lnTo>
                      <a:pt x="50" y="134"/>
                    </a:lnTo>
                    <a:lnTo>
                      <a:pt x="52" y="142"/>
                    </a:lnTo>
                    <a:lnTo>
                      <a:pt x="56" y="159"/>
                    </a:lnTo>
                    <a:lnTo>
                      <a:pt x="61" y="169"/>
                    </a:lnTo>
                    <a:lnTo>
                      <a:pt x="68" y="184"/>
                    </a:lnTo>
                    <a:lnTo>
                      <a:pt x="74" y="198"/>
                    </a:lnTo>
                    <a:lnTo>
                      <a:pt x="77" y="204"/>
                    </a:lnTo>
                    <a:lnTo>
                      <a:pt x="77" y="208"/>
                    </a:lnTo>
                    <a:lnTo>
                      <a:pt x="74" y="212"/>
                    </a:lnTo>
                    <a:lnTo>
                      <a:pt x="84" y="219"/>
                    </a:lnTo>
                    <a:lnTo>
                      <a:pt x="86" y="225"/>
                    </a:lnTo>
                    <a:lnTo>
                      <a:pt x="88" y="229"/>
                    </a:lnTo>
                    <a:lnTo>
                      <a:pt x="95" y="233"/>
                    </a:lnTo>
                    <a:lnTo>
                      <a:pt x="104" y="237"/>
                    </a:lnTo>
                    <a:lnTo>
                      <a:pt x="108" y="243"/>
                    </a:lnTo>
                    <a:lnTo>
                      <a:pt x="129" y="254"/>
                    </a:lnTo>
                    <a:lnTo>
                      <a:pt x="140" y="260"/>
                    </a:lnTo>
                    <a:lnTo>
                      <a:pt x="147" y="266"/>
                    </a:lnTo>
                    <a:lnTo>
                      <a:pt x="147" y="268"/>
                    </a:lnTo>
                    <a:lnTo>
                      <a:pt x="149" y="266"/>
                    </a:lnTo>
                    <a:lnTo>
                      <a:pt x="154" y="260"/>
                    </a:lnTo>
                    <a:lnTo>
                      <a:pt x="158" y="256"/>
                    </a:lnTo>
                    <a:lnTo>
                      <a:pt x="160" y="254"/>
                    </a:lnTo>
                    <a:lnTo>
                      <a:pt x="169" y="245"/>
                    </a:lnTo>
                    <a:lnTo>
                      <a:pt x="169" y="241"/>
                    </a:lnTo>
                    <a:lnTo>
                      <a:pt x="169" y="239"/>
                    </a:lnTo>
                    <a:lnTo>
                      <a:pt x="160" y="235"/>
                    </a:lnTo>
                    <a:lnTo>
                      <a:pt x="163" y="231"/>
                    </a:lnTo>
                    <a:lnTo>
                      <a:pt x="160" y="229"/>
                    </a:lnTo>
                    <a:lnTo>
                      <a:pt x="160" y="227"/>
                    </a:lnTo>
                    <a:lnTo>
                      <a:pt x="163" y="227"/>
                    </a:lnTo>
                    <a:lnTo>
                      <a:pt x="167" y="231"/>
                    </a:lnTo>
                    <a:lnTo>
                      <a:pt x="165" y="227"/>
                    </a:lnTo>
                    <a:lnTo>
                      <a:pt x="165" y="223"/>
                    </a:lnTo>
                    <a:lnTo>
                      <a:pt x="167" y="223"/>
                    </a:lnTo>
                    <a:lnTo>
                      <a:pt x="163" y="216"/>
                    </a:lnTo>
                    <a:lnTo>
                      <a:pt x="163" y="210"/>
                    </a:lnTo>
                    <a:lnTo>
                      <a:pt x="163" y="206"/>
                    </a:lnTo>
                    <a:lnTo>
                      <a:pt x="167" y="196"/>
                    </a:lnTo>
                    <a:lnTo>
                      <a:pt x="158" y="181"/>
                    </a:lnTo>
                    <a:lnTo>
                      <a:pt x="142" y="177"/>
                    </a:lnTo>
                    <a:lnTo>
                      <a:pt x="145" y="140"/>
                    </a:lnTo>
                    <a:lnTo>
                      <a:pt x="145" y="138"/>
                    </a:lnTo>
                    <a:lnTo>
                      <a:pt x="145" y="136"/>
                    </a:lnTo>
                    <a:lnTo>
                      <a:pt x="142" y="136"/>
                    </a:lnTo>
                    <a:lnTo>
                      <a:pt x="133" y="142"/>
                    </a:lnTo>
                    <a:lnTo>
                      <a:pt x="120" y="142"/>
                    </a:lnTo>
                    <a:lnTo>
                      <a:pt x="117" y="142"/>
                    </a:lnTo>
                    <a:lnTo>
                      <a:pt x="117" y="138"/>
                    </a:lnTo>
                    <a:lnTo>
                      <a:pt x="115" y="136"/>
                    </a:lnTo>
                    <a:lnTo>
                      <a:pt x="113" y="134"/>
                    </a:lnTo>
                    <a:lnTo>
                      <a:pt x="108" y="132"/>
                    </a:lnTo>
                    <a:lnTo>
                      <a:pt x="106" y="128"/>
                    </a:lnTo>
                    <a:lnTo>
                      <a:pt x="104" y="126"/>
                    </a:lnTo>
                    <a:lnTo>
                      <a:pt x="102" y="124"/>
                    </a:lnTo>
                    <a:lnTo>
                      <a:pt x="99" y="122"/>
                    </a:lnTo>
                    <a:lnTo>
                      <a:pt x="102" y="117"/>
                    </a:lnTo>
                    <a:lnTo>
                      <a:pt x="99" y="115"/>
                    </a:lnTo>
                    <a:lnTo>
                      <a:pt x="99" y="111"/>
                    </a:lnTo>
                    <a:lnTo>
                      <a:pt x="97" y="107"/>
                    </a:lnTo>
                    <a:lnTo>
                      <a:pt x="95" y="103"/>
                    </a:lnTo>
                    <a:lnTo>
                      <a:pt x="97" y="101"/>
                    </a:lnTo>
                    <a:lnTo>
                      <a:pt x="99" y="101"/>
                    </a:lnTo>
                    <a:lnTo>
                      <a:pt x="102" y="103"/>
                    </a:lnTo>
                    <a:lnTo>
                      <a:pt x="102" y="95"/>
                    </a:lnTo>
                    <a:lnTo>
                      <a:pt x="104" y="91"/>
                    </a:lnTo>
                    <a:lnTo>
                      <a:pt x="106" y="87"/>
                    </a:lnTo>
                    <a:lnTo>
                      <a:pt x="108" y="82"/>
                    </a:lnTo>
                    <a:lnTo>
                      <a:pt x="111" y="78"/>
                    </a:lnTo>
                    <a:lnTo>
                      <a:pt x="115" y="74"/>
                    </a:lnTo>
                    <a:lnTo>
                      <a:pt x="122" y="70"/>
                    </a:lnTo>
                    <a:lnTo>
                      <a:pt x="129" y="66"/>
                    </a:lnTo>
                    <a:lnTo>
                      <a:pt x="133" y="64"/>
                    </a:lnTo>
                    <a:lnTo>
                      <a:pt x="145" y="64"/>
                    </a:lnTo>
                    <a:lnTo>
                      <a:pt x="147" y="62"/>
                    </a:lnTo>
                    <a:lnTo>
                      <a:pt x="149" y="62"/>
                    </a:lnTo>
                    <a:lnTo>
                      <a:pt x="149" y="60"/>
                    </a:lnTo>
                    <a:lnTo>
                      <a:pt x="145" y="56"/>
                    </a:lnTo>
                    <a:lnTo>
                      <a:pt x="138" y="56"/>
                    </a:lnTo>
                    <a:lnTo>
                      <a:pt x="154" y="33"/>
                    </a:lnTo>
                    <a:lnTo>
                      <a:pt x="151" y="31"/>
                    </a:lnTo>
                    <a:lnTo>
                      <a:pt x="147" y="29"/>
                    </a:lnTo>
                    <a:lnTo>
                      <a:pt x="140" y="29"/>
                    </a:lnTo>
                    <a:lnTo>
                      <a:pt x="136" y="27"/>
                    </a:lnTo>
                    <a:lnTo>
                      <a:pt x="129" y="25"/>
                    </a:lnTo>
                    <a:lnTo>
                      <a:pt x="124" y="25"/>
                    </a:lnTo>
                    <a:lnTo>
                      <a:pt x="124" y="29"/>
                    </a:lnTo>
                    <a:lnTo>
                      <a:pt x="115" y="27"/>
                    </a:lnTo>
                    <a:lnTo>
                      <a:pt x="113" y="25"/>
                    </a:lnTo>
                    <a:lnTo>
                      <a:pt x="111" y="23"/>
                    </a:lnTo>
                    <a:lnTo>
                      <a:pt x="111" y="20"/>
                    </a:lnTo>
                    <a:lnTo>
                      <a:pt x="104" y="18"/>
                    </a:lnTo>
                    <a:lnTo>
                      <a:pt x="99" y="16"/>
                    </a:lnTo>
                    <a:lnTo>
                      <a:pt x="97" y="14"/>
                    </a:lnTo>
                    <a:lnTo>
                      <a:pt x="95" y="8"/>
                    </a:lnTo>
                    <a:lnTo>
                      <a:pt x="90" y="6"/>
                    </a:lnTo>
                    <a:lnTo>
                      <a:pt x="88" y="6"/>
                    </a:lnTo>
                    <a:lnTo>
                      <a:pt x="88" y="2"/>
                    </a:lnTo>
                    <a:lnTo>
                      <a:pt x="88" y="0"/>
                    </a:lnTo>
                    <a:lnTo>
                      <a:pt x="7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1" name="Freeform 345"/>
              <p:cNvSpPr>
                <a:spLocks/>
              </p:cNvSpPr>
              <p:nvPr/>
            </p:nvSpPr>
            <p:spPr bwMode="auto">
              <a:xfrm>
                <a:off x="1585" y="2426"/>
                <a:ext cx="169" cy="268"/>
              </a:xfrm>
              <a:custGeom>
                <a:avLst/>
                <a:gdLst>
                  <a:gd name="T0" fmla="*/ 77 w 169"/>
                  <a:gd name="T1" fmla="*/ 6 h 268"/>
                  <a:gd name="T2" fmla="*/ 77 w 169"/>
                  <a:gd name="T3" fmla="*/ 22 h 268"/>
                  <a:gd name="T4" fmla="*/ 68 w 169"/>
                  <a:gd name="T5" fmla="*/ 37 h 268"/>
                  <a:gd name="T6" fmla="*/ 43 w 169"/>
                  <a:gd name="T7" fmla="*/ 54 h 268"/>
                  <a:gd name="T8" fmla="*/ 31 w 169"/>
                  <a:gd name="T9" fmla="*/ 70 h 268"/>
                  <a:gd name="T10" fmla="*/ 25 w 169"/>
                  <a:gd name="T11" fmla="*/ 74 h 268"/>
                  <a:gd name="T12" fmla="*/ 18 w 169"/>
                  <a:gd name="T13" fmla="*/ 64 h 268"/>
                  <a:gd name="T14" fmla="*/ 9 w 169"/>
                  <a:gd name="T15" fmla="*/ 66 h 268"/>
                  <a:gd name="T16" fmla="*/ 11 w 169"/>
                  <a:gd name="T17" fmla="*/ 58 h 268"/>
                  <a:gd name="T18" fmla="*/ 0 w 169"/>
                  <a:gd name="T19" fmla="*/ 66 h 268"/>
                  <a:gd name="T20" fmla="*/ 0 w 169"/>
                  <a:gd name="T21" fmla="*/ 76 h 268"/>
                  <a:gd name="T22" fmla="*/ 4 w 169"/>
                  <a:gd name="T23" fmla="*/ 82 h 268"/>
                  <a:gd name="T24" fmla="*/ 2 w 169"/>
                  <a:gd name="T25" fmla="*/ 87 h 268"/>
                  <a:gd name="T26" fmla="*/ 18 w 169"/>
                  <a:gd name="T27" fmla="*/ 99 h 268"/>
                  <a:gd name="T28" fmla="*/ 27 w 169"/>
                  <a:gd name="T29" fmla="*/ 111 h 268"/>
                  <a:gd name="T30" fmla="*/ 36 w 169"/>
                  <a:gd name="T31" fmla="*/ 122 h 268"/>
                  <a:gd name="T32" fmla="*/ 50 w 169"/>
                  <a:gd name="T33" fmla="*/ 134 h 268"/>
                  <a:gd name="T34" fmla="*/ 61 w 169"/>
                  <a:gd name="T35" fmla="*/ 169 h 268"/>
                  <a:gd name="T36" fmla="*/ 77 w 169"/>
                  <a:gd name="T37" fmla="*/ 204 h 268"/>
                  <a:gd name="T38" fmla="*/ 84 w 169"/>
                  <a:gd name="T39" fmla="*/ 219 h 268"/>
                  <a:gd name="T40" fmla="*/ 95 w 169"/>
                  <a:gd name="T41" fmla="*/ 233 h 268"/>
                  <a:gd name="T42" fmla="*/ 129 w 169"/>
                  <a:gd name="T43" fmla="*/ 254 h 268"/>
                  <a:gd name="T44" fmla="*/ 147 w 169"/>
                  <a:gd name="T45" fmla="*/ 268 h 268"/>
                  <a:gd name="T46" fmla="*/ 158 w 169"/>
                  <a:gd name="T47" fmla="*/ 256 h 268"/>
                  <a:gd name="T48" fmla="*/ 169 w 169"/>
                  <a:gd name="T49" fmla="*/ 241 h 268"/>
                  <a:gd name="T50" fmla="*/ 163 w 169"/>
                  <a:gd name="T51" fmla="*/ 231 h 268"/>
                  <a:gd name="T52" fmla="*/ 163 w 169"/>
                  <a:gd name="T53" fmla="*/ 227 h 268"/>
                  <a:gd name="T54" fmla="*/ 165 w 169"/>
                  <a:gd name="T55" fmla="*/ 223 h 268"/>
                  <a:gd name="T56" fmla="*/ 163 w 169"/>
                  <a:gd name="T57" fmla="*/ 210 h 268"/>
                  <a:gd name="T58" fmla="*/ 158 w 169"/>
                  <a:gd name="T59" fmla="*/ 181 h 268"/>
                  <a:gd name="T60" fmla="*/ 145 w 169"/>
                  <a:gd name="T61" fmla="*/ 138 h 268"/>
                  <a:gd name="T62" fmla="*/ 133 w 169"/>
                  <a:gd name="T63" fmla="*/ 142 h 268"/>
                  <a:gd name="T64" fmla="*/ 117 w 169"/>
                  <a:gd name="T65" fmla="*/ 138 h 268"/>
                  <a:gd name="T66" fmla="*/ 108 w 169"/>
                  <a:gd name="T67" fmla="*/ 132 h 268"/>
                  <a:gd name="T68" fmla="*/ 102 w 169"/>
                  <a:gd name="T69" fmla="*/ 124 h 268"/>
                  <a:gd name="T70" fmla="*/ 99 w 169"/>
                  <a:gd name="T71" fmla="*/ 115 h 268"/>
                  <a:gd name="T72" fmla="*/ 95 w 169"/>
                  <a:gd name="T73" fmla="*/ 103 h 268"/>
                  <a:gd name="T74" fmla="*/ 102 w 169"/>
                  <a:gd name="T75" fmla="*/ 103 h 268"/>
                  <a:gd name="T76" fmla="*/ 106 w 169"/>
                  <a:gd name="T77" fmla="*/ 87 h 268"/>
                  <a:gd name="T78" fmla="*/ 115 w 169"/>
                  <a:gd name="T79" fmla="*/ 74 h 268"/>
                  <a:gd name="T80" fmla="*/ 133 w 169"/>
                  <a:gd name="T81" fmla="*/ 64 h 268"/>
                  <a:gd name="T82" fmla="*/ 149 w 169"/>
                  <a:gd name="T83" fmla="*/ 62 h 268"/>
                  <a:gd name="T84" fmla="*/ 138 w 169"/>
                  <a:gd name="T85" fmla="*/ 56 h 268"/>
                  <a:gd name="T86" fmla="*/ 147 w 169"/>
                  <a:gd name="T87" fmla="*/ 29 h 268"/>
                  <a:gd name="T88" fmla="*/ 129 w 169"/>
                  <a:gd name="T89" fmla="*/ 25 h 268"/>
                  <a:gd name="T90" fmla="*/ 115 w 169"/>
                  <a:gd name="T91" fmla="*/ 27 h 268"/>
                  <a:gd name="T92" fmla="*/ 111 w 169"/>
                  <a:gd name="T93" fmla="*/ 20 h 268"/>
                  <a:gd name="T94" fmla="*/ 97 w 169"/>
                  <a:gd name="T95" fmla="*/ 14 h 268"/>
                  <a:gd name="T96" fmla="*/ 88 w 169"/>
                  <a:gd name="T97" fmla="*/ 6 h 268"/>
                  <a:gd name="T98" fmla="*/ 79 w 169"/>
                  <a:gd name="T9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268">
                    <a:moveTo>
                      <a:pt x="79" y="0"/>
                    </a:moveTo>
                    <a:lnTo>
                      <a:pt x="72" y="4"/>
                    </a:lnTo>
                    <a:lnTo>
                      <a:pt x="77" y="6"/>
                    </a:lnTo>
                    <a:lnTo>
                      <a:pt x="79" y="14"/>
                    </a:lnTo>
                    <a:lnTo>
                      <a:pt x="79" y="22"/>
                    </a:lnTo>
                    <a:lnTo>
                      <a:pt x="77" y="22"/>
                    </a:lnTo>
                    <a:lnTo>
                      <a:pt x="77" y="27"/>
                    </a:lnTo>
                    <a:lnTo>
                      <a:pt x="72" y="33"/>
                    </a:lnTo>
                    <a:lnTo>
                      <a:pt x="68" y="37"/>
                    </a:lnTo>
                    <a:lnTo>
                      <a:pt x="54" y="43"/>
                    </a:lnTo>
                    <a:lnTo>
                      <a:pt x="50" y="47"/>
                    </a:lnTo>
                    <a:lnTo>
                      <a:pt x="43" y="54"/>
                    </a:lnTo>
                    <a:lnTo>
                      <a:pt x="38" y="60"/>
                    </a:lnTo>
                    <a:lnTo>
                      <a:pt x="34" y="68"/>
                    </a:lnTo>
                    <a:lnTo>
                      <a:pt x="31" y="70"/>
                    </a:lnTo>
                    <a:lnTo>
                      <a:pt x="29" y="72"/>
                    </a:lnTo>
                    <a:lnTo>
                      <a:pt x="27" y="74"/>
                    </a:lnTo>
                    <a:lnTo>
                      <a:pt x="25" y="74"/>
                    </a:lnTo>
                    <a:lnTo>
                      <a:pt x="22" y="74"/>
                    </a:lnTo>
                    <a:lnTo>
                      <a:pt x="22" y="72"/>
                    </a:lnTo>
                    <a:lnTo>
                      <a:pt x="18" y="64"/>
                    </a:lnTo>
                    <a:lnTo>
                      <a:pt x="16" y="66"/>
                    </a:lnTo>
                    <a:lnTo>
                      <a:pt x="13" y="68"/>
                    </a:lnTo>
                    <a:lnTo>
                      <a:pt x="9" y="66"/>
                    </a:lnTo>
                    <a:lnTo>
                      <a:pt x="7" y="64"/>
                    </a:lnTo>
                    <a:lnTo>
                      <a:pt x="13" y="60"/>
                    </a:lnTo>
                    <a:lnTo>
                      <a:pt x="11" y="58"/>
                    </a:lnTo>
                    <a:lnTo>
                      <a:pt x="9" y="54"/>
                    </a:lnTo>
                    <a:lnTo>
                      <a:pt x="2" y="60"/>
                    </a:lnTo>
                    <a:lnTo>
                      <a:pt x="0" y="66"/>
                    </a:lnTo>
                    <a:lnTo>
                      <a:pt x="0" y="72"/>
                    </a:lnTo>
                    <a:lnTo>
                      <a:pt x="2" y="76"/>
                    </a:lnTo>
                    <a:lnTo>
                      <a:pt x="0" y="76"/>
                    </a:lnTo>
                    <a:lnTo>
                      <a:pt x="0" y="78"/>
                    </a:lnTo>
                    <a:lnTo>
                      <a:pt x="2" y="80"/>
                    </a:lnTo>
                    <a:lnTo>
                      <a:pt x="4" y="82"/>
                    </a:lnTo>
                    <a:lnTo>
                      <a:pt x="4" y="84"/>
                    </a:lnTo>
                    <a:lnTo>
                      <a:pt x="4" y="86"/>
                    </a:lnTo>
                    <a:lnTo>
                      <a:pt x="2" y="87"/>
                    </a:lnTo>
                    <a:lnTo>
                      <a:pt x="2" y="89"/>
                    </a:lnTo>
                    <a:lnTo>
                      <a:pt x="11" y="95"/>
                    </a:lnTo>
                    <a:lnTo>
                      <a:pt x="18" y="99"/>
                    </a:lnTo>
                    <a:lnTo>
                      <a:pt x="20" y="105"/>
                    </a:lnTo>
                    <a:lnTo>
                      <a:pt x="22" y="109"/>
                    </a:lnTo>
                    <a:lnTo>
                      <a:pt x="27" y="111"/>
                    </a:lnTo>
                    <a:lnTo>
                      <a:pt x="31" y="113"/>
                    </a:lnTo>
                    <a:lnTo>
                      <a:pt x="34" y="117"/>
                    </a:lnTo>
                    <a:lnTo>
                      <a:pt x="36" y="122"/>
                    </a:lnTo>
                    <a:lnTo>
                      <a:pt x="41" y="124"/>
                    </a:lnTo>
                    <a:lnTo>
                      <a:pt x="45" y="128"/>
                    </a:lnTo>
                    <a:lnTo>
                      <a:pt x="50" y="134"/>
                    </a:lnTo>
                    <a:lnTo>
                      <a:pt x="52" y="142"/>
                    </a:lnTo>
                    <a:lnTo>
                      <a:pt x="56" y="159"/>
                    </a:lnTo>
                    <a:lnTo>
                      <a:pt x="61" y="169"/>
                    </a:lnTo>
                    <a:lnTo>
                      <a:pt x="68" y="184"/>
                    </a:lnTo>
                    <a:lnTo>
                      <a:pt x="74" y="198"/>
                    </a:lnTo>
                    <a:lnTo>
                      <a:pt x="77" y="204"/>
                    </a:lnTo>
                    <a:lnTo>
                      <a:pt x="77" y="208"/>
                    </a:lnTo>
                    <a:lnTo>
                      <a:pt x="74" y="212"/>
                    </a:lnTo>
                    <a:lnTo>
                      <a:pt x="84" y="219"/>
                    </a:lnTo>
                    <a:lnTo>
                      <a:pt x="86" y="225"/>
                    </a:lnTo>
                    <a:lnTo>
                      <a:pt x="88" y="229"/>
                    </a:lnTo>
                    <a:lnTo>
                      <a:pt x="95" y="233"/>
                    </a:lnTo>
                    <a:lnTo>
                      <a:pt x="104" y="237"/>
                    </a:lnTo>
                    <a:lnTo>
                      <a:pt x="108" y="243"/>
                    </a:lnTo>
                    <a:lnTo>
                      <a:pt x="129" y="254"/>
                    </a:lnTo>
                    <a:lnTo>
                      <a:pt x="140" y="260"/>
                    </a:lnTo>
                    <a:lnTo>
                      <a:pt x="147" y="266"/>
                    </a:lnTo>
                    <a:lnTo>
                      <a:pt x="147" y="268"/>
                    </a:lnTo>
                    <a:lnTo>
                      <a:pt x="149" y="266"/>
                    </a:lnTo>
                    <a:lnTo>
                      <a:pt x="154" y="260"/>
                    </a:lnTo>
                    <a:lnTo>
                      <a:pt x="158" y="256"/>
                    </a:lnTo>
                    <a:lnTo>
                      <a:pt x="160" y="254"/>
                    </a:lnTo>
                    <a:lnTo>
                      <a:pt x="169" y="245"/>
                    </a:lnTo>
                    <a:lnTo>
                      <a:pt x="169" y="241"/>
                    </a:lnTo>
                    <a:lnTo>
                      <a:pt x="169" y="239"/>
                    </a:lnTo>
                    <a:lnTo>
                      <a:pt x="160" y="235"/>
                    </a:lnTo>
                    <a:lnTo>
                      <a:pt x="163" y="231"/>
                    </a:lnTo>
                    <a:lnTo>
                      <a:pt x="160" y="229"/>
                    </a:lnTo>
                    <a:lnTo>
                      <a:pt x="160" y="227"/>
                    </a:lnTo>
                    <a:lnTo>
                      <a:pt x="163" y="227"/>
                    </a:lnTo>
                    <a:lnTo>
                      <a:pt x="167" y="231"/>
                    </a:lnTo>
                    <a:lnTo>
                      <a:pt x="165" y="227"/>
                    </a:lnTo>
                    <a:lnTo>
                      <a:pt x="165" y="223"/>
                    </a:lnTo>
                    <a:lnTo>
                      <a:pt x="167" y="223"/>
                    </a:lnTo>
                    <a:lnTo>
                      <a:pt x="163" y="216"/>
                    </a:lnTo>
                    <a:lnTo>
                      <a:pt x="163" y="210"/>
                    </a:lnTo>
                    <a:lnTo>
                      <a:pt x="163" y="206"/>
                    </a:lnTo>
                    <a:lnTo>
                      <a:pt x="167" y="196"/>
                    </a:lnTo>
                    <a:lnTo>
                      <a:pt x="158" y="181"/>
                    </a:lnTo>
                    <a:lnTo>
                      <a:pt x="142" y="177"/>
                    </a:lnTo>
                    <a:lnTo>
                      <a:pt x="145" y="140"/>
                    </a:lnTo>
                    <a:lnTo>
                      <a:pt x="145" y="138"/>
                    </a:lnTo>
                    <a:lnTo>
                      <a:pt x="145" y="136"/>
                    </a:lnTo>
                    <a:lnTo>
                      <a:pt x="142" y="136"/>
                    </a:lnTo>
                    <a:lnTo>
                      <a:pt x="133" y="142"/>
                    </a:lnTo>
                    <a:lnTo>
                      <a:pt x="120" y="142"/>
                    </a:lnTo>
                    <a:lnTo>
                      <a:pt x="117" y="142"/>
                    </a:lnTo>
                    <a:lnTo>
                      <a:pt x="117" y="138"/>
                    </a:lnTo>
                    <a:lnTo>
                      <a:pt x="115" y="136"/>
                    </a:lnTo>
                    <a:lnTo>
                      <a:pt x="113" y="134"/>
                    </a:lnTo>
                    <a:lnTo>
                      <a:pt x="108" y="132"/>
                    </a:lnTo>
                    <a:lnTo>
                      <a:pt x="106" y="128"/>
                    </a:lnTo>
                    <a:lnTo>
                      <a:pt x="104" y="126"/>
                    </a:lnTo>
                    <a:lnTo>
                      <a:pt x="102" y="124"/>
                    </a:lnTo>
                    <a:lnTo>
                      <a:pt x="99" y="122"/>
                    </a:lnTo>
                    <a:lnTo>
                      <a:pt x="102" y="117"/>
                    </a:lnTo>
                    <a:lnTo>
                      <a:pt x="99" y="115"/>
                    </a:lnTo>
                    <a:lnTo>
                      <a:pt x="99" y="111"/>
                    </a:lnTo>
                    <a:lnTo>
                      <a:pt x="97" y="107"/>
                    </a:lnTo>
                    <a:lnTo>
                      <a:pt x="95" y="103"/>
                    </a:lnTo>
                    <a:lnTo>
                      <a:pt x="97" y="101"/>
                    </a:lnTo>
                    <a:lnTo>
                      <a:pt x="99" y="101"/>
                    </a:lnTo>
                    <a:lnTo>
                      <a:pt x="102" y="103"/>
                    </a:lnTo>
                    <a:lnTo>
                      <a:pt x="102" y="95"/>
                    </a:lnTo>
                    <a:lnTo>
                      <a:pt x="104" y="91"/>
                    </a:lnTo>
                    <a:lnTo>
                      <a:pt x="106" y="87"/>
                    </a:lnTo>
                    <a:lnTo>
                      <a:pt x="108" y="82"/>
                    </a:lnTo>
                    <a:lnTo>
                      <a:pt x="111" y="78"/>
                    </a:lnTo>
                    <a:lnTo>
                      <a:pt x="115" y="74"/>
                    </a:lnTo>
                    <a:lnTo>
                      <a:pt x="122" y="70"/>
                    </a:lnTo>
                    <a:lnTo>
                      <a:pt x="129" y="66"/>
                    </a:lnTo>
                    <a:lnTo>
                      <a:pt x="133" y="64"/>
                    </a:lnTo>
                    <a:lnTo>
                      <a:pt x="145" y="64"/>
                    </a:lnTo>
                    <a:lnTo>
                      <a:pt x="147" y="62"/>
                    </a:lnTo>
                    <a:lnTo>
                      <a:pt x="149" y="62"/>
                    </a:lnTo>
                    <a:lnTo>
                      <a:pt x="149" y="60"/>
                    </a:lnTo>
                    <a:lnTo>
                      <a:pt x="145" y="56"/>
                    </a:lnTo>
                    <a:lnTo>
                      <a:pt x="138" y="56"/>
                    </a:lnTo>
                    <a:lnTo>
                      <a:pt x="154" y="33"/>
                    </a:lnTo>
                    <a:lnTo>
                      <a:pt x="151" y="31"/>
                    </a:lnTo>
                    <a:lnTo>
                      <a:pt x="147" y="29"/>
                    </a:lnTo>
                    <a:lnTo>
                      <a:pt x="140" y="29"/>
                    </a:lnTo>
                    <a:lnTo>
                      <a:pt x="136" y="27"/>
                    </a:lnTo>
                    <a:lnTo>
                      <a:pt x="129" y="25"/>
                    </a:lnTo>
                    <a:lnTo>
                      <a:pt x="124" y="25"/>
                    </a:lnTo>
                    <a:lnTo>
                      <a:pt x="124" y="29"/>
                    </a:lnTo>
                    <a:lnTo>
                      <a:pt x="115" y="27"/>
                    </a:lnTo>
                    <a:lnTo>
                      <a:pt x="113" y="25"/>
                    </a:lnTo>
                    <a:lnTo>
                      <a:pt x="111" y="23"/>
                    </a:lnTo>
                    <a:lnTo>
                      <a:pt x="111" y="20"/>
                    </a:lnTo>
                    <a:lnTo>
                      <a:pt x="104" y="18"/>
                    </a:lnTo>
                    <a:lnTo>
                      <a:pt x="99" y="16"/>
                    </a:lnTo>
                    <a:lnTo>
                      <a:pt x="97" y="14"/>
                    </a:lnTo>
                    <a:lnTo>
                      <a:pt x="95" y="8"/>
                    </a:lnTo>
                    <a:lnTo>
                      <a:pt x="90" y="6"/>
                    </a:lnTo>
                    <a:lnTo>
                      <a:pt x="88" y="6"/>
                    </a:lnTo>
                    <a:lnTo>
                      <a:pt x="88" y="2"/>
                    </a:lnTo>
                    <a:lnTo>
                      <a:pt x="88" y="0"/>
                    </a:lnTo>
                    <a:lnTo>
                      <a:pt x="7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5" name="Group 349"/>
            <p:cNvGrpSpPr>
              <a:grpSpLocks/>
            </p:cNvGrpSpPr>
            <p:nvPr/>
          </p:nvGrpSpPr>
          <p:grpSpPr bwMode="auto">
            <a:xfrm>
              <a:off x="1847" y="2710"/>
              <a:ext cx="112" cy="130"/>
              <a:chOff x="1847" y="2710"/>
              <a:chExt cx="112" cy="130"/>
            </a:xfrm>
            <a:grpFill/>
          </p:grpSpPr>
          <p:sp>
            <p:nvSpPr>
              <p:cNvPr id="3268" name="Freeform 347"/>
              <p:cNvSpPr>
                <a:spLocks/>
              </p:cNvSpPr>
              <p:nvPr/>
            </p:nvSpPr>
            <p:spPr bwMode="auto">
              <a:xfrm>
                <a:off x="1847" y="2710"/>
                <a:ext cx="112" cy="130"/>
              </a:xfrm>
              <a:custGeom>
                <a:avLst/>
                <a:gdLst>
                  <a:gd name="T0" fmla="*/ 51 w 112"/>
                  <a:gd name="T1" fmla="*/ 2 h 130"/>
                  <a:gd name="T2" fmla="*/ 22 w 112"/>
                  <a:gd name="T3" fmla="*/ 0 h 130"/>
                  <a:gd name="T4" fmla="*/ 13 w 112"/>
                  <a:gd name="T5" fmla="*/ 12 h 130"/>
                  <a:gd name="T6" fmla="*/ 9 w 112"/>
                  <a:gd name="T7" fmla="*/ 20 h 130"/>
                  <a:gd name="T8" fmla="*/ 0 w 112"/>
                  <a:gd name="T9" fmla="*/ 44 h 130"/>
                  <a:gd name="T10" fmla="*/ 11 w 112"/>
                  <a:gd name="T11" fmla="*/ 53 h 130"/>
                  <a:gd name="T12" fmla="*/ 18 w 112"/>
                  <a:gd name="T13" fmla="*/ 59 h 130"/>
                  <a:gd name="T14" fmla="*/ 22 w 112"/>
                  <a:gd name="T15" fmla="*/ 65 h 130"/>
                  <a:gd name="T16" fmla="*/ 27 w 112"/>
                  <a:gd name="T17" fmla="*/ 73 h 130"/>
                  <a:gd name="T18" fmla="*/ 33 w 112"/>
                  <a:gd name="T19" fmla="*/ 75 h 130"/>
                  <a:gd name="T20" fmla="*/ 40 w 112"/>
                  <a:gd name="T21" fmla="*/ 81 h 130"/>
                  <a:gd name="T22" fmla="*/ 45 w 112"/>
                  <a:gd name="T23" fmla="*/ 81 h 130"/>
                  <a:gd name="T24" fmla="*/ 54 w 112"/>
                  <a:gd name="T25" fmla="*/ 87 h 130"/>
                  <a:gd name="T26" fmla="*/ 63 w 112"/>
                  <a:gd name="T27" fmla="*/ 96 h 130"/>
                  <a:gd name="T28" fmla="*/ 63 w 112"/>
                  <a:gd name="T29" fmla="*/ 100 h 130"/>
                  <a:gd name="T30" fmla="*/ 60 w 112"/>
                  <a:gd name="T31" fmla="*/ 112 h 130"/>
                  <a:gd name="T32" fmla="*/ 51 w 112"/>
                  <a:gd name="T33" fmla="*/ 122 h 130"/>
                  <a:gd name="T34" fmla="*/ 56 w 112"/>
                  <a:gd name="T35" fmla="*/ 126 h 130"/>
                  <a:gd name="T36" fmla="*/ 65 w 112"/>
                  <a:gd name="T37" fmla="*/ 128 h 130"/>
                  <a:gd name="T38" fmla="*/ 76 w 112"/>
                  <a:gd name="T39" fmla="*/ 130 h 130"/>
                  <a:gd name="T40" fmla="*/ 92 w 112"/>
                  <a:gd name="T41" fmla="*/ 130 h 130"/>
                  <a:gd name="T42" fmla="*/ 96 w 112"/>
                  <a:gd name="T43" fmla="*/ 126 h 130"/>
                  <a:gd name="T44" fmla="*/ 103 w 112"/>
                  <a:gd name="T45" fmla="*/ 120 h 130"/>
                  <a:gd name="T46" fmla="*/ 105 w 112"/>
                  <a:gd name="T47" fmla="*/ 114 h 130"/>
                  <a:gd name="T48" fmla="*/ 105 w 112"/>
                  <a:gd name="T49" fmla="*/ 106 h 130"/>
                  <a:gd name="T50" fmla="*/ 107 w 112"/>
                  <a:gd name="T51" fmla="*/ 100 h 130"/>
                  <a:gd name="T52" fmla="*/ 110 w 112"/>
                  <a:gd name="T53" fmla="*/ 87 h 130"/>
                  <a:gd name="T54" fmla="*/ 112 w 112"/>
                  <a:gd name="T55" fmla="*/ 75 h 130"/>
                  <a:gd name="T56" fmla="*/ 107 w 112"/>
                  <a:gd name="T57" fmla="*/ 73 h 130"/>
                  <a:gd name="T58" fmla="*/ 101 w 112"/>
                  <a:gd name="T59" fmla="*/ 75 h 130"/>
                  <a:gd name="T60" fmla="*/ 98 w 112"/>
                  <a:gd name="T61" fmla="*/ 69 h 130"/>
                  <a:gd name="T62" fmla="*/ 98 w 112"/>
                  <a:gd name="T63" fmla="*/ 50 h 130"/>
                  <a:gd name="T64" fmla="*/ 90 w 112"/>
                  <a:gd name="T65" fmla="*/ 48 h 130"/>
                  <a:gd name="T66" fmla="*/ 90 w 112"/>
                  <a:gd name="T67" fmla="*/ 44 h 130"/>
                  <a:gd name="T68" fmla="*/ 83 w 112"/>
                  <a:gd name="T69" fmla="*/ 44 h 130"/>
                  <a:gd name="T70" fmla="*/ 69 w 112"/>
                  <a:gd name="T71" fmla="*/ 42 h 130"/>
                  <a:gd name="T72" fmla="*/ 65 w 112"/>
                  <a:gd name="T73" fmla="*/ 36 h 130"/>
                  <a:gd name="T74" fmla="*/ 65 w 112"/>
                  <a:gd name="T75" fmla="*/ 30 h 130"/>
                  <a:gd name="T76" fmla="*/ 65 w 112"/>
                  <a:gd name="T77" fmla="*/ 18 h 130"/>
                  <a:gd name="T78" fmla="*/ 56 w 112"/>
                  <a:gd name="T7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30">
                    <a:moveTo>
                      <a:pt x="56" y="8"/>
                    </a:moveTo>
                    <a:lnTo>
                      <a:pt x="51" y="2"/>
                    </a:lnTo>
                    <a:lnTo>
                      <a:pt x="38" y="0"/>
                    </a:lnTo>
                    <a:lnTo>
                      <a:pt x="22" y="0"/>
                    </a:lnTo>
                    <a:lnTo>
                      <a:pt x="18" y="6"/>
                    </a:lnTo>
                    <a:lnTo>
                      <a:pt x="13" y="12"/>
                    </a:lnTo>
                    <a:lnTo>
                      <a:pt x="11" y="18"/>
                    </a:lnTo>
                    <a:lnTo>
                      <a:pt x="9" y="20"/>
                    </a:lnTo>
                    <a:lnTo>
                      <a:pt x="9" y="26"/>
                    </a:lnTo>
                    <a:lnTo>
                      <a:pt x="0" y="44"/>
                    </a:lnTo>
                    <a:lnTo>
                      <a:pt x="9" y="48"/>
                    </a:lnTo>
                    <a:lnTo>
                      <a:pt x="11" y="53"/>
                    </a:lnTo>
                    <a:lnTo>
                      <a:pt x="13" y="57"/>
                    </a:lnTo>
                    <a:lnTo>
                      <a:pt x="18" y="59"/>
                    </a:lnTo>
                    <a:lnTo>
                      <a:pt x="20" y="61"/>
                    </a:lnTo>
                    <a:lnTo>
                      <a:pt x="22" y="65"/>
                    </a:lnTo>
                    <a:lnTo>
                      <a:pt x="25" y="69"/>
                    </a:lnTo>
                    <a:lnTo>
                      <a:pt x="27" y="73"/>
                    </a:lnTo>
                    <a:lnTo>
                      <a:pt x="29" y="73"/>
                    </a:lnTo>
                    <a:lnTo>
                      <a:pt x="33" y="75"/>
                    </a:lnTo>
                    <a:lnTo>
                      <a:pt x="38" y="79"/>
                    </a:lnTo>
                    <a:lnTo>
                      <a:pt x="40" y="81"/>
                    </a:lnTo>
                    <a:lnTo>
                      <a:pt x="42" y="81"/>
                    </a:lnTo>
                    <a:lnTo>
                      <a:pt x="45" y="81"/>
                    </a:lnTo>
                    <a:lnTo>
                      <a:pt x="47" y="83"/>
                    </a:lnTo>
                    <a:lnTo>
                      <a:pt x="54" y="87"/>
                    </a:lnTo>
                    <a:lnTo>
                      <a:pt x="56" y="91"/>
                    </a:lnTo>
                    <a:lnTo>
                      <a:pt x="63" y="96"/>
                    </a:lnTo>
                    <a:lnTo>
                      <a:pt x="63" y="98"/>
                    </a:lnTo>
                    <a:lnTo>
                      <a:pt x="63" y="100"/>
                    </a:lnTo>
                    <a:lnTo>
                      <a:pt x="63" y="104"/>
                    </a:lnTo>
                    <a:lnTo>
                      <a:pt x="60" y="112"/>
                    </a:lnTo>
                    <a:lnTo>
                      <a:pt x="56" y="116"/>
                    </a:lnTo>
                    <a:lnTo>
                      <a:pt x="51" y="122"/>
                    </a:lnTo>
                    <a:lnTo>
                      <a:pt x="51" y="126"/>
                    </a:lnTo>
                    <a:lnTo>
                      <a:pt x="56" y="126"/>
                    </a:lnTo>
                    <a:lnTo>
                      <a:pt x="60" y="126"/>
                    </a:lnTo>
                    <a:lnTo>
                      <a:pt x="65" y="128"/>
                    </a:lnTo>
                    <a:lnTo>
                      <a:pt x="69" y="130"/>
                    </a:lnTo>
                    <a:lnTo>
                      <a:pt x="76" y="130"/>
                    </a:lnTo>
                    <a:lnTo>
                      <a:pt x="87" y="130"/>
                    </a:lnTo>
                    <a:lnTo>
                      <a:pt x="92" y="130"/>
                    </a:lnTo>
                    <a:lnTo>
                      <a:pt x="94" y="130"/>
                    </a:lnTo>
                    <a:lnTo>
                      <a:pt x="96" y="126"/>
                    </a:lnTo>
                    <a:lnTo>
                      <a:pt x="98" y="122"/>
                    </a:lnTo>
                    <a:lnTo>
                      <a:pt x="103" y="120"/>
                    </a:lnTo>
                    <a:lnTo>
                      <a:pt x="105" y="116"/>
                    </a:lnTo>
                    <a:lnTo>
                      <a:pt x="105" y="114"/>
                    </a:lnTo>
                    <a:lnTo>
                      <a:pt x="105" y="108"/>
                    </a:lnTo>
                    <a:lnTo>
                      <a:pt x="105" y="106"/>
                    </a:lnTo>
                    <a:lnTo>
                      <a:pt x="105" y="104"/>
                    </a:lnTo>
                    <a:lnTo>
                      <a:pt x="107" y="100"/>
                    </a:lnTo>
                    <a:lnTo>
                      <a:pt x="107" y="95"/>
                    </a:lnTo>
                    <a:lnTo>
                      <a:pt x="110" y="87"/>
                    </a:lnTo>
                    <a:lnTo>
                      <a:pt x="110" y="81"/>
                    </a:lnTo>
                    <a:lnTo>
                      <a:pt x="112" y="75"/>
                    </a:lnTo>
                    <a:lnTo>
                      <a:pt x="110" y="73"/>
                    </a:lnTo>
                    <a:lnTo>
                      <a:pt x="107" y="73"/>
                    </a:lnTo>
                    <a:lnTo>
                      <a:pt x="103" y="75"/>
                    </a:lnTo>
                    <a:lnTo>
                      <a:pt x="101" y="75"/>
                    </a:lnTo>
                    <a:lnTo>
                      <a:pt x="101" y="73"/>
                    </a:lnTo>
                    <a:lnTo>
                      <a:pt x="98" y="69"/>
                    </a:lnTo>
                    <a:lnTo>
                      <a:pt x="101" y="55"/>
                    </a:lnTo>
                    <a:lnTo>
                      <a:pt x="98" y="50"/>
                    </a:lnTo>
                    <a:lnTo>
                      <a:pt x="92" y="48"/>
                    </a:lnTo>
                    <a:lnTo>
                      <a:pt x="90" y="48"/>
                    </a:lnTo>
                    <a:lnTo>
                      <a:pt x="90" y="46"/>
                    </a:lnTo>
                    <a:lnTo>
                      <a:pt x="90" y="44"/>
                    </a:lnTo>
                    <a:lnTo>
                      <a:pt x="87" y="42"/>
                    </a:lnTo>
                    <a:lnTo>
                      <a:pt x="83" y="44"/>
                    </a:lnTo>
                    <a:lnTo>
                      <a:pt x="74" y="42"/>
                    </a:lnTo>
                    <a:lnTo>
                      <a:pt x="69" y="42"/>
                    </a:lnTo>
                    <a:lnTo>
                      <a:pt x="67" y="40"/>
                    </a:lnTo>
                    <a:lnTo>
                      <a:pt x="65" y="36"/>
                    </a:lnTo>
                    <a:lnTo>
                      <a:pt x="65" y="32"/>
                    </a:lnTo>
                    <a:lnTo>
                      <a:pt x="65" y="30"/>
                    </a:lnTo>
                    <a:lnTo>
                      <a:pt x="65" y="22"/>
                    </a:lnTo>
                    <a:lnTo>
                      <a:pt x="65" y="18"/>
                    </a:lnTo>
                    <a:lnTo>
                      <a:pt x="60" y="12"/>
                    </a:lnTo>
                    <a:lnTo>
                      <a:pt x="5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9" name="Freeform 348"/>
              <p:cNvSpPr>
                <a:spLocks/>
              </p:cNvSpPr>
              <p:nvPr/>
            </p:nvSpPr>
            <p:spPr bwMode="auto">
              <a:xfrm>
                <a:off x="1847" y="2710"/>
                <a:ext cx="112" cy="130"/>
              </a:xfrm>
              <a:custGeom>
                <a:avLst/>
                <a:gdLst>
                  <a:gd name="T0" fmla="*/ 51 w 112"/>
                  <a:gd name="T1" fmla="*/ 2 h 130"/>
                  <a:gd name="T2" fmla="*/ 22 w 112"/>
                  <a:gd name="T3" fmla="*/ 0 h 130"/>
                  <a:gd name="T4" fmla="*/ 13 w 112"/>
                  <a:gd name="T5" fmla="*/ 12 h 130"/>
                  <a:gd name="T6" fmla="*/ 9 w 112"/>
                  <a:gd name="T7" fmla="*/ 20 h 130"/>
                  <a:gd name="T8" fmla="*/ 0 w 112"/>
                  <a:gd name="T9" fmla="*/ 44 h 130"/>
                  <a:gd name="T10" fmla="*/ 11 w 112"/>
                  <a:gd name="T11" fmla="*/ 53 h 130"/>
                  <a:gd name="T12" fmla="*/ 18 w 112"/>
                  <a:gd name="T13" fmla="*/ 59 h 130"/>
                  <a:gd name="T14" fmla="*/ 22 w 112"/>
                  <a:gd name="T15" fmla="*/ 65 h 130"/>
                  <a:gd name="T16" fmla="*/ 27 w 112"/>
                  <a:gd name="T17" fmla="*/ 73 h 130"/>
                  <a:gd name="T18" fmla="*/ 33 w 112"/>
                  <a:gd name="T19" fmla="*/ 75 h 130"/>
                  <a:gd name="T20" fmla="*/ 40 w 112"/>
                  <a:gd name="T21" fmla="*/ 81 h 130"/>
                  <a:gd name="T22" fmla="*/ 45 w 112"/>
                  <a:gd name="T23" fmla="*/ 81 h 130"/>
                  <a:gd name="T24" fmla="*/ 54 w 112"/>
                  <a:gd name="T25" fmla="*/ 87 h 130"/>
                  <a:gd name="T26" fmla="*/ 63 w 112"/>
                  <a:gd name="T27" fmla="*/ 96 h 130"/>
                  <a:gd name="T28" fmla="*/ 63 w 112"/>
                  <a:gd name="T29" fmla="*/ 100 h 130"/>
                  <a:gd name="T30" fmla="*/ 60 w 112"/>
                  <a:gd name="T31" fmla="*/ 112 h 130"/>
                  <a:gd name="T32" fmla="*/ 51 w 112"/>
                  <a:gd name="T33" fmla="*/ 122 h 130"/>
                  <a:gd name="T34" fmla="*/ 56 w 112"/>
                  <a:gd name="T35" fmla="*/ 126 h 130"/>
                  <a:gd name="T36" fmla="*/ 65 w 112"/>
                  <a:gd name="T37" fmla="*/ 128 h 130"/>
                  <a:gd name="T38" fmla="*/ 76 w 112"/>
                  <a:gd name="T39" fmla="*/ 130 h 130"/>
                  <a:gd name="T40" fmla="*/ 92 w 112"/>
                  <a:gd name="T41" fmla="*/ 130 h 130"/>
                  <a:gd name="T42" fmla="*/ 96 w 112"/>
                  <a:gd name="T43" fmla="*/ 126 h 130"/>
                  <a:gd name="T44" fmla="*/ 103 w 112"/>
                  <a:gd name="T45" fmla="*/ 120 h 130"/>
                  <a:gd name="T46" fmla="*/ 105 w 112"/>
                  <a:gd name="T47" fmla="*/ 114 h 130"/>
                  <a:gd name="T48" fmla="*/ 105 w 112"/>
                  <a:gd name="T49" fmla="*/ 106 h 130"/>
                  <a:gd name="T50" fmla="*/ 107 w 112"/>
                  <a:gd name="T51" fmla="*/ 100 h 130"/>
                  <a:gd name="T52" fmla="*/ 110 w 112"/>
                  <a:gd name="T53" fmla="*/ 87 h 130"/>
                  <a:gd name="T54" fmla="*/ 112 w 112"/>
                  <a:gd name="T55" fmla="*/ 75 h 130"/>
                  <a:gd name="T56" fmla="*/ 107 w 112"/>
                  <a:gd name="T57" fmla="*/ 73 h 130"/>
                  <a:gd name="T58" fmla="*/ 101 w 112"/>
                  <a:gd name="T59" fmla="*/ 75 h 130"/>
                  <a:gd name="T60" fmla="*/ 98 w 112"/>
                  <a:gd name="T61" fmla="*/ 69 h 130"/>
                  <a:gd name="T62" fmla="*/ 98 w 112"/>
                  <a:gd name="T63" fmla="*/ 50 h 130"/>
                  <a:gd name="T64" fmla="*/ 90 w 112"/>
                  <a:gd name="T65" fmla="*/ 48 h 130"/>
                  <a:gd name="T66" fmla="*/ 90 w 112"/>
                  <a:gd name="T67" fmla="*/ 44 h 130"/>
                  <a:gd name="T68" fmla="*/ 83 w 112"/>
                  <a:gd name="T69" fmla="*/ 44 h 130"/>
                  <a:gd name="T70" fmla="*/ 69 w 112"/>
                  <a:gd name="T71" fmla="*/ 42 h 130"/>
                  <a:gd name="T72" fmla="*/ 65 w 112"/>
                  <a:gd name="T73" fmla="*/ 36 h 130"/>
                  <a:gd name="T74" fmla="*/ 65 w 112"/>
                  <a:gd name="T75" fmla="*/ 30 h 130"/>
                  <a:gd name="T76" fmla="*/ 65 w 112"/>
                  <a:gd name="T77" fmla="*/ 18 h 130"/>
                  <a:gd name="T78" fmla="*/ 56 w 112"/>
                  <a:gd name="T7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30">
                    <a:moveTo>
                      <a:pt x="56" y="8"/>
                    </a:moveTo>
                    <a:lnTo>
                      <a:pt x="51" y="2"/>
                    </a:lnTo>
                    <a:lnTo>
                      <a:pt x="38" y="0"/>
                    </a:lnTo>
                    <a:lnTo>
                      <a:pt x="22" y="0"/>
                    </a:lnTo>
                    <a:lnTo>
                      <a:pt x="18" y="6"/>
                    </a:lnTo>
                    <a:lnTo>
                      <a:pt x="13" y="12"/>
                    </a:lnTo>
                    <a:lnTo>
                      <a:pt x="11" y="18"/>
                    </a:lnTo>
                    <a:lnTo>
                      <a:pt x="9" y="20"/>
                    </a:lnTo>
                    <a:lnTo>
                      <a:pt x="9" y="26"/>
                    </a:lnTo>
                    <a:lnTo>
                      <a:pt x="0" y="44"/>
                    </a:lnTo>
                    <a:lnTo>
                      <a:pt x="9" y="48"/>
                    </a:lnTo>
                    <a:lnTo>
                      <a:pt x="11" y="53"/>
                    </a:lnTo>
                    <a:lnTo>
                      <a:pt x="13" y="57"/>
                    </a:lnTo>
                    <a:lnTo>
                      <a:pt x="18" y="59"/>
                    </a:lnTo>
                    <a:lnTo>
                      <a:pt x="20" y="61"/>
                    </a:lnTo>
                    <a:lnTo>
                      <a:pt x="22" y="65"/>
                    </a:lnTo>
                    <a:lnTo>
                      <a:pt x="25" y="69"/>
                    </a:lnTo>
                    <a:lnTo>
                      <a:pt x="27" y="73"/>
                    </a:lnTo>
                    <a:lnTo>
                      <a:pt x="29" y="73"/>
                    </a:lnTo>
                    <a:lnTo>
                      <a:pt x="33" y="75"/>
                    </a:lnTo>
                    <a:lnTo>
                      <a:pt x="38" y="79"/>
                    </a:lnTo>
                    <a:lnTo>
                      <a:pt x="40" y="81"/>
                    </a:lnTo>
                    <a:lnTo>
                      <a:pt x="42" y="81"/>
                    </a:lnTo>
                    <a:lnTo>
                      <a:pt x="45" y="81"/>
                    </a:lnTo>
                    <a:lnTo>
                      <a:pt x="47" y="83"/>
                    </a:lnTo>
                    <a:lnTo>
                      <a:pt x="54" y="87"/>
                    </a:lnTo>
                    <a:lnTo>
                      <a:pt x="56" y="91"/>
                    </a:lnTo>
                    <a:lnTo>
                      <a:pt x="63" y="96"/>
                    </a:lnTo>
                    <a:lnTo>
                      <a:pt x="63" y="98"/>
                    </a:lnTo>
                    <a:lnTo>
                      <a:pt x="63" y="100"/>
                    </a:lnTo>
                    <a:lnTo>
                      <a:pt x="63" y="104"/>
                    </a:lnTo>
                    <a:lnTo>
                      <a:pt x="60" y="112"/>
                    </a:lnTo>
                    <a:lnTo>
                      <a:pt x="56" y="116"/>
                    </a:lnTo>
                    <a:lnTo>
                      <a:pt x="51" y="122"/>
                    </a:lnTo>
                    <a:lnTo>
                      <a:pt x="51" y="126"/>
                    </a:lnTo>
                    <a:lnTo>
                      <a:pt x="56" y="126"/>
                    </a:lnTo>
                    <a:lnTo>
                      <a:pt x="60" y="126"/>
                    </a:lnTo>
                    <a:lnTo>
                      <a:pt x="65" y="128"/>
                    </a:lnTo>
                    <a:lnTo>
                      <a:pt x="69" y="130"/>
                    </a:lnTo>
                    <a:lnTo>
                      <a:pt x="76" y="130"/>
                    </a:lnTo>
                    <a:lnTo>
                      <a:pt x="87" y="130"/>
                    </a:lnTo>
                    <a:lnTo>
                      <a:pt x="92" y="130"/>
                    </a:lnTo>
                    <a:lnTo>
                      <a:pt x="94" y="130"/>
                    </a:lnTo>
                    <a:lnTo>
                      <a:pt x="96" y="126"/>
                    </a:lnTo>
                    <a:lnTo>
                      <a:pt x="98" y="122"/>
                    </a:lnTo>
                    <a:lnTo>
                      <a:pt x="103" y="120"/>
                    </a:lnTo>
                    <a:lnTo>
                      <a:pt x="105" y="116"/>
                    </a:lnTo>
                    <a:lnTo>
                      <a:pt x="105" y="114"/>
                    </a:lnTo>
                    <a:lnTo>
                      <a:pt x="105" y="108"/>
                    </a:lnTo>
                    <a:lnTo>
                      <a:pt x="105" y="106"/>
                    </a:lnTo>
                    <a:lnTo>
                      <a:pt x="105" y="104"/>
                    </a:lnTo>
                    <a:lnTo>
                      <a:pt x="107" y="100"/>
                    </a:lnTo>
                    <a:lnTo>
                      <a:pt x="107" y="95"/>
                    </a:lnTo>
                    <a:lnTo>
                      <a:pt x="110" y="87"/>
                    </a:lnTo>
                    <a:lnTo>
                      <a:pt x="110" y="81"/>
                    </a:lnTo>
                    <a:lnTo>
                      <a:pt x="112" y="75"/>
                    </a:lnTo>
                    <a:lnTo>
                      <a:pt x="110" y="73"/>
                    </a:lnTo>
                    <a:lnTo>
                      <a:pt x="107" y="73"/>
                    </a:lnTo>
                    <a:lnTo>
                      <a:pt x="103" y="75"/>
                    </a:lnTo>
                    <a:lnTo>
                      <a:pt x="101" y="75"/>
                    </a:lnTo>
                    <a:lnTo>
                      <a:pt x="101" y="73"/>
                    </a:lnTo>
                    <a:lnTo>
                      <a:pt x="98" y="69"/>
                    </a:lnTo>
                    <a:lnTo>
                      <a:pt x="101" y="55"/>
                    </a:lnTo>
                    <a:lnTo>
                      <a:pt x="98" y="50"/>
                    </a:lnTo>
                    <a:lnTo>
                      <a:pt x="92" y="48"/>
                    </a:lnTo>
                    <a:lnTo>
                      <a:pt x="90" y="48"/>
                    </a:lnTo>
                    <a:lnTo>
                      <a:pt x="90" y="46"/>
                    </a:lnTo>
                    <a:lnTo>
                      <a:pt x="90" y="44"/>
                    </a:lnTo>
                    <a:lnTo>
                      <a:pt x="87" y="42"/>
                    </a:lnTo>
                    <a:lnTo>
                      <a:pt x="83" y="44"/>
                    </a:lnTo>
                    <a:lnTo>
                      <a:pt x="74" y="42"/>
                    </a:lnTo>
                    <a:lnTo>
                      <a:pt x="69" y="42"/>
                    </a:lnTo>
                    <a:lnTo>
                      <a:pt x="67" y="40"/>
                    </a:lnTo>
                    <a:lnTo>
                      <a:pt x="65" y="36"/>
                    </a:lnTo>
                    <a:lnTo>
                      <a:pt x="65" y="32"/>
                    </a:lnTo>
                    <a:lnTo>
                      <a:pt x="65" y="30"/>
                    </a:lnTo>
                    <a:lnTo>
                      <a:pt x="65" y="22"/>
                    </a:lnTo>
                    <a:lnTo>
                      <a:pt x="65" y="18"/>
                    </a:lnTo>
                    <a:lnTo>
                      <a:pt x="60" y="12"/>
                    </a:lnTo>
                    <a:lnTo>
                      <a:pt x="56"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6" name="Group 353"/>
            <p:cNvGrpSpPr>
              <a:grpSpLocks/>
            </p:cNvGrpSpPr>
            <p:nvPr/>
          </p:nvGrpSpPr>
          <p:grpSpPr bwMode="auto">
            <a:xfrm>
              <a:off x="1561" y="2274"/>
              <a:ext cx="84" cy="41"/>
              <a:chOff x="1561" y="2274"/>
              <a:chExt cx="84" cy="41"/>
            </a:xfrm>
            <a:grpFill/>
          </p:grpSpPr>
          <p:sp>
            <p:nvSpPr>
              <p:cNvPr id="3265" name="Freeform 350"/>
              <p:cNvSpPr>
                <a:spLocks noEditPoints="1"/>
              </p:cNvSpPr>
              <p:nvPr/>
            </p:nvSpPr>
            <p:spPr bwMode="auto">
              <a:xfrm>
                <a:off x="1561" y="2274"/>
                <a:ext cx="84" cy="41"/>
              </a:xfrm>
              <a:custGeom>
                <a:avLst/>
                <a:gdLst>
                  <a:gd name="T0" fmla="*/ 7 w 84"/>
                  <a:gd name="T1" fmla="*/ 0 h 41"/>
                  <a:gd name="T2" fmla="*/ 5 w 84"/>
                  <a:gd name="T3" fmla="*/ 2 h 41"/>
                  <a:gd name="T4" fmla="*/ 2 w 84"/>
                  <a:gd name="T5" fmla="*/ 2 h 41"/>
                  <a:gd name="T6" fmla="*/ 2 w 84"/>
                  <a:gd name="T7" fmla="*/ 4 h 41"/>
                  <a:gd name="T8" fmla="*/ 2 w 84"/>
                  <a:gd name="T9" fmla="*/ 8 h 41"/>
                  <a:gd name="T10" fmla="*/ 0 w 84"/>
                  <a:gd name="T11" fmla="*/ 9 h 41"/>
                  <a:gd name="T12" fmla="*/ 2 w 84"/>
                  <a:gd name="T13" fmla="*/ 11 h 41"/>
                  <a:gd name="T14" fmla="*/ 5 w 84"/>
                  <a:gd name="T15" fmla="*/ 15 h 41"/>
                  <a:gd name="T16" fmla="*/ 2 w 84"/>
                  <a:gd name="T17" fmla="*/ 21 h 41"/>
                  <a:gd name="T18" fmla="*/ 11 w 84"/>
                  <a:gd name="T19" fmla="*/ 21 h 41"/>
                  <a:gd name="T20" fmla="*/ 16 w 84"/>
                  <a:gd name="T21" fmla="*/ 21 h 41"/>
                  <a:gd name="T22" fmla="*/ 22 w 84"/>
                  <a:gd name="T23" fmla="*/ 23 h 41"/>
                  <a:gd name="T24" fmla="*/ 22 w 84"/>
                  <a:gd name="T25" fmla="*/ 28 h 41"/>
                  <a:gd name="T26" fmla="*/ 27 w 84"/>
                  <a:gd name="T27" fmla="*/ 28 h 41"/>
                  <a:gd name="T28" fmla="*/ 29 w 84"/>
                  <a:gd name="T29" fmla="*/ 28 h 41"/>
                  <a:gd name="T30" fmla="*/ 29 w 84"/>
                  <a:gd name="T31" fmla="*/ 32 h 41"/>
                  <a:gd name="T32" fmla="*/ 38 w 84"/>
                  <a:gd name="T33" fmla="*/ 34 h 41"/>
                  <a:gd name="T34" fmla="*/ 44 w 84"/>
                  <a:gd name="T35" fmla="*/ 34 h 41"/>
                  <a:gd name="T36" fmla="*/ 47 w 84"/>
                  <a:gd name="T37" fmla="*/ 34 h 41"/>
                  <a:gd name="T38" fmla="*/ 44 w 84"/>
                  <a:gd name="T39" fmla="*/ 32 h 41"/>
                  <a:gd name="T40" fmla="*/ 40 w 84"/>
                  <a:gd name="T41" fmla="*/ 32 h 41"/>
                  <a:gd name="T42" fmla="*/ 38 w 84"/>
                  <a:gd name="T43" fmla="*/ 32 h 41"/>
                  <a:gd name="T44" fmla="*/ 40 w 84"/>
                  <a:gd name="T45" fmla="*/ 32 h 41"/>
                  <a:gd name="T46" fmla="*/ 42 w 84"/>
                  <a:gd name="T47" fmla="*/ 30 h 41"/>
                  <a:gd name="T48" fmla="*/ 40 w 84"/>
                  <a:gd name="T49" fmla="*/ 24 h 41"/>
                  <a:gd name="T50" fmla="*/ 36 w 84"/>
                  <a:gd name="T51" fmla="*/ 24 h 41"/>
                  <a:gd name="T52" fmla="*/ 36 w 84"/>
                  <a:gd name="T53" fmla="*/ 21 h 41"/>
                  <a:gd name="T54" fmla="*/ 47 w 84"/>
                  <a:gd name="T55" fmla="*/ 15 h 41"/>
                  <a:gd name="T56" fmla="*/ 44 w 84"/>
                  <a:gd name="T57" fmla="*/ 15 h 41"/>
                  <a:gd name="T58" fmla="*/ 47 w 84"/>
                  <a:gd name="T59" fmla="*/ 15 h 41"/>
                  <a:gd name="T60" fmla="*/ 49 w 84"/>
                  <a:gd name="T61" fmla="*/ 11 h 41"/>
                  <a:gd name="T62" fmla="*/ 51 w 84"/>
                  <a:gd name="T63" fmla="*/ 11 h 41"/>
                  <a:gd name="T64" fmla="*/ 53 w 84"/>
                  <a:gd name="T65" fmla="*/ 9 h 41"/>
                  <a:gd name="T66" fmla="*/ 62 w 84"/>
                  <a:gd name="T67" fmla="*/ 23 h 41"/>
                  <a:gd name="T68" fmla="*/ 71 w 84"/>
                  <a:gd name="T69" fmla="*/ 21 h 41"/>
                  <a:gd name="T70" fmla="*/ 69 w 84"/>
                  <a:gd name="T71" fmla="*/ 24 h 41"/>
                  <a:gd name="T72" fmla="*/ 66 w 84"/>
                  <a:gd name="T73" fmla="*/ 36 h 41"/>
                  <a:gd name="T74" fmla="*/ 69 w 84"/>
                  <a:gd name="T75" fmla="*/ 38 h 41"/>
                  <a:gd name="T76" fmla="*/ 73 w 84"/>
                  <a:gd name="T77" fmla="*/ 41 h 41"/>
                  <a:gd name="T78" fmla="*/ 80 w 84"/>
                  <a:gd name="T79" fmla="*/ 41 h 41"/>
                  <a:gd name="T80" fmla="*/ 80 w 84"/>
                  <a:gd name="T81" fmla="*/ 38 h 41"/>
                  <a:gd name="T82" fmla="*/ 82 w 84"/>
                  <a:gd name="T83" fmla="*/ 36 h 41"/>
                  <a:gd name="T84" fmla="*/ 84 w 84"/>
                  <a:gd name="T85" fmla="*/ 32 h 41"/>
                  <a:gd name="T86" fmla="*/ 82 w 84"/>
                  <a:gd name="T87" fmla="*/ 28 h 41"/>
                  <a:gd name="T88" fmla="*/ 80 w 84"/>
                  <a:gd name="T89" fmla="*/ 26 h 41"/>
                  <a:gd name="T90" fmla="*/ 82 w 84"/>
                  <a:gd name="T91" fmla="*/ 21 h 41"/>
                  <a:gd name="T92" fmla="*/ 71 w 84"/>
                  <a:gd name="T93" fmla="*/ 13 h 41"/>
                  <a:gd name="T94" fmla="*/ 62 w 84"/>
                  <a:gd name="T95" fmla="*/ 2 h 41"/>
                  <a:gd name="T96" fmla="*/ 49 w 84"/>
                  <a:gd name="T97" fmla="*/ 2 h 41"/>
                  <a:gd name="T98" fmla="*/ 47 w 84"/>
                  <a:gd name="T99" fmla="*/ 6 h 41"/>
                  <a:gd name="T100" fmla="*/ 36 w 84"/>
                  <a:gd name="T101" fmla="*/ 9 h 41"/>
                  <a:gd name="T102" fmla="*/ 24 w 84"/>
                  <a:gd name="T103" fmla="*/ 11 h 41"/>
                  <a:gd name="T104" fmla="*/ 22 w 84"/>
                  <a:gd name="T105" fmla="*/ 9 h 41"/>
                  <a:gd name="T106" fmla="*/ 20 w 84"/>
                  <a:gd name="T107" fmla="*/ 8 h 41"/>
                  <a:gd name="T108" fmla="*/ 18 w 84"/>
                  <a:gd name="T109" fmla="*/ 9 h 41"/>
                  <a:gd name="T110" fmla="*/ 16 w 84"/>
                  <a:gd name="T111" fmla="*/ 11 h 41"/>
                  <a:gd name="T112" fmla="*/ 13 w 84"/>
                  <a:gd name="T113" fmla="*/ 9 h 41"/>
                  <a:gd name="T114" fmla="*/ 7 w 84"/>
                  <a:gd name="T115" fmla="*/ 0 h 41"/>
                  <a:gd name="T116" fmla="*/ 20 w 84"/>
                  <a:gd name="T117" fmla="*/ 32 h 41"/>
                  <a:gd name="T118" fmla="*/ 22 w 84"/>
                  <a:gd name="T119" fmla="*/ 36 h 41"/>
                  <a:gd name="T120" fmla="*/ 22 w 84"/>
                  <a:gd name="T121" fmla="*/ 34 h 41"/>
                  <a:gd name="T122" fmla="*/ 20 w 84"/>
                  <a:gd name="T123"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41">
                    <a:moveTo>
                      <a:pt x="7" y="0"/>
                    </a:moveTo>
                    <a:lnTo>
                      <a:pt x="5" y="2"/>
                    </a:lnTo>
                    <a:lnTo>
                      <a:pt x="2" y="2"/>
                    </a:lnTo>
                    <a:lnTo>
                      <a:pt x="2" y="4"/>
                    </a:lnTo>
                    <a:lnTo>
                      <a:pt x="2" y="8"/>
                    </a:lnTo>
                    <a:lnTo>
                      <a:pt x="0" y="9"/>
                    </a:lnTo>
                    <a:lnTo>
                      <a:pt x="2" y="11"/>
                    </a:lnTo>
                    <a:lnTo>
                      <a:pt x="5" y="15"/>
                    </a:lnTo>
                    <a:lnTo>
                      <a:pt x="2" y="21"/>
                    </a:lnTo>
                    <a:lnTo>
                      <a:pt x="11" y="21"/>
                    </a:lnTo>
                    <a:lnTo>
                      <a:pt x="16" y="21"/>
                    </a:lnTo>
                    <a:lnTo>
                      <a:pt x="22" y="23"/>
                    </a:lnTo>
                    <a:lnTo>
                      <a:pt x="22" y="28"/>
                    </a:lnTo>
                    <a:lnTo>
                      <a:pt x="27" y="28"/>
                    </a:lnTo>
                    <a:lnTo>
                      <a:pt x="29" y="28"/>
                    </a:lnTo>
                    <a:lnTo>
                      <a:pt x="29" y="32"/>
                    </a:lnTo>
                    <a:lnTo>
                      <a:pt x="38" y="34"/>
                    </a:lnTo>
                    <a:lnTo>
                      <a:pt x="44" y="34"/>
                    </a:lnTo>
                    <a:lnTo>
                      <a:pt x="47" y="34"/>
                    </a:lnTo>
                    <a:lnTo>
                      <a:pt x="44" y="32"/>
                    </a:lnTo>
                    <a:lnTo>
                      <a:pt x="40" y="32"/>
                    </a:lnTo>
                    <a:lnTo>
                      <a:pt x="38" y="32"/>
                    </a:lnTo>
                    <a:lnTo>
                      <a:pt x="40" y="32"/>
                    </a:lnTo>
                    <a:lnTo>
                      <a:pt x="42" y="30"/>
                    </a:lnTo>
                    <a:lnTo>
                      <a:pt x="40" y="24"/>
                    </a:lnTo>
                    <a:lnTo>
                      <a:pt x="36" y="24"/>
                    </a:lnTo>
                    <a:lnTo>
                      <a:pt x="36" y="21"/>
                    </a:lnTo>
                    <a:lnTo>
                      <a:pt x="47" y="15"/>
                    </a:lnTo>
                    <a:lnTo>
                      <a:pt x="44" y="15"/>
                    </a:lnTo>
                    <a:lnTo>
                      <a:pt x="47" y="15"/>
                    </a:lnTo>
                    <a:lnTo>
                      <a:pt x="49" y="11"/>
                    </a:lnTo>
                    <a:lnTo>
                      <a:pt x="51" y="11"/>
                    </a:lnTo>
                    <a:lnTo>
                      <a:pt x="53" y="9"/>
                    </a:lnTo>
                    <a:lnTo>
                      <a:pt x="62" y="23"/>
                    </a:lnTo>
                    <a:lnTo>
                      <a:pt x="71" y="21"/>
                    </a:lnTo>
                    <a:lnTo>
                      <a:pt x="69" y="24"/>
                    </a:lnTo>
                    <a:lnTo>
                      <a:pt x="66" y="36"/>
                    </a:lnTo>
                    <a:lnTo>
                      <a:pt x="69" y="38"/>
                    </a:lnTo>
                    <a:lnTo>
                      <a:pt x="73" y="41"/>
                    </a:lnTo>
                    <a:lnTo>
                      <a:pt x="80" y="41"/>
                    </a:lnTo>
                    <a:lnTo>
                      <a:pt x="80" y="38"/>
                    </a:lnTo>
                    <a:lnTo>
                      <a:pt x="82" y="36"/>
                    </a:lnTo>
                    <a:lnTo>
                      <a:pt x="84" y="32"/>
                    </a:lnTo>
                    <a:lnTo>
                      <a:pt x="82" y="28"/>
                    </a:lnTo>
                    <a:lnTo>
                      <a:pt x="80" y="26"/>
                    </a:lnTo>
                    <a:lnTo>
                      <a:pt x="82" y="21"/>
                    </a:lnTo>
                    <a:lnTo>
                      <a:pt x="71" y="13"/>
                    </a:lnTo>
                    <a:lnTo>
                      <a:pt x="62" y="2"/>
                    </a:lnTo>
                    <a:lnTo>
                      <a:pt x="49" y="2"/>
                    </a:lnTo>
                    <a:lnTo>
                      <a:pt x="47" y="6"/>
                    </a:lnTo>
                    <a:lnTo>
                      <a:pt x="36" y="9"/>
                    </a:lnTo>
                    <a:lnTo>
                      <a:pt x="24" y="11"/>
                    </a:lnTo>
                    <a:lnTo>
                      <a:pt x="22" y="9"/>
                    </a:lnTo>
                    <a:lnTo>
                      <a:pt x="20" y="8"/>
                    </a:lnTo>
                    <a:lnTo>
                      <a:pt x="18" y="9"/>
                    </a:lnTo>
                    <a:lnTo>
                      <a:pt x="16" y="11"/>
                    </a:lnTo>
                    <a:lnTo>
                      <a:pt x="13" y="9"/>
                    </a:lnTo>
                    <a:lnTo>
                      <a:pt x="7" y="0"/>
                    </a:lnTo>
                    <a:close/>
                    <a:moveTo>
                      <a:pt x="20" y="32"/>
                    </a:moveTo>
                    <a:lnTo>
                      <a:pt x="22" y="36"/>
                    </a:lnTo>
                    <a:lnTo>
                      <a:pt x="22" y="34"/>
                    </a:lnTo>
                    <a:lnTo>
                      <a:pt x="20"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6" name="Freeform 351"/>
              <p:cNvSpPr>
                <a:spLocks/>
              </p:cNvSpPr>
              <p:nvPr/>
            </p:nvSpPr>
            <p:spPr bwMode="auto">
              <a:xfrm>
                <a:off x="1561" y="2274"/>
                <a:ext cx="84" cy="41"/>
              </a:xfrm>
              <a:custGeom>
                <a:avLst/>
                <a:gdLst>
                  <a:gd name="T0" fmla="*/ 7 w 84"/>
                  <a:gd name="T1" fmla="*/ 0 h 41"/>
                  <a:gd name="T2" fmla="*/ 5 w 84"/>
                  <a:gd name="T3" fmla="*/ 2 h 41"/>
                  <a:gd name="T4" fmla="*/ 2 w 84"/>
                  <a:gd name="T5" fmla="*/ 2 h 41"/>
                  <a:gd name="T6" fmla="*/ 2 w 84"/>
                  <a:gd name="T7" fmla="*/ 4 h 41"/>
                  <a:gd name="T8" fmla="*/ 2 w 84"/>
                  <a:gd name="T9" fmla="*/ 8 h 41"/>
                  <a:gd name="T10" fmla="*/ 0 w 84"/>
                  <a:gd name="T11" fmla="*/ 9 h 41"/>
                  <a:gd name="T12" fmla="*/ 2 w 84"/>
                  <a:gd name="T13" fmla="*/ 11 h 41"/>
                  <a:gd name="T14" fmla="*/ 5 w 84"/>
                  <a:gd name="T15" fmla="*/ 15 h 41"/>
                  <a:gd name="T16" fmla="*/ 2 w 84"/>
                  <a:gd name="T17" fmla="*/ 21 h 41"/>
                  <a:gd name="T18" fmla="*/ 11 w 84"/>
                  <a:gd name="T19" fmla="*/ 21 h 41"/>
                  <a:gd name="T20" fmla="*/ 16 w 84"/>
                  <a:gd name="T21" fmla="*/ 21 h 41"/>
                  <a:gd name="T22" fmla="*/ 22 w 84"/>
                  <a:gd name="T23" fmla="*/ 23 h 41"/>
                  <a:gd name="T24" fmla="*/ 22 w 84"/>
                  <a:gd name="T25" fmla="*/ 28 h 41"/>
                  <a:gd name="T26" fmla="*/ 27 w 84"/>
                  <a:gd name="T27" fmla="*/ 28 h 41"/>
                  <a:gd name="T28" fmla="*/ 29 w 84"/>
                  <a:gd name="T29" fmla="*/ 28 h 41"/>
                  <a:gd name="T30" fmla="*/ 29 w 84"/>
                  <a:gd name="T31" fmla="*/ 32 h 41"/>
                  <a:gd name="T32" fmla="*/ 38 w 84"/>
                  <a:gd name="T33" fmla="*/ 34 h 41"/>
                  <a:gd name="T34" fmla="*/ 44 w 84"/>
                  <a:gd name="T35" fmla="*/ 34 h 41"/>
                  <a:gd name="T36" fmla="*/ 47 w 84"/>
                  <a:gd name="T37" fmla="*/ 34 h 41"/>
                  <a:gd name="T38" fmla="*/ 44 w 84"/>
                  <a:gd name="T39" fmla="*/ 32 h 41"/>
                  <a:gd name="T40" fmla="*/ 40 w 84"/>
                  <a:gd name="T41" fmla="*/ 32 h 41"/>
                  <a:gd name="T42" fmla="*/ 38 w 84"/>
                  <a:gd name="T43" fmla="*/ 32 h 41"/>
                  <a:gd name="T44" fmla="*/ 40 w 84"/>
                  <a:gd name="T45" fmla="*/ 32 h 41"/>
                  <a:gd name="T46" fmla="*/ 42 w 84"/>
                  <a:gd name="T47" fmla="*/ 30 h 41"/>
                  <a:gd name="T48" fmla="*/ 40 w 84"/>
                  <a:gd name="T49" fmla="*/ 24 h 41"/>
                  <a:gd name="T50" fmla="*/ 36 w 84"/>
                  <a:gd name="T51" fmla="*/ 24 h 41"/>
                  <a:gd name="T52" fmla="*/ 36 w 84"/>
                  <a:gd name="T53" fmla="*/ 21 h 41"/>
                  <a:gd name="T54" fmla="*/ 47 w 84"/>
                  <a:gd name="T55" fmla="*/ 15 h 41"/>
                  <a:gd name="T56" fmla="*/ 44 w 84"/>
                  <a:gd name="T57" fmla="*/ 15 h 41"/>
                  <a:gd name="T58" fmla="*/ 47 w 84"/>
                  <a:gd name="T59" fmla="*/ 15 h 41"/>
                  <a:gd name="T60" fmla="*/ 49 w 84"/>
                  <a:gd name="T61" fmla="*/ 11 h 41"/>
                  <a:gd name="T62" fmla="*/ 51 w 84"/>
                  <a:gd name="T63" fmla="*/ 11 h 41"/>
                  <a:gd name="T64" fmla="*/ 53 w 84"/>
                  <a:gd name="T65" fmla="*/ 9 h 41"/>
                  <a:gd name="T66" fmla="*/ 62 w 84"/>
                  <a:gd name="T67" fmla="*/ 23 h 41"/>
                  <a:gd name="T68" fmla="*/ 71 w 84"/>
                  <a:gd name="T69" fmla="*/ 21 h 41"/>
                  <a:gd name="T70" fmla="*/ 69 w 84"/>
                  <a:gd name="T71" fmla="*/ 24 h 41"/>
                  <a:gd name="T72" fmla="*/ 66 w 84"/>
                  <a:gd name="T73" fmla="*/ 36 h 41"/>
                  <a:gd name="T74" fmla="*/ 69 w 84"/>
                  <a:gd name="T75" fmla="*/ 38 h 41"/>
                  <a:gd name="T76" fmla="*/ 73 w 84"/>
                  <a:gd name="T77" fmla="*/ 41 h 41"/>
                  <a:gd name="T78" fmla="*/ 80 w 84"/>
                  <a:gd name="T79" fmla="*/ 41 h 41"/>
                  <a:gd name="T80" fmla="*/ 80 w 84"/>
                  <a:gd name="T81" fmla="*/ 38 h 41"/>
                  <a:gd name="T82" fmla="*/ 82 w 84"/>
                  <a:gd name="T83" fmla="*/ 36 h 41"/>
                  <a:gd name="T84" fmla="*/ 84 w 84"/>
                  <a:gd name="T85" fmla="*/ 32 h 41"/>
                  <a:gd name="T86" fmla="*/ 82 w 84"/>
                  <a:gd name="T87" fmla="*/ 28 h 41"/>
                  <a:gd name="T88" fmla="*/ 80 w 84"/>
                  <a:gd name="T89" fmla="*/ 26 h 41"/>
                  <a:gd name="T90" fmla="*/ 82 w 84"/>
                  <a:gd name="T91" fmla="*/ 21 h 41"/>
                  <a:gd name="T92" fmla="*/ 71 w 84"/>
                  <a:gd name="T93" fmla="*/ 13 h 41"/>
                  <a:gd name="T94" fmla="*/ 62 w 84"/>
                  <a:gd name="T95" fmla="*/ 2 h 41"/>
                  <a:gd name="T96" fmla="*/ 49 w 84"/>
                  <a:gd name="T97" fmla="*/ 2 h 41"/>
                  <a:gd name="T98" fmla="*/ 47 w 84"/>
                  <a:gd name="T99" fmla="*/ 6 h 41"/>
                  <a:gd name="T100" fmla="*/ 36 w 84"/>
                  <a:gd name="T101" fmla="*/ 9 h 41"/>
                  <a:gd name="T102" fmla="*/ 24 w 84"/>
                  <a:gd name="T103" fmla="*/ 11 h 41"/>
                  <a:gd name="T104" fmla="*/ 22 w 84"/>
                  <a:gd name="T105" fmla="*/ 9 h 41"/>
                  <a:gd name="T106" fmla="*/ 20 w 84"/>
                  <a:gd name="T107" fmla="*/ 8 h 41"/>
                  <a:gd name="T108" fmla="*/ 18 w 84"/>
                  <a:gd name="T109" fmla="*/ 9 h 41"/>
                  <a:gd name="T110" fmla="*/ 16 w 84"/>
                  <a:gd name="T111" fmla="*/ 11 h 41"/>
                  <a:gd name="T112" fmla="*/ 13 w 84"/>
                  <a:gd name="T113" fmla="*/ 9 h 41"/>
                  <a:gd name="T114" fmla="*/ 7 w 84"/>
                  <a:gd name="T11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 h="41">
                    <a:moveTo>
                      <a:pt x="7" y="0"/>
                    </a:moveTo>
                    <a:lnTo>
                      <a:pt x="5" y="2"/>
                    </a:lnTo>
                    <a:lnTo>
                      <a:pt x="2" y="2"/>
                    </a:lnTo>
                    <a:lnTo>
                      <a:pt x="2" y="4"/>
                    </a:lnTo>
                    <a:lnTo>
                      <a:pt x="2" y="8"/>
                    </a:lnTo>
                    <a:lnTo>
                      <a:pt x="0" y="9"/>
                    </a:lnTo>
                    <a:lnTo>
                      <a:pt x="2" y="11"/>
                    </a:lnTo>
                    <a:lnTo>
                      <a:pt x="5" y="15"/>
                    </a:lnTo>
                    <a:lnTo>
                      <a:pt x="2" y="21"/>
                    </a:lnTo>
                    <a:lnTo>
                      <a:pt x="11" y="21"/>
                    </a:lnTo>
                    <a:lnTo>
                      <a:pt x="16" y="21"/>
                    </a:lnTo>
                    <a:lnTo>
                      <a:pt x="22" y="23"/>
                    </a:lnTo>
                    <a:lnTo>
                      <a:pt x="22" y="28"/>
                    </a:lnTo>
                    <a:lnTo>
                      <a:pt x="27" y="28"/>
                    </a:lnTo>
                    <a:lnTo>
                      <a:pt x="29" y="28"/>
                    </a:lnTo>
                    <a:lnTo>
                      <a:pt x="29" y="32"/>
                    </a:lnTo>
                    <a:lnTo>
                      <a:pt x="38" y="34"/>
                    </a:lnTo>
                    <a:lnTo>
                      <a:pt x="44" y="34"/>
                    </a:lnTo>
                    <a:lnTo>
                      <a:pt x="47" y="34"/>
                    </a:lnTo>
                    <a:lnTo>
                      <a:pt x="44" y="32"/>
                    </a:lnTo>
                    <a:lnTo>
                      <a:pt x="40" y="32"/>
                    </a:lnTo>
                    <a:lnTo>
                      <a:pt x="38" y="32"/>
                    </a:lnTo>
                    <a:lnTo>
                      <a:pt x="40" y="32"/>
                    </a:lnTo>
                    <a:lnTo>
                      <a:pt x="42" y="30"/>
                    </a:lnTo>
                    <a:lnTo>
                      <a:pt x="40" y="24"/>
                    </a:lnTo>
                    <a:lnTo>
                      <a:pt x="36" y="24"/>
                    </a:lnTo>
                    <a:lnTo>
                      <a:pt x="36" y="21"/>
                    </a:lnTo>
                    <a:lnTo>
                      <a:pt x="47" y="15"/>
                    </a:lnTo>
                    <a:lnTo>
                      <a:pt x="44" y="15"/>
                    </a:lnTo>
                    <a:lnTo>
                      <a:pt x="47" y="15"/>
                    </a:lnTo>
                    <a:lnTo>
                      <a:pt x="49" y="11"/>
                    </a:lnTo>
                    <a:lnTo>
                      <a:pt x="51" y="11"/>
                    </a:lnTo>
                    <a:lnTo>
                      <a:pt x="53" y="9"/>
                    </a:lnTo>
                    <a:lnTo>
                      <a:pt x="62" y="23"/>
                    </a:lnTo>
                    <a:lnTo>
                      <a:pt x="71" y="21"/>
                    </a:lnTo>
                    <a:lnTo>
                      <a:pt x="69" y="24"/>
                    </a:lnTo>
                    <a:lnTo>
                      <a:pt x="66" y="36"/>
                    </a:lnTo>
                    <a:lnTo>
                      <a:pt x="69" y="38"/>
                    </a:lnTo>
                    <a:lnTo>
                      <a:pt x="73" y="41"/>
                    </a:lnTo>
                    <a:lnTo>
                      <a:pt x="80" y="41"/>
                    </a:lnTo>
                    <a:lnTo>
                      <a:pt x="80" y="38"/>
                    </a:lnTo>
                    <a:lnTo>
                      <a:pt x="82" y="36"/>
                    </a:lnTo>
                    <a:lnTo>
                      <a:pt x="84" y="32"/>
                    </a:lnTo>
                    <a:lnTo>
                      <a:pt x="82" y="28"/>
                    </a:lnTo>
                    <a:lnTo>
                      <a:pt x="80" y="26"/>
                    </a:lnTo>
                    <a:lnTo>
                      <a:pt x="82" y="21"/>
                    </a:lnTo>
                    <a:lnTo>
                      <a:pt x="71" y="13"/>
                    </a:lnTo>
                    <a:lnTo>
                      <a:pt x="62" y="2"/>
                    </a:lnTo>
                    <a:lnTo>
                      <a:pt x="49" y="2"/>
                    </a:lnTo>
                    <a:lnTo>
                      <a:pt x="47" y="6"/>
                    </a:lnTo>
                    <a:lnTo>
                      <a:pt x="36" y="9"/>
                    </a:lnTo>
                    <a:lnTo>
                      <a:pt x="24" y="11"/>
                    </a:lnTo>
                    <a:lnTo>
                      <a:pt x="22" y="9"/>
                    </a:lnTo>
                    <a:lnTo>
                      <a:pt x="20" y="8"/>
                    </a:lnTo>
                    <a:lnTo>
                      <a:pt x="18" y="9"/>
                    </a:lnTo>
                    <a:lnTo>
                      <a:pt x="16" y="11"/>
                    </a:lnTo>
                    <a:lnTo>
                      <a:pt x="13" y="9"/>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67" name="Freeform 352"/>
              <p:cNvSpPr>
                <a:spLocks/>
              </p:cNvSpPr>
              <p:nvPr/>
            </p:nvSpPr>
            <p:spPr bwMode="auto">
              <a:xfrm>
                <a:off x="1581" y="2306"/>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7" name="Group 357"/>
            <p:cNvGrpSpPr>
              <a:grpSpLocks/>
            </p:cNvGrpSpPr>
            <p:nvPr/>
          </p:nvGrpSpPr>
          <p:grpSpPr bwMode="auto">
            <a:xfrm>
              <a:off x="1503" y="2196"/>
              <a:ext cx="58" cy="56"/>
              <a:chOff x="1503" y="2196"/>
              <a:chExt cx="58" cy="56"/>
            </a:xfrm>
            <a:grpFill/>
          </p:grpSpPr>
          <p:sp>
            <p:nvSpPr>
              <p:cNvPr id="3262" name="Freeform 354"/>
              <p:cNvSpPr>
                <a:spLocks noEditPoints="1"/>
              </p:cNvSpPr>
              <p:nvPr/>
            </p:nvSpPr>
            <p:spPr bwMode="auto">
              <a:xfrm>
                <a:off x="1503" y="2196"/>
                <a:ext cx="58" cy="56"/>
              </a:xfrm>
              <a:custGeom>
                <a:avLst/>
                <a:gdLst>
                  <a:gd name="T0" fmla="*/ 24 w 58"/>
                  <a:gd name="T1" fmla="*/ 51 h 56"/>
                  <a:gd name="T2" fmla="*/ 24 w 58"/>
                  <a:gd name="T3" fmla="*/ 51 h 56"/>
                  <a:gd name="T4" fmla="*/ 20 w 58"/>
                  <a:gd name="T5" fmla="*/ 45 h 56"/>
                  <a:gd name="T6" fmla="*/ 20 w 58"/>
                  <a:gd name="T7" fmla="*/ 41 h 56"/>
                  <a:gd name="T8" fmla="*/ 24 w 58"/>
                  <a:gd name="T9" fmla="*/ 41 h 56"/>
                  <a:gd name="T10" fmla="*/ 27 w 58"/>
                  <a:gd name="T11" fmla="*/ 43 h 56"/>
                  <a:gd name="T12" fmla="*/ 31 w 58"/>
                  <a:gd name="T13" fmla="*/ 47 h 56"/>
                  <a:gd name="T14" fmla="*/ 36 w 58"/>
                  <a:gd name="T15" fmla="*/ 54 h 56"/>
                  <a:gd name="T16" fmla="*/ 40 w 58"/>
                  <a:gd name="T17" fmla="*/ 54 h 56"/>
                  <a:gd name="T18" fmla="*/ 42 w 58"/>
                  <a:gd name="T19" fmla="*/ 54 h 56"/>
                  <a:gd name="T20" fmla="*/ 42 w 58"/>
                  <a:gd name="T21" fmla="*/ 56 h 56"/>
                  <a:gd name="T22" fmla="*/ 47 w 58"/>
                  <a:gd name="T23" fmla="*/ 56 h 56"/>
                  <a:gd name="T24" fmla="*/ 49 w 58"/>
                  <a:gd name="T25" fmla="*/ 56 h 56"/>
                  <a:gd name="T26" fmla="*/ 47 w 58"/>
                  <a:gd name="T27" fmla="*/ 54 h 56"/>
                  <a:gd name="T28" fmla="*/ 58 w 58"/>
                  <a:gd name="T29" fmla="*/ 0 h 56"/>
                  <a:gd name="T30" fmla="*/ 47 w 58"/>
                  <a:gd name="T31" fmla="*/ 0 h 56"/>
                  <a:gd name="T32" fmla="*/ 45 w 58"/>
                  <a:gd name="T33" fmla="*/ 1 h 56"/>
                  <a:gd name="T34" fmla="*/ 42 w 58"/>
                  <a:gd name="T35" fmla="*/ 5 h 56"/>
                  <a:gd name="T36" fmla="*/ 40 w 58"/>
                  <a:gd name="T37" fmla="*/ 7 h 56"/>
                  <a:gd name="T38" fmla="*/ 38 w 58"/>
                  <a:gd name="T39" fmla="*/ 7 h 56"/>
                  <a:gd name="T40" fmla="*/ 31 w 58"/>
                  <a:gd name="T41" fmla="*/ 9 h 56"/>
                  <a:gd name="T42" fmla="*/ 27 w 58"/>
                  <a:gd name="T43" fmla="*/ 9 h 56"/>
                  <a:gd name="T44" fmla="*/ 24 w 58"/>
                  <a:gd name="T45" fmla="*/ 9 h 56"/>
                  <a:gd name="T46" fmla="*/ 22 w 58"/>
                  <a:gd name="T47" fmla="*/ 7 h 56"/>
                  <a:gd name="T48" fmla="*/ 18 w 58"/>
                  <a:gd name="T49" fmla="*/ 7 h 56"/>
                  <a:gd name="T50" fmla="*/ 7 w 58"/>
                  <a:gd name="T51" fmla="*/ 11 h 56"/>
                  <a:gd name="T52" fmla="*/ 7 w 58"/>
                  <a:gd name="T53" fmla="*/ 15 h 56"/>
                  <a:gd name="T54" fmla="*/ 7 w 58"/>
                  <a:gd name="T55" fmla="*/ 23 h 56"/>
                  <a:gd name="T56" fmla="*/ 4 w 58"/>
                  <a:gd name="T57" fmla="*/ 25 h 56"/>
                  <a:gd name="T58" fmla="*/ 2 w 58"/>
                  <a:gd name="T59" fmla="*/ 25 h 56"/>
                  <a:gd name="T60" fmla="*/ 0 w 58"/>
                  <a:gd name="T61" fmla="*/ 27 h 56"/>
                  <a:gd name="T62" fmla="*/ 0 w 58"/>
                  <a:gd name="T63" fmla="*/ 31 h 56"/>
                  <a:gd name="T64" fmla="*/ 4 w 58"/>
                  <a:gd name="T65" fmla="*/ 33 h 56"/>
                  <a:gd name="T66" fmla="*/ 9 w 58"/>
                  <a:gd name="T67" fmla="*/ 35 h 56"/>
                  <a:gd name="T68" fmla="*/ 11 w 58"/>
                  <a:gd name="T69" fmla="*/ 41 h 56"/>
                  <a:gd name="T70" fmla="*/ 13 w 58"/>
                  <a:gd name="T71" fmla="*/ 47 h 56"/>
                  <a:gd name="T72" fmla="*/ 15 w 58"/>
                  <a:gd name="T73" fmla="*/ 49 h 56"/>
                  <a:gd name="T74" fmla="*/ 20 w 58"/>
                  <a:gd name="T75" fmla="*/ 51 h 56"/>
                  <a:gd name="T76" fmla="*/ 24 w 58"/>
                  <a:gd name="T77" fmla="*/ 51 h 56"/>
                  <a:gd name="T78" fmla="*/ 13 w 58"/>
                  <a:gd name="T79" fmla="*/ 33 h 56"/>
                  <a:gd name="T80" fmla="*/ 13 w 58"/>
                  <a:gd name="T81" fmla="*/ 33 h 56"/>
                  <a:gd name="T82" fmla="*/ 15 w 58"/>
                  <a:gd name="T83" fmla="*/ 35 h 56"/>
                  <a:gd name="T84" fmla="*/ 18 w 58"/>
                  <a:gd name="T85" fmla="*/ 37 h 56"/>
                  <a:gd name="T86" fmla="*/ 15 w 58"/>
                  <a:gd name="T87" fmla="*/ 37 h 56"/>
                  <a:gd name="T88" fmla="*/ 13 w 58"/>
                  <a:gd name="T89" fmla="*/ 37 h 56"/>
                  <a:gd name="T90" fmla="*/ 11 w 58"/>
                  <a:gd name="T91" fmla="*/ 35 h 56"/>
                  <a:gd name="T92" fmla="*/ 13 w 58"/>
                  <a:gd name="T93" fmla="*/ 3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56">
                    <a:moveTo>
                      <a:pt x="24" y="51"/>
                    </a:moveTo>
                    <a:lnTo>
                      <a:pt x="24" y="51"/>
                    </a:lnTo>
                    <a:lnTo>
                      <a:pt x="20" y="45"/>
                    </a:lnTo>
                    <a:lnTo>
                      <a:pt x="20" y="41"/>
                    </a:lnTo>
                    <a:lnTo>
                      <a:pt x="24" y="41"/>
                    </a:lnTo>
                    <a:lnTo>
                      <a:pt x="27" y="43"/>
                    </a:lnTo>
                    <a:lnTo>
                      <a:pt x="31" y="47"/>
                    </a:lnTo>
                    <a:lnTo>
                      <a:pt x="36" y="54"/>
                    </a:lnTo>
                    <a:lnTo>
                      <a:pt x="40" y="54"/>
                    </a:lnTo>
                    <a:lnTo>
                      <a:pt x="42" y="54"/>
                    </a:lnTo>
                    <a:lnTo>
                      <a:pt x="42" y="56"/>
                    </a:lnTo>
                    <a:lnTo>
                      <a:pt x="47" y="56"/>
                    </a:lnTo>
                    <a:lnTo>
                      <a:pt x="49" y="56"/>
                    </a:lnTo>
                    <a:lnTo>
                      <a:pt x="47" y="54"/>
                    </a:lnTo>
                    <a:lnTo>
                      <a:pt x="58" y="0"/>
                    </a:lnTo>
                    <a:lnTo>
                      <a:pt x="47" y="0"/>
                    </a:lnTo>
                    <a:lnTo>
                      <a:pt x="45" y="1"/>
                    </a:lnTo>
                    <a:lnTo>
                      <a:pt x="42" y="5"/>
                    </a:lnTo>
                    <a:lnTo>
                      <a:pt x="40" y="7"/>
                    </a:lnTo>
                    <a:lnTo>
                      <a:pt x="38" y="7"/>
                    </a:lnTo>
                    <a:lnTo>
                      <a:pt x="31" y="9"/>
                    </a:lnTo>
                    <a:lnTo>
                      <a:pt x="27" y="9"/>
                    </a:lnTo>
                    <a:lnTo>
                      <a:pt x="24" y="9"/>
                    </a:lnTo>
                    <a:lnTo>
                      <a:pt x="22" y="7"/>
                    </a:lnTo>
                    <a:lnTo>
                      <a:pt x="18" y="7"/>
                    </a:lnTo>
                    <a:lnTo>
                      <a:pt x="7" y="11"/>
                    </a:lnTo>
                    <a:lnTo>
                      <a:pt x="7" y="15"/>
                    </a:lnTo>
                    <a:lnTo>
                      <a:pt x="7" y="23"/>
                    </a:lnTo>
                    <a:lnTo>
                      <a:pt x="4" y="25"/>
                    </a:lnTo>
                    <a:lnTo>
                      <a:pt x="2" y="25"/>
                    </a:lnTo>
                    <a:lnTo>
                      <a:pt x="0" y="27"/>
                    </a:lnTo>
                    <a:lnTo>
                      <a:pt x="0" y="31"/>
                    </a:lnTo>
                    <a:lnTo>
                      <a:pt x="4" y="33"/>
                    </a:lnTo>
                    <a:lnTo>
                      <a:pt x="9" y="35"/>
                    </a:lnTo>
                    <a:lnTo>
                      <a:pt x="11" y="41"/>
                    </a:lnTo>
                    <a:lnTo>
                      <a:pt x="13" y="47"/>
                    </a:lnTo>
                    <a:lnTo>
                      <a:pt x="15" y="49"/>
                    </a:lnTo>
                    <a:lnTo>
                      <a:pt x="20" y="51"/>
                    </a:lnTo>
                    <a:lnTo>
                      <a:pt x="24" y="51"/>
                    </a:lnTo>
                    <a:close/>
                    <a:moveTo>
                      <a:pt x="13" y="33"/>
                    </a:moveTo>
                    <a:lnTo>
                      <a:pt x="13" y="33"/>
                    </a:lnTo>
                    <a:lnTo>
                      <a:pt x="15" y="35"/>
                    </a:lnTo>
                    <a:lnTo>
                      <a:pt x="18" y="37"/>
                    </a:lnTo>
                    <a:lnTo>
                      <a:pt x="15" y="37"/>
                    </a:lnTo>
                    <a:lnTo>
                      <a:pt x="13" y="37"/>
                    </a:lnTo>
                    <a:lnTo>
                      <a:pt x="11" y="35"/>
                    </a:lnTo>
                    <a:lnTo>
                      <a:pt x="13"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3" name="Freeform 355"/>
              <p:cNvSpPr>
                <a:spLocks/>
              </p:cNvSpPr>
              <p:nvPr/>
            </p:nvSpPr>
            <p:spPr bwMode="auto">
              <a:xfrm>
                <a:off x="1503" y="2196"/>
                <a:ext cx="58" cy="56"/>
              </a:xfrm>
              <a:custGeom>
                <a:avLst/>
                <a:gdLst>
                  <a:gd name="T0" fmla="*/ 24 w 58"/>
                  <a:gd name="T1" fmla="*/ 51 h 56"/>
                  <a:gd name="T2" fmla="*/ 24 w 58"/>
                  <a:gd name="T3" fmla="*/ 51 h 56"/>
                  <a:gd name="T4" fmla="*/ 20 w 58"/>
                  <a:gd name="T5" fmla="*/ 45 h 56"/>
                  <a:gd name="T6" fmla="*/ 20 w 58"/>
                  <a:gd name="T7" fmla="*/ 41 h 56"/>
                  <a:gd name="T8" fmla="*/ 24 w 58"/>
                  <a:gd name="T9" fmla="*/ 41 h 56"/>
                  <a:gd name="T10" fmla="*/ 27 w 58"/>
                  <a:gd name="T11" fmla="*/ 43 h 56"/>
                  <a:gd name="T12" fmla="*/ 31 w 58"/>
                  <a:gd name="T13" fmla="*/ 47 h 56"/>
                  <a:gd name="T14" fmla="*/ 36 w 58"/>
                  <a:gd name="T15" fmla="*/ 54 h 56"/>
                  <a:gd name="T16" fmla="*/ 40 w 58"/>
                  <a:gd name="T17" fmla="*/ 54 h 56"/>
                  <a:gd name="T18" fmla="*/ 42 w 58"/>
                  <a:gd name="T19" fmla="*/ 54 h 56"/>
                  <a:gd name="T20" fmla="*/ 42 w 58"/>
                  <a:gd name="T21" fmla="*/ 56 h 56"/>
                  <a:gd name="T22" fmla="*/ 47 w 58"/>
                  <a:gd name="T23" fmla="*/ 56 h 56"/>
                  <a:gd name="T24" fmla="*/ 49 w 58"/>
                  <a:gd name="T25" fmla="*/ 56 h 56"/>
                  <a:gd name="T26" fmla="*/ 47 w 58"/>
                  <a:gd name="T27" fmla="*/ 54 h 56"/>
                  <a:gd name="T28" fmla="*/ 58 w 58"/>
                  <a:gd name="T29" fmla="*/ 0 h 56"/>
                  <a:gd name="T30" fmla="*/ 47 w 58"/>
                  <a:gd name="T31" fmla="*/ 0 h 56"/>
                  <a:gd name="T32" fmla="*/ 45 w 58"/>
                  <a:gd name="T33" fmla="*/ 1 h 56"/>
                  <a:gd name="T34" fmla="*/ 42 w 58"/>
                  <a:gd name="T35" fmla="*/ 5 h 56"/>
                  <a:gd name="T36" fmla="*/ 40 w 58"/>
                  <a:gd name="T37" fmla="*/ 7 h 56"/>
                  <a:gd name="T38" fmla="*/ 38 w 58"/>
                  <a:gd name="T39" fmla="*/ 7 h 56"/>
                  <a:gd name="T40" fmla="*/ 31 w 58"/>
                  <a:gd name="T41" fmla="*/ 9 h 56"/>
                  <a:gd name="T42" fmla="*/ 27 w 58"/>
                  <a:gd name="T43" fmla="*/ 9 h 56"/>
                  <a:gd name="T44" fmla="*/ 24 w 58"/>
                  <a:gd name="T45" fmla="*/ 9 h 56"/>
                  <a:gd name="T46" fmla="*/ 22 w 58"/>
                  <a:gd name="T47" fmla="*/ 7 h 56"/>
                  <a:gd name="T48" fmla="*/ 18 w 58"/>
                  <a:gd name="T49" fmla="*/ 7 h 56"/>
                  <a:gd name="T50" fmla="*/ 7 w 58"/>
                  <a:gd name="T51" fmla="*/ 11 h 56"/>
                  <a:gd name="T52" fmla="*/ 7 w 58"/>
                  <a:gd name="T53" fmla="*/ 15 h 56"/>
                  <a:gd name="T54" fmla="*/ 7 w 58"/>
                  <a:gd name="T55" fmla="*/ 23 h 56"/>
                  <a:gd name="T56" fmla="*/ 4 w 58"/>
                  <a:gd name="T57" fmla="*/ 25 h 56"/>
                  <a:gd name="T58" fmla="*/ 2 w 58"/>
                  <a:gd name="T59" fmla="*/ 25 h 56"/>
                  <a:gd name="T60" fmla="*/ 0 w 58"/>
                  <a:gd name="T61" fmla="*/ 27 h 56"/>
                  <a:gd name="T62" fmla="*/ 0 w 58"/>
                  <a:gd name="T63" fmla="*/ 31 h 56"/>
                  <a:gd name="T64" fmla="*/ 4 w 58"/>
                  <a:gd name="T65" fmla="*/ 33 h 56"/>
                  <a:gd name="T66" fmla="*/ 9 w 58"/>
                  <a:gd name="T67" fmla="*/ 35 h 56"/>
                  <a:gd name="T68" fmla="*/ 11 w 58"/>
                  <a:gd name="T69" fmla="*/ 41 h 56"/>
                  <a:gd name="T70" fmla="*/ 13 w 58"/>
                  <a:gd name="T71" fmla="*/ 47 h 56"/>
                  <a:gd name="T72" fmla="*/ 15 w 58"/>
                  <a:gd name="T73" fmla="*/ 49 h 56"/>
                  <a:gd name="T74" fmla="*/ 20 w 58"/>
                  <a:gd name="T75" fmla="*/ 51 h 56"/>
                  <a:gd name="T76" fmla="*/ 24 w 58"/>
                  <a:gd name="T77" fmla="*/ 5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56">
                    <a:moveTo>
                      <a:pt x="24" y="51"/>
                    </a:moveTo>
                    <a:lnTo>
                      <a:pt x="24" y="51"/>
                    </a:lnTo>
                    <a:lnTo>
                      <a:pt x="20" y="45"/>
                    </a:lnTo>
                    <a:lnTo>
                      <a:pt x="20" y="41"/>
                    </a:lnTo>
                    <a:lnTo>
                      <a:pt x="24" y="41"/>
                    </a:lnTo>
                    <a:lnTo>
                      <a:pt x="27" y="43"/>
                    </a:lnTo>
                    <a:lnTo>
                      <a:pt x="31" y="47"/>
                    </a:lnTo>
                    <a:lnTo>
                      <a:pt x="36" y="54"/>
                    </a:lnTo>
                    <a:lnTo>
                      <a:pt x="40" y="54"/>
                    </a:lnTo>
                    <a:lnTo>
                      <a:pt x="42" y="54"/>
                    </a:lnTo>
                    <a:lnTo>
                      <a:pt x="42" y="56"/>
                    </a:lnTo>
                    <a:lnTo>
                      <a:pt x="47" y="56"/>
                    </a:lnTo>
                    <a:lnTo>
                      <a:pt x="49" y="56"/>
                    </a:lnTo>
                    <a:lnTo>
                      <a:pt x="47" y="54"/>
                    </a:lnTo>
                    <a:lnTo>
                      <a:pt x="58" y="0"/>
                    </a:lnTo>
                    <a:lnTo>
                      <a:pt x="47" y="0"/>
                    </a:lnTo>
                    <a:lnTo>
                      <a:pt x="45" y="1"/>
                    </a:lnTo>
                    <a:lnTo>
                      <a:pt x="42" y="5"/>
                    </a:lnTo>
                    <a:lnTo>
                      <a:pt x="40" y="7"/>
                    </a:lnTo>
                    <a:lnTo>
                      <a:pt x="38" y="7"/>
                    </a:lnTo>
                    <a:lnTo>
                      <a:pt x="31" y="9"/>
                    </a:lnTo>
                    <a:lnTo>
                      <a:pt x="27" y="9"/>
                    </a:lnTo>
                    <a:lnTo>
                      <a:pt x="24" y="9"/>
                    </a:lnTo>
                    <a:lnTo>
                      <a:pt x="22" y="7"/>
                    </a:lnTo>
                    <a:lnTo>
                      <a:pt x="18" y="7"/>
                    </a:lnTo>
                    <a:lnTo>
                      <a:pt x="7" y="11"/>
                    </a:lnTo>
                    <a:lnTo>
                      <a:pt x="7" y="15"/>
                    </a:lnTo>
                    <a:lnTo>
                      <a:pt x="7" y="23"/>
                    </a:lnTo>
                    <a:lnTo>
                      <a:pt x="4" y="25"/>
                    </a:lnTo>
                    <a:lnTo>
                      <a:pt x="2" y="25"/>
                    </a:lnTo>
                    <a:lnTo>
                      <a:pt x="0" y="27"/>
                    </a:lnTo>
                    <a:lnTo>
                      <a:pt x="0" y="31"/>
                    </a:lnTo>
                    <a:lnTo>
                      <a:pt x="4" y="33"/>
                    </a:lnTo>
                    <a:lnTo>
                      <a:pt x="9" y="35"/>
                    </a:lnTo>
                    <a:lnTo>
                      <a:pt x="11" y="41"/>
                    </a:lnTo>
                    <a:lnTo>
                      <a:pt x="13" y="47"/>
                    </a:lnTo>
                    <a:lnTo>
                      <a:pt x="15" y="49"/>
                    </a:lnTo>
                    <a:lnTo>
                      <a:pt x="20" y="51"/>
                    </a:lnTo>
                    <a:lnTo>
                      <a:pt x="24" y="5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64" name="Freeform 356"/>
              <p:cNvSpPr>
                <a:spLocks/>
              </p:cNvSpPr>
              <p:nvPr/>
            </p:nvSpPr>
            <p:spPr bwMode="auto">
              <a:xfrm>
                <a:off x="1514" y="2229"/>
                <a:ext cx="7" cy="4"/>
              </a:xfrm>
              <a:custGeom>
                <a:avLst/>
                <a:gdLst>
                  <a:gd name="T0" fmla="*/ 2 w 7"/>
                  <a:gd name="T1" fmla="*/ 0 h 4"/>
                  <a:gd name="T2" fmla="*/ 2 w 7"/>
                  <a:gd name="T3" fmla="*/ 0 h 4"/>
                  <a:gd name="T4" fmla="*/ 4 w 7"/>
                  <a:gd name="T5" fmla="*/ 2 h 4"/>
                  <a:gd name="T6" fmla="*/ 7 w 7"/>
                  <a:gd name="T7" fmla="*/ 4 h 4"/>
                  <a:gd name="T8" fmla="*/ 4 w 7"/>
                  <a:gd name="T9" fmla="*/ 4 h 4"/>
                  <a:gd name="T10" fmla="*/ 2 w 7"/>
                  <a:gd name="T11" fmla="*/ 4 h 4"/>
                  <a:gd name="T12" fmla="*/ 0 w 7"/>
                  <a:gd name="T13" fmla="*/ 2 h 4"/>
                  <a:gd name="T14" fmla="*/ 2 w 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2" y="0"/>
                    </a:moveTo>
                    <a:lnTo>
                      <a:pt x="2" y="0"/>
                    </a:lnTo>
                    <a:lnTo>
                      <a:pt x="4" y="2"/>
                    </a:lnTo>
                    <a:lnTo>
                      <a:pt x="7" y="4"/>
                    </a:lnTo>
                    <a:lnTo>
                      <a:pt x="4" y="4"/>
                    </a:lnTo>
                    <a:lnTo>
                      <a:pt x="2"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8" name="Group 360"/>
            <p:cNvGrpSpPr>
              <a:grpSpLocks/>
            </p:cNvGrpSpPr>
            <p:nvPr/>
          </p:nvGrpSpPr>
          <p:grpSpPr bwMode="auto">
            <a:xfrm>
              <a:off x="1090" y="1912"/>
              <a:ext cx="418" cy="278"/>
              <a:chOff x="1090" y="1912"/>
              <a:chExt cx="418" cy="278"/>
            </a:xfrm>
            <a:grpFill/>
          </p:grpSpPr>
          <p:sp>
            <p:nvSpPr>
              <p:cNvPr id="3260" name="Freeform 358"/>
              <p:cNvSpPr>
                <a:spLocks/>
              </p:cNvSpPr>
              <p:nvPr/>
            </p:nvSpPr>
            <p:spPr bwMode="auto">
              <a:xfrm>
                <a:off x="1090" y="1912"/>
                <a:ext cx="418" cy="278"/>
              </a:xfrm>
              <a:custGeom>
                <a:avLst/>
                <a:gdLst>
                  <a:gd name="T0" fmla="*/ 9 w 418"/>
                  <a:gd name="T1" fmla="*/ 18 h 278"/>
                  <a:gd name="T2" fmla="*/ 16 w 418"/>
                  <a:gd name="T3" fmla="*/ 39 h 278"/>
                  <a:gd name="T4" fmla="*/ 43 w 418"/>
                  <a:gd name="T5" fmla="*/ 64 h 278"/>
                  <a:gd name="T6" fmla="*/ 54 w 418"/>
                  <a:gd name="T7" fmla="*/ 99 h 278"/>
                  <a:gd name="T8" fmla="*/ 69 w 418"/>
                  <a:gd name="T9" fmla="*/ 121 h 278"/>
                  <a:gd name="T10" fmla="*/ 78 w 418"/>
                  <a:gd name="T11" fmla="*/ 138 h 278"/>
                  <a:gd name="T12" fmla="*/ 105 w 418"/>
                  <a:gd name="T13" fmla="*/ 158 h 278"/>
                  <a:gd name="T14" fmla="*/ 96 w 418"/>
                  <a:gd name="T15" fmla="*/ 142 h 278"/>
                  <a:gd name="T16" fmla="*/ 89 w 418"/>
                  <a:gd name="T17" fmla="*/ 130 h 278"/>
                  <a:gd name="T18" fmla="*/ 72 w 418"/>
                  <a:gd name="T19" fmla="*/ 97 h 278"/>
                  <a:gd name="T20" fmla="*/ 58 w 418"/>
                  <a:gd name="T21" fmla="*/ 66 h 278"/>
                  <a:gd name="T22" fmla="*/ 40 w 418"/>
                  <a:gd name="T23" fmla="*/ 43 h 278"/>
                  <a:gd name="T24" fmla="*/ 43 w 418"/>
                  <a:gd name="T25" fmla="*/ 25 h 278"/>
                  <a:gd name="T26" fmla="*/ 58 w 418"/>
                  <a:gd name="T27" fmla="*/ 27 h 278"/>
                  <a:gd name="T28" fmla="*/ 65 w 418"/>
                  <a:gd name="T29" fmla="*/ 49 h 278"/>
                  <a:gd name="T30" fmla="*/ 78 w 418"/>
                  <a:gd name="T31" fmla="*/ 70 h 278"/>
                  <a:gd name="T32" fmla="*/ 96 w 418"/>
                  <a:gd name="T33" fmla="*/ 86 h 278"/>
                  <a:gd name="T34" fmla="*/ 105 w 418"/>
                  <a:gd name="T35" fmla="*/ 99 h 278"/>
                  <a:gd name="T36" fmla="*/ 121 w 418"/>
                  <a:gd name="T37" fmla="*/ 121 h 278"/>
                  <a:gd name="T38" fmla="*/ 139 w 418"/>
                  <a:gd name="T39" fmla="*/ 140 h 278"/>
                  <a:gd name="T40" fmla="*/ 152 w 418"/>
                  <a:gd name="T41" fmla="*/ 156 h 278"/>
                  <a:gd name="T42" fmla="*/ 166 w 418"/>
                  <a:gd name="T43" fmla="*/ 177 h 278"/>
                  <a:gd name="T44" fmla="*/ 161 w 418"/>
                  <a:gd name="T45" fmla="*/ 212 h 278"/>
                  <a:gd name="T46" fmla="*/ 179 w 418"/>
                  <a:gd name="T47" fmla="*/ 224 h 278"/>
                  <a:gd name="T48" fmla="*/ 213 w 418"/>
                  <a:gd name="T49" fmla="*/ 243 h 278"/>
                  <a:gd name="T50" fmla="*/ 255 w 418"/>
                  <a:gd name="T51" fmla="*/ 265 h 278"/>
                  <a:gd name="T52" fmla="*/ 293 w 418"/>
                  <a:gd name="T53" fmla="*/ 269 h 278"/>
                  <a:gd name="T54" fmla="*/ 329 w 418"/>
                  <a:gd name="T55" fmla="*/ 267 h 278"/>
                  <a:gd name="T56" fmla="*/ 342 w 418"/>
                  <a:gd name="T57" fmla="*/ 272 h 278"/>
                  <a:gd name="T58" fmla="*/ 367 w 418"/>
                  <a:gd name="T59" fmla="*/ 257 h 278"/>
                  <a:gd name="T60" fmla="*/ 363 w 418"/>
                  <a:gd name="T61" fmla="*/ 241 h 278"/>
                  <a:gd name="T62" fmla="*/ 396 w 418"/>
                  <a:gd name="T63" fmla="*/ 230 h 278"/>
                  <a:gd name="T64" fmla="*/ 403 w 418"/>
                  <a:gd name="T65" fmla="*/ 230 h 278"/>
                  <a:gd name="T66" fmla="*/ 409 w 418"/>
                  <a:gd name="T67" fmla="*/ 220 h 278"/>
                  <a:gd name="T68" fmla="*/ 412 w 418"/>
                  <a:gd name="T69" fmla="*/ 179 h 278"/>
                  <a:gd name="T70" fmla="*/ 371 w 418"/>
                  <a:gd name="T71" fmla="*/ 208 h 278"/>
                  <a:gd name="T72" fmla="*/ 358 w 418"/>
                  <a:gd name="T73" fmla="*/ 226 h 278"/>
                  <a:gd name="T74" fmla="*/ 340 w 418"/>
                  <a:gd name="T75" fmla="*/ 224 h 278"/>
                  <a:gd name="T76" fmla="*/ 324 w 418"/>
                  <a:gd name="T77" fmla="*/ 237 h 278"/>
                  <a:gd name="T78" fmla="*/ 309 w 418"/>
                  <a:gd name="T79" fmla="*/ 230 h 278"/>
                  <a:gd name="T80" fmla="*/ 291 w 418"/>
                  <a:gd name="T81" fmla="*/ 224 h 278"/>
                  <a:gd name="T82" fmla="*/ 269 w 418"/>
                  <a:gd name="T83" fmla="*/ 183 h 278"/>
                  <a:gd name="T84" fmla="*/ 269 w 418"/>
                  <a:gd name="T85" fmla="*/ 164 h 278"/>
                  <a:gd name="T86" fmla="*/ 264 w 418"/>
                  <a:gd name="T87" fmla="*/ 132 h 278"/>
                  <a:gd name="T88" fmla="*/ 277 w 418"/>
                  <a:gd name="T89" fmla="*/ 117 h 278"/>
                  <a:gd name="T90" fmla="*/ 257 w 418"/>
                  <a:gd name="T91" fmla="*/ 107 h 278"/>
                  <a:gd name="T92" fmla="*/ 242 w 418"/>
                  <a:gd name="T93" fmla="*/ 86 h 278"/>
                  <a:gd name="T94" fmla="*/ 230 w 418"/>
                  <a:gd name="T95" fmla="*/ 64 h 278"/>
                  <a:gd name="T96" fmla="*/ 210 w 418"/>
                  <a:gd name="T97" fmla="*/ 47 h 278"/>
                  <a:gd name="T98" fmla="*/ 195 w 418"/>
                  <a:gd name="T99" fmla="*/ 55 h 278"/>
                  <a:gd name="T100" fmla="*/ 172 w 418"/>
                  <a:gd name="T101" fmla="*/ 45 h 278"/>
                  <a:gd name="T102" fmla="*/ 157 w 418"/>
                  <a:gd name="T103" fmla="*/ 27 h 278"/>
                  <a:gd name="T104" fmla="*/ 119 w 418"/>
                  <a:gd name="T105" fmla="*/ 2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8" h="278">
                    <a:moveTo>
                      <a:pt x="0" y="4"/>
                    </a:moveTo>
                    <a:lnTo>
                      <a:pt x="0" y="4"/>
                    </a:lnTo>
                    <a:lnTo>
                      <a:pt x="2" y="12"/>
                    </a:lnTo>
                    <a:lnTo>
                      <a:pt x="4" y="18"/>
                    </a:lnTo>
                    <a:lnTo>
                      <a:pt x="9" y="18"/>
                    </a:lnTo>
                    <a:lnTo>
                      <a:pt x="9" y="22"/>
                    </a:lnTo>
                    <a:lnTo>
                      <a:pt x="11" y="25"/>
                    </a:lnTo>
                    <a:lnTo>
                      <a:pt x="11" y="29"/>
                    </a:lnTo>
                    <a:lnTo>
                      <a:pt x="13" y="35"/>
                    </a:lnTo>
                    <a:lnTo>
                      <a:pt x="16" y="39"/>
                    </a:lnTo>
                    <a:lnTo>
                      <a:pt x="20" y="43"/>
                    </a:lnTo>
                    <a:lnTo>
                      <a:pt x="29" y="49"/>
                    </a:lnTo>
                    <a:lnTo>
                      <a:pt x="36" y="51"/>
                    </a:lnTo>
                    <a:lnTo>
                      <a:pt x="40" y="57"/>
                    </a:lnTo>
                    <a:lnTo>
                      <a:pt x="43" y="64"/>
                    </a:lnTo>
                    <a:lnTo>
                      <a:pt x="43" y="82"/>
                    </a:lnTo>
                    <a:lnTo>
                      <a:pt x="29" y="84"/>
                    </a:lnTo>
                    <a:lnTo>
                      <a:pt x="47" y="94"/>
                    </a:lnTo>
                    <a:lnTo>
                      <a:pt x="47" y="97"/>
                    </a:lnTo>
                    <a:lnTo>
                      <a:pt x="54" y="99"/>
                    </a:lnTo>
                    <a:lnTo>
                      <a:pt x="60" y="101"/>
                    </a:lnTo>
                    <a:lnTo>
                      <a:pt x="65" y="109"/>
                    </a:lnTo>
                    <a:lnTo>
                      <a:pt x="69" y="109"/>
                    </a:lnTo>
                    <a:lnTo>
                      <a:pt x="69" y="115"/>
                    </a:lnTo>
                    <a:lnTo>
                      <a:pt x="69" y="121"/>
                    </a:lnTo>
                    <a:lnTo>
                      <a:pt x="69" y="125"/>
                    </a:lnTo>
                    <a:lnTo>
                      <a:pt x="72" y="130"/>
                    </a:lnTo>
                    <a:lnTo>
                      <a:pt x="74" y="132"/>
                    </a:lnTo>
                    <a:lnTo>
                      <a:pt x="78" y="134"/>
                    </a:lnTo>
                    <a:lnTo>
                      <a:pt x="78" y="138"/>
                    </a:lnTo>
                    <a:lnTo>
                      <a:pt x="89" y="148"/>
                    </a:lnTo>
                    <a:lnTo>
                      <a:pt x="96" y="156"/>
                    </a:lnTo>
                    <a:lnTo>
                      <a:pt x="101" y="162"/>
                    </a:lnTo>
                    <a:lnTo>
                      <a:pt x="101" y="158"/>
                    </a:lnTo>
                    <a:lnTo>
                      <a:pt x="105" y="158"/>
                    </a:lnTo>
                    <a:lnTo>
                      <a:pt x="105" y="154"/>
                    </a:lnTo>
                    <a:lnTo>
                      <a:pt x="105" y="150"/>
                    </a:lnTo>
                    <a:lnTo>
                      <a:pt x="101" y="148"/>
                    </a:lnTo>
                    <a:lnTo>
                      <a:pt x="96" y="144"/>
                    </a:lnTo>
                    <a:lnTo>
                      <a:pt x="96" y="142"/>
                    </a:lnTo>
                    <a:lnTo>
                      <a:pt x="94" y="138"/>
                    </a:lnTo>
                    <a:lnTo>
                      <a:pt x="92" y="138"/>
                    </a:lnTo>
                    <a:lnTo>
                      <a:pt x="87" y="136"/>
                    </a:lnTo>
                    <a:lnTo>
                      <a:pt x="89" y="134"/>
                    </a:lnTo>
                    <a:lnTo>
                      <a:pt x="89" y="130"/>
                    </a:lnTo>
                    <a:lnTo>
                      <a:pt x="85" y="130"/>
                    </a:lnTo>
                    <a:lnTo>
                      <a:pt x="83" y="115"/>
                    </a:lnTo>
                    <a:lnTo>
                      <a:pt x="76" y="99"/>
                    </a:lnTo>
                    <a:lnTo>
                      <a:pt x="74" y="99"/>
                    </a:lnTo>
                    <a:lnTo>
                      <a:pt x="72" y="97"/>
                    </a:lnTo>
                    <a:lnTo>
                      <a:pt x="69" y="94"/>
                    </a:lnTo>
                    <a:lnTo>
                      <a:pt x="72" y="88"/>
                    </a:lnTo>
                    <a:lnTo>
                      <a:pt x="67" y="88"/>
                    </a:lnTo>
                    <a:lnTo>
                      <a:pt x="60" y="78"/>
                    </a:lnTo>
                    <a:lnTo>
                      <a:pt x="58" y="66"/>
                    </a:lnTo>
                    <a:lnTo>
                      <a:pt x="51" y="66"/>
                    </a:lnTo>
                    <a:lnTo>
                      <a:pt x="49" y="59"/>
                    </a:lnTo>
                    <a:lnTo>
                      <a:pt x="49" y="51"/>
                    </a:lnTo>
                    <a:lnTo>
                      <a:pt x="43" y="51"/>
                    </a:lnTo>
                    <a:lnTo>
                      <a:pt x="40" y="43"/>
                    </a:lnTo>
                    <a:lnTo>
                      <a:pt x="36" y="35"/>
                    </a:lnTo>
                    <a:lnTo>
                      <a:pt x="29" y="29"/>
                    </a:lnTo>
                    <a:lnTo>
                      <a:pt x="31" y="25"/>
                    </a:lnTo>
                    <a:lnTo>
                      <a:pt x="31" y="20"/>
                    </a:lnTo>
                    <a:lnTo>
                      <a:pt x="43" y="25"/>
                    </a:lnTo>
                    <a:lnTo>
                      <a:pt x="45" y="23"/>
                    </a:lnTo>
                    <a:lnTo>
                      <a:pt x="47" y="22"/>
                    </a:lnTo>
                    <a:lnTo>
                      <a:pt x="54" y="22"/>
                    </a:lnTo>
                    <a:lnTo>
                      <a:pt x="54" y="27"/>
                    </a:lnTo>
                    <a:lnTo>
                      <a:pt x="58" y="27"/>
                    </a:lnTo>
                    <a:lnTo>
                      <a:pt x="58" y="29"/>
                    </a:lnTo>
                    <a:lnTo>
                      <a:pt x="56" y="33"/>
                    </a:lnTo>
                    <a:lnTo>
                      <a:pt x="56" y="37"/>
                    </a:lnTo>
                    <a:lnTo>
                      <a:pt x="65" y="43"/>
                    </a:lnTo>
                    <a:lnTo>
                      <a:pt x="65" y="49"/>
                    </a:lnTo>
                    <a:lnTo>
                      <a:pt x="67" y="55"/>
                    </a:lnTo>
                    <a:lnTo>
                      <a:pt x="76" y="62"/>
                    </a:lnTo>
                    <a:lnTo>
                      <a:pt x="76" y="66"/>
                    </a:lnTo>
                    <a:lnTo>
                      <a:pt x="76" y="70"/>
                    </a:lnTo>
                    <a:lnTo>
                      <a:pt x="78" y="70"/>
                    </a:lnTo>
                    <a:lnTo>
                      <a:pt x="83" y="72"/>
                    </a:lnTo>
                    <a:lnTo>
                      <a:pt x="85" y="76"/>
                    </a:lnTo>
                    <a:lnTo>
                      <a:pt x="89" y="84"/>
                    </a:lnTo>
                    <a:lnTo>
                      <a:pt x="96" y="84"/>
                    </a:lnTo>
                    <a:lnTo>
                      <a:pt x="96" y="86"/>
                    </a:lnTo>
                    <a:lnTo>
                      <a:pt x="96" y="90"/>
                    </a:lnTo>
                    <a:lnTo>
                      <a:pt x="98" y="92"/>
                    </a:lnTo>
                    <a:lnTo>
                      <a:pt x="103" y="92"/>
                    </a:lnTo>
                    <a:lnTo>
                      <a:pt x="103" y="95"/>
                    </a:lnTo>
                    <a:lnTo>
                      <a:pt x="105" y="99"/>
                    </a:lnTo>
                    <a:lnTo>
                      <a:pt x="116" y="103"/>
                    </a:lnTo>
                    <a:lnTo>
                      <a:pt x="112" y="107"/>
                    </a:lnTo>
                    <a:lnTo>
                      <a:pt x="110" y="109"/>
                    </a:lnTo>
                    <a:lnTo>
                      <a:pt x="110" y="115"/>
                    </a:lnTo>
                    <a:lnTo>
                      <a:pt x="121" y="121"/>
                    </a:lnTo>
                    <a:lnTo>
                      <a:pt x="125" y="125"/>
                    </a:lnTo>
                    <a:lnTo>
                      <a:pt x="130" y="130"/>
                    </a:lnTo>
                    <a:lnTo>
                      <a:pt x="132" y="134"/>
                    </a:lnTo>
                    <a:lnTo>
                      <a:pt x="134" y="138"/>
                    </a:lnTo>
                    <a:lnTo>
                      <a:pt x="139" y="140"/>
                    </a:lnTo>
                    <a:lnTo>
                      <a:pt x="141" y="140"/>
                    </a:lnTo>
                    <a:lnTo>
                      <a:pt x="141" y="144"/>
                    </a:lnTo>
                    <a:lnTo>
                      <a:pt x="141" y="146"/>
                    </a:lnTo>
                    <a:lnTo>
                      <a:pt x="145" y="146"/>
                    </a:lnTo>
                    <a:lnTo>
                      <a:pt x="152" y="156"/>
                    </a:lnTo>
                    <a:lnTo>
                      <a:pt x="152" y="158"/>
                    </a:lnTo>
                    <a:lnTo>
                      <a:pt x="152" y="162"/>
                    </a:lnTo>
                    <a:lnTo>
                      <a:pt x="159" y="167"/>
                    </a:lnTo>
                    <a:lnTo>
                      <a:pt x="163" y="171"/>
                    </a:lnTo>
                    <a:lnTo>
                      <a:pt x="166" y="177"/>
                    </a:lnTo>
                    <a:lnTo>
                      <a:pt x="166" y="183"/>
                    </a:lnTo>
                    <a:lnTo>
                      <a:pt x="166" y="189"/>
                    </a:lnTo>
                    <a:lnTo>
                      <a:pt x="163" y="199"/>
                    </a:lnTo>
                    <a:lnTo>
                      <a:pt x="161" y="208"/>
                    </a:lnTo>
                    <a:lnTo>
                      <a:pt x="161" y="212"/>
                    </a:lnTo>
                    <a:lnTo>
                      <a:pt x="166" y="218"/>
                    </a:lnTo>
                    <a:lnTo>
                      <a:pt x="168" y="220"/>
                    </a:lnTo>
                    <a:lnTo>
                      <a:pt x="172" y="220"/>
                    </a:lnTo>
                    <a:lnTo>
                      <a:pt x="177" y="222"/>
                    </a:lnTo>
                    <a:lnTo>
                      <a:pt x="179" y="224"/>
                    </a:lnTo>
                    <a:lnTo>
                      <a:pt x="192" y="239"/>
                    </a:lnTo>
                    <a:lnTo>
                      <a:pt x="197" y="241"/>
                    </a:lnTo>
                    <a:lnTo>
                      <a:pt x="204" y="241"/>
                    </a:lnTo>
                    <a:lnTo>
                      <a:pt x="208" y="241"/>
                    </a:lnTo>
                    <a:lnTo>
                      <a:pt x="213" y="243"/>
                    </a:lnTo>
                    <a:lnTo>
                      <a:pt x="222" y="249"/>
                    </a:lnTo>
                    <a:lnTo>
                      <a:pt x="230" y="257"/>
                    </a:lnTo>
                    <a:lnTo>
                      <a:pt x="239" y="259"/>
                    </a:lnTo>
                    <a:lnTo>
                      <a:pt x="251" y="261"/>
                    </a:lnTo>
                    <a:lnTo>
                      <a:pt x="255" y="265"/>
                    </a:lnTo>
                    <a:lnTo>
                      <a:pt x="260" y="269"/>
                    </a:lnTo>
                    <a:lnTo>
                      <a:pt x="280" y="271"/>
                    </a:lnTo>
                    <a:lnTo>
                      <a:pt x="284" y="271"/>
                    </a:lnTo>
                    <a:lnTo>
                      <a:pt x="289" y="271"/>
                    </a:lnTo>
                    <a:lnTo>
                      <a:pt x="293" y="269"/>
                    </a:lnTo>
                    <a:lnTo>
                      <a:pt x="302" y="267"/>
                    </a:lnTo>
                    <a:lnTo>
                      <a:pt x="311" y="267"/>
                    </a:lnTo>
                    <a:lnTo>
                      <a:pt x="327" y="271"/>
                    </a:lnTo>
                    <a:lnTo>
                      <a:pt x="327" y="267"/>
                    </a:lnTo>
                    <a:lnTo>
                      <a:pt x="329" y="267"/>
                    </a:lnTo>
                    <a:lnTo>
                      <a:pt x="331" y="269"/>
                    </a:lnTo>
                    <a:lnTo>
                      <a:pt x="333" y="271"/>
                    </a:lnTo>
                    <a:lnTo>
                      <a:pt x="340" y="278"/>
                    </a:lnTo>
                    <a:lnTo>
                      <a:pt x="342" y="274"/>
                    </a:lnTo>
                    <a:lnTo>
                      <a:pt x="342" y="272"/>
                    </a:lnTo>
                    <a:lnTo>
                      <a:pt x="342" y="269"/>
                    </a:lnTo>
                    <a:lnTo>
                      <a:pt x="347" y="265"/>
                    </a:lnTo>
                    <a:lnTo>
                      <a:pt x="351" y="261"/>
                    </a:lnTo>
                    <a:lnTo>
                      <a:pt x="367" y="261"/>
                    </a:lnTo>
                    <a:lnTo>
                      <a:pt x="367" y="257"/>
                    </a:lnTo>
                    <a:lnTo>
                      <a:pt x="365" y="253"/>
                    </a:lnTo>
                    <a:lnTo>
                      <a:pt x="360" y="249"/>
                    </a:lnTo>
                    <a:lnTo>
                      <a:pt x="358" y="245"/>
                    </a:lnTo>
                    <a:lnTo>
                      <a:pt x="356" y="241"/>
                    </a:lnTo>
                    <a:lnTo>
                      <a:pt x="363" y="241"/>
                    </a:lnTo>
                    <a:lnTo>
                      <a:pt x="363" y="234"/>
                    </a:lnTo>
                    <a:lnTo>
                      <a:pt x="387" y="234"/>
                    </a:lnTo>
                    <a:lnTo>
                      <a:pt x="392" y="232"/>
                    </a:lnTo>
                    <a:lnTo>
                      <a:pt x="394" y="230"/>
                    </a:lnTo>
                    <a:lnTo>
                      <a:pt x="396" y="230"/>
                    </a:lnTo>
                    <a:lnTo>
                      <a:pt x="398" y="230"/>
                    </a:lnTo>
                    <a:lnTo>
                      <a:pt x="398" y="228"/>
                    </a:lnTo>
                    <a:lnTo>
                      <a:pt x="403" y="228"/>
                    </a:lnTo>
                    <a:lnTo>
                      <a:pt x="403" y="224"/>
                    </a:lnTo>
                    <a:lnTo>
                      <a:pt x="403" y="230"/>
                    </a:lnTo>
                    <a:lnTo>
                      <a:pt x="407" y="232"/>
                    </a:lnTo>
                    <a:lnTo>
                      <a:pt x="412" y="232"/>
                    </a:lnTo>
                    <a:lnTo>
                      <a:pt x="409" y="230"/>
                    </a:lnTo>
                    <a:lnTo>
                      <a:pt x="409" y="226"/>
                    </a:lnTo>
                    <a:lnTo>
                      <a:pt x="409" y="220"/>
                    </a:lnTo>
                    <a:lnTo>
                      <a:pt x="416" y="199"/>
                    </a:lnTo>
                    <a:lnTo>
                      <a:pt x="418" y="187"/>
                    </a:lnTo>
                    <a:lnTo>
                      <a:pt x="418" y="183"/>
                    </a:lnTo>
                    <a:lnTo>
                      <a:pt x="416" y="179"/>
                    </a:lnTo>
                    <a:lnTo>
                      <a:pt x="412" y="179"/>
                    </a:lnTo>
                    <a:lnTo>
                      <a:pt x="407" y="179"/>
                    </a:lnTo>
                    <a:lnTo>
                      <a:pt x="394" y="181"/>
                    </a:lnTo>
                    <a:lnTo>
                      <a:pt x="374" y="189"/>
                    </a:lnTo>
                    <a:lnTo>
                      <a:pt x="374" y="199"/>
                    </a:lnTo>
                    <a:lnTo>
                      <a:pt x="371" y="208"/>
                    </a:lnTo>
                    <a:lnTo>
                      <a:pt x="367" y="210"/>
                    </a:lnTo>
                    <a:lnTo>
                      <a:pt x="367" y="214"/>
                    </a:lnTo>
                    <a:lnTo>
                      <a:pt x="367" y="220"/>
                    </a:lnTo>
                    <a:lnTo>
                      <a:pt x="360" y="222"/>
                    </a:lnTo>
                    <a:lnTo>
                      <a:pt x="358" y="226"/>
                    </a:lnTo>
                    <a:lnTo>
                      <a:pt x="356" y="226"/>
                    </a:lnTo>
                    <a:lnTo>
                      <a:pt x="354" y="228"/>
                    </a:lnTo>
                    <a:lnTo>
                      <a:pt x="351" y="228"/>
                    </a:lnTo>
                    <a:lnTo>
                      <a:pt x="351" y="224"/>
                    </a:lnTo>
                    <a:lnTo>
                      <a:pt x="340" y="224"/>
                    </a:lnTo>
                    <a:lnTo>
                      <a:pt x="338" y="230"/>
                    </a:lnTo>
                    <a:lnTo>
                      <a:pt x="331" y="232"/>
                    </a:lnTo>
                    <a:lnTo>
                      <a:pt x="327" y="232"/>
                    </a:lnTo>
                    <a:lnTo>
                      <a:pt x="324" y="236"/>
                    </a:lnTo>
                    <a:lnTo>
                      <a:pt x="324" y="237"/>
                    </a:lnTo>
                    <a:lnTo>
                      <a:pt x="320" y="237"/>
                    </a:lnTo>
                    <a:lnTo>
                      <a:pt x="322" y="236"/>
                    </a:lnTo>
                    <a:lnTo>
                      <a:pt x="318" y="236"/>
                    </a:lnTo>
                    <a:lnTo>
                      <a:pt x="311" y="237"/>
                    </a:lnTo>
                    <a:lnTo>
                      <a:pt x="309" y="230"/>
                    </a:lnTo>
                    <a:lnTo>
                      <a:pt x="304" y="230"/>
                    </a:lnTo>
                    <a:lnTo>
                      <a:pt x="302" y="230"/>
                    </a:lnTo>
                    <a:lnTo>
                      <a:pt x="298" y="230"/>
                    </a:lnTo>
                    <a:lnTo>
                      <a:pt x="293" y="228"/>
                    </a:lnTo>
                    <a:lnTo>
                      <a:pt x="291" y="224"/>
                    </a:lnTo>
                    <a:lnTo>
                      <a:pt x="289" y="220"/>
                    </a:lnTo>
                    <a:lnTo>
                      <a:pt x="280" y="204"/>
                    </a:lnTo>
                    <a:lnTo>
                      <a:pt x="271" y="187"/>
                    </a:lnTo>
                    <a:lnTo>
                      <a:pt x="266" y="189"/>
                    </a:lnTo>
                    <a:lnTo>
                      <a:pt x="269" y="183"/>
                    </a:lnTo>
                    <a:lnTo>
                      <a:pt x="266" y="179"/>
                    </a:lnTo>
                    <a:lnTo>
                      <a:pt x="266" y="177"/>
                    </a:lnTo>
                    <a:lnTo>
                      <a:pt x="271" y="173"/>
                    </a:lnTo>
                    <a:lnTo>
                      <a:pt x="271" y="167"/>
                    </a:lnTo>
                    <a:lnTo>
                      <a:pt x="269" y="164"/>
                    </a:lnTo>
                    <a:lnTo>
                      <a:pt x="266" y="156"/>
                    </a:lnTo>
                    <a:lnTo>
                      <a:pt x="266" y="150"/>
                    </a:lnTo>
                    <a:lnTo>
                      <a:pt x="269" y="146"/>
                    </a:lnTo>
                    <a:lnTo>
                      <a:pt x="266" y="140"/>
                    </a:lnTo>
                    <a:lnTo>
                      <a:pt x="264" y="132"/>
                    </a:lnTo>
                    <a:lnTo>
                      <a:pt x="266" y="130"/>
                    </a:lnTo>
                    <a:lnTo>
                      <a:pt x="271" y="129"/>
                    </a:lnTo>
                    <a:lnTo>
                      <a:pt x="275" y="125"/>
                    </a:lnTo>
                    <a:lnTo>
                      <a:pt x="277" y="123"/>
                    </a:lnTo>
                    <a:lnTo>
                      <a:pt x="277" y="117"/>
                    </a:lnTo>
                    <a:lnTo>
                      <a:pt x="275" y="111"/>
                    </a:lnTo>
                    <a:lnTo>
                      <a:pt x="271" y="113"/>
                    </a:lnTo>
                    <a:lnTo>
                      <a:pt x="269" y="109"/>
                    </a:lnTo>
                    <a:lnTo>
                      <a:pt x="264" y="107"/>
                    </a:lnTo>
                    <a:lnTo>
                      <a:pt x="257" y="107"/>
                    </a:lnTo>
                    <a:lnTo>
                      <a:pt x="251" y="103"/>
                    </a:lnTo>
                    <a:lnTo>
                      <a:pt x="248" y="99"/>
                    </a:lnTo>
                    <a:lnTo>
                      <a:pt x="248" y="97"/>
                    </a:lnTo>
                    <a:lnTo>
                      <a:pt x="246" y="94"/>
                    </a:lnTo>
                    <a:lnTo>
                      <a:pt x="242" y="86"/>
                    </a:lnTo>
                    <a:lnTo>
                      <a:pt x="239" y="82"/>
                    </a:lnTo>
                    <a:lnTo>
                      <a:pt x="237" y="78"/>
                    </a:lnTo>
                    <a:lnTo>
                      <a:pt x="233" y="72"/>
                    </a:lnTo>
                    <a:lnTo>
                      <a:pt x="230" y="68"/>
                    </a:lnTo>
                    <a:lnTo>
                      <a:pt x="230" y="64"/>
                    </a:lnTo>
                    <a:lnTo>
                      <a:pt x="228" y="60"/>
                    </a:lnTo>
                    <a:lnTo>
                      <a:pt x="222" y="55"/>
                    </a:lnTo>
                    <a:lnTo>
                      <a:pt x="217" y="51"/>
                    </a:lnTo>
                    <a:lnTo>
                      <a:pt x="215" y="49"/>
                    </a:lnTo>
                    <a:lnTo>
                      <a:pt x="210" y="47"/>
                    </a:lnTo>
                    <a:lnTo>
                      <a:pt x="206" y="47"/>
                    </a:lnTo>
                    <a:lnTo>
                      <a:pt x="201" y="45"/>
                    </a:lnTo>
                    <a:lnTo>
                      <a:pt x="199" y="47"/>
                    </a:lnTo>
                    <a:lnTo>
                      <a:pt x="197" y="51"/>
                    </a:lnTo>
                    <a:lnTo>
                      <a:pt x="195" y="55"/>
                    </a:lnTo>
                    <a:lnTo>
                      <a:pt x="192" y="55"/>
                    </a:lnTo>
                    <a:lnTo>
                      <a:pt x="186" y="57"/>
                    </a:lnTo>
                    <a:lnTo>
                      <a:pt x="179" y="53"/>
                    </a:lnTo>
                    <a:lnTo>
                      <a:pt x="175" y="49"/>
                    </a:lnTo>
                    <a:lnTo>
                      <a:pt x="172" y="45"/>
                    </a:lnTo>
                    <a:lnTo>
                      <a:pt x="175" y="41"/>
                    </a:lnTo>
                    <a:lnTo>
                      <a:pt x="170" y="37"/>
                    </a:lnTo>
                    <a:lnTo>
                      <a:pt x="166" y="31"/>
                    </a:lnTo>
                    <a:lnTo>
                      <a:pt x="161" y="29"/>
                    </a:lnTo>
                    <a:lnTo>
                      <a:pt x="157" y="27"/>
                    </a:lnTo>
                    <a:lnTo>
                      <a:pt x="154" y="25"/>
                    </a:lnTo>
                    <a:lnTo>
                      <a:pt x="152" y="20"/>
                    </a:lnTo>
                    <a:lnTo>
                      <a:pt x="148" y="18"/>
                    </a:lnTo>
                    <a:lnTo>
                      <a:pt x="119" y="16"/>
                    </a:lnTo>
                    <a:lnTo>
                      <a:pt x="119" y="23"/>
                    </a:lnTo>
                    <a:lnTo>
                      <a:pt x="74" y="22"/>
                    </a:lnTo>
                    <a:lnTo>
                      <a:pt x="36" y="4"/>
                    </a:lnTo>
                    <a:lnTo>
                      <a:pt x="36"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1" name="Freeform 359"/>
              <p:cNvSpPr>
                <a:spLocks/>
              </p:cNvSpPr>
              <p:nvPr/>
            </p:nvSpPr>
            <p:spPr bwMode="auto">
              <a:xfrm>
                <a:off x="1090" y="1912"/>
                <a:ext cx="418" cy="278"/>
              </a:xfrm>
              <a:custGeom>
                <a:avLst/>
                <a:gdLst>
                  <a:gd name="T0" fmla="*/ 9 w 418"/>
                  <a:gd name="T1" fmla="*/ 18 h 278"/>
                  <a:gd name="T2" fmla="*/ 16 w 418"/>
                  <a:gd name="T3" fmla="*/ 39 h 278"/>
                  <a:gd name="T4" fmla="*/ 43 w 418"/>
                  <a:gd name="T5" fmla="*/ 64 h 278"/>
                  <a:gd name="T6" fmla="*/ 54 w 418"/>
                  <a:gd name="T7" fmla="*/ 99 h 278"/>
                  <a:gd name="T8" fmla="*/ 69 w 418"/>
                  <a:gd name="T9" fmla="*/ 121 h 278"/>
                  <a:gd name="T10" fmla="*/ 78 w 418"/>
                  <a:gd name="T11" fmla="*/ 138 h 278"/>
                  <a:gd name="T12" fmla="*/ 105 w 418"/>
                  <a:gd name="T13" fmla="*/ 158 h 278"/>
                  <a:gd name="T14" fmla="*/ 96 w 418"/>
                  <a:gd name="T15" fmla="*/ 142 h 278"/>
                  <a:gd name="T16" fmla="*/ 89 w 418"/>
                  <a:gd name="T17" fmla="*/ 130 h 278"/>
                  <a:gd name="T18" fmla="*/ 72 w 418"/>
                  <a:gd name="T19" fmla="*/ 97 h 278"/>
                  <a:gd name="T20" fmla="*/ 58 w 418"/>
                  <a:gd name="T21" fmla="*/ 66 h 278"/>
                  <a:gd name="T22" fmla="*/ 40 w 418"/>
                  <a:gd name="T23" fmla="*/ 43 h 278"/>
                  <a:gd name="T24" fmla="*/ 43 w 418"/>
                  <a:gd name="T25" fmla="*/ 25 h 278"/>
                  <a:gd name="T26" fmla="*/ 58 w 418"/>
                  <a:gd name="T27" fmla="*/ 27 h 278"/>
                  <a:gd name="T28" fmla="*/ 65 w 418"/>
                  <a:gd name="T29" fmla="*/ 49 h 278"/>
                  <a:gd name="T30" fmla="*/ 78 w 418"/>
                  <a:gd name="T31" fmla="*/ 70 h 278"/>
                  <a:gd name="T32" fmla="*/ 96 w 418"/>
                  <a:gd name="T33" fmla="*/ 86 h 278"/>
                  <a:gd name="T34" fmla="*/ 105 w 418"/>
                  <a:gd name="T35" fmla="*/ 99 h 278"/>
                  <a:gd name="T36" fmla="*/ 121 w 418"/>
                  <a:gd name="T37" fmla="*/ 121 h 278"/>
                  <a:gd name="T38" fmla="*/ 139 w 418"/>
                  <a:gd name="T39" fmla="*/ 140 h 278"/>
                  <a:gd name="T40" fmla="*/ 152 w 418"/>
                  <a:gd name="T41" fmla="*/ 156 h 278"/>
                  <a:gd name="T42" fmla="*/ 166 w 418"/>
                  <a:gd name="T43" fmla="*/ 177 h 278"/>
                  <a:gd name="T44" fmla="*/ 161 w 418"/>
                  <a:gd name="T45" fmla="*/ 212 h 278"/>
                  <a:gd name="T46" fmla="*/ 179 w 418"/>
                  <a:gd name="T47" fmla="*/ 224 h 278"/>
                  <a:gd name="T48" fmla="*/ 213 w 418"/>
                  <a:gd name="T49" fmla="*/ 243 h 278"/>
                  <a:gd name="T50" fmla="*/ 255 w 418"/>
                  <a:gd name="T51" fmla="*/ 265 h 278"/>
                  <a:gd name="T52" fmla="*/ 293 w 418"/>
                  <a:gd name="T53" fmla="*/ 269 h 278"/>
                  <a:gd name="T54" fmla="*/ 329 w 418"/>
                  <a:gd name="T55" fmla="*/ 267 h 278"/>
                  <a:gd name="T56" fmla="*/ 342 w 418"/>
                  <a:gd name="T57" fmla="*/ 272 h 278"/>
                  <a:gd name="T58" fmla="*/ 367 w 418"/>
                  <a:gd name="T59" fmla="*/ 257 h 278"/>
                  <a:gd name="T60" fmla="*/ 363 w 418"/>
                  <a:gd name="T61" fmla="*/ 241 h 278"/>
                  <a:gd name="T62" fmla="*/ 396 w 418"/>
                  <a:gd name="T63" fmla="*/ 230 h 278"/>
                  <a:gd name="T64" fmla="*/ 403 w 418"/>
                  <a:gd name="T65" fmla="*/ 230 h 278"/>
                  <a:gd name="T66" fmla="*/ 409 w 418"/>
                  <a:gd name="T67" fmla="*/ 220 h 278"/>
                  <a:gd name="T68" fmla="*/ 412 w 418"/>
                  <a:gd name="T69" fmla="*/ 179 h 278"/>
                  <a:gd name="T70" fmla="*/ 371 w 418"/>
                  <a:gd name="T71" fmla="*/ 208 h 278"/>
                  <a:gd name="T72" fmla="*/ 358 w 418"/>
                  <a:gd name="T73" fmla="*/ 226 h 278"/>
                  <a:gd name="T74" fmla="*/ 340 w 418"/>
                  <a:gd name="T75" fmla="*/ 224 h 278"/>
                  <a:gd name="T76" fmla="*/ 324 w 418"/>
                  <a:gd name="T77" fmla="*/ 237 h 278"/>
                  <a:gd name="T78" fmla="*/ 309 w 418"/>
                  <a:gd name="T79" fmla="*/ 230 h 278"/>
                  <a:gd name="T80" fmla="*/ 291 w 418"/>
                  <a:gd name="T81" fmla="*/ 224 h 278"/>
                  <a:gd name="T82" fmla="*/ 269 w 418"/>
                  <a:gd name="T83" fmla="*/ 183 h 278"/>
                  <a:gd name="T84" fmla="*/ 269 w 418"/>
                  <a:gd name="T85" fmla="*/ 164 h 278"/>
                  <a:gd name="T86" fmla="*/ 264 w 418"/>
                  <a:gd name="T87" fmla="*/ 132 h 278"/>
                  <a:gd name="T88" fmla="*/ 277 w 418"/>
                  <a:gd name="T89" fmla="*/ 117 h 278"/>
                  <a:gd name="T90" fmla="*/ 257 w 418"/>
                  <a:gd name="T91" fmla="*/ 107 h 278"/>
                  <a:gd name="T92" fmla="*/ 242 w 418"/>
                  <a:gd name="T93" fmla="*/ 86 h 278"/>
                  <a:gd name="T94" fmla="*/ 230 w 418"/>
                  <a:gd name="T95" fmla="*/ 64 h 278"/>
                  <a:gd name="T96" fmla="*/ 210 w 418"/>
                  <a:gd name="T97" fmla="*/ 47 h 278"/>
                  <a:gd name="T98" fmla="*/ 195 w 418"/>
                  <a:gd name="T99" fmla="*/ 55 h 278"/>
                  <a:gd name="T100" fmla="*/ 172 w 418"/>
                  <a:gd name="T101" fmla="*/ 45 h 278"/>
                  <a:gd name="T102" fmla="*/ 157 w 418"/>
                  <a:gd name="T103" fmla="*/ 27 h 278"/>
                  <a:gd name="T104" fmla="*/ 119 w 418"/>
                  <a:gd name="T105" fmla="*/ 2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8" h="278">
                    <a:moveTo>
                      <a:pt x="0" y="4"/>
                    </a:moveTo>
                    <a:lnTo>
                      <a:pt x="0" y="4"/>
                    </a:lnTo>
                    <a:lnTo>
                      <a:pt x="2" y="12"/>
                    </a:lnTo>
                    <a:lnTo>
                      <a:pt x="4" y="18"/>
                    </a:lnTo>
                    <a:lnTo>
                      <a:pt x="9" y="18"/>
                    </a:lnTo>
                    <a:lnTo>
                      <a:pt x="9" y="22"/>
                    </a:lnTo>
                    <a:lnTo>
                      <a:pt x="11" y="25"/>
                    </a:lnTo>
                    <a:lnTo>
                      <a:pt x="11" y="29"/>
                    </a:lnTo>
                    <a:lnTo>
                      <a:pt x="13" y="35"/>
                    </a:lnTo>
                    <a:lnTo>
                      <a:pt x="16" y="39"/>
                    </a:lnTo>
                    <a:lnTo>
                      <a:pt x="20" y="43"/>
                    </a:lnTo>
                    <a:lnTo>
                      <a:pt x="29" y="49"/>
                    </a:lnTo>
                    <a:lnTo>
                      <a:pt x="36" y="51"/>
                    </a:lnTo>
                    <a:lnTo>
                      <a:pt x="40" y="57"/>
                    </a:lnTo>
                    <a:lnTo>
                      <a:pt x="43" y="64"/>
                    </a:lnTo>
                    <a:lnTo>
                      <a:pt x="43" y="82"/>
                    </a:lnTo>
                    <a:lnTo>
                      <a:pt x="29" y="84"/>
                    </a:lnTo>
                    <a:lnTo>
                      <a:pt x="47" y="94"/>
                    </a:lnTo>
                    <a:lnTo>
                      <a:pt x="47" y="97"/>
                    </a:lnTo>
                    <a:lnTo>
                      <a:pt x="54" y="99"/>
                    </a:lnTo>
                    <a:lnTo>
                      <a:pt x="60" y="101"/>
                    </a:lnTo>
                    <a:lnTo>
                      <a:pt x="65" y="109"/>
                    </a:lnTo>
                    <a:lnTo>
                      <a:pt x="69" y="109"/>
                    </a:lnTo>
                    <a:lnTo>
                      <a:pt x="69" y="115"/>
                    </a:lnTo>
                    <a:lnTo>
                      <a:pt x="69" y="121"/>
                    </a:lnTo>
                    <a:lnTo>
                      <a:pt x="69" y="125"/>
                    </a:lnTo>
                    <a:lnTo>
                      <a:pt x="72" y="130"/>
                    </a:lnTo>
                    <a:lnTo>
                      <a:pt x="74" y="132"/>
                    </a:lnTo>
                    <a:lnTo>
                      <a:pt x="78" y="134"/>
                    </a:lnTo>
                    <a:lnTo>
                      <a:pt x="78" y="138"/>
                    </a:lnTo>
                    <a:lnTo>
                      <a:pt x="89" y="148"/>
                    </a:lnTo>
                    <a:lnTo>
                      <a:pt x="96" y="156"/>
                    </a:lnTo>
                    <a:lnTo>
                      <a:pt x="101" y="162"/>
                    </a:lnTo>
                    <a:lnTo>
                      <a:pt x="101" y="158"/>
                    </a:lnTo>
                    <a:lnTo>
                      <a:pt x="105" y="158"/>
                    </a:lnTo>
                    <a:lnTo>
                      <a:pt x="105" y="154"/>
                    </a:lnTo>
                    <a:lnTo>
                      <a:pt x="105" y="150"/>
                    </a:lnTo>
                    <a:lnTo>
                      <a:pt x="101" y="148"/>
                    </a:lnTo>
                    <a:lnTo>
                      <a:pt x="96" y="144"/>
                    </a:lnTo>
                    <a:lnTo>
                      <a:pt x="96" y="142"/>
                    </a:lnTo>
                    <a:lnTo>
                      <a:pt x="94" y="138"/>
                    </a:lnTo>
                    <a:lnTo>
                      <a:pt x="92" y="138"/>
                    </a:lnTo>
                    <a:lnTo>
                      <a:pt x="87" y="136"/>
                    </a:lnTo>
                    <a:lnTo>
                      <a:pt x="89" y="134"/>
                    </a:lnTo>
                    <a:lnTo>
                      <a:pt x="89" y="130"/>
                    </a:lnTo>
                    <a:lnTo>
                      <a:pt x="85" y="130"/>
                    </a:lnTo>
                    <a:lnTo>
                      <a:pt x="83" y="115"/>
                    </a:lnTo>
                    <a:lnTo>
                      <a:pt x="76" y="99"/>
                    </a:lnTo>
                    <a:lnTo>
                      <a:pt x="74" y="99"/>
                    </a:lnTo>
                    <a:lnTo>
                      <a:pt x="72" y="97"/>
                    </a:lnTo>
                    <a:lnTo>
                      <a:pt x="69" y="94"/>
                    </a:lnTo>
                    <a:lnTo>
                      <a:pt x="72" y="88"/>
                    </a:lnTo>
                    <a:lnTo>
                      <a:pt x="67" y="88"/>
                    </a:lnTo>
                    <a:lnTo>
                      <a:pt x="60" y="78"/>
                    </a:lnTo>
                    <a:lnTo>
                      <a:pt x="58" y="66"/>
                    </a:lnTo>
                    <a:lnTo>
                      <a:pt x="51" y="66"/>
                    </a:lnTo>
                    <a:lnTo>
                      <a:pt x="49" y="59"/>
                    </a:lnTo>
                    <a:lnTo>
                      <a:pt x="49" y="51"/>
                    </a:lnTo>
                    <a:lnTo>
                      <a:pt x="43" y="51"/>
                    </a:lnTo>
                    <a:lnTo>
                      <a:pt x="40" y="43"/>
                    </a:lnTo>
                    <a:lnTo>
                      <a:pt x="36" y="35"/>
                    </a:lnTo>
                    <a:lnTo>
                      <a:pt x="29" y="29"/>
                    </a:lnTo>
                    <a:lnTo>
                      <a:pt x="31" y="25"/>
                    </a:lnTo>
                    <a:lnTo>
                      <a:pt x="31" y="20"/>
                    </a:lnTo>
                    <a:lnTo>
                      <a:pt x="43" y="25"/>
                    </a:lnTo>
                    <a:lnTo>
                      <a:pt x="45" y="23"/>
                    </a:lnTo>
                    <a:lnTo>
                      <a:pt x="47" y="22"/>
                    </a:lnTo>
                    <a:lnTo>
                      <a:pt x="54" y="22"/>
                    </a:lnTo>
                    <a:lnTo>
                      <a:pt x="54" y="27"/>
                    </a:lnTo>
                    <a:lnTo>
                      <a:pt x="58" y="27"/>
                    </a:lnTo>
                    <a:lnTo>
                      <a:pt x="58" y="29"/>
                    </a:lnTo>
                    <a:lnTo>
                      <a:pt x="56" y="33"/>
                    </a:lnTo>
                    <a:lnTo>
                      <a:pt x="56" y="37"/>
                    </a:lnTo>
                    <a:lnTo>
                      <a:pt x="65" y="43"/>
                    </a:lnTo>
                    <a:lnTo>
                      <a:pt x="65" y="49"/>
                    </a:lnTo>
                    <a:lnTo>
                      <a:pt x="67" y="55"/>
                    </a:lnTo>
                    <a:lnTo>
                      <a:pt x="76" y="62"/>
                    </a:lnTo>
                    <a:lnTo>
                      <a:pt x="76" y="66"/>
                    </a:lnTo>
                    <a:lnTo>
                      <a:pt x="76" y="70"/>
                    </a:lnTo>
                    <a:lnTo>
                      <a:pt x="78" y="70"/>
                    </a:lnTo>
                    <a:lnTo>
                      <a:pt x="83" y="72"/>
                    </a:lnTo>
                    <a:lnTo>
                      <a:pt x="85" y="76"/>
                    </a:lnTo>
                    <a:lnTo>
                      <a:pt x="89" y="84"/>
                    </a:lnTo>
                    <a:lnTo>
                      <a:pt x="96" y="84"/>
                    </a:lnTo>
                    <a:lnTo>
                      <a:pt x="96" y="86"/>
                    </a:lnTo>
                    <a:lnTo>
                      <a:pt x="96" y="90"/>
                    </a:lnTo>
                    <a:lnTo>
                      <a:pt x="98" y="92"/>
                    </a:lnTo>
                    <a:lnTo>
                      <a:pt x="103" y="92"/>
                    </a:lnTo>
                    <a:lnTo>
                      <a:pt x="103" y="95"/>
                    </a:lnTo>
                    <a:lnTo>
                      <a:pt x="105" y="99"/>
                    </a:lnTo>
                    <a:lnTo>
                      <a:pt x="116" y="103"/>
                    </a:lnTo>
                    <a:lnTo>
                      <a:pt x="112" y="107"/>
                    </a:lnTo>
                    <a:lnTo>
                      <a:pt x="110" y="109"/>
                    </a:lnTo>
                    <a:lnTo>
                      <a:pt x="110" y="115"/>
                    </a:lnTo>
                    <a:lnTo>
                      <a:pt x="121" y="121"/>
                    </a:lnTo>
                    <a:lnTo>
                      <a:pt x="125" y="125"/>
                    </a:lnTo>
                    <a:lnTo>
                      <a:pt x="130" y="130"/>
                    </a:lnTo>
                    <a:lnTo>
                      <a:pt x="132" y="134"/>
                    </a:lnTo>
                    <a:lnTo>
                      <a:pt x="134" y="138"/>
                    </a:lnTo>
                    <a:lnTo>
                      <a:pt x="139" y="140"/>
                    </a:lnTo>
                    <a:lnTo>
                      <a:pt x="141" y="140"/>
                    </a:lnTo>
                    <a:lnTo>
                      <a:pt x="141" y="144"/>
                    </a:lnTo>
                    <a:lnTo>
                      <a:pt x="141" y="146"/>
                    </a:lnTo>
                    <a:lnTo>
                      <a:pt x="145" y="146"/>
                    </a:lnTo>
                    <a:lnTo>
                      <a:pt x="152" y="156"/>
                    </a:lnTo>
                    <a:lnTo>
                      <a:pt x="152" y="158"/>
                    </a:lnTo>
                    <a:lnTo>
                      <a:pt x="152" y="162"/>
                    </a:lnTo>
                    <a:lnTo>
                      <a:pt x="159" y="167"/>
                    </a:lnTo>
                    <a:lnTo>
                      <a:pt x="163" y="171"/>
                    </a:lnTo>
                    <a:lnTo>
                      <a:pt x="166" y="177"/>
                    </a:lnTo>
                    <a:lnTo>
                      <a:pt x="166" y="183"/>
                    </a:lnTo>
                    <a:lnTo>
                      <a:pt x="166" y="189"/>
                    </a:lnTo>
                    <a:lnTo>
                      <a:pt x="163" y="199"/>
                    </a:lnTo>
                    <a:lnTo>
                      <a:pt x="161" y="208"/>
                    </a:lnTo>
                    <a:lnTo>
                      <a:pt x="161" y="212"/>
                    </a:lnTo>
                    <a:lnTo>
                      <a:pt x="166" y="218"/>
                    </a:lnTo>
                    <a:lnTo>
                      <a:pt x="168" y="220"/>
                    </a:lnTo>
                    <a:lnTo>
                      <a:pt x="172" y="220"/>
                    </a:lnTo>
                    <a:lnTo>
                      <a:pt x="177" y="222"/>
                    </a:lnTo>
                    <a:lnTo>
                      <a:pt x="179" y="224"/>
                    </a:lnTo>
                    <a:lnTo>
                      <a:pt x="192" y="239"/>
                    </a:lnTo>
                    <a:lnTo>
                      <a:pt x="197" y="241"/>
                    </a:lnTo>
                    <a:lnTo>
                      <a:pt x="204" y="241"/>
                    </a:lnTo>
                    <a:lnTo>
                      <a:pt x="208" y="241"/>
                    </a:lnTo>
                    <a:lnTo>
                      <a:pt x="213" y="243"/>
                    </a:lnTo>
                    <a:lnTo>
                      <a:pt x="222" y="249"/>
                    </a:lnTo>
                    <a:lnTo>
                      <a:pt x="230" y="257"/>
                    </a:lnTo>
                    <a:lnTo>
                      <a:pt x="239" y="259"/>
                    </a:lnTo>
                    <a:lnTo>
                      <a:pt x="251" y="261"/>
                    </a:lnTo>
                    <a:lnTo>
                      <a:pt x="255" y="265"/>
                    </a:lnTo>
                    <a:lnTo>
                      <a:pt x="260" y="269"/>
                    </a:lnTo>
                    <a:lnTo>
                      <a:pt x="280" y="271"/>
                    </a:lnTo>
                    <a:lnTo>
                      <a:pt x="284" y="271"/>
                    </a:lnTo>
                    <a:lnTo>
                      <a:pt x="289" y="271"/>
                    </a:lnTo>
                    <a:lnTo>
                      <a:pt x="293" y="269"/>
                    </a:lnTo>
                    <a:lnTo>
                      <a:pt x="302" y="267"/>
                    </a:lnTo>
                    <a:lnTo>
                      <a:pt x="311" y="267"/>
                    </a:lnTo>
                    <a:lnTo>
                      <a:pt x="327" y="271"/>
                    </a:lnTo>
                    <a:lnTo>
                      <a:pt x="327" y="267"/>
                    </a:lnTo>
                    <a:lnTo>
                      <a:pt x="329" y="267"/>
                    </a:lnTo>
                    <a:lnTo>
                      <a:pt x="331" y="269"/>
                    </a:lnTo>
                    <a:lnTo>
                      <a:pt x="333" y="271"/>
                    </a:lnTo>
                    <a:lnTo>
                      <a:pt x="340" y="278"/>
                    </a:lnTo>
                    <a:lnTo>
                      <a:pt x="342" y="274"/>
                    </a:lnTo>
                    <a:lnTo>
                      <a:pt x="342" y="272"/>
                    </a:lnTo>
                    <a:lnTo>
                      <a:pt x="342" y="269"/>
                    </a:lnTo>
                    <a:lnTo>
                      <a:pt x="347" y="265"/>
                    </a:lnTo>
                    <a:lnTo>
                      <a:pt x="351" y="261"/>
                    </a:lnTo>
                    <a:lnTo>
                      <a:pt x="367" y="261"/>
                    </a:lnTo>
                    <a:lnTo>
                      <a:pt x="367" y="257"/>
                    </a:lnTo>
                    <a:lnTo>
                      <a:pt x="365" y="253"/>
                    </a:lnTo>
                    <a:lnTo>
                      <a:pt x="360" y="249"/>
                    </a:lnTo>
                    <a:lnTo>
                      <a:pt x="358" y="245"/>
                    </a:lnTo>
                    <a:lnTo>
                      <a:pt x="356" y="241"/>
                    </a:lnTo>
                    <a:lnTo>
                      <a:pt x="363" y="241"/>
                    </a:lnTo>
                    <a:lnTo>
                      <a:pt x="363" y="234"/>
                    </a:lnTo>
                    <a:lnTo>
                      <a:pt x="387" y="234"/>
                    </a:lnTo>
                    <a:lnTo>
                      <a:pt x="392" y="232"/>
                    </a:lnTo>
                    <a:lnTo>
                      <a:pt x="394" y="230"/>
                    </a:lnTo>
                    <a:lnTo>
                      <a:pt x="396" y="230"/>
                    </a:lnTo>
                    <a:lnTo>
                      <a:pt x="398" y="230"/>
                    </a:lnTo>
                    <a:lnTo>
                      <a:pt x="398" y="228"/>
                    </a:lnTo>
                    <a:lnTo>
                      <a:pt x="403" y="228"/>
                    </a:lnTo>
                    <a:lnTo>
                      <a:pt x="403" y="224"/>
                    </a:lnTo>
                    <a:lnTo>
                      <a:pt x="403" y="230"/>
                    </a:lnTo>
                    <a:lnTo>
                      <a:pt x="407" y="232"/>
                    </a:lnTo>
                    <a:lnTo>
                      <a:pt x="412" y="232"/>
                    </a:lnTo>
                    <a:lnTo>
                      <a:pt x="409" y="230"/>
                    </a:lnTo>
                    <a:lnTo>
                      <a:pt x="409" y="226"/>
                    </a:lnTo>
                    <a:lnTo>
                      <a:pt x="409" y="220"/>
                    </a:lnTo>
                    <a:lnTo>
                      <a:pt x="416" y="199"/>
                    </a:lnTo>
                    <a:lnTo>
                      <a:pt x="418" y="187"/>
                    </a:lnTo>
                    <a:lnTo>
                      <a:pt x="418" y="183"/>
                    </a:lnTo>
                    <a:lnTo>
                      <a:pt x="416" y="179"/>
                    </a:lnTo>
                    <a:lnTo>
                      <a:pt x="412" y="179"/>
                    </a:lnTo>
                    <a:lnTo>
                      <a:pt x="407" y="179"/>
                    </a:lnTo>
                    <a:lnTo>
                      <a:pt x="394" y="181"/>
                    </a:lnTo>
                    <a:lnTo>
                      <a:pt x="374" y="189"/>
                    </a:lnTo>
                    <a:lnTo>
                      <a:pt x="374" y="199"/>
                    </a:lnTo>
                    <a:lnTo>
                      <a:pt x="371" y="208"/>
                    </a:lnTo>
                    <a:lnTo>
                      <a:pt x="367" y="210"/>
                    </a:lnTo>
                    <a:lnTo>
                      <a:pt x="367" y="214"/>
                    </a:lnTo>
                    <a:lnTo>
                      <a:pt x="367" y="220"/>
                    </a:lnTo>
                    <a:lnTo>
                      <a:pt x="360" y="222"/>
                    </a:lnTo>
                    <a:lnTo>
                      <a:pt x="358" y="226"/>
                    </a:lnTo>
                    <a:lnTo>
                      <a:pt x="356" y="226"/>
                    </a:lnTo>
                    <a:lnTo>
                      <a:pt x="354" y="228"/>
                    </a:lnTo>
                    <a:lnTo>
                      <a:pt x="351" y="228"/>
                    </a:lnTo>
                    <a:lnTo>
                      <a:pt x="351" y="224"/>
                    </a:lnTo>
                    <a:lnTo>
                      <a:pt x="340" y="224"/>
                    </a:lnTo>
                    <a:lnTo>
                      <a:pt x="338" y="230"/>
                    </a:lnTo>
                    <a:lnTo>
                      <a:pt x="331" y="232"/>
                    </a:lnTo>
                    <a:lnTo>
                      <a:pt x="327" y="232"/>
                    </a:lnTo>
                    <a:lnTo>
                      <a:pt x="324" y="236"/>
                    </a:lnTo>
                    <a:lnTo>
                      <a:pt x="324" y="237"/>
                    </a:lnTo>
                    <a:lnTo>
                      <a:pt x="320" y="237"/>
                    </a:lnTo>
                    <a:lnTo>
                      <a:pt x="322" y="236"/>
                    </a:lnTo>
                    <a:lnTo>
                      <a:pt x="318" y="236"/>
                    </a:lnTo>
                    <a:lnTo>
                      <a:pt x="311" y="237"/>
                    </a:lnTo>
                    <a:lnTo>
                      <a:pt x="309" y="230"/>
                    </a:lnTo>
                    <a:lnTo>
                      <a:pt x="304" y="230"/>
                    </a:lnTo>
                    <a:lnTo>
                      <a:pt x="302" y="230"/>
                    </a:lnTo>
                    <a:lnTo>
                      <a:pt x="298" y="230"/>
                    </a:lnTo>
                    <a:lnTo>
                      <a:pt x="293" y="228"/>
                    </a:lnTo>
                    <a:lnTo>
                      <a:pt x="291" y="224"/>
                    </a:lnTo>
                    <a:lnTo>
                      <a:pt x="289" y="220"/>
                    </a:lnTo>
                    <a:lnTo>
                      <a:pt x="280" y="204"/>
                    </a:lnTo>
                    <a:lnTo>
                      <a:pt x="271" y="187"/>
                    </a:lnTo>
                    <a:lnTo>
                      <a:pt x="266" y="189"/>
                    </a:lnTo>
                    <a:lnTo>
                      <a:pt x="269" y="183"/>
                    </a:lnTo>
                    <a:lnTo>
                      <a:pt x="266" y="179"/>
                    </a:lnTo>
                    <a:lnTo>
                      <a:pt x="266" y="177"/>
                    </a:lnTo>
                    <a:lnTo>
                      <a:pt x="271" y="173"/>
                    </a:lnTo>
                    <a:lnTo>
                      <a:pt x="271" y="167"/>
                    </a:lnTo>
                    <a:lnTo>
                      <a:pt x="269" y="164"/>
                    </a:lnTo>
                    <a:lnTo>
                      <a:pt x="266" y="156"/>
                    </a:lnTo>
                    <a:lnTo>
                      <a:pt x="266" y="150"/>
                    </a:lnTo>
                    <a:lnTo>
                      <a:pt x="269" y="146"/>
                    </a:lnTo>
                    <a:lnTo>
                      <a:pt x="266" y="140"/>
                    </a:lnTo>
                    <a:lnTo>
                      <a:pt x="264" y="132"/>
                    </a:lnTo>
                    <a:lnTo>
                      <a:pt x="266" y="130"/>
                    </a:lnTo>
                    <a:lnTo>
                      <a:pt x="271" y="129"/>
                    </a:lnTo>
                    <a:lnTo>
                      <a:pt x="275" y="125"/>
                    </a:lnTo>
                    <a:lnTo>
                      <a:pt x="277" y="123"/>
                    </a:lnTo>
                    <a:lnTo>
                      <a:pt x="277" y="117"/>
                    </a:lnTo>
                    <a:lnTo>
                      <a:pt x="275" y="111"/>
                    </a:lnTo>
                    <a:lnTo>
                      <a:pt x="271" y="113"/>
                    </a:lnTo>
                    <a:lnTo>
                      <a:pt x="269" y="109"/>
                    </a:lnTo>
                    <a:lnTo>
                      <a:pt x="264" y="107"/>
                    </a:lnTo>
                    <a:lnTo>
                      <a:pt x="257" y="107"/>
                    </a:lnTo>
                    <a:lnTo>
                      <a:pt x="251" y="103"/>
                    </a:lnTo>
                    <a:lnTo>
                      <a:pt x="248" y="99"/>
                    </a:lnTo>
                    <a:lnTo>
                      <a:pt x="248" y="97"/>
                    </a:lnTo>
                    <a:lnTo>
                      <a:pt x="246" y="94"/>
                    </a:lnTo>
                    <a:lnTo>
                      <a:pt x="242" y="86"/>
                    </a:lnTo>
                    <a:lnTo>
                      <a:pt x="239" y="82"/>
                    </a:lnTo>
                    <a:lnTo>
                      <a:pt x="237" y="78"/>
                    </a:lnTo>
                    <a:lnTo>
                      <a:pt x="233" y="72"/>
                    </a:lnTo>
                    <a:lnTo>
                      <a:pt x="230" y="68"/>
                    </a:lnTo>
                    <a:lnTo>
                      <a:pt x="230" y="64"/>
                    </a:lnTo>
                    <a:lnTo>
                      <a:pt x="228" y="60"/>
                    </a:lnTo>
                    <a:lnTo>
                      <a:pt x="222" y="55"/>
                    </a:lnTo>
                    <a:lnTo>
                      <a:pt x="217" y="51"/>
                    </a:lnTo>
                    <a:lnTo>
                      <a:pt x="215" y="49"/>
                    </a:lnTo>
                    <a:lnTo>
                      <a:pt x="210" y="47"/>
                    </a:lnTo>
                    <a:lnTo>
                      <a:pt x="206" y="47"/>
                    </a:lnTo>
                    <a:lnTo>
                      <a:pt x="201" y="45"/>
                    </a:lnTo>
                    <a:lnTo>
                      <a:pt x="199" y="47"/>
                    </a:lnTo>
                    <a:lnTo>
                      <a:pt x="197" y="51"/>
                    </a:lnTo>
                    <a:lnTo>
                      <a:pt x="195" y="55"/>
                    </a:lnTo>
                    <a:lnTo>
                      <a:pt x="192" y="55"/>
                    </a:lnTo>
                    <a:lnTo>
                      <a:pt x="186" y="57"/>
                    </a:lnTo>
                    <a:lnTo>
                      <a:pt x="179" y="53"/>
                    </a:lnTo>
                    <a:lnTo>
                      <a:pt x="175" y="49"/>
                    </a:lnTo>
                    <a:lnTo>
                      <a:pt x="172" y="45"/>
                    </a:lnTo>
                    <a:lnTo>
                      <a:pt x="175" y="41"/>
                    </a:lnTo>
                    <a:lnTo>
                      <a:pt x="170" y="37"/>
                    </a:lnTo>
                    <a:lnTo>
                      <a:pt x="166" y="31"/>
                    </a:lnTo>
                    <a:lnTo>
                      <a:pt x="161" y="29"/>
                    </a:lnTo>
                    <a:lnTo>
                      <a:pt x="157" y="27"/>
                    </a:lnTo>
                    <a:lnTo>
                      <a:pt x="154" y="25"/>
                    </a:lnTo>
                    <a:lnTo>
                      <a:pt x="152" y="20"/>
                    </a:lnTo>
                    <a:lnTo>
                      <a:pt x="148" y="18"/>
                    </a:lnTo>
                    <a:lnTo>
                      <a:pt x="119" y="16"/>
                    </a:lnTo>
                    <a:lnTo>
                      <a:pt x="119" y="23"/>
                    </a:lnTo>
                    <a:lnTo>
                      <a:pt x="74" y="22"/>
                    </a:lnTo>
                    <a:lnTo>
                      <a:pt x="36" y="4"/>
                    </a:lnTo>
                    <a:lnTo>
                      <a:pt x="36"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49" name="Group 363"/>
            <p:cNvGrpSpPr>
              <a:grpSpLocks/>
            </p:cNvGrpSpPr>
            <p:nvPr/>
          </p:nvGrpSpPr>
          <p:grpSpPr bwMode="auto">
            <a:xfrm>
              <a:off x="1625" y="2117"/>
              <a:ext cx="32" cy="14"/>
              <a:chOff x="1625" y="2117"/>
              <a:chExt cx="32" cy="14"/>
            </a:xfrm>
            <a:grpFill/>
          </p:grpSpPr>
          <p:sp>
            <p:nvSpPr>
              <p:cNvPr id="3258" name="Freeform 361"/>
              <p:cNvSpPr>
                <a:spLocks/>
              </p:cNvSpPr>
              <p:nvPr/>
            </p:nvSpPr>
            <p:spPr bwMode="auto">
              <a:xfrm>
                <a:off x="1625" y="2117"/>
                <a:ext cx="32" cy="14"/>
              </a:xfrm>
              <a:custGeom>
                <a:avLst/>
                <a:gdLst>
                  <a:gd name="T0" fmla="*/ 5 w 32"/>
                  <a:gd name="T1" fmla="*/ 0 h 14"/>
                  <a:gd name="T2" fmla="*/ 5 w 32"/>
                  <a:gd name="T3" fmla="*/ 0 h 14"/>
                  <a:gd name="T4" fmla="*/ 0 w 32"/>
                  <a:gd name="T5" fmla="*/ 6 h 14"/>
                  <a:gd name="T6" fmla="*/ 16 w 32"/>
                  <a:gd name="T7" fmla="*/ 12 h 14"/>
                  <a:gd name="T8" fmla="*/ 16 w 32"/>
                  <a:gd name="T9" fmla="*/ 14 h 14"/>
                  <a:gd name="T10" fmla="*/ 23 w 32"/>
                  <a:gd name="T11" fmla="*/ 14 h 14"/>
                  <a:gd name="T12" fmla="*/ 30 w 32"/>
                  <a:gd name="T13" fmla="*/ 10 h 14"/>
                  <a:gd name="T14" fmla="*/ 32 w 32"/>
                  <a:gd name="T15" fmla="*/ 8 h 14"/>
                  <a:gd name="T16" fmla="*/ 30 w 32"/>
                  <a:gd name="T17" fmla="*/ 6 h 14"/>
                  <a:gd name="T18" fmla="*/ 25 w 32"/>
                  <a:gd name="T19" fmla="*/ 6 h 14"/>
                  <a:gd name="T20" fmla="*/ 25 w 32"/>
                  <a:gd name="T21" fmla="*/ 2 h 14"/>
                  <a:gd name="T22" fmla="*/ 21 w 32"/>
                  <a:gd name="T23" fmla="*/ 2 h 14"/>
                  <a:gd name="T24" fmla="*/ 16 w 32"/>
                  <a:gd name="T25" fmla="*/ 2 h 14"/>
                  <a:gd name="T26" fmla="*/ 5 w 32"/>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
                    <a:moveTo>
                      <a:pt x="5" y="0"/>
                    </a:moveTo>
                    <a:lnTo>
                      <a:pt x="5" y="0"/>
                    </a:lnTo>
                    <a:lnTo>
                      <a:pt x="0" y="6"/>
                    </a:lnTo>
                    <a:lnTo>
                      <a:pt x="16" y="12"/>
                    </a:lnTo>
                    <a:lnTo>
                      <a:pt x="16" y="14"/>
                    </a:lnTo>
                    <a:lnTo>
                      <a:pt x="23" y="14"/>
                    </a:lnTo>
                    <a:lnTo>
                      <a:pt x="30" y="10"/>
                    </a:lnTo>
                    <a:lnTo>
                      <a:pt x="32" y="8"/>
                    </a:lnTo>
                    <a:lnTo>
                      <a:pt x="30" y="6"/>
                    </a:lnTo>
                    <a:lnTo>
                      <a:pt x="25" y="6"/>
                    </a:lnTo>
                    <a:lnTo>
                      <a:pt x="25" y="2"/>
                    </a:lnTo>
                    <a:lnTo>
                      <a:pt x="21" y="2"/>
                    </a:lnTo>
                    <a:lnTo>
                      <a:pt x="16" y="2"/>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9" name="Freeform 362"/>
              <p:cNvSpPr>
                <a:spLocks/>
              </p:cNvSpPr>
              <p:nvPr/>
            </p:nvSpPr>
            <p:spPr bwMode="auto">
              <a:xfrm>
                <a:off x="1625" y="2117"/>
                <a:ext cx="32" cy="14"/>
              </a:xfrm>
              <a:custGeom>
                <a:avLst/>
                <a:gdLst>
                  <a:gd name="T0" fmla="*/ 5 w 32"/>
                  <a:gd name="T1" fmla="*/ 0 h 14"/>
                  <a:gd name="T2" fmla="*/ 5 w 32"/>
                  <a:gd name="T3" fmla="*/ 0 h 14"/>
                  <a:gd name="T4" fmla="*/ 0 w 32"/>
                  <a:gd name="T5" fmla="*/ 6 h 14"/>
                  <a:gd name="T6" fmla="*/ 16 w 32"/>
                  <a:gd name="T7" fmla="*/ 12 h 14"/>
                  <a:gd name="T8" fmla="*/ 16 w 32"/>
                  <a:gd name="T9" fmla="*/ 14 h 14"/>
                  <a:gd name="T10" fmla="*/ 23 w 32"/>
                  <a:gd name="T11" fmla="*/ 14 h 14"/>
                  <a:gd name="T12" fmla="*/ 30 w 32"/>
                  <a:gd name="T13" fmla="*/ 10 h 14"/>
                  <a:gd name="T14" fmla="*/ 32 w 32"/>
                  <a:gd name="T15" fmla="*/ 8 h 14"/>
                  <a:gd name="T16" fmla="*/ 30 w 32"/>
                  <a:gd name="T17" fmla="*/ 6 h 14"/>
                  <a:gd name="T18" fmla="*/ 25 w 32"/>
                  <a:gd name="T19" fmla="*/ 6 h 14"/>
                  <a:gd name="T20" fmla="*/ 25 w 32"/>
                  <a:gd name="T21" fmla="*/ 2 h 14"/>
                  <a:gd name="T22" fmla="*/ 21 w 32"/>
                  <a:gd name="T23" fmla="*/ 2 h 14"/>
                  <a:gd name="T24" fmla="*/ 16 w 32"/>
                  <a:gd name="T25" fmla="*/ 2 h 14"/>
                  <a:gd name="T26" fmla="*/ 5 w 32"/>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
                    <a:moveTo>
                      <a:pt x="5" y="0"/>
                    </a:moveTo>
                    <a:lnTo>
                      <a:pt x="5" y="0"/>
                    </a:lnTo>
                    <a:lnTo>
                      <a:pt x="0" y="6"/>
                    </a:lnTo>
                    <a:lnTo>
                      <a:pt x="16" y="12"/>
                    </a:lnTo>
                    <a:lnTo>
                      <a:pt x="16" y="14"/>
                    </a:lnTo>
                    <a:lnTo>
                      <a:pt x="23" y="14"/>
                    </a:lnTo>
                    <a:lnTo>
                      <a:pt x="30" y="10"/>
                    </a:lnTo>
                    <a:lnTo>
                      <a:pt x="32" y="8"/>
                    </a:lnTo>
                    <a:lnTo>
                      <a:pt x="30" y="6"/>
                    </a:lnTo>
                    <a:lnTo>
                      <a:pt x="25" y="6"/>
                    </a:lnTo>
                    <a:lnTo>
                      <a:pt x="25" y="2"/>
                    </a:lnTo>
                    <a:lnTo>
                      <a:pt x="21" y="2"/>
                    </a:lnTo>
                    <a:lnTo>
                      <a:pt x="16" y="2"/>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0" name="Group 366"/>
            <p:cNvGrpSpPr>
              <a:grpSpLocks/>
            </p:cNvGrpSpPr>
            <p:nvPr/>
          </p:nvGrpSpPr>
          <p:grpSpPr bwMode="auto">
            <a:xfrm>
              <a:off x="1474" y="2178"/>
              <a:ext cx="87" cy="44"/>
              <a:chOff x="1474" y="2178"/>
              <a:chExt cx="87" cy="44"/>
            </a:xfrm>
            <a:grpFill/>
          </p:grpSpPr>
          <p:sp>
            <p:nvSpPr>
              <p:cNvPr id="3256" name="Freeform 364"/>
              <p:cNvSpPr>
                <a:spLocks/>
              </p:cNvSpPr>
              <p:nvPr/>
            </p:nvSpPr>
            <p:spPr bwMode="auto">
              <a:xfrm>
                <a:off x="1474" y="2178"/>
                <a:ext cx="87" cy="44"/>
              </a:xfrm>
              <a:custGeom>
                <a:avLst/>
                <a:gdLst>
                  <a:gd name="T0" fmla="*/ 87 w 87"/>
                  <a:gd name="T1" fmla="*/ 14 h 44"/>
                  <a:gd name="T2" fmla="*/ 87 w 87"/>
                  <a:gd name="T3" fmla="*/ 14 h 44"/>
                  <a:gd name="T4" fmla="*/ 76 w 87"/>
                  <a:gd name="T5" fmla="*/ 12 h 44"/>
                  <a:gd name="T6" fmla="*/ 74 w 87"/>
                  <a:gd name="T7" fmla="*/ 8 h 44"/>
                  <a:gd name="T8" fmla="*/ 71 w 87"/>
                  <a:gd name="T9" fmla="*/ 4 h 44"/>
                  <a:gd name="T10" fmla="*/ 53 w 87"/>
                  <a:gd name="T11" fmla="*/ 0 h 44"/>
                  <a:gd name="T12" fmla="*/ 49 w 87"/>
                  <a:gd name="T13" fmla="*/ 0 h 44"/>
                  <a:gd name="T14" fmla="*/ 42 w 87"/>
                  <a:gd name="T15" fmla="*/ 2 h 44"/>
                  <a:gd name="T16" fmla="*/ 36 w 87"/>
                  <a:gd name="T17" fmla="*/ 4 h 44"/>
                  <a:gd name="T18" fmla="*/ 13 w 87"/>
                  <a:gd name="T19" fmla="*/ 4 h 44"/>
                  <a:gd name="T20" fmla="*/ 13 w 87"/>
                  <a:gd name="T21" fmla="*/ 6 h 44"/>
                  <a:gd name="T22" fmla="*/ 9 w 87"/>
                  <a:gd name="T23" fmla="*/ 8 h 44"/>
                  <a:gd name="T24" fmla="*/ 4 w 87"/>
                  <a:gd name="T25" fmla="*/ 8 h 44"/>
                  <a:gd name="T26" fmla="*/ 4 w 87"/>
                  <a:gd name="T27" fmla="*/ 12 h 44"/>
                  <a:gd name="T28" fmla="*/ 2 w 87"/>
                  <a:gd name="T29" fmla="*/ 18 h 44"/>
                  <a:gd name="T30" fmla="*/ 0 w 87"/>
                  <a:gd name="T31" fmla="*/ 20 h 44"/>
                  <a:gd name="T32" fmla="*/ 4 w 87"/>
                  <a:gd name="T33" fmla="*/ 22 h 44"/>
                  <a:gd name="T34" fmla="*/ 13 w 87"/>
                  <a:gd name="T35" fmla="*/ 24 h 44"/>
                  <a:gd name="T36" fmla="*/ 15 w 87"/>
                  <a:gd name="T37" fmla="*/ 26 h 44"/>
                  <a:gd name="T38" fmla="*/ 22 w 87"/>
                  <a:gd name="T39" fmla="*/ 28 h 44"/>
                  <a:gd name="T40" fmla="*/ 27 w 87"/>
                  <a:gd name="T41" fmla="*/ 30 h 44"/>
                  <a:gd name="T42" fmla="*/ 27 w 87"/>
                  <a:gd name="T43" fmla="*/ 40 h 44"/>
                  <a:gd name="T44" fmla="*/ 31 w 87"/>
                  <a:gd name="T45" fmla="*/ 38 h 44"/>
                  <a:gd name="T46" fmla="*/ 31 w 87"/>
                  <a:gd name="T47" fmla="*/ 44 h 44"/>
                  <a:gd name="T48" fmla="*/ 33 w 87"/>
                  <a:gd name="T49" fmla="*/ 44 h 44"/>
                  <a:gd name="T50" fmla="*/ 36 w 87"/>
                  <a:gd name="T51" fmla="*/ 42 h 44"/>
                  <a:gd name="T52" fmla="*/ 36 w 87"/>
                  <a:gd name="T53" fmla="*/ 34 h 44"/>
                  <a:gd name="T54" fmla="*/ 36 w 87"/>
                  <a:gd name="T55" fmla="*/ 30 h 44"/>
                  <a:gd name="T56" fmla="*/ 47 w 87"/>
                  <a:gd name="T57" fmla="*/ 26 h 44"/>
                  <a:gd name="T58" fmla="*/ 51 w 87"/>
                  <a:gd name="T59" fmla="*/ 26 h 44"/>
                  <a:gd name="T60" fmla="*/ 53 w 87"/>
                  <a:gd name="T61" fmla="*/ 28 h 44"/>
                  <a:gd name="T62" fmla="*/ 56 w 87"/>
                  <a:gd name="T63" fmla="*/ 28 h 44"/>
                  <a:gd name="T64" fmla="*/ 60 w 87"/>
                  <a:gd name="T65" fmla="*/ 28 h 44"/>
                  <a:gd name="T66" fmla="*/ 67 w 87"/>
                  <a:gd name="T67" fmla="*/ 26 h 44"/>
                  <a:gd name="T68" fmla="*/ 69 w 87"/>
                  <a:gd name="T69" fmla="*/ 26 h 44"/>
                  <a:gd name="T70" fmla="*/ 71 w 87"/>
                  <a:gd name="T71" fmla="*/ 24 h 44"/>
                  <a:gd name="T72" fmla="*/ 74 w 87"/>
                  <a:gd name="T73" fmla="*/ 20 h 44"/>
                  <a:gd name="T74" fmla="*/ 76 w 87"/>
                  <a:gd name="T75" fmla="*/ 18 h 44"/>
                  <a:gd name="T76" fmla="*/ 87 w 87"/>
                  <a:gd name="T77" fmla="*/ 18 h 44"/>
                  <a:gd name="T78" fmla="*/ 87 w 87"/>
                  <a:gd name="T7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44">
                    <a:moveTo>
                      <a:pt x="87" y="14"/>
                    </a:moveTo>
                    <a:lnTo>
                      <a:pt x="87" y="14"/>
                    </a:lnTo>
                    <a:lnTo>
                      <a:pt x="76" y="12"/>
                    </a:lnTo>
                    <a:lnTo>
                      <a:pt x="74" y="8"/>
                    </a:lnTo>
                    <a:lnTo>
                      <a:pt x="71" y="4"/>
                    </a:lnTo>
                    <a:lnTo>
                      <a:pt x="53" y="0"/>
                    </a:lnTo>
                    <a:lnTo>
                      <a:pt x="49" y="0"/>
                    </a:lnTo>
                    <a:lnTo>
                      <a:pt x="42" y="2"/>
                    </a:lnTo>
                    <a:lnTo>
                      <a:pt x="36" y="4"/>
                    </a:lnTo>
                    <a:lnTo>
                      <a:pt x="13" y="4"/>
                    </a:lnTo>
                    <a:lnTo>
                      <a:pt x="13" y="6"/>
                    </a:lnTo>
                    <a:lnTo>
                      <a:pt x="9" y="8"/>
                    </a:lnTo>
                    <a:lnTo>
                      <a:pt x="4" y="8"/>
                    </a:lnTo>
                    <a:lnTo>
                      <a:pt x="4" y="12"/>
                    </a:lnTo>
                    <a:lnTo>
                      <a:pt x="2" y="18"/>
                    </a:lnTo>
                    <a:lnTo>
                      <a:pt x="0" y="20"/>
                    </a:lnTo>
                    <a:lnTo>
                      <a:pt x="4" y="22"/>
                    </a:lnTo>
                    <a:lnTo>
                      <a:pt x="13" y="24"/>
                    </a:lnTo>
                    <a:lnTo>
                      <a:pt x="15" y="26"/>
                    </a:lnTo>
                    <a:lnTo>
                      <a:pt x="22" y="28"/>
                    </a:lnTo>
                    <a:lnTo>
                      <a:pt x="27" y="30"/>
                    </a:lnTo>
                    <a:lnTo>
                      <a:pt x="27" y="40"/>
                    </a:lnTo>
                    <a:lnTo>
                      <a:pt x="31" y="38"/>
                    </a:lnTo>
                    <a:lnTo>
                      <a:pt x="31" y="44"/>
                    </a:lnTo>
                    <a:lnTo>
                      <a:pt x="33" y="44"/>
                    </a:lnTo>
                    <a:lnTo>
                      <a:pt x="36" y="42"/>
                    </a:lnTo>
                    <a:lnTo>
                      <a:pt x="36" y="34"/>
                    </a:lnTo>
                    <a:lnTo>
                      <a:pt x="36" y="30"/>
                    </a:lnTo>
                    <a:lnTo>
                      <a:pt x="47" y="26"/>
                    </a:lnTo>
                    <a:lnTo>
                      <a:pt x="51" y="26"/>
                    </a:lnTo>
                    <a:lnTo>
                      <a:pt x="53" y="28"/>
                    </a:lnTo>
                    <a:lnTo>
                      <a:pt x="56" y="28"/>
                    </a:lnTo>
                    <a:lnTo>
                      <a:pt x="60" y="28"/>
                    </a:lnTo>
                    <a:lnTo>
                      <a:pt x="67" y="26"/>
                    </a:lnTo>
                    <a:lnTo>
                      <a:pt x="69" y="26"/>
                    </a:lnTo>
                    <a:lnTo>
                      <a:pt x="71" y="24"/>
                    </a:lnTo>
                    <a:lnTo>
                      <a:pt x="74" y="20"/>
                    </a:lnTo>
                    <a:lnTo>
                      <a:pt x="76" y="18"/>
                    </a:lnTo>
                    <a:lnTo>
                      <a:pt x="87" y="18"/>
                    </a:lnTo>
                    <a:lnTo>
                      <a:pt x="87"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7" name="Freeform 365"/>
              <p:cNvSpPr>
                <a:spLocks/>
              </p:cNvSpPr>
              <p:nvPr/>
            </p:nvSpPr>
            <p:spPr bwMode="auto">
              <a:xfrm>
                <a:off x="1474" y="2178"/>
                <a:ext cx="87" cy="44"/>
              </a:xfrm>
              <a:custGeom>
                <a:avLst/>
                <a:gdLst>
                  <a:gd name="T0" fmla="*/ 87 w 87"/>
                  <a:gd name="T1" fmla="*/ 14 h 44"/>
                  <a:gd name="T2" fmla="*/ 87 w 87"/>
                  <a:gd name="T3" fmla="*/ 14 h 44"/>
                  <a:gd name="T4" fmla="*/ 76 w 87"/>
                  <a:gd name="T5" fmla="*/ 12 h 44"/>
                  <a:gd name="T6" fmla="*/ 74 w 87"/>
                  <a:gd name="T7" fmla="*/ 8 h 44"/>
                  <a:gd name="T8" fmla="*/ 71 w 87"/>
                  <a:gd name="T9" fmla="*/ 4 h 44"/>
                  <a:gd name="T10" fmla="*/ 53 w 87"/>
                  <a:gd name="T11" fmla="*/ 0 h 44"/>
                  <a:gd name="T12" fmla="*/ 49 w 87"/>
                  <a:gd name="T13" fmla="*/ 0 h 44"/>
                  <a:gd name="T14" fmla="*/ 42 w 87"/>
                  <a:gd name="T15" fmla="*/ 2 h 44"/>
                  <a:gd name="T16" fmla="*/ 36 w 87"/>
                  <a:gd name="T17" fmla="*/ 4 h 44"/>
                  <a:gd name="T18" fmla="*/ 13 w 87"/>
                  <a:gd name="T19" fmla="*/ 4 h 44"/>
                  <a:gd name="T20" fmla="*/ 13 w 87"/>
                  <a:gd name="T21" fmla="*/ 6 h 44"/>
                  <a:gd name="T22" fmla="*/ 9 w 87"/>
                  <a:gd name="T23" fmla="*/ 8 h 44"/>
                  <a:gd name="T24" fmla="*/ 4 w 87"/>
                  <a:gd name="T25" fmla="*/ 8 h 44"/>
                  <a:gd name="T26" fmla="*/ 4 w 87"/>
                  <a:gd name="T27" fmla="*/ 12 h 44"/>
                  <a:gd name="T28" fmla="*/ 2 w 87"/>
                  <a:gd name="T29" fmla="*/ 18 h 44"/>
                  <a:gd name="T30" fmla="*/ 0 w 87"/>
                  <a:gd name="T31" fmla="*/ 20 h 44"/>
                  <a:gd name="T32" fmla="*/ 4 w 87"/>
                  <a:gd name="T33" fmla="*/ 22 h 44"/>
                  <a:gd name="T34" fmla="*/ 13 w 87"/>
                  <a:gd name="T35" fmla="*/ 24 h 44"/>
                  <a:gd name="T36" fmla="*/ 15 w 87"/>
                  <a:gd name="T37" fmla="*/ 26 h 44"/>
                  <a:gd name="T38" fmla="*/ 22 w 87"/>
                  <a:gd name="T39" fmla="*/ 28 h 44"/>
                  <a:gd name="T40" fmla="*/ 27 w 87"/>
                  <a:gd name="T41" fmla="*/ 30 h 44"/>
                  <a:gd name="T42" fmla="*/ 27 w 87"/>
                  <a:gd name="T43" fmla="*/ 40 h 44"/>
                  <a:gd name="T44" fmla="*/ 31 w 87"/>
                  <a:gd name="T45" fmla="*/ 38 h 44"/>
                  <a:gd name="T46" fmla="*/ 31 w 87"/>
                  <a:gd name="T47" fmla="*/ 44 h 44"/>
                  <a:gd name="T48" fmla="*/ 33 w 87"/>
                  <a:gd name="T49" fmla="*/ 44 h 44"/>
                  <a:gd name="T50" fmla="*/ 36 w 87"/>
                  <a:gd name="T51" fmla="*/ 42 h 44"/>
                  <a:gd name="T52" fmla="*/ 36 w 87"/>
                  <a:gd name="T53" fmla="*/ 34 h 44"/>
                  <a:gd name="T54" fmla="*/ 36 w 87"/>
                  <a:gd name="T55" fmla="*/ 30 h 44"/>
                  <a:gd name="T56" fmla="*/ 47 w 87"/>
                  <a:gd name="T57" fmla="*/ 26 h 44"/>
                  <a:gd name="T58" fmla="*/ 51 w 87"/>
                  <a:gd name="T59" fmla="*/ 26 h 44"/>
                  <a:gd name="T60" fmla="*/ 53 w 87"/>
                  <a:gd name="T61" fmla="*/ 28 h 44"/>
                  <a:gd name="T62" fmla="*/ 56 w 87"/>
                  <a:gd name="T63" fmla="*/ 28 h 44"/>
                  <a:gd name="T64" fmla="*/ 60 w 87"/>
                  <a:gd name="T65" fmla="*/ 28 h 44"/>
                  <a:gd name="T66" fmla="*/ 67 w 87"/>
                  <a:gd name="T67" fmla="*/ 26 h 44"/>
                  <a:gd name="T68" fmla="*/ 69 w 87"/>
                  <a:gd name="T69" fmla="*/ 26 h 44"/>
                  <a:gd name="T70" fmla="*/ 71 w 87"/>
                  <a:gd name="T71" fmla="*/ 24 h 44"/>
                  <a:gd name="T72" fmla="*/ 74 w 87"/>
                  <a:gd name="T73" fmla="*/ 20 h 44"/>
                  <a:gd name="T74" fmla="*/ 76 w 87"/>
                  <a:gd name="T75" fmla="*/ 18 h 44"/>
                  <a:gd name="T76" fmla="*/ 87 w 87"/>
                  <a:gd name="T77" fmla="*/ 18 h 44"/>
                  <a:gd name="T78" fmla="*/ 87 w 87"/>
                  <a:gd name="T7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44">
                    <a:moveTo>
                      <a:pt x="87" y="14"/>
                    </a:moveTo>
                    <a:lnTo>
                      <a:pt x="87" y="14"/>
                    </a:lnTo>
                    <a:lnTo>
                      <a:pt x="76" y="12"/>
                    </a:lnTo>
                    <a:lnTo>
                      <a:pt x="74" y="8"/>
                    </a:lnTo>
                    <a:lnTo>
                      <a:pt x="71" y="4"/>
                    </a:lnTo>
                    <a:lnTo>
                      <a:pt x="53" y="0"/>
                    </a:lnTo>
                    <a:lnTo>
                      <a:pt x="49" y="0"/>
                    </a:lnTo>
                    <a:lnTo>
                      <a:pt x="42" y="2"/>
                    </a:lnTo>
                    <a:lnTo>
                      <a:pt x="36" y="4"/>
                    </a:lnTo>
                    <a:lnTo>
                      <a:pt x="13" y="4"/>
                    </a:lnTo>
                    <a:lnTo>
                      <a:pt x="13" y="6"/>
                    </a:lnTo>
                    <a:lnTo>
                      <a:pt x="9" y="8"/>
                    </a:lnTo>
                    <a:lnTo>
                      <a:pt x="4" y="8"/>
                    </a:lnTo>
                    <a:lnTo>
                      <a:pt x="4" y="12"/>
                    </a:lnTo>
                    <a:lnTo>
                      <a:pt x="2" y="18"/>
                    </a:lnTo>
                    <a:lnTo>
                      <a:pt x="0" y="20"/>
                    </a:lnTo>
                    <a:lnTo>
                      <a:pt x="4" y="22"/>
                    </a:lnTo>
                    <a:lnTo>
                      <a:pt x="13" y="24"/>
                    </a:lnTo>
                    <a:lnTo>
                      <a:pt x="15" y="26"/>
                    </a:lnTo>
                    <a:lnTo>
                      <a:pt x="22" y="28"/>
                    </a:lnTo>
                    <a:lnTo>
                      <a:pt x="27" y="30"/>
                    </a:lnTo>
                    <a:lnTo>
                      <a:pt x="27" y="40"/>
                    </a:lnTo>
                    <a:lnTo>
                      <a:pt x="31" y="38"/>
                    </a:lnTo>
                    <a:lnTo>
                      <a:pt x="31" y="44"/>
                    </a:lnTo>
                    <a:lnTo>
                      <a:pt x="33" y="44"/>
                    </a:lnTo>
                    <a:lnTo>
                      <a:pt x="36" y="42"/>
                    </a:lnTo>
                    <a:lnTo>
                      <a:pt x="36" y="34"/>
                    </a:lnTo>
                    <a:lnTo>
                      <a:pt x="36" y="30"/>
                    </a:lnTo>
                    <a:lnTo>
                      <a:pt x="47" y="26"/>
                    </a:lnTo>
                    <a:lnTo>
                      <a:pt x="51" y="26"/>
                    </a:lnTo>
                    <a:lnTo>
                      <a:pt x="53" y="28"/>
                    </a:lnTo>
                    <a:lnTo>
                      <a:pt x="56" y="28"/>
                    </a:lnTo>
                    <a:lnTo>
                      <a:pt x="60" y="28"/>
                    </a:lnTo>
                    <a:lnTo>
                      <a:pt x="67" y="26"/>
                    </a:lnTo>
                    <a:lnTo>
                      <a:pt x="69" y="26"/>
                    </a:lnTo>
                    <a:lnTo>
                      <a:pt x="71" y="24"/>
                    </a:lnTo>
                    <a:lnTo>
                      <a:pt x="74" y="20"/>
                    </a:lnTo>
                    <a:lnTo>
                      <a:pt x="76" y="18"/>
                    </a:lnTo>
                    <a:lnTo>
                      <a:pt x="87" y="18"/>
                    </a:lnTo>
                    <a:lnTo>
                      <a:pt x="87"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1" name="Group 369"/>
            <p:cNvGrpSpPr>
              <a:grpSpLocks/>
            </p:cNvGrpSpPr>
            <p:nvPr/>
          </p:nvGrpSpPr>
          <p:grpSpPr bwMode="auto">
            <a:xfrm>
              <a:off x="1689" y="2093"/>
              <a:ext cx="39" cy="22"/>
              <a:chOff x="1689" y="2093"/>
              <a:chExt cx="39" cy="22"/>
            </a:xfrm>
            <a:grpFill/>
          </p:grpSpPr>
          <p:sp>
            <p:nvSpPr>
              <p:cNvPr id="3254" name="Freeform 367"/>
              <p:cNvSpPr>
                <a:spLocks/>
              </p:cNvSpPr>
              <p:nvPr/>
            </p:nvSpPr>
            <p:spPr bwMode="auto">
              <a:xfrm>
                <a:off x="1689" y="2093"/>
                <a:ext cx="39" cy="22"/>
              </a:xfrm>
              <a:custGeom>
                <a:avLst/>
                <a:gdLst>
                  <a:gd name="T0" fmla="*/ 39 w 39"/>
                  <a:gd name="T1" fmla="*/ 22 h 22"/>
                  <a:gd name="T2" fmla="*/ 39 w 39"/>
                  <a:gd name="T3" fmla="*/ 22 h 22"/>
                  <a:gd name="T4" fmla="*/ 37 w 39"/>
                  <a:gd name="T5" fmla="*/ 16 h 22"/>
                  <a:gd name="T6" fmla="*/ 35 w 39"/>
                  <a:gd name="T7" fmla="*/ 13 h 22"/>
                  <a:gd name="T8" fmla="*/ 35 w 39"/>
                  <a:gd name="T9" fmla="*/ 11 h 22"/>
                  <a:gd name="T10" fmla="*/ 37 w 39"/>
                  <a:gd name="T11" fmla="*/ 7 h 22"/>
                  <a:gd name="T12" fmla="*/ 35 w 39"/>
                  <a:gd name="T13" fmla="*/ 0 h 22"/>
                  <a:gd name="T14" fmla="*/ 18 w 39"/>
                  <a:gd name="T15" fmla="*/ 0 h 22"/>
                  <a:gd name="T16" fmla="*/ 20 w 39"/>
                  <a:gd name="T17" fmla="*/ 0 h 22"/>
                  <a:gd name="T18" fmla="*/ 24 w 39"/>
                  <a:gd name="T19" fmla="*/ 2 h 22"/>
                  <a:gd name="T20" fmla="*/ 22 w 39"/>
                  <a:gd name="T21" fmla="*/ 7 h 22"/>
                  <a:gd name="T22" fmla="*/ 24 w 39"/>
                  <a:gd name="T23" fmla="*/ 13 h 22"/>
                  <a:gd name="T24" fmla="*/ 28 w 39"/>
                  <a:gd name="T25" fmla="*/ 13 h 22"/>
                  <a:gd name="T26" fmla="*/ 28 w 39"/>
                  <a:gd name="T27" fmla="*/ 15 h 22"/>
                  <a:gd name="T28" fmla="*/ 26 w 39"/>
                  <a:gd name="T29" fmla="*/ 18 h 22"/>
                  <a:gd name="T30" fmla="*/ 13 w 39"/>
                  <a:gd name="T31" fmla="*/ 16 h 22"/>
                  <a:gd name="T32" fmla="*/ 7 w 39"/>
                  <a:gd name="T33" fmla="*/ 16 h 22"/>
                  <a:gd name="T34" fmla="*/ 3 w 39"/>
                  <a:gd name="T35" fmla="*/ 13 h 22"/>
                  <a:gd name="T36" fmla="*/ 0 w 39"/>
                  <a:gd name="T37" fmla="*/ 20 h 22"/>
                  <a:gd name="T38" fmla="*/ 3 w 39"/>
                  <a:gd name="T39" fmla="*/ 22 h 22"/>
                  <a:gd name="T40" fmla="*/ 5 w 39"/>
                  <a:gd name="T41" fmla="*/ 22 h 22"/>
                  <a:gd name="T42" fmla="*/ 39 w 39"/>
                  <a:gd name="T4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22">
                    <a:moveTo>
                      <a:pt x="39" y="22"/>
                    </a:moveTo>
                    <a:lnTo>
                      <a:pt x="39" y="22"/>
                    </a:lnTo>
                    <a:lnTo>
                      <a:pt x="37" y="16"/>
                    </a:lnTo>
                    <a:lnTo>
                      <a:pt x="35" y="13"/>
                    </a:lnTo>
                    <a:lnTo>
                      <a:pt x="35" y="11"/>
                    </a:lnTo>
                    <a:lnTo>
                      <a:pt x="37" y="7"/>
                    </a:lnTo>
                    <a:lnTo>
                      <a:pt x="35" y="0"/>
                    </a:lnTo>
                    <a:lnTo>
                      <a:pt x="18" y="0"/>
                    </a:lnTo>
                    <a:lnTo>
                      <a:pt x="20" y="0"/>
                    </a:lnTo>
                    <a:lnTo>
                      <a:pt x="24" y="2"/>
                    </a:lnTo>
                    <a:lnTo>
                      <a:pt x="22" y="7"/>
                    </a:lnTo>
                    <a:lnTo>
                      <a:pt x="24" y="13"/>
                    </a:lnTo>
                    <a:lnTo>
                      <a:pt x="28" y="13"/>
                    </a:lnTo>
                    <a:lnTo>
                      <a:pt x="28" y="15"/>
                    </a:lnTo>
                    <a:lnTo>
                      <a:pt x="26" y="18"/>
                    </a:lnTo>
                    <a:lnTo>
                      <a:pt x="13" y="16"/>
                    </a:lnTo>
                    <a:lnTo>
                      <a:pt x="7" y="16"/>
                    </a:lnTo>
                    <a:lnTo>
                      <a:pt x="3" y="13"/>
                    </a:lnTo>
                    <a:lnTo>
                      <a:pt x="0" y="20"/>
                    </a:lnTo>
                    <a:lnTo>
                      <a:pt x="3" y="22"/>
                    </a:lnTo>
                    <a:lnTo>
                      <a:pt x="5" y="22"/>
                    </a:lnTo>
                    <a:lnTo>
                      <a:pt x="39"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5" name="Freeform 368"/>
              <p:cNvSpPr>
                <a:spLocks/>
              </p:cNvSpPr>
              <p:nvPr/>
            </p:nvSpPr>
            <p:spPr bwMode="auto">
              <a:xfrm>
                <a:off x="1689" y="2093"/>
                <a:ext cx="39" cy="22"/>
              </a:xfrm>
              <a:custGeom>
                <a:avLst/>
                <a:gdLst>
                  <a:gd name="T0" fmla="*/ 39 w 39"/>
                  <a:gd name="T1" fmla="*/ 22 h 22"/>
                  <a:gd name="T2" fmla="*/ 39 w 39"/>
                  <a:gd name="T3" fmla="*/ 22 h 22"/>
                  <a:gd name="T4" fmla="*/ 37 w 39"/>
                  <a:gd name="T5" fmla="*/ 16 h 22"/>
                  <a:gd name="T6" fmla="*/ 35 w 39"/>
                  <a:gd name="T7" fmla="*/ 13 h 22"/>
                  <a:gd name="T8" fmla="*/ 35 w 39"/>
                  <a:gd name="T9" fmla="*/ 11 h 22"/>
                  <a:gd name="T10" fmla="*/ 37 w 39"/>
                  <a:gd name="T11" fmla="*/ 7 h 22"/>
                  <a:gd name="T12" fmla="*/ 35 w 39"/>
                  <a:gd name="T13" fmla="*/ 0 h 22"/>
                  <a:gd name="T14" fmla="*/ 18 w 39"/>
                  <a:gd name="T15" fmla="*/ 0 h 22"/>
                  <a:gd name="T16" fmla="*/ 20 w 39"/>
                  <a:gd name="T17" fmla="*/ 0 h 22"/>
                  <a:gd name="T18" fmla="*/ 24 w 39"/>
                  <a:gd name="T19" fmla="*/ 2 h 22"/>
                  <a:gd name="T20" fmla="*/ 22 w 39"/>
                  <a:gd name="T21" fmla="*/ 7 h 22"/>
                  <a:gd name="T22" fmla="*/ 24 w 39"/>
                  <a:gd name="T23" fmla="*/ 13 h 22"/>
                  <a:gd name="T24" fmla="*/ 28 w 39"/>
                  <a:gd name="T25" fmla="*/ 13 h 22"/>
                  <a:gd name="T26" fmla="*/ 28 w 39"/>
                  <a:gd name="T27" fmla="*/ 15 h 22"/>
                  <a:gd name="T28" fmla="*/ 26 w 39"/>
                  <a:gd name="T29" fmla="*/ 18 h 22"/>
                  <a:gd name="T30" fmla="*/ 13 w 39"/>
                  <a:gd name="T31" fmla="*/ 16 h 22"/>
                  <a:gd name="T32" fmla="*/ 7 w 39"/>
                  <a:gd name="T33" fmla="*/ 16 h 22"/>
                  <a:gd name="T34" fmla="*/ 3 w 39"/>
                  <a:gd name="T35" fmla="*/ 13 h 22"/>
                  <a:gd name="T36" fmla="*/ 0 w 39"/>
                  <a:gd name="T37" fmla="*/ 20 h 22"/>
                  <a:gd name="T38" fmla="*/ 3 w 39"/>
                  <a:gd name="T39" fmla="*/ 22 h 22"/>
                  <a:gd name="T40" fmla="*/ 5 w 39"/>
                  <a:gd name="T41" fmla="*/ 22 h 22"/>
                  <a:gd name="T42" fmla="*/ 39 w 39"/>
                  <a:gd name="T4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22">
                    <a:moveTo>
                      <a:pt x="39" y="22"/>
                    </a:moveTo>
                    <a:lnTo>
                      <a:pt x="39" y="22"/>
                    </a:lnTo>
                    <a:lnTo>
                      <a:pt x="37" y="16"/>
                    </a:lnTo>
                    <a:lnTo>
                      <a:pt x="35" y="13"/>
                    </a:lnTo>
                    <a:lnTo>
                      <a:pt x="35" y="11"/>
                    </a:lnTo>
                    <a:lnTo>
                      <a:pt x="37" y="7"/>
                    </a:lnTo>
                    <a:lnTo>
                      <a:pt x="35" y="0"/>
                    </a:lnTo>
                    <a:lnTo>
                      <a:pt x="18" y="0"/>
                    </a:lnTo>
                    <a:lnTo>
                      <a:pt x="20" y="0"/>
                    </a:lnTo>
                    <a:lnTo>
                      <a:pt x="24" y="2"/>
                    </a:lnTo>
                    <a:lnTo>
                      <a:pt x="22" y="7"/>
                    </a:lnTo>
                    <a:lnTo>
                      <a:pt x="24" y="13"/>
                    </a:lnTo>
                    <a:lnTo>
                      <a:pt x="28" y="13"/>
                    </a:lnTo>
                    <a:lnTo>
                      <a:pt x="28" y="15"/>
                    </a:lnTo>
                    <a:lnTo>
                      <a:pt x="26" y="18"/>
                    </a:lnTo>
                    <a:lnTo>
                      <a:pt x="13" y="16"/>
                    </a:lnTo>
                    <a:lnTo>
                      <a:pt x="7" y="16"/>
                    </a:lnTo>
                    <a:lnTo>
                      <a:pt x="3" y="13"/>
                    </a:lnTo>
                    <a:lnTo>
                      <a:pt x="0" y="20"/>
                    </a:lnTo>
                    <a:lnTo>
                      <a:pt x="3" y="22"/>
                    </a:lnTo>
                    <a:lnTo>
                      <a:pt x="5" y="22"/>
                    </a:lnTo>
                    <a:lnTo>
                      <a:pt x="39"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2" name="Group 372"/>
            <p:cNvGrpSpPr>
              <a:grpSpLocks/>
            </p:cNvGrpSpPr>
            <p:nvPr/>
          </p:nvGrpSpPr>
          <p:grpSpPr bwMode="auto">
            <a:xfrm>
              <a:off x="1858" y="2293"/>
              <a:ext cx="65" cy="117"/>
              <a:chOff x="1858" y="2293"/>
              <a:chExt cx="65" cy="117"/>
            </a:xfrm>
            <a:grpFill/>
          </p:grpSpPr>
          <p:sp>
            <p:nvSpPr>
              <p:cNvPr id="3252" name="Freeform 370"/>
              <p:cNvSpPr>
                <a:spLocks/>
              </p:cNvSpPr>
              <p:nvPr/>
            </p:nvSpPr>
            <p:spPr bwMode="auto">
              <a:xfrm>
                <a:off x="1858" y="2293"/>
                <a:ext cx="65" cy="117"/>
              </a:xfrm>
              <a:custGeom>
                <a:avLst/>
                <a:gdLst>
                  <a:gd name="T0" fmla="*/ 65 w 65"/>
                  <a:gd name="T1" fmla="*/ 39 h 117"/>
                  <a:gd name="T2" fmla="*/ 65 w 65"/>
                  <a:gd name="T3" fmla="*/ 31 h 117"/>
                  <a:gd name="T4" fmla="*/ 61 w 65"/>
                  <a:gd name="T5" fmla="*/ 27 h 117"/>
                  <a:gd name="T6" fmla="*/ 52 w 65"/>
                  <a:gd name="T7" fmla="*/ 23 h 117"/>
                  <a:gd name="T8" fmla="*/ 45 w 65"/>
                  <a:gd name="T9" fmla="*/ 25 h 117"/>
                  <a:gd name="T10" fmla="*/ 43 w 65"/>
                  <a:gd name="T11" fmla="*/ 31 h 117"/>
                  <a:gd name="T12" fmla="*/ 38 w 65"/>
                  <a:gd name="T13" fmla="*/ 31 h 117"/>
                  <a:gd name="T14" fmla="*/ 45 w 65"/>
                  <a:gd name="T15" fmla="*/ 11 h 117"/>
                  <a:gd name="T16" fmla="*/ 38 w 65"/>
                  <a:gd name="T17" fmla="*/ 11 h 117"/>
                  <a:gd name="T18" fmla="*/ 31 w 65"/>
                  <a:gd name="T19" fmla="*/ 6 h 117"/>
                  <a:gd name="T20" fmla="*/ 27 w 65"/>
                  <a:gd name="T21" fmla="*/ 0 h 117"/>
                  <a:gd name="T22" fmla="*/ 22 w 65"/>
                  <a:gd name="T23" fmla="*/ 4 h 117"/>
                  <a:gd name="T24" fmla="*/ 20 w 65"/>
                  <a:gd name="T25" fmla="*/ 7 h 117"/>
                  <a:gd name="T26" fmla="*/ 9 w 65"/>
                  <a:gd name="T27" fmla="*/ 9 h 117"/>
                  <a:gd name="T28" fmla="*/ 9 w 65"/>
                  <a:gd name="T29" fmla="*/ 15 h 117"/>
                  <a:gd name="T30" fmla="*/ 14 w 65"/>
                  <a:gd name="T31" fmla="*/ 21 h 117"/>
                  <a:gd name="T32" fmla="*/ 16 w 65"/>
                  <a:gd name="T33" fmla="*/ 23 h 117"/>
                  <a:gd name="T34" fmla="*/ 16 w 65"/>
                  <a:gd name="T35" fmla="*/ 25 h 117"/>
                  <a:gd name="T36" fmla="*/ 5 w 65"/>
                  <a:gd name="T37" fmla="*/ 29 h 117"/>
                  <a:gd name="T38" fmla="*/ 5 w 65"/>
                  <a:gd name="T39" fmla="*/ 33 h 117"/>
                  <a:gd name="T40" fmla="*/ 11 w 65"/>
                  <a:gd name="T41" fmla="*/ 52 h 117"/>
                  <a:gd name="T42" fmla="*/ 22 w 65"/>
                  <a:gd name="T43" fmla="*/ 54 h 117"/>
                  <a:gd name="T44" fmla="*/ 25 w 65"/>
                  <a:gd name="T45" fmla="*/ 56 h 117"/>
                  <a:gd name="T46" fmla="*/ 20 w 65"/>
                  <a:gd name="T47" fmla="*/ 62 h 117"/>
                  <a:gd name="T48" fmla="*/ 29 w 65"/>
                  <a:gd name="T49" fmla="*/ 66 h 117"/>
                  <a:gd name="T50" fmla="*/ 29 w 65"/>
                  <a:gd name="T51" fmla="*/ 70 h 117"/>
                  <a:gd name="T52" fmla="*/ 29 w 65"/>
                  <a:gd name="T53" fmla="*/ 76 h 117"/>
                  <a:gd name="T54" fmla="*/ 20 w 65"/>
                  <a:gd name="T55" fmla="*/ 87 h 117"/>
                  <a:gd name="T56" fmla="*/ 20 w 65"/>
                  <a:gd name="T57" fmla="*/ 101 h 117"/>
                  <a:gd name="T58" fmla="*/ 25 w 65"/>
                  <a:gd name="T59" fmla="*/ 107 h 117"/>
                  <a:gd name="T60" fmla="*/ 29 w 65"/>
                  <a:gd name="T61" fmla="*/ 111 h 117"/>
                  <a:gd name="T62" fmla="*/ 31 w 65"/>
                  <a:gd name="T63" fmla="*/ 115 h 117"/>
                  <a:gd name="T64" fmla="*/ 38 w 65"/>
                  <a:gd name="T65" fmla="*/ 113 h 117"/>
                  <a:gd name="T66" fmla="*/ 43 w 65"/>
                  <a:gd name="T67" fmla="*/ 111 h 117"/>
                  <a:gd name="T68" fmla="*/ 47 w 65"/>
                  <a:gd name="T69" fmla="*/ 107 h 117"/>
                  <a:gd name="T70" fmla="*/ 49 w 65"/>
                  <a:gd name="T71" fmla="*/ 105 h 117"/>
                  <a:gd name="T72" fmla="*/ 58 w 65"/>
                  <a:gd name="T73" fmla="*/ 107 h 117"/>
                  <a:gd name="T74" fmla="*/ 58 w 65"/>
                  <a:gd name="T75" fmla="*/ 99 h 117"/>
                  <a:gd name="T76" fmla="*/ 56 w 65"/>
                  <a:gd name="T77" fmla="*/ 85 h 117"/>
                  <a:gd name="T78" fmla="*/ 56 w 65"/>
                  <a:gd name="T79" fmla="*/ 80 h 117"/>
                  <a:gd name="T80" fmla="*/ 54 w 65"/>
                  <a:gd name="T81" fmla="*/ 68 h 117"/>
                  <a:gd name="T82" fmla="*/ 49 w 65"/>
                  <a:gd name="T83" fmla="*/ 60 h 117"/>
                  <a:gd name="T84" fmla="*/ 56 w 65"/>
                  <a:gd name="T85" fmla="*/ 56 h 117"/>
                  <a:gd name="T86" fmla="*/ 58 w 65"/>
                  <a:gd name="T87"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117">
                    <a:moveTo>
                      <a:pt x="65" y="39"/>
                    </a:moveTo>
                    <a:lnTo>
                      <a:pt x="65" y="39"/>
                    </a:lnTo>
                    <a:lnTo>
                      <a:pt x="65" y="33"/>
                    </a:lnTo>
                    <a:lnTo>
                      <a:pt x="65" y="31"/>
                    </a:lnTo>
                    <a:lnTo>
                      <a:pt x="63" y="29"/>
                    </a:lnTo>
                    <a:lnTo>
                      <a:pt x="61" y="27"/>
                    </a:lnTo>
                    <a:lnTo>
                      <a:pt x="56" y="29"/>
                    </a:lnTo>
                    <a:lnTo>
                      <a:pt x="52" y="23"/>
                    </a:lnTo>
                    <a:lnTo>
                      <a:pt x="49" y="23"/>
                    </a:lnTo>
                    <a:lnTo>
                      <a:pt x="45" y="25"/>
                    </a:lnTo>
                    <a:lnTo>
                      <a:pt x="45" y="31"/>
                    </a:lnTo>
                    <a:lnTo>
                      <a:pt x="43" y="31"/>
                    </a:lnTo>
                    <a:lnTo>
                      <a:pt x="40" y="31"/>
                    </a:lnTo>
                    <a:lnTo>
                      <a:pt x="38" y="31"/>
                    </a:lnTo>
                    <a:lnTo>
                      <a:pt x="40" y="23"/>
                    </a:lnTo>
                    <a:lnTo>
                      <a:pt x="45" y="11"/>
                    </a:lnTo>
                    <a:lnTo>
                      <a:pt x="40" y="11"/>
                    </a:lnTo>
                    <a:lnTo>
                      <a:pt x="38" y="11"/>
                    </a:lnTo>
                    <a:lnTo>
                      <a:pt x="38" y="7"/>
                    </a:lnTo>
                    <a:lnTo>
                      <a:pt x="31" y="6"/>
                    </a:lnTo>
                    <a:lnTo>
                      <a:pt x="29" y="2"/>
                    </a:lnTo>
                    <a:lnTo>
                      <a:pt x="27" y="0"/>
                    </a:lnTo>
                    <a:lnTo>
                      <a:pt x="22" y="0"/>
                    </a:lnTo>
                    <a:lnTo>
                      <a:pt x="22" y="4"/>
                    </a:lnTo>
                    <a:lnTo>
                      <a:pt x="22" y="6"/>
                    </a:lnTo>
                    <a:lnTo>
                      <a:pt x="20" y="7"/>
                    </a:lnTo>
                    <a:lnTo>
                      <a:pt x="14" y="9"/>
                    </a:lnTo>
                    <a:lnTo>
                      <a:pt x="9" y="9"/>
                    </a:lnTo>
                    <a:lnTo>
                      <a:pt x="7" y="11"/>
                    </a:lnTo>
                    <a:lnTo>
                      <a:pt x="9" y="15"/>
                    </a:lnTo>
                    <a:lnTo>
                      <a:pt x="11" y="17"/>
                    </a:lnTo>
                    <a:lnTo>
                      <a:pt x="14" y="21"/>
                    </a:lnTo>
                    <a:lnTo>
                      <a:pt x="16" y="21"/>
                    </a:lnTo>
                    <a:lnTo>
                      <a:pt x="16" y="23"/>
                    </a:lnTo>
                    <a:lnTo>
                      <a:pt x="18" y="25"/>
                    </a:lnTo>
                    <a:lnTo>
                      <a:pt x="16" y="25"/>
                    </a:lnTo>
                    <a:lnTo>
                      <a:pt x="14" y="27"/>
                    </a:lnTo>
                    <a:lnTo>
                      <a:pt x="5" y="29"/>
                    </a:lnTo>
                    <a:lnTo>
                      <a:pt x="5" y="31"/>
                    </a:lnTo>
                    <a:lnTo>
                      <a:pt x="5" y="33"/>
                    </a:lnTo>
                    <a:lnTo>
                      <a:pt x="0" y="37"/>
                    </a:lnTo>
                    <a:lnTo>
                      <a:pt x="11" y="52"/>
                    </a:lnTo>
                    <a:lnTo>
                      <a:pt x="16" y="54"/>
                    </a:lnTo>
                    <a:lnTo>
                      <a:pt x="22" y="54"/>
                    </a:lnTo>
                    <a:lnTo>
                      <a:pt x="25" y="54"/>
                    </a:lnTo>
                    <a:lnTo>
                      <a:pt x="25" y="56"/>
                    </a:lnTo>
                    <a:lnTo>
                      <a:pt x="25" y="58"/>
                    </a:lnTo>
                    <a:lnTo>
                      <a:pt x="20" y="62"/>
                    </a:lnTo>
                    <a:lnTo>
                      <a:pt x="29" y="64"/>
                    </a:lnTo>
                    <a:lnTo>
                      <a:pt x="29" y="66"/>
                    </a:lnTo>
                    <a:lnTo>
                      <a:pt x="27" y="68"/>
                    </a:lnTo>
                    <a:lnTo>
                      <a:pt x="29" y="70"/>
                    </a:lnTo>
                    <a:lnTo>
                      <a:pt x="29" y="72"/>
                    </a:lnTo>
                    <a:lnTo>
                      <a:pt x="29" y="76"/>
                    </a:lnTo>
                    <a:lnTo>
                      <a:pt x="20" y="80"/>
                    </a:lnTo>
                    <a:lnTo>
                      <a:pt x="20" y="87"/>
                    </a:lnTo>
                    <a:lnTo>
                      <a:pt x="20" y="99"/>
                    </a:lnTo>
                    <a:lnTo>
                      <a:pt x="20" y="101"/>
                    </a:lnTo>
                    <a:lnTo>
                      <a:pt x="20" y="103"/>
                    </a:lnTo>
                    <a:lnTo>
                      <a:pt x="25" y="107"/>
                    </a:lnTo>
                    <a:lnTo>
                      <a:pt x="27" y="109"/>
                    </a:lnTo>
                    <a:lnTo>
                      <a:pt x="29" y="111"/>
                    </a:lnTo>
                    <a:lnTo>
                      <a:pt x="31" y="113"/>
                    </a:lnTo>
                    <a:lnTo>
                      <a:pt x="31" y="115"/>
                    </a:lnTo>
                    <a:lnTo>
                      <a:pt x="36" y="117"/>
                    </a:lnTo>
                    <a:lnTo>
                      <a:pt x="38" y="113"/>
                    </a:lnTo>
                    <a:lnTo>
                      <a:pt x="40" y="111"/>
                    </a:lnTo>
                    <a:lnTo>
                      <a:pt x="43" y="111"/>
                    </a:lnTo>
                    <a:lnTo>
                      <a:pt x="45" y="109"/>
                    </a:lnTo>
                    <a:lnTo>
                      <a:pt x="47" y="107"/>
                    </a:lnTo>
                    <a:lnTo>
                      <a:pt x="49" y="107"/>
                    </a:lnTo>
                    <a:lnTo>
                      <a:pt x="49" y="105"/>
                    </a:lnTo>
                    <a:lnTo>
                      <a:pt x="52" y="105"/>
                    </a:lnTo>
                    <a:lnTo>
                      <a:pt x="58" y="107"/>
                    </a:lnTo>
                    <a:lnTo>
                      <a:pt x="61" y="105"/>
                    </a:lnTo>
                    <a:lnTo>
                      <a:pt x="58" y="99"/>
                    </a:lnTo>
                    <a:lnTo>
                      <a:pt x="56" y="87"/>
                    </a:lnTo>
                    <a:lnTo>
                      <a:pt x="56" y="85"/>
                    </a:lnTo>
                    <a:lnTo>
                      <a:pt x="56" y="82"/>
                    </a:lnTo>
                    <a:lnTo>
                      <a:pt x="56" y="80"/>
                    </a:lnTo>
                    <a:lnTo>
                      <a:pt x="52" y="78"/>
                    </a:lnTo>
                    <a:lnTo>
                      <a:pt x="54" y="68"/>
                    </a:lnTo>
                    <a:lnTo>
                      <a:pt x="52" y="64"/>
                    </a:lnTo>
                    <a:lnTo>
                      <a:pt x="49" y="60"/>
                    </a:lnTo>
                    <a:lnTo>
                      <a:pt x="52" y="60"/>
                    </a:lnTo>
                    <a:lnTo>
                      <a:pt x="56" y="56"/>
                    </a:lnTo>
                    <a:lnTo>
                      <a:pt x="58" y="54"/>
                    </a:lnTo>
                    <a:lnTo>
                      <a:pt x="58" y="46"/>
                    </a:lnTo>
                    <a:lnTo>
                      <a:pt x="65" y="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3" name="Freeform 371"/>
              <p:cNvSpPr>
                <a:spLocks/>
              </p:cNvSpPr>
              <p:nvPr/>
            </p:nvSpPr>
            <p:spPr bwMode="auto">
              <a:xfrm>
                <a:off x="1858" y="2293"/>
                <a:ext cx="65" cy="117"/>
              </a:xfrm>
              <a:custGeom>
                <a:avLst/>
                <a:gdLst>
                  <a:gd name="T0" fmla="*/ 65 w 65"/>
                  <a:gd name="T1" fmla="*/ 39 h 117"/>
                  <a:gd name="T2" fmla="*/ 65 w 65"/>
                  <a:gd name="T3" fmla="*/ 31 h 117"/>
                  <a:gd name="T4" fmla="*/ 61 w 65"/>
                  <a:gd name="T5" fmla="*/ 27 h 117"/>
                  <a:gd name="T6" fmla="*/ 52 w 65"/>
                  <a:gd name="T7" fmla="*/ 23 h 117"/>
                  <a:gd name="T8" fmla="*/ 45 w 65"/>
                  <a:gd name="T9" fmla="*/ 25 h 117"/>
                  <a:gd name="T10" fmla="*/ 43 w 65"/>
                  <a:gd name="T11" fmla="*/ 31 h 117"/>
                  <a:gd name="T12" fmla="*/ 38 w 65"/>
                  <a:gd name="T13" fmla="*/ 31 h 117"/>
                  <a:gd name="T14" fmla="*/ 45 w 65"/>
                  <a:gd name="T15" fmla="*/ 11 h 117"/>
                  <a:gd name="T16" fmla="*/ 38 w 65"/>
                  <a:gd name="T17" fmla="*/ 11 h 117"/>
                  <a:gd name="T18" fmla="*/ 31 w 65"/>
                  <a:gd name="T19" fmla="*/ 6 h 117"/>
                  <a:gd name="T20" fmla="*/ 27 w 65"/>
                  <a:gd name="T21" fmla="*/ 0 h 117"/>
                  <a:gd name="T22" fmla="*/ 22 w 65"/>
                  <a:gd name="T23" fmla="*/ 4 h 117"/>
                  <a:gd name="T24" fmla="*/ 20 w 65"/>
                  <a:gd name="T25" fmla="*/ 7 h 117"/>
                  <a:gd name="T26" fmla="*/ 9 w 65"/>
                  <a:gd name="T27" fmla="*/ 9 h 117"/>
                  <a:gd name="T28" fmla="*/ 9 w 65"/>
                  <a:gd name="T29" fmla="*/ 15 h 117"/>
                  <a:gd name="T30" fmla="*/ 14 w 65"/>
                  <a:gd name="T31" fmla="*/ 21 h 117"/>
                  <a:gd name="T32" fmla="*/ 16 w 65"/>
                  <a:gd name="T33" fmla="*/ 23 h 117"/>
                  <a:gd name="T34" fmla="*/ 16 w 65"/>
                  <a:gd name="T35" fmla="*/ 25 h 117"/>
                  <a:gd name="T36" fmla="*/ 5 w 65"/>
                  <a:gd name="T37" fmla="*/ 29 h 117"/>
                  <a:gd name="T38" fmla="*/ 5 w 65"/>
                  <a:gd name="T39" fmla="*/ 33 h 117"/>
                  <a:gd name="T40" fmla="*/ 11 w 65"/>
                  <a:gd name="T41" fmla="*/ 52 h 117"/>
                  <a:gd name="T42" fmla="*/ 22 w 65"/>
                  <a:gd name="T43" fmla="*/ 54 h 117"/>
                  <a:gd name="T44" fmla="*/ 25 w 65"/>
                  <a:gd name="T45" fmla="*/ 56 h 117"/>
                  <a:gd name="T46" fmla="*/ 20 w 65"/>
                  <a:gd name="T47" fmla="*/ 62 h 117"/>
                  <a:gd name="T48" fmla="*/ 29 w 65"/>
                  <a:gd name="T49" fmla="*/ 66 h 117"/>
                  <a:gd name="T50" fmla="*/ 29 w 65"/>
                  <a:gd name="T51" fmla="*/ 70 h 117"/>
                  <a:gd name="T52" fmla="*/ 29 w 65"/>
                  <a:gd name="T53" fmla="*/ 76 h 117"/>
                  <a:gd name="T54" fmla="*/ 20 w 65"/>
                  <a:gd name="T55" fmla="*/ 87 h 117"/>
                  <a:gd name="T56" fmla="*/ 20 w 65"/>
                  <a:gd name="T57" fmla="*/ 101 h 117"/>
                  <a:gd name="T58" fmla="*/ 25 w 65"/>
                  <a:gd name="T59" fmla="*/ 107 h 117"/>
                  <a:gd name="T60" fmla="*/ 29 w 65"/>
                  <a:gd name="T61" fmla="*/ 111 h 117"/>
                  <a:gd name="T62" fmla="*/ 31 w 65"/>
                  <a:gd name="T63" fmla="*/ 115 h 117"/>
                  <a:gd name="T64" fmla="*/ 38 w 65"/>
                  <a:gd name="T65" fmla="*/ 113 h 117"/>
                  <a:gd name="T66" fmla="*/ 43 w 65"/>
                  <a:gd name="T67" fmla="*/ 111 h 117"/>
                  <a:gd name="T68" fmla="*/ 47 w 65"/>
                  <a:gd name="T69" fmla="*/ 107 h 117"/>
                  <a:gd name="T70" fmla="*/ 49 w 65"/>
                  <a:gd name="T71" fmla="*/ 105 h 117"/>
                  <a:gd name="T72" fmla="*/ 58 w 65"/>
                  <a:gd name="T73" fmla="*/ 107 h 117"/>
                  <a:gd name="T74" fmla="*/ 58 w 65"/>
                  <a:gd name="T75" fmla="*/ 99 h 117"/>
                  <a:gd name="T76" fmla="*/ 56 w 65"/>
                  <a:gd name="T77" fmla="*/ 85 h 117"/>
                  <a:gd name="T78" fmla="*/ 56 w 65"/>
                  <a:gd name="T79" fmla="*/ 80 h 117"/>
                  <a:gd name="T80" fmla="*/ 54 w 65"/>
                  <a:gd name="T81" fmla="*/ 68 h 117"/>
                  <a:gd name="T82" fmla="*/ 49 w 65"/>
                  <a:gd name="T83" fmla="*/ 60 h 117"/>
                  <a:gd name="T84" fmla="*/ 56 w 65"/>
                  <a:gd name="T85" fmla="*/ 56 h 117"/>
                  <a:gd name="T86" fmla="*/ 58 w 65"/>
                  <a:gd name="T87"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117">
                    <a:moveTo>
                      <a:pt x="65" y="39"/>
                    </a:moveTo>
                    <a:lnTo>
                      <a:pt x="65" y="39"/>
                    </a:lnTo>
                    <a:lnTo>
                      <a:pt x="65" y="33"/>
                    </a:lnTo>
                    <a:lnTo>
                      <a:pt x="65" y="31"/>
                    </a:lnTo>
                    <a:lnTo>
                      <a:pt x="63" y="29"/>
                    </a:lnTo>
                    <a:lnTo>
                      <a:pt x="61" y="27"/>
                    </a:lnTo>
                    <a:lnTo>
                      <a:pt x="56" y="29"/>
                    </a:lnTo>
                    <a:lnTo>
                      <a:pt x="52" y="23"/>
                    </a:lnTo>
                    <a:lnTo>
                      <a:pt x="49" y="23"/>
                    </a:lnTo>
                    <a:lnTo>
                      <a:pt x="45" y="25"/>
                    </a:lnTo>
                    <a:lnTo>
                      <a:pt x="45" y="31"/>
                    </a:lnTo>
                    <a:lnTo>
                      <a:pt x="43" y="31"/>
                    </a:lnTo>
                    <a:lnTo>
                      <a:pt x="40" y="31"/>
                    </a:lnTo>
                    <a:lnTo>
                      <a:pt x="38" y="31"/>
                    </a:lnTo>
                    <a:lnTo>
                      <a:pt x="40" y="23"/>
                    </a:lnTo>
                    <a:lnTo>
                      <a:pt x="45" y="11"/>
                    </a:lnTo>
                    <a:lnTo>
                      <a:pt x="40" y="11"/>
                    </a:lnTo>
                    <a:lnTo>
                      <a:pt x="38" y="11"/>
                    </a:lnTo>
                    <a:lnTo>
                      <a:pt x="38" y="7"/>
                    </a:lnTo>
                    <a:lnTo>
                      <a:pt x="31" y="6"/>
                    </a:lnTo>
                    <a:lnTo>
                      <a:pt x="29" y="2"/>
                    </a:lnTo>
                    <a:lnTo>
                      <a:pt x="27" y="0"/>
                    </a:lnTo>
                    <a:lnTo>
                      <a:pt x="22" y="0"/>
                    </a:lnTo>
                    <a:lnTo>
                      <a:pt x="22" y="4"/>
                    </a:lnTo>
                    <a:lnTo>
                      <a:pt x="22" y="6"/>
                    </a:lnTo>
                    <a:lnTo>
                      <a:pt x="20" y="7"/>
                    </a:lnTo>
                    <a:lnTo>
                      <a:pt x="14" y="9"/>
                    </a:lnTo>
                    <a:lnTo>
                      <a:pt x="9" y="9"/>
                    </a:lnTo>
                    <a:lnTo>
                      <a:pt x="7" y="11"/>
                    </a:lnTo>
                    <a:lnTo>
                      <a:pt x="9" y="15"/>
                    </a:lnTo>
                    <a:lnTo>
                      <a:pt x="11" y="17"/>
                    </a:lnTo>
                    <a:lnTo>
                      <a:pt x="14" y="21"/>
                    </a:lnTo>
                    <a:lnTo>
                      <a:pt x="16" y="21"/>
                    </a:lnTo>
                    <a:lnTo>
                      <a:pt x="16" y="23"/>
                    </a:lnTo>
                    <a:lnTo>
                      <a:pt x="18" y="25"/>
                    </a:lnTo>
                    <a:lnTo>
                      <a:pt x="16" y="25"/>
                    </a:lnTo>
                    <a:lnTo>
                      <a:pt x="14" y="27"/>
                    </a:lnTo>
                    <a:lnTo>
                      <a:pt x="5" y="29"/>
                    </a:lnTo>
                    <a:lnTo>
                      <a:pt x="5" y="31"/>
                    </a:lnTo>
                    <a:lnTo>
                      <a:pt x="5" y="33"/>
                    </a:lnTo>
                    <a:lnTo>
                      <a:pt x="0" y="37"/>
                    </a:lnTo>
                    <a:lnTo>
                      <a:pt x="11" y="52"/>
                    </a:lnTo>
                    <a:lnTo>
                      <a:pt x="16" y="54"/>
                    </a:lnTo>
                    <a:lnTo>
                      <a:pt x="22" y="54"/>
                    </a:lnTo>
                    <a:lnTo>
                      <a:pt x="25" y="54"/>
                    </a:lnTo>
                    <a:lnTo>
                      <a:pt x="25" y="56"/>
                    </a:lnTo>
                    <a:lnTo>
                      <a:pt x="25" y="58"/>
                    </a:lnTo>
                    <a:lnTo>
                      <a:pt x="20" y="62"/>
                    </a:lnTo>
                    <a:lnTo>
                      <a:pt x="29" y="64"/>
                    </a:lnTo>
                    <a:lnTo>
                      <a:pt x="29" y="66"/>
                    </a:lnTo>
                    <a:lnTo>
                      <a:pt x="27" y="68"/>
                    </a:lnTo>
                    <a:lnTo>
                      <a:pt x="29" y="70"/>
                    </a:lnTo>
                    <a:lnTo>
                      <a:pt x="29" y="72"/>
                    </a:lnTo>
                    <a:lnTo>
                      <a:pt x="29" y="76"/>
                    </a:lnTo>
                    <a:lnTo>
                      <a:pt x="20" y="80"/>
                    </a:lnTo>
                    <a:lnTo>
                      <a:pt x="20" y="87"/>
                    </a:lnTo>
                    <a:lnTo>
                      <a:pt x="20" y="99"/>
                    </a:lnTo>
                    <a:lnTo>
                      <a:pt x="20" y="101"/>
                    </a:lnTo>
                    <a:lnTo>
                      <a:pt x="20" y="103"/>
                    </a:lnTo>
                    <a:lnTo>
                      <a:pt x="25" y="107"/>
                    </a:lnTo>
                    <a:lnTo>
                      <a:pt x="27" y="109"/>
                    </a:lnTo>
                    <a:lnTo>
                      <a:pt x="29" y="111"/>
                    </a:lnTo>
                    <a:lnTo>
                      <a:pt x="31" y="113"/>
                    </a:lnTo>
                    <a:lnTo>
                      <a:pt x="31" y="115"/>
                    </a:lnTo>
                    <a:lnTo>
                      <a:pt x="36" y="117"/>
                    </a:lnTo>
                    <a:lnTo>
                      <a:pt x="38" y="113"/>
                    </a:lnTo>
                    <a:lnTo>
                      <a:pt x="40" y="111"/>
                    </a:lnTo>
                    <a:lnTo>
                      <a:pt x="43" y="111"/>
                    </a:lnTo>
                    <a:lnTo>
                      <a:pt x="45" y="109"/>
                    </a:lnTo>
                    <a:lnTo>
                      <a:pt x="47" y="107"/>
                    </a:lnTo>
                    <a:lnTo>
                      <a:pt x="49" y="107"/>
                    </a:lnTo>
                    <a:lnTo>
                      <a:pt x="49" y="105"/>
                    </a:lnTo>
                    <a:lnTo>
                      <a:pt x="52" y="105"/>
                    </a:lnTo>
                    <a:lnTo>
                      <a:pt x="58" y="107"/>
                    </a:lnTo>
                    <a:lnTo>
                      <a:pt x="61" y="105"/>
                    </a:lnTo>
                    <a:lnTo>
                      <a:pt x="58" y="99"/>
                    </a:lnTo>
                    <a:lnTo>
                      <a:pt x="56" y="87"/>
                    </a:lnTo>
                    <a:lnTo>
                      <a:pt x="56" y="85"/>
                    </a:lnTo>
                    <a:lnTo>
                      <a:pt x="56" y="82"/>
                    </a:lnTo>
                    <a:lnTo>
                      <a:pt x="56" y="80"/>
                    </a:lnTo>
                    <a:lnTo>
                      <a:pt x="52" y="78"/>
                    </a:lnTo>
                    <a:lnTo>
                      <a:pt x="54" y="68"/>
                    </a:lnTo>
                    <a:lnTo>
                      <a:pt x="52" y="64"/>
                    </a:lnTo>
                    <a:lnTo>
                      <a:pt x="49" y="60"/>
                    </a:lnTo>
                    <a:lnTo>
                      <a:pt x="52" y="60"/>
                    </a:lnTo>
                    <a:lnTo>
                      <a:pt x="56" y="56"/>
                    </a:lnTo>
                    <a:lnTo>
                      <a:pt x="58" y="54"/>
                    </a:lnTo>
                    <a:lnTo>
                      <a:pt x="58" y="46"/>
                    </a:lnTo>
                    <a:lnTo>
                      <a:pt x="65" y="3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3" name="Group 375"/>
            <p:cNvGrpSpPr>
              <a:grpSpLocks/>
            </p:cNvGrpSpPr>
            <p:nvPr/>
          </p:nvGrpSpPr>
          <p:grpSpPr bwMode="auto">
            <a:xfrm>
              <a:off x="1428" y="2145"/>
              <a:ext cx="60" cy="65"/>
              <a:chOff x="1428" y="2145"/>
              <a:chExt cx="60" cy="65"/>
            </a:xfrm>
            <a:grpFill/>
          </p:grpSpPr>
          <p:sp>
            <p:nvSpPr>
              <p:cNvPr id="3250" name="Freeform 373"/>
              <p:cNvSpPr>
                <a:spLocks/>
              </p:cNvSpPr>
              <p:nvPr/>
            </p:nvSpPr>
            <p:spPr bwMode="auto">
              <a:xfrm>
                <a:off x="1428" y="2145"/>
                <a:ext cx="60" cy="65"/>
              </a:xfrm>
              <a:custGeom>
                <a:avLst/>
                <a:gdLst>
                  <a:gd name="T0" fmla="*/ 55 w 60"/>
                  <a:gd name="T1" fmla="*/ 37 h 65"/>
                  <a:gd name="T2" fmla="*/ 60 w 60"/>
                  <a:gd name="T3" fmla="*/ 37 h 65"/>
                  <a:gd name="T4" fmla="*/ 60 w 60"/>
                  <a:gd name="T5" fmla="*/ 39 h 65"/>
                  <a:gd name="T6" fmla="*/ 55 w 60"/>
                  <a:gd name="T7" fmla="*/ 41 h 65"/>
                  <a:gd name="T8" fmla="*/ 51 w 60"/>
                  <a:gd name="T9" fmla="*/ 41 h 65"/>
                  <a:gd name="T10" fmla="*/ 51 w 60"/>
                  <a:gd name="T11" fmla="*/ 45 h 65"/>
                  <a:gd name="T12" fmla="*/ 48 w 60"/>
                  <a:gd name="T13" fmla="*/ 51 h 65"/>
                  <a:gd name="T14" fmla="*/ 46 w 60"/>
                  <a:gd name="T15" fmla="*/ 53 h 65"/>
                  <a:gd name="T16" fmla="*/ 41 w 60"/>
                  <a:gd name="T17" fmla="*/ 55 h 65"/>
                  <a:gd name="T18" fmla="*/ 39 w 60"/>
                  <a:gd name="T19" fmla="*/ 57 h 65"/>
                  <a:gd name="T20" fmla="*/ 39 w 60"/>
                  <a:gd name="T21" fmla="*/ 61 h 65"/>
                  <a:gd name="T22" fmla="*/ 39 w 60"/>
                  <a:gd name="T23" fmla="*/ 63 h 65"/>
                  <a:gd name="T24" fmla="*/ 37 w 60"/>
                  <a:gd name="T25" fmla="*/ 63 h 65"/>
                  <a:gd name="T26" fmla="*/ 35 w 60"/>
                  <a:gd name="T27" fmla="*/ 63 h 65"/>
                  <a:gd name="T28" fmla="*/ 32 w 60"/>
                  <a:gd name="T29" fmla="*/ 65 h 65"/>
                  <a:gd name="T30" fmla="*/ 28 w 60"/>
                  <a:gd name="T31" fmla="*/ 65 h 65"/>
                  <a:gd name="T32" fmla="*/ 25 w 60"/>
                  <a:gd name="T33" fmla="*/ 65 h 65"/>
                  <a:gd name="T34" fmla="*/ 19 w 60"/>
                  <a:gd name="T35" fmla="*/ 61 h 65"/>
                  <a:gd name="T36" fmla="*/ 12 w 60"/>
                  <a:gd name="T37" fmla="*/ 55 h 65"/>
                  <a:gd name="T38" fmla="*/ 0 w 60"/>
                  <a:gd name="T39" fmla="*/ 45 h 65"/>
                  <a:gd name="T40" fmla="*/ 3 w 60"/>
                  <a:gd name="T41" fmla="*/ 41 h 65"/>
                  <a:gd name="T42" fmla="*/ 3 w 60"/>
                  <a:gd name="T43" fmla="*/ 39 h 65"/>
                  <a:gd name="T44" fmla="*/ 3 w 60"/>
                  <a:gd name="T45" fmla="*/ 35 h 65"/>
                  <a:gd name="T46" fmla="*/ 7 w 60"/>
                  <a:gd name="T47" fmla="*/ 31 h 65"/>
                  <a:gd name="T48" fmla="*/ 12 w 60"/>
                  <a:gd name="T49" fmla="*/ 27 h 65"/>
                  <a:gd name="T50" fmla="*/ 28 w 60"/>
                  <a:gd name="T51" fmla="*/ 27 h 65"/>
                  <a:gd name="T52" fmla="*/ 28 w 60"/>
                  <a:gd name="T53" fmla="*/ 24 h 65"/>
                  <a:gd name="T54" fmla="*/ 25 w 60"/>
                  <a:gd name="T55" fmla="*/ 20 h 65"/>
                  <a:gd name="T56" fmla="*/ 21 w 60"/>
                  <a:gd name="T57" fmla="*/ 16 h 65"/>
                  <a:gd name="T58" fmla="*/ 19 w 60"/>
                  <a:gd name="T59" fmla="*/ 12 h 65"/>
                  <a:gd name="T60" fmla="*/ 16 w 60"/>
                  <a:gd name="T61" fmla="*/ 8 h 65"/>
                  <a:gd name="T62" fmla="*/ 23 w 60"/>
                  <a:gd name="T63" fmla="*/ 8 h 65"/>
                  <a:gd name="T64" fmla="*/ 23 w 60"/>
                  <a:gd name="T65" fmla="*/ 0 h 65"/>
                  <a:gd name="T66" fmla="*/ 48 w 60"/>
                  <a:gd name="T67" fmla="*/ 0 h 65"/>
                  <a:gd name="T68" fmla="*/ 48 w 60"/>
                  <a:gd name="T69" fmla="*/ 33 h 65"/>
                  <a:gd name="T70" fmla="*/ 55 w 60"/>
                  <a:gd name="T71" fmla="*/ 33 h 65"/>
                  <a:gd name="T72" fmla="*/ 55 w 60"/>
                  <a:gd name="T7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5">
                    <a:moveTo>
                      <a:pt x="55" y="37"/>
                    </a:moveTo>
                    <a:lnTo>
                      <a:pt x="60" y="37"/>
                    </a:lnTo>
                    <a:lnTo>
                      <a:pt x="60" y="39"/>
                    </a:lnTo>
                    <a:lnTo>
                      <a:pt x="55" y="41"/>
                    </a:lnTo>
                    <a:lnTo>
                      <a:pt x="51" y="41"/>
                    </a:lnTo>
                    <a:lnTo>
                      <a:pt x="51" y="45"/>
                    </a:lnTo>
                    <a:lnTo>
                      <a:pt x="48" y="51"/>
                    </a:lnTo>
                    <a:lnTo>
                      <a:pt x="46" y="53"/>
                    </a:lnTo>
                    <a:lnTo>
                      <a:pt x="41" y="55"/>
                    </a:lnTo>
                    <a:lnTo>
                      <a:pt x="39" y="57"/>
                    </a:lnTo>
                    <a:lnTo>
                      <a:pt x="39" y="61"/>
                    </a:lnTo>
                    <a:lnTo>
                      <a:pt x="39" y="63"/>
                    </a:lnTo>
                    <a:lnTo>
                      <a:pt x="37" y="63"/>
                    </a:lnTo>
                    <a:lnTo>
                      <a:pt x="35" y="63"/>
                    </a:lnTo>
                    <a:lnTo>
                      <a:pt x="32" y="65"/>
                    </a:lnTo>
                    <a:lnTo>
                      <a:pt x="28" y="65"/>
                    </a:lnTo>
                    <a:lnTo>
                      <a:pt x="25" y="65"/>
                    </a:lnTo>
                    <a:lnTo>
                      <a:pt x="19" y="61"/>
                    </a:lnTo>
                    <a:lnTo>
                      <a:pt x="12" y="55"/>
                    </a:lnTo>
                    <a:lnTo>
                      <a:pt x="0" y="45"/>
                    </a:lnTo>
                    <a:lnTo>
                      <a:pt x="3" y="41"/>
                    </a:lnTo>
                    <a:lnTo>
                      <a:pt x="3" y="39"/>
                    </a:lnTo>
                    <a:lnTo>
                      <a:pt x="3" y="35"/>
                    </a:lnTo>
                    <a:lnTo>
                      <a:pt x="7" y="31"/>
                    </a:lnTo>
                    <a:lnTo>
                      <a:pt x="12" y="27"/>
                    </a:lnTo>
                    <a:lnTo>
                      <a:pt x="28" y="27"/>
                    </a:lnTo>
                    <a:lnTo>
                      <a:pt x="28" y="24"/>
                    </a:lnTo>
                    <a:lnTo>
                      <a:pt x="25" y="20"/>
                    </a:lnTo>
                    <a:lnTo>
                      <a:pt x="21" y="16"/>
                    </a:lnTo>
                    <a:lnTo>
                      <a:pt x="19" y="12"/>
                    </a:lnTo>
                    <a:lnTo>
                      <a:pt x="16" y="8"/>
                    </a:lnTo>
                    <a:lnTo>
                      <a:pt x="23" y="8"/>
                    </a:lnTo>
                    <a:lnTo>
                      <a:pt x="23" y="0"/>
                    </a:lnTo>
                    <a:lnTo>
                      <a:pt x="48" y="0"/>
                    </a:lnTo>
                    <a:lnTo>
                      <a:pt x="48" y="33"/>
                    </a:lnTo>
                    <a:lnTo>
                      <a:pt x="55" y="33"/>
                    </a:lnTo>
                    <a:lnTo>
                      <a:pt x="55"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1" name="Freeform 374"/>
              <p:cNvSpPr>
                <a:spLocks/>
              </p:cNvSpPr>
              <p:nvPr/>
            </p:nvSpPr>
            <p:spPr bwMode="auto">
              <a:xfrm>
                <a:off x="1428" y="2145"/>
                <a:ext cx="60" cy="65"/>
              </a:xfrm>
              <a:custGeom>
                <a:avLst/>
                <a:gdLst>
                  <a:gd name="T0" fmla="*/ 55 w 60"/>
                  <a:gd name="T1" fmla="*/ 37 h 65"/>
                  <a:gd name="T2" fmla="*/ 60 w 60"/>
                  <a:gd name="T3" fmla="*/ 37 h 65"/>
                  <a:gd name="T4" fmla="*/ 60 w 60"/>
                  <a:gd name="T5" fmla="*/ 39 h 65"/>
                  <a:gd name="T6" fmla="*/ 55 w 60"/>
                  <a:gd name="T7" fmla="*/ 41 h 65"/>
                  <a:gd name="T8" fmla="*/ 51 w 60"/>
                  <a:gd name="T9" fmla="*/ 41 h 65"/>
                  <a:gd name="T10" fmla="*/ 51 w 60"/>
                  <a:gd name="T11" fmla="*/ 45 h 65"/>
                  <a:gd name="T12" fmla="*/ 48 w 60"/>
                  <a:gd name="T13" fmla="*/ 51 h 65"/>
                  <a:gd name="T14" fmla="*/ 46 w 60"/>
                  <a:gd name="T15" fmla="*/ 53 h 65"/>
                  <a:gd name="T16" fmla="*/ 41 w 60"/>
                  <a:gd name="T17" fmla="*/ 55 h 65"/>
                  <a:gd name="T18" fmla="*/ 39 w 60"/>
                  <a:gd name="T19" fmla="*/ 57 h 65"/>
                  <a:gd name="T20" fmla="*/ 39 w 60"/>
                  <a:gd name="T21" fmla="*/ 61 h 65"/>
                  <a:gd name="T22" fmla="*/ 39 w 60"/>
                  <a:gd name="T23" fmla="*/ 63 h 65"/>
                  <a:gd name="T24" fmla="*/ 37 w 60"/>
                  <a:gd name="T25" fmla="*/ 63 h 65"/>
                  <a:gd name="T26" fmla="*/ 35 w 60"/>
                  <a:gd name="T27" fmla="*/ 63 h 65"/>
                  <a:gd name="T28" fmla="*/ 32 w 60"/>
                  <a:gd name="T29" fmla="*/ 65 h 65"/>
                  <a:gd name="T30" fmla="*/ 28 w 60"/>
                  <a:gd name="T31" fmla="*/ 65 h 65"/>
                  <a:gd name="T32" fmla="*/ 25 w 60"/>
                  <a:gd name="T33" fmla="*/ 65 h 65"/>
                  <a:gd name="T34" fmla="*/ 19 w 60"/>
                  <a:gd name="T35" fmla="*/ 61 h 65"/>
                  <a:gd name="T36" fmla="*/ 12 w 60"/>
                  <a:gd name="T37" fmla="*/ 55 h 65"/>
                  <a:gd name="T38" fmla="*/ 0 w 60"/>
                  <a:gd name="T39" fmla="*/ 45 h 65"/>
                  <a:gd name="T40" fmla="*/ 3 w 60"/>
                  <a:gd name="T41" fmla="*/ 41 h 65"/>
                  <a:gd name="T42" fmla="*/ 3 w 60"/>
                  <a:gd name="T43" fmla="*/ 39 h 65"/>
                  <a:gd name="T44" fmla="*/ 3 w 60"/>
                  <a:gd name="T45" fmla="*/ 35 h 65"/>
                  <a:gd name="T46" fmla="*/ 7 w 60"/>
                  <a:gd name="T47" fmla="*/ 31 h 65"/>
                  <a:gd name="T48" fmla="*/ 12 w 60"/>
                  <a:gd name="T49" fmla="*/ 27 h 65"/>
                  <a:gd name="T50" fmla="*/ 28 w 60"/>
                  <a:gd name="T51" fmla="*/ 27 h 65"/>
                  <a:gd name="T52" fmla="*/ 28 w 60"/>
                  <a:gd name="T53" fmla="*/ 24 h 65"/>
                  <a:gd name="T54" fmla="*/ 25 w 60"/>
                  <a:gd name="T55" fmla="*/ 20 h 65"/>
                  <a:gd name="T56" fmla="*/ 21 w 60"/>
                  <a:gd name="T57" fmla="*/ 16 h 65"/>
                  <a:gd name="T58" fmla="*/ 19 w 60"/>
                  <a:gd name="T59" fmla="*/ 12 h 65"/>
                  <a:gd name="T60" fmla="*/ 16 w 60"/>
                  <a:gd name="T61" fmla="*/ 8 h 65"/>
                  <a:gd name="T62" fmla="*/ 23 w 60"/>
                  <a:gd name="T63" fmla="*/ 8 h 65"/>
                  <a:gd name="T64" fmla="*/ 23 w 60"/>
                  <a:gd name="T65" fmla="*/ 0 h 65"/>
                  <a:gd name="T66" fmla="*/ 48 w 60"/>
                  <a:gd name="T67" fmla="*/ 0 h 65"/>
                  <a:gd name="T68" fmla="*/ 48 w 60"/>
                  <a:gd name="T69" fmla="*/ 33 h 65"/>
                  <a:gd name="T70" fmla="*/ 55 w 60"/>
                  <a:gd name="T71" fmla="*/ 33 h 65"/>
                  <a:gd name="T72" fmla="*/ 55 w 60"/>
                  <a:gd name="T7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5">
                    <a:moveTo>
                      <a:pt x="55" y="37"/>
                    </a:moveTo>
                    <a:lnTo>
                      <a:pt x="60" y="37"/>
                    </a:lnTo>
                    <a:lnTo>
                      <a:pt x="60" y="39"/>
                    </a:lnTo>
                    <a:lnTo>
                      <a:pt x="55" y="41"/>
                    </a:lnTo>
                    <a:lnTo>
                      <a:pt x="51" y="41"/>
                    </a:lnTo>
                    <a:lnTo>
                      <a:pt x="51" y="45"/>
                    </a:lnTo>
                    <a:lnTo>
                      <a:pt x="48" y="51"/>
                    </a:lnTo>
                    <a:lnTo>
                      <a:pt x="46" y="53"/>
                    </a:lnTo>
                    <a:lnTo>
                      <a:pt x="41" y="55"/>
                    </a:lnTo>
                    <a:lnTo>
                      <a:pt x="39" y="57"/>
                    </a:lnTo>
                    <a:lnTo>
                      <a:pt x="39" y="61"/>
                    </a:lnTo>
                    <a:lnTo>
                      <a:pt x="39" y="63"/>
                    </a:lnTo>
                    <a:lnTo>
                      <a:pt x="37" y="63"/>
                    </a:lnTo>
                    <a:lnTo>
                      <a:pt x="35" y="63"/>
                    </a:lnTo>
                    <a:lnTo>
                      <a:pt x="32" y="65"/>
                    </a:lnTo>
                    <a:lnTo>
                      <a:pt x="28" y="65"/>
                    </a:lnTo>
                    <a:lnTo>
                      <a:pt x="25" y="65"/>
                    </a:lnTo>
                    <a:lnTo>
                      <a:pt x="19" y="61"/>
                    </a:lnTo>
                    <a:lnTo>
                      <a:pt x="12" y="55"/>
                    </a:lnTo>
                    <a:lnTo>
                      <a:pt x="0" y="45"/>
                    </a:lnTo>
                    <a:lnTo>
                      <a:pt x="3" y="41"/>
                    </a:lnTo>
                    <a:lnTo>
                      <a:pt x="3" y="39"/>
                    </a:lnTo>
                    <a:lnTo>
                      <a:pt x="3" y="35"/>
                    </a:lnTo>
                    <a:lnTo>
                      <a:pt x="7" y="31"/>
                    </a:lnTo>
                    <a:lnTo>
                      <a:pt x="12" y="27"/>
                    </a:lnTo>
                    <a:lnTo>
                      <a:pt x="28" y="27"/>
                    </a:lnTo>
                    <a:lnTo>
                      <a:pt x="28" y="24"/>
                    </a:lnTo>
                    <a:lnTo>
                      <a:pt x="25" y="20"/>
                    </a:lnTo>
                    <a:lnTo>
                      <a:pt x="21" y="16"/>
                    </a:lnTo>
                    <a:lnTo>
                      <a:pt x="19" y="12"/>
                    </a:lnTo>
                    <a:lnTo>
                      <a:pt x="16" y="8"/>
                    </a:lnTo>
                    <a:lnTo>
                      <a:pt x="23" y="8"/>
                    </a:lnTo>
                    <a:lnTo>
                      <a:pt x="23" y="0"/>
                    </a:lnTo>
                    <a:lnTo>
                      <a:pt x="48" y="0"/>
                    </a:lnTo>
                    <a:lnTo>
                      <a:pt x="48" y="33"/>
                    </a:lnTo>
                    <a:lnTo>
                      <a:pt x="55" y="33"/>
                    </a:lnTo>
                    <a:lnTo>
                      <a:pt x="55" y="3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4" name="Group 403"/>
            <p:cNvGrpSpPr>
              <a:grpSpLocks/>
            </p:cNvGrpSpPr>
            <p:nvPr/>
          </p:nvGrpSpPr>
          <p:grpSpPr bwMode="auto">
            <a:xfrm>
              <a:off x="1714" y="867"/>
              <a:ext cx="836" cy="563"/>
              <a:chOff x="1714" y="867"/>
              <a:chExt cx="836" cy="563"/>
            </a:xfrm>
            <a:grpFill/>
          </p:grpSpPr>
          <p:sp>
            <p:nvSpPr>
              <p:cNvPr id="3223" name="Freeform 376"/>
              <p:cNvSpPr>
                <a:spLocks noEditPoints="1"/>
              </p:cNvSpPr>
              <p:nvPr/>
            </p:nvSpPr>
            <p:spPr bwMode="auto">
              <a:xfrm>
                <a:off x="1714" y="867"/>
                <a:ext cx="836" cy="563"/>
              </a:xfrm>
              <a:custGeom>
                <a:avLst/>
                <a:gdLst>
                  <a:gd name="T0" fmla="*/ 189 w 836"/>
                  <a:gd name="T1" fmla="*/ 52 h 563"/>
                  <a:gd name="T2" fmla="*/ 71 w 836"/>
                  <a:gd name="T3" fmla="*/ 91 h 563"/>
                  <a:gd name="T4" fmla="*/ 111 w 836"/>
                  <a:gd name="T5" fmla="*/ 112 h 563"/>
                  <a:gd name="T6" fmla="*/ 4 w 836"/>
                  <a:gd name="T7" fmla="*/ 149 h 563"/>
                  <a:gd name="T8" fmla="*/ 38 w 836"/>
                  <a:gd name="T9" fmla="*/ 177 h 563"/>
                  <a:gd name="T10" fmla="*/ 42 w 836"/>
                  <a:gd name="T11" fmla="*/ 200 h 563"/>
                  <a:gd name="T12" fmla="*/ 114 w 836"/>
                  <a:gd name="T13" fmla="*/ 196 h 563"/>
                  <a:gd name="T14" fmla="*/ 209 w 836"/>
                  <a:gd name="T15" fmla="*/ 227 h 563"/>
                  <a:gd name="T16" fmla="*/ 238 w 836"/>
                  <a:gd name="T17" fmla="*/ 264 h 563"/>
                  <a:gd name="T18" fmla="*/ 247 w 836"/>
                  <a:gd name="T19" fmla="*/ 307 h 563"/>
                  <a:gd name="T20" fmla="*/ 296 w 836"/>
                  <a:gd name="T21" fmla="*/ 318 h 563"/>
                  <a:gd name="T22" fmla="*/ 250 w 836"/>
                  <a:gd name="T23" fmla="*/ 330 h 563"/>
                  <a:gd name="T24" fmla="*/ 281 w 836"/>
                  <a:gd name="T25" fmla="*/ 359 h 563"/>
                  <a:gd name="T26" fmla="*/ 305 w 836"/>
                  <a:gd name="T27" fmla="*/ 359 h 563"/>
                  <a:gd name="T28" fmla="*/ 301 w 836"/>
                  <a:gd name="T29" fmla="*/ 392 h 563"/>
                  <a:gd name="T30" fmla="*/ 270 w 836"/>
                  <a:gd name="T31" fmla="*/ 433 h 563"/>
                  <a:gd name="T32" fmla="*/ 303 w 836"/>
                  <a:gd name="T33" fmla="*/ 464 h 563"/>
                  <a:gd name="T34" fmla="*/ 301 w 836"/>
                  <a:gd name="T35" fmla="*/ 497 h 563"/>
                  <a:gd name="T36" fmla="*/ 334 w 836"/>
                  <a:gd name="T37" fmla="*/ 526 h 563"/>
                  <a:gd name="T38" fmla="*/ 388 w 836"/>
                  <a:gd name="T39" fmla="*/ 542 h 563"/>
                  <a:gd name="T40" fmla="*/ 408 w 836"/>
                  <a:gd name="T41" fmla="*/ 548 h 563"/>
                  <a:gd name="T42" fmla="*/ 417 w 836"/>
                  <a:gd name="T43" fmla="*/ 507 h 563"/>
                  <a:gd name="T44" fmla="*/ 441 w 836"/>
                  <a:gd name="T45" fmla="*/ 472 h 563"/>
                  <a:gd name="T46" fmla="*/ 497 w 836"/>
                  <a:gd name="T47" fmla="*/ 435 h 563"/>
                  <a:gd name="T48" fmla="*/ 557 w 836"/>
                  <a:gd name="T49" fmla="*/ 386 h 563"/>
                  <a:gd name="T50" fmla="*/ 651 w 836"/>
                  <a:gd name="T51" fmla="*/ 371 h 563"/>
                  <a:gd name="T52" fmla="*/ 707 w 836"/>
                  <a:gd name="T53" fmla="*/ 340 h 563"/>
                  <a:gd name="T54" fmla="*/ 657 w 836"/>
                  <a:gd name="T55" fmla="*/ 322 h 563"/>
                  <a:gd name="T56" fmla="*/ 622 w 836"/>
                  <a:gd name="T57" fmla="*/ 299 h 563"/>
                  <a:gd name="T58" fmla="*/ 709 w 836"/>
                  <a:gd name="T59" fmla="*/ 328 h 563"/>
                  <a:gd name="T60" fmla="*/ 707 w 836"/>
                  <a:gd name="T61" fmla="*/ 301 h 563"/>
                  <a:gd name="T62" fmla="*/ 707 w 836"/>
                  <a:gd name="T63" fmla="*/ 266 h 563"/>
                  <a:gd name="T64" fmla="*/ 709 w 836"/>
                  <a:gd name="T65" fmla="*/ 237 h 563"/>
                  <a:gd name="T66" fmla="*/ 727 w 836"/>
                  <a:gd name="T67" fmla="*/ 231 h 563"/>
                  <a:gd name="T68" fmla="*/ 736 w 836"/>
                  <a:gd name="T69" fmla="*/ 221 h 563"/>
                  <a:gd name="T70" fmla="*/ 718 w 836"/>
                  <a:gd name="T71" fmla="*/ 180 h 563"/>
                  <a:gd name="T72" fmla="*/ 731 w 836"/>
                  <a:gd name="T73" fmla="*/ 155 h 563"/>
                  <a:gd name="T74" fmla="*/ 769 w 836"/>
                  <a:gd name="T75" fmla="*/ 107 h 563"/>
                  <a:gd name="T76" fmla="*/ 789 w 836"/>
                  <a:gd name="T77" fmla="*/ 89 h 563"/>
                  <a:gd name="T78" fmla="*/ 836 w 836"/>
                  <a:gd name="T79" fmla="*/ 64 h 563"/>
                  <a:gd name="T80" fmla="*/ 671 w 836"/>
                  <a:gd name="T81" fmla="*/ 77 h 563"/>
                  <a:gd name="T82" fmla="*/ 646 w 836"/>
                  <a:gd name="T83" fmla="*/ 60 h 563"/>
                  <a:gd name="T84" fmla="*/ 615 w 836"/>
                  <a:gd name="T85" fmla="*/ 44 h 563"/>
                  <a:gd name="T86" fmla="*/ 664 w 836"/>
                  <a:gd name="T87" fmla="*/ 11 h 563"/>
                  <a:gd name="T88" fmla="*/ 555 w 836"/>
                  <a:gd name="T89" fmla="*/ 0 h 563"/>
                  <a:gd name="T90" fmla="*/ 450 w 836"/>
                  <a:gd name="T91" fmla="*/ 21 h 563"/>
                  <a:gd name="T92" fmla="*/ 394 w 836"/>
                  <a:gd name="T93" fmla="*/ 25 h 563"/>
                  <a:gd name="T94" fmla="*/ 370 w 836"/>
                  <a:gd name="T95" fmla="*/ 74 h 563"/>
                  <a:gd name="T96" fmla="*/ 397 w 836"/>
                  <a:gd name="T97" fmla="*/ 561 h 563"/>
                  <a:gd name="T98" fmla="*/ 394 w 836"/>
                  <a:gd name="T99" fmla="*/ 70 h 563"/>
                  <a:gd name="T100" fmla="*/ 299 w 836"/>
                  <a:gd name="T101" fmla="*/ 396 h 563"/>
                  <a:gd name="T102" fmla="*/ 635 w 836"/>
                  <a:gd name="T103" fmla="*/ 340 h 563"/>
                  <a:gd name="T104" fmla="*/ 258 w 836"/>
                  <a:gd name="T105" fmla="*/ 309 h 563"/>
                  <a:gd name="T106" fmla="*/ 684 w 836"/>
                  <a:gd name="T107" fmla="*/ 285 h 563"/>
                  <a:gd name="T108" fmla="*/ 673 w 836"/>
                  <a:gd name="T109" fmla="*/ 258 h 563"/>
                  <a:gd name="T110" fmla="*/ 644 w 836"/>
                  <a:gd name="T111" fmla="*/ 283 h 563"/>
                  <a:gd name="T112" fmla="*/ 212 w 836"/>
                  <a:gd name="T113" fmla="*/ 237 h 563"/>
                  <a:gd name="T114" fmla="*/ 700 w 836"/>
                  <a:gd name="T115" fmla="*/ 221 h 563"/>
                  <a:gd name="T116" fmla="*/ 747 w 836"/>
                  <a:gd name="T117" fmla="*/ 196 h 563"/>
                  <a:gd name="T118" fmla="*/ 261 w 836"/>
                  <a:gd name="T119" fmla="*/ 44 h 563"/>
                  <a:gd name="T120" fmla="*/ 513 w 836"/>
                  <a:gd name="T121" fmla="*/ 25 h 563"/>
                  <a:gd name="T122" fmla="*/ 584 w 836"/>
                  <a:gd name="T123" fmla="*/ 1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6" h="563">
                    <a:moveTo>
                      <a:pt x="305" y="70"/>
                    </a:moveTo>
                    <a:lnTo>
                      <a:pt x="305" y="70"/>
                    </a:lnTo>
                    <a:lnTo>
                      <a:pt x="270" y="56"/>
                    </a:lnTo>
                    <a:lnTo>
                      <a:pt x="256" y="70"/>
                    </a:lnTo>
                    <a:lnTo>
                      <a:pt x="256" y="56"/>
                    </a:lnTo>
                    <a:lnTo>
                      <a:pt x="252" y="44"/>
                    </a:lnTo>
                    <a:lnTo>
                      <a:pt x="236" y="46"/>
                    </a:lnTo>
                    <a:lnTo>
                      <a:pt x="236" y="52"/>
                    </a:lnTo>
                    <a:lnTo>
                      <a:pt x="234" y="50"/>
                    </a:lnTo>
                    <a:lnTo>
                      <a:pt x="232" y="50"/>
                    </a:lnTo>
                    <a:lnTo>
                      <a:pt x="232" y="48"/>
                    </a:lnTo>
                    <a:lnTo>
                      <a:pt x="227" y="46"/>
                    </a:lnTo>
                    <a:lnTo>
                      <a:pt x="225" y="48"/>
                    </a:lnTo>
                    <a:lnTo>
                      <a:pt x="225" y="50"/>
                    </a:lnTo>
                    <a:lnTo>
                      <a:pt x="221" y="52"/>
                    </a:lnTo>
                    <a:lnTo>
                      <a:pt x="216" y="50"/>
                    </a:lnTo>
                    <a:lnTo>
                      <a:pt x="209" y="48"/>
                    </a:lnTo>
                    <a:lnTo>
                      <a:pt x="189" y="52"/>
                    </a:lnTo>
                    <a:lnTo>
                      <a:pt x="167" y="56"/>
                    </a:lnTo>
                    <a:lnTo>
                      <a:pt x="172" y="70"/>
                    </a:lnTo>
                    <a:lnTo>
                      <a:pt x="167" y="64"/>
                    </a:lnTo>
                    <a:lnTo>
                      <a:pt x="160" y="56"/>
                    </a:lnTo>
                    <a:lnTo>
                      <a:pt x="156" y="56"/>
                    </a:lnTo>
                    <a:lnTo>
                      <a:pt x="152" y="56"/>
                    </a:lnTo>
                    <a:lnTo>
                      <a:pt x="143" y="74"/>
                    </a:lnTo>
                    <a:lnTo>
                      <a:pt x="147" y="76"/>
                    </a:lnTo>
                    <a:lnTo>
                      <a:pt x="149" y="79"/>
                    </a:lnTo>
                    <a:lnTo>
                      <a:pt x="140" y="76"/>
                    </a:lnTo>
                    <a:lnTo>
                      <a:pt x="134" y="76"/>
                    </a:lnTo>
                    <a:lnTo>
                      <a:pt x="127" y="76"/>
                    </a:lnTo>
                    <a:lnTo>
                      <a:pt x="120" y="76"/>
                    </a:lnTo>
                    <a:lnTo>
                      <a:pt x="109" y="79"/>
                    </a:lnTo>
                    <a:lnTo>
                      <a:pt x="93" y="85"/>
                    </a:lnTo>
                    <a:lnTo>
                      <a:pt x="80" y="87"/>
                    </a:lnTo>
                    <a:lnTo>
                      <a:pt x="76" y="87"/>
                    </a:lnTo>
                    <a:lnTo>
                      <a:pt x="71" y="91"/>
                    </a:lnTo>
                    <a:lnTo>
                      <a:pt x="69" y="93"/>
                    </a:lnTo>
                    <a:lnTo>
                      <a:pt x="69" y="99"/>
                    </a:lnTo>
                    <a:lnTo>
                      <a:pt x="67" y="99"/>
                    </a:lnTo>
                    <a:lnTo>
                      <a:pt x="67" y="101"/>
                    </a:lnTo>
                    <a:lnTo>
                      <a:pt x="69" y="103"/>
                    </a:lnTo>
                    <a:lnTo>
                      <a:pt x="73" y="103"/>
                    </a:lnTo>
                    <a:lnTo>
                      <a:pt x="76" y="103"/>
                    </a:lnTo>
                    <a:lnTo>
                      <a:pt x="82" y="101"/>
                    </a:lnTo>
                    <a:lnTo>
                      <a:pt x="85" y="101"/>
                    </a:lnTo>
                    <a:lnTo>
                      <a:pt x="87" y="101"/>
                    </a:lnTo>
                    <a:lnTo>
                      <a:pt x="89" y="103"/>
                    </a:lnTo>
                    <a:lnTo>
                      <a:pt x="96" y="105"/>
                    </a:lnTo>
                    <a:lnTo>
                      <a:pt x="102" y="103"/>
                    </a:lnTo>
                    <a:lnTo>
                      <a:pt x="116" y="101"/>
                    </a:lnTo>
                    <a:lnTo>
                      <a:pt x="111" y="105"/>
                    </a:lnTo>
                    <a:lnTo>
                      <a:pt x="116" y="105"/>
                    </a:lnTo>
                    <a:lnTo>
                      <a:pt x="114" y="107"/>
                    </a:lnTo>
                    <a:lnTo>
                      <a:pt x="111" y="112"/>
                    </a:lnTo>
                    <a:lnTo>
                      <a:pt x="114" y="114"/>
                    </a:lnTo>
                    <a:lnTo>
                      <a:pt x="114" y="116"/>
                    </a:lnTo>
                    <a:lnTo>
                      <a:pt x="114" y="118"/>
                    </a:lnTo>
                    <a:lnTo>
                      <a:pt x="109" y="122"/>
                    </a:lnTo>
                    <a:lnTo>
                      <a:pt x="102" y="126"/>
                    </a:lnTo>
                    <a:lnTo>
                      <a:pt x="96" y="130"/>
                    </a:lnTo>
                    <a:lnTo>
                      <a:pt x="89" y="132"/>
                    </a:lnTo>
                    <a:lnTo>
                      <a:pt x="78" y="130"/>
                    </a:lnTo>
                    <a:lnTo>
                      <a:pt x="71" y="130"/>
                    </a:lnTo>
                    <a:lnTo>
                      <a:pt x="65" y="130"/>
                    </a:lnTo>
                    <a:lnTo>
                      <a:pt x="53" y="136"/>
                    </a:lnTo>
                    <a:lnTo>
                      <a:pt x="51" y="136"/>
                    </a:lnTo>
                    <a:lnTo>
                      <a:pt x="49" y="134"/>
                    </a:lnTo>
                    <a:lnTo>
                      <a:pt x="42" y="134"/>
                    </a:lnTo>
                    <a:lnTo>
                      <a:pt x="9" y="138"/>
                    </a:lnTo>
                    <a:lnTo>
                      <a:pt x="7" y="140"/>
                    </a:lnTo>
                    <a:lnTo>
                      <a:pt x="2" y="144"/>
                    </a:lnTo>
                    <a:lnTo>
                      <a:pt x="4" y="149"/>
                    </a:lnTo>
                    <a:lnTo>
                      <a:pt x="7" y="153"/>
                    </a:lnTo>
                    <a:lnTo>
                      <a:pt x="9" y="155"/>
                    </a:lnTo>
                    <a:lnTo>
                      <a:pt x="13" y="155"/>
                    </a:lnTo>
                    <a:lnTo>
                      <a:pt x="20" y="157"/>
                    </a:lnTo>
                    <a:lnTo>
                      <a:pt x="24" y="163"/>
                    </a:lnTo>
                    <a:lnTo>
                      <a:pt x="33" y="165"/>
                    </a:lnTo>
                    <a:lnTo>
                      <a:pt x="42" y="165"/>
                    </a:lnTo>
                    <a:lnTo>
                      <a:pt x="45" y="157"/>
                    </a:lnTo>
                    <a:lnTo>
                      <a:pt x="49" y="165"/>
                    </a:lnTo>
                    <a:lnTo>
                      <a:pt x="60" y="167"/>
                    </a:lnTo>
                    <a:lnTo>
                      <a:pt x="69" y="165"/>
                    </a:lnTo>
                    <a:lnTo>
                      <a:pt x="89" y="163"/>
                    </a:lnTo>
                    <a:lnTo>
                      <a:pt x="89" y="171"/>
                    </a:lnTo>
                    <a:lnTo>
                      <a:pt x="62" y="169"/>
                    </a:lnTo>
                    <a:lnTo>
                      <a:pt x="51" y="171"/>
                    </a:lnTo>
                    <a:lnTo>
                      <a:pt x="38" y="173"/>
                    </a:lnTo>
                    <a:lnTo>
                      <a:pt x="36" y="177"/>
                    </a:lnTo>
                    <a:lnTo>
                      <a:pt x="38" y="177"/>
                    </a:lnTo>
                    <a:lnTo>
                      <a:pt x="40" y="179"/>
                    </a:lnTo>
                    <a:lnTo>
                      <a:pt x="38" y="179"/>
                    </a:lnTo>
                    <a:lnTo>
                      <a:pt x="33" y="179"/>
                    </a:lnTo>
                    <a:lnTo>
                      <a:pt x="29" y="177"/>
                    </a:lnTo>
                    <a:lnTo>
                      <a:pt x="24" y="175"/>
                    </a:lnTo>
                    <a:lnTo>
                      <a:pt x="20" y="175"/>
                    </a:lnTo>
                    <a:lnTo>
                      <a:pt x="18" y="175"/>
                    </a:lnTo>
                    <a:lnTo>
                      <a:pt x="11" y="177"/>
                    </a:lnTo>
                    <a:lnTo>
                      <a:pt x="13" y="179"/>
                    </a:lnTo>
                    <a:lnTo>
                      <a:pt x="15" y="184"/>
                    </a:lnTo>
                    <a:lnTo>
                      <a:pt x="15" y="186"/>
                    </a:lnTo>
                    <a:lnTo>
                      <a:pt x="22" y="186"/>
                    </a:lnTo>
                    <a:lnTo>
                      <a:pt x="29" y="186"/>
                    </a:lnTo>
                    <a:lnTo>
                      <a:pt x="36" y="190"/>
                    </a:lnTo>
                    <a:lnTo>
                      <a:pt x="33" y="192"/>
                    </a:lnTo>
                    <a:lnTo>
                      <a:pt x="31" y="192"/>
                    </a:lnTo>
                    <a:lnTo>
                      <a:pt x="38" y="198"/>
                    </a:lnTo>
                    <a:lnTo>
                      <a:pt x="42" y="200"/>
                    </a:lnTo>
                    <a:lnTo>
                      <a:pt x="49" y="202"/>
                    </a:lnTo>
                    <a:lnTo>
                      <a:pt x="60" y="204"/>
                    </a:lnTo>
                    <a:lnTo>
                      <a:pt x="62" y="202"/>
                    </a:lnTo>
                    <a:lnTo>
                      <a:pt x="62" y="198"/>
                    </a:lnTo>
                    <a:lnTo>
                      <a:pt x="62" y="194"/>
                    </a:lnTo>
                    <a:lnTo>
                      <a:pt x="73" y="198"/>
                    </a:lnTo>
                    <a:lnTo>
                      <a:pt x="73" y="196"/>
                    </a:lnTo>
                    <a:lnTo>
                      <a:pt x="78" y="194"/>
                    </a:lnTo>
                    <a:lnTo>
                      <a:pt x="82" y="194"/>
                    </a:lnTo>
                    <a:lnTo>
                      <a:pt x="89" y="194"/>
                    </a:lnTo>
                    <a:lnTo>
                      <a:pt x="89" y="196"/>
                    </a:lnTo>
                    <a:lnTo>
                      <a:pt x="91" y="198"/>
                    </a:lnTo>
                    <a:lnTo>
                      <a:pt x="91" y="200"/>
                    </a:lnTo>
                    <a:lnTo>
                      <a:pt x="96" y="200"/>
                    </a:lnTo>
                    <a:lnTo>
                      <a:pt x="98" y="198"/>
                    </a:lnTo>
                    <a:lnTo>
                      <a:pt x="98" y="194"/>
                    </a:lnTo>
                    <a:lnTo>
                      <a:pt x="109" y="196"/>
                    </a:lnTo>
                    <a:lnTo>
                      <a:pt x="114" y="196"/>
                    </a:lnTo>
                    <a:lnTo>
                      <a:pt x="120" y="194"/>
                    </a:lnTo>
                    <a:lnTo>
                      <a:pt x="125" y="190"/>
                    </a:lnTo>
                    <a:lnTo>
                      <a:pt x="127" y="190"/>
                    </a:lnTo>
                    <a:lnTo>
                      <a:pt x="127" y="192"/>
                    </a:lnTo>
                    <a:lnTo>
                      <a:pt x="129" y="196"/>
                    </a:lnTo>
                    <a:lnTo>
                      <a:pt x="138" y="192"/>
                    </a:lnTo>
                    <a:lnTo>
                      <a:pt x="167" y="198"/>
                    </a:lnTo>
                    <a:lnTo>
                      <a:pt x="172" y="204"/>
                    </a:lnTo>
                    <a:lnTo>
                      <a:pt x="176" y="208"/>
                    </a:lnTo>
                    <a:lnTo>
                      <a:pt x="183" y="208"/>
                    </a:lnTo>
                    <a:lnTo>
                      <a:pt x="187" y="208"/>
                    </a:lnTo>
                    <a:lnTo>
                      <a:pt x="192" y="208"/>
                    </a:lnTo>
                    <a:lnTo>
                      <a:pt x="192" y="210"/>
                    </a:lnTo>
                    <a:lnTo>
                      <a:pt x="194" y="214"/>
                    </a:lnTo>
                    <a:lnTo>
                      <a:pt x="194" y="219"/>
                    </a:lnTo>
                    <a:lnTo>
                      <a:pt x="198" y="219"/>
                    </a:lnTo>
                    <a:lnTo>
                      <a:pt x="203" y="221"/>
                    </a:lnTo>
                    <a:lnTo>
                      <a:pt x="209" y="227"/>
                    </a:lnTo>
                    <a:lnTo>
                      <a:pt x="214" y="233"/>
                    </a:lnTo>
                    <a:lnTo>
                      <a:pt x="223" y="233"/>
                    </a:lnTo>
                    <a:lnTo>
                      <a:pt x="225" y="235"/>
                    </a:lnTo>
                    <a:lnTo>
                      <a:pt x="225" y="237"/>
                    </a:lnTo>
                    <a:lnTo>
                      <a:pt x="223" y="237"/>
                    </a:lnTo>
                    <a:lnTo>
                      <a:pt x="223" y="239"/>
                    </a:lnTo>
                    <a:lnTo>
                      <a:pt x="223" y="241"/>
                    </a:lnTo>
                    <a:lnTo>
                      <a:pt x="221" y="243"/>
                    </a:lnTo>
                    <a:lnTo>
                      <a:pt x="212" y="247"/>
                    </a:lnTo>
                    <a:lnTo>
                      <a:pt x="218" y="247"/>
                    </a:lnTo>
                    <a:lnTo>
                      <a:pt x="225" y="245"/>
                    </a:lnTo>
                    <a:lnTo>
                      <a:pt x="227" y="250"/>
                    </a:lnTo>
                    <a:lnTo>
                      <a:pt x="230" y="254"/>
                    </a:lnTo>
                    <a:lnTo>
                      <a:pt x="234" y="254"/>
                    </a:lnTo>
                    <a:lnTo>
                      <a:pt x="234" y="256"/>
                    </a:lnTo>
                    <a:lnTo>
                      <a:pt x="232" y="258"/>
                    </a:lnTo>
                    <a:lnTo>
                      <a:pt x="232" y="260"/>
                    </a:lnTo>
                    <a:lnTo>
                      <a:pt x="238" y="264"/>
                    </a:lnTo>
                    <a:lnTo>
                      <a:pt x="238" y="268"/>
                    </a:lnTo>
                    <a:lnTo>
                      <a:pt x="238" y="272"/>
                    </a:lnTo>
                    <a:lnTo>
                      <a:pt x="245" y="272"/>
                    </a:lnTo>
                    <a:lnTo>
                      <a:pt x="245" y="276"/>
                    </a:lnTo>
                    <a:lnTo>
                      <a:pt x="245" y="282"/>
                    </a:lnTo>
                    <a:lnTo>
                      <a:pt x="234" y="283"/>
                    </a:lnTo>
                    <a:lnTo>
                      <a:pt x="234" y="282"/>
                    </a:lnTo>
                    <a:lnTo>
                      <a:pt x="236" y="283"/>
                    </a:lnTo>
                    <a:lnTo>
                      <a:pt x="236" y="287"/>
                    </a:lnTo>
                    <a:lnTo>
                      <a:pt x="232" y="291"/>
                    </a:lnTo>
                    <a:lnTo>
                      <a:pt x="230" y="293"/>
                    </a:lnTo>
                    <a:lnTo>
                      <a:pt x="232" y="295"/>
                    </a:lnTo>
                    <a:lnTo>
                      <a:pt x="236" y="297"/>
                    </a:lnTo>
                    <a:lnTo>
                      <a:pt x="230" y="301"/>
                    </a:lnTo>
                    <a:lnTo>
                      <a:pt x="227" y="303"/>
                    </a:lnTo>
                    <a:lnTo>
                      <a:pt x="230" y="305"/>
                    </a:lnTo>
                    <a:lnTo>
                      <a:pt x="232" y="305"/>
                    </a:lnTo>
                    <a:lnTo>
                      <a:pt x="247" y="307"/>
                    </a:lnTo>
                    <a:lnTo>
                      <a:pt x="250" y="301"/>
                    </a:lnTo>
                    <a:lnTo>
                      <a:pt x="250" y="295"/>
                    </a:lnTo>
                    <a:lnTo>
                      <a:pt x="254" y="297"/>
                    </a:lnTo>
                    <a:lnTo>
                      <a:pt x="254" y="301"/>
                    </a:lnTo>
                    <a:lnTo>
                      <a:pt x="265" y="301"/>
                    </a:lnTo>
                    <a:lnTo>
                      <a:pt x="279" y="303"/>
                    </a:lnTo>
                    <a:lnTo>
                      <a:pt x="276" y="305"/>
                    </a:lnTo>
                    <a:lnTo>
                      <a:pt x="276" y="307"/>
                    </a:lnTo>
                    <a:lnTo>
                      <a:pt x="276" y="309"/>
                    </a:lnTo>
                    <a:lnTo>
                      <a:pt x="279" y="309"/>
                    </a:lnTo>
                    <a:lnTo>
                      <a:pt x="283" y="309"/>
                    </a:lnTo>
                    <a:lnTo>
                      <a:pt x="290" y="307"/>
                    </a:lnTo>
                    <a:lnTo>
                      <a:pt x="287" y="309"/>
                    </a:lnTo>
                    <a:lnTo>
                      <a:pt x="285" y="311"/>
                    </a:lnTo>
                    <a:lnTo>
                      <a:pt x="301" y="313"/>
                    </a:lnTo>
                    <a:lnTo>
                      <a:pt x="299" y="315"/>
                    </a:lnTo>
                    <a:lnTo>
                      <a:pt x="294" y="317"/>
                    </a:lnTo>
                    <a:lnTo>
                      <a:pt x="296" y="318"/>
                    </a:lnTo>
                    <a:lnTo>
                      <a:pt x="301" y="318"/>
                    </a:lnTo>
                    <a:lnTo>
                      <a:pt x="294" y="320"/>
                    </a:lnTo>
                    <a:lnTo>
                      <a:pt x="292" y="324"/>
                    </a:lnTo>
                    <a:lnTo>
                      <a:pt x="301" y="324"/>
                    </a:lnTo>
                    <a:lnTo>
                      <a:pt x="301" y="326"/>
                    </a:lnTo>
                    <a:lnTo>
                      <a:pt x="294" y="326"/>
                    </a:lnTo>
                    <a:lnTo>
                      <a:pt x="294" y="330"/>
                    </a:lnTo>
                    <a:lnTo>
                      <a:pt x="301" y="334"/>
                    </a:lnTo>
                    <a:lnTo>
                      <a:pt x="287" y="332"/>
                    </a:lnTo>
                    <a:lnTo>
                      <a:pt x="281" y="328"/>
                    </a:lnTo>
                    <a:lnTo>
                      <a:pt x="276" y="324"/>
                    </a:lnTo>
                    <a:lnTo>
                      <a:pt x="267" y="322"/>
                    </a:lnTo>
                    <a:lnTo>
                      <a:pt x="258" y="322"/>
                    </a:lnTo>
                    <a:lnTo>
                      <a:pt x="243" y="324"/>
                    </a:lnTo>
                    <a:lnTo>
                      <a:pt x="243" y="326"/>
                    </a:lnTo>
                    <a:lnTo>
                      <a:pt x="245" y="330"/>
                    </a:lnTo>
                    <a:lnTo>
                      <a:pt x="247" y="330"/>
                    </a:lnTo>
                    <a:lnTo>
                      <a:pt x="250" y="330"/>
                    </a:lnTo>
                    <a:lnTo>
                      <a:pt x="252" y="330"/>
                    </a:lnTo>
                    <a:lnTo>
                      <a:pt x="254" y="332"/>
                    </a:lnTo>
                    <a:lnTo>
                      <a:pt x="256" y="336"/>
                    </a:lnTo>
                    <a:lnTo>
                      <a:pt x="243" y="334"/>
                    </a:lnTo>
                    <a:lnTo>
                      <a:pt x="241" y="342"/>
                    </a:lnTo>
                    <a:lnTo>
                      <a:pt x="238" y="348"/>
                    </a:lnTo>
                    <a:lnTo>
                      <a:pt x="234" y="353"/>
                    </a:lnTo>
                    <a:lnTo>
                      <a:pt x="234" y="355"/>
                    </a:lnTo>
                    <a:lnTo>
                      <a:pt x="238" y="355"/>
                    </a:lnTo>
                    <a:lnTo>
                      <a:pt x="254" y="357"/>
                    </a:lnTo>
                    <a:lnTo>
                      <a:pt x="254" y="361"/>
                    </a:lnTo>
                    <a:lnTo>
                      <a:pt x="243" y="361"/>
                    </a:lnTo>
                    <a:lnTo>
                      <a:pt x="247" y="367"/>
                    </a:lnTo>
                    <a:lnTo>
                      <a:pt x="254" y="367"/>
                    </a:lnTo>
                    <a:lnTo>
                      <a:pt x="261" y="365"/>
                    </a:lnTo>
                    <a:lnTo>
                      <a:pt x="272" y="361"/>
                    </a:lnTo>
                    <a:lnTo>
                      <a:pt x="276" y="359"/>
                    </a:lnTo>
                    <a:lnTo>
                      <a:pt x="281" y="359"/>
                    </a:lnTo>
                    <a:lnTo>
                      <a:pt x="281" y="355"/>
                    </a:lnTo>
                    <a:lnTo>
                      <a:pt x="281" y="351"/>
                    </a:lnTo>
                    <a:lnTo>
                      <a:pt x="270" y="344"/>
                    </a:lnTo>
                    <a:lnTo>
                      <a:pt x="258" y="336"/>
                    </a:lnTo>
                    <a:lnTo>
                      <a:pt x="258" y="334"/>
                    </a:lnTo>
                    <a:lnTo>
                      <a:pt x="265" y="334"/>
                    </a:lnTo>
                    <a:lnTo>
                      <a:pt x="270" y="334"/>
                    </a:lnTo>
                    <a:lnTo>
                      <a:pt x="272" y="338"/>
                    </a:lnTo>
                    <a:lnTo>
                      <a:pt x="276" y="342"/>
                    </a:lnTo>
                    <a:lnTo>
                      <a:pt x="283" y="342"/>
                    </a:lnTo>
                    <a:lnTo>
                      <a:pt x="287" y="340"/>
                    </a:lnTo>
                    <a:lnTo>
                      <a:pt x="290" y="342"/>
                    </a:lnTo>
                    <a:lnTo>
                      <a:pt x="292" y="344"/>
                    </a:lnTo>
                    <a:lnTo>
                      <a:pt x="296" y="344"/>
                    </a:lnTo>
                    <a:lnTo>
                      <a:pt x="301" y="342"/>
                    </a:lnTo>
                    <a:lnTo>
                      <a:pt x="299" y="359"/>
                    </a:lnTo>
                    <a:lnTo>
                      <a:pt x="303" y="359"/>
                    </a:lnTo>
                    <a:lnTo>
                      <a:pt x="305" y="359"/>
                    </a:lnTo>
                    <a:lnTo>
                      <a:pt x="305" y="363"/>
                    </a:lnTo>
                    <a:lnTo>
                      <a:pt x="305" y="367"/>
                    </a:lnTo>
                    <a:lnTo>
                      <a:pt x="305" y="369"/>
                    </a:lnTo>
                    <a:lnTo>
                      <a:pt x="303" y="371"/>
                    </a:lnTo>
                    <a:lnTo>
                      <a:pt x="301" y="373"/>
                    </a:lnTo>
                    <a:lnTo>
                      <a:pt x="299" y="369"/>
                    </a:lnTo>
                    <a:lnTo>
                      <a:pt x="296" y="367"/>
                    </a:lnTo>
                    <a:lnTo>
                      <a:pt x="296" y="371"/>
                    </a:lnTo>
                    <a:lnTo>
                      <a:pt x="299" y="383"/>
                    </a:lnTo>
                    <a:lnTo>
                      <a:pt x="283" y="381"/>
                    </a:lnTo>
                    <a:lnTo>
                      <a:pt x="281" y="385"/>
                    </a:lnTo>
                    <a:lnTo>
                      <a:pt x="279" y="386"/>
                    </a:lnTo>
                    <a:lnTo>
                      <a:pt x="272" y="388"/>
                    </a:lnTo>
                    <a:lnTo>
                      <a:pt x="281" y="390"/>
                    </a:lnTo>
                    <a:lnTo>
                      <a:pt x="287" y="390"/>
                    </a:lnTo>
                    <a:lnTo>
                      <a:pt x="292" y="388"/>
                    </a:lnTo>
                    <a:lnTo>
                      <a:pt x="301" y="385"/>
                    </a:lnTo>
                    <a:lnTo>
                      <a:pt x="301" y="392"/>
                    </a:lnTo>
                    <a:lnTo>
                      <a:pt x="281" y="394"/>
                    </a:lnTo>
                    <a:lnTo>
                      <a:pt x="276" y="392"/>
                    </a:lnTo>
                    <a:lnTo>
                      <a:pt x="274" y="390"/>
                    </a:lnTo>
                    <a:lnTo>
                      <a:pt x="270" y="390"/>
                    </a:lnTo>
                    <a:lnTo>
                      <a:pt x="272" y="394"/>
                    </a:lnTo>
                    <a:lnTo>
                      <a:pt x="258" y="402"/>
                    </a:lnTo>
                    <a:lnTo>
                      <a:pt x="258" y="408"/>
                    </a:lnTo>
                    <a:lnTo>
                      <a:pt x="263" y="408"/>
                    </a:lnTo>
                    <a:lnTo>
                      <a:pt x="265" y="408"/>
                    </a:lnTo>
                    <a:lnTo>
                      <a:pt x="265" y="410"/>
                    </a:lnTo>
                    <a:lnTo>
                      <a:pt x="258" y="414"/>
                    </a:lnTo>
                    <a:lnTo>
                      <a:pt x="263" y="421"/>
                    </a:lnTo>
                    <a:lnTo>
                      <a:pt x="267" y="421"/>
                    </a:lnTo>
                    <a:lnTo>
                      <a:pt x="267" y="423"/>
                    </a:lnTo>
                    <a:lnTo>
                      <a:pt x="267" y="427"/>
                    </a:lnTo>
                    <a:lnTo>
                      <a:pt x="263" y="431"/>
                    </a:lnTo>
                    <a:lnTo>
                      <a:pt x="267" y="433"/>
                    </a:lnTo>
                    <a:lnTo>
                      <a:pt x="270" y="433"/>
                    </a:lnTo>
                    <a:lnTo>
                      <a:pt x="267" y="433"/>
                    </a:lnTo>
                    <a:lnTo>
                      <a:pt x="261" y="433"/>
                    </a:lnTo>
                    <a:lnTo>
                      <a:pt x="258" y="437"/>
                    </a:lnTo>
                    <a:lnTo>
                      <a:pt x="270" y="439"/>
                    </a:lnTo>
                    <a:lnTo>
                      <a:pt x="267" y="443"/>
                    </a:lnTo>
                    <a:lnTo>
                      <a:pt x="265" y="443"/>
                    </a:lnTo>
                    <a:lnTo>
                      <a:pt x="265" y="445"/>
                    </a:lnTo>
                    <a:lnTo>
                      <a:pt x="272" y="445"/>
                    </a:lnTo>
                    <a:lnTo>
                      <a:pt x="279" y="445"/>
                    </a:lnTo>
                    <a:lnTo>
                      <a:pt x="279" y="451"/>
                    </a:lnTo>
                    <a:lnTo>
                      <a:pt x="279" y="454"/>
                    </a:lnTo>
                    <a:lnTo>
                      <a:pt x="285" y="464"/>
                    </a:lnTo>
                    <a:lnTo>
                      <a:pt x="283" y="464"/>
                    </a:lnTo>
                    <a:lnTo>
                      <a:pt x="283" y="466"/>
                    </a:lnTo>
                    <a:lnTo>
                      <a:pt x="283" y="472"/>
                    </a:lnTo>
                    <a:lnTo>
                      <a:pt x="292" y="466"/>
                    </a:lnTo>
                    <a:lnTo>
                      <a:pt x="303" y="462"/>
                    </a:lnTo>
                    <a:lnTo>
                      <a:pt x="303" y="464"/>
                    </a:lnTo>
                    <a:lnTo>
                      <a:pt x="303" y="468"/>
                    </a:lnTo>
                    <a:lnTo>
                      <a:pt x="301" y="468"/>
                    </a:lnTo>
                    <a:lnTo>
                      <a:pt x="301" y="474"/>
                    </a:lnTo>
                    <a:lnTo>
                      <a:pt x="292" y="474"/>
                    </a:lnTo>
                    <a:lnTo>
                      <a:pt x="287" y="474"/>
                    </a:lnTo>
                    <a:lnTo>
                      <a:pt x="294" y="476"/>
                    </a:lnTo>
                    <a:lnTo>
                      <a:pt x="292" y="478"/>
                    </a:lnTo>
                    <a:lnTo>
                      <a:pt x="285" y="478"/>
                    </a:lnTo>
                    <a:lnTo>
                      <a:pt x="287" y="482"/>
                    </a:lnTo>
                    <a:lnTo>
                      <a:pt x="290" y="484"/>
                    </a:lnTo>
                    <a:lnTo>
                      <a:pt x="290" y="488"/>
                    </a:lnTo>
                    <a:lnTo>
                      <a:pt x="299" y="488"/>
                    </a:lnTo>
                    <a:lnTo>
                      <a:pt x="299" y="489"/>
                    </a:lnTo>
                    <a:lnTo>
                      <a:pt x="296" y="491"/>
                    </a:lnTo>
                    <a:lnTo>
                      <a:pt x="296" y="493"/>
                    </a:lnTo>
                    <a:lnTo>
                      <a:pt x="296" y="495"/>
                    </a:lnTo>
                    <a:lnTo>
                      <a:pt x="301" y="501"/>
                    </a:lnTo>
                    <a:lnTo>
                      <a:pt x="301" y="497"/>
                    </a:lnTo>
                    <a:lnTo>
                      <a:pt x="303" y="497"/>
                    </a:lnTo>
                    <a:lnTo>
                      <a:pt x="305" y="497"/>
                    </a:lnTo>
                    <a:lnTo>
                      <a:pt x="308" y="499"/>
                    </a:lnTo>
                    <a:lnTo>
                      <a:pt x="305" y="501"/>
                    </a:lnTo>
                    <a:lnTo>
                      <a:pt x="303" y="503"/>
                    </a:lnTo>
                    <a:lnTo>
                      <a:pt x="305" y="507"/>
                    </a:lnTo>
                    <a:lnTo>
                      <a:pt x="312" y="505"/>
                    </a:lnTo>
                    <a:lnTo>
                      <a:pt x="312" y="509"/>
                    </a:lnTo>
                    <a:lnTo>
                      <a:pt x="312" y="515"/>
                    </a:lnTo>
                    <a:lnTo>
                      <a:pt x="319" y="511"/>
                    </a:lnTo>
                    <a:lnTo>
                      <a:pt x="321" y="509"/>
                    </a:lnTo>
                    <a:lnTo>
                      <a:pt x="325" y="509"/>
                    </a:lnTo>
                    <a:lnTo>
                      <a:pt x="323" y="517"/>
                    </a:lnTo>
                    <a:lnTo>
                      <a:pt x="325" y="517"/>
                    </a:lnTo>
                    <a:lnTo>
                      <a:pt x="330" y="517"/>
                    </a:lnTo>
                    <a:lnTo>
                      <a:pt x="330" y="526"/>
                    </a:lnTo>
                    <a:lnTo>
                      <a:pt x="332" y="528"/>
                    </a:lnTo>
                    <a:lnTo>
                      <a:pt x="334" y="526"/>
                    </a:lnTo>
                    <a:lnTo>
                      <a:pt x="339" y="524"/>
                    </a:lnTo>
                    <a:lnTo>
                      <a:pt x="337" y="526"/>
                    </a:lnTo>
                    <a:lnTo>
                      <a:pt x="337" y="528"/>
                    </a:lnTo>
                    <a:lnTo>
                      <a:pt x="334" y="528"/>
                    </a:lnTo>
                    <a:lnTo>
                      <a:pt x="334" y="530"/>
                    </a:lnTo>
                    <a:lnTo>
                      <a:pt x="339" y="530"/>
                    </a:lnTo>
                    <a:lnTo>
                      <a:pt x="337" y="534"/>
                    </a:lnTo>
                    <a:lnTo>
                      <a:pt x="339" y="536"/>
                    </a:lnTo>
                    <a:lnTo>
                      <a:pt x="339" y="538"/>
                    </a:lnTo>
                    <a:lnTo>
                      <a:pt x="341" y="542"/>
                    </a:lnTo>
                    <a:lnTo>
                      <a:pt x="354" y="538"/>
                    </a:lnTo>
                    <a:lnTo>
                      <a:pt x="361" y="534"/>
                    </a:lnTo>
                    <a:lnTo>
                      <a:pt x="365" y="528"/>
                    </a:lnTo>
                    <a:lnTo>
                      <a:pt x="365" y="538"/>
                    </a:lnTo>
                    <a:lnTo>
                      <a:pt x="368" y="542"/>
                    </a:lnTo>
                    <a:lnTo>
                      <a:pt x="368" y="544"/>
                    </a:lnTo>
                    <a:lnTo>
                      <a:pt x="377" y="544"/>
                    </a:lnTo>
                    <a:lnTo>
                      <a:pt x="388" y="542"/>
                    </a:lnTo>
                    <a:lnTo>
                      <a:pt x="381" y="552"/>
                    </a:lnTo>
                    <a:lnTo>
                      <a:pt x="390" y="546"/>
                    </a:lnTo>
                    <a:lnTo>
                      <a:pt x="388" y="548"/>
                    </a:lnTo>
                    <a:lnTo>
                      <a:pt x="386" y="552"/>
                    </a:lnTo>
                    <a:lnTo>
                      <a:pt x="388" y="552"/>
                    </a:lnTo>
                    <a:lnTo>
                      <a:pt x="392" y="554"/>
                    </a:lnTo>
                    <a:lnTo>
                      <a:pt x="392" y="550"/>
                    </a:lnTo>
                    <a:lnTo>
                      <a:pt x="397" y="548"/>
                    </a:lnTo>
                    <a:lnTo>
                      <a:pt x="397" y="552"/>
                    </a:lnTo>
                    <a:lnTo>
                      <a:pt x="397" y="556"/>
                    </a:lnTo>
                    <a:lnTo>
                      <a:pt x="397" y="557"/>
                    </a:lnTo>
                    <a:lnTo>
                      <a:pt x="399" y="557"/>
                    </a:lnTo>
                    <a:lnTo>
                      <a:pt x="408" y="557"/>
                    </a:lnTo>
                    <a:lnTo>
                      <a:pt x="408" y="556"/>
                    </a:lnTo>
                    <a:lnTo>
                      <a:pt x="406" y="554"/>
                    </a:lnTo>
                    <a:lnTo>
                      <a:pt x="415" y="550"/>
                    </a:lnTo>
                    <a:lnTo>
                      <a:pt x="412" y="550"/>
                    </a:lnTo>
                    <a:lnTo>
                      <a:pt x="408" y="548"/>
                    </a:lnTo>
                    <a:lnTo>
                      <a:pt x="410" y="548"/>
                    </a:lnTo>
                    <a:lnTo>
                      <a:pt x="410" y="546"/>
                    </a:lnTo>
                    <a:lnTo>
                      <a:pt x="408" y="544"/>
                    </a:lnTo>
                    <a:lnTo>
                      <a:pt x="403" y="544"/>
                    </a:lnTo>
                    <a:lnTo>
                      <a:pt x="401" y="542"/>
                    </a:lnTo>
                    <a:lnTo>
                      <a:pt x="403" y="540"/>
                    </a:lnTo>
                    <a:lnTo>
                      <a:pt x="408" y="540"/>
                    </a:lnTo>
                    <a:lnTo>
                      <a:pt x="408" y="538"/>
                    </a:lnTo>
                    <a:lnTo>
                      <a:pt x="410" y="536"/>
                    </a:lnTo>
                    <a:lnTo>
                      <a:pt x="410" y="534"/>
                    </a:lnTo>
                    <a:lnTo>
                      <a:pt x="408" y="530"/>
                    </a:lnTo>
                    <a:lnTo>
                      <a:pt x="415" y="526"/>
                    </a:lnTo>
                    <a:lnTo>
                      <a:pt x="415" y="524"/>
                    </a:lnTo>
                    <a:lnTo>
                      <a:pt x="412" y="523"/>
                    </a:lnTo>
                    <a:lnTo>
                      <a:pt x="412" y="521"/>
                    </a:lnTo>
                    <a:lnTo>
                      <a:pt x="419" y="517"/>
                    </a:lnTo>
                    <a:lnTo>
                      <a:pt x="419" y="513"/>
                    </a:lnTo>
                    <a:lnTo>
                      <a:pt x="417" y="507"/>
                    </a:lnTo>
                    <a:lnTo>
                      <a:pt x="424" y="505"/>
                    </a:lnTo>
                    <a:lnTo>
                      <a:pt x="426" y="503"/>
                    </a:lnTo>
                    <a:lnTo>
                      <a:pt x="424" y="501"/>
                    </a:lnTo>
                    <a:lnTo>
                      <a:pt x="419" y="501"/>
                    </a:lnTo>
                    <a:lnTo>
                      <a:pt x="421" y="499"/>
                    </a:lnTo>
                    <a:lnTo>
                      <a:pt x="421" y="495"/>
                    </a:lnTo>
                    <a:lnTo>
                      <a:pt x="426" y="495"/>
                    </a:lnTo>
                    <a:lnTo>
                      <a:pt x="428" y="497"/>
                    </a:lnTo>
                    <a:lnTo>
                      <a:pt x="432" y="493"/>
                    </a:lnTo>
                    <a:lnTo>
                      <a:pt x="432" y="489"/>
                    </a:lnTo>
                    <a:lnTo>
                      <a:pt x="432" y="486"/>
                    </a:lnTo>
                    <a:lnTo>
                      <a:pt x="439" y="486"/>
                    </a:lnTo>
                    <a:lnTo>
                      <a:pt x="439" y="484"/>
                    </a:lnTo>
                    <a:lnTo>
                      <a:pt x="437" y="482"/>
                    </a:lnTo>
                    <a:lnTo>
                      <a:pt x="437" y="480"/>
                    </a:lnTo>
                    <a:lnTo>
                      <a:pt x="437" y="476"/>
                    </a:lnTo>
                    <a:lnTo>
                      <a:pt x="439" y="474"/>
                    </a:lnTo>
                    <a:lnTo>
                      <a:pt x="441" y="472"/>
                    </a:lnTo>
                    <a:lnTo>
                      <a:pt x="432" y="472"/>
                    </a:lnTo>
                    <a:lnTo>
                      <a:pt x="430" y="468"/>
                    </a:lnTo>
                    <a:lnTo>
                      <a:pt x="444" y="470"/>
                    </a:lnTo>
                    <a:lnTo>
                      <a:pt x="444" y="460"/>
                    </a:lnTo>
                    <a:lnTo>
                      <a:pt x="439" y="451"/>
                    </a:lnTo>
                    <a:lnTo>
                      <a:pt x="444" y="451"/>
                    </a:lnTo>
                    <a:lnTo>
                      <a:pt x="448" y="451"/>
                    </a:lnTo>
                    <a:lnTo>
                      <a:pt x="448" y="447"/>
                    </a:lnTo>
                    <a:lnTo>
                      <a:pt x="452" y="445"/>
                    </a:lnTo>
                    <a:lnTo>
                      <a:pt x="450" y="443"/>
                    </a:lnTo>
                    <a:lnTo>
                      <a:pt x="450" y="441"/>
                    </a:lnTo>
                    <a:lnTo>
                      <a:pt x="468" y="441"/>
                    </a:lnTo>
                    <a:lnTo>
                      <a:pt x="477" y="439"/>
                    </a:lnTo>
                    <a:lnTo>
                      <a:pt x="484" y="433"/>
                    </a:lnTo>
                    <a:lnTo>
                      <a:pt x="484" y="439"/>
                    </a:lnTo>
                    <a:lnTo>
                      <a:pt x="486" y="441"/>
                    </a:lnTo>
                    <a:lnTo>
                      <a:pt x="490" y="443"/>
                    </a:lnTo>
                    <a:lnTo>
                      <a:pt x="497" y="435"/>
                    </a:lnTo>
                    <a:lnTo>
                      <a:pt x="499" y="435"/>
                    </a:lnTo>
                    <a:lnTo>
                      <a:pt x="504" y="433"/>
                    </a:lnTo>
                    <a:lnTo>
                      <a:pt x="504" y="435"/>
                    </a:lnTo>
                    <a:lnTo>
                      <a:pt x="504" y="437"/>
                    </a:lnTo>
                    <a:lnTo>
                      <a:pt x="508" y="437"/>
                    </a:lnTo>
                    <a:lnTo>
                      <a:pt x="513" y="427"/>
                    </a:lnTo>
                    <a:lnTo>
                      <a:pt x="517" y="420"/>
                    </a:lnTo>
                    <a:lnTo>
                      <a:pt x="522" y="418"/>
                    </a:lnTo>
                    <a:lnTo>
                      <a:pt x="526" y="416"/>
                    </a:lnTo>
                    <a:lnTo>
                      <a:pt x="535" y="414"/>
                    </a:lnTo>
                    <a:lnTo>
                      <a:pt x="539" y="408"/>
                    </a:lnTo>
                    <a:lnTo>
                      <a:pt x="544" y="402"/>
                    </a:lnTo>
                    <a:lnTo>
                      <a:pt x="548" y="402"/>
                    </a:lnTo>
                    <a:lnTo>
                      <a:pt x="555" y="400"/>
                    </a:lnTo>
                    <a:lnTo>
                      <a:pt x="555" y="396"/>
                    </a:lnTo>
                    <a:lnTo>
                      <a:pt x="557" y="390"/>
                    </a:lnTo>
                    <a:lnTo>
                      <a:pt x="551" y="381"/>
                    </a:lnTo>
                    <a:lnTo>
                      <a:pt x="557" y="386"/>
                    </a:lnTo>
                    <a:lnTo>
                      <a:pt x="564" y="388"/>
                    </a:lnTo>
                    <a:lnTo>
                      <a:pt x="584" y="388"/>
                    </a:lnTo>
                    <a:lnTo>
                      <a:pt x="582" y="383"/>
                    </a:lnTo>
                    <a:lnTo>
                      <a:pt x="586" y="385"/>
                    </a:lnTo>
                    <a:lnTo>
                      <a:pt x="593" y="386"/>
                    </a:lnTo>
                    <a:lnTo>
                      <a:pt x="597" y="381"/>
                    </a:lnTo>
                    <a:lnTo>
                      <a:pt x="602" y="383"/>
                    </a:lnTo>
                    <a:lnTo>
                      <a:pt x="604" y="385"/>
                    </a:lnTo>
                    <a:lnTo>
                      <a:pt x="620" y="381"/>
                    </a:lnTo>
                    <a:lnTo>
                      <a:pt x="622" y="379"/>
                    </a:lnTo>
                    <a:lnTo>
                      <a:pt x="629" y="379"/>
                    </a:lnTo>
                    <a:lnTo>
                      <a:pt x="633" y="379"/>
                    </a:lnTo>
                    <a:lnTo>
                      <a:pt x="640" y="375"/>
                    </a:lnTo>
                    <a:lnTo>
                      <a:pt x="640" y="369"/>
                    </a:lnTo>
                    <a:lnTo>
                      <a:pt x="642" y="369"/>
                    </a:lnTo>
                    <a:lnTo>
                      <a:pt x="644" y="369"/>
                    </a:lnTo>
                    <a:lnTo>
                      <a:pt x="646" y="371"/>
                    </a:lnTo>
                    <a:lnTo>
                      <a:pt x="651" y="371"/>
                    </a:lnTo>
                    <a:lnTo>
                      <a:pt x="651" y="365"/>
                    </a:lnTo>
                    <a:lnTo>
                      <a:pt x="655" y="363"/>
                    </a:lnTo>
                    <a:lnTo>
                      <a:pt x="657" y="363"/>
                    </a:lnTo>
                    <a:lnTo>
                      <a:pt x="660" y="363"/>
                    </a:lnTo>
                    <a:lnTo>
                      <a:pt x="660" y="365"/>
                    </a:lnTo>
                    <a:lnTo>
                      <a:pt x="664" y="365"/>
                    </a:lnTo>
                    <a:lnTo>
                      <a:pt x="669" y="359"/>
                    </a:lnTo>
                    <a:lnTo>
                      <a:pt x="684" y="359"/>
                    </a:lnTo>
                    <a:lnTo>
                      <a:pt x="686" y="355"/>
                    </a:lnTo>
                    <a:lnTo>
                      <a:pt x="686" y="353"/>
                    </a:lnTo>
                    <a:lnTo>
                      <a:pt x="684" y="353"/>
                    </a:lnTo>
                    <a:lnTo>
                      <a:pt x="689" y="353"/>
                    </a:lnTo>
                    <a:lnTo>
                      <a:pt x="691" y="351"/>
                    </a:lnTo>
                    <a:lnTo>
                      <a:pt x="693" y="348"/>
                    </a:lnTo>
                    <a:lnTo>
                      <a:pt x="693" y="344"/>
                    </a:lnTo>
                    <a:lnTo>
                      <a:pt x="695" y="342"/>
                    </a:lnTo>
                    <a:lnTo>
                      <a:pt x="700" y="342"/>
                    </a:lnTo>
                    <a:lnTo>
                      <a:pt x="707" y="340"/>
                    </a:lnTo>
                    <a:lnTo>
                      <a:pt x="707" y="336"/>
                    </a:lnTo>
                    <a:lnTo>
                      <a:pt x="695" y="338"/>
                    </a:lnTo>
                    <a:lnTo>
                      <a:pt x="689" y="338"/>
                    </a:lnTo>
                    <a:lnTo>
                      <a:pt x="682" y="336"/>
                    </a:lnTo>
                    <a:lnTo>
                      <a:pt x="678" y="334"/>
                    </a:lnTo>
                    <a:lnTo>
                      <a:pt x="673" y="332"/>
                    </a:lnTo>
                    <a:lnTo>
                      <a:pt x="669" y="332"/>
                    </a:lnTo>
                    <a:lnTo>
                      <a:pt x="664" y="334"/>
                    </a:lnTo>
                    <a:lnTo>
                      <a:pt x="660" y="336"/>
                    </a:lnTo>
                    <a:lnTo>
                      <a:pt x="651" y="336"/>
                    </a:lnTo>
                    <a:lnTo>
                      <a:pt x="644" y="334"/>
                    </a:lnTo>
                    <a:lnTo>
                      <a:pt x="646" y="334"/>
                    </a:lnTo>
                    <a:lnTo>
                      <a:pt x="646" y="332"/>
                    </a:lnTo>
                    <a:lnTo>
                      <a:pt x="646" y="330"/>
                    </a:lnTo>
                    <a:lnTo>
                      <a:pt x="646" y="328"/>
                    </a:lnTo>
                    <a:lnTo>
                      <a:pt x="657" y="328"/>
                    </a:lnTo>
                    <a:lnTo>
                      <a:pt x="657" y="324"/>
                    </a:lnTo>
                    <a:lnTo>
                      <a:pt x="657" y="322"/>
                    </a:lnTo>
                    <a:lnTo>
                      <a:pt x="657" y="320"/>
                    </a:lnTo>
                    <a:lnTo>
                      <a:pt x="649" y="318"/>
                    </a:lnTo>
                    <a:lnTo>
                      <a:pt x="640" y="320"/>
                    </a:lnTo>
                    <a:lnTo>
                      <a:pt x="620" y="322"/>
                    </a:lnTo>
                    <a:lnTo>
                      <a:pt x="622" y="317"/>
                    </a:lnTo>
                    <a:lnTo>
                      <a:pt x="640" y="317"/>
                    </a:lnTo>
                    <a:lnTo>
                      <a:pt x="660" y="317"/>
                    </a:lnTo>
                    <a:lnTo>
                      <a:pt x="660" y="311"/>
                    </a:lnTo>
                    <a:lnTo>
                      <a:pt x="651" y="311"/>
                    </a:lnTo>
                    <a:lnTo>
                      <a:pt x="649" y="307"/>
                    </a:lnTo>
                    <a:lnTo>
                      <a:pt x="640" y="307"/>
                    </a:lnTo>
                    <a:lnTo>
                      <a:pt x="631" y="307"/>
                    </a:lnTo>
                    <a:lnTo>
                      <a:pt x="617" y="309"/>
                    </a:lnTo>
                    <a:lnTo>
                      <a:pt x="620" y="307"/>
                    </a:lnTo>
                    <a:lnTo>
                      <a:pt x="622" y="307"/>
                    </a:lnTo>
                    <a:lnTo>
                      <a:pt x="622" y="303"/>
                    </a:lnTo>
                    <a:lnTo>
                      <a:pt x="620" y="301"/>
                    </a:lnTo>
                    <a:lnTo>
                      <a:pt x="622" y="299"/>
                    </a:lnTo>
                    <a:lnTo>
                      <a:pt x="626" y="301"/>
                    </a:lnTo>
                    <a:lnTo>
                      <a:pt x="626" y="303"/>
                    </a:lnTo>
                    <a:lnTo>
                      <a:pt x="631" y="303"/>
                    </a:lnTo>
                    <a:lnTo>
                      <a:pt x="633" y="303"/>
                    </a:lnTo>
                    <a:lnTo>
                      <a:pt x="635" y="301"/>
                    </a:lnTo>
                    <a:lnTo>
                      <a:pt x="640" y="301"/>
                    </a:lnTo>
                    <a:lnTo>
                      <a:pt x="671" y="311"/>
                    </a:lnTo>
                    <a:lnTo>
                      <a:pt x="673" y="315"/>
                    </a:lnTo>
                    <a:lnTo>
                      <a:pt x="673" y="318"/>
                    </a:lnTo>
                    <a:lnTo>
                      <a:pt x="680" y="324"/>
                    </a:lnTo>
                    <a:lnTo>
                      <a:pt x="686" y="330"/>
                    </a:lnTo>
                    <a:lnTo>
                      <a:pt x="695" y="332"/>
                    </a:lnTo>
                    <a:lnTo>
                      <a:pt x="704" y="334"/>
                    </a:lnTo>
                    <a:lnTo>
                      <a:pt x="707" y="334"/>
                    </a:lnTo>
                    <a:lnTo>
                      <a:pt x="713" y="334"/>
                    </a:lnTo>
                    <a:lnTo>
                      <a:pt x="716" y="330"/>
                    </a:lnTo>
                    <a:lnTo>
                      <a:pt x="711" y="330"/>
                    </a:lnTo>
                    <a:lnTo>
                      <a:pt x="709" y="328"/>
                    </a:lnTo>
                    <a:lnTo>
                      <a:pt x="711" y="328"/>
                    </a:lnTo>
                    <a:lnTo>
                      <a:pt x="716" y="318"/>
                    </a:lnTo>
                    <a:lnTo>
                      <a:pt x="711" y="318"/>
                    </a:lnTo>
                    <a:lnTo>
                      <a:pt x="709" y="317"/>
                    </a:lnTo>
                    <a:lnTo>
                      <a:pt x="709" y="315"/>
                    </a:lnTo>
                    <a:lnTo>
                      <a:pt x="709" y="309"/>
                    </a:lnTo>
                    <a:lnTo>
                      <a:pt x="704" y="309"/>
                    </a:lnTo>
                    <a:lnTo>
                      <a:pt x="702" y="309"/>
                    </a:lnTo>
                    <a:lnTo>
                      <a:pt x="702" y="305"/>
                    </a:lnTo>
                    <a:lnTo>
                      <a:pt x="700" y="305"/>
                    </a:lnTo>
                    <a:lnTo>
                      <a:pt x="695" y="305"/>
                    </a:lnTo>
                    <a:lnTo>
                      <a:pt x="698" y="301"/>
                    </a:lnTo>
                    <a:lnTo>
                      <a:pt x="693" y="297"/>
                    </a:lnTo>
                    <a:lnTo>
                      <a:pt x="684" y="295"/>
                    </a:lnTo>
                    <a:lnTo>
                      <a:pt x="684" y="293"/>
                    </a:lnTo>
                    <a:lnTo>
                      <a:pt x="686" y="293"/>
                    </a:lnTo>
                    <a:lnTo>
                      <a:pt x="700" y="299"/>
                    </a:lnTo>
                    <a:lnTo>
                      <a:pt x="707" y="301"/>
                    </a:lnTo>
                    <a:lnTo>
                      <a:pt x="711" y="301"/>
                    </a:lnTo>
                    <a:lnTo>
                      <a:pt x="711" y="299"/>
                    </a:lnTo>
                    <a:lnTo>
                      <a:pt x="704" y="295"/>
                    </a:lnTo>
                    <a:lnTo>
                      <a:pt x="707" y="293"/>
                    </a:lnTo>
                    <a:lnTo>
                      <a:pt x="709" y="291"/>
                    </a:lnTo>
                    <a:lnTo>
                      <a:pt x="702" y="289"/>
                    </a:lnTo>
                    <a:lnTo>
                      <a:pt x="711" y="287"/>
                    </a:lnTo>
                    <a:lnTo>
                      <a:pt x="709" y="283"/>
                    </a:lnTo>
                    <a:lnTo>
                      <a:pt x="711" y="282"/>
                    </a:lnTo>
                    <a:lnTo>
                      <a:pt x="702" y="280"/>
                    </a:lnTo>
                    <a:lnTo>
                      <a:pt x="702" y="278"/>
                    </a:lnTo>
                    <a:lnTo>
                      <a:pt x="700" y="278"/>
                    </a:lnTo>
                    <a:lnTo>
                      <a:pt x="698" y="278"/>
                    </a:lnTo>
                    <a:lnTo>
                      <a:pt x="700" y="274"/>
                    </a:lnTo>
                    <a:lnTo>
                      <a:pt x="686" y="270"/>
                    </a:lnTo>
                    <a:lnTo>
                      <a:pt x="678" y="266"/>
                    </a:lnTo>
                    <a:lnTo>
                      <a:pt x="693" y="266"/>
                    </a:lnTo>
                    <a:lnTo>
                      <a:pt x="707" y="266"/>
                    </a:lnTo>
                    <a:lnTo>
                      <a:pt x="716" y="266"/>
                    </a:lnTo>
                    <a:lnTo>
                      <a:pt x="716" y="262"/>
                    </a:lnTo>
                    <a:lnTo>
                      <a:pt x="720" y="262"/>
                    </a:lnTo>
                    <a:lnTo>
                      <a:pt x="727" y="260"/>
                    </a:lnTo>
                    <a:lnTo>
                      <a:pt x="724" y="256"/>
                    </a:lnTo>
                    <a:lnTo>
                      <a:pt x="727" y="250"/>
                    </a:lnTo>
                    <a:lnTo>
                      <a:pt x="713" y="248"/>
                    </a:lnTo>
                    <a:lnTo>
                      <a:pt x="711" y="252"/>
                    </a:lnTo>
                    <a:lnTo>
                      <a:pt x="709" y="256"/>
                    </a:lnTo>
                    <a:lnTo>
                      <a:pt x="709" y="250"/>
                    </a:lnTo>
                    <a:lnTo>
                      <a:pt x="704" y="250"/>
                    </a:lnTo>
                    <a:lnTo>
                      <a:pt x="702" y="248"/>
                    </a:lnTo>
                    <a:lnTo>
                      <a:pt x="702" y="245"/>
                    </a:lnTo>
                    <a:lnTo>
                      <a:pt x="702" y="243"/>
                    </a:lnTo>
                    <a:lnTo>
                      <a:pt x="704" y="243"/>
                    </a:lnTo>
                    <a:lnTo>
                      <a:pt x="704" y="237"/>
                    </a:lnTo>
                    <a:lnTo>
                      <a:pt x="707" y="237"/>
                    </a:lnTo>
                    <a:lnTo>
                      <a:pt x="709" y="237"/>
                    </a:lnTo>
                    <a:lnTo>
                      <a:pt x="711" y="241"/>
                    </a:lnTo>
                    <a:lnTo>
                      <a:pt x="707" y="239"/>
                    </a:lnTo>
                    <a:lnTo>
                      <a:pt x="707" y="241"/>
                    </a:lnTo>
                    <a:lnTo>
                      <a:pt x="707" y="247"/>
                    </a:lnTo>
                    <a:lnTo>
                      <a:pt x="713" y="247"/>
                    </a:lnTo>
                    <a:lnTo>
                      <a:pt x="722" y="247"/>
                    </a:lnTo>
                    <a:lnTo>
                      <a:pt x="722" y="243"/>
                    </a:lnTo>
                    <a:lnTo>
                      <a:pt x="711" y="239"/>
                    </a:lnTo>
                    <a:lnTo>
                      <a:pt x="713" y="239"/>
                    </a:lnTo>
                    <a:lnTo>
                      <a:pt x="731" y="241"/>
                    </a:lnTo>
                    <a:lnTo>
                      <a:pt x="733" y="245"/>
                    </a:lnTo>
                    <a:lnTo>
                      <a:pt x="742" y="245"/>
                    </a:lnTo>
                    <a:lnTo>
                      <a:pt x="747" y="243"/>
                    </a:lnTo>
                    <a:lnTo>
                      <a:pt x="744" y="239"/>
                    </a:lnTo>
                    <a:lnTo>
                      <a:pt x="724" y="241"/>
                    </a:lnTo>
                    <a:lnTo>
                      <a:pt x="724" y="235"/>
                    </a:lnTo>
                    <a:lnTo>
                      <a:pt x="727" y="233"/>
                    </a:lnTo>
                    <a:lnTo>
                      <a:pt x="727" y="231"/>
                    </a:lnTo>
                    <a:lnTo>
                      <a:pt x="722" y="231"/>
                    </a:lnTo>
                    <a:lnTo>
                      <a:pt x="720" y="235"/>
                    </a:lnTo>
                    <a:lnTo>
                      <a:pt x="718" y="235"/>
                    </a:lnTo>
                    <a:lnTo>
                      <a:pt x="718" y="233"/>
                    </a:lnTo>
                    <a:lnTo>
                      <a:pt x="718" y="231"/>
                    </a:lnTo>
                    <a:lnTo>
                      <a:pt x="720" y="231"/>
                    </a:lnTo>
                    <a:lnTo>
                      <a:pt x="720" y="227"/>
                    </a:lnTo>
                    <a:lnTo>
                      <a:pt x="720" y="223"/>
                    </a:lnTo>
                    <a:lnTo>
                      <a:pt x="720" y="221"/>
                    </a:lnTo>
                    <a:lnTo>
                      <a:pt x="711" y="219"/>
                    </a:lnTo>
                    <a:lnTo>
                      <a:pt x="709" y="219"/>
                    </a:lnTo>
                    <a:lnTo>
                      <a:pt x="711" y="217"/>
                    </a:lnTo>
                    <a:lnTo>
                      <a:pt x="716" y="217"/>
                    </a:lnTo>
                    <a:lnTo>
                      <a:pt x="727" y="217"/>
                    </a:lnTo>
                    <a:lnTo>
                      <a:pt x="729" y="219"/>
                    </a:lnTo>
                    <a:lnTo>
                      <a:pt x="731" y="223"/>
                    </a:lnTo>
                    <a:lnTo>
                      <a:pt x="736" y="223"/>
                    </a:lnTo>
                    <a:lnTo>
                      <a:pt x="736" y="221"/>
                    </a:lnTo>
                    <a:lnTo>
                      <a:pt x="736" y="219"/>
                    </a:lnTo>
                    <a:lnTo>
                      <a:pt x="738" y="219"/>
                    </a:lnTo>
                    <a:lnTo>
                      <a:pt x="733" y="202"/>
                    </a:lnTo>
                    <a:lnTo>
                      <a:pt x="729" y="202"/>
                    </a:lnTo>
                    <a:lnTo>
                      <a:pt x="731" y="200"/>
                    </a:lnTo>
                    <a:lnTo>
                      <a:pt x="731" y="198"/>
                    </a:lnTo>
                    <a:lnTo>
                      <a:pt x="731" y="196"/>
                    </a:lnTo>
                    <a:lnTo>
                      <a:pt x="731" y="194"/>
                    </a:lnTo>
                    <a:lnTo>
                      <a:pt x="722" y="194"/>
                    </a:lnTo>
                    <a:lnTo>
                      <a:pt x="722" y="196"/>
                    </a:lnTo>
                    <a:lnTo>
                      <a:pt x="718" y="198"/>
                    </a:lnTo>
                    <a:lnTo>
                      <a:pt x="716" y="198"/>
                    </a:lnTo>
                    <a:lnTo>
                      <a:pt x="718" y="196"/>
                    </a:lnTo>
                    <a:lnTo>
                      <a:pt x="707" y="200"/>
                    </a:lnTo>
                    <a:lnTo>
                      <a:pt x="709" y="196"/>
                    </a:lnTo>
                    <a:lnTo>
                      <a:pt x="722" y="190"/>
                    </a:lnTo>
                    <a:lnTo>
                      <a:pt x="718" y="184"/>
                    </a:lnTo>
                    <a:lnTo>
                      <a:pt x="718" y="180"/>
                    </a:lnTo>
                    <a:lnTo>
                      <a:pt x="736" y="182"/>
                    </a:lnTo>
                    <a:lnTo>
                      <a:pt x="756" y="186"/>
                    </a:lnTo>
                    <a:lnTo>
                      <a:pt x="756" y="177"/>
                    </a:lnTo>
                    <a:lnTo>
                      <a:pt x="751" y="177"/>
                    </a:lnTo>
                    <a:lnTo>
                      <a:pt x="749" y="169"/>
                    </a:lnTo>
                    <a:lnTo>
                      <a:pt x="744" y="169"/>
                    </a:lnTo>
                    <a:lnTo>
                      <a:pt x="742" y="169"/>
                    </a:lnTo>
                    <a:lnTo>
                      <a:pt x="742" y="171"/>
                    </a:lnTo>
                    <a:lnTo>
                      <a:pt x="740" y="171"/>
                    </a:lnTo>
                    <a:lnTo>
                      <a:pt x="738" y="171"/>
                    </a:lnTo>
                    <a:lnTo>
                      <a:pt x="729" y="169"/>
                    </a:lnTo>
                    <a:lnTo>
                      <a:pt x="727" y="167"/>
                    </a:lnTo>
                    <a:lnTo>
                      <a:pt x="727" y="161"/>
                    </a:lnTo>
                    <a:lnTo>
                      <a:pt x="733" y="163"/>
                    </a:lnTo>
                    <a:lnTo>
                      <a:pt x="740" y="163"/>
                    </a:lnTo>
                    <a:lnTo>
                      <a:pt x="740" y="161"/>
                    </a:lnTo>
                    <a:lnTo>
                      <a:pt x="738" y="157"/>
                    </a:lnTo>
                    <a:lnTo>
                      <a:pt x="731" y="155"/>
                    </a:lnTo>
                    <a:lnTo>
                      <a:pt x="727" y="155"/>
                    </a:lnTo>
                    <a:lnTo>
                      <a:pt x="718" y="155"/>
                    </a:lnTo>
                    <a:lnTo>
                      <a:pt x="709" y="153"/>
                    </a:lnTo>
                    <a:lnTo>
                      <a:pt x="709" y="149"/>
                    </a:lnTo>
                    <a:lnTo>
                      <a:pt x="709" y="147"/>
                    </a:lnTo>
                    <a:lnTo>
                      <a:pt x="727" y="147"/>
                    </a:lnTo>
                    <a:lnTo>
                      <a:pt x="724" y="149"/>
                    </a:lnTo>
                    <a:lnTo>
                      <a:pt x="727" y="151"/>
                    </a:lnTo>
                    <a:lnTo>
                      <a:pt x="729" y="151"/>
                    </a:lnTo>
                    <a:lnTo>
                      <a:pt x="731" y="147"/>
                    </a:lnTo>
                    <a:lnTo>
                      <a:pt x="731" y="144"/>
                    </a:lnTo>
                    <a:lnTo>
                      <a:pt x="738" y="140"/>
                    </a:lnTo>
                    <a:lnTo>
                      <a:pt x="742" y="136"/>
                    </a:lnTo>
                    <a:lnTo>
                      <a:pt x="742" y="118"/>
                    </a:lnTo>
                    <a:lnTo>
                      <a:pt x="762" y="118"/>
                    </a:lnTo>
                    <a:lnTo>
                      <a:pt x="762" y="110"/>
                    </a:lnTo>
                    <a:lnTo>
                      <a:pt x="767" y="109"/>
                    </a:lnTo>
                    <a:lnTo>
                      <a:pt x="769" y="107"/>
                    </a:lnTo>
                    <a:lnTo>
                      <a:pt x="767" y="105"/>
                    </a:lnTo>
                    <a:lnTo>
                      <a:pt x="764" y="105"/>
                    </a:lnTo>
                    <a:lnTo>
                      <a:pt x="756" y="101"/>
                    </a:lnTo>
                    <a:lnTo>
                      <a:pt x="744" y="101"/>
                    </a:lnTo>
                    <a:lnTo>
                      <a:pt x="740" y="105"/>
                    </a:lnTo>
                    <a:lnTo>
                      <a:pt x="736" y="107"/>
                    </a:lnTo>
                    <a:lnTo>
                      <a:pt x="733" y="107"/>
                    </a:lnTo>
                    <a:lnTo>
                      <a:pt x="729" y="101"/>
                    </a:lnTo>
                    <a:lnTo>
                      <a:pt x="729" y="97"/>
                    </a:lnTo>
                    <a:lnTo>
                      <a:pt x="729" y="95"/>
                    </a:lnTo>
                    <a:lnTo>
                      <a:pt x="731" y="97"/>
                    </a:lnTo>
                    <a:lnTo>
                      <a:pt x="738" y="95"/>
                    </a:lnTo>
                    <a:lnTo>
                      <a:pt x="744" y="95"/>
                    </a:lnTo>
                    <a:lnTo>
                      <a:pt x="764" y="97"/>
                    </a:lnTo>
                    <a:lnTo>
                      <a:pt x="773" y="99"/>
                    </a:lnTo>
                    <a:lnTo>
                      <a:pt x="782" y="97"/>
                    </a:lnTo>
                    <a:lnTo>
                      <a:pt x="787" y="91"/>
                    </a:lnTo>
                    <a:lnTo>
                      <a:pt x="789" y="89"/>
                    </a:lnTo>
                    <a:lnTo>
                      <a:pt x="791" y="89"/>
                    </a:lnTo>
                    <a:lnTo>
                      <a:pt x="791" y="85"/>
                    </a:lnTo>
                    <a:lnTo>
                      <a:pt x="782" y="83"/>
                    </a:lnTo>
                    <a:lnTo>
                      <a:pt x="762" y="89"/>
                    </a:lnTo>
                    <a:lnTo>
                      <a:pt x="753" y="89"/>
                    </a:lnTo>
                    <a:lnTo>
                      <a:pt x="749" y="87"/>
                    </a:lnTo>
                    <a:lnTo>
                      <a:pt x="751" y="85"/>
                    </a:lnTo>
                    <a:lnTo>
                      <a:pt x="760" y="83"/>
                    </a:lnTo>
                    <a:lnTo>
                      <a:pt x="778" y="83"/>
                    </a:lnTo>
                    <a:lnTo>
                      <a:pt x="796" y="83"/>
                    </a:lnTo>
                    <a:lnTo>
                      <a:pt x="796" y="79"/>
                    </a:lnTo>
                    <a:lnTo>
                      <a:pt x="805" y="79"/>
                    </a:lnTo>
                    <a:lnTo>
                      <a:pt x="811" y="77"/>
                    </a:lnTo>
                    <a:lnTo>
                      <a:pt x="811" y="76"/>
                    </a:lnTo>
                    <a:lnTo>
                      <a:pt x="814" y="72"/>
                    </a:lnTo>
                    <a:lnTo>
                      <a:pt x="825" y="70"/>
                    </a:lnTo>
                    <a:lnTo>
                      <a:pt x="834" y="68"/>
                    </a:lnTo>
                    <a:lnTo>
                      <a:pt x="836" y="64"/>
                    </a:lnTo>
                    <a:lnTo>
                      <a:pt x="831" y="58"/>
                    </a:lnTo>
                    <a:lnTo>
                      <a:pt x="798" y="56"/>
                    </a:lnTo>
                    <a:lnTo>
                      <a:pt x="764" y="56"/>
                    </a:lnTo>
                    <a:lnTo>
                      <a:pt x="764" y="60"/>
                    </a:lnTo>
                    <a:lnTo>
                      <a:pt x="749" y="64"/>
                    </a:lnTo>
                    <a:lnTo>
                      <a:pt x="733" y="62"/>
                    </a:lnTo>
                    <a:lnTo>
                      <a:pt x="733" y="66"/>
                    </a:lnTo>
                    <a:lnTo>
                      <a:pt x="731" y="66"/>
                    </a:lnTo>
                    <a:lnTo>
                      <a:pt x="731" y="62"/>
                    </a:lnTo>
                    <a:lnTo>
                      <a:pt x="727" y="58"/>
                    </a:lnTo>
                    <a:lnTo>
                      <a:pt x="722" y="64"/>
                    </a:lnTo>
                    <a:lnTo>
                      <a:pt x="718" y="68"/>
                    </a:lnTo>
                    <a:lnTo>
                      <a:pt x="713" y="68"/>
                    </a:lnTo>
                    <a:lnTo>
                      <a:pt x="709" y="68"/>
                    </a:lnTo>
                    <a:lnTo>
                      <a:pt x="702" y="76"/>
                    </a:lnTo>
                    <a:lnTo>
                      <a:pt x="693" y="77"/>
                    </a:lnTo>
                    <a:lnTo>
                      <a:pt x="686" y="77"/>
                    </a:lnTo>
                    <a:lnTo>
                      <a:pt x="671" y="77"/>
                    </a:lnTo>
                    <a:lnTo>
                      <a:pt x="669" y="74"/>
                    </a:lnTo>
                    <a:lnTo>
                      <a:pt x="673" y="70"/>
                    </a:lnTo>
                    <a:lnTo>
                      <a:pt x="678" y="70"/>
                    </a:lnTo>
                    <a:lnTo>
                      <a:pt x="680" y="72"/>
                    </a:lnTo>
                    <a:lnTo>
                      <a:pt x="682" y="72"/>
                    </a:lnTo>
                    <a:lnTo>
                      <a:pt x="684" y="72"/>
                    </a:lnTo>
                    <a:lnTo>
                      <a:pt x="686" y="68"/>
                    </a:lnTo>
                    <a:lnTo>
                      <a:pt x="698" y="62"/>
                    </a:lnTo>
                    <a:lnTo>
                      <a:pt x="704" y="54"/>
                    </a:lnTo>
                    <a:lnTo>
                      <a:pt x="691" y="50"/>
                    </a:lnTo>
                    <a:lnTo>
                      <a:pt x="684" y="50"/>
                    </a:lnTo>
                    <a:lnTo>
                      <a:pt x="675" y="52"/>
                    </a:lnTo>
                    <a:lnTo>
                      <a:pt x="675" y="56"/>
                    </a:lnTo>
                    <a:lnTo>
                      <a:pt x="675" y="58"/>
                    </a:lnTo>
                    <a:lnTo>
                      <a:pt x="671" y="60"/>
                    </a:lnTo>
                    <a:lnTo>
                      <a:pt x="657" y="62"/>
                    </a:lnTo>
                    <a:lnTo>
                      <a:pt x="644" y="60"/>
                    </a:lnTo>
                    <a:lnTo>
                      <a:pt x="646" y="60"/>
                    </a:lnTo>
                    <a:lnTo>
                      <a:pt x="646" y="56"/>
                    </a:lnTo>
                    <a:lnTo>
                      <a:pt x="646" y="52"/>
                    </a:lnTo>
                    <a:lnTo>
                      <a:pt x="644" y="52"/>
                    </a:lnTo>
                    <a:lnTo>
                      <a:pt x="635" y="50"/>
                    </a:lnTo>
                    <a:lnTo>
                      <a:pt x="624" y="50"/>
                    </a:lnTo>
                    <a:lnTo>
                      <a:pt x="609" y="54"/>
                    </a:lnTo>
                    <a:lnTo>
                      <a:pt x="595" y="52"/>
                    </a:lnTo>
                    <a:lnTo>
                      <a:pt x="586" y="52"/>
                    </a:lnTo>
                    <a:lnTo>
                      <a:pt x="579" y="52"/>
                    </a:lnTo>
                    <a:lnTo>
                      <a:pt x="573" y="54"/>
                    </a:lnTo>
                    <a:lnTo>
                      <a:pt x="564" y="58"/>
                    </a:lnTo>
                    <a:lnTo>
                      <a:pt x="557" y="58"/>
                    </a:lnTo>
                    <a:lnTo>
                      <a:pt x="551" y="58"/>
                    </a:lnTo>
                    <a:lnTo>
                      <a:pt x="575" y="52"/>
                    </a:lnTo>
                    <a:lnTo>
                      <a:pt x="575" y="48"/>
                    </a:lnTo>
                    <a:lnTo>
                      <a:pt x="584" y="46"/>
                    </a:lnTo>
                    <a:lnTo>
                      <a:pt x="600" y="44"/>
                    </a:lnTo>
                    <a:lnTo>
                      <a:pt x="615" y="44"/>
                    </a:lnTo>
                    <a:lnTo>
                      <a:pt x="640" y="48"/>
                    </a:lnTo>
                    <a:lnTo>
                      <a:pt x="649" y="46"/>
                    </a:lnTo>
                    <a:lnTo>
                      <a:pt x="666" y="48"/>
                    </a:lnTo>
                    <a:lnTo>
                      <a:pt x="682" y="46"/>
                    </a:lnTo>
                    <a:lnTo>
                      <a:pt x="698" y="46"/>
                    </a:lnTo>
                    <a:lnTo>
                      <a:pt x="711" y="46"/>
                    </a:lnTo>
                    <a:lnTo>
                      <a:pt x="727" y="37"/>
                    </a:lnTo>
                    <a:lnTo>
                      <a:pt x="713" y="29"/>
                    </a:lnTo>
                    <a:lnTo>
                      <a:pt x="707" y="29"/>
                    </a:lnTo>
                    <a:lnTo>
                      <a:pt x="704" y="29"/>
                    </a:lnTo>
                    <a:lnTo>
                      <a:pt x="695" y="31"/>
                    </a:lnTo>
                    <a:lnTo>
                      <a:pt x="693" y="29"/>
                    </a:lnTo>
                    <a:lnTo>
                      <a:pt x="693" y="25"/>
                    </a:lnTo>
                    <a:lnTo>
                      <a:pt x="678" y="25"/>
                    </a:lnTo>
                    <a:lnTo>
                      <a:pt x="660" y="29"/>
                    </a:lnTo>
                    <a:lnTo>
                      <a:pt x="673" y="25"/>
                    </a:lnTo>
                    <a:lnTo>
                      <a:pt x="671" y="15"/>
                    </a:lnTo>
                    <a:lnTo>
                      <a:pt x="664" y="11"/>
                    </a:lnTo>
                    <a:lnTo>
                      <a:pt x="657" y="11"/>
                    </a:lnTo>
                    <a:lnTo>
                      <a:pt x="655" y="13"/>
                    </a:lnTo>
                    <a:lnTo>
                      <a:pt x="653" y="15"/>
                    </a:lnTo>
                    <a:lnTo>
                      <a:pt x="651" y="17"/>
                    </a:lnTo>
                    <a:lnTo>
                      <a:pt x="642" y="19"/>
                    </a:lnTo>
                    <a:lnTo>
                      <a:pt x="633" y="19"/>
                    </a:lnTo>
                    <a:lnTo>
                      <a:pt x="649" y="9"/>
                    </a:lnTo>
                    <a:lnTo>
                      <a:pt x="649" y="7"/>
                    </a:lnTo>
                    <a:lnTo>
                      <a:pt x="633" y="7"/>
                    </a:lnTo>
                    <a:lnTo>
                      <a:pt x="620" y="7"/>
                    </a:lnTo>
                    <a:lnTo>
                      <a:pt x="606" y="4"/>
                    </a:lnTo>
                    <a:lnTo>
                      <a:pt x="595" y="6"/>
                    </a:lnTo>
                    <a:lnTo>
                      <a:pt x="588" y="6"/>
                    </a:lnTo>
                    <a:lnTo>
                      <a:pt x="582" y="7"/>
                    </a:lnTo>
                    <a:lnTo>
                      <a:pt x="582" y="6"/>
                    </a:lnTo>
                    <a:lnTo>
                      <a:pt x="571" y="6"/>
                    </a:lnTo>
                    <a:lnTo>
                      <a:pt x="568" y="2"/>
                    </a:lnTo>
                    <a:lnTo>
                      <a:pt x="555" y="0"/>
                    </a:lnTo>
                    <a:lnTo>
                      <a:pt x="539" y="2"/>
                    </a:lnTo>
                    <a:lnTo>
                      <a:pt x="524" y="4"/>
                    </a:lnTo>
                    <a:lnTo>
                      <a:pt x="508" y="4"/>
                    </a:lnTo>
                    <a:lnTo>
                      <a:pt x="501" y="2"/>
                    </a:lnTo>
                    <a:lnTo>
                      <a:pt x="493" y="2"/>
                    </a:lnTo>
                    <a:lnTo>
                      <a:pt x="490" y="4"/>
                    </a:lnTo>
                    <a:lnTo>
                      <a:pt x="490" y="7"/>
                    </a:lnTo>
                    <a:lnTo>
                      <a:pt x="477" y="4"/>
                    </a:lnTo>
                    <a:lnTo>
                      <a:pt x="477" y="9"/>
                    </a:lnTo>
                    <a:lnTo>
                      <a:pt x="470" y="9"/>
                    </a:lnTo>
                    <a:lnTo>
                      <a:pt x="466" y="7"/>
                    </a:lnTo>
                    <a:lnTo>
                      <a:pt x="461" y="7"/>
                    </a:lnTo>
                    <a:lnTo>
                      <a:pt x="459" y="13"/>
                    </a:lnTo>
                    <a:lnTo>
                      <a:pt x="461" y="15"/>
                    </a:lnTo>
                    <a:lnTo>
                      <a:pt x="457" y="15"/>
                    </a:lnTo>
                    <a:lnTo>
                      <a:pt x="452" y="15"/>
                    </a:lnTo>
                    <a:lnTo>
                      <a:pt x="450" y="19"/>
                    </a:lnTo>
                    <a:lnTo>
                      <a:pt x="450" y="21"/>
                    </a:lnTo>
                    <a:lnTo>
                      <a:pt x="452" y="21"/>
                    </a:lnTo>
                    <a:lnTo>
                      <a:pt x="455" y="25"/>
                    </a:lnTo>
                    <a:lnTo>
                      <a:pt x="450" y="25"/>
                    </a:lnTo>
                    <a:lnTo>
                      <a:pt x="448" y="23"/>
                    </a:lnTo>
                    <a:lnTo>
                      <a:pt x="446" y="19"/>
                    </a:lnTo>
                    <a:lnTo>
                      <a:pt x="437" y="23"/>
                    </a:lnTo>
                    <a:lnTo>
                      <a:pt x="439" y="25"/>
                    </a:lnTo>
                    <a:lnTo>
                      <a:pt x="439" y="29"/>
                    </a:lnTo>
                    <a:lnTo>
                      <a:pt x="426" y="25"/>
                    </a:lnTo>
                    <a:lnTo>
                      <a:pt x="426" y="19"/>
                    </a:lnTo>
                    <a:lnTo>
                      <a:pt x="424" y="15"/>
                    </a:lnTo>
                    <a:lnTo>
                      <a:pt x="406" y="17"/>
                    </a:lnTo>
                    <a:lnTo>
                      <a:pt x="394" y="17"/>
                    </a:lnTo>
                    <a:lnTo>
                      <a:pt x="394" y="21"/>
                    </a:lnTo>
                    <a:lnTo>
                      <a:pt x="397" y="21"/>
                    </a:lnTo>
                    <a:lnTo>
                      <a:pt x="397" y="23"/>
                    </a:lnTo>
                    <a:lnTo>
                      <a:pt x="399" y="25"/>
                    </a:lnTo>
                    <a:lnTo>
                      <a:pt x="394" y="25"/>
                    </a:lnTo>
                    <a:lnTo>
                      <a:pt x="394" y="31"/>
                    </a:lnTo>
                    <a:lnTo>
                      <a:pt x="401" y="31"/>
                    </a:lnTo>
                    <a:lnTo>
                      <a:pt x="399" y="31"/>
                    </a:lnTo>
                    <a:lnTo>
                      <a:pt x="383" y="33"/>
                    </a:lnTo>
                    <a:lnTo>
                      <a:pt x="386" y="41"/>
                    </a:lnTo>
                    <a:lnTo>
                      <a:pt x="370" y="35"/>
                    </a:lnTo>
                    <a:lnTo>
                      <a:pt x="363" y="37"/>
                    </a:lnTo>
                    <a:lnTo>
                      <a:pt x="359" y="39"/>
                    </a:lnTo>
                    <a:lnTo>
                      <a:pt x="354" y="37"/>
                    </a:lnTo>
                    <a:lnTo>
                      <a:pt x="350" y="37"/>
                    </a:lnTo>
                    <a:lnTo>
                      <a:pt x="350" y="39"/>
                    </a:lnTo>
                    <a:lnTo>
                      <a:pt x="350" y="42"/>
                    </a:lnTo>
                    <a:lnTo>
                      <a:pt x="354" y="42"/>
                    </a:lnTo>
                    <a:lnTo>
                      <a:pt x="357" y="50"/>
                    </a:lnTo>
                    <a:lnTo>
                      <a:pt x="374" y="60"/>
                    </a:lnTo>
                    <a:lnTo>
                      <a:pt x="394" y="70"/>
                    </a:lnTo>
                    <a:lnTo>
                      <a:pt x="377" y="66"/>
                    </a:lnTo>
                    <a:lnTo>
                      <a:pt x="370" y="74"/>
                    </a:lnTo>
                    <a:lnTo>
                      <a:pt x="361" y="70"/>
                    </a:lnTo>
                    <a:lnTo>
                      <a:pt x="354" y="70"/>
                    </a:lnTo>
                    <a:lnTo>
                      <a:pt x="348" y="64"/>
                    </a:lnTo>
                    <a:lnTo>
                      <a:pt x="343" y="56"/>
                    </a:lnTo>
                    <a:lnTo>
                      <a:pt x="343" y="54"/>
                    </a:lnTo>
                    <a:lnTo>
                      <a:pt x="343" y="52"/>
                    </a:lnTo>
                    <a:lnTo>
                      <a:pt x="337" y="46"/>
                    </a:lnTo>
                    <a:lnTo>
                      <a:pt x="330" y="42"/>
                    </a:lnTo>
                    <a:lnTo>
                      <a:pt x="312" y="37"/>
                    </a:lnTo>
                    <a:lnTo>
                      <a:pt x="308" y="37"/>
                    </a:lnTo>
                    <a:lnTo>
                      <a:pt x="310" y="46"/>
                    </a:lnTo>
                    <a:lnTo>
                      <a:pt x="308" y="54"/>
                    </a:lnTo>
                    <a:lnTo>
                      <a:pt x="308" y="62"/>
                    </a:lnTo>
                    <a:lnTo>
                      <a:pt x="305" y="70"/>
                    </a:lnTo>
                    <a:close/>
                    <a:moveTo>
                      <a:pt x="392" y="557"/>
                    </a:moveTo>
                    <a:lnTo>
                      <a:pt x="392" y="557"/>
                    </a:lnTo>
                    <a:lnTo>
                      <a:pt x="394" y="563"/>
                    </a:lnTo>
                    <a:lnTo>
                      <a:pt x="397" y="561"/>
                    </a:lnTo>
                    <a:lnTo>
                      <a:pt x="397" y="559"/>
                    </a:lnTo>
                    <a:lnTo>
                      <a:pt x="397" y="557"/>
                    </a:lnTo>
                    <a:lnTo>
                      <a:pt x="392" y="557"/>
                    </a:lnTo>
                    <a:close/>
                    <a:moveTo>
                      <a:pt x="486" y="427"/>
                    </a:moveTo>
                    <a:lnTo>
                      <a:pt x="486" y="427"/>
                    </a:lnTo>
                    <a:lnTo>
                      <a:pt x="490" y="425"/>
                    </a:lnTo>
                    <a:lnTo>
                      <a:pt x="490" y="427"/>
                    </a:lnTo>
                    <a:lnTo>
                      <a:pt x="486" y="431"/>
                    </a:lnTo>
                    <a:lnTo>
                      <a:pt x="484" y="431"/>
                    </a:lnTo>
                    <a:lnTo>
                      <a:pt x="484" y="429"/>
                    </a:lnTo>
                    <a:lnTo>
                      <a:pt x="486" y="427"/>
                    </a:lnTo>
                    <a:close/>
                    <a:moveTo>
                      <a:pt x="397" y="70"/>
                    </a:moveTo>
                    <a:lnTo>
                      <a:pt x="397" y="70"/>
                    </a:lnTo>
                    <a:lnTo>
                      <a:pt x="399" y="72"/>
                    </a:lnTo>
                    <a:lnTo>
                      <a:pt x="399" y="74"/>
                    </a:lnTo>
                    <a:lnTo>
                      <a:pt x="397" y="74"/>
                    </a:lnTo>
                    <a:lnTo>
                      <a:pt x="394" y="72"/>
                    </a:lnTo>
                    <a:lnTo>
                      <a:pt x="394" y="70"/>
                    </a:lnTo>
                    <a:lnTo>
                      <a:pt x="397" y="70"/>
                    </a:lnTo>
                    <a:close/>
                    <a:moveTo>
                      <a:pt x="544" y="58"/>
                    </a:moveTo>
                    <a:lnTo>
                      <a:pt x="544" y="58"/>
                    </a:lnTo>
                    <a:lnTo>
                      <a:pt x="548" y="58"/>
                    </a:lnTo>
                    <a:lnTo>
                      <a:pt x="548" y="60"/>
                    </a:lnTo>
                    <a:lnTo>
                      <a:pt x="544" y="64"/>
                    </a:lnTo>
                    <a:lnTo>
                      <a:pt x="542" y="64"/>
                    </a:lnTo>
                    <a:lnTo>
                      <a:pt x="539" y="62"/>
                    </a:lnTo>
                    <a:lnTo>
                      <a:pt x="542" y="60"/>
                    </a:lnTo>
                    <a:lnTo>
                      <a:pt x="544" y="58"/>
                    </a:lnTo>
                    <a:close/>
                    <a:moveTo>
                      <a:pt x="314" y="416"/>
                    </a:moveTo>
                    <a:lnTo>
                      <a:pt x="312" y="421"/>
                    </a:lnTo>
                    <a:lnTo>
                      <a:pt x="305" y="421"/>
                    </a:lnTo>
                    <a:lnTo>
                      <a:pt x="303" y="421"/>
                    </a:lnTo>
                    <a:lnTo>
                      <a:pt x="305" y="420"/>
                    </a:lnTo>
                    <a:lnTo>
                      <a:pt x="314" y="416"/>
                    </a:lnTo>
                    <a:close/>
                    <a:moveTo>
                      <a:pt x="299" y="396"/>
                    </a:moveTo>
                    <a:lnTo>
                      <a:pt x="299" y="396"/>
                    </a:lnTo>
                    <a:lnTo>
                      <a:pt x="301" y="396"/>
                    </a:lnTo>
                    <a:lnTo>
                      <a:pt x="303" y="396"/>
                    </a:lnTo>
                    <a:lnTo>
                      <a:pt x="301" y="400"/>
                    </a:lnTo>
                    <a:lnTo>
                      <a:pt x="299" y="408"/>
                    </a:lnTo>
                    <a:lnTo>
                      <a:pt x="267" y="404"/>
                    </a:lnTo>
                    <a:lnTo>
                      <a:pt x="274" y="402"/>
                    </a:lnTo>
                    <a:lnTo>
                      <a:pt x="283" y="400"/>
                    </a:lnTo>
                    <a:lnTo>
                      <a:pt x="285" y="402"/>
                    </a:lnTo>
                    <a:lnTo>
                      <a:pt x="287" y="404"/>
                    </a:lnTo>
                    <a:lnTo>
                      <a:pt x="287" y="406"/>
                    </a:lnTo>
                    <a:lnTo>
                      <a:pt x="290" y="406"/>
                    </a:lnTo>
                    <a:lnTo>
                      <a:pt x="296" y="406"/>
                    </a:lnTo>
                    <a:lnTo>
                      <a:pt x="296" y="396"/>
                    </a:lnTo>
                    <a:lnTo>
                      <a:pt x="299" y="396"/>
                    </a:lnTo>
                    <a:close/>
                    <a:moveTo>
                      <a:pt x="633" y="336"/>
                    </a:moveTo>
                    <a:lnTo>
                      <a:pt x="633" y="336"/>
                    </a:lnTo>
                    <a:lnTo>
                      <a:pt x="637" y="338"/>
                    </a:lnTo>
                    <a:lnTo>
                      <a:pt x="635" y="340"/>
                    </a:lnTo>
                    <a:lnTo>
                      <a:pt x="633" y="338"/>
                    </a:lnTo>
                    <a:lnTo>
                      <a:pt x="631" y="338"/>
                    </a:lnTo>
                    <a:lnTo>
                      <a:pt x="633" y="336"/>
                    </a:lnTo>
                    <a:close/>
                    <a:moveTo>
                      <a:pt x="620" y="322"/>
                    </a:moveTo>
                    <a:lnTo>
                      <a:pt x="620" y="322"/>
                    </a:lnTo>
                    <a:lnTo>
                      <a:pt x="620" y="330"/>
                    </a:lnTo>
                    <a:lnTo>
                      <a:pt x="642" y="330"/>
                    </a:lnTo>
                    <a:lnTo>
                      <a:pt x="617" y="332"/>
                    </a:lnTo>
                    <a:lnTo>
                      <a:pt x="615" y="326"/>
                    </a:lnTo>
                    <a:lnTo>
                      <a:pt x="615" y="322"/>
                    </a:lnTo>
                    <a:lnTo>
                      <a:pt x="620" y="322"/>
                    </a:lnTo>
                    <a:close/>
                    <a:moveTo>
                      <a:pt x="258" y="309"/>
                    </a:moveTo>
                    <a:lnTo>
                      <a:pt x="258" y="309"/>
                    </a:lnTo>
                    <a:lnTo>
                      <a:pt x="261" y="315"/>
                    </a:lnTo>
                    <a:lnTo>
                      <a:pt x="265" y="315"/>
                    </a:lnTo>
                    <a:lnTo>
                      <a:pt x="265" y="313"/>
                    </a:lnTo>
                    <a:lnTo>
                      <a:pt x="263" y="311"/>
                    </a:lnTo>
                    <a:lnTo>
                      <a:pt x="258" y="309"/>
                    </a:lnTo>
                    <a:close/>
                    <a:moveTo>
                      <a:pt x="695" y="285"/>
                    </a:moveTo>
                    <a:lnTo>
                      <a:pt x="695" y="285"/>
                    </a:lnTo>
                    <a:lnTo>
                      <a:pt x="702" y="287"/>
                    </a:lnTo>
                    <a:lnTo>
                      <a:pt x="702" y="289"/>
                    </a:lnTo>
                    <a:lnTo>
                      <a:pt x="698" y="287"/>
                    </a:lnTo>
                    <a:lnTo>
                      <a:pt x="693" y="285"/>
                    </a:lnTo>
                    <a:lnTo>
                      <a:pt x="695" y="285"/>
                    </a:lnTo>
                    <a:close/>
                    <a:moveTo>
                      <a:pt x="669" y="276"/>
                    </a:moveTo>
                    <a:lnTo>
                      <a:pt x="669" y="276"/>
                    </a:lnTo>
                    <a:lnTo>
                      <a:pt x="671" y="278"/>
                    </a:lnTo>
                    <a:lnTo>
                      <a:pt x="673" y="280"/>
                    </a:lnTo>
                    <a:lnTo>
                      <a:pt x="678" y="280"/>
                    </a:lnTo>
                    <a:lnTo>
                      <a:pt x="684" y="280"/>
                    </a:lnTo>
                    <a:lnTo>
                      <a:pt x="684" y="282"/>
                    </a:lnTo>
                    <a:lnTo>
                      <a:pt x="682" y="282"/>
                    </a:lnTo>
                    <a:lnTo>
                      <a:pt x="680" y="283"/>
                    </a:lnTo>
                    <a:lnTo>
                      <a:pt x="684" y="283"/>
                    </a:lnTo>
                    <a:lnTo>
                      <a:pt x="684" y="285"/>
                    </a:lnTo>
                    <a:lnTo>
                      <a:pt x="682" y="287"/>
                    </a:lnTo>
                    <a:lnTo>
                      <a:pt x="682" y="291"/>
                    </a:lnTo>
                    <a:lnTo>
                      <a:pt x="671" y="289"/>
                    </a:lnTo>
                    <a:lnTo>
                      <a:pt x="666" y="287"/>
                    </a:lnTo>
                    <a:lnTo>
                      <a:pt x="673" y="287"/>
                    </a:lnTo>
                    <a:lnTo>
                      <a:pt x="671" y="285"/>
                    </a:lnTo>
                    <a:lnTo>
                      <a:pt x="669" y="283"/>
                    </a:lnTo>
                    <a:lnTo>
                      <a:pt x="671" y="283"/>
                    </a:lnTo>
                    <a:lnTo>
                      <a:pt x="664" y="282"/>
                    </a:lnTo>
                    <a:lnTo>
                      <a:pt x="662" y="282"/>
                    </a:lnTo>
                    <a:lnTo>
                      <a:pt x="655" y="283"/>
                    </a:lnTo>
                    <a:lnTo>
                      <a:pt x="657" y="283"/>
                    </a:lnTo>
                    <a:lnTo>
                      <a:pt x="662" y="278"/>
                    </a:lnTo>
                    <a:lnTo>
                      <a:pt x="669" y="276"/>
                    </a:lnTo>
                    <a:close/>
                    <a:moveTo>
                      <a:pt x="673" y="256"/>
                    </a:moveTo>
                    <a:lnTo>
                      <a:pt x="673" y="256"/>
                    </a:lnTo>
                    <a:lnTo>
                      <a:pt x="675" y="256"/>
                    </a:lnTo>
                    <a:lnTo>
                      <a:pt x="673" y="258"/>
                    </a:lnTo>
                    <a:lnTo>
                      <a:pt x="673" y="260"/>
                    </a:lnTo>
                    <a:lnTo>
                      <a:pt x="675" y="262"/>
                    </a:lnTo>
                    <a:lnTo>
                      <a:pt x="662" y="270"/>
                    </a:lnTo>
                    <a:lnTo>
                      <a:pt x="664" y="274"/>
                    </a:lnTo>
                    <a:lnTo>
                      <a:pt x="660" y="274"/>
                    </a:lnTo>
                    <a:lnTo>
                      <a:pt x="655" y="272"/>
                    </a:lnTo>
                    <a:lnTo>
                      <a:pt x="651" y="272"/>
                    </a:lnTo>
                    <a:lnTo>
                      <a:pt x="646" y="272"/>
                    </a:lnTo>
                    <a:lnTo>
                      <a:pt x="644" y="274"/>
                    </a:lnTo>
                    <a:lnTo>
                      <a:pt x="642" y="276"/>
                    </a:lnTo>
                    <a:lnTo>
                      <a:pt x="642" y="282"/>
                    </a:lnTo>
                    <a:lnTo>
                      <a:pt x="649" y="282"/>
                    </a:lnTo>
                    <a:lnTo>
                      <a:pt x="651" y="283"/>
                    </a:lnTo>
                    <a:lnTo>
                      <a:pt x="653" y="287"/>
                    </a:lnTo>
                    <a:lnTo>
                      <a:pt x="649" y="285"/>
                    </a:lnTo>
                    <a:lnTo>
                      <a:pt x="646" y="287"/>
                    </a:lnTo>
                    <a:lnTo>
                      <a:pt x="646" y="283"/>
                    </a:lnTo>
                    <a:lnTo>
                      <a:pt x="644" y="283"/>
                    </a:lnTo>
                    <a:lnTo>
                      <a:pt x="640" y="283"/>
                    </a:lnTo>
                    <a:lnTo>
                      <a:pt x="635" y="276"/>
                    </a:lnTo>
                    <a:lnTo>
                      <a:pt x="642" y="274"/>
                    </a:lnTo>
                    <a:lnTo>
                      <a:pt x="640" y="272"/>
                    </a:lnTo>
                    <a:lnTo>
                      <a:pt x="640" y="270"/>
                    </a:lnTo>
                    <a:lnTo>
                      <a:pt x="649" y="270"/>
                    </a:lnTo>
                    <a:lnTo>
                      <a:pt x="655" y="270"/>
                    </a:lnTo>
                    <a:lnTo>
                      <a:pt x="655" y="268"/>
                    </a:lnTo>
                    <a:lnTo>
                      <a:pt x="660" y="266"/>
                    </a:lnTo>
                    <a:lnTo>
                      <a:pt x="664" y="266"/>
                    </a:lnTo>
                    <a:lnTo>
                      <a:pt x="664" y="262"/>
                    </a:lnTo>
                    <a:lnTo>
                      <a:pt x="669" y="262"/>
                    </a:lnTo>
                    <a:lnTo>
                      <a:pt x="673" y="262"/>
                    </a:lnTo>
                    <a:lnTo>
                      <a:pt x="673" y="260"/>
                    </a:lnTo>
                    <a:lnTo>
                      <a:pt x="673" y="258"/>
                    </a:lnTo>
                    <a:lnTo>
                      <a:pt x="673" y="256"/>
                    </a:lnTo>
                    <a:close/>
                    <a:moveTo>
                      <a:pt x="212" y="237"/>
                    </a:moveTo>
                    <a:lnTo>
                      <a:pt x="212" y="237"/>
                    </a:lnTo>
                    <a:lnTo>
                      <a:pt x="207" y="239"/>
                    </a:lnTo>
                    <a:lnTo>
                      <a:pt x="207" y="241"/>
                    </a:lnTo>
                    <a:lnTo>
                      <a:pt x="212" y="241"/>
                    </a:lnTo>
                    <a:lnTo>
                      <a:pt x="216" y="237"/>
                    </a:lnTo>
                    <a:lnTo>
                      <a:pt x="212" y="237"/>
                    </a:lnTo>
                    <a:close/>
                    <a:moveTo>
                      <a:pt x="729" y="227"/>
                    </a:moveTo>
                    <a:lnTo>
                      <a:pt x="729" y="227"/>
                    </a:lnTo>
                    <a:lnTo>
                      <a:pt x="729" y="233"/>
                    </a:lnTo>
                    <a:lnTo>
                      <a:pt x="738" y="235"/>
                    </a:lnTo>
                    <a:lnTo>
                      <a:pt x="738" y="229"/>
                    </a:lnTo>
                    <a:lnTo>
                      <a:pt x="736" y="229"/>
                    </a:lnTo>
                    <a:lnTo>
                      <a:pt x="729" y="227"/>
                    </a:lnTo>
                    <a:close/>
                    <a:moveTo>
                      <a:pt x="702" y="219"/>
                    </a:moveTo>
                    <a:lnTo>
                      <a:pt x="702" y="219"/>
                    </a:lnTo>
                    <a:lnTo>
                      <a:pt x="707" y="221"/>
                    </a:lnTo>
                    <a:lnTo>
                      <a:pt x="704" y="223"/>
                    </a:lnTo>
                    <a:lnTo>
                      <a:pt x="700" y="227"/>
                    </a:lnTo>
                    <a:lnTo>
                      <a:pt x="700" y="221"/>
                    </a:lnTo>
                    <a:lnTo>
                      <a:pt x="700" y="219"/>
                    </a:lnTo>
                    <a:lnTo>
                      <a:pt x="702" y="219"/>
                    </a:lnTo>
                    <a:close/>
                    <a:moveTo>
                      <a:pt x="751" y="210"/>
                    </a:moveTo>
                    <a:lnTo>
                      <a:pt x="751" y="210"/>
                    </a:lnTo>
                    <a:lnTo>
                      <a:pt x="749" y="214"/>
                    </a:lnTo>
                    <a:lnTo>
                      <a:pt x="744" y="214"/>
                    </a:lnTo>
                    <a:lnTo>
                      <a:pt x="744" y="219"/>
                    </a:lnTo>
                    <a:lnTo>
                      <a:pt x="744" y="225"/>
                    </a:lnTo>
                    <a:lnTo>
                      <a:pt x="758" y="223"/>
                    </a:lnTo>
                    <a:lnTo>
                      <a:pt x="764" y="219"/>
                    </a:lnTo>
                    <a:lnTo>
                      <a:pt x="758" y="219"/>
                    </a:lnTo>
                    <a:lnTo>
                      <a:pt x="751" y="210"/>
                    </a:lnTo>
                    <a:close/>
                    <a:moveTo>
                      <a:pt x="740" y="190"/>
                    </a:moveTo>
                    <a:lnTo>
                      <a:pt x="740" y="190"/>
                    </a:lnTo>
                    <a:lnTo>
                      <a:pt x="744" y="198"/>
                    </a:lnTo>
                    <a:lnTo>
                      <a:pt x="747" y="202"/>
                    </a:lnTo>
                    <a:lnTo>
                      <a:pt x="747" y="200"/>
                    </a:lnTo>
                    <a:lnTo>
                      <a:pt x="747" y="196"/>
                    </a:lnTo>
                    <a:lnTo>
                      <a:pt x="740" y="190"/>
                    </a:lnTo>
                    <a:close/>
                    <a:moveTo>
                      <a:pt x="0" y="165"/>
                    </a:moveTo>
                    <a:lnTo>
                      <a:pt x="4" y="169"/>
                    </a:lnTo>
                    <a:lnTo>
                      <a:pt x="4" y="167"/>
                    </a:lnTo>
                    <a:lnTo>
                      <a:pt x="4" y="165"/>
                    </a:lnTo>
                    <a:lnTo>
                      <a:pt x="0" y="165"/>
                    </a:lnTo>
                    <a:close/>
                    <a:moveTo>
                      <a:pt x="733" y="97"/>
                    </a:moveTo>
                    <a:lnTo>
                      <a:pt x="733" y="101"/>
                    </a:lnTo>
                    <a:lnTo>
                      <a:pt x="738" y="101"/>
                    </a:lnTo>
                    <a:lnTo>
                      <a:pt x="738" y="99"/>
                    </a:lnTo>
                    <a:lnTo>
                      <a:pt x="733" y="97"/>
                    </a:lnTo>
                    <a:close/>
                    <a:moveTo>
                      <a:pt x="731" y="50"/>
                    </a:moveTo>
                    <a:lnTo>
                      <a:pt x="733" y="56"/>
                    </a:lnTo>
                    <a:lnTo>
                      <a:pt x="733" y="52"/>
                    </a:lnTo>
                    <a:lnTo>
                      <a:pt x="733" y="50"/>
                    </a:lnTo>
                    <a:lnTo>
                      <a:pt x="731" y="50"/>
                    </a:lnTo>
                    <a:close/>
                    <a:moveTo>
                      <a:pt x="261" y="44"/>
                    </a:moveTo>
                    <a:lnTo>
                      <a:pt x="261" y="44"/>
                    </a:lnTo>
                    <a:lnTo>
                      <a:pt x="270" y="52"/>
                    </a:lnTo>
                    <a:lnTo>
                      <a:pt x="276" y="56"/>
                    </a:lnTo>
                    <a:lnTo>
                      <a:pt x="299" y="60"/>
                    </a:lnTo>
                    <a:lnTo>
                      <a:pt x="294" y="54"/>
                    </a:lnTo>
                    <a:lnTo>
                      <a:pt x="261" y="44"/>
                    </a:lnTo>
                    <a:close/>
                    <a:moveTo>
                      <a:pt x="412" y="31"/>
                    </a:moveTo>
                    <a:lnTo>
                      <a:pt x="412" y="31"/>
                    </a:lnTo>
                    <a:lnTo>
                      <a:pt x="417" y="35"/>
                    </a:lnTo>
                    <a:lnTo>
                      <a:pt x="421" y="37"/>
                    </a:lnTo>
                    <a:lnTo>
                      <a:pt x="421" y="39"/>
                    </a:lnTo>
                    <a:lnTo>
                      <a:pt x="421" y="41"/>
                    </a:lnTo>
                    <a:lnTo>
                      <a:pt x="419" y="39"/>
                    </a:lnTo>
                    <a:lnTo>
                      <a:pt x="417" y="37"/>
                    </a:lnTo>
                    <a:lnTo>
                      <a:pt x="415" y="35"/>
                    </a:lnTo>
                    <a:lnTo>
                      <a:pt x="408" y="33"/>
                    </a:lnTo>
                    <a:lnTo>
                      <a:pt x="403" y="33"/>
                    </a:lnTo>
                    <a:lnTo>
                      <a:pt x="412" y="31"/>
                    </a:lnTo>
                    <a:close/>
                    <a:moveTo>
                      <a:pt x="513" y="25"/>
                    </a:moveTo>
                    <a:lnTo>
                      <a:pt x="513" y="25"/>
                    </a:lnTo>
                    <a:lnTo>
                      <a:pt x="519" y="27"/>
                    </a:lnTo>
                    <a:lnTo>
                      <a:pt x="517" y="27"/>
                    </a:lnTo>
                    <a:lnTo>
                      <a:pt x="513" y="27"/>
                    </a:lnTo>
                    <a:lnTo>
                      <a:pt x="513" y="31"/>
                    </a:lnTo>
                    <a:lnTo>
                      <a:pt x="510" y="31"/>
                    </a:lnTo>
                    <a:lnTo>
                      <a:pt x="508" y="29"/>
                    </a:lnTo>
                    <a:lnTo>
                      <a:pt x="510" y="27"/>
                    </a:lnTo>
                    <a:lnTo>
                      <a:pt x="513" y="25"/>
                    </a:lnTo>
                    <a:close/>
                    <a:moveTo>
                      <a:pt x="584" y="19"/>
                    </a:moveTo>
                    <a:lnTo>
                      <a:pt x="584" y="19"/>
                    </a:lnTo>
                    <a:lnTo>
                      <a:pt x="595" y="19"/>
                    </a:lnTo>
                    <a:lnTo>
                      <a:pt x="609" y="19"/>
                    </a:lnTo>
                    <a:lnTo>
                      <a:pt x="629" y="21"/>
                    </a:lnTo>
                    <a:lnTo>
                      <a:pt x="597" y="23"/>
                    </a:lnTo>
                    <a:lnTo>
                      <a:pt x="566" y="25"/>
                    </a:lnTo>
                    <a:lnTo>
                      <a:pt x="575" y="23"/>
                    </a:lnTo>
                    <a:lnTo>
                      <a:pt x="584" y="19"/>
                    </a:lnTo>
                    <a:close/>
                    <a:moveTo>
                      <a:pt x="537" y="15"/>
                    </a:moveTo>
                    <a:lnTo>
                      <a:pt x="537" y="15"/>
                    </a:lnTo>
                    <a:lnTo>
                      <a:pt x="539" y="19"/>
                    </a:lnTo>
                    <a:lnTo>
                      <a:pt x="542" y="23"/>
                    </a:lnTo>
                    <a:lnTo>
                      <a:pt x="548" y="21"/>
                    </a:lnTo>
                    <a:lnTo>
                      <a:pt x="559" y="21"/>
                    </a:lnTo>
                    <a:lnTo>
                      <a:pt x="562" y="23"/>
                    </a:lnTo>
                    <a:lnTo>
                      <a:pt x="555" y="25"/>
                    </a:lnTo>
                    <a:lnTo>
                      <a:pt x="539" y="27"/>
                    </a:lnTo>
                    <a:lnTo>
                      <a:pt x="535" y="25"/>
                    </a:lnTo>
                    <a:lnTo>
                      <a:pt x="535" y="21"/>
                    </a:lnTo>
                    <a:lnTo>
                      <a:pt x="535" y="17"/>
                    </a:lnTo>
                    <a:lnTo>
                      <a:pt x="537"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4" name="Freeform 377"/>
              <p:cNvSpPr>
                <a:spLocks/>
              </p:cNvSpPr>
              <p:nvPr/>
            </p:nvSpPr>
            <p:spPr bwMode="auto">
              <a:xfrm>
                <a:off x="1716" y="867"/>
                <a:ext cx="834" cy="557"/>
              </a:xfrm>
              <a:custGeom>
                <a:avLst/>
                <a:gdLst>
                  <a:gd name="T0" fmla="*/ 223 w 834"/>
                  <a:gd name="T1" fmla="*/ 50 h 557"/>
                  <a:gd name="T2" fmla="*/ 138 w 834"/>
                  <a:gd name="T3" fmla="*/ 76 h 557"/>
                  <a:gd name="T4" fmla="*/ 71 w 834"/>
                  <a:gd name="T5" fmla="*/ 103 h 557"/>
                  <a:gd name="T6" fmla="*/ 112 w 834"/>
                  <a:gd name="T7" fmla="*/ 116 h 557"/>
                  <a:gd name="T8" fmla="*/ 5 w 834"/>
                  <a:gd name="T9" fmla="*/ 140 h 557"/>
                  <a:gd name="T10" fmla="*/ 87 w 834"/>
                  <a:gd name="T11" fmla="*/ 163 h 557"/>
                  <a:gd name="T12" fmla="*/ 9 w 834"/>
                  <a:gd name="T13" fmla="*/ 177 h 557"/>
                  <a:gd name="T14" fmla="*/ 60 w 834"/>
                  <a:gd name="T15" fmla="*/ 198 h 557"/>
                  <a:gd name="T16" fmla="*/ 112 w 834"/>
                  <a:gd name="T17" fmla="*/ 196 h 557"/>
                  <a:gd name="T18" fmla="*/ 192 w 834"/>
                  <a:gd name="T19" fmla="*/ 214 h 557"/>
                  <a:gd name="T20" fmla="*/ 216 w 834"/>
                  <a:gd name="T21" fmla="*/ 247 h 557"/>
                  <a:gd name="T22" fmla="*/ 232 w 834"/>
                  <a:gd name="T23" fmla="*/ 283 h 557"/>
                  <a:gd name="T24" fmla="*/ 248 w 834"/>
                  <a:gd name="T25" fmla="*/ 295 h 557"/>
                  <a:gd name="T26" fmla="*/ 297 w 834"/>
                  <a:gd name="T27" fmla="*/ 315 h 557"/>
                  <a:gd name="T28" fmla="*/ 265 w 834"/>
                  <a:gd name="T29" fmla="*/ 322 h 557"/>
                  <a:gd name="T30" fmla="*/ 232 w 834"/>
                  <a:gd name="T31" fmla="*/ 355 h 557"/>
                  <a:gd name="T32" fmla="*/ 256 w 834"/>
                  <a:gd name="T33" fmla="*/ 336 h 557"/>
                  <a:gd name="T34" fmla="*/ 303 w 834"/>
                  <a:gd name="T35" fmla="*/ 359 h 557"/>
                  <a:gd name="T36" fmla="*/ 279 w 834"/>
                  <a:gd name="T37" fmla="*/ 390 h 557"/>
                  <a:gd name="T38" fmla="*/ 263 w 834"/>
                  <a:gd name="T39" fmla="*/ 410 h 557"/>
                  <a:gd name="T40" fmla="*/ 263 w 834"/>
                  <a:gd name="T41" fmla="*/ 443 h 557"/>
                  <a:gd name="T42" fmla="*/ 299 w 834"/>
                  <a:gd name="T43" fmla="*/ 468 h 557"/>
                  <a:gd name="T44" fmla="*/ 294 w 834"/>
                  <a:gd name="T45" fmla="*/ 495 h 557"/>
                  <a:gd name="T46" fmla="*/ 323 w 834"/>
                  <a:gd name="T47" fmla="*/ 509 h 557"/>
                  <a:gd name="T48" fmla="*/ 337 w 834"/>
                  <a:gd name="T49" fmla="*/ 536 h 557"/>
                  <a:gd name="T50" fmla="*/ 384 w 834"/>
                  <a:gd name="T51" fmla="*/ 552 h 557"/>
                  <a:gd name="T52" fmla="*/ 406 w 834"/>
                  <a:gd name="T53" fmla="*/ 548 h 557"/>
                  <a:gd name="T54" fmla="*/ 410 w 834"/>
                  <a:gd name="T55" fmla="*/ 523 h 557"/>
                  <a:gd name="T56" fmla="*/ 430 w 834"/>
                  <a:gd name="T57" fmla="*/ 489 h 557"/>
                  <a:gd name="T58" fmla="*/ 442 w 834"/>
                  <a:gd name="T59" fmla="*/ 451 h 557"/>
                  <a:gd name="T60" fmla="*/ 502 w 834"/>
                  <a:gd name="T61" fmla="*/ 433 h 557"/>
                  <a:gd name="T62" fmla="*/ 555 w 834"/>
                  <a:gd name="T63" fmla="*/ 390 h 557"/>
                  <a:gd name="T64" fmla="*/ 631 w 834"/>
                  <a:gd name="T65" fmla="*/ 379 h 557"/>
                  <a:gd name="T66" fmla="*/ 682 w 834"/>
                  <a:gd name="T67" fmla="*/ 359 h 557"/>
                  <a:gd name="T68" fmla="*/ 680 w 834"/>
                  <a:gd name="T69" fmla="*/ 336 h 557"/>
                  <a:gd name="T70" fmla="*/ 655 w 834"/>
                  <a:gd name="T71" fmla="*/ 322 h 557"/>
                  <a:gd name="T72" fmla="*/ 618 w 834"/>
                  <a:gd name="T73" fmla="*/ 307 h 557"/>
                  <a:gd name="T74" fmla="*/ 678 w 834"/>
                  <a:gd name="T75" fmla="*/ 324 h 557"/>
                  <a:gd name="T76" fmla="*/ 707 w 834"/>
                  <a:gd name="T77" fmla="*/ 309 h 557"/>
                  <a:gd name="T78" fmla="*/ 709 w 834"/>
                  <a:gd name="T79" fmla="*/ 299 h 557"/>
                  <a:gd name="T80" fmla="*/ 676 w 834"/>
                  <a:gd name="T81" fmla="*/ 266 h 557"/>
                  <a:gd name="T82" fmla="*/ 700 w 834"/>
                  <a:gd name="T83" fmla="*/ 248 h 557"/>
                  <a:gd name="T84" fmla="*/ 709 w 834"/>
                  <a:gd name="T85" fmla="*/ 239 h 557"/>
                  <a:gd name="T86" fmla="*/ 716 w 834"/>
                  <a:gd name="T87" fmla="*/ 233 h 557"/>
                  <a:gd name="T88" fmla="*/ 734 w 834"/>
                  <a:gd name="T89" fmla="*/ 221 h 557"/>
                  <a:gd name="T90" fmla="*/ 705 w 834"/>
                  <a:gd name="T91" fmla="*/ 200 h 557"/>
                  <a:gd name="T92" fmla="*/ 736 w 834"/>
                  <a:gd name="T93" fmla="*/ 171 h 557"/>
                  <a:gd name="T94" fmla="*/ 725 w 834"/>
                  <a:gd name="T95" fmla="*/ 147 h 557"/>
                  <a:gd name="T96" fmla="*/ 762 w 834"/>
                  <a:gd name="T97" fmla="*/ 105 h 557"/>
                  <a:gd name="T98" fmla="*/ 780 w 834"/>
                  <a:gd name="T99" fmla="*/ 97 h 557"/>
                  <a:gd name="T100" fmla="*/ 803 w 834"/>
                  <a:gd name="T101" fmla="*/ 79 h 557"/>
                  <a:gd name="T102" fmla="*/ 729 w 834"/>
                  <a:gd name="T103" fmla="*/ 66 h 557"/>
                  <a:gd name="T104" fmla="*/ 678 w 834"/>
                  <a:gd name="T105" fmla="*/ 72 h 557"/>
                  <a:gd name="T106" fmla="*/ 644 w 834"/>
                  <a:gd name="T107" fmla="*/ 60 h 557"/>
                  <a:gd name="T108" fmla="*/ 573 w 834"/>
                  <a:gd name="T109" fmla="*/ 52 h 557"/>
                  <a:gd name="T110" fmla="*/ 702 w 834"/>
                  <a:gd name="T111" fmla="*/ 29 h 557"/>
                  <a:gd name="T112" fmla="*/ 631 w 834"/>
                  <a:gd name="T113" fmla="*/ 19 h 557"/>
                  <a:gd name="T114" fmla="*/ 522 w 834"/>
                  <a:gd name="T115" fmla="*/ 4 h 557"/>
                  <a:gd name="T116" fmla="*/ 450 w 834"/>
                  <a:gd name="T117" fmla="*/ 15 h 557"/>
                  <a:gd name="T118" fmla="*/ 404 w 834"/>
                  <a:gd name="T119" fmla="*/ 17 h 557"/>
                  <a:gd name="T120" fmla="*/ 357 w 834"/>
                  <a:gd name="T121" fmla="*/ 39 h 557"/>
                  <a:gd name="T122" fmla="*/ 341 w 834"/>
                  <a:gd name="T123" fmla="*/ 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4" h="557">
                    <a:moveTo>
                      <a:pt x="303" y="70"/>
                    </a:moveTo>
                    <a:lnTo>
                      <a:pt x="303" y="70"/>
                    </a:lnTo>
                    <a:lnTo>
                      <a:pt x="268" y="56"/>
                    </a:lnTo>
                    <a:lnTo>
                      <a:pt x="254" y="70"/>
                    </a:lnTo>
                    <a:lnTo>
                      <a:pt x="254" y="56"/>
                    </a:lnTo>
                    <a:lnTo>
                      <a:pt x="250" y="44"/>
                    </a:lnTo>
                    <a:lnTo>
                      <a:pt x="234" y="46"/>
                    </a:lnTo>
                    <a:lnTo>
                      <a:pt x="234" y="52"/>
                    </a:lnTo>
                    <a:lnTo>
                      <a:pt x="232" y="50"/>
                    </a:lnTo>
                    <a:lnTo>
                      <a:pt x="230" y="50"/>
                    </a:lnTo>
                    <a:lnTo>
                      <a:pt x="230" y="48"/>
                    </a:lnTo>
                    <a:lnTo>
                      <a:pt x="225" y="46"/>
                    </a:lnTo>
                    <a:lnTo>
                      <a:pt x="223" y="48"/>
                    </a:lnTo>
                    <a:lnTo>
                      <a:pt x="223" y="50"/>
                    </a:lnTo>
                    <a:lnTo>
                      <a:pt x="219" y="52"/>
                    </a:lnTo>
                    <a:lnTo>
                      <a:pt x="214" y="50"/>
                    </a:lnTo>
                    <a:lnTo>
                      <a:pt x="207" y="48"/>
                    </a:lnTo>
                    <a:lnTo>
                      <a:pt x="187" y="52"/>
                    </a:lnTo>
                    <a:lnTo>
                      <a:pt x="165" y="56"/>
                    </a:lnTo>
                    <a:lnTo>
                      <a:pt x="170" y="70"/>
                    </a:lnTo>
                    <a:lnTo>
                      <a:pt x="165" y="64"/>
                    </a:lnTo>
                    <a:lnTo>
                      <a:pt x="158" y="56"/>
                    </a:lnTo>
                    <a:lnTo>
                      <a:pt x="154" y="56"/>
                    </a:lnTo>
                    <a:lnTo>
                      <a:pt x="150" y="56"/>
                    </a:lnTo>
                    <a:lnTo>
                      <a:pt x="141" y="74"/>
                    </a:lnTo>
                    <a:lnTo>
                      <a:pt x="145" y="76"/>
                    </a:lnTo>
                    <a:lnTo>
                      <a:pt x="147" y="79"/>
                    </a:lnTo>
                    <a:lnTo>
                      <a:pt x="138" y="76"/>
                    </a:lnTo>
                    <a:lnTo>
                      <a:pt x="132" y="76"/>
                    </a:lnTo>
                    <a:lnTo>
                      <a:pt x="125" y="76"/>
                    </a:lnTo>
                    <a:lnTo>
                      <a:pt x="118" y="76"/>
                    </a:lnTo>
                    <a:lnTo>
                      <a:pt x="107" y="79"/>
                    </a:lnTo>
                    <a:lnTo>
                      <a:pt x="91" y="85"/>
                    </a:lnTo>
                    <a:lnTo>
                      <a:pt x="78" y="87"/>
                    </a:lnTo>
                    <a:lnTo>
                      <a:pt x="74" y="87"/>
                    </a:lnTo>
                    <a:lnTo>
                      <a:pt x="69" y="91"/>
                    </a:lnTo>
                    <a:lnTo>
                      <a:pt x="67" y="93"/>
                    </a:lnTo>
                    <a:lnTo>
                      <a:pt x="67" y="99"/>
                    </a:lnTo>
                    <a:lnTo>
                      <a:pt x="65" y="99"/>
                    </a:lnTo>
                    <a:lnTo>
                      <a:pt x="65" y="101"/>
                    </a:lnTo>
                    <a:lnTo>
                      <a:pt x="67" y="103"/>
                    </a:lnTo>
                    <a:lnTo>
                      <a:pt x="71" y="103"/>
                    </a:lnTo>
                    <a:lnTo>
                      <a:pt x="74" y="103"/>
                    </a:lnTo>
                    <a:lnTo>
                      <a:pt x="80" y="101"/>
                    </a:lnTo>
                    <a:lnTo>
                      <a:pt x="83" y="101"/>
                    </a:lnTo>
                    <a:lnTo>
                      <a:pt x="85" y="101"/>
                    </a:lnTo>
                    <a:lnTo>
                      <a:pt x="87" y="103"/>
                    </a:lnTo>
                    <a:lnTo>
                      <a:pt x="94" y="105"/>
                    </a:lnTo>
                    <a:lnTo>
                      <a:pt x="100" y="103"/>
                    </a:lnTo>
                    <a:lnTo>
                      <a:pt x="114" y="101"/>
                    </a:lnTo>
                    <a:lnTo>
                      <a:pt x="109" y="105"/>
                    </a:lnTo>
                    <a:lnTo>
                      <a:pt x="114" y="105"/>
                    </a:lnTo>
                    <a:lnTo>
                      <a:pt x="112" y="107"/>
                    </a:lnTo>
                    <a:lnTo>
                      <a:pt x="109" y="112"/>
                    </a:lnTo>
                    <a:lnTo>
                      <a:pt x="112" y="114"/>
                    </a:lnTo>
                    <a:lnTo>
                      <a:pt x="112" y="116"/>
                    </a:lnTo>
                    <a:lnTo>
                      <a:pt x="112" y="118"/>
                    </a:lnTo>
                    <a:lnTo>
                      <a:pt x="107" y="122"/>
                    </a:lnTo>
                    <a:lnTo>
                      <a:pt x="100" y="126"/>
                    </a:lnTo>
                    <a:lnTo>
                      <a:pt x="94" y="130"/>
                    </a:lnTo>
                    <a:lnTo>
                      <a:pt x="87" y="132"/>
                    </a:lnTo>
                    <a:lnTo>
                      <a:pt x="76" y="130"/>
                    </a:lnTo>
                    <a:lnTo>
                      <a:pt x="69" y="130"/>
                    </a:lnTo>
                    <a:lnTo>
                      <a:pt x="63" y="130"/>
                    </a:lnTo>
                    <a:lnTo>
                      <a:pt x="51" y="136"/>
                    </a:lnTo>
                    <a:lnTo>
                      <a:pt x="49" y="136"/>
                    </a:lnTo>
                    <a:lnTo>
                      <a:pt x="47" y="134"/>
                    </a:lnTo>
                    <a:lnTo>
                      <a:pt x="40" y="134"/>
                    </a:lnTo>
                    <a:lnTo>
                      <a:pt x="7" y="138"/>
                    </a:lnTo>
                    <a:lnTo>
                      <a:pt x="5" y="140"/>
                    </a:lnTo>
                    <a:lnTo>
                      <a:pt x="0" y="144"/>
                    </a:lnTo>
                    <a:lnTo>
                      <a:pt x="2" y="149"/>
                    </a:lnTo>
                    <a:lnTo>
                      <a:pt x="5" y="153"/>
                    </a:lnTo>
                    <a:lnTo>
                      <a:pt x="7" y="155"/>
                    </a:lnTo>
                    <a:lnTo>
                      <a:pt x="11" y="155"/>
                    </a:lnTo>
                    <a:lnTo>
                      <a:pt x="18" y="157"/>
                    </a:lnTo>
                    <a:lnTo>
                      <a:pt x="22" y="163"/>
                    </a:lnTo>
                    <a:lnTo>
                      <a:pt x="31" y="165"/>
                    </a:lnTo>
                    <a:lnTo>
                      <a:pt x="40" y="165"/>
                    </a:lnTo>
                    <a:lnTo>
                      <a:pt x="43" y="157"/>
                    </a:lnTo>
                    <a:lnTo>
                      <a:pt x="47" y="165"/>
                    </a:lnTo>
                    <a:lnTo>
                      <a:pt x="58" y="167"/>
                    </a:lnTo>
                    <a:lnTo>
                      <a:pt x="67" y="165"/>
                    </a:lnTo>
                    <a:lnTo>
                      <a:pt x="87" y="163"/>
                    </a:lnTo>
                    <a:lnTo>
                      <a:pt x="87" y="171"/>
                    </a:lnTo>
                    <a:lnTo>
                      <a:pt x="60" y="169"/>
                    </a:lnTo>
                    <a:lnTo>
                      <a:pt x="49" y="171"/>
                    </a:lnTo>
                    <a:lnTo>
                      <a:pt x="36" y="173"/>
                    </a:lnTo>
                    <a:lnTo>
                      <a:pt x="34" y="177"/>
                    </a:lnTo>
                    <a:lnTo>
                      <a:pt x="36" y="177"/>
                    </a:lnTo>
                    <a:lnTo>
                      <a:pt x="38" y="179"/>
                    </a:lnTo>
                    <a:lnTo>
                      <a:pt x="36" y="179"/>
                    </a:lnTo>
                    <a:lnTo>
                      <a:pt x="31" y="179"/>
                    </a:lnTo>
                    <a:lnTo>
                      <a:pt x="27" y="177"/>
                    </a:lnTo>
                    <a:lnTo>
                      <a:pt x="22" y="175"/>
                    </a:lnTo>
                    <a:lnTo>
                      <a:pt x="18" y="175"/>
                    </a:lnTo>
                    <a:lnTo>
                      <a:pt x="16" y="175"/>
                    </a:lnTo>
                    <a:lnTo>
                      <a:pt x="9" y="177"/>
                    </a:lnTo>
                    <a:lnTo>
                      <a:pt x="11" y="179"/>
                    </a:lnTo>
                    <a:lnTo>
                      <a:pt x="13" y="184"/>
                    </a:lnTo>
                    <a:lnTo>
                      <a:pt x="13" y="186"/>
                    </a:lnTo>
                    <a:lnTo>
                      <a:pt x="20" y="186"/>
                    </a:lnTo>
                    <a:lnTo>
                      <a:pt x="27" y="186"/>
                    </a:lnTo>
                    <a:lnTo>
                      <a:pt x="34" y="190"/>
                    </a:lnTo>
                    <a:lnTo>
                      <a:pt x="31" y="192"/>
                    </a:lnTo>
                    <a:lnTo>
                      <a:pt x="29" y="192"/>
                    </a:lnTo>
                    <a:lnTo>
                      <a:pt x="36" y="198"/>
                    </a:lnTo>
                    <a:lnTo>
                      <a:pt x="40" y="200"/>
                    </a:lnTo>
                    <a:lnTo>
                      <a:pt x="47" y="202"/>
                    </a:lnTo>
                    <a:lnTo>
                      <a:pt x="58" y="204"/>
                    </a:lnTo>
                    <a:lnTo>
                      <a:pt x="60" y="202"/>
                    </a:lnTo>
                    <a:lnTo>
                      <a:pt x="60" y="198"/>
                    </a:lnTo>
                    <a:lnTo>
                      <a:pt x="60" y="194"/>
                    </a:lnTo>
                    <a:lnTo>
                      <a:pt x="71" y="198"/>
                    </a:lnTo>
                    <a:lnTo>
                      <a:pt x="71" y="196"/>
                    </a:lnTo>
                    <a:lnTo>
                      <a:pt x="76" y="194"/>
                    </a:lnTo>
                    <a:lnTo>
                      <a:pt x="80" y="194"/>
                    </a:lnTo>
                    <a:lnTo>
                      <a:pt x="87" y="194"/>
                    </a:lnTo>
                    <a:lnTo>
                      <a:pt x="87" y="196"/>
                    </a:lnTo>
                    <a:lnTo>
                      <a:pt x="89" y="198"/>
                    </a:lnTo>
                    <a:lnTo>
                      <a:pt x="89" y="200"/>
                    </a:lnTo>
                    <a:lnTo>
                      <a:pt x="94" y="200"/>
                    </a:lnTo>
                    <a:lnTo>
                      <a:pt x="96" y="198"/>
                    </a:lnTo>
                    <a:lnTo>
                      <a:pt x="96" y="194"/>
                    </a:lnTo>
                    <a:lnTo>
                      <a:pt x="107" y="196"/>
                    </a:lnTo>
                    <a:lnTo>
                      <a:pt x="112" y="196"/>
                    </a:lnTo>
                    <a:lnTo>
                      <a:pt x="118" y="194"/>
                    </a:lnTo>
                    <a:lnTo>
                      <a:pt x="123" y="190"/>
                    </a:lnTo>
                    <a:lnTo>
                      <a:pt x="125" y="190"/>
                    </a:lnTo>
                    <a:lnTo>
                      <a:pt x="125" y="192"/>
                    </a:lnTo>
                    <a:lnTo>
                      <a:pt x="127" y="196"/>
                    </a:lnTo>
                    <a:lnTo>
                      <a:pt x="136" y="192"/>
                    </a:lnTo>
                    <a:lnTo>
                      <a:pt x="165" y="198"/>
                    </a:lnTo>
                    <a:lnTo>
                      <a:pt x="170" y="204"/>
                    </a:lnTo>
                    <a:lnTo>
                      <a:pt x="174" y="208"/>
                    </a:lnTo>
                    <a:lnTo>
                      <a:pt x="181" y="208"/>
                    </a:lnTo>
                    <a:lnTo>
                      <a:pt x="185" y="208"/>
                    </a:lnTo>
                    <a:lnTo>
                      <a:pt x="190" y="208"/>
                    </a:lnTo>
                    <a:lnTo>
                      <a:pt x="190" y="210"/>
                    </a:lnTo>
                    <a:lnTo>
                      <a:pt x="192" y="214"/>
                    </a:lnTo>
                    <a:lnTo>
                      <a:pt x="192" y="219"/>
                    </a:lnTo>
                    <a:lnTo>
                      <a:pt x="196" y="219"/>
                    </a:lnTo>
                    <a:lnTo>
                      <a:pt x="201" y="221"/>
                    </a:lnTo>
                    <a:lnTo>
                      <a:pt x="207" y="227"/>
                    </a:lnTo>
                    <a:lnTo>
                      <a:pt x="212" y="233"/>
                    </a:lnTo>
                    <a:lnTo>
                      <a:pt x="221" y="233"/>
                    </a:lnTo>
                    <a:lnTo>
                      <a:pt x="223" y="235"/>
                    </a:lnTo>
                    <a:lnTo>
                      <a:pt x="223" y="237"/>
                    </a:lnTo>
                    <a:lnTo>
                      <a:pt x="221" y="237"/>
                    </a:lnTo>
                    <a:lnTo>
                      <a:pt x="221" y="239"/>
                    </a:lnTo>
                    <a:lnTo>
                      <a:pt x="221" y="241"/>
                    </a:lnTo>
                    <a:lnTo>
                      <a:pt x="219" y="243"/>
                    </a:lnTo>
                    <a:lnTo>
                      <a:pt x="210" y="247"/>
                    </a:lnTo>
                    <a:lnTo>
                      <a:pt x="216" y="247"/>
                    </a:lnTo>
                    <a:lnTo>
                      <a:pt x="223" y="245"/>
                    </a:lnTo>
                    <a:lnTo>
                      <a:pt x="225" y="250"/>
                    </a:lnTo>
                    <a:lnTo>
                      <a:pt x="228" y="254"/>
                    </a:lnTo>
                    <a:lnTo>
                      <a:pt x="232" y="254"/>
                    </a:lnTo>
                    <a:lnTo>
                      <a:pt x="232" y="256"/>
                    </a:lnTo>
                    <a:lnTo>
                      <a:pt x="230" y="258"/>
                    </a:lnTo>
                    <a:lnTo>
                      <a:pt x="230" y="260"/>
                    </a:lnTo>
                    <a:lnTo>
                      <a:pt x="236" y="264"/>
                    </a:lnTo>
                    <a:lnTo>
                      <a:pt x="236" y="268"/>
                    </a:lnTo>
                    <a:lnTo>
                      <a:pt x="236" y="272"/>
                    </a:lnTo>
                    <a:lnTo>
                      <a:pt x="243" y="272"/>
                    </a:lnTo>
                    <a:lnTo>
                      <a:pt x="243" y="276"/>
                    </a:lnTo>
                    <a:lnTo>
                      <a:pt x="243" y="282"/>
                    </a:lnTo>
                    <a:lnTo>
                      <a:pt x="232" y="283"/>
                    </a:lnTo>
                    <a:lnTo>
                      <a:pt x="232" y="282"/>
                    </a:lnTo>
                    <a:lnTo>
                      <a:pt x="234" y="283"/>
                    </a:lnTo>
                    <a:lnTo>
                      <a:pt x="234" y="287"/>
                    </a:lnTo>
                    <a:lnTo>
                      <a:pt x="230" y="291"/>
                    </a:lnTo>
                    <a:lnTo>
                      <a:pt x="228" y="293"/>
                    </a:lnTo>
                    <a:lnTo>
                      <a:pt x="230" y="295"/>
                    </a:lnTo>
                    <a:lnTo>
                      <a:pt x="234" y="297"/>
                    </a:lnTo>
                    <a:lnTo>
                      <a:pt x="228" y="301"/>
                    </a:lnTo>
                    <a:lnTo>
                      <a:pt x="225" y="303"/>
                    </a:lnTo>
                    <a:lnTo>
                      <a:pt x="228" y="305"/>
                    </a:lnTo>
                    <a:lnTo>
                      <a:pt x="230" y="305"/>
                    </a:lnTo>
                    <a:lnTo>
                      <a:pt x="245" y="307"/>
                    </a:lnTo>
                    <a:lnTo>
                      <a:pt x="248" y="301"/>
                    </a:lnTo>
                    <a:lnTo>
                      <a:pt x="248" y="295"/>
                    </a:lnTo>
                    <a:lnTo>
                      <a:pt x="252" y="297"/>
                    </a:lnTo>
                    <a:lnTo>
                      <a:pt x="252" y="301"/>
                    </a:lnTo>
                    <a:lnTo>
                      <a:pt x="263" y="301"/>
                    </a:lnTo>
                    <a:lnTo>
                      <a:pt x="277" y="303"/>
                    </a:lnTo>
                    <a:lnTo>
                      <a:pt x="274" y="305"/>
                    </a:lnTo>
                    <a:lnTo>
                      <a:pt x="274" y="307"/>
                    </a:lnTo>
                    <a:lnTo>
                      <a:pt x="274" y="309"/>
                    </a:lnTo>
                    <a:lnTo>
                      <a:pt x="277" y="309"/>
                    </a:lnTo>
                    <a:lnTo>
                      <a:pt x="281" y="309"/>
                    </a:lnTo>
                    <a:lnTo>
                      <a:pt x="288" y="307"/>
                    </a:lnTo>
                    <a:lnTo>
                      <a:pt x="285" y="309"/>
                    </a:lnTo>
                    <a:lnTo>
                      <a:pt x="283" y="311"/>
                    </a:lnTo>
                    <a:lnTo>
                      <a:pt x="299" y="313"/>
                    </a:lnTo>
                    <a:lnTo>
                      <a:pt x="297" y="315"/>
                    </a:lnTo>
                    <a:lnTo>
                      <a:pt x="292" y="317"/>
                    </a:lnTo>
                    <a:lnTo>
                      <a:pt x="294" y="318"/>
                    </a:lnTo>
                    <a:lnTo>
                      <a:pt x="299" y="318"/>
                    </a:lnTo>
                    <a:lnTo>
                      <a:pt x="292" y="320"/>
                    </a:lnTo>
                    <a:lnTo>
                      <a:pt x="290" y="324"/>
                    </a:lnTo>
                    <a:lnTo>
                      <a:pt x="299" y="324"/>
                    </a:lnTo>
                    <a:lnTo>
                      <a:pt x="299" y="326"/>
                    </a:lnTo>
                    <a:lnTo>
                      <a:pt x="292" y="326"/>
                    </a:lnTo>
                    <a:lnTo>
                      <a:pt x="292" y="330"/>
                    </a:lnTo>
                    <a:lnTo>
                      <a:pt x="299" y="334"/>
                    </a:lnTo>
                    <a:lnTo>
                      <a:pt x="285" y="332"/>
                    </a:lnTo>
                    <a:lnTo>
                      <a:pt x="279" y="328"/>
                    </a:lnTo>
                    <a:lnTo>
                      <a:pt x="274" y="324"/>
                    </a:lnTo>
                    <a:lnTo>
                      <a:pt x="265" y="322"/>
                    </a:lnTo>
                    <a:lnTo>
                      <a:pt x="256" y="322"/>
                    </a:lnTo>
                    <a:lnTo>
                      <a:pt x="241" y="324"/>
                    </a:lnTo>
                    <a:lnTo>
                      <a:pt x="241" y="326"/>
                    </a:lnTo>
                    <a:lnTo>
                      <a:pt x="243" y="330"/>
                    </a:lnTo>
                    <a:lnTo>
                      <a:pt x="245" y="330"/>
                    </a:lnTo>
                    <a:lnTo>
                      <a:pt x="248" y="330"/>
                    </a:lnTo>
                    <a:lnTo>
                      <a:pt x="250" y="330"/>
                    </a:lnTo>
                    <a:lnTo>
                      <a:pt x="252" y="332"/>
                    </a:lnTo>
                    <a:lnTo>
                      <a:pt x="254" y="336"/>
                    </a:lnTo>
                    <a:lnTo>
                      <a:pt x="241" y="334"/>
                    </a:lnTo>
                    <a:lnTo>
                      <a:pt x="239" y="342"/>
                    </a:lnTo>
                    <a:lnTo>
                      <a:pt x="236" y="348"/>
                    </a:lnTo>
                    <a:lnTo>
                      <a:pt x="232" y="353"/>
                    </a:lnTo>
                    <a:lnTo>
                      <a:pt x="232" y="355"/>
                    </a:lnTo>
                    <a:lnTo>
                      <a:pt x="236" y="355"/>
                    </a:lnTo>
                    <a:lnTo>
                      <a:pt x="252" y="357"/>
                    </a:lnTo>
                    <a:lnTo>
                      <a:pt x="252" y="361"/>
                    </a:lnTo>
                    <a:lnTo>
                      <a:pt x="241" y="361"/>
                    </a:lnTo>
                    <a:lnTo>
                      <a:pt x="245" y="367"/>
                    </a:lnTo>
                    <a:lnTo>
                      <a:pt x="252" y="367"/>
                    </a:lnTo>
                    <a:lnTo>
                      <a:pt x="259" y="365"/>
                    </a:lnTo>
                    <a:lnTo>
                      <a:pt x="270" y="361"/>
                    </a:lnTo>
                    <a:lnTo>
                      <a:pt x="274" y="359"/>
                    </a:lnTo>
                    <a:lnTo>
                      <a:pt x="279" y="359"/>
                    </a:lnTo>
                    <a:lnTo>
                      <a:pt x="279" y="355"/>
                    </a:lnTo>
                    <a:lnTo>
                      <a:pt x="279" y="351"/>
                    </a:lnTo>
                    <a:lnTo>
                      <a:pt x="268" y="344"/>
                    </a:lnTo>
                    <a:lnTo>
                      <a:pt x="256" y="336"/>
                    </a:lnTo>
                    <a:lnTo>
                      <a:pt x="256" y="334"/>
                    </a:lnTo>
                    <a:lnTo>
                      <a:pt x="263" y="334"/>
                    </a:lnTo>
                    <a:lnTo>
                      <a:pt x="268" y="334"/>
                    </a:lnTo>
                    <a:lnTo>
                      <a:pt x="270" y="338"/>
                    </a:lnTo>
                    <a:lnTo>
                      <a:pt x="274" y="342"/>
                    </a:lnTo>
                    <a:lnTo>
                      <a:pt x="281" y="342"/>
                    </a:lnTo>
                    <a:lnTo>
                      <a:pt x="285" y="340"/>
                    </a:lnTo>
                    <a:lnTo>
                      <a:pt x="288" y="342"/>
                    </a:lnTo>
                    <a:lnTo>
                      <a:pt x="290" y="344"/>
                    </a:lnTo>
                    <a:lnTo>
                      <a:pt x="294" y="344"/>
                    </a:lnTo>
                    <a:lnTo>
                      <a:pt x="299" y="342"/>
                    </a:lnTo>
                    <a:lnTo>
                      <a:pt x="297" y="359"/>
                    </a:lnTo>
                    <a:lnTo>
                      <a:pt x="301" y="359"/>
                    </a:lnTo>
                    <a:lnTo>
                      <a:pt x="303" y="359"/>
                    </a:lnTo>
                    <a:lnTo>
                      <a:pt x="303" y="363"/>
                    </a:lnTo>
                    <a:lnTo>
                      <a:pt x="303" y="367"/>
                    </a:lnTo>
                    <a:lnTo>
                      <a:pt x="303" y="369"/>
                    </a:lnTo>
                    <a:lnTo>
                      <a:pt x="301" y="371"/>
                    </a:lnTo>
                    <a:lnTo>
                      <a:pt x="299" y="373"/>
                    </a:lnTo>
                    <a:lnTo>
                      <a:pt x="297" y="369"/>
                    </a:lnTo>
                    <a:lnTo>
                      <a:pt x="294" y="367"/>
                    </a:lnTo>
                    <a:lnTo>
                      <a:pt x="294" y="371"/>
                    </a:lnTo>
                    <a:lnTo>
                      <a:pt x="297" y="383"/>
                    </a:lnTo>
                    <a:lnTo>
                      <a:pt x="281" y="381"/>
                    </a:lnTo>
                    <a:lnTo>
                      <a:pt x="279" y="385"/>
                    </a:lnTo>
                    <a:lnTo>
                      <a:pt x="277" y="386"/>
                    </a:lnTo>
                    <a:lnTo>
                      <a:pt x="270" y="388"/>
                    </a:lnTo>
                    <a:lnTo>
                      <a:pt x="279" y="390"/>
                    </a:lnTo>
                    <a:lnTo>
                      <a:pt x="285" y="390"/>
                    </a:lnTo>
                    <a:lnTo>
                      <a:pt x="290" y="388"/>
                    </a:lnTo>
                    <a:lnTo>
                      <a:pt x="299" y="385"/>
                    </a:lnTo>
                    <a:lnTo>
                      <a:pt x="299" y="392"/>
                    </a:lnTo>
                    <a:lnTo>
                      <a:pt x="279" y="394"/>
                    </a:lnTo>
                    <a:lnTo>
                      <a:pt x="274" y="392"/>
                    </a:lnTo>
                    <a:lnTo>
                      <a:pt x="272" y="390"/>
                    </a:lnTo>
                    <a:lnTo>
                      <a:pt x="268" y="390"/>
                    </a:lnTo>
                    <a:lnTo>
                      <a:pt x="270" y="394"/>
                    </a:lnTo>
                    <a:lnTo>
                      <a:pt x="256" y="402"/>
                    </a:lnTo>
                    <a:lnTo>
                      <a:pt x="256" y="408"/>
                    </a:lnTo>
                    <a:lnTo>
                      <a:pt x="261" y="408"/>
                    </a:lnTo>
                    <a:lnTo>
                      <a:pt x="263" y="408"/>
                    </a:lnTo>
                    <a:lnTo>
                      <a:pt x="263" y="410"/>
                    </a:lnTo>
                    <a:lnTo>
                      <a:pt x="256" y="414"/>
                    </a:lnTo>
                    <a:lnTo>
                      <a:pt x="261" y="421"/>
                    </a:lnTo>
                    <a:lnTo>
                      <a:pt x="265" y="421"/>
                    </a:lnTo>
                    <a:lnTo>
                      <a:pt x="265" y="423"/>
                    </a:lnTo>
                    <a:lnTo>
                      <a:pt x="265" y="427"/>
                    </a:lnTo>
                    <a:lnTo>
                      <a:pt x="261" y="431"/>
                    </a:lnTo>
                    <a:lnTo>
                      <a:pt x="265" y="433"/>
                    </a:lnTo>
                    <a:lnTo>
                      <a:pt x="268" y="433"/>
                    </a:lnTo>
                    <a:lnTo>
                      <a:pt x="265" y="433"/>
                    </a:lnTo>
                    <a:lnTo>
                      <a:pt x="259" y="433"/>
                    </a:lnTo>
                    <a:lnTo>
                      <a:pt x="256" y="437"/>
                    </a:lnTo>
                    <a:lnTo>
                      <a:pt x="268" y="439"/>
                    </a:lnTo>
                    <a:lnTo>
                      <a:pt x="265" y="443"/>
                    </a:lnTo>
                    <a:lnTo>
                      <a:pt x="263" y="443"/>
                    </a:lnTo>
                    <a:lnTo>
                      <a:pt x="263" y="445"/>
                    </a:lnTo>
                    <a:lnTo>
                      <a:pt x="270" y="445"/>
                    </a:lnTo>
                    <a:lnTo>
                      <a:pt x="277" y="445"/>
                    </a:lnTo>
                    <a:lnTo>
                      <a:pt x="277" y="451"/>
                    </a:lnTo>
                    <a:lnTo>
                      <a:pt x="277" y="454"/>
                    </a:lnTo>
                    <a:lnTo>
                      <a:pt x="283" y="464"/>
                    </a:lnTo>
                    <a:lnTo>
                      <a:pt x="281" y="464"/>
                    </a:lnTo>
                    <a:lnTo>
                      <a:pt x="281" y="466"/>
                    </a:lnTo>
                    <a:lnTo>
                      <a:pt x="281" y="472"/>
                    </a:lnTo>
                    <a:lnTo>
                      <a:pt x="290" y="466"/>
                    </a:lnTo>
                    <a:lnTo>
                      <a:pt x="301" y="462"/>
                    </a:lnTo>
                    <a:lnTo>
                      <a:pt x="301" y="464"/>
                    </a:lnTo>
                    <a:lnTo>
                      <a:pt x="301" y="468"/>
                    </a:lnTo>
                    <a:lnTo>
                      <a:pt x="299" y="468"/>
                    </a:lnTo>
                    <a:lnTo>
                      <a:pt x="299" y="474"/>
                    </a:lnTo>
                    <a:lnTo>
                      <a:pt x="290" y="474"/>
                    </a:lnTo>
                    <a:lnTo>
                      <a:pt x="285" y="474"/>
                    </a:lnTo>
                    <a:lnTo>
                      <a:pt x="292" y="476"/>
                    </a:lnTo>
                    <a:lnTo>
                      <a:pt x="290" y="478"/>
                    </a:lnTo>
                    <a:lnTo>
                      <a:pt x="283" y="478"/>
                    </a:lnTo>
                    <a:lnTo>
                      <a:pt x="285" y="482"/>
                    </a:lnTo>
                    <a:lnTo>
                      <a:pt x="288" y="484"/>
                    </a:lnTo>
                    <a:lnTo>
                      <a:pt x="288" y="488"/>
                    </a:lnTo>
                    <a:lnTo>
                      <a:pt x="297" y="488"/>
                    </a:lnTo>
                    <a:lnTo>
                      <a:pt x="297" y="489"/>
                    </a:lnTo>
                    <a:lnTo>
                      <a:pt x="294" y="491"/>
                    </a:lnTo>
                    <a:lnTo>
                      <a:pt x="294" y="493"/>
                    </a:lnTo>
                    <a:lnTo>
                      <a:pt x="294" y="495"/>
                    </a:lnTo>
                    <a:lnTo>
                      <a:pt x="299" y="501"/>
                    </a:lnTo>
                    <a:lnTo>
                      <a:pt x="299" y="497"/>
                    </a:lnTo>
                    <a:lnTo>
                      <a:pt x="301" y="497"/>
                    </a:lnTo>
                    <a:lnTo>
                      <a:pt x="303" y="497"/>
                    </a:lnTo>
                    <a:lnTo>
                      <a:pt x="306" y="499"/>
                    </a:lnTo>
                    <a:lnTo>
                      <a:pt x="303" y="501"/>
                    </a:lnTo>
                    <a:lnTo>
                      <a:pt x="301" y="503"/>
                    </a:lnTo>
                    <a:lnTo>
                      <a:pt x="303" y="507"/>
                    </a:lnTo>
                    <a:lnTo>
                      <a:pt x="310" y="505"/>
                    </a:lnTo>
                    <a:lnTo>
                      <a:pt x="310" y="509"/>
                    </a:lnTo>
                    <a:lnTo>
                      <a:pt x="310" y="515"/>
                    </a:lnTo>
                    <a:lnTo>
                      <a:pt x="317" y="511"/>
                    </a:lnTo>
                    <a:lnTo>
                      <a:pt x="319" y="509"/>
                    </a:lnTo>
                    <a:lnTo>
                      <a:pt x="323" y="509"/>
                    </a:lnTo>
                    <a:lnTo>
                      <a:pt x="321" y="517"/>
                    </a:lnTo>
                    <a:lnTo>
                      <a:pt x="323" y="517"/>
                    </a:lnTo>
                    <a:lnTo>
                      <a:pt x="328" y="517"/>
                    </a:lnTo>
                    <a:lnTo>
                      <a:pt x="328" y="526"/>
                    </a:lnTo>
                    <a:lnTo>
                      <a:pt x="330" y="528"/>
                    </a:lnTo>
                    <a:lnTo>
                      <a:pt x="332" y="526"/>
                    </a:lnTo>
                    <a:lnTo>
                      <a:pt x="337" y="524"/>
                    </a:lnTo>
                    <a:lnTo>
                      <a:pt x="335" y="526"/>
                    </a:lnTo>
                    <a:lnTo>
                      <a:pt x="335" y="528"/>
                    </a:lnTo>
                    <a:lnTo>
                      <a:pt x="332" y="528"/>
                    </a:lnTo>
                    <a:lnTo>
                      <a:pt x="332" y="530"/>
                    </a:lnTo>
                    <a:lnTo>
                      <a:pt x="337" y="530"/>
                    </a:lnTo>
                    <a:lnTo>
                      <a:pt x="335" y="534"/>
                    </a:lnTo>
                    <a:lnTo>
                      <a:pt x="337" y="536"/>
                    </a:lnTo>
                    <a:lnTo>
                      <a:pt x="337" y="538"/>
                    </a:lnTo>
                    <a:lnTo>
                      <a:pt x="339" y="542"/>
                    </a:lnTo>
                    <a:lnTo>
                      <a:pt x="352" y="538"/>
                    </a:lnTo>
                    <a:lnTo>
                      <a:pt x="359" y="534"/>
                    </a:lnTo>
                    <a:lnTo>
                      <a:pt x="363" y="528"/>
                    </a:lnTo>
                    <a:lnTo>
                      <a:pt x="363" y="538"/>
                    </a:lnTo>
                    <a:lnTo>
                      <a:pt x="366" y="542"/>
                    </a:lnTo>
                    <a:lnTo>
                      <a:pt x="366" y="544"/>
                    </a:lnTo>
                    <a:lnTo>
                      <a:pt x="375" y="544"/>
                    </a:lnTo>
                    <a:lnTo>
                      <a:pt x="386" y="542"/>
                    </a:lnTo>
                    <a:lnTo>
                      <a:pt x="379" y="552"/>
                    </a:lnTo>
                    <a:lnTo>
                      <a:pt x="388" y="546"/>
                    </a:lnTo>
                    <a:lnTo>
                      <a:pt x="386" y="548"/>
                    </a:lnTo>
                    <a:lnTo>
                      <a:pt x="384" y="552"/>
                    </a:lnTo>
                    <a:lnTo>
                      <a:pt x="386" y="552"/>
                    </a:lnTo>
                    <a:lnTo>
                      <a:pt x="390" y="554"/>
                    </a:lnTo>
                    <a:lnTo>
                      <a:pt x="390" y="550"/>
                    </a:lnTo>
                    <a:lnTo>
                      <a:pt x="395" y="548"/>
                    </a:lnTo>
                    <a:lnTo>
                      <a:pt x="395" y="552"/>
                    </a:lnTo>
                    <a:lnTo>
                      <a:pt x="395" y="556"/>
                    </a:lnTo>
                    <a:lnTo>
                      <a:pt x="395" y="557"/>
                    </a:lnTo>
                    <a:lnTo>
                      <a:pt x="397" y="557"/>
                    </a:lnTo>
                    <a:lnTo>
                      <a:pt x="406" y="557"/>
                    </a:lnTo>
                    <a:lnTo>
                      <a:pt x="406" y="556"/>
                    </a:lnTo>
                    <a:lnTo>
                      <a:pt x="404" y="554"/>
                    </a:lnTo>
                    <a:lnTo>
                      <a:pt x="413" y="550"/>
                    </a:lnTo>
                    <a:lnTo>
                      <a:pt x="410" y="550"/>
                    </a:lnTo>
                    <a:lnTo>
                      <a:pt x="406" y="548"/>
                    </a:lnTo>
                    <a:lnTo>
                      <a:pt x="408" y="548"/>
                    </a:lnTo>
                    <a:lnTo>
                      <a:pt x="408" y="546"/>
                    </a:lnTo>
                    <a:lnTo>
                      <a:pt x="406" y="544"/>
                    </a:lnTo>
                    <a:lnTo>
                      <a:pt x="401" y="544"/>
                    </a:lnTo>
                    <a:lnTo>
                      <a:pt x="399" y="542"/>
                    </a:lnTo>
                    <a:lnTo>
                      <a:pt x="401" y="540"/>
                    </a:lnTo>
                    <a:lnTo>
                      <a:pt x="406" y="540"/>
                    </a:lnTo>
                    <a:lnTo>
                      <a:pt x="406" y="538"/>
                    </a:lnTo>
                    <a:lnTo>
                      <a:pt x="408" y="536"/>
                    </a:lnTo>
                    <a:lnTo>
                      <a:pt x="408" y="534"/>
                    </a:lnTo>
                    <a:lnTo>
                      <a:pt x="406" y="530"/>
                    </a:lnTo>
                    <a:lnTo>
                      <a:pt x="413" y="526"/>
                    </a:lnTo>
                    <a:lnTo>
                      <a:pt x="413" y="524"/>
                    </a:lnTo>
                    <a:lnTo>
                      <a:pt x="410" y="523"/>
                    </a:lnTo>
                    <a:lnTo>
                      <a:pt x="410" y="521"/>
                    </a:lnTo>
                    <a:lnTo>
                      <a:pt x="417" y="517"/>
                    </a:lnTo>
                    <a:lnTo>
                      <a:pt x="417" y="513"/>
                    </a:lnTo>
                    <a:lnTo>
                      <a:pt x="415" y="507"/>
                    </a:lnTo>
                    <a:lnTo>
                      <a:pt x="422" y="505"/>
                    </a:lnTo>
                    <a:lnTo>
                      <a:pt x="424" y="503"/>
                    </a:lnTo>
                    <a:lnTo>
                      <a:pt x="422" y="501"/>
                    </a:lnTo>
                    <a:lnTo>
                      <a:pt x="417" y="501"/>
                    </a:lnTo>
                    <a:lnTo>
                      <a:pt x="419" y="499"/>
                    </a:lnTo>
                    <a:lnTo>
                      <a:pt x="419" y="495"/>
                    </a:lnTo>
                    <a:lnTo>
                      <a:pt x="424" y="495"/>
                    </a:lnTo>
                    <a:lnTo>
                      <a:pt x="426" y="497"/>
                    </a:lnTo>
                    <a:lnTo>
                      <a:pt x="430" y="493"/>
                    </a:lnTo>
                    <a:lnTo>
                      <a:pt x="430" y="489"/>
                    </a:lnTo>
                    <a:lnTo>
                      <a:pt x="430" y="486"/>
                    </a:lnTo>
                    <a:lnTo>
                      <a:pt x="437" y="486"/>
                    </a:lnTo>
                    <a:lnTo>
                      <a:pt x="437" y="484"/>
                    </a:lnTo>
                    <a:lnTo>
                      <a:pt x="435" y="482"/>
                    </a:lnTo>
                    <a:lnTo>
                      <a:pt x="435" y="480"/>
                    </a:lnTo>
                    <a:lnTo>
                      <a:pt x="435" y="476"/>
                    </a:lnTo>
                    <a:lnTo>
                      <a:pt x="437" y="474"/>
                    </a:lnTo>
                    <a:lnTo>
                      <a:pt x="439" y="472"/>
                    </a:lnTo>
                    <a:lnTo>
                      <a:pt x="430" y="472"/>
                    </a:lnTo>
                    <a:lnTo>
                      <a:pt x="428" y="468"/>
                    </a:lnTo>
                    <a:lnTo>
                      <a:pt x="442" y="470"/>
                    </a:lnTo>
                    <a:lnTo>
                      <a:pt x="442" y="460"/>
                    </a:lnTo>
                    <a:lnTo>
                      <a:pt x="437" y="451"/>
                    </a:lnTo>
                    <a:lnTo>
                      <a:pt x="442" y="451"/>
                    </a:lnTo>
                    <a:lnTo>
                      <a:pt x="446" y="451"/>
                    </a:lnTo>
                    <a:lnTo>
                      <a:pt x="446" y="447"/>
                    </a:lnTo>
                    <a:lnTo>
                      <a:pt x="450" y="445"/>
                    </a:lnTo>
                    <a:lnTo>
                      <a:pt x="448" y="443"/>
                    </a:lnTo>
                    <a:lnTo>
                      <a:pt x="448" y="441"/>
                    </a:lnTo>
                    <a:lnTo>
                      <a:pt x="466" y="441"/>
                    </a:lnTo>
                    <a:lnTo>
                      <a:pt x="475" y="439"/>
                    </a:lnTo>
                    <a:lnTo>
                      <a:pt x="482" y="433"/>
                    </a:lnTo>
                    <a:lnTo>
                      <a:pt x="482" y="439"/>
                    </a:lnTo>
                    <a:lnTo>
                      <a:pt x="484" y="441"/>
                    </a:lnTo>
                    <a:lnTo>
                      <a:pt x="488" y="443"/>
                    </a:lnTo>
                    <a:lnTo>
                      <a:pt x="495" y="435"/>
                    </a:lnTo>
                    <a:lnTo>
                      <a:pt x="497" y="435"/>
                    </a:lnTo>
                    <a:lnTo>
                      <a:pt x="502" y="433"/>
                    </a:lnTo>
                    <a:lnTo>
                      <a:pt x="502" y="435"/>
                    </a:lnTo>
                    <a:lnTo>
                      <a:pt x="502" y="437"/>
                    </a:lnTo>
                    <a:lnTo>
                      <a:pt x="506" y="437"/>
                    </a:lnTo>
                    <a:lnTo>
                      <a:pt x="511" y="427"/>
                    </a:lnTo>
                    <a:lnTo>
                      <a:pt x="515" y="420"/>
                    </a:lnTo>
                    <a:lnTo>
                      <a:pt x="520" y="418"/>
                    </a:lnTo>
                    <a:lnTo>
                      <a:pt x="524" y="416"/>
                    </a:lnTo>
                    <a:lnTo>
                      <a:pt x="533" y="414"/>
                    </a:lnTo>
                    <a:lnTo>
                      <a:pt x="537" y="408"/>
                    </a:lnTo>
                    <a:lnTo>
                      <a:pt x="542" y="402"/>
                    </a:lnTo>
                    <a:lnTo>
                      <a:pt x="546" y="402"/>
                    </a:lnTo>
                    <a:lnTo>
                      <a:pt x="553" y="400"/>
                    </a:lnTo>
                    <a:lnTo>
                      <a:pt x="553" y="396"/>
                    </a:lnTo>
                    <a:lnTo>
                      <a:pt x="555" y="390"/>
                    </a:lnTo>
                    <a:lnTo>
                      <a:pt x="549" y="381"/>
                    </a:lnTo>
                    <a:lnTo>
                      <a:pt x="555" y="386"/>
                    </a:lnTo>
                    <a:lnTo>
                      <a:pt x="562" y="388"/>
                    </a:lnTo>
                    <a:lnTo>
                      <a:pt x="582" y="388"/>
                    </a:lnTo>
                    <a:lnTo>
                      <a:pt x="580" y="383"/>
                    </a:lnTo>
                    <a:lnTo>
                      <a:pt x="584" y="385"/>
                    </a:lnTo>
                    <a:lnTo>
                      <a:pt x="591" y="386"/>
                    </a:lnTo>
                    <a:lnTo>
                      <a:pt x="595" y="381"/>
                    </a:lnTo>
                    <a:lnTo>
                      <a:pt x="600" y="383"/>
                    </a:lnTo>
                    <a:lnTo>
                      <a:pt x="602" y="385"/>
                    </a:lnTo>
                    <a:lnTo>
                      <a:pt x="618" y="381"/>
                    </a:lnTo>
                    <a:lnTo>
                      <a:pt x="620" y="379"/>
                    </a:lnTo>
                    <a:lnTo>
                      <a:pt x="627" y="379"/>
                    </a:lnTo>
                    <a:lnTo>
                      <a:pt x="631" y="379"/>
                    </a:lnTo>
                    <a:lnTo>
                      <a:pt x="638" y="375"/>
                    </a:lnTo>
                    <a:lnTo>
                      <a:pt x="638" y="369"/>
                    </a:lnTo>
                    <a:lnTo>
                      <a:pt x="640" y="369"/>
                    </a:lnTo>
                    <a:lnTo>
                      <a:pt x="642" y="369"/>
                    </a:lnTo>
                    <a:lnTo>
                      <a:pt x="644" y="371"/>
                    </a:lnTo>
                    <a:lnTo>
                      <a:pt x="649" y="371"/>
                    </a:lnTo>
                    <a:lnTo>
                      <a:pt x="649" y="365"/>
                    </a:lnTo>
                    <a:lnTo>
                      <a:pt x="653" y="363"/>
                    </a:lnTo>
                    <a:lnTo>
                      <a:pt x="655" y="363"/>
                    </a:lnTo>
                    <a:lnTo>
                      <a:pt x="658" y="363"/>
                    </a:lnTo>
                    <a:lnTo>
                      <a:pt x="658" y="365"/>
                    </a:lnTo>
                    <a:lnTo>
                      <a:pt x="662" y="365"/>
                    </a:lnTo>
                    <a:lnTo>
                      <a:pt x="667" y="359"/>
                    </a:lnTo>
                    <a:lnTo>
                      <a:pt x="682" y="359"/>
                    </a:lnTo>
                    <a:lnTo>
                      <a:pt x="684" y="355"/>
                    </a:lnTo>
                    <a:lnTo>
                      <a:pt x="684" y="353"/>
                    </a:lnTo>
                    <a:lnTo>
                      <a:pt x="682" y="353"/>
                    </a:lnTo>
                    <a:lnTo>
                      <a:pt x="687" y="353"/>
                    </a:lnTo>
                    <a:lnTo>
                      <a:pt x="689" y="351"/>
                    </a:lnTo>
                    <a:lnTo>
                      <a:pt x="691" y="348"/>
                    </a:lnTo>
                    <a:lnTo>
                      <a:pt x="691" y="344"/>
                    </a:lnTo>
                    <a:lnTo>
                      <a:pt x="693" y="342"/>
                    </a:lnTo>
                    <a:lnTo>
                      <a:pt x="698" y="342"/>
                    </a:lnTo>
                    <a:lnTo>
                      <a:pt x="705" y="340"/>
                    </a:lnTo>
                    <a:lnTo>
                      <a:pt x="705" y="336"/>
                    </a:lnTo>
                    <a:lnTo>
                      <a:pt x="693" y="338"/>
                    </a:lnTo>
                    <a:lnTo>
                      <a:pt x="687" y="338"/>
                    </a:lnTo>
                    <a:lnTo>
                      <a:pt x="680" y="336"/>
                    </a:lnTo>
                    <a:lnTo>
                      <a:pt x="676" y="334"/>
                    </a:lnTo>
                    <a:lnTo>
                      <a:pt x="671" y="332"/>
                    </a:lnTo>
                    <a:lnTo>
                      <a:pt x="667" y="332"/>
                    </a:lnTo>
                    <a:lnTo>
                      <a:pt x="662" y="334"/>
                    </a:lnTo>
                    <a:lnTo>
                      <a:pt x="658" y="336"/>
                    </a:lnTo>
                    <a:lnTo>
                      <a:pt x="649" y="336"/>
                    </a:lnTo>
                    <a:lnTo>
                      <a:pt x="642" y="334"/>
                    </a:lnTo>
                    <a:lnTo>
                      <a:pt x="644" y="334"/>
                    </a:lnTo>
                    <a:lnTo>
                      <a:pt x="644" y="332"/>
                    </a:lnTo>
                    <a:lnTo>
                      <a:pt x="644" y="330"/>
                    </a:lnTo>
                    <a:lnTo>
                      <a:pt x="644" y="328"/>
                    </a:lnTo>
                    <a:lnTo>
                      <a:pt x="655" y="328"/>
                    </a:lnTo>
                    <a:lnTo>
                      <a:pt x="655" y="324"/>
                    </a:lnTo>
                    <a:lnTo>
                      <a:pt x="655" y="322"/>
                    </a:lnTo>
                    <a:lnTo>
                      <a:pt x="655" y="320"/>
                    </a:lnTo>
                    <a:lnTo>
                      <a:pt x="647" y="318"/>
                    </a:lnTo>
                    <a:lnTo>
                      <a:pt x="638" y="320"/>
                    </a:lnTo>
                    <a:lnTo>
                      <a:pt x="618" y="322"/>
                    </a:lnTo>
                    <a:lnTo>
                      <a:pt x="620" y="317"/>
                    </a:lnTo>
                    <a:lnTo>
                      <a:pt x="638" y="317"/>
                    </a:lnTo>
                    <a:lnTo>
                      <a:pt x="658" y="317"/>
                    </a:lnTo>
                    <a:lnTo>
                      <a:pt x="658" y="311"/>
                    </a:lnTo>
                    <a:lnTo>
                      <a:pt x="649" y="311"/>
                    </a:lnTo>
                    <a:lnTo>
                      <a:pt x="647" y="307"/>
                    </a:lnTo>
                    <a:lnTo>
                      <a:pt x="638" y="307"/>
                    </a:lnTo>
                    <a:lnTo>
                      <a:pt x="629" y="307"/>
                    </a:lnTo>
                    <a:lnTo>
                      <a:pt x="615" y="309"/>
                    </a:lnTo>
                    <a:lnTo>
                      <a:pt x="618" y="307"/>
                    </a:lnTo>
                    <a:lnTo>
                      <a:pt x="620" y="307"/>
                    </a:lnTo>
                    <a:lnTo>
                      <a:pt x="620" y="303"/>
                    </a:lnTo>
                    <a:lnTo>
                      <a:pt x="618" y="301"/>
                    </a:lnTo>
                    <a:lnTo>
                      <a:pt x="620" y="299"/>
                    </a:lnTo>
                    <a:lnTo>
                      <a:pt x="624" y="301"/>
                    </a:lnTo>
                    <a:lnTo>
                      <a:pt x="624" y="303"/>
                    </a:lnTo>
                    <a:lnTo>
                      <a:pt x="629" y="303"/>
                    </a:lnTo>
                    <a:lnTo>
                      <a:pt x="631" y="303"/>
                    </a:lnTo>
                    <a:lnTo>
                      <a:pt x="633" y="301"/>
                    </a:lnTo>
                    <a:lnTo>
                      <a:pt x="638" y="301"/>
                    </a:lnTo>
                    <a:lnTo>
                      <a:pt x="669" y="311"/>
                    </a:lnTo>
                    <a:lnTo>
                      <a:pt x="671" y="315"/>
                    </a:lnTo>
                    <a:lnTo>
                      <a:pt x="671" y="318"/>
                    </a:lnTo>
                    <a:lnTo>
                      <a:pt x="678" y="324"/>
                    </a:lnTo>
                    <a:lnTo>
                      <a:pt x="684" y="330"/>
                    </a:lnTo>
                    <a:lnTo>
                      <a:pt x="693" y="332"/>
                    </a:lnTo>
                    <a:lnTo>
                      <a:pt x="702" y="334"/>
                    </a:lnTo>
                    <a:lnTo>
                      <a:pt x="705" y="334"/>
                    </a:lnTo>
                    <a:lnTo>
                      <a:pt x="711" y="334"/>
                    </a:lnTo>
                    <a:lnTo>
                      <a:pt x="714" y="330"/>
                    </a:lnTo>
                    <a:lnTo>
                      <a:pt x="709" y="330"/>
                    </a:lnTo>
                    <a:lnTo>
                      <a:pt x="707" y="328"/>
                    </a:lnTo>
                    <a:lnTo>
                      <a:pt x="709" y="328"/>
                    </a:lnTo>
                    <a:lnTo>
                      <a:pt x="714" y="318"/>
                    </a:lnTo>
                    <a:lnTo>
                      <a:pt x="709" y="318"/>
                    </a:lnTo>
                    <a:lnTo>
                      <a:pt x="707" y="317"/>
                    </a:lnTo>
                    <a:lnTo>
                      <a:pt x="707" y="315"/>
                    </a:lnTo>
                    <a:lnTo>
                      <a:pt x="707" y="309"/>
                    </a:lnTo>
                    <a:lnTo>
                      <a:pt x="702" y="309"/>
                    </a:lnTo>
                    <a:lnTo>
                      <a:pt x="700" y="309"/>
                    </a:lnTo>
                    <a:lnTo>
                      <a:pt x="700" y="305"/>
                    </a:lnTo>
                    <a:lnTo>
                      <a:pt x="698" y="305"/>
                    </a:lnTo>
                    <a:lnTo>
                      <a:pt x="693" y="305"/>
                    </a:lnTo>
                    <a:lnTo>
                      <a:pt x="696" y="301"/>
                    </a:lnTo>
                    <a:lnTo>
                      <a:pt x="691" y="297"/>
                    </a:lnTo>
                    <a:lnTo>
                      <a:pt x="682" y="295"/>
                    </a:lnTo>
                    <a:lnTo>
                      <a:pt x="682" y="293"/>
                    </a:lnTo>
                    <a:lnTo>
                      <a:pt x="684" y="293"/>
                    </a:lnTo>
                    <a:lnTo>
                      <a:pt x="698" y="299"/>
                    </a:lnTo>
                    <a:lnTo>
                      <a:pt x="705" y="301"/>
                    </a:lnTo>
                    <a:lnTo>
                      <a:pt x="709" y="301"/>
                    </a:lnTo>
                    <a:lnTo>
                      <a:pt x="709" y="299"/>
                    </a:lnTo>
                    <a:lnTo>
                      <a:pt x="702" y="295"/>
                    </a:lnTo>
                    <a:lnTo>
                      <a:pt x="705" y="293"/>
                    </a:lnTo>
                    <a:lnTo>
                      <a:pt x="707" y="291"/>
                    </a:lnTo>
                    <a:lnTo>
                      <a:pt x="700" y="289"/>
                    </a:lnTo>
                    <a:lnTo>
                      <a:pt x="709" y="287"/>
                    </a:lnTo>
                    <a:lnTo>
                      <a:pt x="707" y="283"/>
                    </a:lnTo>
                    <a:lnTo>
                      <a:pt x="709" y="282"/>
                    </a:lnTo>
                    <a:lnTo>
                      <a:pt x="700" y="280"/>
                    </a:lnTo>
                    <a:lnTo>
                      <a:pt x="700" y="278"/>
                    </a:lnTo>
                    <a:lnTo>
                      <a:pt x="698" y="278"/>
                    </a:lnTo>
                    <a:lnTo>
                      <a:pt x="696" y="278"/>
                    </a:lnTo>
                    <a:lnTo>
                      <a:pt x="698" y="274"/>
                    </a:lnTo>
                    <a:lnTo>
                      <a:pt x="684" y="270"/>
                    </a:lnTo>
                    <a:lnTo>
                      <a:pt x="676" y="266"/>
                    </a:lnTo>
                    <a:lnTo>
                      <a:pt x="691" y="266"/>
                    </a:lnTo>
                    <a:lnTo>
                      <a:pt x="705" y="266"/>
                    </a:lnTo>
                    <a:lnTo>
                      <a:pt x="714" y="266"/>
                    </a:lnTo>
                    <a:lnTo>
                      <a:pt x="714" y="262"/>
                    </a:lnTo>
                    <a:lnTo>
                      <a:pt x="718" y="262"/>
                    </a:lnTo>
                    <a:lnTo>
                      <a:pt x="725" y="260"/>
                    </a:lnTo>
                    <a:lnTo>
                      <a:pt x="722" y="256"/>
                    </a:lnTo>
                    <a:lnTo>
                      <a:pt x="725" y="250"/>
                    </a:lnTo>
                    <a:lnTo>
                      <a:pt x="711" y="248"/>
                    </a:lnTo>
                    <a:lnTo>
                      <a:pt x="709" y="252"/>
                    </a:lnTo>
                    <a:lnTo>
                      <a:pt x="707" y="256"/>
                    </a:lnTo>
                    <a:lnTo>
                      <a:pt x="707" y="250"/>
                    </a:lnTo>
                    <a:lnTo>
                      <a:pt x="702" y="250"/>
                    </a:lnTo>
                    <a:lnTo>
                      <a:pt x="700" y="248"/>
                    </a:lnTo>
                    <a:lnTo>
                      <a:pt x="700" y="245"/>
                    </a:lnTo>
                    <a:lnTo>
                      <a:pt x="700" y="243"/>
                    </a:lnTo>
                    <a:lnTo>
                      <a:pt x="702" y="243"/>
                    </a:lnTo>
                    <a:lnTo>
                      <a:pt x="702" y="237"/>
                    </a:lnTo>
                    <a:lnTo>
                      <a:pt x="705" y="237"/>
                    </a:lnTo>
                    <a:lnTo>
                      <a:pt x="707" y="237"/>
                    </a:lnTo>
                    <a:lnTo>
                      <a:pt x="709" y="241"/>
                    </a:lnTo>
                    <a:lnTo>
                      <a:pt x="705" y="239"/>
                    </a:lnTo>
                    <a:lnTo>
                      <a:pt x="705" y="241"/>
                    </a:lnTo>
                    <a:lnTo>
                      <a:pt x="705" y="247"/>
                    </a:lnTo>
                    <a:lnTo>
                      <a:pt x="711" y="247"/>
                    </a:lnTo>
                    <a:lnTo>
                      <a:pt x="720" y="247"/>
                    </a:lnTo>
                    <a:lnTo>
                      <a:pt x="720" y="243"/>
                    </a:lnTo>
                    <a:lnTo>
                      <a:pt x="709" y="239"/>
                    </a:lnTo>
                    <a:lnTo>
                      <a:pt x="711" y="239"/>
                    </a:lnTo>
                    <a:lnTo>
                      <a:pt x="729" y="241"/>
                    </a:lnTo>
                    <a:lnTo>
                      <a:pt x="731" y="245"/>
                    </a:lnTo>
                    <a:lnTo>
                      <a:pt x="740" y="245"/>
                    </a:lnTo>
                    <a:lnTo>
                      <a:pt x="745" y="243"/>
                    </a:lnTo>
                    <a:lnTo>
                      <a:pt x="742" y="239"/>
                    </a:lnTo>
                    <a:lnTo>
                      <a:pt x="722" y="241"/>
                    </a:lnTo>
                    <a:lnTo>
                      <a:pt x="722" y="235"/>
                    </a:lnTo>
                    <a:lnTo>
                      <a:pt x="725" y="233"/>
                    </a:lnTo>
                    <a:lnTo>
                      <a:pt x="725" y="231"/>
                    </a:lnTo>
                    <a:lnTo>
                      <a:pt x="720" y="231"/>
                    </a:lnTo>
                    <a:lnTo>
                      <a:pt x="718" y="235"/>
                    </a:lnTo>
                    <a:lnTo>
                      <a:pt x="716" y="235"/>
                    </a:lnTo>
                    <a:lnTo>
                      <a:pt x="716" y="233"/>
                    </a:lnTo>
                    <a:lnTo>
                      <a:pt x="716" y="231"/>
                    </a:lnTo>
                    <a:lnTo>
                      <a:pt x="718" y="231"/>
                    </a:lnTo>
                    <a:lnTo>
                      <a:pt x="718" y="227"/>
                    </a:lnTo>
                    <a:lnTo>
                      <a:pt x="718" y="223"/>
                    </a:lnTo>
                    <a:lnTo>
                      <a:pt x="718" y="221"/>
                    </a:lnTo>
                    <a:lnTo>
                      <a:pt x="709" y="219"/>
                    </a:lnTo>
                    <a:lnTo>
                      <a:pt x="707" y="219"/>
                    </a:lnTo>
                    <a:lnTo>
                      <a:pt x="709" y="217"/>
                    </a:lnTo>
                    <a:lnTo>
                      <a:pt x="714" y="217"/>
                    </a:lnTo>
                    <a:lnTo>
                      <a:pt x="725" y="217"/>
                    </a:lnTo>
                    <a:lnTo>
                      <a:pt x="727" y="219"/>
                    </a:lnTo>
                    <a:lnTo>
                      <a:pt x="729" y="223"/>
                    </a:lnTo>
                    <a:lnTo>
                      <a:pt x="734" y="223"/>
                    </a:lnTo>
                    <a:lnTo>
                      <a:pt x="734" y="221"/>
                    </a:lnTo>
                    <a:lnTo>
                      <a:pt x="734" y="219"/>
                    </a:lnTo>
                    <a:lnTo>
                      <a:pt x="736" y="219"/>
                    </a:lnTo>
                    <a:lnTo>
                      <a:pt x="731" y="202"/>
                    </a:lnTo>
                    <a:lnTo>
                      <a:pt x="727" y="202"/>
                    </a:lnTo>
                    <a:lnTo>
                      <a:pt x="729" y="200"/>
                    </a:lnTo>
                    <a:lnTo>
                      <a:pt x="729" y="198"/>
                    </a:lnTo>
                    <a:lnTo>
                      <a:pt x="729" y="196"/>
                    </a:lnTo>
                    <a:lnTo>
                      <a:pt x="729" y="194"/>
                    </a:lnTo>
                    <a:lnTo>
                      <a:pt x="720" y="194"/>
                    </a:lnTo>
                    <a:lnTo>
                      <a:pt x="720" y="196"/>
                    </a:lnTo>
                    <a:lnTo>
                      <a:pt x="716" y="198"/>
                    </a:lnTo>
                    <a:lnTo>
                      <a:pt x="714" y="198"/>
                    </a:lnTo>
                    <a:lnTo>
                      <a:pt x="716" y="196"/>
                    </a:lnTo>
                    <a:lnTo>
                      <a:pt x="705" y="200"/>
                    </a:lnTo>
                    <a:lnTo>
                      <a:pt x="707" y="196"/>
                    </a:lnTo>
                    <a:lnTo>
                      <a:pt x="720" y="190"/>
                    </a:lnTo>
                    <a:lnTo>
                      <a:pt x="716" y="184"/>
                    </a:lnTo>
                    <a:lnTo>
                      <a:pt x="716" y="180"/>
                    </a:lnTo>
                    <a:lnTo>
                      <a:pt x="734" y="182"/>
                    </a:lnTo>
                    <a:lnTo>
                      <a:pt x="754" y="186"/>
                    </a:lnTo>
                    <a:lnTo>
                      <a:pt x="754" y="177"/>
                    </a:lnTo>
                    <a:lnTo>
                      <a:pt x="749" y="177"/>
                    </a:lnTo>
                    <a:lnTo>
                      <a:pt x="747" y="169"/>
                    </a:lnTo>
                    <a:lnTo>
                      <a:pt x="742" y="169"/>
                    </a:lnTo>
                    <a:lnTo>
                      <a:pt x="740" y="169"/>
                    </a:lnTo>
                    <a:lnTo>
                      <a:pt x="740" y="171"/>
                    </a:lnTo>
                    <a:lnTo>
                      <a:pt x="738" y="171"/>
                    </a:lnTo>
                    <a:lnTo>
                      <a:pt x="736" y="171"/>
                    </a:lnTo>
                    <a:lnTo>
                      <a:pt x="727" y="169"/>
                    </a:lnTo>
                    <a:lnTo>
                      <a:pt x="725" y="167"/>
                    </a:lnTo>
                    <a:lnTo>
                      <a:pt x="725" y="161"/>
                    </a:lnTo>
                    <a:lnTo>
                      <a:pt x="731" y="163"/>
                    </a:lnTo>
                    <a:lnTo>
                      <a:pt x="738" y="163"/>
                    </a:lnTo>
                    <a:lnTo>
                      <a:pt x="738" y="161"/>
                    </a:lnTo>
                    <a:lnTo>
                      <a:pt x="736" y="157"/>
                    </a:lnTo>
                    <a:lnTo>
                      <a:pt x="729" y="155"/>
                    </a:lnTo>
                    <a:lnTo>
                      <a:pt x="725" y="155"/>
                    </a:lnTo>
                    <a:lnTo>
                      <a:pt x="716" y="155"/>
                    </a:lnTo>
                    <a:lnTo>
                      <a:pt x="707" y="153"/>
                    </a:lnTo>
                    <a:lnTo>
                      <a:pt x="707" y="149"/>
                    </a:lnTo>
                    <a:lnTo>
                      <a:pt x="707" y="147"/>
                    </a:lnTo>
                    <a:lnTo>
                      <a:pt x="725" y="147"/>
                    </a:lnTo>
                    <a:lnTo>
                      <a:pt x="722" y="149"/>
                    </a:lnTo>
                    <a:lnTo>
                      <a:pt x="725" y="151"/>
                    </a:lnTo>
                    <a:lnTo>
                      <a:pt x="727" y="151"/>
                    </a:lnTo>
                    <a:lnTo>
                      <a:pt x="729" y="147"/>
                    </a:lnTo>
                    <a:lnTo>
                      <a:pt x="729" y="144"/>
                    </a:lnTo>
                    <a:lnTo>
                      <a:pt x="736" y="140"/>
                    </a:lnTo>
                    <a:lnTo>
                      <a:pt x="740" y="136"/>
                    </a:lnTo>
                    <a:lnTo>
                      <a:pt x="740" y="118"/>
                    </a:lnTo>
                    <a:lnTo>
                      <a:pt x="760" y="118"/>
                    </a:lnTo>
                    <a:lnTo>
                      <a:pt x="760" y="110"/>
                    </a:lnTo>
                    <a:lnTo>
                      <a:pt x="765" y="109"/>
                    </a:lnTo>
                    <a:lnTo>
                      <a:pt x="767" y="107"/>
                    </a:lnTo>
                    <a:lnTo>
                      <a:pt x="765" y="105"/>
                    </a:lnTo>
                    <a:lnTo>
                      <a:pt x="762" y="105"/>
                    </a:lnTo>
                    <a:lnTo>
                      <a:pt x="754" y="101"/>
                    </a:lnTo>
                    <a:lnTo>
                      <a:pt x="742" y="101"/>
                    </a:lnTo>
                    <a:lnTo>
                      <a:pt x="738" y="105"/>
                    </a:lnTo>
                    <a:lnTo>
                      <a:pt x="734" y="107"/>
                    </a:lnTo>
                    <a:lnTo>
                      <a:pt x="731" y="107"/>
                    </a:lnTo>
                    <a:lnTo>
                      <a:pt x="727" y="101"/>
                    </a:lnTo>
                    <a:lnTo>
                      <a:pt x="727" y="97"/>
                    </a:lnTo>
                    <a:lnTo>
                      <a:pt x="727" y="95"/>
                    </a:lnTo>
                    <a:lnTo>
                      <a:pt x="729" y="97"/>
                    </a:lnTo>
                    <a:lnTo>
                      <a:pt x="736" y="95"/>
                    </a:lnTo>
                    <a:lnTo>
                      <a:pt x="742" y="95"/>
                    </a:lnTo>
                    <a:lnTo>
                      <a:pt x="762" y="97"/>
                    </a:lnTo>
                    <a:lnTo>
                      <a:pt x="771" y="99"/>
                    </a:lnTo>
                    <a:lnTo>
                      <a:pt x="780" y="97"/>
                    </a:lnTo>
                    <a:lnTo>
                      <a:pt x="785" y="91"/>
                    </a:lnTo>
                    <a:lnTo>
                      <a:pt x="787" y="89"/>
                    </a:lnTo>
                    <a:lnTo>
                      <a:pt x="789" y="89"/>
                    </a:lnTo>
                    <a:lnTo>
                      <a:pt x="789" y="85"/>
                    </a:lnTo>
                    <a:lnTo>
                      <a:pt x="780" y="83"/>
                    </a:lnTo>
                    <a:lnTo>
                      <a:pt x="760" y="89"/>
                    </a:lnTo>
                    <a:lnTo>
                      <a:pt x="751" y="89"/>
                    </a:lnTo>
                    <a:lnTo>
                      <a:pt x="747" y="87"/>
                    </a:lnTo>
                    <a:lnTo>
                      <a:pt x="749" y="85"/>
                    </a:lnTo>
                    <a:lnTo>
                      <a:pt x="758" y="83"/>
                    </a:lnTo>
                    <a:lnTo>
                      <a:pt x="776" y="83"/>
                    </a:lnTo>
                    <a:lnTo>
                      <a:pt x="794" y="83"/>
                    </a:lnTo>
                    <a:lnTo>
                      <a:pt x="794" y="79"/>
                    </a:lnTo>
                    <a:lnTo>
                      <a:pt x="803" y="79"/>
                    </a:lnTo>
                    <a:lnTo>
                      <a:pt x="809" y="77"/>
                    </a:lnTo>
                    <a:lnTo>
                      <a:pt x="809" y="76"/>
                    </a:lnTo>
                    <a:lnTo>
                      <a:pt x="812" y="72"/>
                    </a:lnTo>
                    <a:lnTo>
                      <a:pt x="823" y="70"/>
                    </a:lnTo>
                    <a:lnTo>
                      <a:pt x="832" y="68"/>
                    </a:lnTo>
                    <a:lnTo>
                      <a:pt x="834" y="64"/>
                    </a:lnTo>
                    <a:lnTo>
                      <a:pt x="829" y="58"/>
                    </a:lnTo>
                    <a:lnTo>
                      <a:pt x="796" y="56"/>
                    </a:lnTo>
                    <a:lnTo>
                      <a:pt x="762" y="56"/>
                    </a:lnTo>
                    <a:lnTo>
                      <a:pt x="762" y="60"/>
                    </a:lnTo>
                    <a:lnTo>
                      <a:pt x="747" y="64"/>
                    </a:lnTo>
                    <a:lnTo>
                      <a:pt x="731" y="62"/>
                    </a:lnTo>
                    <a:lnTo>
                      <a:pt x="731" y="66"/>
                    </a:lnTo>
                    <a:lnTo>
                      <a:pt x="729" y="66"/>
                    </a:lnTo>
                    <a:lnTo>
                      <a:pt x="729" y="62"/>
                    </a:lnTo>
                    <a:lnTo>
                      <a:pt x="725" y="58"/>
                    </a:lnTo>
                    <a:lnTo>
                      <a:pt x="720" y="64"/>
                    </a:lnTo>
                    <a:lnTo>
                      <a:pt x="716" y="68"/>
                    </a:lnTo>
                    <a:lnTo>
                      <a:pt x="711" y="68"/>
                    </a:lnTo>
                    <a:lnTo>
                      <a:pt x="707" y="68"/>
                    </a:lnTo>
                    <a:lnTo>
                      <a:pt x="700" y="76"/>
                    </a:lnTo>
                    <a:lnTo>
                      <a:pt x="691" y="77"/>
                    </a:lnTo>
                    <a:lnTo>
                      <a:pt x="684" y="77"/>
                    </a:lnTo>
                    <a:lnTo>
                      <a:pt x="669" y="77"/>
                    </a:lnTo>
                    <a:lnTo>
                      <a:pt x="667" y="74"/>
                    </a:lnTo>
                    <a:lnTo>
                      <a:pt x="671" y="70"/>
                    </a:lnTo>
                    <a:lnTo>
                      <a:pt x="676" y="70"/>
                    </a:lnTo>
                    <a:lnTo>
                      <a:pt x="678" y="72"/>
                    </a:lnTo>
                    <a:lnTo>
                      <a:pt x="680" y="72"/>
                    </a:lnTo>
                    <a:lnTo>
                      <a:pt x="682" y="72"/>
                    </a:lnTo>
                    <a:lnTo>
                      <a:pt x="684" y="68"/>
                    </a:lnTo>
                    <a:lnTo>
                      <a:pt x="696" y="62"/>
                    </a:lnTo>
                    <a:lnTo>
                      <a:pt x="702" y="54"/>
                    </a:lnTo>
                    <a:lnTo>
                      <a:pt x="689" y="50"/>
                    </a:lnTo>
                    <a:lnTo>
                      <a:pt x="682" y="50"/>
                    </a:lnTo>
                    <a:lnTo>
                      <a:pt x="673" y="52"/>
                    </a:lnTo>
                    <a:lnTo>
                      <a:pt x="673" y="56"/>
                    </a:lnTo>
                    <a:lnTo>
                      <a:pt x="673" y="58"/>
                    </a:lnTo>
                    <a:lnTo>
                      <a:pt x="669" y="60"/>
                    </a:lnTo>
                    <a:lnTo>
                      <a:pt x="655" y="62"/>
                    </a:lnTo>
                    <a:lnTo>
                      <a:pt x="642" y="60"/>
                    </a:lnTo>
                    <a:lnTo>
                      <a:pt x="644" y="60"/>
                    </a:lnTo>
                    <a:lnTo>
                      <a:pt x="644" y="56"/>
                    </a:lnTo>
                    <a:lnTo>
                      <a:pt x="644" y="52"/>
                    </a:lnTo>
                    <a:lnTo>
                      <a:pt x="642" y="52"/>
                    </a:lnTo>
                    <a:lnTo>
                      <a:pt x="633" y="50"/>
                    </a:lnTo>
                    <a:lnTo>
                      <a:pt x="622" y="50"/>
                    </a:lnTo>
                    <a:lnTo>
                      <a:pt x="607" y="54"/>
                    </a:lnTo>
                    <a:lnTo>
                      <a:pt x="593" y="52"/>
                    </a:lnTo>
                    <a:lnTo>
                      <a:pt x="584" y="52"/>
                    </a:lnTo>
                    <a:lnTo>
                      <a:pt x="577" y="52"/>
                    </a:lnTo>
                    <a:lnTo>
                      <a:pt x="571" y="54"/>
                    </a:lnTo>
                    <a:lnTo>
                      <a:pt x="562" y="58"/>
                    </a:lnTo>
                    <a:lnTo>
                      <a:pt x="555" y="58"/>
                    </a:lnTo>
                    <a:lnTo>
                      <a:pt x="549" y="58"/>
                    </a:lnTo>
                    <a:lnTo>
                      <a:pt x="573" y="52"/>
                    </a:lnTo>
                    <a:lnTo>
                      <a:pt x="573" y="48"/>
                    </a:lnTo>
                    <a:lnTo>
                      <a:pt x="582" y="46"/>
                    </a:lnTo>
                    <a:lnTo>
                      <a:pt x="598" y="44"/>
                    </a:lnTo>
                    <a:lnTo>
                      <a:pt x="613" y="44"/>
                    </a:lnTo>
                    <a:lnTo>
                      <a:pt x="638" y="48"/>
                    </a:lnTo>
                    <a:lnTo>
                      <a:pt x="647" y="46"/>
                    </a:lnTo>
                    <a:lnTo>
                      <a:pt x="664" y="48"/>
                    </a:lnTo>
                    <a:lnTo>
                      <a:pt x="680" y="46"/>
                    </a:lnTo>
                    <a:lnTo>
                      <a:pt x="696" y="46"/>
                    </a:lnTo>
                    <a:lnTo>
                      <a:pt x="709" y="46"/>
                    </a:lnTo>
                    <a:lnTo>
                      <a:pt x="725" y="37"/>
                    </a:lnTo>
                    <a:lnTo>
                      <a:pt x="711" y="29"/>
                    </a:lnTo>
                    <a:lnTo>
                      <a:pt x="705" y="29"/>
                    </a:lnTo>
                    <a:lnTo>
                      <a:pt x="702" y="29"/>
                    </a:lnTo>
                    <a:lnTo>
                      <a:pt x="693" y="31"/>
                    </a:lnTo>
                    <a:lnTo>
                      <a:pt x="691" y="29"/>
                    </a:lnTo>
                    <a:lnTo>
                      <a:pt x="691" y="25"/>
                    </a:lnTo>
                    <a:lnTo>
                      <a:pt x="676" y="25"/>
                    </a:lnTo>
                    <a:lnTo>
                      <a:pt x="658" y="29"/>
                    </a:lnTo>
                    <a:lnTo>
                      <a:pt x="671" y="25"/>
                    </a:lnTo>
                    <a:lnTo>
                      <a:pt x="669" y="15"/>
                    </a:lnTo>
                    <a:lnTo>
                      <a:pt x="662" y="11"/>
                    </a:lnTo>
                    <a:lnTo>
                      <a:pt x="655" y="11"/>
                    </a:lnTo>
                    <a:lnTo>
                      <a:pt x="653" y="13"/>
                    </a:lnTo>
                    <a:lnTo>
                      <a:pt x="651" y="15"/>
                    </a:lnTo>
                    <a:lnTo>
                      <a:pt x="649" y="17"/>
                    </a:lnTo>
                    <a:lnTo>
                      <a:pt x="640" y="19"/>
                    </a:lnTo>
                    <a:lnTo>
                      <a:pt x="631" y="19"/>
                    </a:lnTo>
                    <a:lnTo>
                      <a:pt x="647" y="9"/>
                    </a:lnTo>
                    <a:lnTo>
                      <a:pt x="647" y="7"/>
                    </a:lnTo>
                    <a:lnTo>
                      <a:pt x="631" y="7"/>
                    </a:lnTo>
                    <a:lnTo>
                      <a:pt x="618" y="7"/>
                    </a:lnTo>
                    <a:lnTo>
                      <a:pt x="604" y="4"/>
                    </a:lnTo>
                    <a:lnTo>
                      <a:pt x="593" y="6"/>
                    </a:lnTo>
                    <a:lnTo>
                      <a:pt x="586" y="6"/>
                    </a:lnTo>
                    <a:lnTo>
                      <a:pt x="580" y="7"/>
                    </a:lnTo>
                    <a:lnTo>
                      <a:pt x="580" y="6"/>
                    </a:lnTo>
                    <a:lnTo>
                      <a:pt x="569" y="6"/>
                    </a:lnTo>
                    <a:lnTo>
                      <a:pt x="566" y="2"/>
                    </a:lnTo>
                    <a:lnTo>
                      <a:pt x="553" y="0"/>
                    </a:lnTo>
                    <a:lnTo>
                      <a:pt x="537" y="2"/>
                    </a:lnTo>
                    <a:lnTo>
                      <a:pt x="522" y="4"/>
                    </a:lnTo>
                    <a:lnTo>
                      <a:pt x="506" y="4"/>
                    </a:lnTo>
                    <a:lnTo>
                      <a:pt x="499" y="2"/>
                    </a:lnTo>
                    <a:lnTo>
                      <a:pt x="491" y="2"/>
                    </a:lnTo>
                    <a:lnTo>
                      <a:pt x="488" y="4"/>
                    </a:lnTo>
                    <a:lnTo>
                      <a:pt x="488" y="7"/>
                    </a:lnTo>
                    <a:lnTo>
                      <a:pt x="475" y="4"/>
                    </a:lnTo>
                    <a:lnTo>
                      <a:pt x="475" y="9"/>
                    </a:lnTo>
                    <a:lnTo>
                      <a:pt x="468" y="9"/>
                    </a:lnTo>
                    <a:lnTo>
                      <a:pt x="464" y="7"/>
                    </a:lnTo>
                    <a:lnTo>
                      <a:pt x="459" y="7"/>
                    </a:lnTo>
                    <a:lnTo>
                      <a:pt x="457" y="13"/>
                    </a:lnTo>
                    <a:lnTo>
                      <a:pt x="459" y="15"/>
                    </a:lnTo>
                    <a:lnTo>
                      <a:pt x="455" y="15"/>
                    </a:lnTo>
                    <a:lnTo>
                      <a:pt x="450" y="15"/>
                    </a:lnTo>
                    <a:lnTo>
                      <a:pt x="448" y="19"/>
                    </a:lnTo>
                    <a:lnTo>
                      <a:pt x="448" y="21"/>
                    </a:lnTo>
                    <a:lnTo>
                      <a:pt x="450" y="21"/>
                    </a:lnTo>
                    <a:lnTo>
                      <a:pt x="453" y="25"/>
                    </a:lnTo>
                    <a:lnTo>
                      <a:pt x="448" y="25"/>
                    </a:lnTo>
                    <a:lnTo>
                      <a:pt x="446" y="23"/>
                    </a:lnTo>
                    <a:lnTo>
                      <a:pt x="444" y="19"/>
                    </a:lnTo>
                    <a:lnTo>
                      <a:pt x="435" y="23"/>
                    </a:lnTo>
                    <a:lnTo>
                      <a:pt x="437" y="25"/>
                    </a:lnTo>
                    <a:lnTo>
                      <a:pt x="437" y="29"/>
                    </a:lnTo>
                    <a:lnTo>
                      <a:pt x="424" y="25"/>
                    </a:lnTo>
                    <a:lnTo>
                      <a:pt x="424" y="19"/>
                    </a:lnTo>
                    <a:lnTo>
                      <a:pt x="422" y="15"/>
                    </a:lnTo>
                    <a:lnTo>
                      <a:pt x="404" y="17"/>
                    </a:lnTo>
                    <a:lnTo>
                      <a:pt x="392" y="17"/>
                    </a:lnTo>
                    <a:lnTo>
                      <a:pt x="392" y="21"/>
                    </a:lnTo>
                    <a:lnTo>
                      <a:pt x="395" y="21"/>
                    </a:lnTo>
                    <a:lnTo>
                      <a:pt x="395" y="23"/>
                    </a:lnTo>
                    <a:lnTo>
                      <a:pt x="397" y="25"/>
                    </a:lnTo>
                    <a:lnTo>
                      <a:pt x="392" y="25"/>
                    </a:lnTo>
                    <a:lnTo>
                      <a:pt x="392" y="31"/>
                    </a:lnTo>
                    <a:lnTo>
                      <a:pt x="399" y="31"/>
                    </a:lnTo>
                    <a:lnTo>
                      <a:pt x="397" y="31"/>
                    </a:lnTo>
                    <a:lnTo>
                      <a:pt x="381" y="33"/>
                    </a:lnTo>
                    <a:lnTo>
                      <a:pt x="384" y="41"/>
                    </a:lnTo>
                    <a:lnTo>
                      <a:pt x="368" y="35"/>
                    </a:lnTo>
                    <a:lnTo>
                      <a:pt x="361" y="37"/>
                    </a:lnTo>
                    <a:lnTo>
                      <a:pt x="357" y="39"/>
                    </a:lnTo>
                    <a:lnTo>
                      <a:pt x="352" y="37"/>
                    </a:lnTo>
                    <a:lnTo>
                      <a:pt x="348" y="37"/>
                    </a:lnTo>
                    <a:lnTo>
                      <a:pt x="348" y="39"/>
                    </a:lnTo>
                    <a:lnTo>
                      <a:pt x="348" y="42"/>
                    </a:lnTo>
                    <a:lnTo>
                      <a:pt x="352" y="42"/>
                    </a:lnTo>
                    <a:lnTo>
                      <a:pt x="355" y="50"/>
                    </a:lnTo>
                    <a:lnTo>
                      <a:pt x="372" y="60"/>
                    </a:lnTo>
                    <a:lnTo>
                      <a:pt x="392" y="70"/>
                    </a:lnTo>
                    <a:lnTo>
                      <a:pt x="375" y="66"/>
                    </a:lnTo>
                    <a:lnTo>
                      <a:pt x="368" y="74"/>
                    </a:lnTo>
                    <a:lnTo>
                      <a:pt x="359" y="70"/>
                    </a:lnTo>
                    <a:lnTo>
                      <a:pt x="352" y="70"/>
                    </a:lnTo>
                    <a:lnTo>
                      <a:pt x="346" y="64"/>
                    </a:lnTo>
                    <a:lnTo>
                      <a:pt x="341" y="56"/>
                    </a:lnTo>
                    <a:lnTo>
                      <a:pt x="341" y="54"/>
                    </a:lnTo>
                    <a:lnTo>
                      <a:pt x="341" y="52"/>
                    </a:lnTo>
                    <a:lnTo>
                      <a:pt x="335" y="46"/>
                    </a:lnTo>
                    <a:lnTo>
                      <a:pt x="328" y="42"/>
                    </a:lnTo>
                    <a:lnTo>
                      <a:pt x="310" y="37"/>
                    </a:lnTo>
                    <a:lnTo>
                      <a:pt x="306" y="37"/>
                    </a:lnTo>
                    <a:lnTo>
                      <a:pt x="308" y="46"/>
                    </a:lnTo>
                    <a:lnTo>
                      <a:pt x="306" y="54"/>
                    </a:lnTo>
                    <a:lnTo>
                      <a:pt x="306" y="62"/>
                    </a:lnTo>
                    <a:lnTo>
                      <a:pt x="303" y="7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25" name="Freeform 378"/>
              <p:cNvSpPr>
                <a:spLocks/>
              </p:cNvSpPr>
              <p:nvPr/>
            </p:nvSpPr>
            <p:spPr bwMode="auto">
              <a:xfrm>
                <a:off x="2106" y="1424"/>
                <a:ext cx="5" cy="6"/>
              </a:xfrm>
              <a:custGeom>
                <a:avLst/>
                <a:gdLst>
                  <a:gd name="T0" fmla="*/ 0 w 5"/>
                  <a:gd name="T1" fmla="*/ 0 h 6"/>
                  <a:gd name="T2" fmla="*/ 0 w 5"/>
                  <a:gd name="T3" fmla="*/ 0 h 6"/>
                  <a:gd name="T4" fmla="*/ 2 w 5"/>
                  <a:gd name="T5" fmla="*/ 6 h 6"/>
                  <a:gd name="T6" fmla="*/ 5 w 5"/>
                  <a:gd name="T7" fmla="*/ 4 h 6"/>
                  <a:gd name="T8" fmla="*/ 5 w 5"/>
                  <a:gd name="T9" fmla="*/ 2 h 6"/>
                  <a:gd name="T10" fmla="*/ 5 w 5"/>
                  <a:gd name="T11" fmla="*/ 0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0" y="0"/>
                    </a:lnTo>
                    <a:lnTo>
                      <a:pt x="2" y="6"/>
                    </a:lnTo>
                    <a:lnTo>
                      <a:pt x="5" y="4"/>
                    </a:lnTo>
                    <a:lnTo>
                      <a:pt x="5" y="2"/>
                    </a:lnTo>
                    <a:lnTo>
                      <a:pt x="5"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26" name="Freeform 379"/>
              <p:cNvSpPr>
                <a:spLocks/>
              </p:cNvSpPr>
              <p:nvPr/>
            </p:nvSpPr>
            <p:spPr bwMode="auto">
              <a:xfrm>
                <a:off x="2198" y="1292"/>
                <a:ext cx="6" cy="6"/>
              </a:xfrm>
              <a:custGeom>
                <a:avLst/>
                <a:gdLst>
                  <a:gd name="T0" fmla="*/ 2 w 6"/>
                  <a:gd name="T1" fmla="*/ 2 h 6"/>
                  <a:gd name="T2" fmla="*/ 2 w 6"/>
                  <a:gd name="T3" fmla="*/ 2 h 6"/>
                  <a:gd name="T4" fmla="*/ 6 w 6"/>
                  <a:gd name="T5" fmla="*/ 0 h 6"/>
                  <a:gd name="T6" fmla="*/ 6 w 6"/>
                  <a:gd name="T7" fmla="*/ 2 h 6"/>
                  <a:gd name="T8" fmla="*/ 2 w 6"/>
                  <a:gd name="T9" fmla="*/ 6 h 6"/>
                  <a:gd name="T10" fmla="*/ 0 w 6"/>
                  <a:gd name="T11" fmla="*/ 6 h 6"/>
                  <a:gd name="T12" fmla="*/ 0 w 6"/>
                  <a:gd name="T13" fmla="*/ 4 h 6"/>
                  <a:gd name="T14" fmla="*/ 2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2"/>
                    </a:moveTo>
                    <a:lnTo>
                      <a:pt x="2" y="2"/>
                    </a:lnTo>
                    <a:lnTo>
                      <a:pt x="6" y="0"/>
                    </a:lnTo>
                    <a:lnTo>
                      <a:pt x="6" y="2"/>
                    </a:lnTo>
                    <a:lnTo>
                      <a:pt x="2" y="6"/>
                    </a:lnTo>
                    <a:lnTo>
                      <a:pt x="0" y="6"/>
                    </a:lnTo>
                    <a:lnTo>
                      <a:pt x="0" y="4"/>
                    </a:lnTo>
                    <a:lnTo>
                      <a:pt x="2"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27" name="Freeform 380"/>
              <p:cNvSpPr>
                <a:spLocks/>
              </p:cNvSpPr>
              <p:nvPr/>
            </p:nvSpPr>
            <p:spPr bwMode="auto">
              <a:xfrm>
                <a:off x="2108" y="937"/>
                <a:ext cx="5" cy="4"/>
              </a:xfrm>
              <a:custGeom>
                <a:avLst/>
                <a:gdLst>
                  <a:gd name="T0" fmla="*/ 3 w 5"/>
                  <a:gd name="T1" fmla="*/ 0 h 4"/>
                  <a:gd name="T2" fmla="*/ 3 w 5"/>
                  <a:gd name="T3" fmla="*/ 0 h 4"/>
                  <a:gd name="T4" fmla="*/ 5 w 5"/>
                  <a:gd name="T5" fmla="*/ 2 h 4"/>
                  <a:gd name="T6" fmla="*/ 5 w 5"/>
                  <a:gd name="T7" fmla="*/ 4 h 4"/>
                  <a:gd name="T8" fmla="*/ 3 w 5"/>
                  <a:gd name="T9" fmla="*/ 4 h 4"/>
                  <a:gd name="T10" fmla="*/ 0 w 5"/>
                  <a:gd name="T11" fmla="*/ 2 h 4"/>
                  <a:gd name="T12" fmla="*/ 0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lnTo>
                      <a:pt x="3" y="0"/>
                    </a:lnTo>
                    <a:lnTo>
                      <a:pt x="5" y="2"/>
                    </a:lnTo>
                    <a:lnTo>
                      <a:pt x="5" y="4"/>
                    </a:lnTo>
                    <a:lnTo>
                      <a:pt x="3" y="4"/>
                    </a:lnTo>
                    <a:lnTo>
                      <a:pt x="0" y="2"/>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28" name="Freeform 381"/>
              <p:cNvSpPr>
                <a:spLocks/>
              </p:cNvSpPr>
              <p:nvPr/>
            </p:nvSpPr>
            <p:spPr bwMode="auto">
              <a:xfrm>
                <a:off x="2253" y="925"/>
                <a:ext cx="9" cy="6"/>
              </a:xfrm>
              <a:custGeom>
                <a:avLst/>
                <a:gdLst>
                  <a:gd name="T0" fmla="*/ 5 w 9"/>
                  <a:gd name="T1" fmla="*/ 0 h 6"/>
                  <a:gd name="T2" fmla="*/ 5 w 9"/>
                  <a:gd name="T3" fmla="*/ 0 h 6"/>
                  <a:gd name="T4" fmla="*/ 9 w 9"/>
                  <a:gd name="T5" fmla="*/ 0 h 6"/>
                  <a:gd name="T6" fmla="*/ 9 w 9"/>
                  <a:gd name="T7" fmla="*/ 2 h 6"/>
                  <a:gd name="T8" fmla="*/ 5 w 9"/>
                  <a:gd name="T9" fmla="*/ 6 h 6"/>
                  <a:gd name="T10" fmla="*/ 3 w 9"/>
                  <a:gd name="T11" fmla="*/ 6 h 6"/>
                  <a:gd name="T12" fmla="*/ 0 w 9"/>
                  <a:gd name="T13" fmla="*/ 4 h 6"/>
                  <a:gd name="T14" fmla="*/ 3 w 9"/>
                  <a:gd name="T15" fmla="*/ 2 h 6"/>
                  <a:gd name="T16" fmla="*/ 5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5" y="0"/>
                    </a:moveTo>
                    <a:lnTo>
                      <a:pt x="5" y="0"/>
                    </a:lnTo>
                    <a:lnTo>
                      <a:pt x="9" y="0"/>
                    </a:lnTo>
                    <a:lnTo>
                      <a:pt x="9" y="2"/>
                    </a:lnTo>
                    <a:lnTo>
                      <a:pt x="5" y="6"/>
                    </a:lnTo>
                    <a:lnTo>
                      <a:pt x="3" y="6"/>
                    </a:lnTo>
                    <a:lnTo>
                      <a:pt x="0" y="4"/>
                    </a:lnTo>
                    <a:lnTo>
                      <a:pt x="3" y="2"/>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29" name="Freeform 382"/>
              <p:cNvSpPr>
                <a:spLocks/>
              </p:cNvSpPr>
              <p:nvPr/>
            </p:nvSpPr>
            <p:spPr bwMode="auto">
              <a:xfrm>
                <a:off x="2017" y="1283"/>
                <a:ext cx="11" cy="5"/>
              </a:xfrm>
              <a:custGeom>
                <a:avLst/>
                <a:gdLst>
                  <a:gd name="T0" fmla="*/ 11 w 11"/>
                  <a:gd name="T1" fmla="*/ 0 h 5"/>
                  <a:gd name="T2" fmla="*/ 9 w 11"/>
                  <a:gd name="T3" fmla="*/ 5 h 5"/>
                  <a:gd name="T4" fmla="*/ 2 w 11"/>
                  <a:gd name="T5" fmla="*/ 5 h 5"/>
                  <a:gd name="T6" fmla="*/ 0 w 11"/>
                  <a:gd name="T7" fmla="*/ 5 h 5"/>
                  <a:gd name="T8" fmla="*/ 2 w 11"/>
                  <a:gd name="T9" fmla="*/ 4 h 5"/>
                  <a:gd name="T10" fmla="*/ 11 w 11"/>
                  <a:gd name="T11" fmla="*/ 0 h 5"/>
                </a:gdLst>
                <a:ahLst/>
                <a:cxnLst>
                  <a:cxn ang="0">
                    <a:pos x="T0" y="T1"/>
                  </a:cxn>
                  <a:cxn ang="0">
                    <a:pos x="T2" y="T3"/>
                  </a:cxn>
                  <a:cxn ang="0">
                    <a:pos x="T4" y="T5"/>
                  </a:cxn>
                  <a:cxn ang="0">
                    <a:pos x="T6" y="T7"/>
                  </a:cxn>
                  <a:cxn ang="0">
                    <a:pos x="T8" y="T9"/>
                  </a:cxn>
                  <a:cxn ang="0">
                    <a:pos x="T10" y="T11"/>
                  </a:cxn>
                </a:cxnLst>
                <a:rect l="0" t="0" r="r" b="b"/>
                <a:pathLst>
                  <a:path w="11" h="5">
                    <a:moveTo>
                      <a:pt x="11" y="0"/>
                    </a:moveTo>
                    <a:lnTo>
                      <a:pt x="9" y="5"/>
                    </a:lnTo>
                    <a:lnTo>
                      <a:pt x="2" y="5"/>
                    </a:lnTo>
                    <a:lnTo>
                      <a:pt x="0" y="5"/>
                    </a:lnTo>
                    <a:lnTo>
                      <a:pt x="2" y="4"/>
                    </a:lnTo>
                    <a:lnTo>
                      <a:pt x="11"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0" name="Freeform 383"/>
              <p:cNvSpPr>
                <a:spLocks/>
              </p:cNvSpPr>
              <p:nvPr/>
            </p:nvSpPr>
            <p:spPr bwMode="auto">
              <a:xfrm>
                <a:off x="1981" y="1263"/>
                <a:ext cx="36" cy="12"/>
              </a:xfrm>
              <a:custGeom>
                <a:avLst/>
                <a:gdLst>
                  <a:gd name="T0" fmla="*/ 32 w 36"/>
                  <a:gd name="T1" fmla="*/ 0 h 12"/>
                  <a:gd name="T2" fmla="*/ 32 w 36"/>
                  <a:gd name="T3" fmla="*/ 0 h 12"/>
                  <a:gd name="T4" fmla="*/ 34 w 36"/>
                  <a:gd name="T5" fmla="*/ 0 h 12"/>
                  <a:gd name="T6" fmla="*/ 36 w 36"/>
                  <a:gd name="T7" fmla="*/ 0 h 12"/>
                  <a:gd name="T8" fmla="*/ 34 w 36"/>
                  <a:gd name="T9" fmla="*/ 4 h 12"/>
                  <a:gd name="T10" fmla="*/ 32 w 36"/>
                  <a:gd name="T11" fmla="*/ 12 h 12"/>
                  <a:gd name="T12" fmla="*/ 0 w 36"/>
                  <a:gd name="T13" fmla="*/ 8 h 12"/>
                  <a:gd name="T14" fmla="*/ 7 w 36"/>
                  <a:gd name="T15" fmla="*/ 6 h 12"/>
                  <a:gd name="T16" fmla="*/ 16 w 36"/>
                  <a:gd name="T17" fmla="*/ 4 h 12"/>
                  <a:gd name="T18" fmla="*/ 18 w 36"/>
                  <a:gd name="T19" fmla="*/ 6 h 12"/>
                  <a:gd name="T20" fmla="*/ 20 w 36"/>
                  <a:gd name="T21" fmla="*/ 8 h 12"/>
                  <a:gd name="T22" fmla="*/ 20 w 36"/>
                  <a:gd name="T23" fmla="*/ 10 h 12"/>
                  <a:gd name="T24" fmla="*/ 23 w 36"/>
                  <a:gd name="T25" fmla="*/ 10 h 12"/>
                  <a:gd name="T26" fmla="*/ 29 w 36"/>
                  <a:gd name="T27" fmla="*/ 10 h 12"/>
                  <a:gd name="T28" fmla="*/ 29 w 36"/>
                  <a:gd name="T29" fmla="*/ 0 h 12"/>
                  <a:gd name="T30" fmla="*/ 32 w 3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12">
                    <a:moveTo>
                      <a:pt x="32" y="0"/>
                    </a:moveTo>
                    <a:lnTo>
                      <a:pt x="32" y="0"/>
                    </a:lnTo>
                    <a:lnTo>
                      <a:pt x="34" y="0"/>
                    </a:lnTo>
                    <a:lnTo>
                      <a:pt x="36" y="0"/>
                    </a:lnTo>
                    <a:lnTo>
                      <a:pt x="34" y="4"/>
                    </a:lnTo>
                    <a:lnTo>
                      <a:pt x="32" y="12"/>
                    </a:lnTo>
                    <a:lnTo>
                      <a:pt x="0" y="8"/>
                    </a:lnTo>
                    <a:lnTo>
                      <a:pt x="7" y="6"/>
                    </a:lnTo>
                    <a:lnTo>
                      <a:pt x="16" y="4"/>
                    </a:lnTo>
                    <a:lnTo>
                      <a:pt x="18" y="6"/>
                    </a:lnTo>
                    <a:lnTo>
                      <a:pt x="20" y="8"/>
                    </a:lnTo>
                    <a:lnTo>
                      <a:pt x="20" y="10"/>
                    </a:lnTo>
                    <a:lnTo>
                      <a:pt x="23" y="10"/>
                    </a:lnTo>
                    <a:lnTo>
                      <a:pt x="29" y="10"/>
                    </a:lnTo>
                    <a:lnTo>
                      <a:pt x="29" y="0"/>
                    </a:lnTo>
                    <a:lnTo>
                      <a:pt x="3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1" name="Freeform 384"/>
              <p:cNvSpPr>
                <a:spLocks/>
              </p:cNvSpPr>
              <p:nvPr/>
            </p:nvSpPr>
            <p:spPr bwMode="auto">
              <a:xfrm>
                <a:off x="2345" y="1203"/>
                <a:ext cx="6" cy="4"/>
              </a:xfrm>
              <a:custGeom>
                <a:avLst/>
                <a:gdLst>
                  <a:gd name="T0" fmla="*/ 2 w 6"/>
                  <a:gd name="T1" fmla="*/ 0 h 4"/>
                  <a:gd name="T2" fmla="*/ 2 w 6"/>
                  <a:gd name="T3" fmla="*/ 0 h 4"/>
                  <a:gd name="T4" fmla="*/ 6 w 6"/>
                  <a:gd name="T5" fmla="*/ 2 h 4"/>
                  <a:gd name="T6" fmla="*/ 4 w 6"/>
                  <a:gd name="T7" fmla="*/ 4 h 4"/>
                  <a:gd name="T8" fmla="*/ 2 w 6"/>
                  <a:gd name="T9" fmla="*/ 2 h 4"/>
                  <a:gd name="T10" fmla="*/ 0 w 6"/>
                  <a:gd name="T11" fmla="*/ 2 h 4"/>
                  <a:gd name="T12" fmla="*/ 2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2" y="0"/>
                    </a:moveTo>
                    <a:lnTo>
                      <a:pt x="2" y="0"/>
                    </a:lnTo>
                    <a:lnTo>
                      <a:pt x="6" y="2"/>
                    </a:lnTo>
                    <a:lnTo>
                      <a:pt x="4" y="4"/>
                    </a:lnTo>
                    <a:lnTo>
                      <a:pt x="2" y="2"/>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2" name="Freeform 385"/>
              <p:cNvSpPr>
                <a:spLocks/>
              </p:cNvSpPr>
              <p:nvPr/>
            </p:nvSpPr>
            <p:spPr bwMode="auto">
              <a:xfrm>
                <a:off x="2329" y="1189"/>
                <a:ext cx="27" cy="10"/>
              </a:xfrm>
              <a:custGeom>
                <a:avLst/>
                <a:gdLst>
                  <a:gd name="T0" fmla="*/ 5 w 27"/>
                  <a:gd name="T1" fmla="*/ 0 h 10"/>
                  <a:gd name="T2" fmla="*/ 5 w 27"/>
                  <a:gd name="T3" fmla="*/ 0 h 10"/>
                  <a:gd name="T4" fmla="*/ 5 w 27"/>
                  <a:gd name="T5" fmla="*/ 8 h 10"/>
                  <a:gd name="T6" fmla="*/ 27 w 27"/>
                  <a:gd name="T7" fmla="*/ 8 h 10"/>
                  <a:gd name="T8" fmla="*/ 2 w 27"/>
                  <a:gd name="T9" fmla="*/ 10 h 10"/>
                  <a:gd name="T10" fmla="*/ 0 w 27"/>
                  <a:gd name="T11" fmla="*/ 4 h 10"/>
                  <a:gd name="T12" fmla="*/ 0 w 27"/>
                  <a:gd name="T13" fmla="*/ 0 h 10"/>
                  <a:gd name="T14" fmla="*/ 5 w 2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0">
                    <a:moveTo>
                      <a:pt x="5" y="0"/>
                    </a:moveTo>
                    <a:lnTo>
                      <a:pt x="5" y="0"/>
                    </a:lnTo>
                    <a:lnTo>
                      <a:pt x="5" y="8"/>
                    </a:lnTo>
                    <a:lnTo>
                      <a:pt x="27" y="8"/>
                    </a:lnTo>
                    <a:lnTo>
                      <a:pt x="2" y="10"/>
                    </a:lnTo>
                    <a:lnTo>
                      <a:pt x="0" y="4"/>
                    </a:lnTo>
                    <a:lnTo>
                      <a:pt x="0"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3" name="Freeform 386"/>
              <p:cNvSpPr>
                <a:spLocks/>
              </p:cNvSpPr>
              <p:nvPr/>
            </p:nvSpPr>
            <p:spPr bwMode="auto">
              <a:xfrm>
                <a:off x="1972" y="1176"/>
                <a:ext cx="7" cy="6"/>
              </a:xfrm>
              <a:custGeom>
                <a:avLst/>
                <a:gdLst>
                  <a:gd name="T0" fmla="*/ 0 w 7"/>
                  <a:gd name="T1" fmla="*/ 0 h 6"/>
                  <a:gd name="T2" fmla="*/ 0 w 7"/>
                  <a:gd name="T3" fmla="*/ 0 h 6"/>
                  <a:gd name="T4" fmla="*/ 3 w 7"/>
                  <a:gd name="T5" fmla="*/ 6 h 6"/>
                  <a:gd name="T6" fmla="*/ 7 w 7"/>
                  <a:gd name="T7" fmla="*/ 6 h 6"/>
                  <a:gd name="T8" fmla="*/ 7 w 7"/>
                  <a:gd name="T9" fmla="*/ 4 h 6"/>
                  <a:gd name="T10" fmla="*/ 5 w 7"/>
                  <a:gd name="T11" fmla="*/ 2 h 6"/>
                  <a:gd name="T12" fmla="*/ 0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0" y="0"/>
                    </a:moveTo>
                    <a:lnTo>
                      <a:pt x="0" y="0"/>
                    </a:lnTo>
                    <a:lnTo>
                      <a:pt x="3" y="6"/>
                    </a:lnTo>
                    <a:lnTo>
                      <a:pt x="7" y="6"/>
                    </a:lnTo>
                    <a:lnTo>
                      <a:pt x="7"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4" name="Freeform 387"/>
              <p:cNvSpPr>
                <a:spLocks/>
              </p:cNvSpPr>
              <p:nvPr/>
            </p:nvSpPr>
            <p:spPr bwMode="auto">
              <a:xfrm>
                <a:off x="2407" y="1152"/>
                <a:ext cx="9" cy="4"/>
              </a:xfrm>
              <a:custGeom>
                <a:avLst/>
                <a:gdLst>
                  <a:gd name="T0" fmla="*/ 2 w 9"/>
                  <a:gd name="T1" fmla="*/ 0 h 4"/>
                  <a:gd name="T2" fmla="*/ 2 w 9"/>
                  <a:gd name="T3" fmla="*/ 0 h 4"/>
                  <a:gd name="T4" fmla="*/ 9 w 9"/>
                  <a:gd name="T5" fmla="*/ 2 h 4"/>
                  <a:gd name="T6" fmla="*/ 9 w 9"/>
                  <a:gd name="T7" fmla="*/ 4 h 4"/>
                  <a:gd name="T8" fmla="*/ 5 w 9"/>
                  <a:gd name="T9" fmla="*/ 2 h 4"/>
                  <a:gd name="T10" fmla="*/ 0 w 9"/>
                  <a:gd name="T11" fmla="*/ 0 h 4"/>
                  <a:gd name="T12" fmla="*/ 2 w 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2" y="0"/>
                    </a:moveTo>
                    <a:lnTo>
                      <a:pt x="2" y="0"/>
                    </a:lnTo>
                    <a:lnTo>
                      <a:pt x="9" y="2"/>
                    </a:lnTo>
                    <a:lnTo>
                      <a:pt x="9" y="4"/>
                    </a:lnTo>
                    <a:lnTo>
                      <a:pt x="5"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5" name="Freeform 388"/>
              <p:cNvSpPr>
                <a:spLocks/>
              </p:cNvSpPr>
              <p:nvPr/>
            </p:nvSpPr>
            <p:spPr bwMode="auto">
              <a:xfrm>
                <a:off x="2369" y="1143"/>
                <a:ext cx="29" cy="15"/>
              </a:xfrm>
              <a:custGeom>
                <a:avLst/>
                <a:gdLst>
                  <a:gd name="T0" fmla="*/ 14 w 29"/>
                  <a:gd name="T1" fmla="*/ 0 h 15"/>
                  <a:gd name="T2" fmla="*/ 14 w 29"/>
                  <a:gd name="T3" fmla="*/ 0 h 15"/>
                  <a:gd name="T4" fmla="*/ 16 w 29"/>
                  <a:gd name="T5" fmla="*/ 2 h 15"/>
                  <a:gd name="T6" fmla="*/ 18 w 29"/>
                  <a:gd name="T7" fmla="*/ 4 h 15"/>
                  <a:gd name="T8" fmla="*/ 23 w 29"/>
                  <a:gd name="T9" fmla="*/ 4 h 15"/>
                  <a:gd name="T10" fmla="*/ 29 w 29"/>
                  <a:gd name="T11" fmla="*/ 4 h 15"/>
                  <a:gd name="T12" fmla="*/ 29 w 29"/>
                  <a:gd name="T13" fmla="*/ 6 h 15"/>
                  <a:gd name="T14" fmla="*/ 27 w 29"/>
                  <a:gd name="T15" fmla="*/ 6 h 15"/>
                  <a:gd name="T16" fmla="*/ 25 w 29"/>
                  <a:gd name="T17" fmla="*/ 7 h 15"/>
                  <a:gd name="T18" fmla="*/ 29 w 29"/>
                  <a:gd name="T19" fmla="*/ 7 h 15"/>
                  <a:gd name="T20" fmla="*/ 29 w 29"/>
                  <a:gd name="T21" fmla="*/ 9 h 15"/>
                  <a:gd name="T22" fmla="*/ 27 w 29"/>
                  <a:gd name="T23" fmla="*/ 11 h 15"/>
                  <a:gd name="T24" fmla="*/ 27 w 29"/>
                  <a:gd name="T25" fmla="*/ 15 h 15"/>
                  <a:gd name="T26" fmla="*/ 16 w 29"/>
                  <a:gd name="T27" fmla="*/ 13 h 15"/>
                  <a:gd name="T28" fmla="*/ 11 w 29"/>
                  <a:gd name="T29" fmla="*/ 11 h 15"/>
                  <a:gd name="T30" fmla="*/ 18 w 29"/>
                  <a:gd name="T31" fmla="*/ 11 h 15"/>
                  <a:gd name="T32" fmla="*/ 16 w 29"/>
                  <a:gd name="T33" fmla="*/ 9 h 15"/>
                  <a:gd name="T34" fmla="*/ 14 w 29"/>
                  <a:gd name="T35" fmla="*/ 7 h 15"/>
                  <a:gd name="T36" fmla="*/ 16 w 29"/>
                  <a:gd name="T37" fmla="*/ 7 h 15"/>
                  <a:gd name="T38" fmla="*/ 9 w 29"/>
                  <a:gd name="T39" fmla="*/ 6 h 15"/>
                  <a:gd name="T40" fmla="*/ 7 w 29"/>
                  <a:gd name="T41" fmla="*/ 6 h 15"/>
                  <a:gd name="T42" fmla="*/ 0 w 29"/>
                  <a:gd name="T43" fmla="*/ 7 h 15"/>
                  <a:gd name="T44" fmla="*/ 2 w 29"/>
                  <a:gd name="T45" fmla="*/ 7 h 15"/>
                  <a:gd name="T46" fmla="*/ 7 w 29"/>
                  <a:gd name="T47" fmla="*/ 2 h 15"/>
                  <a:gd name="T48" fmla="*/ 14 w 29"/>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15">
                    <a:moveTo>
                      <a:pt x="14" y="0"/>
                    </a:moveTo>
                    <a:lnTo>
                      <a:pt x="14" y="0"/>
                    </a:lnTo>
                    <a:lnTo>
                      <a:pt x="16" y="2"/>
                    </a:lnTo>
                    <a:lnTo>
                      <a:pt x="18" y="4"/>
                    </a:lnTo>
                    <a:lnTo>
                      <a:pt x="23" y="4"/>
                    </a:lnTo>
                    <a:lnTo>
                      <a:pt x="29" y="4"/>
                    </a:lnTo>
                    <a:lnTo>
                      <a:pt x="29" y="6"/>
                    </a:lnTo>
                    <a:lnTo>
                      <a:pt x="27" y="6"/>
                    </a:lnTo>
                    <a:lnTo>
                      <a:pt x="25" y="7"/>
                    </a:lnTo>
                    <a:lnTo>
                      <a:pt x="29" y="7"/>
                    </a:lnTo>
                    <a:lnTo>
                      <a:pt x="29" y="9"/>
                    </a:lnTo>
                    <a:lnTo>
                      <a:pt x="27" y="11"/>
                    </a:lnTo>
                    <a:lnTo>
                      <a:pt x="27" y="15"/>
                    </a:lnTo>
                    <a:lnTo>
                      <a:pt x="16" y="13"/>
                    </a:lnTo>
                    <a:lnTo>
                      <a:pt x="11" y="11"/>
                    </a:lnTo>
                    <a:lnTo>
                      <a:pt x="18" y="11"/>
                    </a:lnTo>
                    <a:lnTo>
                      <a:pt x="16" y="9"/>
                    </a:lnTo>
                    <a:lnTo>
                      <a:pt x="14" y="7"/>
                    </a:lnTo>
                    <a:lnTo>
                      <a:pt x="16" y="7"/>
                    </a:lnTo>
                    <a:lnTo>
                      <a:pt x="9" y="6"/>
                    </a:lnTo>
                    <a:lnTo>
                      <a:pt x="7" y="6"/>
                    </a:lnTo>
                    <a:lnTo>
                      <a:pt x="0" y="7"/>
                    </a:lnTo>
                    <a:lnTo>
                      <a:pt x="2" y="7"/>
                    </a:lnTo>
                    <a:lnTo>
                      <a:pt x="7" y="2"/>
                    </a:lnTo>
                    <a:lnTo>
                      <a:pt x="1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6" name="Freeform 389"/>
              <p:cNvSpPr>
                <a:spLocks/>
              </p:cNvSpPr>
              <p:nvPr/>
            </p:nvSpPr>
            <p:spPr bwMode="auto">
              <a:xfrm>
                <a:off x="2349" y="1123"/>
                <a:ext cx="40" cy="31"/>
              </a:xfrm>
              <a:custGeom>
                <a:avLst/>
                <a:gdLst>
                  <a:gd name="T0" fmla="*/ 38 w 40"/>
                  <a:gd name="T1" fmla="*/ 0 h 31"/>
                  <a:gd name="T2" fmla="*/ 38 w 40"/>
                  <a:gd name="T3" fmla="*/ 0 h 31"/>
                  <a:gd name="T4" fmla="*/ 40 w 40"/>
                  <a:gd name="T5" fmla="*/ 0 h 31"/>
                  <a:gd name="T6" fmla="*/ 38 w 40"/>
                  <a:gd name="T7" fmla="*/ 2 h 31"/>
                  <a:gd name="T8" fmla="*/ 38 w 40"/>
                  <a:gd name="T9" fmla="*/ 4 h 31"/>
                  <a:gd name="T10" fmla="*/ 40 w 40"/>
                  <a:gd name="T11" fmla="*/ 6 h 31"/>
                  <a:gd name="T12" fmla="*/ 27 w 40"/>
                  <a:gd name="T13" fmla="*/ 14 h 31"/>
                  <a:gd name="T14" fmla="*/ 29 w 40"/>
                  <a:gd name="T15" fmla="*/ 18 h 31"/>
                  <a:gd name="T16" fmla="*/ 25 w 40"/>
                  <a:gd name="T17" fmla="*/ 18 h 31"/>
                  <a:gd name="T18" fmla="*/ 20 w 40"/>
                  <a:gd name="T19" fmla="*/ 16 h 31"/>
                  <a:gd name="T20" fmla="*/ 16 w 40"/>
                  <a:gd name="T21" fmla="*/ 16 h 31"/>
                  <a:gd name="T22" fmla="*/ 11 w 40"/>
                  <a:gd name="T23" fmla="*/ 16 h 31"/>
                  <a:gd name="T24" fmla="*/ 9 w 40"/>
                  <a:gd name="T25" fmla="*/ 18 h 31"/>
                  <a:gd name="T26" fmla="*/ 7 w 40"/>
                  <a:gd name="T27" fmla="*/ 20 h 31"/>
                  <a:gd name="T28" fmla="*/ 7 w 40"/>
                  <a:gd name="T29" fmla="*/ 26 h 31"/>
                  <a:gd name="T30" fmla="*/ 14 w 40"/>
                  <a:gd name="T31" fmla="*/ 26 h 31"/>
                  <a:gd name="T32" fmla="*/ 16 w 40"/>
                  <a:gd name="T33" fmla="*/ 27 h 31"/>
                  <a:gd name="T34" fmla="*/ 18 w 40"/>
                  <a:gd name="T35" fmla="*/ 31 h 31"/>
                  <a:gd name="T36" fmla="*/ 14 w 40"/>
                  <a:gd name="T37" fmla="*/ 29 h 31"/>
                  <a:gd name="T38" fmla="*/ 11 w 40"/>
                  <a:gd name="T39" fmla="*/ 31 h 31"/>
                  <a:gd name="T40" fmla="*/ 11 w 40"/>
                  <a:gd name="T41" fmla="*/ 27 h 31"/>
                  <a:gd name="T42" fmla="*/ 9 w 40"/>
                  <a:gd name="T43" fmla="*/ 27 h 31"/>
                  <a:gd name="T44" fmla="*/ 5 w 40"/>
                  <a:gd name="T45" fmla="*/ 27 h 31"/>
                  <a:gd name="T46" fmla="*/ 0 w 40"/>
                  <a:gd name="T47" fmla="*/ 20 h 31"/>
                  <a:gd name="T48" fmla="*/ 7 w 40"/>
                  <a:gd name="T49" fmla="*/ 18 h 31"/>
                  <a:gd name="T50" fmla="*/ 5 w 40"/>
                  <a:gd name="T51" fmla="*/ 16 h 31"/>
                  <a:gd name="T52" fmla="*/ 5 w 40"/>
                  <a:gd name="T53" fmla="*/ 14 h 31"/>
                  <a:gd name="T54" fmla="*/ 14 w 40"/>
                  <a:gd name="T55" fmla="*/ 14 h 31"/>
                  <a:gd name="T56" fmla="*/ 20 w 40"/>
                  <a:gd name="T57" fmla="*/ 14 h 31"/>
                  <a:gd name="T58" fmla="*/ 20 w 40"/>
                  <a:gd name="T59" fmla="*/ 12 h 31"/>
                  <a:gd name="T60" fmla="*/ 25 w 40"/>
                  <a:gd name="T61" fmla="*/ 10 h 31"/>
                  <a:gd name="T62" fmla="*/ 29 w 40"/>
                  <a:gd name="T63" fmla="*/ 10 h 31"/>
                  <a:gd name="T64" fmla="*/ 29 w 40"/>
                  <a:gd name="T65" fmla="*/ 6 h 31"/>
                  <a:gd name="T66" fmla="*/ 34 w 40"/>
                  <a:gd name="T67" fmla="*/ 6 h 31"/>
                  <a:gd name="T68" fmla="*/ 38 w 40"/>
                  <a:gd name="T69" fmla="*/ 6 h 31"/>
                  <a:gd name="T70" fmla="*/ 38 w 40"/>
                  <a:gd name="T71" fmla="*/ 4 h 31"/>
                  <a:gd name="T72" fmla="*/ 38 w 40"/>
                  <a:gd name="T73" fmla="*/ 2 h 31"/>
                  <a:gd name="T74" fmla="*/ 38 w 40"/>
                  <a:gd name="T7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31">
                    <a:moveTo>
                      <a:pt x="38" y="0"/>
                    </a:moveTo>
                    <a:lnTo>
                      <a:pt x="38" y="0"/>
                    </a:lnTo>
                    <a:lnTo>
                      <a:pt x="40" y="0"/>
                    </a:lnTo>
                    <a:lnTo>
                      <a:pt x="38" y="2"/>
                    </a:lnTo>
                    <a:lnTo>
                      <a:pt x="38" y="4"/>
                    </a:lnTo>
                    <a:lnTo>
                      <a:pt x="40" y="6"/>
                    </a:lnTo>
                    <a:lnTo>
                      <a:pt x="27" y="14"/>
                    </a:lnTo>
                    <a:lnTo>
                      <a:pt x="29" y="18"/>
                    </a:lnTo>
                    <a:lnTo>
                      <a:pt x="25" y="18"/>
                    </a:lnTo>
                    <a:lnTo>
                      <a:pt x="20" y="16"/>
                    </a:lnTo>
                    <a:lnTo>
                      <a:pt x="16" y="16"/>
                    </a:lnTo>
                    <a:lnTo>
                      <a:pt x="11" y="16"/>
                    </a:lnTo>
                    <a:lnTo>
                      <a:pt x="9" y="18"/>
                    </a:lnTo>
                    <a:lnTo>
                      <a:pt x="7" y="20"/>
                    </a:lnTo>
                    <a:lnTo>
                      <a:pt x="7" y="26"/>
                    </a:lnTo>
                    <a:lnTo>
                      <a:pt x="14" y="26"/>
                    </a:lnTo>
                    <a:lnTo>
                      <a:pt x="16" y="27"/>
                    </a:lnTo>
                    <a:lnTo>
                      <a:pt x="18" y="31"/>
                    </a:lnTo>
                    <a:lnTo>
                      <a:pt x="14" y="29"/>
                    </a:lnTo>
                    <a:lnTo>
                      <a:pt x="11" y="31"/>
                    </a:lnTo>
                    <a:lnTo>
                      <a:pt x="11" y="27"/>
                    </a:lnTo>
                    <a:lnTo>
                      <a:pt x="9" y="27"/>
                    </a:lnTo>
                    <a:lnTo>
                      <a:pt x="5" y="27"/>
                    </a:lnTo>
                    <a:lnTo>
                      <a:pt x="0" y="20"/>
                    </a:lnTo>
                    <a:lnTo>
                      <a:pt x="7" y="18"/>
                    </a:lnTo>
                    <a:lnTo>
                      <a:pt x="5" y="16"/>
                    </a:lnTo>
                    <a:lnTo>
                      <a:pt x="5" y="14"/>
                    </a:lnTo>
                    <a:lnTo>
                      <a:pt x="14" y="14"/>
                    </a:lnTo>
                    <a:lnTo>
                      <a:pt x="20" y="14"/>
                    </a:lnTo>
                    <a:lnTo>
                      <a:pt x="20" y="12"/>
                    </a:lnTo>
                    <a:lnTo>
                      <a:pt x="25" y="10"/>
                    </a:lnTo>
                    <a:lnTo>
                      <a:pt x="29" y="10"/>
                    </a:lnTo>
                    <a:lnTo>
                      <a:pt x="29" y="6"/>
                    </a:lnTo>
                    <a:lnTo>
                      <a:pt x="34" y="6"/>
                    </a:lnTo>
                    <a:lnTo>
                      <a:pt x="38" y="6"/>
                    </a:lnTo>
                    <a:lnTo>
                      <a:pt x="38" y="4"/>
                    </a:lnTo>
                    <a:lnTo>
                      <a:pt x="38" y="2"/>
                    </a:lnTo>
                    <a:lnTo>
                      <a:pt x="38"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7" name="Freeform 390"/>
              <p:cNvSpPr>
                <a:spLocks/>
              </p:cNvSpPr>
              <p:nvPr/>
            </p:nvSpPr>
            <p:spPr bwMode="auto">
              <a:xfrm>
                <a:off x="1921" y="1104"/>
                <a:ext cx="9" cy="4"/>
              </a:xfrm>
              <a:custGeom>
                <a:avLst/>
                <a:gdLst>
                  <a:gd name="T0" fmla="*/ 5 w 9"/>
                  <a:gd name="T1" fmla="*/ 0 h 4"/>
                  <a:gd name="T2" fmla="*/ 5 w 9"/>
                  <a:gd name="T3" fmla="*/ 0 h 4"/>
                  <a:gd name="T4" fmla="*/ 0 w 9"/>
                  <a:gd name="T5" fmla="*/ 2 h 4"/>
                  <a:gd name="T6" fmla="*/ 0 w 9"/>
                  <a:gd name="T7" fmla="*/ 4 h 4"/>
                  <a:gd name="T8" fmla="*/ 5 w 9"/>
                  <a:gd name="T9" fmla="*/ 4 h 4"/>
                  <a:gd name="T10" fmla="*/ 9 w 9"/>
                  <a:gd name="T11" fmla="*/ 0 h 4"/>
                  <a:gd name="T12" fmla="*/ 5 w 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5" y="0"/>
                    </a:moveTo>
                    <a:lnTo>
                      <a:pt x="5" y="0"/>
                    </a:lnTo>
                    <a:lnTo>
                      <a:pt x="0" y="2"/>
                    </a:lnTo>
                    <a:lnTo>
                      <a:pt x="0" y="4"/>
                    </a:lnTo>
                    <a:lnTo>
                      <a:pt x="5" y="4"/>
                    </a:lnTo>
                    <a:lnTo>
                      <a:pt x="9"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8" name="Freeform 391"/>
              <p:cNvSpPr>
                <a:spLocks/>
              </p:cNvSpPr>
              <p:nvPr/>
            </p:nvSpPr>
            <p:spPr bwMode="auto">
              <a:xfrm>
                <a:off x="2443" y="1094"/>
                <a:ext cx="9" cy="8"/>
              </a:xfrm>
              <a:custGeom>
                <a:avLst/>
                <a:gdLst>
                  <a:gd name="T0" fmla="*/ 0 w 9"/>
                  <a:gd name="T1" fmla="*/ 0 h 8"/>
                  <a:gd name="T2" fmla="*/ 0 w 9"/>
                  <a:gd name="T3" fmla="*/ 0 h 8"/>
                  <a:gd name="T4" fmla="*/ 0 w 9"/>
                  <a:gd name="T5" fmla="*/ 6 h 8"/>
                  <a:gd name="T6" fmla="*/ 9 w 9"/>
                  <a:gd name="T7" fmla="*/ 8 h 8"/>
                  <a:gd name="T8" fmla="*/ 9 w 9"/>
                  <a:gd name="T9" fmla="*/ 2 h 8"/>
                  <a:gd name="T10" fmla="*/ 7 w 9"/>
                  <a:gd name="T11" fmla="*/ 2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0"/>
                    </a:lnTo>
                    <a:lnTo>
                      <a:pt x="0" y="6"/>
                    </a:lnTo>
                    <a:lnTo>
                      <a:pt x="9" y="8"/>
                    </a:lnTo>
                    <a:lnTo>
                      <a:pt x="9" y="2"/>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39" name="Freeform 392"/>
              <p:cNvSpPr>
                <a:spLocks/>
              </p:cNvSpPr>
              <p:nvPr/>
            </p:nvSpPr>
            <p:spPr bwMode="auto">
              <a:xfrm>
                <a:off x="2414" y="1086"/>
                <a:ext cx="7" cy="8"/>
              </a:xfrm>
              <a:custGeom>
                <a:avLst/>
                <a:gdLst>
                  <a:gd name="T0" fmla="*/ 2 w 7"/>
                  <a:gd name="T1" fmla="*/ 0 h 8"/>
                  <a:gd name="T2" fmla="*/ 2 w 7"/>
                  <a:gd name="T3" fmla="*/ 0 h 8"/>
                  <a:gd name="T4" fmla="*/ 7 w 7"/>
                  <a:gd name="T5" fmla="*/ 2 h 8"/>
                  <a:gd name="T6" fmla="*/ 4 w 7"/>
                  <a:gd name="T7" fmla="*/ 4 h 8"/>
                  <a:gd name="T8" fmla="*/ 0 w 7"/>
                  <a:gd name="T9" fmla="*/ 8 h 8"/>
                  <a:gd name="T10" fmla="*/ 0 w 7"/>
                  <a:gd name="T11" fmla="*/ 2 h 8"/>
                  <a:gd name="T12" fmla="*/ 0 w 7"/>
                  <a:gd name="T13" fmla="*/ 0 h 8"/>
                  <a:gd name="T14" fmla="*/ 2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2" y="0"/>
                    </a:moveTo>
                    <a:lnTo>
                      <a:pt x="2" y="0"/>
                    </a:lnTo>
                    <a:lnTo>
                      <a:pt x="7" y="2"/>
                    </a:lnTo>
                    <a:lnTo>
                      <a:pt x="4" y="4"/>
                    </a:lnTo>
                    <a:lnTo>
                      <a:pt x="0" y="8"/>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0" name="Freeform 393"/>
              <p:cNvSpPr>
                <a:spLocks/>
              </p:cNvSpPr>
              <p:nvPr/>
            </p:nvSpPr>
            <p:spPr bwMode="auto">
              <a:xfrm>
                <a:off x="2458" y="1077"/>
                <a:ext cx="20" cy="15"/>
              </a:xfrm>
              <a:custGeom>
                <a:avLst/>
                <a:gdLst>
                  <a:gd name="T0" fmla="*/ 7 w 20"/>
                  <a:gd name="T1" fmla="*/ 0 h 15"/>
                  <a:gd name="T2" fmla="*/ 7 w 20"/>
                  <a:gd name="T3" fmla="*/ 0 h 15"/>
                  <a:gd name="T4" fmla="*/ 5 w 20"/>
                  <a:gd name="T5" fmla="*/ 4 h 15"/>
                  <a:gd name="T6" fmla="*/ 0 w 20"/>
                  <a:gd name="T7" fmla="*/ 4 h 15"/>
                  <a:gd name="T8" fmla="*/ 0 w 20"/>
                  <a:gd name="T9" fmla="*/ 9 h 15"/>
                  <a:gd name="T10" fmla="*/ 0 w 20"/>
                  <a:gd name="T11" fmla="*/ 15 h 15"/>
                  <a:gd name="T12" fmla="*/ 14 w 20"/>
                  <a:gd name="T13" fmla="*/ 13 h 15"/>
                  <a:gd name="T14" fmla="*/ 20 w 20"/>
                  <a:gd name="T15" fmla="*/ 9 h 15"/>
                  <a:gd name="T16" fmla="*/ 14 w 20"/>
                  <a:gd name="T17" fmla="*/ 9 h 15"/>
                  <a:gd name="T18" fmla="*/ 7 w 20"/>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5">
                    <a:moveTo>
                      <a:pt x="7" y="0"/>
                    </a:moveTo>
                    <a:lnTo>
                      <a:pt x="7" y="0"/>
                    </a:lnTo>
                    <a:lnTo>
                      <a:pt x="5" y="4"/>
                    </a:lnTo>
                    <a:lnTo>
                      <a:pt x="0" y="4"/>
                    </a:lnTo>
                    <a:lnTo>
                      <a:pt x="0" y="9"/>
                    </a:lnTo>
                    <a:lnTo>
                      <a:pt x="0" y="15"/>
                    </a:lnTo>
                    <a:lnTo>
                      <a:pt x="14" y="13"/>
                    </a:lnTo>
                    <a:lnTo>
                      <a:pt x="20" y="9"/>
                    </a:lnTo>
                    <a:lnTo>
                      <a:pt x="14" y="9"/>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1" name="Freeform 394"/>
              <p:cNvSpPr>
                <a:spLocks/>
              </p:cNvSpPr>
              <p:nvPr/>
            </p:nvSpPr>
            <p:spPr bwMode="auto">
              <a:xfrm>
                <a:off x="2454" y="1057"/>
                <a:ext cx="7" cy="12"/>
              </a:xfrm>
              <a:custGeom>
                <a:avLst/>
                <a:gdLst>
                  <a:gd name="T0" fmla="*/ 0 w 7"/>
                  <a:gd name="T1" fmla="*/ 0 h 12"/>
                  <a:gd name="T2" fmla="*/ 0 w 7"/>
                  <a:gd name="T3" fmla="*/ 0 h 12"/>
                  <a:gd name="T4" fmla="*/ 4 w 7"/>
                  <a:gd name="T5" fmla="*/ 8 h 12"/>
                  <a:gd name="T6" fmla="*/ 7 w 7"/>
                  <a:gd name="T7" fmla="*/ 12 h 12"/>
                  <a:gd name="T8" fmla="*/ 7 w 7"/>
                  <a:gd name="T9" fmla="*/ 10 h 12"/>
                  <a:gd name="T10" fmla="*/ 7 w 7"/>
                  <a:gd name="T11" fmla="*/ 6 h 12"/>
                  <a:gd name="T12" fmla="*/ 0 w 7"/>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0" y="0"/>
                    </a:moveTo>
                    <a:lnTo>
                      <a:pt x="0" y="0"/>
                    </a:lnTo>
                    <a:lnTo>
                      <a:pt x="4" y="8"/>
                    </a:lnTo>
                    <a:lnTo>
                      <a:pt x="7" y="12"/>
                    </a:lnTo>
                    <a:lnTo>
                      <a:pt x="7" y="10"/>
                    </a:lnTo>
                    <a:lnTo>
                      <a:pt x="7" y="6"/>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2" name="Freeform 395"/>
              <p:cNvSpPr>
                <a:spLocks/>
              </p:cNvSpPr>
              <p:nvPr/>
            </p:nvSpPr>
            <p:spPr bwMode="auto">
              <a:xfrm>
                <a:off x="1714" y="1032"/>
                <a:ext cx="4" cy="4"/>
              </a:xfrm>
              <a:custGeom>
                <a:avLst/>
                <a:gdLst>
                  <a:gd name="T0" fmla="*/ 0 w 4"/>
                  <a:gd name="T1" fmla="*/ 0 h 4"/>
                  <a:gd name="T2" fmla="*/ 4 w 4"/>
                  <a:gd name="T3" fmla="*/ 4 h 4"/>
                  <a:gd name="T4" fmla="*/ 4 w 4"/>
                  <a:gd name="T5" fmla="*/ 2 h 4"/>
                  <a:gd name="T6" fmla="*/ 4 w 4"/>
                  <a:gd name="T7" fmla="*/ 0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4" y="4"/>
                    </a:lnTo>
                    <a:lnTo>
                      <a:pt x="4" y="2"/>
                    </a:lnTo>
                    <a:lnTo>
                      <a:pt x="4"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3" name="Freeform 396"/>
              <p:cNvSpPr>
                <a:spLocks/>
              </p:cNvSpPr>
              <p:nvPr/>
            </p:nvSpPr>
            <p:spPr bwMode="auto">
              <a:xfrm>
                <a:off x="2447" y="964"/>
                <a:ext cx="5" cy="4"/>
              </a:xfrm>
              <a:custGeom>
                <a:avLst/>
                <a:gdLst>
                  <a:gd name="T0" fmla="*/ 0 w 5"/>
                  <a:gd name="T1" fmla="*/ 0 h 4"/>
                  <a:gd name="T2" fmla="*/ 0 w 5"/>
                  <a:gd name="T3" fmla="*/ 4 h 4"/>
                  <a:gd name="T4" fmla="*/ 5 w 5"/>
                  <a:gd name="T5" fmla="*/ 4 h 4"/>
                  <a:gd name="T6" fmla="*/ 5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0" y="4"/>
                    </a:lnTo>
                    <a:lnTo>
                      <a:pt x="5"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4" name="Freeform 397"/>
              <p:cNvSpPr>
                <a:spLocks/>
              </p:cNvSpPr>
              <p:nvPr/>
            </p:nvSpPr>
            <p:spPr bwMode="auto">
              <a:xfrm>
                <a:off x="2445" y="917"/>
                <a:ext cx="2" cy="6"/>
              </a:xfrm>
              <a:custGeom>
                <a:avLst/>
                <a:gdLst>
                  <a:gd name="T0" fmla="*/ 0 w 2"/>
                  <a:gd name="T1" fmla="*/ 0 h 6"/>
                  <a:gd name="T2" fmla="*/ 2 w 2"/>
                  <a:gd name="T3" fmla="*/ 6 h 6"/>
                  <a:gd name="T4" fmla="*/ 2 w 2"/>
                  <a:gd name="T5" fmla="*/ 2 h 6"/>
                  <a:gd name="T6" fmla="*/ 2 w 2"/>
                  <a:gd name="T7" fmla="*/ 0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2" y="6"/>
                    </a:lnTo>
                    <a:lnTo>
                      <a:pt x="2" y="2"/>
                    </a:lnTo>
                    <a:lnTo>
                      <a:pt x="2"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5" name="Freeform 398"/>
              <p:cNvSpPr>
                <a:spLocks/>
              </p:cNvSpPr>
              <p:nvPr/>
            </p:nvSpPr>
            <p:spPr bwMode="auto">
              <a:xfrm>
                <a:off x="1975" y="911"/>
                <a:ext cx="38" cy="16"/>
              </a:xfrm>
              <a:custGeom>
                <a:avLst/>
                <a:gdLst>
                  <a:gd name="T0" fmla="*/ 0 w 38"/>
                  <a:gd name="T1" fmla="*/ 0 h 16"/>
                  <a:gd name="T2" fmla="*/ 0 w 38"/>
                  <a:gd name="T3" fmla="*/ 0 h 16"/>
                  <a:gd name="T4" fmla="*/ 9 w 38"/>
                  <a:gd name="T5" fmla="*/ 8 h 16"/>
                  <a:gd name="T6" fmla="*/ 15 w 38"/>
                  <a:gd name="T7" fmla="*/ 12 h 16"/>
                  <a:gd name="T8" fmla="*/ 38 w 38"/>
                  <a:gd name="T9" fmla="*/ 16 h 16"/>
                  <a:gd name="T10" fmla="*/ 33 w 38"/>
                  <a:gd name="T11" fmla="*/ 10 h 16"/>
                  <a:gd name="T12" fmla="*/ 0 w 3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8" h="16">
                    <a:moveTo>
                      <a:pt x="0" y="0"/>
                    </a:moveTo>
                    <a:lnTo>
                      <a:pt x="0" y="0"/>
                    </a:lnTo>
                    <a:lnTo>
                      <a:pt x="9" y="8"/>
                    </a:lnTo>
                    <a:lnTo>
                      <a:pt x="15" y="12"/>
                    </a:lnTo>
                    <a:lnTo>
                      <a:pt x="38" y="16"/>
                    </a:lnTo>
                    <a:lnTo>
                      <a:pt x="33" y="1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6" name="Freeform 399"/>
              <p:cNvSpPr>
                <a:spLocks/>
              </p:cNvSpPr>
              <p:nvPr/>
            </p:nvSpPr>
            <p:spPr bwMode="auto">
              <a:xfrm>
                <a:off x="2117" y="898"/>
                <a:ext cx="18" cy="10"/>
              </a:xfrm>
              <a:custGeom>
                <a:avLst/>
                <a:gdLst>
                  <a:gd name="T0" fmla="*/ 9 w 18"/>
                  <a:gd name="T1" fmla="*/ 0 h 10"/>
                  <a:gd name="T2" fmla="*/ 9 w 18"/>
                  <a:gd name="T3" fmla="*/ 0 h 10"/>
                  <a:gd name="T4" fmla="*/ 14 w 18"/>
                  <a:gd name="T5" fmla="*/ 4 h 10"/>
                  <a:gd name="T6" fmla="*/ 18 w 18"/>
                  <a:gd name="T7" fmla="*/ 6 h 10"/>
                  <a:gd name="T8" fmla="*/ 18 w 18"/>
                  <a:gd name="T9" fmla="*/ 8 h 10"/>
                  <a:gd name="T10" fmla="*/ 18 w 18"/>
                  <a:gd name="T11" fmla="*/ 10 h 10"/>
                  <a:gd name="T12" fmla="*/ 16 w 18"/>
                  <a:gd name="T13" fmla="*/ 8 h 10"/>
                  <a:gd name="T14" fmla="*/ 14 w 18"/>
                  <a:gd name="T15" fmla="*/ 6 h 10"/>
                  <a:gd name="T16" fmla="*/ 12 w 18"/>
                  <a:gd name="T17" fmla="*/ 4 h 10"/>
                  <a:gd name="T18" fmla="*/ 5 w 18"/>
                  <a:gd name="T19" fmla="*/ 2 h 10"/>
                  <a:gd name="T20" fmla="*/ 0 w 18"/>
                  <a:gd name="T21" fmla="*/ 2 h 10"/>
                  <a:gd name="T22" fmla="*/ 9 w 18"/>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9" y="0"/>
                    </a:moveTo>
                    <a:lnTo>
                      <a:pt x="9" y="0"/>
                    </a:lnTo>
                    <a:lnTo>
                      <a:pt x="14" y="4"/>
                    </a:lnTo>
                    <a:lnTo>
                      <a:pt x="18" y="6"/>
                    </a:lnTo>
                    <a:lnTo>
                      <a:pt x="18" y="8"/>
                    </a:lnTo>
                    <a:lnTo>
                      <a:pt x="18" y="10"/>
                    </a:lnTo>
                    <a:lnTo>
                      <a:pt x="16" y="8"/>
                    </a:lnTo>
                    <a:lnTo>
                      <a:pt x="14" y="6"/>
                    </a:lnTo>
                    <a:lnTo>
                      <a:pt x="12" y="4"/>
                    </a:lnTo>
                    <a:lnTo>
                      <a:pt x="5" y="2"/>
                    </a:lnTo>
                    <a:lnTo>
                      <a:pt x="0" y="2"/>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7" name="Freeform 400"/>
              <p:cNvSpPr>
                <a:spLocks/>
              </p:cNvSpPr>
              <p:nvPr/>
            </p:nvSpPr>
            <p:spPr bwMode="auto">
              <a:xfrm>
                <a:off x="2222" y="892"/>
                <a:ext cx="11" cy="6"/>
              </a:xfrm>
              <a:custGeom>
                <a:avLst/>
                <a:gdLst>
                  <a:gd name="T0" fmla="*/ 5 w 11"/>
                  <a:gd name="T1" fmla="*/ 0 h 6"/>
                  <a:gd name="T2" fmla="*/ 5 w 11"/>
                  <a:gd name="T3" fmla="*/ 0 h 6"/>
                  <a:gd name="T4" fmla="*/ 11 w 11"/>
                  <a:gd name="T5" fmla="*/ 2 h 6"/>
                  <a:gd name="T6" fmla="*/ 9 w 11"/>
                  <a:gd name="T7" fmla="*/ 2 h 6"/>
                  <a:gd name="T8" fmla="*/ 5 w 11"/>
                  <a:gd name="T9" fmla="*/ 2 h 6"/>
                  <a:gd name="T10" fmla="*/ 5 w 11"/>
                  <a:gd name="T11" fmla="*/ 6 h 6"/>
                  <a:gd name="T12" fmla="*/ 2 w 11"/>
                  <a:gd name="T13" fmla="*/ 6 h 6"/>
                  <a:gd name="T14" fmla="*/ 0 w 11"/>
                  <a:gd name="T15" fmla="*/ 4 h 6"/>
                  <a:gd name="T16" fmla="*/ 2 w 11"/>
                  <a:gd name="T17" fmla="*/ 2 h 6"/>
                  <a:gd name="T18" fmla="*/ 5 w 11"/>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
                    <a:moveTo>
                      <a:pt x="5" y="0"/>
                    </a:moveTo>
                    <a:lnTo>
                      <a:pt x="5" y="0"/>
                    </a:lnTo>
                    <a:lnTo>
                      <a:pt x="11" y="2"/>
                    </a:lnTo>
                    <a:lnTo>
                      <a:pt x="9" y="2"/>
                    </a:lnTo>
                    <a:lnTo>
                      <a:pt x="5" y="2"/>
                    </a:lnTo>
                    <a:lnTo>
                      <a:pt x="5" y="6"/>
                    </a:lnTo>
                    <a:lnTo>
                      <a:pt x="2" y="6"/>
                    </a:lnTo>
                    <a:lnTo>
                      <a:pt x="0" y="4"/>
                    </a:lnTo>
                    <a:lnTo>
                      <a:pt x="2" y="2"/>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8" name="Freeform 401"/>
              <p:cNvSpPr>
                <a:spLocks/>
              </p:cNvSpPr>
              <p:nvPr/>
            </p:nvSpPr>
            <p:spPr bwMode="auto">
              <a:xfrm>
                <a:off x="2280" y="886"/>
                <a:ext cx="63" cy="6"/>
              </a:xfrm>
              <a:custGeom>
                <a:avLst/>
                <a:gdLst>
                  <a:gd name="T0" fmla="*/ 18 w 63"/>
                  <a:gd name="T1" fmla="*/ 0 h 6"/>
                  <a:gd name="T2" fmla="*/ 18 w 63"/>
                  <a:gd name="T3" fmla="*/ 0 h 6"/>
                  <a:gd name="T4" fmla="*/ 29 w 63"/>
                  <a:gd name="T5" fmla="*/ 0 h 6"/>
                  <a:gd name="T6" fmla="*/ 43 w 63"/>
                  <a:gd name="T7" fmla="*/ 0 h 6"/>
                  <a:gd name="T8" fmla="*/ 63 w 63"/>
                  <a:gd name="T9" fmla="*/ 2 h 6"/>
                  <a:gd name="T10" fmla="*/ 31 w 63"/>
                  <a:gd name="T11" fmla="*/ 4 h 6"/>
                  <a:gd name="T12" fmla="*/ 0 w 63"/>
                  <a:gd name="T13" fmla="*/ 6 h 6"/>
                  <a:gd name="T14" fmla="*/ 9 w 63"/>
                  <a:gd name="T15" fmla="*/ 4 h 6"/>
                  <a:gd name="T16" fmla="*/ 18 w 6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
                    <a:moveTo>
                      <a:pt x="18" y="0"/>
                    </a:moveTo>
                    <a:lnTo>
                      <a:pt x="18" y="0"/>
                    </a:lnTo>
                    <a:lnTo>
                      <a:pt x="29" y="0"/>
                    </a:lnTo>
                    <a:lnTo>
                      <a:pt x="43" y="0"/>
                    </a:lnTo>
                    <a:lnTo>
                      <a:pt x="63" y="2"/>
                    </a:lnTo>
                    <a:lnTo>
                      <a:pt x="31" y="4"/>
                    </a:lnTo>
                    <a:lnTo>
                      <a:pt x="0" y="6"/>
                    </a:lnTo>
                    <a:lnTo>
                      <a:pt x="9" y="4"/>
                    </a:lnTo>
                    <a:lnTo>
                      <a:pt x="18"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49" name="Freeform 402"/>
              <p:cNvSpPr>
                <a:spLocks/>
              </p:cNvSpPr>
              <p:nvPr/>
            </p:nvSpPr>
            <p:spPr bwMode="auto">
              <a:xfrm>
                <a:off x="2249" y="882"/>
                <a:ext cx="27" cy="12"/>
              </a:xfrm>
              <a:custGeom>
                <a:avLst/>
                <a:gdLst>
                  <a:gd name="T0" fmla="*/ 2 w 27"/>
                  <a:gd name="T1" fmla="*/ 0 h 12"/>
                  <a:gd name="T2" fmla="*/ 2 w 27"/>
                  <a:gd name="T3" fmla="*/ 0 h 12"/>
                  <a:gd name="T4" fmla="*/ 4 w 27"/>
                  <a:gd name="T5" fmla="*/ 4 h 12"/>
                  <a:gd name="T6" fmla="*/ 7 w 27"/>
                  <a:gd name="T7" fmla="*/ 8 h 12"/>
                  <a:gd name="T8" fmla="*/ 13 w 27"/>
                  <a:gd name="T9" fmla="*/ 6 h 12"/>
                  <a:gd name="T10" fmla="*/ 24 w 27"/>
                  <a:gd name="T11" fmla="*/ 6 h 12"/>
                  <a:gd name="T12" fmla="*/ 27 w 27"/>
                  <a:gd name="T13" fmla="*/ 8 h 12"/>
                  <a:gd name="T14" fmla="*/ 20 w 27"/>
                  <a:gd name="T15" fmla="*/ 10 h 12"/>
                  <a:gd name="T16" fmla="*/ 4 w 27"/>
                  <a:gd name="T17" fmla="*/ 12 h 12"/>
                  <a:gd name="T18" fmla="*/ 0 w 27"/>
                  <a:gd name="T19" fmla="*/ 10 h 12"/>
                  <a:gd name="T20" fmla="*/ 0 w 27"/>
                  <a:gd name="T21" fmla="*/ 6 h 12"/>
                  <a:gd name="T22" fmla="*/ 0 w 27"/>
                  <a:gd name="T23" fmla="*/ 2 h 12"/>
                  <a:gd name="T24" fmla="*/ 2 w 27"/>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2">
                    <a:moveTo>
                      <a:pt x="2" y="0"/>
                    </a:moveTo>
                    <a:lnTo>
                      <a:pt x="2" y="0"/>
                    </a:lnTo>
                    <a:lnTo>
                      <a:pt x="4" y="4"/>
                    </a:lnTo>
                    <a:lnTo>
                      <a:pt x="7" y="8"/>
                    </a:lnTo>
                    <a:lnTo>
                      <a:pt x="13" y="6"/>
                    </a:lnTo>
                    <a:lnTo>
                      <a:pt x="24" y="6"/>
                    </a:lnTo>
                    <a:lnTo>
                      <a:pt x="27" y="8"/>
                    </a:lnTo>
                    <a:lnTo>
                      <a:pt x="20" y="10"/>
                    </a:lnTo>
                    <a:lnTo>
                      <a:pt x="4" y="12"/>
                    </a:lnTo>
                    <a:lnTo>
                      <a:pt x="0" y="10"/>
                    </a:lnTo>
                    <a:lnTo>
                      <a:pt x="0" y="6"/>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5" name="Group 406"/>
            <p:cNvGrpSpPr>
              <a:grpSpLocks/>
            </p:cNvGrpSpPr>
            <p:nvPr/>
          </p:nvGrpSpPr>
          <p:grpSpPr bwMode="auto">
            <a:xfrm>
              <a:off x="1956" y="2334"/>
              <a:ext cx="43" cy="62"/>
              <a:chOff x="1956" y="2334"/>
              <a:chExt cx="43" cy="62"/>
            </a:xfrm>
            <a:grpFill/>
          </p:grpSpPr>
          <p:sp>
            <p:nvSpPr>
              <p:cNvPr id="3221" name="Freeform 404"/>
              <p:cNvSpPr>
                <a:spLocks/>
              </p:cNvSpPr>
              <p:nvPr/>
            </p:nvSpPr>
            <p:spPr bwMode="auto">
              <a:xfrm>
                <a:off x="1956" y="2334"/>
                <a:ext cx="43" cy="62"/>
              </a:xfrm>
              <a:custGeom>
                <a:avLst/>
                <a:gdLst>
                  <a:gd name="T0" fmla="*/ 5 w 43"/>
                  <a:gd name="T1" fmla="*/ 0 h 62"/>
                  <a:gd name="T2" fmla="*/ 0 w 43"/>
                  <a:gd name="T3" fmla="*/ 10 h 62"/>
                  <a:gd name="T4" fmla="*/ 0 w 43"/>
                  <a:gd name="T5" fmla="*/ 25 h 62"/>
                  <a:gd name="T6" fmla="*/ 2 w 43"/>
                  <a:gd name="T7" fmla="*/ 29 h 62"/>
                  <a:gd name="T8" fmla="*/ 5 w 43"/>
                  <a:gd name="T9" fmla="*/ 33 h 62"/>
                  <a:gd name="T10" fmla="*/ 9 w 43"/>
                  <a:gd name="T11" fmla="*/ 37 h 62"/>
                  <a:gd name="T12" fmla="*/ 7 w 43"/>
                  <a:gd name="T13" fmla="*/ 39 h 62"/>
                  <a:gd name="T14" fmla="*/ 5 w 43"/>
                  <a:gd name="T15" fmla="*/ 47 h 62"/>
                  <a:gd name="T16" fmla="*/ 0 w 43"/>
                  <a:gd name="T17" fmla="*/ 54 h 62"/>
                  <a:gd name="T18" fmla="*/ 0 w 43"/>
                  <a:gd name="T19" fmla="*/ 58 h 62"/>
                  <a:gd name="T20" fmla="*/ 5 w 43"/>
                  <a:gd name="T21" fmla="*/ 62 h 62"/>
                  <a:gd name="T22" fmla="*/ 7 w 43"/>
                  <a:gd name="T23" fmla="*/ 62 h 62"/>
                  <a:gd name="T24" fmla="*/ 9 w 43"/>
                  <a:gd name="T25" fmla="*/ 62 h 62"/>
                  <a:gd name="T26" fmla="*/ 12 w 43"/>
                  <a:gd name="T27" fmla="*/ 60 h 62"/>
                  <a:gd name="T28" fmla="*/ 21 w 43"/>
                  <a:gd name="T29" fmla="*/ 58 h 62"/>
                  <a:gd name="T30" fmla="*/ 25 w 43"/>
                  <a:gd name="T31" fmla="*/ 62 h 62"/>
                  <a:gd name="T32" fmla="*/ 30 w 43"/>
                  <a:gd name="T33" fmla="*/ 58 h 62"/>
                  <a:gd name="T34" fmla="*/ 34 w 43"/>
                  <a:gd name="T35" fmla="*/ 52 h 62"/>
                  <a:gd name="T36" fmla="*/ 37 w 43"/>
                  <a:gd name="T37" fmla="*/ 39 h 62"/>
                  <a:gd name="T38" fmla="*/ 39 w 43"/>
                  <a:gd name="T39" fmla="*/ 31 h 62"/>
                  <a:gd name="T40" fmla="*/ 43 w 43"/>
                  <a:gd name="T41" fmla="*/ 23 h 62"/>
                  <a:gd name="T42" fmla="*/ 43 w 43"/>
                  <a:gd name="T43" fmla="*/ 19 h 62"/>
                  <a:gd name="T44" fmla="*/ 39 w 43"/>
                  <a:gd name="T45" fmla="*/ 17 h 62"/>
                  <a:gd name="T46" fmla="*/ 34 w 43"/>
                  <a:gd name="T47" fmla="*/ 16 h 62"/>
                  <a:gd name="T48" fmla="*/ 32 w 43"/>
                  <a:gd name="T49" fmla="*/ 10 h 62"/>
                  <a:gd name="T50" fmla="*/ 27 w 43"/>
                  <a:gd name="T51" fmla="*/ 4 h 62"/>
                  <a:gd name="T52" fmla="*/ 18 w 43"/>
                  <a:gd name="T53" fmla="*/ 0 h 62"/>
                  <a:gd name="T54" fmla="*/ 14 w 43"/>
                  <a:gd name="T55" fmla="*/ 0 h 62"/>
                  <a:gd name="T56" fmla="*/ 12 w 43"/>
                  <a:gd name="T57" fmla="*/ 0 h 62"/>
                  <a:gd name="T58" fmla="*/ 9 w 43"/>
                  <a:gd name="T59" fmla="*/ 0 h 62"/>
                  <a:gd name="T60" fmla="*/ 5 w 43"/>
                  <a:gd name="T6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62">
                    <a:moveTo>
                      <a:pt x="5" y="0"/>
                    </a:moveTo>
                    <a:lnTo>
                      <a:pt x="0" y="10"/>
                    </a:lnTo>
                    <a:lnTo>
                      <a:pt x="0" y="25"/>
                    </a:lnTo>
                    <a:lnTo>
                      <a:pt x="2" y="29"/>
                    </a:lnTo>
                    <a:lnTo>
                      <a:pt x="5" y="33"/>
                    </a:lnTo>
                    <a:lnTo>
                      <a:pt x="9" y="37"/>
                    </a:lnTo>
                    <a:lnTo>
                      <a:pt x="7" y="39"/>
                    </a:lnTo>
                    <a:lnTo>
                      <a:pt x="5" y="47"/>
                    </a:lnTo>
                    <a:lnTo>
                      <a:pt x="0" y="54"/>
                    </a:lnTo>
                    <a:lnTo>
                      <a:pt x="0" y="58"/>
                    </a:lnTo>
                    <a:lnTo>
                      <a:pt x="5" y="62"/>
                    </a:lnTo>
                    <a:lnTo>
                      <a:pt x="7" y="62"/>
                    </a:lnTo>
                    <a:lnTo>
                      <a:pt x="9" y="62"/>
                    </a:lnTo>
                    <a:lnTo>
                      <a:pt x="12" y="60"/>
                    </a:lnTo>
                    <a:lnTo>
                      <a:pt x="21" y="58"/>
                    </a:lnTo>
                    <a:lnTo>
                      <a:pt x="25" y="62"/>
                    </a:lnTo>
                    <a:lnTo>
                      <a:pt x="30" y="58"/>
                    </a:lnTo>
                    <a:lnTo>
                      <a:pt x="34" y="52"/>
                    </a:lnTo>
                    <a:lnTo>
                      <a:pt x="37" y="39"/>
                    </a:lnTo>
                    <a:lnTo>
                      <a:pt x="39" y="31"/>
                    </a:lnTo>
                    <a:lnTo>
                      <a:pt x="43" y="23"/>
                    </a:lnTo>
                    <a:lnTo>
                      <a:pt x="43" y="19"/>
                    </a:lnTo>
                    <a:lnTo>
                      <a:pt x="39" y="17"/>
                    </a:lnTo>
                    <a:lnTo>
                      <a:pt x="34" y="16"/>
                    </a:lnTo>
                    <a:lnTo>
                      <a:pt x="32" y="10"/>
                    </a:lnTo>
                    <a:lnTo>
                      <a:pt x="27" y="4"/>
                    </a:lnTo>
                    <a:lnTo>
                      <a:pt x="18" y="0"/>
                    </a:lnTo>
                    <a:lnTo>
                      <a:pt x="14" y="0"/>
                    </a:lnTo>
                    <a:lnTo>
                      <a:pt x="12" y="0"/>
                    </a:lnTo>
                    <a:lnTo>
                      <a:pt x="9"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2" name="Freeform 405"/>
              <p:cNvSpPr>
                <a:spLocks/>
              </p:cNvSpPr>
              <p:nvPr/>
            </p:nvSpPr>
            <p:spPr bwMode="auto">
              <a:xfrm>
                <a:off x="1956" y="2334"/>
                <a:ext cx="43" cy="62"/>
              </a:xfrm>
              <a:custGeom>
                <a:avLst/>
                <a:gdLst>
                  <a:gd name="T0" fmla="*/ 5 w 43"/>
                  <a:gd name="T1" fmla="*/ 0 h 62"/>
                  <a:gd name="T2" fmla="*/ 0 w 43"/>
                  <a:gd name="T3" fmla="*/ 10 h 62"/>
                  <a:gd name="T4" fmla="*/ 0 w 43"/>
                  <a:gd name="T5" fmla="*/ 25 h 62"/>
                  <a:gd name="T6" fmla="*/ 2 w 43"/>
                  <a:gd name="T7" fmla="*/ 29 h 62"/>
                  <a:gd name="T8" fmla="*/ 5 w 43"/>
                  <a:gd name="T9" fmla="*/ 33 h 62"/>
                  <a:gd name="T10" fmla="*/ 9 w 43"/>
                  <a:gd name="T11" fmla="*/ 37 h 62"/>
                  <a:gd name="T12" fmla="*/ 7 w 43"/>
                  <a:gd name="T13" fmla="*/ 39 h 62"/>
                  <a:gd name="T14" fmla="*/ 5 w 43"/>
                  <a:gd name="T15" fmla="*/ 47 h 62"/>
                  <a:gd name="T16" fmla="*/ 0 w 43"/>
                  <a:gd name="T17" fmla="*/ 54 h 62"/>
                  <a:gd name="T18" fmla="*/ 0 w 43"/>
                  <a:gd name="T19" fmla="*/ 58 h 62"/>
                  <a:gd name="T20" fmla="*/ 5 w 43"/>
                  <a:gd name="T21" fmla="*/ 62 h 62"/>
                  <a:gd name="T22" fmla="*/ 7 w 43"/>
                  <a:gd name="T23" fmla="*/ 62 h 62"/>
                  <a:gd name="T24" fmla="*/ 9 w 43"/>
                  <a:gd name="T25" fmla="*/ 62 h 62"/>
                  <a:gd name="T26" fmla="*/ 12 w 43"/>
                  <a:gd name="T27" fmla="*/ 60 h 62"/>
                  <a:gd name="T28" fmla="*/ 21 w 43"/>
                  <a:gd name="T29" fmla="*/ 58 h 62"/>
                  <a:gd name="T30" fmla="*/ 25 w 43"/>
                  <a:gd name="T31" fmla="*/ 62 h 62"/>
                  <a:gd name="T32" fmla="*/ 30 w 43"/>
                  <a:gd name="T33" fmla="*/ 58 h 62"/>
                  <a:gd name="T34" fmla="*/ 34 w 43"/>
                  <a:gd name="T35" fmla="*/ 52 h 62"/>
                  <a:gd name="T36" fmla="*/ 37 w 43"/>
                  <a:gd name="T37" fmla="*/ 39 h 62"/>
                  <a:gd name="T38" fmla="*/ 39 w 43"/>
                  <a:gd name="T39" fmla="*/ 31 h 62"/>
                  <a:gd name="T40" fmla="*/ 43 w 43"/>
                  <a:gd name="T41" fmla="*/ 23 h 62"/>
                  <a:gd name="T42" fmla="*/ 43 w 43"/>
                  <a:gd name="T43" fmla="*/ 19 h 62"/>
                  <a:gd name="T44" fmla="*/ 39 w 43"/>
                  <a:gd name="T45" fmla="*/ 17 h 62"/>
                  <a:gd name="T46" fmla="*/ 34 w 43"/>
                  <a:gd name="T47" fmla="*/ 16 h 62"/>
                  <a:gd name="T48" fmla="*/ 32 w 43"/>
                  <a:gd name="T49" fmla="*/ 10 h 62"/>
                  <a:gd name="T50" fmla="*/ 27 w 43"/>
                  <a:gd name="T51" fmla="*/ 4 h 62"/>
                  <a:gd name="T52" fmla="*/ 18 w 43"/>
                  <a:gd name="T53" fmla="*/ 0 h 62"/>
                  <a:gd name="T54" fmla="*/ 14 w 43"/>
                  <a:gd name="T55" fmla="*/ 0 h 62"/>
                  <a:gd name="T56" fmla="*/ 12 w 43"/>
                  <a:gd name="T57" fmla="*/ 0 h 62"/>
                  <a:gd name="T58" fmla="*/ 9 w 43"/>
                  <a:gd name="T59" fmla="*/ 0 h 62"/>
                  <a:gd name="T60" fmla="*/ 5 w 43"/>
                  <a:gd name="T6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62">
                    <a:moveTo>
                      <a:pt x="5" y="0"/>
                    </a:moveTo>
                    <a:lnTo>
                      <a:pt x="0" y="10"/>
                    </a:lnTo>
                    <a:lnTo>
                      <a:pt x="0" y="25"/>
                    </a:lnTo>
                    <a:lnTo>
                      <a:pt x="2" y="29"/>
                    </a:lnTo>
                    <a:lnTo>
                      <a:pt x="5" y="33"/>
                    </a:lnTo>
                    <a:lnTo>
                      <a:pt x="9" y="37"/>
                    </a:lnTo>
                    <a:lnTo>
                      <a:pt x="7" y="39"/>
                    </a:lnTo>
                    <a:lnTo>
                      <a:pt x="5" y="47"/>
                    </a:lnTo>
                    <a:lnTo>
                      <a:pt x="0" y="54"/>
                    </a:lnTo>
                    <a:lnTo>
                      <a:pt x="0" y="58"/>
                    </a:lnTo>
                    <a:lnTo>
                      <a:pt x="5" y="62"/>
                    </a:lnTo>
                    <a:lnTo>
                      <a:pt x="7" y="62"/>
                    </a:lnTo>
                    <a:lnTo>
                      <a:pt x="9" y="62"/>
                    </a:lnTo>
                    <a:lnTo>
                      <a:pt x="12" y="60"/>
                    </a:lnTo>
                    <a:lnTo>
                      <a:pt x="21" y="58"/>
                    </a:lnTo>
                    <a:lnTo>
                      <a:pt x="25" y="62"/>
                    </a:lnTo>
                    <a:lnTo>
                      <a:pt x="30" y="58"/>
                    </a:lnTo>
                    <a:lnTo>
                      <a:pt x="34" y="52"/>
                    </a:lnTo>
                    <a:lnTo>
                      <a:pt x="37" y="39"/>
                    </a:lnTo>
                    <a:lnTo>
                      <a:pt x="39" y="31"/>
                    </a:lnTo>
                    <a:lnTo>
                      <a:pt x="43" y="23"/>
                    </a:lnTo>
                    <a:lnTo>
                      <a:pt x="43" y="19"/>
                    </a:lnTo>
                    <a:lnTo>
                      <a:pt x="39" y="17"/>
                    </a:lnTo>
                    <a:lnTo>
                      <a:pt x="34" y="16"/>
                    </a:lnTo>
                    <a:lnTo>
                      <a:pt x="32" y="10"/>
                    </a:lnTo>
                    <a:lnTo>
                      <a:pt x="27" y="4"/>
                    </a:lnTo>
                    <a:lnTo>
                      <a:pt x="18" y="0"/>
                    </a:lnTo>
                    <a:lnTo>
                      <a:pt x="14" y="0"/>
                    </a:lnTo>
                    <a:lnTo>
                      <a:pt x="12" y="0"/>
                    </a:lnTo>
                    <a:lnTo>
                      <a:pt x="9" y="0"/>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6" name="Group 409"/>
            <p:cNvGrpSpPr>
              <a:grpSpLocks/>
            </p:cNvGrpSpPr>
            <p:nvPr/>
          </p:nvGrpSpPr>
          <p:grpSpPr bwMode="auto">
            <a:xfrm>
              <a:off x="1460" y="2198"/>
              <a:ext cx="42" cy="24"/>
              <a:chOff x="1460" y="2198"/>
              <a:chExt cx="42" cy="24"/>
            </a:xfrm>
            <a:grpFill/>
          </p:grpSpPr>
          <p:sp>
            <p:nvSpPr>
              <p:cNvPr id="3219" name="Freeform 407"/>
              <p:cNvSpPr>
                <a:spLocks/>
              </p:cNvSpPr>
              <p:nvPr/>
            </p:nvSpPr>
            <p:spPr bwMode="auto">
              <a:xfrm>
                <a:off x="1460" y="2198"/>
                <a:ext cx="42" cy="24"/>
              </a:xfrm>
              <a:custGeom>
                <a:avLst/>
                <a:gdLst>
                  <a:gd name="T0" fmla="*/ 3 w 42"/>
                  <a:gd name="T1" fmla="*/ 12 h 24"/>
                  <a:gd name="T2" fmla="*/ 10 w 42"/>
                  <a:gd name="T3" fmla="*/ 20 h 24"/>
                  <a:gd name="T4" fmla="*/ 19 w 42"/>
                  <a:gd name="T5" fmla="*/ 20 h 24"/>
                  <a:gd name="T6" fmla="*/ 26 w 42"/>
                  <a:gd name="T7" fmla="*/ 20 h 24"/>
                  <a:gd name="T8" fmla="*/ 33 w 42"/>
                  <a:gd name="T9" fmla="*/ 22 h 24"/>
                  <a:gd name="T10" fmla="*/ 35 w 42"/>
                  <a:gd name="T11" fmla="*/ 24 h 24"/>
                  <a:gd name="T12" fmla="*/ 37 w 42"/>
                  <a:gd name="T13" fmla="*/ 24 h 24"/>
                  <a:gd name="T14" fmla="*/ 40 w 42"/>
                  <a:gd name="T15" fmla="*/ 22 h 24"/>
                  <a:gd name="T16" fmla="*/ 42 w 42"/>
                  <a:gd name="T17" fmla="*/ 20 h 24"/>
                  <a:gd name="T18" fmla="*/ 42 w 42"/>
                  <a:gd name="T19" fmla="*/ 10 h 24"/>
                  <a:gd name="T20" fmla="*/ 37 w 42"/>
                  <a:gd name="T21" fmla="*/ 8 h 24"/>
                  <a:gd name="T22" fmla="*/ 30 w 42"/>
                  <a:gd name="T23" fmla="*/ 6 h 24"/>
                  <a:gd name="T24" fmla="*/ 28 w 42"/>
                  <a:gd name="T25" fmla="*/ 4 h 24"/>
                  <a:gd name="T26" fmla="*/ 19 w 42"/>
                  <a:gd name="T27" fmla="*/ 2 h 24"/>
                  <a:gd name="T28" fmla="*/ 14 w 42"/>
                  <a:gd name="T29" fmla="*/ 0 h 24"/>
                  <a:gd name="T30" fmla="*/ 10 w 42"/>
                  <a:gd name="T31" fmla="*/ 2 h 24"/>
                  <a:gd name="T32" fmla="*/ 7 w 42"/>
                  <a:gd name="T33" fmla="*/ 4 h 24"/>
                  <a:gd name="T34" fmla="*/ 7 w 42"/>
                  <a:gd name="T35" fmla="*/ 8 h 24"/>
                  <a:gd name="T36" fmla="*/ 7 w 42"/>
                  <a:gd name="T37" fmla="*/ 10 h 24"/>
                  <a:gd name="T38" fmla="*/ 5 w 42"/>
                  <a:gd name="T39" fmla="*/ 10 h 24"/>
                  <a:gd name="T40" fmla="*/ 3 w 42"/>
                  <a:gd name="T41" fmla="*/ 10 h 24"/>
                  <a:gd name="T42" fmla="*/ 0 w 42"/>
                  <a:gd name="T43" fmla="*/ 10 h 24"/>
                  <a:gd name="T44" fmla="*/ 3 w 42"/>
                  <a:gd name="T4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24">
                    <a:moveTo>
                      <a:pt x="3" y="12"/>
                    </a:moveTo>
                    <a:lnTo>
                      <a:pt x="10" y="20"/>
                    </a:lnTo>
                    <a:lnTo>
                      <a:pt x="19" y="20"/>
                    </a:lnTo>
                    <a:lnTo>
                      <a:pt x="26" y="20"/>
                    </a:lnTo>
                    <a:lnTo>
                      <a:pt x="33" y="22"/>
                    </a:lnTo>
                    <a:lnTo>
                      <a:pt x="35" y="24"/>
                    </a:lnTo>
                    <a:lnTo>
                      <a:pt x="37" y="24"/>
                    </a:lnTo>
                    <a:lnTo>
                      <a:pt x="40" y="22"/>
                    </a:lnTo>
                    <a:lnTo>
                      <a:pt x="42" y="20"/>
                    </a:lnTo>
                    <a:lnTo>
                      <a:pt x="42" y="10"/>
                    </a:lnTo>
                    <a:lnTo>
                      <a:pt x="37" y="8"/>
                    </a:lnTo>
                    <a:lnTo>
                      <a:pt x="30" y="6"/>
                    </a:lnTo>
                    <a:lnTo>
                      <a:pt x="28" y="4"/>
                    </a:lnTo>
                    <a:lnTo>
                      <a:pt x="19" y="2"/>
                    </a:lnTo>
                    <a:lnTo>
                      <a:pt x="14" y="0"/>
                    </a:lnTo>
                    <a:lnTo>
                      <a:pt x="10" y="2"/>
                    </a:lnTo>
                    <a:lnTo>
                      <a:pt x="7" y="4"/>
                    </a:lnTo>
                    <a:lnTo>
                      <a:pt x="7" y="8"/>
                    </a:lnTo>
                    <a:lnTo>
                      <a:pt x="7" y="10"/>
                    </a:lnTo>
                    <a:lnTo>
                      <a:pt x="5" y="10"/>
                    </a:lnTo>
                    <a:lnTo>
                      <a:pt x="3" y="10"/>
                    </a:lnTo>
                    <a:lnTo>
                      <a:pt x="0" y="10"/>
                    </a:lnTo>
                    <a:lnTo>
                      <a:pt x="3"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0" name="Freeform 408"/>
              <p:cNvSpPr>
                <a:spLocks/>
              </p:cNvSpPr>
              <p:nvPr/>
            </p:nvSpPr>
            <p:spPr bwMode="auto">
              <a:xfrm>
                <a:off x="1460" y="2198"/>
                <a:ext cx="42" cy="24"/>
              </a:xfrm>
              <a:custGeom>
                <a:avLst/>
                <a:gdLst>
                  <a:gd name="T0" fmla="*/ 3 w 42"/>
                  <a:gd name="T1" fmla="*/ 12 h 24"/>
                  <a:gd name="T2" fmla="*/ 10 w 42"/>
                  <a:gd name="T3" fmla="*/ 20 h 24"/>
                  <a:gd name="T4" fmla="*/ 19 w 42"/>
                  <a:gd name="T5" fmla="*/ 20 h 24"/>
                  <a:gd name="T6" fmla="*/ 26 w 42"/>
                  <a:gd name="T7" fmla="*/ 20 h 24"/>
                  <a:gd name="T8" fmla="*/ 33 w 42"/>
                  <a:gd name="T9" fmla="*/ 22 h 24"/>
                  <a:gd name="T10" fmla="*/ 35 w 42"/>
                  <a:gd name="T11" fmla="*/ 24 h 24"/>
                  <a:gd name="T12" fmla="*/ 37 w 42"/>
                  <a:gd name="T13" fmla="*/ 24 h 24"/>
                  <a:gd name="T14" fmla="*/ 40 w 42"/>
                  <a:gd name="T15" fmla="*/ 22 h 24"/>
                  <a:gd name="T16" fmla="*/ 42 w 42"/>
                  <a:gd name="T17" fmla="*/ 20 h 24"/>
                  <a:gd name="T18" fmla="*/ 42 w 42"/>
                  <a:gd name="T19" fmla="*/ 10 h 24"/>
                  <a:gd name="T20" fmla="*/ 37 w 42"/>
                  <a:gd name="T21" fmla="*/ 8 h 24"/>
                  <a:gd name="T22" fmla="*/ 30 w 42"/>
                  <a:gd name="T23" fmla="*/ 6 h 24"/>
                  <a:gd name="T24" fmla="*/ 28 w 42"/>
                  <a:gd name="T25" fmla="*/ 4 h 24"/>
                  <a:gd name="T26" fmla="*/ 19 w 42"/>
                  <a:gd name="T27" fmla="*/ 2 h 24"/>
                  <a:gd name="T28" fmla="*/ 14 w 42"/>
                  <a:gd name="T29" fmla="*/ 0 h 24"/>
                  <a:gd name="T30" fmla="*/ 10 w 42"/>
                  <a:gd name="T31" fmla="*/ 2 h 24"/>
                  <a:gd name="T32" fmla="*/ 7 w 42"/>
                  <a:gd name="T33" fmla="*/ 4 h 24"/>
                  <a:gd name="T34" fmla="*/ 7 w 42"/>
                  <a:gd name="T35" fmla="*/ 8 h 24"/>
                  <a:gd name="T36" fmla="*/ 7 w 42"/>
                  <a:gd name="T37" fmla="*/ 10 h 24"/>
                  <a:gd name="T38" fmla="*/ 5 w 42"/>
                  <a:gd name="T39" fmla="*/ 10 h 24"/>
                  <a:gd name="T40" fmla="*/ 3 w 42"/>
                  <a:gd name="T41" fmla="*/ 10 h 24"/>
                  <a:gd name="T42" fmla="*/ 0 w 42"/>
                  <a:gd name="T43" fmla="*/ 10 h 24"/>
                  <a:gd name="T44" fmla="*/ 3 w 42"/>
                  <a:gd name="T4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24">
                    <a:moveTo>
                      <a:pt x="3" y="12"/>
                    </a:moveTo>
                    <a:lnTo>
                      <a:pt x="10" y="20"/>
                    </a:lnTo>
                    <a:lnTo>
                      <a:pt x="19" y="20"/>
                    </a:lnTo>
                    <a:lnTo>
                      <a:pt x="26" y="20"/>
                    </a:lnTo>
                    <a:lnTo>
                      <a:pt x="33" y="22"/>
                    </a:lnTo>
                    <a:lnTo>
                      <a:pt x="35" y="24"/>
                    </a:lnTo>
                    <a:lnTo>
                      <a:pt x="37" y="24"/>
                    </a:lnTo>
                    <a:lnTo>
                      <a:pt x="40" y="22"/>
                    </a:lnTo>
                    <a:lnTo>
                      <a:pt x="42" y="20"/>
                    </a:lnTo>
                    <a:lnTo>
                      <a:pt x="42" y="10"/>
                    </a:lnTo>
                    <a:lnTo>
                      <a:pt x="37" y="8"/>
                    </a:lnTo>
                    <a:lnTo>
                      <a:pt x="30" y="6"/>
                    </a:lnTo>
                    <a:lnTo>
                      <a:pt x="28" y="4"/>
                    </a:lnTo>
                    <a:lnTo>
                      <a:pt x="19" y="2"/>
                    </a:lnTo>
                    <a:lnTo>
                      <a:pt x="14" y="0"/>
                    </a:lnTo>
                    <a:lnTo>
                      <a:pt x="10" y="2"/>
                    </a:lnTo>
                    <a:lnTo>
                      <a:pt x="7" y="4"/>
                    </a:lnTo>
                    <a:lnTo>
                      <a:pt x="7" y="8"/>
                    </a:lnTo>
                    <a:lnTo>
                      <a:pt x="7" y="10"/>
                    </a:lnTo>
                    <a:lnTo>
                      <a:pt x="5" y="10"/>
                    </a:lnTo>
                    <a:lnTo>
                      <a:pt x="3" y="10"/>
                    </a:lnTo>
                    <a:lnTo>
                      <a:pt x="0" y="10"/>
                    </a:lnTo>
                    <a:lnTo>
                      <a:pt x="3"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7" name="Group 414"/>
            <p:cNvGrpSpPr>
              <a:grpSpLocks/>
            </p:cNvGrpSpPr>
            <p:nvPr/>
          </p:nvGrpSpPr>
          <p:grpSpPr bwMode="auto">
            <a:xfrm>
              <a:off x="1427" y="2398"/>
              <a:ext cx="236" cy="100"/>
              <a:chOff x="1427" y="2398"/>
              <a:chExt cx="236" cy="100"/>
            </a:xfrm>
            <a:grpFill/>
          </p:grpSpPr>
          <p:sp>
            <p:nvSpPr>
              <p:cNvPr id="3215" name="Freeform 410"/>
              <p:cNvSpPr>
                <a:spLocks noEditPoints="1"/>
              </p:cNvSpPr>
              <p:nvPr/>
            </p:nvSpPr>
            <p:spPr bwMode="auto">
              <a:xfrm>
                <a:off x="1427" y="2398"/>
                <a:ext cx="236" cy="100"/>
              </a:xfrm>
              <a:custGeom>
                <a:avLst/>
                <a:gdLst>
                  <a:gd name="T0" fmla="*/ 169 w 236"/>
                  <a:gd name="T1" fmla="*/ 85 h 100"/>
                  <a:gd name="T2" fmla="*/ 165 w 236"/>
                  <a:gd name="T3" fmla="*/ 91 h 100"/>
                  <a:gd name="T4" fmla="*/ 172 w 236"/>
                  <a:gd name="T5" fmla="*/ 95 h 100"/>
                  <a:gd name="T6" fmla="*/ 176 w 236"/>
                  <a:gd name="T7" fmla="*/ 91 h 100"/>
                  <a:gd name="T8" fmla="*/ 180 w 236"/>
                  <a:gd name="T9" fmla="*/ 100 h 100"/>
                  <a:gd name="T10" fmla="*/ 185 w 236"/>
                  <a:gd name="T11" fmla="*/ 100 h 100"/>
                  <a:gd name="T12" fmla="*/ 189 w 236"/>
                  <a:gd name="T13" fmla="*/ 97 h 100"/>
                  <a:gd name="T14" fmla="*/ 196 w 236"/>
                  <a:gd name="T15" fmla="*/ 87 h 100"/>
                  <a:gd name="T16" fmla="*/ 207 w 236"/>
                  <a:gd name="T17" fmla="*/ 73 h 100"/>
                  <a:gd name="T18" fmla="*/ 225 w 236"/>
                  <a:gd name="T19" fmla="*/ 63 h 100"/>
                  <a:gd name="T20" fmla="*/ 234 w 236"/>
                  <a:gd name="T21" fmla="*/ 53 h 100"/>
                  <a:gd name="T22" fmla="*/ 236 w 236"/>
                  <a:gd name="T23" fmla="*/ 47 h 100"/>
                  <a:gd name="T24" fmla="*/ 234 w 236"/>
                  <a:gd name="T25" fmla="*/ 32 h 100"/>
                  <a:gd name="T26" fmla="*/ 236 w 236"/>
                  <a:gd name="T27" fmla="*/ 26 h 100"/>
                  <a:gd name="T28" fmla="*/ 225 w 236"/>
                  <a:gd name="T29" fmla="*/ 20 h 100"/>
                  <a:gd name="T30" fmla="*/ 223 w 236"/>
                  <a:gd name="T31" fmla="*/ 22 h 100"/>
                  <a:gd name="T32" fmla="*/ 207 w 236"/>
                  <a:gd name="T33" fmla="*/ 18 h 100"/>
                  <a:gd name="T34" fmla="*/ 203 w 236"/>
                  <a:gd name="T35" fmla="*/ 8 h 100"/>
                  <a:gd name="T36" fmla="*/ 189 w 236"/>
                  <a:gd name="T37" fmla="*/ 2 h 100"/>
                  <a:gd name="T38" fmla="*/ 174 w 236"/>
                  <a:gd name="T39" fmla="*/ 10 h 100"/>
                  <a:gd name="T40" fmla="*/ 178 w 236"/>
                  <a:gd name="T41" fmla="*/ 14 h 100"/>
                  <a:gd name="T42" fmla="*/ 169 w 236"/>
                  <a:gd name="T43" fmla="*/ 26 h 100"/>
                  <a:gd name="T44" fmla="*/ 172 w 236"/>
                  <a:gd name="T45" fmla="*/ 32 h 100"/>
                  <a:gd name="T46" fmla="*/ 172 w 236"/>
                  <a:gd name="T47" fmla="*/ 38 h 100"/>
                  <a:gd name="T48" fmla="*/ 163 w 236"/>
                  <a:gd name="T49" fmla="*/ 43 h 100"/>
                  <a:gd name="T50" fmla="*/ 167 w 236"/>
                  <a:gd name="T51" fmla="*/ 45 h 100"/>
                  <a:gd name="T52" fmla="*/ 165 w 236"/>
                  <a:gd name="T53" fmla="*/ 55 h 100"/>
                  <a:gd name="T54" fmla="*/ 167 w 236"/>
                  <a:gd name="T55" fmla="*/ 59 h 100"/>
                  <a:gd name="T56" fmla="*/ 169 w 236"/>
                  <a:gd name="T57" fmla="*/ 67 h 100"/>
                  <a:gd name="T58" fmla="*/ 174 w 236"/>
                  <a:gd name="T59" fmla="*/ 71 h 100"/>
                  <a:gd name="T60" fmla="*/ 174 w 236"/>
                  <a:gd name="T61" fmla="*/ 75 h 100"/>
                  <a:gd name="T62" fmla="*/ 178 w 236"/>
                  <a:gd name="T63" fmla="*/ 65 h 100"/>
                  <a:gd name="T64" fmla="*/ 176 w 236"/>
                  <a:gd name="T65" fmla="*/ 69 h 100"/>
                  <a:gd name="T66" fmla="*/ 178 w 236"/>
                  <a:gd name="T67" fmla="*/ 65 h 100"/>
                  <a:gd name="T68" fmla="*/ 3 w 236"/>
                  <a:gd name="T69" fmla="*/ 20 h 100"/>
                  <a:gd name="T70" fmla="*/ 3 w 236"/>
                  <a:gd name="T71" fmla="*/ 36 h 100"/>
                  <a:gd name="T72" fmla="*/ 3 w 236"/>
                  <a:gd name="T73" fmla="*/ 36 h 100"/>
                  <a:gd name="T74" fmla="*/ 3 w 236"/>
                  <a:gd name="T75" fmla="*/ 39 h 100"/>
                  <a:gd name="T76" fmla="*/ 9 w 236"/>
                  <a:gd name="T77"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100">
                    <a:moveTo>
                      <a:pt x="167" y="81"/>
                    </a:moveTo>
                    <a:lnTo>
                      <a:pt x="169" y="85"/>
                    </a:lnTo>
                    <a:lnTo>
                      <a:pt x="172" y="87"/>
                    </a:lnTo>
                    <a:lnTo>
                      <a:pt x="165" y="91"/>
                    </a:lnTo>
                    <a:lnTo>
                      <a:pt x="167" y="93"/>
                    </a:lnTo>
                    <a:lnTo>
                      <a:pt x="172" y="95"/>
                    </a:lnTo>
                    <a:lnTo>
                      <a:pt x="174" y="93"/>
                    </a:lnTo>
                    <a:lnTo>
                      <a:pt x="176" y="91"/>
                    </a:lnTo>
                    <a:lnTo>
                      <a:pt x="180" y="98"/>
                    </a:lnTo>
                    <a:lnTo>
                      <a:pt x="180" y="100"/>
                    </a:lnTo>
                    <a:lnTo>
                      <a:pt x="183" y="100"/>
                    </a:lnTo>
                    <a:lnTo>
                      <a:pt x="185" y="100"/>
                    </a:lnTo>
                    <a:lnTo>
                      <a:pt x="187" y="98"/>
                    </a:lnTo>
                    <a:lnTo>
                      <a:pt x="189" y="97"/>
                    </a:lnTo>
                    <a:lnTo>
                      <a:pt x="192" y="95"/>
                    </a:lnTo>
                    <a:lnTo>
                      <a:pt x="196" y="87"/>
                    </a:lnTo>
                    <a:lnTo>
                      <a:pt x="200" y="81"/>
                    </a:lnTo>
                    <a:lnTo>
                      <a:pt x="207" y="73"/>
                    </a:lnTo>
                    <a:lnTo>
                      <a:pt x="212" y="69"/>
                    </a:lnTo>
                    <a:lnTo>
                      <a:pt x="225" y="63"/>
                    </a:lnTo>
                    <a:lnTo>
                      <a:pt x="229" y="59"/>
                    </a:lnTo>
                    <a:lnTo>
                      <a:pt x="234" y="53"/>
                    </a:lnTo>
                    <a:lnTo>
                      <a:pt x="234" y="47"/>
                    </a:lnTo>
                    <a:lnTo>
                      <a:pt x="236" y="47"/>
                    </a:lnTo>
                    <a:lnTo>
                      <a:pt x="236" y="39"/>
                    </a:lnTo>
                    <a:lnTo>
                      <a:pt x="234" y="32"/>
                    </a:lnTo>
                    <a:lnTo>
                      <a:pt x="229" y="30"/>
                    </a:lnTo>
                    <a:lnTo>
                      <a:pt x="236" y="26"/>
                    </a:lnTo>
                    <a:lnTo>
                      <a:pt x="232" y="24"/>
                    </a:lnTo>
                    <a:lnTo>
                      <a:pt x="225" y="20"/>
                    </a:lnTo>
                    <a:lnTo>
                      <a:pt x="223" y="20"/>
                    </a:lnTo>
                    <a:lnTo>
                      <a:pt x="223" y="22"/>
                    </a:lnTo>
                    <a:lnTo>
                      <a:pt x="209" y="18"/>
                    </a:lnTo>
                    <a:lnTo>
                      <a:pt x="207" y="18"/>
                    </a:lnTo>
                    <a:lnTo>
                      <a:pt x="205" y="14"/>
                    </a:lnTo>
                    <a:lnTo>
                      <a:pt x="203" y="8"/>
                    </a:lnTo>
                    <a:lnTo>
                      <a:pt x="194" y="6"/>
                    </a:lnTo>
                    <a:lnTo>
                      <a:pt x="189" y="2"/>
                    </a:lnTo>
                    <a:lnTo>
                      <a:pt x="189" y="0"/>
                    </a:lnTo>
                    <a:lnTo>
                      <a:pt x="174" y="10"/>
                    </a:lnTo>
                    <a:lnTo>
                      <a:pt x="176" y="12"/>
                    </a:lnTo>
                    <a:lnTo>
                      <a:pt x="178" y="14"/>
                    </a:lnTo>
                    <a:lnTo>
                      <a:pt x="176" y="20"/>
                    </a:lnTo>
                    <a:lnTo>
                      <a:pt x="169" y="26"/>
                    </a:lnTo>
                    <a:lnTo>
                      <a:pt x="169" y="30"/>
                    </a:lnTo>
                    <a:lnTo>
                      <a:pt x="172" y="32"/>
                    </a:lnTo>
                    <a:lnTo>
                      <a:pt x="172" y="36"/>
                    </a:lnTo>
                    <a:lnTo>
                      <a:pt x="172" y="38"/>
                    </a:lnTo>
                    <a:lnTo>
                      <a:pt x="169" y="41"/>
                    </a:lnTo>
                    <a:lnTo>
                      <a:pt x="163" y="43"/>
                    </a:lnTo>
                    <a:lnTo>
                      <a:pt x="165" y="45"/>
                    </a:lnTo>
                    <a:lnTo>
                      <a:pt x="167" y="45"/>
                    </a:lnTo>
                    <a:lnTo>
                      <a:pt x="165" y="51"/>
                    </a:lnTo>
                    <a:lnTo>
                      <a:pt x="165" y="55"/>
                    </a:lnTo>
                    <a:lnTo>
                      <a:pt x="165" y="57"/>
                    </a:lnTo>
                    <a:lnTo>
                      <a:pt x="167" y="59"/>
                    </a:lnTo>
                    <a:lnTo>
                      <a:pt x="163" y="65"/>
                    </a:lnTo>
                    <a:lnTo>
                      <a:pt x="169" y="67"/>
                    </a:lnTo>
                    <a:lnTo>
                      <a:pt x="174" y="69"/>
                    </a:lnTo>
                    <a:lnTo>
                      <a:pt x="174" y="71"/>
                    </a:lnTo>
                    <a:lnTo>
                      <a:pt x="174" y="73"/>
                    </a:lnTo>
                    <a:lnTo>
                      <a:pt x="174" y="75"/>
                    </a:lnTo>
                    <a:lnTo>
                      <a:pt x="167" y="81"/>
                    </a:lnTo>
                    <a:close/>
                    <a:moveTo>
                      <a:pt x="178" y="65"/>
                    </a:moveTo>
                    <a:lnTo>
                      <a:pt x="178" y="69"/>
                    </a:lnTo>
                    <a:lnTo>
                      <a:pt x="176" y="69"/>
                    </a:lnTo>
                    <a:lnTo>
                      <a:pt x="174" y="69"/>
                    </a:lnTo>
                    <a:lnTo>
                      <a:pt x="178" y="65"/>
                    </a:lnTo>
                    <a:close/>
                    <a:moveTo>
                      <a:pt x="3" y="20"/>
                    </a:moveTo>
                    <a:lnTo>
                      <a:pt x="3" y="20"/>
                    </a:lnTo>
                    <a:lnTo>
                      <a:pt x="3" y="34"/>
                    </a:lnTo>
                    <a:lnTo>
                      <a:pt x="3" y="36"/>
                    </a:lnTo>
                    <a:lnTo>
                      <a:pt x="3" y="38"/>
                    </a:lnTo>
                    <a:lnTo>
                      <a:pt x="3" y="36"/>
                    </a:lnTo>
                    <a:lnTo>
                      <a:pt x="0" y="38"/>
                    </a:lnTo>
                    <a:lnTo>
                      <a:pt x="3" y="39"/>
                    </a:lnTo>
                    <a:lnTo>
                      <a:pt x="9" y="34"/>
                    </a:lnTo>
                    <a:lnTo>
                      <a:pt x="9" y="30"/>
                    </a:lnTo>
                    <a:lnTo>
                      <a:pt x="3"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6" name="Freeform 411"/>
              <p:cNvSpPr>
                <a:spLocks/>
              </p:cNvSpPr>
              <p:nvPr/>
            </p:nvSpPr>
            <p:spPr bwMode="auto">
              <a:xfrm>
                <a:off x="1590" y="2398"/>
                <a:ext cx="73" cy="100"/>
              </a:xfrm>
              <a:custGeom>
                <a:avLst/>
                <a:gdLst>
                  <a:gd name="T0" fmla="*/ 4 w 73"/>
                  <a:gd name="T1" fmla="*/ 81 h 100"/>
                  <a:gd name="T2" fmla="*/ 6 w 73"/>
                  <a:gd name="T3" fmla="*/ 85 h 100"/>
                  <a:gd name="T4" fmla="*/ 9 w 73"/>
                  <a:gd name="T5" fmla="*/ 87 h 100"/>
                  <a:gd name="T6" fmla="*/ 2 w 73"/>
                  <a:gd name="T7" fmla="*/ 91 h 100"/>
                  <a:gd name="T8" fmla="*/ 4 w 73"/>
                  <a:gd name="T9" fmla="*/ 93 h 100"/>
                  <a:gd name="T10" fmla="*/ 9 w 73"/>
                  <a:gd name="T11" fmla="*/ 95 h 100"/>
                  <a:gd name="T12" fmla="*/ 11 w 73"/>
                  <a:gd name="T13" fmla="*/ 93 h 100"/>
                  <a:gd name="T14" fmla="*/ 13 w 73"/>
                  <a:gd name="T15" fmla="*/ 91 h 100"/>
                  <a:gd name="T16" fmla="*/ 17 w 73"/>
                  <a:gd name="T17" fmla="*/ 98 h 100"/>
                  <a:gd name="T18" fmla="*/ 17 w 73"/>
                  <a:gd name="T19" fmla="*/ 100 h 100"/>
                  <a:gd name="T20" fmla="*/ 20 w 73"/>
                  <a:gd name="T21" fmla="*/ 100 h 100"/>
                  <a:gd name="T22" fmla="*/ 22 w 73"/>
                  <a:gd name="T23" fmla="*/ 100 h 100"/>
                  <a:gd name="T24" fmla="*/ 24 w 73"/>
                  <a:gd name="T25" fmla="*/ 98 h 100"/>
                  <a:gd name="T26" fmla="*/ 26 w 73"/>
                  <a:gd name="T27" fmla="*/ 97 h 100"/>
                  <a:gd name="T28" fmla="*/ 29 w 73"/>
                  <a:gd name="T29" fmla="*/ 95 h 100"/>
                  <a:gd name="T30" fmla="*/ 33 w 73"/>
                  <a:gd name="T31" fmla="*/ 87 h 100"/>
                  <a:gd name="T32" fmla="*/ 37 w 73"/>
                  <a:gd name="T33" fmla="*/ 81 h 100"/>
                  <a:gd name="T34" fmla="*/ 44 w 73"/>
                  <a:gd name="T35" fmla="*/ 73 h 100"/>
                  <a:gd name="T36" fmla="*/ 49 w 73"/>
                  <a:gd name="T37" fmla="*/ 69 h 100"/>
                  <a:gd name="T38" fmla="*/ 62 w 73"/>
                  <a:gd name="T39" fmla="*/ 63 h 100"/>
                  <a:gd name="T40" fmla="*/ 66 w 73"/>
                  <a:gd name="T41" fmla="*/ 59 h 100"/>
                  <a:gd name="T42" fmla="*/ 71 w 73"/>
                  <a:gd name="T43" fmla="*/ 53 h 100"/>
                  <a:gd name="T44" fmla="*/ 71 w 73"/>
                  <a:gd name="T45" fmla="*/ 47 h 100"/>
                  <a:gd name="T46" fmla="*/ 73 w 73"/>
                  <a:gd name="T47" fmla="*/ 47 h 100"/>
                  <a:gd name="T48" fmla="*/ 73 w 73"/>
                  <a:gd name="T49" fmla="*/ 39 h 100"/>
                  <a:gd name="T50" fmla="*/ 71 w 73"/>
                  <a:gd name="T51" fmla="*/ 32 h 100"/>
                  <a:gd name="T52" fmla="*/ 66 w 73"/>
                  <a:gd name="T53" fmla="*/ 30 h 100"/>
                  <a:gd name="T54" fmla="*/ 73 w 73"/>
                  <a:gd name="T55" fmla="*/ 26 h 100"/>
                  <a:gd name="T56" fmla="*/ 69 w 73"/>
                  <a:gd name="T57" fmla="*/ 24 h 100"/>
                  <a:gd name="T58" fmla="*/ 62 w 73"/>
                  <a:gd name="T59" fmla="*/ 20 h 100"/>
                  <a:gd name="T60" fmla="*/ 60 w 73"/>
                  <a:gd name="T61" fmla="*/ 20 h 100"/>
                  <a:gd name="T62" fmla="*/ 60 w 73"/>
                  <a:gd name="T63" fmla="*/ 22 h 100"/>
                  <a:gd name="T64" fmla="*/ 46 w 73"/>
                  <a:gd name="T65" fmla="*/ 18 h 100"/>
                  <a:gd name="T66" fmla="*/ 44 w 73"/>
                  <a:gd name="T67" fmla="*/ 18 h 100"/>
                  <a:gd name="T68" fmla="*/ 42 w 73"/>
                  <a:gd name="T69" fmla="*/ 14 h 100"/>
                  <a:gd name="T70" fmla="*/ 40 w 73"/>
                  <a:gd name="T71" fmla="*/ 8 h 100"/>
                  <a:gd name="T72" fmla="*/ 31 w 73"/>
                  <a:gd name="T73" fmla="*/ 6 h 100"/>
                  <a:gd name="T74" fmla="*/ 26 w 73"/>
                  <a:gd name="T75" fmla="*/ 2 h 100"/>
                  <a:gd name="T76" fmla="*/ 26 w 73"/>
                  <a:gd name="T77" fmla="*/ 0 h 100"/>
                  <a:gd name="T78" fmla="*/ 11 w 73"/>
                  <a:gd name="T79" fmla="*/ 10 h 100"/>
                  <a:gd name="T80" fmla="*/ 13 w 73"/>
                  <a:gd name="T81" fmla="*/ 12 h 100"/>
                  <a:gd name="T82" fmla="*/ 15 w 73"/>
                  <a:gd name="T83" fmla="*/ 14 h 100"/>
                  <a:gd name="T84" fmla="*/ 13 w 73"/>
                  <a:gd name="T85" fmla="*/ 20 h 100"/>
                  <a:gd name="T86" fmla="*/ 6 w 73"/>
                  <a:gd name="T87" fmla="*/ 26 h 100"/>
                  <a:gd name="T88" fmla="*/ 6 w 73"/>
                  <a:gd name="T89" fmla="*/ 30 h 100"/>
                  <a:gd name="T90" fmla="*/ 9 w 73"/>
                  <a:gd name="T91" fmla="*/ 32 h 100"/>
                  <a:gd name="T92" fmla="*/ 9 w 73"/>
                  <a:gd name="T93" fmla="*/ 36 h 100"/>
                  <a:gd name="T94" fmla="*/ 9 w 73"/>
                  <a:gd name="T95" fmla="*/ 38 h 100"/>
                  <a:gd name="T96" fmla="*/ 6 w 73"/>
                  <a:gd name="T97" fmla="*/ 41 h 100"/>
                  <a:gd name="T98" fmla="*/ 0 w 73"/>
                  <a:gd name="T99" fmla="*/ 43 h 100"/>
                  <a:gd name="T100" fmla="*/ 2 w 73"/>
                  <a:gd name="T101" fmla="*/ 45 h 100"/>
                  <a:gd name="T102" fmla="*/ 4 w 73"/>
                  <a:gd name="T103" fmla="*/ 45 h 100"/>
                  <a:gd name="T104" fmla="*/ 2 w 73"/>
                  <a:gd name="T105" fmla="*/ 51 h 100"/>
                  <a:gd name="T106" fmla="*/ 2 w 73"/>
                  <a:gd name="T107" fmla="*/ 55 h 100"/>
                  <a:gd name="T108" fmla="*/ 2 w 73"/>
                  <a:gd name="T109" fmla="*/ 57 h 100"/>
                  <a:gd name="T110" fmla="*/ 4 w 73"/>
                  <a:gd name="T111" fmla="*/ 59 h 100"/>
                  <a:gd name="T112" fmla="*/ 0 w 73"/>
                  <a:gd name="T113" fmla="*/ 65 h 100"/>
                  <a:gd name="T114" fmla="*/ 6 w 73"/>
                  <a:gd name="T115" fmla="*/ 67 h 100"/>
                  <a:gd name="T116" fmla="*/ 11 w 73"/>
                  <a:gd name="T117" fmla="*/ 69 h 100"/>
                  <a:gd name="T118" fmla="*/ 11 w 73"/>
                  <a:gd name="T119" fmla="*/ 71 h 100"/>
                  <a:gd name="T120" fmla="*/ 11 w 73"/>
                  <a:gd name="T121" fmla="*/ 73 h 100"/>
                  <a:gd name="T122" fmla="*/ 11 w 73"/>
                  <a:gd name="T123" fmla="*/ 75 h 100"/>
                  <a:gd name="T124" fmla="*/ 4 w 73"/>
                  <a:gd name="T125"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 h="100">
                    <a:moveTo>
                      <a:pt x="4" y="81"/>
                    </a:moveTo>
                    <a:lnTo>
                      <a:pt x="6" y="85"/>
                    </a:lnTo>
                    <a:lnTo>
                      <a:pt x="9" y="87"/>
                    </a:lnTo>
                    <a:lnTo>
                      <a:pt x="2" y="91"/>
                    </a:lnTo>
                    <a:lnTo>
                      <a:pt x="4" y="93"/>
                    </a:lnTo>
                    <a:lnTo>
                      <a:pt x="9" y="95"/>
                    </a:lnTo>
                    <a:lnTo>
                      <a:pt x="11" y="93"/>
                    </a:lnTo>
                    <a:lnTo>
                      <a:pt x="13" y="91"/>
                    </a:lnTo>
                    <a:lnTo>
                      <a:pt x="17" y="98"/>
                    </a:lnTo>
                    <a:lnTo>
                      <a:pt x="17" y="100"/>
                    </a:lnTo>
                    <a:lnTo>
                      <a:pt x="20" y="100"/>
                    </a:lnTo>
                    <a:lnTo>
                      <a:pt x="22" y="100"/>
                    </a:lnTo>
                    <a:lnTo>
                      <a:pt x="24" y="98"/>
                    </a:lnTo>
                    <a:lnTo>
                      <a:pt x="26" y="97"/>
                    </a:lnTo>
                    <a:lnTo>
                      <a:pt x="29" y="95"/>
                    </a:lnTo>
                    <a:lnTo>
                      <a:pt x="33" y="87"/>
                    </a:lnTo>
                    <a:lnTo>
                      <a:pt x="37" y="81"/>
                    </a:lnTo>
                    <a:lnTo>
                      <a:pt x="44" y="73"/>
                    </a:lnTo>
                    <a:lnTo>
                      <a:pt x="49" y="69"/>
                    </a:lnTo>
                    <a:lnTo>
                      <a:pt x="62" y="63"/>
                    </a:lnTo>
                    <a:lnTo>
                      <a:pt x="66" y="59"/>
                    </a:lnTo>
                    <a:lnTo>
                      <a:pt x="71" y="53"/>
                    </a:lnTo>
                    <a:lnTo>
                      <a:pt x="71" y="47"/>
                    </a:lnTo>
                    <a:lnTo>
                      <a:pt x="73" y="47"/>
                    </a:lnTo>
                    <a:lnTo>
                      <a:pt x="73" y="39"/>
                    </a:lnTo>
                    <a:lnTo>
                      <a:pt x="71" y="32"/>
                    </a:lnTo>
                    <a:lnTo>
                      <a:pt x="66" y="30"/>
                    </a:lnTo>
                    <a:lnTo>
                      <a:pt x="73" y="26"/>
                    </a:lnTo>
                    <a:lnTo>
                      <a:pt x="69" y="24"/>
                    </a:lnTo>
                    <a:lnTo>
                      <a:pt x="62" y="20"/>
                    </a:lnTo>
                    <a:lnTo>
                      <a:pt x="60" y="20"/>
                    </a:lnTo>
                    <a:lnTo>
                      <a:pt x="60" y="22"/>
                    </a:lnTo>
                    <a:lnTo>
                      <a:pt x="46" y="18"/>
                    </a:lnTo>
                    <a:lnTo>
                      <a:pt x="44" y="18"/>
                    </a:lnTo>
                    <a:lnTo>
                      <a:pt x="42" y="14"/>
                    </a:lnTo>
                    <a:lnTo>
                      <a:pt x="40" y="8"/>
                    </a:lnTo>
                    <a:lnTo>
                      <a:pt x="31" y="6"/>
                    </a:lnTo>
                    <a:lnTo>
                      <a:pt x="26" y="2"/>
                    </a:lnTo>
                    <a:lnTo>
                      <a:pt x="26" y="0"/>
                    </a:lnTo>
                    <a:lnTo>
                      <a:pt x="11" y="10"/>
                    </a:lnTo>
                    <a:lnTo>
                      <a:pt x="13" y="12"/>
                    </a:lnTo>
                    <a:lnTo>
                      <a:pt x="15" y="14"/>
                    </a:lnTo>
                    <a:lnTo>
                      <a:pt x="13" y="20"/>
                    </a:lnTo>
                    <a:lnTo>
                      <a:pt x="6" y="26"/>
                    </a:lnTo>
                    <a:lnTo>
                      <a:pt x="6" y="30"/>
                    </a:lnTo>
                    <a:lnTo>
                      <a:pt x="9" y="32"/>
                    </a:lnTo>
                    <a:lnTo>
                      <a:pt x="9" y="36"/>
                    </a:lnTo>
                    <a:lnTo>
                      <a:pt x="9" y="38"/>
                    </a:lnTo>
                    <a:lnTo>
                      <a:pt x="6" y="41"/>
                    </a:lnTo>
                    <a:lnTo>
                      <a:pt x="0" y="43"/>
                    </a:lnTo>
                    <a:lnTo>
                      <a:pt x="2" y="45"/>
                    </a:lnTo>
                    <a:lnTo>
                      <a:pt x="4" y="45"/>
                    </a:lnTo>
                    <a:lnTo>
                      <a:pt x="2" y="51"/>
                    </a:lnTo>
                    <a:lnTo>
                      <a:pt x="2" y="55"/>
                    </a:lnTo>
                    <a:lnTo>
                      <a:pt x="2" y="57"/>
                    </a:lnTo>
                    <a:lnTo>
                      <a:pt x="4" y="59"/>
                    </a:lnTo>
                    <a:lnTo>
                      <a:pt x="0" y="65"/>
                    </a:lnTo>
                    <a:lnTo>
                      <a:pt x="6" y="67"/>
                    </a:lnTo>
                    <a:lnTo>
                      <a:pt x="11" y="69"/>
                    </a:lnTo>
                    <a:lnTo>
                      <a:pt x="11" y="71"/>
                    </a:lnTo>
                    <a:lnTo>
                      <a:pt x="11" y="73"/>
                    </a:lnTo>
                    <a:lnTo>
                      <a:pt x="11" y="75"/>
                    </a:lnTo>
                    <a:lnTo>
                      <a:pt x="4" y="8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17" name="Freeform 412"/>
              <p:cNvSpPr>
                <a:spLocks/>
              </p:cNvSpPr>
              <p:nvPr/>
            </p:nvSpPr>
            <p:spPr bwMode="auto">
              <a:xfrm>
                <a:off x="1601" y="2463"/>
                <a:ext cx="4" cy="4"/>
              </a:xfrm>
              <a:custGeom>
                <a:avLst/>
                <a:gdLst>
                  <a:gd name="T0" fmla="*/ 4 w 4"/>
                  <a:gd name="T1" fmla="*/ 0 h 4"/>
                  <a:gd name="T2" fmla="*/ 4 w 4"/>
                  <a:gd name="T3" fmla="*/ 4 h 4"/>
                  <a:gd name="T4" fmla="*/ 2 w 4"/>
                  <a:gd name="T5" fmla="*/ 4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4" y="4"/>
                    </a:lnTo>
                    <a:lnTo>
                      <a:pt x="2" y="4"/>
                    </a:lnTo>
                    <a:lnTo>
                      <a:pt x="0" y="4"/>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18" name="Freeform 413"/>
              <p:cNvSpPr>
                <a:spLocks/>
              </p:cNvSpPr>
              <p:nvPr/>
            </p:nvSpPr>
            <p:spPr bwMode="auto">
              <a:xfrm>
                <a:off x="1427" y="2418"/>
                <a:ext cx="9" cy="19"/>
              </a:xfrm>
              <a:custGeom>
                <a:avLst/>
                <a:gdLst>
                  <a:gd name="T0" fmla="*/ 3 w 9"/>
                  <a:gd name="T1" fmla="*/ 0 h 19"/>
                  <a:gd name="T2" fmla="*/ 3 w 9"/>
                  <a:gd name="T3" fmla="*/ 0 h 19"/>
                  <a:gd name="T4" fmla="*/ 3 w 9"/>
                  <a:gd name="T5" fmla="*/ 14 h 19"/>
                  <a:gd name="T6" fmla="*/ 3 w 9"/>
                  <a:gd name="T7" fmla="*/ 16 h 19"/>
                  <a:gd name="T8" fmla="*/ 3 w 9"/>
                  <a:gd name="T9" fmla="*/ 18 h 19"/>
                  <a:gd name="T10" fmla="*/ 3 w 9"/>
                  <a:gd name="T11" fmla="*/ 16 h 19"/>
                  <a:gd name="T12" fmla="*/ 0 w 9"/>
                  <a:gd name="T13" fmla="*/ 18 h 19"/>
                  <a:gd name="T14" fmla="*/ 3 w 9"/>
                  <a:gd name="T15" fmla="*/ 19 h 19"/>
                  <a:gd name="T16" fmla="*/ 9 w 9"/>
                  <a:gd name="T17" fmla="*/ 14 h 19"/>
                  <a:gd name="T18" fmla="*/ 9 w 9"/>
                  <a:gd name="T19" fmla="*/ 10 h 19"/>
                  <a:gd name="T20" fmla="*/ 3 w 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9">
                    <a:moveTo>
                      <a:pt x="3" y="0"/>
                    </a:moveTo>
                    <a:lnTo>
                      <a:pt x="3" y="0"/>
                    </a:lnTo>
                    <a:lnTo>
                      <a:pt x="3" y="14"/>
                    </a:lnTo>
                    <a:lnTo>
                      <a:pt x="3" y="16"/>
                    </a:lnTo>
                    <a:lnTo>
                      <a:pt x="3" y="18"/>
                    </a:lnTo>
                    <a:lnTo>
                      <a:pt x="3" y="16"/>
                    </a:lnTo>
                    <a:lnTo>
                      <a:pt x="0" y="18"/>
                    </a:lnTo>
                    <a:lnTo>
                      <a:pt x="3" y="19"/>
                    </a:lnTo>
                    <a:lnTo>
                      <a:pt x="9" y="14"/>
                    </a:lnTo>
                    <a:lnTo>
                      <a:pt x="9" y="1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8" name="Group 417"/>
            <p:cNvGrpSpPr>
              <a:grpSpLocks/>
            </p:cNvGrpSpPr>
            <p:nvPr/>
          </p:nvGrpSpPr>
          <p:grpSpPr bwMode="auto">
            <a:xfrm>
              <a:off x="1724" y="2091"/>
              <a:ext cx="50" cy="32"/>
              <a:chOff x="1724" y="2091"/>
              <a:chExt cx="50" cy="32"/>
            </a:xfrm>
            <a:grpFill/>
          </p:grpSpPr>
          <p:sp>
            <p:nvSpPr>
              <p:cNvPr id="3213" name="Freeform 415"/>
              <p:cNvSpPr>
                <a:spLocks/>
              </p:cNvSpPr>
              <p:nvPr/>
            </p:nvSpPr>
            <p:spPr bwMode="auto">
              <a:xfrm>
                <a:off x="1724" y="2091"/>
                <a:ext cx="50" cy="32"/>
              </a:xfrm>
              <a:custGeom>
                <a:avLst/>
                <a:gdLst>
                  <a:gd name="T0" fmla="*/ 0 w 50"/>
                  <a:gd name="T1" fmla="*/ 2 h 32"/>
                  <a:gd name="T2" fmla="*/ 3 w 50"/>
                  <a:gd name="T3" fmla="*/ 10 h 32"/>
                  <a:gd name="T4" fmla="*/ 0 w 50"/>
                  <a:gd name="T5" fmla="*/ 14 h 32"/>
                  <a:gd name="T6" fmla="*/ 0 w 50"/>
                  <a:gd name="T7" fmla="*/ 16 h 32"/>
                  <a:gd name="T8" fmla="*/ 3 w 50"/>
                  <a:gd name="T9" fmla="*/ 20 h 32"/>
                  <a:gd name="T10" fmla="*/ 5 w 50"/>
                  <a:gd name="T11" fmla="*/ 26 h 32"/>
                  <a:gd name="T12" fmla="*/ 7 w 50"/>
                  <a:gd name="T13" fmla="*/ 30 h 32"/>
                  <a:gd name="T14" fmla="*/ 9 w 50"/>
                  <a:gd name="T15" fmla="*/ 32 h 32"/>
                  <a:gd name="T16" fmla="*/ 12 w 50"/>
                  <a:gd name="T17" fmla="*/ 30 h 32"/>
                  <a:gd name="T18" fmla="*/ 14 w 50"/>
                  <a:gd name="T19" fmla="*/ 28 h 32"/>
                  <a:gd name="T20" fmla="*/ 12 w 50"/>
                  <a:gd name="T21" fmla="*/ 24 h 32"/>
                  <a:gd name="T22" fmla="*/ 12 w 50"/>
                  <a:gd name="T23" fmla="*/ 20 h 32"/>
                  <a:gd name="T24" fmla="*/ 21 w 50"/>
                  <a:gd name="T25" fmla="*/ 24 h 32"/>
                  <a:gd name="T26" fmla="*/ 23 w 50"/>
                  <a:gd name="T27" fmla="*/ 26 h 32"/>
                  <a:gd name="T28" fmla="*/ 28 w 50"/>
                  <a:gd name="T29" fmla="*/ 26 h 32"/>
                  <a:gd name="T30" fmla="*/ 32 w 50"/>
                  <a:gd name="T31" fmla="*/ 20 h 32"/>
                  <a:gd name="T32" fmla="*/ 43 w 50"/>
                  <a:gd name="T33" fmla="*/ 20 h 32"/>
                  <a:gd name="T34" fmla="*/ 43 w 50"/>
                  <a:gd name="T35" fmla="*/ 22 h 32"/>
                  <a:gd name="T36" fmla="*/ 46 w 50"/>
                  <a:gd name="T37" fmla="*/ 22 h 32"/>
                  <a:gd name="T38" fmla="*/ 50 w 50"/>
                  <a:gd name="T39" fmla="*/ 22 h 32"/>
                  <a:gd name="T40" fmla="*/ 48 w 50"/>
                  <a:gd name="T41" fmla="*/ 16 h 32"/>
                  <a:gd name="T42" fmla="*/ 46 w 50"/>
                  <a:gd name="T43" fmla="*/ 14 h 32"/>
                  <a:gd name="T44" fmla="*/ 43 w 50"/>
                  <a:gd name="T45" fmla="*/ 12 h 32"/>
                  <a:gd name="T46" fmla="*/ 39 w 50"/>
                  <a:gd name="T47" fmla="*/ 12 h 32"/>
                  <a:gd name="T48" fmla="*/ 32 w 50"/>
                  <a:gd name="T49" fmla="*/ 12 h 32"/>
                  <a:gd name="T50" fmla="*/ 25 w 50"/>
                  <a:gd name="T51" fmla="*/ 6 h 32"/>
                  <a:gd name="T52" fmla="*/ 21 w 50"/>
                  <a:gd name="T53" fmla="*/ 4 h 32"/>
                  <a:gd name="T54" fmla="*/ 18 w 50"/>
                  <a:gd name="T55" fmla="*/ 2 h 32"/>
                  <a:gd name="T56" fmla="*/ 9 w 50"/>
                  <a:gd name="T57" fmla="*/ 0 h 32"/>
                  <a:gd name="T58" fmla="*/ 0 w 50"/>
                  <a:gd name="T5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32">
                    <a:moveTo>
                      <a:pt x="0" y="2"/>
                    </a:moveTo>
                    <a:lnTo>
                      <a:pt x="3" y="10"/>
                    </a:lnTo>
                    <a:lnTo>
                      <a:pt x="0" y="14"/>
                    </a:lnTo>
                    <a:lnTo>
                      <a:pt x="0" y="16"/>
                    </a:lnTo>
                    <a:lnTo>
                      <a:pt x="3" y="20"/>
                    </a:lnTo>
                    <a:lnTo>
                      <a:pt x="5" y="26"/>
                    </a:lnTo>
                    <a:lnTo>
                      <a:pt x="7" y="30"/>
                    </a:lnTo>
                    <a:lnTo>
                      <a:pt x="9" y="32"/>
                    </a:lnTo>
                    <a:lnTo>
                      <a:pt x="12" y="30"/>
                    </a:lnTo>
                    <a:lnTo>
                      <a:pt x="14" y="28"/>
                    </a:lnTo>
                    <a:lnTo>
                      <a:pt x="12" y="24"/>
                    </a:lnTo>
                    <a:lnTo>
                      <a:pt x="12" y="20"/>
                    </a:lnTo>
                    <a:lnTo>
                      <a:pt x="21" y="24"/>
                    </a:lnTo>
                    <a:lnTo>
                      <a:pt x="23" y="26"/>
                    </a:lnTo>
                    <a:lnTo>
                      <a:pt x="28" y="26"/>
                    </a:lnTo>
                    <a:lnTo>
                      <a:pt x="32" y="20"/>
                    </a:lnTo>
                    <a:lnTo>
                      <a:pt x="43" y="20"/>
                    </a:lnTo>
                    <a:lnTo>
                      <a:pt x="43" y="22"/>
                    </a:lnTo>
                    <a:lnTo>
                      <a:pt x="46" y="22"/>
                    </a:lnTo>
                    <a:lnTo>
                      <a:pt x="50" y="22"/>
                    </a:lnTo>
                    <a:lnTo>
                      <a:pt x="48" y="16"/>
                    </a:lnTo>
                    <a:lnTo>
                      <a:pt x="46" y="14"/>
                    </a:lnTo>
                    <a:lnTo>
                      <a:pt x="43" y="12"/>
                    </a:lnTo>
                    <a:lnTo>
                      <a:pt x="39" y="12"/>
                    </a:lnTo>
                    <a:lnTo>
                      <a:pt x="32" y="12"/>
                    </a:lnTo>
                    <a:lnTo>
                      <a:pt x="25" y="6"/>
                    </a:lnTo>
                    <a:lnTo>
                      <a:pt x="21" y="4"/>
                    </a:lnTo>
                    <a:lnTo>
                      <a:pt x="18" y="2"/>
                    </a:lnTo>
                    <a:lnTo>
                      <a:pt x="9" y="0"/>
                    </a:lnTo>
                    <a:lnTo>
                      <a:pt x="0"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4" name="Freeform 416"/>
              <p:cNvSpPr>
                <a:spLocks/>
              </p:cNvSpPr>
              <p:nvPr/>
            </p:nvSpPr>
            <p:spPr bwMode="auto">
              <a:xfrm>
                <a:off x="1724" y="2091"/>
                <a:ext cx="50" cy="32"/>
              </a:xfrm>
              <a:custGeom>
                <a:avLst/>
                <a:gdLst>
                  <a:gd name="T0" fmla="*/ 0 w 50"/>
                  <a:gd name="T1" fmla="*/ 2 h 32"/>
                  <a:gd name="T2" fmla="*/ 3 w 50"/>
                  <a:gd name="T3" fmla="*/ 10 h 32"/>
                  <a:gd name="T4" fmla="*/ 0 w 50"/>
                  <a:gd name="T5" fmla="*/ 14 h 32"/>
                  <a:gd name="T6" fmla="*/ 0 w 50"/>
                  <a:gd name="T7" fmla="*/ 16 h 32"/>
                  <a:gd name="T8" fmla="*/ 3 w 50"/>
                  <a:gd name="T9" fmla="*/ 20 h 32"/>
                  <a:gd name="T10" fmla="*/ 5 w 50"/>
                  <a:gd name="T11" fmla="*/ 26 h 32"/>
                  <a:gd name="T12" fmla="*/ 7 w 50"/>
                  <a:gd name="T13" fmla="*/ 30 h 32"/>
                  <a:gd name="T14" fmla="*/ 9 w 50"/>
                  <a:gd name="T15" fmla="*/ 32 h 32"/>
                  <a:gd name="T16" fmla="*/ 12 w 50"/>
                  <a:gd name="T17" fmla="*/ 30 h 32"/>
                  <a:gd name="T18" fmla="*/ 14 w 50"/>
                  <a:gd name="T19" fmla="*/ 28 h 32"/>
                  <a:gd name="T20" fmla="*/ 12 w 50"/>
                  <a:gd name="T21" fmla="*/ 24 h 32"/>
                  <a:gd name="T22" fmla="*/ 12 w 50"/>
                  <a:gd name="T23" fmla="*/ 20 h 32"/>
                  <a:gd name="T24" fmla="*/ 21 w 50"/>
                  <a:gd name="T25" fmla="*/ 24 h 32"/>
                  <a:gd name="T26" fmla="*/ 23 w 50"/>
                  <a:gd name="T27" fmla="*/ 26 h 32"/>
                  <a:gd name="T28" fmla="*/ 28 w 50"/>
                  <a:gd name="T29" fmla="*/ 26 h 32"/>
                  <a:gd name="T30" fmla="*/ 32 w 50"/>
                  <a:gd name="T31" fmla="*/ 20 h 32"/>
                  <a:gd name="T32" fmla="*/ 43 w 50"/>
                  <a:gd name="T33" fmla="*/ 20 h 32"/>
                  <a:gd name="T34" fmla="*/ 43 w 50"/>
                  <a:gd name="T35" fmla="*/ 22 h 32"/>
                  <a:gd name="T36" fmla="*/ 46 w 50"/>
                  <a:gd name="T37" fmla="*/ 22 h 32"/>
                  <a:gd name="T38" fmla="*/ 50 w 50"/>
                  <a:gd name="T39" fmla="*/ 22 h 32"/>
                  <a:gd name="T40" fmla="*/ 48 w 50"/>
                  <a:gd name="T41" fmla="*/ 16 h 32"/>
                  <a:gd name="T42" fmla="*/ 46 w 50"/>
                  <a:gd name="T43" fmla="*/ 14 h 32"/>
                  <a:gd name="T44" fmla="*/ 43 w 50"/>
                  <a:gd name="T45" fmla="*/ 12 h 32"/>
                  <a:gd name="T46" fmla="*/ 39 w 50"/>
                  <a:gd name="T47" fmla="*/ 12 h 32"/>
                  <a:gd name="T48" fmla="*/ 32 w 50"/>
                  <a:gd name="T49" fmla="*/ 12 h 32"/>
                  <a:gd name="T50" fmla="*/ 25 w 50"/>
                  <a:gd name="T51" fmla="*/ 6 h 32"/>
                  <a:gd name="T52" fmla="*/ 21 w 50"/>
                  <a:gd name="T53" fmla="*/ 4 h 32"/>
                  <a:gd name="T54" fmla="*/ 18 w 50"/>
                  <a:gd name="T55" fmla="*/ 2 h 32"/>
                  <a:gd name="T56" fmla="*/ 9 w 50"/>
                  <a:gd name="T57" fmla="*/ 0 h 32"/>
                  <a:gd name="T58" fmla="*/ 0 w 50"/>
                  <a:gd name="T5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32">
                    <a:moveTo>
                      <a:pt x="0" y="2"/>
                    </a:moveTo>
                    <a:lnTo>
                      <a:pt x="3" y="10"/>
                    </a:lnTo>
                    <a:lnTo>
                      <a:pt x="0" y="14"/>
                    </a:lnTo>
                    <a:lnTo>
                      <a:pt x="0" y="16"/>
                    </a:lnTo>
                    <a:lnTo>
                      <a:pt x="3" y="20"/>
                    </a:lnTo>
                    <a:lnTo>
                      <a:pt x="5" y="26"/>
                    </a:lnTo>
                    <a:lnTo>
                      <a:pt x="7" y="30"/>
                    </a:lnTo>
                    <a:lnTo>
                      <a:pt x="9" y="32"/>
                    </a:lnTo>
                    <a:lnTo>
                      <a:pt x="12" y="30"/>
                    </a:lnTo>
                    <a:lnTo>
                      <a:pt x="14" y="28"/>
                    </a:lnTo>
                    <a:lnTo>
                      <a:pt x="12" y="24"/>
                    </a:lnTo>
                    <a:lnTo>
                      <a:pt x="12" y="20"/>
                    </a:lnTo>
                    <a:lnTo>
                      <a:pt x="21" y="24"/>
                    </a:lnTo>
                    <a:lnTo>
                      <a:pt x="23" y="26"/>
                    </a:lnTo>
                    <a:lnTo>
                      <a:pt x="28" y="26"/>
                    </a:lnTo>
                    <a:lnTo>
                      <a:pt x="32" y="20"/>
                    </a:lnTo>
                    <a:lnTo>
                      <a:pt x="43" y="20"/>
                    </a:lnTo>
                    <a:lnTo>
                      <a:pt x="43" y="22"/>
                    </a:lnTo>
                    <a:lnTo>
                      <a:pt x="46" y="22"/>
                    </a:lnTo>
                    <a:lnTo>
                      <a:pt x="50" y="22"/>
                    </a:lnTo>
                    <a:lnTo>
                      <a:pt x="48" y="16"/>
                    </a:lnTo>
                    <a:lnTo>
                      <a:pt x="46" y="14"/>
                    </a:lnTo>
                    <a:lnTo>
                      <a:pt x="43" y="12"/>
                    </a:lnTo>
                    <a:lnTo>
                      <a:pt x="39" y="12"/>
                    </a:lnTo>
                    <a:lnTo>
                      <a:pt x="32" y="12"/>
                    </a:lnTo>
                    <a:lnTo>
                      <a:pt x="25" y="6"/>
                    </a:lnTo>
                    <a:lnTo>
                      <a:pt x="21" y="4"/>
                    </a:lnTo>
                    <a:lnTo>
                      <a:pt x="18" y="2"/>
                    </a:lnTo>
                    <a:lnTo>
                      <a:pt x="9" y="0"/>
                    </a:lnTo>
                    <a:lnTo>
                      <a:pt x="0"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59" name="Group 421"/>
            <p:cNvGrpSpPr>
              <a:grpSpLocks/>
            </p:cNvGrpSpPr>
            <p:nvPr/>
          </p:nvGrpSpPr>
          <p:grpSpPr bwMode="auto">
            <a:xfrm>
              <a:off x="1541" y="2051"/>
              <a:ext cx="143" cy="55"/>
              <a:chOff x="1541" y="2051"/>
              <a:chExt cx="143" cy="55"/>
            </a:xfrm>
            <a:grpFill/>
          </p:grpSpPr>
          <p:sp>
            <p:nvSpPr>
              <p:cNvPr id="3210" name="Freeform 418"/>
              <p:cNvSpPr>
                <a:spLocks noEditPoints="1"/>
              </p:cNvSpPr>
              <p:nvPr/>
            </p:nvSpPr>
            <p:spPr bwMode="auto">
              <a:xfrm>
                <a:off x="1541" y="2051"/>
                <a:ext cx="143" cy="55"/>
              </a:xfrm>
              <a:custGeom>
                <a:avLst/>
                <a:gdLst>
                  <a:gd name="T0" fmla="*/ 23 w 143"/>
                  <a:gd name="T1" fmla="*/ 17 h 55"/>
                  <a:gd name="T2" fmla="*/ 23 w 143"/>
                  <a:gd name="T3" fmla="*/ 17 h 55"/>
                  <a:gd name="T4" fmla="*/ 23 w 143"/>
                  <a:gd name="T5" fmla="*/ 21 h 55"/>
                  <a:gd name="T6" fmla="*/ 25 w 143"/>
                  <a:gd name="T7" fmla="*/ 23 h 55"/>
                  <a:gd name="T8" fmla="*/ 21 w 143"/>
                  <a:gd name="T9" fmla="*/ 27 h 55"/>
                  <a:gd name="T10" fmla="*/ 23 w 143"/>
                  <a:gd name="T11" fmla="*/ 25 h 55"/>
                  <a:gd name="T12" fmla="*/ 28 w 143"/>
                  <a:gd name="T13" fmla="*/ 23 h 55"/>
                  <a:gd name="T14" fmla="*/ 28 w 143"/>
                  <a:gd name="T15" fmla="*/ 21 h 55"/>
                  <a:gd name="T16" fmla="*/ 28 w 143"/>
                  <a:gd name="T17" fmla="*/ 19 h 55"/>
                  <a:gd name="T18" fmla="*/ 30 w 143"/>
                  <a:gd name="T19" fmla="*/ 19 h 55"/>
                  <a:gd name="T20" fmla="*/ 23 w 143"/>
                  <a:gd name="T21" fmla="*/ 17 h 55"/>
                  <a:gd name="T22" fmla="*/ 23 w 143"/>
                  <a:gd name="T23" fmla="*/ 0 h 55"/>
                  <a:gd name="T24" fmla="*/ 23 w 143"/>
                  <a:gd name="T25" fmla="*/ 0 h 55"/>
                  <a:gd name="T26" fmla="*/ 14 w 143"/>
                  <a:gd name="T27" fmla="*/ 4 h 55"/>
                  <a:gd name="T28" fmla="*/ 9 w 143"/>
                  <a:gd name="T29" fmla="*/ 8 h 55"/>
                  <a:gd name="T30" fmla="*/ 5 w 143"/>
                  <a:gd name="T31" fmla="*/ 13 h 55"/>
                  <a:gd name="T32" fmla="*/ 0 w 143"/>
                  <a:gd name="T33" fmla="*/ 21 h 55"/>
                  <a:gd name="T34" fmla="*/ 7 w 143"/>
                  <a:gd name="T35" fmla="*/ 19 h 55"/>
                  <a:gd name="T36" fmla="*/ 12 w 143"/>
                  <a:gd name="T37" fmla="*/ 19 h 55"/>
                  <a:gd name="T38" fmla="*/ 12 w 143"/>
                  <a:gd name="T39" fmla="*/ 15 h 55"/>
                  <a:gd name="T40" fmla="*/ 18 w 143"/>
                  <a:gd name="T41" fmla="*/ 9 h 55"/>
                  <a:gd name="T42" fmla="*/ 25 w 143"/>
                  <a:gd name="T43" fmla="*/ 6 h 55"/>
                  <a:gd name="T44" fmla="*/ 32 w 143"/>
                  <a:gd name="T45" fmla="*/ 6 h 55"/>
                  <a:gd name="T46" fmla="*/ 39 w 143"/>
                  <a:gd name="T47" fmla="*/ 8 h 55"/>
                  <a:gd name="T48" fmla="*/ 43 w 143"/>
                  <a:gd name="T49" fmla="*/ 13 h 55"/>
                  <a:gd name="T50" fmla="*/ 48 w 143"/>
                  <a:gd name="T51" fmla="*/ 13 h 55"/>
                  <a:gd name="T52" fmla="*/ 50 w 143"/>
                  <a:gd name="T53" fmla="*/ 13 h 55"/>
                  <a:gd name="T54" fmla="*/ 52 w 143"/>
                  <a:gd name="T55" fmla="*/ 17 h 55"/>
                  <a:gd name="T56" fmla="*/ 57 w 143"/>
                  <a:gd name="T57" fmla="*/ 15 h 55"/>
                  <a:gd name="T58" fmla="*/ 59 w 143"/>
                  <a:gd name="T59" fmla="*/ 17 h 55"/>
                  <a:gd name="T60" fmla="*/ 64 w 143"/>
                  <a:gd name="T61" fmla="*/ 21 h 55"/>
                  <a:gd name="T62" fmla="*/ 68 w 143"/>
                  <a:gd name="T63" fmla="*/ 25 h 55"/>
                  <a:gd name="T64" fmla="*/ 77 w 143"/>
                  <a:gd name="T65" fmla="*/ 25 h 55"/>
                  <a:gd name="T66" fmla="*/ 80 w 143"/>
                  <a:gd name="T67" fmla="*/ 25 h 55"/>
                  <a:gd name="T68" fmla="*/ 84 w 143"/>
                  <a:gd name="T69" fmla="*/ 25 h 55"/>
                  <a:gd name="T70" fmla="*/ 84 w 143"/>
                  <a:gd name="T71" fmla="*/ 31 h 55"/>
                  <a:gd name="T72" fmla="*/ 86 w 143"/>
                  <a:gd name="T73" fmla="*/ 35 h 55"/>
                  <a:gd name="T74" fmla="*/ 91 w 143"/>
                  <a:gd name="T75" fmla="*/ 39 h 55"/>
                  <a:gd name="T76" fmla="*/ 102 w 143"/>
                  <a:gd name="T77" fmla="*/ 43 h 55"/>
                  <a:gd name="T78" fmla="*/ 98 w 143"/>
                  <a:gd name="T79" fmla="*/ 55 h 55"/>
                  <a:gd name="T80" fmla="*/ 143 w 143"/>
                  <a:gd name="T81" fmla="*/ 49 h 55"/>
                  <a:gd name="T82" fmla="*/ 140 w 143"/>
                  <a:gd name="T83" fmla="*/ 41 h 55"/>
                  <a:gd name="T84" fmla="*/ 131 w 143"/>
                  <a:gd name="T85" fmla="*/ 41 h 55"/>
                  <a:gd name="T86" fmla="*/ 125 w 143"/>
                  <a:gd name="T87" fmla="*/ 41 h 55"/>
                  <a:gd name="T88" fmla="*/ 122 w 143"/>
                  <a:gd name="T89" fmla="*/ 31 h 55"/>
                  <a:gd name="T90" fmla="*/ 109 w 143"/>
                  <a:gd name="T91" fmla="*/ 31 h 55"/>
                  <a:gd name="T92" fmla="*/ 109 w 143"/>
                  <a:gd name="T93" fmla="*/ 29 h 55"/>
                  <a:gd name="T94" fmla="*/ 107 w 143"/>
                  <a:gd name="T95" fmla="*/ 25 h 55"/>
                  <a:gd name="T96" fmla="*/ 95 w 143"/>
                  <a:gd name="T97" fmla="*/ 19 h 55"/>
                  <a:gd name="T98" fmla="*/ 82 w 143"/>
                  <a:gd name="T99" fmla="*/ 15 h 55"/>
                  <a:gd name="T100" fmla="*/ 75 w 143"/>
                  <a:gd name="T101" fmla="*/ 15 h 55"/>
                  <a:gd name="T102" fmla="*/ 73 w 143"/>
                  <a:gd name="T103" fmla="*/ 9 h 55"/>
                  <a:gd name="T104" fmla="*/ 68 w 143"/>
                  <a:gd name="T105" fmla="*/ 6 h 55"/>
                  <a:gd name="T106" fmla="*/ 43 w 143"/>
                  <a:gd name="T107" fmla="*/ 2 h 55"/>
                  <a:gd name="T108" fmla="*/ 23 w 143"/>
                  <a:gd name="T10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55">
                    <a:moveTo>
                      <a:pt x="23" y="17"/>
                    </a:moveTo>
                    <a:lnTo>
                      <a:pt x="23" y="17"/>
                    </a:lnTo>
                    <a:lnTo>
                      <a:pt x="23" y="21"/>
                    </a:lnTo>
                    <a:lnTo>
                      <a:pt x="25" y="23"/>
                    </a:lnTo>
                    <a:lnTo>
                      <a:pt x="21" y="27"/>
                    </a:lnTo>
                    <a:lnTo>
                      <a:pt x="23" y="25"/>
                    </a:lnTo>
                    <a:lnTo>
                      <a:pt x="28" y="23"/>
                    </a:lnTo>
                    <a:lnTo>
                      <a:pt x="28" y="21"/>
                    </a:lnTo>
                    <a:lnTo>
                      <a:pt x="28" y="19"/>
                    </a:lnTo>
                    <a:lnTo>
                      <a:pt x="30" y="19"/>
                    </a:lnTo>
                    <a:lnTo>
                      <a:pt x="23" y="17"/>
                    </a:lnTo>
                    <a:close/>
                    <a:moveTo>
                      <a:pt x="23" y="0"/>
                    </a:moveTo>
                    <a:lnTo>
                      <a:pt x="23" y="0"/>
                    </a:lnTo>
                    <a:lnTo>
                      <a:pt x="14" y="4"/>
                    </a:lnTo>
                    <a:lnTo>
                      <a:pt x="9" y="8"/>
                    </a:lnTo>
                    <a:lnTo>
                      <a:pt x="5" y="13"/>
                    </a:lnTo>
                    <a:lnTo>
                      <a:pt x="0" y="21"/>
                    </a:lnTo>
                    <a:lnTo>
                      <a:pt x="7" y="19"/>
                    </a:lnTo>
                    <a:lnTo>
                      <a:pt x="12" y="19"/>
                    </a:lnTo>
                    <a:lnTo>
                      <a:pt x="12" y="15"/>
                    </a:lnTo>
                    <a:lnTo>
                      <a:pt x="18" y="9"/>
                    </a:lnTo>
                    <a:lnTo>
                      <a:pt x="25" y="6"/>
                    </a:lnTo>
                    <a:lnTo>
                      <a:pt x="32" y="6"/>
                    </a:lnTo>
                    <a:lnTo>
                      <a:pt x="39" y="8"/>
                    </a:lnTo>
                    <a:lnTo>
                      <a:pt x="43" y="13"/>
                    </a:lnTo>
                    <a:lnTo>
                      <a:pt x="48" y="13"/>
                    </a:lnTo>
                    <a:lnTo>
                      <a:pt x="50" y="13"/>
                    </a:lnTo>
                    <a:lnTo>
                      <a:pt x="52" y="17"/>
                    </a:lnTo>
                    <a:lnTo>
                      <a:pt x="57" y="15"/>
                    </a:lnTo>
                    <a:lnTo>
                      <a:pt x="59" y="17"/>
                    </a:lnTo>
                    <a:lnTo>
                      <a:pt x="64" y="21"/>
                    </a:lnTo>
                    <a:lnTo>
                      <a:pt x="68" y="25"/>
                    </a:lnTo>
                    <a:lnTo>
                      <a:pt x="77" y="25"/>
                    </a:lnTo>
                    <a:lnTo>
                      <a:pt x="80" y="25"/>
                    </a:lnTo>
                    <a:lnTo>
                      <a:pt x="84" y="25"/>
                    </a:lnTo>
                    <a:lnTo>
                      <a:pt x="84" y="31"/>
                    </a:lnTo>
                    <a:lnTo>
                      <a:pt x="86" y="35"/>
                    </a:lnTo>
                    <a:lnTo>
                      <a:pt x="91" y="39"/>
                    </a:lnTo>
                    <a:lnTo>
                      <a:pt x="102" y="43"/>
                    </a:lnTo>
                    <a:lnTo>
                      <a:pt x="98" y="55"/>
                    </a:lnTo>
                    <a:lnTo>
                      <a:pt x="143" y="49"/>
                    </a:lnTo>
                    <a:lnTo>
                      <a:pt x="140" y="41"/>
                    </a:lnTo>
                    <a:lnTo>
                      <a:pt x="131" y="41"/>
                    </a:lnTo>
                    <a:lnTo>
                      <a:pt x="125" y="41"/>
                    </a:lnTo>
                    <a:lnTo>
                      <a:pt x="122" y="31"/>
                    </a:lnTo>
                    <a:lnTo>
                      <a:pt x="109" y="31"/>
                    </a:lnTo>
                    <a:lnTo>
                      <a:pt x="109" y="29"/>
                    </a:lnTo>
                    <a:lnTo>
                      <a:pt x="107" y="25"/>
                    </a:lnTo>
                    <a:lnTo>
                      <a:pt x="95" y="19"/>
                    </a:lnTo>
                    <a:lnTo>
                      <a:pt x="82" y="15"/>
                    </a:lnTo>
                    <a:lnTo>
                      <a:pt x="75" y="15"/>
                    </a:lnTo>
                    <a:lnTo>
                      <a:pt x="73" y="9"/>
                    </a:lnTo>
                    <a:lnTo>
                      <a:pt x="68" y="6"/>
                    </a:lnTo>
                    <a:lnTo>
                      <a:pt x="43" y="2"/>
                    </a:lnTo>
                    <a:lnTo>
                      <a:pt x="2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1" name="Freeform 419"/>
              <p:cNvSpPr>
                <a:spLocks/>
              </p:cNvSpPr>
              <p:nvPr/>
            </p:nvSpPr>
            <p:spPr bwMode="auto">
              <a:xfrm>
                <a:off x="1562" y="2068"/>
                <a:ext cx="9" cy="10"/>
              </a:xfrm>
              <a:custGeom>
                <a:avLst/>
                <a:gdLst>
                  <a:gd name="T0" fmla="*/ 2 w 9"/>
                  <a:gd name="T1" fmla="*/ 0 h 10"/>
                  <a:gd name="T2" fmla="*/ 2 w 9"/>
                  <a:gd name="T3" fmla="*/ 0 h 10"/>
                  <a:gd name="T4" fmla="*/ 2 w 9"/>
                  <a:gd name="T5" fmla="*/ 4 h 10"/>
                  <a:gd name="T6" fmla="*/ 4 w 9"/>
                  <a:gd name="T7" fmla="*/ 6 h 10"/>
                  <a:gd name="T8" fmla="*/ 0 w 9"/>
                  <a:gd name="T9" fmla="*/ 10 h 10"/>
                  <a:gd name="T10" fmla="*/ 2 w 9"/>
                  <a:gd name="T11" fmla="*/ 8 h 10"/>
                  <a:gd name="T12" fmla="*/ 7 w 9"/>
                  <a:gd name="T13" fmla="*/ 6 h 10"/>
                  <a:gd name="T14" fmla="*/ 7 w 9"/>
                  <a:gd name="T15" fmla="*/ 4 h 10"/>
                  <a:gd name="T16" fmla="*/ 7 w 9"/>
                  <a:gd name="T17" fmla="*/ 2 h 10"/>
                  <a:gd name="T18" fmla="*/ 9 w 9"/>
                  <a:gd name="T19" fmla="*/ 2 h 10"/>
                  <a:gd name="T20" fmla="*/ 2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2" y="0"/>
                    </a:moveTo>
                    <a:lnTo>
                      <a:pt x="2" y="0"/>
                    </a:lnTo>
                    <a:lnTo>
                      <a:pt x="2" y="4"/>
                    </a:lnTo>
                    <a:lnTo>
                      <a:pt x="4" y="6"/>
                    </a:lnTo>
                    <a:lnTo>
                      <a:pt x="0" y="10"/>
                    </a:lnTo>
                    <a:lnTo>
                      <a:pt x="2" y="8"/>
                    </a:lnTo>
                    <a:lnTo>
                      <a:pt x="7" y="6"/>
                    </a:lnTo>
                    <a:lnTo>
                      <a:pt x="7" y="4"/>
                    </a:lnTo>
                    <a:lnTo>
                      <a:pt x="7" y="2"/>
                    </a:lnTo>
                    <a:lnTo>
                      <a:pt x="9"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12" name="Freeform 420"/>
              <p:cNvSpPr>
                <a:spLocks/>
              </p:cNvSpPr>
              <p:nvPr/>
            </p:nvSpPr>
            <p:spPr bwMode="auto">
              <a:xfrm>
                <a:off x="1541" y="2051"/>
                <a:ext cx="143" cy="55"/>
              </a:xfrm>
              <a:custGeom>
                <a:avLst/>
                <a:gdLst>
                  <a:gd name="T0" fmla="*/ 23 w 143"/>
                  <a:gd name="T1" fmla="*/ 0 h 55"/>
                  <a:gd name="T2" fmla="*/ 23 w 143"/>
                  <a:gd name="T3" fmla="*/ 0 h 55"/>
                  <a:gd name="T4" fmla="*/ 14 w 143"/>
                  <a:gd name="T5" fmla="*/ 4 h 55"/>
                  <a:gd name="T6" fmla="*/ 9 w 143"/>
                  <a:gd name="T7" fmla="*/ 8 h 55"/>
                  <a:gd name="T8" fmla="*/ 5 w 143"/>
                  <a:gd name="T9" fmla="*/ 13 h 55"/>
                  <a:gd name="T10" fmla="*/ 0 w 143"/>
                  <a:gd name="T11" fmla="*/ 21 h 55"/>
                  <a:gd name="T12" fmla="*/ 7 w 143"/>
                  <a:gd name="T13" fmla="*/ 19 h 55"/>
                  <a:gd name="T14" fmla="*/ 12 w 143"/>
                  <a:gd name="T15" fmla="*/ 19 h 55"/>
                  <a:gd name="T16" fmla="*/ 12 w 143"/>
                  <a:gd name="T17" fmla="*/ 15 h 55"/>
                  <a:gd name="T18" fmla="*/ 18 w 143"/>
                  <a:gd name="T19" fmla="*/ 9 h 55"/>
                  <a:gd name="T20" fmla="*/ 25 w 143"/>
                  <a:gd name="T21" fmla="*/ 6 h 55"/>
                  <a:gd name="T22" fmla="*/ 32 w 143"/>
                  <a:gd name="T23" fmla="*/ 6 h 55"/>
                  <a:gd name="T24" fmla="*/ 39 w 143"/>
                  <a:gd name="T25" fmla="*/ 8 h 55"/>
                  <a:gd name="T26" fmla="*/ 43 w 143"/>
                  <a:gd name="T27" fmla="*/ 13 h 55"/>
                  <a:gd name="T28" fmla="*/ 48 w 143"/>
                  <a:gd name="T29" fmla="*/ 13 h 55"/>
                  <a:gd name="T30" fmla="*/ 50 w 143"/>
                  <a:gd name="T31" fmla="*/ 13 h 55"/>
                  <a:gd name="T32" fmla="*/ 52 w 143"/>
                  <a:gd name="T33" fmla="*/ 17 h 55"/>
                  <a:gd name="T34" fmla="*/ 57 w 143"/>
                  <a:gd name="T35" fmla="*/ 15 h 55"/>
                  <a:gd name="T36" fmla="*/ 59 w 143"/>
                  <a:gd name="T37" fmla="*/ 17 h 55"/>
                  <a:gd name="T38" fmla="*/ 64 w 143"/>
                  <a:gd name="T39" fmla="*/ 21 h 55"/>
                  <a:gd name="T40" fmla="*/ 68 w 143"/>
                  <a:gd name="T41" fmla="*/ 25 h 55"/>
                  <a:gd name="T42" fmla="*/ 77 w 143"/>
                  <a:gd name="T43" fmla="*/ 25 h 55"/>
                  <a:gd name="T44" fmla="*/ 80 w 143"/>
                  <a:gd name="T45" fmla="*/ 25 h 55"/>
                  <a:gd name="T46" fmla="*/ 84 w 143"/>
                  <a:gd name="T47" fmla="*/ 25 h 55"/>
                  <a:gd name="T48" fmla="*/ 84 w 143"/>
                  <a:gd name="T49" fmla="*/ 31 h 55"/>
                  <a:gd name="T50" fmla="*/ 86 w 143"/>
                  <a:gd name="T51" fmla="*/ 35 h 55"/>
                  <a:gd name="T52" fmla="*/ 91 w 143"/>
                  <a:gd name="T53" fmla="*/ 39 h 55"/>
                  <a:gd name="T54" fmla="*/ 102 w 143"/>
                  <a:gd name="T55" fmla="*/ 43 h 55"/>
                  <a:gd name="T56" fmla="*/ 98 w 143"/>
                  <a:gd name="T57" fmla="*/ 55 h 55"/>
                  <a:gd name="T58" fmla="*/ 143 w 143"/>
                  <a:gd name="T59" fmla="*/ 49 h 55"/>
                  <a:gd name="T60" fmla="*/ 140 w 143"/>
                  <a:gd name="T61" fmla="*/ 41 h 55"/>
                  <a:gd name="T62" fmla="*/ 131 w 143"/>
                  <a:gd name="T63" fmla="*/ 41 h 55"/>
                  <a:gd name="T64" fmla="*/ 125 w 143"/>
                  <a:gd name="T65" fmla="*/ 41 h 55"/>
                  <a:gd name="T66" fmla="*/ 122 w 143"/>
                  <a:gd name="T67" fmla="*/ 31 h 55"/>
                  <a:gd name="T68" fmla="*/ 109 w 143"/>
                  <a:gd name="T69" fmla="*/ 31 h 55"/>
                  <a:gd name="T70" fmla="*/ 109 w 143"/>
                  <a:gd name="T71" fmla="*/ 29 h 55"/>
                  <a:gd name="T72" fmla="*/ 107 w 143"/>
                  <a:gd name="T73" fmla="*/ 25 h 55"/>
                  <a:gd name="T74" fmla="*/ 95 w 143"/>
                  <a:gd name="T75" fmla="*/ 19 h 55"/>
                  <a:gd name="T76" fmla="*/ 82 w 143"/>
                  <a:gd name="T77" fmla="*/ 15 h 55"/>
                  <a:gd name="T78" fmla="*/ 75 w 143"/>
                  <a:gd name="T79" fmla="*/ 15 h 55"/>
                  <a:gd name="T80" fmla="*/ 73 w 143"/>
                  <a:gd name="T81" fmla="*/ 9 h 55"/>
                  <a:gd name="T82" fmla="*/ 68 w 143"/>
                  <a:gd name="T83" fmla="*/ 6 h 55"/>
                  <a:gd name="T84" fmla="*/ 43 w 143"/>
                  <a:gd name="T85" fmla="*/ 2 h 55"/>
                  <a:gd name="T86" fmla="*/ 23 w 143"/>
                  <a:gd name="T8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55">
                    <a:moveTo>
                      <a:pt x="23" y="0"/>
                    </a:moveTo>
                    <a:lnTo>
                      <a:pt x="23" y="0"/>
                    </a:lnTo>
                    <a:lnTo>
                      <a:pt x="14" y="4"/>
                    </a:lnTo>
                    <a:lnTo>
                      <a:pt x="9" y="8"/>
                    </a:lnTo>
                    <a:lnTo>
                      <a:pt x="5" y="13"/>
                    </a:lnTo>
                    <a:lnTo>
                      <a:pt x="0" y="21"/>
                    </a:lnTo>
                    <a:lnTo>
                      <a:pt x="7" y="19"/>
                    </a:lnTo>
                    <a:lnTo>
                      <a:pt x="12" y="19"/>
                    </a:lnTo>
                    <a:lnTo>
                      <a:pt x="12" y="15"/>
                    </a:lnTo>
                    <a:lnTo>
                      <a:pt x="18" y="9"/>
                    </a:lnTo>
                    <a:lnTo>
                      <a:pt x="25" y="6"/>
                    </a:lnTo>
                    <a:lnTo>
                      <a:pt x="32" y="6"/>
                    </a:lnTo>
                    <a:lnTo>
                      <a:pt x="39" y="8"/>
                    </a:lnTo>
                    <a:lnTo>
                      <a:pt x="43" y="13"/>
                    </a:lnTo>
                    <a:lnTo>
                      <a:pt x="48" y="13"/>
                    </a:lnTo>
                    <a:lnTo>
                      <a:pt x="50" y="13"/>
                    </a:lnTo>
                    <a:lnTo>
                      <a:pt x="52" y="17"/>
                    </a:lnTo>
                    <a:lnTo>
                      <a:pt x="57" y="15"/>
                    </a:lnTo>
                    <a:lnTo>
                      <a:pt x="59" y="17"/>
                    </a:lnTo>
                    <a:lnTo>
                      <a:pt x="64" y="21"/>
                    </a:lnTo>
                    <a:lnTo>
                      <a:pt x="68" y="25"/>
                    </a:lnTo>
                    <a:lnTo>
                      <a:pt x="77" y="25"/>
                    </a:lnTo>
                    <a:lnTo>
                      <a:pt x="80" y="25"/>
                    </a:lnTo>
                    <a:lnTo>
                      <a:pt x="84" y="25"/>
                    </a:lnTo>
                    <a:lnTo>
                      <a:pt x="84" y="31"/>
                    </a:lnTo>
                    <a:lnTo>
                      <a:pt x="86" y="35"/>
                    </a:lnTo>
                    <a:lnTo>
                      <a:pt x="91" y="39"/>
                    </a:lnTo>
                    <a:lnTo>
                      <a:pt x="102" y="43"/>
                    </a:lnTo>
                    <a:lnTo>
                      <a:pt x="98" y="55"/>
                    </a:lnTo>
                    <a:lnTo>
                      <a:pt x="143" y="49"/>
                    </a:lnTo>
                    <a:lnTo>
                      <a:pt x="140" y="41"/>
                    </a:lnTo>
                    <a:lnTo>
                      <a:pt x="131" y="41"/>
                    </a:lnTo>
                    <a:lnTo>
                      <a:pt x="125" y="41"/>
                    </a:lnTo>
                    <a:lnTo>
                      <a:pt x="122" y="31"/>
                    </a:lnTo>
                    <a:lnTo>
                      <a:pt x="109" y="31"/>
                    </a:lnTo>
                    <a:lnTo>
                      <a:pt x="109" y="29"/>
                    </a:lnTo>
                    <a:lnTo>
                      <a:pt x="107" y="25"/>
                    </a:lnTo>
                    <a:lnTo>
                      <a:pt x="95" y="19"/>
                    </a:lnTo>
                    <a:lnTo>
                      <a:pt x="82" y="15"/>
                    </a:lnTo>
                    <a:lnTo>
                      <a:pt x="75" y="15"/>
                    </a:lnTo>
                    <a:lnTo>
                      <a:pt x="73" y="9"/>
                    </a:lnTo>
                    <a:lnTo>
                      <a:pt x="68" y="6"/>
                    </a:lnTo>
                    <a:lnTo>
                      <a:pt x="43" y="2"/>
                    </a:lnTo>
                    <a:lnTo>
                      <a:pt x="2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0" name="Group 424"/>
            <p:cNvGrpSpPr>
              <a:grpSpLocks/>
            </p:cNvGrpSpPr>
            <p:nvPr/>
          </p:nvGrpSpPr>
          <p:grpSpPr bwMode="auto">
            <a:xfrm>
              <a:off x="1524" y="2245"/>
              <a:ext cx="47" cy="50"/>
              <a:chOff x="1524" y="2245"/>
              <a:chExt cx="47" cy="50"/>
            </a:xfrm>
            <a:grpFill/>
          </p:grpSpPr>
          <p:sp>
            <p:nvSpPr>
              <p:cNvPr id="3208" name="Freeform 422"/>
              <p:cNvSpPr>
                <a:spLocks/>
              </p:cNvSpPr>
              <p:nvPr/>
            </p:nvSpPr>
            <p:spPr bwMode="auto">
              <a:xfrm>
                <a:off x="1524" y="2245"/>
                <a:ext cx="47" cy="50"/>
              </a:xfrm>
              <a:custGeom>
                <a:avLst/>
                <a:gdLst>
                  <a:gd name="T0" fmla="*/ 2 w 47"/>
                  <a:gd name="T1" fmla="*/ 0 h 50"/>
                  <a:gd name="T2" fmla="*/ 2 w 47"/>
                  <a:gd name="T3" fmla="*/ 0 h 50"/>
                  <a:gd name="T4" fmla="*/ 0 w 47"/>
                  <a:gd name="T5" fmla="*/ 0 h 50"/>
                  <a:gd name="T6" fmla="*/ 2 w 47"/>
                  <a:gd name="T7" fmla="*/ 6 h 50"/>
                  <a:gd name="T8" fmla="*/ 2 w 47"/>
                  <a:gd name="T9" fmla="*/ 12 h 50"/>
                  <a:gd name="T10" fmla="*/ 0 w 47"/>
                  <a:gd name="T11" fmla="*/ 24 h 50"/>
                  <a:gd name="T12" fmla="*/ 4 w 47"/>
                  <a:gd name="T13" fmla="*/ 26 h 50"/>
                  <a:gd name="T14" fmla="*/ 6 w 47"/>
                  <a:gd name="T15" fmla="*/ 30 h 50"/>
                  <a:gd name="T16" fmla="*/ 11 w 47"/>
                  <a:gd name="T17" fmla="*/ 28 h 50"/>
                  <a:gd name="T18" fmla="*/ 13 w 47"/>
                  <a:gd name="T19" fmla="*/ 24 h 50"/>
                  <a:gd name="T20" fmla="*/ 13 w 47"/>
                  <a:gd name="T21" fmla="*/ 22 h 50"/>
                  <a:gd name="T22" fmla="*/ 22 w 47"/>
                  <a:gd name="T23" fmla="*/ 28 h 50"/>
                  <a:gd name="T24" fmla="*/ 31 w 47"/>
                  <a:gd name="T25" fmla="*/ 34 h 50"/>
                  <a:gd name="T26" fmla="*/ 31 w 47"/>
                  <a:gd name="T27" fmla="*/ 40 h 50"/>
                  <a:gd name="T28" fmla="*/ 31 w 47"/>
                  <a:gd name="T29" fmla="*/ 44 h 50"/>
                  <a:gd name="T30" fmla="*/ 31 w 47"/>
                  <a:gd name="T31" fmla="*/ 48 h 50"/>
                  <a:gd name="T32" fmla="*/ 33 w 47"/>
                  <a:gd name="T33" fmla="*/ 48 h 50"/>
                  <a:gd name="T34" fmla="*/ 33 w 47"/>
                  <a:gd name="T35" fmla="*/ 46 h 50"/>
                  <a:gd name="T36" fmla="*/ 33 w 47"/>
                  <a:gd name="T37" fmla="*/ 42 h 50"/>
                  <a:gd name="T38" fmla="*/ 38 w 47"/>
                  <a:gd name="T39" fmla="*/ 42 h 50"/>
                  <a:gd name="T40" fmla="*/ 40 w 47"/>
                  <a:gd name="T41" fmla="*/ 50 h 50"/>
                  <a:gd name="T42" fmla="*/ 42 w 47"/>
                  <a:gd name="T43" fmla="*/ 44 h 50"/>
                  <a:gd name="T44" fmla="*/ 40 w 47"/>
                  <a:gd name="T45" fmla="*/ 40 h 50"/>
                  <a:gd name="T46" fmla="*/ 38 w 47"/>
                  <a:gd name="T47" fmla="*/ 38 h 50"/>
                  <a:gd name="T48" fmla="*/ 40 w 47"/>
                  <a:gd name="T49" fmla="*/ 36 h 50"/>
                  <a:gd name="T50" fmla="*/ 40 w 47"/>
                  <a:gd name="T51" fmla="*/ 32 h 50"/>
                  <a:gd name="T52" fmla="*/ 40 w 47"/>
                  <a:gd name="T53" fmla="*/ 30 h 50"/>
                  <a:gd name="T54" fmla="*/ 42 w 47"/>
                  <a:gd name="T55" fmla="*/ 30 h 50"/>
                  <a:gd name="T56" fmla="*/ 47 w 47"/>
                  <a:gd name="T57" fmla="*/ 28 h 50"/>
                  <a:gd name="T58" fmla="*/ 42 w 47"/>
                  <a:gd name="T59" fmla="*/ 22 h 50"/>
                  <a:gd name="T60" fmla="*/ 29 w 47"/>
                  <a:gd name="T61" fmla="*/ 6 h 50"/>
                  <a:gd name="T62" fmla="*/ 26 w 47"/>
                  <a:gd name="T63" fmla="*/ 6 h 50"/>
                  <a:gd name="T64" fmla="*/ 22 w 47"/>
                  <a:gd name="T65" fmla="*/ 6 h 50"/>
                  <a:gd name="T66" fmla="*/ 22 w 47"/>
                  <a:gd name="T67" fmla="*/ 4 h 50"/>
                  <a:gd name="T68" fmla="*/ 20 w 47"/>
                  <a:gd name="T69" fmla="*/ 4 h 50"/>
                  <a:gd name="T70" fmla="*/ 15 w 47"/>
                  <a:gd name="T71" fmla="*/ 4 h 50"/>
                  <a:gd name="T72" fmla="*/ 15 w 47"/>
                  <a:gd name="T73" fmla="*/ 6 h 50"/>
                  <a:gd name="T74" fmla="*/ 11 w 47"/>
                  <a:gd name="T75" fmla="*/ 4 h 50"/>
                  <a:gd name="T76" fmla="*/ 6 w 47"/>
                  <a:gd name="T77" fmla="*/ 4 h 50"/>
                  <a:gd name="T78" fmla="*/ 2 w 47"/>
                  <a:gd name="T7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0">
                    <a:moveTo>
                      <a:pt x="2" y="0"/>
                    </a:moveTo>
                    <a:lnTo>
                      <a:pt x="2" y="0"/>
                    </a:lnTo>
                    <a:lnTo>
                      <a:pt x="0" y="0"/>
                    </a:lnTo>
                    <a:lnTo>
                      <a:pt x="2" y="6"/>
                    </a:lnTo>
                    <a:lnTo>
                      <a:pt x="2" y="12"/>
                    </a:lnTo>
                    <a:lnTo>
                      <a:pt x="0" y="24"/>
                    </a:lnTo>
                    <a:lnTo>
                      <a:pt x="4" y="26"/>
                    </a:lnTo>
                    <a:lnTo>
                      <a:pt x="6" y="30"/>
                    </a:lnTo>
                    <a:lnTo>
                      <a:pt x="11" y="28"/>
                    </a:lnTo>
                    <a:lnTo>
                      <a:pt x="13" y="24"/>
                    </a:lnTo>
                    <a:lnTo>
                      <a:pt x="13" y="22"/>
                    </a:lnTo>
                    <a:lnTo>
                      <a:pt x="22" y="28"/>
                    </a:lnTo>
                    <a:lnTo>
                      <a:pt x="31" y="34"/>
                    </a:lnTo>
                    <a:lnTo>
                      <a:pt x="31" y="40"/>
                    </a:lnTo>
                    <a:lnTo>
                      <a:pt x="31" y="44"/>
                    </a:lnTo>
                    <a:lnTo>
                      <a:pt x="31" y="48"/>
                    </a:lnTo>
                    <a:lnTo>
                      <a:pt x="33" y="48"/>
                    </a:lnTo>
                    <a:lnTo>
                      <a:pt x="33" y="46"/>
                    </a:lnTo>
                    <a:lnTo>
                      <a:pt x="33" y="42"/>
                    </a:lnTo>
                    <a:lnTo>
                      <a:pt x="38" y="42"/>
                    </a:lnTo>
                    <a:lnTo>
                      <a:pt x="40" y="50"/>
                    </a:lnTo>
                    <a:lnTo>
                      <a:pt x="42" y="44"/>
                    </a:lnTo>
                    <a:lnTo>
                      <a:pt x="40" y="40"/>
                    </a:lnTo>
                    <a:lnTo>
                      <a:pt x="38" y="38"/>
                    </a:lnTo>
                    <a:lnTo>
                      <a:pt x="40" y="36"/>
                    </a:lnTo>
                    <a:lnTo>
                      <a:pt x="40" y="32"/>
                    </a:lnTo>
                    <a:lnTo>
                      <a:pt x="40" y="30"/>
                    </a:lnTo>
                    <a:lnTo>
                      <a:pt x="42" y="30"/>
                    </a:lnTo>
                    <a:lnTo>
                      <a:pt x="47" y="28"/>
                    </a:lnTo>
                    <a:lnTo>
                      <a:pt x="42" y="22"/>
                    </a:lnTo>
                    <a:lnTo>
                      <a:pt x="29" y="6"/>
                    </a:lnTo>
                    <a:lnTo>
                      <a:pt x="26" y="6"/>
                    </a:lnTo>
                    <a:lnTo>
                      <a:pt x="22" y="6"/>
                    </a:lnTo>
                    <a:lnTo>
                      <a:pt x="22" y="4"/>
                    </a:lnTo>
                    <a:lnTo>
                      <a:pt x="20" y="4"/>
                    </a:lnTo>
                    <a:lnTo>
                      <a:pt x="15" y="4"/>
                    </a:lnTo>
                    <a:lnTo>
                      <a:pt x="15" y="6"/>
                    </a:lnTo>
                    <a:lnTo>
                      <a:pt x="11" y="4"/>
                    </a:lnTo>
                    <a:lnTo>
                      <a:pt x="6"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9" name="Freeform 423"/>
              <p:cNvSpPr>
                <a:spLocks/>
              </p:cNvSpPr>
              <p:nvPr/>
            </p:nvSpPr>
            <p:spPr bwMode="auto">
              <a:xfrm>
                <a:off x="1524" y="2245"/>
                <a:ext cx="47" cy="50"/>
              </a:xfrm>
              <a:custGeom>
                <a:avLst/>
                <a:gdLst>
                  <a:gd name="T0" fmla="*/ 2 w 47"/>
                  <a:gd name="T1" fmla="*/ 0 h 50"/>
                  <a:gd name="T2" fmla="*/ 2 w 47"/>
                  <a:gd name="T3" fmla="*/ 0 h 50"/>
                  <a:gd name="T4" fmla="*/ 0 w 47"/>
                  <a:gd name="T5" fmla="*/ 0 h 50"/>
                  <a:gd name="T6" fmla="*/ 2 w 47"/>
                  <a:gd name="T7" fmla="*/ 6 h 50"/>
                  <a:gd name="T8" fmla="*/ 2 w 47"/>
                  <a:gd name="T9" fmla="*/ 12 h 50"/>
                  <a:gd name="T10" fmla="*/ 0 w 47"/>
                  <a:gd name="T11" fmla="*/ 24 h 50"/>
                  <a:gd name="T12" fmla="*/ 4 w 47"/>
                  <a:gd name="T13" fmla="*/ 26 h 50"/>
                  <a:gd name="T14" fmla="*/ 6 w 47"/>
                  <a:gd name="T15" fmla="*/ 30 h 50"/>
                  <a:gd name="T16" fmla="*/ 11 w 47"/>
                  <a:gd name="T17" fmla="*/ 28 h 50"/>
                  <a:gd name="T18" fmla="*/ 13 w 47"/>
                  <a:gd name="T19" fmla="*/ 24 h 50"/>
                  <a:gd name="T20" fmla="*/ 13 w 47"/>
                  <a:gd name="T21" fmla="*/ 22 h 50"/>
                  <a:gd name="T22" fmla="*/ 22 w 47"/>
                  <a:gd name="T23" fmla="*/ 28 h 50"/>
                  <a:gd name="T24" fmla="*/ 31 w 47"/>
                  <a:gd name="T25" fmla="*/ 34 h 50"/>
                  <a:gd name="T26" fmla="*/ 31 w 47"/>
                  <a:gd name="T27" fmla="*/ 40 h 50"/>
                  <a:gd name="T28" fmla="*/ 31 w 47"/>
                  <a:gd name="T29" fmla="*/ 44 h 50"/>
                  <a:gd name="T30" fmla="*/ 31 w 47"/>
                  <a:gd name="T31" fmla="*/ 48 h 50"/>
                  <a:gd name="T32" fmla="*/ 33 w 47"/>
                  <a:gd name="T33" fmla="*/ 48 h 50"/>
                  <a:gd name="T34" fmla="*/ 33 w 47"/>
                  <a:gd name="T35" fmla="*/ 46 h 50"/>
                  <a:gd name="T36" fmla="*/ 33 w 47"/>
                  <a:gd name="T37" fmla="*/ 42 h 50"/>
                  <a:gd name="T38" fmla="*/ 38 w 47"/>
                  <a:gd name="T39" fmla="*/ 42 h 50"/>
                  <a:gd name="T40" fmla="*/ 40 w 47"/>
                  <a:gd name="T41" fmla="*/ 50 h 50"/>
                  <a:gd name="T42" fmla="*/ 42 w 47"/>
                  <a:gd name="T43" fmla="*/ 44 h 50"/>
                  <a:gd name="T44" fmla="*/ 40 w 47"/>
                  <a:gd name="T45" fmla="*/ 40 h 50"/>
                  <a:gd name="T46" fmla="*/ 38 w 47"/>
                  <a:gd name="T47" fmla="*/ 38 h 50"/>
                  <a:gd name="T48" fmla="*/ 40 w 47"/>
                  <a:gd name="T49" fmla="*/ 36 h 50"/>
                  <a:gd name="T50" fmla="*/ 40 w 47"/>
                  <a:gd name="T51" fmla="*/ 32 h 50"/>
                  <a:gd name="T52" fmla="*/ 40 w 47"/>
                  <a:gd name="T53" fmla="*/ 30 h 50"/>
                  <a:gd name="T54" fmla="*/ 42 w 47"/>
                  <a:gd name="T55" fmla="*/ 30 h 50"/>
                  <a:gd name="T56" fmla="*/ 47 w 47"/>
                  <a:gd name="T57" fmla="*/ 28 h 50"/>
                  <a:gd name="T58" fmla="*/ 42 w 47"/>
                  <a:gd name="T59" fmla="*/ 22 h 50"/>
                  <a:gd name="T60" fmla="*/ 29 w 47"/>
                  <a:gd name="T61" fmla="*/ 6 h 50"/>
                  <a:gd name="T62" fmla="*/ 26 w 47"/>
                  <a:gd name="T63" fmla="*/ 6 h 50"/>
                  <a:gd name="T64" fmla="*/ 22 w 47"/>
                  <a:gd name="T65" fmla="*/ 6 h 50"/>
                  <a:gd name="T66" fmla="*/ 22 w 47"/>
                  <a:gd name="T67" fmla="*/ 4 h 50"/>
                  <a:gd name="T68" fmla="*/ 20 w 47"/>
                  <a:gd name="T69" fmla="*/ 4 h 50"/>
                  <a:gd name="T70" fmla="*/ 15 w 47"/>
                  <a:gd name="T71" fmla="*/ 4 h 50"/>
                  <a:gd name="T72" fmla="*/ 15 w 47"/>
                  <a:gd name="T73" fmla="*/ 6 h 50"/>
                  <a:gd name="T74" fmla="*/ 11 w 47"/>
                  <a:gd name="T75" fmla="*/ 4 h 50"/>
                  <a:gd name="T76" fmla="*/ 6 w 47"/>
                  <a:gd name="T77" fmla="*/ 4 h 50"/>
                  <a:gd name="T78" fmla="*/ 2 w 47"/>
                  <a:gd name="T7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0">
                    <a:moveTo>
                      <a:pt x="2" y="0"/>
                    </a:moveTo>
                    <a:lnTo>
                      <a:pt x="2" y="0"/>
                    </a:lnTo>
                    <a:lnTo>
                      <a:pt x="0" y="0"/>
                    </a:lnTo>
                    <a:lnTo>
                      <a:pt x="2" y="6"/>
                    </a:lnTo>
                    <a:lnTo>
                      <a:pt x="2" y="12"/>
                    </a:lnTo>
                    <a:lnTo>
                      <a:pt x="0" y="24"/>
                    </a:lnTo>
                    <a:lnTo>
                      <a:pt x="4" y="26"/>
                    </a:lnTo>
                    <a:lnTo>
                      <a:pt x="6" y="30"/>
                    </a:lnTo>
                    <a:lnTo>
                      <a:pt x="11" y="28"/>
                    </a:lnTo>
                    <a:lnTo>
                      <a:pt x="13" y="24"/>
                    </a:lnTo>
                    <a:lnTo>
                      <a:pt x="13" y="22"/>
                    </a:lnTo>
                    <a:lnTo>
                      <a:pt x="22" y="28"/>
                    </a:lnTo>
                    <a:lnTo>
                      <a:pt x="31" y="34"/>
                    </a:lnTo>
                    <a:lnTo>
                      <a:pt x="31" y="40"/>
                    </a:lnTo>
                    <a:lnTo>
                      <a:pt x="31" y="44"/>
                    </a:lnTo>
                    <a:lnTo>
                      <a:pt x="31" y="48"/>
                    </a:lnTo>
                    <a:lnTo>
                      <a:pt x="33" y="48"/>
                    </a:lnTo>
                    <a:lnTo>
                      <a:pt x="33" y="46"/>
                    </a:lnTo>
                    <a:lnTo>
                      <a:pt x="33" y="42"/>
                    </a:lnTo>
                    <a:lnTo>
                      <a:pt x="38" y="42"/>
                    </a:lnTo>
                    <a:lnTo>
                      <a:pt x="40" y="50"/>
                    </a:lnTo>
                    <a:lnTo>
                      <a:pt x="42" y="44"/>
                    </a:lnTo>
                    <a:lnTo>
                      <a:pt x="40" y="40"/>
                    </a:lnTo>
                    <a:lnTo>
                      <a:pt x="38" y="38"/>
                    </a:lnTo>
                    <a:lnTo>
                      <a:pt x="40" y="36"/>
                    </a:lnTo>
                    <a:lnTo>
                      <a:pt x="40" y="32"/>
                    </a:lnTo>
                    <a:lnTo>
                      <a:pt x="40" y="30"/>
                    </a:lnTo>
                    <a:lnTo>
                      <a:pt x="42" y="30"/>
                    </a:lnTo>
                    <a:lnTo>
                      <a:pt x="47" y="28"/>
                    </a:lnTo>
                    <a:lnTo>
                      <a:pt x="42" y="22"/>
                    </a:lnTo>
                    <a:lnTo>
                      <a:pt x="29" y="6"/>
                    </a:lnTo>
                    <a:lnTo>
                      <a:pt x="26" y="6"/>
                    </a:lnTo>
                    <a:lnTo>
                      <a:pt x="22" y="6"/>
                    </a:lnTo>
                    <a:lnTo>
                      <a:pt x="22" y="4"/>
                    </a:lnTo>
                    <a:lnTo>
                      <a:pt x="20" y="4"/>
                    </a:lnTo>
                    <a:lnTo>
                      <a:pt x="15" y="4"/>
                    </a:lnTo>
                    <a:lnTo>
                      <a:pt x="15" y="6"/>
                    </a:lnTo>
                    <a:lnTo>
                      <a:pt x="11" y="4"/>
                    </a:lnTo>
                    <a:lnTo>
                      <a:pt x="6"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1" name="Group 427"/>
            <p:cNvGrpSpPr>
              <a:grpSpLocks/>
            </p:cNvGrpSpPr>
            <p:nvPr/>
          </p:nvGrpSpPr>
          <p:grpSpPr bwMode="auto">
            <a:xfrm>
              <a:off x="1614" y="2241"/>
              <a:ext cx="179" cy="245"/>
              <a:chOff x="1614" y="2241"/>
              <a:chExt cx="179" cy="245"/>
            </a:xfrm>
            <a:grpFill/>
          </p:grpSpPr>
          <p:sp>
            <p:nvSpPr>
              <p:cNvPr id="3206" name="Freeform 425"/>
              <p:cNvSpPr>
                <a:spLocks/>
              </p:cNvSpPr>
              <p:nvPr/>
            </p:nvSpPr>
            <p:spPr bwMode="auto">
              <a:xfrm>
                <a:off x="1614" y="2241"/>
                <a:ext cx="179" cy="245"/>
              </a:xfrm>
              <a:custGeom>
                <a:avLst/>
                <a:gdLst>
                  <a:gd name="T0" fmla="*/ 2 w 179"/>
                  <a:gd name="T1" fmla="*/ 161 h 245"/>
                  <a:gd name="T2" fmla="*/ 18 w 179"/>
                  <a:gd name="T3" fmla="*/ 173 h 245"/>
                  <a:gd name="T4" fmla="*/ 36 w 179"/>
                  <a:gd name="T5" fmla="*/ 181 h 245"/>
                  <a:gd name="T6" fmla="*/ 40 w 179"/>
                  <a:gd name="T7" fmla="*/ 181 h 245"/>
                  <a:gd name="T8" fmla="*/ 58 w 179"/>
                  <a:gd name="T9" fmla="*/ 185 h 245"/>
                  <a:gd name="T10" fmla="*/ 60 w 179"/>
                  <a:gd name="T11" fmla="*/ 191 h 245"/>
                  <a:gd name="T12" fmla="*/ 69 w 179"/>
                  <a:gd name="T13" fmla="*/ 200 h 245"/>
                  <a:gd name="T14" fmla="*/ 81 w 179"/>
                  <a:gd name="T15" fmla="*/ 208 h 245"/>
                  <a:gd name="T16" fmla="*/ 94 w 179"/>
                  <a:gd name="T17" fmla="*/ 214 h 245"/>
                  <a:gd name="T18" fmla="*/ 105 w 179"/>
                  <a:gd name="T19" fmla="*/ 212 h 245"/>
                  <a:gd name="T20" fmla="*/ 121 w 179"/>
                  <a:gd name="T21" fmla="*/ 216 h 245"/>
                  <a:gd name="T22" fmla="*/ 114 w 179"/>
                  <a:gd name="T23" fmla="*/ 241 h 245"/>
                  <a:gd name="T24" fmla="*/ 134 w 179"/>
                  <a:gd name="T25" fmla="*/ 204 h 245"/>
                  <a:gd name="T26" fmla="*/ 125 w 179"/>
                  <a:gd name="T27" fmla="*/ 196 h 245"/>
                  <a:gd name="T28" fmla="*/ 136 w 179"/>
                  <a:gd name="T29" fmla="*/ 187 h 245"/>
                  <a:gd name="T30" fmla="*/ 128 w 179"/>
                  <a:gd name="T31" fmla="*/ 177 h 245"/>
                  <a:gd name="T32" fmla="*/ 154 w 179"/>
                  <a:gd name="T33" fmla="*/ 167 h 245"/>
                  <a:gd name="T34" fmla="*/ 166 w 179"/>
                  <a:gd name="T35" fmla="*/ 163 h 245"/>
                  <a:gd name="T36" fmla="*/ 177 w 179"/>
                  <a:gd name="T37" fmla="*/ 171 h 245"/>
                  <a:gd name="T38" fmla="*/ 172 w 179"/>
                  <a:gd name="T39" fmla="*/ 154 h 245"/>
                  <a:gd name="T40" fmla="*/ 168 w 179"/>
                  <a:gd name="T41" fmla="*/ 154 h 245"/>
                  <a:gd name="T42" fmla="*/ 175 w 179"/>
                  <a:gd name="T43" fmla="*/ 144 h 245"/>
                  <a:gd name="T44" fmla="*/ 166 w 179"/>
                  <a:gd name="T45" fmla="*/ 126 h 245"/>
                  <a:gd name="T46" fmla="*/ 154 w 179"/>
                  <a:gd name="T47" fmla="*/ 115 h 245"/>
                  <a:gd name="T48" fmla="*/ 150 w 179"/>
                  <a:gd name="T49" fmla="*/ 107 h 245"/>
                  <a:gd name="T50" fmla="*/ 154 w 179"/>
                  <a:gd name="T51" fmla="*/ 95 h 245"/>
                  <a:gd name="T52" fmla="*/ 128 w 179"/>
                  <a:gd name="T53" fmla="*/ 86 h 245"/>
                  <a:gd name="T54" fmla="*/ 110 w 179"/>
                  <a:gd name="T55" fmla="*/ 84 h 245"/>
                  <a:gd name="T56" fmla="*/ 96 w 179"/>
                  <a:gd name="T57" fmla="*/ 78 h 245"/>
                  <a:gd name="T58" fmla="*/ 90 w 179"/>
                  <a:gd name="T59" fmla="*/ 66 h 245"/>
                  <a:gd name="T60" fmla="*/ 92 w 179"/>
                  <a:gd name="T61" fmla="*/ 62 h 245"/>
                  <a:gd name="T62" fmla="*/ 78 w 179"/>
                  <a:gd name="T63" fmla="*/ 51 h 245"/>
                  <a:gd name="T64" fmla="*/ 78 w 179"/>
                  <a:gd name="T65" fmla="*/ 41 h 245"/>
                  <a:gd name="T66" fmla="*/ 81 w 179"/>
                  <a:gd name="T67" fmla="*/ 27 h 245"/>
                  <a:gd name="T68" fmla="*/ 101 w 179"/>
                  <a:gd name="T69" fmla="*/ 8 h 245"/>
                  <a:gd name="T70" fmla="*/ 96 w 179"/>
                  <a:gd name="T71" fmla="*/ 2 h 245"/>
                  <a:gd name="T72" fmla="*/ 76 w 179"/>
                  <a:gd name="T73" fmla="*/ 16 h 245"/>
                  <a:gd name="T74" fmla="*/ 67 w 179"/>
                  <a:gd name="T75" fmla="*/ 16 h 245"/>
                  <a:gd name="T76" fmla="*/ 65 w 179"/>
                  <a:gd name="T77" fmla="*/ 23 h 245"/>
                  <a:gd name="T78" fmla="*/ 54 w 179"/>
                  <a:gd name="T79" fmla="*/ 35 h 245"/>
                  <a:gd name="T80" fmla="*/ 49 w 179"/>
                  <a:gd name="T81" fmla="*/ 43 h 245"/>
                  <a:gd name="T82" fmla="*/ 36 w 179"/>
                  <a:gd name="T83" fmla="*/ 56 h 245"/>
                  <a:gd name="T84" fmla="*/ 27 w 179"/>
                  <a:gd name="T85" fmla="*/ 60 h 245"/>
                  <a:gd name="T86" fmla="*/ 29 w 179"/>
                  <a:gd name="T87" fmla="*/ 70 h 245"/>
                  <a:gd name="T88" fmla="*/ 27 w 179"/>
                  <a:gd name="T89" fmla="*/ 86 h 245"/>
                  <a:gd name="T90" fmla="*/ 25 w 179"/>
                  <a:gd name="T91" fmla="*/ 107 h 245"/>
                  <a:gd name="T92" fmla="*/ 18 w 179"/>
                  <a:gd name="T93" fmla="*/ 136 h 245"/>
                  <a:gd name="T94" fmla="*/ 7 w 179"/>
                  <a:gd name="T95" fmla="*/ 148 h 245"/>
                  <a:gd name="T96" fmla="*/ 0 w 179"/>
                  <a:gd name="T97" fmla="*/ 15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9" h="245">
                    <a:moveTo>
                      <a:pt x="2" y="160"/>
                    </a:moveTo>
                    <a:lnTo>
                      <a:pt x="2" y="160"/>
                    </a:lnTo>
                    <a:lnTo>
                      <a:pt x="2" y="161"/>
                    </a:lnTo>
                    <a:lnTo>
                      <a:pt x="7" y="165"/>
                    </a:lnTo>
                    <a:lnTo>
                      <a:pt x="16" y="167"/>
                    </a:lnTo>
                    <a:lnTo>
                      <a:pt x="18" y="173"/>
                    </a:lnTo>
                    <a:lnTo>
                      <a:pt x="20" y="177"/>
                    </a:lnTo>
                    <a:lnTo>
                      <a:pt x="22" y="177"/>
                    </a:lnTo>
                    <a:lnTo>
                      <a:pt x="36" y="181"/>
                    </a:lnTo>
                    <a:lnTo>
                      <a:pt x="36" y="179"/>
                    </a:lnTo>
                    <a:lnTo>
                      <a:pt x="38" y="179"/>
                    </a:lnTo>
                    <a:lnTo>
                      <a:pt x="40" y="181"/>
                    </a:lnTo>
                    <a:lnTo>
                      <a:pt x="45" y="183"/>
                    </a:lnTo>
                    <a:lnTo>
                      <a:pt x="51" y="185"/>
                    </a:lnTo>
                    <a:lnTo>
                      <a:pt x="58" y="185"/>
                    </a:lnTo>
                    <a:lnTo>
                      <a:pt x="58" y="187"/>
                    </a:lnTo>
                    <a:lnTo>
                      <a:pt x="58" y="191"/>
                    </a:lnTo>
                    <a:lnTo>
                      <a:pt x="60" y="191"/>
                    </a:lnTo>
                    <a:lnTo>
                      <a:pt x="65" y="193"/>
                    </a:lnTo>
                    <a:lnTo>
                      <a:pt x="67" y="198"/>
                    </a:lnTo>
                    <a:lnTo>
                      <a:pt x="69" y="200"/>
                    </a:lnTo>
                    <a:lnTo>
                      <a:pt x="74" y="202"/>
                    </a:lnTo>
                    <a:lnTo>
                      <a:pt x="81" y="204"/>
                    </a:lnTo>
                    <a:lnTo>
                      <a:pt x="81" y="208"/>
                    </a:lnTo>
                    <a:lnTo>
                      <a:pt x="83" y="210"/>
                    </a:lnTo>
                    <a:lnTo>
                      <a:pt x="85" y="212"/>
                    </a:lnTo>
                    <a:lnTo>
                      <a:pt x="94" y="214"/>
                    </a:lnTo>
                    <a:lnTo>
                      <a:pt x="94" y="210"/>
                    </a:lnTo>
                    <a:lnTo>
                      <a:pt x="98" y="210"/>
                    </a:lnTo>
                    <a:lnTo>
                      <a:pt x="105" y="212"/>
                    </a:lnTo>
                    <a:lnTo>
                      <a:pt x="110" y="214"/>
                    </a:lnTo>
                    <a:lnTo>
                      <a:pt x="116" y="214"/>
                    </a:lnTo>
                    <a:lnTo>
                      <a:pt x="121" y="216"/>
                    </a:lnTo>
                    <a:lnTo>
                      <a:pt x="123" y="218"/>
                    </a:lnTo>
                    <a:lnTo>
                      <a:pt x="107" y="241"/>
                    </a:lnTo>
                    <a:lnTo>
                      <a:pt x="114" y="241"/>
                    </a:lnTo>
                    <a:lnTo>
                      <a:pt x="119" y="245"/>
                    </a:lnTo>
                    <a:lnTo>
                      <a:pt x="134" y="210"/>
                    </a:lnTo>
                    <a:lnTo>
                      <a:pt x="134" y="204"/>
                    </a:lnTo>
                    <a:lnTo>
                      <a:pt x="134" y="200"/>
                    </a:lnTo>
                    <a:lnTo>
                      <a:pt x="130" y="196"/>
                    </a:lnTo>
                    <a:lnTo>
                      <a:pt x="125" y="196"/>
                    </a:lnTo>
                    <a:lnTo>
                      <a:pt x="125" y="193"/>
                    </a:lnTo>
                    <a:lnTo>
                      <a:pt x="136" y="191"/>
                    </a:lnTo>
                    <a:lnTo>
                      <a:pt x="136" y="187"/>
                    </a:lnTo>
                    <a:lnTo>
                      <a:pt x="132" y="185"/>
                    </a:lnTo>
                    <a:lnTo>
                      <a:pt x="128" y="185"/>
                    </a:lnTo>
                    <a:lnTo>
                      <a:pt x="128" y="177"/>
                    </a:lnTo>
                    <a:lnTo>
                      <a:pt x="136" y="175"/>
                    </a:lnTo>
                    <a:lnTo>
                      <a:pt x="154" y="173"/>
                    </a:lnTo>
                    <a:lnTo>
                      <a:pt x="154" y="167"/>
                    </a:lnTo>
                    <a:lnTo>
                      <a:pt x="159" y="171"/>
                    </a:lnTo>
                    <a:lnTo>
                      <a:pt x="163" y="169"/>
                    </a:lnTo>
                    <a:lnTo>
                      <a:pt x="166" y="163"/>
                    </a:lnTo>
                    <a:lnTo>
                      <a:pt x="170" y="163"/>
                    </a:lnTo>
                    <a:lnTo>
                      <a:pt x="172" y="169"/>
                    </a:lnTo>
                    <a:lnTo>
                      <a:pt x="177" y="171"/>
                    </a:lnTo>
                    <a:lnTo>
                      <a:pt x="177" y="163"/>
                    </a:lnTo>
                    <a:lnTo>
                      <a:pt x="175" y="158"/>
                    </a:lnTo>
                    <a:lnTo>
                      <a:pt x="172" y="154"/>
                    </a:lnTo>
                    <a:lnTo>
                      <a:pt x="170" y="156"/>
                    </a:lnTo>
                    <a:lnTo>
                      <a:pt x="168" y="156"/>
                    </a:lnTo>
                    <a:lnTo>
                      <a:pt x="168" y="154"/>
                    </a:lnTo>
                    <a:lnTo>
                      <a:pt x="168" y="150"/>
                    </a:lnTo>
                    <a:lnTo>
                      <a:pt x="172" y="148"/>
                    </a:lnTo>
                    <a:lnTo>
                      <a:pt x="175" y="144"/>
                    </a:lnTo>
                    <a:lnTo>
                      <a:pt x="179" y="134"/>
                    </a:lnTo>
                    <a:lnTo>
                      <a:pt x="172" y="132"/>
                    </a:lnTo>
                    <a:lnTo>
                      <a:pt x="166" y="126"/>
                    </a:lnTo>
                    <a:lnTo>
                      <a:pt x="161" y="123"/>
                    </a:lnTo>
                    <a:lnTo>
                      <a:pt x="157" y="119"/>
                    </a:lnTo>
                    <a:lnTo>
                      <a:pt x="154" y="115"/>
                    </a:lnTo>
                    <a:lnTo>
                      <a:pt x="152" y="113"/>
                    </a:lnTo>
                    <a:lnTo>
                      <a:pt x="150" y="111"/>
                    </a:lnTo>
                    <a:lnTo>
                      <a:pt x="150" y="107"/>
                    </a:lnTo>
                    <a:lnTo>
                      <a:pt x="150" y="105"/>
                    </a:lnTo>
                    <a:lnTo>
                      <a:pt x="152" y="103"/>
                    </a:lnTo>
                    <a:lnTo>
                      <a:pt x="154" y="95"/>
                    </a:lnTo>
                    <a:lnTo>
                      <a:pt x="145" y="95"/>
                    </a:lnTo>
                    <a:lnTo>
                      <a:pt x="134" y="95"/>
                    </a:lnTo>
                    <a:lnTo>
                      <a:pt x="128" y="86"/>
                    </a:lnTo>
                    <a:lnTo>
                      <a:pt x="123" y="82"/>
                    </a:lnTo>
                    <a:lnTo>
                      <a:pt x="119" y="84"/>
                    </a:lnTo>
                    <a:lnTo>
                      <a:pt x="110" y="84"/>
                    </a:lnTo>
                    <a:lnTo>
                      <a:pt x="107" y="84"/>
                    </a:lnTo>
                    <a:lnTo>
                      <a:pt x="96" y="82"/>
                    </a:lnTo>
                    <a:lnTo>
                      <a:pt x="96" y="78"/>
                    </a:lnTo>
                    <a:lnTo>
                      <a:pt x="94" y="74"/>
                    </a:lnTo>
                    <a:lnTo>
                      <a:pt x="90" y="70"/>
                    </a:lnTo>
                    <a:lnTo>
                      <a:pt x="90" y="66"/>
                    </a:lnTo>
                    <a:lnTo>
                      <a:pt x="90" y="64"/>
                    </a:lnTo>
                    <a:lnTo>
                      <a:pt x="90" y="62"/>
                    </a:lnTo>
                    <a:lnTo>
                      <a:pt x="92" y="62"/>
                    </a:lnTo>
                    <a:lnTo>
                      <a:pt x="85" y="51"/>
                    </a:lnTo>
                    <a:lnTo>
                      <a:pt x="81" y="53"/>
                    </a:lnTo>
                    <a:lnTo>
                      <a:pt x="78" y="51"/>
                    </a:lnTo>
                    <a:lnTo>
                      <a:pt x="76" y="51"/>
                    </a:lnTo>
                    <a:lnTo>
                      <a:pt x="78" y="47"/>
                    </a:lnTo>
                    <a:lnTo>
                      <a:pt x="78" y="41"/>
                    </a:lnTo>
                    <a:lnTo>
                      <a:pt x="81" y="37"/>
                    </a:lnTo>
                    <a:lnTo>
                      <a:pt x="81" y="31"/>
                    </a:lnTo>
                    <a:lnTo>
                      <a:pt x="81" y="27"/>
                    </a:lnTo>
                    <a:lnTo>
                      <a:pt x="87" y="25"/>
                    </a:lnTo>
                    <a:lnTo>
                      <a:pt x="92" y="14"/>
                    </a:lnTo>
                    <a:lnTo>
                      <a:pt x="101" y="8"/>
                    </a:lnTo>
                    <a:lnTo>
                      <a:pt x="107" y="4"/>
                    </a:lnTo>
                    <a:lnTo>
                      <a:pt x="105" y="0"/>
                    </a:lnTo>
                    <a:lnTo>
                      <a:pt x="96" y="2"/>
                    </a:lnTo>
                    <a:lnTo>
                      <a:pt x="96" y="6"/>
                    </a:lnTo>
                    <a:lnTo>
                      <a:pt x="81" y="17"/>
                    </a:lnTo>
                    <a:lnTo>
                      <a:pt x="76" y="16"/>
                    </a:lnTo>
                    <a:lnTo>
                      <a:pt x="72" y="16"/>
                    </a:lnTo>
                    <a:lnTo>
                      <a:pt x="69" y="16"/>
                    </a:lnTo>
                    <a:lnTo>
                      <a:pt x="67" y="16"/>
                    </a:lnTo>
                    <a:lnTo>
                      <a:pt x="67" y="17"/>
                    </a:lnTo>
                    <a:lnTo>
                      <a:pt x="67" y="23"/>
                    </a:lnTo>
                    <a:lnTo>
                      <a:pt x="65" y="23"/>
                    </a:lnTo>
                    <a:lnTo>
                      <a:pt x="65" y="21"/>
                    </a:lnTo>
                    <a:lnTo>
                      <a:pt x="56" y="21"/>
                    </a:lnTo>
                    <a:lnTo>
                      <a:pt x="54" y="35"/>
                    </a:lnTo>
                    <a:lnTo>
                      <a:pt x="49" y="35"/>
                    </a:lnTo>
                    <a:lnTo>
                      <a:pt x="49" y="39"/>
                    </a:lnTo>
                    <a:lnTo>
                      <a:pt x="49" y="43"/>
                    </a:lnTo>
                    <a:lnTo>
                      <a:pt x="43" y="43"/>
                    </a:lnTo>
                    <a:lnTo>
                      <a:pt x="36" y="53"/>
                    </a:lnTo>
                    <a:lnTo>
                      <a:pt x="36" y="56"/>
                    </a:lnTo>
                    <a:lnTo>
                      <a:pt x="36" y="60"/>
                    </a:lnTo>
                    <a:lnTo>
                      <a:pt x="29" y="54"/>
                    </a:lnTo>
                    <a:lnTo>
                      <a:pt x="27" y="60"/>
                    </a:lnTo>
                    <a:lnTo>
                      <a:pt x="29" y="62"/>
                    </a:lnTo>
                    <a:lnTo>
                      <a:pt x="31" y="66"/>
                    </a:lnTo>
                    <a:lnTo>
                      <a:pt x="29" y="70"/>
                    </a:lnTo>
                    <a:lnTo>
                      <a:pt x="27" y="72"/>
                    </a:lnTo>
                    <a:lnTo>
                      <a:pt x="27" y="76"/>
                    </a:lnTo>
                    <a:lnTo>
                      <a:pt x="27" y="86"/>
                    </a:lnTo>
                    <a:lnTo>
                      <a:pt x="27" y="89"/>
                    </a:lnTo>
                    <a:lnTo>
                      <a:pt x="27" y="91"/>
                    </a:lnTo>
                    <a:lnTo>
                      <a:pt x="25" y="107"/>
                    </a:lnTo>
                    <a:lnTo>
                      <a:pt x="20" y="124"/>
                    </a:lnTo>
                    <a:lnTo>
                      <a:pt x="27" y="128"/>
                    </a:lnTo>
                    <a:lnTo>
                      <a:pt x="18" y="136"/>
                    </a:lnTo>
                    <a:lnTo>
                      <a:pt x="7" y="142"/>
                    </a:lnTo>
                    <a:lnTo>
                      <a:pt x="7" y="144"/>
                    </a:lnTo>
                    <a:lnTo>
                      <a:pt x="7" y="148"/>
                    </a:lnTo>
                    <a:lnTo>
                      <a:pt x="4" y="150"/>
                    </a:lnTo>
                    <a:lnTo>
                      <a:pt x="9" y="154"/>
                    </a:lnTo>
                    <a:lnTo>
                      <a:pt x="0" y="154"/>
                    </a:lnTo>
                    <a:lnTo>
                      <a:pt x="2" y="1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7" name="Freeform 426"/>
              <p:cNvSpPr>
                <a:spLocks/>
              </p:cNvSpPr>
              <p:nvPr/>
            </p:nvSpPr>
            <p:spPr bwMode="auto">
              <a:xfrm>
                <a:off x="1614" y="2241"/>
                <a:ext cx="179" cy="245"/>
              </a:xfrm>
              <a:custGeom>
                <a:avLst/>
                <a:gdLst>
                  <a:gd name="T0" fmla="*/ 2 w 179"/>
                  <a:gd name="T1" fmla="*/ 161 h 245"/>
                  <a:gd name="T2" fmla="*/ 18 w 179"/>
                  <a:gd name="T3" fmla="*/ 173 h 245"/>
                  <a:gd name="T4" fmla="*/ 36 w 179"/>
                  <a:gd name="T5" fmla="*/ 181 h 245"/>
                  <a:gd name="T6" fmla="*/ 40 w 179"/>
                  <a:gd name="T7" fmla="*/ 181 h 245"/>
                  <a:gd name="T8" fmla="*/ 58 w 179"/>
                  <a:gd name="T9" fmla="*/ 185 h 245"/>
                  <a:gd name="T10" fmla="*/ 60 w 179"/>
                  <a:gd name="T11" fmla="*/ 191 h 245"/>
                  <a:gd name="T12" fmla="*/ 69 w 179"/>
                  <a:gd name="T13" fmla="*/ 200 h 245"/>
                  <a:gd name="T14" fmla="*/ 81 w 179"/>
                  <a:gd name="T15" fmla="*/ 208 h 245"/>
                  <a:gd name="T16" fmla="*/ 94 w 179"/>
                  <a:gd name="T17" fmla="*/ 214 h 245"/>
                  <a:gd name="T18" fmla="*/ 105 w 179"/>
                  <a:gd name="T19" fmla="*/ 212 h 245"/>
                  <a:gd name="T20" fmla="*/ 121 w 179"/>
                  <a:gd name="T21" fmla="*/ 216 h 245"/>
                  <a:gd name="T22" fmla="*/ 114 w 179"/>
                  <a:gd name="T23" fmla="*/ 241 h 245"/>
                  <a:gd name="T24" fmla="*/ 134 w 179"/>
                  <a:gd name="T25" fmla="*/ 204 h 245"/>
                  <a:gd name="T26" fmla="*/ 125 w 179"/>
                  <a:gd name="T27" fmla="*/ 196 h 245"/>
                  <a:gd name="T28" fmla="*/ 136 w 179"/>
                  <a:gd name="T29" fmla="*/ 187 h 245"/>
                  <a:gd name="T30" fmla="*/ 128 w 179"/>
                  <a:gd name="T31" fmla="*/ 177 h 245"/>
                  <a:gd name="T32" fmla="*/ 154 w 179"/>
                  <a:gd name="T33" fmla="*/ 167 h 245"/>
                  <a:gd name="T34" fmla="*/ 166 w 179"/>
                  <a:gd name="T35" fmla="*/ 163 h 245"/>
                  <a:gd name="T36" fmla="*/ 177 w 179"/>
                  <a:gd name="T37" fmla="*/ 171 h 245"/>
                  <a:gd name="T38" fmla="*/ 172 w 179"/>
                  <a:gd name="T39" fmla="*/ 154 h 245"/>
                  <a:gd name="T40" fmla="*/ 168 w 179"/>
                  <a:gd name="T41" fmla="*/ 154 h 245"/>
                  <a:gd name="T42" fmla="*/ 175 w 179"/>
                  <a:gd name="T43" fmla="*/ 144 h 245"/>
                  <a:gd name="T44" fmla="*/ 166 w 179"/>
                  <a:gd name="T45" fmla="*/ 126 h 245"/>
                  <a:gd name="T46" fmla="*/ 154 w 179"/>
                  <a:gd name="T47" fmla="*/ 115 h 245"/>
                  <a:gd name="T48" fmla="*/ 150 w 179"/>
                  <a:gd name="T49" fmla="*/ 107 h 245"/>
                  <a:gd name="T50" fmla="*/ 154 w 179"/>
                  <a:gd name="T51" fmla="*/ 95 h 245"/>
                  <a:gd name="T52" fmla="*/ 128 w 179"/>
                  <a:gd name="T53" fmla="*/ 86 h 245"/>
                  <a:gd name="T54" fmla="*/ 110 w 179"/>
                  <a:gd name="T55" fmla="*/ 84 h 245"/>
                  <a:gd name="T56" fmla="*/ 96 w 179"/>
                  <a:gd name="T57" fmla="*/ 78 h 245"/>
                  <a:gd name="T58" fmla="*/ 90 w 179"/>
                  <a:gd name="T59" fmla="*/ 66 h 245"/>
                  <a:gd name="T60" fmla="*/ 92 w 179"/>
                  <a:gd name="T61" fmla="*/ 62 h 245"/>
                  <a:gd name="T62" fmla="*/ 78 w 179"/>
                  <a:gd name="T63" fmla="*/ 51 h 245"/>
                  <a:gd name="T64" fmla="*/ 78 w 179"/>
                  <a:gd name="T65" fmla="*/ 41 h 245"/>
                  <a:gd name="T66" fmla="*/ 81 w 179"/>
                  <a:gd name="T67" fmla="*/ 27 h 245"/>
                  <a:gd name="T68" fmla="*/ 101 w 179"/>
                  <a:gd name="T69" fmla="*/ 8 h 245"/>
                  <a:gd name="T70" fmla="*/ 96 w 179"/>
                  <a:gd name="T71" fmla="*/ 2 h 245"/>
                  <a:gd name="T72" fmla="*/ 76 w 179"/>
                  <a:gd name="T73" fmla="*/ 16 h 245"/>
                  <a:gd name="T74" fmla="*/ 67 w 179"/>
                  <a:gd name="T75" fmla="*/ 16 h 245"/>
                  <a:gd name="T76" fmla="*/ 65 w 179"/>
                  <a:gd name="T77" fmla="*/ 23 h 245"/>
                  <a:gd name="T78" fmla="*/ 54 w 179"/>
                  <a:gd name="T79" fmla="*/ 35 h 245"/>
                  <a:gd name="T80" fmla="*/ 49 w 179"/>
                  <a:gd name="T81" fmla="*/ 43 h 245"/>
                  <a:gd name="T82" fmla="*/ 36 w 179"/>
                  <a:gd name="T83" fmla="*/ 56 h 245"/>
                  <a:gd name="T84" fmla="*/ 27 w 179"/>
                  <a:gd name="T85" fmla="*/ 60 h 245"/>
                  <a:gd name="T86" fmla="*/ 29 w 179"/>
                  <a:gd name="T87" fmla="*/ 70 h 245"/>
                  <a:gd name="T88" fmla="*/ 27 w 179"/>
                  <a:gd name="T89" fmla="*/ 86 h 245"/>
                  <a:gd name="T90" fmla="*/ 25 w 179"/>
                  <a:gd name="T91" fmla="*/ 107 h 245"/>
                  <a:gd name="T92" fmla="*/ 18 w 179"/>
                  <a:gd name="T93" fmla="*/ 136 h 245"/>
                  <a:gd name="T94" fmla="*/ 7 w 179"/>
                  <a:gd name="T95" fmla="*/ 148 h 245"/>
                  <a:gd name="T96" fmla="*/ 0 w 179"/>
                  <a:gd name="T97" fmla="*/ 15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9" h="245">
                    <a:moveTo>
                      <a:pt x="2" y="160"/>
                    </a:moveTo>
                    <a:lnTo>
                      <a:pt x="2" y="160"/>
                    </a:lnTo>
                    <a:lnTo>
                      <a:pt x="2" y="161"/>
                    </a:lnTo>
                    <a:lnTo>
                      <a:pt x="7" y="165"/>
                    </a:lnTo>
                    <a:lnTo>
                      <a:pt x="16" y="167"/>
                    </a:lnTo>
                    <a:lnTo>
                      <a:pt x="18" y="173"/>
                    </a:lnTo>
                    <a:lnTo>
                      <a:pt x="20" y="177"/>
                    </a:lnTo>
                    <a:lnTo>
                      <a:pt x="22" y="177"/>
                    </a:lnTo>
                    <a:lnTo>
                      <a:pt x="36" y="181"/>
                    </a:lnTo>
                    <a:lnTo>
                      <a:pt x="36" y="179"/>
                    </a:lnTo>
                    <a:lnTo>
                      <a:pt x="38" y="179"/>
                    </a:lnTo>
                    <a:lnTo>
                      <a:pt x="40" y="181"/>
                    </a:lnTo>
                    <a:lnTo>
                      <a:pt x="45" y="183"/>
                    </a:lnTo>
                    <a:lnTo>
                      <a:pt x="51" y="185"/>
                    </a:lnTo>
                    <a:lnTo>
                      <a:pt x="58" y="185"/>
                    </a:lnTo>
                    <a:lnTo>
                      <a:pt x="58" y="187"/>
                    </a:lnTo>
                    <a:lnTo>
                      <a:pt x="58" y="191"/>
                    </a:lnTo>
                    <a:lnTo>
                      <a:pt x="60" y="191"/>
                    </a:lnTo>
                    <a:lnTo>
                      <a:pt x="65" y="193"/>
                    </a:lnTo>
                    <a:lnTo>
                      <a:pt x="67" y="198"/>
                    </a:lnTo>
                    <a:lnTo>
                      <a:pt x="69" y="200"/>
                    </a:lnTo>
                    <a:lnTo>
                      <a:pt x="74" y="202"/>
                    </a:lnTo>
                    <a:lnTo>
                      <a:pt x="81" y="204"/>
                    </a:lnTo>
                    <a:lnTo>
                      <a:pt x="81" y="208"/>
                    </a:lnTo>
                    <a:lnTo>
                      <a:pt x="83" y="210"/>
                    </a:lnTo>
                    <a:lnTo>
                      <a:pt x="85" y="212"/>
                    </a:lnTo>
                    <a:lnTo>
                      <a:pt x="94" y="214"/>
                    </a:lnTo>
                    <a:lnTo>
                      <a:pt x="94" y="210"/>
                    </a:lnTo>
                    <a:lnTo>
                      <a:pt x="98" y="210"/>
                    </a:lnTo>
                    <a:lnTo>
                      <a:pt x="105" y="212"/>
                    </a:lnTo>
                    <a:lnTo>
                      <a:pt x="110" y="214"/>
                    </a:lnTo>
                    <a:lnTo>
                      <a:pt x="116" y="214"/>
                    </a:lnTo>
                    <a:lnTo>
                      <a:pt x="121" y="216"/>
                    </a:lnTo>
                    <a:lnTo>
                      <a:pt x="123" y="218"/>
                    </a:lnTo>
                    <a:lnTo>
                      <a:pt x="107" y="241"/>
                    </a:lnTo>
                    <a:lnTo>
                      <a:pt x="114" y="241"/>
                    </a:lnTo>
                    <a:lnTo>
                      <a:pt x="119" y="245"/>
                    </a:lnTo>
                    <a:lnTo>
                      <a:pt x="134" y="210"/>
                    </a:lnTo>
                    <a:lnTo>
                      <a:pt x="134" y="204"/>
                    </a:lnTo>
                    <a:lnTo>
                      <a:pt x="134" y="200"/>
                    </a:lnTo>
                    <a:lnTo>
                      <a:pt x="130" y="196"/>
                    </a:lnTo>
                    <a:lnTo>
                      <a:pt x="125" y="196"/>
                    </a:lnTo>
                    <a:lnTo>
                      <a:pt x="125" y="193"/>
                    </a:lnTo>
                    <a:lnTo>
                      <a:pt x="136" y="191"/>
                    </a:lnTo>
                    <a:lnTo>
                      <a:pt x="136" y="187"/>
                    </a:lnTo>
                    <a:lnTo>
                      <a:pt x="132" y="185"/>
                    </a:lnTo>
                    <a:lnTo>
                      <a:pt x="128" y="185"/>
                    </a:lnTo>
                    <a:lnTo>
                      <a:pt x="128" y="177"/>
                    </a:lnTo>
                    <a:lnTo>
                      <a:pt x="136" y="175"/>
                    </a:lnTo>
                    <a:lnTo>
                      <a:pt x="154" y="173"/>
                    </a:lnTo>
                    <a:lnTo>
                      <a:pt x="154" y="167"/>
                    </a:lnTo>
                    <a:lnTo>
                      <a:pt x="159" y="171"/>
                    </a:lnTo>
                    <a:lnTo>
                      <a:pt x="163" y="169"/>
                    </a:lnTo>
                    <a:lnTo>
                      <a:pt x="166" y="163"/>
                    </a:lnTo>
                    <a:lnTo>
                      <a:pt x="170" y="163"/>
                    </a:lnTo>
                    <a:lnTo>
                      <a:pt x="172" y="169"/>
                    </a:lnTo>
                    <a:lnTo>
                      <a:pt x="177" y="171"/>
                    </a:lnTo>
                    <a:lnTo>
                      <a:pt x="177" y="163"/>
                    </a:lnTo>
                    <a:lnTo>
                      <a:pt x="175" y="158"/>
                    </a:lnTo>
                    <a:lnTo>
                      <a:pt x="172" y="154"/>
                    </a:lnTo>
                    <a:lnTo>
                      <a:pt x="170" y="156"/>
                    </a:lnTo>
                    <a:lnTo>
                      <a:pt x="168" y="156"/>
                    </a:lnTo>
                    <a:lnTo>
                      <a:pt x="168" y="154"/>
                    </a:lnTo>
                    <a:lnTo>
                      <a:pt x="168" y="150"/>
                    </a:lnTo>
                    <a:lnTo>
                      <a:pt x="172" y="148"/>
                    </a:lnTo>
                    <a:lnTo>
                      <a:pt x="175" y="144"/>
                    </a:lnTo>
                    <a:lnTo>
                      <a:pt x="179" y="134"/>
                    </a:lnTo>
                    <a:lnTo>
                      <a:pt x="172" y="132"/>
                    </a:lnTo>
                    <a:lnTo>
                      <a:pt x="166" y="126"/>
                    </a:lnTo>
                    <a:lnTo>
                      <a:pt x="161" y="123"/>
                    </a:lnTo>
                    <a:lnTo>
                      <a:pt x="157" y="119"/>
                    </a:lnTo>
                    <a:lnTo>
                      <a:pt x="154" y="115"/>
                    </a:lnTo>
                    <a:lnTo>
                      <a:pt x="152" y="113"/>
                    </a:lnTo>
                    <a:lnTo>
                      <a:pt x="150" y="111"/>
                    </a:lnTo>
                    <a:lnTo>
                      <a:pt x="150" y="107"/>
                    </a:lnTo>
                    <a:lnTo>
                      <a:pt x="150" y="105"/>
                    </a:lnTo>
                    <a:lnTo>
                      <a:pt x="152" y="103"/>
                    </a:lnTo>
                    <a:lnTo>
                      <a:pt x="154" y="95"/>
                    </a:lnTo>
                    <a:lnTo>
                      <a:pt x="145" y="95"/>
                    </a:lnTo>
                    <a:lnTo>
                      <a:pt x="134" y="95"/>
                    </a:lnTo>
                    <a:lnTo>
                      <a:pt x="128" y="86"/>
                    </a:lnTo>
                    <a:lnTo>
                      <a:pt x="123" y="82"/>
                    </a:lnTo>
                    <a:lnTo>
                      <a:pt x="119" y="84"/>
                    </a:lnTo>
                    <a:lnTo>
                      <a:pt x="110" y="84"/>
                    </a:lnTo>
                    <a:lnTo>
                      <a:pt x="107" y="84"/>
                    </a:lnTo>
                    <a:lnTo>
                      <a:pt x="96" y="82"/>
                    </a:lnTo>
                    <a:lnTo>
                      <a:pt x="96" y="78"/>
                    </a:lnTo>
                    <a:lnTo>
                      <a:pt x="94" y="74"/>
                    </a:lnTo>
                    <a:lnTo>
                      <a:pt x="90" y="70"/>
                    </a:lnTo>
                    <a:lnTo>
                      <a:pt x="90" y="66"/>
                    </a:lnTo>
                    <a:lnTo>
                      <a:pt x="90" y="64"/>
                    </a:lnTo>
                    <a:lnTo>
                      <a:pt x="90" y="62"/>
                    </a:lnTo>
                    <a:lnTo>
                      <a:pt x="92" y="62"/>
                    </a:lnTo>
                    <a:lnTo>
                      <a:pt x="85" y="51"/>
                    </a:lnTo>
                    <a:lnTo>
                      <a:pt x="81" y="53"/>
                    </a:lnTo>
                    <a:lnTo>
                      <a:pt x="78" y="51"/>
                    </a:lnTo>
                    <a:lnTo>
                      <a:pt x="76" y="51"/>
                    </a:lnTo>
                    <a:lnTo>
                      <a:pt x="78" y="47"/>
                    </a:lnTo>
                    <a:lnTo>
                      <a:pt x="78" y="41"/>
                    </a:lnTo>
                    <a:lnTo>
                      <a:pt x="81" y="37"/>
                    </a:lnTo>
                    <a:lnTo>
                      <a:pt x="81" y="31"/>
                    </a:lnTo>
                    <a:lnTo>
                      <a:pt x="81" y="27"/>
                    </a:lnTo>
                    <a:lnTo>
                      <a:pt x="87" y="25"/>
                    </a:lnTo>
                    <a:lnTo>
                      <a:pt x="92" y="14"/>
                    </a:lnTo>
                    <a:lnTo>
                      <a:pt x="101" y="8"/>
                    </a:lnTo>
                    <a:lnTo>
                      <a:pt x="107" y="4"/>
                    </a:lnTo>
                    <a:lnTo>
                      <a:pt x="105" y="0"/>
                    </a:lnTo>
                    <a:lnTo>
                      <a:pt x="96" y="2"/>
                    </a:lnTo>
                    <a:lnTo>
                      <a:pt x="96" y="6"/>
                    </a:lnTo>
                    <a:lnTo>
                      <a:pt x="81" y="17"/>
                    </a:lnTo>
                    <a:lnTo>
                      <a:pt x="76" y="16"/>
                    </a:lnTo>
                    <a:lnTo>
                      <a:pt x="72" y="16"/>
                    </a:lnTo>
                    <a:lnTo>
                      <a:pt x="69" y="16"/>
                    </a:lnTo>
                    <a:lnTo>
                      <a:pt x="67" y="16"/>
                    </a:lnTo>
                    <a:lnTo>
                      <a:pt x="67" y="17"/>
                    </a:lnTo>
                    <a:lnTo>
                      <a:pt x="67" y="23"/>
                    </a:lnTo>
                    <a:lnTo>
                      <a:pt x="65" y="23"/>
                    </a:lnTo>
                    <a:lnTo>
                      <a:pt x="65" y="21"/>
                    </a:lnTo>
                    <a:lnTo>
                      <a:pt x="56" y="21"/>
                    </a:lnTo>
                    <a:lnTo>
                      <a:pt x="54" y="35"/>
                    </a:lnTo>
                    <a:lnTo>
                      <a:pt x="49" y="35"/>
                    </a:lnTo>
                    <a:lnTo>
                      <a:pt x="49" y="39"/>
                    </a:lnTo>
                    <a:lnTo>
                      <a:pt x="49" y="43"/>
                    </a:lnTo>
                    <a:lnTo>
                      <a:pt x="43" y="43"/>
                    </a:lnTo>
                    <a:lnTo>
                      <a:pt x="36" y="53"/>
                    </a:lnTo>
                    <a:lnTo>
                      <a:pt x="36" y="56"/>
                    </a:lnTo>
                    <a:lnTo>
                      <a:pt x="36" y="60"/>
                    </a:lnTo>
                    <a:lnTo>
                      <a:pt x="29" y="54"/>
                    </a:lnTo>
                    <a:lnTo>
                      <a:pt x="27" y="60"/>
                    </a:lnTo>
                    <a:lnTo>
                      <a:pt x="29" y="62"/>
                    </a:lnTo>
                    <a:lnTo>
                      <a:pt x="31" y="66"/>
                    </a:lnTo>
                    <a:lnTo>
                      <a:pt x="29" y="70"/>
                    </a:lnTo>
                    <a:lnTo>
                      <a:pt x="27" y="72"/>
                    </a:lnTo>
                    <a:lnTo>
                      <a:pt x="27" y="76"/>
                    </a:lnTo>
                    <a:lnTo>
                      <a:pt x="27" y="86"/>
                    </a:lnTo>
                    <a:lnTo>
                      <a:pt x="27" y="89"/>
                    </a:lnTo>
                    <a:lnTo>
                      <a:pt x="27" y="91"/>
                    </a:lnTo>
                    <a:lnTo>
                      <a:pt x="25" y="107"/>
                    </a:lnTo>
                    <a:lnTo>
                      <a:pt x="20" y="124"/>
                    </a:lnTo>
                    <a:lnTo>
                      <a:pt x="27" y="128"/>
                    </a:lnTo>
                    <a:lnTo>
                      <a:pt x="18" y="136"/>
                    </a:lnTo>
                    <a:lnTo>
                      <a:pt x="7" y="142"/>
                    </a:lnTo>
                    <a:lnTo>
                      <a:pt x="7" y="144"/>
                    </a:lnTo>
                    <a:lnTo>
                      <a:pt x="7" y="148"/>
                    </a:lnTo>
                    <a:lnTo>
                      <a:pt x="4" y="150"/>
                    </a:lnTo>
                    <a:lnTo>
                      <a:pt x="9" y="154"/>
                    </a:lnTo>
                    <a:lnTo>
                      <a:pt x="0" y="154"/>
                    </a:lnTo>
                    <a:lnTo>
                      <a:pt x="2" y="16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2" name="Group 440"/>
            <p:cNvGrpSpPr>
              <a:grpSpLocks/>
            </p:cNvGrpSpPr>
            <p:nvPr/>
          </p:nvGrpSpPr>
          <p:grpSpPr bwMode="auto">
            <a:xfrm>
              <a:off x="1666" y="2679"/>
              <a:ext cx="138" cy="652"/>
              <a:chOff x="1666" y="2679"/>
              <a:chExt cx="138" cy="652"/>
            </a:xfrm>
            <a:grpFill/>
          </p:grpSpPr>
          <p:sp>
            <p:nvSpPr>
              <p:cNvPr id="3194" name="Freeform 428"/>
              <p:cNvSpPr>
                <a:spLocks noEditPoints="1"/>
              </p:cNvSpPr>
              <p:nvPr/>
            </p:nvSpPr>
            <p:spPr bwMode="auto">
              <a:xfrm>
                <a:off x="1666" y="2679"/>
                <a:ext cx="138" cy="652"/>
              </a:xfrm>
              <a:custGeom>
                <a:avLst/>
                <a:gdLst>
                  <a:gd name="T0" fmla="*/ 74 w 138"/>
                  <a:gd name="T1" fmla="*/ 94 h 652"/>
                  <a:gd name="T2" fmla="*/ 67 w 138"/>
                  <a:gd name="T3" fmla="*/ 139 h 652"/>
                  <a:gd name="T4" fmla="*/ 56 w 138"/>
                  <a:gd name="T5" fmla="*/ 220 h 652"/>
                  <a:gd name="T6" fmla="*/ 40 w 138"/>
                  <a:gd name="T7" fmla="*/ 296 h 652"/>
                  <a:gd name="T8" fmla="*/ 33 w 138"/>
                  <a:gd name="T9" fmla="*/ 337 h 652"/>
                  <a:gd name="T10" fmla="*/ 36 w 138"/>
                  <a:gd name="T11" fmla="*/ 399 h 652"/>
                  <a:gd name="T12" fmla="*/ 36 w 138"/>
                  <a:gd name="T13" fmla="*/ 442 h 652"/>
                  <a:gd name="T14" fmla="*/ 22 w 138"/>
                  <a:gd name="T15" fmla="*/ 481 h 652"/>
                  <a:gd name="T16" fmla="*/ 2 w 138"/>
                  <a:gd name="T17" fmla="*/ 491 h 652"/>
                  <a:gd name="T18" fmla="*/ 24 w 138"/>
                  <a:gd name="T19" fmla="*/ 504 h 652"/>
                  <a:gd name="T20" fmla="*/ 18 w 138"/>
                  <a:gd name="T21" fmla="*/ 543 h 652"/>
                  <a:gd name="T22" fmla="*/ 7 w 138"/>
                  <a:gd name="T23" fmla="*/ 514 h 652"/>
                  <a:gd name="T24" fmla="*/ 2 w 138"/>
                  <a:gd name="T25" fmla="*/ 545 h 652"/>
                  <a:gd name="T26" fmla="*/ 16 w 138"/>
                  <a:gd name="T27" fmla="*/ 561 h 652"/>
                  <a:gd name="T28" fmla="*/ 18 w 138"/>
                  <a:gd name="T29" fmla="*/ 568 h 652"/>
                  <a:gd name="T30" fmla="*/ 22 w 138"/>
                  <a:gd name="T31" fmla="*/ 568 h 652"/>
                  <a:gd name="T32" fmla="*/ 18 w 138"/>
                  <a:gd name="T33" fmla="*/ 576 h 652"/>
                  <a:gd name="T34" fmla="*/ 27 w 138"/>
                  <a:gd name="T35" fmla="*/ 603 h 652"/>
                  <a:gd name="T36" fmla="*/ 20 w 138"/>
                  <a:gd name="T37" fmla="*/ 580 h 652"/>
                  <a:gd name="T38" fmla="*/ 40 w 138"/>
                  <a:gd name="T39" fmla="*/ 580 h 652"/>
                  <a:gd name="T40" fmla="*/ 29 w 138"/>
                  <a:gd name="T41" fmla="*/ 588 h 652"/>
                  <a:gd name="T42" fmla="*/ 36 w 138"/>
                  <a:gd name="T43" fmla="*/ 619 h 652"/>
                  <a:gd name="T44" fmla="*/ 40 w 138"/>
                  <a:gd name="T45" fmla="*/ 609 h 652"/>
                  <a:gd name="T46" fmla="*/ 47 w 138"/>
                  <a:gd name="T47" fmla="*/ 617 h 652"/>
                  <a:gd name="T48" fmla="*/ 56 w 138"/>
                  <a:gd name="T49" fmla="*/ 631 h 652"/>
                  <a:gd name="T50" fmla="*/ 80 w 138"/>
                  <a:gd name="T51" fmla="*/ 638 h 652"/>
                  <a:gd name="T52" fmla="*/ 87 w 138"/>
                  <a:gd name="T53" fmla="*/ 642 h 652"/>
                  <a:gd name="T54" fmla="*/ 105 w 138"/>
                  <a:gd name="T55" fmla="*/ 644 h 652"/>
                  <a:gd name="T56" fmla="*/ 125 w 138"/>
                  <a:gd name="T57" fmla="*/ 632 h 652"/>
                  <a:gd name="T58" fmla="*/ 92 w 138"/>
                  <a:gd name="T59" fmla="*/ 586 h 652"/>
                  <a:gd name="T60" fmla="*/ 38 w 138"/>
                  <a:gd name="T61" fmla="*/ 562 h 652"/>
                  <a:gd name="T62" fmla="*/ 29 w 138"/>
                  <a:gd name="T63" fmla="*/ 545 h 652"/>
                  <a:gd name="T64" fmla="*/ 45 w 138"/>
                  <a:gd name="T65" fmla="*/ 508 h 652"/>
                  <a:gd name="T66" fmla="*/ 49 w 138"/>
                  <a:gd name="T67" fmla="*/ 465 h 652"/>
                  <a:gd name="T68" fmla="*/ 56 w 138"/>
                  <a:gd name="T69" fmla="*/ 444 h 652"/>
                  <a:gd name="T70" fmla="*/ 49 w 138"/>
                  <a:gd name="T71" fmla="*/ 413 h 652"/>
                  <a:gd name="T72" fmla="*/ 45 w 138"/>
                  <a:gd name="T73" fmla="*/ 370 h 652"/>
                  <a:gd name="T74" fmla="*/ 58 w 138"/>
                  <a:gd name="T75" fmla="*/ 331 h 652"/>
                  <a:gd name="T76" fmla="*/ 69 w 138"/>
                  <a:gd name="T77" fmla="*/ 304 h 652"/>
                  <a:gd name="T78" fmla="*/ 74 w 138"/>
                  <a:gd name="T79" fmla="*/ 251 h 652"/>
                  <a:gd name="T80" fmla="*/ 83 w 138"/>
                  <a:gd name="T81" fmla="*/ 199 h 652"/>
                  <a:gd name="T82" fmla="*/ 98 w 138"/>
                  <a:gd name="T83" fmla="*/ 144 h 652"/>
                  <a:gd name="T84" fmla="*/ 107 w 138"/>
                  <a:gd name="T85" fmla="*/ 111 h 652"/>
                  <a:gd name="T86" fmla="*/ 114 w 138"/>
                  <a:gd name="T87" fmla="*/ 86 h 652"/>
                  <a:gd name="T88" fmla="*/ 96 w 138"/>
                  <a:gd name="T89" fmla="*/ 30 h 652"/>
                  <a:gd name="T90" fmla="*/ 94 w 138"/>
                  <a:gd name="T91" fmla="*/ 646 h 652"/>
                  <a:gd name="T92" fmla="*/ 58 w 138"/>
                  <a:gd name="T93" fmla="*/ 638 h 652"/>
                  <a:gd name="T94" fmla="*/ 4 w 138"/>
                  <a:gd name="T95" fmla="*/ 561 h 652"/>
                  <a:gd name="T96" fmla="*/ 56 w 138"/>
                  <a:gd name="T97" fmla="*/ 596 h 652"/>
                  <a:gd name="T98" fmla="*/ 45 w 138"/>
                  <a:gd name="T99" fmla="*/ 601 h 652"/>
                  <a:gd name="T100" fmla="*/ 74 w 138"/>
                  <a:gd name="T101" fmla="*/ 594 h 652"/>
                  <a:gd name="T102" fmla="*/ 71 w 138"/>
                  <a:gd name="T103" fmla="*/ 621 h 652"/>
                  <a:gd name="T104" fmla="*/ 67 w 138"/>
                  <a:gd name="T105" fmla="*/ 615 h 652"/>
                  <a:gd name="T106" fmla="*/ 16 w 138"/>
                  <a:gd name="T107" fmla="*/ 465 h 652"/>
                  <a:gd name="T108" fmla="*/ 27 w 138"/>
                  <a:gd name="T109" fmla="*/ 463 h 652"/>
                  <a:gd name="T110" fmla="*/ 24 w 138"/>
                  <a:gd name="T111" fmla="*/ 401 h 652"/>
                  <a:gd name="T112" fmla="*/ 29 w 138"/>
                  <a:gd name="T113" fmla="*/ 403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652">
                    <a:moveTo>
                      <a:pt x="71" y="6"/>
                    </a:moveTo>
                    <a:lnTo>
                      <a:pt x="71" y="6"/>
                    </a:lnTo>
                    <a:lnTo>
                      <a:pt x="67" y="12"/>
                    </a:lnTo>
                    <a:lnTo>
                      <a:pt x="65" y="14"/>
                    </a:lnTo>
                    <a:lnTo>
                      <a:pt x="69" y="20"/>
                    </a:lnTo>
                    <a:lnTo>
                      <a:pt x="74" y="26"/>
                    </a:lnTo>
                    <a:lnTo>
                      <a:pt x="76" y="41"/>
                    </a:lnTo>
                    <a:lnTo>
                      <a:pt x="76" y="57"/>
                    </a:lnTo>
                    <a:lnTo>
                      <a:pt x="74" y="94"/>
                    </a:lnTo>
                    <a:lnTo>
                      <a:pt x="69" y="94"/>
                    </a:lnTo>
                    <a:lnTo>
                      <a:pt x="69" y="96"/>
                    </a:lnTo>
                    <a:lnTo>
                      <a:pt x="71" y="98"/>
                    </a:lnTo>
                    <a:lnTo>
                      <a:pt x="74" y="102"/>
                    </a:lnTo>
                    <a:lnTo>
                      <a:pt x="69" y="109"/>
                    </a:lnTo>
                    <a:lnTo>
                      <a:pt x="69" y="117"/>
                    </a:lnTo>
                    <a:lnTo>
                      <a:pt x="69" y="123"/>
                    </a:lnTo>
                    <a:lnTo>
                      <a:pt x="71" y="133"/>
                    </a:lnTo>
                    <a:lnTo>
                      <a:pt x="67" y="139"/>
                    </a:lnTo>
                    <a:lnTo>
                      <a:pt x="65" y="164"/>
                    </a:lnTo>
                    <a:lnTo>
                      <a:pt x="60" y="177"/>
                    </a:lnTo>
                    <a:lnTo>
                      <a:pt x="58" y="183"/>
                    </a:lnTo>
                    <a:lnTo>
                      <a:pt x="56" y="187"/>
                    </a:lnTo>
                    <a:lnTo>
                      <a:pt x="60" y="199"/>
                    </a:lnTo>
                    <a:lnTo>
                      <a:pt x="62" y="203"/>
                    </a:lnTo>
                    <a:lnTo>
                      <a:pt x="58" y="211"/>
                    </a:lnTo>
                    <a:lnTo>
                      <a:pt x="56" y="216"/>
                    </a:lnTo>
                    <a:lnTo>
                      <a:pt x="56" y="220"/>
                    </a:lnTo>
                    <a:lnTo>
                      <a:pt x="60" y="232"/>
                    </a:lnTo>
                    <a:lnTo>
                      <a:pt x="60" y="240"/>
                    </a:lnTo>
                    <a:lnTo>
                      <a:pt x="60" y="249"/>
                    </a:lnTo>
                    <a:lnTo>
                      <a:pt x="56" y="251"/>
                    </a:lnTo>
                    <a:lnTo>
                      <a:pt x="51" y="253"/>
                    </a:lnTo>
                    <a:lnTo>
                      <a:pt x="51" y="261"/>
                    </a:lnTo>
                    <a:lnTo>
                      <a:pt x="51" y="269"/>
                    </a:lnTo>
                    <a:lnTo>
                      <a:pt x="47" y="271"/>
                    </a:lnTo>
                    <a:lnTo>
                      <a:pt x="40" y="296"/>
                    </a:lnTo>
                    <a:lnTo>
                      <a:pt x="42" y="296"/>
                    </a:lnTo>
                    <a:lnTo>
                      <a:pt x="42" y="298"/>
                    </a:lnTo>
                    <a:lnTo>
                      <a:pt x="40" y="298"/>
                    </a:lnTo>
                    <a:lnTo>
                      <a:pt x="36" y="318"/>
                    </a:lnTo>
                    <a:lnTo>
                      <a:pt x="31" y="325"/>
                    </a:lnTo>
                    <a:lnTo>
                      <a:pt x="29" y="327"/>
                    </a:lnTo>
                    <a:lnTo>
                      <a:pt x="27" y="329"/>
                    </a:lnTo>
                    <a:lnTo>
                      <a:pt x="31" y="331"/>
                    </a:lnTo>
                    <a:lnTo>
                      <a:pt x="33" y="337"/>
                    </a:lnTo>
                    <a:lnTo>
                      <a:pt x="33" y="343"/>
                    </a:lnTo>
                    <a:lnTo>
                      <a:pt x="36" y="353"/>
                    </a:lnTo>
                    <a:lnTo>
                      <a:pt x="36" y="368"/>
                    </a:lnTo>
                    <a:lnTo>
                      <a:pt x="31" y="368"/>
                    </a:lnTo>
                    <a:lnTo>
                      <a:pt x="29" y="382"/>
                    </a:lnTo>
                    <a:lnTo>
                      <a:pt x="27" y="391"/>
                    </a:lnTo>
                    <a:lnTo>
                      <a:pt x="29" y="395"/>
                    </a:lnTo>
                    <a:lnTo>
                      <a:pt x="31" y="397"/>
                    </a:lnTo>
                    <a:lnTo>
                      <a:pt x="36" y="399"/>
                    </a:lnTo>
                    <a:lnTo>
                      <a:pt x="42" y="397"/>
                    </a:lnTo>
                    <a:lnTo>
                      <a:pt x="40" y="423"/>
                    </a:lnTo>
                    <a:lnTo>
                      <a:pt x="36" y="424"/>
                    </a:lnTo>
                    <a:lnTo>
                      <a:pt x="38" y="428"/>
                    </a:lnTo>
                    <a:lnTo>
                      <a:pt x="38" y="430"/>
                    </a:lnTo>
                    <a:lnTo>
                      <a:pt x="40" y="434"/>
                    </a:lnTo>
                    <a:lnTo>
                      <a:pt x="40" y="436"/>
                    </a:lnTo>
                    <a:lnTo>
                      <a:pt x="38" y="438"/>
                    </a:lnTo>
                    <a:lnTo>
                      <a:pt x="36" y="442"/>
                    </a:lnTo>
                    <a:lnTo>
                      <a:pt x="36" y="446"/>
                    </a:lnTo>
                    <a:lnTo>
                      <a:pt x="31" y="444"/>
                    </a:lnTo>
                    <a:lnTo>
                      <a:pt x="31" y="454"/>
                    </a:lnTo>
                    <a:lnTo>
                      <a:pt x="31" y="461"/>
                    </a:lnTo>
                    <a:lnTo>
                      <a:pt x="31" y="471"/>
                    </a:lnTo>
                    <a:lnTo>
                      <a:pt x="29" y="483"/>
                    </a:lnTo>
                    <a:lnTo>
                      <a:pt x="27" y="479"/>
                    </a:lnTo>
                    <a:lnTo>
                      <a:pt x="22" y="479"/>
                    </a:lnTo>
                    <a:lnTo>
                      <a:pt x="22" y="481"/>
                    </a:lnTo>
                    <a:lnTo>
                      <a:pt x="18" y="483"/>
                    </a:lnTo>
                    <a:lnTo>
                      <a:pt x="18" y="481"/>
                    </a:lnTo>
                    <a:lnTo>
                      <a:pt x="20" y="479"/>
                    </a:lnTo>
                    <a:lnTo>
                      <a:pt x="11" y="475"/>
                    </a:lnTo>
                    <a:lnTo>
                      <a:pt x="9" y="477"/>
                    </a:lnTo>
                    <a:lnTo>
                      <a:pt x="9" y="475"/>
                    </a:lnTo>
                    <a:lnTo>
                      <a:pt x="7" y="477"/>
                    </a:lnTo>
                    <a:lnTo>
                      <a:pt x="7" y="481"/>
                    </a:lnTo>
                    <a:lnTo>
                      <a:pt x="2" y="491"/>
                    </a:lnTo>
                    <a:lnTo>
                      <a:pt x="9" y="487"/>
                    </a:lnTo>
                    <a:lnTo>
                      <a:pt x="9" y="492"/>
                    </a:lnTo>
                    <a:lnTo>
                      <a:pt x="16" y="492"/>
                    </a:lnTo>
                    <a:lnTo>
                      <a:pt x="18" y="491"/>
                    </a:lnTo>
                    <a:lnTo>
                      <a:pt x="20" y="491"/>
                    </a:lnTo>
                    <a:lnTo>
                      <a:pt x="24" y="492"/>
                    </a:lnTo>
                    <a:lnTo>
                      <a:pt x="22" y="498"/>
                    </a:lnTo>
                    <a:lnTo>
                      <a:pt x="22" y="500"/>
                    </a:lnTo>
                    <a:lnTo>
                      <a:pt x="24" y="504"/>
                    </a:lnTo>
                    <a:lnTo>
                      <a:pt x="24" y="506"/>
                    </a:lnTo>
                    <a:lnTo>
                      <a:pt x="20" y="506"/>
                    </a:lnTo>
                    <a:lnTo>
                      <a:pt x="20" y="522"/>
                    </a:lnTo>
                    <a:lnTo>
                      <a:pt x="20" y="535"/>
                    </a:lnTo>
                    <a:lnTo>
                      <a:pt x="24" y="531"/>
                    </a:lnTo>
                    <a:lnTo>
                      <a:pt x="24" y="533"/>
                    </a:lnTo>
                    <a:lnTo>
                      <a:pt x="22" y="535"/>
                    </a:lnTo>
                    <a:lnTo>
                      <a:pt x="20" y="539"/>
                    </a:lnTo>
                    <a:lnTo>
                      <a:pt x="18" y="543"/>
                    </a:lnTo>
                    <a:lnTo>
                      <a:pt x="18" y="547"/>
                    </a:lnTo>
                    <a:lnTo>
                      <a:pt x="16" y="549"/>
                    </a:lnTo>
                    <a:lnTo>
                      <a:pt x="16" y="547"/>
                    </a:lnTo>
                    <a:lnTo>
                      <a:pt x="16" y="545"/>
                    </a:lnTo>
                    <a:lnTo>
                      <a:pt x="16" y="527"/>
                    </a:lnTo>
                    <a:lnTo>
                      <a:pt x="13" y="512"/>
                    </a:lnTo>
                    <a:lnTo>
                      <a:pt x="4" y="512"/>
                    </a:lnTo>
                    <a:lnTo>
                      <a:pt x="4" y="514"/>
                    </a:lnTo>
                    <a:lnTo>
                      <a:pt x="7" y="514"/>
                    </a:lnTo>
                    <a:lnTo>
                      <a:pt x="7" y="516"/>
                    </a:lnTo>
                    <a:lnTo>
                      <a:pt x="0" y="520"/>
                    </a:lnTo>
                    <a:lnTo>
                      <a:pt x="0" y="524"/>
                    </a:lnTo>
                    <a:lnTo>
                      <a:pt x="2" y="527"/>
                    </a:lnTo>
                    <a:lnTo>
                      <a:pt x="4" y="531"/>
                    </a:lnTo>
                    <a:lnTo>
                      <a:pt x="4" y="537"/>
                    </a:lnTo>
                    <a:lnTo>
                      <a:pt x="0" y="537"/>
                    </a:lnTo>
                    <a:lnTo>
                      <a:pt x="2" y="541"/>
                    </a:lnTo>
                    <a:lnTo>
                      <a:pt x="2" y="545"/>
                    </a:lnTo>
                    <a:lnTo>
                      <a:pt x="16" y="547"/>
                    </a:lnTo>
                    <a:lnTo>
                      <a:pt x="16" y="553"/>
                    </a:lnTo>
                    <a:lnTo>
                      <a:pt x="18" y="553"/>
                    </a:lnTo>
                    <a:lnTo>
                      <a:pt x="22" y="553"/>
                    </a:lnTo>
                    <a:lnTo>
                      <a:pt x="22" y="555"/>
                    </a:lnTo>
                    <a:lnTo>
                      <a:pt x="22" y="559"/>
                    </a:lnTo>
                    <a:lnTo>
                      <a:pt x="16" y="555"/>
                    </a:lnTo>
                    <a:lnTo>
                      <a:pt x="16" y="557"/>
                    </a:lnTo>
                    <a:lnTo>
                      <a:pt x="16" y="561"/>
                    </a:lnTo>
                    <a:lnTo>
                      <a:pt x="16" y="562"/>
                    </a:lnTo>
                    <a:lnTo>
                      <a:pt x="16" y="561"/>
                    </a:lnTo>
                    <a:lnTo>
                      <a:pt x="9" y="559"/>
                    </a:lnTo>
                    <a:lnTo>
                      <a:pt x="9" y="564"/>
                    </a:lnTo>
                    <a:lnTo>
                      <a:pt x="7" y="564"/>
                    </a:lnTo>
                    <a:lnTo>
                      <a:pt x="7" y="576"/>
                    </a:lnTo>
                    <a:lnTo>
                      <a:pt x="13" y="576"/>
                    </a:lnTo>
                    <a:lnTo>
                      <a:pt x="16" y="572"/>
                    </a:lnTo>
                    <a:lnTo>
                      <a:pt x="18" y="568"/>
                    </a:lnTo>
                    <a:lnTo>
                      <a:pt x="20" y="572"/>
                    </a:lnTo>
                    <a:lnTo>
                      <a:pt x="20" y="566"/>
                    </a:lnTo>
                    <a:lnTo>
                      <a:pt x="18" y="564"/>
                    </a:lnTo>
                    <a:lnTo>
                      <a:pt x="22" y="562"/>
                    </a:lnTo>
                    <a:lnTo>
                      <a:pt x="22" y="559"/>
                    </a:lnTo>
                    <a:lnTo>
                      <a:pt x="24" y="561"/>
                    </a:lnTo>
                    <a:lnTo>
                      <a:pt x="29" y="561"/>
                    </a:lnTo>
                    <a:lnTo>
                      <a:pt x="22" y="564"/>
                    </a:lnTo>
                    <a:lnTo>
                      <a:pt x="22" y="568"/>
                    </a:lnTo>
                    <a:lnTo>
                      <a:pt x="22" y="570"/>
                    </a:lnTo>
                    <a:lnTo>
                      <a:pt x="24" y="570"/>
                    </a:lnTo>
                    <a:lnTo>
                      <a:pt x="27" y="570"/>
                    </a:lnTo>
                    <a:lnTo>
                      <a:pt x="24" y="574"/>
                    </a:lnTo>
                    <a:lnTo>
                      <a:pt x="24" y="576"/>
                    </a:lnTo>
                    <a:lnTo>
                      <a:pt x="24" y="578"/>
                    </a:lnTo>
                    <a:lnTo>
                      <a:pt x="20" y="578"/>
                    </a:lnTo>
                    <a:lnTo>
                      <a:pt x="18" y="578"/>
                    </a:lnTo>
                    <a:lnTo>
                      <a:pt x="18" y="576"/>
                    </a:lnTo>
                    <a:lnTo>
                      <a:pt x="18" y="580"/>
                    </a:lnTo>
                    <a:lnTo>
                      <a:pt x="13" y="580"/>
                    </a:lnTo>
                    <a:lnTo>
                      <a:pt x="16" y="578"/>
                    </a:lnTo>
                    <a:lnTo>
                      <a:pt x="9" y="580"/>
                    </a:lnTo>
                    <a:lnTo>
                      <a:pt x="4" y="578"/>
                    </a:lnTo>
                    <a:lnTo>
                      <a:pt x="11" y="594"/>
                    </a:lnTo>
                    <a:lnTo>
                      <a:pt x="13" y="599"/>
                    </a:lnTo>
                    <a:lnTo>
                      <a:pt x="22" y="603"/>
                    </a:lnTo>
                    <a:lnTo>
                      <a:pt x="27" y="603"/>
                    </a:lnTo>
                    <a:lnTo>
                      <a:pt x="29" y="603"/>
                    </a:lnTo>
                    <a:lnTo>
                      <a:pt x="18" y="597"/>
                    </a:lnTo>
                    <a:lnTo>
                      <a:pt x="16" y="596"/>
                    </a:lnTo>
                    <a:lnTo>
                      <a:pt x="18" y="596"/>
                    </a:lnTo>
                    <a:lnTo>
                      <a:pt x="24" y="596"/>
                    </a:lnTo>
                    <a:lnTo>
                      <a:pt x="24" y="590"/>
                    </a:lnTo>
                    <a:lnTo>
                      <a:pt x="24" y="584"/>
                    </a:lnTo>
                    <a:lnTo>
                      <a:pt x="22" y="584"/>
                    </a:lnTo>
                    <a:lnTo>
                      <a:pt x="20" y="580"/>
                    </a:lnTo>
                    <a:lnTo>
                      <a:pt x="24" y="580"/>
                    </a:lnTo>
                    <a:lnTo>
                      <a:pt x="29" y="578"/>
                    </a:lnTo>
                    <a:lnTo>
                      <a:pt x="29" y="580"/>
                    </a:lnTo>
                    <a:lnTo>
                      <a:pt x="31" y="582"/>
                    </a:lnTo>
                    <a:lnTo>
                      <a:pt x="36" y="576"/>
                    </a:lnTo>
                    <a:lnTo>
                      <a:pt x="40" y="578"/>
                    </a:lnTo>
                    <a:lnTo>
                      <a:pt x="42" y="578"/>
                    </a:lnTo>
                    <a:lnTo>
                      <a:pt x="42" y="580"/>
                    </a:lnTo>
                    <a:lnTo>
                      <a:pt x="40" y="580"/>
                    </a:lnTo>
                    <a:lnTo>
                      <a:pt x="40" y="582"/>
                    </a:lnTo>
                    <a:lnTo>
                      <a:pt x="38" y="582"/>
                    </a:lnTo>
                    <a:lnTo>
                      <a:pt x="38" y="580"/>
                    </a:lnTo>
                    <a:lnTo>
                      <a:pt x="36" y="580"/>
                    </a:lnTo>
                    <a:lnTo>
                      <a:pt x="36" y="588"/>
                    </a:lnTo>
                    <a:lnTo>
                      <a:pt x="31" y="584"/>
                    </a:lnTo>
                    <a:lnTo>
                      <a:pt x="29" y="586"/>
                    </a:lnTo>
                    <a:lnTo>
                      <a:pt x="27" y="588"/>
                    </a:lnTo>
                    <a:lnTo>
                      <a:pt x="29" y="588"/>
                    </a:lnTo>
                    <a:lnTo>
                      <a:pt x="29" y="601"/>
                    </a:lnTo>
                    <a:lnTo>
                      <a:pt x="36" y="601"/>
                    </a:lnTo>
                    <a:lnTo>
                      <a:pt x="36" y="603"/>
                    </a:lnTo>
                    <a:lnTo>
                      <a:pt x="29" y="603"/>
                    </a:lnTo>
                    <a:lnTo>
                      <a:pt x="29" y="609"/>
                    </a:lnTo>
                    <a:lnTo>
                      <a:pt x="29" y="613"/>
                    </a:lnTo>
                    <a:lnTo>
                      <a:pt x="33" y="615"/>
                    </a:lnTo>
                    <a:lnTo>
                      <a:pt x="36" y="615"/>
                    </a:lnTo>
                    <a:lnTo>
                      <a:pt x="36" y="619"/>
                    </a:lnTo>
                    <a:lnTo>
                      <a:pt x="38" y="619"/>
                    </a:lnTo>
                    <a:lnTo>
                      <a:pt x="42" y="623"/>
                    </a:lnTo>
                    <a:lnTo>
                      <a:pt x="45" y="621"/>
                    </a:lnTo>
                    <a:lnTo>
                      <a:pt x="45" y="619"/>
                    </a:lnTo>
                    <a:lnTo>
                      <a:pt x="45" y="617"/>
                    </a:lnTo>
                    <a:lnTo>
                      <a:pt x="42" y="617"/>
                    </a:lnTo>
                    <a:lnTo>
                      <a:pt x="45" y="611"/>
                    </a:lnTo>
                    <a:lnTo>
                      <a:pt x="38" y="609"/>
                    </a:lnTo>
                    <a:lnTo>
                      <a:pt x="40" y="609"/>
                    </a:lnTo>
                    <a:lnTo>
                      <a:pt x="42" y="607"/>
                    </a:lnTo>
                    <a:lnTo>
                      <a:pt x="45" y="605"/>
                    </a:lnTo>
                    <a:lnTo>
                      <a:pt x="47" y="605"/>
                    </a:lnTo>
                    <a:lnTo>
                      <a:pt x="49" y="609"/>
                    </a:lnTo>
                    <a:lnTo>
                      <a:pt x="49" y="613"/>
                    </a:lnTo>
                    <a:lnTo>
                      <a:pt x="54" y="613"/>
                    </a:lnTo>
                    <a:lnTo>
                      <a:pt x="60" y="615"/>
                    </a:lnTo>
                    <a:lnTo>
                      <a:pt x="60" y="621"/>
                    </a:lnTo>
                    <a:lnTo>
                      <a:pt x="47" y="617"/>
                    </a:lnTo>
                    <a:lnTo>
                      <a:pt x="51" y="623"/>
                    </a:lnTo>
                    <a:lnTo>
                      <a:pt x="60" y="623"/>
                    </a:lnTo>
                    <a:lnTo>
                      <a:pt x="67" y="623"/>
                    </a:lnTo>
                    <a:lnTo>
                      <a:pt x="60" y="625"/>
                    </a:lnTo>
                    <a:lnTo>
                      <a:pt x="47" y="627"/>
                    </a:lnTo>
                    <a:lnTo>
                      <a:pt x="47" y="632"/>
                    </a:lnTo>
                    <a:lnTo>
                      <a:pt x="49" y="632"/>
                    </a:lnTo>
                    <a:lnTo>
                      <a:pt x="49" y="629"/>
                    </a:lnTo>
                    <a:lnTo>
                      <a:pt x="56" y="631"/>
                    </a:lnTo>
                    <a:lnTo>
                      <a:pt x="62" y="631"/>
                    </a:lnTo>
                    <a:lnTo>
                      <a:pt x="62" y="634"/>
                    </a:lnTo>
                    <a:lnTo>
                      <a:pt x="67" y="634"/>
                    </a:lnTo>
                    <a:lnTo>
                      <a:pt x="74" y="634"/>
                    </a:lnTo>
                    <a:lnTo>
                      <a:pt x="74" y="636"/>
                    </a:lnTo>
                    <a:lnTo>
                      <a:pt x="74" y="638"/>
                    </a:lnTo>
                    <a:lnTo>
                      <a:pt x="76" y="638"/>
                    </a:lnTo>
                    <a:lnTo>
                      <a:pt x="80" y="636"/>
                    </a:lnTo>
                    <a:lnTo>
                      <a:pt x="80" y="638"/>
                    </a:lnTo>
                    <a:lnTo>
                      <a:pt x="78" y="640"/>
                    </a:lnTo>
                    <a:lnTo>
                      <a:pt x="74" y="640"/>
                    </a:lnTo>
                    <a:lnTo>
                      <a:pt x="78" y="646"/>
                    </a:lnTo>
                    <a:lnTo>
                      <a:pt x="80" y="646"/>
                    </a:lnTo>
                    <a:lnTo>
                      <a:pt x="83" y="648"/>
                    </a:lnTo>
                    <a:lnTo>
                      <a:pt x="87" y="648"/>
                    </a:lnTo>
                    <a:lnTo>
                      <a:pt x="87" y="646"/>
                    </a:lnTo>
                    <a:lnTo>
                      <a:pt x="87" y="644"/>
                    </a:lnTo>
                    <a:lnTo>
                      <a:pt x="87" y="642"/>
                    </a:lnTo>
                    <a:lnTo>
                      <a:pt x="96" y="642"/>
                    </a:lnTo>
                    <a:lnTo>
                      <a:pt x="98" y="642"/>
                    </a:lnTo>
                    <a:lnTo>
                      <a:pt x="96" y="640"/>
                    </a:lnTo>
                    <a:lnTo>
                      <a:pt x="96" y="636"/>
                    </a:lnTo>
                    <a:lnTo>
                      <a:pt x="92" y="636"/>
                    </a:lnTo>
                    <a:lnTo>
                      <a:pt x="89" y="634"/>
                    </a:lnTo>
                    <a:lnTo>
                      <a:pt x="94" y="634"/>
                    </a:lnTo>
                    <a:lnTo>
                      <a:pt x="98" y="634"/>
                    </a:lnTo>
                    <a:lnTo>
                      <a:pt x="105" y="644"/>
                    </a:lnTo>
                    <a:lnTo>
                      <a:pt x="109" y="644"/>
                    </a:lnTo>
                    <a:lnTo>
                      <a:pt x="112" y="642"/>
                    </a:lnTo>
                    <a:lnTo>
                      <a:pt x="114" y="640"/>
                    </a:lnTo>
                    <a:lnTo>
                      <a:pt x="114" y="636"/>
                    </a:lnTo>
                    <a:lnTo>
                      <a:pt x="116" y="634"/>
                    </a:lnTo>
                    <a:lnTo>
                      <a:pt x="123" y="634"/>
                    </a:lnTo>
                    <a:lnTo>
                      <a:pt x="129" y="634"/>
                    </a:lnTo>
                    <a:lnTo>
                      <a:pt x="138" y="634"/>
                    </a:lnTo>
                    <a:lnTo>
                      <a:pt x="125" y="632"/>
                    </a:lnTo>
                    <a:lnTo>
                      <a:pt x="105" y="632"/>
                    </a:lnTo>
                    <a:lnTo>
                      <a:pt x="98" y="631"/>
                    </a:lnTo>
                    <a:lnTo>
                      <a:pt x="94" y="632"/>
                    </a:lnTo>
                    <a:lnTo>
                      <a:pt x="94" y="596"/>
                    </a:lnTo>
                    <a:lnTo>
                      <a:pt x="83" y="592"/>
                    </a:lnTo>
                    <a:lnTo>
                      <a:pt x="85" y="588"/>
                    </a:lnTo>
                    <a:lnTo>
                      <a:pt x="85" y="584"/>
                    </a:lnTo>
                    <a:lnTo>
                      <a:pt x="89" y="584"/>
                    </a:lnTo>
                    <a:lnTo>
                      <a:pt x="92" y="586"/>
                    </a:lnTo>
                    <a:lnTo>
                      <a:pt x="89" y="586"/>
                    </a:lnTo>
                    <a:lnTo>
                      <a:pt x="96" y="586"/>
                    </a:lnTo>
                    <a:lnTo>
                      <a:pt x="96" y="584"/>
                    </a:lnTo>
                    <a:lnTo>
                      <a:pt x="71" y="582"/>
                    </a:lnTo>
                    <a:lnTo>
                      <a:pt x="54" y="582"/>
                    </a:lnTo>
                    <a:lnTo>
                      <a:pt x="49" y="578"/>
                    </a:lnTo>
                    <a:lnTo>
                      <a:pt x="42" y="570"/>
                    </a:lnTo>
                    <a:lnTo>
                      <a:pt x="38" y="564"/>
                    </a:lnTo>
                    <a:lnTo>
                      <a:pt x="38" y="562"/>
                    </a:lnTo>
                    <a:lnTo>
                      <a:pt x="40" y="561"/>
                    </a:lnTo>
                    <a:lnTo>
                      <a:pt x="42" y="557"/>
                    </a:lnTo>
                    <a:lnTo>
                      <a:pt x="40" y="553"/>
                    </a:lnTo>
                    <a:lnTo>
                      <a:pt x="38" y="551"/>
                    </a:lnTo>
                    <a:lnTo>
                      <a:pt x="36" y="553"/>
                    </a:lnTo>
                    <a:lnTo>
                      <a:pt x="33" y="555"/>
                    </a:lnTo>
                    <a:lnTo>
                      <a:pt x="31" y="553"/>
                    </a:lnTo>
                    <a:lnTo>
                      <a:pt x="29" y="551"/>
                    </a:lnTo>
                    <a:lnTo>
                      <a:pt x="29" y="545"/>
                    </a:lnTo>
                    <a:lnTo>
                      <a:pt x="31" y="541"/>
                    </a:lnTo>
                    <a:lnTo>
                      <a:pt x="33" y="537"/>
                    </a:lnTo>
                    <a:lnTo>
                      <a:pt x="33" y="531"/>
                    </a:lnTo>
                    <a:lnTo>
                      <a:pt x="31" y="525"/>
                    </a:lnTo>
                    <a:lnTo>
                      <a:pt x="31" y="522"/>
                    </a:lnTo>
                    <a:lnTo>
                      <a:pt x="33" y="520"/>
                    </a:lnTo>
                    <a:lnTo>
                      <a:pt x="42" y="518"/>
                    </a:lnTo>
                    <a:lnTo>
                      <a:pt x="45" y="514"/>
                    </a:lnTo>
                    <a:lnTo>
                      <a:pt x="45" y="508"/>
                    </a:lnTo>
                    <a:lnTo>
                      <a:pt x="42" y="504"/>
                    </a:lnTo>
                    <a:lnTo>
                      <a:pt x="45" y="500"/>
                    </a:lnTo>
                    <a:lnTo>
                      <a:pt x="49" y="494"/>
                    </a:lnTo>
                    <a:lnTo>
                      <a:pt x="49" y="491"/>
                    </a:lnTo>
                    <a:lnTo>
                      <a:pt x="49" y="485"/>
                    </a:lnTo>
                    <a:lnTo>
                      <a:pt x="51" y="479"/>
                    </a:lnTo>
                    <a:lnTo>
                      <a:pt x="51" y="475"/>
                    </a:lnTo>
                    <a:lnTo>
                      <a:pt x="51" y="469"/>
                    </a:lnTo>
                    <a:lnTo>
                      <a:pt x="49" y="465"/>
                    </a:lnTo>
                    <a:lnTo>
                      <a:pt x="49" y="463"/>
                    </a:lnTo>
                    <a:lnTo>
                      <a:pt x="51" y="459"/>
                    </a:lnTo>
                    <a:lnTo>
                      <a:pt x="51" y="457"/>
                    </a:lnTo>
                    <a:lnTo>
                      <a:pt x="54" y="457"/>
                    </a:lnTo>
                    <a:lnTo>
                      <a:pt x="56" y="457"/>
                    </a:lnTo>
                    <a:lnTo>
                      <a:pt x="54" y="456"/>
                    </a:lnTo>
                    <a:lnTo>
                      <a:pt x="54" y="452"/>
                    </a:lnTo>
                    <a:lnTo>
                      <a:pt x="54" y="448"/>
                    </a:lnTo>
                    <a:lnTo>
                      <a:pt x="56" y="444"/>
                    </a:lnTo>
                    <a:lnTo>
                      <a:pt x="56" y="440"/>
                    </a:lnTo>
                    <a:lnTo>
                      <a:pt x="54" y="436"/>
                    </a:lnTo>
                    <a:lnTo>
                      <a:pt x="54" y="432"/>
                    </a:lnTo>
                    <a:lnTo>
                      <a:pt x="54" y="428"/>
                    </a:lnTo>
                    <a:lnTo>
                      <a:pt x="54" y="426"/>
                    </a:lnTo>
                    <a:lnTo>
                      <a:pt x="51" y="423"/>
                    </a:lnTo>
                    <a:lnTo>
                      <a:pt x="49" y="419"/>
                    </a:lnTo>
                    <a:lnTo>
                      <a:pt x="49" y="415"/>
                    </a:lnTo>
                    <a:lnTo>
                      <a:pt x="49" y="413"/>
                    </a:lnTo>
                    <a:lnTo>
                      <a:pt x="54" y="405"/>
                    </a:lnTo>
                    <a:lnTo>
                      <a:pt x="54" y="395"/>
                    </a:lnTo>
                    <a:lnTo>
                      <a:pt x="54" y="391"/>
                    </a:lnTo>
                    <a:lnTo>
                      <a:pt x="49" y="389"/>
                    </a:lnTo>
                    <a:lnTo>
                      <a:pt x="47" y="388"/>
                    </a:lnTo>
                    <a:lnTo>
                      <a:pt x="47" y="386"/>
                    </a:lnTo>
                    <a:lnTo>
                      <a:pt x="49" y="380"/>
                    </a:lnTo>
                    <a:lnTo>
                      <a:pt x="47" y="372"/>
                    </a:lnTo>
                    <a:lnTo>
                      <a:pt x="45" y="370"/>
                    </a:lnTo>
                    <a:lnTo>
                      <a:pt x="47" y="368"/>
                    </a:lnTo>
                    <a:lnTo>
                      <a:pt x="51" y="364"/>
                    </a:lnTo>
                    <a:lnTo>
                      <a:pt x="51" y="358"/>
                    </a:lnTo>
                    <a:lnTo>
                      <a:pt x="54" y="351"/>
                    </a:lnTo>
                    <a:lnTo>
                      <a:pt x="56" y="341"/>
                    </a:lnTo>
                    <a:lnTo>
                      <a:pt x="58" y="339"/>
                    </a:lnTo>
                    <a:lnTo>
                      <a:pt x="60" y="339"/>
                    </a:lnTo>
                    <a:lnTo>
                      <a:pt x="60" y="337"/>
                    </a:lnTo>
                    <a:lnTo>
                      <a:pt x="58" y="331"/>
                    </a:lnTo>
                    <a:lnTo>
                      <a:pt x="58" y="327"/>
                    </a:lnTo>
                    <a:lnTo>
                      <a:pt x="58" y="321"/>
                    </a:lnTo>
                    <a:lnTo>
                      <a:pt x="58" y="316"/>
                    </a:lnTo>
                    <a:lnTo>
                      <a:pt x="58" y="312"/>
                    </a:lnTo>
                    <a:lnTo>
                      <a:pt x="60" y="310"/>
                    </a:lnTo>
                    <a:lnTo>
                      <a:pt x="65" y="306"/>
                    </a:lnTo>
                    <a:lnTo>
                      <a:pt x="67" y="306"/>
                    </a:lnTo>
                    <a:lnTo>
                      <a:pt x="69" y="306"/>
                    </a:lnTo>
                    <a:lnTo>
                      <a:pt x="69" y="304"/>
                    </a:lnTo>
                    <a:lnTo>
                      <a:pt x="71" y="300"/>
                    </a:lnTo>
                    <a:lnTo>
                      <a:pt x="69" y="296"/>
                    </a:lnTo>
                    <a:lnTo>
                      <a:pt x="69" y="290"/>
                    </a:lnTo>
                    <a:lnTo>
                      <a:pt x="69" y="286"/>
                    </a:lnTo>
                    <a:lnTo>
                      <a:pt x="74" y="277"/>
                    </a:lnTo>
                    <a:lnTo>
                      <a:pt x="76" y="267"/>
                    </a:lnTo>
                    <a:lnTo>
                      <a:pt x="76" y="261"/>
                    </a:lnTo>
                    <a:lnTo>
                      <a:pt x="76" y="255"/>
                    </a:lnTo>
                    <a:lnTo>
                      <a:pt x="74" y="251"/>
                    </a:lnTo>
                    <a:lnTo>
                      <a:pt x="78" y="246"/>
                    </a:lnTo>
                    <a:lnTo>
                      <a:pt x="78" y="242"/>
                    </a:lnTo>
                    <a:lnTo>
                      <a:pt x="78" y="236"/>
                    </a:lnTo>
                    <a:lnTo>
                      <a:pt x="78" y="228"/>
                    </a:lnTo>
                    <a:lnTo>
                      <a:pt x="78" y="222"/>
                    </a:lnTo>
                    <a:lnTo>
                      <a:pt x="80" y="214"/>
                    </a:lnTo>
                    <a:lnTo>
                      <a:pt x="83" y="211"/>
                    </a:lnTo>
                    <a:lnTo>
                      <a:pt x="83" y="205"/>
                    </a:lnTo>
                    <a:lnTo>
                      <a:pt x="83" y="199"/>
                    </a:lnTo>
                    <a:lnTo>
                      <a:pt x="85" y="181"/>
                    </a:lnTo>
                    <a:lnTo>
                      <a:pt x="85" y="177"/>
                    </a:lnTo>
                    <a:lnTo>
                      <a:pt x="87" y="176"/>
                    </a:lnTo>
                    <a:lnTo>
                      <a:pt x="89" y="174"/>
                    </a:lnTo>
                    <a:lnTo>
                      <a:pt x="92" y="170"/>
                    </a:lnTo>
                    <a:lnTo>
                      <a:pt x="98" y="160"/>
                    </a:lnTo>
                    <a:lnTo>
                      <a:pt x="100" y="154"/>
                    </a:lnTo>
                    <a:lnTo>
                      <a:pt x="100" y="148"/>
                    </a:lnTo>
                    <a:lnTo>
                      <a:pt x="98" y="144"/>
                    </a:lnTo>
                    <a:lnTo>
                      <a:pt x="98" y="142"/>
                    </a:lnTo>
                    <a:lnTo>
                      <a:pt x="100" y="140"/>
                    </a:lnTo>
                    <a:lnTo>
                      <a:pt x="103" y="139"/>
                    </a:lnTo>
                    <a:lnTo>
                      <a:pt x="103" y="137"/>
                    </a:lnTo>
                    <a:lnTo>
                      <a:pt x="100" y="131"/>
                    </a:lnTo>
                    <a:lnTo>
                      <a:pt x="100" y="115"/>
                    </a:lnTo>
                    <a:lnTo>
                      <a:pt x="100" y="113"/>
                    </a:lnTo>
                    <a:lnTo>
                      <a:pt x="103" y="113"/>
                    </a:lnTo>
                    <a:lnTo>
                      <a:pt x="107" y="111"/>
                    </a:lnTo>
                    <a:lnTo>
                      <a:pt x="109" y="109"/>
                    </a:lnTo>
                    <a:lnTo>
                      <a:pt x="112" y="105"/>
                    </a:lnTo>
                    <a:lnTo>
                      <a:pt x="114" y="105"/>
                    </a:lnTo>
                    <a:lnTo>
                      <a:pt x="116" y="104"/>
                    </a:lnTo>
                    <a:lnTo>
                      <a:pt x="118" y="102"/>
                    </a:lnTo>
                    <a:lnTo>
                      <a:pt x="120" y="94"/>
                    </a:lnTo>
                    <a:lnTo>
                      <a:pt x="118" y="92"/>
                    </a:lnTo>
                    <a:lnTo>
                      <a:pt x="116" y="88"/>
                    </a:lnTo>
                    <a:lnTo>
                      <a:pt x="114" y="86"/>
                    </a:lnTo>
                    <a:lnTo>
                      <a:pt x="112" y="82"/>
                    </a:lnTo>
                    <a:lnTo>
                      <a:pt x="114" y="78"/>
                    </a:lnTo>
                    <a:lnTo>
                      <a:pt x="105" y="74"/>
                    </a:lnTo>
                    <a:lnTo>
                      <a:pt x="103" y="65"/>
                    </a:lnTo>
                    <a:lnTo>
                      <a:pt x="103" y="59"/>
                    </a:lnTo>
                    <a:lnTo>
                      <a:pt x="103" y="53"/>
                    </a:lnTo>
                    <a:lnTo>
                      <a:pt x="100" y="47"/>
                    </a:lnTo>
                    <a:lnTo>
                      <a:pt x="98" y="39"/>
                    </a:lnTo>
                    <a:lnTo>
                      <a:pt x="96" y="30"/>
                    </a:lnTo>
                    <a:lnTo>
                      <a:pt x="92" y="26"/>
                    </a:lnTo>
                    <a:lnTo>
                      <a:pt x="87" y="22"/>
                    </a:lnTo>
                    <a:lnTo>
                      <a:pt x="85" y="18"/>
                    </a:lnTo>
                    <a:lnTo>
                      <a:pt x="83" y="14"/>
                    </a:lnTo>
                    <a:lnTo>
                      <a:pt x="80" y="8"/>
                    </a:lnTo>
                    <a:lnTo>
                      <a:pt x="78" y="0"/>
                    </a:lnTo>
                    <a:lnTo>
                      <a:pt x="76" y="2"/>
                    </a:lnTo>
                    <a:lnTo>
                      <a:pt x="71" y="6"/>
                    </a:lnTo>
                    <a:close/>
                    <a:moveTo>
                      <a:pt x="94" y="646"/>
                    </a:moveTo>
                    <a:lnTo>
                      <a:pt x="94" y="646"/>
                    </a:lnTo>
                    <a:lnTo>
                      <a:pt x="96" y="652"/>
                    </a:lnTo>
                    <a:lnTo>
                      <a:pt x="100" y="652"/>
                    </a:lnTo>
                    <a:lnTo>
                      <a:pt x="100" y="650"/>
                    </a:lnTo>
                    <a:lnTo>
                      <a:pt x="98" y="648"/>
                    </a:lnTo>
                    <a:lnTo>
                      <a:pt x="94" y="646"/>
                    </a:lnTo>
                    <a:close/>
                    <a:moveTo>
                      <a:pt x="60" y="636"/>
                    </a:moveTo>
                    <a:lnTo>
                      <a:pt x="60" y="636"/>
                    </a:lnTo>
                    <a:lnTo>
                      <a:pt x="58" y="638"/>
                    </a:lnTo>
                    <a:lnTo>
                      <a:pt x="60" y="638"/>
                    </a:lnTo>
                    <a:lnTo>
                      <a:pt x="67" y="640"/>
                    </a:lnTo>
                    <a:lnTo>
                      <a:pt x="67" y="638"/>
                    </a:lnTo>
                    <a:lnTo>
                      <a:pt x="65" y="636"/>
                    </a:lnTo>
                    <a:lnTo>
                      <a:pt x="60" y="636"/>
                    </a:lnTo>
                    <a:close/>
                    <a:moveTo>
                      <a:pt x="0" y="559"/>
                    </a:moveTo>
                    <a:lnTo>
                      <a:pt x="2" y="562"/>
                    </a:lnTo>
                    <a:lnTo>
                      <a:pt x="4" y="562"/>
                    </a:lnTo>
                    <a:lnTo>
                      <a:pt x="4" y="561"/>
                    </a:lnTo>
                    <a:lnTo>
                      <a:pt x="0" y="559"/>
                    </a:lnTo>
                    <a:close/>
                    <a:moveTo>
                      <a:pt x="4" y="549"/>
                    </a:moveTo>
                    <a:lnTo>
                      <a:pt x="4" y="557"/>
                    </a:lnTo>
                    <a:lnTo>
                      <a:pt x="9" y="555"/>
                    </a:lnTo>
                    <a:lnTo>
                      <a:pt x="11" y="553"/>
                    </a:lnTo>
                    <a:lnTo>
                      <a:pt x="9" y="551"/>
                    </a:lnTo>
                    <a:lnTo>
                      <a:pt x="4" y="549"/>
                    </a:lnTo>
                    <a:close/>
                    <a:moveTo>
                      <a:pt x="56" y="596"/>
                    </a:moveTo>
                    <a:lnTo>
                      <a:pt x="56" y="596"/>
                    </a:lnTo>
                    <a:lnTo>
                      <a:pt x="58" y="596"/>
                    </a:lnTo>
                    <a:lnTo>
                      <a:pt x="58" y="597"/>
                    </a:lnTo>
                    <a:lnTo>
                      <a:pt x="58" y="599"/>
                    </a:lnTo>
                    <a:lnTo>
                      <a:pt x="54" y="605"/>
                    </a:lnTo>
                    <a:lnTo>
                      <a:pt x="51" y="605"/>
                    </a:lnTo>
                    <a:lnTo>
                      <a:pt x="54" y="601"/>
                    </a:lnTo>
                    <a:lnTo>
                      <a:pt x="56" y="596"/>
                    </a:lnTo>
                    <a:close/>
                    <a:moveTo>
                      <a:pt x="42" y="596"/>
                    </a:moveTo>
                    <a:lnTo>
                      <a:pt x="45" y="601"/>
                    </a:lnTo>
                    <a:lnTo>
                      <a:pt x="40" y="599"/>
                    </a:lnTo>
                    <a:lnTo>
                      <a:pt x="40" y="597"/>
                    </a:lnTo>
                    <a:lnTo>
                      <a:pt x="42" y="596"/>
                    </a:lnTo>
                    <a:close/>
                    <a:moveTo>
                      <a:pt x="69" y="592"/>
                    </a:moveTo>
                    <a:lnTo>
                      <a:pt x="69" y="592"/>
                    </a:lnTo>
                    <a:lnTo>
                      <a:pt x="83" y="592"/>
                    </a:lnTo>
                    <a:lnTo>
                      <a:pt x="80" y="596"/>
                    </a:lnTo>
                    <a:lnTo>
                      <a:pt x="76" y="596"/>
                    </a:lnTo>
                    <a:lnTo>
                      <a:pt x="74" y="594"/>
                    </a:lnTo>
                    <a:lnTo>
                      <a:pt x="71" y="596"/>
                    </a:lnTo>
                    <a:lnTo>
                      <a:pt x="67" y="596"/>
                    </a:lnTo>
                    <a:lnTo>
                      <a:pt x="69" y="609"/>
                    </a:lnTo>
                    <a:lnTo>
                      <a:pt x="74" y="607"/>
                    </a:lnTo>
                    <a:lnTo>
                      <a:pt x="78" y="607"/>
                    </a:lnTo>
                    <a:lnTo>
                      <a:pt x="78" y="611"/>
                    </a:lnTo>
                    <a:lnTo>
                      <a:pt x="69" y="613"/>
                    </a:lnTo>
                    <a:lnTo>
                      <a:pt x="71" y="617"/>
                    </a:lnTo>
                    <a:lnTo>
                      <a:pt x="71" y="621"/>
                    </a:lnTo>
                    <a:lnTo>
                      <a:pt x="78" y="621"/>
                    </a:lnTo>
                    <a:lnTo>
                      <a:pt x="69" y="625"/>
                    </a:lnTo>
                    <a:lnTo>
                      <a:pt x="74" y="625"/>
                    </a:lnTo>
                    <a:lnTo>
                      <a:pt x="78" y="625"/>
                    </a:lnTo>
                    <a:lnTo>
                      <a:pt x="71" y="627"/>
                    </a:lnTo>
                    <a:lnTo>
                      <a:pt x="67" y="627"/>
                    </a:lnTo>
                    <a:lnTo>
                      <a:pt x="65" y="627"/>
                    </a:lnTo>
                    <a:lnTo>
                      <a:pt x="67" y="625"/>
                    </a:lnTo>
                    <a:lnTo>
                      <a:pt x="67" y="615"/>
                    </a:lnTo>
                    <a:lnTo>
                      <a:pt x="60" y="615"/>
                    </a:lnTo>
                    <a:lnTo>
                      <a:pt x="62" y="603"/>
                    </a:lnTo>
                    <a:lnTo>
                      <a:pt x="65" y="594"/>
                    </a:lnTo>
                    <a:lnTo>
                      <a:pt x="69" y="592"/>
                    </a:lnTo>
                    <a:close/>
                    <a:moveTo>
                      <a:pt x="24" y="456"/>
                    </a:moveTo>
                    <a:lnTo>
                      <a:pt x="24" y="456"/>
                    </a:lnTo>
                    <a:lnTo>
                      <a:pt x="20" y="457"/>
                    </a:lnTo>
                    <a:lnTo>
                      <a:pt x="16" y="461"/>
                    </a:lnTo>
                    <a:lnTo>
                      <a:pt x="16" y="465"/>
                    </a:lnTo>
                    <a:lnTo>
                      <a:pt x="22" y="467"/>
                    </a:lnTo>
                    <a:lnTo>
                      <a:pt x="18" y="471"/>
                    </a:lnTo>
                    <a:lnTo>
                      <a:pt x="16" y="475"/>
                    </a:lnTo>
                    <a:lnTo>
                      <a:pt x="18" y="475"/>
                    </a:lnTo>
                    <a:lnTo>
                      <a:pt x="24" y="469"/>
                    </a:lnTo>
                    <a:lnTo>
                      <a:pt x="27" y="465"/>
                    </a:lnTo>
                    <a:lnTo>
                      <a:pt x="22" y="467"/>
                    </a:lnTo>
                    <a:lnTo>
                      <a:pt x="22" y="463"/>
                    </a:lnTo>
                    <a:lnTo>
                      <a:pt x="27" y="463"/>
                    </a:lnTo>
                    <a:lnTo>
                      <a:pt x="29" y="459"/>
                    </a:lnTo>
                    <a:lnTo>
                      <a:pt x="27" y="457"/>
                    </a:lnTo>
                    <a:lnTo>
                      <a:pt x="24" y="456"/>
                    </a:lnTo>
                    <a:close/>
                    <a:moveTo>
                      <a:pt x="20" y="442"/>
                    </a:moveTo>
                    <a:lnTo>
                      <a:pt x="22" y="446"/>
                    </a:lnTo>
                    <a:lnTo>
                      <a:pt x="22" y="444"/>
                    </a:lnTo>
                    <a:lnTo>
                      <a:pt x="20" y="442"/>
                    </a:lnTo>
                    <a:close/>
                    <a:moveTo>
                      <a:pt x="24" y="401"/>
                    </a:moveTo>
                    <a:lnTo>
                      <a:pt x="24" y="401"/>
                    </a:lnTo>
                    <a:lnTo>
                      <a:pt x="22" y="428"/>
                    </a:lnTo>
                    <a:lnTo>
                      <a:pt x="29" y="430"/>
                    </a:lnTo>
                    <a:lnTo>
                      <a:pt x="31" y="426"/>
                    </a:lnTo>
                    <a:lnTo>
                      <a:pt x="33" y="423"/>
                    </a:lnTo>
                    <a:lnTo>
                      <a:pt x="33" y="419"/>
                    </a:lnTo>
                    <a:lnTo>
                      <a:pt x="33" y="417"/>
                    </a:lnTo>
                    <a:lnTo>
                      <a:pt x="29" y="415"/>
                    </a:lnTo>
                    <a:lnTo>
                      <a:pt x="33" y="401"/>
                    </a:lnTo>
                    <a:lnTo>
                      <a:pt x="29" y="403"/>
                    </a:lnTo>
                    <a:lnTo>
                      <a:pt x="24" y="4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5" name="Freeform 429"/>
              <p:cNvSpPr>
                <a:spLocks/>
              </p:cNvSpPr>
              <p:nvPr/>
            </p:nvSpPr>
            <p:spPr bwMode="auto">
              <a:xfrm>
                <a:off x="1666" y="2679"/>
                <a:ext cx="138" cy="648"/>
              </a:xfrm>
              <a:custGeom>
                <a:avLst/>
                <a:gdLst>
                  <a:gd name="T0" fmla="*/ 76 w 138"/>
                  <a:gd name="T1" fmla="*/ 41 h 648"/>
                  <a:gd name="T2" fmla="*/ 69 w 138"/>
                  <a:gd name="T3" fmla="*/ 109 h 648"/>
                  <a:gd name="T4" fmla="*/ 58 w 138"/>
                  <a:gd name="T5" fmla="*/ 183 h 648"/>
                  <a:gd name="T6" fmla="*/ 60 w 138"/>
                  <a:gd name="T7" fmla="*/ 232 h 648"/>
                  <a:gd name="T8" fmla="*/ 47 w 138"/>
                  <a:gd name="T9" fmla="*/ 271 h 648"/>
                  <a:gd name="T10" fmla="*/ 29 w 138"/>
                  <a:gd name="T11" fmla="*/ 327 h 648"/>
                  <a:gd name="T12" fmla="*/ 31 w 138"/>
                  <a:gd name="T13" fmla="*/ 368 h 648"/>
                  <a:gd name="T14" fmla="*/ 40 w 138"/>
                  <a:gd name="T15" fmla="*/ 423 h 648"/>
                  <a:gd name="T16" fmla="*/ 36 w 138"/>
                  <a:gd name="T17" fmla="*/ 442 h 648"/>
                  <a:gd name="T18" fmla="*/ 27 w 138"/>
                  <a:gd name="T19" fmla="*/ 479 h 648"/>
                  <a:gd name="T20" fmla="*/ 9 w 138"/>
                  <a:gd name="T21" fmla="*/ 477 h 648"/>
                  <a:gd name="T22" fmla="*/ 16 w 138"/>
                  <a:gd name="T23" fmla="*/ 492 h 648"/>
                  <a:gd name="T24" fmla="*/ 24 w 138"/>
                  <a:gd name="T25" fmla="*/ 506 h 648"/>
                  <a:gd name="T26" fmla="*/ 20 w 138"/>
                  <a:gd name="T27" fmla="*/ 539 h 648"/>
                  <a:gd name="T28" fmla="*/ 13 w 138"/>
                  <a:gd name="T29" fmla="*/ 512 h 648"/>
                  <a:gd name="T30" fmla="*/ 2 w 138"/>
                  <a:gd name="T31" fmla="*/ 527 h 648"/>
                  <a:gd name="T32" fmla="*/ 16 w 138"/>
                  <a:gd name="T33" fmla="*/ 553 h 648"/>
                  <a:gd name="T34" fmla="*/ 16 w 138"/>
                  <a:gd name="T35" fmla="*/ 561 h 648"/>
                  <a:gd name="T36" fmla="*/ 13 w 138"/>
                  <a:gd name="T37" fmla="*/ 576 h 648"/>
                  <a:gd name="T38" fmla="*/ 22 w 138"/>
                  <a:gd name="T39" fmla="*/ 559 h 648"/>
                  <a:gd name="T40" fmla="*/ 27 w 138"/>
                  <a:gd name="T41" fmla="*/ 570 h 648"/>
                  <a:gd name="T42" fmla="*/ 18 w 138"/>
                  <a:gd name="T43" fmla="*/ 580 h 648"/>
                  <a:gd name="T44" fmla="*/ 22 w 138"/>
                  <a:gd name="T45" fmla="*/ 603 h 648"/>
                  <a:gd name="T46" fmla="*/ 24 w 138"/>
                  <a:gd name="T47" fmla="*/ 590 h 648"/>
                  <a:gd name="T48" fmla="*/ 31 w 138"/>
                  <a:gd name="T49" fmla="*/ 582 h 648"/>
                  <a:gd name="T50" fmla="*/ 38 w 138"/>
                  <a:gd name="T51" fmla="*/ 582 h 648"/>
                  <a:gd name="T52" fmla="*/ 29 w 138"/>
                  <a:gd name="T53" fmla="*/ 588 h 648"/>
                  <a:gd name="T54" fmla="*/ 33 w 138"/>
                  <a:gd name="T55" fmla="*/ 615 h 648"/>
                  <a:gd name="T56" fmla="*/ 45 w 138"/>
                  <a:gd name="T57" fmla="*/ 617 h 648"/>
                  <a:gd name="T58" fmla="*/ 47 w 138"/>
                  <a:gd name="T59" fmla="*/ 605 h 648"/>
                  <a:gd name="T60" fmla="*/ 51 w 138"/>
                  <a:gd name="T61" fmla="*/ 623 h 648"/>
                  <a:gd name="T62" fmla="*/ 49 w 138"/>
                  <a:gd name="T63" fmla="*/ 629 h 648"/>
                  <a:gd name="T64" fmla="*/ 74 w 138"/>
                  <a:gd name="T65" fmla="*/ 638 h 648"/>
                  <a:gd name="T66" fmla="*/ 80 w 138"/>
                  <a:gd name="T67" fmla="*/ 646 h 648"/>
                  <a:gd name="T68" fmla="*/ 98 w 138"/>
                  <a:gd name="T69" fmla="*/ 642 h 648"/>
                  <a:gd name="T70" fmla="*/ 105 w 138"/>
                  <a:gd name="T71" fmla="*/ 644 h 648"/>
                  <a:gd name="T72" fmla="*/ 129 w 138"/>
                  <a:gd name="T73" fmla="*/ 634 h 648"/>
                  <a:gd name="T74" fmla="*/ 83 w 138"/>
                  <a:gd name="T75" fmla="*/ 592 h 648"/>
                  <a:gd name="T76" fmla="*/ 96 w 138"/>
                  <a:gd name="T77" fmla="*/ 584 h 648"/>
                  <a:gd name="T78" fmla="*/ 40 w 138"/>
                  <a:gd name="T79" fmla="*/ 561 h 648"/>
                  <a:gd name="T80" fmla="*/ 29 w 138"/>
                  <a:gd name="T81" fmla="*/ 551 h 648"/>
                  <a:gd name="T82" fmla="*/ 33 w 138"/>
                  <a:gd name="T83" fmla="*/ 520 h 648"/>
                  <a:gd name="T84" fmla="*/ 49 w 138"/>
                  <a:gd name="T85" fmla="*/ 491 h 648"/>
                  <a:gd name="T86" fmla="*/ 51 w 138"/>
                  <a:gd name="T87" fmla="*/ 459 h 648"/>
                  <a:gd name="T88" fmla="*/ 56 w 138"/>
                  <a:gd name="T89" fmla="*/ 444 h 648"/>
                  <a:gd name="T90" fmla="*/ 49 w 138"/>
                  <a:gd name="T91" fmla="*/ 419 h 648"/>
                  <a:gd name="T92" fmla="*/ 47 w 138"/>
                  <a:gd name="T93" fmla="*/ 388 h 648"/>
                  <a:gd name="T94" fmla="*/ 51 w 138"/>
                  <a:gd name="T95" fmla="*/ 358 h 648"/>
                  <a:gd name="T96" fmla="*/ 58 w 138"/>
                  <a:gd name="T97" fmla="*/ 327 h 648"/>
                  <a:gd name="T98" fmla="*/ 69 w 138"/>
                  <a:gd name="T99" fmla="*/ 306 h 648"/>
                  <a:gd name="T100" fmla="*/ 76 w 138"/>
                  <a:gd name="T101" fmla="*/ 267 h 648"/>
                  <a:gd name="T102" fmla="*/ 78 w 138"/>
                  <a:gd name="T103" fmla="*/ 228 h 648"/>
                  <a:gd name="T104" fmla="*/ 85 w 138"/>
                  <a:gd name="T105" fmla="*/ 177 h 648"/>
                  <a:gd name="T106" fmla="*/ 98 w 138"/>
                  <a:gd name="T107" fmla="*/ 144 h 648"/>
                  <a:gd name="T108" fmla="*/ 100 w 138"/>
                  <a:gd name="T109" fmla="*/ 113 h 648"/>
                  <a:gd name="T110" fmla="*/ 118 w 138"/>
                  <a:gd name="T111" fmla="*/ 102 h 648"/>
                  <a:gd name="T112" fmla="*/ 105 w 138"/>
                  <a:gd name="T113" fmla="*/ 74 h 648"/>
                  <a:gd name="T114" fmla="*/ 92 w 138"/>
                  <a:gd name="T115" fmla="*/ 26 h 648"/>
                  <a:gd name="T116" fmla="*/ 71 w 138"/>
                  <a:gd name="T117" fmla="*/ 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648">
                    <a:moveTo>
                      <a:pt x="71" y="6"/>
                    </a:moveTo>
                    <a:lnTo>
                      <a:pt x="71" y="6"/>
                    </a:lnTo>
                    <a:lnTo>
                      <a:pt x="67" y="12"/>
                    </a:lnTo>
                    <a:lnTo>
                      <a:pt x="65" y="14"/>
                    </a:lnTo>
                    <a:lnTo>
                      <a:pt x="69" y="20"/>
                    </a:lnTo>
                    <a:lnTo>
                      <a:pt x="74" y="26"/>
                    </a:lnTo>
                    <a:lnTo>
                      <a:pt x="76" y="41"/>
                    </a:lnTo>
                    <a:lnTo>
                      <a:pt x="76" y="57"/>
                    </a:lnTo>
                    <a:lnTo>
                      <a:pt x="74" y="94"/>
                    </a:lnTo>
                    <a:lnTo>
                      <a:pt x="69" y="94"/>
                    </a:lnTo>
                    <a:lnTo>
                      <a:pt x="69" y="96"/>
                    </a:lnTo>
                    <a:lnTo>
                      <a:pt x="71" y="98"/>
                    </a:lnTo>
                    <a:lnTo>
                      <a:pt x="74" y="102"/>
                    </a:lnTo>
                    <a:lnTo>
                      <a:pt x="69" y="109"/>
                    </a:lnTo>
                    <a:lnTo>
                      <a:pt x="69" y="117"/>
                    </a:lnTo>
                    <a:lnTo>
                      <a:pt x="69" y="123"/>
                    </a:lnTo>
                    <a:lnTo>
                      <a:pt x="71" y="133"/>
                    </a:lnTo>
                    <a:lnTo>
                      <a:pt x="67" y="139"/>
                    </a:lnTo>
                    <a:lnTo>
                      <a:pt x="65" y="164"/>
                    </a:lnTo>
                    <a:lnTo>
                      <a:pt x="60" y="177"/>
                    </a:lnTo>
                    <a:lnTo>
                      <a:pt x="58" y="183"/>
                    </a:lnTo>
                    <a:lnTo>
                      <a:pt x="56" y="187"/>
                    </a:lnTo>
                    <a:lnTo>
                      <a:pt x="60" y="199"/>
                    </a:lnTo>
                    <a:lnTo>
                      <a:pt x="62" y="203"/>
                    </a:lnTo>
                    <a:lnTo>
                      <a:pt x="58" y="211"/>
                    </a:lnTo>
                    <a:lnTo>
                      <a:pt x="56" y="216"/>
                    </a:lnTo>
                    <a:lnTo>
                      <a:pt x="56" y="220"/>
                    </a:lnTo>
                    <a:lnTo>
                      <a:pt x="60" y="232"/>
                    </a:lnTo>
                    <a:lnTo>
                      <a:pt x="60" y="240"/>
                    </a:lnTo>
                    <a:lnTo>
                      <a:pt x="60" y="249"/>
                    </a:lnTo>
                    <a:lnTo>
                      <a:pt x="56" y="251"/>
                    </a:lnTo>
                    <a:lnTo>
                      <a:pt x="51" y="253"/>
                    </a:lnTo>
                    <a:lnTo>
                      <a:pt x="51" y="261"/>
                    </a:lnTo>
                    <a:lnTo>
                      <a:pt x="51" y="269"/>
                    </a:lnTo>
                    <a:lnTo>
                      <a:pt x="47" y="271"/>
                    </a:lnTo>
                    <a:lnTo>
                      <a:pt x="40" y="296"/>
                    </a:lnTo>
                    <a:lnTo>
                      <a:pt x="42" y="296"/>
                    </a:lnTo>
                    <a:lnTo>
                      <a:pt x="42" y="298"/>
                    </a:lnTo>
                    <a:lnTo>
                      <a:pt x="40" y="298"/>
                    </a:lnTo>
                    <a:lnTo>
                      <a:pt x="36" y="318"/>
                    </a:lnTo>
                    <a:lnTo>
                      <a:pt x="31" y="325"/>
                    </a:lnTo>
                    <a:lnTo>
                      <a:pt x="29" y="327"/>
                    </a:lnTo>
                    <a:lnTo>
                      <a:pt x="27" y="329"/>
                    </a:lnTo>
                    <a:lnTo>
                      <a:pt x="31" y="331"/>
                    </a:lnTo>
                    <a:lnTo>
                      <a:pt x="33" y="337"/>
                    </a:lnTo>
                    <a:lnTo>
                      <a:pt x="33" y="343"/>
                    </a:lnTo>
                    <a:lnTo>
                      <a:pt x="36" y="353"/>
                    </a:lnTo>
                    <a:lnTo>
                      <a:pt x="36" y="368"/>
                    </a:lnTo>
                    <a:lnTo>
                      <a:pt x="31" y="368"/>
                    </a:lnTo>
                    <a:lnTo>
                      <a:pt x="29" y="382"/>
                    </a:lnTo>
                    <a:lnTo>
                      <a:pt x="27" y="391"/>
                    </a:lnTo>
                    <a:lnTo>
                      <a:pt x="29" y="395"/>
                    </a:lnTo>
                    <a:lnTo>
                      <a:pt x="31" y="397"/>
                    </a:lnTo>
                    <a:lnTo>
                      <a:pt x="36" y="399"/>
                    </a:lnTo>
                    <a:lnTo>
                      <a:pt x="42" y="397"/>
                    </a:lnTo>
                    <a:lnTo>
                      <a:pt x="40" y="423"/>
                    </a:lnTo>
                    <a:lnTo>
                      <a:pt x="36" y="424"/>
                    </a:lnTo>
                    <a:lnTo>
                      <a:pt x="38" y="428"/>
                    </a:lnTo>
                    <a:lnTo>
                      <a:pt x="38" y="430"/>
                    </a:lnTo>
                    <a:lnTo>
                      <a:pt x="40" y="434"/>
                    </a:lnTo>
                    <a:lnTo>
                      <a:pt x="40" y="436"/>
                    </a:lnTo>
                    <a:lnTo>
                      <a:pt x="38" y="438"/>
                    </a:lnTo>
                    <a:lnTo>
                      <a:pt x="36" y="442"/>
                    </a:lnTo>
                    <a:lnTo>
                      <a:pt x="36" y="446"/>
                    </a:lnTo>
                    <a:lnTo>
                      <a:pt x="31" y="444"/>
                    </a:lnTo>
                    <a:lnTo>
                      <a:pt x="31" y="454"/>
                    </a:lnTo>
                    <a:lnTo>
                      <a:pt x="31" y="461"/>
                    </a:lnTo>
                    <a:lnTo>
                      <a:pt x="31" y="471"/>
                    </a:lnTo>
                    <a:lnTo>
                      <a:pt x="29" y="483"/>
                    </a:lnTo>
                    <a:lnTo>
                      <a:pt x="27" y="479"/>
                    </a:lnTo>
                    <a:lnTo>
                      <a:pt x="22" y="479"/>
                    </a:lnTo>
                    <a:lnTo>
                      <a:pt x="22" y="481"/>
                    </a:lnTo>
                    <a:lnTo>
                      <a:pt x="18" y="483"/>
                    </a:lnTo>
                    <a:lnTo>
                      <a:pt x="18" y="481"/>
                    </a:lnTo>
                    <a:lnTo>
                      <a:pt x="20" y="479"/>
                    </a:lnTo>
                    <a:lnTo>
                      <a:pt x="11" y="475"/>
                    </a:lnTo>
                    <a:lnTo>
                      <a:pt x="9" y="477"/>
                    </a:lnTo>
                    <a:lnTo>
                      <a:pt x="9" y="475"/>
                    </a:lnTo>
                    <a:lnTo>
                      <a:pt x="7" y="477"/>
                    </a:lnTo>
                    <a:lnTo>
                      <a:pt x="7" y="481"/>
                    </a:lnTo>
                    <a:lnTo>
                      <a:pt x="2" y="491"/>
                    </a:lnTo>
                    <a:lnTo>
                      <a:pt x="9" y="487"/>
                    </a:lnTo>
                    <a:lnTo>
                      <a:pt x="9" y="492"/>
                    </a:lnTo>
                    <a:lnTo>
                      <a:pt x="16" y="492"/>
                    </a:lnTo>
                    <a:lnTo>
                      <a:pt x="18" y="491"/>
                    </a:lnTo>
                    <a:lnTo>
                      <a:pt x="20" y="491"/>
                    </a:lnTo>
                    <a:lnTo>
                      <a:pt x="24" y="492"/>
                    </a:lnTo>
                    <a:lnTo>
                      <a:pt x="22" y="498"/>
                    </a:lnTo>
                    <a:lnTo>
                      <a:pt x="22" y="500"/>
                    </a:lnTo>
                    <a:lnTo>
                      <a:pt x="24" y="504"/>
                    </a:lnTo>
                    <a:lnTo>
                      <a:pt x="24" y="506"/>
                    </a:lnTo>
                    <a:lnTo>
                      <a:pt x="20" y="506"/>
                    </a:lnTo>
                    <a:lnTo>
                      <a:pt x="20" y="522"/>
                    </a:lnTo>
                    <a:lnTo>
                      <a:pt x="20" y="535"/>
                    </a:lnTo>
                    <a:lnTo>
                      <a:pt x="24" y="531"/>
                    </a:lnTo>
                    <a:lnTo>
                      <a:pt x="24" y="533"/>
                    </a:lnTo>
                    <a:lnTo>
                      <a:pt x="22" y="535"/>
                    </a:lnTo>
                    <a:lnTo>
                      <a:pt x="20" y="539"/>
                    </a:lnTo>
                    <a:lnTo>
                      <a:pt x="18" y="543"/>
                    </a:lnTo>
                    <a:lnTo>
                      <a:pt x="18" y="547"/>
                    </a:lnTo>
                    <a:lnTo>
                      <a:pt x="16" y="549"/>
                    </a:lnTo>
                    <a:lnTo>
                      <a:pt x="16" y="547"/>
                    </a:lnTo>
                    <a:lnTo>
                      <a:pt x="16" y="545"/>
                    </a:lnTo>
                    <a:lnTo>
                      <a:pt x="16" y="527"/>
                    </a:lnTo>
                    <a:lnTo>
                      <a:pt x="13" y="512"/>
                    </a:lnTo>
                    <a:lnTo>
                      <a:pt x="4" y="512"/>
                    </a:lnTo>
                    <a:lnTo>
                      <a:pt x="4" y="514"/>
                    </a:lnTo>
                    <a:lnTo>
                      <a:pt x="7" y="514"/>
                    </a:lnTo>
                    <a:lnTo>
                      <a:pt x="7" y="516"/>
                    </a:lnTo>
                    <a:lnTo>
                      <a:pt x="0" y="520"/>
                    </a:lnTo>
                    <a:lnTo>
                      <a:pt x="0" y="524"/>
                    </a:lnTo>
                    <a:lnTo>
                      <a:pt x="2" y="527"/>
                    </a:lnTo>
                    <a:lnTo>
                      <a:pt x="4" y="531"/>
                    </a:lnTo>
                    <a:lnTo>
                      <a:pt x="4" y="537"/>
                    </a:lnTo>
                    <a:lnTo>
                      <a:pt x="0" y="537"/>
                    </a:lnTo>
                    <a:lnTo>
                      <a:pt x="2" y="541"/>
                    </a:lnTo>
                    <a:lnTo>
                      <a:pt x="2" y="545"/>
                    </a:lnTo>
                    <a:lnTo>
                      <a:pt x="16" y="547"/>
                    </a:lnTo>
                    <a:lnTo>
                      <a:pt x="16" y="553"/>
                    </a:lnTo>
                    <a:lnTo>
                      <a:pt x="18" y="553"/>
                    </a:lnTo>
                    <a:lnTo>
                      <a:pt x="22" y="553"/>
                    </a:lnTo>
                    <a:lnTo>
                      <a:pt x="22" y="555"/>
                    </a:lnTo>
                    <a:lnTo>
                      <a:pt x="22" y="559"/>
                    </a:lnTo>
                    <a:lnTo>
                      <a:pt x="16" y="555"/>
                    </a:lnTo>
                    <a:lnTo>
                      <a:pt x="16" y="557"/>
                    </a:lnTo>
                    <a:lnTo>
                      <a:pt x="16" y="561"/>
                    </a:lnTo>
                    <a:lnTo>
                      <a:pt x="16" y="562"/>
                    </a:lnTo>
                    <a:lnTo>
                      <a:pt x="16" y="561"/>
                    </a:lnTo>
                    <a:lnTo>
                      <a:pt x="9" y="559"/>
                    </a:lnTo>
                    <a:lnTo>
                      <a:pt x="9" y="564"/>
                    </a:lnTo>
                    <a:lnTo>
                      <a:pt x="7" y="564"/>
                    </a:lnTo>
                    <a:lnTo>
                      <a:pt x="7" y="576"/>
                    </a:lnTo>
                    <a:lnTo>
                      <a:pt x="13" y="576"/>
                    </a:lnTo>
                    <a:lnTo>
                      <a:pt x="16" y="572"/>
                    </a:lnTo>
                    <a:lnTo>
                      <a:pt x="18" y="568"/>
                    </a:lnTo>
                    <a:lnTo>
                      <a:pt x="20" y="572"/>
                    </a:lnTo>
                    <a:lnTo>
                      <a:pt x="20" y="566"/>
                    </a:lnTo>
                    <a:lnTo>
                      <a:pt x="18" y="564"/>
                    </a:lnTo>
                    <a:lnTo>
                      <a:pt x="22" y="562"/>
                    </a:lnTo>
                    <a:lnTo>
                      <a:pt x="22" y="559"/>
                    </a:lnTo>
                    <a:lnTo>
                      <a:pt x="24" y="561"/>
                    </a:lnTo>
                    <a:lnTo>
                      <a:pt x="29" y="561"/>
                    </a:lnTo>
                    <a:lnTo>
                      <a:pt x="22" y="564"/>
                    </a:lnTo>
                    <a:lnTo>
                      <a:pt x="22" y="568"/>
                    </a:lnTo>
                    <a:lnTo>
                      <a:pt x="22" y="570"/>
                    </a:lnTo>
                    <a:lnTo>
                      <a:pt x="24" y="570"/>
                    </a:lnTo>
                    <a:lnTo>
                      <a:pt x="27" y="570"/>
                    </a:lnTo>
                    <a:lnTo>
                      <a:pt x="24" y="574"/>
                    </a:lnTo>
                    <a:lnTo>
                      <a:pt x="24" y="576"/>
                    </a:lnTo>
                    <a:lnTo>
                      <a:pt x="24" y="578"/>
                    </a:lnTo>
                    <a:lnTo>
                      <a:pt x="20" y="578"/>
                    </a:lnTo>
                    <a:lnTo>
                      <a:pt x="18" y="578"/>
                    </a:lnTo>
                    <a:lnTo>
                      <a:pt x="18" y="576"/>
                    </a:lnTo>
                    <a:lnTo>
                      <a:pt x="18" y="580"/>
                    </a:lnTo>
                    <a:lnTo>
                      <a:pt x="13" y="580"/>
                    </a:lnTo>
                    <a:lnTo>
                      <a:pt x="16" y="578"/>
                    </a:lnTo>
                    <a:lnTo>
                      <a:pt x="9" y="580"/>
                    </a:lnTo>
                    <a:lnTo>
                      <a:pt x="4" y="578"/>
                    </a:lnTo>
                    <a:lnTo>
                      <a:pt x="11" y="594"/>
                    </a:lnTo>
                    <a:lnTo>
                      <a:pt x="13" y="599"/>
                    </a:lnTo>
                    <a:lnTo>
                      <a:pt x="22" y="603"/>
                    </a:lnTo>
                    <a:lnTo>
                      <a:pt x="27" y="603"/>
                    </a:lnTo>
                    <a:lnTo>
                      <a:pt x="29" y="603"/>
                    </a:lnTo>
                    <a:lnTo>
                      <a:pt x="18" y="597"/>
                    </a:lnTo>
                    <a:lnTo>
                      <a:pt x="16" y="596"/>
                    </a:lnTo>
                    <a:lnTo>
                      <a:pt x="18" y="596"/>
                    </a:lnTo>
                    <a:lnTo>
                      <a:pt x="24" y="596"/>
                    </a:lnTo>
                    <a:lnTo>
                      <a:pt x="24" y="590"/>
                    </a:lnTo>
                    <a:lnTo>
                      <a:pt x="24" y="584"/>
                    </a:lnTo>
                    <a:lnTo>
                      <a:pt x="22" y="584"/>
                    </a:lnTo>
                    <a:lnTo>
                      <a:pt x="20" y="580"/>
                    </a:lnTo>
                    <a:lnTo>
                      <a:pt x="24" y="580"/>
                    </a:lnTo>
                    <a:lnTo>
                      <a:pt x="29" y="578"/>
                    </a:lnTo>
                    <a:lnTo>
                      <a:pt x="29" y="580"/>
                    </a:lnTo>
                    <a:lnTo>
                      <a:pt x="31" y="582"/>
                    </a:lnTo>
                    <a:lnTo>
                      <a:pt x="36" y="576"/>
                    </a:lnTo>
                    <a:lnTo>
                      <a:pt x="40" y="578"/>
                    </a:lnTo>
                    <a:lnTo>
                      <a:pt x="42" y="578"/>
                    </a:lnTo>
                    <a:lnTo>
                      <a:pt x="42" y="580"/>
                    </a:lnTo>
                    <a:lnTo>
                      <a:pt x="40" y="580"/>
                    </a:lnTo>
                    <a:lnTo>
                      <a:pt x="40" y="582"/>
                    </a:lnTo>
                    <a:lnTo>
                      <a:pt x="38" y="582"/>
                    </a:lnTo>
                    <a:lnTo>
                      <a:pt x="38" y="580"/>
                    </a:lnTo>
                    <a:lnTo>
                      <a:pt x="36" y="580"/>
                    </a:lnTo>
                    <a:lnTo>
                      <a:pt x="36" y="588"/>
                    </a:lnTo>
                    <a:lnTo>
                      <a:pt x="31" y="584"/>
                    </a:lnTo>
                    <a:lnTo>
                      <a:pt x="29" y="586"/>
                    </a:lnTo>
                    <a:lnTo>
                      <a:pt x="27" y="588"/>
                    </a:lnTo>
                    <a:lnTo>
                      <a:pt x="29" y="588"/>
                    </a:lnTo>
                    <a:lnTo>
                      <a:pt x="29" y="601"/>
                    </a:lnTo>
                    <a:lnTo>
                      <a:pt x="36" y="601"/>
                    </a:lnTo>
                    <a:lnTo>
                      <a:pt x="36" y="603"/>
                    </a:lnTo>
                    <a:lnTo>
                      <a:pt x="29" y="603"/>
                    </a:lnTo>
                    <a:lnTo>
                      <a:pt x="29" y="609"/>
                    </a:lnTo>
                    <a:lnTo>
                      <a:pt x="29" y="613"/>
                    </a:lnTo>
                    <a:lnTo>
                      <a:pt x="33" y="615"/>
                    </a:lnTo>
                    <a:lnTo>
                      <a:pt x="36" y="615"/>
                    </a:lnTo>
                    <a:lnTo>
                      <a:pt x="36" y="619"/>
                    </a:lnTo>
                    <a:lnTo>
                      <a:pt x="38" y="619"/>
                    </a:lnTo>
                    <a:lnTo>
                      <a:pt x="42" y="623"/>
                    </a:lnTo>
                    <a:lnTo>
                      <a:pt x="45" y="621"/>
                    </a:lnTo>
                    <a:lnTo>
                      <a:pt x="45" y="619"/>
                    </a:lnTo>
                    <a:lnTo>
                      <a:pt x="45" y="617"/>
                    </a:lnTo>
                    <a:lnTo>
                      <a:pt x="42" y="617"/>
                    </a:lnTo>
                    <a:lnTo>
                      <a:pt x="45" y="611"/>
                    </a:lnTo>
                    <a:lnTo>
                      <a:pt x="38" y="609"/>
                    </a:lnTo>
                    <a:lnTo>
                      <a:pt x="40" y="609"/>
                    </a:lnTo>
                    <a:lnTo>
                      <a:pt x="42" y="607"/>
                    </a:lnTo>
                    <a:lnTo>
                      <a:pt x="45" y="605"/>
                    </a:lnTo>
                    <a:lnTo>
                      <a:pt x="47" y="605"/>
                    </a:lnTo>
                    <a:lnTo>
                      <a:pt x="49" y="609"/>
                    </a:lnTo>
                    <a:lnTo>
                      <a:pt x="49" y="613"/>
                    </a:lnTo>
                    <a:lnTo>
                      <a:pt x="54" y="613"/>
                    </a:lnTo>
                    <a:lnTo>
                      <a:pt x="60" y="615"/>
                    </a:lnTo>
                    <a:lnTo>
                      <a:pt x="60" y="621"/>
                    </a:lnTo>
                    <a:lnTo>
                      <a:pt x="47" y="617"/>
                    </a:lnTo>
                    <a:lnTo>
                      <a:pt x="51" y="623"/>
                    </a:lnTo>
                    <a:lnTo>
                      <a:pt x="60" y="623"/>
                    </a:lnTo>
                    <a:lnTo>
                      <a:pt x="67" y="623"/>
                    </a:lnTo>
                    <a:lnTo>
                      <a:pt x="60" y="625"/>
                    </a:lnTo>
                    <a:lnTo>
                      <a:pt x="47" y="627"/>
                    </a:lnTo>
                    <a:lnTo>
                      <a:pt x="47" y="632"/>
                    </a:lnTo>
                    <a:lnTo>
                      <a:pt x="49" y="632"/>
                    </a:lnTo>
                    <a:lnTo>
                      <a:pt x="49" y="629"/>
                    </a:lnTo>
                    <a:lnTo>
                      <a:pt x="56" y="631"/>
                    </a:lnTo>
                    <a:lnTo>
                      <a:pt x="62" y="631"/>
                    </a:lnTo>
                    <a:lnTo>
                      <a:pt x="62" y="634"/>
                    </a:lnTo>
                    <a:lnTo>
                      <a:pt x="67" y="634"/>
                    </a:lnTo>
                    <a:lnTo>
                      <a:pt x="74" y="634"/>
                    </a:lnTo>
                    <a:lnTo>
                      <a:pt x="74" y="636"/>
                    </a:lnTo>
                    <a:lnTo>
                      <a:pt x="74" y="638"/>
                    </a:lnTo>
                    <a:lnTo>
                      <a:pt x="76" y="638"/>
                    </a:lnTo>
                    <a:lnTo>
                      <a:pt x="80" y="636"/>
                    </a:lnTo>
                    <a:lnTo>
                      <a:pt x="80" y="638"/>
                    </a:lnTo>
                    <a:lnTo>
                      <a:pt x="78" y="640"/>
                    </a:lnTo>
                    <a:lnTo>
                      <a:pt x="74" y="640"/>
                    </a:lnTo>
                    <a:lnTo>
                      <a:pt x="78" y="646"/>
                    </a:lnTo>
                    <a:lnTo>
                      <a:pt x="80" y="646"/>
                    </a:lnTo>
                    <a:lnTo>
                      <a:pt x="83" y="648"/>
                    </a:lnTo>
                    <a:lnTo>
                      <a:pt x="87" y="648"/>
                    </a:lnTo>
                    <a:lnTo>
                      <a:pt x="87" y="646"/>
                    </a:lnTo>
                    <a:lnTo>
                      <a:pt x="87" y="644"/>
                    </a:lnTo>
                    <a:lnTo>
                      <a:pt x="87" y="642"/>
                    </a:lnTo>
                    <a:lnTo>
                      <a:pt x="96" y="642"/>
                    </a:lnTo>
                    <a:lnTo>
                      <a:pt x="98" y="642"/>
                    </a:lnTo>
                    <a:lnTo>
                      <a:pt x="96" y="640"/>
                    </a:lnTo>
                    <a:lnTo>
                      <a:pt x="96" y="636"/>
                    </a:lnTo>
                    <a:lnTo>
                      <a:pt x="92" y="636"/>
                    </a:lnTo>
                    <a:lnTo>
                      <a:pt x="89" y="634"/>
                    </a:lnTo>
                    <a:lnTo>
                      <a:pt x="94" y="634"/>
                    </a:lnTo>
                    <a:lnTo>
                      <a:pt x="98" y="634"/>
                    </a:lnTo>
                    <a:lnTo>
                      <a:pt x="105" y="644"/>
                    </a:lnTo>
                    <a:lnTo>
                      <a:pt x="109" y="644"/>
                    </a:lnTo>
                    <a:lnTo>
                      <a:pt x="112" y="642"/>
                    </a:lnTo>
                    <a:lnTo>
                      <a:pt x="114" y="640"/>
                    </a:lnTo>
                    <a:lnTo>
                      <a:pt x="114" y="636"/>
                    </a:lnTo>
                    <a:lnTo>
                      <a:pt x="116" y="634"/>
                    </a:lnTo>
                    <a:lnTo>
                      <a:pt x="123" y="634"/>
                    </a:lnTo>
                    <a:lnTo>
                      <a:pt x="129" y="634"/>
                    </a:lnTo>
                    <a:lnTo>
                      <a:pt x="138" y="634"/>
                    </a:lnTo>
                    <a:lnTo>
                      <a:pt x="125" y="632"/>
                    </a:lnTo>
                    <a:lnTo>
                      <a:pt x="105" y="632"/>
                    </a:lnTo>
                    <a:lnTo>
                      <a:pt x="98" y="631"/>
                    </a:lnTo>
                    <a:lnTo>
                      <a:pt x="94" y="632"/>
                    </a:lnTo>
                    <a:lnTo>
                      <a:pt x="94" y="596"/>
                    </a:lnTo>
                    <a:lnTo>
                      <a:pt x="83" y="592"/>
                    </a:lnTo>
                    <a:lnTo>
                      <a:pt x="85" y="588"/>
                    </a:lnTo>
                    <a:lnTo>
                      <a:pt x="85" y="584"/>
                    </a:lnTo>
                    <a:lnTo>
                      <a:pt x="89" y="584"/>
                    </a:lnTo>
                    <a:lnTo>
                      <a:pt x="92" y="586"/>
                    </a:lnTo>
                    <a:lnTo>
                      <a:pt x="89" y="586"/>
                    </a:lnTo>
                    <a:lnTo>
                      <a:pt x="96" y="586"/>
                    </a:lnTo>
                    <a:lnTo>
                      <a:pt x="96" y="584"/>
                    </a:lnTo>
                    <a:lnTo>
                      <a:pt x="71" y="582"/>
                    </a:lnTo>
                    <a:lnTo>
                      <a:pt x="54" y="582"/>
                    </a:lnTo>
                    <a:lnTo>
                      <a:pt x="49" y="578"/>
                    </a:lnTo>
                    <a:lnTo>
                      <a:pt x="42" y="570"/>
                    </a:lnTo>
                    <a:lnTo>
                      <a:pt x="38" y="564"/>
                    </a:lnTo>
                    <a:lnTo>
                      <a:pt x="38" y="562"/>
                    </a:lnTo>
                    <a:lnTo>
                      <a:pt x="40" y="561"/>
                    </a:lnTo>
                    <a:lnTo>
                      <a:pt x="42" y="557"/>
                    </a:lnTo>
                    <a:lnTo>
                      <a:pt x="40" y="553"/>
                    </a:lnTo>
                    <a:lnTo>
                      <a:pt x="38" y="551"/>
                    </a:lnTo>
                    <a:lnTo>
                      <a:pt x="36" y="553"/>
                    </a:lnTo>
                    <a:lnTo>
                      <a:pt x="33" y="555"/>
                    </a:lnTo>
                    <a:lnTo>
                      <a:pt x="31" y="553"/>
                    </a:lnTo>
                    <a:lnTo>
                      <a:pt x="29" y="551"/>
                    </a:lnTo>
                    <a:lnTo>
                      <a:pt x="29" y="545"/>
                    </a:lnTo>
                    <a:lnTo>
                      <a:pt x="31" y="541"/>
                    </a:lnTo>
                    <a:lnTo>
                      <a:pt x="33" y="537"/>
                    </a:lnTo>
                    <a:lnTo>
                      <a:pt x="33" y="531"/>
                    </a:lnTo>
                    <a:lnTo>
                      <a:pt x="31" y="525"/>
                    </a:lnTo>
                    <a:lnTo>
                      <a:pt x="31" y="522"/>
                    </a:lnTo>
                    <a:lnTo>
                      <a:pt x="33" y="520"/>
                    </a:lnTo>
                    <a:lnTo>
                      <a:pt x="42" y="518"/>
                    </a:lnTo>
                    <a:lnTo>
                      <a:pt x="45" y="514"/>
                    </a:lnTo>
                    <a:lnTo>
                      <a:pt x="45" y="508"/>
                    </a:lnTo>
                    <a:lnTo>
                      <a:pt x="42" y="504"/>
                    </a:lnTo>
                    <a:lnTo>
                      <a:pt x="45" y="500"/>
                    </a:lnTo>
                    <a:lnTo>
                      <a:pt x="49" y="494"/>
                    </a:lnTo>
                    <a:lnTo>
                      <a:pt x="49" y="491"/>
                    </a:lnTo>
                    <a:lnTo>
                      <a:pt x="49" y="485"/>
                    </a:lnTo>
                    <a:lnTo>
                      <a:pt x="51" y="479"/>
                    </a:lnTo>
                    <a:lnTo>
                      <a:pt x="51" y="475"/>
                    </a:lnTo>
                    <a:lnTo>
                      <a:pt x="51" y="469"/>
                    </a:lnTo>
                    <a:lnTo>
                      <a:pt x="49" y="465"/>
                    </a:lnTo>
                    <a:lnTo>
                      <a:pt x="49" y="463"/>
                    </a:lnTo>
                    <a:lnTo>
                      <a:pt x="51" y="459"/>
                    </a:lnTo>
                    <a:lnTo>
                      <a:pt x="51" y="457"/>
                    </a:lnTo>
                    <a:lnTo>
                      <a:pt x="54" y="457"/>
                    </a:lnTo>
                    <a:lnTo>
                      <a:pt x="56" y="457"/>
                    </a:lnTo>
                    <a:lnTo>
                      <a:pt x="54" y="456"/>
                    </a:lnTo>
                    <a:lnTo>
                      <a:pt x="54" y="452"/>
                    </a:lnTo>
                    <a:lnTo>
                      <a:pt x="54" y="448"/>
                    </a:lnTo>
                    <a:lnTo>
                      <a:pt x="56" y="444"/>
                    </a:lnTo>
                    <a:lnTo>
                      <a:pt x="56" y="440"/>
                    </a:lnTo>
                    <a:lnTo>
                      <a:pt x="54" y="436"/>
                    </a:lnTo>
                    <a:lnTo>
                      <a:pt x="54" y="432"/>
                    </a:lnTo>
                    <a:lnTo>
                      <a:pt x="54" y="428"/>
                    </a:lnTo>
                    <a:lnTo>
                      <a:pt x="54" y="426"/>
                    </a:lnTo>
                    <a:lnTo>
                      <a:pt x="51" y="423"/>
                    </a:lnTo>
                    <a:lnTo>
                      <a:pt x="49" y="419"/>
                    </a:lnTo>
                    <a:lnTo>
                      <a:pt x="49" y="415"/>
                    </a:lnTo>
                    <a:lnTo>
                      <a:pt x="49" y="413"/>
                    </a:lnTo>
                    <a:lnTo>
                      <a:pt x="54" y="405"/>
                    </a:lnTo>
                    <a:lnTo>
                      <a:pt x="54" y="395"/>
                    </a:lnTo>
                    <a:lnTo>
                      <a:pt x="54" y="391"/>
                    </a:lnTo>
                    <a:lnTo>
                      <a:pt x="49" y="389"/>
                    </a:lnTo>
                    <a:lnTo>
                      <a:pt x="47" y="388"/>
                    </a:lnTo>
                    <a:lnTo>
                      <a:pt x="47" y="386"/>
                    </a:lnTo>
                    <a:lnTo>
                      <a:pt x="49" y="380"/>
                    </a:lnTo>
                    <a:lnTo>
                      <a:pt x="47" y="372"/>
                    </a:lnTo>
                    <a:lnTo>
                      <a:pt x="45" y="370"/>
                    </a:lnTo>
                    <a:lnTo>
                      <a:pt x="47" y="368"/>
                    </a:lnTo>
                    <a:lnTo>
                      <a:pt x="51" y="364"/>
                    </a:lnTo>
                    <a:lnTo>
                      <a:pt x="51" y="358"/>
                    </a:lnTo>
                    <a:lnTo>
                      <a:pt x="54" y="351"/>
                    </a:lnTo>
                    <a:lnTo>
                      <a:pt x="56" y="341"/>
                    </a:lnTo>
                    <a:lnTo>
                      <a:pt x="58" y="339"/>
                    </a:lnTo>
                    <a:lnTo>
                      <a:pt x="60" y="339"/>
                    </a:lnTo>
                    <a:lnTo>
                      <a:pt x="60" y="337"/>
                    </a:lnTo>
                    <a:lnTo>
                      <a:pt x="58" y="331"/>
                    </a:lnTo>
                    <a:lnTo>
                      <a:pt x="58" y="327"/>
                    </a:lnTo>
                    <a:lnTo>
                      <a:pt x="58" y="321"/>
                    </a:lnTo>
                    <a:lnTo>
                      <a:pt x="58" y="316"/>
                    </a:lnTo>
                    <a:lnTo>
                      <a:pt x="58" y="312"/>
                    </a:lnTo>
                    <a:lnTo>
                      <a:pt x="60" y="310"/>
                    </a:lnTo>
                    <a:lnTo>
                      <a:pt x="65" y="306"/>
                    </a:lnTo>
                    <a:lnTo>
                      <a:pt x="67" y="306"/>
                    </a:lnTo>
                    <a:lnTo>
                      <a:pt x="69" y="306"/>
                    </a:lnTo>
                    <a:lnTo>
                      <a:pt x="69" y="304"/>
                    </a:lnTo>
                    <a:lnTo>
                      <a:pt x="71" y="300"/>
                    </a:lnTo>
                    <a:lnTo>
                      <a:pt x="69" y="296"/>
                    </a:lnTo>
                    <a:lnTo>
                      <a:pt x="69" y="290"/>
                    </a:lnTo>
                    <a:lnTo>
                      <a:pt x="69" y="286"/>
                    </a:lnTo>
                    <a:lnTo>
                      <a:pt x="74" y="277"/>
                    </a:lnTo>
                    <a:lnTo>
                      <a:pt x="76" y="267"/>
                    </a:lnTo>
                    <a:lnTo>
                      <a:pt x="76" y="261"/>
                    </a:lnTo>
                    <a:lnTo>
                      <a:pt x="76" y="255"/>
                    </a:lnTo>
                    <a:lnTo>
                      <a:pt x="74" y="251"/>
                    </a:lnTo>
                    <a:lnTo>
                      <a:pt x="78" y="246"/>
                    </a:lnTo>
                    <a:lnTo>
                      <a:pt x="78" y="242"/>
                    </a:lnTo>
                    <a:lnTo>
                      <a:pt x="78" y="236"/>
                    </a:lnTo>
                    <a:lnTo>
                      <a:pt x="78" y="228"/>
                    </a:lnTo>
                    <a:lnTo>
                      <a:pt x="78" y="222"/>
                    </a:lnTo>
                    <a:lnTo>
                      <a:pt x="80" y="214"/>
                    </a:lnTo>
                    <a:lnTo>
                      <a:pt x="83" y="211"/>
                    </a:lnTo>
                    <a:lnTo>
                      <a:pt x="83" y="205"/>
                    </a:lnTo>
                    <a:lnTo>
                      <a:pt x="83" y="199"/>
                    </a:lnTo>
                    <a:lnTo>
                      <a:pt x="85" y="181"/>
                    </a:lnTo>
                    <a:lnTo>
                      <a:pt x="85" y="177"/>
                    </a:lnTo>
                    <a:lnTo>
                      <a:pt x="87" y="176"/>
                    </a:lnTo>
                    <a:lnTo>
                      <a:pt x="89" y="174"/>
                    </a:lnTo>
                    <a:lnTo>
                      <a:pt x="92" y="170"/>
                    </a:lnTo>
                    <a:lnTo>
                      <a:pt x="98" y="160"/>
                    </a:lnTo>
                    <a:lnTo>
                      <a:pt x="100" y="154"/>
                    </a:lnTo>
                    <a:lnTo>
                      <a:pt x="100" y="148"/>
                    </a:lnTo>
                    <a:lnTo>
                      <a:pt x="98" y="144"/>
                    </a:lnTo>
                    <a:lnTo>
                      <a:pt x="98" y="142"/>
                    </a:lnTo>
                    <a:lnTo>
                      <a:pt x="100" y="140"/>
                    </a:lnTo>
                    <a:lnTo>
                      <a:pt x="103" y="139"/>
                    </a:lnTo>
                    <a:lnTo>
                      <a:pt x="103" y="137"/>
                    </a:lnTo>
                    <a:lnTo>
                      <a:pt x="100" y="131"/>
                    </a:lnTo>
                    <a:lnTo>
                      <a:pt x="100" y="115"/>
                    </a:lnTo>
                    <a:lnTo>
                      <a:pt x="100" y="113"/>
                    </a:lnTo>
                    <a:lnTo>
                      <a:pt x="103" y="113"/>
                    </a:lnTo>
                    <a:lnTo>
                      <a:pt x="107" y="111"/>
                    </a:lnTo>
                    <a:lnTo>
                      <a:pt x="109" y="109"/>
                    </a:lnTo>
                    <a:lnTo>
                      <a:pt x="112" y="105"/>
                    </a:lnTo>
                    <a:lnTo>
                      <a:pt x="114" y="105"/>
                    </a:lnTo>
                    <a:lnTo>
                      <a:pt x="116" y="104"/>
                    </a:lnTo>
                    <a:lnTo>
                      <a:pt x="118" y="102"/>
                    </a:lnTo>
                    <a:lnTo>
                      <a:pt x="120" y="94"/>
                    </a:lnTo>
                    <a:lnTo>
                      <a:pt x="118" y="92"/>
                    </a:lnTo>
                    <a:lnTo>
                      <a:pt x="116" y="88"/>
                    </a:lnTo>
                    <a:lnTo>
                      <a:pt x="114" y="86"/>
                    </a:lnTo>
                    <a:lnTo>
                      <a:pt x="112" y="82"/>
                    </a:lnTo>
                    <a:lnTo>
                      <a:pt x="114" y="78"/>
                    </a:lnTo>
                    <a:lnTo>
                      <a:pt x="105" y="74"/>
                    </a:lnTo>
                    <a:lnTo>
                      <a:pt x="103" y="65"/>
                    </a:lnTo>
                    <a:lnTo>
                      <a:pt x="103" y="59"/>
                    </a:lnTo>
                    <a:lnTo>
                      <a:pt x="103" y="53"/>
                    </a:lnTo>
                    <a:lnTo>
                      <a:pt x="100" y="47"/>
                    </a:lnTo>
                    <a:lnTo>
                      <a:pt x="98" y="39"/>
                    </a:lnTo>
                    <a:lnTo>
                      <a:pt x="96" y="30"/>
                    </a:lnTo>
                    <a:lnTo>
                      <a:pt x="92" y="26"/>
                    </a:lnTo>
                    <a:lnTo>
                      <a:pt x="87" y="22"/>
                    </a:lnTo>
                    <a:lnTo>
                      <a:pt x="85" y="18"/>
                    </a:lnTo>
                    <a:lnTo>
                      <a:pt x="83" y="14"/>
                    </a:lnTo>
                    <a:lnTo>
                      <a:pt x="80" y="8"/>
                    </a:lnTo>
                    <a:lnTo>
                      <a:pt x="78" y="0"/>
                    </a:lnTo>
                    <a:lnTo>
                      <a:pt x="76" y="2"/>
                    </a:lnTo>
                    <a:lnTo>
                      <a:pt x="71"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96" name="Freeform 430"/>
              <p:cNvSpPr>
                <a:spLocks/>
              </p:cNvSpPr>
              <p:nvPr/>
            </p:nvSpPr>
            <p:spPr bwMode="auto">
              <a:xfrm>
                <a:off x="1760" y="3325"/>
                <a:ext cx="6" cy="6"/>
              </a:xfrm>
              <a:custGeom>
                <a:avLst/>
                <a:gdLst>
                  <a:gd name="T0" fmla="*/ 0 w 6"/>
                  <a:gd name="T1" fmla="*/ 0 h 6"/>
                  <a:gd name="T2" fmla="*/ 0 w 6"/>
                  <a:gd name="T3" fmla="*/ 0 h 6"/>
                  <a:gd name="T4" fmla="*/ 2 w 6"/>
                  <a:gd name="T5" fmla="*/ 6 h 6"/>
                  <a:gd name="T6" fmla="*/ 6 w 6"/>
                  <a:gd name="T7" fmla="*/ 6 h 6"/>
                  <a:gd name="T8" fmla="*/ 6 w 6"/>
                  <a:gd name="T9" fmla="*/ 4 h 6"/>
                  <a:gd name="T10" fmla="*/ 4 w 6"/>
                  <a:gd name="T11" fmla="*/ 2 h 6"/>
                  <a:gd name="T12" fmla="*/ 0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0"/>
                    </a:moveTo>
                    <a:lnTo>
                      <a:pt x="0" y="0"/>
                    </a:lnTo>
                    <a:lnTo>
                      <a:pt x="2" y="6"/>
                    </a:lnTo>
                    <a:lnTo>
                      <a:pt x="6" y="6"/>
                    </a:lnTo>
                    <a:lnTo>
                      <a:pt x="6" y="4"/>
                    </a:lnTo>
                    <a:lnTo>
                      <a:pt x="4"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97" name="Freeform 431"/>
              <p:cNvSpPr>
                <a:spLocks/>
              </p:cNvSpPr>
              <p:nvPr/>
            </p:nvSpPr>
            <p:spPr bwMode="auto">
              <a:xfrm>
                <a:off x="1724" y="3315"/>
                <a:ext cx="9" cy="4"/>
              </a:xfrm>
              <a:custGeom>
                <a:avLst/>
                <a:gdLst>
                  <a:gd name="T0" fmla="*/ 2 w 9"/>
                  <a:gd name="T1" fmla="*/ 0 h 4"/>
                  <a:gd name="T2" fmla="*/ 2 w 9"/>
                  <a:gd name="T3" fmla="*/ 0 h 4"/>
                  <a:gd name="T4" fmla="*/ 0 w 9"/>
                  <a:gd name="T5" fmla="*/ 2 h 4"/>
                  <a:gd name="T6" fmla="*/ 2 w 9"/>
                  <a:gd name="T7" fmla="*/ 2 h 4"/>
                  <a:gd name="T8" fmla="*/ 9 w 9"/>
                  <a:gd name="T9" fmla="*/ 4 h 4"/>
                  <a:gd name="T10" fmla="*/ 9 w 9"/>
                  <a:gd name="T11" fmla="*/ 2 h 4"/>
                  <a:gd name="T12" fmla="*/ 7 w 9"/>
                  <a:gd name="T13" fmla="*/ 0 h 4"/>
                  <a:gd name="T14" fmla="*/ 2 w 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2" y="0"/>
                    </a:moveTo>
                    <a:lnTo>
                      <a:pt x="2" y="0"/>
                    </a:lnTo>
                    <a:lnTo>
                      <a:pt x="0" y="2"/>
                    </a:lnTo>
                    <a:lnTo>
                      <a:pt x="2" y="2"/>
                    </a:lnTo>
                    <a:lnTo>
                      <a:pt x="9" y="4"/>
                    </a:lnTo>
                    <a:lnTo>
                      <a:pt x="9" y="2"/>
                    </a:lnTo>
                    <a:lnTo>
                      <a:pt x="7"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98" name="Freeform 432"/>
              <p:cNvSpPr>
                <a:spLocks/>
              </p:cNvSpPr>
              <p:nvPr/>
            </p:nvSpPr>
            <p:spPr bwMode="auto">
              <a:xfrm>
                <a:off x="1666" y="3238"/>
                <a:ext cx="4" cy="3"/>
              </a:xfrm>
              <a:custGeom>
                <a:avLst/>
                <a:gdLst>
                  <a:gd name="T0" fmla="*/ 0 w 4"/>
                  <a:gd name="T1" fmla="*/ 0 h 3"/>
                  <a:gd name="T2" fmla="*/ 2 w 4"/>
                  <a:gd name="T3" fmla="*/ 3 h 3"/>
                  <a:gd name="T4" fmla="*/ 4 w 4"/>
                  <a:gd name="T5" fmla="*/ 3 h 3"/>
                  <a:gd name="T6" fmla="*/ 4 w 4"/>
                  <a:gd name="T7" fmla="*/ 2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2" y="3"/>
                    </a:lnTo>
                    <a:lnTo>
                      <a:pt x="4" y="3"/>
                    </a:lnTo>
                    <a:lnTo>
                      <a:pt x="4"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99" name="Freeform 433"/>
              <p:cNvSpPr>
                <a:spLocks/>
              </p:cNvSpPr>
              <p:nvPr/>
            </p:nvSpPr>
            <p:spPr bwMode="auto">
              <a:xfrm>
                <a:off x="1670" y="3228"/>
                <a:ext cx="7" cy="8"/>
              </a:xfrm>
              <a:custGeom>
                <a:avLst/>
                <a:gdLst>
                  <a:gd name="T0" fmla="*/ 0 w 7"/>
                  <a:gd name="T1" fmla="*/ 0 h 8"/>
                  <a:gd name="T2" fmla="*/ 0 w 7"/>
                  <a:gd name="T3" fmla="*/ 8 h 8"/>
                  <a:gd name="T4" fmla="*/ 5 w 7"/>
                  <a:gd name="T5" fmla="*/ 6 h 8"/>
                  <a:gd name="T6" fmla="*/ 7 w 7"/>
                  <a:gd name="T7" fmla="*/ 4 h 8"/>
                  <a:gd name="T8" fmla="*/ 5 w 7"/>
                  <a:gd name="T9" fmla="*/ 2 h 8"/>
                  <a:gd name="T10" fmla="*/ 0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0" y="0"/>
                    </a:moveTo>
                    <a:lnTo>
                      <a:pt x="0" y="8"/>
                    </a:lnTo>
                    <a:lnTo>
                      <a:pt x="5" y="6"/>
                    </a:lnTo>
                    <a:lnTo>
                      <a:pt x="7"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00" name="Freeform 434"/>
              <p:cNvSpPr>
                <a:spLocks/>
              </p:cNvSpPr>
              <p:nvPr/>
            </p:nvSpPr>
            <p:spPr bwMode="auto">
              <a:xfrm>
                <a:off x="1717" y="3275"/>
                <a:ext cx="7" cy="9"/>
              </a:xfrm>
              <a:custGeom>
                <a:avLst/>
                <a:gdLst>
                  <a:gd name="T0" fmla="*/ 5 w 7"/>
                  <a:gd name="T1" fmla="*/ 0 h 9"/>
                  <a:gd name="T2" fmla="*/ 5 w 7"/>
                  <a:gd name="T3" fmla="*/ 0 h 9"/>
                  <a:gd name="T4" fmla="*/ 7 w 7"/>
                  <a:gd name="T5" fmla="*/ 0 h 9"/>
                  <a:gd name="T6" fmla="*/ 7 w 7"/>
                  <a:gd name="T7" fmla="*/ 1 h 9"/>
                  <a:gd name="T8" fmla="*/ 7 w 7"/>
                  <a:gd name="T9" fmla="*/ 3 h 9"/>
                  <a:gd name="T10" fmla="*/ 3 w 7"/>
                  <a:gd name="T11" fmla="*/ 9 h 9"/>
                  <a:gd name="T12" fmla="*/ 0 w 7"/>
                  <a:gd name="T13" fmla="*/ 9 h 9"/>
                  <a:gd name="T14" fmla="*/ 3 w 7"/>
                  <a:gd name="T15" fmla="*/ 5 h 9"/>
                  <a:gd name="T16" fmla="*/ 5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0"/>
                    </a:moveTo>
                    <a:lnTo>
                      <a:pt x="5" y="0"/>
                    </a:lnTo>
                    <a:lnTo>
                      <a:pt x="7" y="0"/>
                    </a:lnTo>
                    <a:lnTo>
                      <a:pt x="7" y="1"/>
                    </a:lnTo>
                    <a:lnTo>
                      <a:pt x="7" y="3"/>
                    </a:lnTo>
                    <a:lnTo>
                      <a:pt x="3" y="9"/>
                    </a:lnTo>
                    <a:lnTo>
                      <a:pt x="0" y="9"/>
                    </a:lnTo>
                    <a:lnTo>
                      <a:pt x="3" y="5"/>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01" name="Freeform 435"/>
              <p:cNvSpPr>
                <a:spLocks/>
              </p:cNvSpPr>
              <p:nvPr/>
            </p:nvSpPr>
            <p:spPr bwMode="auto">
              <a:xfrm>
                <a:off x="1706" y="3275"/>
                <a:ext cx="5" cy="5"/>
              </a:xfrm>
              <a:custGeom>
                <a:avLst/>
                <a:gdLst>
                  <a:gd name="T0" fmla="*/ 2 w 5"/>
                  <a:gd name="T1" fmla="*/ 0 h 5"/>
                  <a:gd name="T2" fmla="*/ 5 w 5"/>
                  <a:gd name="T3" fmla="*/ 5 h 5"/>
                  <a:gd name="T4" fmla="*/ 0 w 5"/>
                  <a:gd name="T5" fmla="*/ 3 h 5"/>
                  <a:gd name="T6" fmla="*/ 0 w 5"/>
                  <a:gd name="T7" fmla="*/ 1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lnTo>
                      <a:pt x="5" y="5"/>
                    </a:lnTo>
                    <a:lnTo>
                      <a:pt x="0" y="3"/>
                    </a:lnTo>
                    <a:lnTo>
                      <a:pt x="0" y="1"/>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02" name="Freeform 436"/>
              <p:cNvSpPr>
                <a:spLocks/>
              </p:cNvSpPr>
              <p:nvPr/>
            </p:nvSpPr>
            <p:spPr bwMode="auto">
              <a:xfrm>
                <a:off x="1726" y="3271"/>
                <a:ext cx="23" cy="35"/>
              </a:xfrm>
              <a:custGeom>
                <a:avLst/>
                <a:gdLst>
                  <a:gd name="T0" fmla="*/ 9 w 23"/>
                  <a:gd name="T1" fmla="*/ 0 h 35"/>
                  <a:gd name="T2" fmla="*/ 9 w 23"/>
                  <a:gd name="T3" fmla="*/ 0 h 35"/>
                  <a:gd name="T4" fmla="*/ 23 w 23"/>
                  <a:gd name="T5" fmla="*/ 0 h 35"/>
                  <a:gd name="T6" fmla="*/ 20 w 23"/>
                  <a:gd name="T7" fmla="*/ 4 h 35"/>
                  <a:gd name="T8" fmla="*/ 16 w 23"/>
                  <a:gd name="T9" fmla="*/ 4 h 35"/>
                  <a:gd name="T10" fmla="*/ 14 w 23"/>
                  <a:gd name="T11" fmla="*/ 2 h 35"/>
                  <a:gd name="T12" fmla="*/ 11 w 23"/>
                  <a:gd name="T13" fmla="*/ 4 h 35"/>
                  <a:gd name="T14" fmla="*/ 7 w 23"/>
                  <a:gd name="T15" fmla="*/ 4 h 35"/>
                  <a:gd name="T16" fmla="*/ 9 w 23"/>
                  <a:gd name="T17" fmla="*/ 17 h 35"/>
                  <a:gd name="T18" fmla="*/ 14 w 23"/>
                  <a:gd name="T19" fmla="*/ 15 h 35"/>
                  <a:gd name="T20" fmla="*/ 18 w 23"/>
                  <a:gd name="T21" fmla="*/ 15 h 35"/>
                  <a:gd name="T22" fmla="*/ 18 w 23"/>
                  <a:gd name="T23" fmla="*/ 19 h 35"/>
                  <a:gd name="T24" fmla="*/ 9 w 23"/>
                  <a:gd name="T25" fmla="*/ 21 h 35"/>
                  <a:gd name="T26" fmla="*/ 11 w 23"/>
                  <a:gd name="T27" fmla="*/ 25 h 35"/>
                  <a:gd name="T28" fmla="*/ 11 w 23"/>
                  <a:gd name="T29" fmla="*/ 29 h 35"/>
                  <a:gd name="T30" fmla="*/ 18 w 23"/>
                  <a:gd name="T31" fmla="*/ 29 h 35"/>
                  <a:gd name="T32" fmla="*/ 9 w 23"/>
                  <a:gd name="T33" fmla="*/ 33 h 35"/>
                  <a:gd name="T34" fmla="*/ 14 w 23"/>
                  <a:gd name="T35" fmla="*/ 33 h 35"/>
                  <a:gd name="T36" fmla="*/ 18 w 23"/>
                  <a:gd name="T37" fmla="*/ 33 h 35"/>
                  <a:gd name="T38" fmla="*/ 11 w 23"/>
                  <a:gd name="T39" fmla="*/ 35 h 35"/>
                  <a:gd name="T40" fmla="*/ 7 w 23"/>
                  <a:gd name="T41" fmla="*/ 35 h 35"/>
                  <a:gd name="T42" fmla="*/ 5 w 23"/>
                  <a:gd name="T43" fmla="*/ 35 h 35"/>
                  <a:gd name="T44" fmla="*/ 7 w 23"/>
                  <a:gd name="T45" fmla="*/ 33 h 35"/>
                  <a:gd name="T46" fmla="*/ 7 w 23"/>
                  <a:gd name="T47" fmla="*/ 23 h 35"/>
                  <a:gd name="T48" fmla="*/ 0 w 23"/>
                  <a:gd name="T49" fmla="*/ 23 h 35"/>
                  <a:gd name="T50" fmla="*/ 2 w 23"/>
                  <a:gd name="T51" fmla="*/ 11 h 35"/>
                  <a:gd name="T52" fmla="*/ 5 w 23"/>
                  <a:gd name="T53" fmla="*/ 2 h 35"/>
                  <a:gd name="T54" fmla="*/ 9 w 23"/>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5">
                    <a:moveTo>
                      <a:pt x="9" y="0"/>
                    </a:moveTo>
                    <a:lnTo>
                      <a:pt x="9" y="0"/>
                    </a:lnTo>
                    <a:lnTo>
                      <a:pt x="23" y="0"/>
                    </a:lnTo>
                    <a:lnTo>
                      <a:pt x="20" y="4"/>
                    </a:lnTo>
                    <a:lnTo>
                      <a:pt x="16" y="4"/>
                    </a:lnTo>
                    <a:lnTo>
                      <a:pt x="14" y="2"/>
                    </a:lnTo>
                    <a:lnTo>
                      <a:pt x="11" y="4"/>
                    </a:lnTo>
                    <a:lnTo>
                      <a:pt x="7" y="4"/>
                    </a:lnTo>
                    <a:lnTo>
                      <a:pt x="9" y="17"/>
                    </a:lnTo>
                    <a:lnTo>
                      <a:pt x="14" y="15"/>
                    </a:lnTo>
                    <a:lnTo>
                      <a:pt x="18" y="15"/>
                    </a:lnTo>
                    <a:lnTo>
                      <a:pt x="18" y="19"/>
                    </a:lnTo>
                    <a:lnTo>
                      <a:pt x="9" y="21"/>
                    </a:lnTo>
                    <a:lnTo>
                      <a:pt x="11" y="25"/>
                    </a:lnTo>
                    <a:lnTo>
                      <a:pt x="11" y="29"/>
                    </a:lnTo>
                    <a:lnTo>
                      <a:pt x="18" y="29"/>
                    </a:lnTo>
                    <a:lnTo>
                      <a:pt x="9" y="33"/>
                    </a:lnTo>
                    <a:lnTo>
                      <a:pt x="14" y="33"/>
                    </a:lnTo>
                    <a:lnTo>
                      <a:pt x="18" y="33"/>
                    </a:lnTo>
                    <a:lnTo>
                      <a:pt x="11" y="35"/>
                    </a:lnTo>
                    <a:lnTo>
                      <a:pt x="7" y="35"/>
                    </a:lnTo>
                    <a:lnTo>
                      <a:pt x="5" y="35"/>
                    </a:lnTo>
                    <a:lnTo>
                      <a:pt x="7" y="33"/>
                    </a:lnTo>
                    <a:lnTo>
                      <a:pt x="7" y="23"/>
                    </a:lnTo>
                    <a:lnTo>
                      <a:pt x="0" y="23"/>
                    </a:lnTo>
                    <a:lnTo>
                      <a:pt x="2" y="11"/>
                    </a:lnTo>
                    <a:lnTo>
                      <a:pt x="5" y="2"/>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03" name="Freeform 437"/>
              <p:cNvSpPr>
                <a:spLocks/>
              </p:cNvSpPr>
              <p:nvPr/>
            </p:nvSpPr>
            <p:spPr bwMode="auto">
              <a:xfrm>
                <a:off x="1682" y="3135"/>
                <a:ext cx="13" cy="19"/>
              </a:xfrm>
              <a:custGeom>
                <a:avLst/>
                <a:gdLst>
                  <a:gd name="T0" fmla="*/ 8 w 13"/>
                  <a:gd name="T1" fmla="*/ 0 h 19"/>
                  <a:gd name="T2" fmla="*/ 8 w 13"/>
                  <a:gd name="T3" fmla="*/ 0 h 19"/>
                  <a:gd name="T4" fmla="*/ 4 w 13"/>
                  <a:gd name="T5" fmla="*/ 1 h 19"/>
                  <a:gd name="T6" fmla="*/ 0 w 13"/>
                  <a:gd name="T7" fmla="*/ 5 h 19"/>
                  <a:gd name="T8" fmla="*/ 0 w 13"/>
                  <a:gd name="T9" fmla="*/ 9 h 19"/>
                  <a:gd name="T10" fmla="*/ 6 w 13"/>
                  <a:gd name="T11" fmla="*/ 11 h 19"/>
                  <a:gd name="T12" fmla="*/ 2 w 13"/>
                  <a:gd name="T13" fmla="*/ 15 h 19"/>
                  <a:gd name="T14" fmla="*/ 0 w 13"/>
                  <a:gd name="T15" fmla="*/ 19 h 19"/>
                  <a:gd name="T16" fmla="*/ 2 w 13"/>
                  <a:gd name="T17" fmla="*/ 19 h 19"/>
                  <a:gd name="T18" fmla="*/ 8 w 13"/>
                  <a:gd name="T19" fmla="*/ 13 h 19"/>
                  <a:gd name="T20" fmla="*/ 11 w 13"/>
                  <a:gd name="T21" fmla="*/ 9 h 19"/>
                  <a:gd name="T22" fmla="*/ 6 w 13"/>
                  <a:gd name="T23" fmla="*/ 11 h 19"/>
                  <a:gd name="T24" fmla="*/ 6 w 13"/>
                  <a:gd name="T25" fmla="*/ 7 h 19"/>
                  <a:gd name="T26" fmla="*/ 11 w 13"/>
                  <a:gd name="T27" fmla="*/ 7 h 19"/>
                  <a:gd name="T28" fmla="*/ 13 w 13"/>
                  <a:gd name="T29" fmla="*/ 3 h 19"/>
                  <a:gd name="T30" fmla="*/ 11 w 13"/>
                  <a:gd name="T31" fmla="*/ 1 h 19"/>
                  <a:gd name="T32" fmla="*/ 8 w 13"/>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9">
                    <a:moveTo>
                      <a:pt x="8" y="0"/>
                    </a:moveTo>
                    <a:lnTo>
                      <a:pt x="8" y="0"/>
                    </a:lnTo>
                    <a:lnTo>
                      <a:pt x="4" y="1"/>
                    </a:lnTo>
                    <a:lnTo>
                      <a:pt x="0" y="5"/>
                    </a:lnTo>
                    <a:lnTo>
                      <a:pt x="0" y="9"/>
                    </a:lnTo>
                    <a:lnTo>
                      <a:pt x="6" y="11"/>
                    </a:lnTo>
                    <a:lnTo>
                      <a:pt x="2" y="15"/>
                    </a:lnTo>
                    <a:lnTo>
                      <a:pt x="0" y="19"/>
                    </a:lnTo>
                    <a:lnTo>
                      <a:pt x="2" y="19"/>
                    </a:lnTo>
                    <a:lnTo>
                      <a:pt x="8" y="13"/>
                    </a:lnTo>
                    <a:lnTo>
                      <a:pt x="11" y="9"/>
                    </a:lnTo>
                    <a:lnTo>
                      <a:pt x="6" y="11"/>
                    </a:lnTo>
                    <a:lnTo>
                      <a:pt x="6" y="7"/>
                    </a:lnTo>
                    <a:lnTo>
                      <a:pt x="11" y="7"/>
                    </a:lnTo>
                    <a:lnTo>
                      <a:pt x="13" y="3"/>
                    </a:lnTo>
                    <a:lnTo>
                      <a:pt x="11" y="1"/>
                    </a:lnTo>
                    <a:lnTo>
                      <a:pt x="8"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04" name="Freeform 438"/>
              <p:cNvSpPr>
                <a:spLocks/>
              </p:cNvSpPr>
              <p:nvPr/>
            </p:nvSpPr>
            <p:spPr bwMode="auto">
              <a:xfrm>
                <a:off x="1686" y="3121"/>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205" name="Freeform 439"/>
              <p:cNvSpPr>
                <a:spLocks/>
              </p:cNvSpPr>
              <p:nvPr/>
            </p:nvSpPr>
            <p:spPr bwMode="auto">
              <a:xfrm>
                <a:off x="1688" y="3080"/>
                <a:ext cx="11" cy="29"/>
              </a:xfrm>
              <a:custGeom>
                <a:avLst/>
                <a:gdLst>
                  <a:gd name="T0" fmla="*/ 2 w 11"/>
                  <a:gd name="T1" fmla="*/ 0 h 29"/>
                  <a:gd name="T2" fmla="*/ 2 w 11"/>
                  <a:gd name="T3" fmla="*/ 0 h 29"/>
                  <a:gd name="T4" fmla="*/ 0 w 11"/>
                  <a:gd name="T5" fmla="*/ 27 h 29"/>
                  <a:gd name="T6" fmla="*/ 7 w 11"/>
                  <a:gd name="T7" fmla="*/ 29 h 29"/>
                  <a:gd name="T8" fmla="*/ 9 w 11"/>
                  <a:gd name="T9" fmla="*/ 25 h 29"/>
                  <a:gd name="T10" fmla="*/ 11 w 11"/>
                  <a:gd name="T11" fmla="*/ 22 h 29"/>
                  <a:gd name="T12" fmla="*/ 11 w 11"/>
                  <a:gd name="T13" fmla="*/ 18 h 29"/>
                  <a:gd name="T14" fmla="*/ 11 w 11"/>
                  <a:gd name="T15" fmla="*/ 16 h 29"/>
                  <a:gd name="T16" fmla="*/ 7 w 11"/>
                  <a:gd name="T17" fmla="*/ 14 h 29"/>
                  <a:gd name="T18" fmla="*/ 11 w 11"/>
                  <a:gd name="T19" fmla="*/ 0 h 29"/>
                  <a:gd name="T20" fmla="*/ 7 w 11"/>
                  <a:gd name="T21" fmla="*/ 2 h 29"/>
                  <a:gd name="T22" fmla="*/ 2 w 11"/>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9">
                    <a:moveTo>
                      <a:pt x="2" y="0"/>
                    </a:moveTo>
                    <a:lnTo>
                      <a:pt x="2" y="0"/>
                    </a:lnTo>
                    <a:lnTo>
                      <a:pt x="0" y="27"/>
                    </a:lnTo>
                    <a:lnTo>
                      <a:pt x="7" y="29"/>
                    </a:lnTo>
                    <a:lnTo>
                      <a:pt x="9" y="25"/>
                    </a:lnTo>
                    <a:lnTo>
                      <a:pt x="11" y="22"/>
                    </a:lnTo>
                    <a:lnTo>
                      <a:pt x="11" y="18"/>
                    </a:lnTo>
                    <a:lnTo>
                      <a:pt x="11" y="16"/>
                    </a:lnTo>
                    <a:lnTo>
                      <a:pt x="7" y="14"/>
                    </a:lnTo>
                    <a:lnTo>
                      <a:pt x="11" y="0"/>
                    </a:lnTo>
                    <a:lnTo>
                      <a:pt x="7"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3" name="Group 443"/>
            <p:cNvGrpSpPr>
              <a:grpSpLocks/>
            </p:cNvGrpSpPr>
            <p:nvPr/>
          </p:nvGrpSpPr>
          <p:grpSpPr bwMode="auto">
            <a:xfrm>
              <a:off x="1234" y="1241"/>
              <a:ext cx="6" cy="7"/>
              <a:chOff x="1234" y="1241"/>
              <a:chExt cx="6" cy="7"/>
            </a:xfrm>
            <a:grpFill/>
          </p:grpSpPr>
          <p:sp>
            <p:nvSpPr>
              <p:cNvPr id="3192" name="Freeform 441"/>
              <p:cNvSpPr>
                <a:spLocks/>
              </p:cNvSpPr>
              <p:nvPr/>
            </p:nvSpPr>
            <p:spPr bwMode="auto">
              <a:xfrm>
                <a:off x="1234" y="1241"/>
                <a:ext cx="6" cy="7"/>
              </a:xfrm>
              <a:custGeom>
                <a:avLst/>
                <a:gdLst>
                  <a:gd name="T0" fmla="*/ 2 w 6"/>
                  <a:gd name="T1" fmla="*/ 0 h 7"/>
                  <a:gd name="T2" fmla="*/ 2 w 6"/>
                  <a:gd name="T3" fmla="*/ 0 h 7"/>
                  <a:gd name="T4" fmla="*/ 6 w 6"/>
                  <a:gd name="T5" fmla="*/ 5 h 7"/>
                  <a:gd name="T6" fmla="*/ 6 w 6"/>
                  <a:gd name="T7" fmla="*/ 7 h 7"/>
                  <a:gd name="T8" fmla="*/ 2 w 6"/>
                  <a:gd name="T9" fmla="*/ 7 h 7"/>
                  <a:gd name="T10" fmla="*/ 0 w 6"/>
                  <a:gd name="T11" fmla="*/ 2 h 7"/>
                  <a:gd name="T12" fmla="*/ 0 w 6"/>
                  <a:gd name="T13" fmla="*/ 0 h 7"/>
                  <a:gd name="T14" fmla="*/ 2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0"/>
                    </a:moveTo>
                    <a:lnTo>
                      <a:pt x="2" y="0"/>
                    </a:lnTo>
                    <a:lnTo>
                      <a:pt x="6" y="5"/>
                    </a:lnTo>
                    <a:lnTo>
                      <a:pt x="6" y="7"/>
                    </a:lnTo>
                    <a:lnTo>
                      <a:pt x="2" y="7"/>
                    </a:lnTo>
                    <a:lnTo>
                      <a:pt x="0" y="2"/>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3" name="Freeform 442"/>
              <p:cNvSpPr>
                <a:spLocks/>
              </p:cNvSpPr>
              <p:nvPr/>
            </p:nvSpPr>
            <p:spPr bwMode="auto">
              <a:xfrm>
                <a:off x="1234" y="1241"/>
                <a:ext cx="6" cy="7"/>
              </a:xfrm>
              <a:custGeom>
                <a:avLst/>
                <a:gdLst>
                  <a:gd name="T0" fmla="*/ 2 w 6"/>
                  <a:gd name="T1" fmla="*/ 0 h 7"/>
                  <a:gd name="T2" fmla="*/ 2 w 6"/>
                  <a:gd name="T3" fmla="*/ 0 h 7"/>
                  <a:gd name="T4" fmla="*/ 6 w 6"/>
                  <a:gd name="T5" fmla="*/ 5 h 7"/>
                  <a:gd name="T6" fmla="*/ 6 w 6"/>
                  <a:gd name="T7" fmla="*/ 7 h 7"/>
                  <a:gd name="T8" fmla="*/ 2 w 6"/>
                  <a:gd name="T9" fmla="*/ 7 h 7"/>
                  <a:gd name="T10" fmla="*/ 0 w 6"/>
                  <a:gd name="T11" fmla="*/ 2 h 7"/>
                  <a:gd name="T12" fmla="*/ 0 w 6"/>
                  <a:gd name="T13" fmla="*/ 0 h 7"/>
                  <a:gd name="T14" fmla="*/ 2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0"/>
                    </a:moveTo>
                    <a:lnTo>
                      <a:pt x="2" y="0"/>
                    </a:lnTo>
                    <a:lnTo>
                      <a:pt x="6" y="5"/>
                    </a:lnTo>
                    <a:lnTo>
                      <a:pt x="6" y="7"/>
                    </a:lnTo>
                    <a:lnTo>
                      <a:pt x="2" y="7"/>
                    </a:lnTo>
                    <a:lnTo>
                      <a:pt x="0" y="2"/>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4" name="Group 446"/>
            <p:cNvGrpSpPr>
              <a:grpSpLocks/>
            </p:cNvGrpSpPr>
            <p:nvPr/>
          </p:nvGrpSpPr>
          <p:grpSpPr bwMode="auto">
            <a:xfrm>
              <a:off x="1680" y="985"/>
              <a:ext cx="14" cy="10"/>
              <a:chOff x="1680" y="985"/>
              <a:chExt cx="14" cy="10"/>
            </a:xfrm>
            <a:grpFill/>
          </p:grpSpPr>
          <p:sp>
            <p:nvSpPr>
              <p:cNvPr id="3190" name="Freeform 444"/>
              <p:cNvSpPr>
                <a:spLocks/>
              </p:cNvSpPr>
              <p:nvPr/>
            </p:nvSpPr>
            <p:spPr bwMode="auto">
              <a:xfrm>
                <a:off x="1680" y="985"/>
                <a:ext cx="14" cy="10"/>
              </a:xfrm>
              <a:custGeom>
                <a:avLst/>
                <a:gdLst>
                  <a:gd name="T0" fmla="*/ 0 w 14"/>
                  <a:gd name="T1" fmla="*/ 0 h 10"/>
                  <a:gd name="T2" fmla="*/ 0 w 14"/>
                  <a:gd name="T3" fmla="*/ 0 h 10"/>
                  <a:gd name="T4" fmla="*/ 0 w 14"/>
                  <a:gd name="T5" fmla="*/ 8 h 10"/>
                  <a:gd name="T6" fmla="*/ 4 w 14"/>
                  <a:gd name="T7" fmla="*/ 8 h 10"/>
                  <a:gd name="T8" fmla="*/ 10 w 14"/>
                  <a:gd name="T9" fmla="*/ 10 h 10"/>
                  <a:gd name="T10" fmla="*/ 14 w 14"/>
                  <a:gd name="T11" fmla="*/ 10 h 10"/>
                  <a:gd name="T12" fmla="*/ 14 w 14"/>
                  <a:gd name="T13" fmla="*/ 6 h 10"/>
                  <a:gd name="T14" fmla="*/ 14 w 14"/>
                  <a:gd name="T15" fmla="*/ 4 h 10"/>
                  <a:gd name="T16" fmla="*/ 14 w 14"/>
                  <a:gd name="T17" fmla="*/ 2 h 10"/>
                  <a:gd name="T18" fmla="*/ 0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0" y="0"/>
                    </a:moveTo>
                    <a:lnTo>
                      <a:pt x="0" y="0"/>
                    </a:lnTo>
                    <a:lnTo>
                      <a:pt x="0" y="8"/>
                    </a:lnTo>
                    <a:lnTo>
                      <a:pt x="4" y="8"/>
                    </a:lnTo>
                    <a:lnTo>
                      <a:pt x="10" y="10"/>
                    </a:lnTo>
                    <a:lnTo>
                      <a:pt x="14" y="10"/>
                    </a:lnTo>
                    <a:lnTo>
                      <a:pt x="14" y="6"/>
                    </a:lnTo>
                    <a:lnTo>
                      <a:pt x="14" y="4"/>
                    </a:lnTo>
                    <a:lnTo>
                      <a:pt x="14"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1" name="Freeform 445"/>
              <p:cNvSpPr>
                <a:spLocks/>
              </p:cNvSpPr>
              <p:nvPr/>
            </p:nvSpPr>
            <p:spPr bwMode="auto">
              <a:xfrm>
                <a:off x="1680" y="985"/>
                <a:ext cx="14" cy="10"/>
              </a:xfrm>
              <a:custGeom>
                <a:avLst/>
                <a:gdLst>
                  <a:gd name="T0" fmla="*/ 0 w 14"/>
                  <a:gd name="T1" fmla="*/ 0 h 10"/>
                  <a:gd name="T2" fmla="*/ 0 w 14"/>
                  <a:gd name="T3" fmla="*/ 0 h 10"/>
                  <a:gd name="T4" fmla="*/ 0 w 14"/>
                  <a:gd name="T5" fmla="*/ 8 h 10"/>
                  <a:gd name="T6" fmla="*/ 4 w 14"/>
                  <a:gd name="T7" fmla="*/ 8 h 10"/>
                  <a:gd name="T8" fmla="*/ 10 w 14"/>
                  <a:gd name="T9" fmla="*/ 10 h 10"/>
                  <a:gd name="T10" fmla="*/ 14 w 14"/>
                  <a:gd name="T11" fmla="*/ 10 h 10"/>
                  <a:gd name="T12" fmla="*/ 14 w 14"/>
                  <a:gd name="T13" fmla="*/ 6 h 10"/>
                  <a:gd name="T14" fmla="*/ 14 w 14"/>
                  <a:gd name="T15" fmla="*/ 4 h 10"/>
                  <a:gd name="T16" fmla="*/ 14 w 14"/>
                  <a:gd name="T17" fmla="*/ 2 h 10"/>
                  <a:gd name="T18" fmla="*/ 0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0" y="0"/>
                    </a:moveTo>
                    <a:lnTo>
                      <a:pt x="0" y="0"/>
                    </a:lnTo>
                    <a:lnTo>
                      <a:pt x="0" y="8"/>
                    </a:lnTo>
                    <a:lnTo>
                      <a:pt x="4" y="8"/>
                    </a:lnTo>
                    <a:lnTo>
                      <a:pt x="10" y="10"/>
                    </a:lnTo>
                    <a:lnTo>
                      <a:pt x="14" y="10"/>
                    </a:lnTo>
                    <a:lnTo>
                      <a:pt x="14" y="6"/>
                    </a:lnTo>
                    <a:lnTo>
                      <a:pt x="14" y="4"/>
                    </a:lnTo>
                    <a:lnTo>
                      <a:pt x="14"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5" name="Group 449"/>
            <p:cNvGrpSpPr>
              <a:grpSpLocks/>
            </p:cNvGrpSpPr>
            <p:nvPr/>
          </p:nvGrpSpPr>
          <p:grpSpPr bwMode="auto">
            <a:xfrm>
              <a:off x="1800" y="927"/>
              <a:ext cx="20" cy="8"/>
              <a:chOff x="1800" y="927"/>
              <a:chExt cx="20" cy="8"/>
            </a:xfrm>
            <a:grpFill/>
          </p:grpSpPr>
          <p:sp>
            <p:nvSpPr>
              <p:cNvPr id="3188" name="Freeform 447"/>
              <p:cNvSpPr>
                <a:spLocks/>
              </p:cNvSpPr>
              <p:nvPr/>
            </p:nvSpPr>
            <p:spPr bwMode="auto">
              <a:xfrm>
                <a:off x="1800" y="927"/>
                <a:ext cx="20" cy="8"/>
              </a:xfrm>
              <a:custGeom>
                <a:avLst/>
                <a:gdLst>
                  <a:gd name="T0" fmla="*/ 18 w 20"/>
                  <a:gd name="T1" fmla="*/ 0 h 8"/>
                  <a:gd name="T2" fmla="*/ 18 w 20"/>
                  <a:gd name="T3" fmla="*/ 0 h 8"/>
                  <a:gd name="T4" fmla="*/ 20 w 20"/>
                  <a:gd name="T5" fmla="*/ 0 h 8"/>
                  <a:gd name="T6" fmla="*/ 20 w 20"/>
                  <a:gd name="T7" fmla="*/ 2 h 8"/>
                  <a:gd name="T8" fmla="*/ 11 w 20"/>
                  <a:gd name="T9" fmla="*/ 8 h 8"/>
                  <a:gd name="T10" fmla="*/ 4 w 20"/>
                  <a:gd name="T11" fmla="*/ 8 h 8"/>
                  <a:gd name="T12" fmla="*/ 0 w 20"/>
                  <a:gd name="T13" fmla="*/ 6 h 8"/>
                  <a:gd name="T14" fmla="*/ 16 w 20"/>
                  <a:gd name="T15" fmla="*/ 4 h 8"/>
                  <a:gd name="T16" fmla="*/ 16 w 20"/>
                  <a:gd name="T17" fmla="*/ 2 h 8"/>
                  <a:gd name="T18" fmla="*/ 18 w 20"/>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
                    <a:moveTo>
                      <a:pt x="18" y="0"/>
                    </a:moveTo>
                    <a:lnTo>
                      <a:pt x="18" y="0"/>
                    </a:lnTo>
                    <a:lnTo>
                      <a:pt x="20" y="0"/>
                    </a:lnTo>
                    <a:lnTo>
                      <a:pt x="20" y="2"/>
                    </a:lnTo>
                    <a:lnTo>
                      <a:pt x="11" y="8"/>
                    </a:lnTo>
                    <a:lnTo>
                      <a:pt x="4" y="8"/>
                    </a:lnTo>
                    <a:lnTo>
                      <a:pt x="0" y="6"/>
                    </a:lnTo>
                    <a:lnTo>
                      <a:pt x="16" y="4"/>
                    </a:lnTo>
                    <a:lnTo>
                      <a:pt x="16" y="2"/>
                    </a:ln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9" name="Freeform 448"/>
              <p:cNvSpPr>
                <a:spLocks/>
              </p:cNvSpPr>
              <p:nvPr/>
            </p:nvSpPr>
            <p:spPr bwMode="auto">
              <a:xfrm>
                <a:off x="1800" y="927"/>
                <a:ext cx="20" cy="8"/>
              </a:xfrm>
              <a:custGeom>
                <a:avLst/>
                <a:gdLst>
                  <a:gd name="T0" fmla="*/ 18 w 20"/>
                  <a:gd name="T1" fmla="*/ 0 h 8"/>
                  <a:gd name="T2" fmla="*/ 18 w 20"/>
                  <a:gd name="T3" fmla="*/ 0 h 8"/>
                  <a:gd name="T4" fmla="*/ 20 w 20"/>
                  <a:gd name="T5" fmla="*/ 0 h 8"/>
                  <a:gd name="T6" fmla="*/ 20 w 20"/>
                  <a:gd name="T7" fmla="*/ 2 h 8"/>
                  <a:gd name="T8" fmla="*/ 11 w 20"/>
                  <a:gd name="T9" fmla="*/ 8 h 8"/>
                  <a:gd name="T10" fmla="*/ 4 w 20"/>
                  <a:gd name="T11" fmla="*/ 8 h 8"/>
                  <a:gd name="T12" fmla="*/ 0 w 20"/>
                  <a:gd name="T13" fmla="*/ 6 h 8"/>
                  <a:gd name="T14" fmla="*/ 16 w 20"/>
                  <a:gd name="T15" fmla="*/ 4 h 8"/>
                  <a:gd name="T16" fmla="*/ 16 w 20"/>
                  <a:gd name="T17" fmla="*/ 2 h 8"/>
                  <a:gd name="T18" fmla="*/ 18 w 20"/>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
                    <a:moveTo>
                      <a:pt x="18" y="0"/>
                    </a:moveTo>
                    <a:lnTo>
                      <a:pt x="18" y="0"/>
                    </a:lnTo>
                    <a:lnTo>
                      <a:pt x="20" y="0"/>
                    </a:lnTo>
                    <a:lnTo>
                      <a:pt x="20" y="2"/>
                    </a:lnTo>
                    <a:lnTo>
                      <a:pt x="11" y="8"/>
                    </a:lnTo>
                    <a:lnTo>
                      <a:pt x="4" y="8"/>
                    </a:lnTo>
                    <a:lnTo>
                      <a:pt x="0" y="6"/>
                    </a:lnTo>
                    <a:lnTo>
                      <a:pt x="16" y="4"/>
                    </a:lnTo>
                    <a:lnTo>
                      <a:pt x="16" y="2"/>
                    </a:lnTo>
                    <a:lnTo>
                      <a:pt x="1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6" name="Group 452"/>
            <p:cNvGrpSpPr>
              <a:grpSpLocks/>
            </p:cNvGrpSpPr>
            <p:nvPr/>
          </p:nvGrpSpPr>
          <p:grpSpPr bwMode="auto">
            <a:xfrm>
              <a:off x="1759" y="904"/>
              <a:ext cx="11" cy="4"/>
              <a:chOff x="1759" y="904"/>
              <a:chExt cx="11" cy="4"/>
            </a:xfrm>
            <a:grpFill/>
          </p:grpSpPr>
          <p:sp>
            <p:nvSpPr>
              <p:cNvPr id="3186" name="Freeform 450"/>
              <p:cNvSpPr>
                <a:spLocks/>
              </p:cNvSpPr>
              <p:nvPr/>
            </p:nvSpPr>
            <p:spPr bwMode="auto">
              <a:xfrm>
                <a:off x="1759" y="904"/>
                <a:ext cx="11" cy="4"/>
              </a:xfrm>
              <a:custGeom>
                <a:avLst/>
                <a:gdLst>
                  <a:gd name="T0" fmla="*/ 7 w 11"/>
                  <a:gd name="T1" fmla="*/ 0 h 4"/>
                  <a:gd name="T2" fmla="*/ 7 w 11"/>
                  <a:gd name="T3" fmla="*/ 0 h 4"/>
                  <a:gd name="T4" fmla="*/ 11 w 11"/>
                  <a:gd name="T5" fmla="*/ 0 h 4"/>
                  <a:gd name="T6" fmla="*/ 11 w 11"/>
                  <a:gd name="T7" fmla="*/ 2 h 4"/>
                  <a:gd name="T8" fmla="*/ 7 w 11"/>
                  <a:gd name="T9" fmla="*/ 4 h 4"/>
                  <a:gd name="T10" fmla="*/ 0 w 11"/>
                  <a:gd name="T11" fmla="*/ 4 h 4"/>
                  <a:gd name="T12" fmla="*/ 0 w 11"/>
                  <a:gd name="T13" fmla="*/ 2 h 4"/>
                  <a:gd name="T14" fmla="*/ 2 w 11"/>
                  <a:gd name="T15" fmla="*/ 2 h 4"/>
                  <a:gd name="T16" fmla="*/ 7 w 1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0"/>
                    </a:moveTo>
                    <a:lnTo>
                      <a:pt x="7" y="0"/>
                    </a:lnTo>
                    <a:lnTo>
                      <a:pt x="11" y="0"/>
                    </a:lnTo>
                    <a:lnTo>
                      <a:pt x="11" y="2"/>
                    </a:lnTo>
                    <a:lnTo>
                      <a:pt x="7" y="4"/>
                    </a:lnTo>
                    <a:lnTo>
                      <a:pt x="0" y="4"/>
                    </a:lnTo>
                    <a:lnTo>
                      <a:pt x="0" y="2"/>
                    </a:lnTo>
                    <a:lnTo>
                      <a:pt x="2"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7" name="Freeform 451"/>
              <p:cNvSpPr>
                <a:spLocks/>
              </p:cNvSpPr>
              <p:nvPr/>
            </p:nvSpPr>
            <p:spPr bwMode="auto">
              <a:xfrm>
                <a:off x="1759" y="904"/>
                <a:ext cx="11" cy="4"/>
              </a:xfrm>
              <a:custGeom>
                <a:avLst/>
                <a:gdLst>
                  <a:gd name="T0" fmla="*/ 7 w 11"/>
                  <a:gd name="T1" fmla="*/ 0 h 4"/>
                  <a:gd name="T2" fmla="*/ 7 w 11"/>
                  <a:gd name="T3" fmla="*/ 0 h 4"/>
                  <a:gd name="T4" fmla="*/ 11 w 11"/>
                  <a:gd name="T5" fmla="*/ 0 h 4"/>
                  <a:gd name="T6" fmla="*/ 11 w 11"/>
                  <a:gd name="T7" fmla="*/ 2 h 4"/>
                  <a:gd name="T8" fmla="*/ 7 w 11"/>
                  <a:gd name="T9" fmla="*/ 4 h 4"/>
                  <a:gd name="T10" fmla="*/ 0 w 11"/>
                  <a:gd name="T11" fmla="*/ 4 h 4"/>
                  <a:gd name="T12" fmla="*/ 0 w 11"/>
                  <a:gd name="T13" fmla="*/ 2 h 4"/>
                  <a:gd name="T14" fmla="*/ 2 w 11"/>
                  <a:gd name="T15" fmla="*/ 2 h 4"/>
                  <a:gd name="T16" fmla="*/ 7 w 1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0"/>
                    </a:moveTo>
                    <a:lnTo>
                      <a:pt x="7" y="0"/>
                    </a:lnTo>
                    <a:lnTo>
                      <a:pt x="11" y="0"/>
                    </a:lnTo>
                    <a:lnTo>
                      <a:pt x="11" y="2"/>
                    </a:lnTo>
                    <a:lnTo>
                      <a:pt x="7" y="4"/>
                    </a:lnTo>
                    <a:lnTo>
                      <a:pt x="0" y="4"/>
                    </a:lnTo>
                    <a:lnTo>
                      <a:pt x="0" y="2"/>
                    </a:lnTo>
                    <a:lnTo>
                      <a:pt x="2"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7" name="Group 455"/>
            <p:cNvGrpSpPr>
              <a:grpSpLocks/>
            </p:cNvGrpSpPr>
            <p:nvPr/>
          </p:nvGrpSpPr>
          <p:grpSpPr bwMode="auto">
            <a:xfrm>
              <a:off x="1709" y="1175"/>
              <a:ext cx="3" cy="5"/>
              <a:chOff x="1709" y="1175"/>
              <a:chExt cx="3" cy="5"/>
            </a:xfrm>
            <a:grpFill/>
          </p:grpSpPr>
          <p:sp>
            <p:nvSpPr>
              <p:cNvPr id="3184" name="Freeform 453"/>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5" name="Freeform 454"/>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8" name="Group 458"/>
            <p:cNvGrpSpPr>
              <a:grpSpLocks/>
            </p:cNvGrpSpPr>
            <p:nvPr/>
          </p:nvGrpSpPr>
          <p:grpSpPr bwMode="auto">
            <a:xfrm>
              <a:off x="1617" y="1163"/>
              <a:ext cx="5" cy="7"/>
              <a:chOff x="1617" y="1163"/>
              <a:chExt cx="5" cy="7"/>
            </a:xfrm>
            <a:grpFill/>
          </p:grpSpPr>
          <p:sp>
            <p:nvSpPr>
              <p:cNvPr id="3182" name="Freeform 456"/>
              <p:cNvSpPr>
                <a:spLocks/>
              </p:cNvSpPr>
              <p:nvPr/>
            </p:nvSpPr>
            <p:spPr bwMode="auto">
              <a:xfrm>
                <a:off x="1617" y="1163"/>
                <a:ext cx="5" cy="7"/>
              </a:xfrm>
              <a:custGeom>
                <a:avLst/>
                <a:gdLst>
                  <a:gd name="T0" fmla="*/ 2 w 5"/>
                  <a:gd name="T1" fmla="*/ 0 h 7"/>
                  <a:gd name="T2" fmla="*/ 2 w 5"/>
                  <a:gd name="T3" fmla="*/ 0 h 7"/>
                  <a:gd name="T4" fmla="*/ 5 w 5"/>
                  <a:gd name="T5" fmla="*/ 4 h 7"/>
                  <a:gd name="T6" fmla="*/ 2 w 5"/>
                  <a:gd name="T7" fmla="*/ 7 h 7"/>
                  <a:gd name="T8" fmla="*/ 0 w 5"/>
                  <a:gd name="T9" fmla="*/ 7 h 7"/>
                  <a:gd name="T10" fmla="*/ 0 w 5"/>
                  <a:gd name="T11" fmla="*/ 4 h 7"/>
                  <a:gd name="T12" fmla="*/ 0 w 5"/>
                  <a:gd name="T13" fmla="*/ 0 h 7"/>
                  <a:gd name="T14" fmla="*/ 2 w 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2" y="0"/>
                    </a:moveTo>
                    <a:lnTo>
                      <a:pt x="2" y="0"/>
                    </a:lnTo>
                    <a:lnTo>
                      <a:pt x="5" y="4"/>
                    </a:lnTo>
                    <a:lnTo>
                      <a:pt x="2" y="7"/>
                    </a:lnTo>
                    <a:lnTo>
                      <a:pt x="0" y="7"/>
                    </a:lnTo>
                    <a:lnTo>
                      <a:pt x="0" y="4"/>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3" name="Freeform 457"/>
              <p:cNvSpPr>
                <a:spLocks/>
              </p:cNvSpPr>
              <p:nvPr/>
            </p:nvSpPr>
            <p:spPr bwMode="auto">
              <a:xfrm>
                <a:off x="1617" y="1163"/>
                <a:ext cx="5" cy="7"/>
              </a:xfrm>
              <a:custGeom>
                <a:avLst/>
                <a:gdLst>
                  <a:gd name="T0" fmla="*/ 2 w 5"/>
                  <a:gd name="T1" fmla="*/ 0 h 7"/>
                  <a:gd name="T2" fmla="*/ 2 w 5"/>
                  <a:gd name="T3" fmla="*/ 0 h 7"/>
                  <a:gd name="T4" fmla="*/ 5 w 5"/>
                  <a:gd name="T5" fmla="*/ 4 h 7"/>
                  <a:gd name="T6" fmla="*/ 2 w 5"/>
                  <a:gd name="T7" fmla="*/ 7 h 7"/>
                  <a:gd name="T8" fmla="*/ 0 w 5"/>
                  <a:gd name="T9" fmla="*/ 7 h 7"/>
                  <a:gd name="T10" fmla="*/ 0 w 5"/>
                  <a:gd name="T11" fmla="*/ 4 h 7"/>
                  <a:gd name="T12" fmla="*/ 0 w 5"/>
                  <a:gd name="T13" fmla="*/ 0 h 7"/>
                  <a:gd name="T14" fmla="*/ 2 w 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2" y="0"/>
                    </a:moveTo>
                    <a:lnTo>
                      <a:pt x="2" y="0"/>
                    </a:lnTo>
                    <a:lnTo>
                      <a:pt x="5" y="4"/>
                    </a:lnTo>
                    <a:lnTo>
                      <a:pt x="2" y="7"/>
                    </a:lnTo>
                    <a:lnTo>
                      <a:pt x="0" y="7"/>
                    </a:lnTo>
                    <a:lnTo>
                      <a:pt x="0" y="4"/>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69" name="Group 461"/>
            <p:cNvGrpSpPr>
              <a:grpSpLocks/>
            </p:cNvGrpSpPr>
            <p:nvPr/>
          </p:nvGrpSpPr>
          <p:grpSpPr bwMode="auto">
            <a:xfrm>
              <a:off x="1657" y="1250"/>
              <a:ext cx="17" cy="19"/>
              <a:chOff x="1657" y="1250"/>
              <a:chExt cx="17" cy="19"/>
            </a:xfrm>
            <a:grpFill/>
          </p:grpSpPr>
          <p:sp>
            <p:nvSpPr>
              <p:cNvPr id="3180" name="Freeform 459"/>
              <p:cNvSpPr>
                <a:spLocks/>
              </p:cNvSpPr>
              <p:nvPr/>
            </p:nvSpPr>
            <p:spPr bwMode="auto">
              <a:xfrm>
                <a:off x="1657" y="1250"/>
                <a:ext cx="17" cy="19"/>
              </a:xfrm>
              <a:custGeom>
                <a:avLst/>
                <a:gdLst>
                  <a:gd name="T0" fmla="*/ 9 w 17"/>
                  <a:gd name="T1" fmla="*/ 0 h 19"/>
                  <a:gd name="T2" fmla="*/ 9 w 17"/>
                  <a:gd name="T3" fmla="*/ 0 h 19"/>
                  <a:gd name="T4" fmla="*/ 0 w 17"/>
                  <a:gd name="T5" fmla="*/ 6 h 19"/>
                  <a:gd name="T6" fmla="*/ 2 w 17"/>
                  <a:gd name="T7" fmla="*/ 19 h 19"/>
                  <a:gd name="T8" fmla="*/ 15 w 17"/>
                  <a:gd name="T9" fmla="*/ 17 h 19"/>
                  <a:gd name="T10" fmla="*/ 15 w 17"/>
                  <a:gd name="T11" fmla="*/ 11 h 19"/>
                  <a:gd name="T12" fmla="*/ 17 w 17"/>
                  <a:gd name="T13" fmla="*/ 6 h 19"/>
                  <a:gd name="T14" fmla="*/ 13 w 17"/>
                  <a:gd name="T15" fmla="*/ 4 h 19"/>
                  <a:gd name="T16" fmla="*/ 9 w 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9" y="0"/>
                    </a:moveTo>
                    <a:lnTo>
                      <a:pt x="9" y="0"/>
                    </a:lnTo>
                    <a:lnTo>
                      <a:pt x="0" y="6"/>
                    </a:lnTo>
                    <a:lnTo>
                      <a:pt x="2" y="19"/>
                    </a:lnTo>
                    <a:lnTo>
                      <a:pt x="15" y="17"/>
                    </a:lnTo>
                    <a:lnTo>
                      <a:pt x="15" y="11"/>
                    </a:lnTo>
                    <a:lnTo>
                      <a:pt x="17" y="6"/>
                    </a:lnTo>
                    <a:lnTo>
                      <a:pt x="13" y="4"/>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1" name="Freeform 460"/>
              <p:cNvSpPr>
                <a:spLocks/>
              </p:cNvSpPr>
              <p:nvPr/>
            </p:nvSpPr>
            <p:spPr bwMode="auto">
              <a:xfrm>
                <a:off x="1657" y="1250"/>
                <a:ext cx="17" cy="19"/>
              </a:xfrm>
              <a:custGeom>
                <a:avLst/>
                <a:gdLst>
                  <a:gd name="T0" fmla="*/ 9 w 17"/>
                  <a:gd name="T1" fmla="*/ 0 h 19"/>
                  <a:gd name="T2" fmla="*/ 9 w 17"/>
                  <a:gd name="T3" fmla="*/ 0 h 19"/>
                  <a:gd name="T4" fmla="*/ 0 w 17"/>
                  <a:gd name="T5" fmla="*/ 6 h 19"/>
                  <a:gd name="T6" fmla="*/ 2 w 17"/>
                  <a:gd name="T7" fmla="*/ 19 h 19"/>
                  <a:gd name="T8" fmla="*/ 15 w 17"/>
                  <a:gd name="T9" fmla="*/ 17 h 19"/>
                  <a:gd name="T10" fmla="*/ 15 w 17"/>
                  <a:gd name="T11" fmla="*/ 11 h 19"/>
                  <a:gd name="T12" fmla="*/ 17 w 17"/>
                  <a:gd name="T13" fmla="*/ 6 h 19"/>
                  <a:gd name="T14" fmla="*/ 13 w 17"/>
                  <a:gd name="T15" fmla="*/ 4 h 19"/>
                  <a:gd name="T16" fmla="*/ 9 w 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9" y="0"/>
                    </a:moveTo>
                    <a:lnTo>
                      <a:pt x="9" y="0"/>
                    </a:lnTo>
                    <a:lnTo>
                      <a:pt x="0" y="6"/>
                    </a:lnTo>
                    <a:lnTo>
                      <a:pt x="2" y="19"/>
                    </a:lnTo>
                    <a:lnTo>
                      <a:pt x="15" y="17"/>
                    </a:lnTo>
                    <a:lnTo>
                      <a:pt x="15" y="11"/>
                    </a:lnTo>
                    <a:lnTo>
                      <a:pt x="17" y="6"/>
                    </a:lnTo>
                    <a:lnTo>
                      <a:pt x="13" y="4"/>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0" name="Group 464"/>
            <p:cNvGrpSpPr>
              <a:grpSpLocks/>
            </p:cNvGrpSpPr>
            <p:nvPr/>
          </p:nvGrpSpPr>
          <p:grpSpPr bwMode="auto">
            <a:xfrm>
              <a:off x="1692" y="1246"/>
              <a:ext cx="2" cy="6"/>
              <a:chOff x="1692" y="1246"/>
              <a:chExt cx="2" cy="6"/>
            </a:xfrm>
            <a:grpFill/>
          </p:grpSpPr>
          <p:sp>
            <p:nvSpPr>
              <p:cNvPr id="3178" name="Freeform 462"/>
              <p:cNvSpPr>
                <a:spLocks/>
              </p:cNvSpPr>
              <p:nvPr/>
            </p:nvSpPr>
            <p:spPr bwMode="auto">
              <a:xfrm>
                <a:off x="1692" y="1246"/>
                <a:ext cx="2" cy="6"/>
              </a:xfrm>
              <a:custGeom>
                <a:avLst/>
                <a:gdLst>
                  <a:gd name="T0" fmla="*/ 1 w 2"/>
                  <a:gd name="T1" fmla="*/ 0 h 6"/>
                  <a:gd name="T2" fmla="*/ 0 w 2"/>
                  <a:gd name="T3" fmla="*/ 4 h 6"/>
                  <a:gd name="T4" fmla="*/ 1 w 2"/>
                  <a:gd name="T5" fmla="*/ 4 h 6"/>
                  <a:gd name="T6" fmla="*/ 0 w 2"/>
                  <a:gd name="T7" fmla="*/ 6 h 6"/>
                  <a:gd name="T8" fmla="*/ 2 w 2"/>
                  <a:gd name="T9" fmla="*/ 6 h 6"/>
                  <a:gd name="T10" fmla="*/ 2 w 2"/>
                  <a:gd name="T11" fmla="*/ 2 h 6"/>
                  <a:gd name="T12" fmla="*/ 1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0"/>
                    </a:moveTo>
                    <a:lnTo>
                      <a:pt x="0" y="4"/>
                    </a:lnTo>
                    <a:lnTo>
                      <a:pt x="1" y="4"/>
                    </a:lnTo>
                    <a:lnTo>
                      <a:pt x="0" y="6"/>
                    </a:lnTo>
                    <a:lnTo>
                      <a:pt x="2" y="6"/>
                    </a:lnTo>
                    <a:lnTo>
                      <a:pt x="2" y="2"/>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9" name="Freeform 463"/>
              <p:cNvSpPr>
                <a:spLocks/>
              </p:cNvSpPr>
              <p:nvPr/>
            </p:nvSpPr>
            <p:spPr bwMode="auto">
              <a:xfrm>
                <a:off x="1692" y="1246"/>
                <a:ext cx="2" cy="6"/>
              </a:xfrm>
              <a:custGeom>
                <a:avLst/>
                <a:gdLst>
                  <a:gd name="T0" fmla="*/ 1 w 2"/>
                  <a:gd name="T1" fmla="*/ 0 h 6"/>
                  <a:gd name="T2" fmla="*/ 0 w 2"/>
                  <a:gd name="T3" fmla="*/ 4 h 6"/>
                  <a:gd name="T4" fmla="*/ 1 w 2"/>
                  <a:gd name="T5" fmla="*/ 4 h 6"/>
                  <a:gd name="T6" fmla="*/ 0 w 2"/>
                  <a:gd name="T7" fmla="*/ 6 h 6"/>
                  <a:gd name="T8" fmla="*/ 2 w 2"/>
                  <a:gd name="T9" fmla="*/ 6 h 6"/>
                  <a:gd name="T10" fmla="*/ 2 w 2"/>
                  <a:gd name="T11" fmla="*/ 2 h 6"/>
                  <a:gd name="T12" fmla="*/ 1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0"/>
                    </a:moveTo>
                    <a:lnTo>
                      <a:pt x="0" y="4"/>
                    </a:lnTo>
                    <a:lnTo>
                      <a:pt x="1" y="4"/>
                    </a:lnTo>
                    <a:lnTo>
                      <a:pt x="0" y="6"/>
                    </a:lnTo>
                    <a:lnTo>
                      <a:pt x="2" y="6"/>
                    </a:lnTo>
                    <a:lnTo>
                      <a:pt x="2" y="2"/>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1" name="Group 467"/>
            <p:cNvGrpSpPr>
              <a:grpSpLocks/>
            </p:cNvGrpSpPr>
            <p:nvPr/>
          </p:nvGrpSpPr>
          <p:grpSpPr bwMode="auto">
            <a:xfrm>
              <a:off x="1624" y="1228"/>
              <a:ext cx="1" cy="2"/>
              <a:chOff x="1624" y="1228"/>
              <a:chExt cx="1" cy="2"/>
            </a:xfrm>
            <a:grpFill/>
          </p:grpSpPr>
          <p:sp>
            <p:nvSpPr>
              <p:cNvPr id="3176" name="Freeform 465"/>
              <p:cNvSpPr>
                <a:spLocks/>
              </p:cNvSpPr>
              <p:nvPr/>
            </p:nvSpPr>
            <p:spPr bwMode="auto">
              <a:xfrm>
                <a:off x="1624" y="1228"/>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7" name="Freeform 466"/>
              <p:cNvSpPr>
                <a:spLocks/>
              </p:cNvSpPr>
              <p:nvPr/>
            </p:nvSpPr>
            <p:spPr bwMode="auto">
              <a:xfrm>
                <a:off x="1624" y="1228"/>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2" name="Group 470"/>
            <p:cNvGrpSpPr>
              <a:grpSpLocks/>
            </p:cNvGrpSpPr>
            <p:nvPr/>
          </p:nvGrpSpPr>
          <p:grpSpPr bwMode="auto">
            <a:xfrm>
              <a:off x="1657" y="1224"/>
              <a:ext cx="9" cy="5"/>
              <a:chOff x="1657" y="1224"/>
              <a:chExt cx="9" cy="5"/>
            </a:xfrm>
            <a:grpFill/>
          </p:grpSpPr>
          <p:sp>
            <p:nvSpPr>
              <p:cNvPr id="3174" name="Freeform 468"/>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5" name="Freeform 469"/>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3" name="Group 473"/>
            <p:cNvGrpSpPr>
              <a:grpSpLocks/>
            </p:cNvGrpSpPr>
            <p:nvPr/>
          </p:nvGrpSpPr>
          <p:grpSpPr bwMode="auto">
            <a:xfrm>
              <a:off x="1316" y="1222"/>
              <a:ext cx="2" cy="6"/>
              <a:chOff x="1316" y="1222"/>
              <a:chExt cx="2" cy="6"/>
            </a:xfrm>
            <a:grpFill/>
          </p:grpSpPr>
          <p:sp>
            <p:nvSpPr>
              <p:cNvPr id="3172" name="Freeform 471"/>
              <p:cNvSpPr>
                <a:spLocks/>
              </p:cNvSpPr>
              <p:nvPr/>
            </p:nvSpPr>
            <p:spPr bwMode="auto">
              <a:xfrm>
                <a:off x="1316" y="1222"/>
                <a:ext cx="2" cy="6"/>
              </a:xfrm>
              <a:custGeom>
                <a:avLst/>
                <a:gdLst>
                  <a:gd name="T0" fmla="*/ 0 w 2"/>
                  <a:gd name="T1" fmla="*/ 0 h 6"/>
                  <a:gd name="T2" fmla="*/ 0 w 2"/>
                  <a:gd name="T3" fmla="*/ 0 h 6"/>
                  <a:gd name="T4" fmla="*/ 2 w 2"/>
                  <a:gd name="T5" fmla="*/ 6 h 6"/>
                  <a:gd name="T6" fmla="*/ 2 w 2"/>
                  <a:gd name="T7" fmla="*/ 3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0" y="0"/>
                    </a:lnTo>
                    <a:lnTo>
                      <a:pt x="2" y="6"/>
                    </a:lnTo>
                    <a:lnTo>
                      <a:pt x="2" y="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3" name="Freeform 472"/>
              <p:cNvSpPr>
                <a:spLocks/>
              </p:cNvSpPr>
              <p:nvPr/>
            </p:nvSpPr>
            <p:spPr bwMode="auto">
              <a:xfrm>
                <a:off x="1316" y="1222"/>
                <a:ext cx="2" cy="6"/>
              </a:xfrm>
              <a:custGeom>
                <a:avLst/>
                <a:gdLst>
                  <a:gd name="T0" fmla="*/ 0 w 2"/>
                  <a:gd name="T1" fmla="*/ 0 h 6"/>
                  <a:gd name="T2" fmla="*/ 0 w 2"/>
                  <a:gd name="T3" fmla="*/ 0 h 6"/>
                  <a:gd name="T4" fmla="*/ 2 w 2"/>
                  <a:gd name="T5" fmla="*/ 6 h 6"/>
                  <a:gd name="T6" fmla="*/ 2 w 2"/>
                  <a:gd name="T7" fmla="*/ 3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0" y="0"/>
                    </a:lnTo>
                    <a:lnTo>
                      <a:pt x="2" y="6"/>
                    </a:lnTo>
                    <a:lnTo>
                      <a:pt x="2" y="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4" name="Group 476"/>
            <p:cNvGrpSpPr>
              <a:grpSpLocks/>
            </p:cNvGrpSpPr>
            <p:nvPr/>
          </p:nvGrpSpPr>
          <p:grpSpPr bwMode="auto">
            <a:xfrm>
              <a:off x="1631" y="1219"/>
              <a:ext cx="4" cy="5"/>
              <a:chOff x="1631" y="1219"/>
              <a:chExt cx="4" cy="5"/>
            </a:xfrm>
            <a:grpFill/>
          </p:grpSpPr>
          <p:sp>
            <p:nvSpPr>
              <p:cNvPr id="3170" name="Freeform 474"/>
              <p:cNvSpPr>
                <a:spLocks/>
              </p:cNvSpPr>
              <p:nvPr/>
            </p:nvSpPr>
            <p:spPr bwMode="auto">
              <a:xfrm>
                <a:off x="1631" y="1219"/>
                <a:ext cx="4" cy="5"/>
              </a:xfrm>
              <a:custGeom>
                <a:avLst/>
                <a:gdLst>
                  <a:gd name="T0" fmla="*/ 0 w 4"/>
                  <a:gd name="T1" fmla="*/ 0 h 5"/>
                  <a:gd name="T2" fmla="*/ 0 w 4"/>
                  <a:gd name="T3" fmla="*/ 5 h 5"/>
                  <a:gd name="T4" fmla="*/ 4 w 4"/>
                  <a:gd name="T5" fmla="*/ 5 h 5"/>
                  <a:gd name="T6" fmla="*/ 2 w 4"/>
                  <a:gd name="T7" fmla="*/ 3 h 5"/>
                  <a:gd name="T8" fmla="*/ 2 w 4"/>
                  <a:gd name="T9" fmla="*/ 0 h 5"/>
                  <a:gd name="T10" fmla="*/ 0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0" y="0"/>
                    </a:moveTo>
                    <a:lnTo>
                      <a:pt x="0" y="5"/>
                    </a:lnTo>
                    <a:lnTo>
                      <a:pt x="4" y="5"/>
                    </a:lnTo>
                    <a:lnTo>
                      <a:pt x="2" y="3"/>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1" name="Freeform 475"/>
              <p:cNvSpPr>
                <a:spLocks/>
              </p:cNvSpPr>
              <p:nvPr/>
            </p:nvSpPr>
            <p:spPr bwMode="auto">
              <a:xfrm>
                <a:off x="1631" y="1219"/>
                <a:ext cx="4" cy="5"/>
              </a:xfrm>
              <a:custGeom>
                <a:avLst/>
                <a:gdLst>
                  <a:gd name="T0" fmla="*/ 0 w 4"/>
                  <a:gd name="T1" fmla="*/ 0 h 5"/>
                  <a:gd name="T2" fmla="*/ 0 w 4"/>
                  <a:gd name="T3" fmla="*/ 5 h 5"/>
                  <a:gd name="T4" fmla="*/ 4 w 4"/>
                  <a:gd name="T5" fmla="*/ 5 h 5"/>
                  <a:gd name="T6" fmla="*/ 2 w 4"/>
                  <a:gd name="T7" fmla="*/ 3 h 5"/>
                  <a:gd name="T8" fmla="*/ 2 w 4"/>
                  <a:gd name="T9" fmla="*/ 0 h 5"/>
                  <a:gd name="T10" fmla="*/ 0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0" y="0"/>
                    </a:moveTo>
                    <a:lnTo>
                      <a:pt x="0" y="5"/>
                    </a:lnTo>
                    <a:lnTo>
                      <a:pt x="4" y="5"/>
                    </a:lnTo>
                    <a:lnTo>
                      <a:pt x="2" y="3"/>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5" name="Group 479"/>
            <p:cNvGrpSpPr>
              <a:grpSpLocks/>
            </p:cNvGrpSpPr>
            <p:nvPr/>
          </p:nvGrpSpPr>
          <p:grpSpPr bwMode="auto">
            <a:xfrm>
              <a:off x="1602" y="1214"/>
              <a:ext cx="22" cy="10"/>
              <a:chOff x="1602" y="1214"/>
              <a:chExt cx="22" cy="10"/>
            </a:xfrm>
            <a:grpFill/>
          </p:grpSpPr>
          <p:sp>
            <p:nvSpPr>
              <p:cNvPr id="3168" name="Freeform 477"/>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9" name="Freeform 478"/>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6" name="Group 482"/>
            <p:cNvGrpSpPr>
              <a:grpSpLocks/>
            </p:cNvGrpSpPr>
            <p:nvPr/>
          </p:nvGrpSpPr>
          <p:grpSpPr bwMode="auto">
            <a:xfrm>
              <a:off x="1750" y="1211"/>
              <a:ext cx="12" cy="5"/>
              <a:chOff x="1750" y="1211"/>
              <a:chExt cx="12" cy="5"/>
            </a:xfrm>
            <a:grpFill/>
          </p:grpSpPr>
          <p:sp>
            <p:nvSpPr>
              <p:cNvPr id="3166" name="Freeform 480"/>
              <p:cNvSpPr>
                <a:spLocks/>
              </p:cNvSpPr>
              <p:nvPr/>
            </p:nvSpPr>
            <p:spPr bwMode="auto">
              <a:xfrm>
                <a:off x="1750" y="1211"/>
                <a:ext cx="12" cy="5"/>
              </a:xfrm>
              <a:custGeom>
                <a:avLst/>
                <a:gdLst>
                  <a:gd name="T0" fmla="*/ 2 w 12"/>
                  <a:gd name="T1" fmla="*/ 0 h 5"/>
                  <a:gd name="T2" fmla="*/ 2 w 12"/>
                  <a:gd name="T3" fmla="*/ 0 h 5"/>
                  <a:gd name="T4" fmla="*/ 12 w 12"/>
                  <a:gd name="T5" fmla="*/ 5 h 5"/>
                  <a:gd name="T6" fmla="*/ 5 w 12"/>
                  <a:gd name="T7" fmla="*/ 5 h 5"/>
                  <a:gd name="T8" fmla="*/ 2 w 12"/>
                  <a:gd name="T9" fmla="*/ 3 h 5"/>
                  <a:gd name="T10" fmla="*/ 0 w 12"/>
                  <a:gd name="T11" fmla="*/ 0 h 5"/>
                  <a:gd name="T12" fmla="*/ 2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2" y="0"/>
                    </a:moveTo>
                    <a:lnTo>
                      <a:pt x="2" y="0"/>
                    </a:lnTo>
                    <a:lnTo>
                      <a:pt x="12" y="5"/>
                    </a:lnTo>
                    <a:lnTo>
                      <a:pt x="5" y="5"/>
                    </a:lnTo>
                    <a:lnTo>
                      <a:pt x="2"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7" name="Freeform 481"/>
              <p:cNvSpPr>
                <a:spLocks/>
              </p:cNvSpPr>
              <p:nvPr/>
            </p:nvSpPr>
            <p:spPr bwMode="auto">
              <a:xfrm>
                <a:off x="1750" y="1211"/>
                <a:ext cx="12" cy="5"/>
              </a:xfrm>
              <a:custGeom>
                <a:avLst/>
                <a:gdLst>
                  <a:gd name="T0" fmla="*/ 2 w 12"/>
                  <a:gd name="T1" fmla="*/ 0 h 5"/>
                  <a:gd name="T2" fmla="*/ 2 w 12"/>
                  <a:gd name="T3" fmla="*/ 0 h 5"/>
                  <a:gd name="T4" fmla="*/ 12 w 12"/>
                  <a:gd name="T5" fmla="*/ 5 h 5"/>
                  <a:gd name="T6" fmla="*/ 5 w 12"/>
                  <a:gd name="T7" fmla="*/ 5 h 5"/>
                  <a:gd name="T8" fmla="*/ 2 w 12"/>
                  <a:gd name="T9" fmla="*/ 3 h 5"/>
                  <a:gd name="T10" fmla="*/ 0 w 12"/>
                  <a:gd name="T11" fmla="*/ 0 h 5"/>
                  <a:gd name="T12" fmla="*/ 2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2" y="0"/>
                    </a:moveTo>
                    <a:lnTo>
                      <a:pt x="2" y="0"/>
                    </a:lnTo>
                    <a:lnTo>
                      <a:pt x="12" y="5"/>
                    </a:lnTo>
                    <a:lnTo>
                      <a:pt x="5" y="5"/>
                    </a:lnTo>
                    <a:lnTo>
                      <a:pt x="2"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7" name="Group 485"/>
            <p:cNvGrpSpPr>
              <a:grpSpLocks/>
            </p:cNvGrpSpPr>
            <p:nvPr/>
          </p:nvGrpSpPr>
          <p:grpSpPr bwMode="auto">
            <a:xfrm>
              <a:off x="1747" y="1205"/>
              <a:ext cx="1" cy="4"/>
              <a:chOff x="1747" y="1205"/>
              <a:chExt cx="1" cy="4"/>
            </a:xfrm>
            <a:grpFill/>
          </p:grpSpPr>
          <p:sp>
            <p:nvSpPr>
              <p:cNvPr id="3164" name="Freeform 483"/>
              <p:cNvSpPr>
                <a:spLocks/>
              </p:cNvSpPr>
              <p:nvPr/>
            </p:nvSpPr>
            <p:spPr bwMode="auto">
              <a:xfrm>
                <a:off x="1747" y="1205"/>
                <a:ext cx="1" cy="4"/>
              </a:xfrm>
              <a:custGeom>
                <a:avLst/>
                <a:gdLst>
                  <a:gd name="T0" fmla="*/ 1 w 1"/>
                  <a:gd name="T1" fmla="*/ 0 h 4"/>
                  <a:gd name="T2" fmla="*/ 1 w 1"/>
                  <a:gd name="T3" fmla="*/ 4 h 4"/>
                  <a:gd name="T4" fmla="*/ 0 w 1"/>
                  <a:gd name="T5" fmla="*/ 4 h 4"/>
                  <a:gd name="T6" fmla="*/ 1 w 1"/>
                  <a:gd name="T7" fmla="*/ 0 h 4"/>
                </a:gdLst>
                <a:ahLst/>
                <a:cxnLst>
                  <a:cxn ang="0">
                    <a:pos x="T0" y="T1"/>
                  </a:cxn>
                  <a:cxn ang="0">
                    <a:pos x="T2" y="T3"/>
                  </a:cxn>
                  <a:cxn ang="0">
                    <a:pos x="T4" y="T5"/>
                  </a:cxn>
                  <a:cxn ang="0">
                    <a:pos x="T6" y="T7"/>
                  </a:cxn>
                </a:cxnLst>
                <a:rect l="0" t="0" r="r" b="b"/>
                <a:pathLst>
                  <a:path w="1" h="4">
                    <a:moveTo>
                      <a:pt x="1" y="0"/>
                    </a:moveTo>
                    <a:lnTo>
                      <a:pt x="1" y="4"/>
                    </a:lnTo>
                    <a:lnTo>
                      <a:pt x="0" y="4"/>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5" name="Freeform 484"/>
              <p:cNvSpPr>
                <a:spLocks/>
              </p:cNvSpPr>
              <p:nvPr/>
            </p:nvSpPr>
            <p:spPr bwMode="auto">
              <a:xfrm>
                <a:off x="1747" y="1205"/>
                <a:ext cx="1" cy="4"/>
              </a:xfrm>
              <a:custGeom>
                <a:avLst/>
                <a:gdLst>
                  <a:gd name="T0" fmla="*/ 1 w 1"/>
                  <a:gd name="T1" fmla="*/ 0 h 4"/>
                  <a:gd name="T2" fmla="*/ 1 w 1"/>
                  <a:gd name="T3" fmla="*/ 4 h 4"/>
                  <a:gd name="T4" fmla="*/ 0 w 1"/>
                  <a:gd name="T5" fmla="*/ 4 h 4"/>
                  <a:gd name="T6" fmla="*/ 1 w 1"/>
                  <a:gd name="T7" fmla="*/ 0 h 4"/>
                </a:gdLst>
                <a:ahLst/>
                <a:cxnLst>
                  <a:cxn ang="0">
                    <a:pos x="T0" y="T1"/>
                  </a:cxn>
                  <a:cxn ang="0">
                    <a:pos x="T2" y="T3"/>
                  </a:cxn>
                  <a:cxn ang="0">
                    <a:pos x="T4" y="T5"/>
                  </a:cxn>
                  <a:cxn ang="0">
                    <a:pos x="T6" y="T7"/>
                  </a:cxn>
                </a:cxnLst>
                <a:rect l="0" t="0" r="r" b="b"/>
                <a:pathLst>
                  <a:path w="1" h="4">
                    <a:moveTo>
                      <a:pt x="1" y="0"/>
                    </a:moveTo>
                    <a:lnTo>
                      <a:pt x="1" y="4"/>
                    </a:lnTo>
                    <a:lnTo>
                      <a:pt x="0" y="4"/>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8" name="Group 488"/>
            <p:cNvGrpSpPr>
              <a:grpSpLocks/>
            </p:cNvGrpSpPr>
            <p:nvPr/>
          </p:nvGrpSpPr>
          <p:grpSpPr bwMode="auto">
            <a:xfrm>
              <a:off x="1574" y="1199"/>
              <a:ext cx="5" cy="4"/>
              <a:chOff x="1574" y="1199"/>
              <a:chExt cx="5" cy="4"/>
            </a:xfrm>
            <a:grpFill/>
          </p:grpSpPr>
          <p:sp>
            <p:nvSpPr>
              <p:cNvPr id="3162" name="Freeform 486"/>
              <p:cNvSpPr>
                <a:spLocks/>
              </p:cNvSpPr>
              <p:nvPr/>
            </p:nvSpPr>
            <p:spPr bwMode="auto">
              <a:xfrm>
                <a:off x="1574" y="1199"/>
                <a:ext cx="5" cy="4"/>
              </a:xfrm>
              <a:custGeom>
                <a:avLst/>
                <a:gdLst>
                  <a:gd name="T0" fmla="*/ 3 w 5"/>
                  <a:gd name="T1" fmla="*/ 0 h 4"/>
                  <a:gd name="T2" fmla="*/ 3 w 5"/>
                  <a:gd name="T3" fmla="*/ 0 h 4"/>
                  <a:gd name="T4" fmla="*/ 5 w 5"/>
                  <a:gd name="T5" fmla="*/ 2 h 4"/>
                  <a:gd name="T6" fmla="*/ 5 w 5"/>
                  <a:gd name="T7" fmla="*/ 4 h 4"/>
                  <a:gd name="T8" fmla="*/ 3 w 5"/>
                  <a:gd name="T9" fmla="*/ 2 h 4"/>
                  <a:gd name="T10" fmla="*/ 0 w 5"/>
                  <a:gd name="T11" fmla="*/ 0 h 4"/>
                  <a:gd name="T12" fmla="*/ 3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3" y="0"/>
                    </a:moveTo>
                    <a:lnTo>
                      <a:pt x="3" y="0"/>
                    </a:lnTo>
                    <a:lnTo>
                      <a:pt x="5" y="2"/>
                    </a:lnTo>
                    <a:lnTo>
                      <a:pt x="5" y="4"/>
                    </a:lnTo>
                    <a:lnTo>
                      <a:pt x="3" y="2"/>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3" name="Freeform 487"/>
              <p:cNvSpPr>
                <a:spLocks/>
              </p:cNvSpPr>
              <p:nvPr/>
            </p:nvSpPr>
            <p:spPr bwMode="auto">
              <a:xfrm>
                <a:off x="1574" y="1199"/>
                <a:ext cx="5" cy="4"/>
              </a:xfrm>
              <a:custGeom>
                <a:avLst/>
                <a:gdLst>
                  <a:gd name="T0" fmla="*/ 3 w 5"/>
                  <a:gd name="T1" fmla="*/ 0 h 4"/>
                  <a:gd name="T2" fmla="*/ 3 w 5"/>
                  <a:gd name="T3" fmla="*/ 0 h 4"/>
                  <a:gd name="T4" fmla="*/ 5 w 5"/>
                  <a:gd name="T5" fmla="*/ 2 h 4"/>
                  <a:gd name="T6" fmla="*/ 5 w 5"/>
                  <a:gd name="T7" fmla="*/ 4 h 4"/>
                  <a:gd name="T8" fmla="*/ 3 w 5"/>
                  <a:gd name="T9" fmla="*/ 2 h 4"/>
                  <a:gd name="T10" fmla="*/ 0 w 5"/>
                  <a:gd name="T11" fmla="*/ 0 h 4"/>
                  <a:gd name="T12" fmla="*/ 3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3" y="0"/>
                    </a:moveTo>
                    <a:lnTo>
                      <a:pt x="3" y="0"/>
                    </a:lnTo>
                    <a:lnTo>
                      <a:pt x="5" y="2"/>
                    </a:lnTo>
                    <a:lnTo>
                      <a:pt x="5" y="4"/>
                    </a:lnTo>
                    <a:lnTo>
                      <a:pt x="3" y="2"/>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79" name="Group 491"/>
            <p:cNvGrpSpPr>
              <a:grpSpLocks/>
            </p:cNvGrpSpPr>
            <p:nvPr/>
          </p:nvGrpSpPr>
          <p:grpSpPr bwMode="auto">
            <a:xfrm>
              <a:off x="1736" y="1191"/>
              <a:ext cx="6" cy="10"/>
              <a:chOff x="1736" y="1191"/>
              <a:chExt cx="6" cy="10"/>
            </a:xfrm>
            <a:grpFill/>
          </p:grpSpPr>
          <p:sp>
            <p:nvSpPr>
              <p:cNvPr id="3160" name="Freeform 489"/>
              <p:cNvSpPr>
                <a:spLocks/>
              </p:cNvSpPr>
              <p:nvPr/>
            </p:nvSpPr>
            <p:spPr bwMode="auto">
              <a:xfrm>
                <a:off x="1736" y="1191"/>
                <a:ext cx="6" cy="10"/>
              </a:xfrm>
              <a:custGeom>
                <a:avLst/>
                <a:gdLst>
                  <a:gd name="T0" fmla="*/ 3 w 6"/>
                  <a:gd name="T1" fmla="*/ 0 h 10"/>
                  <a:gd name="T2" fmla="*/ 3 w 6"/>
                  <a:gd name="T3" fmla="*/ 0 h 10"/>
                  <a:gd name="T4" fmla="*/ 6 w 6"/>
                  <a:gd name="T5" fmla="*/ 10 h 10"/>
                  <a:gd name="T6" fmla="*/ 0 w 6"/>
                  <a:gd name="T7" fmla="*/ 10 h 10"/>
                  <a:gd name="T8" fmla="*/ 0 w 6"/>
                  <a:gd name="T9" fmla="*/ 4 h 10"/>
                  <a:gd name="T10" fmla="*/ 0 w 6"/>
                  <a:gd name="T11" fmla="*/ 2 h 10"/>
                  <a:gd name="T12" fmla="*/ 3 w 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3" y="0"/>
                    </a:moveTo>
                    <a:lnTo>
                      <a:pt x="3" y="0"/>
                    </a:lnTo>
                    <a:lnTo>
                      <a:pt x="6" y="10"/>
                    </a:lnTo>
                    <a:lnTo>
                      <a:pt x="0" y="10"/>
                    </a:lnTo>
                    <a:lnTo>
                      <a:pt x="0" y="4"/>
                    </a:lnTo>
                    <a:lnTo>
                      <a:pt x="0" y="2"/>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1" name="Freeform 490"/>
              <p:cNvSpPr>
                <a:spLocks/>
              </p:cNvSpPr>
              <p:nvPr/>
            </p:nvSpPr>
            <p:spPr bwMode="auto">
              <a:xfrm>
                <a:off x="1736" y="1191"/>
                <a:ext cx="6" cy="10"/>
              </a:xfrm>
              <a:custGeom>
                <a:avLst/>
                <a:gdLst>
                  <a:gd name="T0" fmla="*/ 3 w 6"/>
                  <a:gd name="T1" fmla="*/ 0 h 10"/>
                  <a:gd name="T2" fmla="*/ 3 w 6"/>
                  <a:gd name="T3" fmla="*/ 0 h 10"/>
                  <a:gd name="T4" fmla="*/ 6 w 6"/>
                  <a:gd name="T5" fmla="*/ 10 h 10"/>
                  <a:gd name="T6" fmla="*/ 0 w 6"/>
                  <a:gd name="T7" fmla="*/ 10 h 10"/>
                  <a:gd name="T8" fmla="*/ 0 w 6"/>
                  <a:gd name="T9" fmla="*/ 4 h 10"/>
                  <a:gd name="T10" fmla="*/ 0 w 6"/>
                  <a:gd name="T11" fmla="*/ 2 h 10"/>
                  <a:gd name="T12" fmla="*/ 3 w 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3" y="0"/>
                    </a:moveTo>
                    <a:lnTo>
                      <a:pt x="3" y="0"/>
                    </a:lnTo>
                    <a:lnTo>
                      <a:pt x="6" y="10"/>
                    </a:lnTo>
                    <a:lnTo>
                      <a:pt x="0" y="10"/>
                    </a:lnTo>
                    <a:lnTo>
                      <a:pt x="0" y="4"/>
                    </a:lnTo>
                    <a:lnTo>
                      <a:pt x="0" y="2"/>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0" name="Group 494"/>
            <p:cNvGrpSpPr>
              <a:grpSpLocks/>
            </p:cNvGrpSpPr>
            <p:nvPr/>
          </p:nvGrpSpPr>
          <p:grpSpPr bwMode="auto">
            <a:xfrm>
              <a:off x="1582" y="1127"/>
              <a:ext cx="60" cy="39"/>
              <a:chOff x="1582" y="1127"/>
              <a:chExt cx="60" cy="39"/>
            </a:xfrm>
            <a:grpFill/>
          </p:grpSpPr>
          <p:sp>
            <p:nvSpPr>
              <p:cNvPr id="3158" name="Freeform 492"/>
              <p:cNvSpPr>
                <a:spLocks/>
              </p:cNvSpPr>
              <p:nvPr/>
            </p:nvSpPr>
            <p:spPr bwMode="auto">
              <a:xfrm>
                <a:off x="1582" y="1127"/>
                <a:ext cx="60" cy="39"/>
              </a:xfrm>
              <a:custGeom>
                <a:avLst/>
                <a:gdLst>
                  <a:gd name="T0" fmla="*/ 5 w 60"/>
                  <a:gd name="T1" fmla="*/ 0 h 39"/>
                  <a:gd name="T2" fmla="*/ 5 w 60"/>
                  <a:gd name="T3" fmla="*/ 0 h 39"/>
                  <a:gd name="T4" fmla="*/ 7 w 60"/>
                  <a:gd name="T5" fmla="*/ 2 h 39"/>
                  <a:gd name="T6" fmla="*/ 7 w 60"/>
                  <a:gd name="T7" fmla="*/ 4 h 39"/>
                  <a:gd name="T8" fmla="*/ 7 w 60"/>
                  <a:gd name="T9" fmla="*/ 6 h 39"/>
                  <a:gd name="T10" fmla="*/ 7 w 60"/>
                  <a:gd name="T11" fmla="*/ 8 h 39"/>
                  <a:gd name="T12" fmla="*/ 5 w 60"/>
                  <a:gd name="T13" fmla="*/ 16 h 39"/>
                  <a:gd name="T14" fmla="*/ 18 w 60"/>
                  <a:gd name="T15" fmla="*/ 19 h 39"/>
                  <a:gd name="T16" fmla="*/ 28 w 60"/>
                  <a:gd name="T17" fmla="*/ 21 h 39"/>
                  <a:gd name="T18" fmla="*/ 39 w 60"/>
                  <a:gd name="T19" fmla="*/ 21 h 39"/>
                  <a:gd name="T20" fmla="*/ 39 w 60"/>
                  <a:gd name="T21" fmla="*/ 19 h 39"/>
                  <a:gd name="T22" fmla="*/ 42 w 60"/>
                  <a:gd name="T23" fmla="*/ 19 h 39"/>
                  <a:gd name="T24" fmla="*/ 44 w 60"/>
                  <a:gd name="T25" fmla="*/ 19 h 39"/>
                  <a:gd name="T26" fmla="*/ 44 w 60"/>
                  <a:gd name="T27" fmla="*/ 25 h 39"/>
                  <a:gd name="T28" fmla="*/ 60 w 60"/>
                  <a:gd name="T29" fmla="*/ 31 h 39"/>
                  <a:gd name="T30" fmla="*/ 42 w 60"/>
                  <a:gd name="T31" fmla="*/ 27 h 39"/>
                  <a:gd name="T32" fmla="*/ 42 w 60"/>
                  <a:gd name="T33" fmla="*/ 33 h 39"/>
                  <a:gd name="T34" fmla="*/ 39 w 60"/>
                  <a:gd name="T35" fmla="*/ 35 h 39"/>
                  <a:gd name="T36" fmla="*/ 37 w 60"/>
                  <a:gd name="T37" fmla="*/ 35 h 39"/>
                  <a:gd name="T38" fmla="*/ 37 w 60"/>
                  <a:gd name="T39" fmla="*/ 33 h 39"/>
                  <a:gd name="T40" fmla="*/ 37 w 60"/>
                  <a:gd name="T41" fmla="*/ 27 h 39"/>
                  <a:gd name="T42" fmla="*/ 28 w 60"/>
                  <a:gd name="T43" fmla="*/ 29 h 39"/>
                  <a:gd name="T44" fmla="*/ 30 w 60"/>
                  <a:gd name="T45" fmla="*/ 31 h 39"/>
                  <a:gd name="T46" fmla="*/ 28 w 60"/>
                  <a:gd name="T47" fmla="*/ 31 h 39"/>
                  <a:gd name="T48" fmla="*/ 23 w 60"/>
                  <a:gd name="T49" fmla="*/ 31 h 39"/>
                  <a:gd name="T50" fmla="*/ 25 w 60"/>
                  <a:gd name="T51" fmla="*/ 29 h 39"/>
                  <a:gd name="T52" fmla="*/ 23 w 60"/>
                  <a:gd name="T53" fmla="*/ 27 h 39"/>
                  <a:gd name="T54" fmla="*/ 21 w 60"/>
                  <a:gd name="T55" fmla="*/ 27 h 39"/>
                  <a:gd name="T56" fmla="*/ 16 w 60"/>
                  <a:gd name="T57" fmla="*/ 27 h 39"/>
                  <a:gd name="T58" fmla="*/ 12 w 60"/>
                  <a:gd name="T59" fmla="*/ 33 h 39"/>
                  <a:gd name="T60" fmla="*/ 14 w 60"/>
                  <a:gd name="T61" fmla="*/ 35 h 39"/>
                  <a:gd name="T62" fmla="*/ 16 w 60"/>
                  <a:gd name="T63" fmla="*/ 35 h 39"/>
                  <a:gd name="T64" fmla="*/ 16 w 60"/>
                  <a:gd name="T65" fmla="*/ 37 h 39"/>
                  <a:gd name="T66" fmla="*/ 14 w 60"/>
                  <a:gd name="T67" fmla="*/ 39 h 39"/>
                  <a:gd name="T68" fmla="*/ 5 w 60"/>
                  <a:gd name="T69" fmla="*/ 39 h 39"/>
                  <a:gd name="T70" fmla="*/ 2 w 60"/>
                  <a:gd name="T71" fmla="*/ 39 h 39"/>
                  <a:gd name="T72" fmla="*/ 2 w 60"/>
                  <a:gd name="T73" fmla="*/ 37 h 39"/>
                  <a:gd name="T74" fmla="*/ 5 w 60"/>
                  <a:gd name="T75" fmla="*/ 37 h 39"/>
                  <a:gd name="T76" fmla="*/ 5 w 60"/>
                  <a:gd name="T77" fmla="*/ 29 h 39"/>
                  <a:gd name="T78" fmla="*/ 7 w 60"/>
                  <a:gd name="T79" fmla="*/ 31 h 39"/>
                  <a:gd name="T80" fmla="*/ 7 w 60"/>
                  <a:gd name="T81" fmla="*/ 29 h 39"/>
                  <a:gd name="T82" fmla="*/ 7 w 60"/>
                  <a:gd name="T83" fmla="*/ 27 h 39"/>
                  <a:gd name="T84" fmla="*/ 5 w 60"/>
                  <a:gd name="T85" fmla="*/ 27 h 39"/>
                  <a:gd name="T86" fmla="*/ 5 w 60"/>
                  <a:gd name="T87" fmla="*/ 25 h 39"/>
                  <a:gd name="T88" fmla="*/ 7 w 60"/>
                  <a:gd name="T89" fmla="*/ 23 h 39"/>
                  <a:gd name="T90" fmla="*/ 5 w 60"/>
                  <a:gd name="T91" fmla="*/ 21 h 39"/>
                  <a:gd name="T92" fmla="*/ 5 w 60"/>
                  <a:gd name="T93" fmla="*/ 19 h 39"/>
                  <a:gd name="T94" fmla="*/ 2 w 60"/>
                  <a:gd name="T95" fmla="*/ 17 h 39"/>
                  <a:gd name="T96" fmla="*/ 0 w 60"/>
                  <a:gd name="T97" fmla="*/ 16 h 39"/>
                  <a:gd name="T98" fmla="*/ 0 w 60"/>
                  <a:gd name="T99" fmla="*/ 14 h 39"/>
                  <a:gd name="T100" fmla="*/ 0 w 60"/>
                  <a:gd name="T101" fmla="*/ 10 h 39"/>
                  <a:gd name="T102" fmla="*/ 2 w 60"/>
                  <a:gd name="T103" fmla="*/ 8 h 39"/>
                  <a:gd name="T104" fmla="*/ 2 w 60"/>
                  <a:gd name="T105" fmla="*/ 6 h 39"/>
                  <a:gd name="T106" fmla="*/ 5 w 60"/>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39">
                    <a:moveTo>
                      <a:pt x="5" y="0"/>
                    </a:moveTo>
                    <a:lnTo>
                      <a:pt x="5" y="0"/>
                    </a:lnTo>
                    <a:lnTo>
                      <a:pt x="7" y="2"/>
                    </a:lnTo>
                    <a:lnTo>
                      <a:pt x="7" y="4"/>
                    </a:lnTo>
                    <a:lnTo>
                      <a:pt x="7" y="6"/>
                    </a:lnTo>
                    <a:lnTo>
                      <a:pt x="7" y="8"/>
                    </a:lnTo>
                    <a:lnTo>
                      <a:pt x="5" y="16"/>
                    </a:lnTo>
                    <a:lnTo>
                      <a:pt x="18" y="19"/>
                    </a:lnTo>
                    <a:lnTo>
                      <a:pt x="28" y="21"/>
                    </a:lnTo>
                    <a:lnTo>
                      <a:pt x="39" y="21"/>
                    </a:lnTo>
                    <a:lnTo>
                      <a:pt x="39" y="19"/>
                    </a:lnTo>
                    <a:lnTo>
                      <a:pt x="42" y="19"/>
                    </a:lnTo>
                    <a:lnTo>
                      <a:pt x="44" y="19"/>
                    </a:lnTo>
                    <a:lnTo>
                      <a:pt x="44" y="25"/>
                    </a:lnTo>
                    <a:lnTo>
                      <a:pt x="60" y="31"/>
                    </a:lnTo>
                    <a:lnTo>
                      <a:pt x="42" y="27"/>
                    </a:lnTo>
                    <a:lnTo>
                      <a:pt x="42" y="33"/>
                    </a:lnTo>
                    <a:lnTo>
                      <a:pt x="39" y="35"/>
                    </a:lnTo>
                    <a:lnTo>
                      <a:pt x="37" y="35"/>
                    </a:lnTo>
                    <a:lnTo>
                      <a:pt x="37" y="33"/>
                    </a:lnTo>
                    <a:lnTo>
                      <a:pt x="37" y="27"/>
                    </a:lnTo>
                    <a:lnTo>
                      <a:pt x="28" y="29"/>
                    </a:lnTo>
                    <a:lnTo>
                      <a:pt x="30" y="31"/>
                    </a:lnTo>
                    <a:lnTo>
                      <a:pt x="28" y="31"/>
                    </a:lnTo>
                    <a:lnTo>
                      <a:pt x="23" y="31"/>
                    </a:lnTo>
                    <a:lnTo>
                      <a:pt x="25" y="29"/>
                    </a:lnTo>
                    <a:lnTo>
                      <a:pt x="23" y="27"/>
                    </a:lnTo>
                    <a:lnTo>
                      <a:pt x="21" y="27"/>
                    </a:lnTo>
                    <a:lnTo>
                      <a:pt x="16" y="27"/>
                    </a:lnTo>
                    <a:lnTo>
                      <a:pt x="12" y="33"/>
                    </a:lnTo>
                    <a:lnTo>
                      <a:pt x="14" y="35"/>
                    </a:lnTo>
                    <a:lnTo>
                      <a:pt x="16" y="35"/>
                    </a:lnTo>
                    <a:lnTo>
                      <a:pt x="16" y="37"/>
                    </a:lnTo>
                    <a:lnTo>
                      <a:pt x="14" y="39"/>
                    </a:lnTo>
                    <a:lnTo>
                      <a:pt x="5" y="39"/>
                    </a:lnTo>
                    <a:lnTo>
                      <a:pt x="2" y="39"/>
                    </a:lnTo>
                    <a:lnTo>
                      <a:pt x="2" y="37"/>
                    </a:lnTo>
                    <a:lnTo>
                      <a:pt x="5" y="37"/>
                    </a:lnTo>
                    <a:lnTo>
                      <a:pt x="5" y="29"/>
                    </a:lnTo>
                    <a:lnTo>
                      <a:pt x="7" y="31"/>
                    </a:lnTo>
                    <a:lnTo>
                      <a:pt x="7" y="29"/>
                    </a:lnTo>
                    <a:lnTo>
                      <a:pt x="7" y="27"/>
                    </a:lnTo>
                    <a:lnTo>
                      <a:pt x="5" y="27"/>
                    </a:lnTo>
                    <a:lnTo>
                      <a:pt x="5" y="25"/>
                    </a:lnTo>
                    <a:lnTo>
                      <a:pt x="7" y="23"/>
                    </a:lnTo>
                    <a:lnTo>
                      <a:pt x="5" y="21"/>
                    </a:lnTo>
                    <a:lnTo>
                      <a:pt x="5" y="19"/>
                    </a:lnTo>
                    <a:lnTo>
                      <a:pt x="2" y="17"/>
                    </a:lnTo>
                    <a:lnTo>
                      <a:pt x="0" y="16"/>
                    </a:lnTo>
                    <a:lnTo>
                      <a:pt x="0" y="14"/>
                    </a:lnTo>
                    <a:lnTo>
                      <a:pt x="0" y="10"/>
                    </a:lnTo>
                    <a:lnTo>
                      <a:pt x="2" y="8"/>
                    </a:lnTo>
                    <a:lnTo>
                      <a:pt x="2" y="6"/>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9" name="Freeform 493"/>
              <p:cNvSpPr>
                <a:spLocks/>
              </p:cNvSpPr>
              <p:nvPr/>
            </p:nvSpPr>
            <p:spPr bwMode="auto">
              <a:xfrm>
                <a:off x="1582" y="1127"/>
                <a:ext cx="60" cy="39"/>
              </a:xfrm>
              <a:custGeom>
                <a:avLst/>
                <a:gdLst>
                  <a:gd name="T0" fmla="*/ 5 w 60"/>
                  <a:gd name="T1" fmla="*/ 0 h 39"/>
                  <a:gd name="T2" fmla="*/ 5 w 60"/>
                  <a:gd name="T3" fmla="*/ 0 h 39"/>
                  <a:gd name="T4" fmla="*/ 7 w 60"/>
                  <a:gd name="T5" fmla="*/ 2 h 39"/>
                  <a:gd name="T6" fmla="*/ 7 w 60"/>
                  <a:gd name="T7" fmla="*/ 4 h 39"/>
                  <a:gd name="T8" fmla="*/ 7 w 60"/>
                  <a:gd name="T9" fmla="*/ 6 h 39"/>
                  <a:gd name="T10" fmla="*/ 7 w 60"/>
                  <a:gd name="T11" fmla="*/ 8 h 39"/>
                  <a:gd name="T12" fmla="*/ 5 w 60"/>
                  <a:gd name="T13" fmla="*/ 16 h 39"/>
                  <a:gd name="T14" fmla="*/ 18 w 60"/>
                  <a:gd name="T15" fmla="*/ 19 h 39"/>
                  <a:gd name="T16" fmla="*/ 28 w 60"/>
                  <a:gd name="T17" fmla="*/ 21 h 39"/>
                  <a:gd name="T18" fmla="*/ 39 w 60"/>
                  <a:gd name="T19" fmla="*/ 21 h 39"/>
                  <a:gd name="T20" fmla="*/ 39 w 60"/>
                  <a:gd name="T21" fmla="*/ 19 h 39"/>
                  <a:gd name="T22" fmla="*/ 42 w 60"/>
                  <a:gd name="T23" fmla="*/ 19 h 39"/>
                  <a:gd name="T24" fmla="*/ 44 w 60"/>
                  <a:gd name="T25" fmla="*/ 19 h 39"/>
                  <a:gd name="T26" fmla="*/ 44 w 60"/>
                  <a:gd name="T27" fmla="*/ 25 h 39"/>
                  <a:gd name="T28" fmla="*/ 60 w 60"/>
                  <a:gd name="T29" fmla="*/ 31 h 39"/>
                  <a:gd name="T30" fmla="*/ 42 w 60"/>
                  <a:gd name="T31" fmla="*/ 27 h 39"/>
                  <a:gd name="T32" fmla="*/ 42 w 60"/>
                  <a:gd name="T33" fmla="*/ 33 h 39"/>
                  <a:gd name="T34" fmla="*/ 39 w 60"/>
                  <a:gd name="T35" fmla="*/ 35 h 39"/>
                  <a:gd name="T36" fmla="*/ 37 w 60"/>
                  <a:gd name="T37" fmla="*/ 35 h 39"/>
                  <a:gd name="T38" fmla="*/ 37 w 60"/>
                  <a:gd name="T39" fmla="*/ 33 h 39"/>
                  <a:gd name="T40" fmla="*/ 37 w 60"/>
                  <a:gd name="T41" fmla="*/ 27 h 39"/>
                  <a:gd name="T42" fmla="*/ 28 w 60"/>
                  <a:gd name="T43" fmla="*/ 29 h 39"/>
                  <a:gd name="T44" fmla="*/ 30 w 60"/>
                  <a:gd name="T45" fmla="*/ 31 h 39"/>
                  <a:gd name="T46" fmla="*/ 28 w 60"/>
                  <a:gd name="T47" fmla="*/ 31 h 39"/>
                  <a:gd name="T48" fmla="*/ 23 w 60"/>
                  <a:gd name="T49" fmla="*/ 31 h 39"/>
                  <a:gd name="T50" fmla="*/ 25 w 60"/>
                  <a:gd name="T51" fmla="*/ 29 h 39"/>
                  <a:gd name="T52" fmla="*/ 23 w 60"/>
                  <a:gd name="T53" fmla="*/ 27 h 39"/>
                  <a:gd name="T54" fmla="*/ 21 w 60"/>
                  <a:gd name="T55" fmla="*/ 27 h 39"/>
                  <a:gd name="T56" fmla="*/ 16 w 60"/>
                  <a:gd name="T57" fmla="*/ 27 h 39"/>
                  <a:gd name="T58" fmla="*/ 12 w 60"/>
                  <a:gd name="T59" fmla="*/ 33 h 39"/>
                  <a:gd name="T60" fmla="*/ 14 w 60"/>
                  <a:gd name="T61" fmla="*/ 35 h 39"/>
                  <a:gd name="T62" fmla="*/ 16 w 60"/>
                  <a:gd name="T63" fmla="*/ 35 h 39"/>
                  <a:gd name="T64" fmla="*/ 16 w 60"/>
                  <a:gd name="T65" fmla="*/ 37 h 39"/>
                  <a:gd name="T66" fmla="*/ 14 w 60"/>
                  <a:gd name="T67" fmla="*/ 39 h 39"/>
                  <a:gd name="T68" fmla="*/ 5 w 60"/>
                  <a:gd name="T69" fmla="*/ 39 h 39"/>
                  <a:gd name="T70" fmla="*/ 2 w 60"/>
                  <a:gd name="T71" fmla="*/ 39 h 39"/>
                  <a:gd name="T72" fmla="*/ 2 w 60"/>
                  <a:gd name="T73" fmla="*/ 37 h 39"/>
                  <a:gd name="T74" fmla="*/ 5 w 60"/>
                  <a:gd name="T75" fmla="*/ 37 h 39"/>
                  <a:gd name="T76" fmla="*/ 5 w 60"/>
                  <a:gd name="T77" fmla="*/ 29 h 39"/>
                  <a:gd name="T78" fmla="*/ 7 w 60"/>
                  <a:gd name="T79" fmla="*/ 31 h 39"/>
                  <a:gd name="T80" fmla="*/ 7 w 60"/>
                  <a:gd name="T81" fmla="*/ 29 h 39"/>
                  <a:gd name="T82" fmla="*/ 7 w 60"/>
                  <a:gd name="T83" fmla="*/ 27 h 39"/>
                  <a:gd name="T84" fmla="*/ 5 w 60"/>
                  <a:gd name="T85" fmla="*/ 27 h 39"/>
                  <a:gd name="T86" fmla="*/ 5 w 60"/>
                  <a:gd name="T87" fmla="*/ 25 h 39"/>
                  <a:gd name="T88" fmla="*/ 7 w 60"/>
                  <a:gd name="T89" fmla="*/ 23 h 39"/>
                  <a:gd name="T90" fmla="*/ 5 w 60"/>
                  <a:gd name="T91" fmla="*/ 21 h 39"/>
                  <a:gd name="T92" fmla="*/ 5 w 60"/>
                  <a:gd name="T93" fmla="*/ 19 h 39"/>
                  <a:gd name="T94" fmla="*/ 2 w 60"/>
                  <a:gd name="T95" fmla="*/ 17 h 39"/>
                  <a:gd name="T96" fmla="*/ 0 w 60"/>
                  <a:gd name="T97" fmla="*/ 16 h 39"/>
                  <a:gd name="T98" fmla="*/ 0 w 60"/>
                  <a:gd name="T99" fmla="*/ 14 h 39"/>
                  <a:gd name="T100" fmla="*/ 0 w 60"/>
                  <a:gd name="T101" fmla="*/ 10 h 39"/>
                  <a:gd name="T102" fmla="*/ 2 w 60"/>
                  <a:gd name="T103" fmla="*/ 8 h 39"/>
                  <a:gd name="T104" fmla="*/ 2 w 60"/>
                  <a:gd name="T105" fmla="*/ 6 h 39"/>
                  <a:gd name="T106" fmla="*/ 5 w 60"/>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39">
                    <a:moveTo>
                      <a:pt x="5" y="0"/>
                    </a:moveTo>
                    <a:lnTo>
                      <a:pt x="5" y="0"/>
                    </a:lnTo>
                    <a:lnTo>
                      <a:pt x="7" y="2"/>
                    </a:lnTo>
                    <a:lnTo>
                      <a:pt x="7" y="4"/>
                    </a:lnTo>
                    <a:lnTo>
                      <a:pt x="7" y="6"/>
                    </a:lnTo>
                    <a:lnTo>
                      <a:pt x="7" y="8"/>
                    </a:lnTo>
                    <a:lnTo>
                      <a:pt x="5" y="16"/>
                    </a:lnTo>
                    <a:lnTo>
                      <a:pt x="18" y="19"/>
                    </a:lnTo>
                    <a:lnTo>
                      <a:pt x="28" y="21"/>
                    </a:lnTo>
                    <a:lnTo>
                      <a:pt x="39" y="21"/>
                    </a:lnTo>
                    <a:lnTo>
                      <a:pt x="39" y="19"/>
                    </a:lnTo>
                    <a:lnTo>
                      <a:pt x="42" y="19"/>
                    </a:lnTo>
                    <a:lnTo>
                      <a:pt x="44" y="19"/>
                    </a:lnTo>
                    <a:lnTo>
                      <a:pt x="44" y="25"/>
                    </a:lnTo>
                    <a:lnTo>
                      <a:pt x="60" y="31"/>
                    </a:lnTo>
                    <a:lnTo>
                      <a:pt x="42" y="27"/>
                    </a:lnTo>
                    <a:lnTo>
                      <a:pt x="42" y="33"/>
                    </a:lnTo>
                    <a:lnTo>
                      <a:pt x="39" y="35"/>
                    </a:lnTo>
                    <a:lnTo>
                      <a:pt x="37" y="35"/>
                    </a:lnTo>
                    <a:lnTo>
                      <a:pt x="37" y="33"/>
                    </a:lnTo>
                    <a:lnTo>
                      <a:pt x="37" y="27"/>
                    </a:lnTo>
                    <a:lnTo>
                      <a:pt x="28" y="29"/>
                    </a:lnTo>
                    <a:lnTo>
                      <a:pt x="30" y="31"/>
                    </a:lnTo>
                    <a:lnTo>
                      <a:pt x="28" y="31"/>
                    </a:lnTo>
                    <a:lnTo>
                      <a:pt x="23" y="31"/>
                    </a:lnTo>
                    <a:lnTo>
                      <a:pt x="25" y="29"/>
                    </a:lnTo>
                    <a:lnTo>
                      <a:pt x="23" y="27"/>
                    </a:lnTo>
                    <a:lnTo>
                      <a:pt x="21" y="27"/>
                    </a:lnTo>
                    <a:lnTo>
                      <a:pt x="16" y="27"/>
                    </a:lnTo>
                    <a:lnTo>
                      <a:pt x="12" y="33"/>
                    </a:lnTo>
                    <a:lnTo>
                      <a:pt x="14" y="35"/>
                    </a:lnTo>
                    <a:lnTo>
                      <a:pt x="16" y="35"/>
                    </a:lnTo>
                    <a:lnTo>
                      <a:pt x="16" y="37"/>
                    </a:lnTo>
                    <a:lnTo>
                      <a:pt x="14" y="39"/>
                    </a:lnTo>
                    <a:lnTo>
                      <a:pt x="5" y="39"/>
                    </a:lnTo>
                    <a:lnTo>
                      <a:pt x="2" y="39"/>
                    </a:lnTo>
                    <a:lnTo>
                      <a:pt x="2" y="37"/>
                    </a:lnTo>
                    <a:lnTo>
                      <a:pt x="5" y="37"/>
                    </a:lnTo>
                    <a:lnTo>
                      <a:pt x="5" y="29"/>
                    </a:lnTo>
                    <a:lnTo>
                      <a:pt x="7" y="31"/>
                    </a:lnTo>
                    <a:lnTo>
                      <a:pt x="7" y="29"/>
                    </a:lnTo>
                    <a:lnTo>
                      <a:pt x="7" y="27"/>
                    </a:lnTo>
                    <a:lnTo>
                      <a:pt x="5" y="27"/>
                    </a:lnTo>
                    <a:lnTo>
                      <a:pt x="5" y="25"/>
                    </a:lnTo>
                    <a:lnTo>
                      <a:pt x="7" y="23"/>
                    </a:lnTo>
                    <a:lnTo>
                      <a:pt x="5" y="21"/>
                    </a:lnTo>
                    <a:lnTo>
                      <a:pt x="5" y="19"/>
                    </a:lnTo>
                    <a:lnTo>
                      <a:pt x="2" y="17"/>
                    </a:lnTo>
                    <a:lnTo>
                      <a:pt x="0" y="16"/>
                    </a:lnTo>
                    <a:lnTo>
                      <a:pt x="0" y="14"/>
                    </a:lnTo>
                    <a:lnTo>
                      <a:pt x="0" y="10"/>
                    </a:lnTo>
                    <a:lnTo>
                      <a:pt x="2" y="8"/>
                    </a:lnTo>
                    <a:lnTo>
                      <a:pt x="2" y="6"/>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1" name="Group 497"/>
            <p:cNvGrpSpPr>
              <a:grpSpLocks/>
            </p:cNvGrpSpPr>
            <p:nvPr/>
          </p:nvGrpSpPr>
          <p:grpSpPr bwMode="auto">
            <a:xfrm>
              <a:off x="1606" y="1094"/>
              <a:ext cx="6" cy="4"/>
              <a:chOff x="1606" y="1094"/>
              <a:chExt cx="6" cy="4"/>
            </a:xfrm>
            <a:grpFill/>
          </p:grpSpPr>
          <p:sp>
            <p:nvSpPr>
              <p:cNvPr id="3156" name="Freeform 495"/>
              <p:cNvSpPr>
                <a:spLocks/>
              </p:cNvSpPr>
              <p:nvPr/>
            </p:nvSpPr>
            <p:spPr bwMode="auto">
              <a:xfrm>
                <a:off x="1606" y="1094"/>
                <a:ext cx="6" cy="4"/>
              </a:xfrm>
              <a:custGeom>
                <a:avLst/>
                <a:gdLst>
                  <a:gd name="T0" fmla="*/ 0 w 6"/>
                  <a:gd name="T1" fmla="*/ 0 h 4"/>
                  <a:gd name="T2" fmla="*/ 2 w 6"/>
                  <a:gd name="T3" fmla="*/ 4 h 4"/>
                  <a:gd name="T4" fmla="*/ 6 w 6"/>
                  <a:gd name="T5" fmla="*/ 4 h 4"/>
                  <a:gd name="T6" fmla="*/ 6 w 6"/>
                  <a:gd name="T7" fmla="*/ 2 h 4"/>
                  <a:gd name="T8" fmla="*/ 6 w 6"/>
                  <a:gd name="T9" fmla="*/ 0 h 4"/>
                  <a:gd name="T10" fmla="*/ 0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0" y="0"/>
                    </a:moveTo>
                    <a:lnTo>
                      <a:pt x="2" y="4"/>
                    </a:lnTo>
                    <a:lnTo>
                      <a:pt x="6" y="4"/>
                    </a:lnTo>
                    <a:lnTo>
                      <a:pt x="6" y="2"/>
                    </a:lnTo>
                    <a:lnTo>
                      <a:pt x="6"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7" name="Freeform 496"/>
              <p:cNvSpPr>
                <a:spLocks/>
              </p:cNvSpPr>
              <p:nvPr/>
            </p:nvSpPr>
            <p:spPr bwMode="auto">
              <a:xfrm>
                <a:off x="1606" y="1094"/>
                <a:ext cx="6" cy="4"/>
              </a:xfrm>
              <a:custGeom>
                <a:avLst/>
                <a:gdLst>
                  <a:gd name="T0" fmla="*/ 0 w 6"/>
                  <a:gd name="T1" fmla="*/ 0 h 4"/>
                  <a:gd name="T2" fmla="*/ 2 w 6"/>
                  <a:gd name="T3" fmla="*/ 4 h 4"/>
                  <a:gd name="T4" fmla="*/ 6 w 6"/>
                  <a:gd name="T5" fmla="*/ 4 h 4"/>
                  <a:gd name="T6" fmla="*/ 6 w 6"/>
                  <a:gd name="T7" fmla="*/ 2 h 4"/>
                  <a:gd name="T8" fmla="*/ 6 w 6"/>
                  <a:gd name="T9" fmla="*/ 0 h 4"/>
                  <a:gd name="T10" fmla="*/ 0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0" y="0"/>
                    </a:moveTo>
                    <a:lnTo>
                      <a:pt x="2" y="4"/>
                    </a:lnTo>
                    <a:lnTo>
                      <a:pt x="6" y="4"/>
                    </a:lnTo>
                    <a:lnTo>
                      <a:pt x="6" y="2"/>
                    </a:lnTo>
                    <a:lnTo>
                      <a:pt x="6"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2" name="Group 500"/>
            <p:cNvGrpSpPr>
              <a:grpSpLocks/>
            </p:cNvGrpSpPr>
            <p:nvPr/>
          </p:nvGrpSpPr>
          <p:grpSpPr bwMode="auto">
            <a:xfrm>
              <a:off x="1608" y="1064"/>
              <a:ext cx="11" cy="8"/>
              <a:chOff x="1608" y="1064"/>
              <a:chExt cx="11" cy="8"/>
            </a:xfrm>
            <a:grpFill/>
          </p:grpSpPr>
          <p:sp>
            <p:nvSpPr>
              <p:cNvPr id="3154" name="Freeform 498"/>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5" name="Freeform 499"/>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3" name="Group 503"/>
            <p:cNvGrpSpPr>
              <a:grpSpLocks/>
            </p:cNvGrpSpPr>
            <p:nvPr/>
          </p:nvGrpSpPr>
          <p:grpSpPr bwMode="auto">
            <a:xfrm>
              <a:off x="1582" y="1029"/>
              <a:ext cx="15" cy="4"/>
              <a:chOff x="1582" y="1029"/>
              <a:chExt cx="15" cy="4"/>
            </a:xfrm>
            <a:grpFill/>
          </p:grpSpPr>
          <p:sp>
            <p:nvSpPr>
              <p:cNvPr id="3152" name="Freeform 501"/>
              <p:cNvSpPr>
                <a:spLocks/>
              </p:cNvSpPr>
              <p:nvPr/>
            </p:nvSpPr>
            <p:spPr bwMode="auto">
              <a:xfrm>
                <a:off x="1582" y="1029"/>
                <a:ext cx="15" cy="4"/>
              </a:xfrm>
              <a:custGeom>
                <a:avLst/>
                <a:gdLst>
                  <a:gd name="T0" fmla="*/ 2 w 15"/>
                  <a:gd name="T1" fmla="*/ 0 h 4"/>
                  <a:gd name="T2" fmla="*/ 2 w 15"/>
                  <a:gd name="T3" fmla="*/ 0 h 4"/>
                  <a:gd name="T4" fmla="*/ 12 w 15"/>
                  <a:gd name="T5" fmla="*/ 4 h 4"/>
                  <a:gd name="T6" fmla="*/ 15 w 15"/>
                  <a:gd name="T7" fmla="*/ 4 h 4"/>
                  <a:gd name="T8" fmla="*/ 7 w 15"/>
                  <a:gd name="T9" fmla="*/ 4 h 4"/>
                  <a:gd name="T10" fmla="*/ 2 w 15"/>
                  <a:gd name="T11" fmla="*/ 2 h 4"/>
                  <a:gd name="T12" fmla="*/ 0 w 15"/>
                  <a:gd name="T13" fmla="*/ 0 h 4"/>
                  <a:gd name="T14" fmla="*/ 2 w 1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
                    <a:moveTo>
                      <a:pt x="2" y="0"/>
                    </a:moveTo>
                    <a:lnTo>
                      <a:pt x="2" y="0"/>
                    </a:lnTo>
                    <a:lnTo>
                      <a:pt x="12" y="4"/>
                    </a:lnTo>
                    <a:lnTo>
                      <a:pt x="15" y="4"/>
                    </a:lnTo>
                    <a:lnTo>
                      <a:pt x="7" y="4"/>
                    </a:lnTo>
                    <a:lnTo>
                      <a:pt x="2" y="2"/>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3" name="Freeform 502"/>
              <p:cNvSpPr>
                <a:spLocks/>
              </p:cNvSpPr>
              <p:nvPr/>
            </p:nvSpPr>
            <p:spPr bwMode="auto">
              <a:xfrm>
                <a:off x="1582" y="1029"/>
                <a:ext cx="15" cy="4"/>
              </a:xfrm>
              <a:custGeom>
                <a:avLst/>
                <a:gdLst>
                  <a:gd name="T0" fmla="*/ 2 w 15"/>
                  <a:gd name="T1" fmla="*/ 0 h 4"/>
                  <a:gd name="T2" fmla="*/ 2 w 15"/>
                  <a:gd name="T3" fmla="*/ 0 h 4"/>
                  <a:gd name="T4" fmla="*/ 12 w 15"/>
                  <a:gd name="T5" fmla="*/ 4 h 4"/>
                  <a:gd name="T6" fmla="*/ 15 w 15"/>
                  <a:gd name="T7" fmla="*/ 4 h 4"/>
                  <a:gd name="T8" fmla="*/ 7 w 15"/>
                  <a:gd name="T9" fmla="*/ 4 h 4"/>
                  <a:gd name="T10" fmla="*/ 2 w 15"/>
                  <a:gd name="T11" fmla="*/ 2 h 4"/>
                  <a:gd name="T12" fmla="*/ 0 w 15"/>
                  <a:gd name="T13" fmla="*/ 0 h 4"/>
                  <a:gd name="T14" fmla="*/ 2 w 1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
                    <a:moveTo>
                      <a:pt x="2" y="0"/>
                    </a:moveTo>
                    <a:lnTo>
                      <a:pt x="2" y="0"/>
                    </a:lnTo>
                    <a:lnTo>
                      <a:pt x="12" y="4"/>
                    </a:lnTo>
                    <a:lnTo>
                      <a:pt x="15" y="4"/>
                    </a:lnTo>
                    <a:lnTo>
                      <a:pt x="7" y="4"/>
                    </a:lnTo>
                    <a:lnTo>
                      <a:pt x="2" y="2"/>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4" name="Group 506"/>
            <p:cNvGrpSpPr>
              <a:grpSpLocks/>
            </p:cNvGrpSpPr>
            <p:nvPr/>
          </p:nvGrpSpPr>
          <p:grpSpPr bwMode="auto">
            <a:xfrm>
              <a:off x="1617" y="915"/>
              <a:ext cx="7" cy="5"/>
              <a:chOff x="1617" y="915"/>
              <a:chExt cx="7" cy="5"/>
            </a:xfrm>
            <a:grpFill/>
          </p:grpSpPr>
          <p:sp>
            <p:nvSpPr>
              <p:cNvPr id="3150" name="Freeform 504"/>
              <p:cNvSpPr>
                <a:spLocks/>
              </p:cNvSpPr>
              <p:nvPr/>
            </p:nvSpPr>
            <p:spPr bwMode="auto">
              <a:xfrm>
                <a:off x="1617" y="915"/>
                <a:ext cx="7" cy="5"/>
              </a:xfrm>
              <a:custGeom>
                <a:avLst/>
                <a:gdLst>
                  <a:gd name="T0" fmla="*/ 2 w 7"/>
                  <a:gd name="T1" fmla="*/ 0 h 5"/>
                  <a:gd name="T2" fmla="*/ 2 w 7"/>
                  <a:gd name="T3" fmla="*/ 0 h 5"/>
                  <a:gd name="T4" fmla="*/ 5 w 7"/>
                  <a:gd name="T5" fmla="*/ 0 h 5"/>
                  <a:gd name="T6" fmla="*/ 7 w 7"/>
                  <a:gd name="T7" fmla="*/ 0 h 5"/>
                  <a:gd name="T8" fmla="*/ 5 w 7"/>
                  <a:gd name="T9" fmla="*/ 5 h 5"/>
                  <a:gd name="T10" fmla="*/ 0 w 7"/>
                  <a:gd name="T11" fmla="*/ 3 h 5"/>
                  <a:gd name="T12" fmla="*/ 0 w 7"/>
                  <a:gd name="T13" fmla="*/ 0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lnTo>
                      <a:pt x="2" y="0"/>
                    </a:lnTo>
                    <a:lnTo>
                      <a:pt x="5" y="0"/>
                    </a:lnTo>
                    <a:lnTo>
                      <a:pt x="7" y="0"/>
                    </a:lnTo>
                    <a:lnTo>
                      <a:pt x="5" y="5"/>
                    </a:lnTo>
                    <a:lnTo>
                      <a:pt x="0"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1" name="Freeform 505"/>
              <p:cNvSpPr>
                <a:spLocks/>
              </p:cNvSpPr>
              <p:nvPr/>
            </p:nvSpPr>
            <p:spPr bwMode="auto">
              <a:xfrm>
                <a:off x="1617" y="915"/>
                <a:ext cx="7" cy="5"/>
              </a:xfrm>
              <a:custGeom>
                <a:avLst/>
                <a:gdLst>
                  <a:gd name="T0" fmla="*/ 2 w 7"/>
                  <a:gd name="T1" fmla="*/ 0 h 5"/>
                  <a:gd name="T2" fmla="*/ 2 w 7"/>
                  <a:gd name="T3" fmla="*/ 0 h 5"/>
                  <a:gd name="T4" fmla="*/ 5 w 7"/>
                  <a:gd name="T5" fmla="*/ 0 h 5"/>
                  <a:gd name="T6" fmla="*/ 7 w 7"/>
                  <a:gd name="T7" fmla="*/ 0 h 5"/>
                  <a:gd name="T8" fmla="*/ 5 w 7"/>
                  <a:gd name="T9" fmla="*/ 5 h 5"/>
                  <a:gd name="T10" fmla="*/ 0 w 7"/>
                  <a:gd name="T11" fmla="*/ 3 h 5"/>
                  <a:gd name="T12" fmla="*/ 0 w 7"/>
                  <a:gd name="T13" fmla="*/ 0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lnTo>
                      <a:pt x="2" y="0"/>
                    </a:lnTo>
                    <a:lnTo>
                      <a:pt x="5" y="0"/>
                    </a:lnTo>
                    <a:lnTo>
                      <a:pt x="7" y="0"/>
                    </a:lnTo>
                    <a:lnTo>
                      <a:pt x="5" y="5"/>
                    </a:lnTo>
                    <a:lnTo>
                      <a:pt x="0"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5" name="Group 509"/>
            <p:cNvGrpSpPr>
              <a:grpSpLocks/>
            </p:cNvGrpSpPr>
            <p:nvPr/>
          </p:nvGrpSpPr>
          <p:grpSpPr bwMode="auto">
            <a:xfrm>
              <a:off x="1657" y="908"/>
              <a:ext cx="5" cy="5"/>
              <a:chOff x="1657" y="908"/>
              <a:chExt cx="5" cy="5"/>
            </a:xfrm>
            <a:grpFill/>
          </p:grpSpPr>
          <p:sp>
            <p:nvSpPr>
              <p:cNvPr id="3148" name="Freeform 507"/>
              <p:cNvSpPr>
                <a:spLocks/>
              </p:cNvSpPr>
              <p:nvPr/>
            </p:nvSpPr>
            <p:spPr bwMode="auto">
              <a:xfrm>
                <a:off x="1657" y="908"/>
                <a:ext cx="5" cy="5"/>
              </a:xfrm>
              <a:custGeom>
                <a:avLst/>
                <a:gdLst>
                  <a:gd name="T0" fmla="*/ 3 w 5"/>
                  <a:gd name="T1" fmla="*/ 0 h 5"/>
                  <a:gd name="T2" fmla="*/ 3 w 5"/>
                  <a:gd name="T3" fmla="*/ 0 h 5"/>
                  <a:gd name="T4" fmla="*/ 5 w 5"/>
                  <a:gd name="T5" fmla="*/ 0 h 5"/>
                  <a:gd name="T6" fmla="*/ 5 w 5"/>
                  <a:gd name="T7" fmla="*/ 2 h 5"/>
                  <a:gd name="T8" fmla="*/ 5 w 5"/>
                  <a:gd name="T9" fmla="*/ 3 h 5"/>
                  <a:gd name="T10" fmla="*/ 0 w 5"/>
                  <a:gd name="T11" fmla="*/ 5 h 5"/>
                  <a:gd name="T12" fmla="*/ 0 w 5"/>
                  <a:gd name="T13" fmla="*/ 2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5" y="0"/>
                    </a:lnTo>
                    <a:lnTo>
                      <a:pt x="5" y="2"/>
                    </a:lnTo>
                    <a:lnTo>
                      <a:pt x="5" y="3"/>
                    </a:lnTo>
                    <a:lnTo>
                      <a:pt x="0" y="5"/>
                    </a:lnTo>
                    <a:lnTo>
                      <a:pt x="0" y="2"/>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9" name="Freeform 508"/>
              <p:cNvSpPr>
                <a:spLocks/>
              </p:cNvSpPr>
              <p:nvPr/>
            </p:nvSpPr>
            <p:spPr bwMode="auto">
              <a:xfrm>
                <a:off x="1657" y="908"/>
                <a:ext cx="5" cy="5"/>
              </a:xfrm>
              <a:custGeom>
                <a:avLst/>
                <a:gdLst>
                  <a:gd name="T0" fmla="*/ 3 w 5"/>
                  <a:gd name="T1" fmla="*/ 0 h 5"/>
                  <a:gd name="T2" fmla="*/ 3 w 5"/>
                  <a:gd name="T3" fmla="*/ 0 h 5"/>
                  <a:gd name="T4" fmla="*/ 5 w 5"/>
                  <a:gd name="T5" fmla="*/ 0 h 5"/>
                  <a:gd name="T6" fmla="*/ 5 w 5"/>
                  <a:gd name="T7" fmla="*/ 2 h 5"/>
                  <a:gd name="T8" fmla="*/ 5 w 5"/>
                  <a:gd name="T9" fmla="*/ 3 h 5"/>
                  <a:gd name="T10" fmla="*/ 0 w 5"/>
                  <a:gd name="T11" fmla="*/ 5 h 5"/>
                  <a:gd name="T12" fmla="*/ 0 w 5"/>
                  <a:gd name="T13" fmla="*/ 2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5" y="0"/>
                    </a:lnTo>
                    <a:lnTo>
                      <a:pt x="5" y="2"/>
                    </a:lnTo>
                    <a:lnTo>
                      <a:pt x="5" y="3"/>
                    </a:lnTo>
                    <a:lnTo>
                      <a:pt x="0" y="5"/>
                    </a:lnTo>
                    <a:lnTo>
                      <a:pt x="0" y="2"/>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6" name="Group 512"/>
            <p:cNvGrpSpPr>
              <a:grpSpLocks/>
            </p:cNvGrpSpPr>
            <p:nvPr/>
          </p:nvGrpSpPr>
          <p:grpSpPr bwMode="auto">
            <a:xfrm>
              <a:off x="1256" y="1241"/>
              <a:ext cx="10" cy="5"/>
              <a:chOff x="1256" y="1241"/>
              <a:chExt cx="10" cy="5"/>
            </a:xfrm>
            <a:grpFill/>
          </p:grpSpPr>
          <p:sp>
            <p:nvSpPr>
              <p:cNvPr id="3146" name="Freeform 510"/>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7" name="Freeform 511"/>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7" name="Group 515"/>
            <p:cNvGrpSpPr>
              <a:grpSpLocks/>
            </p:cNvGrpSpPr>
            <p:nvPr/>
          </p:nvGrpSpPr>
          <p:grpSpPr bwMode="auto">
            <a:xfrm>
              <a:off x="1300" y="1235"/>
              <a:ext cx="7" cy="6"/>
              <a:chOff x="1300" y="1235"/>
              <a:chExt cx="7" cy="6"/>
            </a:xfrm>
            <a:grpFill/>
          </p:grpSpPr>
          <p:sp>
            <p:nvSpPr>
              <p:cNvPr id="3144" name="Freeform 513"/>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5" name="Freeform 514"/>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8" name="Group 518"/>
            <p:cNvGrpSpPr>
              <a:grpSpLocks/>
            </p:cNvGrpSpPr>
            <p:nvPr/>
          </p:nvGrpSpPr>
          <p:grpSpPr bwMode="auto">
            <a:xfrm>
              <a:off x="1318" y="1230"/>
              <a:ext cx="9" cy="5"/>
              <a:chOff x="1318" y="1230"/>
              <a:chExt cx="9" cy="5"/>
            </a:xfrm>
            <a:grpFill/>
          </p:grpSpPr>
          <p:sp>
            <p:nvSpPr>
              <p:cNvPr id="3142" name="Freeform 516"/>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3" name="Freeform 517"/>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89" name="Group 521"/>
            <p:cNvGrpSpPr>
              <a:grpSpLocks/>
            </p:cNvGrpSpPr>
            <p:nvPr/>
          </p:nvGrpSpPr>
          <p:grpSpPr bwMode="auto">
            <a:xfrm>
              <a:off x="1337" y="1211"/>
              <a:ext cx="54" cy="37"/>
              <a:chOff x="1337" y="1211"/>
              <a:chExt cx="54" cy="37"/>
            </a:xfrm>
            <a:grpFill/>
          </p:grpSpPr>
          <p:sp>
            <p:nvSpPr>
              <p:cNvPr id="3140" name="Freeform 519"/>
              <p:cNvSpPr>
                <a:spLocks/>
              </p:cNvSpPr>
              <p:nvPr/>
            </p:nvSpPr>
            <p:spPr bwMode="auto">
              <a:xfrm>
                <a:off x="1337" y="1211"/>
                <a:ext cx="54" cy="37"/>
              </a:xfrm>
              <a:custGeom>
                <a:avLst/>
                <a:gdLst>
                  <a:gd name="T0" fmla="*/ 18 w 54"/>
                  <a:gd name="T1" fmla="*/ 0 h 37"/>
                  <a:gd name="T2" fmla="*/ 18 w 54"/>
                  <a:gd name="T3" fmla="*/ 2 h 37"/>
                  <a:gd name="T4" fmla="*/ 13 w 54"/>
                  <a:gd name="T5" fmla="*/ 6 h 37"/>
                  <a:gd name="T6" fmla="*/ 9 w 54"/>
                  <a:gd name="T7" fmla="*/ 10 h 37"/>
                  <a:gd name="T8" fmla="*/ 9 w 54"/>
                  <a:gd name="T9" fmla="*/ 17 h 37"/>
                  <a:gd name="T10" fmla="*/ 4 w 54"/>
                  <a:gd name="T11" fmla="*/ 17 h 37"/>
                  <a:gd name="T12" fmla="*/ 0 w 54"/>
                  <a:gd name="T13" fmla="*/ 19 h 37"/>
                  <a:gd name="T14" fmla="*/ 0 w 54"/>
                  <a:gd name="T15" fmla="*/ 21 h 37"/>
                  <a:gd name="T16" fmla="*/ 0 w 54"/>
                  <a:gd name="T17" fmla="*/ 25 h 37"/>
                  <a:gd name="T18" fmla="*/ 4 w 54"/>
                  <a:gd name="T19" fmla="*/ 25 h 37"/>
                  <a:gd name="T20" fmla="*/ 7 w 54"/>
                  <a:gd name="T21" fmla="*/ 25 h 37"/>
                  <a:gd name="T22" fmla="*/ 9 w 54"/>
                  <a:gd name="T23" fmla="*/ 27 h 37"/>
                  <a:gd name="T24" fmla="*/ 11 w 54"/>
                  <a:gd name="T25" fmla="*/ 27 h 37"/>
                  <a:gd name="T26" fmla="*/ 11 w 54"/>
                  <a:gd name="T27" fmla="*/ 25 h 37"/>
                  <a:gd name="T28" fmla="*/ 13 w 54"/>
                  <a:gd name="T29" fmla="*/ 23 h 37"/>
                  <a:gd name="T30" fmla="*/ 16 w 54"/>
                  <a:gd name="T31" fmla="*/ 23 h 37"/>
                  <a:gd name="T32" fmla="*/ 16 w 54"/>
                  <a:gd name="T33" fmla="*/ 27 h 37"/>
                  <a:gd name="T34" fmla="*/ 16 w 54"/>
                  <a:gd name="T35" fmla="*/ 31 h 37"/>
                  <a:gd name="T36" fmla="*/ 22 w 54"/>
                  <a:gd name="T37" fmla="*/ 33 h 37"/>
                  <a:gd name="T38" fmla="*/ 29 w 54"/>
                  <a:gd name="T39" fmla="*/ 37 h 37"/>
                  <a:gd name="T40" fmla="*/ 29 w 54"/>
                  <a:gd name="T41" fmla="*/ 35 h 37"/>
                  <a:gd name="T42" fmla="*/ 31 w 54"/>
                  <a:gd name="T43" fmla="*/ 33 h 37"/>
                  <a:gd name="T44" fmla="*/ 31 w 54"/>
                  <a:gd name="T45" fmla="*/ 31 h 37"/>
                  <a:gd name="T46" fmla="*/ 36 w 54"/>
                  <a:gd name="T47" fmla="*/ 31 h 37"/>
                  <a:gd name="T48" fmla="*/ 38 w 54"/>
                  <a:gd name="T49" fmla="*/ 33 h 37"/>
                  <a:gd name="T50" fmla="*/ 54 w 54"/>
                  <a:gd name="T51" fmla="*/ 29 h 37"/>
                  <a:gd name="T52" fmla="*/ 51 w 54"/>
                  <a:gd name="T53" fmla="*/ 27 h 37"/>
                  <a:gd name="T54" fmla="*/ 47 w 54"/>
                  <a:gd name="T55" fmla="*/ 27 h 37"/>
                  <a:gd name="T56" fmla="*/ 47 w 54"/>
                  <a:gd name="T57" fmla="*/ 19 h 37"/>
                  <a:gd name="T58" fmla="*/ 47 w 54"/>
                  <a:gd name="T59" fmla="*/ 12 h 37"/>
                  <a:gd name="T60" fmla="*/ 42 w 54"/>
                  <a:gd name="T61" fmla="*/ 8 h 37"/>
                  <a:gd name="T62" fmla="*/ 34 w 54"/>
                  <a:gd name="T63" fmla="*/ 4 h 37"/>
                  <a:gd name="T64" fmla="*/ 25 w 54"/>
                  <a:gd name="T65" fmla="*/ 2 h 37"/>
                  <a:gd name="T66" fmla="*/ 18 w 54"/>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37">
                    <a:moveTo>
                      <a:pt x="18" y="0"/>
                    </a:moveTo>
                    <a:lnTo>
                      <a:pt x="18" y="2"/>
                    </a:lnTo>
                    <a:lnTo>
                      <a:pt x="13" y="6"/>
                    </a:lnTo>
                    <a:lnTo>
                      <a:pt x="9" y="10"/>
                    </a:lnTo>
                    <a:lnTo>
                      <a:pt x="9" y="17"/>
                    </a:lnTo>
                    <a:lnTo>
                      <a:pt x="4" y="17"/>
                    </a:lnTo>
                    <a:lnTo>
                      <a:pt x="0" y="19"/>
                    </a:lnTo>
                    <a:lnTo>
                      <a:pt x="0" y="21"/>
                    </a:lnTo>
                    <a:lnTo>
                      <a:pt x="0" y="25"/>
                    </a:lnTo>
                    <a:lnTo>
                      <a:pt x="4" y="25"/>
                    </a:lnTo>
                    <a:lnTo>
                      <a:pt x="7" y="25"/>
                    </a:lnTo>
                    <a:lnTo>
                      <a:pt x="9" y="27"/>
                    </a:lnTo>
                    <a:lnTo>
                      <a:pt x="11" y="27"/>
                    </a:lnTo>
                    <a:lnTo>
                      <a:pt x="11" y="25"/>
                    </a:lnTo>
                    <a:lnTo>
                      <a:pt x="13" y="23"/>
                    </a:lnTo>
                    <a:lnTo>
                      <a:pt x="16" y="23"/>
                    </a:lnTo>
                    <a:lnTo>
                      <a:pt x="16" y="27"/>
                    </a:lnTo>
                    <a:lnTo>
                      <a:pt x="16" y="31"/>
                    </a:lnTo>
                    <a:lnTo>
                      <a:pt x="22" y="33"/>
                    </a:lnTo>
                    <a:lnTo>
                      <a:pt x="29" y="37"/>
                    </a:lnTo>
                    <a:lnTo>
                      <a:pt x="29" y="35"/>
                    </a:lnTo>
                    <a:lnTo>
                      <a:pt x="31" y="33"/>
                    </a:lnTo>
                    <a:lnTo>
                      <a:pt x="31" y="31"/>
                    </a:lnTo>
                    <a:lnTo>
                      <a:pt x="36" y="31"/>
                    </a:lnTo>
                    <a:lnTo>
                      <a:pt x="38" y="33"/>
                    </a:lnTo>
                    <a:lnTo>
                      <a:pt x="54" y="29"/>
                    </a:lnTo>
                    <a:lnTo>
                      <a:pt x="51" y="27"/>
                    </a:lnTo>
                    <a:lnTo>
                      <a:pt x="47" y="27"/>
                    </a:lnTo>
                    <a:lnTo>
                      <a:pt x="47" y="19"/>
                    </a:lnTo>
                    <a:lnTo>
                      <a:pt x="47" y="12"/>
                    </a:lnTo>
                    <a:lnTo>
                      <a:pt x="42" y="8"/>
                    </a:lnTo>
                    <a:lnTo>
                      <a:pt x="34" y="4"/>
                    </a:lnTo>
                    <a:lnTo>
                      <a:pt x="25" y="2"/>
                    </a:ln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1" name="Freeform 520"/>
              <p:cNvSpPr>
                <a:spLocks/>
              </p:cNvSpPr>
              <p:nvPr/>
            </p:nvSpPr>
            <p:spPr bwMode="auto">
              <a:xfrm>
                <a:off x="1337" y="1211"/>
                <a:ext cx="54" cy="37"/>
              </a:xfrm>
              <a:custGeom>
                <a:avLst/>
                <a:gdLst>
                  <a:gd name="T0" fmla="*/ 18 w 54"/>
                  <a:gd name="T1" fmla="*/ 0 h 37"/>
                  <a:gd name="T2" fmla="*/ 18 w 54"/>
                  <a:gd name="T3" fmla="*/ 2 h 37"/>
                  <a:gd name="T4" fmla="*/ 13 w 54"/>
                  <a:gd name="T5" fmla="*/ 6 h 37"/>
                  <a:gd name="T6" fmla="*/ 9 w 54"/>
                  <a:gd name="T7" fmla="*/ 10 h 37"/>
                  <a:gd name="T8" fmla="*/ 9 w 54"/>
                  <a:gd name="T9" fmla="*/ 17 h 37"/>
                  <a:gd name="T10" fmla="*/ 4 w 54"/>
                  <a:gd name="T11" fmla="*/ 17 h 37"/>
                  <a:gd name="T12" fmla="*/ 0 w 54"/>
                  <a:gd name="T13" fmla="*/ 19 h 37"/>
                  <a:gd name="T14" fmla="*/ 0 w 54"/>
                  <a:gd name="T15" fmla="*/ 21 h 37"/>
                  <a:gd name="T16" fmla="*/ 0 w 54"/>
                  <a:gd name="T17" fmla="*/ 25 h 37"/>
                  <a:gd name="T18" fmla="*/ 4 w 54"/>
                  <a:gd name="T19" fmla="*/ 25 h 37"/>
                  <a:gd name="T20" fmla="*/ 7 w 54"/>
                  <a:gd name="T21" fmla="*/ 25 h 37"/>
                  <a:gd name="T22" fmla="*/ 9 w 54"/>
                  <a:gd name="T23" fmla="*/ 27 h 37"/>
                  <a:gd name="T24" fmla="*/ 11 w 54"/>
                  <a:gd name="T25" fmla="*/ 27 h 37"/>
                  <a:gd name="T26" fmla="*/ 11 w 54"/>
                  <a:gd name="T27" fmla="*/ 25 h 37"/>
                  <a:gd name="T28" fmla="*/ 13 w 54"/>
                  <a:gd name="T29" fmla="*/ 23 h 37"/>
                  <a:gd name="T30" fmla="*/ 16 w 54"/>
                  <a:gd name="T31" fmla="*/ 23 h 37"/>
                  <a:gd name="T32" fmla="*/ 16 w 54"/>
                  <a:gd name="T33" fmla="*/ 27 h 37"/>
                  <a:gd name="T34" fmla="*/ 16 w 54"/>
                  <a:gd name="T35" fmla="*/ 31 h 37"/>
                  <a:gd name="T36" fmla="*/ 22 w 54"/>
                  <a:gd name="T37" fmla="*/ 33 h 37"/>
                  <a:gd name="T38" fmla="*/ 29 w 54"/>
                  <a:gd name="T39" fmla="*/ 37 h 37"/>
                  <a:gd name="T40" fmla="*/ 29 w 54"/>
                  <a:gd name="T41" fmla="*/ 35 h 37"/>
                  <a:gd name="T42" fmla="*/ 31 w 54"/>
                  <a:gd name="T43" fmla="*/ 33 h 37"/>
                  <a:gd name="T44" fmla="*/ 31 w 54"/>
                  <a:gd name="T45" fmla="*/ 31 h 37"/>
                  <a:gd name="T46" fmla="*/ 36 w 54"/>
                  <a:gd name="T47" fmla="*/ 31 h 37"/>
                  <a:gd name="T48" fmla="*/ 38 w 54"/>
                  <a:gd name="T49" fmla="*/ 33 h 37"/>
                  <a:gd name="T50" fmla="*/ 54 w 54"/>
                  <a:gd name="T51" fmla="*/ 29 h 37"/>
                  <a:gd name="T52" fmla="*/ 51 w 54"/>
                  <a:gd name="T53" fmla="*/ 27 h 37"/>
                  <a:gd name="T54" fmla="*/ 47 w 54"/>
                  <a:gd name="T55" fmla="*/ 27 h 37"/>
                  <a:gd name="T56" fmla="*/ 47 w 54"/>
                  <a:gd name="T57" fmla="*/ 19 h 37"/>
                  <a:gd name="T58" fmla="*/ 47 w 54"/>
                  <a:gd name="T59" fmla="*/ 12 h 37"/>
                  <a:gd name="T60" fmla="*/ 42 w 54"/>
                  <a:gd name="T61" fmla="*/ 8 h 37"/>
                  <a:gd name="T62" fmla="*/ 34 w 54"/>
                  <a:gd name="T63" fmla="*/ 4 h 37"/>
                  <a:gd name="T64" fmla="*/ 25 w 54"/>
                  <a:gd name="T65" fmla="*/ 2 h 37"/>
                  <a:gd name="T66" fmla="*/ 18 w 54"/>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37">
                    <a:moveTo>
                      <a:pt x="18" y="0"/>
                    </a:moveTo>
                    <a:lnTo>
                      <a:pt x="18" y="2"/>
                    </a:lnTo>
                    <a:lnTo>
                      <a:pt x="13" y="6"/>
                    </a:lnTo>
                    <a:lnTo>
                      <a:pt x="9" y="10"/>
                    </a:lnTo>
                    <a:lnTo>
                      <a:pt x="9" y="17"/>
                    </a:lnTo>
                    <a:lnTo>
                      <a:pt x="4" y="17"/>
                    </a:lnTo>
                    <a:lnTo>
                      <a:pt x="0" y="19"/>
                    </a:lnTo>
                    <a:lnTo>
                      <a:pt x="0" y="21"/>
                    </a:lnTo>
                    <a:lnTo>
                      <a:pt x="0" y="25"/>
                    </a:lnTo>
                    <a:lnTo>
                      <a:pt x="4" y="25"/>
                    </a:lnTo>
                    <a:lnTo>
                      <a:pt x="7" y="25"/>
                    </a:lnTo>
                    <a:lnTo>
                      <a:pt x="9" y="27"/>
                    </a:lnTo>
                    <a:lnTo>
                      <a:pt x="11" y="27"/>
                    </a:lnTo>
                    <a:lnTo>
                      <a:pt x="11" y="25"/>
                    </a:lnTo>
                    <a:lnTo>
                      <a:pt x="13" y="23"/>
                    </a:lnTo>
                    <a:lnTo>
                      <a:pt x="16" y="23"/>
                    </a:lnTo>
                    <a:lnTo>
                      <a:pt x="16" y="27"/>
                    </a:lnTo>
                    <a:lnTo>
                      <a:pt x="16" y="31"/>
                    </a:lnTo>
                    <a:lnTo>
                      <a:pt x="22" y="33"/>
                    </a:lnTo>
                    <a:lnTo>
                      <a:pt x="29" y="37"/>
                    </a:lnTo>
                    <a:lnTo>
                      <a:pt x="29" y="35"/>
                    </a:lnTo>
                    <a:lnTo>
                      <a:pt x="31" y="33"/>
                    </a:lnTo>
                    <a:lnTo>
                      <a:pt x="31" y="31"/>
                    </a:lnTo>
                    <a:lnTo>
                      <a:pt x="36" y="31"/>
                    </a:lnTo>
                    <a:lnTo>
                      <a:pt x="38" y="33"/>
                    </a:lnTo>
                    <a:lnTo>
                      <a:pt x="54" y="29"/>
                    </a:lnTo>
                    <a:lnTo>
                      <a:pt x="51" y="27"/>
                    </a:lnTo>
                    <a:lnTo>
                      <a:pt x="47" y="27"/>
                    </a:lnTo>
                    <a:lnTo>
                      <a:pt x="47" y="19"/>
                    </a:lnTo>
                    <a:lnTo>
                      <a:pt x="47" y="12"/>
                    </a:lnTo>
                    <a:lnTo>
                      <a:pt x="42" y="8"/>
                    </a:lnTo>
                    <a:lnTo>
                      <a:pt x="34" y="4"/>
                    </a:lnTo>
                    <a:lnTo>
                      <a:pt x="25" y="2"/>
                    </a:lnTo>
                    <a:lnTo>
                      <a:pt x="1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0" name="Group 524"/>
            <p:cNvGrpSpPr>
              <a:grpSpLocks/>
            </p:cNvGrpSpPr>
            <p:nvPr/>
          </p:nvGrpSpPr>
          <p:grpSpPr bwMode="auto">
            <a:xfrm>
              <a:off x="1510" y="1207"/>
              <a:ext cx="14" cy="12"/>
              <a:chOff x="1510" y="1207"/>
              <a:chExt cx="14" cy="12"/>
            </a:xfrm>
            <a:grpFill/>
          </p:grpSpPr>
          <p:sp>
            <p:nvSpPr>
              <p:cNvPr id="3138" name="Freeform 522"/>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9" name="Freeform 523"/>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1" name="Group 527"/>
            <p:cNvGrpSpPr>
              <a:grpSpLocks/>
            </p:cNvGrpSpPr>
            <p:nvPr/>
          </p:nvGrpSpPr>
          <p:grpSpPr bwMode="auto">
            <a:xfrm>
              <a:off x="1316" y="1192"/>
              <a:ext cx="7" cy="9"/>
              <a:chOff x="1316" y="1192"/>
              <a:chExt cx="7" cy="9"/>
            </a:xfrm>
            <a:grpFill/>
          </p:grpSpPr>
          <p:sp>
            <p:nvSpPr>
              <p:cNvPr id="3136" name="Freeform 525"/>
              <p:cNvSpPr>
                <a:spLocks/>
              </p:cNvSpPr>
              <p:nvPr/>
            </p:nvSpPr>
            <p:spPr bwMode="auto">
              <a:xfrm>
                <a:off x="1316" y="1192"/>
                <a:ext cx="7" cy="9"/>
              </a:xfrm>
              <a:custGeom>
                <a:avLst/>
                <a:gdLst>
                  <a:gd name="T0" fmla="*/ 5 w 7"/>
                  <a:gd name="T1" fmla="*/ 0 h 9"/>
                  <a:gd name="T2" fmla="*/ 5 w 7"/>
                  <a:gd name="T3" fmla="*/ 0 h 9"/>
                  <a:gd name="T4" fmla="*/ 2 w 7"/>
                  <a:gd name="T5" fmla="*/ 2 h 9"/>
                  <a:gd name="T6" fmla="*/ 0 w 7"/>
                  <a:gd name="T7" fmla="*/ 5 h 9"/>
                  <a:gd name="T8" fmla="*/ 0 w 7"/>
                  <a:gd name="T9" fmla="*/ 7 h 9"/>
                  <a:gd name="T10" fmla="*/ 5 w 7"/>
                  <a:gd name="T11" fmla="*/ 9 h 9"/>
                  <a:gd name="T12" fmla="*/ 7 w 7"/>
                  <a:gd name="T13" fmla="*/ 2 h 9"/>
                  <a:gd name="T14" fmla="*/ 7 w 7"/>
                  <a:gd name="T15" fmla="*/ 0 h 9"/>
                  <a:gd name="T16" fmla="*/ 5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0"/>
                    </a:moveTo>
                    <a:lnTo>
                      <a:pt x="5" y="0"/>
                    </a:lnTo>
                    <a:lnTo>
                      <a:pt x="2" y="2"/>
                    </a:lnTo>
                    <a:lnTo>
                      <a:pt x="0" y="5"/>
                    </a:lnTo>
                    <a:lnTo>
                      <a:pt x="0" y="7"/>
                    </a:lnTo>
                    <a:lnTo>
                      <a:pt x="5" y="9"/>
                    </a:lnTo>
                    <a:lnTo>
                      <a:pt x="7" y="2"/>
                    </a:lnTo>
                    <a:lnTo>
                      <a:pt x="7"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7" name="Freeform 526"/>
              <p:cNvSpPr>
                <a:spLocks/>
              </p:cNvSpPr>
              <p:nvPr/>
            </p:nvSpPr>
            <p:spPr bwMode="auto">
              <a:xfrm>
                <a:off x="1316" y="1192"/>
                <a:ext cx="7" cy="9"/>
              </a:xfrm>
              <a:custGeom>
                <a:avLst/>
                <a:gdLst>
                  <a:gd name="T0" fmla="*/ 5 w 7"/>
                  <a:gd name="T1" fmla="*/ 0 h 9"/>
                  <a:gd name="T2" fmla="*/ 5 w 7"/>
                  <a:gd name="T3" fmla="*/ 0 h 9"/>
                  <a:gd name="T4" fmla="*/ 2 w 7"/>
                  <a:gd name="T5" fmla="*/ 2 h 9"/>
                  <a:gd name="T6" fmla="*/ 0 w 7"/>
                  <a:gd name="T7" fmla="*/ 5 h 9"/>
                  <a:gd name="T8" fmla="*/ 0 w 7"/>
                  <a:gd name="T9" fmla="*/ 7 h 9"/>
                  <a:gd name="T10" fmla="*/ 5 w 7"/>
                  <a:gd name="T11" fmla="*/ 9 h 9"/>
                  <a:gd name="T12" fmla="*/ 7 w 7"/>
                  <a:gd name="T13" fmla="*/ 2 h 9"/>
                  <a:gd name="T14" fmla="*/ 7 w 7"/>
                  <a:gd name="T15" fmla="*/ 0 h 9"/>
                  <a:gd name="T16" fmla="*/ 5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0"/>
                    </a:moveTo>
                    <a:lnTo>
                      <a:pt x="5" y="0"/>
                    </a:lnTo>
                    <a:lnTo>
                      <a:pt x="2" y="2"/>
                    </a:lnTo>
                    <a:lnTo>
                      <a:pt x="0" y="5"/>
                    </a:lnTo>
                    <a:lnTo>
                      <a:pt x="0" y="7"/>
                    </a:lnTo>
                    <a:lnTo>
                      <a:pt x="5" y="9"/>
                    </a:lnTo>
                    <a:lnTo>
                      <a:pt x="7" y="2"/>
                    </a:lnTo>
                    <a:lnTo>
                      <a:pt x="7" y="0"/>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2" name="Group 530"/>
            <p:cNvGrpSpPr>
              <a:grpSpLocks/>
            </p:cNvGrpSpPr>
            <p:nvPr/>
          </p:nvGrpSpPr>
          <p:grpSpPr bwMode="auto">
            <a:xfrm>
              <a:off x="1370" y="1128"/>
              <a:ext cx="5" cy="4"/>
              <a:chOff x="1370" y="1128"/>
              <a:chExt cx="5" cy="4"/>
            </a:xfrm>
            <a:grpFill/>
          </p:grpSpPr>
          <p:sp>
            <p:nvSpPr>
              <p:cNvPr id="3134" name="Freeform 528"/>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5" name="Freeform 529"/>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3" name="Group 533"/>
            <p:cNvGrpSpPr>
              <a:grpSpLocks/>
            </p:cNvGrpSpPr>
            <p:nvPr/>
          </p:nvGrpSpPr>
          <p:grpSpPr bwMode="auto">
            <a:xfrm>
              <a:off x="1058" y="1126"/>
              <a:ext cx="265" cy="120"/>
              <a:chOff x="1058" y="1126"/>
              <a:chExt cx="265" cy="120"/>
            </a:xfrm>
            <a:grpFill/>
          </p:grpSpPr>
          <p:sp>
            <p:nvSpPr>
              <p:cNvPr id="3132" name="Freeform 531"/>
              <p:cNvSpPr>
                <a:spLocks/>
              </p:cNvSpPr>
              <p:nvPr/>
            </p:nvSpPr>
            <p:spPr bwMode="auto">
              <a:xfrm>
                <a:off x="1058" y="1126"/>
                <a:ext cx="265" cy="120"/>
              </a:xfrm>
              <a:custGeom>
                <a:avLst/>
                <a:gdLst>
                  <a:gd name="T0" fmla="*/ 56 w 265"/>
                  <a:gd name="T1" fmla="*/ 12 h 120"/>
                  <a:gd name="T2" fmla="*/ 34 w 265"/>
                  <a:gd name="T3" fmla="*/ 16 h 120"/>
                  <a:gd name="T4" fmla="*/ 20 w 265"/>
                  <a:gd name="T5" fmla="*/ 21 h 120"/>
                  <a:gd name="T6" fmla="*/ 18 w 265"/>
                  <a:gd name="T7" fmla="*/ 31 h 120"/>
                  <a:gd name="T8" fmla="*/ 0 w 265"/>
                  <a:gd name="T9" fmla="*/ 49 h 120"/>
                  <a:gd name="T10" fmla="*/ 18 w 265"/>
                  <a:gd name="T11" fmla="*/ 49 h 120"/>
                  <a:gd name="T12" fmla="*/ 25 w 265"/>
                  <a:gd name="T13" fmla="*/ 52 h 120"/>
                  <a:gd name="T14" fmla="*/ 22 w 265"/>
                  <a:gd name="T15" fmla="*/ 56 h 120"/>
                  <a:gd name="T16" fmla="*/ 65 w 265"/>
                  <a:gd name="T17" fmla="*/ 52 h 120"/>
                  <a:gd name="T18" fmla="*/ 27 w 265"/>
                  <a:gd name="T19" fmla="*/ 60 h 120"/>
                  <a:gd name="T20" fmla="*/ 25 w 265"/>
                  <a:gd name="T21" fmla="*/ 70 h 120"/>
                  <a:gd name="T22" fmla="*/ 81 w 265"/>
                  <a:gd name="T23" fmla="*/ 68 h 120"/>
                  <a:gd name="T24" fmla="*/ 94 w 265"/>
                  <a:gd name="T25" fmla="*/ 64 h 120"/>
                  <a:gd name="T26" fmla="*/ 112 w 265"/>
                  <a:gd name="T27" fmla="*/ 68 h 120"/>
                  <a:gd name="T28" fmla="*/ 85 w 265"/>
                  <a:gd name="T29" fmla="*/ 78 h 120"/>
                  <a:gd name="T30" fmla="*/ 47 w 265"/>
                  <a:gd name="T31" fmla="*/ 83 h 120"/>
                  <a:gd name="T32" fmla="*/ 45 w 265"/>
                  <a:gd name="T33" fmla="*/ 97 h 120"/>
                  <a:gd name="T34" fmla="*/ 70 w 265"/>
                  <a:gd name="T35" fmla="*/ 105 h 120"/>
                  <a:gd name="T36" fmla="*/ 79 w 265"/>
                  <a:gd name="T37" fmla="*/ 118 h 120"/>
                  <a:gd name="T38" fmla="*/ 85 w 265"/>
                  <a:gd name="T39" fmla="*/ 120 h 120"/>
                  <a:gd name="T40" fmla="*/ 141 w 265"/>
                  <a:gd name="T41" fmla="*/ 111 h 120"/>
                  <a:gd name="T42" fmla="*/ 177 w 265"/>
                  <a:gd name="T43" fmla="*/ 97 h 120"/>
                  <a:gd name="T44" fmla="*/ 188 w 265"/>
                  <a:gd name="T45" fmla="*/ 99 h 120"/>
                  <a:gd name="T46" fmla="*/ 211 w 265"/>
                  <a:gd name="T47" fmla="*/ 105 h 120"/>
                  <a:gd name="T48" fmla="*/ 229 w 265"/>
                  <a:gd name="T49" fmla="*/ 111 h 120"/>
                  <a:gd name="T50" fmla="*/ 242 w 265"/>
                  <a:gd name="T51" fmla="*/ 107 h 120"/>
                  <a:gd name="T52" fmla="*/ 245 w 265"/>
                  <a:gd name="T53" fmla="*/ 97 h 120"/>
                  <a:gd name="T54" fmla="*/ 229 w 265"/>
                  <a:gd name="T55" fmla="*/ 99 h 120"/>
                  <a:gd name="T56" fmla="*/ 231 w 265"/>
                  <a:gd name="T57" fmla="*/ 91 h 120"/>
                  <a:gd name="T58" fmla="*/ 242 w 265"/>
                  <a:gd name="T59" fmla="*/ 87 h 120"/>
                  <a:gd name="T60" fmla="*/ 251 w 265"/>
                  <a:gd name="T61" fmla="*/ 85 h 120"/>
                  <a:gd name="T62" fmla="*/ 263 w 265"/>
                  <a:gd name="T63" fmla="*/ 95 h 120"/>
                  <a:gd name="T64" fmla="*/ 263 w 265"/>
                  <a:gd name="T65" fmla="*/ 87 h 120"/>
                  <a:gd name="T66" fmla="*/ 254 w 265"/>
                  <a:gd name="T67" fmla="*/ 78 h 120"/>
                  <a:gd name="T68" fmla="*/ 231 w 265"/>
                  <a:gd name="T69" fmla="*/ 72 h 120"/>
                  <a:gd name="T70" fmla="*/ 229 w 265"/>
                  <a:gd name="T71" fmla="*/ 72 h 120"/>
                  <a:gd name="T72" fmla="*/ 215 w 265"/>
                  <a:gd name="T73" fmla="*/ 66 h 120"/>
                  <a:gd name="T74" fmla="*/ 204 w 265"/>
                  <a:gd name="T75" fmla="*/ 49 h 120"/>
                  <a:gd name="T76" fmla="*/ 197 w 265"/>
                  <a:gd name="T77" fmla="*/ 37 h 120"/>
                  <a:gd name="T78" fmla="*/ 188 w 265"/>
                  <a:gd name="T79" fmla="*/ 29 h 120"/>
                  <a:gd name="T80" fmla="*/ 171 w 265"/>
                  <a:gd name="T81" fmla="*/ 2 h 120"/>
                  <a:gd name="T82" fmla="*/ 175 w 265"/>
                  <a:gd name="T83" fmla="*/ 25 h 120"/>
                  <a:gd name="T84" fmla="*/ 180 w 265"/>
                  <a:gd name="T85" fmla="*/ 31 h 120"/>
                  <a:gd name="T86" fmla="*/ 171 w 265"/>
                  <a:gd name="T87" fmla="*/ 31 h 120"/>
                  <a:gd name="T88" fmla="*/ 159 w 265"/>
                  <a:gd name="T89" fmla="*/ 43 h 120"/>
                  <a:gd name="T90" fmla="*/ 157 w 265"/>
                  <a:gd name="T91" fmla="*/ 29 h 120"/>
                  <a:gd name="T92" fmla="*/ 150 w 265"/>
                  <a:gd name="T93" fmla="*/ 18 h 120"/>
                  <a:gd name="T94" fmla="*/ 144 w 265"/>
                  <a:gd name="T95" fmla="*/ 16 h 120"/>
                  <a:gd name="T96" fmla="*/ 117 w 265"/>
                  <a:gd name="T97" fmla="*/ 16 h 120"/>
                  <a:gd name="T98" fmla="*/ 101 w 265"/>
                  <a:gd name="T99" fmla="*/ 10 h 120"/>
                  <a:gd name="T100" fmla="*/ 79 w 265"/>
                  <a:gd name="T101" fmla="*/ 25 h 120"/>
                  <a:gd name="T102" fmla="*/ 74 w 265"/>
                  <a:gd name="T103"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0">
                    <a:moveTo>
                      <a:pt x="67" y="0"/>
                    </a:moveTo>
                    <a:lnTo>
                      <a:pt x="67" y="0"/>
                    </a:lnTo>
                    <a:lnTo>
                      <a:pt x="61" y="8"/>
                    </a:lnTo>
                    <a:lnTo>
                      <a:pt x="56" y="12"/>
                    </a:lnTo>
                    <a:lnTo>
                      <a:pt x="52" y="14"/>
                    </a:lnTo>
                    <a:lnTo>
                      <a:pt x="45" y="14"/>
                    </a:lnTo>
                    <a:lnTo>
                      <a:pt x="38" y="14"/>
                    </a:lnTo>
                    <a:lnTo>
                      <a:pt x="34" y="16"/>
                    </a:lnTo>
                    <a:lnTo>
                      <a:pt x="29" y="20"/>
                    </a:lnTo>
                    <a:lnTo>
                      <a:pt x="25" y="20"/>
                    </a:lnTo>
                    <a:lnTo>
                      <a:pt x="22" y="20"/>
                    </a:lnTo>
                    <a:lnTo>
                      <a:pt x="20" y="21"/>
                    </a:lnTo>
                    <a:lnTo>
                      <a:pt x="20" y="25"/>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2"/>
                    </a:lnTo>
                    <a:lnTo>
                      <a:pt x="18" y="52"/>
                    </a:lnTo>
                    <a:lnTo>
                      <a:pt x="16" y="54"/>
                    </a:lnTo>
                    <a:lnTo>
                      <a:pt x="16" y="56"/>
                    </a:lnTo>
                    <a:lnTo>
                      <a:pt x="22" y="56"/>
                    </a:lnTo>
                    <a:lnTo>
                      <a:pt x="29" y="56"/>
                    </a:lnTo>
                    <a:lnTo>
                      <a:pt x="29" y="51"/>
                    </a:lnTo>
                    <a:lnTo>
                      <a:pt x="63" y="49"/>
                    </a:lnTo>
                    <a:lnTo>
                      <a:pt x="65" y="52"/>
                    </a:lnTo>
                    <a:lnTo>
                      <a:pt x="52" y="54"/>
                    </a:lnTo>
                    <a:lnTo>
                      <a:pt x="38" y="56"/>
                    </a:lnTo>
                    <a:lnTo>
                      <a:pt x="36" y="60"/>
                    </a:lnTo>
                    <a:lnTo>
                      <a:pt x="27" y="60"/>
                    </a:lnTo>
                    <a:lnTo>
                      <a:pt x="20" y="62"/>
                    </a:lnTo>
                    <a:lnTo>
                      <a:pt x="20" y="68"/>
                    </a:lnTo>
                    <a:lnTo>
                      <a:pt x="22" y="68"/>
                    </a:lnTo>
                    <a:lnTo>
                      <a:pt x="25" y="70"/>
                    </a:lnTo>
                    <a:lnTo>
                      <a:pt x="45" y="70"/>
                    </a:lnTo>
                    <a:lnTo>
                      <a:pt x="67" y="70"/>
                    </a:lnTo>
                    <a:lnTo>
                      <a:pt x="79" y="66"/>
                    </a:lnTo>
                    <a:lnTo>
                      <a:pt x="81" y="68"/>
                    </a:lnTo>
                    <a:lnTo>
                      <a:pt x="83" y="68"/>
                    </a:lnTo>
                    <a:lnTo>
                      <a:pt x="85" y="70"/>
                    </a:lnTo>
                    <a:lnTo>
                      <a:pt x="92" y="64"/>
                    </a:lnTo>
                    <a:lnTo>
                      <a:pt x="94" y="64"/>
                    </a:lnTo>
                    <a:lnTo>
                      <a:pt x="94" y="66"/>
                    </a:lnTo>
                    <a:lnTo>
                      <a:pt x="99" y="70"/>
                    </a:lnTo>
                    <a:lnTo>
                      <a:pt x="105" y="68"/>
                    </a:lnTo>
                    <a:lnTo>
                      <a:pt x="112" y="68"/>
                    </a:lnTo>
                    <a:lnTo>
                      <a:pt x="108" y="74"/>
                    </a:lnTo>
                    <a:lnTo>
                      <a:pt x="103" y="78"/>
                    </a:lnTo>
                    <a:lnTo>
                      <a:pt x="92" y="80"/>
                    </a:lnTo>
                    <a:lnTo>
                      <a:pt x="85" y="78"/>
                    </a:lnTo>
                    <a:lnTo>
                      <a:pt x="76" y="76"/>
                    </a:lnTo>
                    <a:lnTo>
                      <a:pt x="67" y="76"/>
                    </a:lnTo>
                    <a:lnTo>
                      <a:pt x="56" y="81"/>
                    </a:lnTo>
                    <a:lnTo>
                      <a:pt x="47" y="83"/>
                    </a:lnTo>
                    <a:lnTo>
                      <a:pt x="36" y="81"/>
                    </a:lnTo>
                    <a:lnTo>
                      <a:pt x="36" y="95"/>
                    </a:lnTo>
                    <a:lnTo>
                      <a:pt x="40" y="95"/>
                    </a:lnTo>
                    <a:lnTo>
                      <a:pt x="45" y="97"/>
                    </a:lnTo>
                    <a:lnTo>
                      <a:pt x="45" y="101"/>
                    </a:lnTo>
                    <a:lnTo>
                      <a:pt x="52" y="103"/>
                    </a:lnTo>
                    <a:lnTo>
                      <a:pt x="61" y="103"/>
                    </a:lnTo>
                    <a:lnTo>
                      <a:pt x="70" y="105"/>
                    </a:lnTo>
                    <a:lnTo>
                      <a:pt x="76" y="107"/>
                    </a:lnTo>
                    <a:lnTo>
                      <a:pt x="76" y="112"/>
                    </a:lnTo>
                    <a:lnTo>
                      <a:pt x="76" y="118"/>
                    </a:lnTo>
                    <a:lnTo>
                      <a:pt x="79" y="118"/>
                    </a:lnTo>
                    <a:lnTo>
                      <a:pt x="81" y="116"/>
                    </a:lnTo>
                    <a:lnTo>
                      <a:pt x="83" y="116"/>
                    </a:lnTo>
                    <a:lnTo>
                      <a:pt x="85" y="116"/>
                    </a:lnTo>
                    <a:lnTo>
                      <a:pt x="85" y="120"/>
                    </a:lnTo>
                    <a:lnTo>
                      <a:pt x="114" y="118"/>
                    </a:lnTo>
                    <a:lnTo>
                      <a:pt x="128" y="116"/>
                    </a:lnTo>
                    <a:lnTo>
                      <a:pt x="139" y="114"/>
                    </a:lnTo>
                    <a:lnTo>
                      <a:pt x="141" y="111"/>
                    </a:lnTo>
                    <a:lnTo>
                      <a:pt x="157" y="105"/>
                    </a:lnTo>
                    <a:lnTo>
                      <a:pt x="162" y="105"/>
                    </a:lnTo>
                    <a:lnTo>
                      <a:pt x="166" y="105"/>
                    </a:lnTo>
                    <a:lnTo>
                      <a:pt x="177" y="97"/>
                    </a:lnTo>
                    <a:lnTo>
                      <a:pt x="186" y="89"/>
                    </a:lnTo>
                    <a:lnTo>
                      <a:pt x="193" y="89"/>
                    </a:lnTo>
                    <a:lnTo>
                      <a:pt x="191" y="95"/>
                    </a:lnTo>
                    <a:lnTo>
                      <a:pt x="188" y="99"/>
                    </a:lnTo>
                    <a:lnTo>
                      <a:pt x="204" y="103"/>
                    </a:lnTo>
                    <a:lnTo>
                      <a:pt x="204" y="109"/>
                    </a:lnTo>
                    <a:lnTo>
                      <a:pt x="209" y="107"/>
                    </a:lnTo>
                    <a:lnTo>
                      <a:pt x="211" y="105"/>
                    </a:lnTo>
                    <a:lnTo>
                      <a:pt x="213" y="109"/>
                    </a:lnTo>
                    <a:lnTo>
                      <a:pt x="224" y="109"/>
                    </a:lnTo>
                    <a:lnTo>
                      <a:pt x="224" y="111"/>
                    </a:lnTo>
                    <a:lnTo>
                      <a:pt x="229" y="111"/>
                    </a:lnTo>
                    <a:lnTo>
                      <a:pt x="231" y="109"/>
                    </a:lnTo>
                    <a:lnTo>
                      <a:pt x="231" y="107"/>
                    </a:lnTo>
                    <a:lnTo>
                      <a:pt x="238" y="107"/>
                    </a:lnTo>
                    <a:lnTo>
                      <a:pt x="242" y="107"/>
                    </a:lnTo>
                    <a:lnTo>
                      <a:pt x="247" y="107"/>
                    </a:lnTo>
                    <a:lnTo>
                      <a:pt x="249" y="103"/>
                    </a:lnTo>
                    <a:lnTo>
                      <a:pt x="251" y="101"/>
                    </a:lnTo>
                    <a:lnTo>
                      <a:pt x="245" y="97"/>
                    </a:lnTo>
                    <a:lnTo>
                      <a:pt x="240" y="95"/>
                    </a:lnTo>
                    <a:lnTo>
                      <a:pt x="238" y="99"/>
                    </a:lnTo>
                    <a:lnTo>
                      <a:pt x="233" y="99"/>
                    </a:lnTo>
                    <a:lnTo>
                      <a:pt x="229" y="99"/>
                    </a:lnTo>
                    <a:lnTo>
                      <a:pt x="229" y="95"/>
                    </a:lnTo>
                    <a:lnTo>
                      <a:pt x="227" y="93"/>
                    </a:lnTo>
                    <a:lnTo>
                      <a:pt x="224" y="91"/>
                    </a:lnTo>
                    <a:lnTo>
                      <a:pt x="231" y="91"/>
                    </a:lnTo>
                    <a:lnTo>
                      <a:pt x="247" y="93"/>
                    </a:lnTo>
                    <a:lnTo>
                      <a:pt x="249" y="93"/>
                    </a:lnTo>
                    <a:lnTo>
                      <a:pt x="242" y="91"/>
                    </a:lnTo>
                    <a:lnTo>
                      <a:pt x="242" y="87"/>
                    </a:lnTo>
                    <a:lnTo>
                      <a:pt x="245" y="87"/>
                    </a:lnTo>
                    <a:lnTo>
                      <a:pt x="247" y="87"/>
                    </a:lnTo>
                    <a:lnTo>
                      <a:pt x="249" y="85"/>
                    </a:lnTo>
                    <a:lnTo>
                      <a:pt x="251" y="85"/>
                    </a:lnTo>
                    <a:lnTo>
                      <a:pt x="251" y="89"/>
                    </a:lnTo>
                    <a:lnTo>
                      <a:pt x="258" y="89"/>
                    </a:lnTo>
                    <a:lnTo>
                      <a:pt x="258" y="95"/>
                    </a:lnTo>
                    <a:lnTo>
                      <a:pt x="263" y="95"/>
                    </a:lnTo>
                    <a:lnTo>
                      <a:pt x="265" y="93"/>
                    </a:lnTo>
                    <a:lnTo>
                      <a:pt x="265" y="89"/>
                    </a:lnTo>
                    <a:lnTo>
                      <a:pt x="263" y="89"/>
                    </a:lnTo>
                    <a:lnTo>
                      <a:pt x="263" y="87"/>
                    </a:lnTo>
                    <a:lnTo>
                      <a:pt x="263" y="83"/>
                    </a:lnTo>
                    <a:lnTo>
                      <a:pt x="263" y="80"/>
                    </a:lnTo>
                    <a:lnTo>
                      <a:pt x="263" y="78"/>
                    </a:lnTo>
                    <a:lnTo>
                      <a:pt x="254" y="78"/>
                    </a:lnTo>
                    <a:lnTo>
                      <a:pt x="245" y="78"/>
                    </a:lnTo>
                    <a:lnTo>
                      <a:pt x="236" y="76"/>
                    </a:lnTo>
                    <a:lnTo>
                      <a:pt x="233" y="74"/>
                    </a:lnTo>
                    <a:lnTo>
                      <a:pt x="231" y="72"/>
                    </a:lnTo>
                    <a:lnTo>
                      <a:pt x="231" y="68"/>
                    </a:lnTo>
                    <a:lnTo>
                      <a:pt x="231" y="66"/>
                    </a:lnTo>
                    <a:lnTo>
                      <a:pt x="227" y="66"/>
                    </a:lnTo>
                    <a:lnTo>
                      <a:pt x="229" y="72"/>
                    </a:lnTo>
                    <a:lnTo>
                      <a:pt x="229" y="74"/>
                    </a:lnTo>
                    <a:lnTo>
                      <a:pt x="227" y="72"/>
                    </a:lnTo>
                    <a:lnTo>
                      <a:pt x="215" y="70"/>
                    </a:lnTo>
                    <a:lnTo>
                      <a:pt x="215" y="66"/>
                    </a:lnTo>
                    <a:lnTo>
                      <a:pt x="213" y="62"/>
                    </a:lnTo>
                    <a:lnTo>
                      <a:pt x="211" y="58"/>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5"/>
                    </a:lnTo>
                    <a:lnTo>
                      <a:pt x="191" y="21"/>
                    </a:lnTo>
                    <a:lnTo>
                      <a:pt x="171" y="2"/>
                    </a:lnTo>
                    <a:lnTo>
                      <a:pt x="164" y="6"/>
                    </a:lnTo>
                    <a:lnTo>
                      <a:pt x="166" y="18"/>
                    </a:lnTo>
                    <a:lnTo>
                      <a:pt x="168" y="23"/>
                    </a:lnTo>
                    <a:lnTo>
                      <a:pt x="175" y="25"/>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7"/>
                    </a:lnTo>
                    <a:lnTo>
                      <a:pt x="157" y="25"/>
                    </a:lnTo>
                    <a:lnTo>
                      <a:pt x="153" y="23"/>
                    </a:lnTo>
                    <a:lnTo>
                      <a:pt x="150" y="18"/>
                    </a:lnTo>
                    <a:lnTo>
                      <a:pt x="148" y="14"/>
                    </a:lnTo>
                    <a:lnTo>
                      <a:pt x="146" y="14"/>
                    </a:lnTo>
                    <a:lnTo>
                      <a:pt x="146" y="16"/>
                    </a:lnTo>
                    <a:lnTo>
                      <a:pt x="144" y="16"/>
                    </a:lnTo>
                    <a:lnTo>
                      <a:pt x="137" y="12"/>
                    </a:lnTo>
                    <a:lnTo>
                      <a:pt x="130" y="25"/>
                    </a:lnTo>
                    <a:lnTo>
                      <a:pt x="123" y="25"/>
                    </a:lnTo>
                    <a:lnTo>
                      <a:pt x="117" y="16"/>
                    </a:lnTo>
                    <a:lnTo>
                      <a:pt x="112" y="12"/>
                    </a:lnTo>
                    <a:lnTo>
                      <a:pt x="108" y="10"/>
                    </a:lnTo>
                    <a:lnTo>
                      <a:pt x="103" y="10"/>
                    </a:lnTo>
                    <a:lnTo>
                      <a:pt x="101" y="10"/>
                    </a:lnTo>
                    <a:lnTo>
                      <a:pt x="101" y="21"/>
                    </a:lnTo>
                    <a:lnTo>
                      <a:pt x="103" y="31"/>
                    </a:lnTo>
                    <a:lnTo>
                      <a:pt x="96" y="33"/>
                    </a:lnTo>
                    <a:lnTo>
                      <a:pt x="79" y="25"/>
                    </a:lnTo>
                    <a:lnTo>
                      <a:pt x="79" y="14"/>
                    </a:lnTo>
                    <a:lnTo>
                      <a:pt x="79" y="2"/>
                    </a:lnTo>
                    <a:lnTo>
                      <a:pt x="76" y="2"/>
                    </a:lnTo>
                    <a:lnTo>
                      <a:pt x="74" y="2"/>
                    </a:lnTo>
                    <a:lnTo>
                      <a:pt x="6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3" name="Freeform 532"/>
              <p:cNvSpPr>
                <a:spLocks/>
              </p:cNvSpPr>
              <p:nvPr/>
            </p:nvSpPr>
            <p:spPr bwMode="auto">
              <a:xfrm>
                <a:off x="1058" y="1126"/>
                <a:ext cx="265" cy="120"/>
              </a:xfrm>
              <a:custGeom>
                <a:avLst/>
                <a:gdLst>
                  <a:gd name="T0" fmla="*/ 56 w 265"/>
                  <a:gd name="T1" fmla="*/ 12 h 120"/>
                  <a:gd name="T2" fmla="*/ 34 w 265"/>
                  <a:gd name="T3" fmla="*/ 16 h 120"/>
                  <a:gd name="T4" fmla="*/ 20 w 265"/>
                  <a:gd name="T5" fmla="*/ 21 h 120"/>
                  <a:gd name="T6" fmla="*/ 18 w 265"/>
                  <a:gd name="T7" fmla="*/ 31 h 120"/>
                  <a:gd name="T8" fmla="*/ 0 w 265"/>
                  <a:gd name="T9" fmla="*/ 49 h 120"/>
                  <a:gd name="T10" fmla="*/ 18 w 265"/>
                  <a:gd name="T11" fmla="*/ 49 h 120"/>
                  <a:gd name="T12" fmla="*/ 25 w 265"/>
                  <a:gd name="T13" fmla="*/ 52 h 120"/>
                  <a:gd name="T14" fmla="*/ 22 w 265"/>
                  <a:gd name="T15" fmla="*/ 56 h 120"/>
                  <a:gd name="T16" fmla="*/ 65 w 265"/>
                  <a:gd name="T17" fmla="*/ 52 h 120"/>
                  <a:gd name="T18" fmla="*/ 27 w 265"/>
                  <a:gd name="T19" fmla="*/ 60 h 120"/>
                  <a:gd name="T20" fmla="*/ 25 w 265"/>
                  <a:gd name="T21" fmla="*/ 70 h 120"/>
                  <a:gd name="T22" fmla="*/ 81 w 265"/>
                  <a:gd name="T23" fmla="*/ 68 h 120"/>
                  <a:gd name="T24" fmla="*/ 94 w 265"/>
                  <a:gd name="T25" fmla="*/ 64 h 120"/>
                  <a:gd name="T26" fmla="*/ 112 w 265"/>
                  <a:gd name="T27" fmla="*/ 68 h 120"/>
                  <a:gd name="T28" fmla="*/ 85 w 265"/>
                  <a:gd name="T29" fmla="*/ 78 h 120"/>
                  <a:gd name="T30" fmla="*/ 47 w 265"/>
                  <a:gd name="T31" fmla="*/ 83 h 120"/>
                  <a:gd name="T32" fmla="*/ 45 w 265"/>
                  <a:gd name="T33" fmla="*/ 97 h 120"/>
                  <a:gd name="T34" fmla="*/ 70 w 265"/>
                  <a:gd name="T35" fmla="*/ 105 h 120"/>
                  <a:gd name="T36" fmla="*/ 79 w 265"/>
                  <a:gd name="T37" fmla="*/ 118 h 120"/>
                  <a:gd name="T38" fmla="*/ 85 w 265"/>
                  <a:gd name="T39" fmla="*/ 120 h 120"/>
                  <a:gd name="T40" fmla="*/ 141 w 265"/>
                  <a:gd name="T41" fmla="*/ 111 h 120"/>
                  <a:gd name="T42" fmla="*/ 177 w 265"/>
                  <a:gd name="T43" fmla="*/ 97 h 120"/>
                  <a:gd name="T44" fmla="*/ 188 w 265"/>
                  <a:gd name="T45" fmla="*/ 99 h 120"/>
                  <a:gd name="T46" fmla="*/ 211 w 265"/>
                  <a:gd name="T47" fmla="*/ 105 h 120"/>
                  <a:gd name="T48" fmla="*/ 229 w 265"/>
                  <a:gd name="T49" fmla="*/ 111 h 120"/>
                  <a:gd name="T50" fmla="*/ 242 w 265"/>
                  <a:gd name="T51" fmla="*/ 107 h 120"/>
                  <a:gd name="T52" fmla="*/ 245 w 265"/>
                  <a:gd name="T53" fmla="*/ 97 h 120"/>
                  <a:gd name="T54" fmla="*/ 229 w 265"/>
                  <a:gd name="T55" fmla="*/ 99 h 120"/>
                  <a:gd name="T56" fmla="*/ 231 w 265"/>
                  <a:gd name="T57" fmla="*/ 91 h 120"/>
                  <a:gd name="T58" fmla="*/ 242 w 265"/>
                  <a:gd name="T59" fmla="*/ 87 h 120"/>
                  <a:gd name="T60" fmla="*/ 251 w 265"/>
                  <a:gd name="T61" fmla="*/ 85 h 120"/>
                  <a:gd name="T62" fmla="*/ 263 w 265"/>
                  <a:gd name="T63" fmla="*/ 95 h 120"/>
                  <a:gd name="T64" fmla="*/ 263 w 265"/>
                  <a:gd name="T65" fmla="*/ 87 h 120"/>
                  <a:gd name="T66" fmla="*/ 254 w 265"/>
                  <a:gd name="T67" fmla="*/ 78 h 120"/>
                  <a:gd name="T68" fmla="*/ 231 w 265"/>
                  <a:gd name="T69" fmla="*/ 72 h 120"/>
                  <a:gd name="T70" fmla="*/ 229 w 265"/>
                  <a:gd name="T71" fmla="*/ 72 h 120"/>
                  <a:gd name="T72" fmla="*/ 215 w 265"/>
                  <a:gd name="T73" fmla="*/ 66 h 120"/>
                  <a:gd name="T74" fmla="*/ 204 w 265"/>
                  <a:gd name="T75" fmla="*/ 49 h 120"/>
                  <a:gd name="T76" fmla="*/ 197 w 265"/>
                  <a:gd name="T77" fmla="*/ 37 h 120"/>
                  <a:gd name="T78" fmla="*/ 188 w 265"/>
                  <a:gd name="T79" fmla="*/ 29 h 120"/>
                  <a:gd name="T80" fmla="*/ 171 w 265"/>
                  <a:gd name="T81" fmla="*/ 2 h 120"/>
                  <a:gd name="T82" fmla="*/ 175 w 265"/>
                  <a:gd name="T83" fmla="*/ 25 h 120"/>
                  <a:gd name="T84" fmla="*/ 180 w 265"/>
                  <a:gd name="T85" fmla="*/ 31 h 120"/>
                  <a:gd name="T86" fmla="*/ 171 w 265"/>
                  <a:gd name="T87" fmla="*/ 31 h 120"/>
                  <a:gd name="T88" fmla="*/ 159 w 265"/>
                  <a:gd name="T89" fmla="*/ 43 h 120"/>
                  <a:gd name="T90" fmla="*/ 157 w 265"/>
                  <a:gd name="T91" fmla="*/ 29 h 120"/>
                  <a:gd name="T92" fmla="*/ 150 w 265"/>
                  <a:gd name="T93" fmla="*/ 18 h 120"/>
                  <a:gd name="T94" fmla="*/ 144 w 265"/>
                  <a:gd name="T95" fmla="*/ 16 h 120"/>
                  <a:gd name="T96" fmla="*/ 117 w 265"/>
                  <a:gd name="T97" fmla="*/ 16 h 120"/>
                  <a:gd name="T98" fmla="*/ 101 w 265"/>
                  <a:gd name="T99" fmla="*/ 10 h 120"/>
                  <a:gd name="T100" fmla="*/ 79 w 265"/>
                  <a:gd name="T101" fmla="*/ 25 h 120"/>
                  <a:gd name="T102" fmla="*/ 74 w 265"/>
                  <a:gd name="T103"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0">
                    <a:moveTo>
                      <a:pt x="67" y="0"/>
                    </a:moveTo>
                    <a:lnTo>
                      <a:pt x="67" y="0"/>
                    </a:lnTo>
                    <a:lnTo>
                      <a:pt x="61" y="8"/>
                    </a:lnTo>
                    <a:lnTo>
                      <a:pt x="56" y="12"/>
                    </a:lnTo>
                    <a:lnTo>
                      <a:pt x="52" y="14"/>
                    </a:lnTo>
                    <a:lnTo>
                      <a:pt x="45" y="14"/>
                    </a:lnTo>
                    <a:lnTo>
                      <a:pt x="38" y="14"/>
                    </a:lnTo>
                    <a:lnTo>
                      <a:pt x="34" y="16"/>
                    </a:lnTo>
                    <a:lnTo>
                      <a:pt x="29" y="20"/>
                    </a:lnTo>
                    <a:lnTo>
                      <a:pt x="25" y="20"/>
                    </a:lnTo>
                    <a:lnTo>
                      <a:pt x="22" y="20"/>
                    </a:lnTo>
                    <a:lnTo>
                      <a:pt x="20" y="21"/>
                    </a:lnTo>
                    <a:lnTo>
                      <a:pt x="20" y="25"/>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2"/>
                    </a:lnTo>
                    <a:lnTo>
                      <a:pt x="18" y="52"/>
                    </a:lnTo>
                    <a:lnTo>
                      <a:pt x="16" y="54"/>
                    </a:lnTo>
                    <a:lnTo>
                      <a:pt x="16" y="56"/>
                    </a:lnTo>
                    <a:lnTo>
                      <a:pt x="22" y="56"/>
                    </a:lnTo>
                    <a:lnTo>
                      <a:pt x="29" y="56"/>
                    </a:lnTo>
                    <a:lnTo>
                      <a:pt x="29" y="51"/>
                    </a:lnTo>
                    <a:lnTo>
                      <a:pt x="63" y="49"/>
                    </a:lnTo>
                    <a:lnTo>
                      <a:pt x="65" y="52"/>
                    </a:lnTo>
                    <a:lnTo>
                      <a:pt x="52" y="54"/>
                    </a:lnTo>
                    <a:lnTo>
                      <a:pt x="38" y="56"/>
                    </a:lnTo>
                    <a:lnTo>
                      <a:pt x="36" y="60"/>
                    </a:lnTo>
                    <a:lnTo>
                      <a:pt x="27" y="60"/>
                    </a:lnTo>
                    <a:lnTo>
                      <a:pt x="20" y="62"/>
                    </a:lnTo>
                    <a:lnTo>
                      <a:pt x="20" y="68"/>
                    </a:lnTo>
                    <a:lnTo>
                      <a:pt x="22" y="68"/>
                    </a:lnTo>
                    <a:lnTo>
                      <a:pt x="25" y="70"/>
                    </a:lnTo>
                    <a:lnTo>
                      <a:pt x="45" y="70"/>
                    </a:lnTo>
                    <a:lnTo>
                      <a:pt x="67" y="70"/>
                    </a:lnTo>
                    <a:lnTo>
                      <a:pt x="79" y="66"/>
                    </a:lnTo>
                    <a:lnTo>
                      <a:pt x="81" y="68"/>
                    </a:lnTo>
                    <a:lnTo>
                      <a:pt x="83" y="68"/>
                    </a:lnTo>
                    <a:lnTo>
                      <a:pt x="85" y="70"/>
                    </a:lnTo>
                    <a:lnTo>
                      <a:pt x="92" y="64"/>
                    </a:lnTo>
                    <a:lnTo>
                      <a:pt x="94" y="64"/>
                    </a:lnTo>
                    <a:lnTo>
                      <a:pt x="94" y="66"/>
                    </a:lnTo>
                    <a:lnTo>
                      <a:pt x="99" y="70"/>
                    </a:lnTo>
                    <a:lnTo>
                      <a:pt x="105" y="68"/>
                    </a:lnTo>
                    <a:lnTo>
                      <a:pt x="112" y="68"/>
                    </a:lnTo>
                    <a:lnTo>
                      <a:pt x="108" y="74"/>
                    </a:lnTo>
                    <a:lnTo>
                      <a:pt x="103" y="78"/>
                    </a:lnTo>
                    <a:lnTo>
                      <a:pt x="92" y="80"/>
                    </a:lnTo>
                    <a:lnTo>
                      <a:pt x="85" y="78"/>
                    </a:lnTo>
                    <a:lnTo>
                      <a:pt x="76" y="76"/>
                    </a:lnTo>
                    <a:lnTo>
                      <a:pt x="67" y="76"/>
                    </a:lnTo>
                    <a:lnTo>
                      <a:pt x="56" y="81"/>
                    </a:lnTo>
                    <a:lnTo>
                      <a:pt x="47" y="83"/>
                    </a:lnTo>
                    <a:lnTo>
                      <a:pt x="36" y="81"/>
                    </a:lnTo>
                    <a:lnTo>
                      <a:pt x="36" y="95"/>
                    </a:lnTo>
                    <a:lnTo>
                      <a:pt x="40" y="95"/>
                    </a:lnTo>
                    <a:lnTo>
                      <a:pt x="45" y="97"/>
                    </a:lnTo>
                    <a:lnTo>
                      <a:pt x="45" y="101"/>
                    </a:lnTo>
                    <a:lnTo>
                      <a:pt x="52" y="103"/>
                    </a:lnTo>
                    <a:lnTo>
                      <a:pt x="61" y="103"/>
                    </a:lnTo>
                    <a:lnTo>
                      <a:pt x="70" y="105"/>
                    </a:lnTo>
                    <a:lnTo>
                      <a:pt x="76" y="107"/>
                    </a:lnTo>
                    <a:lnTo>
                      <a:pt x="76" y="112"/>
                    </a:lnTo>
                    <a:lnTo>
                      <a:pt x="76" y="118"/>
                    </a:lnTo>
                    <a:lnTo>
                      <a:pt x="79" y="118"/>
                    </a:lnTo>
                    <a:lnTo>
                      <a:pt x="81" y="116"/>
                    </a:lnTo>
                    <a:lnTo>
                      <a:pt x="83" y="116"/>
                    </a:lnTo>
                    <a:lnTo>
                      <a:pt x="85" y="116"/>
                    </a:lnTo>
                    <a:lnTo>
                      <a:pt x="85" y="120"/>
                    </a:lnTo>
                    <a:lnTo>
                      <a:pt x="114" y="118"/>
                    </a:lnTo>
                    <a:lnTo>
                      <a:pt x="128" y="116"/>
                    </a:lnTo>
                    <a:lnTo>
                      <a:pt x="139" y="114"/>
                    </a:lnTo>
                    <a:lnTo>
                      <a:pt x="141" y="111"/>
                    </a:lnTo>
                    <a:lnTo>
                      <a:pt x="157" y="105"/>
                    </a:lnTo>
                    <a:lnTo>
                      <a:pt x="162" y="105"/>
                    </a:lnTo>
                    <a:lnTo>
                      <a:pt x="166" y="105"/>
                    </a:lnTo>
                    <a:lnTo>
                      <a:pt x="177" y="97"/>
                    </a:lnTo>
                    <a:lnTo>
                      <a:pt x="186" y="89"/>
                    </a:lnTo>
                    <a:lnTo>
                      <a:pt x="193" y="89"/>
                    </a:lnTo>
                    <a:lnTo>
                      <a:pt x="191" y="95"/>
                    </a:lnTo>
                    <a:lnTo>
                      <a:pt x="188" y="99"/>
                    </a:lnTo>
                    <a:lnTo>
                      <a:pt x="204" y="103"/>
                    </a:lnTo>
                    <a:lnTo>
                      <a:pt x="204" y="109"/>
                    </a:lnTo>
                    <a:lnTo>
                      <a:pt x="209" y="107"/>
                    </a:lnTo>
                    <a:lnTo>
                      <a:pt x="211" y="105"/>
                    </a:lnTo>
                    <a:lnTo>
                      <a:pt x="213" y="109"/>
                    </a:lnTo>
                    <a:lnTo>
                      <a:pt x="224" y="109"/>
                    </a:lnTo>
                    <a:lnTo>
                      <a:pt x="224" y="111"/>
                    </a:lnTo>
                    <a:lnTo>
                      <a:pt x="229" y="111"/>
                    </a:lnTo>
                    <a:lnTo>
                      <a:pt x="231" y="109"/>
                    </a:lnTo>
                    <a:lnTo>
                      <a:pt x="231" y="107"/>
                    </a:lnTo>
                    <a:lnTo>
                      <a:pt x="238" y="107"/>
                    </a:lnTo>
                    <a:lnTo>
                      <a:pt x="242" y="107"/>
                    </a:lnTo>
                    <a:lnTo>
                      <a:pt x="247" y="107"/>
                    </a:lnTo>
                    <a:lnTo>
                      <a:pt x="249" y="103"/>
                    </a:lnTo>
                    <a:lnTo>
                      <a:pt x="251" y="101"/>
                    </a:lnTo>
                    <a:lnTo>
                      <a:pt x="245" y="97"/>
                    </a:lnTo>
                    <a:lnTo>
                      <a:pt x="240" y="95"/>
                    </a:lnTo>
                    <a:lnTo>
                      <a:pt x="238" y="99"/>
                    </a:lnTo>
                    <a:lnTo>
                      <a:pt x="233" y="99"/>
                    </a:lnTo>
                    <a:lnTo>
                      <a:pt x="229" y="99"/>
                    </a:lnTo>
                    <a:lnTo>
                      <a:pt x="229" y="95"/>
                    </a:lnTo>
                    <a:lnTo>
                      <a:pt x="227" y="93"/>
                    </a:lnTo>
                    <a:lnTo>
                      <a:pt x="224" y="91"/>
                    </a:lnTo>
                    <a:lnTo>
                      <a:pt x="231" y="91"/>
                    </a:lnTo>
                    <a:lnTo>
                      <a:pt x="247" y="93"/>
                    </a:lnTo>
                    <a:lnTo>
                      <a:pt x="249" y="93"/>
                    </a:lnTo>
                    <a:lnTo>
                      <a:pt x="242" y="91"/>
                    </a:lnTo>
                    <a:lnTo>
                      <a:pt x="242" y="87"/>
                    </a:lnTo>
                    <a:lnTo>
                      <a:pt x="245" y="87"/>
                    </a:lnTo>
                    <a:lnTo>
                      <a:pt x="247" y="87"/>
                    </a:lnTo>
                    <a:lnTo>
                      <a:pt x="249" y="85"/>
                    </a:lnTo>
                    <a:lnTo>
                      <a:pt x="251" y="85"/>
                    </a:lnTo>
                    <a:lnTo>
                      <a:pt x="251" y="89"/>
                    </a:lnTo>
                    <a:lnTo>
                      <a:pt x="258" y="89"/>
                    </a:lnTo>
                    <a:lnTo>
                      <a:pt x="258" y="95"/>
                    </a:lnTo>
                    <a:lnTo>
                      <a:pt x="263" y="95"/>
                    </a:lnTo>
                    <a:lnTo>
                      <a:pt x="265" y="93"/>
                    </a:lnTo>
                    <a:lnTo>
                      <a:pt x="265" y="89"/>
                    </a:lnTo>
                    <a:lnTo>
                      <a:pt x="263" y="89"/>
                    </a:lnTo>
                    <a:lnTo>
                      <a:pt x="263" y="87"/>
                    </a:lnTo>
                    <a:lnTo>
                      <a:pt x="263" y="83"/>
                    </a:lnTo>
                    <a:lnTo>
                      <a:pt x="263" y="80"/>
                    </a:lnTo>
                    <a:lnTo>
                      <a:pt x="263" y="78"/>
                    </a:lnTo>
                    <a:lnTo>
                      <a:pt x="254" y="78"/>
                    </a:lnTo>
                    <a:lnTo>
                      <a:pt x="245" y="78"/>
                    </a:lnTo>
                    <a:lnTo>
                      <a:pt x="236" y="76"/>
                    </a:lnTo>
                    <a:lnTo>
                      <a:pt x="233" y="74"/>
                    </a:lnTo>
                    <a:lnTo>
                      <a:pt x="231" y="72"/>
                    </a:lnTo>
                    <a:lnTo>
                      <a:pt x="231" y="68"/>
                    </a:lnTo>
                    <a:lnTo>
                      <a:pt x="231" y="66"/>
                    </a:lnTo>
                    <a:lnTo>
                      <a:pt x="227" y="66"/>
                    </a:lnTo>
                    <a:lnTo>
                      <a:pt x="229" y="72"/>
                    </a:lnTo>
                    <a:lnTo>
                      <a:pt x="229" y="74"/>
                    </a:lnTo>
                    <a:lnTo>
                      <a:pt x="227" y="72"/>
                    </a:lnTo>
                    <a:lnTo>
                      <a:pt x="215" y="70"/>
                    </a:lnTo>
                    <a:lnTo>
                      <a:pt x="215" y="66"/>
                    </a:lnTo>
                    <a:lnTo>
                      <a:pt x="213" y="62"/>
                    </a:lnTo>
                    <a:lnTo>
                      <a:pt x="211" y="58"/>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5"/>
                    </a:lnTo>
                    <a:lnTo>
                      <a:pt x="191" y="21"/>
                    </a:lnTo>
                    <a:lnTo>
                      <a:pt x="171" y="2"/>
                    </a:lnTo>
                    <a:lnTo>
                      <a:pt x="164" y="6"/>
                    </a:lnTo>
                    <a:lnTo>
                      <a:pt x="166" y="18"/>
                    </a:lnTo>
                    <a:lnTo>
                      <a:pt x="168" y="23"/>
                    </a:lnTo>
                    <a:lnTo>
                      <a:pt x="175" y="25"/>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7"/>
                    </a:lnTo>
                    <a:lnTo>
                      <a:pt x="157" y="25"/>
                    </a:lnTo>
                    <a:lnTo>
                      <a:pt x="153" y="23"/>
                    </a:lnTo>
                    <a:lnTo>
                      <a:pt x="150" y="18"/>
                    </a:lnTo>
                    <a:lnTo>
                      <a:pt x="148" y="14"/>
                    </a:lnTo>
                    <a:lnTo>
                      <a:pt x="146" y="14"/>
                    </a:lnTo>
                    <a:lnTo>
                      <a:pt x="146" y="16"/>
                    </a:lnTo>
                    <a:lnTo>
                      <a:pt x="144" y="16"/>
                    </a:lnTo>
                    <a:lnTo>
                      <a:pt x="137" y="12"/>
                    </a:lnTo>
                    <a:lnTo>
                      <a:pt x="130" y="25"/>
                    </a:lnTo>
                    <a:lnTo>
                      <a:pt x="123" y="25"/>
                    </a:lnTo>
                    <a:lnTo>
                      <a:pt x="117" y="16"/>
                    </a:lnTo>
                    <a:lnTo>
                      <a:pt x="112" y="12"/>
                    </a:lnTo>
                    <a:lnTo>
                      <a:pt x="108" y="10"/>
                    </a:lnTo>
                    <a:lnTo>
                      <a:pt x="103" y="10"/>
                    </a:lnTo>
                    <a:lnTo>
                      <a:pt x="101" y="10"/>
                    </a:lnTo>
                    <a:lnTo>
                      <a:pt x="101" y="21"/>
                    </a:lnTo>
                    <a:lnTo>
                      <a:pt x="103" y="31"/>
                    </a:lnTo>
                    <a:lnTo>
                      <a:pt x="96" y="33"/>
                    </a:lnTo>
                    <a:lnTo>
                      <a:pt x="79" y="25"/>
                    </a:lnTo>
                    <a:lnTo>
                      <a:pt x="79" y="14"/>
                    </a:lnTo>
                    <a:lnTo>
                      <a:pt x="79" y="2"/>
                    </a:lnTo>
                    <a:lnTo>
                      <a:pt x="76" y="2"/>
                    </a:lnTo>
                    <a:lnTo>
                      <a:pt x="74" y="2"/>
                    </a:lnTo>
                    <a:lnTo>
                      <a:pt x="6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4" name="Group 536"/>
            <p:cNvGrpSpPr>
              <a:grpSpLocks/>
            </p:cNvGrpSpPr>
            <p:nvPr/>
          </p:nvGrpSpPr>
          <p:grpSpPr bwMode="auto">
            <a:xfrm>
              <a:off x="1343" y="1117"/>
              <a:ext cx="8" cy="3"/>
              <a:chOff x="1343" y="1117"/>
              <a:chExt cx="8" cy="3"/>
            </a:xfrm>
            <a:grpFill/>
          </p:grpSpPr>
          <p:sp>
            <p:nvSpPr>
              <p:cNvPr id="3130" name="Freeform 534"/>
              <p:cNvSpPr>
                <a:spLocks/>
              </p:cNvSpPr>
              <p:nvPr/>
            </p:nvSpPr>
            <p:spPr bwMode="auto">
              <a:xfrm>
                <a:off x="1343" y="1117"/>
                <a:ext cx="8" cy="3"/>
              </a:xfrm>
              <a:custGeom>
                <a:avLst/>
                <a:gdLst>
                  <a:gd name="T0" fmla="*/ 4 w 8"/>
                  <a:gd name="T1" fmla="*/ 0 h 3"/>
                  <a:gd name="T2" fmla="*/ 4 w 8"/>
                  <a:gd name="T3" fmla="*/ 0 h 3"/>
                  <a:gd name="T4" fmla="*/ 8 w 8"/>
                  <a:gd name="T5" fmla="*/ 0 h 3"/>
                  <a:gd name="T6" fmla="*/ 8 w 8"/>
                  <a:gd name="T7" fmla="*/ 1 h 3"/>
                  <a:gd name="T8" fmla="*/ 4 w 8"/>
                  <a:gd name="T9" fmla="*/ 3 h 3"/>
                  <a:gd name="T10" fmla="*/ 2 w 8"/>
                  <a:gd name="T11" fmla="*/ 3 h 3"/>
                  <a:gd name="T12" fmla="*/ 0 w 8"/>
                  <a:gd name="T13" fmla="*/ 3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8" y="0"/>
                    </a:lnTo>
                    <a:lnTo>
                      <a:pt x="8" y="1"/>
                    </a:lnTo>
                    <a:lnTo>
                      <a:pt x="4" y="3"/>
                    </a:lnTo>
                    <a:lnTo>
                      <a:pt x="2" y="3"/>
                    </a:lnTo>
                    <a:lnTo>
                      <a:pt x="0" y="3"/>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1" name="Freeform 535"/>
              <p:cNvSpPr>
                <a:spLocks/>
              </p:cNvSpPr>
              <p:nvPr/>
            </p:nvSpPr>
            <p:spPr bwMode="auto">
              <a:xfrm>
                <a:off x="1343" y="1117"/>
                <a:ext cx="8" cy="3"/>
              </a:xfrm>
              <a:custGeom>
                <a:avLst/>
                <a:gdLst>
                  <a:gd name="T0" fmla="*/ 4 w 8"/>
                  <a:gd name="T1" fmla="*/ 0 h 3"/>
                  <a:gd name="T2" fmla="*/ 4 w 8"/>
                  <a:gd name="T3" fmla="*/ 0 h 3"/>
                  <a:gd name="T4" fmla="*/ 8 w 8"/>
                  <a:gd name="T5" fmla="*/ 0 h 3"/>
                  <a:gd name="T6" fmla="*/ 8 w 8"/>
                  <a:gd name="T7" fmla="*/ 1 h 3"/>
                  <a:gd name="T8" fmla="*/ 4 w 8"/>
                  <a:gd name="T9" fmla="*/ 3 h 3"/>
                  <a:gd name="T10" fmla="*/ 2 w 8"/>
                  <a:gd name="T11" fmla="*/ 3 h 3"/>
                  <a:gd name="T12" fmla="*/ 0 w 8"/>
                  <a:gd name="T13" fmla="*/ 3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8" y="0"/>
                    </a:lnTo>
                    <a:lnTo>
                      <a:pt x="8" y="1"/>
                    </a:lnTo>
                    <a:lnTo>
                      <a:pt x="4" y="3"/>
                    </a:lnTo>
                    <a:lnTo>
                      <a:pt x="2" y="3"/>
                    </a:lnTo>
                    <a:lnTo>
                      <a:pt x="0" y="3"/>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5" name="Group 539"/>
            <p:cNvGrpSpPr>
              <a:grpSpLocks/>
            </p:cNvGrpSpPr>
            <p:nvPr/>
          </p:nvGrpSpPr>
          <p:grpSpPr bwMode="auto">
            <a:xfrm>
              <a:off x="1289" y="1108"/>
              <a:ext cx="93" cy="76"/>
              <a:chOff x="1289" y="1108"/>
              <a:chExt cx="93" cy="76"/>
            </a:xfrm>
            <a:grpFill/>
          </p:grpSpPr>
          <p:sp>
            <p:nvSpPr>
              <p:cNvPr id="3128" name="Freeform 537"/>
              <p:cNvSpPr>
                <a:spLocks/>
              </p:cNvSpPr>
              <p:nvPr/>
            </p:nvSpPr>
            <p:spPr bwMode="auto">
              <a:xfrm>
                <a:off x="1289" y="1108"/>
                <a:ext cx="93" cy="76"/>
              </a:xfrm>
              <a:custGeom>
                <a:avLst/>
                <a:gdLst>
                  <a:gd name="T0" fmla="*/ 62 w 93"/>
                  <a:gd name="T1" fmla="*/ 4 h 76"/>
                  <a:gd name="T2" fmla="*/ 44 w 93"/>
                  <a:gd name="T3" fmla="*/ 11 h 76"/>
                  <a:gd name="T4" fmla="*/ 35 w 93"/>
                  <a:gd name="T5" fmla="*/ 13 h 76"/>
                  <a:gd name="T6" fmla="*/ 22 w 93"/>
                  <a:gd name="T7" fmla="*/ 15 h 76"/>
                  <a:gd name="T8" fmla="*/ 20 w 93"/>
                  <a:gd name="T9" fmla="*/ 19 h 76"/>
                  <a:gd name="T10" fmla="*/ 22 w 93"/>
                  <a:gd name="T11" fmla="*/ 25 h 76"/>
                  <a:gd name="T12" fmla="*/ 35 w 93"/>
                  <a:gd name="T13" fmla="*/ 27 h 76"/>
                  <a:gd name="T14" fmla="*/ 35 w 93"/>
                  <a:gd name="T15" fmla="*/ 37 h 76"/>
                  <a:gd name="T16" fmla="*/ 33 w 93"/>
                  <a:gd name="T17" fmla="*/ 41 h 76"/>
                  <a:gd name="T18" fmla="*/ 11 w 93"/>
                  <a:gd name="T19" fmla="*/ 37 h 76"/>
                  <a:gd name="T20" fmla="*/ 4 w 93"/>
                  <a:gd name="T21" fmla="*/ 33 h 76"/>
                  <a:gd name="T22" fmla="*/ 0 w 93"/>
                  <a:gd name="T23" fmla="*/ 39 h 76"/>
                  <a:gd name="T24" fmla="*/ 2 w 93"/>
                  <a:gd name="T25" fmla="*/ 43 h 76"/>
                  <a:gd name="T26" fmla="*/ 15 w 93"/>
                  <a:gd name="T27" fmla="*/ 51 h 76"/>
                  <a:gd name="T28" fmla="*/ 20 w 93"/>
                  <a:gd name="T29" fmla="*/ 51 h 76"/>
                  <a:gd name="T30" fmla="*/ 33 w 93"/>
                  <a:gd name="T31" fmla="*/ 57 h 76"/>
                  <a:gd name="T32" fmla="*/ 42 w 93"/>
                  <a:gd name="T33" fmla="*/ 58 h 76"/>
                  <a:gd name="T34" fmla="*/ 47 w 93"/>
                  <a:gd name="T35" fmla="*/ 66 h 76"/>
                  <a:gd name="T36" fmla="*/ 49 w 93"/>
                  <a:gd name="T37" fmla="*/ 74 h 76"/>
                  <a:gd name="T38" fmla="*/ 55 w 93"/>
                  <a:gd name="T39" fmla="*/ 76 h 76"/>
                  <a:gd name="T40" fmla="*/ 73 w 93"/>
                  <a:gd name="T41" fmla="*/ 66 h 76"/>
                  <a:gd name="T42" fmla="*/ 82 w 93"/>
                  <a:gd name="T43" fmla="*/ 62 h 76"/>
                  <a:gd name="T44" fmla="*/ 89 w 93"/>
                  <a:gd name="T45" fmla="*/ 58 h 76"/>
                  <a:gd name="T46" fmla="*/ 89 w 93"/>
                  <a:gd name="T47" fmla="*/ 41 h 76"/>
                  <a:gd name="T48" fmla="*/ 91 w 93"/>
                  <a:gd name="T49" fmla="*/ 39 h 76"/>
                  <a:gd name="T50" fmla="*/ 82 w 93"/>
                  <a:gd name="T51" fmla="*/ 39 h 76"/>
                  <a:gd name="T52" fmla="*/ 75 w 93"/>
                  <a:gd name="T53" fmla="*/ 33 h 76"/>
                  <a:gd name="T54" fmla="*/ 64 w 93"/>
                  <a:gd name="T55" fmla="*/ 23 h 76"/>
                  <a:gd name="T56" fmla="*/ 78 w 93"/>
                  <a:gd name="T57" fmla="*/ 19 h 76"/>
                  <a:gd name="T58" fmla="*/ 64 w 93"/>
                  <a:gd name="T59" fmla="*/ 9 h 76"/>
                  <a:gd name="T60" fmla="*/ 69 w 93"/>
                  <a:gd name="T61" fmla="*/ 0 h 76"/>
                  <a:gd name="T62" fmla="*/ 62 w 93"/>
                  <a:gd name="T6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6">
                    <a:moveTo>
                      <a:pt x="62" y="0"/>
                    </a:moveTo>
                    <a:lnTo>
                      <a:pt x="62" y="4"/>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5"/>
                    </a:lnTo>
                    <a:lnTo>
                      <a:pt x="35" y="37"/>
                    </a:lnTo>
                    <a:lnTo>
                      <a:pt x="35" y="39"/>
                    </a:lnTo>
                    <a:lnTo>
                      <a:pt x="33" y="41"/>
                    </a:lnTo>
                    <a:lnTo>
                      <a:pt x="22" y="39"/>
                    </a:lnTo>
                    <a:lnTo>
                      <a:pt x="11" y="37"/>
                    </a:lnTo>
                    <a:lnTo>
                      <a:pt x="9" y="31"/>
                    </a:lnTo>
                    <a:lnTo>
                      <a:pt x="4" y="33"/>
                    </a:lnTo>
                    <a:lnTo>
                      <a:pt x="0" y="33"/>
                    </a:lnTo>
                    <a:lnTo>
                      <a:pt x="0" y="39"/>
                    </a:lnTo>
                    <a:lnTo>
                      <a:pt x="2" y="41"/>
                    </a:lnTo>
                    <a:lnTo>
                      <a:pt x="2" y="43"/>
                    </a:lnTo>
                    <a:lnTo>
                      <a:pt x="9" y="47"/>
                    </a:lnTo>
                    <a:lnTo>
                      <a:pt x="15" y="51"/>
                    </a:lnTo>
                    <a:lnTo>
                      <a:pt x="18" y="53"/>
                    </a:lnTo>
                    <a:lnTo>
                      <a:pt x="20" y="51"/>
                    </a:lnTo>
                    <a:lnTo>
                      <a:pt x="26" y="47"/>
                    </a:lnTo>
                    <a:lnTo>
                      <a:pt x="33" y="57"/>
                    </a:lnTo>
                    <a:lnTo>
                      <a:pt x="38" y="58"/>
                    </a:lnTo>
                    <a:lnTo>
                      <a:pt x="42" y="58"/>
                    </a:lnTo>
                    <a:lnTo>
                      <a:pt x="44" y="62"/>
                    </a:lnTo>
                    <a:lnTo>
                      <a:pt x="47" y="66"/>
                    </a:lnTo>
                    <a:lnTo>
                      <a:pt x="47" y="70"/>
                    </a:lnTo>
                    <a:lnTo>
                      <a:pt x="49" y="74"/>
                    </a:lnTo>
                    <a:lnTo>
                      <a:pt x="53" y="74"/>
                    </a:lnTo>
                    <a:lnTo>
                      <a:pt x="55" y="76"/>
                    </a:lnTo>
                    <a:lnTo>
                      <a:pt x="62" y="70"/>
                    </a:lnTo>
                    <a:lnTo>
                      <a:pt x="73" y="66"/>
                    </a:lnTo>
                    <a:lnTo>
                      <a:pt x="75" y="62"/>
                    </a:lnTo>
                    <a:lnTo>
                      <a:pt x="82" y="62"/>
                    </a:lnTo>
                    <a:lnTo>
                      <a:pt x="86" y="60"/>
                    </a:lnTo>
                    <a:lnTo>
                      <a:pt x="89" y="58"/>
                    </a:lnTo>
                    <a:lnTo>
                      <a:pt x="91" y="55"/>
                    </a:lnTo>
                    <a:lnTo>
                      <a:pt x="89" y="41"/>
                    </a:lnTo>
                    <a:lnTo>
                      <a:pt x="93" y="39"/>
                    </a:lnTo>
                    <a:lnTo>
                      <a:pt x="91" y="39"/>
                    </a:lnTo>
                    <a:lnTo>
                      <a:pt x="86" y="37"/>
                    </a:lnTo>
                    <a:lnTo>
                      <a:pt x="82" y="39"/>
                    </a:lnTo>
                    <a:lnTo>
                      <a:pt x="80" y="43"/>
                    </a:lnTo>
                    <a:lnTo>
                      <a:pt x="75" y="33"/>
                    </a:lnTo>
                    <a:lnTo>
                      <a:pt x="66" y="31"/>
                    </a:lnTo>
                    <a:lnTo>
                      <a:pt x="64" y="23"/>
                    </a:lnTo>
                    <a:lnTo>
                      <a:pt x="75" y="21"/>
                    </a:lnTo>
                    <a:lnTo>
                      <a:pt x="78" y="19"/>
                    </a:lnTo>
                    <a:lnTo>
                      <a:pt x="71" y="9"/>
                    </a:lnTo>
                    <a:lnTo>
                      <a:pt x="64" y="9"/>
                    </a:lnTo>
                    <a:lnTo>
                      <a:pt x="66" y="4"/>
                    </a:lnTo>
                    <a:lnTo>
                      <a:pt x="69" y="0"/>
                    </a:lnTo>
                    <a:lnTo>
                      <a:pt x="66" y="0"/>
                    </a:lnTo>
                    <a:lnTo>
                      <a:pt x="6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9" name="Freeform 538"/>
              <p:cNvSpPr>
                <a:spLocks/>
              </p:cNvSpPr>
              <p:nvPr/>
            </p:nvSpPr>
            <p:spPr bwMode="auto">
              <a:xfrm>
                <a:off x="1289" y="1108"/>
                <a:ext cx="93" cy="76"/>
              </a:xfrm>
              <a:custGeom>
                <a:avLst/>
                <a:gdLst>
                  <a:gd name="T0" fmla="*/ 62 w 93"/>
                  <a:gd name="T1" fmla="*/ 4 h 76"/>
                  <a:gd name="T2" fmla="*/ 44 w 93"/>
                  <a:gd name="T3" fmla="*/ 11 h 76"/>
                  <a:gd name="T4" fmla="*/ 35 w 93"/>
                  <a:gd name="T5" fmla="*/ 13 h 76"/>
                  <a:gd name="T6" fmla="*/ 22 w 93"/>
                  <a:gd name="T7" fmla="*/ 15 h 76"/>
                  <a:gd name="T8" fmla="*/ 20 w 93"/>
                  <a:gd name="T9" fmla="*/ 19 h 76"/>
                  <a:gd name="T10" fmla="*/ 22 w 93"/>
                  <a:gd name="T11" fmla="*/ 25 h 76"/>
                  <a:gd name="T12" fmla="*/ 35 w 93"/>
                  <a:gd name="T13" fmla="*/ 27 h 76"/>
                  <a:gd name="T14" fmla="*/ 35 w 93"/>
                  <a:gd name="T15" fmla="*/ 37 h 76"/>
                  <a:gd name="T16" fmla="*/ 33 w 93"/>
                  <a:gd name="T17" fmla="*/ 41 h 76"/>
                  <a:gd name="T18" fmla="*/ 11 w 93"/>
                  <a:gd name="T19" fmla="*/ 37 h 76"/>
                  <a:gd name="T20" fmla="*/ 4 w 93"/>
                  <a:gd name="T21" fmla="*/ 33 h 76"/>
                  <a:gd name="T22" fmla="*/ 0 w 93"/>
                  <a:gd name="T23" fmla="*/ 39 h 76"/>
                  <a:gd name="T24" fmla="*/ 2 w 93"/>
                  <a:gd name="T25" fmla="*/ 43 h 76"/>
                  <a:gd name="T26" fmla="*/ 15 w 93"/>
                  <a:gd name="T27" fmla="*/ 51 h 76"/>
                  <a:gd name="T28" fmla="*/ 20 w 93"/>
                  <a:gd name="T29" fmla="*/ 51 h 76"/>
                  <a:gd name="T30" fmla="*/ 33 w 93"/>
                  <a:gd name="T31" fmla="*/ 57 h 76"/>
                  <a:gd name="T32" fmla="*/ 42 w 93"/>
                  <a:gd name="T33" fmla="*/ 58 h 76"/>
                  <a:gd name="T34" fmla="*/ 47 w 93"/>
                  <a:gd name="T35" fmla="*/ 66 h 76"/>
                  <a:gd name="T36" fmla="*/ 49 w 93"/>
                  <a:gd name="T37" fmla="*/ 74 h 76"/>
                  <a:gd name="T38" fmla="*/ 55 w 93"/>
                  <a:gd name="T39" fmla="*/ 76 h 76"/>
                  <a:gd name="T40" fmla="*/ 73 w 93"/>
                  <a:gd name="T41" fmla="*/ 66 h 76"/>
                  <a:gd name="T42" fmla="*/ 82 w 93"/>
                  <a:gd name="T43" fmla="*/ 62 h 76"/>
                  <a:gd name="T44" fmla="*/ 89 w 93"/>
                  <a:gd name="T45" fmla="*/ 58 h 76"/>
                  <a:gd name="T46" fmla="*/ 89 w 93"/>
                  <a:gd name="T47" fmla="*/ 41 h 76"/>
                  <a:gd name="T48" fmla="*/ 91 w 93"/>
                  <a:gd name="T49" fmla="*/ 39 h 76"/>
                  <a:gd name="T50" fmla="*/ 82 w 93"/>
                  <a:gd name="T51" fmla="*/ 39 h 76"/>
                  <a:gd name="T52" fmla="*/ 75 w 93"/>
                  <a:gd name="T53" fmla="*/ 33 h 76"/>
                  <a:gd name="T54" fmla="*/ 64 w 93"/>
                  <a:gd name="T55" fmla="*/ 23 h 76"/>
                  <a:gd name="T56" fmla="*/ 78 w 93"/>
                  <a:gd name="T57" fmla="*/ 19 h 76"/>
                  <a:gd name="T58" fmla="*/ 64 w 93"/>
                  <a:gd name="T59" fmla="*/ 9 h 76"/>
                  <a:gd name="T60" fmla="*/ 69 w 93"/>
                  <a:gd name="T61" fmla="*/ 0 h 76"/>
                  <a:gd name="T62" fmla="*/ 62 w 93"/>
                  <a:gd name="T6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6">
                    <a:moveTo>
                      <a:pt x="62" y="0"/>
                    </a:moveTo>
                    <a:lnTo>
                      <a:pt x="62" y="4"/>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5"/>
                    </a:lnTo>
                    <a:lnTo>
                      <a:pt x="35" y="37"/>
                    </a:lnTo>
                    <a:lnTo>
                      <a:pt x="35" y="39"/>
                    </a:lnTo>
                    <a:lnTo>
                      <a:pt x="33" y="41"/>
                    </a:lnTo>
                    <a:lnTo>
                      <a:pt x="22" y="39"/>
                    </a:lnTo>
                    <a:lnTo>
                      <a:pt x="11" y="37"/>
                    </a:lnTo>
                    <a:lnTo>
                      <a:pt x="9" y="31"/>
                    </a:lnTo>
                    <a:lnTo>
                      <a:pt x="4" y="33"/>
                    </a:lnTo>
                    <a:lnTo>
                      <a:pt x="0" y="33"/>
                    </a:lnTo>
                    <a:lnTo>
                      <a:pt x="0" y="39"/>
                    </a:lnTo>
                    <a:lnTo>
                      <a:pt x="2" y="41"/>
                    </a:lnTo>
                    <a:lnTo>
                      <a:pt x="2" y="43"/>
                    </a:lnTo>
                    <a:lnTo>
                      <a:pt x="9" y="47"/>
                    </a:lnTo>
                    <a:lnTo>
                      <a:pt x="15" y="51"/>
                    </a:lnTo>
                    <a:lnTo>
                      <a:pt x="18" y="53"/>
                    </a:lnTo>
                    <a:lnTo>
                      <a:pt x="20" y="51"/>
                    </a:lnTo>
                    <a:lnTo>
                      <a:pt x="26" y="47"/>
                    </a:lnTo>
                    <a:lnTo>
                      <a:pt x="33" y="57"/>
                    </a:lnTo>
                    <a:lnTo>
                      <a:pt x="38" y="58"/>
                    </a:lnTo>
                    <a:lnTo>
                      <a:pt x="42" y="58"/>
                    </a:lnTo>
                    <a:lnTo>
                      <a:pt x="44" y="62"/>
                    </a:lnTo>
                    <a:lnTo>
                      <a:pt x="47" y="66"/>
                    </a:lnTo>
                    <a:lnTo>
                      <a:pt x="47" y="70"/>
                    </a:lnTo>
                    <a:lnTo>
                      <a:pt x="49" y="74"/>
                    </a:lnTo>
                    <a:lnTo>
                      <a:pt x="53" y="74"/>
                    </a:lnTo>
                    <a:lnTo>
                      <a:pt x="55" y="76"/>
                    </a:lnTo>
                    <a:lnTo>
                      <a:pt x="62" y="70"/>
                    </a:lnTo>
                    <a:lnTo>
                      <a:pt x="73" y="66"/>
                    </a:lnTo>
                    <a:lnTo>
                      <a:pt x="75" y="62"/>
                    </a:lnTo>
                    <a:lnTo>
                      <a:pt x="82" y="62"/>
                    </a:lnTo>
                    <a:lnTo>
                      <a:pt x="86" y="60"/>
                    </a:lnTo>
                    <a:lnTo>
                      <a:pt x="89" y="58"/>
                    </a:lnTo>
                    <a:lnTo>
                      <a:pt x="91" y="55"/>
                    </a:lnTo>
                    <a:lnTo>
                      <a:pt x="89" y="41"/>
                    </a:lnTo>
                    <a:lnTo>
                      <a:pt x="93" y="39"/>
                    </a:lnTo>
                    <a:lnTo>
                      <a:pt x="91" y="39"/>
                    </a:lnTo>
                    <a:lnTo>
                      <a:pt x="86" y="37"/>
                    </a:lnTo>
                    <a:lnTo>
                      <a:pt x="82" y="39"/>
                    </a:lnTo>
                    <a:lnTo>
                      <a:pt x="80" y="43"/>
                    </a:lnTo>
                    <a:lnTo>
                      <a:pt x="75" y="33"/>
                    </a:lnTo>
                    <a:lnTo>
                      <a:pt x="66" y="31"/>
                    </a:lnTo>
                    <a:lnTo>
                      <a:pt x="64" y="23"/>
                    </a:lnTo>
                    <a:lnTo>
                      <a:pt x="75" y="21"/>
                    </a:lnTo>
                    <a:lnTo>
                      <a:pt x="78" y="19"/>
                    </a:lnTo>
                    <a:lnTo>
                      <a:pt x="71" y="9"/>
                    </a:lnTo>
                    <a:lnTo>
                      <a:pt x="64" y="9"/>
                    </a:lnTo>
                    <a:lnTo>
                      <a:pt x="66" y="4"/>
                    </a:lnTo>
                    <a:lnTo>
                      <a:pt x="69" y="0"/>
                    </a:lnTo>
                    <a:lnTo>
                      <a:pt x="66" y="0"/>
                    </a:lnTo>
                    <a:lnTo>
                      <a:pt x="6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6" name="Group 542"/>
            <p:cNvGrpSpPr>
              <a:grpSpLocks/>
            </p:cNvGrpSpPr>
            <p:nvPr/>
          </p:nvGrpSpPr>
          <p:grpSpPr bwMode="auto">
            <a:xfrm>
              <a:off x="985" y="1102"/>
              <a:ext cx="131" cy="83"/>
              <a:chOff x="985" y="1102"/>
              <a:chExt cx="131" cy="83"/>
            </a:xfrm>
            <a:grpFill/>
          </p:grpSpPr>
          <p:sp>
            <p:nvSpPr>
              <p:cNvPr id="3126" name="Freeform 540"/>
              <p:cNvSpPr>
                <a:spLocks/>
              </p:cNvSpPr>
              <p:nvPr/>
            </p:nvSpPr>
            <p:spPr bwMode="auto">
              <a:xfrm>
                <a:off x="985" y="1102"/>
                <a:ext cx="131" cy="83"/>
              </a:xfrm>
              <a:custGeom>
                <a:avLst/>
                <a:gdLst>
                  <a:gd name="T0" fmla="*/ 47 w 131"/>
                  <a:gd name="T1" fmla="*/ 0 h 83"/>
                  <a:gd name="T2" fmla="*/ 47 w 131"/>
                  <a:gd name="T3" fmla="*/ 0 h 83"/>
                  <a:gd name="T4" fmla="*/ 40 w 131"/>
                  <a:gd name="T5" fmla="*/ 2 h 83"/>
                  <a:gd name="T6" fmla="*/ 36 w 131"/>
                  <a:gd name="T7" fmla="*/ 6 h 83"/>
                  <a:gd name="T8" fmla="*/ 20 w 131"/>
                  <a:gd name="T9" fmla="*/ 8 h 83"/>
                  <a:gd name="T10" fmla="*/ 7 w 131"/>
                  <a:gd name="T11" fmla="*/ 12 h 83"/>
                  <a:gd name="T12" fmla="*/ 7 w 131"/>
                  <a:gd name="T13" fmla="*/ 27 h 83"/>
                  <a:gd name="T14" fmla="*/ 7 w 131"/>
                  <a:gd name="T15" fmla="*/ 33 h 83"/>
                  <a:gd name="T16" fmla="*/ 11 w 131"/>
                  <a:gd name="T17" fmla="*/ 39 h 83"/>
                  <a:gd name="T18" fmla="*/ 7 w 131"/>
                  <a:gd name="T19" fmla="*/ 41 h 83"/>
                  <a:gd name="T20" fmla="*/ 5 w 131"/>
                  <a:gd name="T21" fmla="*/ 41 h 83"/>
                  <a:gd name="T22" fmla="*/ 5 w 131"/>
                  <a:gd name="T23" fmla="*/ 45 h 83"/>
                  <a:gd name="T24" fmla="*/ 9 w 131"/>
                  <a:gd name="T25" fmla="*/ 49 h 83"/>
                  <a:gd name="T26" fmla="*/ 0 w 131"/>
                  <a:gd name="T27" fmla="*/ 64 h 83"/>
                  <a:gd name="T28" fmla="*/ 7 w 131"/>
                  <a:gd name="T29" fmla="*/ 68 h 83"/>
                  <a:gd name="T30" fmla="*/ 14 w 131"/>
                  <a:gd name="T31" fmla="*/ 72 h 83"/>
                  <a:gd name="T32" fmla="*/ 16 w 131"/>
                  <a:gd name="T33" fmla="*/ 77 h 83"/>
                  <a:gd name="T34" fmla="*/ 16 w 131"/>
                  <a:gd name="T35" fmla="*/ 81 h 83"/>
                  <a:gd name="T36" fmla="*/ 18 w 131"/>
                  <a:gd name="T37" fmla="*/ 83 h 83"/>
                  <a:gd name="T38" fmla="*/ 25 w 131"/>
                  <a:gd name="T39" fmla="*/ 83 h 83"/>
                  <a:gd name="T40" fmla="*/ 29 w 131"/>
                  <a:gd name="T41" fmla="*/ 83 h 83"/>
                  <a:gd name="T42" fmla="*/ 40 w 131"/>
                  <a:gd name="T43" fmla="*/ 70 h 83"/>
                  <a:gd name="T44" fmla="*/ 43 w 131"/>
                  <a:gd name="T45" fmla="*/ 70 h 83"/>
                  <a:gd name="T46" fmla="*/ 45 w 131"/>
                  <a:gd name="T47" fmla="*/ 70 h 83"/>
                  <a:gd name="T48" fmla="*/ 43 w 131"/>
                  <a:gd name="T49" fmla="*/ 72 h 83"/>
                  <a:gd name="T50" fmla="*/ 45 w 131"/>
                  <a:gd name="T51" fmla="*/ 72 h 83"/>
                  <a:gd name="T52" fmla="*/ 47 w 131"/>
                  <a:gd name="T53" fmla="*/ 74 h 83"/>
                  <a:gd name="T54" fmla="*/ 45 w 131"/>
                  <a:gd name="T55" fmla="*/ 74 h 83"/>
                  <a:gd name="T56" fmla="*/ 58 w 131"/>
                  <a:gd name="T57" fmla="*/ 72 h 83"/>
                  <a:gd name="T58" fmla="*/ 65 w 131"/>
                  <a:gd name="T59" fmla="*/ 72 h 83"/>
                  <a:gd name="T60" fmla="*/ 67 w 131"/>
                  <a:gd name="T61" fmla="*/ 68 h 83"/>
                  <a:gd name="T62" fmla="*/ 67 w 131"/>
                  <a:gd name="T63" fmla="*/ 64 h 83"/>
                  <a:gd name="T64" fmla="*/ 69 w 131"/>
                  <a:gd name="T65" fmla="*/ 60 h 83"/>
                  <a:gd name="T66" fmla="*/ 71 w 131"/>
                  <a:gd name="T67" fmla="*/ 54 h 83"/>
                  <a:gd name="T68" fmla="*/ 78 w 131"/>
                  <a:gd name="T69" fmla="*/ 47 h 83"/>
                  <a:gd name="T70" fmla="*/ 94 w 131"/>
                  <a:gd name="T71" fmla="*/ 39 h 83"/>
                  <a:gd name="T72" fmla="*/ 109 w 131"/>
                  <a:gd name="T73" fmla="*/ 31 h 83"/>
                  <a:gd name="T74" fmla="*/ 123 w 131"/>
                  <a:gd name="T75" fmla="*/ 27 h 83"/>
                  <a:gd name="T76" fmla="*/ 125 w 131"/>
                  <a:gd name="T77" fmla="*/ 29 h 83"/>
                  <a:gd name="T78" fmla="*/ 127 w 131"/>
                  <a:gd name="T79" fmla="*/ 29 h 83"/>
                  <a:gd name="T80" fmla="*/ 129 w 131"/>
                  <a:gd name="T81" fmla="*/ 27 h 83"/>
                  <a:gd name="T82" fmla="*/ 131 w 131"/>
                  <a:gd name="T83" fmla="*/ 25 h 83"/>
                  <a:gd name="T84" fmla="*/ 131 w 131"/>
                  <a:gd name="T85" fmla="*/ 22 h 83"/>
                  <a:gd name="T86" fmla="*/ 123 w 131"/>
                  <a:gd name="T87" fmla="*/ 20 h 83"/>
                  <a:gd name="T88" fmla="*/ 120 w 131"/>
                  <a:gd name="T89" fmla="*/ 16 h 83"/>
                  <a:gd name="T90" fmla="*/ 118 w 131"/>
                  <a:gd name="T91" fmla="*/ 12 h 83"/>
                  <a:gd name="T92" fmla="*/ 105 w 131"/>
                  <a:gd name="T93" fmla="*/ 10 h 83"/>
                  <a:gd name="T94" fmla="*/ 96 w 131"/>
                  <a:gd name="T95" fmla="*/ 10 h 83"/>
                  <a:gd name="T96" fmla="*/ 87 w 131"/>
                  <a:gd name="T97" fmla="*/ 12 h 83"/>
                  <a:gd name="T98" fmla="*/ 78 w 131"/>
                  <a:gd name="T99" fmla="*/ 12 h 83"/>
                  <a:gd name="T100" fmla="*/ 74 w 131"/>
                  <a:gd name="T101" fmla="*/ 8 h 83"/>
                  <a:gd name="T102" fmla="*/ 63 w 131"/>
                  <a:gd name="T103" fmla="*/ 6 h 83"/>
                  <a:gd name="T104" fmla="*/ 51 w 131"/>
                  <a:gd name="T105" fmla="*/ 4 h 83"/>
                  <a:gd name="T106" fmla="*/ 49 w 131"/>
                  <a:gd name="T107" fmla="*/ 0 h 83"/>
                  <a:gd name="T108" fmla="*/ 47 w 131"/>
                  <a:gd name="T10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47" y="0"/>
                    </a:move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7" name="Freeform 541"/>
              <p:cNvSpPr>
                <a:spLocks/>
              </p:cNvSpPr>
              <p:nvPr/>
            </p:nvSpPr>
            <p:spPr bwMode="auto">
              <a:xfrm>
                <a:off x="985" y="1102"/>
                <a:ext cx="131" cy="83"/>
              </a:xfrm>
              <a:custGeom>
                <a:avLst/>
                <a:gdLst>
                  <a:gd name="T0" fmla="*/ 47 w 131"/>
                  <a:gd name="T1" fmla="*/ 0 h 83"/>
                  <a:gd name="T2" fmla="*/ 47 w 131"/>
                  <a:gd name="T3" fmla="*/ 0 h 83"/>
                  <a:gd name="T4" fmla="*/ 40 w 131"/>
                  <a:gd name="T5" fmla="*/ 2 h 83"/>
                  <a:gd name="T6" fmla="*/ 36 w 131"/>
                  <a:gd name="T7" fmla="*/ 6 h 83"/>
                  <a:gd name="T8" fmla="*/ 20 w 131"/>
                  <a:gd name="T9" fmla="*/ 8 h 83"/>
                  <a:gd name="T10" fmla="*/ 7 w 131"/>
                  <a:gd name="T11" fmla="*/ 12 h 83"/>
                  <a:gd name="T12" fmla="*/ 7 w 131"/>
                  <a:gd name="T13" fmla="*/ 27 h 83"/>
                  <a:gd name="T14" fmla="*/ 7 w 131"/>
                  <a:gd name="T15" fmla="*/ 33 h 83"/>
                  <a:gd name="T16" fmla="*/ 11 w 131"/>
                  <a:gd name="T17" fmla="*/ 39 h 83"/>
                  <a:gd name="T18" fmla="*/ 7 w 131"/>
                  <a:gd name="T19" fmla="*/ 41 h 83"/>
                  <a:gd name="T20" fmla="*/ 5 w 131"/>
                  <a:gd name="T21" fmla="*/ 41 h 83"/>
                  <a:gd name="T22" fmla="*/ 5 w 131"/>
                  <a:gd name="T23" fmla="*/ 45 h 83"/>
                  <a:gd name="T24" fmla="*/ 9 w 131"/>
                  <a:gd name="T25" fmla="*/ 49 h 83"/>
                  <a:gd name="T26" fmla="*/ 0 w 131"/>
                  <a:gd name="T27" fmla="*/ 64 h 83"/>
                  <a:gd name="T28" fmla="*/ 7 w 131"/>
                  <a:gd name="T29" fmla="*/ 68 h 83"/>
                  <a:gd name="T30" fmla="*/ 14 w 131"/>
                  <a:gd name="T31" fmla="*/ 72 h 83"/>
                  <a:gd name="T32" fmla="*/ 16 w 131"/>
                  <a:gd name="T33" fmla="*/ 77 h 83"/>
                  <a:gd name="T34" fmla="*/ 16 w 131"/>
                  <a:gd name="T35" fmla="*/ 81 h 83"/>
                  <a:gd name="T36" fmla="*/ 18 w 131"/>
                  <a:gd name="T37" fmla="*/ 83 h 83"/>
                  <a:gd name="T38" fmla="*/ 25 w 131"/>
                  <a:gd name="T39" fmla="*/ 83 h 83"/>
                  <a:gd name="T40" fmla="*/ 29 w 131"/>
                  <a:gd name="T41" fmla="*/ 83 h 83"/>
                  <a:gd name="T42" fmla="*/ 40 w 131"/>
                  <a:gd name="T43" fmla="*/ 70 h 83"/>
                  <a:gd name="T44" fmla="*/ 43 w 131"/>
                  <a:gd name="T45" fmla="*/ 70 h 83"/>
                  <a:gd name="T46" fmla="*/ 45 w 131"/>
                  <a:gd name="T47" fmla="*/ 70 h 83"/>
                  <a:gd name="T48" fmla="*/ 43 w 131"/>
                  <a:gd name="T49" fmla="*/ 72 h 83"/>
                  <a:gd name="T50" fmla="*/ 45 w 131"/>
                  <a:gd name="T51" fmla="*/ 72 h 83"/>
                  <a:gd name="T52" fmla="*/ 47 w 131"/>
                  <a:gd name="T53" fmla="*/ 74 h 83"/>
                  <a:gd name="T54" fmla="*/ 45 w 131"/>
                  <a:gd name="T55" fmla="*/ 74 h 83"/>
                  <a:gd name="T56" fmla="*/ 58 w 131"/>
                  <a:gd name="T57" fmla="*/ 72 h 83"/>
                  <a:gd name="T58" fmla="*/ 65 w 131"/>
                  <a:gd name="T59" fmla="*/ 72 h 83"/>
                  <a:gd name="T60" fmla="*/ 67 w 131"/>
                  <a:gd name="T61" fmla="*/ 68 h 83"/>
                  <a:gd name="T62" fmla="*/ 67 w 131"/>
                  <a:gd name="T63" fmla="*/ 64 h 83"/>
                  <a:gd name="T64" fmla="*/ 69 w 131"/>
                  <a:gd name="T65" fmla="*/ 60 h 83"/>
                  <a:gd name="T66" fmla="*/ 71 w 131"/>
                  <a:gd name="T67" fmla="*/ 54 h 83"/>
                  <a:gd name="T68" fmla="*/ 78 w 131"/>
                  <a:gd name="T69" fmla="*/ 47 h 83"/>
                  <a:gd name="T70" fmla="*/ 94 w 131"/>
                  <a:gd name="T71" fmla="*/ 39 h 83"/>
                  <a:gd name="T72" fmla="*/ 109 w 131"/>
                  <a:gd name="T73" fmla="*/ 31 h 83"/>
                  <a:gd name="T74" fmla="*/ 123 w 131"/>
                  <a:gd name="T75" fmla="*/ 27 h 83"/>
                  <a:gd name="T76" fmla="*/ 125 w 131"/>
                  <a:gd name="T77" fmla="*/ 29 h 83"/>
                  <a:gd name="T78" fmla="*/ 127 w 131"/>
                  <a:gd name="T79" fmla="*/ 29 h 83"/>
                  <a:gd name="T80" fmla="*/ 129 w 131"/>
                  <a:gd name="T81" fmla="*/ 27 h 83"/>
                  <a:gd name="T82" fmla="*/ 131 w 131"/>
                  <a:gd name="T83" fmla="*/ 25 h 83"/>
                  <a:gd name="T84" fmla="*/ 131 w 131"/>
                  <a:gd name="T85" fmla="*/ 22 h 83"/>
                  <a:gd name="T86" fmla="*/ 123 w 131"/>
                  <a:gd name="T87" fmla="*/ 20 h 83"/>
                  <a:gd name="T88" fmla="*/ 120 w 131"/>
                  <a:gd name="T89" fmla="*/ 16 h 83"/>
                  <a:gd name="T90" fmla="*/ 118 w 131"/>
                  <a:gd name="T91" fmla="*/ 12 h 83"/>
                  <a:gd name="T92" fmla="*/ 105 w 131"/>
                  <a:gd name="T93" fmla="*/ 10 h 83"/>
                  <a:gd name="T94" fmla="*/ 96 w 131"/>
                  <a:gd name="T95" fmla="*/ 10 h 83"/>
                  <a:gd name="T96" fmla="*/ 87 w 131"/>
                  <a:gd name="T97" fmla="*/ 12 h 83"/>
                  <a:gd name="T98" fmla="*/ 78 w 131"/>
                  <a:gd name="T99" fmla="*/ 12 h 83"/>
                  <a:gd name="T100" fmla="*/ 74 w 131"/>
                  <a:gd name="T101" fmla="*/ 8 h 83"/>
                  <a:gd name="T102" fmla="*/ 63 w 131"/>
                  <a:gd name="T103" fmla="*/ 6 h 83"/>
                  <a:gd name="T104" fmla="*/ 51 w 131"/>
                  <a:gd name="T105" fmla="*/ 4 h 83"/>
                  <a:gd name="T106" fmla="*/ 49 w 131"/>
                  <a:gd name="T107" fmla="*/ 0 h 83"/>
                  <a:gd name="T108" fmla="*/ 47 w 131"/>
                  <a:gd name="T10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47" y="0"/>
                    </a:move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7" name="Group 545"/>
            <p:cNvGrpSpPr>
              <a:grpSpLocks/>
            </p:cNvGrpSpPr>
            <p:nvPr/>
          </p:nvGrpSpPr>
          <p:grpSpPr bwMode="auto">
            <a:xfrm>
              <a:off x="1360" y="1100"/>
              <a:ext cx="4" cy="4"/>
              <a:chOff x="1360" y="1100"/>
              <a:chExt cx="4" cy="4"/>
            </a:xfrm>
            <a:grpFill/>
          </p:grpSpPr>
          <p:sp>
            <p:nvSpPr>
              <p:cNvPr id="3124" name="Freeform 543"/>
              <p:cNvSpPr>
                <a:spLocks/>
              </p:cNvSpPr>
              <p:nvPr/>
            </p:nvSpPr>
            <p:spPr bwMode="auto">
              <a:xfrm>
                <a:off x="1360" y="1100"/>
                <a:ext cx="4" cy="4"/>
              </a:xfrm>
              <a:custGeom>
                <a:avLst/>
                <a:gdLst>
                  <a:gd name="T0" fmla="*/ 2 w 4"/>
                  <a:gd name="T1" fmla="*/ 0 h 4"/>
                  <a:gd name="T2" fmla="*/ 2 w 4"/>
                  <a:gd name="T3" fmla="*/ 0 h 4"/>
                  <a:gd name="T4" fmla="*/ 0 w 4"/>
                  <a:gd name="T5" fmla="*/ 0 h 4"/>
                  <a:gd name="T6" fmla="*/ 0 w 4"/>
                  <a:gd name="T7" fmla="*/ 2 h 4"/>
                  <a:gd name="T8" fmla="*/ 4 w 4"/>
                  <a:gd name="T9" fmla="*/ 4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0"/>
                    </a:lnTo>
                    <a:lnTo>
                      <a:pt x="0" y="2"/>
                    </a:lnTo>
                    <a:lnTo>
                      <a:pt x="4" y="4"/>
                    </a:lnTo>
                    <a:lnTo>
                      <a:pt x="4"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5" name="Freeform 544"/>
              <p:cNvSpPr>
                <a:spLocks/>
              </p:cNvSpPr>
              <p:nvPr/>
            </p:nvSpPr>
            <p:spPr bwMode="auto">
              <a:xfrm>
                <a:off x="1360" y="1100"/>
                <a:ext cx="4" cy="4"/>
              </a:xfrm>
              <a:custGeom>
                <a:avLst/>
                <a:gdLst>
                  <a:gd name="T0" fmla="*/ 2 w 4"/>
                  <a:gd name="T1" fmla="*/ 0 h 4"/>
                  <a:gd name="T2" fmla="*/ 2 w 4"/>
                  <a:gd name="T3" fmla="*/ 0 h 4"/>
                  <a:gd name="T4" fmla="*/ 0 w 4"/>
                  <a:gd name="T5" fmla="*/ 0 h 4"/>
                  <a:gd name="T6" fmla="*/ 0 w 4"/>
                  <a:gd name="T7" fmla="*/ 2 h 4"/>
                  <a:gd name="T8" fmla="*/ 4 w 4"/>
                  <a:gd name="T9" fmla="*/ 4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0"/>
                    </a:lnTo>
                    <a:lnTo>
                      <a:pt x="0" y="2"/>
                    </a:lnTo>
                    <a:lnTo>
                      <a:pt x="4" y="4"/>
                    </a:lnTo>
                    <a:lnTo>
                      <a:pt x="4"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8" name="Group 548"/>
            <p:cNvGrpSpPr>
              <a:grpSpLocks/>
            </p:cNvGrpSpPr>
            <p:nvPr/>
          </p:nvGrpSpPr>
          <p:grpSpPr bwMode="auto">
            <a:xfrm>
              <a:off x="1270" y="1082"/>
              <a:ext cx="5" cy="9"/>
              <a:chOff x="1270" y="1082"/>
              <a:chExt cx="5" cy="9"/>
            </a:xfrm>
            <a:grpFill/>
          </p:grpSpPr>
          <p:sp>
            <p:nvSpPr>
              <p:cNvPr id="3122" name="Freeform 546"/>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3" name="Freeform 547"/>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799" name="Group 551"/>
            <p:cNvGrpSpPr>
              <a:grpSpLocks/>
            </p:cNvGrpSpPr>
            <p:nvPr/>
          </p:nvGrpSpPr>
          <p:grpSpPr bwMode="auto">
            <a:xfrm>
              <a:off x="1379" y="1073"/>
              <a:ext cx="37" cy="33"/>
              <a:chOff x="1379" y="1073"/>
              <a:chExt cx="37" cy="33"/>
            </a:xfrm>
            <a:grpFill/>
          </p:grpSpPr>
          <p:sp>
            <p:nvSpPr>
              <p:cNvPr id="3120" name="Freeform 549"/>
              <p:cNvSpPr>
                <a:spLocks/>
              </p:cNvSpPr>
              <p:nvPr/>
            </p:nvSpPr>
            <p:spPr bwMode="auto">
              <a:xfrm>
                <a:off x="1379" y="1073"/>
                <a:ext cx="37" cy="33"/>
              </a:xfrm>
              <a:custGeom>
                <a:avLst/>
                <a:gdLst>
                  <a:gd name="T0" fmla="*/ 13 w 37"/>
                  <a:gd name="T1" fmla="*/ 0 h 33"/>
                  <a:gd name="T2" fmla="*/ 13 w 37"/>
                  <a:gd name="T3" fmla="*/ 0 h 33"/>
                  <a:gd name="T4" fmla="*/ 11 w 37"/>
                  <a:gd name="T5" fmla="*/ 4 h 33"/>
                  <a:gd name="T6" fmla="*/ 9 w 37"/>
                  <a:gd name="T7" fmla="*/ 11 h 33"/>
                  <a:gd name="T8" fmla="*/ 5 w 37"/>
                  <a:gd name="T9" fmla="*/ 11 h 33"/>
                  <a:gd name="T10" fmla="*/ 2 w 37"/>
                  <a:gd name="T11" fmla="*/ 17 h 33"/>
                  <a:gd name="T12" fmla="*/ 0 w 37"/>
                  <a:gd name="T13" fmla="*/ 23 h 33"/>
                  <a:gd name="T14" fmla="*/ 5 w 37"/>
                  <a:gd name="T15" fmla="*/ 23 h 33"/>
                  <a:gd name="T16" fmla="*/ 9 w 37"/>
                  <a:gd name="T17" fmla="*/ 23 h 33"/>
                  <a:gd name="T18" fmla="*/ 11 w 37"/>
                  <a:gd name="T19" fmla="*/ 27 h 33"/>
                  <a:gd name="T20" fmla="*/ 15 w 37"/>
                  <a:gd name="T21" fmla="*/ 29 h 33"/>
                  <a:gd name="T22" fmla="*/ 20 w 37"/>
                  <a:gd name="T23" fmla="*/ 29 h 33"/>
                  <a:gd name="T24" fmla="*/ 26 w 37"/>
                  <a:gd name="T25" fmla="*/ 29 h 33"/>
                  <a:gd name="T26" fmla="*/ 28 w 37"/>
                  <a:gd name="T27" fmla="*/ 31 h 33"/>
                  <a:gd name="T28" fmla="*/ 31 w 37"/>
                  <a:gd name="T29" fmla="*/ 33 h 33"/>
                  <a:gd name="T30" fmla="*/ 33 w 37"/>
                  <a:gd name="T31" fmla="*/ 27 h 33"/>
                  <a:gd name="T32" fmla="*/ 37 w 37"/>
                  <a:gd name="T33" fmla="*/ 23 h 33"/>
                  <a:gd name="T34" fmla="*/ 37 w 37"/>
                  <a:gd name="T35" fmla="*/ 17 h 33"/>
                  <a:gd name="T36" fmla="*/ 35 w 37"/>
                  <a:gd name="T37" fmla="*/ 11 h 33"/>
                  <a:gd name="T38" fmla="*/ 28 w 37"/>
                  <a:gd name="T39" fmla="*/ 0 h 33"/>
                  <a:gd name="T40" fmla="*/ 22 w 37"/>
                  <a:gd name="T41" fmla="*/ 3 h 33"/>
                  <a:gd name="T42" fmla="*/ 18 w 37"/>
                  <a:gd name="T43" fmla="*/ 3 h 33"/>
                  <a:gd name="T44" fmla="*/ 15 w 37"/>
                  <a:gd name="T45" fmla="*/ 0 h 33"/>
                  <a:gd name="T46" fmla="*/ 13 w 3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3" y="0"/>
                    </a:move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lnTo>
                      <a:pt x="15" y="0"/>
                    </a:lnTo>
                    <a:lnTo>
                      <a:pt x="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1" name="Freeform 550"/>
              <p:cNvSpPr>
                <a:spLocks/>
              </p:cNvSpPr>
              <p:nvPr/>
            </p:nvSpPr>
            <p:spPr bwMode="auto">
              <a:xfrm>
                <a:off x="1379" y="1073"/>
                <a:ext cx="37" cy="33"/>
              </a:xfrm>
              <a:custGeom>
                <a:avLst/>
                <a:gdLst>
                  <a:gd name="T0" fmla="*/ 13 w 37"/>
                  <a:gd name="T1" fmla="*/ 0 h 33"/>
                  <a:gd name="T2" fmla="*/ 13 w 37"/>
                  <a:gd name="T3" fmla="*/ 0 h 33"/>
                  <a:gd name="T4" fmla="*/ 11 w 37"/>
                  <a:gd name="T5" fmla="*/ 4 h 33"/>
                  <a:gd name="T6" fmla="*/ 9 w 37"/>
                  <a:gd name="T7" fmla="*/ 11 h 33"/>
                  <a:gd name="T8" fmla="*/ 5 w 37"/>
                  <a:gd name="T9" fmla="*/ 11 h 33"/>
                  <a:gd name="T10" fmla="*/ 2 w 37"/>
                  <a:gd name="T11" fmla="*/ 17 h 33"/>
                  <a:gd name="T12" fmla="*/ 0 w 37"/>
                  <a:gd name="T13" fmla="*/ 23 h 33"/>
                  <a:gd name="T14" fmla="*/ 5 w 37"/>
                  <a:gd name="T15" fmla="*/ 23 h 33"/>
                  <a:gd name="T16" fmla="*/ 9 w 37"/>
                  <a:gd name="T17" fmla="*/ 23 h 33"/>
                  <a:gd name="T18" fmla="*/ 11 w 37"/>
                  <a:gd name="T19" fmla="*/ 27 h 33"/>
                  <a:gd name="T20" fmla="*/ 15 w 37"/>
                  <a:gd name="T21" fmla="*/ 29 h 33"/>
                  <a:gd name="T22" fmla="*/ 20 w 37"/>
                  <a:gd name="T23" fmla="*/ 29 h 33"/>
                  <a:gd name="T24" fmla="*/ 26 w 37"/>
                  <a:gd name="T25" fmla="*/ 29 h 33"/>
                  <a:gd name="T26" fmla="*/ 28 w 37"/>
                  <a:gd name="T27" fmla="*/ 31 h 33"/>
                  <a:gd name="T28" fmla="*/ 31 w 37"/>
                  <a:gd name="T29" fmla="*/ 33 h 33"/>
                  <a:gd name="T30" fmla="*/ 33 w 37"/>
                  <a:gd name="T31" fmla="*/ 27 h 33"/>
                  <a:gd name="T32" fmla="*/ 37 w 37"/>
                  <a:gd name="T33" fmla="*/ 23 h 33"/>
                  <a:gd name="T34" fmla="*/ 37 w 37"/>
                  <a:gd name="T35" fmla="*/ 17 h 33"/>
                  <a:gd name="T36" fmla="*/ 35 w 37"/>
                  <a:gd name="T37" fmla="*/ 11 h 33"/>
                  <a:gd name="T38" fmla="*/ 28 w 37"/>
                  <a:gd name="T39" fmla="*/ 0 h 33"/>
                  <a:gd name="T40" fmla="*/ 22 w 37"/>
                  <a:gd name="T41" fmla="*/ 3 h 33"/>
                  <a:gd name="T42" fmla="*/ 18 w 37"/>
                  <a:gd name="T43" fmla="*/ 3 h 33"/>
                  <a:gd name="T44" fmla="*/ 15 w 37"/>
                  <a:gd name="T45" fmla="*/ 0 h 33"/>
                  <a:gd name="T46" fmla="*/ 13 w 3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3" y="0"/>
                    </a:move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lnTo>
                      <a:pt x="15" y="0"/>
                    </a:lnTo>
                    <a:lnTo>
                      <a:pt x="1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0" name="Group 554"/>
            <p:cNvGrpSpPr>
              <a:grpSpLocks/>
            </p:cNvGrpSpPr>
            <p:nvPr/>
          </p:nvGrpSpPr>
          <p:grpSpPr bwMode="auto">
            <a:xfrm>
              <a:off x="1374" y="1072"/>
              <a:ext cx="14" cy="10"/>
              <a:chOff x="1374" y="1072"/>
              <a:chExt cx="14" cy="10"/>
            </a:xfrm>
            <a:grpFill/>
          </p:grpSpPr>
          <p:sp>
            <p:nvSpPr>
              <p:cNvPr id="3118" name="Freeform 552"/>
              <p:cNvSpPr>
                <a:spLocks/>
              </p:cNvSpPr>
              <p:nvPr/>
            </p:nvSpPr>
            <p:spPr bwMode="auto">
              <a:xfrm>
                <a:off x="1374" y="1072"/>
                <a:ext cx="14" cy="10"/>
              </a:xfrm>
              <a:custGeom>
                <a:avLst/>
                <a:gdLst>
                  <a:gd name="T0" fmla="*/ 9 w 14"/>
                  <a:gd name="T1" fmla="*/ 0 h 10"/>
                  <a:gd name="T2" fmla="*/ 9 w 14"/>
                  <a:gd name="T3" fmla="*/ 0 h 10"/>
                  <a:gd name="T4" fmla="*/ 7 w 14"/>
                  <a:gd name="T5" fmla="*/ 4 h 10"/>
                  <a:gd name="T6" fmla="*/ 0 w 14"/>
                  <a:gd name="T7" fmla="*/ 6 h 10"/>
                  <a:gd name="T8" fmla="*/ 2 w 14"/>
                  <a:gd name="T9" fmla="*/ 8 h 10"/>
                  <a:gd name="T10" fmla="*/ 2 w 14"/>
                  <a:gd name="T11" fmla="*/ 10 h 10"/>
                  <a:gd name="T12" fmla="*/ 11 w 14"/>
                  <a:gd name="T13" fmla="*/ 4 h 10"/>
                  <a:gd name="T14" fmla="*/ 14 w 14"/>
                  <a:gd name="T15" fmla="*/ 0 h 10"/>
                  <a:gd name="T16" fmla="*/ 11 w 14"/>
                  <a:gd name="T17" fmla="*/ 0 h 10"/>
                  <a:gd name="T18" fmla="*/ 9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9" y="0"/>
                    </a:moveTo>
                    <a:lnTo>
                      <a:pt x="9" y="0"/>
                    </a:lnTo>
                    <a:lnTo>
                      <a:pt x="7" y="4"/>
                    </a:lnTo>
                    <a:lnTo>
                      <a:pt x="0" y="6"/>
                    </a:lnTo>
                    <a:lnTo>
                      <a:pt x="2" y="8"/>
                    </a:lnTo>
                    <a:lnTo>
                      <a:pt x="2" y="10"/>
                    </a:lnTo>
                    <a:lnTo>
                      <a:pt x="11" y="4"/>
                    </a:lnTo>
                    <a:lnTo>
                      <a:pt x="14" y="0"/>
                    </a:lnTo>
                    <a:lnTo>
                      <a:pt x="11" y="0"/>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9" name="Freeform 553"/>
              <p:cNvSpPr>
                <a:spLocks/>
              </p:cNvSpPr>
              <p:nvPr/>
            </p:nvSpPr>
            <p:spPr bwMode="auto">
              <a:xfrm>
                <a:off x="1374" y="1072"/>
                <a:ext cx="14" cy="10"/>
              </a:xfrm>
              <a:custGeom>
                <a:avLst/>
                <a:gdLst>
                  <a:gd name="T0" fmla="*/ 9 w 14"/>
                  <a:gd name="T1" fmla="*/ 0 h 10"/>
                  <a:gd name="T2" fmla="*/ 9 w 14"/>
                  <a:gd name="T3" fmla="*/ 0 h 10"/>
                  <a:gd name="T4" fmla="*/ 7 w 14"/>
                  <a:gd name="T5" fmla="*/ 4 h 10"/>
                  <a:gd name="T6" fmla="*/ 0 w 14"/>
                  <a:gd name="T7" fmla="*/ 6 h 10"/>
                  <a:gd name="T8" fmla="*/ 2 w 14"/>
                  <a:gd name="T9" fmla="*/ 8 h 10"/>
                  <a:gd name="T10" fmla="*/ 2 w 14"/>
                  <a:gd name="T11" fmla="*/ 10 h 10"/>
                  <a:gd name="T12" fmla="*/ 11 w 14"/>
                  <a:gd name="T13" fmla="*/ 4 h 10"/>
                  <a:gd name="T14" fmla="*/ 14 w 14"/>
                  <a:gd name="T15" fmla="*/ 0 h 10"/>
                  <a:gd name="T16" fmla="*/ 11 w 14"/>
                  <a:gd name="T17" fmla="*/ 0 h 10"/>
                  <a:gd name="T18" fmla="*/ 9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9" y="0"/>
                    </a:moveTo>
                    <a:lnTo>
                      <a:pt x="9" y="0"/>
                    </a:lnTo>
                    <a:lnTo>
                      <a:pt x="7" y="4"/>
                    </a:lnTo>
                    <a:lnTo>
                      <a:pt x="0" y="6"/>
                    </a:lnTo>
                    <a:lnTo>
                      <a:pt x="2" y="8"/>
                    </a:lnTo>
                    <a:lnTo>
                      <a:pt x="2" y="10"/>
                    </a:lnTo>
                    <a:lnTo>
                      <a:pt x="11" y="4"/>
                    </a:lnTo>
                    <a:lnTo>
                      <a:pt x="14" y="0"/>
                    </a:lnTo>
                    <a:lnTo>
                      <a:pt x="11" y="0"/>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1" name="Group 557"/>
            <p:cNvGrpSpPr>
              <a:grpSpLocks/>
            </p:cNvGrpSpPr>
            <p:nvPr/>
          </p:nvGrpSpPr>
          <p:grpSpPr bwMode="auto">
            <a:xfrm>
              <a:off x="1066" y="1064"/>
              <a:ext cx="17" cy="21"/>
              <a:chOff x="1066" y="1064"/>
              <a:chExt cx="17" cy="21"/>
            </a:xfrm>
            <a:grpFill/>
          </p:grpSpPr>
          <p:sp>
            <p:nvSpPr>
              <p:cNvPr id="3116" name="Freeform 555"/>
              <p:cNvSpPr>
                <a:spLocks/>
              </p:cNvSpPr>
              <p:nvPr/>
            </p:nvSpPr>
            <p:spPr bwMode="auto">
              <a:xfrm>
                <a:off x="1066" y="1064"/>
                <a:ext cx="17" cy="21"/>
              </a:xfrm>
              <a:custGeom>
                <a:avLst/>
                <a:gdLst>
                  <a:gd name="T0" fmla="*/ 13 w 17"/>
                  <a:gd name="T1" fmla="*/ 0 h 21"/>
                  <a:gd name="T2" fmla="*/ 13 w 17"/>
                  <a:gd name="T3" fmla="*/ 0 h 21"/>
                  <a:gd name="T4" fmla="*/ 11 w 17"/>
                  <a:gd name="T5" fmla="*/ 2 h 21"/>
                  <a:gd name="T6" fmla="*/ 11 w 17"/>
                  <a:gd name="T7" fmla="*/ 4 h 21"/>
                  <a:gd name="T8" fmla="*/ 11 w 17"/>
                  <a:gd name="T9" fmla="*/ 8 h 21"/>
                  <a:gd name="T10" fmla="*/ 7 w 17"/>
                  <a:gd name="T11" fmla="*/ 11 h 21"/>
                  <a:gd name="T12" fmla="*/ 0 w 17"/>
                  <a:gd name="T13" fmla="*/ 13 h 21"/>
                  <a:gd name="T14" fmla="*/ 0 w 17"/>
                  <a:gd name="T15" fmla="*/ 17 h 21"/>
                  <a:gd name="T16" fmla="*/ 0 w 17"/>
                  <a:gd name="T17" fmla="*/ 21 h 21"/>
                  <a:gd name="T18" fmla="*/ 7 w 17"/>
                  <a:gd name="T19" fmla="*/ 21 h 21"/>
                  <a:gd name="T20" fmla="*/ 11 w 17"/>
                  <a:gd name="T21" fmla="*/ 21 h 21"/>
                  <a:gd name="T22" fmla="*/ 15 w 17"/>
                  <a:gd name="T23" fmla="*/ 10 h 21"/>
                  <a:gd name="T24" fmla="*/ 17 w 17"/>
                  <a:gd name="T25" fmla="*/ 2 h 21"/>
                  <a:gd name="T26" fmla="*/ 15 w 17"/>
                  <a:gd name="T27" fmla="*/ 0 h 21"/>
                  <a:gd name="T28" fmla="*/ 13 w 17"/>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3" y="0"/>
                    </a:moveTo>
                    <a:lnTo>
                      <a:pt x="13" y="0"/>
                    </a:lnTo>
                    <a:lnTo>
                      <a:pt x="11" y="2"/>
                    </a:lnTo>
                    <a:lnTo>
                      <a:pt x="11" y="4"/>
                    </a:lnTo>
                    <a:lnTo>
                      <a:pt x="11" y="8"/>
                    </a:lnTo>
                    <a:lnTo>
                      <a:pt x="7" y="11"/>
                    </a:lnTo>
                    <a:lnTo>
                      <a:pt x="0" y="13"/>
                    </a:lnTo>
                    <a:lnTo>
                      <a:pt x="0" y="17"/>
                    </a:lnTo>
                    <a:lnTo>
                      <a:pt x="0" y="21"/>
                    </a:lnTo>
                    <a:lnTo>
                      <a:pt x="7" y="21"/>
                    </a:lnTo>
                    <a:lnTo>
                      <a:pt x="11" y="21"/>
                    </a:lnTo>
                    <a:lnTo>
                      <a:pt x="15" y="10"/>
                    </a:lnTo>
                    <a:lnTo>
                      <a:pt x="17" y="2"/>
                    </a:lnTo>
                    <a:lnTo>
                      <a:pt x="15" y="0"/>
                    </a:lnTo>
                    <a:lnTo>
                      <a:pt x="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7" name="Freeform 556"/>
              <p:cNvSpPr>
                <a:spLocks/>
              </p:cNvSpPr>
              <p:nvPr/>
            </p:nvSpPr>
            <p:spPr bwMode="auto">
              <a:xfrm>
                <a:off x="1066" y="1064"/>
                <a:ext cx="17" cy="21"/>
              </a:xfrm>
              <a:custGeom>
                <a:avLst/>
                <a:gdLst>
                  <a:gd name="T0" fmla="*/ 13 w 17"/>
                  <a:gd name="T1" fmla="*/ 0 h 21"/>
                  <a:gd name="T2" fmla="*/ 13 w 17"/>
                  <a:gd name="T3" fmla="*/ 0 h 21"/>
                  <a:gd name="T4" fmla="*/ 11 w 17"/>
                  <a:gd name="T5" fmla="*/ 2 h 21"/>
                  <a:gd name="T6" fmla="*/ 11 w 17"/>
                  <a:gd name="T7" fmla="*/ 4 h 21"/>
                  <a:gd name="T8" fmla="*/ 11 w 17"/>
                  <a:gd name="T9" fmla="*/ 8 h 21"/>
                  <a:gd name="T10" fmla="*/ 7 w 17"/>
                  <a:gd name="T11" fmla="*/ 11 h 21"/>
                  <a:gd name="T12" fmla="*/ 0 w 17"/>
                  <a:gd name="T13" fmla="*/ 13 h 21"/>
                  <a:gd name="T14" fmla="*/ 0 w 17"/>
                  <a:gd name="T15" fmla="*/ 17 h 21"/>
                  <a:gd name="T16" fmla="*/ 0 w 17"/>
                  <a:gd name="T17" fmla="*/ 21 h 21"/>
                  <a:gd name="T18" fmla="*/ 7 w 17"/>
                  <a:gd name="T19" fmla="*/ 21 h 21"/>
                  <a:gd name="T20" fmla="*/ 11 w 17"/>
                  <a:gd name="T21" fmla="*/ 21 h 21"/>
                  <a:gd name="T22" fmla="*/ 15 w 17"/>
                  <a:gd name="T23" fmla="*/ 10 h 21"/>
                  <a:gd name="T24" fmla="*/ 17 w 17"/>
                  <a:gd name="T25" fmla="*/ 2 h 21"/>
                  <a:gd name="T26" fmla="*/ 15 w 17"/>
                  <a:gd name="T27" fmla="*/ 0 h 21"/>
                  <a:gd name="T28" fmla="*/ 13 w 17"/>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3" y="0"/>
                    </a:moveTo>
                    <a:lnTo>
                      <a:pt x="13" y="0"/>
                    </a:lnTo>
                    <a:lnTo>
                      <a:pt x="11" y="2"/>
                    </a:lnTo>
                    <a:lnTo>
                      <a:pt x="11" y="4"/>
                    </a:lnTo>
                    <a:lnTo>
                      <a:pt x="11" y="8"/>
                    </a:lnTo>
                    <a:lnTo>
                      <a:pt x="7" y="11"/>
                    </a:lnTo>
                    <a:lnTo>
                      <a:pt x="0" y="13"/>
                    </a:lnTo>
                    <a:lnTo>
                      <a:pt x="0" y="17"/>
                    </a:lnTo>
                    <a:lnTo>
                      <a:pt x="0" y="21"/>
                    </a:lnTo>
                    <a:lnTo>
                      <a:pt x="7" y="21"/>
                    </a:lnTo>
                    <a:lnTo>
                      <a:pt x="11" y="21"/>
                    </a:lnTo>
                    <a:lnTo>
                      <a:pt x="15" y="10"/>
                    </a:lnTo>
                    <a:lnTo>
                      <a:pt x="17" y="2"/>
                    </a:lnTo>
                    <a:lnTo>
                      <a:pt x="15" y="0"/>
                    </a:lnTo>
                    <a:lnTo>
                      <a:pt x="1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2" name="Group 560"/>
            <p:cNvGrpSpPr>
              <a:grpSpLocks/>
            </p:cNvGrpSpPr>
            <p:nvPr/>
          </p:nvGrpSpPr>
          <p:grpSpPr bwMode="auto">
            <a:xfrm>
              <a:off x="1109" y="1055"/>
              <a:ext cx="2" cy="6"/>
              <a:chOff x="1109" y="1055"/>
              <a:chExt cx="2" cy="6"/>
            </a:xfrm>
            <a:grpFill/>
          </p:grpSpPr>
          <p:sp>
            <p:nvSpPr>
              <p:cNvPr id="3114" name="Freeform 558"/>
              <p:cNvSpPr>
                <a:spLocks/>
              </p:cNvSpPr>
              <p:nvPr/>
            </p:nvSpPr>
            <p:spPr bwMode="auto">
              <a:xfrm>
                <a:off x="1109" y="1055"/>
                <a:ext cx="2" cy="6"/>
              </a:xfrm>
              <a:custGeom>
                <a:avLst/>
                <a:gdLst>
                  <a:gd name="T0" fmla="*/ 0 w 2"/>
                  <a:gd name="T1" fmla="*/ 0 h 6"/>
                  <a:gd name="T2" fmla="*/ 0 w 2"/>
                  <a:gd name="T3" fmla="*/ 6 h 6"/>
                  <a:gd name="T4" fmla="*/ 2 w 2"/>
                  <a:gd name="T5" fmla="*/ 6 h 6"/>
                  <a:gd name="T6" fmla="*/ 2 w 2"/>
                  <a:gd name="T7" fmla="*/ 4 h 6"/>
                  <a:gd name="T8" fmla="*/ 2 w 2"/>
                  <a:gd name="T9" fmla="*/ 2 h 6"/>
                  <a:gd name="T10" fmla="*/ 2 w 2"/>
                  <a:gd name="T11" fmla="*/ 0 h 6"/>
                  <a:gd name="T12" fmla="*/ 0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0"/>
                    </a:moveTo>
                    <a:lnTo>
                      <a:pt x="0" y="6"/>
                    </a:lnTo>
                    <a:lnTo>
                      <a:pt x="2" y="6"/>
                    </a:lnTo>
                    <a:lnTo>
                      <a:pt x="2" y="4"/>
                    </a:lnTo>
                    <a:lnTo>
                      <a:pt x="2" y="2"/>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5" name="Freeform 559"/>
              <p:cNvSpPr>
                <a:spLocks/>
              </p:cNvSpPr>
              <p:nvPr/>
            </p:nvSpPr>
            <p:spPr bwMode="auto">
              <a:xfrm>
                <a:off x="1109" y="1055"/>
                <a:ext cx="2" cy="6"/>
              </a:xfrm>
              <a:custGeom>
                <a:avLst/>
                <a:gdLst>
                  <a:gd name="T0" fmla="*/ 0 w 2"/>
                  <a:gd name="T1" fmla="*/ 0 h 6"/>
                  <a:gd name="T2" fmla="*/ 0 w 2"/>
                  <a:gd name="T3" fmla="*/ 6 h 6"/>
                  <a:gd name="T4" fmla="*/ 2 w 2"/>
                  <a:gd name="T5" fmla="*/ 6 h 6"/>
                  <a:gd name="T6" fmla="*/ 2 w 2"/>
                  <a:gd name="T7" fmla="*/ 4 h 6"/>
                  <a:gd name="T8" fmla="*/ 2 w 2"/>
                  <a:gd name="T9" fmla="*/ 2 h 6"/>
                  <a:gd name="T10" fmla="*/ 2 w 2"/>
                  <a:gd name="T11" fmla="*/ 0 h 6"/>
                  <a:gd name="T12" fmla="*/ 0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0"/>
                    </a:moveTo>
                    <a:lnTo>
                      <a:pt x="0" y="6"/>
                    </a:lnTo>
                    <a:lnTo>
                      <a:pt x="2" y="6"/>
                    </a:lnTo>
                    <a:lnTo>
                      <a:pt x="2" y="4"/>
                    </a:lnTo>
                    <a:lnTo>
                      <a:pt x="2" y="2"/>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3" name="Group 563"/>
            <p:cNvGrpSpPr>
              <a:grpSpLocks/>
            </p:cNvGrpSpPr>
            <p:nvPr/>
          </p:nvGrpSpPr>
          <p:grpSpPr bwMode="auto">
            <a:xfrm>
              <a:off x="1557" y="1048"/>
              <a:ext cx="9" cy="7"/>
              <a:chOff x="1557" y="1048"/>
              <a:chExt cx="9" cy="7"/>
            </a:xfrm>
            <a:grpFill/>
          </p:grpSpPr>
          <p:sp>
            <p:nvSpPr>
              <p:cNvPr id="3112" name="Freeform 561"/>
              <p:cNvSpPr>
                <a:spLocks/>
              </p:cNvSpPr>
              <p:nvPr/>
            </p:nvSpPr>
            <p:spPr bwMode="auto">
              <a:xfrm>
                <a:off x="1557" y="1048"/>
                <a:ext cx="9" cy="7"/>
              </a:xfrm>
              <a:custGeom>
                <a:avLst/>
                <a:gdLst>
                  <a:gd name="T0" fmla="*/ 3 w 9"/>
                  <a:gd name="T1" fmla="*/ 0 h 7"/>
                  <a:gd name="T2" fmla="*/ 3 w 9"/>
                  <a:gd name="T3" fmla="*/ 0 h 7"/>
                  <a:gd name="T4" fmla="*/ 9 w 9"/>
                  <a:gd name="T5" fmla="*/ 5 h 7"/>
                  <a:gd name="T6" fmla="*/ 9 w 9"/>
                  <a:gd name="T7" fmla="*/ 7 h 7"/>
                  <a:gd name="T8" fmla="*/ 6 w 9"/>
                  <a:gd name="T9" fmla="*/ 7 h 7"/>
                  <a:gd name="T10" fmla="*/ 3 w 9"/>
                  <a:gd name="T11" fmla="*/ 1 h 7"/>
                  <a:gd name="T12" fmla="*/ 0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9" y="5"/>
                    </a:lnTo>
                    <a:lnTo>
                      <a:pt x="9" y="7"/>
                    </a:lnTo>
                    <a:lnTo>
                      <a:pt x="6" y="7"/>
                    </a:lnTo>
                    <a:lnTo>
                      <a:pt x="3" y="1"/>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3" name="Freeform 562"/>
              <p:cNvSpPr>
                <a:spLocks/>
              </p:cNvSpPr>
              <p:nvPr/>
            </p:nvSpPr>
            <p:spPr bwMode="auto">
              <a:xfrm>
                <a:off x="1557" y="1048"/>
                <a:ext cx="9" cy="7"/>
              </a:xfrm>
              <a:custGeom>
                <a:avLst/>
                <a:gdLst>
                  <a:gd name="T0" fmla="*/ 3 w 9"/>
                  <a:gd name="T1" fmla="*/ 0 h 7"/>
                  <a:gd name="T2" fmla="*/ 3 w 9"/>
                  <a:gd name="T3" fmla="*/ 0 h 7"/>
                  <a:gd name="T4" fmla="*/ 9 w 9"/>
                  <a:gd name="T5" fmla="*/ 5 h 7"/>
                  <a:gd name="T6" fmla="*/ 9 w 9"/>
                  <a:gd name="T7" fmla="*/ 7 h 7"/>
                  <a:gd name="T8" fmla="*/ 6 w 9"/>
                  <a:gd name="T9" fmla="*/ 7 h 7"/>
                  <a:gd name="T10" fmla="*/ 3 w 9"/>
                  <a:gd name="T11" fmla="*/ 1 h 7"/>
                  <a:gd name="T12" fmla="*/ 0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9" y="5"/>
                    </a:lnTo>
                    <a:lnTo>
                      <a:pt x="9" y="7"/>
                    </a:lnTo>
                    <a:lnTo>
                      <a:pt x="6" y="7"/>
                    </a:lnTo>
                    <a:lnTo>
                      <a:pt x="3" y="1"/>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4" name="Group 566"/>
            <p:cNvGrpSpPr>
              <a:grpSpLocks/>
            </p:cNvGrpSpPr>
            <p:nvPr/>
          </p:nvGrpSpPr>
          <p:grpSpPr bwMode="auto">
            <a:xfrm>
              <a:off x="1454" y="1046"/>
              <a:ext cx="11" cy="9"/>
              <a:chOff x="1454" y="1046"/>
              <a:chExt cx="11" cy="9"/>
            </a:xfrm>
            <a:grpFill/>
          </p:grpSpPr>
          <p:sp>
            <p:nvSpPr>
              <p:cNvPr id="3110" name="Freeform 564"/>
              <p:cNvSpPr>
                <a:spLocks/>
              </p:cNvSpPr>
              <p:nvPr/>
            </p:nvSpPr>
            <p:spPr bwMode="auto">
              <a:xfrm>
                <a:off x="1454" y="1046"/>
                <a:ext cx="11" cy="9"/>
              </a:xfrm>
              <a:custGeom>
                <a:avLst/>
                <a:gdLst>
                  <a:gd name="T0" fmla="*/ 4 w 11"/>
                  <a:gd name="T1" fmla="*/ 0 h 9"/>
                  <a:gd name="T2" fmla="*/ 4 w 11"/>
                  <a:gd name="T3" fmla="*/ 0 h 9"/>
                  <a:gd name="T4" fmla="*/ 4 w 11"/>
                  <a:gd name="T5" fmla="*/ 1 h 9"/>
                  <a:gd name="T6" fmla="*/ 0 w 11"/>
                  <a:gd name="T7" fmla="*/ 1 h 9"/>
                  <a:gd name="T8" fmla="*/ 2 w 11"/>
                  <a:gd name="T9" fmla="*/ 5 h 9"/>
                  <a:gd name="T10" fmla="*/ 7 w 11"/>
                  <a:gd name="T11" fmla="*/ 9 h 9"/>
                  <a:gd name="T12" fmla="*/ 9 w 11"/>
                  <a:gd name="T13" fmla="*/ 7 h 9"/>
                  <a:gd name="T14" fmla="*/ 11 w 11"/>
                  <a:gd name="T15" fmla="*/ 5 h 9"/>
                  <a:gd name="T16" fmla="*/ 11 w 11"/>
                  <a:gd name="T17" fmla="*/ 0 h 9"/>
                  <a:gd name="T18" fmla="*/ 4 w 11"/>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4" y="0"/>
                    </a:moveTo>
                    <a:lnTo>
                      <a:pt x="4" y="0"/>
                    </a:lnTo>
                    <a:lnTo>
                      <a:pt x="4" y="1"/>
                    </a:lnTo>
                    <a:lnTo>
                      <a:pt x="0" y="1"/>
                    </a:lnTo>
                    <a:lnTo>
                      <a:pt x="2" y="5"/>
                    </a:lnTo>
                    <a:lnTo>
                      <a:pt x="7" y="9"/>
                    </a:lnTo>
                    <a:lnTo>
                      <a:pt x="9" y="7"/>
                    </a:lnTo>
                    <a:lnTo>
                      <a:pt x="11" y="5"/>
                    </a:lnTo>
                    <a:lnTo>
                      <a:pt x="11"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1" name="Freeform 565"/>
              <p:cNvSpPr>
                <a:spLocks/>
              </p:cNvSpPr>
              <p:nvPr/>
            </p:nvSpPr>
            <p:spPr bwMode="auto">
              <a:xfrm>
                <a:off x="1454" y="1046"/>
                <a:ext cx="11" cy="9"/>
              </a:xfrm>
              <a:custGeom>
                <a:avLst/>
                <a:gdLst>
                  <a:gd name="T0" fmla="*/ 4 w 11"/>
                  <a:gd name="T1" fmla="*/ 0 h 9"/>
                  <a:gd name="T2" fmla="*/ 4 w 11"/>
                  <a:gd name="T3" fmla="*/ 0 h 9"/>
                  <a:gd name="T4" fmla="*/ 4 w 11"/>
                  <a:gd name="T5" fmla="*/ 1 h 9"/>
                  <a:gd name="T6" fmla="*/ 0 w 11"/>
                  <a:gd name="T7" fmla="*/ 1 h 9"/>
                  <a:gd name="T8" fmla="*/ 2 w 11"/>
                  <a:gd name="T9" fmla="*/ 5 h 9"/>
                  <a:gd name="T10" fmla="*/ 7 w 11"/>
                  <a:gd name="T11" fmla="*/ 9 h 9"/>
                  <a:gd name="T12" fmla="*/ 9 w 11"/>
                  <a:gd name="T13" fmla="*/ 7 h 9"/>
                  <a:gd name="T14" fmla="*/ 11 w 11"/>
                  <a:gd name="T15" fmla="*/ 5 h 9"/>
                  <a:gd name="T16" fmla="*/ 11 w 11"/>
                  <a:gd name="T17" fmla="*/ 0 h 9"/>
                  <a:gd name="T18" fmla="*/ 4 w 11"/>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4" y="0"/>
                    </a:moveTo>
                    <a:lnTo>
                      <a:pt x="4" y="0"/>
                    </a:lnTo>
                    <a:lnTo>
                      <a:pt x="4" y="1"/>
                    </a:lnTo>
                    <a:lnTo>
                      <a:pt x="0" y="1"/>
                    </a:lnTo>
                    <a:lnTo>
                      <a:pt x="2" y="5"/>
                    </a:lnTo>
                    <a:lnTo>
                      <a:pt x="7" y="9"/>
                    </a:lnTo>
                    <a:lnTo>
                      <a:pt x="9" y="7"/>
                    </a:lnTo>
                    <a:lnTo>
                      <a:pt x="11" y="5"/>
                    </a:lnTo>
                    <a:lnTo>
                      <a:pt x="11"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5" name="Group 569"/>
            <p:cNvGrpSpPr>
              <a:grpSpLocks/>
            </p:cNvGrpSpPr>
            <p:nvPr/>
          </p:nvGrpSpPr>
          <p:grpSpPr bwMode="auto">
            <a:xfrm>
              <a:off x="1269" y="1046"/>
              <a:ext cx="31" cy="34"/>
              <a:chOff x="1269" y="1046"/>
              <a:chExt cx="31" cy="34"/>
            </a:xfrm>
            <a:grpFill/>
          </p:grpSpPr>
          <p:sp>
            <p:nvSpPr>
              <p:cNvPr id="3108" name="Freeform 567"/>
              <p:cNvSpPr>
                <a:spLocks/>
              </p:cNvSpPr>
              <p:nvPr/>
            </p:nvSpPr>
            <p:spPr bwMode="auto">
              <a:xfrm>
                <a:off x="1269" y="1046"/>
                <a:ext cx="31" cy="34"/>
              </a:xfrm>
              <a:custGeom>
                <a:avLst/>
                <a:gdLst>
                  <a:gd name="T0" fmla="*/ 2 w 31"/>
                  <a:gd name="T1" fmla="*/ 0 h 34"/>
                  <a:gd name="T2" fmla="*/ 2 w 31"/>
                  <a:gd name="T3" fmla="*/ 0 h 34"/>
                  <a:gd name="T4" fmla="*/ 0 w 31"/>
                  <a:gd name="T5" fmla="*/ 3 h 34"/>
                  <a:gd name="T6" fmla="*/ 0 w 31"/>
                  <a:gd name="T7" fmla="*/ 7 h 34"/>
                  <a:gd name="T8" fmla="*/ 2 w 31"/>
                  <a:gd name="T9" fmla="*/ 9 h 34"/>
                  <a:gd name="T10" fmla="*/ 2 w 31"/>
                  <a:gd name="T11" fmla="*/ 11 h 34"/>
                  <a:gd name="T12" fmla="*/ 0 w 31"/>
                  <a:gd name="T13" fmla="*/ 13 h 34"/>
                  <a:gd name="T14" fmla="*/ 0 w 31"/>
                  <a:gd name="T15" fmla="*/ 17 h 34"/>
                  <a:gd name="T16" fmla="*/ 11 w 31"/>
                  <a:gd name="T17" fmla="*/ 15 h 34"/>
                  <a:gd name="T18" fmla="*/ 16 w 31"/>
                  <a:gd name="T19" fmla="*/ 17 h 34"/>
                  <a:gd name="T20" fmla="*/ 18 w 31"/>
                  <a:gd name="T21" fmla="*/ 17 h 34"/>
                  <a:gd name="T22" fmla="*/ 7 w 31"/>
                  <a:gd name="T23" fmla="*/ 20 h 34"/>
                  <a:gd name="T24" fmla="*/ 4 w 31"/>
                  <a:gd name="T25" fmla="*/ 24 h 34"/>
                  <a:gd name="T26" fmla="*/ 9 w 31"/>
                  <a:gd name="T27" fmla="*/ 24 h 34"/>
                  <a:gd name="T28" fmla="*/ 13 w 31"/>
                  <a:gd name="T29" fmla="*/ 22 h 34"/>
                  <a:gd name="T30" fmla="*/ 11 w 31"/>
                  <a:gd name="T31" fmla="*/ 24 h 34"/>
                  <a:gd name="T32" fmla="*/ 11 w 31"/>
                  <a:gd name="T33" fmla="*/ 28 h 34"/>
                  <a:gd name="T34" fmla="*/ 7 w 31"/>
                  <a:gd name="T35" fmla="*/ 32 h 34"/>
                  <a:gd name="T36" fmla="*/ 7 w 31"/>
                  <a:gd name="T37" fmla="*/ 34 h 34"/>
                  <a:gd name="T38" fmla="*/ 9 w 31"/>
                  <a:gd name="T39" fmla="*/ 34 h 34"/>
                  <a:gd name="T40" fmla="*/ 16 w 31"/>
                  <a:gd name="T41" fmla="*/ 34 h 34"/>
                  <a:gd name="T42" fmla="*/ 20 w 31"/>
                  <a:gd name="T43" fmla="*/ 32 h 34"/>
                  <a:gd name="T44" fmla="*/ 31 w 31"/>
                  <a:gd name="T45" fmla="*/ 24 h 34"/>
                  <a:gd name="T46" fmla="*/ 29 w 31"/>
                  <a:gd name="T47" fmla="*/ 22 h 34"/>
                  <a:gd name="T48" fmla="*/ 31 w 31"/>
                  <a:gd name="T49" fmla="*/ 19 h 34"/>
                  <a:gd name="T50" fmla="*/ 29 w 31"/>
                  <a:gd name="T51" fmla="*/ 15 h 34"/>
                  <a:gd name="T52" fmla="*/ 22 w 31"/>
                  <a:gd name="T53" fmla="*/ 15 h 34"/>
                  <a:gd name="T54" fmla="*/ 22 w 31"/>
                  <a:gd name="T55" fmla="*/ 7 h 34"/>
                  <a:gd name="T56" fmla="*/ 13 w 31"/>
                  <a:gd name="T57" fmla="*/ 7 h 34"/>
                  <a:gd name="T58" fmla="*/ 11 w 31"/>
                  <a:gd name="T59" fmla="*/ 7 h 34"/>
                  <a:gd name="T60" fmla="*/ 13 w 31"/>
                  <a:gd name="T61" fmla="*/ 7 h 34"/>
                  <a:gd name="T62" fmla="*/ 11 w 31"/>
                  <a:gd name="T63" fmla="*/ 7 h 34"/>
                  <a:gd name="T64" fmla="*/ 13 w 31"/>
                  <a:gd name="T65" fmla="*/ 1 h 34"/>
                  <a:gd name="T66" fmla="*/ 9 w 31"/>
                  <a:gd name="T67" fmla="*/ 0 h 34"/>
                  <a:gd name="T68" fmla="*/ 2 w 31"/>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34">
                    <a:moveTo>
                      <a:pt x="2" y="0"/>
                    </a:move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lnTo>
                      <a:pt x="29" y="22"/>
                    </a:lnTo>
                    <a:lnTo>
                      <a:pt x="31" y="19"/>
                    </a:lnTo>
                    <a:lnTo>
                      <a:pt x="29" y="15"/>
                    </a:lnTo>
                    <a:lnTo>
                      <a:pt x="22" y="15"/>
                    </a:lnTo>
                    <a:lnTo>
                      <a:pt x="22" y="7"/>
                    </a:lnTo>
                    <a:lnTo>
                      <a:pt x="13" y="7"/>
                    </a:lnTo>
                    <a:lnTo>
                      <a:pt x="11" y="7"/>
                    </a:lnTo>
                    <a:lnTo>
                      <a:pt x="13" y="7"/>
                    </a:lnTo>
                    <a:lnTo>
                      <a:pt x="11" y="7"/>
                    </a:lnTo>
                    <a:lnTo>
                      <a:pt x="13" y="1"/>
                    </a:lnTo>
                    <a:lnTo>
                      <a:pt x="9"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9" name="Freeform 568"/>
              <p:cNvSpPr>
                <a:spLocks/>
              </p:cNvSpPr>
              <p:nvPr/>
            </p:nvSpPr>
            <p:spPr bwMode="auto">
              <a:xfrm>
                <a:off x="1269" y="1046"/>
                <a:ext cx="31" cy="34"/>
              </a:xfrm>
              <a:custGeom>
                <a:avLst/>
                <a:gdLst>
                  <a:gd name="T0" fmla="*/ 2 w 31"/>
                  <a:gd name="T1" fmla="*/ 0 h 34"/>
                  <a:gd name="T2" fmla="*/ 2 w 31"/>
                  <a:gd name="T3" fmla="*/ 0 h 34"/>
                  <a:gd name="T4" fmla="*/ 0 w 31"/>
                  <a:gd name="T5" fmla="*/ 3 h 34"/>
                  <a:gd name="T6" fmla="*/ 0 w 31"/>
                  <a:gd name="T7" fmla="*/ 7 h 34"/>
                  <a:gd name="T8" fmla="*/ 2 w 31"/>
                  <a:gd name="T9" fmla="*/ 9 h 34"/>
                  <a:gd name="T10" fmla="*/ 2 w 31"/>
                  <a:gd name="T11" fmla="*/ 11 h 34"/>
                  <a:gd name="T12" fmla="*/ 0 w 31"/>
                  <a:gd name="T13" fmla="*/ 13 h 34"/>
                  <a:gd name="T14" fmla="*/ 0 w 31"/>
                  <a:gd name="T15" fmla="*/ 17 h 34"/>
                  <a:gd name="T16" fmla="*/ 11 w 31"/>
                  <a:gd name="T17" fmla="*/ 15 h 34"/>
                  <a:gd name="T18" fmla="*/ 16 w 31"/>
                  <a:gd name="T19" fmla="*/ 17 h 34"/>
                  <a:gd name="T20" fmla="*/ 18 w 31"/>
                  <a:gd name="T21" fmla="*/ 17 h 34"/>
                  <a:gd name="T22" fmla="*/ 7 w 31"/>
                  <a:gd name="T23" fmla="*/ 20 h 34"/>
                  <a:gd name="T24" fmla="*/ 4 w 31"/>
                  <a:gd name="T25" fmla="*/ 24 h 34"/>
                  <a:gd name="T26" fmla="*/ 9 w 31"/>
                  <a:gd name="T27" fmla="*/ 24 h 34"/>
                  <a:gd name="T28" fmla="*/ 13 w 31"/>
                  <a:gd name="T29" fmla="*/ 22 h 34"/>
                  <a:gd name="T30" fmla="*/ 11 w 31"/>
                  <a:gd name="T31" fmla="*/ 24 h 34"/>
                  <a:gd name="T32" fmla="*/ 11 w 31"/>
                  <a:gd name="T33" fmla="*/ 28 h 34"/>
                  <a:gd name="T34" fmla="*/ 7 w 31"/>
                  <a:gd name="T35" fmla="*/ 32 h 34"/>
                  <a:gd name="T36" fmla="*/ 7 w 31"/>
                  <a:gd name="T37" fmla="*/ 34 h 34"/>
                  <a:gd name="T38" fmla="*/ 9 w 31"/>
                  <a:gd name="T39" fmla="*/ 34 h 34"/>
                  <a:gd name="T40" fmla="*/ 16 w 31"/>
                  <a:gd name="T41" fmla="*/ 34 h 34"/>
                  <a:gd name="T42" fmla="*/ 20 w 31"/>
                  <a:gd name="T43" fmla="*/ 32 h 34"/>
                  <a:gd name="T44" fmla="*/ 31 w 31"/>
                  <a:gd name="T45" fmla="*/ 24 h 34"/>
                  <a:gd name="T46" fmla="*/ 29 w 31"/>
                  <a:gd name="T47" fmla="*/ 22 h 34"/>
                  <a:gd name="T48" fmla="*/ 31 w 31"/>
                  <a:gd name="T49" fmla="*/ 19 h 34"/>
                  <a:gd name="T50" fmla="*/ 29 w 31"/>
                  <a:gd name="T51" fmla="*/ 15 h 34"/>
                  <a:gd name="T52" fmla="*/ 22 w 31"/>
                  <a:gd name="T53" fmla="*/ 15 h 34"/>
                  <a:gd name="T54" fmla="*/ 22 w 31"/>
                  <a:gd name="T55" fmla="*/ 7 h 34"/>
                  <a:gd name="T56" fmla="*/ 13 w 31"/>
                  <a:gd name="T57" fmla="*/ 7 h 34"/>
                  <a:gd name="T58" fmla="*/ 11 w 31"/>
                  <a:gd name="T59" fmla="*/ 7 h 34"/>
                  <a:gd name="T60" fmla="*/ 13 w 31"/>
                  <a:gd name="T61" fmla="*/ 7 h 34"/>
                  <a:gd name="T62" fmla="*/ 11 w 31"/>
                  <a:gd name="T63" fmla="*/ 7 h 34"/>
                  <a:gd name="T64" fmla="*/ 13 w 31"/>
                  <a:gd name="T65" fmla="*/ 1 h 34"/>
                  <a:gd name="T66" fmla="*/ 9 w 31"/>
                  <a:gd name="T67" fmla="*/ 0 h 34"/>
                  <a:gd name="T68" fmla="*/ 2 w 31"/>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34">
                    <a:moveTo>
                      <a:pt x="2" y="0"/>
                    </a:move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lnTo>
                      <a:pt x="29" y="22"/>
                    </a:lnTo>
                    <a:lnTo>
                      <a:pt x="31" y="19"/>
                    </a:lnTo>
                    <a:lnTo>
                      <a:pt x="29" y="15"/>
                    </a:lnTo>
                    <a:lnTo>
                      <a:pt x="22" y="15"/>
                    </a:lnTo>
                    <a:lnTo>
                      <a:pt x="22" y="7"/>
                    </a:lnTo>
                    <a:lnTo>
                      <a:pt x="13" y="7"/>
                    </a:lnTo>
                    <a:lnTo>
                      <a:pt x="11" y="7"/>
                    </a:lnTo>
                    <a:lnTo>
                      <a:pt x="13" y="7"/>
                    </a:lnTo>
                    <a:lnTo>
                      <a:pt x="11" y="7"/>
                    </a:lnTo>
                    <a:lnTo>
                      <a:pt x="13" y="1"/>
                    </a:lnTo>
                    <a:lnTo>
                      <a:pt x="9"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6" name="Group 572"/>
            <p:cNvGrpSpPr>
              <a:grpSpLocks/>
            </p:cNvGrpSpPr>
            <p:nvPr/>
          </p:nvGrpSpPr>
          <p:grpSpPr bwMode="auto">
            <a:xfrm>
              <a:off x="1293" y="1045"/>
              <a:ext cx="75" cy="51"/>
              <a:chOff x="1293" y="1045"/>
              <a:chExt cx="75" cy="51"/>
            </a:xfrm>
            <a:grpFill/>
          </p:grpSpPr>
          <p:sp>
            <p:nvSpPr>
              <p:cNvPr id="3106" name="Freeform 570"/>
              <p:cNvSpPr>
                <a:spLocks/>
              </p:cNvSpPr>
              <p:nvPr/>
            </p:nvSpPr>
            <p:spPr bwMode="auto">
              <a:xfrm>
                <a:off x="1293" y="1045"/>
                <a:ext cx="75" cy="51"/>
              </a:xfrm>
              <a:custGeom>
                <a:avLst/>
                <a:gdLst>
                  <a:gd name="T0" fmla="*/ 35 w 75"/>
                  <a:gd name="T1" fmla="*/ 0 h 51"/>
                  <a:gd name="T2" fmla="*/ 28 w 75"/>
                  <a:gd name="T3" fmla="*/ 3 h 51"/>
                  <a:gd name="T4" fmla="*/ 37 w 75"/>
                  <a:gd name="T5" fmla="*/ 7 h 51"/>
                  <a:gd name="T6" fmla="*/ 33 w 75"/>
                  <a:gd name="T7" fmla="*/ 11 h 51"/>
                  <a:gd name="T8" fmla="*/ 31 w 75"/>
                  <a:gd name="T9" fmla="*/ 15 h 51"/>
                  <a:gd name="T10" fmla="*/ 35 w 75"/>
                  <a:gd name="T11" fmla="*/ 17 h 51"/>
                  <a:gd name="T12" fmla="*/ 33 w 75"/>
                  <a:gd name="T13" fmla="*/ 21 h 51"/>
                  <a:gd name="T14" fmla="*/ 37 w 75"/>
                  <a:gd name="T15" fmla="*/ 24 h 51"/>
                  <a:gd name="T16" fmla="*/ 37 w 75"/>
                  <a:gd name="T17" fmla="*/ 26 h 51"/>
                  <a:gd name="T18" fmla="*/ 35 w 75"/>
                  <a:gd name="T19" fmla="*/ 28 h 51"/>
                  <a:gd name="T20" fmla="*/ 31 w 75"/>
                  <a:gd name="T21" fmla="*/ 22 h 51"/>
                  <a:gd name="T22" fmla="*/ 17 w 75"/>
                  <a:gd name="T23" fmla="*/ 9 h 51"/>
                  <a:gd name="T24" fmla="*/ 8 w 75"/>
                  <a:gd name="T25" fmla="*/ 15 h 51"/>
                  <a:gd name="T26" fmla="*/ 13 w 75"/>
                  <a:gd name="T27" fmla="*/ 17 h 51"/>
                  <a:gd name="T28" fmla="*/ 17 w 75"/>
                  <a:gd name="T29" fmla="*/ 24 h 51"/>
                  <a:gd name="T30" fmla="*/ 2 w 75"/>
                  <a:gd name="T31" fmla="*/ 32 h 51"/>
                  <a:gd name="T32" fmla="*/ 0 w 75"/>
                  <a:gd name="T33" fmla="*/ 36 h 51"/>
                  <a:gd name="T34" fmla="*/ 2 w 75"/>
                  <a:gd name="T35" fmla="*/ 44 h 51"/>
                  <a:gd name="T36" fmla="*/ 33 w 75"/>
                  <a:gd name="T37" fmla="*/ 34 h 51"/>
                  <a:gd name="T38" fmla="*/ 40 w 75"/>
                  <a:gd name="T39" fmla="*/ 36 h 51"/>
                  <a:gd name="T40" fmla="*/ 28 w 75"/>
                  <a:gd name="T41" fmla="*/ 42 h 51"/>
                  <a:gd name="T42" fmla="*/ 35 w 75"/>
                  <a:gd name="T43" fmla="*/ 51 h 51"/>
                  <a:gd name="T44" fmla="*/ 55 w 75"/>
                  <a:gd name="T45" fmla="*/ 49 h 51"/>
                  <a:gd name="T46" fmla="*/ 73 w 75"/>
                  <a:gd name="T47" fmla="*/ 49 h 51"/>
                  <a:gd name="T48" fmla="*/ 75 w 75"/>
                  <a:gd name="T49" fmla="*/ 44 h 51"/>
                  <a:gd name="T50" fmla="*/ 71 w 75"/>
                  <a:gd name="T51" fmla="*/ 38 h 51"/>
                  <a:gd name="T52" fmla="*/ 71 w 75"/>
                  <a:gd name="T53" fmla="*/ 34 h 51"/>
                  <a:gd name="T54" fmla="*/ 66 w 75"/>
                  <a:gd name="T55" fmla="*/ 30 h 51"/>
                  <a:gd name="T56" fmla="*/ 66 w 75"/>
                  <a:gd name="T57" fmla="*/ 21 h 51"/>
                  <a:gd name="T58" fmla="*/ 64 w 75"/>
                  <a:gd name="T59" fmla="*/ 11 h 51"/>
                  <a:gd name="T60" fmla="*/ 55 w 75"/>
                  <a:gd name="T61" fmla="*/ 7 h 51"/>
                  <a:gd name="T62" fmla="*/ 53 w 75"/>
                  <a:gd name="T63" fmla="*/ 3 h 51"/>
                  <a:gd name="T64" fmla="*/ 51 w 75"/>
                  <a:gd name="T65" fmla="*/ 1 h 51"/>
                  <a:gd name="T66" fmla="*/ 48 w 75"/>
                  <a:gd name="T67" fmla="*/ 7 h 51"/>
                  <a:gd name="T68" fmla="*/ 51 w 75"/>
                  <a:gd name="T69" fmla="*/ 9 h 51"/>
                  <a:gd name="T70" fmla="*/ 51 w 75"/>
                  <a:gd name="T71" fmla="*/ 11 h 51"/>
                  <a:gd name="T72" fmla="*/ 42 w 75"/>
                  <a:gd name="T73" fmla="*/ 11 h 51"/>
                  <a:gd name="T74" fmla="*/ 35 w 75"/>
                  <a:gd name="T7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35" y="0"/>
                    </a:move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lnTo>
                      <a:pt x="48" y="7"/>
                    </a:lnTo>
                    <a:lnTo>
                      <a:pt x="48" y="9"/>
                    </a:lnTo>
                    <a:lnTo>
                      <a:pt x="51" y="9"/>
                    </a:lnTo>
                    <a:lnTo>
                      <a:pt x="53" y="9"/>
                    </a:lnTo>
                    <a:lnTo>
                      <a:pt x="51" y="11"/>
                    </a:lnTo>
                    <a:lnTo>
                      <a:pt x="46" y="11"/>
                    </a:lnTo>
                    <a:lnTo>
                      <a:pt x="42" y="11"/>
                    </a:lnTo>
                    <a:lnTo>
                      <a:pt x="42" y="9"/>
                    </a:lnTo>
                    <a:lnTo>
                      <a:pt x="3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7" name="Freeform 571"/>
              <p:cNvSpPr>
                <a:spLocks/>
              </p:cNvSpPr>
              <p:nvPr/>
            </p:nvSpPr>
            <p:spPr bwMode="auto">
              <a:xfrm>
                <a:off x="1293" y="1045"/>
                <a:ext cx="75" cy="51"/>
              </a:xfrm>
              <a:custGeom>
                <a:avLst/>
                <a:gdLst>
                  <a:gd name="T0" fmla="*/ 35 w 75"/>
                  <a:gd name="T1" fmla="*/ 0 h 51"/>
                  <a:gd name="T2" fmla="*/ 28 w 75"/>
                  <a:gd name="T3" fmla="*/ 3 h 51"/>
                  <a:gd name="T4" fmla="*/ 37 w 75"/>
                  <a:gd name="T5" fmla="*/ 7 h 51"/>
                  <a:gd name="T6" fmla="*/ 33 w 75"/>
                  <a:gd name="T7" fmla="*/ 11 h 51"/>
                  <a:gd name="T8" fmla="*/ 31 w 75"/>
                  <a:gd name="T9" fmla="*/ 15 h 51"/>
                  <a:gd name="T10" fmla="*/ 35 w 75"/>
                  <a:gd name="T11" fmla="*/ 17 h 51"/>
                  <a:gd name="T12" fmla="*/ 33 w 75"/>
                  <a:gd name="T13" fmla="*/ 21 h 51"/>
                  <a:gd name="T14" fmla="*/ 37 w 75"/>
                  <a:gd name="T15" fmla="*/ 24 h 51"/>
                  <a:gd name="T16" fmla="*/ 37 w 75"/>
                  <a:gd name="T17" fmla="*/ 26 h 51"/>
                  <a:gd name="T18" fmla="*/ 35 w 75"/>
                  <a:gd name="T19" fmla="*/ 28 h 51"/>
                  <a:gd name="T20" fmla="*/ 31 w 75"/>
                  <a:gd name="T21" fmla="*/ 22 h 51"/>
                  <a:gd name="T22" fmla="*/ 17 w 75"/>
                  <a:gd name="T23" fmla="*/ 9 h 51"/>
                  <a:gd name="T24" fmla="*/ 8 w 75"/>
                  <a:gd name="T25" fmla="*/ 15 h 51"/>
                  <a:gd name="T26" fmla="*/ 13 w 75"/>
                  <a:gd name="T27" fmla="*/ 17 h 51"/>
                  <a:gd name="T28" fmla="*/ 17 w 75"/>
                  <a:gd name="T29" fmla="*/ 24 h 51"/>
                  <a:gd name="T30" fmla="*/ 2 w 75"/>
                  <a:gd name="T31" fmla="*/ 32 h 51"/>
                  <a:gd name="T32" fmla="*/ 0 w 75"/>
                  <a:gd name="T33" fmla="*/ 36 h 51"/>
                  <a:gd name="T34" fmla="*/ 2 w 75"/>
                  <a:gd name="T35" fmla="*/ 44 h 51"/>
                  <a:gd name="T36" fmla="*/ 33 w 75"/>
                  <a:gd name="T37" fmla="*/ 34 h 51"/>
                  <a:gd name="T38" fmla="*/ 40 w 75"/>
                  <a:gd name="T39" fmla="*/ 36 h 51"/>
                  <a:gd name="T40" fmla="*/ 28 w 75"/>
                  <a:gd name="T41" fmla="*/ 42 h 51"/>
                  <a:gd name="T42" fmla="*/ 35 w 75"/>
                  <a:gd name="T43" fmla="*/ 51 h 51"/>
                  <a:gd name="T44" fmla="*/ 55 w 75"/>
                  <a:gd name="T45" fmla="*/ 49 h 51"/>
                  <a:gd name="T46" fmla="*/ 73 w 75"/>
                  <a:gd name="T47" fmla="*/ 49 h 51"/>
                  <a:gd name="T48" fmla="*/ 75 w 75"/>
                  <a:gd name="T49" fmla="*/ 44 h 51"/>
                  <a:gd name="T50" fmla="*/ 71 w 75"/>
                  <a:gd name="T51" fmla="*/ 38 h 51"/>
                  <a:gd name="T52" fmla="*/ 71 w 75"/>
                  <a:gd name="T53" fmla="*/ 34 h 51"/>
                  <a:gd name="T54" fmla="*/ 66 w 75"/>
                  <a:gd name="T55" fmla="*/ 30 h 51"/>
                  <a:gd name="T56" fmla="*/ 66 w 75"/>
                  <a:gd name="T57" fmla="*/ 21 h 51"/>
                  <a:gd name="T58" fmla="*/ 64 w 75"/>
                  <a:gd name="T59" fmla="*/ 11 h 51"/>
                  <a:gd name="T60" fmla="*/ 55 w 75"/>
                  <a:gd name="T61" fmla="*/ 7 h 51"/>
                  <a:gd name="T62" fmla="*/ 53 w 75"/>
                  <a:gd name="T63" fmla="*/ 3 h 51"/>
                  <a:gd name="T64" fmla="*/ 51 w 75"/>
                  <a:gd name="T65" fmla="*/ 1 h 51"/>
                  <a:gd name="T66" fmla="*/ 48 w 75"/>
                  <a:gd name="T67" fmla="*/ 7 h 51"/>
                  <a:gd name="T68" fmla="*/ 51 w 75"/>
                  <a:gd name="T69" fmla="*/ 9 h 51"/>
                  <a:gd name="T70" fmla="*/ 51 w 75"/>
                  <a:gd name="T71" fmla="*/ 11 h 51"/>
                  <a:gd name="T72" fmla="*/ 42 w 75"/>
                  <a:gd name="T73" fmla="*/ 11 h 51"/>
                  <a:gd name="T74" fmla="*/ 35 w 75"/>
                  <a:gd name="T7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35" y="0"/>
                    </a:move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lnTo>
                      <a:pt x="48" y="7"/>
                    </a:lnTo>
                    <a:lnTo>
                      <a:pt x="48" y="9"/>
                    </a:lnTo>
                    <a:lnTo>
                      <a:pt x="51" y="9"/>
                    </a:lnTo>
                    <a:lnTo>
                      <a:pt x="53" y="9"/>
                    </a:lnTo>
                    <a:lnTo>
                      <a:pt x="51" y="11"/>
                    </a:lnTo>
                    <a:lnTo>
                      <a:pt x="46" y="11"/>
                    </a:lnTo>
                    <a:lnTo>
                      <a:pt x="42" y="11"/>
                    </a:lnTo>
                    <a:lnTo>
                      <a:pt x="42" y="9"/>
                    </a:lnTo>
                    <a:lnTo>
                      <a:pt x="3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7" name="Group 575"/>
            <p:cNvGrpSpPr>
              <a:grpSpLocks/>
            </p:cNvGrpSpPr>
            <p:nvPr/>
          </p:nvGrpSpPr>
          <p:grpSpPr bwMode="auto">
            <a:xfrm>
              <a:off x="1116" y="1045"/>
              <a:ext cx="7" cy="4"/>
              <a:chOff x="1116" y="1045"/>
              <a:chExt cx="7" cy="4"/>
            </a:xfrm>
            <a:grpFill/>
          </p:grpSpPr>
          <p:sp>
            <p:nvSpPr>
              <p:cNvPr id="3104" name="Freeform 573"/>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5" name="Freeform 574"/>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8" name="Group 578"/>
            <p:cNvGrpSpPr>
              <a:grpSpLocks/>
            </p:cNvGrpSpPr>
            <p:nvPr/>
          </p:nvGrpSpPr>
          <p:grpSpPr bwMode="auto">
            <a:xfrm>
              <a:off x="1379" y="1042"/>
              <a:ext cx="233" cy="66"/>
              <a:chOff x="1379" y="1042"/>
              <a:chExt cx="233" cy="66"/>
            </a:xfrm>
            <a:grpFill/>
          </p:grpSpPr>
          <p:sp>
            <p:nvSpPr>
              <p:cNvPr id="3102" name="Freeform 576"/>
              <p:cNvSpPr>
                <a:spLocks/>
              </p:cNvSpPr>
              <p:nvPr/>
            </p:nvSpPr>
            <p:spPr bwMode="auto">
              <a:xfrm>
                <a:off x="1379" y="1042"/>
                <a:ext cx="233" cy="66"/>
              </a:xfrm>
              <a:custGeom>
                <a:avLst/>
                <a:gdLst>
                  <a:gd name="T0" fmla="*/ 7 w 233"/>
                  <a:gd name="T1" fmla="*/ 0 h 66"/>
                  <a:gd name="T2" fmla="*/ 0 w 233"/>
                  <a:gd name="T3" fmla="*/ 6 h 66"/>
                  <a:gd name="T4" fmla="*/ 11 w 233"/>
                  <a:gd name="T5" fmla="*/ 16 h 66"/>
                  <a:gd name="T6" fmla="*/ 20 w 233"/>
                  <a:gd name="T7" fmla="*/ 20 h 66"/>
                  <a:gd name="T8" fmla="*/ 31 w 233"/>
                  <a:gd name="T9" fmla="*/ 22 h 66"/>
                  <a:gd name="T10" fmla="*/ 38 w 233"/>
                  <a:gd name="T11" fmla="*/ 22 h 66"/>
                  <a:gd name="T12" fmla="*/ 45 w 233"/>
                  <a:gd name="T13" fmla="*/ 20 h 66"/>
                  <a:gd name="T14" fmla="*/ 54 w 233"/>
                  <a:gd name="T15" fmla="*/ 25 h 66"/>
                  <a:gd name="T16" fmla="*/ 65 w 233"/>
                  <a:gd name="T17" fmla="*/ 31 h 66"/>
                  <a:gd name="T18" fmla="*/ 65 w 233"/>
                  <a:gd name="T19" fmla="*/ 39 h 66"/>
                  <a:gd name="T20" fmla="*/ 60 w 233"/>
                  <a:gd name="T21" fmla="*/ 50 h 66"/>
                  <a:gd name="T22" fmla="*/ 65 w 233"/>
                  <a:gd name="T23" fmla="*/ 66 h 66"/>
                  <a:gd name="T24" fmla="*/ 71 w 233"/>
                  <a:gd name="T25" fmla="*/ 62 h 66"/>
                  <a:gd name="T26" fmla="*/ 76 w 233"/>
                  <a:gd name="T27" fmla="*/ 64 h 66"/>
                  <a:gd name="T28" fmla="*/ 82 w 233"/>
                  <a:gd name="T29" fmla="*/ 66 h 66"/>
                  <a:gd name="T30" fmla="*/ 96 w 233"/>
                  <a:gd name="T31" fmla="*/ 60 h 66"/>
                  <a:gd name="T32" fmla="*/ 105 w 233"/>
                  <a:gd name="T33" fmla="*/ 66 h 66"/>
                  <a:gd name="T34" fmla="*/ 127 w 233"/>
                  <a:gd name="T35" fmla="*/ 66 h 66"/>
                  <a:gd name="T36" fmla="*/ 133 w 233"/>
                  <a:gd name="T37" fmla="*/ 60 h 66"/>
                  <a:gd name="T38" fmla="*/ 136 w 233"/>
                  <a:gd name="T39" fmla="*/ 66 h 66"/>
                  <a:gd name="T40" fmla="*/ 149 w 233"/>
                  <a:gd name="T41" fmla="*/ 64 h 66"/>
                  <a:gd name="T42" fmla="*/ 164 w 233"/>
                  <a:gd name="T43" fmla="*/ 62 h 66"/>
                  <a:gd name="T44" fmla="*/ 175 w 233"/>
                  <a:gd name="T45" fmla="*/ 64 h 66"/>
                  <a:gd name="T46" fmla="*/ 178 w 233"/>
                  <a:gd name="T47" fmla="*/ 58 h 66"/>
                  <a:gd name="T48" fmla="*/ 182 w 233"/>
                  <a:gd name="T49" fmla="*/ 56 h 66"/>
                  <a:gd name="T50" fmla="*/ 187 w 233"/>
                  <a:gd name="T51" fmla="*/ 64 h 66"/>
                  <a:gd name="T52" fmla="*/ 193 w 233"/>
                  <a:gd name="T53" fmla="*/ 60 h 66"/>
                  <a:gd name="T54" fmla="*/ 206 w 233"/>
                  <a:gd name="T55" fmla="*/ 62 h 66"/>
                  <a:gd name="T56" fmla="*/ 222 w 233"/>
                  <a:gd name="T57" fmla="*/ 54 h 66"/>
                  <a:gd name="T58" fmla="*/ 224 w 233"/>
                  <a:gd name="T59" fmla="*/ 50 h 66"/>
                  <a:gd name="T60" fmla="*/ 233 w 233"/>
                  <a:gd name="T61" fmla="*/ 46 h 66"/>
                  <a:gd name="T62" fmla="*/ 233 w 233"/>
                  <a:gd name="T63" fmla="*/ 41 h 66"/>
                  <a:gd name="T64" fmla="*/ 215 w 233"/>
                  <a:gd name="T65" fmla="*/ 33 h 66"/>
                  <a:gd name="T66" fmla="*/ 209 w 233"/>
                  <a:gd name="T67" fmla="*/ 35 h 66"/>
                  <a:gd name="T68" fmla="*/ 202 w 233"/>
                  <a:gd name="T69" fmla="*/ 29 h 66"/>
                  <a:gd name="T70" fmla="*/ 187 w 233"/>
                  <a:gd name="T71" fmla="*/ 27 h 66"/>
                  <a:gd name="T72" fmla="*/ 182 w 233"/>
                  <a:gd name="T73" fmla="*/ 31 h 66"/>
                  <a:gd name="T74" fmla="*/ 178 w 233"/>
                  <a:gd name="T75" fmla="*/ 29 h 66"/>
                  <a:gd name="T76" fmla="*/ 173 w 233"/>
                  <a:gd name="T77" fmla="*/ 29 h 66"/>
                  <a:gd name="T78" fmla="*/ 160 w 233"/>
                  <a:gd name="T79" fmla="*/ 31 h 66"/>
                  <a:gd name="T80" fmla="*/ 133 w 233"/>
                  <a:gd name="T81" fmla="*/ 35 h 66"/>
                  <a:gd name="T82" fmla="*/ 122 w 233"/>
                  <a:gd name="T83" fmla="*/ 39 h 66"/>
                  <a:gd name="T84" fmla="*/ 118 w 233"/>
                  <a:gd name="T85" fmla="*/ 35 h 66"/>
                  <a:gd name="T86" fmla="*/ 113 w 233"/>
                  <a:gd name="T87" fmla="*/ 37 h 66"/>
                  <a:gd name="T88" fmla="*/ 98 w 233"/>
                  <a:gd name="T89" fmla="*/ 31 h 66"/>
                  <a:gd name="T90" fmla="*/ 98 w 233"/>
                  <a:gd name="T91" fmla="*/ 35 h 66"/>
                  <a:gd name="T92" fmla="*/ 96 w 233"/>
                  <a:gd name="T93" fmla="*/ 27 h 66"/>
                  <a:gd name="T94" fmla="*/ 82 w 233"/>
                  <a:gd name="T95" fmla="*/ 29 h 66"/>
                  <a:gd name="T96" fmla="*/ 76 w 233"/>
                  <a:gd name="T97" fmla="*/ 23 h 66"/>
                  <a:gd name="T98" fmla="*/ 87 w 233"/>
                  <a:gd name="T99" fmla="*/ 25 h 66"/>
                  <a:gd name="T100" fmla="*/ 93 w 233"/>
                  <a:gd name="T101" fmla="*/ 22 h 66"/>
                  <a:gd name="T102" fmla="*/ 87 w 233"/>
                  <a:gd name="T103" fmla="*/ 20 h 66"/>
                  <a:gd name="T104" fmla="*/ 74 w 233"/>
                  <a:gd name="T105" fmla="*/ 16 h 66"/>
                  <a:gd name="T106" fmla="*/ 69 w 233"/>
                  <a:gd name="T107" fmla="*/ 8 h 66"/>
                  <a:gd name="T108" fmla="*/ 58 w 233"/>
                  <a:gd name="T109" fmla="*/ 10 h 66"/>
                  <a:gd name="T110" fmla="*/ 47 w 233"/>
                  <a:gd name="T111" fmla="*/ 12 h 66"/>
                  <a:gd name="T112" fmla="*/ 40 w 233"/>
                  <a:gd name="T113" fmla="*/ 4 h 66"/>
                  <a:gd name="T114" fmla="*/ 7 w 233"/>
                  <a:gd name="T11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7" y="0"/>
                    </a:move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3" name="Freeform 577"/>
              <p:cNvSpPr>
                <a:spLocks/>
              </p:cNvSpPr>
              <p:nvPr/>
            </p:nvSpPr>
            <p:spPr bwMode="auto">
              <a:xfrm>
                <a:off x="1379" y="1042"/>
                <a:ext cx="233" cy="66"/>
              </a:xfrm>
              <a:custGeom>
                <a:avLst/>
                <a:gdLst>
                  <a:gd name="T0" fmla="*/ 7 w 233"/>
                  <a:gd name="T1" fmla="*/ 0 h 66"/>
                  <a:gd name="T2" fmla="*/ 0 w 233"/>
                  <a:gd name="T3" fmla="*/ 6 h 66"/>
                  <a:gd name="T4" fmla="*/ 11 w 233"/>
                  <a:gd name="T5" fmla="*/ 16 h 66"/>
                  <a:gd name="T6" fmla="*/ 20 w 233"/>
                  <a:gd name="T7" fmla="*/ 20 h 66"/>
                  <a:gd name="T8" fmla="*/ 31 w 233"/>
                  <a:gd name="T9" fmla="*/ 22 h 66"/>
                  <a:gd name="T10" fmla="*/ 38 w 233"/>
                  <a:gd name="T11" fmla="*/ 22 h 66"/>
                  <a:gd name="T12" fmla="*/ 45 w 233"/>
                  <a:gd name="T13" fmla="*/ 20 h 66"/>
                  <a:gd name="T14" fmla="*/ 54 w 233"/>
                  <a:gd name="T15" fmla="*/ 25 h 66"/>
                  <a:gd name="T16" fmla="*/ 65 w 233"/>
                  <a:gd name="T17" fmla="*/ 31 h 66"/>
                  <a:gd name="T18" fmla="*/ 65 w 233"/>
                  <a:gd name="T19" fmla="*/ 39 h 66"/>
                  <a:gd name="T20" fmla="*/ 60 w 233"/>
                  <a:gd name="T21" fmla="*/ 50 h 66"/>
                  <a:gd name="T22" fmla="*/ 65 w 233"/>
                  <a:gd name="T23" fmla="*/ 66 h 66"/>
                  <a:gd name="T24" fmla="*/ 71 w 233"/>
                  <a:gd name="T25" fmla="*/ 62 h 66"/>
                  <a:gd name="T26" fmla="*/ 76 w 233"/>
                  <a:gd name="T27" fmla="*/ 64 h 66"/>
                  <a:gd name="T28" fmla="*/ 82 w 233"/>
                  <a:gd name="T29" fmla="*/ 66 h 66"/>
                  <a:gd name="T30" fmla="*/ 96 w 233"/>
                  <a:gd name="T31" fmla="*/ 60 h 66"/>
                  <a:gd name="T32" fmla="*/ 105 w 233"/>
                  <a:gd name="T33" fmla="*/ 66 h 66"/>
                  <a:gd name="T34" fmla="*/ 127 w 233"/>
                  <a:gd name="T35" fmla="*/ 66 h 66"/>
                  <a:gd name="T36" fmla="*/ 133 w 233"/>
                  <a:gd name="T37" fmla="*/ 60 h 66"/>
                  <a:gd name="T38" fmla="*/ 136 w 233"/>
                  <a:gd name="T39" fmla="*/ 66 h 66"/>
                  <a:gd name="T40" fmla="*/ 149 w 233"/>
                  <a:gd name="T41" fmla="*/ 64 h 66"/>
                  <a:gd name="T42" fmla="*/ 164 w 233"/>
                  <a:gd name="T43" fmla="*/ 62 h 66"/>
                  <a:gd name="T44" fmla="*/ 175 w 233"/>
                  <a:gd name="T45" fmla="*/ 64 h 66"/>
                  <a:gd name="T46" fmla="*/ 178 w 233"/>
                  <a:gd name="T47" fmla="*/ 58 h 66"/>
                  <a:gd name="T48" fmla="*/ 182 w 233"/>
                  <a:gd name="T49" fmla="*/ 56 h 66"/>
                  <a:gd name="T50" fmla="*/ 187 w 233"/>
                  <a:gd name="T51" fmla="*/ 64 h 66"/>
                  <a:gd name="T52" fmla="*/ 193 w 233"/>
                  <a:gd name="T53" fmla="*/ 60 h 66"/>
                  <a:gd name="T54" fmla="*/ 206 w 233"/>
                  <a:gd name="T55" fmla="*/ 62 h 66"/>
                  <a:gd name="T56" fmla="*/ 222 w 233"/>
                  <a:gd name="T57" fmla="*/ 54 h 66"/>
                  <a:gd name="T58" fmla="*/ 224 w 233"/>
                  <a:gd name="T59" fmla="*/ 50 h 66"/>
                  <a:gd name="T60" fmla="*/ 233 w 233"/>
                  <a:gd name="T61" fmla="*/ 46 h 66"/>
                  <a:gd name="T62" fmla="*/ 233 w 233"/>
                  <a:gd name="T63" fmla="*/ 41 h 66"/>
                  <a:gd name="T64" fmla="*/ 215 w 233"/>
                  <a:gd name="T65" fmla="*/ 33 h 66"/>
                  <a:gd name="T66" fmla="*/ 209 w 233"/>
                  <a:gd name="T67" fmla="*/ 35 h 66"/>
                  <a:gd name="T68" fmla="*/ 202 w 233"/>
                  <a:gd name="T69" fmla="*/ 29 h 66"/>
                  <a:gd name="T70" fmla="*/ 187 w 233"/>
                  <a:gd name="T71" fmla="*/ 27 h 66"/>
                  <a:gd name="T72" fmla="*/ 182 w 233"/>
                  <a:gd name="T73" fmla="*/ 31 h 66"/>
                  <a:gd name="T74" fmla="*/ 178 w 233"/>
                  <a:gd name="T75" fmla="*/ 29 h 66"/>
                  <a:gd name="T76" fmla="*/ 173 w 233"/>
                  <a:gd name="T77" fmla="*/ 29 h 66"/>
                  <a:gd name="T78" fmla="*/ 160 w 233"/>
                  <a:gd name="T79" fmla="*/ 31 h 66"/>
                  <a:gd name="T80" fmla="*/ 133 w 233"/>
                  <a:gd name="T81" fmla="*/ 35 h 66"/>
                  <a:gd name="T82" fmla="*/ 122 w 233"/>
                  <a:gd name="T83" fmla="*/ 39 h 66"/>
                  <a:gd name="T84" fmla="*/ 118 w 233"/>
                  <a:gd name="T85" fmla="*/ 35 h 66"/>
                  <a:gd name="T86" fmla="*/ 113 w 233"/>
                  <a:gd name="T87" fmla="*/ 37 h 66"/>
                  <a:gd name="T88" fmla="*/ 98 w 233"/>
                  <a:gd name="T89" fmla="*/ 31 h 66"/>
                  <a:gd name="T90" fmla="*/ 98 w 233"/>
                  <a:gd name="T91" fmla="*/ 35 h 66"/>
                  <a:gd name="T92" fmla="*/ 96 w 233"/>
                  <a:gd name="T93" fmla="*/ 27 h 66"/>
                  <a:gd name="T94" fmla="*/ 82 w 233"/>
                  <a:gd name="T95" fmla="*/ 29 h 66"/>
                  <a:gd name="T96" fmla="*/ 76 w 233"/>
                  <a:gd name="T97" fmla="*/ 23 h 66"/>
                  <a:gd name="T98" fmla="*/ 87 w 233"/>
                  <a:gd name="T99" fmla="*/ 25 h 66"/>
                  <a:gd name="T100" fmla="*/ 93 w 233"/>
                  <a:gd name="T101" fmla="*/ 22 h 66"/>
                  <a:gd name="T102" fmla="*/ 87 w 233"/>
                  <a:gd name="T103" fmla="*/ 20 h 66"/>
                  <a:gd name="T104" fmla="*/ 74 w 233"/>
                  <a:gd name="T105" fmla="*/ 16 h 66"/>
                  <a:gd name="T106" fmla="*/ 69 w 233"/>
                  <a:gd name="T107" fmla="*/ 8 h 66"/>
                  <a:gd name="T108" fmla="*/ 58 w 233"/>
                  <a:gd name="T109" fmla="*/ 10 h 66"/>
                  <a:gd name="T110" fmla="*/ 47 w 233"/>
                  <a:gd name="T111" fmla="*/ 12 h 66"/>
                  <a:gd name="T112" fmla="*/ 40 w 233"/>
                  <a:gd name="T113" fmla="*/ 4 h 66"/>
                  <a:gd name="T114" fmla="*/ 7 w 233"/>
                  <a:gd name="T11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7" y="0"/>
                    </a:move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09" name="Group 581"/>
            <p:cNvGrpSpPr>
              <a:grpSpLocks/>
            </p:cNvGrpSpPr>
            <p:nvPr/>
          </p:nvGrpSpPr>
          <p:grpSpPr bwMode="auto">
            <a:xfrm>
              <a:off x="1095" y="1042"/>
              <a:ext cx="153" cy="68"/>
              <a:chOff x="1095" y="1042"/>
              <a:chExt cx="153" cy="68"/>
            </a:xfrm>
            <a:grpFill/>
          </p:grpSpPr>
          <p:sp>
            <p:nvSpPr>
              <p:cNvPr id="3100" name="Freeform 579"/>
              <p:cNvSpPr>
                <a:spLocks/>
              </p:cNvSpPr>
              <p:nvPr/>
            </p:nvSpPr>
            <p:spPr bwMode="auto">
              <a:xfrm>
                <a:off x="1095" y="1042"/>
                <a:ext cx="153" cy="68"/>
              </a:xfrm>
              <a:custGeom>
                <a:avLst/>
                <a:gdLst>
                  <a:gd name="T0" fmla="*/ 98 w 153"/>
                  <a:gd name="T1" fmla="*/ 0 h 68"/>
                  <a:gd name="T2" fmla="*/ 93 w 153"/>
                  <a:gd name="T3" fmla="*/ 2 h 68"/>
                  <a:gd name="T4" fmla="*/ 93 w 153"/>
                  <a:gd name="T5" fmla="*/ 20 h 68"/>
                  <a:gd name="T6" fmla="*/ 102 w 153"/>
                  <a:gd name="T7" fmla="*/ 24 h 68"/>
                  <a:gd name="T8" fmla="*/ 98 w 153"/>
                  <a:gd name="T9" fmla="*/ 29 h 68"/>
                  <a:gd name="T10" fmla="*/ 104 w 153"/>
                  <a:gd name="T11" fmla="*/ 31 h 68"/>
                  <a:gd name="T12" fmla="*/ 91 w 153"/>
                  <a:gd name="T13" fmla="*/ 37 h 68"/>
                  <a:gd name="T14" fmla="*/ 69 w 153"/>
                  <a:gd name="T15" fmla="*/ 31 h 68"/>
                  <a:gd name="T16" fmla="*/ 55 w 153"/>
                  <a:gd name="T17" fmla="*/ 25 h 68"/>
                  <a:gd name="T18" fmla="*/ 40 w 153"/>
                  <a:gd name="T19" fmla="*/ 20 h 68"/>
                  <a:gd name="T20" fmla="*/ 20 w 153"/>
                  <a:gd name="T21" fmla="*/ 20 h 68"/>
                  <a:gd name="T22" fmla="*/ 13 w 153"/>
                  <a:gd name="T23" fmla="*/ 22 h 68"/>
                  <a:gd name="T24" fmla="*/ 9 w 153"/>
                  <a:gd name="T25" fmla="*/ 25 h 68"/>
                  <a:gd name="T26" fmla="*/ 15 w 153"/>
                  <a:gd name="T27" fmla="*/ 29 h 68"/>
                  <a:gd name="T28" fmla="*/ 2 w 153"/>
                  <a:gd name="T29" fmla="*/ 33 h 68"/>
                  <a:gd name="T30" fmla="*/ 13 w 153"/>
                  <a:gd name="T31" fmla="*/ 39 h 68"/>
                  <a:gd name="T32" fmla="*/ 0 w 153"/>
                  <a:gd name="T33" fmla="*/ 48 h 68"/>
                  <a:gd name="T34" fmla="*/ 15 w 153"/>
                  <a:gd name="T35" fmla="*/ 47 h 68"/>
                  <a:gd name="T36" fmla="*/ 17 w 153"/>
                  <a:gd name="T37" fmla="*/ 50 h 68"/>
                  <a:gd name="T38" fmla="*/ 20 w 153"/>
                  <a:gd name="T39" fmla="*/ 45 h 68"/>
                  <a:gd name="T40" fmla="*/ 26 w 153"/>
                  <a:gd name="T41" fmla="*/ 45 h 68"/>
                  <a:gd name="T42" fmla="*/ 22 w 153"/>
                  <a:gd name="T43" fmla="*/ 47 h 68"/>
                  <a:gd name="T44" fmla="*/ 26 w 153"/>
                  <a:gd name="T45" fmla="*/ 50 h 68"/>
                  <a:gd name="T46" fmla="*/ 26 w 153"/>
                  <a:gd name="T47" fmla="*/ 48 h 68"/>
                  <a:gd name="T48" fmla="*/ 31 w 153"/>
                  <a:gd name="T49" fmla="*/ 47 h 68"/>
                  <a:gd name="T50" fmla="*/ 29 w 153"/>
                  <a:gd name="T51" fmla="*/ 37 h 68"/>
                  <a:gd name="T52" fmla="*/ 33 w 153"/>
                  <a:gd name="T53" fmla="*/ 33 h 68"/>
                  <a:gd name="T54" fmla="*/ 38 w 153"/>
                  <a:gd name="T55" fmla="*/ 37 h 68"/>
                  <a:gd name="T56" fmla="*/ 58 w 153"/>
                  <a:gd name="T57" fmla="*/ 45 h 68"/>
                  <a:gd name="T58" fmla="*/ 62 w 153"/>
                  <a:gd name="T59" fmla="*/ 41 h 68"/>
                  <a:gd name="T60" fmla="*/ 71 w 153"/>
                  <a:gd name="T61" fmla="*/ 45 h 68"/>
                  <a:gd name="T62" fmla="*/ 80 w 153"/>
                  <a:gd name="T63" fmla="*/ 43 h 68"/>
                  <a:gd name="T64" fmla="*/ 82 w 153"/>
                  <a:gd name="T65" fmla="*/ 43 h 68"/>
                  <a:gd name="T66" fmla="*/ 73 w 153"/>
                  <a:gd name="T67" fmla="*/ 50 h 68"/>
                  <a:gd name="T68" fmla="*/ 62 w 153"/>
                  <a:gd name="T69" fmla="*/ 50 h 68"/>
                  <a:gd name="T70" fmla="*/ 38 w 153"/>
                  <a:gd name="T71" fmla="*/ 60 h 68"/>
                  <a:gd name="T72" fmla="*/ 40 w 153"/>
                  <a:gd name="T73" fmla="*/ 66 h 68"/>
                  <a:gd name="T74" fmla="*/ 55 w 153"/>
                  <a:gd name="T75" fmla="*/ 68 h 68"/>
                  <a:gd name="T76" fmla="*/ 67 w 153"/>
                  <a:gd name="T77" fmla="*/ 64 h 68"/>
                  <a:gd name="T78" fmla="*/ 73 w 153"/>
                  <a:gd name="T79" fmla="*/ 54 h 68"/>
                  <a:gd name="T80" fmla="*/ 89 w 153"/>
                  <a:gd name="T81" fmla="*/ 54 h 68"/>
                  <a:gd name="T82" fmla="*/ 109 w 153"/>
                  <a:gd name="T83" fmla="*/ 48 h 68"/>
                  <a:gd name="T84" fmla="*/ 118 w 153"/>
                  <a:gd name="T85" fmla="*/ 52 h 68"/>
                  <a:gd name="T86" fmla="*/ 122 w 153"/>
                  <a:gd name="T87" fmla="*/ 47 h 68"/>
                  <a:gd name="T88" fmla="*/ 129 w 153"/>
                  <a:gd name="T89" fmla="*/ 47 h 68"/>
                  <a:gd name="T90" fmla="*/ 140 w 153"/>
                  <a:gd name="T91" fmla="*/ 47 h 68"/>
                  <a:gd name="T92" fmla="*/ 151 w 153"/>
                  <a:gd name="T93" fmla="*/ 43 h 68"/>
                  <a:gd name="T94" fmla="*/ 151 w 153"/>
                  <a:gd name="T95" fmla="*/ 27 h 68"/>
                  <a:gd name="T96" fmla="*/ 144 w 153"/>
                  <a:gd name="T97" fmla="*/ 22 h 68"/>
                  <a:gd name="T98" fmla="*/ 138 w 153"/>
                  <a:gd name="T99" fmla="*/ 20 h 68"/>
                  <a:gd name="T100" fmla="*/ 140 w 153"/>
                  <a:gd name="T101" fmla="*/ 25 h 68"/>
                  <a:gd name="T102" fmla="*/ 138 w 153"/>
                  <a:gd name="T103" fmla="*/ 33 h 68"/>
                  <a:gd name="T104" fmla="*/ 133 w 153"/>
                  <a:gd name="T105" fmla="*/ 31 h 68"/>
                  <a:gd name="T106" fmla="*/ 133 w 153"/>
                  <a:gd name="T107" fmla="*/ 25 h 68"/>
                  <a:gd name="T108" fmla="*/ 127 w 153"/>
                  <a:gd name="T109" fmla="*/ 27 h 68"/>
                  <a:gd name="T110" fmla="*/ 127 w 153"/>
                  <a:gd name="T111" fmla="*/ 20 h 68"/>
                  <a:gd name="T112" fmla="*/ 113 w 153"/>
                  <a:gd name="T113" fmla="*/ 18 h 68"/>
                  <a:gd name="T114" fmla="*/ 104 w 153"/>
                  <a:gd name="T115" fmla="*/ 8 h 68"/>
                  <a:gd name="T116" fmla="*/ 98 w 153"/>
                  <a:gd name="T1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68">
                    <a:moveTo>
                      <a:pt x="98" y="0"/>
                    </a:moveTo>
                    <a:lnTo>
                      <a:pt x="98" y="0"/>
                    </a:lnTo>
                    <a:lnTo>
                      <a:pt x="95" y="2"/>
                    </a:lnTo>
                    <a:lnTo>
                      <a:pt x="93" y="2"/>
                    </a:lnTo>
                    <a:lnTo>
                      <a:pt x="93" y="12"/>
                    </a:lnTo>
                    <a:lnTo>
                      <a:pt x="93" y="20"/>
                    </a:lnTo>
                    <a:lnTo>
                      <a:pt x="98" y="22"/>
                    </a:lnTo>
                    <a:lnTo>
                      <a:pt x="102" y="24"/>
                    </a:lnTo>
                    <a:lnTo>
                      <a:pt x="100" y="27"/>
                    </a:lnTo>
                    <a:lnTo>
                      <a:pt x="98" y="29"/>
                    </a:lnTo>
                    <a:lnTo>
                      <a:pt x="98" y="31"/>
                    </a:lnTo>
                    <a:lnTo>
                      <a:pt x="104" y="31"/>
                    </a:lnTo>
                    <a:lnTo>
                      <a:pt x="107" y="37"/>
                    </a:lnTo>
                    <a:lnTo>
                      <a:pt x="91" y="37"/>
                    </a:lnTo>
                    <a:lnTo>
                      <a:pt x="73" y="35"/>
                    </a:lnTo>
                    <a:lnTo>
                      <a:pt x="69" y="31"/>
                    </a:lnTo>
                    <a:lnTo>
                      <a:pt x="62" y="25"/>
                    </a:lnTo>
                    <a:lnTo>
                      <a:pt x="55" y="25"/>
                    </a:lnTo>
                    <a:lnTo>
                      <a:pt x="51" y="25"/>
                    </a:lnTo>
                    <a:lnTo>
                      <a:pt x="40" y="20"/>
                    </a:lnTo>
                    <a:lnTo>
                      <a:pt x="29" y="20"/>
                    </a:lnTo>
                    <a:lnTo>
                      <a:pt x="20" y="20"/>
                    </a:lnTo>
                    <a:lnTo>
                      <a:pt x="17" y="22"/>
                    </a:lnTo>
                    <a:lnTo>
                      <a:pt x="13" y="22"/>
                    </a:lnTo>
                    <a:lnTo>
                      <a:pt x="9" y="20"/>
                    </a:lnTo>
                    <a:lnTo>
                      <a:pt x="9" y="25"/>
                    </a:lnTo>
                    <a:lnTo>
                      <a:pt x="9" y="29"/>
                    </a:lnTo>
                    <a:lnTo>
                      <a:pt x="15" y="29"/>
                    </a:lnTo>
                    <a:lnTo>
                      <a:pt x="13" y="29"/>
                    </a:lnTo>
                    <a:lnTo>
                      <a:pt x="2" y="33"/>
                    </a:lnTo>
                    <a:lnTo>
                      <a:pt x="2" y="39"/>
                    </a:lnTo>
                    <a:lnTo>
                      <a:pt x="13" y="39"/>
                    </a:lnTo>
                    <a:lnTo>
                      <a:pt x="0" y="43"/>
                    </a:lnTo>
                    <a:lnTo>
                      <a:pt x="0" y="48"/>
                    </a:lnTo>
                    <a:lnTo>
                      <a:pt x="9" y="47"/>
                    </a:lnTo>
                    <a:lnTo>
                      <a:pt x="15" y="47"/>
                    </a:lnTo>
                    <a:lnTo>
                      <a:pt x="17" y="48"/>
                    </a:lnTo>
                    <a:lnTo>
                      <a:pt x="17" y="50"/>
                    </a:lnTo>
                    <a:lnTo>
                      <a:pt x="20" y="50"/>
                    </a:lnTo>
                    <a:lnTo>
                      <a:pt x="20" y="45"/>
                    </a:lnTo>
                    <a:lnTo>
                      <a:pt x="24" y="45"/>
                    </a:lnTo>
                    <a:lnTo>
                      <a:pt x="26" y="45"/>
                    </a:lnTo>
                    <a:lnTo>
                      <a:pt x="24" y="47"/>
                    </a:lnTo>
                    <a:lnTo>
                      <a:pt x="22" y="47"/>
                    </a:lnTo>
                    <a:lnTo>
                      <a:pt x="24" y="52"/>
                    </a:lnTo>
                    <a:lnTo>
                      <a:pt x="26" y="50"/>
                    </a:lnTo>
                    <a:lnTo>
                      <a:pt x="29" y="50"/>
                    </a:lnTo>
                    <a:lnTo>
                      <a:pt x="26" y="48"/>
                    </a:lnTo>
                    <a:lnTo>
                      <a:pt x="31" y="48"/>
                    </a:lnTo>
                    <a:lnTo>
                      <a:pt x="31" y="47"/>
                    </a:lnTo>
                    <a:lnTo>
                      <a:pt x="31" y="41"/>
                    </a:lnTo>
                    <a:lnTo>
                      <a:pt x="29" y="37"/>
                    </a:lnTo>
                    <a:lnTo>
                      <a:pt x="31" y="33"/>
                    </a:lnTo>
                    <a:lnTo>
                      <a:pt x="33" y="33"/>
                    </a:lnTo>
                    <a:lnTo>
                      <a:pt x="35" y="33"/>
                    </a:lnTo>
                    <a:lnTo>
                      <a:pt x="38" y="37"/>
                    </a:lnTo>
                    <a:lnTo>
                      <a:pt x="35" y="47"/>
                    </a:lnTo>
                    <a:lnTo>
                      <a:pt x="58" y="45"/>
                    </a:lnTo>
                    <a:lnTo>
                      <a:pt x="58" y="41"/>
                    </a:lnTo>
                    <a:lnTo>
                      <a:pt x="62" y="41"/>
                    </a:lnTo>
                    <a:lnTo>
                      <a:pt x="67" y="43"/>
                    </a:lnTo>
                    <a:lnTo>
                      <a:pt x="71" y="45"/>
                    </a:lnTo>
                    <a:lnTo>
                      <a:pt x="78" y="45"/>
                    </a:lnTo>
                    <a:lnTo>
                      <a:pt x="80" y="43"/>
                    </a:lnTo>
                    <a:lnTo>
                      <a:pt x="84" y="39"/>
                    </a:lnTo>
                    <a:lnTo>
                      <a:pt x="82" y="43"/>
                    </a:lnTo>
                    <a:lnTo>
                      <a:pt x="80" y="47"/>
                    </a:lnTo>
                    <a:lnTo>
                      <a:pt x="73" y="50"/>
                    </a:lnTo>
                    <a:lnTo>
                      <a:pt x="69" y="50"/>
                    </a:lnTo>
                    <a:lnTo>
                      <a:pt x="62" y="50"/>
                    </a:lnTo>
                    <a:lnTo>
                      <a:pt x="53" y="52"/>
                    </a:lnTo>
                    <a:lnTo>
                      <a:pt x="38" y="60"/>
                    </a:lnTo>
                    <a:lnTo>
                      <a:pt x="40" y="62"/>
                    </a:lnTo>
                    <a:lnTo>
                      <a:pt x="40" y="66"/>
                    </a:lnTo>
                    <a:lnTo>
                      <a:pt x="49" y="68"/>
                    </a:lnTo>
                    <a:lnTo>
                      <a:pt x="55" y="68"/>
                    </a:lnTo>
                    <a:lnTo>
                      <a:pt x="62" y="66"/>
                    </a:lnTo>
                    <a:lnTo>
                      <a:pt x="67" y="64"/>
                    </a:lnTo>
                    <a:lnTo>
                      <a:pt x="71" y="60"/>
                    </a:lnTo>
                    <a:lnTo>
                      <a:pt x="73" y="54"/>
                    </a:lnTo>
                    <a:lnTo>
                      <a:pt x="78" y="52"/>
                    </a:lnTo>
                    <a:lnTo>
                      <a:pt x="89" y="54"/>
                    </a:lnTo>
                    <a:lnTo>
                      <a:pt x="104" y="48"/>
                    </a:lnTo>
                    <a:lnTo>
                      <a:pt x="109" y="48"/>
                    </a:lnTo>
                    <a:lnTo>
                      <a:pt x="113" y="50"/>
                    </a:lnTo>
                    <a:lnTo>
                      <a:pt x="118" y="52"/>
                    </a:lnTo>
                    <a:lnTo>
                      <a:pt x="122" y="52"/>
                    </a:lnTo>
                    <a:lnTo>
                      <a:pt x="122" y="47"/>
                    </a:lnTo>
                    <a:lnTo>
                      <a:pt x="127" y="47"/>
                    </a:lnTo>
                    <a:lnTo>
                      <a:pt x="129" y="47"/>
                    </a:lnTo>
                    <a:lnTo>
                      <a:pt x="127" y="48"/>
                    </a:lnTo>
                    <a:lnTo>
                      <a:pt x="140" y="47"/>
                    </a:lnTo>
                    <a:lnTo>
                      <a:pt x="149" y="45"/>
                    </a:lnTo>
                    <a:lnTo>
                      <a:pt x="151" y="43"/>
                    </a:lnTo>
                    <a:lnTo>
                      <a:pt x="153" y="39"/>
                    </a:lnTo>
                    <a:lnTo>
                      <a:pt x="151" y="27"/>
                    </a:lnTo>
                    <a:lnTo>
                      <a:pt x="149" y="22"/>
                    </a:lnTo>
                    <a:lnTo>
                      <a:pt x="144" y="22"/>
                    </a:lnTo>
                    <a:lnTo>
                      <a:pt x="142" y="20"/>
                    </a:lnTo>
                    <a:lnTo>
                      <a:pt x="138" y="20"/>
                    </a:lnTo>
                    <a:lnTo>
                      <a:pt x="140" y="22"/>
                    </a:lnTo>
                    <a:lnTo>
                      <a:pt x="140" y="25"/>
                    </a:lnTo>
                    <a:lnTo>
                      <a:pt x="138" y="31"/>
                    </a:lnTo>
                    <a:lnTo>
                      <a:pt x="138" y="33"/>
                    </a:lnTo>
                    <a:lnTo>
                      <a:pt x="133" y="33"/>
                    </a:lnTo>
                    <a:lnTo>
                      <a:pt x="133" y="31"/>
                    </a:lnTo>
                    <a:lnTo>
                      <a:pt x="136" y="29"/>
                    </a:lnTo>
                    <a:lnTo>
                      <a:pt x="133" y="25"/>
                    </a:lnTo>
                    <a:lnTo>
                      <a:pt x="131" y="25"/>
                    </a:lnTo>
                    <a:lnTo>
                      <a:pt x="127" y="27"/>
                    </a:lnTo>
                    <a:lnTo>
                      <a:pt x="127" y="24"/>
                    </a:lnTo>
                    <a:lnTo>
                      <a:pt x="127" y="20"/>
                    </a:lnTo>
                    <a:lnTo>
                      <a:pt x="120" y="20"/>
                    </a:lnTo>
                    <a:lnTo>
                      <a:pt x="113" y="18"/>
                    </a:lnTo>
                    <a:lnTo>
                      <a:pt x="102" y="10"/>
                    </a:lnTo>
                    <a:lnTo>
                      <a:pt x="104" y="8"/>
                    </a:lnTo>
                    <a:lnTo>
                      <a:pt x="104" y="4"/>
                    </a:lnTo>
                    <a:lnTo>
                      <a:pt x="9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1" name="Freeform 580"/>
              <p:cNvSpPr>
                <a:spLocks/>
              </p:cNvSpPr>
              <p:nvPr/>
            </p:nvSpPr>
            <p:spPr bwMode="auto">
              <a:xfrm>
                <a:off x="1095" y="1042"/>
                <a:ext cx="153" cy="68"/>
              </a:xfrm>
              <a:custGeom>
                <a:avLst/>
                <a:gdLst>
                  <a:gd name="T0" fmla="*/ 98 w 153"/>
                  <a:gd name="T1" fmla="*/ 0 h 68"/>
                  <a:gd name="T2" fmla="*/ 93 w 153"/>
                  <a:gd name="T3" fmla="*/ 2 h 68"/>
                  <a:gd name="T4" fmla="*/ 93 w 153"/>
                  <a:gd name="T5" fmla="*/ 20 h 68"/>
                  <a:gd name="T6" fmla="*/ 102 w 153"/>
                  <a:gd name="T7" fmla="*/ 24 h 68"/>
                  <a:gd name="T8" fmla="*/ 98 w 153"/>
                  <a:gd name="T9" fmla="*/ 29 h 68"/>
                  <a:gd name="T10" fmla="*/ 104 w 153"/>
                  <a:gd name="T11" fmla="*/ 31 h 68"/>
                  <a:gd name="T12" fmla="*/ 91 w 153"/>
                  <a:gd name="T13" fmla="*/ 37 h 68"/>
                  <a:gd name="T14" fmla="*/ 69 w 153"/>
                  <a:gd name="T15" fmla="*/ 31 h 68"/>
                  <a:gd name="T16" fmla="*/ 55 w 153"/>
                  <a:gd name="T17" fmla="*/ 25 h 68"/>
                  <a:gd name="T18" fmla="*/ 40 w 153"/>
                  <a:gd name="T19" fmla="*/ 20 h 68"/>
                  <a:gd name="T20" fmla="*/ 20 w 153"/>
                  <a:gd name="T21" fmla="*/ 20 h 68"/>
                  <a:gd name="T22" fmla="*/ 13 w 153"/>
                  <a:gd name="T23" fmla="*/ 22 h 68"/>
                  <a:gd name="T24" fmla="*/ 9 w 153"/>
                  <a:gd name="T25" fmla="*/ 25 h 68"/>
                  <a:gd name="T26" fmla="*/ 15 w 153"/>
                  <a:gd name="T27" fmla="*/ 29 h 68"/>
                  <a:gd name="T28" fmla="*/ 2 w 153"/>
                  <a:gd name="T29" fmla="*/ 33 h 68"/>
                  <a:gd name="T30" fmla="*/ 13 w 153"/>
                  <a:gd name="T31" fmla="*/ 39 h 68"/>
                  <a:gd name="T32" fmla="*/ 0 w 153"/>
                  <a:gd name="T33" fmla="*/ 48 h 68"/>
                  <a:gd name="T34" fmla="*/ 15 w 153"/>
                  <a:gd name="T35" fmla="*/ 47 h 68"/>
                  <a:gd name="T36" fmla="*/ 17 w 153"/>
                  <a:gd name="T37" fmla="*/ 50 h 68"/>
                  <a:gd name="T38" fmla="*/ 20 w 153"/>
                  <a:gd name="T39" fmla="*/ 45 h 68"/>
                  <a:gd name="T40" fmla="*/ 26 w 153"/>
                  <a:gd name="T41" fmla="*/ 45 h 68"/>
                  <a:gd name="T42" fmla="*/ 22 w 153"/>
                  <a:gd name="T43" fmla="*/ 47 h 68"/>
                  <a:gd name="T44" fmla="*/ 26 w 153"/>
                  <a:gd name="T45" fmla="*/ 50 h 68"/>
                  <a:gd name="T46" fmla="*/ 26 w 153"/>
                  <a:gd name="T47" fmla="*/ 48 h 68"/>
                  <a:gd name="T48" fmla="*/ 31 w 153"/>
                  <a:gd name="T49" fmla="*/ 47 h 68"/>
                  <a:gd name="T50" fmla="*/ 29 w 153"/>
                  <a:gd name="T51" fmla="*/ 37 h 68"/>
                  <a:gd name="T52" fmla="*/ 33 w 153"/>
                  <a:gd name="T53" fmla="*/ 33 h 68"/>
                  <a:gd name="T54" fmla="*/ 38 w 153"/>
                  <a:gd name="T55" fmla="*/ 37 h 68"/>
                  <a:gd name="T56" fmla="*/ 58 w 153"/>
                  <a:gd name="T57" fmla="*/ 45 h 68"/>
                  <a:gd name="T58" fmla="*/ 62 w 153"/>
                  <a:gd name="T59" fmla="*/ 41 h 68"/>
                  <a:gd name="T60" fmla="*/ 71 w 153"/>
                  <a:gd name="T61" fmla="*/ 45 h 68"/>
                  <a:gd name="T62" fmla="*/ 80 w 153"/>
                  <a:gd name="T63" fmla="*/ 43 h 68"/>
                  <a:gd name="T64" fmla="*/ 82 w 153"/>
                  <a:gd name="T65" fmla="*/ 43 h 68"/>
                  <a:gd name="T66" fmla="*/ 73 w 153"/>
                  <a:gd name="T67" fmla="*/ 50 h 68"/>
                  <a:gd name="T68" fmla="*/ 62 w 153"/>
                  <a:gd name="T69" fmla="*/ 50 h 68"/>
                  <a:gd name="T70" fmla="*/ 38 w 153"/>
                  <a:gd name="T71" fmla="*/ 60 h 68"/>
                  <a:gd name="T72" fmla="*/ 40 w 153"/>
                  <a:gd name="T73" fmla="*/ 66 h 68"/>
                  <a:gd name="T74" fmla="*/ 55 w 153"/>
                  <a:gd name="T75" fmla="*/ 68 h 68"/>
                  <a:gd name="T76" fmla="*/ 67 w 153"/>
                  <a:gd name="T77" fmla="*/ 64 h 68"/>
                  <a:gd name="T78" fmla="*/ 73 w 153"/>
                  <a:gd name="T79" fmla="*/ 54 h 68"/>
                  <a:gd name="T80" fmla="*/ 89 w 153"/>
                  <a:gd name="T81" fmla="*/ 54 h 68"/>
                  <a:gd name="T82" fmla="*/ 109 w 153"/>
                  <a:gd name="T83" fmla="*/ 48 h 68"/>
                  <a:gd name="T84" fmla="*/ 118 w 153"/>
                  <a:gd name="T85" fmla="*/ 52 h 68"/>
                  <a:gd name="T86" fmla="*/ 122 w 153"/>
                  <a:gd name="T87" fmla="*/ 47 h 68"/>
                  <a:gd name="T88" fmla="*/ 129 w 153"/>
                  <a:gd name="T89" fmla="*/ 47 h 68"/>
                  <a:gd name="T90" fmla="*/ 140 w 153"/>
                  <a:gd name="T91" fmla="*/ 47 h 68"/>
                  <a:gd name="T92" fmla="*/ 151 w 153"/>
                  <a:gd name="T93" fmla="*/ 43 h 68"/>
                  <a:gd name="T94" fmla="*/ 151 w 153"/>
                  <a:gd name="T95" fmla="*/ 27 h 68"/>
                  <a:gd name="T96" fmla="*/ 144 w 153"/>
                  <a:gd name="T97" fmla="*/ 22 h 68"/>
                  <a:gd name="T98" fmla="*/ 138 w 153"/>
                  <a:gd name="T99" fmla="*/ 20 h 68"/>
                  <a:gd name="T100" fmla="*/ 140 w 153"/>
                  <a:gd name="T101" fmla="*/ 25 h 68"/>
                  <a:gd name="T102" fmla="*/ 138 w 153"/>
                  <a:gd name="T103" fmla="*/ 33 h 68"/>
                  <a:gd name="T104" fmla="*/ 133 w 153"/>
                  <a:gd name="T105" fmla="*/ 31 h 68"/>
                  <a:gd name="T106" fmla="*/ 133 w 153"/>
                  <a:gd name="T107" fmla="*/ 25 h 68"/>
                  <a:gd name="T108" fmla="*/ 127 w 153"/>
                  <a:gd name="T109" fmla="*/ 27 h 68"/>
                  <a:gd name="T110" fmla="*/ 127 w 153"/>
                  <a:gd name="T111" fmla="*/ 20 h 68"/>
                  <a:gd name="T112" fmla="*/ 113 w 153"/>
                  <a:gd name="T113" fmla="*/ 18 h 68"/>
                  <a:gd name="T114" fmla="*/ 104 w 153"/>
                  <a:gd name="T115" fmla="*/ 8 h 68"/>
                  <a:gd name="T116" fmla="*/ 98 w 153"/>
                  <a:gd name="T1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68">
                    <a:moveTo>
                      <a:pt x="98" y="0"/>
                    </a:moveTo>
                    <a:lnTo>
                      <a:pt x="98" y="0"/>
                    </a:lnTo>
                    <a:lnTo>
                      <a:pt x="95" y="2"/>
                    </a:lnTo>
                    <a:lnTo>
                      <a:pt x="93" y="2"/>
                    </a:lnTo>
                    <a:lnTo>
                      <a:pt x="93" y="12"/>
                    </a:lnTo>
                    <a:lnTo>
                      <a:pt x="93" y="20"/>
                    </a:lnTo>
                    <a:lnTo>
                      <a:pt x="98" y="22"/>
                    </a:lnTo>
                    <a:lnTo>
                      <a:pt x="102" y="24"/>
                    </a:lnTo>
                    <a:lnTo>
                      <a:pt x="100" y="27"/>
                    </a:lnTo>
                    <a:lnTo>
                      <a:pt x="98" y="29"/>
                    </a:lnTo>
                    <a:lnTo>
                      <a:pt x="98" y="31"/>
                    </a:lnTo>
                    <a:lnTo>
                      <a:pt x="104" y="31"/>
                    </a:lnTo>
                    <a:lnTo>
                      <a:pt x="107" y="37"/>
                    </a:lnTo>
                    <a:lnTo>
                      <a:pt x="91" y="37"/>
                    </a:lnTo>
                    <a:lnTo>
                      <a:pt x="73" y="35"/>
                    </a:lnTo>
                    <a:lnTo>
                      <a:pt x="69" y="31"/>
                    </a:lnTo>
                    <a:lnTo>
                      <a:pt x="62" y="25"/>
                    </a:lnTo>
                    <a:lnTo>
                      <a:pt x="55" y="25"/>
                    </a:lnTo>
                    <a:lnTo>
                      <a:pt x="51" y="25"/>
                    </a:lnTo>
                    <a:lnTo>
                      <a:pt x="40" y="20"/>
                    </a:lnTo>
                    <a:lnTo>
                      <a:pt x="29" y="20"/>
                    </a:lnTo>
                    <a:lnTo>
                      <a:pt x="20" y="20"/>
                    </a:lnTo>
                    <a:lnTo>
                      <a:pt x="17" y="22"/>
                    </a:lnTo>
                    <a:lnTo>
                      <a:pt x="13" y="22"/>
                    </a:lnTo>
                    <a:lnTo>
                      <a:pt x="9" y="20"/>
                    </a:lnTo>
                    <a:lnTo>
                      <a:pt x="9" y="25"/>
                    </a:lnTo>
                    <a:lnTo>
                      <a:pt x="9" y="29"/>
                    </a:lnTo>
                    <a:lnTo>
                      <a:pt x="15" y="29"/>
                    </a:lnTo>
                    <a:lnTo>
                      <a:pt x="13" y="29"/>
                    </a:lnTo>
                    <a:lnTo>
                      <a:pt x="2" y="33"/>
                    </a:lnTo>
                    <a:lnTo>
                      <a:pt x="2" y="39"/>
                    </a:lnTo>
                    <a:lnTo>
                      <a:pt x="13" y="39"/>
                    </a:lnTo>
                    <a:lnTo>
                      <a:pt x="0" y="43"/>
                    </a:lnTo>
                    <a:lnTo>
                      <a:pt x="0" y="48"/>
                    </a:lnTo>
                    <a:lnTo>
                      <a:pt x="9" y="47"/>
                    </a:lnTo>
                    <a:lnTo>
                      <a:pt x="15" y="47"/>
                    </a:lnTo>
                    <a:lnTo>
                      <a:pt x="17" y="48"/>
                    </a:lnTo>
                    <a:lnTo>
                      <a:pt x="17" y="50"/>
                    </a:lnTo>
                    <a:lnTo>
                      <a:pt x="20" y="50"/>
                    </a:lnTo>
                    <a:lnTo>
                      <a:pt x="20" y="45"/>
                    </a:lnTo>
                    <a:lnTo>
                      <a:pt x="24" y="45"/>
                    </a:lnTo>
                    <a:lnTo>
                      <a:pt x="26" y="45"/>
                    </a:lnTo>
                    <a:lnTo>
                      <a:pt x="24" y="47"/>
                    </a:lnTo>
                    <a:lnTo>
                      <a:pt x="22" y="47"/>
                    </a:lnTo>
                    <a:lnTo>
                      <a:pt x="24" y="52"/>
                    </a:lnTo>
                    <a:lnTo>
                      <a:pt x="26" y="50"/>
                    </a:lnTo>
                    <a:lnTo>
                      <a:pt x="29" y="50"/>
                    </a:lnTo>
                    <a:lnTo>
                      <a:pt x="26" y="48"/>
                    </a:lnTo>
                    <a:lnTo>
                      <a:pt x="31" y="48"/>
                    </a:lnTo>
                    <a:lnTo>
                      <a:pt x="31" y="47"/>
                    </a:lnTo>
                    <a:lnTo>
                      <a:pt x="31" y="41"/>
                    </a:lnTo>
                    <a:lnTo>
                      <a:pt x="29" y="37"/>
                    </a:lnTo>
                    <a:lnTo>
                      <a:pt x="31" y="33"/>
                    </a:lnTo>
                    <a:lnTo>
                      <a:pt x="33" y="33"/>
                    </a:lnTo>
                    <a:lnTo>
                      <a:pt x="35" y="33"/>
                    </a:lnTo>
                    <a:lnTo>
                      <a:pt x="38" y="37"/>
                    </a:lnTo>
                    <a:lnTo>
                      <a:pt x="35" y="47"/>
                    </a:lnTo>
                    <a:lnTo>
                      <a:pt x="58" y="45"/>
                    </a:lnTo>
                    <a:lnTo>
                      <a:pt x="58" y="41"/>
                    </a:lnTo>
                    <a:lnTo>
                      <a:pt x="62" y="41"/>
                    </a:lnTo>
                    <a:lnTo>
                      <a:pt x="67" y="43"/>
                    </a:lnTo>
                    <a:lnTo>
                      <a:pt x="71" y="45"/>
                    </a:lnTo>
                    <a:lnTo>
                      <a:pt x="78" y="45"/>
                    </a:lnTo>
                    <a:lnTo>
                      <a:pt x="80" y="43"/>
                    </a:lnTo>
                    <a:lnTo>
                      <a:pt x="84" y="39"/>
                    </a:lnTo>
                    <a:lnTo>
                      <a:pt x="82" y="43"/>
                    </a:lnTo>
                    <a:lnTo>
                      <a:pt x="80" y="47"/>
                    </a:lnTo>
                    <a:lnTo>
                      <a:pt x="73" y="50"/>
                    </a:lnTo>
                    <a:lnTo>
                      <a:pt x="69" y="50"/>
                    </a:lnTo>
                    <a:lnTo>
                      <a:pt x="62" y="50"/>
                    </a:lnTo>
                    <a:lnTo>
                      <a:pt x="53" y="52"/>
                    </a:lnTo>
                    <a:lnTo>
                      <a:pt x="38" y="60"/>
                    </a:lnTo>
                    <a:lnTo>
                      <a:pt x="40" y="62"/>
                    </a:lnTo>
                    <a:lnTo>
                      <a:pt x="40" y="66"/>
                    </a:lnTo>
                    <a:lnTo>
                      <a:pt x="49" y="68"/>
                    </a:lnTo>
                    <a:lnTo>
                      <a:pt x="55" y="68"/>
                    </a:lnTo>
                    <a:lnTo>
                      <a:pt x="62" y="66"/>
                    </a:lnTo>
                    <a:lnTo>
                      <a:pt x="67" y="64"/>
                    </a:lnTo>
                    <a:lnTo>
                      <a:pt x="71" y="60"/>
                    </a:lnTo>
                    <a:lnTo>
                      <a:pt x="73" y="54"/>
                    </a:lnTo>
                    <a:lnTo>
                      <a:pt x="78" y="52"/>
                    </a:lnTo>
                    <a:lnTo>
                      <a:pt x="89" y="54"/>
                    </a:lnTo>
                    <a:lnTo>
                      <a:pt x="104" y="48"/>
                    </a:lnTo>
                    <a:lnTo>
                      <a:pt x="109" y="48"/>
                    </a:lnTo>
                    <a:lnTo>
                      <a:pt x="113" y="50"/>
                    </a:lnTo>
                    <a:lnTo>
                      <a:pt x="118" y="52"/>
                    </a:lnTo>
                    <a:lnTo>
                      <a:pt x="122" y="52"/>
                    </a:lnTo>
                    <a:lnTo>
                      <a:pt x="122" y="47"/>
                    </a:lnTo>
                    <a:lnTo>
                      <a:pt x="127" y="47"/>
                    </a:lnTo>
                    <a:lnTo>
                      <a:pt x="129" y="47"/>
                    </a:lnTo>
                    <a:lnTo>
                      <a:pt x="127" y="48"/>
                    </a:lnTo>
                    <a:lnTo>
                      <a:pt x="140" y="47"/>
                    </a:lnTo>
                    <a:lnTo>
                      <a:pt x="149" y="45"/>
                    </a:lnTo>
                    <a:lnTo>
                      <a:pt x="151" y="43"/>
                    </a:lnTo>
                    <a:lnTo>
                      <a:pt x="153" y="39"/>
                    </a:lnTo>
                    <a:lnTo>
                      <a:pt x="151" y="27"/>
                    </a:lnTo>
                    <a:lnTo>
                      <a:pt x="149" y="22"/>
                    </a:lnTo>
                    <a:lnTo>
                      <a:pt x="144" y="22"/>
                    </a:lnTo>
                    <a:lnTo>
                      <a:pt x="142" y="20"/>
                    </a:lnTo>
                    <a:lnTo>
                      <a:pt x="138" y="20"/>
                    </a:lnTo>
                    <a:lnTo>
                      <a:pt x="140" y="22"/>
                    </a:lnTo>
                    <a:lnTo>
                      <a:pt x="140" y="25"/>
                    </a:lnTo>
                    <a:lnTo>
                      <a:pt x="138" y="31"/>
                    </a:lnTo>
                    <a:lnTo>
                      <a:pt x="138" y="33"/>
                    </a:lnTo>
                    <a:lnTo>
                      <a:pt x="133" y="33"/>
                    </a:lnTo>
                    <a:lnTo>
                      <a:pt x="133" y="31"/>
                    </a:lnTo>
                    <a:lnTo>
                      <a:pt x="136" y="29"/>
                    </a:lnTo>
                    <a:lnTo>
                      <a:pt x="133" y="25"/>
                    </a:lnTo>
                    <a:lnTo>
                      <a:pt x="131" y="25"/>
                    </a:lnTo>
                    <a:lnTo>
                      <a:pt x="127" y="27"/>
                    </a:lnTo>
                    <a:lnTo>
                      <a:pt x="127" y="24"/>
                    </a:lnTo>
                    <a:lnTo>
                      <a:pt x="127" y="20"/>
                    </a:lnTo>
                    <a:lnTo>
                      <a:pt x="120" y="20"/>
                    </a:lnTo>
                    <a:lnTo>
                      <a:pt x="113" y="18"/>
                    </a:lnTo>
                    <a:lnTo>
                      <a:pt x="102" y="10"/>
                    </a:lnTo>
                    <a:lnTo>
                      <a:pt x="104" y="8"/>
                    </a:lnTo>
                    <a:lnTo>
                      <a:pt x="104" y="4"/>
                    </a:lnTo>
                    <a:lnTo>
                      <a:pt x="9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0" name="Group 584"/>
            <p:cNvGrpSpPr>
              <a:grpSpLocks/>
            </p:cNvGrpSpPr>
            <p:nvPr/>
          </p:nvGrpSpPr>
          <p:grpSpPr bwMode="auto">
            <a:xfrm>
              <a:off x="1382" y="1025"/>
              <a:ext cx="46" cy="12"/>
              <a:chOff x="1382" y="1025"/>
              <a:chExt cx="46" cy="12"/>
            </a:xfrm>
            <a:grpFill/>
          </p:grpSpPr>
          <p:sp>
            <p:nvSpPr>
              <p:cNvPr id="3098" name="Freeform 582"/>
              <p:cNvSpPr>
                <a:spLocks/>
              </p:cNvSpPr>
              <p:nvPr/>
            </p:nvSpPr>
            <p:spPr bwMode="auto">
              <a:xfrm>
                <a:off x="1382" y="1025"/>
                <a:ext cx="46" cy="12"/>
              </a:xfrm>
              <a:custGeom>
                <a:avLst/>
                <a:gdLst>
                  <a:gd name="T0" fmla="*/ 29 w 46"/>
                  <a:gd name="T1" fmla="*/ 0 h 12"/>
                  <a:gd name="T2" fmla="*/ 29 w 46"/>
                  <a:gd name="T3" fmla="*/ 0 h 12"/>
                  <a:gd name="T4" fmla="*/ 13 w 46"/>
                  <a:gd name="T5" fmla="*/ 5 h 12"/>
                  <a:gd name="T6" fmla="*/ 9 w 46"/>
                  <a:gd name="T7" fmla="*/ 5 h 12"/>
                  <a:gd name="T8" fmla="*/ 7 w 46"/>
                  <a:gd name="T9" fmla="*/ 5 h 12"/>
                  <a:gd name="T10" fmla="*/ 2 w 46"/>
                  <a:gd name="T11" fmla="*/ 3 h 12"/>
                  <a:gd name="T12" fmla="*/ 0 w 46"/>
                  <a:gd name="T13" fmla="*/ 9 h 12"/>
                  <a:gd name="T14" fmla="*/ 5 w 46"/>
                  <a:gd name="T15" fmla="*/ 9 h 12"/>
                  <a:gd name="T16" fmla="*/ 9 w 46"/>
                  <a:gd name="T17" fmla="*/ 7 h 12"/>
                  <a:gd name="T18" fmla="*/ 18 w 46"/>
                  <a:gd name="T19" fmla="*/ 11 h 12"/>
                  <a:gd name="T20" fmla="*/ 29 w 46"/>
                  <a:gd name="T21" fmla="*/ 12 h 12"/>
                  <a:gd name="T22" fmla="*/ 35 w 46"/>
                  <a:gd name="T23" fmla="*/ 12 h 12"/>
                  <a:gd name="T24" fmla="*/ 42 w 46"/>
                  <a:gd name="T25" fmla="*/ 11 h 12"/>
                  <a:gd name="T26" fmla="*/ 44 w 46"/>
                  <a:gd name="T27" fmla="*/ 7 h 12"/>
                  <a:gd name="T28" fmla="*/ 46 w 46"/>
                  <a:gd name="T29" fmla="*/ 5 h 12"/>
                  <a:gd name="T30" fmla="*/ 44 w 46"/>
                  <a:gd name="T31" fmla="*/ 3 h 12"/>
                  <a:gd name="T32" fmla="*/ 42 w 46"/>
                  <a:gd name="T33" fmla="*/ 2 h 12"/>
                  <a:gd name="T34" fmla="*/ 35 w 46"/>
                  <a:gd name="T35" fmla="*/ 0 h 12"/>
                  <a:gd name="T36" fmla="*/ 29 w 46"/>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2">
                    <a:moveTo>
                      <a:pt x="29" y="0"/>
                    </a:moveTo>
                    <a:lnTo>
                      <a:pt x="29" y="0"/>
                    </a:lnTo>
                    <a:lnTo>
                      <a:pt x="13" y="5"/>
                    </a:lnTo>
                    <a:lnTo>
                      <a:pt x="9" y="5"/>
                    </a:lnTo>
                    <a:lnTo>
                      <a:pt x="7" y="5"/>
                    </a:lnTo>
                    <a:lnTo>
                      <a:pt x="2" y="3"/>
                    </a:lnTo>
                    <a:lnTo>
                      <a:pt x="0" y="9"/>
                    </a:lnTo>
                    <a:lnTo>
                      <a:pt x="5" y="9"/>
                    </a:lnTo>
                    <a:lnTo>
                      <a:pt x="9" y="7"/>
                    </a:lnTo>
                    <a:lnTo>
                      <a:pt x="18" y="11"/>
                    </a:lnTo>
                    <a:lnTo>
                      <a:pt x="29" y="12"/>
                    </a:lnTo>
                    <a:lnTo>
                      <a:pt x="35" y="12"/>
                    </a:lnTo>
                    <a:lnTo>
                      <a:pt x="42" y="11"/>
                    </a:lnTo>
                    <a:lnTo>
                      <a:pt x="44" y="7"/>
                    </a:lnTo>
                    <a:lnTo>
                      <a:pt x="46" y="5"/>
                    </a:lnTo>
                    <a:lnTo>
                      <a:pt x="44" y="3"/>
                    </a:lnTo>
                    <a:lnTo>
                      <a:pt x="42" y="2"/>
                    </a:lnTo>
                    <a:lnTo>
                      <a:pt x="35" y="0"/>
                    </a:lnTo>
                    <a:lnTo>
                      <a:pt x="2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9" name="Freeform 583"/>
              <p:cNvSpPr>
                <a:spLocks/>
              </p:cNvSpPr>
              <p:nvPr/>
            </p:nvSpPr>
            <p:spPr bwMode="auto">
              <a:xfrm>
                <a:off x="1382" y="1025"/>
                <a:ext cx="46" cy="12"/>
              </a:xfrm>
              <a:custGeom>
                <a:avLst/>
                <a:gdLst>
                  <a:gd name="T0" fmla="*/ 29 w 46"/>
                  <a:gd name="T1" fmla="*/ 0 h 12"/>
                  <a:gd name="T2" fmla="*/ 29 w 46"/>
                  <a:gd name="T3" fmla="*/ 0 h 12"/>
                  <a:gd name="T4" fmla="*/ 13 w 46"/>
                  <a:gd name="T5" fmla="*/ 5 h 12"/>
                  <a:gd name="T6" fmla="*/ 9 w 46"/>
                  <a:gd name="T7" fmla="*/ 5 h 12"/>
                  <a:gd name="T8" fmla="*/ 7 w 46"/>
                  <a:gd name="T9" fmla="*/ 5 h 12"/>
                  <a:gd name="T10" fmla="*/ 2 w 46"/>
                  <a:gd name="T11" fmla="*/ 3 h 12"/>
                  <a:gd name="T12" fmla="*/ 0 w 46"/>
                  <a:gd name="T13" fmla="*/ 9 h 12"/>
                  <a:gd name="T14" fmla="*/ 5 w 46"/>
                  <a:gd name="T15" fmla="*/ 9 h 12"/>
                  <a:gd name="T16" fmla="*/ 9 w 46"/>
                  <a:gd name="T17" fmla="*/ 7 h 12"/>
                  <a:gd name="T18" fmla="*/ 18 w 46"/>
                  <a:gd name="T19" fmla="*/ 11 h 12"/>
                  <a:gd name="T20" fmla="*/ 29 w 46"/>
                  <a:gd name="T21" fmla="*/ 12 h 12"/>
                  <a:gd name="T22" fmla="*/ 35 w 46"/>
                  <a:gd name="T23" fmla="*/ 12 h 12"/>
                  <a:gd name="T24" fmla="*/ 42 w 46"/>
                  <a:gd name="T25" fmla="*/ 11 h 12"/>
                  <a:gd name="T26" fmla="*/ 44 w 46"/>
                  <a:gd name="T27" fmla="*/ 7 h 12"/>
                  <a:gd name="T28" fmla="*/ 46 w 46"/>
                  <a:gd name="T29" fmla="*/ 5 h 12"/>
                  <a:gd name="T30" fmla="*/ 44 w 46"/>
                  <a:gd name="T31" fmla="*/ 3 h 12"/>
                  <a:gd name="T32" fmla="*/ 42 w 46"/>
                  <a:gd name="T33" fmla="*/ 2 h 12"/>
                  <a:gd name="T34" fmla="*/ 35 w 46"/>
                  <a:gd name="T35" fmla="*/ 0 h 12"/>
                  <a:gd name="T36" fmla="*/ 29 w 46"/>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2">
                    <a:moveTo>
                      <a:pt x="29" y="0"/>
                    </a:moveTo>
                    <a:lnTo>
                      <a:pt x="29" y="0"/>
                    </a:lnTo>
                    <a:lnTo>
                      <a:pt x="13" y="5"/>
                    </a:lnTo>
                    <a:lnTo>
                      <a:pt x="9" y="5"/>
                    </a:lnTo>
                    <a:lnTo>
                      <a:pt x="7" y="5"/>
                    </a:lnTo>
                    <a:lnTo>
                      <a:pt x="2" y="3"/>
                    </a:lnTo>
                    <a:lnTo>
                      <a:pt x="0" y="9"/>
                    </a:lnTo>
                    <a:lnTo>
                      <a:pt x="5" y="9"/>
                    </a:lnTo>
                    <a:lnTo>
                      <a:pt x="9" y="7"/>
                    </a:lnTo>
                    <a:lnTo>
                      <a:pt x="18" y="11"/>
                    </a:lnTo>
                    <a:lnTo>
                      <a:pt x="29" y="12"/>
                    </a:lnTo>
                    <a:lnTo>
                      <a:pt x="35" y="12"/>
                    </a:lnTo>
                    <a:lnTo>
                      <a:pt x="42" y="11"/>
                    </a:lnTo>
                    <a:lnTo>
                      <a:pt x="44" y="7"/>
                    </a:lnTo>
                    <a:lnTo>
                      <a:pt x="46" y="5"/>
                    </a:lnTo>
                    <a:lnTo>
                      <a:pt x="44" y="3"/>
                    </a:lnTo>
                    <a:lnTo>
                      <a:pt x="42" y="2"/>
                    </a:lnTo>
                    <a:lnTo>
                      <a:pt x="35" y="0"/>
                    </a:lnTo>
                    <a:lnTo>
                      <a:pt x="2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1" name="Group 587"/>
            <p:cNvGrpSpPr>
              <a:grpSpLocks/>
            </p:cNvGrpSpPr>
            <p:nvPr/>
          </p:nvGrpSpPr>
          <p:grpSpPr bwMode="auto">
            <a:xfrm>
              <a:off x="1454" y="1021"/>
              <a:ext cx="16" cy="12"/>
              <a:chOff x="1454" y="1021"/>
              <a:chExt cx="16" cy="12"/>
            </a:xfrm>
            <a:grpFill/>
          </p:grpSpPr>
          <p:sp>
            <p:nvSpPr>
              <p:cNvPr id="3096" name="Freeform 585"/>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7" name="Freeform 586"/>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2" name="Group 590"/>
            <p:cNvGrpSpPr>
              <a:grpSpLocks/>
            </p:cNvGrpSpPr>
            <p:nvPr/>
          </p:nvGrpSpPr>
          <p:grpSpPr bwMode="auto">
            <a:xfrm>
              <a:off x="1302" y="1021"/>
              <a:ext cx="14" cy="8"/>
              <a:chOff x="1302" y="1021"/>
              <a:chExt cx="14" cy="8"/>
            </a:xfrm>
            <a:grpFill/>
          </p:grpSpPr>
          <p:sp>
            <p:nvSpPr>
              <p:cNvPr id="3094" name="Freeform 588"/>
              <p:cNvSpPr>
                <a:spLocks/>
              </p:cNvSpPr>
              <p:nvPr/>
            </p:nvSpPr>
            <p:spPr bwMode="auto">
              <a:xfrm>
                <a:off x="1302" y="1021"/>
                <a:ext cx="14" cy="8"/>
              </a:xfrm>
              <a:custGeom>
                <a:avLst/>
                <a:gdLst>
                  <a:gd name="T0" fmla="*/ 5 w 14"/>
                  <a:gd name="T1" fmla="*/ 0 h 8"/>
                  <a:gd name="T2" fmla="*/ 5 w 14"/>
                  <a:gd name="T3" fmla="*/ 0 h 8"/>
                  <a:gd name="T4" fmla="*/ 0 w 14"/>
                  <a:gd name="T5" fmla="*/ 5 h 8"/>
                  <a:gd name="T6" fmla="*/ 2 w 14"/>
                  <a:gd name="T7" fmla="*/ 5 h 8"/>
                  <a:gd name="T8" fmla="*/ 9 w 14"/>
                  <a:gd name="T9" fmla="*/ 8 h 8"/>
                  <a:gd name="T10" fmla="*/ 9 w 14"/>
                  <a:gd name="T11" fmla="*/ 6 h 8"/>
                  <a:gd name="T12" fmla="*/ 12 w 14"/>
                  <a:gd name="T13" fmla="*/ 8 h 8"/>
                  <a:gd name="T14" fmla="*/ 12 w 14"/>
                  <a:gd name="T15" fmla="*/ 6 h 8"/>
                  <a:gd name="T16" fmla="*/ 14 w 14"/>
                  <a:gd name="T17" fmla="*/ 3 h 8"/>
                  <a:gd name="T18" fmla="*/ 5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5" y="0"/>
                    </a:moveTo>
                    <a:lnTo>
                      <a:pt x="5" y="0"/>
                    </a:lnTo>
                    <a:lnTo>
                      <a:pt x="0" y="5"/>
                    </a:lnTo>
                    <a:lnTo>
                      <a:pt x="2" y="5"/>
                    </a:lnTo>
                    <a:lnTo>
                      <a:pt x="9" y="8"/>
                    </a:lnTo>
                    <a:lnTo>
                      <a:pt x="9" y="6"/>
                    </a:lnTo>
                    <a:lnTo>
                      <a:pt x="12" y="8"/>
                    </a:lnTo>
                    <a:lnTo>
                      <a:pt x="12" y="6"/>
                    </a:lnTo>
                    <a:lnTo>
                      <a:pt x="14" y="3"/>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5" name="Freeform 589"/>
              <p:cNvSpPr>
                <a:spLocks/>
              </p:cNvSpPr>
              <p:nvPr/>
            </p:nvSpPr>
            <p:spPr bwMode="auto">
              <a:xfrm>
                <a:off x="1302" y="1021"/>
                <a:ext cx="14" cy="8"/>
              </a:xfrm>
              <a:custGeom>
                <a:avLst/>
                <a:gdLst>
                  <a:gd name="T0" fmla="*/ 5 w 14"/>
                  <a:gd name="T1" fmla="*/ 0 h 8"/>
                  <a:gd name="T2" fmla="*/ 5 w 14"/>
                  <a:gd name="T3" fmla="*/ 0 h 8"/>
                  <a:gd name="T4" fmla="*/ 0 w 14"/>
                  <a:gd name="T5" fmla="*/ 5 h 8"/>
                  <a:gd name="T6" fmla="*/ 2 w 14"/>
                  <a:gd name="T7" fmla="*/ 5 h 8"/>
                  <a:gd name="T8" fmla="*/ 9 w 14"/>
                  <a:gd name="T9" fmla="*/ 8 h 8"/>
                  <a:gd name="T10" fmla="*/ 9 w 14"/>
                  <a:gd name="T11" fmla="*/ 6 h 8"/>
                  <a:gd name="T12" fmla="*/ 12 w 14"/>
                  <a:gd name="T13" fmla="*/ 8 h 8"/>
                  <a:gd name="T14" fmla="*/ 12 w 14"/>
                  <a:gd name="T15" fmla="*/ 6 h 8"/>
                  <a:gd name="T16" fmla="*/ 14 w 14"/>
                  <a:gd name="T17" fmla="*/ 3 h 8"/>
                  <a:gd name="T18" fmla="*/ 5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5" y="0"/>
                    </a:moveTo>
                    <a:lnTo>
                      <a:pt x="5" y="0"/>
                    </a:lnTo>
                    <a:lnTo>
                      <a:pt x="0" y="5"/>
                    </a:lnTo>
                    <a:lnTo>
                      <a:pt x="2" y="5"/>
                    </a:lnTo>
                    <a:lnTo>
                      <a:pt x="9" y="8"/>
                    </a:lnTo>
                    <a:lnTo>
                      <a:pt x="9" y="6"/>
                    </a:lnTo>
                    <a:lnTo>
                      <a:pt x="12" y="8"/>
                    </a:lnTo>
                    <a:lnTo>
                      <a:pt x="12" y="6"/>
                    </a:lnTo>
                    <a:lnTo>
                      <a:pt x="14" y="3"/>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3" name="Group 593"/>
            <p:cNvGrpSpPr>
              <a:grpSpLocks/>
            </p:cNvGrpSpPr>
            <p:nvPr/>
          </p:nvGrpSpPr>
          <p:grpSpPr bwMode="auto">
            <a:xfrm>
              <a:off x="1258" y="1021"/>
              <a:ext cx="8" cy="15"/>
              <a:chOff x="1258" y="1021"/>
              <a:chExt cx="8" cy="15"/>
            </a:xfrm>
            <a:grpFill/>
          </p:grpSpPr>
          <p:sp>
            <p:nvSpPr>
              <p:cNvPr id="3092" name="Freeform 591"/>
              <p:cNvSpPr>
                <a:spLocks/>
              </p:cNvSpPr>
              <p:nvPr/>
            </p:nvSpPr>
            <p:spPr bwMode="auto">
              <a:xfrm>
                <a:off x="1258" y="1021"/>
                <a:ext cx="8" cy="15"/>
              </a:xfrm>
              <a:custGeom>
                <a:avLst/>
                <a:gdLst>
                  <a:gd name="T0" fmla="*/ 0 w 8"/>
                  <a:gd name="T1" fmla="*/ 0 h 15"/>
                  <a:gd name="T2" fmla="*/ 0 w 8"/>
                  <a:gd name="T3" fmla="*/ 0 h 15"/>
                  <a:gd name="T4" fmla="*/ 4 w 8"/>
                  <a:gd name="T5" fmla="*/ 15 h 15"/>
                  <a:gd name="T6" fmla="*/ 8 w 8"/>
                  <a:gd name="T7" fmla="*/ 15 h 15"/>
                  <a:gd name="T8" fmla="*/ 8 w 8"/>
                  <a:gd name="T9" fmla="*/ 7 h 15"/>
                  <a:gd name="T10" fmla="*/ 4 w 8"/>
                  <a:gd name="T11" fmla="*/ 0 h 15"/>
                  <a:gd name="T12" fmla="*/ 0 w 8"/>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0"/>
                    </a:moveTo>
                    <a:lnTo>
                      <a:pt x="0" y="0"/>
                    </a:lnTo>
                    <a:lnTo>
                      <a:pt x="4" y="15"/>
                    </a:lnTo>
                    <a:lnTo>
                      <a:pt x="8" y="15"/>
                    </a:lnTo>
                    <a:lnTo>
                      <a:pt x="8" y="7"/>
                    </a:lnTo>
                    <a:lnTo>
                      <a:pt x="4"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3" name="Freeform 592"/>
              <p:cNvSpPr>
                <a:spLocks/>
              </p:cNvSpPr>
              <p:nvPr/>
            </p:nvSpPr>
            <p:spPr bwMode="auto">
              <a:xfrm>
                <a:off x="1258" y="1021"/>
                <a:ext cx="8" cy="15"/>
              </a:xfrm>
              <a:custGeom>
                <a:avLst/>
                <a:gdLst>
                  <a:gd name="T0" fmla="*/ 0 w 8"/>
                  <a:gd name="T1" fmla="*/ 0 h 15"/>
                  <a:gd name="T2" fmla="*/ 0 w 8"/>
                  <a:gd name="T3" fmla="*/ 0 h 15"/>
                  <a:gd name="T4" fmla="*/ 4 w 8"/>
                  <a:gd name="T5" fmla="*/ 15 h 15"/>
                  <a:gd name="T6" fmla="*/ 8 w 8"/>
                  <a:gd name="T7" fmla="*/ 15 h 15"/>
                  <a:gd name="T8" fmla="*/ 8 w 8"/>
                  <a:gd name="T9" fmla="*/ 7 h 15"/>
                  <a:gd name="T10" fmla="*/ 4 w 8"/>
                  <a:gd name="T11" fmla="*/ 0 h 15"/>
                  <a:gd name="T12" fmla="*/ 0 w 8"/>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0"/>
                    </a:moveTo>
                    <a:lnTo>
                      <a:pt x="0" y="0"/>
                    </a:lnTo>
                    <a:lnTo>
                      <a:pt x="4" y="15"/>
                    </a:lnTo>
                    <a:lnTo>
                      <a:pt x="8" y="15"/>
                    </a:lnTo>
                    <a:lnTo>
                      <a:pt x="8" y="7"/>
                    </a:lnTo>
                    <a:lnTo>
                      <a:pt x="4"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4" name="Group 596"/>
            <p:cNvGrpSpPr>
              <a:grpSpLocks/>
            </p:cNvGrpSpPr>
            <p:nvPr/>
          </p:nvGrpSpPr>
          <p:grpSpPr bwMode="auto">
            <a:xfrm>
              <a:off x="994" y="1018"/>
              <a:ext cx="115" cy="55"/>
              <a:chOff x="994" y="1018"/>
              <a:chExt cx="115" cy="55"/>
            </a:xfrm>
            <a:grpFill/>
          </p:grpSpPr>
          <p:sp>
            <p:nvSpPr>
              <p:cNvPr id="3090" name="Freeform 594"/>
              <p:cNvSpPr>
                <a:spLocks/>
              </p:cNvSpPr>
              <p:nvPr/>
            </p:nvSpPr>
            <p:spPr bwMode="auto">
              <a:xfrm>
                <a:off x="994" y="1018"/>
                <a:ext cx="115" cy="55"/>
              </a:xfrm>
              <a:custGeom>
                <a:avLst/>
                <a:gdLst>
                  <a:gd name="T0" fmla="*/ 99 w 115"/>
                  <a:gd name="T1" fmla="*/ 0 h 55"/>
                  <a:gd name="T2" fmla="*/ 92 w 115"/>
                  <a:gd name="T3" fmla="*/ 5 h 55"/>
                  <a:gd name="T4" fmla="*/ 92 w 115"/>
                  <a:gd name="T5" fmla="*/ 7 h 55"/>
                  <a:gd name="T6" fmla="*/ 88 w 115"/>
                  <a:gd name="T7" fmla="*/ 11 h 55"/>
                  <a:gd name="T8" fmla="*/ 77 w 115"/>
                  <a:gd name="T9" fmla="*/ 7 h 55"/>
                  <a:gd name="T10" fmla="*/ 54 w 115"/>
                  <a:gd name="T11" fmla="*/ 11 h 55"/>
                  <a:gd name="T12" fmla="*/ 40 w 115"/>
                  <a:gd name="T13" fmla="*/ 23 h 55"/>
                  <a:gd name="T14" fmla="*/ 34 w 115"/>
                  <a:gd name="T15" fmla="*/ 25 h 55"/>
                  <a:gd name="T16" fmla="*/ 29 w 115"/>
                  <a:gd name="T17" fmla="*/ 23 h 55"/>
                  <a:gd name="T18" fmla="*/ 22 w 115"/>
                  <a:gd name="T19" fmla="*/ 30 h 55"/>
                  <a:gd name="T20" fmla="*/ 20 w 115"/>
                  <a:gd name="T21" fmla="*/ 36 h 55"/>
                  <a:gd name="T22" fmla="*/ 9 w 115"/>
                  <a:gd name="T23" fmla="*/ 36 h 55"/>
                  <a:gd name="T24" fmla="*/ 7 w 115"/>
                  <a:gd name="T25" fmla="*/ 48 h 55"/>
                  <a:gd name="T26" fmla="*/ 27 w 115"/>
                  <a:gd name="T27" fmla="*/ 50 h 55"/>
                  <a:gd name="T28" fmla="*/ 29 w 115"/>
                  <a:gd name="T29" fmla="*/ 54 h 55"/>
                  <a:gd name="T30" fmla="*/ 34 w 115"/>
                  <a:gd name="T31" fmla="*/ 52 h 55"/>
                  <a:gd name="T32" fmla="*/ 36 w 115"/>
                  <a:gd name="T33" fmla="*/ 50 h 55"/>
                  <a:gd name="T34" fmla="*/ 40 w 115"/>
                  <a:gd name="T35" fmla="*/ 52 h 55"/>
                  <a:gd name="T36" fmla="*/ 45 w 115"/>
                  <a:gd name="T37" fmla="*/ 52 h 55"/>
                  <a:gd name="T38" fmla="*/ 58 w 115"/>
                  <a:gd name="T39" fmla="*/ 48 h 55"/>
                  <a:gd name="T40" fmla="*/ 63 w 115"/>
                  <a:gd name="T41" fmla="*/ 44 h 55"/>
                  <a:gd name="T42" fmla="*/ 67 w 115"/>
                  <a:gd name="T43" fmla="*/ 42 h 55"/>
                  <a:gd name="T44" fmla="*/ 70 w 115"/>
                  <a:gd name="T45" fmla="*/ 36 h 55"/>
                  <a:gd name="T46" fmla="*/ 70 w 115"/>
                  <a:gd name="T47" fmla="*/ 29 h 55"/>
                  <a:gd name="T48" fmla="*/ 74 w 115"/>
                  <a:gd name="T49" fmla="*/ 32 h 55"/>
                  <a:gd name="T50" fmla="*/ 83 w 115"/>
                  <a:gd name="T51" fmla="*/ 25 h 55"/>
                  <a:gd name="T52" fmla="*/ 81 w 115"/>
                  <a:gd name="T53" fmla="*/ 38 h 55"/>
                  <a:gd name="T54" fmla="*/ 92 w 115"/>
                  <a:gd name="T55" fmla="*/ 36 h 55"/>
                  <a:gd name="T56" fmla="*/ 101 w 115"/>
                  <a:gd name="T57" fmla="*/ 25 h 55"/>
                  <a:gd name="T58" fmla="*/ 99 w 115"/>
                  <a:gd name="T59" fmla="*/ 21 h 55"/>
                  <a:gd name="T60" fmla="*/ 113 w 115"/>
                  <a:gd name="T61" fmla="*/ 23 h 55"/>
                  <a:gd name="T62" fmla="*/ 110 w 115"/>
                  <a:gd name="T63" fmla="*/ 21 h 55"/>
                  <a:gd name="T64" fmla="*/ 110 w 115"/>
                  <a:gd name="T65" fmla="*/ 17 h 55"/>
                  <a:gd name="T66" fmla="*/ 113 w 115"/>
                  <a:gd name="T67" fmla="*/ 15 h 55"/>
                  <a:gd name="T68" fmla="*/ 115 w 115"/>
                  <a:gd name="T69" fmla="*/ 11 h 55"/>
                  <a:gd name="T70" fmla="*/ 110 w 115"/>
                  <a:gd name="T7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 h="55">
                    <a:moveTo>
                      <a:pt x="99" y="0"/>
                    </a:moveTo>
                    <a:lnTo>
                      <a:pt x="99" y="0"/>
                    </a:lnTo>
                    <a:lnTo>
                      <a:pt x="95" y="4"/>
                    </a:lnTo>
                    <a:lnTo>
                      <a:pt x="92" y="5"/>
                    </a:lnTo>
                    <a:lnTo>
                      <a:pt x="95" y="5"/>
                    </a:lnTo>
                    <a:lnTo>
                      <a:pt x="92" y="7"/>
                    </a:lnTo>
                    <a:lnTo>
                      <a:pt x="90" y="9"/>
                    </a:lnTo>
                    <a:lnTo>
                      <a:pt x="88" y="11"/>
                    </a:lnTo>
                    <a:lnTo>
                      <a:pt x="83" y="11"/>
                    </a:lnTo>
                    <a:lnTo>
                      <a:pt x="77" y="7"/>
                    </a:lnTo>
                    <a:lnTo>
                      <a:pt x="65" y="9"/>
                    </a:lnTo>
                    <a:lnTo>
                      <a:pt x="54" y="11"/>
                    </a:lnTo>
                    <a:lnTo>
                      <a:pt x="45" y="19"/>
                    </a:lnTo>
                    <a:lnTo>
                      <a:pt x="40" y="23"/>
                    </a:lnTo>
                    <a:lnTo>
                      <a:pt x="36" y="25"/>
                    </a:lnTo>
                    <a:lnTo>
                      <a:pt x="34" y="25"/>
                    </a:lnTo>
                    <a:lnTo>
                      <a:pt x="31" y="23"/>
                    </a:lnTo>
                    <a:lnTo>
                      <a:pt x="29" y="23"/>
                    </a:lnTo>
                    <a:lnTo>
                      <a:pt x="27" y="27"/>
                    </a:lnTo>
                    <a:lnTo>
                      <a:pt x="22" y="30"/>
                    </a:lnTo>
                    <a:lnTo>
                      <a:pt x="20" y="30"/>
                    </a:lnTo>
                    <a:lnTo>
                      <a:pt x="20" y="36"/>
                    </a:lnTo>
                    <a:lnTo>
                      <a:pt x="16" y="36"/>
                    </a:lnTo>
                    <a:lnTo>
                      <a:pt x="9" y="36"/>
                    </a:lnTo>
                    <a:lnTo>
                      <a:pt x="0" y="42"/>
                    </a:lnTo>
                    <a:lnTo>
                      <a:pt x="7" y="48"/>
                    </a:lnTo>
                    <a:lnTo>
                      <a:pt x="13" y="55"/>
                    </a:lnTo>
                    <a:lnTo>
                      <a:pt x="27" y="50"/>
                    </a:lnTo>
                    <a:lnTo>
                      <a:pt x="27" y="52"/>
                    </a:lnTo>
                    <a:lnTo>
                      <a:pt x="29" y="54"/>
                    </a:lnTo>
                    <a:lnTo>
                      <a:pt x="31" y="54"/>
                    </a:lnTo>
                    <a:lnTo>
                      <a:pt x="34" y="52"/>
                    </a:lnTo>
                    <a:lnTo>
                      <a:pt x="36" y="52"/>
                    </a:lnTo>
                    <a:lnTo>
                      <a:pt x="36" y="50"/>
                    </a:lnTo>
                    <a:lnTo>
                      <a:pt x="38" y="52"/>
                    </a:lnTo>
                    <a:lnTo>
                      <a:pt x="40" y="52"/>
                    </a:lnTo>
                    <a:lnTo>
                      <a:pt x="40" y="44"/>
                    </a:lnTo>
                    <a:lnTo>
                      <a:pt x="45" y="52"/>
                    </a:lnTo>
                    <a:lnTo>
                      <a:pt x="52" y="54"/>
                    </a:lnTo>
                    <a:lnTo>
                      <a:pt x="58" y="48"/>
                    </a:lnTo>
                    <a:lnTo>
                      <a:pt x="58" y="42"/>
                    </a:lnTo>
                    <a:lnTo>
                      <a:pt x="63" y="44"/>
                    </a:lnTo>
                    <a:lnTo>
                      <a:pt x="63" y="42"/>
                    </a:lnTo>
                    <a:lnTo>
                      <a:pt x="67" y="42"/>
                    </a:lnTo>
                    <a:lnTo>
                      <a:pt x="70" y="38"/>
                    </a:lnTo>
                    <a:lnTo>
                      <a:pt x="70" y="36"/>
                    </a:lnTo>
                    <a:lnTo>
                      <a:pt x="67" y="30"/>
                    </a:lnTo>
                    <a:lnTo>
                      <a:pt x="70" y="29"/>
                    </a:lnTo>
                    <a:lnTo>
                      <a:pt x="72" y="30"/>
                    </a:lnTo>
                    <a:lnTo>
                      <a:pt x="74" y="32"/>
                    </a:lnTo>
                    <a:lnTo>
                      <a:pt x="77" y="25"/>
                    </a:lnTo>
                    <a:lnTo>
                      <a:pt x="83" y="25"/>
                    </a:lnTo>
                    <a:lnTo>
                      <a:pt x="77" y="38"/>
                    </a:lnTo>
                    <a:lnTo>
                      <a:pt x="81" y="38"/>
                    </a:lnTo>
                    <a:lnTo>
                      <a:pt x="86" y="40"/>
                    </a:lnTo>
                    <a:lnTo>
                      <a:pt x="92" y="36"/>
                    </a:lnTo>
                    <a:lnTo>
                      <a:pt x="97" y="30"/>
                    </a:lnTo>
                    <a:lnTo>
                      <a:pt x="101" y="25"/>
                    </a:lnTo>
                    <a:lnTo>
                      <a:pt x="101" y="23"/>
                    </a:lnTo>
                    <a:lnTo>
                      <a:pt x="99" y="21"/>
                    </a:lnTo>
                    <a:lnTo>
                      <a:pt x="104" y="23"/>
                    </a:lnTo>
                    <a:lnTo>
                      <a:pt x="113" y="23"/>
                    </a:lnTo>
                    <a:lnTo>
                      <a:pt x="113" y="21"/>
                    </a:lnTo>
                    <a:lnTo>
                      <a:pt x="110" y="21"/>
                    </a:lnTo>
                    <a:lnTo>
                      <a:pt x="110" y="19"/>
                    </a:lnTo>
                    <a:lnTo>
                      <a:pt x="110" y="17"/>
                    </a:lnTo>
                    <a:lnTo>
                      <a:pt x="115" y="17"/>
                    </a:lnTo>
                    <a:lnTo>
                      <a:pt x="113" y="15"/>
                    </a:lnTo>
                    <a:lnTo>
                      <a:pt x="115" y="13"/>
                    </a:lnTo>
                    <a:lnTo>
                      <a:pt x="115" y="11"/>
                    </a:lnTo>
                    <a:lnTo>
                      <a:pt x="115" y="5"/>
                    </a:lnTo>
                    <a:lnTo>
                      <a:pt x="110" y="4"/>
                    </a:lnTo>
                    <a:lnTo>
                      <a:pt x="9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1" name="Freeform 595"/>
              <p:cNvSpPr>
                <a:spLocks/>
              </p:cNvSpPr>
              <p:nvPr/>
            </p:nvSpPr>
            <p:spPr bwMode="auto">
              <a:xfrm>
                <a:off x="994" y="1018"/>
                <a:ext cx="115" cy="55"/>
              </a:xfrm>
              <a:custGeom>
                <a:avLst/>
                <a:gdLst>
                  <a:gd name="T0" fmla="*/ 99 w 115"/>
                  <a:gd name="T1" fmla="*/ 0 h 55"/>
                  <a:gd name="T2" fmla="*/ 92 w 115"/>
                  <a:gd name="T3" fmla="*/ 5 h 55"/>
                  <a:gd name="T4" fmla="*/ 92 w 115"/>
                  <a:gd name="T5" fmla="*/ 7 h 55"/>
                  <a:gd name="T6" fmla="*/ 88 w 115"/>
                  <a:gd name="T7" fmla="*/ 11 h 55"/>
                  <a:gd name="T8" fmla="*/ 77 w 115"/>
                  <a:gd name="T9" fmla="*/ 7 h 55"/>
                  <a:gd name="T10" fmla="*/ 54 w 115"/>
                  <a:gd name="T11" fmla="*/ 11 h 55"/>
                  <a:gd name="T12" fmla="*/ 40 w 115"/>
                  <a:gd name="T13" fmla="*/ 23 h 55"/>
                  <a:gd name="T14" fmla="*/ 34 w 115"/>
                  <a:gd name="T15" fmla="*/ 25 h 55"/>
                  <a:gd name="T16" fmla="*/ 29 w 115"/>
                  <a:gd name="T17" fmla="*/ 23 h 55"/>
                  <a:gd name="T18" fmla="*/ 22 w 115"/>
                  <a:gd name="T19" fmla="*/ 30 h 55"/>
                  <a:gd name="T20" fmla="*/ 20 w 115"/>
                  <a:gd name="T21" fmla="*/ 36 h 55"/>
                  <a:gd name="T22" fmla="*/ 9 w 115"/>
                  <a:gd name="T23" fmla="*/ 36 h 55"/>
                  <a:gd name="T24" fmla="*/ 7 w 115"/>
                  <a:gd name="T25" fmla="*/ 48 h 55"/>
                  <a:gd name="T26" fmla="*/ 27 w 115"/>
                  <a:gd name="T27" fmla="*/ 50 h 55"/>
                  <a:gd name="T28" fmla="*/ 29 w 115"/>
                  <a:gd name="T29" fmla="*/ 54 h 55"/>
                  <a:gd name="T30" fmla="*/ 34 w 115"/>
                  <a:gd name="T31" fmla="*/ 52 h 55"/>
                  <a:gd name="T32" fmla="*/ 36 w 115"/>
                  <a:gd name="T33" fmla="*/ 50 h 55"/>
                  <a:gd name="T34" fmla="*/ 40 w 115"/>
                  <a:gd name="T35" fmla="*/ 52 h 55"/>
                  <a:gd name="T36" fmla="*/ 45 w 115"/>
                  <a:gd name="T37" fmla="*/ 52 h 55"/>
                  <a:gd name="T38" fmla="*/ 58 w 115"/>
                  <a:gd name="T39" fmla="*/ 48 h 55"/>
                  <a:gd name="T40" fmla="*/ 63 w 115"/>
                  <a:gd name="T41" fmla="*/ 44 h 55"/>
                  <a:gd name="T42" fmla="*/ 67 w 115"/>
                  <a:gd name="T43" fmla="*/ 42 h 55"/>
                  <a:gd name="T44" fmla="*/ 70 w 115"/>
                  <a:gd name="T45" fmla="*/ 36 h 55"/>
                  <a:gd name="T46" fmla="*/ 70 w 115"/>
                  <a:gd name="T47" fmla="*/ 29 h 55"/>
                  <a:gd name="T48" fmla="*/ 74 w 115"/>
                  <a:gd name="T49" fmla="*/ 32 h 55"/>
                  <a:gd name="T50" fmla="*/ 83 w 115"/>
                  <a:gd name="T51" fmla="*/ 25 h 55"/>
                  <a:gd name="T52" fmla="*/ 81 w 115"/>
                  <a:gd name="T53" fmla="*/ 38 h 55"/>
                  <a:gd name="T54" fmla="*/ 92 w 115"/>
                  <a:gd name="T55" fmla="*/ 36 h 55"/>
                  <a:gd name="T56" fmla="*/ 101 w 115"/>
                  <a:gd name="T57" fmla="*/ 25 h 55"/>
                  <a:gd name="T58" fmla="*/ 99 w 115"/>
                  <a:gd name="T59" fmla="*/ 21 h 55"/>
                  <a:gd name="T60" fmla="*/ 113 w 115"/>
                  <a:gd name="T61" fmla="*/ 23 h 55"/>
                  <a:gd name="T62" fmla="*/ 110 w 115"/>
                  <a:gd name="T63" fmla="*/ 21 h 55"/>
                  <a:gd name="T64" fmla="*/ 110 w 115"/>
                  <a:gd name="T65" fmla="*/ 17 h 55"/>
                  <a:gd name="T66" fmla="*/ 113 w 115"/>
                  <a:gd name="T67" fmla="*/ 15 h 55"/>
                  <a:gd name="T68" fmla="*/ 115 w 115"/>
                  <a:gd name="T69" fmla="*/ 11 h 55"/>
                  <a:gd name="T70" fmla="*/ 110 w 115"/>
                  <a:gd name="T7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 h="55">
                    <a:moveTo>
                      <a:pt x="99" y="0"/>
                    </a:moveTo>
                    <a:lnTo>
                      <a:pt x="99" y="0"/>
                    </a:lnTo>
                    <a:lnTo>
                      <a:pt x="95" y="4"/>
                    </a:lnTo>
                    <a:lnTo>
                      <a:pt x="92" y="5"/>
                    </a:lnTo>
                    <a:lnTo>
                      <a:pt x="95" y="5"/>
                    </a:lnTo>
                    <a:lnTo>
                      <a:pt x="92" y="7"/>
                    </a:lnTo>
                    <a:lnTo>
                      <a:pt x="90" y="9"/>
                    </a:lnTo>
                    <a:lnTo>
                      <a:pt x="88" y="11"/>
                    </a:lnTo>
                    <a:lnTo>
                      <a:pt x="83" y="11"/>
                    </a:lnTo>
                    <a:lnTo>
                      <a:pt x="77" y="7"/>
                    </a:lnTo>
                    <a:lnTo>
                      <a:pt x="65" y="9"/>
                    </a:lnTo>
                    <a:lnTo>
                      <a:pt x="54" y="11"/>
                    </a:lnTo>
                    <a:lnTo>
                      <a:pt x="45" y="19"/>
                    </a:lnTo>
                    <a:lnTo>
                      <a:pt x="40" y="23"/>
                    </a:lnTo>
                    <a:lnTo>
                      <a:pt x="36" y="25"/>
                    </a:lnTo>
                    <a:lnTo>
                      <a:pt x="34" y="25"/>
                    </a:lnTo>
                    <a:lnTo>
                      <a:pt x="31" y="23"/>
                    </a:lnTo>
                    <a:lnTo>
                      <a:pt x="29" y="23"/>
                    </a:lnTo>
                    <a:lnTo>
                      <a:pt x="27" y="27"/>
                    </a:lnTo>
                    <a:lnTo>
                      <a:pt x="22" y="30"/>
                    </a:lnTo>
                    <a:lnTo>
                      <a:pt x="20" y="30"/>
                    </a:lnTo>
                    <a:lnTo>
                      <a:pt x="20" y="36"/>
                    </a:lnTo>
                    <a:lnTo>
                      <a:pt x="16" y="36"/>
                    </a:lnTo>
                    <a:lnTo>
                      <a:pt x="9" y="36"/>
                    </a:lnTo>
                    <a:lnTo>
                      <a:pt x="0" y="42"/>
                    </a:lnTo>
                    <a:lnTo>
                      <a:pt x="7" y="48"/>
                    </a:lnTo>
                    <a:lnTo>
                      <a:pt x="13" y="55"/>
                    </a:lnTo>
                    <a:lnTo>
                      <a:pt x="27" y="50"/>
                    </a:lnTo>
                    <a:lnTo>
                      <a:pt x="27" y="52"/>
                    </a:lnTo>
                    <a:lnTo>
                      <a:pt x="29" y="54"/>
                    </a:lnTo>
                    <a:lnTo>
                      <a:pt x="31" y="54"/>
                    </a:lnTo>
                    <a:lnTo>
                      <a:pt x="34" y="52"/>
                    </a:lnTo>
                    <a:lnTo>
                      <a:pt x="36" y="52"/>
                    </a:lnTo>
                    <a:lnTo>
                      <a:pt x="36" y="50"/>
                    </a:lnTo>
                    <a:lnTo>
                      <a:pt x="38" y="52"/>
                    </a:lnTo>
                    <a:lnTo>
                      <a:pt x="40" y="52"/>
                    </a:lnTo>
                    <a:lnTo>
                      <a:pt x="40" y="44"/>
                    </a:lnTo>
                    <a:lnTo>
                      <a:pt x="45" y="52"/>
                    </a:lnTo>
                    <a:lnTo>
                      <a:pt x="52" y="54"/>
                    </a:lnTo>
                    <a:lnTo>
                      <a:pt x="58" y="48"/>
                    </a:lnTo>
                    <a:lnTo>
                      <a:pt x="58" y="42"/>
                    </a:lnTo>
                    <a:lnTo>
                      <a:pt x="63" y="44"/>
                    </a:lnTo>
                    <a:lnTo>
                      <a:pt x="63" y="42"/>
                    </a:lnTo>
                    <a:lnTo>
                      <a:pt x="67" y="42"/>
                    </a:lnTo>
                    <a:lnTo>
                      <a:pt x="70" y="38"/>
                    </a:lnTo>
                    <a:lnTo>
                      <a:pt x="70" y="36"/>
                    </a:lnTo>
                    <a:lnTo>
                      <a:pt x="67" y="30"/>
                    </a:lnTo>
                    <a:lnTo>
                      <a:pt x="70" y="29"/>
                    </a:lnTo>
                    <a:lnTo>
                      <a:pt x="72" y="30"/>
                    </a:lnTo>
                    <a:lnTo>
                      <a:pt x="74" y="32"/>
                    </a:lnTo>
                    <a:lnTo>
                      <a:pt x="77" y="25"/>
                    </a:lnTo>
                    <a:lnTo>
                      <a:pt x="83" y="25"/>
                    </a:lnTo>
                    <a:lnTo>
                      <a:pt x="77" y="38"/>
                    </a:lnTo>
                    <a:lnTo>
                      <a:pt x="81" y="38"/>
                    </a:lnTo>
                    <a:lnTo>
                      <a:pt x="86" y="40"/>
                    </a:lnTo>
                    <a:lnTo>
                      <a:pt x="92" y="36"/>
                    </a:lnTo>
                    <a:lnTo>
                      <a:pt x="97" y="30"/>
                    </a:lnTo>
                    <a:lnTo>
                      <a:pt x="101" y="25"/>
                    </a:lnTo>
                    <a:lnTo>
                      <a:pt x="101" y="23"/>
                    </a:lnTo>
                    <a:lnTo>
                      <a:pt x="99" y="21"/>
                    </a:lnTo>
                    <a:lnTo>
                      <a:pt x="104" y="23"/>
                    </a:lnTo>
                    <a:lnTo>
                      <a:pt x="113" y="23"/>
                    </a:lnTo>
                    <a:lnTo>
                      <a:pt x="113" y="21"/>
                    </a:lnTo>
                    <a:lnTo>
                      <a:pt x="110" y="21"/>
                    </a:lnTo>
                    <a:lnTo>
                      <a:pt x="110" y="19"/>
                    </a:lnTo>
                    <a:lnTo>
                      <a:pt x="110" y="17"/>
                    </a:lnTo>
                    <a:lnTo>
                      <a:pt x="115" y="17"/>
                    </a:lnTo>
                    <a:lnTo>
                      <a:pt x="113" y="15"/>
                    </a:lnTo>
                    <a:lnTo>
                      <a:pt x="115" y="13"/>
                    </a:lnTo>
                    <a:lnTo>
                      <a:pt x="115" y="11"/>
                    </a:lnTo>
                    <a:lnTo>
                      <a:pt x="115" y="5"/>
                    </a:lnTo>
                    <a:lnTo>
                      <a:pt x="110" y="4"/>
                    </a:lnTo>
                    <a:lnTo>
                      <a:pt x="9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5" name="Group 599"/>
            <p:cNvGrpSpPr>
              <a:grpSpLocks/>
            </p:cNvGrpSpPr>
            <p:nvPr/>
          </p:nvGrpSpPr>
          <p:grpSpPr bwMode="auto">
            <a:xfrm>
              <a:off x="1569" y="1017"/>
              <a:ext cx="2" cy="4"/>
              <a:chOff x="1569" y="1017"/>
              <a:chExt cx="2" cy="4"/>
            </a:xfrm>
            <a:grpFill/>
          </p:grpSpPr>
          <p:sp>
            <p:nvSpPr>
              <p:cNvPr id="3088" name="Freeform 597"/>
              <p:cNvSpPr>
                <a:spLocks/>
              </p:cNvSpPr>
              <p:nvPr/>
            </p:nvSpPr>
            <p:spPr bwMode="auto">
              <a:xfrm>
                <a:off x="1569" y="1017"/>
                <a:ext cx="2" cy="4"/>
              </a:xfrm>
              <a:custGeom>
                <a:avLst/>
                <a:gdLst>
                  <a:gd name="T0" fmla="*/ 2 w 2"/>
                  <a:gd name="T1" fmla="*/ 0 h 4"/>
                  <a:gd name="T2" fmla="*/ 2 w 2"/>
                  <a:gd name="T3" fmla="*/ 0 h 4"/>
                  <a:gd name="T4" fmla="*/ 2 w 2"/>
                  <a:gd name="T5" fmla="*/ 2 h 4"/>
                  <a:gd name="T6" fmla="*/ 2 w 2"/>
                  <a:gd name="T7" fmla="*/ 4 h 4"/>
                  <a:gd name="T8" fmla="*/ 0 w 2"/>
                  <a:gd name="T9" fmla="*/ 4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2" y="2"/>
                    </a:lnTo>
                    <a:lnTo>
                      <a:pt x="2" y="4"/>
                    </a:lnTo>
                    <a:lnTo>
                      <a:pt x="0" y="4"/>
                    </a:lnTo>
                    <a:lnTo>
                      <a:pt x="0" y="2"/>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9" name="Freeform 598"/>
              <p:cNvSpPr>
                <a:spLocks/>
              </p:cNvSpPr>
              <p:nvPr/>
            </p:nvSpPr>
            <p:spPr bwMode="auto">
              <a:xfrm>
                <a:off x="1569" y="1017"/>
                <a:ext cx="2" cy="4"/>
              </a:xfrm>
              <a:custGeom>
                <a:avLst/>
                <a:gdLst>
                  <a:gd name="T0" fmla="*/ 2 w 2"/>
                  <a:gd name="T1" fmla="*/ 0 h 4"/>
                  <a:gd name="T2" fmla="*/ 2 w 2"/>
                  <a:gd name="T3" fmla="*/ 0 h 4"/>
                  <a:gd name="T4" fmla="*/ 2 w 2"/>
                  <a:gd name="T5" fmla="*/ 2 h 4"/>
                  <a:gd name="T6" fmla="*/ 2 w 2"/>
                  <a:gd name="T7" fmla="*/ 4 h 4"/>
                  <a:gd name="T8" fmla="*/ 0 w 2"/>
                  <a:gd name="T9" fmla="*/ 4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2" y="2"/>
                    </a:lnTo>
                    <a:lnTo>
                      <a:pt x="2" y="4"/>
                    </a:lnTo>
                    <a:lnTo>
                      <a:pt x="0" y="4"/>
                    </a:lnTo>
                    <a:lnTo>
                      <a:pt x="0" y="2"/>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6" name="Group 602"/>
            <p:cNvGrpSpPr>
              <a:grpSpLocks/>
            </p:cNvGrpSpPr>
            <p:nvPr/>
          </p:nvGrpSpPr>
          <p:grpSpPr bwMode="auto">
            <a:xfrm>
              <a:off x="1143" y="1014"/>
              <a:ext cx="50" cy="32"/>
              <a:chOff x="1143" y="1014"/>
              <a:chExt cx="50" cy="32"/>
            </a:xfrm>
            <a:grpFill/>
          </p:grpSpPr>
          <p:sp>
            <p:nvSpPr>
              <p:cNvPr id="3086" name="Freeform 600"/>
              <p:cNvSpPr>
                <a:spLocks/>
              </p:cNvSpPr>
              <p:nvPr/>
            </p:nvSpPr>
            <p:spPr bwMode="auto">
              <a:xfrm>
                <a:off x="1143" y="1014"/>
                <a:ext cx="50" cy="32"/>
              </a:xfrm>
              <a:custGeom>
                <a:avLst/>
                <a:gdLst>
                  <a:gd name="T0" fmla="*/ 36 w 50"/>
                  <a:gd name="T1" fmla="*/ 0 h 32"/>
                  <a:gd name="T2" fmla="*/ 34 w 50"/>
                  <a:gd name="T3" fmla="*/ 3 h 32"/>
                  <a:gd name="T4" fmla="*/ 32 w 50"/>
                  <a:gd name="T5" fmla="*/ 3 h 32"/>
                  <a:gd name="T6" fmla="*/ 25 w 50"/>
                  <a:gd name="T7" fmla="*/ 2 h 32"/>
                  <a:gd name="T8" fmla="*/ 20 w 50"/>
                  <a:gd name="T9" fmla="*/ 3 h 32"/>
                  <a:gd name="T10" fmla="*/ 16 w 50"/>
                  <a:gd name="T11" fmla="*/ 8 h 32"/>
                  <a:gd name="T12" fmla="*/ 11 w 50"/>
                  <a:gd name="T13" fmla="*/ 10 h 32"/>
                  <a:gd name="T14" fmla="*/ 7 w 50"/>
                  <a:gd name="T15" fmla="*/ 12 h 32"/>
                  <a:gd name="T16" fmla="*/ 2 w 50"/>
                  <a:gd name="T17" fmla="*/ 12 h 32"/>
                  <a:gd name="T18" fmla="*/ 0 w 50"/>
                  <a:gd name="T19" fmla="*/ 10 h 32"/>
                  <a:gd name="T20" fmla="*/ 0 w 50"/>
                  <a:gd name="T21" fmla="*/ 28 h 32"/>
                  <a:gd name="T22" fmla="*/ 11 w 50"/>
                  <a:gd name="T23" fmla="*/ 32 h 32"/>
                  <a:gd name="T24" fmla="*/ 25 w 50"/>
                  <a:gd name="T25" fmla="*/ 30 h 32"/>
                  <a:gd name="T26" fmla="*/ 36 w 50"/>
                  <a:gd name="T27" fmla="*/ 28 h 32"/>
                  <a:gd name="T28" fmla="*/ 41 w 50"/>
                  <a:gd name="T29" fmla="*/ 24 h 32"/>
                  <a:gd name="T30" fmla="*/ 43 w 50"/>
                  <a:gd name="T31" fmla="*/ 18 h 32"/>
                  <a:gd name="T32" fmla="*/ 38 w 50"/>
                  <a:gd name="T33" fmla="*/ 16 h 32"/>
                  <a:gd name="T34" fmla="*/ 36 w 50"/>
                  <a:gd name="T35" fmla="*/ 12 h 32"/>
                  <a:gd name="T36" fmla="*/ 41 w 50"/>
                  <a:gd name="T37" fmla="*/ 12 h 32"/>
                  <a:gd name="T38" fmla="*/ 45 w 50"/>
                  <a:gd name="T39" fmla="*/ 12 h 32"/>
                  <a:gd name="T40" fmla="*/ 47 w 50"/>
                  <a:gd name="T41" fmla="*/ 12 h 32"/>
                  <a:gd name="T42" fmla="*/ 50 w 50"/>
                  <a:gd name="T43" fmla="*/ 10 h 32"/>
                  <a:gd name="T44" fmla="*/ 50 w 50"/>
                  <a:gd name="T45" fmla="*/ 6 h 32"/>
                  <a:gd name="T46" fmla="*/ 43 w 50"/>
                  <a:gd name="T47" fmla="*/ 2 h 32"/>
                  <a:gd name="T48" fmla="*/ 36 w 50"/>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2">
                    <a:moveTo>
                      <a:pt x="36" y="0"/>
                    </a:move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lnTo>
                      <a:pt x="47" y="12"/>
                    </a:lnTo>
                    <a:lnTo>
                      <a:pt x="50" y="10"/>
                    </a:lnTo>
                    <a:lnTo>
                      <a:pt x="50" y="6"/>
                    </a:lnTo>
                    <a:lnTo>
                      <a:pt x="43" y="2"/>
                    </a:lnTo>
                    <a:lnTo>
                      <a:pt x="3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7" name="Freeform 601"/>
              <p:cNvSpPr>
                <a:spLocks/>
              </p:cNvSpPr>
              <p:nvPr/>
            </p:nvSpPr>
            <p:spPr bwMode="auto">
              <a:xfrm>
                <a:off x="1143" y="1014"/>
                <a:ext cx="50" cy="32"/>
              </a:xfrm>
              <a:custGeom>
                <a:avLst/>
                <a:gdLst>
                  <a:gd name="T0" fmla="*/ 36 w 50"/>
                  <a:gd name="T1" fmla="*/ 0 h 32"/>
                  <a:gd name="T2" fmla="*/ 34 w 50"/>
                  <a:gd name="T3" fmla="*/ 3 h 32"/>
                  <a:gd name="T4" fmla="*/ 32 w 50"/>
                  <a:gd name="T5" fmla="*/ 3 h 32"/>
                  <a:gd name="T6" fmla="*/ 25 w 50"/>
                  <a:gd name="T7" fmla="*/ 2 h 32"/>
                  <a:gd name="T8" fmla="*/ 20 w 50"/>
                  <a:gd name="T9" fmla="*/ 3 h 32"/>
                  <a:gd name="T10" fmla="*/ 16 w 50"/>
                  <a:gd name="T11" fmla="*/ 8 h 32"/>
                  <a:gd name="T12" fmla="*/ 11 w 50"/>
                  <a:gd name="T13" fmla="*/ 10 h 32"/>
                  <a:gd name="T14" fmla="*/ 7 w 50"/>
                  <a:gd name="T15" fmla="*/ 12 h 32"/>
                  <a:gd name="T16" fmla="*/ 2 w 50"/>
                  <a:gd name="T17" fmla="*/ 12 h 32"/>
                  <a:gd name="T18" fmla="*/ 0 w 50"/>
                  <a:gd name="T19" fmla="*/ 10 h 32"/>
                  <a:gd name="T20" fmla="*/ 0 w 50"/>
                  <a:gd name="T21" fmla="*/ 28 h 32"/>
                  <a:gd name="T22" fmla="*/ 11 w 50"/>
                  <a:gd name="T23" fmla="*/ 32 h 32"/>
                  <a:gd name="T24" fmla="*/ 25 w 50"/>
                  <a:gd name="T25" fmla="*/ 30 h 32"/>
                  <a:gd name="T26" fmla="*/ 36 w 50"/>
                  <a:gd name="T27" fmla="*/ 28 h 32"/>
                  <a:gd name="T28" fmla="*/ 41 w 50"/>
                  <a:gd name="T29" fmla="*/ 24 h 32"/>
                  <a:gd name="T30" fmla="*/ 43 w 50"/>
                  <a:gd name="T31" fmla="*/ 18 h 32"/>
                  <a:gd name="T32" fmla="*/ 38 w 50"/>
                  <a:gd name="T33" fmla="*/ 16 h 32"/>
                  <a:gd name="T34" fmla="*/ 36 w 50"/>
                  <a:gd name="T35" fmla="*/ 12 h 32"/>
                  <a:gd name="T36" fmla="*/ 41 w 50"/>
                  <a:gd name="T37" fmla="*/ 12 h 32"/>
                  <a:gd name="T38" fmla="*/ 45 w 50"/>
                  <a:gd name="T39" fmla="*/ 12 h 32"/>
                  <a:gd name="T40" fmla="*/ 47 w 50"/>
                  <a:gd name="T41" fmla="*/ 12 h 32"/>
                  <a:gd name="T42" fmla="*/ 50 w 50"/>
                  <a:gd name="T43" fmla="*/ 10 h 32"/>
                  <a:gd name="T44" fmla="*/ 50 w 50"/>
                  <a:gd name="T45" fmla="*/ 6 h 32"/>
                  <a:gd name="T46" fmla="*/ 43 w 50"/>
                  <a:gd name="T47" fmla="*/ 2 h 32"/>
                  <a:gd name="T48" fmla="*/ 36 w 50"/>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2">
                    <a:moveTo>
                      <a:pt x="36" y="0"/>
                    </a:move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lnTo>
                      <a:pt x="47" y="12"/>
                    </a:lnTo>
                    <a:lnTo>
                      <a:pt x="50" y="10"/>
                    </a:lnTo>
                    <a:lnTo>
                      <a:pt x="50" y="6"/>
                    </a:lnTo>
                    <a:lnTo>
                      <a:pt x="43" y="2"/>
                    </a:lnTo>
                    <a:lnTo>
                      <a:pt x="36"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7" name="Group 605"/>
            <p:cNvGrpSpPr>
              <a:grpSpLocks/>
            </p:cNvGrpSpPr>
            <p:nvPr/>
          </p:nvGrpSpPr>
          <p:grpSpPr bwMode="auto">
            <a:xfrm>
              <a:off x="1113" y="1011"/>
              <a:ext cx="18" cy="16"/>
              <a:chOff x="1113" y="1011"/>
              <a:chExt cx="18" cy="16"/>
            </a:xfrm>
            <a:grpFill/>
          </p:grpSpPr>
          <p:sp>
            <p:nvSpPr>
              <p:cNvPr id="3084" name="Freeform 603"/>
              <p:cNvSpPr>
                <a:spLocks/>
              </p:cNvSpPr>
              <p:nvPr/>
            </p:nvSpPr>
            <p:spPr bwMode="auto">
              <a:xfrm>
                <a:off x="1113" y="1011"/>
                <a:ext cx="18" cy="16"/>
              </a:xfrm>
              <a:custGeom>
                <a:avLst/>
                <a:gdLst>
                  <a:gd name="T0" fmla="*/ 9 w 18"/>
                  <a:gd name="T1" fmla="*/ 0 h 16"/>
                  <a:gd name="T2" fmla="*/ 9 w 18"/>
                  <a:gd name="T3" fmla="*/ 0 h 16"/>
                  <a:gd name="T4" fmla="*/ 0 w 18"/>
                  <a:gd name="T5" fmla="*/ 3 h 16"/>
                  <a:gd name="T6" fmla="*/ 0 w 18"/>
                  <a:gd name="T7" fmla="*/ 12 h 16"/>
                  <a:gd name="T8" fmla="*/ 4 w 18"/>
                  <a:gd name="T9" fmla="*/ 14 h 16"/>
                  <a:gd name="T10" fmla="*/ 4 w 18"/>
                  <a:gd name="T11" fmla="*/ 16 h 16"/>
                  <a:gd name="T12" fmla="*/ 13 w 18"/>
                  <a:gd name="T13" fmla="*/ 16 h 16"/>
                  <a:gd name="T14" fmla="*/ 18 w 18"/>
                  <a:gd name="T15" fmla="*/ 7 h 16"/>
                  <a:gd name="T16" fmla="*/ 9 w 1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9" y="0"/>
                    </a:moveTo>
                    <a:lnTo>
                      <a:pt x="9" y="0"/>
                    </a:lnTo>
                    <a:lnTo>
                      <a:pt x="0" y="3"/>
                    </a:lnTo>
                    <a:lnTo>
                      <a:pt x="0" y="12"/>
                    </a:lnTo>
                    <a:lnTo>
                      <a:pt x="4" y="14"/>
                    </a:lnTo>
                    <a:lnTo>
                      <a:pt x="4" y="16"/>
                    </a:lnTo>
                    <a:lnTo>
                      <a:pt x="13" y="16"/>
                    </a:lnTo>
                    <a:lnTo>
                      <a:pt x="18" y="7"/>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5" name="Freeform 604"/>
              <p:cNvSpPr>
                <a:spLocks/>
              </p:cNvSpPr>
              <p:nvPr/>
            </p:nvSpPr>
            <p:spPr bwMode="auto">
              <a:xfrm>
                <a:off x="1113" y="1011"/>
                <a:ext cx="18" cy="16"/>
              </a:xfrm>
              <a:custGeom>
                <a:avLst/>
                <a:gdLst>
                  <a:gd name="T0" fmla="*/ 9 w 18"/>
                  <a:gd name="T1" fmla="*/ 0 h 16"/>
                  <a:gd name="T2" fmla="*/ 9 w 18"/>
                  <a:gd name="T3" fmla="*/ 0 h 16"/>
                  <a:gd name="T4" fmla="*/ 0 w 18"/>
                  <a:gd name="T5" fmla="*/ 3 h 16"/>
                  <a:gd name="T6" fmla="*/ 0 w 18"/>
                  <a:gd name="T7" fmla="*/ 12 h 16"/>
                  <a:gd name="T8" fmla="*/ 4 w 18"/>
                  <a:gd name="T9" fmla="*/ 14 h 16"/>
                  <a:gd name="T10" fmla="*/ 4 w 18"/>
                  <a:gd name="T11" fmla="*/ 16 h 16"/>
                  <a:gd name="T12" fmla="*/ 13 w 18"/>
                  <a:gd name="T13" fmla="*/ 16 h 16"/>
                  <a:gd name="T14" fmla="*/ 18 w 18"/>
                  <a:gd name="T15" fmla="*/ 7 h 16"/>
                  <a:gd name="T16" fmla="*/ 9 w 1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9" y="0"/>
                    </a:moveTo>
                    <a:lnTo>
                      <a:pt x="9" y="0"/>
                    </a:lnTo>
                    <a:lnTo>
                      <a:pt x="0" y="3"/>
                    </a:lnTo>
                    <a:lnTo>
                      <a:pt x="0" y="12"/>
                    </a:lnTo>
                    <a:lnTo>
                      <a:pt x="4" y="14"/>
                    </a:lnTo>
                    <a:lnTo>
                      <a:pt x="4" y="16"/>
                    </a:lnTo>
                    <a:lnTo>
                      <a:pt x="13" y="16"/>
                    </a:lnTo>
                    <a:lnTo>
                      <a:pt x="18" y="7"/>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8" name="Group 608"/>
            <p:cNvGrpSpPr>
              <a:grpSpLocks/>
            </p:cNvGrpSpPr>
            <p:nvPr/>
          </p:nvGrpSpPr>
          <p:grpSpPr bwMode="auto">
            <a:xfrm>
              <a:off x="1136" y="1005"/>
              <a:ext cx="33" cy="9"/>
              <a:chOff x="1136" y="1005"/>
              <a:chExt cx="33" cy="9"/>
            </a:xfrm>
            <a:grpFill/>
          </p:grpSpPr>
          <p:sp>
            <p:nvSpPr>
              <p:cNvPr id="3082" name="Freeform 606"/>
              <p:cNvSpPr>
                <a:spLocks/>
              </p:cNvSpPr>
              <p:nvPr/>
            </p:nvSpPr>
            <p:spPr bwMode="auto">
              <a:xfrm>
                <a:off x="1136" y="1005"/>
                <a:ext cx="33" cy="9"/>
              </a:xfrm>
              <a:custGeom>
                <a:avLst/>
                <a:gdLst>
                  <a:gd name="T0" fmla="*/ 5 w 33"/>
                  <a:gd name="T1" fmla="*/ 0 h 9"/>
                  <a:gd name="T2" fmla="*/ 5 w 33"/>
                  <a:gd name="T3" fmla="*/ 0 h 9"/>
                  <a:gd name="T4" fmla="*/ 0 w 33"/>
                  <a:gd name="T5" fmla="*/ 7 h 9"/>
                  <a:gd name="T6" fmla="*/ 19 w 33"/>
                  <a:gd name="T7" fmla="*/ 5 h 9"/>
                  <a:gd name="T8" fmla="*/ 26 w 33"/>
                  <a:gd name="T9" fmla="*/ 9 h 9"/>
                  <a:gd name="T10" fmla="*/ 33 w 33"/>
                  <a:gd name="T11" fmla="*/ 5 h 9"/>
                  <a:gd name="T12" fmla="*/ 33 w 33"/>
                  <a:gd name="T13" fmla="*/ 2 h 9"/>
                  <a:gd name="T14" fmla="*/ 31 w 33"/>
                  <a:gd name="T15" fmla="*/ 0 h 9"/>
                  <a:gd name="T16" fmla="*/ 5 w 3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5" y="0"/>
                    </a:moveTo>
                    <a:lnTo>
                      <a:pt x="5" y="0"/>
                    </a:lnTo>
                    <a:lnTo>
                      <a:pt x="0" y="7"/>
                    </a:lnTo>
                    <a:lnTo>
                      <a:pt x="19" y="5"/>
                    </a:lnTo>
                    <a:lnTo>
                      <a:pt x="26" y="9"/>
                    </a:lnTo>
                    <a:lnTo>
                      <a:pt x="33" y="5"/>
                    </a:lnTo>
                    <a:lnTo>
                      <a:pt x="33" y="2"/>
                    </a:lnTo>
                    <a:lnTo>
                      <a:pt x="31"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3" name="Freeform 607"/>
              <p:cNvSpPr>
                <a:spLocks/>
              </p:cNvSpPr>
              <p:nvPr/>
            </p:nvSpPr>
            <p:spPr bwMode="auto">
              <a:xfrm>
                <a:off x="1136" y="1005"/>
                <a:ext cx="33" cy="9"/>
              </a:xfrm>
              <a:custGeom>
                <a:avLst/>
                <a:gdLst>
                  <a:gd name="T0" fmla="*/ 5 w 33"/>
                  <a:gd name="T1" fmla="*/ 0 h 9"/>
                  <a:gd name="T2" fmla="*/ 5 w 33"/>
                  <a:gd name="T3" fmla="*/ 0 h 9"/>
                  <a:gd name="T4" fmla="*/ 0 w 33"/>
                  <a:gd name="T5" fmla="*/ 7 h 9"/>
                  <a:gd name="T6" fmla="*/ 19 w 33"/>
                  <a:gd name="T7" fmla="*/ 5 h 9"/>
                  <a:gd name="T8" fmla="*/ 26 w 33"/>
                  <a:gd name="T9" fmla="*/ 9 h 9"/>
                  <a:gd name="T10" fmla="*/ 33 w 33"/>
                  <a:gd name="T11" fmla="*/ 5 h 9"/>
                  <a:gd name="T12" fmla="*/ 33 w 33"/>
                  <a:gd name="T13" fmla="*/ 2 h 9"/>
                  <a:gd name="T14" fmla="*/ 31 w 33"/>
                  <a:gd name="T15" fmla="*/ 0 h 9"/>
                  <a:gd name="T16" fmla="*/ 5 w 3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5" y="0"/>
                    </a:moveTo>
                    <a:lnTo>
                      <a:pt x="5" y="0"/>
                    </a:lnTo>
                    <a:lnTo>
                      <a:pt x="0" y="7"/>
                    </a:lnTo>
                    <a:lnTo>
                      <a:pt x="19" y="5"/>
                    </a:lnTo>
                    <a:lnTo>
                      <a:pt x="26" y="9"/>
                    </a:lnTo>
                    <a:lnTo>
                      <a:pt x="33" y="5"/>
                    </a:lnTo>
                    <a:lnTo>
                      <a:pt x="33" y="2"/>
                    </a:lnTo>
                    <a:lnTo>
                      <a:pt x="31" y="0"/>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19" name="Group 611"/>
            <p:cNvGrpSpPr>
              <a:grpSpLocks/>
            </p:cNvGrpSpPr>
            <p:nvPr/>
          </p:nvGrpSpPr>
          <p:grpSpPr bwMode="auto">
            <a:xfrm>
              <a:off x="1171" y="998"/>
              <a:ext cx="31" cy="16"/>
              <a:chOff x="1171" y="998"/>
              <a:chExt cx="31" cy="16"/>
            </a:xfrm>
            <a:grpFill/>
          </p:grpSpPr>
          <p:sp>
            <p:nvSpPr>
              <p:cNvPr id="3080" name="Freeform 609"/>
              <p:cNvSpPr>
                <a:spLocks/>
              </p:cNvSpPr>
              <p:nvPr/>
            </p:nvSpPr>
            <p:spPr bwMode="auto">
              <a:xfrm>
                <a:off x="1171" y="998"/>
                <a:ext cx="31" cy="16"/>
              </a:xfrm>
              <a:custGeom>
                <a:avLst/>
                <a:gdLst>
                  <a:gd name="T0" fmla="*/ 18 w 31"/>
                  <a:gd name="T1" fmla="*/ 0 h 16"/>
                  <a:gd name="T2" fmla="*/ 18 w 31"/>
                  <a:gd name="T3" fmla="*/ 0 h 16"/>
                  <a:gd name="T4" fmla="*/ 11 w 31"/>
                  <a:gd name="T5" fmla="*/ 2 h 16"/>
                  <a:gd name="T6" fmla="*/ 7 w 31"/>
                  <a:gd name="T7" fmla="*/ 6 h 16"/>
                  <a:gd name="T8" fmla="*/ 0 w 31"/>
                  <a:gd name="T9" fmla="*/ 6 h 16"/>
                  <a:gd name="T10" fmla="*/ 2 w 31"/>
                  <a:gd name="T11" fmla="*/ 8 h 16"/>
                  <a:gd name="T12" fmla="*/ 2 w 31"/>
                  <a:gd name="T13" fmla="*/ 10 h 16"/>
                  <a:gd name="T14" fmla="*/ 4 w 31"/>
                  <a:gd name="T15" fmla="*/ 12 h 16"/>
                  <a:gd name="T16" fmla="*/ 11 w 31"/>
                  <a:gd name="T17" fmla="*/ 14 h 16"/>
                  <a:gd name="T18" fmla="*/ 16 w 31"/>
                  <a:gd name="T19" fmla="*/ 14 h 16"/>
                  <a:gd name="T20" fmla="*/ 22 w 31"/>
                  <a:gd name="T21" fmla="*/ 16 h 16"/>
                  <a:gd name="T22" fmla="*/ 27 w 31"/>
                  <a:gd name="T23" fmla="*/ 14 h 16"/>
                  <a:gd name="T24" fmla="*/ 29 w 31"/>
                  <a:gd name="T25" fmla="*/ 12 h 16"/>
                  <a:gd name="T26" fmla="*/ 31 w 31"/>
                  <a:gd name="T27" fmla="*/ 6 h 16"/>
                  <a:gd name="T28" fmla="*/ 27 w 31"/>
                  <a:gd name="T29" fmla="*/ 2 h 16"/>
                  <a:gd name="T30" fmla="*/ 22 w 31"/>
                  <a:gd name="T31" fmla="*/ 0 h 16"/>
                  <a:gd name="T32" fmla="*/ 18 w 31"/>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8" y="0"/>
                    </a:moveTo>
                    <a:lnTo>
                      <a:pt x="18" y="0"/>
                    </a:lnTo>
                    <a:lnTo>
                      <a:pt x="11" y="2"/>
                    </a:lnTo>
                    <a:lnTo>
                      <a:pt x="7" y="6"/>
                    </a:lnTo>
                    <a:lnTo>
                      <a:pt x="0" y="6"/>
                    </a:lnTo>
                    <a:lnTo>
                      <a:pt x="2" y="8"/>
                    </a:lnTo>
                    <a:lnTo>
                      <a:pt x="2" y="10"/>
                    </a:lnTo>
                    <a:lnTo>
                      <a:pt x="4" y="12"/>
                    </a:lnTo>
                    <a:lnTo>
                      <a:pt x="11" y="14"/>
                    </a:lnTo>
                    <a:lnTo>
                      <a:pt x="16" y="14"/>
                    </a:lnTo>
                    <a:lnTo>
                      <a:pt x="22" y="16"/>
                    </a:lnTo>
                    <a:lnTo>
                      <a:pt x="27" y="14"/>
                    </a:lnTo>
                    <a:lnTo>
                      <a:pt x="29" y="12"/>
                    </a:lnTo>
                    <a:lnTo>
                      <a:pt x="31" y="6"/>
                    </a:lnTo>
                    <a:lnTo>
                      <a:pt x="27" y="2"/>
                    </a:lnTo>
                    <a:lnTo>
                      <a:pt x="22" y="0"/>
                    </a:ln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1" name="Freeform 610"/>
              <p:cNvSpPr>
                <a:spLocks/>
              </p:cNvSpPr>
              <p:nvPr/>
            </p:nvSpPr>
            <p:spPr bwMode="auto">
              <a:xfrm>
                <a:off x="1171" y="998"/>
                <a:ext cx="31" cy="16"/>
              </a:xfrm>
              <a:custGeom>
                <a:avLst/>
                <a:gdLst>
                  <a:gd name="T0" fmla="*/ 18 w 31"/>
                  <a:gd name="T1" fmla="*/ 0 h 16"/>
                  <a:gd name="T2" fmla="*/ 18 w 31"/>
                  <a:gd name="T3" fmla="*/ 0 h 16"/>
                  <a:gd name="T4" fmla="*/ 11 w 31"/>
                  <a:gd name="T5" fmla="*/ 2 h 16"/>
                  <a:gd name="T6" fmla="*/ 7 w 31"/>
                  <a:gd name="T7" fmla="*/ 6 h 16"/>
                  <a:gd name="T8" fmla="*/ 0 w 31"/>
                  <a:gd name="T9" fmla="*/ 6 h 16"/>
                  <a:gd name="T10" fmla="*/ 2 w 31"/>
                  <a:gd name="T11" fmla="*/ 8 h 16"/>
                  <a:gd name="T12" fmla="*/ 2 w 31"/>
                  <a:gd name="T13" fmla="*/ 10 h 16"/>
                  <a:gd name="T14" fmla="*/ 4 w 31"/>
                  <a:gd name="T15" fmla="*/ 12 h 16"/>
                  <a:gd name="T16" fmla="*/ 11 w 31"/>
                  <a:gd name="T17" fmla="*/ 14 h 16"/>
                  <a:gd name="T18" fmla="*/ 16 w 31"/>
                  <a:gd name="T19" fmla="*/ 14 h 16"/>
                  <a:gd name="T20" fmla="*/ 22 w 31"/>
                  <a:gd name="T21" fmla="*/ 16 h 16"/>
                  <a:gd name="T22" fmla="*/ 27 w 31"/>
                  <a:gd name="T23" fmla="*/ 14 h 16"/>
                  <a:gd name="T24" fmla="*/ 29 w 31"/>
                  <a:gd name="T25" fmla="*/ 12 h 16"/>
                  <a:gd name="T26" fmla="*/ 31 w 31"/>
                  <a:gd name="T27" fmla="*/ 6 h 16"/>
                  <a:gd name="T28" fmla="*/ 27 w 31"/>
                  <a:gd name="T29" fmla="*/ 2 h 16"/>
                  <a:gd name="T30" fmla="*/ 22 w 31"/>
                  <a:gd name="T31" fmla="*/ 0 h 16"/>
                  <a:gd name="T32" fmla="*/ 18 w 31"/>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8" y="0"/>
                    </a:moveTo>
                    <a:lnTo>
                      <a:pt x="18" y="0"/>
                    </a:lnTo>
                    <a:lnTo>
                      <a:pt x="11" y="2"/>
                    </a:lnTo>
                    <a:lnTo>
                      <a:pt x="7" y="6"/>
                    </a:lnTo>
                    <a:lnTo>
                      <a:pt x="0" y="6"/>
                    </a:lnTo>
                    <a:lnTo>
                      <a:pt x="2" y="8"/>
                    </a:lnTo>
                    <a:lnTo>
                      <a:pt x="2" y="10"/>
                    </a:lnTo>
                    <a:lnTo>
                      <a:pt x="4" y="12"/>
                    </a:lnTo>
                    <a:lnTo>
                      <a:pt x="11" y="14"/>
                    </a:lnTo>
                    <a:lnTo>
                      <a:pt x="16" y="14"/>
                    </a:lnTo>
                    <a:lnTo>
                      <a:pt x="22" y="16"/>
                    </a:lnTo>
                    <a:lnTo>
                      <a:pt x="27" y="14"/>
                    </a:lnTo>
                    <a:lnTo>
                      <a:pt x="29" y="12"/>
                    </a:lnTo>
                    <a:lnTo>
                      <a:pt x="31" y="6"/>
                    </a:lnTo>
                    <a:lnTo>
                      <a:pt x="27" y="2"/>
                    </a:lnTo>
                    <a:lnTo>
                      <a:pt x="22" y="0"/>
                    </a:lnTo>
                    <a:lnTo>
                      <a:pt x="1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0" name="Group 614"/>
            <p:cNvGrpSpPr>
              <a:grpSpLocks/>
            </p:cNvGrpSpPr>
            <p:nvPr/>
          </p:nvGrpSpPr>
          <p:grpSpPr bwMode="auto">
            <a:xfrm>
              <a:off x="1524" y="996"/>
              <a:ext cx="1" cy="4"/>
              <a:chOff x="1524" y="996"/>
              <a:chExt cx="1" cy="4"/>
            </a:xfrm>
            <a:grpFill/>
          </p:grpSpPr>
          <p:sp>
            <p:nvSpPr>
              <p:cNvPr id="3078" name="Freeform 612"/>
              <p:cNvSpPr>
                <a:spLocks/>
              </p:cNvSpPr>
              <p:nvPr/>
            </p:nvSpPr>
            <p:spPr bwMode="auto">
              <a:xfrm>
                <a:off x="1524" y="996"/>
                <a:ext cx="1" cy="4"/>
              </a:xfrm>
              <a:custGeom>
                <a:avLst/>
                <a:gdLst>
                  <a:gd name="T0" fmla="*/ 1 w 1"/>
                  <a:gd name="T1" fmla="*/ 0 h 4"/>
                  <a:gd name="T2" fmla="*/ 1 w 1"/>
                  <a:gd name="T3" fmla="*/ 0 h 4"/>
                  <a:gd name="T4" fmla="*/ 1 w 1"/>
                  <a:gd name="T5" fmla="*/ 2 h 4"/>
                  <a:gd name="T6" fmla="*/ 0 w 1"/>
                  <a:gd name="T7" fmla="*/ 4 h 4"/>
                  <a:gd name="T8" fmla="*/ 0 w 1"/>
                  <a:gd name="T9" fmla="*/ 0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1" y="0"/>
                    </a:lnTo>
                    <a:lnTo>
                      <a:pt x="1" y="2"/>
                    </a:lnTo>
                    <a:lnTo>
                      <a:pt x="0" y="4"/>
                    </a:lnTo>
                    <a:lnTo>
                      <a:pt x="0" y="0"/>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9" name="Freeform 613"/>
              <p:cNvSpPr>
                <a:spLocks/>
              </p:cNvSpPr>
              <p:nvPr/>
            </p:nvSpPr>
            <p:spPr bwMode="auto">
              <a:xfrm>
                <a:off x="1524" y="996"/>
                <a:ext cx="1" cy="4"/>
              </a:xfrm>
              <a:custGeom>
                <a:avLst/>
                <a:gdLst>
                  <a:gd name="T0" fmla="*/ 1 w 1"/>
                  <a:gd name="T1" fmla="*/ 0 h 4"/>
                  <a:gd name="T2" fmla="*/ 1 w 1"/>
                  <a:gd name="T3" fmla="*/ 0 h 4"/>
                  <a:gd name="T4" fmla="*/ 1 w 1"/>
                  <a:gd name="T5" fmla="*/ 2 h 4"/>
                  <a:gd name="T6" fmla="*/ 0 w 1"/>
                  <a:gd name="T7" fmla="*/ 4 h 4"/>
                  <a:gd name="T8" fmla="*/ 0 w 1"/>
                  <a:gd name="T9" fmla="*/ 0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1" y="0"/>
                    </a:lnTo>
                    <a:lnTo>
                      <a:pt x="1" y="2"/>
                    </a:lnTo>
                    <a:lnTo>
                      <a:pt x="0" y="4"/>
                    </a:lnTo>
                    <a:lnTo>
                      <a:pt x="0" y="0"/>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1" name="Group 617"/>
            <p:cNvGrpSpPr>
              <a:grpSpLocks/>
            </p:cNvGrpSpPr>
            <p:nvPr/>
          </p:nvGrpSpPr>
          <p:grpSpPr bwMode="auto">
            <a:xfrm>
              <a:off x="1354" y="996"/>
              <a:ext cx="46" cy="32"/>
              <a:chOff x="1354" y="996"/>
              <a:chExt cx="46" cy="32"/>
            </a:xfrm>
            <a:grpFill/>
          </p:grpSpPr>
          <p:sp>
            <p:nvSpPr>
              <p:cNvPr id="3076" name="Freeform 615"/>
              <p:cNvSpPr>
                <a:spLocks/>
              </p:cNvSpPr>
              <p:nvPr/>
            </p:nvSpPr>
            <p:spPr bwMode="auto">
              <a:xfrm>
                <a:off x="1354" y="996"/>
                <a:ext cx="46" cy="32"/>
              </a:xfrm>
              <a:custGeom>
                <a:avLst/>
                <a:gdLst>
                  <a:gd name="T0" fmla="*/ 0 w 46"/>
                  <a:gd name="T1" fmla="*/ 0 h 32"/>
                  <a:gd name="T2" fmla="*/ 0 w 46"/>
                  <a:gd name="T3" fmla="*/ 16 h 32"/>
                  <a:gd name="T4" fmla="*/ 9 w 46"/>
                  <a:gd name="T5" fmla="*/ 16 h 32"/>
                  <a:gd name="T6" fmla="*/ 15 w 46"/>
                  <a:gd name="T7" fmla="*/ 18 h 32"/>
                  <a:gd name="T8" fmla="*/ 15 w 46"/>
                  <a:gd name="T9" fmla="*/ 20 h 32"/>
                  <a:gd name="T10" fmla="*/ 13 w 46"/>
                  <a:gd name="T11" fmla="*/ 20 h 32"/>
                  <a:gd name="T12" fmla="*/ 11 w 46"/>
                  <a:gd name="T13" fmla="*/ 20 h 32"/>
                  <a:gd name="T14" fmla="*/ 17 w 46"/>
                  <a:gd name="T15" fmla="*/ 32 h 32"/>
                  <a:gd name="T16" fmla="*/ 24 w 46"/>
                  <a:gd name="T17" fmla="*/ 32 h 32"/>
                  <a:gd name="T18" fmla="*/ 33 w 46"/>
                  <a:gd name="T19" fmla="*/ 30 h 32"/>
                  <a:gd name="T20" fmla="*/ 46 w 46"/>
                  <a:gd name="T21" fmla="*/ 28 h 32"/>
                  <a:gd name="T22" fmla="*/ 42 w 46"/>
                  <a:gd name="T23" fmla="*/ 16 h 32"/>
                  <a:gd name="T24" fmla="*/ 39 w 46"/>
                  <a:gd name="T25" fmla="*/ 14 h 32"/>
                  <a:gd name="T26" fmla="*/ 35 w 46"/>
                  <a:gd name="T27" fmla="*/ 14 h 32"/>
                  <a:gd name="T28" fmla="*/ 28 w 46"/>
                  <a:gd name="T29" fmla="*/ 14 h 32"/>
                  <a:gd name="T30" fmla="*/ 22 w 46"/>
                  <a:gd name="T31" fmla="*/ 8 h 32"/>
                  <a:gd name="T32" fmla="*/ 11 w 46"/>
                  <a:gd name="T33" fmla="*/ 4 h 32"/>
                  <a:gd name="T34" fmla="*/ 0 w 4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2">
                    <a:moveTo>
                      <a:pt x="0" y="0"/>
                    </a:moveTo>
                    <a:lnTo>
                      <a:pt x="0" y="16"/>
                    </a:lnTo>
                    <a:lnTo>
                      <a:pt x="9" y="16"/>
                    </a:lnTo>
                    <a:lnTo>
                      <a:pt x="15" y="18"/>
                    </a:lnTo>
                    <a:lnTo>
                      <a:pt x="15" y="20"/>
                    </a:lnTo>
                    <a:lnTo>
                      <a:pt x="13" y="20"/>
                    </a:ln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7" name="Freeform 616"/>
              <p:cNvSpPr>
                <a:spLocks/>
              </p:cNvSpPr>
              <p:nvPr/>
            </p:nvSpPr>
            <p:spPr bwMode="auto">
              <a:xfrm>
                <a:off x="1354" y="996"/>
                <a:ext cx="46" cy="32"/>
              </a:xfrm>
              <a:custGeom>
                <a:avLst/>
                <a:gdLst>
                  <a:gd name="T0" fmla="*/ 0 w 46"/>
                  <a:gd name="T1" fmla="*/ 0 h 32"/>
                  <a:gd name="T2" fmla="*/ 0 w 46"/>
                  <a:gd name="T3" fmla="*/ 16 h 32"/>
                  <a:gd name="T4" fmla="*/ 9 w 46"/>
                  <a:gd name="T5" fmla="*/ 16 h 32"/>
                  <a:gd name="T6" fmla="*/ 15 w 46"/>
                  <a:gd name="T7" fmla="*/ 18 h 32"/>
                  <a:gd name="T8" fmla="*/ 15 w 46"/>
                  <a:gd name="T9" fmla="*/ 20 h 32"/>
                  <a:gd name="T10" fmla="*/ 13 w 46"/>
                  <a:gd name="T11" fmla="*/ 20 h 32"/>
                  <a:gd name="T12" fmla="*/ 11 w 46"/>
                  <a:gd name="T13" fmla="*/ 20 h 32"/>
                  <a:gd name="T14" fmla="*/ 17 w 46"/>
                  <a:gd name="T15" fmla="*/ 32 h 32"/>
                  <a:gd name="T16" fmla="*/ 24 w 46"/>
                  <a:gd name="T17" fmla="*/ 32 h 32"/>
                  <a:gd name="T18" fmla="*/ 33 w 46"/>
                  <a:gd name="T19" fmla="*/ 30 h 32"/>
                  <a:gd name="T20" fmla="*/ 46 w 46"/>
                  <a:gd name="T21" fmla="*/ 28 h 32"/>
                  <a:gd name="T22" fmla="*/ 42 w 46"/>
                  <a:gd name="T23" fmla="*/ 16 h 32"/>
                  <a:gd name="T24" fmla="*/ 39 w 46"/>
                  <a:gd name="T25" fmla="*/ 14 h 32"/>
                  <a:gd name="T26" fmla="*/ 35 w 46"/>
                  <a:gd name="T27" fmla="*/ 14 h 32"/>
                  <a:gd name="T28" fmla="*/ 28 w 46"/>
                  <a:gd name="T29" fmla="*/ 14 h 32"/>
                  <a:gd name="T30" fmla="*/ 22 w 46"/>
                  <a:gd name="T31" fmla="*/ 8 h 32"/>
                  <a:gd name="T32" fmla="*/ 11 w 46"/>
                  <a:gd name="T33" fmla="*/ 4 h 32"/>
                  <a:gd name="T34" fmla="*/ 0 w 4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2">
                    <a:moveTo>
                      <a:pt x="0" y="0"/>
                    </a:moveTo>
                    <a:lnTo>
                      <a:pt x="0" y="16"/>
                    </a:lnTo>
                    <a:lnTo>
                      <a:pt x="9" y="16"/>
                    </a:lnTo>
                    <a:lnTo>
                      <a:pt x="15" y="18"/>
                    </a:lnTo>
                    <a:lnTo>
                      <a:pt x="15" y="20"/>
                    </a:lnTo>
                    <a:lnTo>
                      <a:pt x="13" y="20"/>
                    </a:ln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2" name="Group 620"/>
            <p:cNvGrpSpPr>
              <a:grpSpLocks/>
            </p:cNvGrpSpPr>
            <p:nvPr/>
          </p:nvGrpSpPr>
          <p:grpSpPr bwMode="auto">
            <a:xfrm>
              <a:off x="1245" y="988"/>
              <a:ext cx="98" cy="41"/>
              <a:chOff x="1245" y="988"/>
              <a:chExt cx="98" cy="41"/>
            </a:xfrm>
            <a:grpFill/>
          </p:grpSpPr>
          <p:sp>
            <p:nvSpPr>
              <p:cNvPr id="3074" name="Freeform 618"/>
              <p:cNvSpPr>
                <a:spLocks/>
              </p:cNvSpPr>
              <p:nvPr/>
            </p:nvSpPr>
            <p:spPr bwMode="auto">
              <a:xfrm>
                <a:off x="1245" y="988"/>
                <a:ext cx="98" cy="41"/>
              </a:xfrm>
              <a:custGeom>
                <a:avLst/>
                <a:gdLst>
                  <a:gd name="T0" fmla="*/ 4 w 98"/>
                  <a:gd name="T1" fmla="*/ 0 h 41"/>
                  <a:gd name="T2" fmla="*/ 4 w 98"/>
                  <a:gd name="T3" fmla="*/ 0 h 41"/>
                  <a:gd name="T4" fmla="*/ 2 w 98"/>
                  <a:gd name="T5" fmla="*/ 2 h 41"/>
                  <a:gd name="T6" fmla="*/ 0 w 98"/>
                  <a:gd name="T7" fmla="*/ 3 h 41"/>
                  <a:gd name="T8" fmla="*/ 0 w 98"/>
                  <a:gd name="T9" fmla="*/ 11 h 41"/>
                  <a:gd name="T10" fmla="*/ 6 w 98"/>
                  <a:gd name="T11" fmla="*/ 9 h 41"/>
                  <a:gd name="T12" fmla="*/ 6 w 98"/>
                  <a:gd name="T13" fmla="*/ 15 h 41"/>
                  <a:gd name="T14" fmla="*/ 8 w 98"/>
                  <a:gd name="T15" fmla="*/ 15 h 41"/>
                  <a:gd name="T16" fmla="*/ 8 w 98"/>
                  <a:gd name="T17" fmla="*/ 13 h 41"/>
                  <a:gd name="T18" fmla="*/ 13 w 98"/>
                  <a:gd name="T19" fmla="*/ 13 h 41"/>
                  <a:gd name="T20" fmla="*/ 11 w 98"/>
                  <a:gd name="T21" fmla="*/ 18 h 41"/>
                  <a:gd name="T22" fmla="*/ 13 w 98"/>
                  <a:gd name="T23" fmla="*/ 18 h 41"/>
                  <a:gd name="T24" fmla="*/ 15 w 98"/>
                  <a:gd name="T25" fmla="*/ 18 h 41"/>
                  <a:gd name="T26" fmla="*/ 20 w 98"/>
                  <a:gd name="T27" fmla="*/ 17 h 41"/>
                  <a:gd name="T28" fmla="*/ 20 w 98"/>
                  <a:gd name="T29" fmla="*/ 18 h 41"/>
                  <a:gd name="T30" fmla="*/ 17 w 98"/>
                  <a:gd name="T31" fmla="*/ 20 h 41"/>
                  <a:gd name="T32" fmla="*/ 22 w 98"/>
                  <a:gd name="T33" fmla="*/ 24 h 41"/>
                  <a:gd name="T34" fmla="*/ 15 w 98"/>
                  <a:gd name="T35" fmla="*/ 24 h 41"/>
                  <a:gd name="T36" fmla="*/ 13 w 98"/>
                  <a:gd name="T37" fmla="*/ 26 h 41"/>
                  <a:gd name="T38" fmla="*/ 15 w 98"/>
                  <a:gd name="T39" fmla="*/ 26 h 41"/>
                  <a:gd name="T40" fmla="*/ 29 w 98"/>
                  <a:gd name="T41" fmla="*/ 24 h 41"/>
                  <a:gd name="T42" fmla="*/ 40 w 98"/>
                  <a:gd name="T43" fmla="*/ 22 h 41"/>
                  <a:gd name="T44" fmla="*/ 53 w 98"/>
                  <a:gd name="T45" fmla="*/ 22 h 41"/>
                  <a:gd name="T46" fmla="*/ 66 w 98"/>
                  <a:gd name="T47" fmla="*/ 26 h 41"/>
                  <a:gd name="T48" fmla="*/ 69 w 98"/>
                  <a:gd name="T49" fmla="*/ 30 h 41"/>
                  <a:gd name="T50" fmla="*/ 71 w 98"/>
                  <a:gd name="T51" fmla="*/ 32 h 41"/>
                  <a:gd name="T52" fmla="*/ 75 w 98"/>
                  <a:gd name="T53" fmla="*/ 34 h 41"/>
                  <a:gd name="T54" fmla="*/ 78 w 98"/>
                  <a:gd name="T55" fmla="*/ 34 h 41"/>
                  <a:gd name="T56" fmla="*/ 82 w 98"/>
                  <a:gd name="T57" fmla="*/ 37 h 41"/>
                  <a:gd name="T58" fmla="*/ 84 w 98"/>
                  <a:gd name="T59" fmla="*/ 41 h 41"/>
                  <a:gd name="T60" fmla="*/ 89 w 98"/>
                  <a:gd name="T61" fmla="*/ 41 h 41"/>
                  <a:gd name="T62" fmla="*/ 93 w 98"/>
                  <a:gd name="T63" fmla="*/ 41 h 41"/>
                  <a:gd name="T64" fmla="*/ 95 w 98"/>
                  <a:gd name="T65" fmla="*/ 39 h 41"/>
                  <a:gd name="T66" fmla="*/ 98 w 98"/>
                  <a:gd name="T67" fmla="*/ 37 h 41"/>
                  <a:gd name="T68" fmla="*/ 98 w 98"/>
                  <a:gd name="T69" fmla="*/ 35 h 41"/>
                  <a:gd name="T70" fmla="*/ 98 w 98"/>
                  <a:gd name="T71" fmla="*/ 30 h 41"/>
                  <a:gd name="T72" fmla="*/ 93 w 98"/>
                  <a:gd name="T73" fmla="*/ 28 h 41"/>
                  <a:gd name="T74" fmla="*/ 86 w 98"/>
                  <a:gd name="T75" fmla="*/ 20 h 41"/>
                  <a:gd name="T76" fmla="*/ 84 w 98"/>
                  <a:gd name="T77" fmla="*/ 20 h 41"/>
                  <a:gd name="T78" fmla="*/ 82 w 98"/>
                  <a:gd name="T79" fmla="*/ 22 h 41"/>
                  <a:gd name="T80" fmla="*/ 78 w 98"/>
                  <a:gd name="T81" fmla="*/ 20 h 41"/>
                  <a:gd name="T82" fmla="*/ 73 w 98"/>
                  <a:gd name="T83" fmla="*/ 20 h 41"/>
                  <a:gd name="T84" fmla="*/ 64 w 98"/>
                  <a:gd name="T85" fmla="*/ 11 h 41"/>
                  <a:gd name="T86" fmla="*/ 62 w 98"/>
                  <a:gd name="T87" fmla="*/ 11 h 41"/>
                  <a:gd name="T88" fmla="*/ 62 w 98"/>
                  <a:gd name="T89" fmla="*/ 13 h 41"/>
                  <a:gd name="T90" fmla="*/ 60 w 98"/>
                  <a:gd name="T91" fmla="*/ 13 h 41"/>
                  <a:gd name="T92" fmla="*/ 55 w 98"/>
                  <a:gd name="T93" fmla="*/ 9 h 41"/>
                  <a:gd name="T94" fmla="*/ 53 w 98"/>
                  <a:gd name="T95" fmla="*/ 7 h 41"/>
                  <a:gd name="T96" fmla="*/ 49 w 98"/>
                  <a:gd name="T97" fmla="*/ 7 h 41"/>
                  <a:gd name="T98" fmla="*/ 46 w 98"/>
                  <a:gd name="T99" fmla="*/ 9 h 41"/>
                  <a:gd name="T100" fmla="*/ 46 w 98"/>
                  <a:gd name="T101" fmla="*/ 11 h 41"/>
                  <a:gd name="T102" fmla="*/ 42 w 98"/>
                  <a:gd name="T103" fmla="*/ 11 h 41"/>
                  <a:gd name="T104" fmla="*/ 42 w 98"/>
                  <a:gd name="T105" fmla="*/ 7 h 41"/>
                  <a:gd name="T106" fmla="*/ 35 w 98"/>
                  <a:gd name="T107" fmla="*/ 5 h 41"/>
                  <a:gd name="T108" fmla="*/ 29 w 98"/>
                  <a:gd name="T109" fmla="*/ 3 h 41"/>
                  <a:gd name="T110" fmla="*/ 29 w 98"/>
                  <a:gd name="T111" fmla="*/ 9 h 41"/>
                  <a:gd name="T112" fmla="*/ 24 w 98"/>
                  <a:gd name="T113" fmla="*/ 11 h 41"/>
                  <a:gd name="T114" fmla="*/ 22 w 98"/>
                  <a:gd name="T115" fmla="*/ 7 h 41"/>
                  <a:gd name="T116" fmla="*/ 22 w 98"/>
                  <a:gd name="T117" fmla="*/ 3 h 41"/>
                  <a:gd name="T118" fmla="*/ 4 w 98"/>
                  <a:gd name="T1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1">
                    <a:moveTo>
                      <a:pt x="4" y="0"/>
                    </a:moveTo>
                    <a:lnTo>
                      <a:pt x="4" y="0"/>
                    </a:lnTo>
                    <a:lnTo>
                      <a:pt x="2" y="2"/>
                    </a:lnTo>
                    <a:lnTo>
                      <a:pt x="0" y="3"/>
                    </a:lnTo>
                    <a:lnTo>
                      <a:pt x="0" y="11"/>
                    </a:lnTo>
                    <a:lnTo>
                      <a:pt x="6" y="9"/>
                    </a:lnTo>
                    <a:lnTo>
                      <a:pt x="6" y="15"/>
                    </a:lnTo>
                    <a:lnTo>
                      <a:pt x="8" y="15"/>
                    </a:lnTo>
                    <a:lnTo>
                      <a:pt x="8" y="13"/>
                    </a:lnTo>
                    <a:lnTo>
                      <a:pt x="13" y="13"/>
                    </a:lnTo>
                    <a:lnTo>
                      <a:pt x="11" y="18"/>
                    </a:lnTo>
                    <a:lnTo>
                      <a:pt x="13" y="18"/>
                    </a:lnTo>
                    <a:lnTo>
                      <a:pt x="15" y="18"/>
                    </a:lnTo>
                    <a:lnTo>
                      <a:pt x="20" y="17"/>
                    </a:lnTo>
                    <a:lnTo>
                      <a:pt x="20" y="18"/>
                    </a:lnTo>
                    <a:lnTo>
                      <a:pt x="17" y="20"/>
                    </a:lnTo>
                    <a:lnTo>
                      <a:pt x="22" y="24"/>
                    </a:lnTo>
                    <a:lnTo>
                      <a:pt x="15" y="24"/>
                    </a:lnTo>
                    <a:lnTo>
                      <a:pt x="13" y="26"/>
                    </a:lnTo>
                    <a:lnTo>
                      <a:pt x="15" y="26"/>
                    </a:lnTo>
                    <a:lnTo>
                      <a:pt x="29" y="24"/>
                    </a:lnTo>
                    <a:lnTo>
                      <a:pt x="40" y="22"/>
                    </a:lnTo>
                    <a:lnTo>
                      <a:pt x="53" y="22"/>
                    </a:lnTo>
                    <a:lnTo>
                      <a:pt x="66" y="26"/>
                    </a:lnTo>
                    <a:lnTo>
                      <a:pt x="69" y="30"/>
                    </a:lnTo>
                    <a:lnTo>
                      <a:pt x="71" y="32"/>
                    </a:lnTo>
                    <a:lnTo>
                      <a:pt x="75" y="34"/>
                    </a:lnTo>
                    <a:lnTo>
                      <a:pt x="78" y="34"/>
                    </a:lnTo>
                    <a:lnTo>
                      <a:pt x="82" y="37"/>
                    </a:lnTo>
                    <a:lnTo>
                      <a:pt x="84" y="41"/>
                    </a:lnTo>
                    <a:lnTo>
                      <a:pt x="89" y="41"/>
                    </a:lnTo>
                    <a:lnTo>
                      <a:pt x="93" y="41"/>
                    </a:lnTo>
                    <a:lnTo>
                      <a:pt x="95" y="39"/>
                    </a:lnTo>
                    <a:lnTo>
                      <a:pt x="98" y="37"/>
                    </a:lnTo>
                    <a:lnTo>
                      <a:pt x="98" y="35"/>
                    </a:lnTo>
                    <a:lnTo>
                      <a:pt x="98" y="30"/>
                    </a:lnTo>
                    <a:lnTo>
                      <a:pt x="93" y="28"/>
                    </a:lnTo>
                    <a:lnTo>
                      <a:pt x="86" y="20"/>
                    </a:lnTo>
                    <a:lnTo>
                      <a:pt x="84" y="20"/>
                    </a:lnTo>
                    <a:lnTo>
                      <a:pt x="82" y="22"/>
                    </a:lnTo>
                    <a:lnTo>
                      <a:pt x="78" y="20"/>
                    </a:lnTo>
                    <a:lnTo>
                      <a:pt x="73" y="20"/>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5" name="Freeform 619"/>
              <p:cNvSpPr>
                <a:spLocks/>
              </p:cNvSpPr>
              <p:nvPr/>
            </p:nvSpPr>
            <p:spPr bwMode="auto">
              <a:xfrm>
                <a:off x="1245" y="988"/>
                <a:ext cx="98" cy="41"/>
              </a:xfrm>
              <a:custGeom>
                <a:avLst/>
                <a:gdLst>
                  <a:gd name="T0" fmla="*/ 4 w 98"/>
                  <a:gd name="T1" fmla="*/ 0 h 41"/>
                  <a:gd name="T2" fmla="*/ 4 w 98"/>
                  <a:gd name="T3" fmla="*/ 0 h 41"/>
                  <a:gd name="T4" fmla="*/ 2 w 98"/>
                  <a:gd name="T5" fmla="*/ 2 h 41"/>
                  <a:gd name="T6" fmla="*/ 0 w 98"/>
                  <a:gd name="T7" fmla="*/ 3 h 41"/>
                  <a:gd name="T8" fmla="*/ 0 w 98"/>
                  <a:gd name="T9" fmla="*/ 11 h 41"/>
                  <a:gd name="T10" fmla="*/ 6 w 98"/>
                  <a:gd name="T11" fmla="*/ 9 h 41"/>
                  <a:gd name="T12" fmla="*/ 6 w 98"/>
                  <a:gd name="T13" fmla="*/ 15 h 41"/>
                  <a:gd name="T14" fmla="*/ 8 w 98"/>
                  <a:gd name="T15" fmla="*/ 15 h 41"/>
                  <a:gd name="T16" fmla="*/ 8 w 98"/>
                  <a:gd name="T17" fmla="*/ 13 h 41"/>
                  <a:gd name="T18" fmla="*/ 13 w 98"/>
                  <a:gd name="T19" fmla="*/ 13 h 41"/>
                  <a:gd name="T20" fmla="*/ 11 w 98"/>
                  <a:gd name="T21" fmla="*/ 18 h 41"/>
                  <a:gd name="T22" fmla="*/ 13 w 98"/>
                  <a:gd name="T23" fmla="*/ 18 h 41"/>
                  <a:gd name="T24" fmla="*/ 15 w 98"/>
                  <a:gd name="T25" fmla="*/ 18 h 41"/>
                  <a:gd name="T26" fmla="*/ 20 w 98"/>
                  <a:gd name="T27" fmla="*/ 17 h 41"/>
                  <a:gd name="T28" fmla="*/ 20 w 98"/>
                  <a:gd name="T29" fmla="*/ 18 h 41"/>
                  <a:gd name="T30" fmla="*/ 17 w 98"/>
                  <a:gd name="T31" fmla="*/ 20 h 41"/>
                  <a:gd name="T32" fmla="*/ 22 w 98"/>
                  <a:gd name="T33" fmla="*/ 24 h 41"/>
                  <a:gd name="T34" fmla="*/ 15 w 98"/>
                  <a:gd name="T35" fmla="*/ 24 h 41"/>
                  <a:gd name="T36" fmla="*/ 13 w 98"/>
                  <a:gd name="T37" fmla="*/ 26 h 41"/>
                  <a:gd name="T38" fmla="*/ 15 w 98"/>
                  <a:gd name="T39" fmla="*/ 26 h 41"/>
                  <a:gd name="T40" fmla="*/ 29 w 98"/>
                  <a:gd name="T41" fmla="*/ 24 h 41"/>
                  <a:gd name="T42" fmla="*/ 40 w 98"/>
                  <a:gd name="T43" fmla="*/ 22 h 41"/>
                  <a:gd name="T44" fmla="*/ 53 w 98"/>
                  <a:gd name="T45" fmla="*/ 22 h 41"/>
                  <a:gd name="T46" fmla="*/ 66 w 98"/>
                  <a:gd name="T47" fmla="*/ 26 h 41"/>
                  <a:gd name="T48" fmla="*/ 69 w 98"/>
                  <a:gd name="T49" fmla="*/ 30 h 41"/>
                  <a:gd name="T50" fmla="*/ 71 w 98"/>
                  <a:gd name="T51" fmla="*/ 32 h 41"/>
                  <a:gd name="T52" fmla="*/ 75 w 98"/>
                  <a:gd name="T53" fmla="*/ 34 h 41"/>
                  <a:gd name="T54" fmla="*/ 78 w 98"/>
                  <a:gd name="T55" fmla="*/ 34 h 41"/>
                  <a:gd name="T56" fmla="*/ 82 w 98"/>
                  <a:gd name="T57" fmla="*/ 37 h 41"/>
                  <a:gd name="T58" fmla="*/ 84 w 98"/>
                  <a:gd name="T59" fmla="*/ 41 h 41"/>
                  <a:gd name="T60" fmla="*/ 89 w 98"/>
                  <a:gd name="T61" fmla="*/ 41 h 41"/>
                  <a:gd name="T62" fmla="*/ 93 w 98"/>
                  <a:gd name="T63" fmla="*/ 41 h 41"/>
                  <a:gd name="T64" fmla="*/ 95 w 98"/>
                  <a:gd name="T65" fmla="*/ 39 h 41"/>
                  <a:gd name="T66" fmla="*/ 98 w 98"/>
                  <a:gd name="T67" fmla="*/ 37 h 41"/>
                  <a:gd name="T68" fmla="*/ 98 w 98"/>
                  <a:gd name="T69" fmla="*/ 35 h 41"/>
                  <a:gd name="T70" fmla="*/ 98 w 98"/>
                  <a:gd name="T71" fmla="*/ 30 h 41"/>
                  <a:gd name="T72" fmla="*/ 93 w 98"/>
                  <a:gd name="T73" fmla="*/ 28 h 41"/>
                  <a:gd name="T74" fmla="*/ 86 w 98"/>
                  <a:gd name="T75" fmla="*/ 20 h 41"/>
                  <a:gd name="T76" fmla="*/ 84 w 98"/>
                  <a:gd name="T77" fmla="*/ 20 h 41"/>
                  <a:gd name="T78" fmla="*/ 82 w 98"/>
                  <a:gd name="T79" fmla="*/ 22 h 41"/>
                  <a:gd name="T80" fmla="*/ 78 w 98"/>
                  <a:gd name="T81" fmla="*/ 20 h 41"/>
                  <a:gd name="T82" fmla="*/ 73 w 98"/>
                  <a:gd name="T83" fmla="*/ 20 h 41"/>
                  <a:gd name="T84" fmla="*/ 64 w 98"/>
                  <a:gd name="T85" fmla="*/ 11 h 41"/>
                  <a:gd name="T86" fmla="*/ 62 w 98"/>
                  <a:gd name="T87" fmla="*/ 11 h 41"/>
                  <a:gd name="T88" fmla="*/ 62 w 98"/>
                  <a:gd name="T89" fmla="*/ 13 h 41"/>
                  <a:gd name="T90" fmla="*/ 60 w 98"/>
                  <a:gd name="T91" fmla="*/ 13 h 41"/>
                  <a:gd name="T92" fmla="*/ 55 w 98"/>
                  <a:gd name="T93" fmla="*/ 9 h 41"/>
                  <a:gd name="T94" fmla="*/ 53 w 98"/>
                  <a:gd name="T95" fmla="*/ 7 h 41"/>
                  <a:gd name="T96" fmla="*/ 49 w 98"/>
                  <a:gd name="T97" fmla="*/ 7 h 41"/>
                  <a:gd name="T98" fmla="*/ 46 w 98"/>
                  <a:gd name="T99" fmla="*/ 9 h 41"/>
                  <a:gd name="T100" fmla="*/ 46 w 98"/>
                  <a:gd name="T101" fmla="*/ 11 h 41"/>
                  <a:gd name="T102" fmla="*/ 42 w 98"/>
                  <a:gd name="T103" fmla="*/ 11 h 41"/>
                  <a:gd name="T104" fmla="*/ 42 w 98"/>
                  <a:gd name="T105" fmla="*/ 7 h 41"/>
                  <a:gd name="T106" fmla="*/ 35 w 98"/>
                  <a:gd name="T107" fmla="*/ 5 h 41"/>
                  <a:gd name="T108" fmla="*/ 29 w 98"/>
                  <a:gd name="T109" fmla="*/ 3 h 41"/>
                  <a:gd name="T110" fmla="*/ 29 w 98"/>
                  <a:gd name="T111" fmla="*/ 9 h 41"/>
                  <a:gd name="T112" fmla="*/ 24 w 98"/>
                  <a:gd name="T113" fmla="*/ 11 h 41"/>
                  <a:gd name="T114" fmla="*/ 22 w 98"/>
                  <a:gd name="T115" fmla="*/ 7 h 41"/>
                  <a:gd name="T116" fmla="*/ 22 w 98"/>
                  <a:gd name="T117" fmla="*/ 3 h 41"/>
                  <a:gd name="T118" fmla="*/ 4 w 98"/>
                  <a:gd name="T1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1">
                    <a:moveTo>
                      <a:pt x="4" y="0"/>
                    </a:moveTo>
                    <a:lnTo>
                      <a:pt x="4" y="0"/>
                    </a:lnTo>
                    <a:lnTo>
                      <a:pt x="2" y="2"/>
                    </a:lnTo>
                    <a:lnTo>
                      <a:pt x="0" y="3"/>
                    </a:lnTo>
                    <a:lnTo>
                      <a:pt x="0" y="11"/>
                    </a:lnTo>
                    <a:lnTo>
                      <a:pt x="6" y="9"/>
                    </a:lnTo>
                    <a:lnTo>
                      <a:pt x="6" y="15"/>
                    </a:lnTo>
                    <a:lnTo>
                      <a:pt x="8" y="15"/>
                    </a:lnTo>
                    <a:lnTo>
                      <a:pt x="8" y="13"/>
                    </a:lnTo>
                    <a:lnTo>
                      <a:pt x="13" y="13"/>
                    </a:lnTo>
                    <a:lnTo>
                      <a:pt x="11" y="18"/>
                    </a:lnTo>
                    <a:lnTo>
                      <a:pt x="13" y="18"/>
                    </a:lnTo>
                    <a:lnTo>
                      <a:pt x="15" y="18"/>
                    </a:lnTo>
                    <a:lnTo>
                      <a:pt x="20" y="17"/>
                    </a:lnTo>
                    <a:lnTo>
                      <a:pt x="20" y="18"/>
                    </a:lnTo>
                    <a:lnTo>
                      <a:pt x="17" y="20"/>
                    </a:lnTo>
                    <a:lnTo>
                      <a:pt x="22" y="24"/>
                    </a:lnTo>
                    <a:lnTo>
                      <a:pt x="15" y="24"/>
                    </a:lnTo>
                    <a:lnTo>
                      <a:pt x="13" y="26"/>
                    </a:lnTo>
                    <a:lnTo>
                      <a:pt x="15" y="26"/>
                    </a:lnTo>
                    <a:lnTo>
                      <a:pt x="29" y="24"/>
                    </a:lnTo>
                    <a:lnTo>
                      <a:pt x="40" y="22"/>
                    </a:lnTo>
                    <a:lnTo>
                      <a:pt x="53" y="22"/>
                    </a:lnTo>
                    <a:lnTo>
                      <a:pt x="66" y="26"/>
                    </a:lnTo>
                    <a:lnTo>
                      <a:pt x="69" y="30"/>
                    </a:lnTo>
                    <a:lnTo>
                      <a:pt x="71" y="32"/>
                    </a:lnTo>
                    <a:lnTo>
                      <a:pt x="75" y="34"/>
                    </a:lnTo>
                    <a:lnTo>
                      <a:pt x="78" y="34"/>
                    </a:lnTo>
                    <a:lnTo>
                      <a:pt x="82" y="37"/>
                    </a:lnTo>
                    <a:lnTo>
                      <a:pt x="84" y="41"/>
                    </a:lnTo>
                    <a:lnTo>
                      <a:pt x="89" y="41"/>
                    </a:lnTo>
                    <a:lnTo>
                      <a:pt x="93" y="41"/>
                    </a:lnTo>
                    <a:lnTo>
                      <a:pt x="95" y="39"/>
                    </a:lnTo>
                    <a:lnTo>
                      <a:pt x="98" y="37"/>
                    </a:lnTo>
                    <a:lnTo>
                      <a:pt x="98" y="35"/>
                    </a:lnTo>
                    <a:lnTo>
                      <a:pt x="98" y="30"/>
                    </a:lnTo>
                    <a:lnTo>
                      <a:pt x="93" y="28"/>
                    </a:lnTo>
                    <a:lnTo>
                      <a:pt x="86" y="20"/>
                    </a:lnTo>
                    <a:lnTo>
                      <a:pt x="84" y="20"/>
                    </a:lnTo>
                    <a:lnTo>
                      <a:pt x="82" y="22"/>
                    </a:lnTo>
                    <a:lnTo>
                      <a:pt x="78" y="20"/>
                    </a:lnTo>
                    <a:lnTo>
                      <a:pt x="73" y="20"/>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3" name="Group 623"/>
            <p:cNvGrpSpPr>
              <a:grpSpLocks/>
            </p:cNvGrpSpPr>
            <p:nvPr/>
          </p:nvGrpSpPr>
          <p:grpSpPr bwMode="auto">
            <a:xfrm>
              <a:off x="1527" y="977"/>
              <a:ext cx="47" cy="26"/>
              <a:chOff x="1527" y="977"/>
              <a:chExt cx="47" cy="26"/>
            </a:xfrm>
            <a:grpFill/>
          </p:grpSpPr>
          <p:sp>
            <p:nvSpPr>
              <p:cNvPr id="3072" name="Freeform 621"/>
              <p:cNvSpPr>
                <a:spLocks/>
              </p:cNvSpPr>
              <p:nvPr/>
            </p:nvSpPr>
            <p:spPr bwMode="auto">
              <a:xfrm>
                <a:off x="1527" y="977"/>
                <a:ext cx="47" cy="26"/>
              </a:xfrm>
              <a:custGeom>
                <a:avLst/>
                <a:gdLst>
                  <a:gd name="T0" fmla="*/ 12 w 47"/>
                  <a:gd name="T1" fmla="*/ 0 h 26"/>
                  <a:gd name="T2" fmla="*/ 12 w 47"/>
                  <a:gd name="T3" fmla="*/ 0 h 26"/>
                  <a:gd name="T4" fmla="*/ 16 w 47"/>
                  <a:gd name="T5" fmla="*/ 6 h 26"/>
                  <a:gd name="T6" fmla="*/ 18 w 47"/>
                  <a:gd name="T7" fmla="*/ 10 h 26"/>
                  <a:gd name="T8" fmla="*/ 27 w 47"/>
                  <a:gd name="T9" fmla="*/ 12 h 26"/>
                  <a:gd name="T10" fmla="*/ 29 w 47"/>
                  <a:gd name="T11" fmla="*/ 16 h 26"/>
                  <a:gd name="T12" fmla="*/ 18 w 47"/>
                  <a:gd name="T13" fmla="*/ 18 h 26"/>
                  <a:gd name="T14" fmla="*/ 23 w 47"/>
                  <a:gd name="T15" fmla="*/ 20 h 26"/>
                  <a:gd name="T16" fmla="*/ 47 w 47"/>
                  <a:gd name="T17" fmla="*/ 20 h 26"/>
                  <a:gd name="T18" fmla="*/ 47 w 47"/>
                  <a:gd name="T19" fmla="*/ 26 h 26"/>
                  <a:gd name="T20" fmla="*/ 0 w 47"/>
                  <a:gd name="T21" fmla="*/ 22 h 26"/>
                  <a:gd name="T22" fmla="*/ 0 w 47"/>
                  <a:gd name="T23" fmla="*/ 18 h 26"/>
                  <a:gd name="T24" fmla="*/ 14 w 47"/>
                  <a:gd name="T25" fmla="*/ 14 h 26"/>
                  <a:gd name="T26" fmla="*/ 14 w 47"/>
                  <a:gd name="T27" fmla="*/ 8 h 26"/>
                  <a:gd name="T28" fmla="*/ 9 w 47"/>
                  <a:gd name="T29" fmla="*/ 4 h 26"/>
                  <a:gd name="T30" fmla="*/ 12 w 47"/>
                  <a:gd name="T31" fmla="*/ 2 h 26"/>
                  <a:gd name="T32" fmla="*/ 12 w 47"/>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12" y="0"/>
                    </a:moveTo>
                    <a:lnTo>
                      <a:pt x="12" y="0"/>
                    </a:lnTo>
                    <a:lnTo>
                      <a:pt x="16" y="6"/>
                    </a:lnTo>
                    <a:lnTo>
                      <a:pt x="18" y="10"/>
                    </a:lnTo>
                    <a:lnTo>
                      <a:pt x="27" y="12"/>
                    </a:lnTo>
                    <a:lnTo>
                      <a:pt x="29" y="16"/>
                    </a:lnTo>
                    <a:lnTo>
                      <a:pt x="18" y="18"/>
                    </a:lnTo>
                    <a:lnTo>
                      <a:pt x="23" y="20"/>
                    </a:lnTo>
                    <a:lnTo>
                      <a:pt x="47" y="20"/>
                    </a:lnTo>
                    <a:lnTo>
                      <a:pt x="47" y="26"/>
                    </a:lnTo>
                    <a:lnTo>
                      <a:pt x="0" y="22"/>
                    </a:lnTo>
                    <a:lnTo>
                      <a:pt x="0" y="18"/>
                    </a:lnTo>
                    <a:lnTo>
                      <a:pt x="14" y="14"/>
                    </a:lnTo>
                    <a:lnTo>
                      <a:pt x="14" y="8"/>
                    </a:lnTo>
                    <a:lnTo>
                      <a:pt x="9" y="4"/>
                    </a:lnTo>
                    <a:lnTo>
                      <a:pt x="12" y="2"/>
                    </a:ln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3" name="Freeform 622"/>
              <p:cNvSpPr>
                <a:spLocks/>
              </p:cNvSpPr>
              <p:nvPr/>
            </p:nvSpPr>
            <p:spPr bwMode="auto">
              <a:xfrm>
                <a:off x="1527" y="977"/>
                <a:ext cx="47" cy="26"/>
              </a:xfrm>
              <a:custGeom>
                <a:avLst/>
                <a:gdLst>
                  <a:gd name="T0" fmla="*/ 12 w 47"/>
                  <a:gd name="T1" fmla="*/ 0 h 26"/>
                  <a:gd name="T2" fmla="*/ 12 w 47"/>
                  <a:gd name="T3" fmla="*/ 0 h 26"/>
                  <a:gd name="T4" fmla="*/ 16 w 47"/>
                  <a:gd name="T5" fmla="*/ 6 h 26"/>
                  <a:gd name="T6" fmla="*/ 18 w 47"/>
                  <a:gd name="T7" fmla="*/ 10 h 26"/>
                  <a:gd name="T8" fmla="*/ 27 w 47"/>
                  <a:gd name="T9" fmla="*/ 12 h 26"/>
                  <a:gd name="T10" fmla="*/ 29 w 47"/>
                  <a:gd name="T11" fmla="*/ 16 h 26"/>
                  <a:gd name="T12" fmla="*/ 18 w 47"/>
                  <a:gd name="T13" fmla="*/ 18 h 26"/>
                  <a:gd name="T14" fmla="*/ 23 w 47"/>
                  <a:gd name="T15" fmla="*/ 20 h 26"/>
                  <a:gd name="T16" fmla="*/ 47 w 47"/>
                  <a:gd name="T17" fmla="*/ 20 h 26"/>
                  <a:gd name="T18" fmla="*/ 47 w 47"/>
                  <a:gd name="T19" fmla="*/ 26 h 26"/>
                  <a:gd name="T20" fmla="*/ 0 w 47"/>
                  <a:gd name="T21" fmla="*/ 22 h 26"/>
                  <a:gd name="T22" fmla="*/ 0 w 47"/>
                  <a:gd name="T23" fmla="*/ 18 h 26"/>
                  <a:gd name="T24" fmla="*/ 14 w 47"/>
                  <a:gd name="T25" fmla="*/ 14 h 26"/>
                  <a:gd name="T26" fmla="*/ 14 w 47"/>
                  <a:gd name="T27" fmla="*/ 8 h 26"/>
                  <a:gd name="T28" fmla="*/ 9 w 47"/>
                  <a:gd name="T29" fmla="*/ 4 h 26"/>
                  <a:gd name="T30" fmla="*/ 12 w 47"/>
                  <a:gd name="T31" fmla="*/ 2 h 26"/>
                  <a:gd name="T32" fmla="*/ 12 w 47"/>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12" y="0"/>
                    </a:moveTo>
                    <a:lnTo>
                      <a:pt x="12" y="0"/>
                    </a:lnTo>
                    <a:lnTo>
                      <a:pt x="16" y="6"/>
                    </a:lnTo>
                    <a:lnTo>
                      <a:pt x="18" y="10"/>
                    </a:lnTo>
                    <a:lnTo>
                      <a:pt x="27" y="12"/>
                    </a:lnTo>
                    <a:lnTo>
                      <a:pt x="29" y="16"/>
                    </a:lnTo>
                    <a:lnTo>
                      <a:pt x="18" y="18"/>
                    </a:lnTo>
                    <a:lnTo>
                      <a:pt x="23" y="20"/>
                    </a:lnTo>
                    <a:lnTo>
                      <a:pt x="47" y="20"/>
                    </a:lnTo>
                    <a:lnTo>
                      <a:pt x="47" y="26"/>
                    </a:lnTo>
                    <a:lnTo>
                      <a:pt x="0" y="22"/>
                    </a:lnTo>
                    <a:lnTo>
                      <a:pt x="0" y="18"/>
                    </a:lnTo>
                    <a:lnTo>
                      <a:pt x="14" y="14"/>
                    </a:lnTo>
                    <a:lnTo>
                      <a:pt x="14" y="8"/>
                    </a:lnTo>
                    <a:lnTo>
                      <a:pt x="9" y="4"/>
                    </a:lnTo>
                    <a:lnTo>
                      <a:pt x="12" y="2"/>
                    </a:lnTo>
                    <a:lnTo>
                      <a:pt x="1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4" name="Group 626"/>
            <p:cNvGrpSpPr>
              <a:grpSpLocks/>
            </p:cNvGrpSpPr>
            <p:nvPr/>
          </p:nvGrpSpPr>
          <p:grpSpPr bwMode="auto">
            <a:xfrm>
              <a:off x="1388" y="884"/>
              <a:ext cx="482" cy="183"/>
              <a:chOff x="1388" y="884"/>
              <a:chExt cx="482" cy="183"/>
            </a:xfrm>
            <a:grpFill/>
          </p:grpSpPr>
          <p:sp>
            <p:nvSpPr>
              <p:cNvPr id="3070" name="Freeform 624"/>
              <p:cNvSpPr>
                <a:spLocks/>
              </p:cNvSpPr>
              <p:nvPr/>
            </p:nvSpPr>
            <p:spPr bwMode="auto">
              <a:xfrm>
                <a:off x="1388" y="884"/>
                <a:ext cx="482" cy="183"/>
              </a:xfrm>
              <a:custGeom>
                <a:avLst/>
                <a:gdLst>
                  <a:gd name="T0" fmla="*/ 195 w 482"/>
                  <a:gd name="T1" fmla="*/ 88 h 183"/>
                  <a:gd name="T2" fmla="*/ 204 w 482"/>
                  <a:gd name="T3" fmla="*/ 96 h 183"/>
                  <a:gd name="T4" fmla="*/ 162 w 482"/>
                  <a:gd name="T5" fmla="*/ 74 h 183"/>
                  <a:gd name="T6" fmla="*/ 127 w 482"/>
                  <a:gd name="T7" fmla="*/ 88 h 183"/>
                  <a:gd name="T8" fmla="*/ 107 w 482"/>
                  <a:gd name="T9" fmla="*/ 74 h 183"/>
                  <a:gd name="T10" fmla="*/ 47 w 482"/>
                  <a:gd name="T11" fmla="*/ 53 h 183"/>
                  <a:gd name="T12" fmla="*/ 18 w 482"/>
                  <a:gd name="T13" fmla="*/ 64 h 183"/>
                  <a:gd name="T14" fmla="*/ 13 w 482"/>
                  <a:gd name="T15" fmla="*/ 74 h 183"/>
                  <a:gd name="T16" fmla="*/ 29 w 482"/>
                  <a:gd name="T17" fmla="*/ 86 h 183"/>
                  <a:gd name="T18" fmla="*/ 27 w 482"/>
                  <a:gd name="T19" fmla="*/ 103 h 183"/>
                  <a:gd name="T20" fmla="*/ 40 w 482"/>
                  <a:gd name="T21" fmla="*/ 111 h 183"/>
                  <a:gd name="T22" fmla="*/ 51 w 482"/>
                  <a:gd name="T23" fmla="*/ 129 h 183"/>
                  <a:gd name="T24" fmla="*/ 75 w 482"/>
                  <a:gd name="T25" fmla="*/ 133 h 183"/>
                  <a:gd name="T26" fmla="*/ 102 w 482"/>
                  <a:gd name="T27" fmla="*/ 125 h 183"/>
                  <a:gd name="T28" fmla="*/ 107 w 482"/>
                  <a:gd name="T29" fmla="*/ 121 h 183"/>
                  <a:gd name="T30" fmla="*/ 122 w 482"/>
                  <a:gd name="T31" fmla="*/ 121 h 183"/>
                  <a:gd name="T32" fmla="*/ 147 w 482"/>
                  <a:gd name="T33" fmla="*/ 131 h 183"/>
                  <a:gd name="T34" fmla="*/ 175 w 482"/>
                  <a:gd name="T35" fmla="*/ 150 h 183"/>
                  <a:gd name="T36" fmla="*/ 144 w 482"/>
                  <a:gd name="T37" fmla="*/ 144 h 183"/>
                  <a:gd name="T38" fmla="*/ 115 w 482"/>
                  <a:gd name="T39" fmla="*/ 150 h 183"/>
                  <a:gd name="T40" fmla="*/ 91 w 482"/>
                  <a:gd name="T41" fmla="*/ 177 h 183"/>
                  <a:gd name="T42" fmla="*/ 118 w 482"/>
                  <a:gd name="T43" fmla="*/ 175 h 183"/>
                  <a:gd name="T44" fmla="*/ 149 w 482"/>
                  <a:gd name="T45" fmla="*/ 170 h 183"/>
                  <a:gd name="T46" fmla="*/ 193 w 482"/>
                  <a:gd name="T47" fmla="*/ 166 h 183"/>
                  <a:gd name="T48" fmla="*/ 229 w 482"/>
                  <a:gd name="T49" fmla="*/ 172 h 183"/>
                  <a:gd name="T50" fmla="*/ 249 w 482"/>
                  <a:gd name="T51" fmla="*/ 162 h 183"/>
                  <a:gd name="T52" fmla="*/ 271 w 482"/>
                  <a:gd name="T53" fmla="*/ 139 h 183"/>
                  <a:gd name="T54" fmla="*/ 287 w 482"/>
                  <a:gd name="T55" fmla="*/ 129 h 183"/>
                  <a:gd name="T56" fmla="*/ 300 w 482"/>
                  <a:gd name="T57" fmla="*/ 115 h 183"/>
                  <a:gd name="T58" fmla="*/ 264 w 482"/>
                  <a:gd name="T59" fmla="*/ 113 h 183"/>
                  <a:gd name="T60" fmla="*/ 282 w 482"/>
                  <a:gd name="T61" fmla="*/ 107 h 183"/>
                  <a:gd name="T62" fmla="*/ 262 w 482"/>
                  <a:gd name="T63" fmla="*/ 94 h 183"/>
                  <a:gd name="T64" fmla="*/ 282 w 482"/>
                  <a:gd name="T65" fmla="*/ 96 h 183"/>
                  <a:gd name="T66" fmla="*/ 329 w 482"/>
                  <a:gd name="T67" fmla="*/ 94 h 183"/>
                  <a:gd name="T68" fmla="*/ 340 w 482"/>
                  <a:gd name="T69" fmla="*/ 80 h 183"/>
                  <a:gd name="T70" fmla="*/ 393 w 482"/>
                  <a:gd name="T71" fmla="*/ 61 h 183"/>
                  <a:gd name="T72" fmla="*/ 436 w 482"/>
                  <a:gd name="T73" fmla="*/ 43 h 183"/>
                  <a:gd name="T74" fmla="*/ 480 w 482"/>
                  <a:gd name="T75" fmla="*/ 28 h 183"/>
                  <a:gd name="T76" fmla="*/ 456 w 482"/>
                  <a:gd name="T77" fmla="*/ 20 h 183"/>
                  <a:gd name="T78" fmla="*/ 407 w 482"/>
                  <a:gd name="T79" fmla="*/ 12 h 183"/>
                  <a:gd name="T80" fmla="*/ 396 w 482"/>
                  <a:gd name="T81" fmla="*/ 4 h 183"/>
                  <a:gd name="T82" fmla="*/ 340 w 482"/>
                  <a:gd name="T83" fmla="*/ 4 h 183"/>
                  <a:gd name="T84" fmla="*/ 311 w 482"/>
                  <a:gd name="T85" fmla="*/ 16 h 183"/>
                  <a:gd name="T86" fmla="*/ 264 w 482"/>
                  <a:gd name="T87" fmla="*/ 10 h 183"/>
                  <a:gd name="T88" fmla="*/ 269 w 482"/>
                  <a:gd name="T89" fmla="*/ 24 h 183"/>
                  <a:gd name="T90" fmla="*/ 231 w 482"/>
                  <a:gd name="T91" fmla="*/ 26 h 183"/>
                  <a:gd name="T92" fmla="*/ 191 w 482"/>
                  <a:gd name="T93" fmla="*/ 33 h 183"/>
                  <a:gd name="T94" fmla="*/ 153 w 482"/>
                  <a:gd name="T95" fmla="*/ 22 h 183"/>
                  <a:gd name="T96" fmla="*/ 120 w 482"/>
                  <a:gd name="T97" fmla="*/ 29 h 183"/>
                  <a:gd name="T98" fmla="*/ 149 w 482"/>
                  <a:gd name="T99" fmla="*/ 45 h 183"/>
                  <a:gd name="T100" fmla="*/ 124 w 482"/>
                  <a:gd name="T101" fmla="*/ 41 h 183"/>
                  <a:gd name="T102" fmla="*/ 80 w 482"/>
                  <a:gd name="T103" fmla="*/ 43 h 183"/>
                  <a:gd name="T104" fmla="*/ 69 w 482"/>
                  <a:gd name="T105" fmla="*/ 51 h 183"/>
                  <a:gd name="T106" fmla="*/ 82 w 482"/>
                  <a:gd name="T107" fmla="*/ 59 h 183"/>
                  <a:gd name="T108" fmla="*/ 129 w 482"/>
                  <a:gd name="T109" fmla="*/ 64 h 183"/>
                  <a:gd name="T110" fmla="*/ 160 w 482"/>
                  <a:gd name="T111" fmla="*/ 63 h 183"/>
                  <a:gd name="T112" fmla="*/ 211 w 482"/>
                  <a:gd name="T113" fmla="*/ 61 h 183"/>
                  <a:gd name="T114" fmla="*/ 271 w 482"/>
                  <a:gd name="T115" fmla="*/ 59 h 183"/>
                  <a:gd name="T116" fmla="*/ 242 w 482"/>
                  <a:gd name="T117" fmla="*/ 7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183">
                    <a:moveTo>
                      <a:pt x="220" y="72"/>
                    </a:move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3" y="150"/>
                    </a:lnTo>
                    <a:lnTo>
                      <a:pt x="115" y="150"/>
                    </a:lnTo>
                    <a:lnTo>
                      <a:pt x="115" y="148"/>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1" name="Freeform 625"/>
              <p:cNvSpPr>
                <a:spLocks/>
              </p:cNvSpPr>
              <p:nvPr/>
            </p:nvSpPr>
            <p:spPr bwMode="auto">
              <a:xfrm>
                <a:off x="1388" y="884"/>
                <a:ext cx="482" cy="183"/>
              </a:xfrm>
              <a:custGeom>
                <a:avLst/>
                <a:gdLst>
                  <a:gd name="T0" fmla="*/ 195 w 482"/>
                  <a:gd name="T1" fmla="*/ 88 h 183"/>
                  <a:gd name="T2" fmla="*/ 204 w 482"/>
                  <a:gd name="T3" fmla="*/ 96 h 183"/>
                  <a:gd name="T4" fmla="*/ 162 w 482"/>
                  <a:gd name="T5" fmla="*/ 74 h 183"/>
                  <a:gd name="T6" fmla="*/ 127 w 482"/>
                  <a:gd name="T7" fmla="*/ 88 h 183"/>
                  <a:gd name="T8" fmla="*/ 107 w 482"/>
                  <a:gd name="T9" fmla="*/ 74 h 183"/>
                  <a:gd name="T10" fmla="*/ 47 w 482"/>
                  <a:gd name="T11" fmla="*/ 53 h 183"/>
                  <a:gd name="T12" fmla="*/ 18 w 482"/>
                  <a:gd name="T13" fmla="*/ 64 h 183"/>
                  <a:gd name="T14" fmla="*/ 13 w 482"/>
                  <a:gd name="T15" fmla="*/ 74 h 183"/>
                  <a:gd name="T16" fmla="*/ 29 w 482"/>
                  <a:gd name="T17" fmla="*/ 86 h 183"/>
                  <a:gd name="T18" fmla="*/ 27 w 482"/>
                  <a:gd name="T19" fmla="*/ 103 h 183"/>
                  <a:gd name="T20" fmla="*/ 40 w 482"/>
                  <a:gd name="T21" fmla="*/ 111 h 183"/>
                  <a:gd name="T22" fmla="*/ 51 w 482"/>
                  <a:gd name="T23" fmla="*/ 129 h 183"/>
                  <a:gd name="T24" fmla="*/ 75 w 482"/>
                  <a:gd name="T25" fmla="*/ 133 h 183"/>
                  <a:gd name="T26" fmla="*/ 102 w 482"/>
                  <a:gd name="T27" fmla="*/ 125 h 183"/>
                  <a:gd name="T28" fmla="*/ 107 w 482"/>
                  <a:gd name="T29" fmla="*/ 121 h 183"/>
                  <a:gd name="T30" fmla="*/ 122 w 482"/>
                  <a:gd name="T31" fmla="*/ 121 h 183"/>
                  <a:gd name="T32" fmla="*/ 147 w 482"/>
                  <a:gd name="T33" fmla="*/ 131 h 183"/>
                  <a:gd name="T34" fmla="*/ 175 w 482"/>
                  <a:gd name="T35" fmla="*/ 150 h 183"/>
                  <a:gd name="T36" fmla="*/ 144 w 482"/>
                  <a:gd name="T37" fmla="*/ 144 h 183"/>
                  <a:gd name="T38" fmla="*/ 115 w 482"/>
                  <a:gd name="T39" fmla="*/ 150 h 183"/>
                  <a:gd name="T40" fmla="*/ 91 w 482"/>
                  <a:gd name="T41" fmla="*/ 177 h 183"/>
                  <a:gd name="T42" fmla="*/ 118 w 482"/>
                  <a:gd name="T43" fmla="*/ 175 h 183"/>
                  <a:gd name="T44" fmla="*/ 149 w 482"/>
                  <a:gd name="T45" fmla="*/ 170 h 183"/>
                  <a:gd name="T46" fmla="*/ 193 w 482"/>
                  <a:gd name="T47" fmla="*/ 166 h 183"/>
                  <a:gd name="T48" fmla="*/ 229 w 482"/>
                  <a:gd name="T49" fmla="*/ 172 h 183"/>
                  <a:gd name="T50" fmla="*/ 249 w 482"/>
                  <a:gd name="T51" fmla="*/ 162 h 183"/>
                  <a:gd name="T52" fmla="*/ 271 w 482"/>
                  <a:gd name="T53" fmla="*/ 139 h 183"/>
                  <a:gd name="T54" fmla="*/ 287 w 482"/>
                  <a:gd name="T55" fmla="*/ 129 h 183"/>
                  <a:gd name="T56" fmla="*/ 300 w 482"/>
                  <a:gd name="T57" fmla="*/ 115 h 183"/>
                  <a:gd name="T58" fmla="*/ 264 w 482"/>
                  <a:gd name="T59" fmla="*/ 113 h 183"/>
                  <a:gd name="T60" fmla="*/ 282 w 482"/>
                  <a:gd name="T61" fmla="*/ 107 h 183"/>
                  <a:gd name="T62" fmla="*/ 262 w 482"/>
                  <a:gd name="T63" fmla="*/ 94 h 183"/>
                  <a:gd name="T64" fmla="*/ 282 w 482"/>
                  <a:gd name="T65" fmla="*/ 96 h 183"/>
                  <a:gd name="T66" fmla="*/ 329 w 482"/>
                  <a:gd name="T67" fmla="*/ 94 h 183"/>
                  <a:gd name="T68" fmla="*/ 340 w 482"/>
                  <a:gd name="T69" fmla="*/ 80 h 183"/>
                  <a:gd name="T70" fmla="*/ 393 w 482"/>
                  <a:gd name="T71" fmla="*/ 61 h 183"/>
                  <a:gd name="T72" fmla="*/ 436 w 482"/>
                  <a:gd name="T73" fmla="*/ 43 h 183"/>
                  <a:gd name="T74" fmla="*/ 480 w 482"/>
                  <a:gd name="T75" fmla="*/ 28 h 183"/>
                  <a:gd name="T76" fmla="*/ 456 w 482"/>
                  <a:gd name="T77" fmla="*/ 20 h 183"/>
                  <a:gd name="T78" fmla="*/ 407 w 482"/>
                  <a:gd name="T79" fmla="*/ 12 h 183"/>
                  <a:gd name="T80" fmla="*/ 396 w 482"/>
                  <a:gd name="T81" fmla="*/ 4 h 183"/>
                  <a:gd name="T82" fmla="*/ 340 w 482"/>
                  <a:gd name="T83" fmla="*/ 4 h 183"/>
                  <a:gd name="T84" fmla="*/ 311 w 482"/>
                  <a:gd name="T85" fmla="*/ 16 h 183"/>
                  <a:gd name="T86" fmla="*/ 264 w 482"/>
                  <a:gd name="T87" fmla="*/ 10 h 183"/>
                  <a:gd name="T88" fmla="*/ 269 w 482"/>
                  <a:gd name="T89" fmla="*/ 24 h 183"/>
                  <a:gd name="T90" fmla="*/ 231 w 482"/>
                  <a:gd name="T91" fmla="*/ 26 h 183"/>
                  <a:gd name="T92" fmla="*/ 191 w 482"/>
                  <a:gd name="T93" fmla="*/ 33 h 183"/>
                  <a:gd name="T94" fmla="*/ 153 w 482"/>
                  <a:gd name="T95" fmla="*/ 22 h 183"/>
                  <a:gd name="T96" fmla="*/ 120 w 482"/>
                  <a:gd name="T97" fmla="*/ 29 h 183"/>
                  <a:gd name="T98" fmla="*/ 149 w 482"/>
                  <a:gd name="T99" fmla="*/ 45 h 183"/>
                  <a:gd name="T100" fmla="*/ 124 w 482"/>
                  <a:gd name="T101" fmla="*/ 41 h 183"/>
                  <a:gd name="T102" fmla="*/ 80 w 482"/>
                  <a:gd name="T103" fmla="*/ 43 h 183"/>
                  <a:gd name="T104" fmla="*/ 69 w 482"/>
                  <a:gd name="T105" fmla="*/ 51 h 183"/>
                  <a:gd name="T106" fmla="*/ 82 w 482"/>
                  <a:gd name="T107" fmla="*/ 59 h 183"/>
                  <a:gd name="T108" fmla="*/ 129 w 482"/>
                  <a:gd name="T109" fmla="*/ 64 h 183"/>
                  <a:gd name="T110" fmla="*/ 160 w 482"/>
                  <a:gd name="T111" fmla="*/ 63 h 183"/>
                  <a:gd name="T112" fmla="*/ 211 w 482"/>
                  <a:gd name="T113" fmla="*/ 61 h 183"/>
                  <a:gd name="T114" fmla="*/ 271 w 482"/>
                  <a:gd name="T115" fmla="*/ 59 h 183"/>
                  <a:gd name="T116" fmla="*/ 242 w 482"/>
                  <a:gd name="T117" fmla="*/ 7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183">
                    <a:moveTo>
                      <a:pt x="220" y="72"/>
                    </a:move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3" y="150"/>
                    </a:lnTo>
                    <a:lnTo>
                      <a:pt x="115" y="150"/>
                    </a:lnTo>
                    <a:lnTo>
                      <a:pt x="115" y="148"/>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5" name="Group 629"/>
            <p:cNvGrpSpPr>
              <a:grpSpLocks/>
            </p:cNvGrpSpPr>
            <p:nvPr/>
          </p:nvGrpSpPr>
          <p:grpSpPr bwMode="auto">
            <a:xfrm>
              <a:off x="1468" y="1116"/>
              <a:ext cx="402" cy="267"/>
              <a:chOff x="1468" y="1116"/>
              <a:chExt cx="402" cy="267"/>
            </a:xfrm>
            <a:grpFill/>
          </p:grpSpPr>
          <p:sp>
            <p:nvSpPr>
              <p:cNvPr id="3068" name="Freeform 627"/>
              <p:cNvSpPr>
                <a:spLocks/>
              </p:cNvSpPr>
              <p:nvPr/>
            </p:nvSpPr>
            <p:spPr bwMode="auto">
              <a:xfrm>
                <a:off x="1468" y="1116"/>
                <a:ext cx="402" cy="267"/>
              </a:xfrm>
              <a:custGeom>
                <a:avLst/>
                <a:gdLst>
                  <a:gd name="T0" fmla="*/ 402 w 402"/>
                  <a:gd name="T1" fmla="*/ 165 h 267"/>
                  <a:gd name="T2" fmla="*/ 389 w 402"/>
                  <a:gd name="T3" fmla="*/ 162 h 267"/>
                  <a:gd name="T4" fmla="*/ 373 w 402"/>
                  <a:gd name="T5" fmla="*/ 158 h 267"/>
                  <a:gd name="T6" fmla="*/ 358 w 402"/>
                  <a:gd name="T7" fmla="*/ 154 h 267"/>
                  <a:gd name="T8" fmla="*/ 342 w 402"/>
                  <a:gd name="T9" fmla="*/ 148 h 267"/>
                  <a:gd name="T10" fmla="*/ 327 w 402"/>
                  <a:gd name="T11" fmla="*/ 152 h 267"/>
                  <a:gd name="T12" fmla="*/ 300 w 402"/>
                  <a:gd name="T13" fmla="*/ 132 h 267"/>
                  <a:gd name="T14" fmla="*/ 313 w 402"/>
                  <a:gd name="T15" fmla="*/ 109 h 267"/>
                  <a:gd name="T16" fmla="*/ 307 w 402"/>
                  <a:gd name="T17" fmla="*/ 99 h 267"/>
                  <a:gd name="T18" fmla="*/ 302 w 402"/>
                  <a:gd name="T19" fmla="*/ 86 h 267"/>
                  <a:gd name="T20" fmla="*/ 296 w 402"/>
                  <a:gd name="T21" fmla="*/ 84 h 267"/>
                  <a:gd name="T22" fmla="*/ 287 w 402"/>
                  <a:gd name="T23" fmla="*/ 76 h 267"/>
                  <a:gd name="T24" fmla="*/ 267 w 402"/>
                  <a:gd name="T25" fmla="*/ 72 h 267"/>
                  <a:gd name="T26" fmla="*/ 262 w 402"/>
                  <a:gd name="T27" fmla="*/ 68 h 267"/>
                  <a:gd name="T28" fmla="*/ 236 w 402"/>
                  <a:gd name="T29" fmla="*/ 68 h 267"/>
                  <a:gd name="T30" fmla="*/ 229 w 402"/>
                  <a:gd name="T31" fmla="*/ 52 h 267"/>
                  <a:gd name="T32" fmla="*/ 213 w 402"/>
                  <a:gd name="T33" fmla="*/ 33 h 267"/>
                  <a:gd name="T34" fmla="*/ 173 w 402"/>
                  <a:gd name="T35" fmla="*/ 21 h 267"/>
                  <a:gd name="T36" fmla="*/ 149 w 402"/>
                  <a:gd name="T37" fmla="*/ 4 h 267"/>
                  <a:gd name="T38" fmla="*/ 107 w 402"/>
                  <a:gd name="T39" fmla="*/ 4 h 267"/>
                  <a:gd name="T40" fmla="*/ 71 w 402"/>
                  <a:gd name="T41" fmla="*/ 21 h 267"/>
                  <a:gd name="T42" fmla="*/ 75 w 402"/>
                  <a:gd name="T43" fmla="*/ 43 h 267"/>
                  <a:gd name="T44" fmla="*/ 69 w 402"/>
                  <a:gd name="T45" fmla="*/ 49 h 267"/>
                  <a:gd name="T46" fmla="*/ 69 w 402"/>
                  <a:gd name="T47" fmla="*/ 64 h 267"/>
                  <a:gd name="T48" fmla="*/ 51 w 402"/>
                  <a:gd name="T49" fmla="*/ 41 h 267"/>
                  <a:gd name="T50" fmla="*/ 80 w 402"/>
                  <a:gd name="T51" fmla="*/ 2 h 267"/>
                  <a:gd name="T52" fmla="*/ 9 w 402"/>
                  <a:gd name="T53" fmla="*/ 33 h 267"/>
                  <a:gd name="T54" fmla="*/ 33 w 402"/>
                  <a:gd name="T55" fmla="*/ 66 h 267"/>
                  <a:gd name="T56" fmla="*/ 38 w 402"/>
                  <a:gd name="T57" fmla="*/ 84 h 267"/>
                  <a:gd name="T58" fmla="*/ 67 w 402"/>
                  <a:gd name="T59" fmla="*/ 88 h 267"/>
                  <a:gd name="T60" fmla="*/ 120 w 402"/>
                  <a:gd name="T61" fmla="*/ 97 h 267"/>
                  <a:gd name="T62" fmla="*/ 129 w 402"/>
                  <a:gd name="T63" fmla="*/ 89 h 267"/>
                  <a:gd name="T64" fmla="*/ 162 w 402"/>
                  <a:gd name="T65" fmla="*/ 84 h 267"/>
                  <a:gd name="T66" fmla="*/ 169 w 402"/>
                  <a:gd name="T67" fmla="*/ 88 h 267"/>
                  <a:gd name="T68" fmla="*/ 187 w 402"/>
                  <a:gd name="T69" fmla="*/ 93 h 267"/>
                  <a:gd name="T70" fmla="*/ 202 w 402"/>
                  <a:gd name="T71" fmla="*/ 109 h 267"/>
                  <a:gd name="T72" fmla="*/ 207 w 402"/>
                  <a:gd name="T73" fmla="*/ 128 h 267"/>
                  <a:gd name="T74" fmla="*/ 229 w 402"/>
                  <a:gd name="T75" fmla="*/ 132 h 267"/>
                  <a:gd name="T76" fmla="*/ 238 w 402"/>
                  <a:gd name="T77" fmla="*/ 158 h 267"/>
                  <a:gd name="T78" fmla="*/ 222 w 402"/>
                  <a:gd name="T79" fmla="*/ 189 h 267"/>
                  <a:gd name="T80" fmla="*/ 167 w 402"/>
                  <a:gd name="T81" fmla="*/ 236 h 267"/>
                  <a:gd name="T82" fmla="*/ 213 w 402"/>
                  <a:gd name="T83" fmla="*/ 236 h 267"/>
                  <a:gd name="T84" fmla="*/ 216 w 402"/>
                  <a:gd name="T85" fmla="*/ 230 h 267"/>
                  <a:gd name="T86" fmla="*/ 245 w 402"/>
                  <a:gd name="T87" fmla="*/ 249 h 267"/>
                  <a:gd name="T88" fmla="*/ 251 w 402"/>
                  <a:gd name="T89" fmla="*/ 255 h 267"/>
                  <a:gd name="T90" fmla="*/ 298 w 402"/>
                  <a:gd name="T91" fmla="*/ 263 h 267"/>
                  <a:gd name="T92" fmla="*/ 327 w 402"/>
                  <a:gd name="T93" fmla="*/ 265 h 267"/>
                  <a:gd name="T94" fmla="*/ 313 w 402"/>
                  <a:gd name="T95" fmla="*/ 249 h 267"/>
                  <a:gd name="T96" fmla="*/ 309 w 402"/>
                  <a:gd name="T97" fmla="*/ 237 h 267"/>
                  <a:gd name="T98" fmla="*/ 342 w 402"/>
                  <a:gd name="T99" fmla="*/ 245 h 267"/>
                  <a:gd name="T100" fmla="*/ 345 w 402"/>
                  <a:gd name="T101" fmla="*/ 228 h 267"/>
                  <a:gd name="T102" fmla="*/ 318 w 402"/>
                  <a:gd name="T103" fmla="*/ 204 h 267"/>
                  <a:gd name="T104" fmla="*/ 309 w 402"/>
                  <a:gd name="T105" fmla="*/ 187 h 267"/>
                  <a:gd name="T106" fmla="*/ 316 w 402"/>
                  <a:gd name="T107" fmla="*/ 179 h 267"/>
                  <a:gd name="T108" fmla="*/ 345 w 402"/>
                  <a:gd name="T109" fmla="*/ 187 h 267"/>
                  <a:gd name="T110" fmla="*/ 356 w 402"/>
                  <a:gd name="T111" fmla="*/ 202 h 267"/>
                  <a:gd name="T112" fmla="*/ 385 w 402"/>
                  <a:gd name="T113" fmla="*/ 19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85" y="179"/>
                    </a:move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9" name="Freeform 628"/>
              <p:cNvSpPr>
                <a:spLocks/>
              </p:cNvSpPr>
              <p:nvPr/>
            </p:nvSpPr>
            <p:spPr bwMode="auto">
              <a:xfrm>
                <a:off x="1468" y="1116"/>
                <a:ext cx="402" cy="267"/>
              </a:xfrm>
              <a:custGeom>
                <a:avLst/>
                <a:gdLst>
                  <a:gd name="T0" fmla="*/ 402 w 402"/>
                  <a:gd name="T1" fmla="*/ 165 h 267"/>
                  <a:gd name="T2" fmla="*/ 389 w 402"/>
                  <a:gd name="T3" fmla="*/ 162 h 267"/>
                  <a:gd name="T4" fmla="*/ 373 w 402"/>
                  <a:gd name="T5" fmla="*/ 158 h 267"/>
                  <a:gd name="T6" fmla="*/ 358 w 402"/>
                  <a:gd name="T7" fmla="*/ 154 h 267"/>
                  <a:gd name="T8" fmla="*/ 342 w 402"/>
                  <a:gd name="T9" fmla="*/ 148 h 267"/>
                  <a:gd name="T10" fmla="*/ 327 w 402"/>
                  <a:gd name="T11" fmla="*/ 152 h 267"/>
                  <a:gd name="T12" fmla="*/ 300 w 402"/>
                  <a:gd name="T13" fmla="*/ 132 h 267"/>
                  <a:gd name="T14" fmla="*/ 313 w 402"/>
                  <a:gd name="T15" fmla="*/ 109 h 267"/>
                  <a:gd name="T16" fmla="*/ 307 w 402"/>
                  <a:gd name="T17" fmla="*/ 99 h 267"/>
                  <a:gd name="T18" fmla="*/ 302 w 402"/>
                  <a:gd name="T19" fmla="*/ 86 h 267"/>
                  <a:gd name="T20" fmla="*/ 296 w 402"/>
                  <a:gd name="T21" fmla="*/ 84 h 267"/>
                  <a:gd name="T22" fmla="*/ 287 w 402"/>
                  <a:gd name="T23" fmla="*/ 76 h 267"/>
                  <a:gd name="T24" fmla="*/ 267 w 402"/>
                  <a:gd name="T25" fmla="*/ 72 h 267"/>
                  <a:gd name="T26" fmla="*/ 262 w 402"/>
                  <a:gd name="T27" fmla="*/ 68 h 267"/>
                  <a:gd name="T28" fmla="*/ 236 w 402"/>
                  <a:gd name="T29" fmla="*/ 68 h 267"/>
                  <a:gd name="T30" fmla="*/ 229 w 402"/>
                  <a:gd name="T31" fmla="*/ 52 h 267"/>
                  <a:gd name="T32" fmla="*/ 213 w 402"/>
                  <a:gd name="T33" fmla="*/ 33 h 267"/>
                  <a:gd name="T34" fmla="*/ 173 w 402"/>
                  <a:gd name="T35" fmla="*/ 21 h 267"/>
                  <a:gd name="T36" fmla="*/ 149 w 402"/>
                  <a:gd name="T37" fmla="*/ 4 h 267"/>
                  <a:gd name="T38" fmla="*/ 107 w 402"/>
                  <a:gd name="T39" fmla="*/ 4 h 267"/>
                  <a:gd name="T40" fmla="*/ 71 w 402"/>
                  <a:gd name="T41" fmla="*/ 21 h 267"/>
                  <a:gd name="T42" fmla="*/ 75 w 402"/>
                  <a:gd name="T43" fmla="*/ 43 h 267"/>
                  <a:gd name="T44" fmla="*/ 69 w 402"/>
                  <a:gd name="T45" fmla="*/ 49 h 267"/>
                  <a:gd name="T46" fmla="*/ 69 w 402"/>
                  <a:gd name="T47" fmla="*/ 64 h 267"/>
                  <a:gd name="T48" fmla="*/ 51 w 402"/>
                  <a:gd name="T49" fmla="*/ 41 h 267"/>
                  <a:gd name="T50" fmla="*/ 80 w 402"/>
                  <a:gd name="T51" fmla="*/ 2 h 267"/>
                  <a:gd name="T52" fmla="*/ 9 w 402"/>
                  <a:gd name="T53" fmla="*/ 33 h 267"/>
                  <a:gd name="T54" fmla="*/ 33 w 402"/>
                  <a:gd name="T55" fmla="*/ 66 h 267"/>
                  <a:gd name="T56" fmla="*/ 38 w 402"/>
                  <a:gd name="T57" fmla="*/ 84 h 267"/>
                  <a:gd name="T58" fmla="*/ 67 w 402"/>
                  <a:gd name="T59" fmla="*/ 88 h 267"/>
                  <a:gd name="T60" fmla="*/ 120 w 402"/>
                  <a:gd name="T61" fmla="*/ 97 h 267"/>
                  <a:gd name="T62" fmla="*/ 129 w 402"/>
                  <a:gd name="T63" fmla="*/ 89 h 267"/>
                  <a:gd name="T64" fmla="*/ 162 w 402"/>
                  <a:gd name="T65" fmla="*/ 84 h 267"/>
                  <a:gd name="T66" fmla="*/ 169 w 402"/>
                  <a:gd name="T67" fmla="*/ 88 h 267"/>
                  <a:gd name="T68" fmla="*/ 187 w 402"/>
                  <a:gd name="T69" fmla="*/ 93 h 267"/>
                  <a:gd name="T70" fmla="*/ 202 w 402"/>
                  <a:gd name="T71" fmla="*/ 109 h 267"/>
                  <a:gd name="T72" fmla="*/ 207 w 402"/>
                  <a:gd name="T73" fmla="*/ 128 h 267"/>
                  <a:gd name="T74" fmla="*/ 229 w 402"/>
                  <a:gd name="T75" fmla="*/ 132 h 267"/>
                  <a:gd name="T76" fmla="*/ 238 w 402"/>
                  <a:gd name="T77" fmla="*/ 158 h 267"/>
                  <a:gd name="T78" fmla="*/ 222 w 402"/>
                  <a:gd name="T79" fmla="*/ 189 h 267"/>
                  <a:gd name="T80" fmla="*/ 167 w 402"/>
                  <a:gd name="T81" fmla="*/ 236 h 267"/>
                  <a:gd name="T82" fmla="*/ 213 w 402"/>
                  <a:gd name="T83" fmla="*/ 236 h 267"/>
                  <a:gd name="T84" fmla="*/ 216 w 402"/>
                  <a:gd name="T85" fmla="*/ 230 h 267"/>
                  <a:gd name="T86" fmla="*/ 245 w 402"/>
                  <a:gd name="T87" fmla="*/ 249 h 267"/>
                  <a:gd name="T88" fmla="*/ 251 w 402"/>
                  <a:gd name="T89" fmla="*/ 255 h 267"/>
                  <a:gd name="T90" fmla="*/ 298 w 402"/>
                  <a:gd name="T91" fmla="*/ 263 h 267"/>
                  <a:gd name="T92" fmla="*/ 327 w 402"/>
                  <a:gd name="T93" fmla="*/ 265 h 267"/>
                  <a:gd name="T94" fmla="*/ 313 w 402"/>
                  <a:gd name="T95" fmla="*/ 249 h 267"/>
                  <a:gd name="T96" fmla="*/ 309 w 402"/>
                  <a:gd name="T97" fmla="*/ 237 h 267"/>
                  <a:gd name="T98" fmla="*/ 342 w 402"/>
                  <a:gd name="T99" fmla="*/ 245 h 267"/>
                  <a:gd name="T100" fmla="*/ 345 w 402"/>
                  <a:gd name="T101" fmla="*/ 228 h 267"/>
                  <a:gd name="T102" fmla="*/ 318 w 402"/>
                  <a:gd name="T103" fmla="*/ 204 h 267"/>
                  <a:gd name="T104" fmla="*/ 309 w 402"/>
                  <a:gd name="T105" fmla="*/ 187 h 267"/>
                  <a:gd name="T106" fmla="*/ 316 w 402"/>
                  <a:gd name="T107" fmla="*/ 179 h 267"/>
                  <a:gd name="T108" fmla="*/ 345 w 402"/>
                  <a:gd name="T109" fmla="*/ 187 h 267"/>
                  <a:gd name="T110" fmla="*/ 356 w 402"/>
                  <a:gd name="T111" fmla="*/ 202 h 267"/>
                  <a:gd name="T112" fmla="*/ 385 w 402"/>
                  <a:gd name="T113" fmla="*/ 19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85" y="179"/>
                    </a:move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6" name="Group 632"/>
            <p:cNvGrpSpPr>
              <a:grpSpLocks/>
            </p:cNvGrpSpPr>
            <p:nvPr/>
          </p:nvGrpSpPr>
          <p:grpSpPr bwMode="auto">
            <a:xfrm>
              <a:off x="1398" y="1147"/>
              <a:ext cx="7" cy="3"/>
              <a:chOff x="1398" y="1147"/>
              <a:chExt cx="7" cy="3"/>
            </a:xfrm>
            <a:grpFill/>
          </p:grpSpPr>
          <p:sp>
            <p:nvSpPr>
              <p:cNvPr id="3066" name="Freeform 630"/>
              <p:cNvSpPr>
                <a:spLocks/>
              </p:cNvSpPr>
              <p:nvPr/>
            </p:nvSpPr>
            <p:spPr bwMode="auto">
              <a:xfrm>
                <a:off x="1398" y="1147"/>
                <a:ext cx="7" cy="3"/>
              </a:xfrm>
              <a:custGeom>
                <a:avLst/>
                <a:gdLst>
                  <a:gd name="T0" fmla="*/ 2 w 7"/>
                  <a:gd name="T1" fmla="*/ 0 h 3"/>
                  <a:gd name="T2" fmla="*/ 2 w 7"/>
                  <a:gd name="T3" fmla="*/ 0 h 3"/>
                  <a:gd name="T4" fmla="*/ 7 w 7"/>
                  <a:gd name="T5" fmla="*/ 0 h 3"/>
                  <a:gd name="T6" fmla="*/ 5 w 7"/>
                  <a:gd name="T7" fmla="*/ 3 h 3"/>
                  <a:gd name="T8" fmla="*/ 0 w 7"/>
                  <a:gd name="T9" fmla="*/ 1 h 3"/>
                  <a:gd name="T10" fmla="*/ 0 w 7"/>
                  <a:gd name="T11" fmla="*/ 0 h 3"/>
                  <a:gd name="T12" fmla="*/ 2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2" y="0"/>
                    </a:moveTo>
                    <a:lnTo>
                      <a:pt x="2" y="0"/>
                    </a:lnTo>
                    <a:lnTo>
                      <a:pt x="7" y="0"/>
                    </a:lnTo>
                    <a:lnTo>
                      <a:pt x="5" y="3"/>
                    </a:lnTo>
                    <a:lnTo>
                      <a:pt x="0" y="1"/>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7" name="Freeform 631"/>
              <p:cNvSpPr>
                <a:spLocks/>
              </p:cNvSpPr>
              <p:nvPr/>
            </p:nvSpPr>
            <p:spPr bwMode="auto">
              <a:xfrm>
                <a:off x="1398" y="1147"/>
                <a:ext cx="7" cy="3"/>
              </a:xfrm>
              <a:custGeom>
                <a:avLst/>
                <a:gdLst>
                  <a:gd name="T0" fmla="*/ 2 w 7"/>
                  <a:gd name="T1" fmla="*/ 0 h 3"/>
                  <a:gd name="T2" fmla="*/ 2 w 7"/>
                  <a:gd name="T3" fmla="*/ 0 h 3"/>
                  <a:gd name="T4" fmla="*/ 7 w 7"/>
                  <a:gd name="T5" fmla="*/ 0 h 3"/>
                  <a:gd name="T6" fmla="*/ 5 w 7"/>
                  <a:gd name="T7" fmla="*/ 3 h 3"/>
                  <a:gd name="T8" fmla="*/ 0 w 7"/>
                  <a:gd name="T9" fmla="*/ 1 h 3"/>
                  <a:gd name="T10" fmla="*/ 0 w 7"/>
                  <a:gd name="T11" fmla="*/ 0 h 3"/>
                  <a:gd name="T12" fmla="*/ 2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2" y="0"/>
                    </a:moveTo>
                    <a:lnTo>
                      <a:pt x="2" y="0"/>
                    </a:lnTo>
                    <a:lnTo>
                      <a:pt x="7" y="0"/>
                    </a:lnTo>
                    <a:lnTo>
                      <a:pt x="5" y="3"/>
                    </a:lnTo>
                    <a:lnTo>
                      <a:pt x="0" y="1"/>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27" name="Group 635"/>
            <p:cNvGrpSpPr>
              <a:grpSpLocks/>
            </p:cNvGrpSpPr>
            <p:nvPr/>
          </p:nvGrpSpPr>
          <p:grpSpPr bwMode="auto">
            <a:xfrm>
              <a:off x="1614" y="1239"/>
              <a:ext cx="8" cy="7"/>
              <a:chOff x="1614" y="1239"/>
              <a:chExt cx="8" cy="7"/>
            </a:xfrm>
            <a:grpFill/>
          </p:grpSpPr>
          <p:sp>
            <p:nvSpPr>
              <p:cNvPr id="3064" name="Freeform 633"/>
              <p:cNvSpPr>
                <a:spLocks/>
              </p:cNvSpPr>
              <p:nvPr/>
            </p:nvSpPr>
            <p:spPr bwMode="auto">
              <a:xfrm>
                <a:off x="1614" y="1239"/>
                <a:ext cx="8" cy="7"/>
              </a:xfrm>
              <a:custGeom>
                <a:avLst/>
                <a:gdLst>
                  <a:gd name="T0" fmla="*/ 0 w 8"/>
                  <a:gd name="T1" fmla="*/ 0 h 7"/>
                  <a:gd name="T2" fmla="*/ 0 w 8"/>
                  <a:gd name="T3" fmla="*/ 7 h 7"/>
                  <a:gd name="T4" fmla="*/ 8 w 8"/>
                  <a:gd name="T5" fmla="*/ 5 h 7"/>
                  <a:gd name="T6" fmla="*/ 0 w 8"/>
                  <a:gd name="T7" fmla="*/ 0 h 7"/>
                </a:gdLst>
                <a:ahLst/>
                <a:cxnLst>
                  <a:cxn ang="0">
                    <a:pos x="T0" y="T1"/>
                  </a:cxn>
                  <a:cxn ang="0">
                    <a:pos x="T2" y="T3"/>
                  </a:cxn>
                  <a:cxn ang="0">
                    <a:pos x="T4" y="T5"/>
                  </a:cxn>
                  <a:cxn ang="0">
                    <a:pos x="T6" y="T7"/>
                  </a:cxn>
                </a:cxnLst>
                <a:rect l="0" t="0" r="r" b="b"/>
                <a:pathLst>
                  <a:path w="8" h="7">
                    <a:moveTo>
                      <a:pt x="0" y="0"/>
                    </a:moveTo>
                    <a:lnTo>
                      <a:pt x="0" y="7"/>
                    </a:lnTo>
                    <a:lnTo>
                      <a:pt x="8" y="5"/>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5" name="Freeform 634"/>
              <p:cNvSpPr>
                <a:spLocks/>
              </p:cNvSpPr>
              <p:nvPr/>
            </p:nvSpPr>
            <p:spPr bwMode="auto">
              <a:xfrm>
                <a:off x="1614" y="1239"/>
                <a:ext cx="8" cy="7"/>
              </a:xfrm>
              <a:custGeom>
                <a:avLst/>
                <a:gdLst>
                  <a:gd name="T0" fmla="*/ 0 w 8"/>
                  <a:gd name="T1" fmla="*/ 0 h 7"/>
                  <a:gd name="T2" fmla="*/ 0 w 8"/>
                  <a:gd name="T3" fmla="*/ 7 h 7"/>
                  <a:gd name="T4" fmla="*/ 8 w 8"/>
                  <a:gd name="T5" fmla="*/ 5 h 7"/>
                  <a:gd name="T6" fmla="*/ 0 w 8"/>
                  <a:gd name="T7" fmla="*/ 0 h 7"/>
                </a:gdLst>
                <a:ahLst/>
                <a:cxnLst>
                  <a:cxn ang="0">
                    <a:pos x="T0" y="T1"/>
                  </a:cxn>
                  <a:cxn ang="0">
                    <a:pos x="T2" y="T3"/>
                  </a:cxn>
                  <a:cxn ang="0">
                    <a:pos x="T4" y="T5"/>
                  </a:cxn>
                  <a:cxn ang="0">
                    <a:pos x="T6" y="T7"/>
                  </a:cxn>
                </a:cxnLst>
                <a:rect l="0" t="0" r="r" b="b"/>
                <a:pathLst>
                  <a:path w="8" h="7">
                    <a:moveTo>
                      <a:pt x="0" y="0"/>
                    </a:moveTo>
                    <a:lnTo>
                      <a:pt x="0" y="7"/>
                    </a:lnTo>
                    <a:lnTo>
                      <a:pt x="8" y="5"/>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828" name="Freeform 636"/>
            <p:cNvSpPr>
              <a:spLocks/>
            </p:cNvSpPr>
            <p:nvPr/>
          </p:nvSpPr>
          <p:spPr bwMode="auto">
            <a:xfrm>
              <a:off x="1038" y="1348"/>
              <a:ext cx="37" cy="8"/>
            </a:xfrm>
            <a:custGeom>
              <a:avLst/>
              <a:gdLst>
                <a:gd name="T0" fmla="*/ 14 w 37"/>
                <a:gd name="T1" fmla="*/ 0 h 8"/>
                <a:gd name="T2" fmla="*/ 14 w 37"/>
                <a:gd name="T3" fmla="*/ 0 h 8"/>
                <a:gd name="T4" fmla="*/ 19 w 37"/>
                <a:gd name="T5" fmla="*/ 3 h 8"/>
                <a:gd name="T6" fmla="*/ 23 w 37"/>
                <a:gd name="T7" fmla="*/ 4 h 8"/>
                <a:gd name="T8" fmla="*/ 37 w 37"/>
                <a:gd name="T9" fmla="*/ 6 h 8"/>
                <a:gd name="T10" fmla="*/ 37 w 37"/>
                <a:gd name="T11" fmla="*/ 8 h 8"/>
                <a:gd name="T12" fmla="*/ 35 w 37"/>
                <a:gd name="T13" fmla="*/ 6 h 8"/>
                <a:gd name="T14" fmla="*/ 19 w 37"/>
                <a:gd name="T15" fmla="*/ 8 h 8"/>
                <a:gd name="T16" fmla="*/ 0 w 37"/>
                <a:gd name="T17" fmla="*/ 8 h 8"/>
                <a:gd name="T18" fmla="*/ 0 w 37"/>
                <a:gd name="T19" fmla="*/ 4 h 8"/>
                <a:gd name="T20" fmla="*/ 5 w 37"/>
                <a:gd name="T21" fmla="*/ 4 h 8"/>
                <a:gd name="T22" fmla="*/ 9 w 37"/>
                <a:gd name="T23" fmla="*/ 3 h 8"/>
                <a:gd name="T24" fmla="*/ 9 w 37"/>
                <a:gd name="T25" fmla="*/ 1 h 8"/>
                <a:gd name="T26" fmla="*/ 14 w 37"/>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8">
                  <a:moveTo>
                    <a:pt x="14" y="0"/>
                  </a:moveTo>
                  <a:lnTo>
                    <a:pt x="14" y="0"/>
                  </a:lnTo>
                  <a:lnTo>
                    <a:pt x="19" y="3"/>
                  </a:lnTo>
                  <a:lnTo>
                    <a:pt x="23" y="4"/>
                  </a:lnTo>
                  <a:lnTo>
                    <a:pt x="37" y="6"/>
                  </a:lnTo>
                  <a:lnTo>
                    <a:pt x="37" y="8"/>
                  </a:lnTo>
                  <a:lnTo>
                    <a:pt x="35" y="6"/>
                  </a:lnTo>
                  <a:lnTo>
                    <a:pt x="19" y="8"/>
                  </a:lnTo>
                  <a:lnTo>
                    <a:pt x="0" y="8"/>
                  </a:lnTo>
                  <a:lnTo>
                    <a:pt x="0" y="4"/>
                  </a:lnTo>
                  <a:lnTo>
                    <a:pt x="5" y="4"/>
                  </a:lnTo>
                  <a:lnTo>
                    <a:pt x="9" y="3"/>
                  </a:lnTo>
                  <a:lnTo>
                    <a:pt x="9" y="1"/>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 name="Freeform 637"/>
            <p:cNvSpPr>
              <a:spLocks/>
            </p:cNvSpPr>
            <p:nvPr/>
          </p:nvSpPr>
          <p:spPr bwMode="auto">
            <a:xfrm>
              <a:off x="996" y="1278"/>
              <a:ext cx="91" cy="53"/>
            </a:xfrm>
            <a:custGeom>
              <a:avLst/>
              <a:gdLst>
                <a:gd name="T0" fmla="*/ 52 w 91"/>
                <a:gd name="T1" fmla="*/ 0 h 53"/>
                <a:gd name="T2" fmla="*/ 73 w 91"/>
                <a:gd name="T3" fmla="*/ 4 h 53"/>
                <a:gd name="T4" fmla="*/ 66 w 91"/>
                <a:gd name="T5" fmla="*/ 8 h 53"/>
                <a:gd name="T6" fmla="*/ 64 w 91"/>
                <a:gd name="T7" fmla="*/ 6 h 53"/>
                <a:gd name="T8" fmla="*/ 55 w 91"/>
                <a:gd name="T9" fmla="*/ 10 h 53"/>
                <a:gd name="T10" fmla="*/ 61 w 91"/>
                <a:gd name="T11" fmla="*/ 14 h 53"/>
                <a:gd name="T12" fmla="*/ 80 w 91"/>
                <a:gd name="T13" fmla="*/ 18 h 53"/>
                <a:gd name="T14" fmla="*/ 87 w 91"/>
                <a:gd name="T15" fmla="*/ 16 h 53"/>
                <a:gd name="T16" fmla="*/ 91 w 91"/>
                <a:gd name="T17" fmla="*/ 16 h 53"/>
                <a:gd name="T18" fmla="*/ 87 w 91"/>
                <a:gd name="T19" fmla="*/ 24 h 53"/>
                <a:gd name="T20" fmla="*/ 87 w 91"/>
                <a:gd name="T21" fmla="*/ 30 h 53"/>
                <a:gd name="T22" fmla="*/ 75 w 91"/>
                <a:gd name="T23" fmla="*/ 33 h 53"/>
                <a:gd name="T24" fmla="*/ 61 w 91"/>
                <a:gd name="T25" fmla="*/ 37 h 53"/>
                <a:gd name="T26" fmla="*/ 59 w 91"/>
                <a:gd name="T27" fmla="*/ 43 h 53"/>
                <a:gd name="T28" fmla="*/ 48 w 91"/>
                <a:gd name="T29" fmla="*/ 45 h 53"/>
                <a:gd name="T30" fmla="*/ 41 w 91"/>
                <a:gd name="T31" fmla="*/ 53 h 53"/>
                <a:gd name="T32" fmla="*/ 36 w 91"/>
                <a:gd name="T33" fmla="*/ 53 h 53"/>
                <a:gd name="T34" fmla="*/ 43 w 91"/>
                <a:gd name="T35" fmla="*/ 45 h 53"/>
                <a:gd name="T36" fmla="*/ 55 w 91"/>
                <a:gd name="T37" fmla="*/ 39 h 53"/>
                <a:gd name="T38" fmla="*/ 55 w 91"/>
                <a:gd name="T39" fmla="*/ 37 h 53"/>
                <a:gd name="T40" fmla="*/ 48 w 91"/>
                <a:gd name="T41" fmla="*/ 35 h 53"/>
                <a:gd name="T42" fmla="*/ 41 w 91"/>
                <a:gd name="T43" fmla="*/ 39 h 53"/>
                <a:gd name="T44" fmla="*/ 32 w 91"/>
                <a:gd name="T45" fmla="*/ 49 h 53"/>
                <a:gd name="T46" fmla="*/ 16 w 91"/>
                <a:gd name="T47" fmla="*/ 47 h 53"/>
                <a:gd name="T48" fmla="*/ 16 w 91"/>
                <a:gd name="T49" fmla="*/ 41 h 53"/>
                <a:gd name="T50" fmla="*/ 16 w 91"/>
                <a:gd name="T51" fmla="*/ 37 h 53"/>
                <a:gd name="T52" fmla="*/ 13 w 91"/>
                <a:gd name="T53" fmla="*/ 35 h 53"/>
                <a:gd name="T54" fmla="*/ 20 w 91"/>
                <a:gd name="T55" fmla="*/ 24 h 53"/>
                <a:gd name="T56" fmla="*/ 20 w 91"/>
                <a:gd name="T57" fmla="*/ 22 h 53"/>
                <a:gd name="T58" fmla="*/ 36 w 91"/>
                <a:gd name="T59" fmla="*/ 22 h 53"/>
                <a:gd name="T60" fmla="*/ 27 w 91"/>
                <a:gd name="T61" fmla="*/ 14 h 53"/>
                <a:gd name="T62" fmla="*/ 7 w 91"/>
                <a:gd name="T63" fmla="*/ 12 h 53"/>
                <a:gd name="T64" fmla="*/ 0 w 91"/>
                <a:gd name="T65" fmla="*/ 14 h 53"/>
                <a:gd name="T66" fmla="*/ 9 w 91"/>
                <a:gd name="T67" fmla="*/ 8 h 53"/>
                <a:gd name="T68" fmla="*/ 36 w 91"/>
                <a:gd name="T69" fmla="*/ 4 h 53"/>
                <a:gd name="T70" fmla="*/ 52 w 91"/>
                <a:gd name="T7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53">
                  <a:moveTo>
                    <a:pt x="52" y="0"/>
                  </a:moveTo>
                  <a:lnTo>
                    <a:pt x="52" y="0"/>
                  </a:lnTo>
                  <a:lnTo>
                    <a:pt x="61" y="0"/>
                  </a:lnTo>
                  <a:lnTo>
                    <a:pt x="73" y="4"/>
                  </a:lnTo>
                  <a:lnTo>
                    <a:pt x="68" y="8"/>
                  </a:lnTo>
                  <a:lnTo>
                    <a:pt x="66" y="8"/>
                  </a:lnTo>
                  <a:lnTo>
                    <a:pt x="66" y="6"/>
                  </a:lnTo>
                  <a:lnTo>
                    <a:pt x="64" y="6"/>
                  </a:lnTo>
                  <a:lnTo>
                    <a:pt x="61" y="6"/>
                  </a:lnTo>
                  <a:lnTo>
                    <a:pt x="55" y="10"/>
                  </a:lnTo>
                  <a:lnTo>
                    <a:pt x="57" y="12"/>
                  </a:lnTo>
                  <a:lnTo>
                    <a:pt x="61" y="14"/>
                  </a:lnTo>
                  <a:lnTo>
                    <a:pt x="73" y="16"/>
                  </a:lnTo>
                  <a:lnTo>
                    <a:pt x="80" y="18"/>
                  </a:lnTo>
                  <a:lnTo>
                    <a:pt x="84" y="16"/>
                  </a:lnTo>
                  <a:lnTo>
                    <a:pt x="87" y="16"/>
                  </a:lnTo>
                  <a:lnTo>
                    <a:pt x="89" y="14"/>
                  </a:lnTo>
                  <a:lnTo>
                    <a:pt x="91" y="16"/>
                  </a:lnTo>
                  <a:lnTo>
                    <a:pt x="91" y="20"/>
                  </a:lnTo>
                  <a:lnTo>
                    <a:pt x="87" y="24"/>
                  </a:lnTo>
                  <a:lnTo>
                    <a:pt x="84" y="26"/>
                  </a:lnTo>
                  <a:lnTo>
                    <a:pt x="87" y="30"/>
                  </a:lnTo>
                  <a:lnTo>
                    <a:pt x="89" y="31"/>
                  </a:lnTo>
                  <a:lnTo>
                    <a:pt x="75" y="33"/>
                  </a:lnTo>
                  <a:lnTo>
                    <a:pt x="61" y="31"/>
                  </a:lnTo>
                  <a:lnTo>
                    <a:pt x="61" y="37"/>
                  </a:lnTo>
                  <a:lnTo>
                    <a:pt x="71" y="41"/>
                  </a:lnTo>
                  <a:lnTo>
                    <a:pt x="59" y="43"/>
                  </a:lnTo>
                  <a:lnTo>
                    <a:pt x="52" y="43"/>
                  </a:lnTo>
                  <a:lnTo>
                    <a:pt x="48" y="45"/>
                  </a:lnTo>
                  <a:lnTo>
                    <a:pt x="43" y="49"/>
                  </a:lnTo>
                  <a:lnTo>
                    <a:pt x="41" y="53"/>
                  </a:lnTo>
                  <a:lnTo>
                    <a:pt x="39" y="53"/>
                  </a:lnTo>
                  <a:lnTo>
                    <a:pt x="36" y="53"/>
                  </a:lnTo>
                  <a:lnTo>
                    <a:pt x="36" y="51"/>
                  </a:lnTo>
                  <a:lnTo>
                    <a:pt x="43" y="45"/>
                  </a:lnTo>
                  <a:lnTo>
                    <a:pt x="50" y="39"/>
                  </a:lnTo>
                  <a:lnTo>
                    <a:pt x="55" y="39"/>
                  </a:lnTo>
                  <a:lnTo>
                    <a:pt x="59" y="39"/>
                  </a:lnTo>
                  <a:lnTo>
                    <a:pt x="55" y="37"/>
                  </a:lnTo>
                  <a:lnTo>
                    <a:pt x="55" y="35"/>
                  </a:lnTo>
                  <a:lnTo>
                    <a:pt x="48" y="35"/>
                  </a:lnTo>
                  <a:lnTo>
                    <a:pt x="43" y="35"/>
                  </a:lnTo>
                  <a:lnTo>
                    <a:pt x="41" y="39"/>
                  </a:lnTo>
                  <a:lnTo>
                    <a:pt x="34" y="45"/>
                  </a:lnTo>
                  <a:lnTo>
                    <a:pt x="32" y="49"/>
                  </a:lnTo>
                  <a:lnTo>
                    <a:pt x="27" y="49"/>
                  </a:lnTo>
                  <a:lnTo>
                    <a:pt x="16" y="47"/>
                  </a:lnTo>
                  <a:lnTo>
                    <a:pt x="11" y="41"/>
                  </a:lnTo>
                  <a:lnTo>
                    <a:pt x="16" y="41"/>
                  </a:lnTo>
                  <a:lnTo>
                    <a:pt x="16" y="39"/>
                  </a:lnTo>
                  <a:lnTo>
                    <a:pt x="16" y="37"/>
                  </a:lnTo>
                  <a:lnTo>
                    <a:pt x="13" y="37"/>
                  </a:lnTo>
                  <a:lnTo>
                    <a:pt x="13" y="35"/>
                  </a:lnTo>
                  <a:lnTo>
                    <a:pt x="23" y="26"/>
                  </a:lnTo>
                  <a:lnTo>
                    <a:pt x="20" y="24"/>
                  </a:lnTo>
                  <a:lnTo>
                    <a:pt x="18" y="22"/>
                  </a:lnTo>
                  <a:lnTo>
                    <a:pt x="20" y="22"/>
                  </a:lnTo>
                  <a:lnTo>
                    <a:pt x="29" y="22"/>
                  </a:lnTo>
                  <a:lnTo>
                    <a:pt x="36" y="22"/>
                  </a:lnTo>
                  <a:lnTo>
                    <a:pt x="32" y="18"/>
                  </a:lnTo>
                  <a:lnTo>
                    <a:pt x="27" y="14"/>
                  </a:lnTo>
                  <a:lnTo>
                    <a:pt x="16" y="12"/>
                  </a:lnTo>
                  <a:lnTo>
                    <a:pt x="7" y="12"/>
                  </a:lnTo>
                  <a:lnTo>
                    <a:pt x="2" y="12"/>
                  </a:lnTo>
                  <a:lnTo>
                    <a:pt x="0" y="14"/>
                  </a:lnTo>
                  <a:lnTo>
                    <a:pt x="0" y="8"/>
                  </a:lnTo>
                  <a:lnTo>
                    <a:pt x="9" y="8"/>
                  </a:lnTo>
                  <a:lnTo>
                    <a:pt x="23" y="8"/>
                  </a:lnTo>
                  <a:lnTo>
                    <a:pt x="36" y="4"/>
                  </a:lnTo>
                  <a:lnTo>
                    <a:pt x="45" y="2"/>
                  </a:lnTo>
                  <a:lnTo>
                    <a:pt x="5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30" name="Group 640"/>
            <p:cNvGrpSpPr>
              <a:grpSpLocks/>
            </p:cNvGrpSpPr>
            <p:nvPr/>
          </p:nvGrpSpPr>
          <p:grpSpPr bwMode="auto">
            <a:xfrm>
              <a:off x="1333" y="966"/>
              <a:ext cx="14" cy="15"/>
              <a:chOff x="1333" y="966"/>
              <a:chExt cx="14" cy="15"/>
            </a:xfrm>
            <a:grpFill/>
          </p:grpSpPr>
          <p:sp>
            <p:nvSpPr>
              <p:cNvPr id="3062" name="Freeform 638"/>
              <p:cNvSpPr>
                <a:spLocks/>
              </p:cNvSpPr>
              <p:nvPr/>
            </p:nvSpPr>
            <p:spPr bwMode="auto">
              <a:xfrm>
                <a:off x="1333" y="966"/>
                <a:ext cx="14" cy="15"/>
              </a:xfrm>
              <a:custGeom>
                <a:avLst/>
                <a:gdLst>
                  <a:gd name="T0" fmla="*/ 0 w 14"/>
                  <a:gd name="T1" fmla="*/ 0 h 15"/>
                  <a:gd name="T2" fmla="*/ 0 w 14"/>
                  <a:gd name="T3" fmla="*/ 0 h 15"/>
                  <a:gd name="T4" fmla="*/ 3 w 14"/>
                  <a:gd name="T5" fmla="*/ 7 h 15"/>
                  <a:gd name="T6" fmla="*/ 3 w 14"/>
                  <a:gd name="T7" fmla="*/ 11 h 15"/>
                  <a:gd name="T8" fmla="*/ 10 w 14"/>
                  <a:gd name="T9" fmla="*/ 15 h 15"/>
                  <a:gd name="T10" fmla="*/ 14 w 14"/>
                  <a:gd name="T11" fmla="*/ 15 h 15"/>
                  <a:gd name="T12" fmla="*/ 12 w 14"/>
                  <a:gd name="T13" fmla="*/ 13 h 15"/>
                  <a:gd name="T14" fmla="*/ 7 w 14"/>
                  <a:gd name="T15" fmla="*/ 2 h 15"/>
                  <a:gd name="T16" fmla="*/ 5 w 14"/>
                  <a:gd name="T17" fmla="*/ 0 h 15"/>
                  <a:gd name="T18" fmla="*/ 0 w 14"/>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0" y="0"/>
                    </a:moveTo>
                    <a:lnTo>
                      <a:pt x="0" y="0"/>
                    </a:lnTo>
                    <a:lnTo>
                      <a:pt x="3" y="7"/>
                    </a:lnTo>
                    <a:lnTo>
                      <a:pt x="3" y="11"/>
                    </a:lnTo>
                    <a:lnTo>
                      <a:pt x="10" y="15"/>
                    </a:lnTo>
                    <a:lnTo>
                      <a:pt x="14" y="15"/>
                    </a:lnTo>
                    <a:lnTo>
                      <a:pt x="12" y="13"/>
                    </a:lnTo>
                    <a:lnTo>
                      <a:pt x="7"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3" name="Freeform 639"/>
              <p:cNvSpPr>
                <a:spLocks/>
              </p:cNvSpPr>
              <p:nvPr/>
            </p:nvSpPr>
            <p:spPr bwMode="auto">
              <a:xfrm>
                <a:off x="1333" y="966"/>
                <a:ext cx="14" cy="15"/>
              </a:xfrm>
              <a:custGeom>
                <a:avLst/>
                <a:gdLst>
                  <a:gd name="T0" fmla="*/ 0 w 14"/>
                  <a:gd name="T1" fmla="*/ 0 h 15"/>
                  <a:gd name="T2" fmla="*/ 0 w 14"/>
                  <a:gd name="T3" fmla="*/ 0 h 15"/>
                  <a:gd name="T4" fmla="*/ 3 w 14"/>
                  <a:gd name="T5" fmla="*/ 7 h 15"/>
                  <a:gd name="T6" fmla="*/ 3 w 14"/>
                  <a:gd name="T7" fmla="*/ 11 h 15"/>
                  <a:gd name="T8" fmla="*/ 10 w 14"/>
                  <a:gd name="T9" fmla="*/ 15 h 15"/>
                  <a:gd name="T10" fmla="*/ 14 w 14"/>
                  <a:gd name="T11" fmla="*/ 15 h 15"/>
                  <a:gd name="T12" fmla="*/ 12 w 14"/>
                  <a:gd name="T13" fmla="*/ 13 h 15"/>
                  <a:gd name="T14" fmla="*/ 7 w 14"/>
                  <a:gd name="T15" fmla="*/ 2 h 15"/>
                  <a:gd name="T16" fmla="*/ 5 w 14"/>
                  <a:gd name="T17" fmla="*/ 0 h 15"/>
                  <a:gd name="T18" fmla="*/ 0 w 14"/>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0" y="0"/>
                    </a:moveTo>
                    <a:lnTo>
                      <a:pt x="0" y="0"/>
                    </a:lnTo>
                    <a:lnTo>
                      <a:pt x="3" y="7"/>
                    </a:lnTo>
                    <a:lnTo>
                      <a:pt x="3" y="11"/>
                    </a:lnTo>
                    <a:lnTo>
                      <a:pt x="10" y="15"/>
                    </a:lnTo>
                    <a:lnTo>
                      <a:pt x="14" y="15"/>
                    </a:lnTo>
                    <a:lnTo>
                      <a:pt x="12" y="13"/>
                    </a:lnTo>
                    <a:lnTo>
                      <a:pt x="7" y="2"/>
                    </a:lnTo>
                    <a:lnTo>
                      <a:pt x="5"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1" name="Group 647"/>
            <p:cNvGrpSpPr>
              <a:grpSpLocks/>
            </p:cNvGrpSpPr>
            <p:nvPr/>
          </p:nvGrpSpPr>
          <p:grpSpPr bwMode="auto">
            <a:xfrm>
              <a:off x="1680" y="2345"/>
              <a:ext cx="555" cy="595"/>
              <a:chOff x="1680" y="2345"/>
              <a:chExt cx="555" cy="595"/>
            </a:xfrm>
            <a:grpFill/>
          </p:grpSpPr>
          <p:sp>
            <p:nvSpPr>
              <p:cNvPr id="3056" name="Freeform 641"/>
              <p:cNvSpPr>
                <a:spLocks noEditPoints="1"/>
              </p:cNvSpPr>
              <p:nvPr/>
            </p:nvSpPr>
            <p:spPr bwMode="auto">
              <a:xfrm>
                <a:off x="1680" y="2345"/>
                <a:ext cx="555" cy="595"/>
              </a:xfrm>
              <a:custGeom>
                <a:avLst/>
                <a:gdLst>
                  <a:gd name="T0" fmla="*/ 341 w 555"/>
                  <a:gd name="T1" fmla="*/ 49 h 595"/>
                  <a:gd name="T2" fmla="*/ 346 w 555"/>
                  <a:gd name="T3" fmla="*/ 76 h 595"/>
                  <a:gd name="T4" fmla="*/ 363 w 555"/>
                  <a:gd name="T5" fmla="*/ 82 h 595"/>
                  <a:gd name="T6" fmla="*/ 390 w 555"/>
                  <a:gd name="T7" fmla="*/ 90 h 595"/>
                  <a:gd name="T8" fmla="*/ 417 w 555"/>
                  <a:gd name="T9" fmla="*/ 115 h 595"/>
                  <a:gd name="T10" fmla="*/ 450 w 555"/>
                  <a:gd name="T11" fmla="*/ 119 h 595"/>
                  <a:gd name="T12" fmla="*/ 504 w 555"/>
                  <a:gd name="T13" fmla="*/ 135 h 595"/>
                  <a:gd name="T14" fmla="*/ 539 w 555"/>
                  <a:gd name="T15" fmla="*/ 154 h 595"/>
                  <a:gd name="T16" fmla="*/ 537 w 555"/>
                  <a:gd name="T17" fmla="*/ 228 h 595"/>
                  <a:gd name="T18" fmla="*/ 497 w 555"/>
                  <a:gd name="T19" fmla="*/ 267 h 595"/>
                  <a:gd name="T20" fmla="*/ 493 w 555"/>
                  <a:gd name="T21" fmla="*/ 290 h 595"/>
                  <a:gd name="T22" fmla="*/ 493 w 555"/>
                  <a:gd name="T23" fmla="*/ 348 h 595"/>
                  <a:gd name="T24" fmla="*/ 459 w 555"/>
                  <a:gd name="T25" fmla="*/ 397 h 595"/>
                  <a:gd name="T26" fmla="*/ 439 w 555"/>
                  <a:gd name="T27" fmla="*/ 426 h 595"/>
                  <a:gd name="T28" fmla="*/ 392 w 555"/>
                  <a:gd name="T29" fmla="*/ 442 h 595"/>
                  <a:gd name="T30" fmla="*/ 359 w 555"/>
                  <a:gd name="T31" fmla="*/ 463 h 595"/>
                  <a:gd name="T32" fmla="*/ 359 w 555"/>
                  <a:gd name="T33" fmla="*/ 502 h 595"/>
                  <a:gd name="T34" fmla="*/ 337 w 555"/>
                  <a:gd name="T35" fmla="*/ 543 h 595"/>
                  <a:gd name="T36" fmla="*/ 328 w 555"/>
                  <a:gd name="T37" fmla="*/ 547 h 595"/>
                  <a:gd name="T38" fmla="*/ 303 w 555"/>
                  <a:gd name="T39" fmla="*/ 580 h 595"/>
                  <a:gd name="T40" fmla="*/ 288 w 555"/>
                  <a:gd name="T41" fmla="*/ 576 h 595"/>
                  <a:gd name="T42" fmla="*/ 261 w 555"/>
                  <a:gd name="T43" fmla="*/ 556 h 595"/>
                  <a:gd name="T44" fmla="*/ 247 w 555"/>
                  <a:gd name="T45" fmla="*/ 525 h 595"/>
                  <a:gd name="T46" fmla="*/ 268 w 555"/>
                  <a:gd name="T47" fmla="*/ 504 h 595"/>
                  <a:gd name="T48" fmla="*/ 288 w 555"/>
                  <a:gd name="T49" fmla="*/ 477 h 595"/>
                  <a:gd name="T50" fmla="*/ 276 w 555"/>
                  <a:gd name="T51" fmla="*/ 451 h 595"/>
                  <a:gd name="T52" fmla="*/ 265 w 555"/>
                  <a:gd name="T53" fmla="*/ 434 h 595"/>
                  <a:gd name="T54" fmla="*/ 250 w 555"/>
                  <a:gd name="T55" fmla="*/ 409 h 595"/>
                  <a:gd name="T56" fmla="*/ 232 w 555"/>
                  <a:gd name="T57" fmla="*/ 383 h 595"/>
                  <a:gd name="T58" fmla="*/ 230 w 555"/>
                  <a:gd name="T59" fmla="*/ 346 h 595"/>
                  <a:gd name="T60" fmla="*/ 198 w 555"/>
                  <a:gd name="T61" fmla="*/ 321 h 595"/>
                  <a:gd name="T62" fmla="*/ 189 w 555"/>
                  <a:gd name="T63" fmla="*/ 280 h 595"/>
                  <a:gd name="T64" fmla="*/ 158 w 555"/>
                  <a:gd name="T65" fmla="*/ 271 h 595"/>
                  <a:gd name="T66" fmla="*/ 123 w 555"/>
                  <a:gd name="T67" fmla="*/ 257 h 595"/>
                  <a:gd name="T68" fmla="*/ 100 w 555"/>
                  <a:gd name="T69" fmla="*/ 240 h 595"/>
                  <a:gd name="T70" fmla="*/ 76 w 555"/>
                  <a:gd name="T71" fmla="*/ 261 h 595"/>
                  <a:gd name="T72" fmla="*/ 49 w 555"/>
                  <a:gd name="T73" fmla="*/ 216 h 595"/>
                  <a:gd name="T74" fmla="*/ 13 w 555"/>
                  <a:gd name="T75" fmla="*/ 212 h 595"/>
                  <a:gd name="T76" fmla="*/ 2 w 555"/>
                  <a:gd name="T77" fmla="*/ 187 h 595"/>
                  <a:gd name="T78" fmla="*/ 13 w 555"/>
                  <a:gd name="T79" fmla="*/ 162 h 595"/>
                  <a:gd name="T80" fmla="*/ 54 w 555"/>
                  <a:gd name="T81" fmla="*/ 142 h 595"/>
                  <a:gd name="T82" fmla="*/ 71 w 555"/>
                  <a:gd name="T83" fmla="*/ 86 h 595"/>
                  <a:gd name="T84" fmla="*/ 94 w 555"/>
                  <a:gd name="T85" fmla="*/ 67 h 595"/>
                  <a:gd name="T86" fmla="*/ 127 w 555"/>
                  <a:gd name="T87" fmla="*/ 67 h 595"/>
                  <a:gd name="T88" fmla="*/ 145 w 555"/>
                  <a:gd name="T89" fmla="*/ 55 h 595"/>
                  <a:gd name="T90" fmla="*/ 145 w 555"/>
                  <a:gd name="T91" fmla="*/ 45 h 595"/>
                  <a:gd name="T92" fmla="*/ 131 w 555"/>
                  <a:gd name="T93" fmla="*/ 18 h 595"/>
                  <a:gd name="T94" fmla="*/ 156 w 555"/>
                  <a:gd name="T95" fmla="*/ 22 h 595"/>
                  <a:gd name="T96" fmla="*/ 174 w 555"/>
                  <a:gd name="T97" fmla="*/ 16 h 595"/>
                  <a:gd name="T98" fmla="*/ 189 w 555"/>
                  <a:gd name="T99" fmla="*/ 0 h 595"/>
                  <a:gd name="T100" fmla="*/ 207 w 555"/>
                  <a:gd name="T101" fmla="*/ 14 h 595"/>
                  <a:gd name="T102" fmla="*/ 198 w 555"/>
                  <a:gd name="T103" fmla="*/ 49 h 595"/>
                  <a:gd name="T104" fmla="*/ 216 w 555"/>
                  <a:gd name="T105" fmla="*/ 61 h 595"/>
                  <a:gd name="T106" fmla="*/ 236 w 555"/>
                  <a:gd name="T107" fmla="*/ 55 h 595"/>
                  <a:gd name="T108" fmla="*/ 268 w 555"/>
                  <a:gd name="T109" fmla="*/ 41 h 595"/>
                  <a:gd name="T110" fmla="*/ 296 w 555"/>
                  <a:gd name="T111" fmla="*/ 47 h 595"/>
                  <a:gd name="T112" fmla="*/ 363 w 555"/>
                  <a:gd name="T113" fmla="*/ 98 h 595"/>
                  <a:gd name="T114" fmla="*/ 354 w 555"/>
                  <a:gd name="T115" fmla="*/ 107 h 595"/>
                  <a:gd name="T116" fmla="*/ 341 w 555"/>
                  <a:gd name="T117" fmla="*/ 76 h 595"/>
                  <a:gd name="T118" fmla="*/ 323 w 555"/>
                  <a:gd name="T119" fmla="*/ 94 h 595"/>
                  <a:gd name="T120" fmla="*/ 308 w 555"/>
                  <a:gd name="T121" fmla="*/ 98 h 595"/>
                  <a:gd name="T122" fmla="*/ 334 w 555"/>
                  <a:gd name="T123" fmla="*/ 6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5" h="595">
                    <a:moveTo>
                      <a:pt x="319" y="14"/>
                    </a:moveTo>
                    <a:lnTo>
                      <a:pt x="323" y="14"/>
                    </a:lnTo>
                    <a:lnTo>
                      <a:pt x="328" y="22"/>
                    </a:lnTo>
                    <a:lnTo>
                      <a:pt x="330" y="34"/>
                    </a:lnTo>
                    <a:lnTo>
                      <a:pt x="334" y="47"/>
                    </a:lnTo>
                    <a:lnTo>
                      <a:pt x="337" y="47"/>
                    </a:lnTo>
                    <a:lnTo>
                      <a:pt x="341" y="47"/>
                    </a:lnTo>
                    <a:lnTo>
                      <a:pt x="341" y="49"/>
                    </a:lnTo>
                    <a:lnTo>
                      <a:pt x="341" y="53"/>
                    </a:lnTo>
                    <a:lnTo>
                      <a:pt x="332" y="59"/>
                    </a:lnTo>
                    <a:lnTo>
                      <a:pt x="343" y="63"/>
                    </a:lnTo>
                    <a:lnTo>
                      <a:pt x="341" y="67"/>
                    </a:lnTo>
                    <a:lnTo>
                      <a:pt x="337" y="72"/>
                    </a:lnTo>
                    <a:lnTo>
                      <a:pt x="341" y="74"/>
                    </a:lnTo>
                    <a:lnTo>
                      <a:pt x="341" y="76"/>
                    </a:lnTo>
                    <a:lnTo>
                      <a:pt x="346" y="76"/>
                    </a:lnTo>
                    <a:lnTo>
                      <a:pt x="348" y="76"/>
                    </a:lnTo>
                    <a:lnTo>
                      <a:pt x="350" y="74"/>
                    </a:lnTo>
                    <a:lnTo>
                      <a:pt x="352" y="74"/>
                    </a:lnTo>
                    <a:lnTo>
                      <a:pt x="350" y="80"/>
                    </a:lnTo>
                    <a:lnTo>
                      <a:pt x="357" y="80"/>
                    </a:lnTo>
                    <a:lnTo>
                      <a:pt x="361" y="80"/>
                    </a:lnTo>
                    <a:lnTo>
                      <a:pt x="363" y="80"/>
                    </a:lnTo>
                    <a:lnTo>
                      <a:pt x="363" y="82"/>
                    </a:lnTo>
                    <a:lnTo>
                      <a:pt x="361" y="86"/>
                    </a:lnTo>
                    <a:lnTo>
                      <a:pt x="361" y="90"/>
                    </a:lnTo>
                    <a:lnTo>
                      <a:pt x="363" y="94"/>
                    </a:lnTo>
                    <a:lnTo>
                      <a:pt x="368" y="94"/>
                    </a:lnTo>
                    <a:lnTo>
                      <a:pt x="370" y="88"/>
                    </a:lnTo>
                    <a:lnTo>
                      <a:pt x="374" y="88"/>
                    </a:lnTo>
                    <a:lnTo>
                      <a:pt x="379" y="88"/>
                    </a:lnTo>
                    <a:lnTo>
                      <a:pt x="390" y="90"/>
                    </a:lnTo>
                    <a:lnTo>
                      <a:pt x="406" y="98"/>
                    </a:lnTo>
                    <a:lnTo>
                      <a:pt x="406" y="102"/>
                    </a:lnTo>
                    <a:lnTo>
                      <a:pt x="412" y="100"/>
                    </a:lnTo>
                    <a:lnTo>
                      <a:pt x="415" y="107"/>
                    </a:lnTo>
                    <a:lnTo>
                      <a:pt x="419" y="107"/>
                    </a:lnTo>
                    <a:lnTo>
                      <a:pt x="419" y="109"/>
                    </a:lnTo>
                    <a:lnTo>
                      <a:pt x="419" y="111"/>
                    </a:lnTo>
                    <a:lnTo>
                      <a:pt x="417" y="115"/>
                    </a:lnTo>
                    <a:lnTo>
                      <a:pt x="421" y="117"/>
                    </a:lnTo>
                    <a:lnTo>
                      <a:pt x="421" y="121"/>
                    </a:lnTo>
                    <a:lnTo>
                      <a:pt x="428" y="121"/>
                    </a:lnTo>
                    <a:lnTo>
                      <a:pt x="430" y="115"/>
                    </a:lnTo>
                    <a:lnTo>
                      <a:pt x="437" y="113"/>
                    </a:lnTo>
                    <a:lnTo>
                      <a:pt x="441" y="115"/>
                    </a:lnTo>
                    <a:lnTo>
                      <a:pt x="446" y="119"/>
                    </a:lnTo>
                    <a:lnTo>
                      <a:pt x="450" y="119"/>
                    </a:lnTo>
                    <a:lnTo>
                      <a:pt x="455" y="117"/>
                    </a:lnTo>
                    <a:lnTo>
                      <a:pt x="457" y="121"/>
                    </a:lnTo>
                    <a:lnTo>
                      <a:pt x="464" y="123"/>
                    </a:lnTo>
                    <a:lnTo>
                      <a:pt x="470" y="123"/>
                    </a:lnTo>
                    <a:lnTo>
                      <a:pt x="475" y="121"/>
                    </a:lnTo>
                    <a:lnTo>
                      <a:pt x="479" y="121"/>
                    </a:lnTo>
                    <a:lnTo>
                      <a:pt x="493" y="127"/>
                    </a:lnTo>
                    <a:lnTo>
                      <a:pt x="504" y="135"/>
                    </a:lnTo>
                    <a:lnTo>
                      <a:pt x="513" y="144"/>
                    </a:lnTo>
                    <a:lnTo>
                      <a:pt x="517" y="152"/>
                    </a:lnTo>
                    <a:lnTo>
                      <a:pt x="519" y="152"/>
                    </a:lnTo>
                    <a:lnTo>
                      <a:pt x="522" y="150"/>
                    </a:lnTo>
                    <a:lnTo>
                      <a:pt x="524" y="150"/>
                    </a:lnTo>
                    <a:lnTo>
                      <a:pt x="528" y="150"/>
                    </a:lnTo>
                    <a:lnTo>
                      <a:pt x="528" y="156"/>
                    </a:lnTo>
                    <a:lnTo>
                      <a:pt x="539" y="154"/>
                    </a:lnTo>
                    <a:lnTo>
                      <a:pt x="542" y="162"/>
                    </a:lnTo>
                    <a:lnTo>
                      <a:pt x="546" y="168"/>
                    </a:lnTo>
                    <a:lnTo>
                      <a:pt x="551" y="171"/>
                    </a:lnTo>
                    <a:lnTo>
                      <a:pt x="555" y="187"/>
                    </a:lnTo>
                    <a:lnTo>
                      <a:pt x="553" y="201"/>
                    </a:lnTo>
                    <a:lnTo>
                      <a:pt x="548" y="214"/>
                    </a:lnTo>
                    <a:lnTo>
                      <a:pt x="544" y="224"/>
                    </a:lnTo>
                    <a:lnTo>
                      <a:pt x="537" y="228"/>
                    </a:lnTo>
                    <a:lnTo>
                      <a:pt x="533" y="232"/>
                    </a:lnTo>
                    <a:lnTo>
                      <a:pt x="526" y="236"/>
                    </a:lnTo>
                    <a:lnTo>
                      <a:pt x="522" y="240"/>
                    </a:lnTo>
                    <a:lnTo>
                      <a:pt x="517" y="247"/>
                    </a:lnTo>
                    <a:lnTo>
                      <a:pt x="513" y="255"/>
                    </a:lnTo>
                    <a:lnTo>
                      <a:pt x="506" y="271"/>
                    </a:lnTo>
                    <a:lnTo>
                      <a:pt x="495" y="265"/>
                    </a:lnTo>
                    <a:lnTo>
                      <a:pt x="497" y="267"/>
                    </a:lnTo>
                    <a:lnTo>
                      <a:pt x="497" y="269"/>
                    </a:lnTo>
                    <a:lnTo>
                      <a:pt x="497" y="271"/>
                    </a:lnTo>
                    <a:lnTo>
                      <a:pt x="493" y="276"/>
                    </a:lnTo>
                    <a:lnTo>
                      <a:pt x="493" y="278"/>
                    </a:lnTo>
                    <a:lnTo>
                      <a:pt x="493" y="286"/>
                    </a:lnTo>
                    <a:lnTo>
                      <a:pt x="488" y="286"/>
                    </a:lnTo>
                    <a:lnTo>
                      <a:pt x="488" y="288"/>
                    </a:lnTo>
                    <a:lnTo>
                      <a:pt x="493" y="290"/>
                    </a:lnTo>
                    <a:lnTo>
                      <a:pt x="493" y="302"/>
                    </a:lnTo>
                    <a:lnTo>
                      <a:pt x="495" y="317"/>
                    </a:lnTo>
                    <a:lnTo>
                      <a:pt x="493" y="317"/>
                    </a:lnTo>
                    <a:lnTo>
                      <a:pt x="493" y="331"/>
                    </a:lnTo>
                    <a:lnTo>
                      <a:pt x="488" y="333"/>
                    </a:lnTo>
                    <a:lnTo>
                      <a:pt x="488" y="337"/>
                    </a:lnTo>
                    <a:lnTo>
                      <a:pt x="490" y="342"/>
                    </a:lnTo>
                    <a:lnTo>
                      <a:pt x="493" y="348"/>
                    </a:lnTo>
                    <a:lnTo>
                      <a:pt x="488" y="350"/>
                    </a:lnTo>
                    <a:lnTo>
                      <a:pt x="484" y="352"/>
                    </a:lnTo>
                    <a:lnTo>
                      <a:pt x="484" y="360"/>
                    </a:lnTo>
                    <a:lnTo>
                      <a:pt x="484" y="368"/>
                    </a:lnTo>
                    <a:lnTo>
                      <a:pt x="479" y="374"/>
                    </a:lnTo>
                    <a:lnTo>
                      <a:pt x="470" y="381"/>
                    </a:lnTo>
                    <a:lnTo>
                      <a:pt x="464" y="391"/>
                    </a:lnTo>
                    <a:lnTo>
                      <a:pt x="459" y="397"/>
                    </a:lnTo>
                    <a:lnTo>
                      <a:pt x="459" y="407"/>
                    </a:lnTo>
                    <a:lnTo>
                      <a:pt x="461" y="412"/>
                    </a:lnTo>
                    <a:lnTo>
                      <a:pt x="453" y="416"/>
                    </a:lnTo>
                    <a:lnTo>
                      <a:pt x="453" y="422"/>
                    </a:lnTo>
                    <a:lnTo>
                      <a:pt x="448" y="424"/>
                    </a:lnTo>
                    <a:lnTo>
                      <a:pt x="444" y="422"/>
                    </a:lnTo>
                    <a:lnTo>
                      <a:pt x="439" y="420"/>
                    </a:lnTo>
                    <a:lnTo>
                      <a:pt x="439" y="426"/>
                    </a:lnTo>
                    <a:lnTo>
                      <a:pt x="417" y="428"/>
                    </a:lnTo>
                    <a:lnTo>
                      <a:pt x="415" y="430"/>
                    </a:lnTo>
                    <a:lnTo>
                      <a:pt x="412" y="430"/>
                    </a:lnTo>
                    <a:lnTo>
                      <a:pt x="415" y="438"/>
                    </a:lnTo>
                    <a:lnTo>
                      <a:pt x="410" y="438"/>
                    </a:lnTo>
                    <a:lnTo>
                      <a:pt x="403" y="440"/>
                    </a:lnTo>
                    <a:lnTo>
                      <a:pt x="397" y="440"/>
                    </a:lnTo>
                    <a:lnTo>
                      <a:pt x="392" y="442"/>
                    </a:lnTo>
                    <a:lnTo>
                      <a:pt x="392" y="444"/>
                    </a:lnTo>
                    <a:lnTo>
                      <a:pt x="390" y="445"/>
                    </a:lnTo>
                    <a:lnTo>
                      <a:pt x="386" y="449"/>
                    </a:lnTo>
                    <a:lnTo>
                      <a:pt x="379" y="453"/>
                    </a:lnTo>
                    <a:lnTo>
                      <a:pt x="366" y="459"/>
                    </a:lnTo>
                    <a:lnTo>
                      <a:pt x="366" y="463"/>
                    </a:lnTo>
                    <a:lnTo>
                      <a:pt x="361" y="463"/>
                    </a:lnTo>
                    <a:lnTo>
                      <a:pt x="359" y="463"/>
                    </a:lnTo>
                    <a:lnTo>
                      <a:pt x="357" y="465"/>
                    </a:lnTo>
                    <a:lnTo>
                      <a:pt x="357" y="467"/>
                    </a:lnTo>
                    <a:lnTo>
                      <a:pt x="359" y="467"/>
                    </a:lnTo>
                    <a:lnTo>
                      <a:pt x="359" y="469"/>
                    </a:lnTo>
                    <a:lnTo>
                      <a:pt x="357" y="471"/>
                    </a:lnTo>
                    <a:lnTo>
                      <a:pt x="354" y="477"/>
                    </a:lnTo>
                    <a:lnTo>
                      <a:pt x="357" y="488"/>
                    </a:lnTo>
                    <a:lnTo>
                      <a:pt x="359" y="502"/>
                    </a:lnTo>
                    <a:lnTo>
                      <a:pt x="359" y="510"/>
                    </a:lnTo>
                    <a:lnTo>
                      <a:pt x="359" y="513"/>
                    </a:lnTo>
                    <a:lnTo>
                      <a:pt x="357" y="517"/>
                    </a:lnTo>
                    <a:lnTo>
                      <a:pt x="350" y="521"/>
                    </a:lnTo>
                    <a:lnTo>
                      <a:pt x="346" y="527"/>
                    </a:lnTo>
                    <a:lnTo>
                      <a:pt x="341" y="531"/>
                    </a:lnTo>
                    <a:lnTo>
                      <a:pt x="339" y="537"/>
                    </a:lnTo>
                    <a:lnTo>
                      <a:pt x="337" y="543"/>
                    </a:lnTo>
                    <a:lnTo>
                      <a:pt x="337" y="550"/>
                    </a:lnTo>
                    <a:lnTo>
                      <a:pt x="334" y="556"/>
                    </a:lnTo>
                    <a:lnTo>
                      <a:pt x="330" y="560"/>
                    </a:lnTo>
                    <a:lnTo>
                      <a:pt x="325" y="564"/>
                    </a:lnTo>
                    <a:lnTo>
                      <a:pt x="334" y="545"/>
                    </a:lnTo>
                    <a:lnTo>
                      <a:pt x="332" y="545"/>
                    </a:lnTo>
                    <a:lnTo>
                      <a:pt x="330" y="547"/>
                    </a:lnTo>
                    <a:lnTo>
                      <a:pt x="328" y="547"/>
                    </a:lnTo>
                    <a:lnTo>
                      <a:pt x="325" y="545"/>
                    </a:lnTo>
                    <a:lnTo>
                      <a:pt x="321" y="543"/>
                    </a:lnTo>
                    <a:lnTo>
                      <a:pt x="321" y="548"/>
                    </a:lnTo>
                    <a:lnTo>
                      <a:pt x="321" y="552"/>
                    </a:lnTo>
                    <a:lnTo>
                      <a:pt x="301" y="574"/>
                    </a:lnTo>
                    <a:lnTo>
                      <a:pt x="301" y="576"/>
                    </a:lnTo>
                    <a:lnTo>
                      <a:pt x="303" y="578"/>
                    </a:lnTo>
                    <a:lnTo>
                      <a:pt x="303" y="580"/>
                    </a:lnTo>
                    <a:lnTo>
                      <a:pt x="303" y="583"/>
                    </a:lnTo>
                    <a:lnTo>
                      <a:pt x="296" y="593"/>
                    </a:lnTo>
                    <a:lnTo>
                      <a:pt x="294" y="595"/>
                    </a:lnTo>
                    <a:lnTo>
                      <a:pt x="292" y="591"/>
                    </a:lnTo>
                    <a:lnTo>
                      <a:pt x="299" y="582"/>
                    </a:lnTo>
                    <a:lnTo>
                      <a:pt x="296" y="582"/>
                    </a:lnTo>
                    <a:lnTo>
                      <a:pt x="292" y="578"/>
                    </a:lnTo>
                    <a:lnTo>
                      <a:pt x="288" y="576"/>
                    </a:lnTo>
                    <a:lnTo>
                      <a:pt x="288" y="570"/>
                    </a:lnTo>
                    <a:lnTo>
                      <a:pt x="285" y="568"/>
                    </a:lnTo>
                    <a:lnTo>
                      <a:pt x="283" y="566"/>
                    </a:lnTo>
                    <a:lnTo>
                      <a:pt x="276" y="564"/>
                    </a:lnTo>
                    <a:lnTo>
                      <a:pt x="272" y="562"/>
                    </a:lnTo>
                    <a:lnTo>
                      <a:pt x="270" y="558"/>
                    </a:lnTo>
                    <a:lnTo>
                      <a:pt x="263" y="556"/>
                    </a:lnTo>
                    <a:lnTo>
                      <a:pt x="261" y="556"/>
                    </a:lnTo>
                    <a:lnTo>
                      <a:pt x="259" y="554"/>
                    </a:lnTo>
                    <a:lnTo>
                      <a:pt x="256" y="547"/>
                    </a:lnTo>
                    <a:lnTo>
                      <a:pt x="245" y="541"/>
                    </a:lnTo>
                    <a:lnTo>
                      <a:pt x="234" y="543"/>
                    </a:lnTo>
                    <a:lnTo>
                      <a:pt x="236" y="535"/>
                    </a:lnTo>
                    <a:lnTo>
                      <a:pt x="239" y="531"/>
                    </a:lnTo>
                    <a:lnTo>
                      <a:pt x="243" y="529"/>
                    </a:lnTo>
                    <a:lnTo>
                      <a:pt x="247" y="525"/>
                    </a:lnTo>
                    <a:lnTo>
                      <a:pt x="247" y="519"/>
                    </a:lnTo>
                    <a:lnTo>
                      <a:pt x="250" y="517"/>
                    </a:lnTo>
                    <a:lnTo>
                      <a:pt x="252" y="515"/>
                    </a:lnTo>
                    <a:lnTo>
                      <a:pt x="256" y="513"/>
                    </a:lnTo>
                    <a:lnTo>
                      <a:pt x="259" y="512"/>
                    </a:lnTo>
                    <a:lnTo>
                      <a:pt x="261" y="510"/>
                    </a:lnTo>
                    <a:lnTo>
                      <a:pt x="263" y="508"/>
                    </a:lnTo>
                    <a:lnTo>
                      <a:pt x="268" y="504"/>
                    </a:lnTo>
                    <a:lnTo>
                      <a:pt x="272" y="498"/>
                    </a:lnTo>
                    <a:lnTo>
                      <a:pt x="272" y="496"/>
                    </a:lnTo>
                    <a:lnTo>
                      <a:pt x="276" y="496"/>
                    </a:lnTo>
                    <a:lnTo>
                      <a:pt x="281" y="496"/>
                    </a:lnTo>
                    <a:lnTo>
                      <a:pt x="283" y="494"/>
                    </a:lnTo>
                    <a:lnTo>
                      <a:pt x="285" y="492"/>
                    </a:lnTo>
                    <a:lnTo>
                      <a:pt x="288" y="490"/>
                    </a:lnTo>
                    <a:lnTo>
                      <a:pt x="288" y="477"/>
                    </a:lnTo>
                    <a:lnTo>
                      <a:pt x="285" y="467"/>
                    </a:lnTo>
                    <a:lnTo>
                      <a:pt x="283" y="465"/>
                    </a:lnTo>
                    <a:lnTo>
                      <a:pt x="281" y="465"/>
                    </a:lnTo>
                    <a:lnTo>
                      <a:pt x="281" y="467"/>
                    </a:lnTo>
                    <a:lnTo>
                      <a:pt x="279" y="467"/>
                    </a:lnTo>
                    <a:lnTo>
                      <a:pt x="274" y="465"/>
                    </a:lnTo>
                    <a:lnTo>
                      <a:pt x="274" y="459"/>
                    </a:lnTo>
                    <a:lnTo>
                      <a:pt x="276" y="451"/>
                    </a:lnTo>
                    <a:lnTo>
                      <a:pt x="276" y="445"/>
                    </a:lnTo>
                    <a:lnTo>
                      <a:pt x="279" y="440"/>
                    </a:lnTo>
                    <a:lnTo>
                      <a:pt x="276" y="438"/>
                    </a:lnTo>
                    <a:lnTo>
                      <a:pt x="274" y="438"/>
                    </a:lnTo>
                    <a:lnTo>
                      <a:pt x="270" y="440"/>
                    </a:lnTo>
                    <a:lnTo>
                      <a:pt x="268" y="440"/>
                    </a:lnTo>
                    <a:lnTo>
                      <a:pt x="268" y="438"/>
                    </a:lnTo>
                    <a:lnTo>
                      <a:pt x="265" y="434"/>
                    </a:lnTo>
                    <a:lnTo>
                      <a:pt x="268" y="420"/>
                    </a:lnTo>
                    <a:lnTo>
                      <a:pt x="265" y="414"/>
                    </a:lnTo>
                    <a:lnTo>
                      <a:pt x="259" y="412"/>
                    </a:lnTo>
                    <a:lnTo>
                      <a:pt x="256" y="412"/>
                    </a:lnTo>
                    <a:lnTo>
                      <a:pt x="256" y="411"/>
                    </a:lnTo>
                    <a:lnTo>
                      <a:pt x="256" y="409"/>
                    </a:lnTo>
                    <a:lnTo>
                      <a:pt x="254" y="407"/>
                    </a:lnTo>
                    <a:lnTo>
                      <a:pt x="250" y="409"/>
                    </a:lnTo>
                    <a:lnTo>
                      <a:pt x="241" y="407"/>
                    </a:lnTo>
                    <a:lnTo>
                      <a:pt x="236" y="407"/>
                    </a:lnTo>
                    <a:lnTo>
                      <a:pt x="234" y="405"/>
                    </a:lnTo>
                    <a:lnTo>
                      <a:pt x="232" y="401"/>
                    </a:lnTo>
                    <a:lnTo>
                      <a:pt x="232" y="397"/>
                    </a:lnTo>
                    <a:lnTo>
                      <a:pt x="232" y="395"/>
                    </a:lnTo>
                    <a:lnTo>
                      <a:pt x="232" y="387"/>
                    </a:lnTo>
                    <a:lnTo>
                      <a:pt x="232" y="383"/>
                    </a:lnTo>
                    <a:lnTo>
                      <a:pt x="227" y="377"/>
                    </a:lnTo>
                    <a:lnTo>
                      <a:pt x="225" y="374"/>
                    </a:lnTo>
                    <a:lnTo>
                      <a:pt x="230" y="372"/>
                    </a:lnTo>
                    <a:lnTo>
                      <a:pt x="225" y="370"/>
                    </a:lnTo>
                    <a:lnTo>
                      <a:pt x="227" y="362"/>
                    </a:lnTo>
                    <a:lnTo>
                      <a:pt x="230" y="352"/>
                    </a:lnTo>
                    <a:lnTo>
                      <a:pt x="232" y="348"/>
                    </a:lnTo>
                    <a:lnTo>
                      <a:pt x="230" y="346"/>
                    </a:lnTo>
                    <a:lnTo>
                      <a:pt x="227" y="342"/>
                    </a:lnTo>
                    <a:lnTo>
                      <a:pt x="223" y="339"/>
                    </a:lnTo>
                    <a:lnTo>
                      <a:pt x="221" y="335"/>
                    </a:lnTo>
                    <a:lnTo>
                      <a:pt x="218" y="329"/>
                    </a:lnTo>
                    <a:lnTo>
                      <a:pt x="218" y="325"/>
                    </a:lnTo>
                    <a:lnTo>
                      <a:pt x="221" y="321"/>
                    </a:lnTo>
                    <a:lnTo>
                      <a:pt x="198" y="323"/>
                    </a:lnTo>
                    <a:lnTo>
                      <a:pt x="198" y="321"/>
                    </a:lnTo>
                    <a:lnTo>
                      <a:pt x="196" y="315"/>
                    </a:lnTo>
                    <a:lnTo>
                      <a:pt x="194" y="311"/>
                    </a:lnTo>
                    <a:lnTo>
                      <a:pt x="194" y="306"/>
                    </a:lnTo>
                    <a:lnTo>
                      <a:pt x="198" y="300"/>
                    </a:lnTo>
                    <a:lnTo>
                      <a:pt x="196" y="292"/>
                    </a:lnTo>
                    <a:lnTo>
                      <a:pt x="194" y="286"/>
                    </a:lnTo>
                    <a:lnTo>
                      <a:pt x="192" y="282"/>
                    </a:lnTo>
                    <a:lnTo>
                      <a:pt x="189" y="280"/>
                    </a:lnTo>
                    <a:lnTo>
                      <a:pt x="187" y="280"/>
                    </a:lnTo>
                    <a:lnTo>
                      <a:pt x="183" y="282"/>
                    </a:lnTo>
                    <a:lnTo>
                      <a:pt x="176" y="280"/>
                    </a:lnTo>
                    <a:lnTo>
                      <a:pt x="172" y="278"/>
                    </a:lnTo>
                    <a:lnTo>
                      <a:pt x="167" y="278"/>
                    </a:lnTo>
                    <a:lnTo>
                      <a:pt x="165" y="276"/>
                    </a:lnTo>
                    <a:lnTo>
                      <a:pt x="161" y="274"/>
                    </a:lnTo>
                    <a:lnTo>
                      <a:pt x="158" y="271"/>
                    </a:lnTo>
                    <a:lnTo>
                      <a:pt x="154" y="269"/>
                    </a:lnTo>
                    <a:lnTo>
                      <a:pt x="147" y="265"/>
                    </a:lnTo>
                    <a:lnTo>
                      <a:pt x="143" y="261"/>
                    </a:lnTo>
                    <a:lnTo>
                      <a:pt x="140" y="259"/>
                    </a:lnTo>
                    <a:lnTo>
                      <a:pt x="138" y="259"/>
                    </a:lnTo>
                    <a:lnTo>
                      <a:pt x="134" y="261"/>
                    </a:lnTo>
                    <a:lnTo>
                      <a:pt x="127" y="259"/>
                    </a:lnTo>
                    <a:lnTo>
                      <a:pt x="123" y="257"/>
                    </a:lnTo>
                    <a:lnTo>
                      <a:pt x="120" y="251"/>
                    </a:lnTo>
                    <a:lnTo>
                      <a:pt x="120" y="249"/>
                    </a:lnTo>
                    <a:lnTo>
                      <a:pt x="123" y="243"/>
                    </a:lnTo>
                    <a:lnTo>
                      <a:pt x="125" y="240"/>
                    </a:lnTo>
                    <a:lnTo>
                      <a:pt x="123" y="236"/>
                    </a:lnTo>
                    <a:lnTo>
                      <a:pt x="116" y="236"/>
                    </a:lnTo>
                    <a:lnTo>
                      <a:pt x="109" y="238"/>
                    </a:lnTo>
                    <a:lnTo>
                      <a:pt x="100" y="240"/>
                    </a:lnTo>
                    <a:lnTo>
                      <a:pt x="94" y="241"/>
                    </a:lnTo>
                    <a:lnTo>
                      <a:pt x="89" y="247"/>
                    </a:lnTo>
                    <a:lnTo>
                      <a:pt x="85" y="255"/>
                    </a:lnTo>
                    <a:lnTo>
                      <a:pt x="80" y="255"/>
                    </a:lnTo>
                    <a:lnTo>
                      <a:pt x="78" y="257"/>
                    </a:lnTo>
                    <a:lnTo>
                      <a:pt x="78" y="259"/>
                    </a:lnTo>
                    <a:lnTo>
                      <a:pt x="78" y="261"/>
                    </a:lnTo>
                    <a:lnTo>
                      <a:pt x="76" y="261"/>
                    </a:lnTo>
                    <a:lnTo>
                      <a:pt x="71" y="263"/>
                    </a:lnTo>
                    <a:lnTo>
                      <a:pt x="69" y="261"/>
                    </a:lnTo>
                    <a:lnTo>
                      <a:pt x="65" y="261"/>
                    </a:lnTo>
                    <a:lnTo>
                      <a:pt x="62" y="261"/>
                    </a:lnTo>
                    <a:lnTo>
                      <a:pt x="47" y="257"/>
                    </a:lnTo>
                    <a:lnTo>
                      <a:pt x="49" y="220"/>
                    </a:lnTo>
                    <a:lnTo>
                      <a:pt x="49" y="218"/>
                    </a:lnTo>
                    <a:lnTo>
                      <a:pt x="49" y="216"/>
                    </a:lnTo>
                    <a:lnTo>
                      <a:pt x="47" y="216"/>
                    </a:lnTo>
                    <a:lnTo>
                      <a:pt x="38" y="222"/>
                    </a:lnTo>
                    <a:lnTo>
                      <a:pt x="24" y="222"/>
                    </a:lnTo>
                    <a:lnTo>
                      <a:pt x="22" y="222"/>
                    </a:lnTo>
                    <a:lnTo>
                      <a:pt x="22" y="218"/>
                    </a:lnTo>
                    <a:lnTo>
                      <a:pt x="20" y="216"/>
                    </a:lnTo>
                    <a:lnTo>
                      <a:pt x="18" y="214"/>
                    </a:lnTo>
                    <a:lnTo>
                      <a:pt x="13" y="212"/>
                    </a:lnTo>
                    <a:lnTo>
                      <a:pt x="11" y="208"/>
                    </a:lnTo>
                    <a:lnTo>
                      <a:pt x="9" y="206"/>
                    </a:lnTo>
                    <a:lnTo>
                      <a:pt x="7" y="205"/>
                    </a:lnTo>
                    <a:lnTo>
                      <a:pt x="4" y="203"/>
                    </a:lnTo>
                    <a:lnTo>
                      <a:pt x="7" y="197"/>
                    </a:lnTo>
                    <a:lnTo>
                      <a:pt x="4" y="195"/>
                    </a:lnTo>
                    <a:lnTo>
                      <a:pt x="4" y="191"/>
                    </a:lnTo>
                    <a:lnTo>
                      <a:pt x="2" y="187"/>
                    </a:lnTo>
                    <a:lnTo>
                      <a:pt x="0" y="183"/>
                    </a:lnTo>
                    <a:lnTo>
                      <a:pt x="2" y="181"/>
                    </a:lnTo>
                    <a:lnTo>
                      <a:pt x="4" y="181"/>
                    </a:lnTo>
                    <a:lnTo>
                      <a:pt x="7" y="183"/>
                    </a:lnTo>
                    <a:lnTo>
                      <a:pt x="7" y="175"/>
                    </a:lnTo>
                    <a:lnTo>
                      <a:pt x="9" y="171"/>
                    </a:lnTo>
                    <a:lnTo>
                      <a:pt x="11" y="168"/>
                    </a:lnTo>
                    <a:lnTo>
                      <a:pt x="13" y="162"/>
                    </a:lnTo>
                    <a:lnTo>
                      <a:pt x="16" y="158"/>
                    </a:lnTo>
                    <a:lnTo>
                      <a:pt x="20" y="154"/>
                    </a:lnTo>
                    <a:lnTo>
                      <a:pt x="27" y="150"/>
                    </a:lnTo>
                    <a:lnTo>
                      <a:pt x="33" y="146"/>
                    </a:lnTo>
                    <a:lnTo>
                      <a:pt x="38" y="144"/>
                    </a:lnTo>
                    <a:lnTo>
                      <a:pt x="49" y="144"/>
                    </a:lnTo>
                    <a:lnTo>
                      <a:pt x="51" y="142"/>
                    </a:lnTo>
                    <a:lnTo>
                      <a:pt x="54" y="142"/>
                    </a:lnTo>
                    <a:lnTo>
                      <a:pt x="54" y="140"/>
                    </a:lnTo>
                    <a:lnTo>
                      <a:pt x="69" y="105"/>
                    </a:lnTo>
                    <a:lnTo>
                      <a:pt x="69" y="100"/>
                    </a:lnTo>
                    <a:lnTo>
                      <a:pt x="69" y="96"/>
                    </a:lnTo>
                    <a:lnTo>
                      <a:pt x="65" y="92"/>
                    </a:lnTo>
                    <a:lnTo>
                      <a:pt x="60" y="92"/>
                    </a:lnTo>
                    <a:lnTo>
                      <a:pt x="60" y="88"/>
                    </a:lnTo>
                    <a:lnTo>
                      <a:pt x="71" y="86"/>
                    </a:lnTo>
                    <a:lnTo>
                      <a:pt x="71" y="82"/>
                    </a:lnTo>
                    <a:lnTo>
                      <a:pt x="67" y="80"/>
                    </a:lnTo>
                    <a:lnTo>
                      <a:pt x="62" y="80"/>
                    </a:lnTo>
                    <a:lnTo>
                      <a:pt x="62" y="72"/>
                    </a:lnTo>
                    <a:lnTo>
                      <a:pt x="71" y="70"/>
                    </a:lnTo>
                    <a:lnTo>
                      <a:pt x="89" y="69"/>
                    </a:lnTo>
                    <a:lnTo>
                      <a:pt x="89" y="63"/>
                    </a:lnTo>
                    <a:lnTo>
                      <a:pt x="94" y="67"/>
                    </a:lnTo>
                    <a:lnTo>
                      <a:pt x="98" y="65"/>
                    </a:lnTo>
                    <a:lnTo>
                      <a:pt x="100" y="59"/>
                    </a:lnTo>
                    <a:lnTo>
                      <a:pt x="105" y="59"/>
                    </a:lnTo>
                    <a:lnTo>
                      <a:pt x="107" y="65"/>
                    </a:lnTo>
                    <a:lnTo>
                      <a:pt x="111" y="67"/>
                    </a:lnTo>
                    <a:lnTo>
                      <a:pt x="118" y="70"/>
                    </a:lnTo>
                    <a:lnTo>
                      <a:pt x="120" y="69"/>
                    </a:lnTo>
                    <a:lnTo>
                      <a:pt x="127" y="67"/>
                    </a:lnTo>
                    <a:lnTo>
                      <a:pt x="129" y="67"/>
                    </a:lnTo>
                    <a:lnTo>
                      <a:pt x="131" y="65"/>
                    </a:lnTo>
                    <a:lnTo>
                      <a:pt x="134" y="63"/>
                    </a:lnTo>
                    <a:lnTo>
                      <a:pt x="136" y="61"/>
                    </a:lnTo>
                    <a:lnTo>
                      <a:pt x="138" y="59"/>
                    </a:lnTo>
                    <a:lnTo>
                      <a:pt x="143" y="59"/>
                    </a:lnTo>
                    <a:lnTo>
                      <a:pt x="145" y="57"/>
                    </a:lnTo>
                    <a:lnTo>
                      <a:pt x="145" y="55"/>
                    </a:lnTo>
                    <a:lnTo>
                      <a:pt x="147" y="51"/>
                    </a:lnTo>
                    <a:lnTo>
                      <a:pt x="149" y="51"/>
                    </a:lnTo>
                    <a:lnTo>
                      <a:pt x="154" y="49"/>
                    </a:lnTo>
                    <a:lnTo>
                      <a:pt x="156" y="49"/>
                    </a:lnTo>
                    <a:lnTo>
                      <a:pt x="154" y="45"/>
                    </a:lnTo>
                    <a:lnTo>
                      <a:pt x="152" y="45"/>
                    </a:lnTo>
                    <a:lnTo>
                      <a:pt x="149" y="45"/>
                    </a:lnTo>
                    <a:lnTo>
                      <a:pt x="145" y="45"/>
                    </a:lnTo>
                    <a:lnTo>
                      <a:pt x="140" y="45"/>
                    </a:lnTo>
                    <a:lnTo>
                      <a:pt x="136" y="43"/>
                    </a:lnTo>
                    <a:lnTo>
                      <a:pt x="134" y="41"/>
                    </a:lnTo>
                    <a:lnTo>
                      <a:pt x="136" y="35"/>
                    </a:lnTo>
                    <a:lnTo>
                      <a:pt x="136" y="32"/>
                    </a:lnTo>
                    <a:lnTo>
                      <a:pt x="131" y="24"/>
                    </a:lnTo>
                    <a:lnTo>
                      <a:pt x="131" y="20"/>
                    </a:lnTo>
                    <a:lnTo>
                      <a:pt x="131" y="18"/>
                    </a:lnTo>
                    <a:lnTo>
                      <a:pt x="129" y="18"/>
                    </a:lnTo>
                    <a:lnTo>
                      <a:pt x="127" y="16"/>
                    </a:lnTo>
                    <a:lnTo>
                      <a:pt x="131" y="16"/>
                    </a:lnTo>
                    <a:lnTo>
                      <a:pt x="138" y="18"/>
                    </a:lnTo>
                    <a:lnTo>
                      <a:pt x="140" y="18"/>
                    </a:lnTo>
                    <a:lnTo>
                      <a:pt x="145" y="18"/>
                    </a:lnTo>
                    <a:lnTo>
                      <a:pt x="149" y="20"/>
                    </a:lnTo>
                    <a:lnTo>
                      <a:pt x="156" y="22"/>
                    </a:lnTo>
                    <a:lnTo>
                      <a:pt x="158" y="22"/>
                    </a:lnTo>
                    <a:lnTo>
                      <a:pt x="156" y="20"/>
                    </a:lnTo>
                    <a:lnTo>
                      <a:pt x="158" y="20"/>
                    </a:lnTo>
                    <a:lnTo>
                      <a:pt x="161" y="18"/>
                    </a:lnTo>
                    <a:lnTo>
                      <a:pt x="163" y="18"/>
                    </a:lnTo>
                    <a:lnTo>
                      <a:pt x="169" y="18"/>
                    </a:lnTo>
                    <a:lnTo>
                      <a:pt x="172" y="18"/>
                    </a:lnTo>
                    <a:lnTo>
                      <a:pt x="174" y="16"/>
                    </a:lnTo>
                    <a:lnTo>
                      <a:pt x="176" y="14"/>
                    </a:lnTo>
                    <a:lnTo>
                      <a:pt x="178" y="14"/>
                    </a:lnTo>
                    <a:lnTo>
                      <a:pt x="178" y="12"/>
                    </a:lnTo>
                    <a:lnTo>
                      <a:pt x="181" y="10"/>
                    </a:lnTo>
                    <a:lnTo>
                      <a:pt x="183" y="10"/>
                    </a:lnTo>
                    <a:lnTo>
                      <a:pt x="189" y="8"/>
                    </a:lnTo>
                    <a:lnTo>
                      <a:pt x="189" y="4"/>
                    </a:lnTo>
                    <a:lnTo>
                      <a:pt x="189" y="0"/>
                    </a:lnTo>
                    <a:lnTo>
                      <a:pt x="194" y="2"/>
                    </a:lnTo>
                    <a:lnTo>
                      <a:pt x="201" y="2"/>
                    </a:lnTo>
                    <a:lnTo>
                      <a:pt x="203" y="2"/>
                    </a:lnTo>
                    <a:lnTo>
                      <a:pt x="203" y="4"/>
                    </a:lnTo>
                    <a:lnTo>
                      <a:pt x="203" y="6"/>
                    </a:lnTo>
                    <a:lnTo>
                      <a:pt x="198" y="10"/>
                    </a:lnTo>
                    <a:lnTo>
                      <a:pt x="207" y="12"/>
                    </a:lnTo>
                    <a:lnTo>
                      <a:pt x="207" y="14"/>
                    </a:lnTo>
                    <a:lnTo>
                      <a:pt x="205" y="16"/>
                    </a:lnTo>
                    <a:lnTo>
                      <a:pt x="207" y="18"/>
                    </a:lnTo>
                    <a:lnTo>
                      <a:pt x="207" y="20"/>
                    </a:lnTo>
                    <a:lnTo>
                      <a:pt x="207" y="24"/>
                    </a:lnTo>
                    <a:lnTo>
                      <a:pt x="198" y="28"/>
                    </a:lnTo>
                    <a:lnTo>
                      <a:pt x="198" y="35"/>
                    </a:lnTo>
                    <a:lnTo>
                      <a:pt x="198" y="47"/>
                    </a:lnTo>
                    <a:lnTo>
                      <a:pt x="198" y="49"/>
                    </a:lnTo>
                    <a:lnTo>
                      <a:pt x="198" y="51"/>
                    </a:lnTo>
                    <a:lnTo>
                      <a:pt x="203" y="55"/>
                    </a:lnTo>
                    <a:lnTo>
                      <a:pt x="205" y="57"/>
                    </a:lnTo>
                    <a:lnTo>
                      <a:pt x="207" y="59"/>
                    </a:lnTo>
                    <a:lnTo>
                      <a:pt x="209" y="61"/>
                    </a:lnTo>
                    <a:lnTo>
                      <a:pt x="209" y="63"/>
                    </a:lnTo>
                    <a:lnTo>
                      <a:pt x="214" y="65"/>
                    </a:lnTo>
                    <a:lnTo>
                      <a:pt x="216" y="61"/>
                    </a:lnTo>
                    <a:lnTo>
                      <a:pt x="218" y="59"/>
                    </a:lnTo>
                    <a:lnTo>
                      <a:pt x="221" y="59"/>
                    </a:lnTo>
                    <a:lnTo>
                      <a:pt x="223" y="57"/>
                    </a:lnTo>
                    <a:lnTo>
                      <a:pt x="225" y="55"/>
                    </a:lnTo>
                    <a:lnTo>
                      <a:pt x="227" y="55"/>
                    </a:lnTo>
                    <a:lnTo>
                      <a:pt x="227" y="53"/>
                    </a:lnTo>
                    <a:lnTo>
                      <a:pt x="230" y="53"/>
                    </a:lnTo>
                    <a:lnTo>
                      <a:pt x="236" y="55"/>
                    </a:lnTo>
                    <a:lnTo>
                      <a:pt x="239" y="53"/>
                    </a:lnTo>
                    <a:lnTo>
                      <a:pt x="243" y="53"/>
                    </a:lnTo>
                    <a:lnTo>
                      <a:pt x="252" y="55"/>
                    </a:lnTo>
                    <a:lnTo>
                      <a:pt x="256" y="51"/>
                    </a:lnTo>
                    <a:lnTo>
                      <a:pt x="252" y="47"/>
                    </a:lnTo>
                    <a:lnTo>
                      <a:pt x="254" y="41"/>
                    </a:lnTo>
                    <a:lnTo>
                      <a:pt x="263" y="43"/>
                    </a:lnTo>
                    <a:lnTo>
                      <a:pt x="268" y="41"/>
                    </a:lnTo>
                    <a:lnTo>
                      <a:pt x="270" y="43"/>
                    </a:lnTo>
                    <a:lnTo>
                      <a:pt x="276" y="43"/>
                    </a:lnTo>
                    <a:lnTo>
                      <a:pt x="276" y="47"/>
                    </a:lnTo>
                    <a:lnTo>
                      <a:pt x="281" y="51"/>
                    </a:lnTo>
                    <a:lnTo>
                      <a:pt x="283" y="51"/>
                    </a:lnTo>
                    <a:lnTo>
                      <a:pt x="285" y="51"/>
                    </a:lnTo>
                    <a:lnTo>
                      <a:pt x="288" y="49"/>
                    </a:lnTo>
                    <a:lnTo>
                      <a:pt x="296" y="47"/>
                    </a:lnTo>
                    <a:lnTo>
                      <a:pt x="301" y="51"/>
                    </a:lnTo>
                    <a:lnTo>
                      <a:pt x="305" y="47"/>
                    </a:lnTo>
                    <a:lnTo>
                      <a:pt x="310" y="41"/>
                    </a:lnTo>
                    <a:lnTo>
                      <a:pt x="312" y="28"/>
                    </a:lnTo>
                    <a:lnTo>
                      <a:pt x="314" y="20"/>
                    </a:lnTo>
                    <a:lnTo>
                      <a:pt x="319" y="14"/>
                    </a:lnTo>
                    <a:close/>
                    <a:moveTo>
                      <a:pt x="363" y="94"/>
                    </a:moveTo>
                    <a:lnTo>
                      <a:pt x="363" y="98"/>
                    </a:lnTo>
                    <a:lnTo>
                      <a:pt x="359" y="100"/>
                    </a:lnTo>
                    <a:lnTo>
                      <a:pt x="359" y="96"/>
                    </a:lnTo>
                    <a:lnTo>
                      <a:pt x="361" y="94"/>
                    </a:lnTo>
                    <a:lnTo>
                      <a:pt x="363" y="94"/>
                    </a:lnTo>
                    <a:close/>
                    <a:moveTo>
                      <a:pt x="359" y="100"/>
                    </a:moveTo>
                    <a:lnTo>
                      <a:pt x="359" y="103"/>
                    </a:lnTo>
                    <a:lnTo>
                      <a:pt x="357" y="105"/>
                    </a:lnTo>
                    <a:lnTo>
                      <a:pt x="354" y="107"/>
                    </a:lnTo>
                    <a:lnTo>
                      <a:pt x="350" y="105"/>
                    </a:lnTo>
                    <a:lnTo>
                      <a:pt x="352" y="103"/>
                    </a:lnTo>
                    <a:lnTo>
                      <a:pt x="359" y="100"/>
                    </a:lnTo>
                    <a:close/>
                    <a:moveTo>
                      <a:pt x="330" y="72"/>
                    </a:moveTo>
                    <a:lnTo>
                      <a:pt x="330" y="72"/>
                    </a:lnTo>
                    <a:lnTo>
                      <a:pt x="330" y="76"/>
                    </a:lnTo>
                    <a:lnTo>
                      <a:pt x="332" y="78"/>
                    </a:lnTo>
                    <a:lnTo>
                      <a:pt x="341" y="76"/>
                    </a:lnTo>
                    <a:lnTo>
                      <a:pt x="334" y="86"/>
                    </a:lnTo>
                    <a:lnTo>
                      <a:pt x="332" y="92"/>
                    </a:lnTo>
                    <a:lnTo>
                      <a:pt x="332" y="96"/>
                    </a:lnTo>
                    <a:lnTo>
                      <a:pt x="334" y="98"/>
                    </a:lnTo>
                    <a:lnTo>
                      <a:pt x="341" y="107"/>
                    </a:lnTo>
                    <a:lnTo>
                      <a:pt x="334" y="107"/>
                    </a:lnTo>
                    <a:lnTo>
                      <a:pt x="328" y="94"/>
                    </a:lnTo>
                    <a:lnTo>
                      <a:pt x="323" y="94"/>
                    </a:lnTo>
                    <a:lnTo>
                      <a:pt x="321" y="94"/>
                    </a:lnTo>
                    <a:lnTo>
                      <a:pt x="323" y="96"/>
                    </a:lnTo>
                    <a:lnTo>
                      <a:pt x="319" y="96"/>
                    </a:lnTo>
                    <a:lnTo>
                      <a:pt x="319" y="98"/>
                    </a:lnTo>
                    <a:lnTo>
                      <a:pt x="321" y="105"/>
                    </a:lnTo>
                    <a:lnTo>
                      <a:pt x="317" y="96"/>
                    </a:lnTo>
                    <a:lnTo>
                      <a:pt x="312" y="96"/>
                    </a:lnTo>
                    <a:lnTo>
                      <a:pt x="308" y="98"/>
                    </a:lnTo>
                    <a:lnTo>
                      <a:pt x="305" y="98"/>
                    </a:lnTo>
                    <a:lnTo>
                      <a:pt x="310" y="94"/>
                    </a:lnTo>
                    <a:lnTo>
                      <a:pt x="317" y="90"/>
                    </a:lnTo>
                    <a:lnTo>
                      <a:pt x="321" y="80"/>
                    </a:lnTo>
                    <a:lnTo>
                      <a:pt x="323" y="76"/>
                    </a:lnTo>
                    <a:lnTo>
                      <a:pt x="330" y="72"/>
                    </a:lnTo>
                    <a:close/>
                    <a:moveTo>
                      <a:pt x="334" y="65"/>
                    </a:moveTo>
                    <a:lnTo>
                      <a:pt x="334" y="65"/>
                    </a:lnTo>
                    <a:lnTo>
                      <a:pt x="337" y="67"/>
                    </a:lnTo>
                    <a:lnTo>
                      <a:pt x="334" y="69"/>
                    </a:lnTo>
                    <a:lnTo>
                      <a:pt x="332" y="65"/>
                    </a:lnTo>
                    <a:lnTo>
                      <a:pt x="334"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7" name="Freeform 642"/>
              <p:cNvSpPr>
                <a:spLocks/>
              </p:cNvSpPr>
              <p:nvPr/>
            </p:nvSpPr>
            <p:spPr bwMode="auto">
              <a:xfrm>
                <a:off x="1680" y="2345"/>
                <a:ext cx="555" cy="595"/>
              </a:xfrm>
              <a:custGeom>
                <a:avLst/>
                <a:gdLst>
                  <a:gd name="T0" fmla="*/ 341 w 555"/>
                  <a:gd name="T1" fmla="*/ 49 h 595"/>
                  <a:gd name="T2" fmla="*/ 346 w 555"/>
                  <a:gd name="T3" fmla="*/ 76 h 595"/>
                  <a:gd name="T4" fmla="*/ 363 w 555"/>
                  <a:gd name="T5" fmla="*/ 82 h 595"/>
                  <a:gd name="T6" fmla="*/ 390 w 555"/>
                  <a:gd name="T7" fmla="*/ 90 h 595"/>
                  <a:gd name="T8" fmla="*/ 417 w 555"/>
                  <a:gd name="T9" fmla="*/ 115 h 595"/>
                  <a:gd name="T10" fmla="*/ 450 w 555"/>
                  <a:gd name="T11" fmla="*/ 119 h 595"/>
                  <a:gd name="T12" fmla="*/ 504 w 555"/>
                  <a:gd name="T13" fmla="*/ 135 h 595"/>
                  <a:gd name="T14" fmla="*/ 539 w 555"/>
                  <a:gd name="T15" fmla="*/ 154 h 595"/>
                  <a:gd name="T16" fmla="*/ 537 w 555"/>
                  <a:gd name="T17" fmla="*/ 228 h 595"/>
                  <a:gd name="T18" fmla="*/ 497 w 555"/>
                  <a:gd name="T19" fmla="*/ 267 h 595"/>
                  <a:gd name="T20" fmla="*/ 493 w 555"/>
                  <a:gd name="T21" fmla="*/ 290 h 595"/>
                  <a:gd name="T22" fmla="*/ 493 w 555"/>
                  <a:gd name="T23" fmla="*/ 348 h 595"/>
                  <a:gd name="T24" fmla="*/ 459 w 555"/>
                  <a:gd name="T25" fmla="*/ 397 h 595"/>
                  <a:gd name="T26" fmla="*/ 439 w 555"/>
                  <a:gd name="T27" fmla="*/ 426 h 595"/>
                  <a:gd name="T28" fmla="*/ 392 w 555"/>
                  <a:gd name="T29" fmla="*/ 442 h 595"/>
                  <a:gd name="T30" fmla="*/ 359 w 555"/>
                  <a:gd name="T31" fmla="*/ 463 h 595"/>
                  <a:gd name="T32" fmla="*/ 359 w 555"/>
                  <a:gd name="T33" fmla="*/ 502 h 595"/>
                  <a:gd name="T34" fmla="*/ 337 w 555"/>
                  <a:gd name="T35" fmla="*/ 543 h 595"/>
                  <a:gd name="T36" fmla="*/ 328 w 555"/>
                  <a:gd name="T37" fmla="*/ 547 h 595"/>
                  <a:gd name="T38" fmla="*/ 303 w 555"/>
                  <a:gd name="T39" fmla="*/ 580 h 595"/>
                  <a:gd name="T40" fmla="*/ 288 w 555"/>
                  <a:gd name="T41" fmla="*/ 576 h 595"/>
                  <a:gd name="T42" fmla="*/ 261 w 555"/>
                  <a:gd name="T43" fmla="*/ 556 h 595"/>
                  <a:gd name="T44" fmla="*/ 247 w 555"/>
                  <a:gd name="T45" fmla="*/ 525 h 595"/>
                  <a:gd name="T46" fmla="*/ 268 w 555"/>
                  <a:gd name="T47" fmla="*/ 504 h 595"/>
                  <a:gd name="T48" fmla="*/ 288 w 555"/>
                  <a:gd name="T49" fmla="*/ 477 h 595"/>
                  <a:gd name="T50" fmla="*/ 276 w 555"/>
                  <a:gd name="T51" fmla="*/ 451 h 595"/>
                  <a:gd name="T52" fmla="*/ 265 w 555"/>
                  <a:gd name="T53" fmla="*/ 434 h 595"/>
                  <a:gd name="T54" fmla="*/ 250 w 555"/>
                  <a:gd name="T55" fmla="*/ 409 h 595"/>
                  <a:gd name="T56" fmla="*/ 232 w 555"/>
                  <a:gd name="T57" fmla="*/ 383 h 595"/>
                  <a:gd name="T58" fmla="*/ 230 w 555"/>
                  <a:gd name="T59" fmla="*/ 346 h 595"/>
                  <a:gd name="T60" fmla="*/ 198 w 555"/>
                  <a:gd name="T61" fmla="*/ 321 h 595"/>
                  <a:gd name="T62" fmla="*/ 189 w 555"/>
                  <a:gd name="T63" fmla="*/ 280 h 595"/>
                  <a:gd name="T64" fmla="*/ 158 w 555"/>
                  <a:gd name="T65" fmla="*/ 271 h 595"/>
                  <a:gd name="T66" fmla="*/ 123 w 555"/>
                  <a:gd name="T67" fmla="*/ 257 h 595"/>
                  <a:gd name="T68" fmla="*/ 100 w 555"/>
                  <a:gd name="T69" fmla="*/ 240 h 595"/>
                  <a:gd name="T70" fmla="*/ 76 w 555"/>
                  <a:gd name="T71" fmla="*/ 261 h 595"/>
                  <a:gd name="T72" fmla="*/ 49 w 555"/>
                  <a:gd name="T73" fmla="*/ 216 h 595"/>
                  <a:gd name="T74" fmla="*/ 13 w 555"/>
                  <a:gd name="T75" fmla="*/ 212 h 595"/>
                  <a:gd name="T76" fmla="*/ 2 w 555"/>
                  <a:gd name="T77" fmla="*/ 187 h 595"/>
                  <a:gd name="T78" fmla="*/ 13 w 555"/>
                  <a:gd name="T79" fmla="*/ 162 h 595"/>
                  <a:gd name="T80" fmla="*/ 54 w 555"/>
                  <a:gd name="T81" fmla="*/ 142 h 595"/>
                  <a:gd name="T82" fmla="*/ 71 w 555"/>
                  <a:gd name="T83" fmla="*/ 86 h 595"/>
                  <a:gd name="T84" fmla="*/ 94 w 555"/>
                  <a:gd name="T85" fmla="*/ 67 h 595"/>
                  <a:gd name="T86" fmla="*/ 127 w 555"/>
                  <a:gd name="T87" fmla="*/ 67 h 595"/>
                  <a:gd name="T88" fmla="*/ 145 w 555"/>
                  <a:gd name="T89" fmla="*/ 55 h 595"/>
                  <a:gd name="T90" fmla="*/ 145 w 555"/>
                  <a:gd name="T91" fmla="*/ 45 h 595"/>
                  <a:gd name="T92" fmla="*/ 131 w 555"/>
                  <a:gd name="T93" fmla="*/ 18 h 595"/>
                  <a:gd name="T94" fmla="*/ 156 w 555"/>
                  <a:gd name="T95" fmla="*/ 22 h 595"/>
                  <a:gd name="T96" fmla="*/ 174 w 555"/>
                  <a:gd name="T97" fmla="*/ 16 h 595"/>
                  <a:gd name="T98" fmla="*/ 189 w 555"/>
                  <a:gd name="T99" fmla="*/ 0 h 595"/>
                  <a:gd name="T100" fmla="*/ 207 w 555"/>
                  <a:gd name="T101" fmla="*/ 14 h 595"/>
                  <a:gd name="T102" fmla="*/ 198 w 555"/>
                  <a:gd name="T103" fmla="*/ 49 h 595"/>
                  <a:gd name="T104" fmla="*/ 216 w 555"/>
                  <a:gd name="T105" fmla="*/ 61 h 595"/>
                  <a:gd name="T106" fmla="*/ 236 w 555"/>
                  <a:gd name="T107" fmla="*/ 55 h 595"/>
                  <a:gd name="T108" fmla="*/ 268 w 555"/>
                  <a:gd name="T109" fmla="*/ 41 h 595"/>
                  <a:gd name="T110" fmla="*/ 296 w 555"/>
                  <a:gd name="T111" fmla="*/ 4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 h="595">
                    <a:moveTo>
                      <a:pt x="319" y="14"/>
                    </a:moveTo>
                    <a:lnTo>
                      <a:pt x="323" y="14"/>
                    </a:lnTo>
                    <a:lnTo>
                      <a:pt x="328" y="22"/>
                    </a:lnTo>
                    <a:lnTo>
                      <a:pt x="330" y="34"/>
                    </a:lnTo>
                    <a:lnTo>
                      <a:pt x="334" y="47"/>
                    </a:lnTo>
                    <a:lnTo>
                      <a:pt x="337" y="47"/>
                    </a:lnTo>
                    <a:lnTo>
                      <a:pt x="341" y="47"/>
                    </a:lnTo>
                    <a:lnTo>
                      <a:pt x="341" y="49"/>
                    </a:lnTo>
                    <a:lnTo>
                      <a:pt x="341" y="53"/>
                    </a:lnTo>
                    <a:lnTo>
                      <a:pt x="332" y="59"/>
                    </a:lnTo>
                    <a:lnTo>
                      <a:pt x="343" y="63"/>
                    </a:lnTo>
                    <a:lnTo>
                      <a:pt x="341" y="67"/>
                    </a:lnTo>
                    <a:lnTo>
                      <a:pt x="337" y="72"/>
                    </a:lnTo>
                    <a:lnTo>
                      <a:pt x="341" y="74"/>
                    </a:lnTo>
                    <a:lnTo>
                      <a:pt x="341" y="76"/>
                    </a:lnTo>
                    <a:lnTo>
                      <a:pt x="346" y="76"/>
                    </a:lnTo>
                    <a:lnTo>
                      <a:pt x="348" y="76"/>
                    </a:lnTo>
                    <a:lnTo>
                      <a:pt x="350" y="74"/>
                    </a:lnTo>
                    <a:lnTo>
                      <a:pt x="352" y="74"/>
                    </a:lnTo>
                    <a:lnTo>
                      <a:pt x="350" y="80"/>
                    </a:lnTo>
                    <a:lnTo>
                      <a:pt x="357" y="80"/>
                    </a:lnTo>
                    <a:lnTo>
                      <a:pt x="361" y="80"/>
                    </a:lnTo>
                    <a:lnTo>
                      <a:pt x="363" y="80"/>
                    </a:lnTo>
                    <a:lnTo>
                      <a:pt x="363" y="82"/>
                    </a:lnTo>
                    <a:lnTo>
                      <a:pt x="361" y="86"/>
                    </a:lnTo>
                    <a:lnTo>
                      <a:pt x="361" y="90"/>
                    </a:lnTo>
                    <a:lnTo>
                      <a:pt x="363" y="94"/>
                    </a:lnTo>
                    <a:lnTo>
                      <a:pt x="368" y="94"/>
                    </a:lnTo>
                    <a:lnTo>
                      <a:pt x="370" y="88"/>
                    </a:lnTo>
                    <a:lnTo>
                      <a:pt x="374" y="88"/>
                    </a:lnTo>
                    <a:lnTo>
                      <a:pt x="379" y="88"/>
                    </a:lnTo>
                    <a:lnTo>
                      <a:pt x="390" y="90"/>
                    </a:lnTo>
                    <a:lnTo>
                      <a:pt x="406" y="98"/>
                    </a:lnTo>
                    <a:lnTo>
                      <a:pt x="406" y="102"/>
                    </a:lnTo>
                    <a:lnTo>
                      <a:pt x="412" y="100"/>
                    </a:lnTo>
                    <a:lnTo>
                      <a:pt x="415" y="107"/>
                    </a:lnTo>
                    <a:lnTo>
                      <a:pt x="419" y="107"/>
                    </a:lnTo>
                    <a:lnTo>
                      <a:pt x="419" y="109"/>
                    </a:lnTo>
                    <a:lnTo>
                      <a:pt x="419" y="111"/>
                    </a:lnTo>
                    <a:lnTo>
                      <a:pt x="417" y="115"/>
                    </a:lnTo>
                    <a:lnTo>
                      <a:pt x="421" y="117"/>
                    </a:lnTo>
                    <a:lnTo>
                      <a:pt x="421" y="121"/>
                    </a:lnTo>
                    <a:lnTo>
                      <a:pt x="428" y="121"/>
                    </a:lnTo>
                    <a:lnTo>
                      <a:pt x="430" y="115"/>
                    </a:lnTo>
                    <a:lnTo>
                      <a:pt x="437" y="113"/>
                    </a:lnTo>
                    <a:lnTo>
                      <a:pt x="441" y="115"/>
                    </a:lnTo>
                    <a:lnTo>
                      <a:pt x="446" y="119"/>
                    </a:lnTo>
                    <a:lnTo>
                      <a:pt x="450" y="119"/>
                    </a:lnTo>
                    <a:lnTo>
                      <a:pt x="455" y="117"/>
                    </a:lnTo>
                    <a:lnTo>
                      <a:pt x="457" y="121"/>
                    </a:lnTo>
                    <a:lnTo>
                      <a:pt x="464" y="123"/>
                    </a:lnTo>
                    <a:lnTo>
                      <a:pt x="470" y="123"/>
                    </a:lnTo>
                    <a:lnTo>
                      <a:pt x="475" y="121"/>
                    </a:lnTo>
                    <a:lnTo>
                      <a:pt x="479" y="121"/>
                    </a:lnTo>
                    <a:lnTo>
                      <a:pt x="493" y="127"/>
                    </a:lnTo>
                    <a:lnTo>
                      <a:pt x="504" y="135"/>
                    </a:lnTo>
                    <a:lnTo>
                      <a:pt x="513" y="144"/>
                    </a:lnTo>
                    <a:lnTo>
                      <a:pt x="517" y="152"/>
                    </a:lnTo>
                    <a:lnTo>
                      <a:pt x="519" y="152"/>
                    </a:lnTo>
                    <a:lnTo>
                      <a:pt x="522" y="150"/>
                    </a:lnTo>
                    <a:lnTo>
                      <a:pt x="524" y="150"/>
                    </a:lnTo>
                    <a:lnTo>
                      <a:pt x="528" y="150"/>
                    </a:lnTo>
                    <a:lnTo>
                      <a:pt x="528" y="156"/>
                    </a:lnTo>
                    <a:lnTo>
                      <a:pt x="539" y="154"/>
                    </a:lnTo>
                    <a:lnTo>
                      <a:pt x="542" y="162"/>
                    </a:lnTo>
                    <a:lnTo>
                      <a:pt x="546" y="168"/>
                    </a:lnTo>
                    <a:lnTo>
                      <a:pt x="551" y="171"/>
                    </a:lnTo>
                    <a:lnTo>
                      <a:pt x="555" y="187"/>
                    </a:lnTo>
                    <a:lnTo>
                      <a:pt x="553" y="201"/>
                    </a:lnTo>
                    <a:lnTo>
                      <a:pt x="548" y="214"/>
                    </a:lnTo>
                    <a:lnTo>
                      <a:pt x="544" y="224"/>
                    </a:lnTo>
                    <a:lnTo>
                      <a:pt x="537" y="228"/>
                    </a:lnTo>
                    <a:lnTo>
                      <a:pt x="533" y="232"/>
                    </a:lnTo>
                    <a:lnTo>
                      <a:pt x="526" y="236"/>
                    </a:lnTo>
                    <a:lnTo>
                      <a:pt x="522" y="240"/>
                    </a:lnTo>
                    <a:lnTo>
                      <a:pt x="517" y="247"/>
                    </a:lnTo>
                    <a:lnTo>
                      <a:pt x="513" y="255"/>
                    </a:lnTo>
                    <a:lnTo>
                      <a:pt x="506" y="271"/>
                    </a:lnTo>
                    <a:lnTo>
                      <a:pt x="495" y="265"/>
                    </a:lnTo>
                    <a:lnTo>
                      <a:pt x="497" y="267"/>
                    </a:lnTo>
                    <a:lnTo>
                      <a:pt x="497" y="269"/>
                    </a:lnTo>
                    <a:lnTo>
                      <a:pt x="497" y="271"/>
                    </a:lnTo>
                    <a:lnTo>
                      <a:pt x="493" y="276"/>
                    </a:lnTo>
                    <a:lnTo>
                      <a:pt x="493" y="278"/>
                    </a:lnTo>
                    <a:lnTo>
                      <a:pt x="493" y="286"/>
                    </a:lnTo>
                    <a:lnTo>
                      <a:pt x="488" y="286"/>
                    </a:lnTo>
                    <a:lnTo>
                      <a:pt x="488" y="288"/>
                    </a:lnTo>
                    <a:lnTo>
                      <a:pt x="493" y="290"/>
                    </a:lnTo>
                    <a:lnTo>
                      <a:pt x="493" y="302"/>
                    </a:lnTo>
                    <a:lnTo>
                      <a:pt x="495" y="317"/>
                    </a:lnTo>
                    <a:lnTo>
                      <a:pt x="493" y="317"/>
                    </a:lnTo>
                    <a:lnTo>
                      <a:pt x="493" y="331"/>
                    </a:lnTo>
                    <a:lnTo>
                      <a:pt x="488" y="333"/>
                    </a:lnTo>
                    <a:lnTo>
                      <a:pt x="488" y="337"/>
                    </a:lnTo>
                    <a:lnTo>
                      <a:pt x="490" y="342"/>
                    </a:lnTo>
                    <a:lnTo>
                      <a:pt x="493" y="348"/>
                    </a:lnTo>
                    <a:lnTo>
                      <a:pt x="488" y="350"/>
                    </a:lnTo>
                    <a:lnTo>
                      <a:pt x="484" y="352"/>
                    </a:lnTo>
                    <a:lnTo>
                      <a:pt x="484" y="360"/>
                    </a:lnTo>
                    <a:lnTo>
                      <a:pt x="484" y="368"/>
                    </a:lnTo>
                    <a:lnTo>
                      <a:pt x="479" y="374"/>
                    </a:lnTo>
                    <a:lnTo>
                      <a:pt x="470" y="381"/>
                    </a:lnTo>
                    <a:lnTo>
                      <a:pt x="464" y="391"/>
                    </a:lnTo>
                    <a:lnTo>
                      <a:pt x="459" y="397"/>
                    </a:lnTo>
                    <a:lnTo>
                      <a:pt x="459" y="407"/>
                    </a:lnTo>
                    <a:lnTo>
                      <a:pt x="461" y="412"/>
                    </a:lnTo>
                    <a:lnTo>
                      <a:pt x="453" y="416"/>
                    </a:lnTo>
                    <a:lnTo>
                      <a:pt x="453" y="422"/>
                    </a:lnTo>
                    <a:lnTo>
                      <a:pt x="448" y="424"/>
                    </a:lnTo>
                    <a:lnTo>
                      <a:pt x="444" y="422"/>
                    </a:lnTo>
                    <a:lnTo>
                      <a:pt x="439" y="420"/>
                    </a:lnTo>
                    <a:lnTo>
                      <a:pt x="439" y="426"/>
                    </a:lnTo>
                    <a:lnTo>
                      <a:pt x="417" y="428"/>
                    </a:lnTo>
                    <a:lnTo>
                      <a:pt x="415" y="430"/>
                    </a:lnTo>
                    <a:lnTo>
                      <a:pt x="412" y="430"/>
                    </a:lnTo>
                    <a:lnTo>
                      <a:pt x="415" y="438"/>
                    </a:lnTo>
                    <a:lnTo>
                      <a:pt x="410" y="438"/>
                    </a:lnTo>
                    <a:lnTo>
                      <a:pt x="403" y="440"/>
                    </a:lnTo>
                    <a:lnTo>
                      <a:pt x="397" y="440"/>
                    </a:lnTo>
                    <a:lnTo>
                      <a:pt x="392" y="442"/>
                    </a:lnTo>
                    <a:lnTo>
                      <a:pt x="392" y="444"/>
                    </a:lnTo>
                    <a:lnTo>
                      <a:pt x="390" y="445"/>
                    </a:lnTo>
                    <a:lnTo>
                      <a:pt x="386" y="449"/>
                    </a:lnTo>
                    <a:lnTo>
                      <a:pt x="379" y="453"/>
                    </a:lnTo>
                    <a:lnTo>
                      <a:pt x="366" y="459"/>
                    </a:lnTo>
                    <a:lnTo>
                      <a:pt x="366" y="463"/>
                    </a:lnTo>
                    <a:lnTo>
                      <a:pt x="361" y="463"/>
                    </a:lnTo>
                    <a:lnTo>
                      <a:pt x="359" y="463"/>
                    </a:lnTo>
                    <a:lnTo>
                      <a:pt x="357" y="465"/>
                    </a:lnTo>
                    <a:lnTo>
                      <a:pt x="357" y="467"/>
                    </a:lnTo>
                    <a:lnTo>
                      <a:pt x="359" y="467"/>
                    </a:lnTo>
                    <a:lnTo>
                      <a:pt x="359" y="469"/>
                    </a:lnTo>
                    <a:lnTo>
                      <a:pt x="357" y="471"/>
                    </a:lnTo>
                    <a:lnTo>
                      <a:pt x="354" y="477"/>
                    </a:lnTo>
                    <a:lnTo>
                      <a:pt x="357" y="488"/>
                    </a:lnTo>
                    <a:lnTo>
                      <a:pt x="359" y="502"/>
                    </a:lnTo>
                    <a:lnTo>
                      <a:pt x="359" y="510"/>
                    </a:lnTo>
                    <a:lnTo>
                      <a:pt x="359" y="513"/>
                    </a:lnTo>
                    <a:lnTo>
                      <a:pt x="357" y="517"/>
                    </a:lnTo>
                    <a:lnTo>
                      <a:pt x="350" y="521"/>
                    </a:lnTo>
                    <a:lnTo>
                      <a:pt x="346" y="527"/>
                    </a:lnTo>
                    <a:lnTo>
                      <a:pt x="341" y="531"/>
                    </a:lnTo>
                    <a:lnTo>
                      <a:pt x="339" y="537"/>
                    </a:lnTo>
                    <a:lnTo>
                      <a:pt x="337" y="543"/>
                    </a:lnTo>
                    <a:lnTo>
                      <a:pt x="337" y="550"/>
                    </a:lnTo>
                    <a:lnTo>
                      <a:pt x="334" y="556"/>
                    </a:lnTo>
                    <a:lnTo>
                      <a:pt x="330" y="560"/>
                    </a:lnTo>
                    <a:lnTo>
                      <a:pt x="325" y="564"/>
                    </a:lnTo>
                    <a:lnTo>
                      <a:pt x="334" y="545"/>
                    </a:lnTo>
                    <a:lnTo>
                      <a:pt x="332" y="545"/>
                    </a:lnTo>
                    <a:lnTo>
                      <a:pt x="330" y="547"/>
                    </a:lnTo>
                    <a:lnTo>
                      <a:pt x="328" y="547"/>
                    </a:lnTo>
                    <a:lnTo>
                      <a:pt x="325" y="545"/>
                    </a:lnTo>
                    <a:lnTo>
                      <a:pt x="321" y="543"/>
                    </a:lnTo>
                    <a:lnTo>
                      <a:pt x="321" y="548"/>
                    </a:lnTo>
                    <a:lnTo>
                      <a:pt x="321" y="552"/>
                    </a:lnTo>
                    <a:lnTo>
                      <a:pt x="301" y="574"/>
                    </a:lnTo>
                    <a:lnTo>
                      <a:pt x="301" y="576"/>
                    </a:lnTo>
                    <a:lnTo>
                      <a:pt x="303" y="578"/>
                    </a:lnTo>
                    <a:lnTo>
                      <a:pt x="303" y="580"/>
                    </a:lnTo>
                    <a:lnTo>
                      <a:pt x="303" y="583"/>
                    </a:lnTo>
                    <a:lnTo>
                      <a:pt x="296" y="593"/>
                    </a:lnTo>
                    <a:lnTo>
                      <a:pt x="294" y="595"/>
                    </a:lnTo>
                    <a:lnTo>
                      <a:pt x="292" y="591"/>
                    </a:lnTo>
                    <a:lnTo>
                      <a:pt x="299" y="582"/>
                    </a:lnTo>
                    <a:lnTo>
                      <a:pt x="296" y="582"/>
                    </a:lnTo>
                    <a:lnTo>
                      <a:pt x="292" y="578"/>
                    </a:lnTo>
                    <a:lnTo>
                      <a:pt x="288" y="576"/>
                    </a:lnTo>
                    <a:lnTo>
                      <a:pt x="288" y="570"/>
                    </a:lnTo>
                    <a:lnTo>
                      <a:pt x="285" y="568"/>
                    </a:lnTo>
                    <a:lnTo>
                      <a:pt x="283" y="566"/>
                    </a:lnTo>
                    <a:lnTo>
                      <a:pt x="276" y="564"/>
                    </a:lnTo>
                    <a:lnTo>
                      <a:pt x="272" y="562"/>
                    </a:lnTo>
                    <a:lnTo>
                      <a:pt x="270" y="558"/>
                    </a:lnTo>
                    <a:lnTo>
                      <a:pt x="263" y="556"/>
                    </a:lnTo>
                    <a:lnTo>
                      <a:pt x="261" y="556"/>
                    </a:lnTo>
                    <a:lnTo>
                      <a:pt x="259" y="554"/>
                    </a:lnTo>
                    <a:lnTo>
                      <a:pt x="256" y="547"/>
                    </a:lnTo>
                    <a:lnTo>
                      <a:pt x="245" y="541"/>
                    </a:lnTo>
                    <a:lnTo>
                      <a:pt x="234" y="543"/>
                    </a:lnTo>
                    <a:lnTo>
                      <a:pt x="236" y="535"/>
                    </a:lnTo>
                    <a:lnTo>
                      <a:pt x="239" y="531"/>
                    </a:lnTo>
                    <a:lnTo>
                      <a:pt x="243" y="529"/>
                    </a:lnTo>
                    <a:lnTo>
                      <a:pt x="247" y="525"/>
                    </a:lnTo>
                    <a:lnTo>
                      <a:pt x="247" y="519"/>
                    </a:lnTo>
                    <a:lnTo>
                      <a:pt x="250" y="517"/>
                    </a:lnTo>
                    <a:lnTo>
                      <a:pt x="252" y="515"/>
                    </a:lnTo>
                    <a:lnTo>
                      <a:pt x="256" y="513"/>
                    </a:lnTo>
                    <a:lnTo>
                      <a:pt x="259" y="512"/>
                    </a:lnTo>
                    <a:lnTo>
                      <a:pt x="261" y="510"/>
                    </a:lnTo>
                    <a:lnTo>
                      <a:pt x="263" y="508"/>
                    </a:lnTo>
                    <a:lnTo>
                      <a:pt x="268" y="504"/>
                    </a:lnTo>
                    <a:lnTo>
                      <a:pt x="272" y="498"/>
                    </a:lnTo>
                    <a:lnTo>
                      <a:pt x="272" y="496"/>
                    </a:lnTo>
                    <a:lnTo>
                      <a:pt x="276" y="496"/>
                    </a:lnTo>
                    <a:lnTo>
                      <a:pt x="281" y="496"/>
                    </a:lnTo>
                    <a:lnTo>
                      <a:pt x="283" y="494"/>
                    </a:lnTo>
                    <a:lnTo>
                      <a:pt x="285" y="492"/>
                    </a:lnTo>
                    <a:lnTo>
                      <a:pt x="288" y="490"/>
                    </a:lnTo>
                    <a:lnTo>
                      <a:pt x="288" y="477"/>
                    </a:lnTo>
                    <a:lnTo>
                      <a:pt x="285" y="467"/>
                    </a:lnTo>
                    <a:lnTo>
                      <a:pt x="283" y="465"/>
                    </a:lnTo>
                    <a:lnTo>
                      <a:pt x="281" y="465"/>
                    </a:lnTo>
                    <a:lnTo>
                      <a:pt x="281" y="467"/>
                    </a:lnTo>
                    <a:lnTo>
                      <a:pt x="279" y="467"/>
                    </a:lnTo>
                    <a:lnTo>
                      <a:pt x="274" y="465"/>
                    </a:lnTo>
                    <a:lnTo>
                      <a:pt x="274" y="459"/>
                    </a:lnTo>
                    <a:lnTo>
                      <a:pt x="276" y="451"/>
                    </a:lnTo>
                    <a:lnTo>
                      <a:pt x="276" y="445"/>
                    </a:lnTo>
                    <a:lnTo>
                      <a:pt x="279" y="440"/>
                    </a:lnTo>
                    <a:lnTo>
                      <a:pt x="276" y="438"/>
                    </a:lnTo>
                    <a:lnTo>
                      <a:pt x="274" y="438"/>
                    </a:lnTo>
                    <a:lnTo>
                      <a:pt x="270" y="440"/>
                    </a:lnTo>
                    <a:lnTo>
                      <a:pt x="268" y="440"/>
                    </a:lnTo>
                    <a:lnTo>
                      <a:pt x="268" y="438"/>
                    </a:lnTo>
                    <a:lnTo>
                      <a:pt x="265" y="434"/>
                    </a:lnTo>
                    <a:lnTo>
                      <a:pt x="268" y="420"/>
                    </a:lnTo>
                    <a:lnTo>
                      <a:pt x="265" y="414"/>
                    </a:lnTo>
                    <a:lnTo>
                      <a:pt x="259" y="412"/>
                    </a:lnTo>
                    <a:lnTo>
                      <a:pt x="256" y="412"/>
                    </a:lnTo>
                    <a:lnTo>
                      <a:pt x="256" y="411"/>
                    </a:lnTo>
                    <a:lnTo>
                      <a:pt x="256" y="409"/>
                    </a:lnTo>
                    <a:lnTo>
                      <a:pt x="254" y="407"/>
                    </a:lnTo>
                    <a:lnTo>
                      <a:pt x="250" y="409"/>
                    </a:lnTo>
                    <a:lnTo>
                      <a:pt x="241" y="407"/>
                    </a:lnTo>
                    <a:lnTo>
                      <a:pt x="236" y="407"/>
                    </a:lnTo>
                    <a:lnTo>
                      <a:pt x="234" y="405"/>
                    </a:lnTo>
                    <a:lnTo>
                      <a:pt x="232" y="401"/>
                    </a:lnTo>
                    <a:lnTo>
                      <a:pt x="232" y="397"/>
                    </a:lnTo>
                    <a:lnTo>
                      <a:pt x="232" y="395"/>
                    </a:lnTo>
                    <a:lnTo>
                      <a:pt x="232" y="387"/>
                    </a:lnTo>
                    <a:lnTo>
                      <a:pt x="232" y="383"/>
                    </a:lnTo>
                    <a:lnTo>
                      <a:pt x="227" y="377"/>
                    </a:lnTo>
                    <a:lnTo>
                      <a:pt x="225" y="374"/>
                    </a:lnTo>
                    <a:lnTo>
                      <a:pt x="230" y="372"/>
                    </a:lnTo>
                    <a:lnTo>
                      <a:pt x="225" y="370"/>
                    </a:lnTo>
                    <a:lnTo>
                      <a:pt x="227" y="362"/>
                    </a:lnTo>
                    <a:lnTo>
                      <a:pt x="230" y="352"/>
                    </a:lnTo>
                    <a:lnTo>
                      <a:pt x="232" y="348"/>
                    </a:lnTo>
                    <a:lnTo>
                      <a:pt x="230" y="346"/>
                    </a:lnTo>
                    <a:lnTo>
                      <a:pt x="227" y="342"/>
                    </a:lnTo>
                    <a:lnTo>
                      <a:pt x="223" y="339"/>
                    </a:lnTo>
                    <a:lnTo>
                      <a:pt x="221" y="335"/>
                    </a:lnTo>
                    <a:lnTo>
                      <a:pt x="218" y="329"/>
                    </a:lnTo>
                    <a:lnTo>
                      <a:pt x="218" y="325"/>
                    </a:lnTo>
                    <a:lnTo>
                      <a:pt x="221" y="321"/>
                    </a:lnTo>
                    <a:lnTo>
                      <a:pt x="198" y="323"/>
                    </a:lnTo>
                    <a:lnTo>
                      <a:pt x="198" y="321"/>
                    </a:lnTo>
                    <a:lnTo>
                      <a:pt x="196" y="315"/>
                    </a:lnTo>
                    <a:lnTo>
                      <a:pt x="194" y="311"/>
                    </a:lnTo>
                    <a:lnTo>
                      <a:pt x="194" y="306"/>
                    </a:lnTo>
                    <a:lnTo>
                      <a:pt x="198" y="300"/>
                    </a:lnTo>
                    <a:lnTo>
                      <a:pt x="196" y="292"/>
                    </a:lnTo>
                    <a:lnTo>
                      <a:pt x="194" y="286"/>
                    </a:lnTo>
                    <a:lnTo>
                      <a:pt x="192" y="282"/>
                    </a:lnTo>
                    <a:lnTo>
                      <a:pt x="189" y="280"/>
                    </a:lnTo>
                    <a:lnTo>
                      <a:pt x="187" y="280"/>
                    </a:lnTo>
                    <a:lnTo>
                      <a:pt x="183" y="282"/>
                    </a:lnTo>
                    <a:lnTo>
                      <a:pt x="176" y="280"/>
                    </a:lnTo>
                    <a:lnTo>
                      <a:pt x="172" y="278"/>
                    </a:lnTo>
                    <a:lnTo>
                      <a:pt x="167" y="278"/>
                    </a:lnTo>
                    <a:lnTo>
                      <a:pt x="165" y="276"/>
                    </a:lnTo>
                    <a:lnTo>
                      <a:pt x="161" y="274"/>
                    </a:lnTo>
                    <a:lnTo>
                      <a:pt x="158" y="271"/>
                    </a:lnTo>
                    <a:lnTo>
                      <a:pt x="154" y="269"/>
                    </a:lnTo>
                    <a:lnTo>
                      <a:pt x="147" y="265"/>
                    </a:lnTo>
                    <a:lnTo>
                      <a:pt x="143" y="261"/>
                    </a:lnTo>
                    <a:lnTo>
                      <a:pt x="140" y="259"/>
                    </a:lnTo>
                    <a:lnTo>
                      <a:pt x="138" y="259"/>
                    </a:lnTo>
                    <a:lnTo>
                      <a:pt x="134" y="261"/>
                    </a:lnTo>
                    <a:lnTo>
                      <a:pt x="127" y="259"/>
                    </a:lnTo>
                    <a:lnTo>
                      <a:pt x="123" y="257"/>
                    </a:lnTo>
                    <a:lnTo>
                      <a:pt x="120" y="251"/>
                    </a:lnTo>
                    <a:lnTo>
                      <a:pt x="120" y="249"/>
                    </a:lnTo>
                    <a:lnTo>
                      <a:pt x="123" y="243"/>
                    </a:lnTo>
                    <a:lnTo>
                      <a:pt x="125" y="240"/>
                    </a:lnTo>
                    <a:lnTo>
                      <a:pt x="123" y="236"/>
                    </a:lnTo>
                    <a:lnTo>
                      <a:pt x="116" y="236"/>
                    </a:lnTo>
                    <a:lnTo>
                      <a:pt x="109" y="238"/>
                    </a:lnTo>
                    <a:lnTo>
                      <a:pt x="100" y="240"/>
                    </a:lnTo>
                    <a:lnTo>
                      <a:pt x="94" y="241"/>
                    </a:lnTo>
                    <a:lnTo>
                      <a:pt x="89" y="247"/>
                    </a:lnTo>
                    <a:lnTo>
                      <a:pt x="85" y="255"/>
                    </a:lnTo>
                    <a:lnTo>
                      <a:pt x="80" y="255"/>
                    </a:lnTo>
                    <a:lnTo>
                      <a:pt x="78" y="257"/>
                    </a:lnTo>
                    <a:lnTo>
                      <a:pt x="78" y="259"/>
                    </a:lnTo>
                    <a:lnTo>
                      <a:pt x="78" y="261"/>
                    </a:lnTo>
                    <a:lnTo>
                      <a:pt x="76" y="261"/>
                    </a:lnTo>
                    <a:lnTo>
                      <a:pt x="71" y="263"/>
                    </a:lnTo>
                    <a:lnTo>
                      <a:pt x="69" y="261"/>
                    </a:lnTo>
                    <a:lnTo>
                      <a:pt x="65" y="261"/>
                    </a:lnTo>
                    <a:lnTo>
                      <a:pt x="62" y="261"/>
                    </a:lnTo>
                    <a:lnTo>
                      <a:pt x="47" y="257"/>
                    </a:lnTo>
                    <a:lnTo>
                      <a:pt x="49" y="220"/>
                    </a:lnTo>
                    <a:lnTo>
                      <a:pt x="49" y="218"/>
                    </a:lnTo>
                    <a:lnTo>
                      <a:pt x="49" y="216"/>
                    </a:lnTo>
                    <a:lnTo>
                      <a:pt x="47" y="216"/>
                    </a:lnTo>
                    <a:lnTo>
                      <a:pt x="38" y="222"/>
                    </a:lnTo>
                    <a:lnTo>
                      <a:pt x="24" y="222"/>
                    </a:lnTo>
                    <a:lnTo>
                      <a:pt x="22" y="222"/>
                    </a:lnTo>
                    <a:lnTo>
                      <a:pt x="22" y="218"/>
                    </a:lnTo>
                    <a:lnTo>
                      <a:pt x="20" y="216"/>
                    </a:lnTo>
                    <a:lnTo>
                      <a:pt x="18" y="214"/>
                    </a:lnTo>
                    <a:lnTo>
                      <a:pt x="13" y="212"/>
                    </a:lnTo>
                    <a:lnTo>
                      <a:pt x="11" y="208"/>
                    </a:lnTo>
                    <a:lnTo>
                      <a:pt x="9" y="206"/>
                    </a:lnTo>
                    <a:lnTo>
                      <a:pt x="7" y="205"/>
                    </a:lnTo>
                    <a:lnTo>
                      <a:pt x="4" y="203"/>
                    </a:lnTo>
                    <a:lnTo>
                      <a:pt x="7" y="197"/>
                    </a:lnTo>
                    <a:lnTo>
                      <a:pt x="4" y="195"/>
                    </a:lnTo>
                    <a:lnTo>
                      <a:pt x="4" y="191"/>
                    </a:lnTo>
                    <a:lnTo>
                      <a:pt x="2" y="187"/>
                    </a:lnTo>
                    <a:lnTo>
                      <a:pt x="0" y="183"/>
                    </a:lnTo>
                    <a:lnTo>
                      <a:pt x="2" y="181"/>
                    </a:lnTo>
                    <a:lnTo>
                      <a:pt x="4" y="181"/>
                    </a:lnTo>
                    <a:lnTo>
                      <a:pt x="7" y="183"/>
                    </a:lnTo>
                    <a:lnTo>
                      <a:pt x="7" y="175"/>
                    </a:lnTo>
                    <a:lnTo>
                      <a:pt x="9" y="171"/>
                    </a:lnTo>
                    <a:lnTo>
                      <a:pt x="11" y="168"/>
                    </a:lnTo>
                    <a:lnTo>
                      <a:pt x="13" y="162"/>
                    </a:lnTo>
                    <a:lnTo>
                      <a:pt x="16" y="158"/>
                    </a:lnTo>
                    <a:lnTo>
                      <a:pt x="20" y="154"/>
                    </a:lnTo>
                    <a:lnTo>
                      <a:pt x="27" y="150"/>
                    </a:lnTo>
                    <a:lnTo>
                      <a:pt x="33" y="146"/>
                    </a:lnTo>
                    <a:lnTo>
                      <a:pt x="38" y="144"/>
                    </a:lnTo>
                    <a:lnTo>
                      <a:pt x="49" y="144"/>
                    </a:lnTo>
                    <a:lnTo>
                      <a:pt x="51" y="142"/>
                    </a:lnTo>
                    <a:lnTo>
                      <a:pt x="54" y="142"/>
                    </a:lnTo>
                    <a:lnTo>
                      <a:pt x="54" y="140"/>
                    </a:lnTo>
                    <a:lnTo>
                      <a:pt x="69" y="105"/>
                    </a:lnTo>
                    <a:lnTo>
                      <a:pt x="69" y="100"/>
                    </a:lnTo>
                    <a:lnTo>
                      <a:pt x="69" y="96"/>
                    </a:lnTo>
                    <a:lnTo>
                      <a:pt x="65" y="92"/>
                    </a:lnTo>
                    <a:lnTo>
                      <a:pt x="60" y="92"/>
                    </a:lnTo>
                    <a:lnTo>
                      <a:pt x="60" y="88"/>
                    </a:lnTo>
                    <a:lnTo>
                      <a:pt x="71" y="86"/>
                    </a:lnTo>
                    <a:lnTo>
                      <a:pt x="71" y="82"/>
                    </a:lnTo>
                    <a:lnTo>
                      <a:pt x="67" y="80"/>
                    </a:lnTo>
                    <a:lnTo>
                      <a:pt x="62" y="80"/>
                    </a:lnTo>
                    <a:lnTo>
                      <a:pt x="62" y="72"/>
                    </a:lnTo>
                    <a:lnTo>
                      <a:pt x="71" y="70"/>
                    </a:lnTo>
                    <a:lnTo>
                      <a:pt x="89" y="69"/>
                    </a:lnTo>
                    <a:lnTo>
                      <a:pt x="89" y="63"/>
                    </a:lnTo>
                    <a:lnTo>
                      <a:pt x="94" y="67"/>
                    </a:lnTo>
                    <a:lnTo>
                      <a:pt x="98" y="65"/>
                    </a:lnTo>
                    <a:lnTo>
                      <a:pt x="100" y="59"/>
                    </a:lnTo>
                    <a:lnTo>
                      <a:pt x="105" y="59"/>
                    </a:lnTo>
                    <a:lnTo>
                      <a:pt x="107" y="65"/>
                    </a:lnTo>
                    <a:lnTo>
                      <a:pt x="111" y="67"/>
                    </a:lnTo>
                    <a:lnTo>
                      <a:pt x="118" y="70"/>
                    </a:lnTo>
                    <a:lnTo>
                      <a:pt x="120" y="69"/>
                    </a:lnTo>
                    <a:lnTo>
                      <a:pt x="127" y="67"/>
                    </a:lnTo>
                    <a:lnTo>
                      <a:pt x="129" y="67"/>
                    </a:lnTo>
                    <a:lnTo>
                      <a:pt x="131" y="65"/>
                    </a:lnTo>
                    <a:lnTo>
                      <a:pt x="134" y="63"/>
                    </a:lnTo>
                    <a:lnTo>
                      <a:pt x="136" y="61"/>
                    </a:lnTo>
                    <a:lnTo>
                      <a:pt x="138" y="59"/>
                    </a:lnTo>
                    <a:lnTo>
                      <a:pt x="143" y="59"/>
                    </a:lnTo>
                    <a:lnTo>
                      <a:pt x="145" y="57"/>
                    </a:lnTo>
                    <a:lnTo>
                      <a:pt x="145" y="55"/>
                    </a:lnTo>
                    <a:lnTo>
                      <a:pt x="147" y="51"/>
                    </a:lnTo>
                    <a:lnTo>
                      <a:pt x="149" y="51"/>
                    </a:lnTo>
                    <a:lnTo>
                      <a:pt x="154" y="49"/>
                    </a:lnTo>
                    <a:lnTo>
                      <a:pt x="156" y="49"/>
                    </a:lnTo>
                    <a:lnTo>
                      <a:pt x="154" y="45"/>
                    </a:lnTo>
                    <a:lnTo>
                      <a:pt x="152" y="45"/>
                    </a:lnTo>
                    <a:lnTo>
                      <a:pt x="149" y="45"/>
                    </a:lnTo>
                    <a:lnTo>
                      <a:pt x="145" y="45"/>
                    </a:lnTo>
                    <a:lnTo>
                      <a:pt x="140" y="45"/>
                    </a:lnTo>
                    <a:lnTo>
                      <a:pt x="136" y="43"/>
                    </a:lnTo>
                    <a:lnTo>
                      <a:pt x="134" y="41"/>
                    </a:lnTo>
                    <a:lnTo>
                      <a:pt x="136" y="35"/>
                    </a:lnTo>
                    <a:lnTo>
                      <a:pt x="136" y="32"/>
                    </a:lnTo>
                    <a:lnTo>
                      <a:pt x="131" y="24"/>
                    </a:lnTo>
                    <a:lnTo>
                      <a:pt x="131" y="20"/>
                    </a:lnTo>
                    <a:lnTo>
                      <a:pt x="131" y="18"/>
                    </a:lnTo>
                    <a:lnTo>
                      <a:pt x="129" y="18"/>
                    </a:lnTo>
                    <a:lnTo>
                      <a:pt x="127" y="16"/>
                    </a:lnTo>
                    <a:lnTo>
                      <a:pt x="131" y="16"/>
                    </a:lnTo>
                    <a:lnTo>
                      <a:pt x="138" y="18"/>
                    </a:lnTo>
                    <a:lnTo>
                      <a:pt x="140" y="18"/>
                    </a:lnTo>
                    <a:lnTo>
                      <a:pt x="145" y="18"/>
                    </a:lnTo>
                    <a:lnTo>
                      <a:pt x="149" y="20"/>
                    </a:lnTo>
                    <a:lnTo>
                      <a:pt x="156" y="22"/>
                    </a:lnTo>
                    <a:lnTo>
                      <a:pt x="158" y="22"/>
                    </a:lnTo>
                    <a:lnTo>
                      <a:pt x="156" y="20"/>
                    </a:lnTo>
                    <a:lnTo>
                      <a:pt x="158" y="20"/>
                    </a:lnTo>
                    <a:lnTo>
                      <a:pt x="161" y="18"/>
                    </a:lnTo>
                    <a:lnTo>
                      <a:pt x="163" y="18"/>
                    </a:lnTo>
                    <a:lnTo>
                      <a:pt x="169" y="18"/>
                    </a:lnTo>
                    <a:lnTo>
                      <a:pt x="172" y="18"/>
                    </a:lnTo>
                    <a:lnTo>
                      <a:pt x="174" y="16"/>
                    </a:lnTo>
                    <a:lnTo>
                      <a:pt x="176" y="14"/>
                    </a:lnTo>
                    <a:lnTo>
                      <a:pt x="178" y="14"/>
                    </a:lnTo>
                    <a:lnTo>
                      <a:pt x="178" y="12"/>
                    </a:lnTo>
                    <a:lnTo>
                      <a:pt x="181" y="10"/>
                    </a:lnTo>
                    <a:lnTo>
                      <a:pt x="183" y="10"/>
                    </a:lnTo>
                    <a:lnTo>
                      <a:pt x="189" y="8"/>
                    </a:lnTo>
                    <a:lnTo>
                      <a:pt x="189" y="4"/>
                    </a:lnTo>
                    <a:lnTo>
                      <a:pt x="189" y="0"/>
                    </a:lnTo>
                    <a:lnTo>
                      <a:pt x="194" y="2"/>
                    </a:lnTo>
                    <a:lnTo>
                      <a:pt x="201" y="2"/>
                    </a:lnTo>
                    <a:lnTo>
                      <a:pt x="203" y="2"/>
                    </a:lnTo>
                    <a:lnTo>
                      <a:pt x="203" y="4"/>
                    </a:lnTo>
                    <a:lnTo>
                      <a:pt x="203" y="6"/>
                    </a:lnTo>
                    <a:lnTo>
                      <a:pt x="198" y="10"/>
                    </a:lnTo>
                    <a:lnTo>
                      <a:pt x="207" y="12"/>
                    </a:lnTo>
                    <a:lnTo>
                      <a:pt x="207" y="14"/>
                    </a:lnTo>
                    <a:lnTo>
                      <a:pt x="205" y="16"/>
                    </a:lnTo>
                    <a:lnTo>
                      <a:pt x="207" y="18"/>
                    </a:lnTo>
                    <a:lnTo>
                      <a:pt x="207" y="20"/>
                    </a:lnTo>
                    <a:lnTo>
                      <a:pt x="207" y="24"/>
                    </a:lnTo>
                    <a:lnTo>
                      <a:pt x="198" y="28"/>
                    </a:lnTo>
                    <a:lnTo>
                      <a:pt x="198" y="35"/>
                    </a:lnTo>
                    <a:lnTo>
                      <a:pt x="198" y="47"/>
                    </a:lnTo>
                    <a:lnTo>
                      <a:pt x="198" y="49"/>
                    </a:lnTo>
                    <a:lnTo>
                      <a:pt x="198" y="51"/>
                    </a:lnTo>
                    <a:lnTo>
                      <a:pt x="203" y="55"/>
                    </a:lnTo>
                    <a:lnTo>
                      <a:pt x="205" y="57"/>
                    </a:lnTo>
                    <a:lnTo>
                      <a:pt x="207" y="59"/>
                    </a:lnTo>
                    <a:lnTo>
                      <a:pt x="209" y="61"/>
                    </a:lnTo>
                    <a:lnTo>
                      <a:pt x="209" y="63"/>
                    </a:lnTo>
                    <a:lnTo>
                      <a:pt x="214" y="65"/>
                    </a:lnTo>
                    <a:lnTo>
                      <a:pt x="216" y="61"/>
                    </a:lnTo>
                    <a:lnTo>
                      <a:pt x="218" y="59"/>
                    </a:lnTo>
                    <a:lnTo>
                      <a:pt x="221" y="59"/>
                    </a:lnTo>
                    <a:lnTo>
                      <a:pt x="223" y="57"/>
                    </a:lnTo>
                    <a:lnTo>
                      <a:pt x="225" y="55"/>
                    </a:lnTo>
                    <a:lnTo>
                      <a:pt x="227" y="55"/>
                    </a:lnTo>
                    <a:lnTo>
                      <a:pt x="227" y="53"/>
                    </a:lnTo>
                    <a:lnTo>
                      <a:pt x="230" y="53"/>
                    </a:lnTo>
                    <a:lnTo>
                      <a:pt x="236" y="55"/>
                    </a:lnTo>
                    <a:lnTo>
                      <a:pt x="239" y="53"/>
                    </a:lnTo>
                    <a:lnTo>
                      <a:pt x="243" y="53"/>
                    </a:lnTo>
                    <a:lnTo>
                      <a:pt x="252" y="55"/>
                    </a:lnTo>
                    <a:lnTo>
                      <a:pt x="256" y="51"/>
                    </a:lnTo>
                    <a:lnTo>
                      <a:pt x="252" y="47"/>
                    </a:lnTo>
                    <a:lnTo>
                      <a:pt x="254" y="41"/>
                    </a:lnTo>
                    <a:lnTo>
                      <a:pt x="263" y="43"/>
                    </a:lnTo>
                    <a:lnTo>
                      <a:pt x="268" y="41"/>
                    </a:lnTo>
                    <a:lnTo>
                      <a:pt x="270" y="43"/>
                    </a:lnTo>
                    <a:lnTo>
                      <a:pt x="276" y="43"/>
                    </a:lnTo>
                    <a:lnTo>
                      <a:pt x="276" y="47"/>
                    </a:lnTo>
                    <a:lnTo>
                      <a:pt x="281" y="51"/>
                    </a:lnTo>
                    <a:lnTo>
                      <a:pt x="283" y="51"/>
                    </a:lnTo>
                    <a:lnTo>
                      <a:pt x="285" y="51"/>
                    </a:lnTo>
                    <a:lnTo>
                      <a:pt x="288" y="49"/>
                    </a:lnTo>
                    <a:lnTo>
                      <a:pt x="296" y="47"/>
                    </a:lnTo>
                    <a:lnTo>
                      <a:pt x="301" y="51"/>
                    </a:lnTo>
                    <a:lnTo>
                      <a:pt x="305" y="47"/>
                    </a:lnTo>
                    <a:lnTo>
                      <a:pt x="310" y="41"/>
                    </a:lnTo>
                    <a:lnTo>
                      <a:pt x="312" y="28"/>
                    </a:lnTo>
                    <a:lnTo>
                      <a:pt x="314" y="20"/>
                    </a:lnTo>
                    <a:lnTo>
                      <a:pt x="319"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58" name="Freeform 643"/>
              <p:cNvSpPr>
                <a:spLocks/>
              </p:cNvSpPr>
              <p:nvPr/>
            </p:nvSpPr>
            <p:spPr bwMode="auto">
              <a:xfrm>
                <a:off x="2039" y="2439"/>
                <a:ext cx="4" cy="6"/>
              </a:xfrm>
              <a:custGeom>
                <a:avLst/>
                <a:gdLst>
                  <a:gd name="T0" fmla="*/ 4 w 4"/>
                  <a:gd name="T1" fmla="*/ 0 h 6"/>
                  <a:gd name="T2" fmla="*/ 4 w 4"/>
                  <a:gd name="T3" fmla="*/ 4 h 6"/>
                  <a:gd name="T4" fmla="*/ 0 w 4"/>
                  <a:gd name="T5" fmla="*/ 6 h 6"/>
                  <a:gd name="T6" fmla="*/ 0 w 4"/>
                  <a:gd name="T7" fmla="*/ 2 h 6"/>
                  <a:gd name="T8" fmla="*/ 2 w 4"/>
                  <a:gd name="T9" fmla="*/ 0 h 6"/>
                  <a:gd name="T10" fmla="*/ 4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4" y="0"/>
                    </a:moveTo>
                    <a:lnTo>
                      <a:pt x="4" y="4"/>
                    </a:lnTo>
                    <a:lnTo>
                      <a:pt x="0" y="6"/>
                    </a:lnTo>
                    <a:lnTo>
                      <a:pt x="0" y="2"/>
                    </a:lnTo>
                    <a:lnTo>
                      <a:pt x="2" y="0"/>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59" name="Freeform 644"/>
              <p:cNvSpPr>
                <a:spLocks/>
              </p:cNvSpPr>
              <p:nvPr/>
            </p:nvSpPr>
            <p:spPr bwMode="auto">
              <a:xfrm>
                <a:off x="2030" y="2445"/>
                <a:ext cx="9" cy="7"/>
              </a:xfrm>
              <a:custGeom>
                <a:avLst/>
                <a:gdLst>
                  <a:gd name="T0" fmla="*/ 9 w 9"/>
                  <a:gd name="T1" fmla="*/ 0 h 7"/>
                  <a:gd name="T2" fmla="*/ 9 w 9"/>
                  <a:gd name="T3" fmla="*/ 3 h 7"/>
                  <a:gd name="T4" fmla="*/ 7 w 9"/>
                  <a:gd name="T5" fmla="*/ 5 h 7"/>
                  <a:gd name="T6" fmla="*/ 4 w 9"/>
                  <a:gd name="T7" fmla="*/ 7 h 7"/>
                  <a:gd name="T8" fmla="*/ 0 w 9"/>
                  <a:gd name="T9" fmla="*/ 5 h 7"/>
                  <a:gd name="T10" fmla="*/ 2 w 9"/>
                  <a:gd name="T11" fmla="*/ 3 h 7"/>
                  <a:gd name="T12" fmla="*/ 9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9" y="0"/>
                    </a:moveTo>
                    <a:lnTo>
                      <a:pt x="9" y="3"/>
                    </a:lnTo>
                    <a:lnTo>
                      <a:pt x="7" y="5"/>
                    </a:lnTo>
                    <a:lnTo>
                      <a:pt x="4" y="7"/>
                    </a:lnTo>
                    <a:lnTo>
                      <a:pt x="0" y="5"/>
                    </a:lnTo>
                    <a:lnTo>
                      <a:pt x="2" y="3"/>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60" name="Freeform 645"/>
              <p:cNvSpPr>
                <a:spLocks/>
              </p:cNvSpPr>
              <p:nvPr/>
            </p:nvSpPr>
            <p:spPr bwMode="auto">
              <a:xfrm>
                <a:off x="1985" y="2417"/>
                <a:ext cx="36" cy="35"/>
              </a:xfrm>
              <a:custGeom>
                <a:avLst/>
                <a:gdLst>
                  <a:gd name="T0" fmla="*/ 25 w 36"/>
                  <a:gd name="T1" fmla="*/ 0 h 35"/>
                  <a:gd name="T2" fmla="*/ 25 w 36"/>
                  <a:gd name="T3" fmla="*/ 0 h 35"/>
                  <a:gd name="T4" fmla="*/ 25 w 36"/>
                  <a:gd name="T5" fmla="*/ 4 h 35"/>
                  <a:gd name="T6" fmla="*/ 27 w 36"/>
                  <a:gd name="T7" fmla="*/ 6 h 35"/>
                  <a:gd name="T8" fmla="*/ 36 w 36"/>
                  <a:gd name="T9" fmla="*/ 4 h 35"/>
                  <a:gd name="T10" fmla="*/ 29 w 36"/>
                  <a:gd name="T11" fmla="*/ 14 h 35"/>
                  <a:gd name="T12" fmla="*/ 27 w 36"/>
                  <a:gd name="T13" fmla="*/ 20 h 35"/>
                  <a:gd name="T14" fmla="*/ 27 w 36"/>
                  <a:gd name="T15" fmla="*/ 24 h 35"/>
                  <a:gd name="T16" fmla="*/ 29 w 36"/>
                  <a:gd name="T17" fmla="*/ 26 h 35"/>
                  <a:gd name="T18" fmla="*/ 36 w 36"/>
                  <a:gd name="T19" fmla="*/ 35 h 35"/>
                  <a:gd name="T20" fmla="*/ 29 w 36"/>
                  <a:gd name="T21" fmla="*/ 35 h 35"/>
                  <a:gd name="T22" fmla="*/ 23 w 36"/>
                  <a:gd name="T23" fmla="*/ 22 h 35"/>
                  <a:gd name="T24" fmla="*/ 18 w 36"/>
                  <a:gd name="T25" fmla="*/ 22 h 35"/>
                  <a:gd name="T26" fmla="*/ 16 w 36"/>
                  <a:gd name="T27" fmla="*/ 22 h 35"/>
                  <a:gd name="T28" fmla="*/ 18 w 36"/>
                  <a:gd name="T29" fmla="*/ 24 h 35"/>
                  <a:gd name="T30" fmla="*/ 14 w 36"/>
                  <a:gd name="T31" fmla="*/ 24 h 35"/>
                  <a:gd name="T32" fmla="*/ 14 w 36"/>
                  <a:gd name="T33" fmla="*/ 26 h 35"/>
                  <a:gd name="T34" fmla="*/ 16 w 36"/>
                  <a:gd name="T35" fmla="*/ 33 h 35"/>
                  <a:gd name="T36" fmla="*/ 12 w 36"/>
                  <a:gd name="T37" fmla="*/ 24 h 35"/>
                  <a:gd name="T38" fmla="*/ 7 w 36"/>
                  <a:gd name="T39" fmla="*/ 24 h 35"/>
                  <a:gd name="T40" fmla="*/ 3 w 36"/>
                  <a:gd name="T41" fmla="*/ 26 h 35"/>
                  <a:gd name="T42" fmla="*/ 0 w 36"/>
                  <a:gd name="T43" fmla="*/ 26 h 35"/>
                  <a:gd name="T44" fmla="*/ 5 w 36"/>
                  <a:gd name="T45" fmla="*/ 22 h 35"/>
                  <a:gd name="T46" fmla="*/ 12 w 36"/>
                  <a:gd name="T47" fmla="*/ 18 h 35"/>
                  <a:gd name="T48" fmla="*/ 16 w 36"/>
                  <a:gd name="T49" fmla="*/ 8 h 35"/>
                  <a:gd name="T50" fmla="*/ 18 w 36"/>
                  <a:gd name="T51" fmla="*/ 4 h 35"/>
                  <a:gd name="T52" fmla="*/ 25 w 36"/>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25" y="0"/>
                    </a:moveTo>
                    <a:lnTo>
                      <a:pt x="25" y="0"/>
                    </a:lnTo>
                    <a:lnTo>
                      <a:pt x="25" y="4"/>
                    </a:lnTo>
                    <a:lnTo>
                      <a:pt x="27" y="6"/>
                    </a:lnTo>
                    <a:lnTo>
                      <a:pt x="36" y="4"/>
                    </a:lnTo>
                    <a:lnTo>
                      <a:pt x="29" y="14"/>
                    </a:lnTo>
                    <a:lnTo>
                      <a:pt x="27" y="20"/>
                    </a:lnTo>
                    <a:lnTo>
                      <a:pt x="27" y="24"/>
                    </a:lnTo>
                    <a:lnTo>
                      <a:pt x="29" y="26"/>
                    </a:lnTo>
                    <a:lnTo>
                      <a:pt x="36" y="35"/>
                    </a:lnTo>
                    <a:lnTo>
                      <a:pt x="29" y="35"/>
                    </a:lnTo>
                    <a:lnTo>
                      <a:pt x="23" y="22"/>
                    </a:lnTo>
                    <a:lnTo>
                      <a:pt x="18" y="22"/>
                    </a:lnTo>
                    <a:lnTo>
                      <a:pt x="16" y="22"/>
                    </a:lnTo>
                    <a:lnTo>
                      <a:pt x="18" y="24"/>
                    </a:lnTo>
                    <a:lnTo>
                      <a:pt x="14" y="24"/>
                    </a:lnTo>
                    <a:lnTo>
                      <a:pt x="14" y="26"/>
                    </a:lnTo>
                    <a:lnTo>
                      <a:pt x="16" y="33"/>
                    </a:lnTo>
                    <a:lnTo>
                      <a:pt x="12" y="24"/>
                    </a:lnTo>
                    <a:lnTo>
                      <a:pt x="7" y="24"/>
                    </a:lnTo>
                    <a:lnTo>
                      <a:pt x="3" y="26"/>
                    </a:lnTo>
                    <a:lnTo>
                      <a:pt x="0" y="26"/>
                    </a:lnTo>
                    <a:lnTo>
                      <a:pt x="5" y="22"/>
                    </a:lnTo>
                    <a:lnTo>
                      <a:pt x="12" y="18"/>
                    </a:lnTo>
                    <a:lnTo>
                      <a:pt x="16" y="8"/>
                    </a:lnTo>
                    <a:lnTo>
                      <a:pt x="18" y="4"/>
                    </a:lnTo>
                    <a:lnTo>
                      <a:pt x="2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61" name="Freeform 646"/>
              <p:cNvSpPr>
                <a:spLocks/>
              </p:cNvSpPr>
              <p:nvPr/>
            </p:nvSpPr>
            <p:spPr bwMode="auto">
              <a:xfrm>
                <a:off x="2012" y="2410"/>
                <a:ext cx="5" cy="4"/>
              </a:xfrm>
              <a:custGeom>
                <a:avLst/>
                <a:gdLst>
                  <a:gd name="T0" fmla="*/ 2 w 5"/>
                  <a:gd name="T1" fmla="*/ 0 h 4"/>
                  <a:gd name="T2" fmla="*/ 2 w 5"/>
                  <a:gd name="T3" fmla="*/ 0 h 4"/>
                  <a:gd name="T4" fmla="*/ 5 w 5"/>
                  <a:gd name="T5" fmla="*/ 2 h 4"/>
                  <a:gd name="T6" fmla="*/ 2 w 5"/>
                  <a:gd name="T7" fmla="*/ 4 h 4"/>
                  <a:gd name="T8" fmla="*/ 0 w 5"/>
                  <a:gd name="T9" fmla="*/ 0 h 4"/>
                  <a:gd name="T10" fmla="*/ 2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2" y="0"/>
                    </a:moveTo>
                    <a:lnTo>
                      <a:pt x="2" y="0"/>
                    </a:lnTo>
                    <a:lnTo>
                      <a:pt x="5" y="2"/>
                    </a:lnTo>
                    <a:lnTo>
                      <a:pt x="2"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2" name="Group 651"/>
            <p:cNvGrpSpPr>
              <a:grpSpLocks/>
            </p:cNvGrpSpPr>
            <p:nvPr/>
          </p:nvGrpSpPr>
          <p:grpSpPr bwMode="auto">
            <a:xfrm>
              <a:off x="1742" y="2581"/>
              <a:ext cx="170" cy="181"/>
              <a:chOff x="1742" y="2581"/>
              <a:chExt cx="170" cy="181"/>
            </a:xfrm>
            <a:grpFill/>
          </p:grpSpPr>
          <p:sp>
            <p:nvSpPr>
              <p:cNvPr id="3053" name="Freeform 648"/>
              <p:cNvSpPr>
                <a:spLocks noEditPoints="1"/>
              </p:cNvSpPr>
              <p:nvPr/>
            </p:nvSpPr>
            <p:spPr bwMode="auto">
              <a:xfrm>
                <a:off x="1742" y="2581"/>
                <a:ext cx="170" cy="181"/>
              </a:xfrm>
              <a:custGeom>
                <a:avLst/>
                <a:gdLst>
                  <a:gd name="T0" fmla="*/ 11 w 170"/>
                  <a:gd name="T1" fmla="*/ 80 h 181"/>
                  <a:gd name="T2" fmla="*/ 18 w 170"/>
                  <a:gd name="T3" fmla="*/ 84 h 181"/>
                  <a:gd name="T4" fmla="*/ 11 w 170"/>
                  <a:gd name="T5" fmla="*/ 84 h 181"/>
                  <a:gd name="T6" fmla="*/ 11 w 170"/>
                  <a:gd name="T7" fmla="*/ 90 h 181"/>
                  <a:gd name="T8" fmla="*/ 5 w 170"/>
                  <a:gd name="T9" fmla="*/ 107 h 181"/>
                  <a:gd name="T10" fmla="*/ 9 w 170"/>
                  <a:gd name="T11" fmla="*/ 117 h 181"/>
                  <a:gd name="T12" fmla="*/ 16 w 170"/>
                  <a:gd name="T13" fmla="*/ 125 h 181"/>
                  <a:gd name="T14" fmla="*/ 23 w 170"/>
                  <a:gd name="T15" fmla="*/ 138 h 181"/>
                  <a:gd name="T16" fmla="*/ 27 w 170"/>
                  <a:gd name="T17" fmla="*/ 152 h 181"/>
                  <a:gd name="T18" fmla="*/ 27 w 170"/>
                  <a:gd name="T19" fmla="*/ 164 h 181"/>
                  <a:gd name="T20" fmla="*/ 38 w 170"/>
                  <a:gd name="T21" fmla="*/ 177 h 181"/>
                  <a:gd name="T22" fmla="*/ 51 w 170"/>
                  <a:gd name="T23" fmla="*/ 171 h 181"/>
                  <a:gd name="T24" fmla="*/ 69 w 170"/>
                  <a:gd name="T25" fmla="*/ 173 h 181"/>
                  <a:gd name="T26" fmla="*/ 76 w 170"/>
                  <a:gd name="T27" fmla="*/ 181 h 181"/>
                  <a:gd name="T28" fmla="*/ 81 w 170"/>
                  <a:gd name="T29" fmla="*/ 171 h 181"/>
                  <a:gd name="T30" fmla="*/ 85 w 170"/>
                  <a:gd name="T31" fmla="*/ 173 h 181"/>
                  <a:gd name="T32" fmla="*/ 114 w 170"/>
                  <a:gd name="T33" fmla="*/ 156 h 181"/>
                  <a:gd name="T34" fmla="*/ 116 w 170"/>
                  <a:gd name="T35" fmla="*/ 148 h 181"/>
                  <a:gd name="T36" fmla="*/ 123 w 170"/>
                  <a:gd name="T37" fmla="*/ 136 h 181"/>
                  <a:gd name="T38" fmla="*/ 143 w 170"/>
                  <a:gd name="T39" fmla="*/ 131 h 181"/>
                  <a:gd name="T40" fmla="*/ 163 w 170"/>
                  <a:gd name="T41" fmla="*/ 138 h 181"/>
                  <a:gd name="T42" fmla="*/ 163 w 170"/>
                  <a:gd name="T43" fmla="*/ 134 h 181"/>
                  <a:gd name="T44" fmla="*/ 168 w 170"/>
                  <a:gd name="T45" fmla="*/ 117 h 181"/>
                  <a:gd name="T46" fmla="*/ 168 w 170"/>
                  <a:gd name="T47" fmla="*/ 111 h 181"/>
                  <a:gd name="T48" fmla="*/ 161 w 170"/>
                  <a:gd name="T49" fmla="*/ 103 h 181"/>
                  <a:gd name="T50" fmla="*/ 156 w 170"/>
                  <a:gd name="T51" fmla="*/ 94 h 181"/>
                  <a:gd name="T52" fmla="*/ 159 w 170"/>
                  <a:gd name="T53" fmla="*/ 86 h 181"/>
                  <a:gd name="T54" fmla="*/ 136 w 170"/>
                  <a:gd name="T55" fmla="*/ 86 h 181"/>
                  <a:gd name="T56" fmla="*/ 132 w 170"/>
                  <a:gd name="T57" fmla="*/ 76 h 181"/>
                  <a:gd name="T58" fmla="*/ 136 w 170"/>
                  <a:gd name="T59" fmla="*/ 64 h 181"/>
                  <a:gd name="T60" fmla="*/ 132 w 170"/>
                  <a:gd name="T61" fmla="*/ 51 h 181"/>
                  <a:gd name="T62" fmla="*/ 127 w 170"/>
                  <a:gd name="T63" fmla="*/ 45 h 181"/>
                  <a:gd name="T64" fmla="*/ 121 w 170"/>
                  <a:gd name="T65" fmla="*/ 47 h 181"/>
                  <a:gd name="T66" fmla="*/ 110 w 170"/>
                  <a:gd name="T67" fmla="*/ 43 h 181"/>
                  <a:gd name="T68" fmla="*/ 103 w 170"/>
                  <a:gd name="T69" fmla="*/ 41 h 181"/>
                  <a:gd name="T70" fmla="*/ 96 w 170"/>
                  <a:gd name="T71" fmla="*/ 35 h 181"/>
                  <a:gd name="T72" fmla="*/ 85 w 170"/>
                  <a:gd name="T73" fmla="*/ 29 h 181"/>
                  <a:gd name="T74" fmla="*/ 78 w 170"/>
                  <a:gd name="T75" fmla="*/ 24 h 181"/>
                  <a:gd name="T76" fmla="*/ 72 w 170"/>
                  <a:gd name="T77" fmla="*/ 25 h 181"/>
                  <a:gd name="T78" fmla="*/ 60 w 170"/>
                  <a:gd name="T79" fmla="*/ 22 h 181"/>
                  <a:gd name="T80" fmla="*/ 58 w 170"/>
                  <a:gd name="T81" fmla="*/ 14 h 181"/>
                  <a:gd name="T82" fmla="*/ 63 w 170"/>
                  <a:gd name="T83" fmla="*/ 4 h 181"/>
                  <a:gd name="T84" fmla="*/ 54 w 170"/>
                  <a:gd name="T85" fmla="*/ 0 h 181"/>
                  <a:gd name="T86" fmla="*/ 38 w 170"/>
                  <a:gd name="T87" fmla="*/ 4 h 181"/>
                  <a:gd name="T88" fmla="*/ 27 w 170"/>
                  <a:gd name="T89" fmla="*/ 12 h 181"/>
                  <a:gd name="T90" fmla="*/ 18 w 170"/>
                  <a:gd name="T91" fmla="*/ 20 h 181"/>
                  <a:gd name="T92" fmla="*/ 16 w 170"/>
                  <a:gd name="T93" fmla="*/ 24 h 181"/>
                  <a:gd name="T94" fmla="*/ 14 w 170"/>
                  <a:gd name="T95" fmla="*/ 25 h 181"/>
                  <a:gd name="T96" fmla="*/ 7 w 170"/>
                  <a:gd name="T97" fmla="*/ 25 h 181"/>
                  <a:gd name="T98" fmla="*/ 0 w 170"/>
                  <a:gd name="T99" fmla="*/ 25 h 181"/>
                  <a:gd name="T100" fmla="*/ 5 w 170"/>
                  <a:gd name="T101" fmla="*/ 51 h 181"/>
                  <a:gd name="T102" fmla="*/ 5 w 170"/>
                  <a:gd name="T103" fmla="*/ 61 h 181"/>
                  <a:gd name="T104" fmla="*/ 7 w 170"/>
                  <a:gd name="T105" fmla="*/ 68 h 181"/>
                  <a:gd name="T106" fmla="*/ 9 w 170"/>
                  <a:gd name="T107" fmla="*/ 76 h 181"/>
                  <a:gd name="T108" fmla="*/ 40 w 170"/>
                  <a:gd name="T109" fmla="*/ 123 h 181"/>
                  <a:gd name="T110" fmla="*/ 43 w 170"/>
                  <a:gd name="T111" fmla="*/ 131 h 181"/>
                  <a:gd name="T112" fmla="*/ 38 w 170"/>
                  <a:gd name="T113" fmla="*/ 127 h 181"/>
                  <a:gd name="T114" fmla="*/ 40 w 170"/>
                  <a:gd name="T115" fmla="*/ 12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 h="181">
                    <a:moveTo>
                      <a:pt x="9" y="76"/>
                    </a:moveTo>
                    <a:lnTo>
                      <a:pt x="11" y="80"/>
                    </a:lnTo>
                    <a:lnTo>
                      <a:pt x="16" y="82"/>
                    </a:lnTo>
                    <a:lnTo>
                      <a:pt x="18" y="84"/>
                    </a:lnTo>
                    <a:lnTo>
                      <a:pt x="11" y="82"/>
                    </a:lnTo>
                    <a:lnTo>
                      <a:pt x="11" y="84"/>
                    </a:lnTo>
                    <a:lnTo>
                      <a:pt x="11" y="86"/>
                    </a:lnTo>
                    <a:lnTo>
                      <a:pt x="11" y="90"/>
                    </a:lnTo>
                    <a:lnTo>
                      <a:pt x="2" y="99"/>
                    </a:lnTo>
                    <a:lnTo>
                      <a:pt x="5" y="107"/>
                    </a:lnTo>
                    <a:lnTo>
                      <a:pt x="7" y="113"/>
                    </a:lnTo>
                    <a:lnTo>
                      <a:pt x="9" y="117"/>
                    </a:lnTo>
                    <a:lnTo>
                      <a:pt x="11" y="121"/>
                    </a:lnTo>
                    <a:lnTo>
                      <a:pt x="16" y="125"/>
                    </a:lnTo>
                    <a:lnTo>
                      <a:pt x="20" y="129"/>
                    </a:lnTo>
                    <a:lnTo>
                      <a:pt x="23" y="138"/>
                    </a:lnTo>
                    <a:lnTo>
                      <a:pt x="25" y="146"/>
                    </a:lnTo>
                    <a:lnTo>
                      <a:pt x="27" y="152"/>
                    </a:lnTo>
                    <a:lnTo>
                      <a:pt x="27" y="158"/>
                    </a:lnTo>
                    <a:lnTo>
                      <a:pt x="27" y="164"/>
                    </a:lnTo>
                    <a:lnTo>
                      <a:pt x="29" y="173"/>
                    </a:lnTo>
                    <a:lnTo>
                      <a:pt x="38" y="177"/>
                    </a:lnTo>
                    <a:lnTo>
                      <a:pt x="47" y="170"/>
                    </a:lnTo>
                    <a:lnTo>
                      <a:pt x="51" y="171"/>
                    </a:lnTo>
                    <a:lnTo>
                      <a:pt x="60" y="173"/>
                    </a:lnTo>
                    <a:lnTo>
                      <a:pt x="69" y="173"/>
                    </a:lnTo>
                    <a:lnTo>
                      <a:pt x="74" y="181"/>
                    </a:lnTo>
                    <a:lnTo>
                      <a:pt x="76" y="181"/>
                    </a:lnTo>
                    <a:lnTo>
                      <a:pt x="78" y="175"/>
                    </a:lnTo>
                    <a:lnTo>
                      <a:pt x="81" y="171"/>
                    </a:lnTo>
                    <a:lnTo>
                      <a:pt x="83" y="171"/>
                    </a:lnTo>
                    <a:lnTo>
                      <a:pt x="85" y="173"/>
                    </a:lnTo>
                    <a:lnTo>
                      <a:pt x="105" y="173"/>
                    </a:lnTo>
                    <a:lnTo>
                      <a:pt x="114" y="156"/>
                    </a:lnTo>
                    <a:lnTo>
                      <a:pt x="114" y="150"/>
                    </a:lnTo>
                    <a:lnTo>
                      <a:pt x="116" y="148"/>
                    </a:lnTo>
                    <a:lnTo>
                      <a:pt x="119" y="142"/>
                    </a:lnTo>
                    <a:lnTo>
                      <a:pt x="123" y="136"/>
                    </a:lnTo>
                    <a:lnTo>
                      <a:pt x="127" y="131"/>
                    </a:lnTo>
                    <a:lnTo>
                      <a:pt x="143" y="131"/>
                    </a:lnTo>
                    <a:lnTo>
                      <a:pt x="156" y="133"/>
                    </a:lnTo>
                    <a:lnTo>
                      <a:pt x="163" y="138"/>
                    </a:lnTo>
                    <a:lnTo>
                      <a:pt x="168" y="136"/>
                    </a:lnTo>
                    <a:lnTo>
                      <a:pt x="163" y="134"/>
                    </a:lnTo>
                    <a:lnTo>
                      <a:pt x="165" y="127"/>
                    </a:lnTo>
                    <a:lnTo>
                      <a:pt x="168" y="117"/>
                    </a:lnTo>
                    <a:lnTo>
                      <a:pt x="170" y="113"/>
                    </a:lnTo>
                    <a:lnTo>
                      <a:pt x="168" y="111"/>
                    </a:lnTo>
                    <a:lnTo>
                      <a:pt x="165" y="107"/>
                    </a:lnTo>
                    <a:lnTo>
                      <a:pt x="161" y="103"/>
                    </a:lnTo>
                    <a:lnTo>
                      <a:pt x="159" y="99"/>
                    </a:lnTo>
                    <a:lnTo>
                      <a:pt x="156" y="94"/>
                    </a:lnTo>
                    <a:lnTo>
                      <a:pt x="156" y="90"/>
                    </a:lnTo>
                    <a:lnTo>
                      <a:pt x="159" y="86"/>
                    </a:lnTo>
                    <a:lnTo>
                      <a:pt x="136" y="88"/>
                    </a:lnTo>
                    <a:lnTo>
                      <a:pt x="136" y="86"/>
                    </a:lnTo>
                    <a:lnTo>
                      <a:pt x="134" y="80"/>
                    </a:lnTo>
                    <a:lnTo>
                      <a:pt x="132" y="76"/>
                    </a:lnTo>
                    <a:lnTo>
                      <a:pt x="132" y="70"/>
                    </a:lnTo>
                    <a:lnTo>
                      <a:pt x="136" y="64"/>
                    </a:lnTo>
                    <a:lnTo>
                      <a:pt x="134" y="57"/>
                    </a:lnTo>
                    <a:lnTo>
                      <a:pt x="132" y="51"/>
                    </a:lnTo>
                    <a:lnTo>
                      <a:pt x="130" y="47"/>
                    </a:lnTo>
                    <a:lnTo>
                      <a:pt x="127" y="45"/>
                    </a:lnTo>
                    <a:lnTo>
                      <a:pt x="125" y="45"/>
                    </a:lnTo>
                    <a:lnTo>
                      <a:pt x="121" y="47"/>
                    </a:lnTo>
                    <a:lnTo>
                      <a:pt x="114" y="45"/>
                    </a:lnTo>
                    <a:lnTo>
                      <a:pt x="110" y="43"/>
                    </a:lnTo>
                    <a:lnTo>
                      <a:pt x="105" y="43"/>
                    </a:lnTo>
                    <a:lnTo>
                      <a:pt x="103" y="41"/>
                    </a:lnTo>
                    <a:lnTo>
                      <a:pt x="98" y="39"/>
                    </a:lnTo>
                    <a:lnTo>
                      <a:pt x="96" y="35"/>
                    </a:lnTo>
                    <a:lnTo>
                      <a:pt x="92" y="33"/>
                    </a:lnTo>
                    <a:lnTo>
                      <a:pt x="85" y="29"/>
                    </a:lnTo>
                    <a:lnTo>
                      <a:pt x="81" y="25"/>
                    </a:lnTo>
                    <a:lnTo>
                      <a:pt x="78" y="24"/>
                    </a:lnTo>
                    <a:lnTo>
                      <a:pt x="76" y="24"/>
                    </a:lnTo>
                    <a:lnTo>
                      <a:pt x="72" y="25"/>
                    </a:lnTo>
                    <a:lnTo>
                      <a:pt x="65" y="24"/>
                    </a:lnTo>
                    <a:lnTo>
                      <a:pt x="60" y="22"/>
                    </a:lnTo>
                    <a:lnTo>
                      <a:pt x="58" y="16"/>
                    </a:lnTo>
                    <a:lnTo>
                      <a:pt x="58" y="14"/>
                    </a:lnTo>
                    <a:lnTo>
                      <a:pt x="60" y="8"/>
                    </a:lnTo>
                    <a:lnTo>
                      <a:pt x="63" y="4"/>
                    </a:lnTo>
                    <a:lnTo>
                      <a:pt x="60" y="0"/>
                    </a:lnTo>
                    <a:lnTo>
                      <a:pt x="54" y="0"/>
                    </a:lnTo>
                    <a:lnTo>
                      <a:pt x="47" y="2"/>
                    </a:lnTo>
                    <a:lnTo>
                      <a:pt x="38" y="4"/>
                    </a:lnTo>
                    <a:lnTo>
                      <a:pt x="31" y="6"/>
                    </a:lnTo>
                    <a:lnTo>
                      <a:pt x="27" y="12"/>
                    </a:lnTo>
                    <a:lnTo>
                      <a:pt x="23" y="20"/>
                    </a:lnTo>
                    <a:lnTo>
                      <a:pt x="18" y="20"/>
                    </a:lnTo>
                    <a:lnTo>
                      <a:pt x="16" y="22"/>
                    </a:lnTo>
                    <a:lnTo>
                      <a:pt x="16" y="24"/>
                    </a:lnTo>
                    <a:lnTo>
                      <a:pt x="16" y="25"/>
                    </a:lnTo>
                    <a:lnTo>
                      <a:pt x="14" y="25"/>
                    </a:lnTo>
                    <a:lnTo>
                      <a:pt x="9" y="27"/>
                    </a:lnTo>
                    <a:lnTo>
                      <a:pt x="7" y="25"/>
                    </a:lnTo>
                    <a:lnTo>
                      <a:pt x="2" y="25"/>
                    </a:lnTo>
                    <a:lnTo>
                      <a:pt x="0" y="25"/>
                    </a:lnTo>
                    <a:lnTo>
                      <a:pt x="9" y="41"/>
                    </a:lnTo>
                    <a:lnTo>
                      <a:pt x="5" y="51"/>
                    </a:lnTo>
                    <a:lnTo>
                      <a:pt x="5" y="55"/>
                    </a:lnTo>
                    <a:lnTo>
                      <a:pt x="5" y="61"/>
                    </a:lnTo>
                    <a:lnTo>
                      <a:pt x="9" y="68"/>
                    </a:lnTo>
                    <a:lnTo>
                      <a:pt x="7" y="68"/>
                    </a:lnTo>
                    <a:lnTo>
                      <a:pt x="7" y="72"/>
                    </a:lnTo>
                    <a:lnTo>
                      <a:pt x="9" y="76"/>
                    </a:lnTo>
                    <a:close/>
                    <a:moveTo>
                      <a:pt x="40" y="123"/>
                    </a:moveTo>
                    <a:lnTo>
                      <a:pt x="40" y="123"/>
                    </a:lnTo>
                    <a:lnTo>
                      <a:pt x="43" y="129"/>
                    </a:lnTo>
                    <a:lnTo>
                      <a:pt x="43" y="131"/>
                    </a:lnTo>
                    <a:lnTo>
                      <a:pt x="40" y="131"/>
                    </a:lnTo>
                    <a:lnTo>
                      <a:pt x="38" y="127"/>
                    </a:lnTo>
                    <a:lnTo>
                      <a:pt x="38" y="125"/>
                    </a:lnTo>
                    <a:lnTo>
                      <a:pt x="40" y="1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4" name="Freeform 649"/>
              <p:cNvSpPr>
                <a:spLocks/>
              </p:cNvSpPr>
              <p:nvPr/>
            </p:nvSpPr>
            <p:spPr bwMode="auto">
              <a:xfrm>
                <a:off x="1742" y="2581"/>
                <a:ext cx="170" cy="181"/>
              </a:xfrm>
              <a:custGeom>
                <a:avLst/>
                <a:gdLst>
                  <a:gd name="T0" fmla="*/ 11 w 170"/>
                  <a:gd name="T1" fmla="*/ 80 h 181"/>
                  <a:gd name="T2" fmla="*/ 18 w 170"/>
                  <a:gd name="T3" fmla="*/ 84 h 181"/>
                  <a:gd name="T4" fmla="*/ 11 w 170"/>
                  <a:gd name="T5" fmla="*/ 84 h 181"/>
                  <a:gd name="T6" fmla="*/ 11 w 170"/>
                  <a:gd name="T7" fmla="*/ 90 h 181"/>
                  <a:gd name="T8" fmla="*/ 5 w 170"/>
                  <a:gd name="T9" fmla="*/ 107 h 181"/>
                  <a:gd name="T10" fmla="*/ 9 w 170"/>
                  <a:gd name="T11" fmla="*/ 117 h 181"/>
                  <a:gd name="T12" fmla="*/ 16 w 170"/>
                  <a:gd name="T13" fmla="*/ 125 h 181"/>
                  <a:gd name="T14" fmla="*/ 23 w 170"/>
                  <a:gd name="T15" fmla="*/ 138 h 181"/>
                  <a:gd name="T16" fmla="*/ 27 w 170"/>
                  <a:gd name="T17" fmla="*/ 152 h 181"/>
                  <a:gd name="T18" fmla="*/ 27 w 170"/>
                  <a:gd name="T19" fmla="*/ 164 h 181"/>
                  <a:gd name="T20" fmla="*/ 38 w 170"/>
                  <a:gd name="T21" fmla="*/ 177 h 181"/>
                  <a:gd name="T22" fmla="*/ 51 w 170"/>
                  <a:gd name="T23" fmla="*/ 171 h 181"/>
                  <a:gd name="T24" fmla="*/ 69 w 170"/>
                  <a:gd name="T25" fmla="*/ 173 h 181"/>
                  <a:gd name="T26" fmla="*/ 76 w 170"/>
                  <a:gd name="T27" fmla="*/ 181 h 181"/>
                  <a:gd name="T28" fmla="*/ 81 w 170"/>
                  <a:gd name="T29" fmla="*/ 171 h 181"/>
                  <a:gd name="T30" fmla="*/ 85 w 170"/>
                  <a:gd name="T31" fmla="*/ 173 h 181"/>
                  <a:gd name="T32" fmla="*/ 114 w 170"/>
                  <a:gd name="T33" fmla="*/ 156 h 181"/>
                  <a:gd name="T34" fmla="*/ 116 w 170"/>
                  <a:gd name="T35" fmla="*/ 148 h 181"/>
                  <a:gd name="T36" fmla="*/ 123 w 170"/>
                  <a:gd name="T37" fmla="*/ 136 h 181"/>
                  <a:gd name="T38" fmla="*/ 143 w 170"/>
                  <a:gd name="T39" fmla="*/ 131 h 181"/>
                  <a:gd name="T40" fmla="*/ 163 w 170"/>
                  <a:gd name="T41" fmla="*/ 138 h 181"/>
                  <a:gd name="T42" fmla="*/ 163 w 170"/>
                  <a:gd name="T43" fmla="*/ 134 h 181"/>
                  <a:gd name="T44" fmla="*/ 168 w 170"/>
                  <a:gd name="T45" fmla="*/ 117 h 181"/>
                  <a:gd name="T46" fmla="*/ 168 w 170"/>
                  <a:gd name="T47" fmla="*/ 111 h 181"/>
                  <a:gd name="T48" fmla="*/ 161 w 170"/>
                  <a:gd name="T49" fmla="*/ 103 h 181"/>
                  <a:gd name="T50" fmla="*/ 156 w 170"/>
                  <a:gd name="T51" fmla="*/ 94 h 181"/>
                  <a:gd name="T52" fmla="*/ 159 w 170"/>
                  <a:gd name="T53" fmla="*/ 86 h 181"/>
                  <a:gd name="T54" fmla="*/ 136 w 170"/>
                  <a:gd name="T55" fmla="*/ 86 h 181"/>
                  <a:gd name="T56" fmla="*/ 132 w 170"/>
                  <a:gd name="T57" fmla="*/ 76 h 181"/>
                  <a:gd name="T58" fmla="*/ 136 w 170"/>
                  <a:gd name="T59" fmla="*/ 64 h 181"/>
                  <a:gd name="T60" fmla="*/ 132 w 170"/>
                  <a:gd name="T61" fmla="*/ 51 h 181"/>
                  <a:gd name="T62" fmla="*/ 127 w 170"/>
                  <a:gd name="T63" fmla="*/ 45 h 181"/>
                  <a:gd name="T64" fmla="*/ 121 w 170"/>
                  <a:gd name="T65" fmla="*/ 47 h 181"/>
                  <a:gd name="T66" fmla="*/ 110 w 170"/>
                  <a:gd name="T67" fmla="*/ 43 h 181"/>
                  <a:gd name="T68" fmla="*/ 103 w 170"/>
                  <a:gd name="T69" fmla="*/ 41 h 181"/>
                  <a:gd name="T70" fmla="*/ 96 w 170"/>
                  <a:gd name="T71" fmla="*/ 35 h 181"/>
                  <a:gd name="T72" fmla="*/ 85 w 170"/>
                  <a:gd name="T73" fmla="*/ 29 h 181"/>
                  <a:gd name="T74" fmla="*/ 78 w 170"/>
                  <a:gd name="T75" fmla="*/ 24 h 181"/>
                  <a:gd name="T76" fmla="*/ 72 w 170"/>
                  <a:gd name="T77" fmla="*/ 25 h 181"/>
                  <a:gd name="T78" fmla="*/ 60 w 170"/>
                  <a:gd name="T79" fmla="*/ 22 h 181"/>
                  <a:gd name="T80" fmla="*/ 58 w 170"/>
                  <a:gd name="T81" fmla="*/ 14 h 181"/>
                  <a:gd name="T82" fmla="*/ 63 w 170"/>
                  <a:gd name="T83" fmla="*/ 4 h 181"/>
                  <a:gd name="T84" fmla="*/ 54 w 170"/>
                  <a:gd name="T85" fmla="*/ 0 h 181"/>
                  <a:gd name="T86" fmla="*/ 38 w 170"/>
                  <a:gd name="T87" fmla="*/ 4 h 181"/>
                  <a:gd name="T88" fmla="*/ 27 w 170"/>
                  <a:gd name="T89" fmla="*/ 12 h 181"/>
                  <a:gd name="T90" fmla="*/ 18 w 170"/>
                  <a:gd name="T91" fmla="*/ 20 h 181"/>
                  <a:gd name="T92" fmla="*/ 16 w 170"/>
                  <a:gd name="T93" fmla="*/ 24 h 181"/>
                  <a:gd name="T94" fmla="*/ 14 w 170"/>
                  <a:gd name="T95" fmla="*/ 25 h 181"/>
                  <a:gd name="T96" fmla="*/ 7 w 170"/>
                  <a:gd name="T97" fmla="*/ 25 h 181"/>
                  <a:gd name="T98" fmla="*/ 0 w 170"/>
                  <a:gd name="T99" fmla="*/ 25 h 181"/>
                  <a:gd name="T100" fmla="*/ 5 w 170"/>
                  <a:gd name="T101" fmla="*/ 51 h 181"/>
                  <a:gd name="T102" fmla="*/ 5 w 170"/>
                  <a:gd name="T103" fmla="*/ 61 h 181"/>
                  <a:gd name="T104" fmla="*/ 7 w 170"/>
                  <a:gd name="T105" fmla="*/ 68 h 181"/>
                  <a:gd name="T106" fmla="*/ 9 w 170"/>
                  <a:gd name="T107" fmla="*/ 7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81">
                    <a:moveTo>
                      <a:pt x="9" y="76"/>
                    </a:moveTo>
                    <a:lnTo>
                      <a:pt x="11" y="80"/>
                    </a:lnTo>
                    <a:lnTo>
                      <a:pt x="16" y="82"/>
                    </a:lnTo>
                    <a:lnTo>
                      <a:pt x="18" y="84"/>
                    </a:lnTo>
                    <a:lnTo>
                      <a:pt x="11" y="82"/>
                    </a:lnTo>
                    <a:lnTo>
                      <a:pt x="11" y="84"/>
                    </a:lnTo>
                    <a:lnTo>
                      <a:pt x="11" y="86"/>
                    </a:lnTo>
                    <a:lnTo>
                      <a:pt x="11" y="90"/>
                    </a:lnTo>
                    <a:lnTo>
                      <a:pt x="2" y="99"/>
                    </a:lnTo>
                    <a:lnTo>
                      <a:pt x="5" y="107"/>
                    </a:lnTo>
                    <a:lnTo>
                      <a:pt x="7" y="113"/>
                    </a:lnTo>
                    <a:lnTo>
                      <a:pt x="9" y="117"/>
                    </a:lnTo>
                    <a:lnTo>
                      <a:pt x="11" y="121"/>
                    </a:lnTo>
                    <a:lnTo>
                      <a:pt x="16" y="125"/>
                    </a:lnTo>
                    <a:lnTo>
                      <a:pt x="20" y="129"/>
                    </a:lnTo>
                    <a:lnTo>
                      <a:pt x="23" y="138"/>
                    </a:lnTo>
                    <a:lnTo>
                      <a:pt x="25" y="146"/>
                    </a:lnTo>
                    <a:lnTo>
                      <a:pt x="27" y="152"/>
                    </a:lnTo>
                    <a:lnTo>
                      <a:pt x="27" y="158"/>
                    </a:lnTo>
                    <a:lnTo>
                      <a:pt x="27" y="164"/>
                    </a:lnTo>
                    <a:lnTo>
                      <a:pt x="29" y="173"/>
                    </a:lnTo>
                    <a:lnTo>
                      <a:pt x="38" y="177"/>
                    </a:lnTo>
                    <a:lnTo>
                      <a:pt x="47" y="170"/>
                    </a:lnTo>
                    <a:lnTo>
                      <a:pt x="51" y="171"/>
                    </a:lnTo>
                    <a:lnTo>
                      <a:pt x="60" y="173"/>
                    </a:lnTo>
                    <a:lnTo>
                      <a:pt x="69" y="173"/>
                    </a:lnTo>
                    <a:lnTo>
                      <a:pt x="74" y="181"/>
                    </a:lnTo>
                    <a:lnTo>
                      <a:pt x="76" y="181"/>
                    </a:lnTo>
                    <a:lnTo>
                      <a:pt x="78" y="175"/>
                    </a:lnTo>
                    <a:lnTo>
                      <a:pt x="81" y="171"/>
                    </a:lnTo>
                    <a:lnTo>
                      <a:pt x="83" y="171"/>
                    </a:lnTo>
                    <a:lnTo>
                      <a:pt x="85" y="173"/>
                    </a:lnTo>
                    <a:lnTo>
                      <a:pt x="105" y="173"/>
                    </a:lnTo>
                    <a:lnTo>
                      <a:pt x="114" y="156"/>
                    </a:lnTo>
                    <a:lnTo>
                      <a:pt x="114" y="150"/>
                    </a:lnTo>
                    <a:lnTo>
                      <a:pt x="116" y="148"/>
                    </a:lnTo>
                    <a:lnTo>
                      <a:pt x="119" y="142"/>
                    </a:lnTo>
                    <a:lnTo>
                      <a:pt x="123" y="136"/>
                    </a:lnTo>
                    <a:lnTo>
                      <a:pt x="127" y="131"/>
                    </a:lnTo>
                    <a:lnTo>
                      <a:pt x="143" y="131"/>
                    </a:lnTo>
                    <a:lnTo>
                      <a:pt x="156" y="133"/>
                    </a:lnTo>
                    <a:lnTo>
                      <a:pt x="163" y="138"/>
                    </a:lnTo>
                    <a:lnTo>
                      <a:pt x="168" y="136"/>
                    </a:lnTo>
                    <a:lnTo>
                      <a:pt x="163" y="134"/>
                    </a:lnTo>
                    <a:lnTo>
                      <a:pt x="165" y="127"/>
                    </a:lnTo>
                    <a:lnTo>
                      <a:pt x="168" y="117"/>
                    </a:lnTo>
                    <a:lnTo>
                      <a:pt x="170" y="113"/>
                    </a:lnTo>
                    <a:lnTo>
                      <a:pt x="168" y="111"/>
                    </a:lnTo>
                    <a:lnTo>
                      <a:pt x="165" y="107"/>
                    </a:lnTo>
                    <a:lnTo>
                      <a:pt x="161" y="103"/>
                    </a:lnTo>
                    <a:lnTo>
                      <a:pt x="159" y="99"/>
                    </a:lnTo>
                    <a:lnTo>
                      <a:pt x="156" y="94"/>
                    </a:lnTo>
                    <a:lnTo>
                      <a:pt x="156" y="90"/>
                    </a:lnTo>
                    <a:lnTo>
                      <a:pt x="159" y="86"/>
                    </a:lnTo>
                    <a:lnTo>
                      <a:pt x="136" y="88"/>
                    </a:lnTo>
                    <a:lnTo>
                      <a:pt x="136" y="86"/>
                    </a:lnTo>
                    <a:lnTo>
                      <a:pt x="134" y="80"/>
                    </a:lnTo>
                    <a:lnTo>
                      <a:pt x="132" y="76"/>
                    </a:lnTo>
                    <a:lnTo>
                      <a:pt x="132" y="70"/>
                    </a:lnTo>
                    <a:lnTo>
                      <a:pt x="136" y="64"/>
                    </a:lnTo>
                    <a:lnTo>
                      <a:pt x="134" y="57"/>
                    </a:lnTo>
                    <a:lnTo>
                      <a:pt x="132" y="51"/>
                    </a:lnTo>
                    <a:lnTo>
                      <a:pt x="130" y="47"/>
                    </a:lnTo>
                    <a:lnTo>
                      <a:pt x="127" y="45"/>
                    </a:lnTo>
                    <a:lnTo>
                      <a:pt x="125" y="45"/>
                    </a:lnTo>
                    <a:lnTo>
                      <a:pt x="121" y="47"/>
                    </a:lnTo>
                    <a:lnTo>
                      <a:pt x="114" y="45"/>
                    </a:lnTo>
                    <a:lnTo>
                      <a:pt x="110" y="43"/>
                    </a:lnTo>
                    <a:lnTo>
                      <a:pt x="105" y="43"/>
                    </a:lnTo>
                    <a:lnTo>
                      <a:pt x="103" y="41"/>
                    </a:lnTo>
                    <a:lnTo>
                      <a:pt x="98" y="39"/>
                    </a:lnTo>
                    <a:lnTo>
                      <a:pt x="96" y="35"/>
                    </a:lnTo>
                    <a:lnTo>
                      <a:pt x="92" y="33"/>
                    </a:lnTo>
                    <a:lnTo>
                      <a:pt x="85" y="29"/>
                    </a:lnTo>
                    <a:lnTo>
                      <a:pt x="81" y="25"/>
                    </a:lnTo>
                    <a:lnTo>
                      <a:pt x="78" y="24"/>
                    </a:lnTo>
                    <a:lnTo>
                      <a:pt x="76" y="24"/>
                    </a:lnTo>
                    <a:lnTo>
                      <a:pt x="72" y="25"/>
                    </a:lnTo>
                    <a:lnTo>
                      <a:pt x="65" y="24"/>
                    </a:lnTo>
                    <a:lnTo>
                      <a:pt x="60" y="22"/>
                    </a:lnTo>
                    <a:lnTo>
                      <a:pt x="58" y="16"/>
                    </a:lnTo>
                    <a:lnTo>
                      <a:pt x="58" y="14"/>
                    </a:lnTo>
                    <a:lnTo>
                      <a:pt x="60" y="8"/>
                    </a:lnTo>
                    <a:lnTo>
                      <a:pt x="63" y="4"/>
                    </a:lnTo>
                    <a:lnTo>
                      <a:pt x="60" y="0"/>
                    </a:lnTo>
                    <a:lnTo>
                      <a:pt x="54" y="0"/>
                    </a:lnTo>
                    <a:lnTo>
                      <a:pt x="47" y="2"/>
                    </a:lnTo>
                    <a:lnTo>
                      <a:pt x="38" y="4"/>
                    </a:lnTo>
                    <a:lnTo>
                      <a:pt x="31" y="6"/>
                    </a:lnTo>
                    <a:lnTo>
                      <a:pt x="27" y="12"/>
                    </a:lnTo>
                    <a:lnTo>
                      <a:pt x="23" y="20"/>
                    </a:lnTo>
                    <a:lnTo>
                      <a:pt x="18" y="20"/>
                    </a:lnTo>
                    <a:lnTo>
                      <a:pt x="16" y="22"/>
                    </a:lnTo>
                    <a:lnTo>
                      <a:pt x="16" y="24"/>
                    </a:lnTo>
                    <a:lnTo>
                      <a:pt x="16" y="25"/>
                    </a:lnTo>
                    <a:lnTo>
                      <a:pt x="14" y="25"/>
                    </a:lnTo>
                    <a:lnTo>
                      <a:pt x="9" y="27"/>
                    </a:lnTo>
                    <a:lnTo>
                      <a:pt x="7" y="25"/>
                    </a:lnTo>
                    <a:lnTo>
                      <a:pt x="2" y="25"/>
                    </a:lnTo>
                    <a:lnTo>
                      <a:pt x="0" y="25"/>
                    </a:lnTo>
                    <a:lnTo>
                      <a:pt x="9" y="41"/>
                    </a:lnTo>
                    <a:lnTo>
                      <a:pt x="5" y="51"/>
                    </a:lnTo>
                    <a:lnTo>
                      <a:pt x="5" y="55"/>
                    </a:lnTo>
                    <a:lnTo>
                      <a:pt x="5" y="61"/>
                    </a:lnTo>
                    <a:lnTo>
                      <a:pt x="9" y="68"/>
                    </a:lnTo>
                    <a:lnTo>
                      <a:pt x="7" y="68"/>
                    </a:lnTo>
                    <a:lnTo>
                      <a:pt x="7" y="72"/>
                    </a:lnTo>
                    <a:lnTo>
                      <a:pt x="9" y="7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55" name="Freeform 650"/>
              <p:cNvSpPr>
                <a:spLocks/>
              </p:cNvSpPr>
              <p:nvPr/>
            </p:nvSpPr>
            <p:spPr bwMode="auto">
              <a:xfrm>
                <a:off x="1780" y="2704"/>
                <a:ext cx="5" cy="8"/>
              </a:xfrm>
              <a:custGeom>
                <a:avLst/>
                <a:gdLst>
                  <a:gd name="T0" fmla="*/ 2 w 5"/>
                  <a:gd name="T1" fmla="*/ 0 h 8"/>
                  <a:gd name="T2" fmla="*/ 2 w 5"/>
                  <a:gd name="T3" fmla="*/ 0 h 8"/>
                  <a:gd name="T4" fmla="*/ 5 w 5"/>
                  <a:gd name="T5" fmla="*/ 6 h 8"/>
                  <a:gd name="T6" fmla="*/ 5 w 5"/>
                  <a:gd name="T7" fmla="*/ 8 h 8"/>
                  <a:gd name="T8" fmla="*/ 2 w 5"/>
                  <a:gd name="T9" fmla="*/ 8 h 8"/>
                  <a:gd name="T10" fmla="*/ 0 w 5"/>
                  <a:gd name="T11" fmla="*/ 4 h 8"/>
                  <a:gd name="T12" fmla="*/ 0 w 5"/>
                  <a:gd name="T13" fmla="*/ 2 h 8"/>
                  <a:gd name="T14" fmla="*/ 2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2" y="0"/>
                    </a:moveTo>
                    <a:lnTo>
                      <a:pt x="2" y="0"/>
                    </a:lnTo>
                    <a:lnTo>
                      <a:pt x="5" y="6"/>
                    </a:lnTo>
                    <a:lnTo>
                      <a:pt x="5" y="8"/>
                    </a:lnTo>
                    <a:lnTo>
                      <a:pt x="2" y="8"/>
                    </a:lnTo>
                    <a:lnTo>
                      <a:pt x="0"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3" name="Group 654"/>
            <p:cNvGrpSpPr>
              <a:grpSpLocks/>
            </p:cNvGrpSpPr>
            <p:nvPr/>
          </p:nvGrpSpPr>
          <p:grpSpPr bwMode="auto">
            <a:xfrm>
              <a:off x="1476" y="2143"/>
              <a:ext cx="15" cy="35"/>
              <a:chOff x="1476" y="2143"/>
              <a:chExt cx="15" cy="35"/>
            </a:xfrm>
            <a:grpFill/>
          </p:grpSpPr>
          <p:sp>
            <p:nvSpPr>
              <p:cNvPr id="3051" name="Freeform 652"/>
              <p:cNvSpPr>
                <a:spLocks/>
              </p:cNvSpPr>
              <p:nvPr/>
            </p:nvSpPr>
            <p:spPr bwMode="auto">
              <a:xfrm>
                <a:off x="1476" y="2143"/>
                <a:ext cx="15" cy="35"/>
              </a:xfrm>
              <a:custGeom>
                <a:avLst/>
                <a:gdLst>
                  <a:gd name="T0" fmla="*/ 10 w 15"/>
                  <a:gd name="T1" fmla="*/ 0 h 35"/>
                  <a:gd name="T2" fmla="*/ 10 w 15"/>
                  <a:gd name="T3" fmla="*/ 0 h 35"/>
                  <a:gd name="T4" fmla="*/ 8 w 15"/>
                  <a:gd name="T5" fmla="*/ 0 h 35"/>
                  <a:gd name="T6" fmla="*/ 6 w 15"/>
                  <a:gd name="T7" fmla="*/ 0 h 35"/>
                  <a:gd name="T8" fmla="*/ 4 w 15"/>
                  <a:gd name="T9" fmla="*/ 2 h 35"/>
                  <a:gd name="T10" fmla="*/ 0 w 15"/>
                  <a:gd name="T11" fmla="*/ 3 h 35"/>
                  <a:gd name="T12" fmla="*/ 0 w 15"/>
                  <a:gd name="T13" fmla="*/ 35 h 35"/>
                  <a:gd name="T14" fmla="*/ 6 w 15"/>
                  <a:gd name="T15" fmla="*/ 35 h 35"/>
                  <a:gd name="T16" fmla="*/ 15 w 15"/>
                  <a:gd name="T17" fmla="*/ 18 h 35"/>
                  <a:gd name="T18" fmla="*/ 15 w 15"/>
                  <a:gd name="T19" fmla="*/ 11 h 35"/>
                  <a:gd name="T20" fmla="*/ 15 w 15"/>
                  <a:gd name="T21" fmla="*/ 3 h 35"/>
                  <a:gd name="T22" fmla="*/ 13 w 15"/>
                  <a:gd name="T23" fmla="*/ 0 h 35"/>
                  <a:gd name="T24" fmla="*/ 10 w 1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5">
                    <a:moveTo>
                      <a:pt x="10" y="0"/>
                    </a:moveTo>
                    <a:lnTo>
                      <a:pt x="10" y="0"/>
                    </a:lnTo>
                    <a:lnTo>
                      <a:pt x="8" y="0"/>
                    </a:lnTo>
                    <a:lnTo>
                      <a:pt x="6" y="0"/>
                    </a:lnTo>
                    <a:lnTo>
                      <a:pt x="4" y="2"/>
                    </a:lnTo>
                    <a:lnTo>
                      <a:pt x="0" y="3"/>
                    </a:lnTo>
                    <a:lnTo>
                      <a:pt x="0" y="35"/>
                    </a:lnTo>
                    <a:lnTo>
                      <a:pt x="6" y="35"/>
                    </a:lnTo>
                    <a:lnTo>
                      <a:pt x="15" y="18"/>
                    </a:lnTo>
                    <a:lnTo>
                      <a:pt x="15" y="11"/>
                    </a:lnTo>
                    <a:lnTo>
                      <a:pt x="15" y="3"/>
                    </a:lnTo>
                    <a:lnTo>
                      <a:pt x="13" y="0"/>
                    </a:ln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2" name="Freeform 653"/>
              <p:cNvSpPr>
                <a:spLocks/>
              </p:cNvSpPr>
              <p:nvPr/>
            </p:nvSpPr>
            <p:spPr bwMode="auto">
              <a:xfrm>
                <a:off x="1476" y="2143"/>
                <a:ext cx="15" cy="35"/>
              </a:xfrm>
              <a:custGeom>
                <a:avLst/>
                <a:gdLst>
                  <a:gd name="T0" fmla="*/ 10 w 15"/>
                  <a:gd name="T1" fmla="*/ 0 h 35"/>
                  <a:gd name="T2" fmla="*/ 10 w 15"/>
                  <a:gd name="T3" fmla="*/ 0 h 35"/>
                  <a:gd name="T4" fmla="*/ 8 w 15"/>
                  <a:gd name="T5" fmla="*/ 0 h 35"/>
                  <a:gd name="T6" fmla="*/ 6 w 15"/>
                  <a:gd name="T7" fmla="*/ 0 h 35"/>
                  <a:gd name="T8" fmla="*/ 4 w 15"/>
                  <a:gd name="T9" fmla="*/ 2 h 35"/>
                  <a:gd name="T10" fmla="*/ 0 w 15"/>
                  <a:gd name="T11" fmla="*/ 3 h 35"/>
                  <a:gd name="T12" fmla="*/ 0 w 15"/>
                  <a:gd name="T13" fmla="*/ 35 h 35"/>
                  <a:gd name="T14" fmla="*/ 6 w 15"/>
                  <a:gd name="T15" fmla="*/ 35 h 35"/>
                  <a:gd name="T16" fmla="*/ 15 w 15"/>
                  <a:gd name="T17" fmla="*/ 18 h 35"/>
                  <a:gd name="T18" fmla="*/ 15 w 15"/>
                  <a:gd name="T19" fmla="*/ 11 h 35"/>
                  <a:gd name="T20" fmla="*/ 15 w 15"/>
                  <a:gd name="T21" fmla="*/ 3 h 35"/>
                  <a:gd name="T22" fmla="*/ 13 w 15"/>
                  <a:gd name="T23" fmla="*/ 0 h 35"/>
                  <a:gd name="T24" fmla="*/ 10 w 1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5">
                    <a:moveTo>
                      <a:pt x="10" y="0"/>
                    </a:moveTo>
                    <a:lnTo>
                      <a:pt x="10" y="0"/>
                    </a:lnTo>
                    <a:lnTo>
                      <a:pt x="8" y="0"/>
                    </a:lnTo>
                    <a:lnTo>
                      <a:pt x="6" y="0"/>
                    </a:lnTo>
                    <a:lnTo>
                      <a:pt x="4" y="2"/>
                    </a:lnTo>
                    <a:lnTo>
                      <a:pt x="0" y="3"/>
                    </a:lnTo>
                    <a:lnTo>
                      <a:pt x="0" y="35"/>
                    </a:lnTo>
                    <a:lnTo>
                      <a:pt x="6" y="35"/>
                    </a:lnTo>
                    <a:lnTo>
                      <a:pt x="15" y="18"/>
                    </a:lnTo>
                    <a:lnTo>
                      <a:pt x="15" y="11"/>
                    </a:lnTo>
                    <a:lnTo>
                      <a:pt x="15" y="3"/>
                    </a:lnTo>
                    <a:lnTo>
                      <a:pt x="13" y="0"/>
                    </a:lnTo>
                    <a:lnTo>
                      <a:pt x="1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4" name="Group 657"/>
            <p:cNvGrpSpPr>
              <a:grpSpLocks/>
            </p:cNvGrpSpPr>
            <p:nvPr/>
          </p:nvGrpSpPr>
          <p:grpSpPr bwMode="auto">
            <a:xfrm>
              <a:off x="1629" y="2041"/>
              <a:ext cx="7" cy="5"/>
              <a:chOff x="1629" y="2041"/>
              <a:chExt cx="7" cy="5"/>
            </a:xfrm>
            <a:grpFill/>
          </p:grpSpPr>
          <p:sp>
            <p:nvSpPr>
              <p:cNvPr id="3049" name="Freeform 655"/>
              <p:cNvSpPr>
                <a:spLocks/>
              </p:cNvSpPr>
              <p:nvPr/>
            </p:nvSpPr>
            <p:spPr bwMode="auto">
              <a:xfrm>
                <a:off x="1629" y="2041"/>
                <a:ext cx="7" cy="5"/>
              </a:xfrm>
              <a:custGeom>
                <a:avLst/>
                <a:gdLst>
                  <a:gd name="T0" fmla="*/ 0 w 7"/>
                  <a:gd name="T1" fmla="*/ 0 h 5"/>
                  <a:gd name="T2" fmla="*/ 0 w 7"/>
                  <a:gd name="T3" fmla="*/ 0 h 5"/>
                  <a:gd name="T4" fmla="*/ 0 w 7"/>
                  <a:gd name="T5" fmla="*/ 5 h 5"/>
                  <a:gd name="T6" fmla="*/ 7 w 7"/>
                  <a:gd name="T7" fmla="*/ 5 h 5"/>
                  <a:gd name="T8" fmla="*/ 7 w 7"/>
                  <a:gd name="T9" fmla="*/ 3 h 5"/>
                  <a:gd name="T10" fmla="*/ 0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0" y="0"/>
                    </a:moveTo>
                    <a:lnTo>
                      <a:pt x="0" y="0"/>
                    </a:lnTo>
                    <a:lnTo>
                      <a:pt x="0" y="5"/>
                    </a:lnTo>
                    <a:lnTo>
                      <a:pt x="7" y="5"/>
                    </a:lnTo>
                    <a:lnTo>
                      <a:pt x="7" y="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0" name="Freeform 656"/>
              <p:cNvSpPr>
                <a:spLocks/>
              </p:cNvSpPr>
              <p:nvPr/>
            </p:nvSpPr>
            <p:spPr bwMode="auto">
              <a:xfrm>
                <a:off x="1629" y="2041"/>
                <a:ext cx="7" cy="5"/>
              </a:xfrm>
              <a:custGeom>
                <a:avLst/>
                <a:gdLst>
                  <a:gd name="T0" fmla="*/ 0 w 7"/>
                  <a:gd name="T1" fmla="*/ 0 h 5"/>
                  <a:gd name="T2" fmla="*/ 0 w 7"/>
                  <a:gd name="T3" fmla="*/ 0 h 5"/>
                  <a:gd name="T4" fmla="*/ 0 w 7"/>
                  <a:gd name="T5" fmla="*/ 5 h 5"/>
                  <a:gd name="T6" fmla="*/ 7 w 7"/>
                  <a:gd name="T7" fmla="*/ 5 h 5"/>
                  <a:gd name="T8" fmla="*/ 7 w 7"/>
                  <a:gd name="T9" fmla="*/ 3 h 5"/>
                  <a:gd name="T10" fmla="*/ 0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0" y="0"/>
                    </a:moveTo>
                    <a:lnTo>
                      <a:pt x="0" y="0"/>
                    </a:lnTo>
                    <a:lnTo>
                      <a:pt x="0" y="5"/>
                    </a:lnTo>
                    <a:lnTo>
                      <a:pt x="7" y="5"/>
                    </a:lnTo>
                    <a:lnTo>
                      <a:pt x="7" y="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5" name="Group 662"/>
            <p:cNvGrpSpPr>
              <a:grpSpLocks/>
            </p:cNvGrpSpPr>
            <p:nvPr/>
          </p:nvGrpSpPr>
          <p:grpSpPr bwMode="auto">
            <a:xfrm>
              <a:off x="1695" y="2750"/>
              <a:ext cx="272" cy="562"/>
              <a:chOff x="1695" y="2750"/>
              <a:chExt cx="272" cy="562"/>
            </a:xfrm>
            <a:grpFill/>
          </p:grpSpPr>
          <p:sp>
            <p:nvSpPr>
              <p:cNvPr id="3045" name="Freeform 658"/>
              <p:cNvSpPr>
                <a:spLocks noEditPoints="1"/>
              </p:cNvSpPr>
              <p:nvPr/>
            </p:nvSpPr>
            <p:spPr bwMode="auto">
              <a:xfrm>
                <a:off x="1695" y="2750"/>
                <a:ext cx="272" cy="562"/>
              </a:xfrm>
              <a:custGeom>
                <a:avLst/>
                <a:gdLst>
                  <a:gd name="T0" fmla="*/ 109 w 272"/>
                  <a:gd name="T1" fmla="*/ 560 h 562"/>
                  <a:gd name="T2" fmla="*/ 69 w 272"/>
                  <a:gd name="T3" fmla="*/ 539 h 562"/>
                  <a:gd name="T4" fmla="*/ 132 w 272"/>
                  <a:gd name="T5" fmla="*/ 4 h 562"/>
                  <a:gd name="T6" fmla="*/ 116 w 272"/>
                  <a:gd name="T7" fmla="*/ 4 h 562"/>
                  <a:gd name="T8" fmla="*/ 85 w 272"/>
                  <a:gd name="T9" fmla="*/ 15 h 562"/>
                  <a:gd name="T10" fmla="*/ 85 w 272"/>
                  <a:gd name="T11" fmla="*/ 35 h 562"/>
                  <a:gd name="T12" fmla="*/ 71 w 272"/>
                  <a:gd name="T13" fmla="*/ 44 h 562"/>
                  <a:gd name="T14" fmla="*/ 69 w 272"/>
                  <a:gd name="T15" fmla="*/ 74 h 562"/>
                  <a:gd name="T16" fmla="*/ 58 w 272"/>
                  <a:gd name="T17" fmla="*/ 105 h 562"/>
                  <a:gd name="T18" fmla="*/ 51 w 272"/>
                  <a:gd name="T19" fmla="*/ 143 h 562"/>
                  <a:gd name="T20" fmla="*/ 45 w 272"/>
                  <a:gd name="T21" fmla="*/ 180 h 562"/>
                  <a:gd name="T22" fmla="*/ 40 w 272"/>
                  <a:gd name="T23" fmla="*/ 219 h 562"/>
                  <a:gd name="T24" fmla="*/ 36 w 272"/>
                  <a:gd name="T25" fmla="*/ 234 h 562"/>
                  <a:gd name="T26" fmla="*/ 29 w 272"/>
                  <a:gd name="T27" fmla="*/ 260 h 562"/>
                  <a:gd name="T28" fmla="*/ 22 w 272"/>
                  <a:gd name="T29" fmla="*/ 287 h 562"/>
                  <a:gd name="T30" fmla="*/ 18 w 272"/>
                  <a:gd name="T31" fmla="*/ 314 h 562"/>
                  <a:gd name="T32" fmla="*/ 20 w 272"/>
                  <a:gd name="T33" fmla="*/ 341 h 562"/>
                  <a:gd name="T34" fmla="*/ 25 w 272"/>
                  <a:gd name="T35" fmla="*/ 361 h 562"/>
                  <a:gd name="T36" fmla="*/ 25 w 272"/>
                  <a:gd name="T37" fmla="*/ 384 h 562"/>
                  <a:gd name="T38" fmla="*/ 20 w 272"/>
                  <a:gd name="T39" fmla="*/ 394 h 562"/>
                  <a:gd name="T40" fmla="*/ 20 w 272"/>
                  <a:gd name="T41" fmla="*/ 423 h 562"/>
                  <a:gd name="T42" fmla="*/ 4 w 272"/>
                  <a:gd name="T43" fmla="*/ 448 h 562"/>
                  <a:gd name="T44" fmla="*/ 0 w 272"/>
                  <a:gd name="T45" fmla="*/ 473 h 562"/>
                  <a:gd name="T46" fmla="*/ 11 w 272"/>
                  <a:gd name="T47" fmla="*/ 481 h 562"/>
                  <a:gd name="T48" fmla="*/ 20 w 272"/>
                  <a:gd name="T49" fmla="*/ 506 h 562"/>
                  <a:gd name="T50" fmla="*/ 60 w 272"/>
                  <a:gd name="T51" fmla="*/ 504 h 562"/>
                  <a:gd name="T52" fmla="*/ 69 w 272"/>
                  <a:gd name="T53" fmla="*/ 483 h 562"/>
                  <a:gd name="T54" fmla="*/ 69 w 272"/>
                  <a:gd name="T55" fmla="*/ 477 h 562"/>
                  <a:gd name="T56" fmla="*/ 87 w 272"/>
                  <a:gd name="T57" fmla="*/ 454 h 562"/>
                  <a:gd name="T58" fmla="*/ 103 w 272"/>
                  <a:gd name="T59" fmla="*/ 421 h 562"/>
                  <a:gd name="T60" fmla="*/ 83 w 272"/>
                  <a:gd name="T61" fmla="*/ 401 h 562"/>
                  <a:gd name="T62" fmla="*/ 109 w 272"/>
                  <a:gd name="T63" fmla="*/ 386 h 562"/>
                  <a:gd name="T64" fmla="*/ 114 w 272"/>
                  <a:gd name="T65" fmla="*/ 363 h 562"/>
                  <a:gd name="T66" fmla="*/ 118 w 272"/>
                  <a:gd name="T67" fmla="*/ 345 h 562"/>
                  <a:gd name="T68" fmla="*/ 134 w 272"/>
                  <a:gd name="T69" fmla="*/ 347 h 562"/>
                  <a:gd name="T70" fmla="*/ 121 w 272"/>
                  <a:gd name="T71" fmla="*/ 335 h 562"/>
                  <a:gd name="T72" fmla="*/ 127 w 272"/>
                  <a:gd name="T73" fmla="*/ 314 h 562"/>
                  <a:gd name="T74" fmla="*/ 159 w 272"/>
                  <a:gd name="T75" fmla="*/ 287 h 562"/>
                  <a:gd name="T76" fmla="*/ 161 w 272"/>
                  <a:gd name="T77" fmla="*/ 281 h 562"/>
                  <a:gd name="T78" fmla="*/ 212 w 272"/>
                  <a:gd name="T79" fmla="*/ 269 h 562"/>
                  <a:gd name="T80" fmla="*/ 219 w 272"/>
                  <a:gd name="T81" fmla="*/ 231 h 562"/>
                  <a:gd name="T82" fmla="*/ 210 w 272"/>
                  <a:gd name="T83" fmla="*/ 207 h 562"/>
                  <a:gd name="T84" fmla="*/ 205 w 272"/>
                  <a:gd name="T85" fmla="*/ 180 h 562"/>
                  <a:gd name="T86" fmla="*/ 210 w 272"/>
                  <a:gd name="T87" fmla="*/ 163 h 562"/>
                  <a:gd name="T88" fmla="*/ 217 w 272"/>
                  <a:gd name="T89" fmla="*/ 147 h 562"/>
                  <a:gd name="T90" fmla="*/ 228 w 272"/>
                  <a:gd name="T91" fmla="*/ 124 h 562"/>
                  <a:gd name="T92" fmla="*/ 243 w 272"/>
                  <a:gd name="T93" fmla="*/ 107 h 562"/>
                  <a:gd name="T94" fmla="*/ 261 w 272"/>
                  <a:gd name="T95" fmla="*/ 91 h 562"/>
                  <a:gd name="T96" fmla="*/ 270 w 272"/>
                  <a:gd name="T97" fmla="*/ 62 h 562"/>
                  <a:gd name="T98" fmla="*/ 257 w 272"/>
                  <a:gd name="T99" fmla="*/ 64 h 562"/>
                  <a:gd name="T100" fmla="*/ 250 w 272"/>
                  <a:gd name="T101" fmla="*/ 81 h 562"/>
                  <a:gd name="T102" fmla="*/ 221 w 272"/>
                  <a:gd name="T103" fmla="*/ 89 h 562"/>
                  <a:gd name="T104" fmla="*/ 208 w 272"/>
                  <a:gd name="T105" fmla="*/ 75 h 562"/>
                  <a:gd name="T106" fmla="*/ 208 w 272"/>
                  <a:gd name="T107" fmla="*/ 50 h 562"/>
                  <a:gd name="T108" fmla="*/ 190 w 272"/>
                  <a:gd name="T109" fmla="*/ 39 h 562"/>
                  <a:gd name="T110" fmla="*/ 172 w 272"/>
                  <a:gd name="T111" fmla="*/ 21 h 562"/>
                  <a:gd name="T112" fmla="*/ 127 w 272"/>
                  <a:gd name="T113" fmla="*/ 555 h 562"/>
                  <a:gd name="T114" fmla="*/ 134 w 272"/>
                  <a:gd name="T115" fmla="*/ 55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562">
                    <a:moveTo>
                      <a:pt x="65" y="523"/>
                    </a:moveTo>
                    <a:lnTo>
                      <a:pt x="65" y="560"/>
                    </a:lnTo>
                    <a:lnTo>
                      <a:pt x="69" y="558"/>
                    </a:lnTo>
                    <a:lnTo>
                      <a:pt x="76" y="560"/>
                    </a:lnTo>
                    <a:lnTo>
                      <a:pt x="109" y="562"/>
                    </a:lnTo>
                    <a:lnTo>
                      <a:pt x="109" y="560"/>
                    </a:lnTo>
                    <a:lnTo>
                      <a:pt x="107" y="557"/>
                    </a:lnTo>
                    <a:lnTo>
                      <a:pt x="105" y="557"/>
                    </a:lnTo>
                    <a:lnTo>
                      <a:pt x="101" y="557"/>
                    </a:lnTo>
                    <a:lnTo>
                      <a:pt x="96" y="557"/>
                    </a:lnTo>
                    <a:lnTo>
                      <a:pt x="92" y="555"/>
                    </a:lnTo>
                    <a:lnTo>
                      <a:pt x="69" y="539"/>
                    </a:lnTo>
                    <a:lnTo>
                      <a:pt x="69" y="535"/>
                    </a:lnTo>
                    <a:lnTo>
                      <a:pt x="69" y="531"/>
                    </a:lnTo>
                    <a:lnTo>
                      <a:pt x="69" y="525"/>
                    </a:lnTo>
                    <a:lnTo>
                      <a:pt x="65" y="523"/>
                    </a:lnTo>
                    <a:close/>
                    <a:moveTo>
                      <a:pt x="152" y="4"/>
                    </a:moveTo>
                    <a:lnTo>
                      <a:pt x="132" y="4"/>
                    </a:lnTo>
                    <a:lnTo>
                      <a:pt x="130" y="2"/>
                    </a:lnTo>
                    <a:lnTo>
                      <a:pt x="127" y="2"/>
                    </a:lnTo>
                    <a:lnTo>
                      <a:pt x="125" y="6"/>
                    </a:lnTo>
                    <a:lnTo>
                      <a:pt x="123" y="11"/>
                    </a:lnTo>
                    <a:lnTo>
                      <a:pt x="121" y="11"/>
                    </a:lnTo>
                    <a:lnTo>
                      <a:pt x="116" y="4"/>
                    </a:lnTo>
                    <a:lnTo>
                      <a:pt x="107" y="4"/>
                    </a:lnTo>
                    <a:lnTo>
                      <a:pt x="98" y="2"/>
                    </a:lnTo>
                    <a:lnTo>
                      <a:pt x="94" y="0"/>
                    </a:lnTo>
                    <a:lnTo>
                      <a:pt x="85" y="8"/>
                    </a:lnTo>
                    <a:lnTo>
                      <a:pt x="83" y="11"/>
                    </a:lnTo>
                    <a:lnTo>
                      <a:pt x="85" y="15"/>
                    </a:lnTo>
                    <a:lnTo>
                      <a:pt x="87" y="17"/>
                    </a:lnTo>
                    <a:lnTo>
                      <a:pt x="89" y="21"/>
                    </a:lnTo>
                    <a:lnTo>
                      <a:pt x="92" y="23"/>
                    </a:lnTo>
                    <a:lnTo>
                      <a:pt x="89" y="31"/>
                    </a:lnTo>
                    <a:lnTo>
                      <a:pt x="87" y="33"/>
                    </a:lnTo>
                    <a:lnTo>
                      <a:pt x="85" y="35"/>
                    </a:lnTo>
                    <a:lnTo>
                      <a:pt x="83" y="35"/>
                    </a:lnTo>
                    <a:lnTo>
                      <a:pt x="80" y="39"/>
                    </a:lnTo>
                    <a:lnTo>
                      <a:pt x="78" y="41"/>
                    </a:lnTo>
                    <a:lnTo>
                      <a:pt x="74" y="43"/>
                    </a:lnTo>
                    <a:lnTo>
                      <a:pt x="71" y="43"/>
                    </a:lnTo>
                    <a:lnTo>
                      <a:pt x="71" y="44"/>
                    </a:lnTo>
                    <a:lnTo>
                      <a:pt x="71" y="60"/>
                    </a:lnTo>
                    <a:lnTo>
                      <a:pt x="74" y="66"/>
                    </a:lnTo>
                    <a:lnTo>
                      <a:pt x="74" y="68"/>
                    </a:lnTo>
                    <a:lnTo>
                      <a:pt x="71" y="70"/>
                    </a:lnTo>
                    <a:lnTo>
                      <a:pt x="69" y="72"/>
                    </a:lnTo>
                    <a:lnTo>
                      <a:pt x="69" y="74"/>
                    </a:lnTo>
                    <a:lnTo>
                      <a:pt x="71" y="77"/>
                    </a:lnTo>
                    <a:lnTo>
                      <a:pt x="71" y="83"/>
                    </a:lnTo>
                    <a:lnTo>
                      <a:pt x="69" y="89"/>
                    </a:lnTo>
                    <a:lnTo>
                      <a:pt x="63" y="99"/>
                    </a:lnTo>
                    <a:lnTo>
                      <a:pt x="60" y="103"/>
                    </a:lnTo>
                    <a:lnTo>
                      <a:pt x="58" y="105"/>
                    </a:lnTo>
                    <a:lnTo>
                      <a:pt x="56" y="107"/>
                    </a:lnTo>
                    <a:lnTo>
                      <a:pt x="56" y="110"/>
                    </a:lnTo>
                    <a:lnTo>
                      <a:pt x="54" y="128"/>
                    </a:lnTo>
                    <a:lnTo>
                      <a:pt x="54" y="134"/>
                    </a:lnTo>
                    <a:lnTo>
                      <a:pt x="54" y="139"/>
                    </a:lnTo>
                    <a:lnTo>
                      <a:pt x="51" y="143"/>
                    </a:lnTo>
                    <a:lnTo>
                      <a:pt x="49" y="151"/>
                    </a:lnTo>
                    <a:lnTo>
                      <a:pt x="49" y="157"/>
                    </a:lnTo>
                    <a:lnTo>
                      <a:pt x="49" y="165"/>
                    </a:lnTo>
                    <a:lnTo>
                      <a:pt x="49" y="170"/>
                    </a:lnTo>
                    <a:lnTo>
                      <a:pt x="49" y="174"/>
                    </a:lnTo>
                    <a:lnTo>
                      <a:pt x="45" y="180"/>
                    </a:lnTo>
                    <a:lnTo>
                      <a:pt x="47" y="184"/>
                    </a:lnTo>
                    <a:lnTo>
                      <a:pt x="47" y="190"/>
                    </a:lnTo>
                    <a:lnTo>
                      <a:pt x="47" y="196"/>
                    </a:lnTo>
                    <a:lnTo>
                      <a:pt x="45" y="205"/>
                    </a:lnTo>
                    <a:lnTo>
                      <a:pt x="40" y="215"/>
                    </a:lnTo>
                    <a:lnTo>
                      <a:pt x="40" y="219"/>
                    </a:lnTo>
                    <a:lnTo>
                      <a:pt x="40" y="225"/>
                    </a:lnTo>
                    <a:lnTo>
                      <a:pt x="42" y="229"/>
                    </a:lnTo>
                    <a:lnTo>
                      <a:pt x="40" y="233"/>
                    </a:lnTo>
                    <a:lnTo>
                      <a:pt x="40" y="234"/>
                    </a:lnTo>
                    <a:lnTo>
                      <a:pt x="38" y="234"/>
                    </a:lnTo>
                    <a:lnTo>
                      <a:pt x="36" y="234"/>
                    </a:lnTo>
                    <a:lnTo>
                      <a:pt x="31" y="238"/>
                    </a:lnTo>
                    <a:lnTo>
                      <a:pt x="29" y="240"/>
                    </a:lnTo>
                    <a:lnTo>
                      <a:pt x="29" y="244"/>
                    </a:lnTo>
                    <a:lnTo>
                      <a:pt x="29" y="250"/>
                    </a:lnTo>
                    <a:lnTo>
                      <a:pt x="29" y="256"/>
                    </a:lnTo>
                    <a:lnTo>
                      <a:pt x="29" y="260"/>
                    </a:lnTo>
                    <a:lnTo>
                      <a:pt x="31" y="266"/>
                    </a:lnTo>
                    <a:lnTo>
                      <a:pt x="31" y="267"/>
                    </a:lnTo>
                    <a:lnTo>
                      <a:pt x="29" y="267"/>
                    </a:lnTo>
                    <a:lnTo>
                      <a:pt x="27" y="269"/>
                    </a:lnTo>
                    <a:lnTo>
                      <a:pt x="25" y="279"/>
                    </a:lnTo>
                    <a:lnTo>
                      <a:pt x="22" y="287"/>
                    </a:lnTo>
                    <a:lnTo>
                      <a:pt x="22" y="293"/>
                    </a:lnTo>
                    <a:lnTo>
                      <a:pt x="18" y="297"/>
                    </a:lnTo>
                    <a:lnTo>
                      <a:pt x="16" y="299"/>
                    </a:lnTo>
                    <a:lnTo>
                      <a:pt x="18" y="301"/>
                    </a:lnTo>
                    <a:lnTo>
                      <a:pt x="20" y="308"/>
                    </a:lnTo>
                    <a:lnTo>
                      <a:pt x="18" y="314"/>
                    </a:lnTo>
                    <a:lnTo>
                      <a:pt x="18" y="316"/>
                    </a:lnTo>
                    <a:lnTo>
                      <a:pt x="20" y="318"/>
                    </a:lnTo>
                    <a:lnTo>
                      <a:pt x="25" y="320"/>
                    </a:lnTo>
                    <a:lnTo>
                      <a:pt x="25" y="324"/>
                    </a:lnTo>
                    <a:lnTo>
                      <a:pt x="25" y="334"/>
                    </a:lnTo>
                    <a:lnTo>
                      <a:pt x="20" y="341"/>
                    </a:lnTo>
                    <a:lnTo>
                      <a:pt x="20" y="343"/>
                    </a:lnTo>
                    <a:lnTo>
                      <a:pt x="20" y="347"/>
                    </a:lnTo>
                    <a:lnTo>
                      <a:pt x="22" y="351"/>
                    </a:lnTo>
                    <a:lnTo>
                      <a:pt x="25" y="355"/>
                    </a:lnTo>
                    <a:lnTo>
                      <a:pt x="25" y="357"/>
                    </a:lnTo>
                    <a:lnTo>
                      <a:pt x="25" y="361"/>
                    </a:lnTo>
                    <a:lnTo>
                      <a:pt x="25" y="365"/>
                    </a:lnTo>
                    <a:lnTo>
                      <a:pt x="27" y="368"/>
                    </a:lnTo>
                    <a:lnTo>
                      <a:pt x="27" y="372"/>
                    </a:lnTo>
                    <a:lnTo>
                      <a:pt x="25" y="376"/>
                    </a:lnTo>
                    <a:lnTo>
                      <a:pt x="25" y="380"/>
                    </a:lnTo>
                    <a:lnTo>
                      <a:pt x="25" y="384"/>
                    </a:lnTo>
                    <a:lnTo>
                      <a:pt x="27" y="386"/>
                    </a:lnTo>
                    <a:lnTo>
                      <a:pt x="25" y="386"/>
                    </a:lnTo>
                    <a:lnTo>
                      <a:pt x="22" y="386"/>
                    </a:lnTo>
                    <a:lnTo>
                      <a:pt x="22" y="388"/>
                    </a:lnTo>
                    <a:lnTo>
                      <a:pt x="20" y="392"/>
                    </a:lnTo>
                    <a:lnTo>
                      <a:pt x="20" y="394"/>
                    </a:lnTo>
                    <a:lnTo>
                      <a:pt x="22" y="397"/>
                    </a:lnTo>
                    <a:lnTo>
                      <a:pt x="22" y="403"/>
                    </a:lnTo>
                    <a:lnTo>
                      <a:pt x="22" y="407"/>
                    </a:lnTo>
                    <a:lnTo>
                      <a:pt x="20" y="413"/>
                    </a:lnTo>
                    <a:lnTo>
                      <a:pt x="20" y="419"/>
                    </a:lnTo>
                    <a:lnTo>
                      <a:pt x="20" y="423"/>
                    </a:lnTo>
                    <a:lnTo>
                      <a:pt x="16" y="429"/>
                    </a:lnTo>
                    <a:lnTo>
                      <a:pt x="13" y="432"/>
                    </a:lnTo>
                    <a:lnTo>
                      <a:pt x="16" y="436"/>
                    </a:lnTo>
                    <a:lnTo>
                      <a:pt x="16" y="442"/>
                    </a:lnTo>
                    <a:lnTo>
                      <a:pt x="13" y="446"/>
                    </a:lnTo>
                    <a:lnTo>
                      <a:pt x="4" y="448"/>
                    </a:lnTo>
                    <a:lnTo>
                      <a:pt x="2" y="450"/>
                    </a:lnTo>
                    <a:lnTo>
                      <a:pt x="2" y="454"/>
                    </a:lnTo>
                    <a:lnTo>
                      <a:pt x="4" y="460"/>
                    </a:lnTo>
                    <a:lnTo>
                      <a:pt x="4" y="465"/>
                    </a:lnTo>
                    <a:lnTo>
                      <a:pt x="2" y="469"/>
                    </a:lnTo>
                    <a:lnTo>
                      <a:pt x="0" y="473"/>
                    </a:lnTo>
                    <a:lnTo>
                      <a:pt x="0" y="479"/>
                    </a:lnTo>
                    <a:lnTo>
                      <a:pt x="2" y="481"/>
                    </a:lnTo>
                    <a:lnTo>
                      <a:pt x="4" y="483"/>
                    </a:lnTo>
                    <a:lnTo>
                      <a:pt x="7" y="481"/>
                    </a:lnTo>
                    <a:lnTo>
                      <a:pt x="9" y="479"/>
                    </a:lnTo>
                    <a:lnTo>
                      <a:pt x="11" y="481"/>
                    </a:lnTo>
                    <a:lnTo>
                      <a:pt x="13" y="485"/>
                    </a:lnTo>
                    <a:lnTo>
                      <a:pt x="11" y="489"/>
                    </a:lnTo>
                    <a:lnTo>
                      <a:pt x="9" y="491"/>
                    </a:lnTo>
                    <a:lnTo>
                      <a:pt x="9" y="492"/>
                    </a:lnTo>
                    <a:lnTo>
                      <a:pt x="13" y="498"/>
                    </a:lnTo>
                    <a:lnTo>
                      <a:pt x="20" y="506"/>
                    </a:lnTo>
                    <a:lnTo>
                      <a:pt x="25" y="510"/>
                    </a:lnTo>
                    <a:lnTo>
                      <a:pt x="42" y="510"/>
                    </a:lnTo>
                    <a:lnTo>
                      <a:pt x="67" y="512"/>
                    </a:lnTo>
                    <a:lnTo>
                      <a:pt x="65" y="504"/>
                    </a:lnTo>
                    <a:lnTo>
                      <a:pt x="56" y="504"/>
                    </a:lnTo>
                    <a:lnTo>
                      <a:pt x="60" y="504"/>
                    </a:lnTo>
                    <a:lnTo>
                      <a:pt x="60" y="502"/>
                    </a:lnTo>
                    <a:lnTo>
                      <a:pt x="60" y="496"/>
                    </a:lnTo>
                    <a:lnTo>
                      <a:pt x="60" y="491"/>
                    </a:lnTo>
                    <a:lnTo>
                      <a:pt x="60" y="487"/>
                    </a:lnTo>
                    <a:lnTo>
                      <a:pt x="65" y="485"/>
                    </a:lnTo>
                    <a:lnTo>
                      <a:pt x="69" y="483"/>
                    </a:lnTo>
                    <a:lnTo>
                      <a:pt x="67" y="479"/>
                    </a:lnTo>
                    <a:lnTo>
                      <a:pt x="63" y="477"/>
                    </a:lnTo>
                    <a:lnTo>
                      <a:pt x="65" y="473"/>
                    </a:lnTo>
                    <a:lnTo>
                      <a:pt x="65" y="469"/>
                    </a:lnTo>
                    <a:lnTo>
                      <a:pt x="69" y="473"/>
                    </a:lnTo>
                    <a:lnTo>
                      <a:pt x="69" y="477"/>
                    </a:lnTo>
                    <a:lnTo>
                      <a:pt x="76" y="475"/>
                    </a:lnTo>
                    <a:lnTo>
                      <a:pt x="80" y="475"/>
                    </a:lnTo>
                    <a:lnTo>
                      <a:pt x="80" y="469"/>
                    </a:lnTo>
                    <a:lnTo>
                      <a:pt x="80" y="463"/>
                    </a:lnTo>
                    <a:lnTo>
                      <a:pt x="83" y="458"/>
                    </a:lnTo>
                    <a:lnTo>
                      <a:pt x="87" y="454"/>
                    </a:lnTo>
                    <a:lnTo>
                      <a:pt x="96" y="446"/>
                    </a:lnTo>
                    <a:lnTo>
                      <a:pt x="107" y="438"/>
                    </a:lnTo>
                    <a:lnTo>
                      <a:pt x="105" y="434"/>
                    </a:lnTo>
                    <a:lnTo>
                      <a:pt x="105" y="429"/>
                    </a:lnTo>
                    <a:lnTo>
                      <a:pt x="105" y="425"/>
                    </a:lnTo>
                    <a:lnTo>
                      <a:pt x="103" y="421"/>
                    </a:lnTo>
                    <a:lnTo>
                      <a:pt x="98" y="421"/>
                    </a:lnTo>
                    <a:lnTo>
                      <a:pt x="94" y="421"/>
                    </a:lnTo>
                    <a:lnTo>
                      <a:pt x="89" y="415"/>
                    </a:lnTo>
                    <a:lnTo>
                      <a:pt x="83" y="409"/>
                    </a:lnTo>
                    <a:lnTo>
                      <a:pt x="80" y="405"/>
                    </a:lnTo>
                    <a:lnTo>
                      <a:pt x="83" y="401"/>
                    </a:lnTo>
                    <a:lnTo>
                      <a:pt x="89" y="396"/>
                    </a:lnTo>
                    <a:lnTo>
                      <a:pt x="101" y="384"/>
                    </a:lnTo>
                    <a:lnTo>
                      <a:pt x="103" y="384"/>
                    </a:lnTo>
                    <a:lnTo>
                      <a:pt x="105" y="386"/>
                    </a:lnTo>
                    <a:lnTo>
                      <a:pt x="107" y="386"/>
                    </a:lnTo>
                    <a:lnTo>
                      <a:pt x="109" y="386"/>
                    </a:lnTo>
                    <a:lnTo>
                      <a:pt x="109" y="380"/>
                    </a:lnTo>
                    <a:lnTo>
                      <a:pt x="107" y="380"/>
                    </a:lnTo>
                    <a:lnTo>
                      <a:pt x="107" y="376"/>
                    </a:lnTo>
                    <a:lnTo>
                      <a:pt x="112" y="376"/>
                    </a:lnTo>
                    <a:lnTo>
                      <a:pt x="114" y="374"/>
                    </a:lnTo>
                    <a:lnTo>
                      <a:pt x="114" y="363"/>
                    </a:lnTo>
                    <a:lnTo>
                      <a:pt x="116" y="353"/>
                    </a:lnTo>
                    <a:lnTo>
                      <a:pt x="121" y="351"/>
                    </a:lnTo>
                    <a:lnTo>
                      <a:pt x="125" y="349"/>
                    </a:lnTo>
                    <a:lnTo>
                      <a:pt x="127" y="347"/>
                    </a:lnTo>
                    <a:lnTo>
                      <a:pt x="125" y="345"/>
                    </a:lnTo>
                    <a:lnTo>
                      <a:pt x="118" y="345"/>
                    </a:lnTo>
                    <a:lnTo>
                      <a:pt x="121" y="341"/>
                    </a:lnTo>
                    <a:lnTo>
                      <a:pt x="125" y="341"/>
                    </a:lnTo>
                    <a:lnTo>
                      <a:pt x="130" y="341"/>
                    </a:lnTo>
                    <a:lnTo>
                      <a:pt x="132" y="343"/>
                    </a:lnTo>
                    <a:lnTo>
                      <a:pt x="132" y="345"/>
                    </a:lnTo>
                    <a:lnTo>
                      <a:pt x="134" y="347"/>
                    </a:lnTo>
                    <a:lnTo>
                      <a:pt x="139" y="345"/>
                    </a:lnTo>
                    <a:lnTo>
                      <a:pt x="141" y="343"/>
                    </a:lnTo>
                    <a:lnTo>
                      <a:pt x="139" y="341"/>
                    </a:lnTo>
                    <a:lnTo>
                      <a:pt x="139" y="335"/>
                    </a:lnTo>
                    <a:lnTo>
                      <a:pt x="130" y="337"/>
                    </a:lnTo>
                    <a:lnTo>
                      <a:pt x="121" y="335"/>
                    </a:lnTo>
                    <a:lnTo>
                      <a:pt x="121" y="326"/>
                    </a:lnTo>
                    <a:lnTo>
                      <a:pt x="118" y="326"/>
                    </a:lnTo>
                    <a:lnTo>
                      <a:pt x="114" y="324"/>
                    </a:lnTo>
                    <a:lnTo>
                      <a:pt x="118" y="312"/>
                    </a:lnTo>
                    <a:lnTo>
                      <a:pt x="123" y="312"/>
                    </a:lnTo>
                    <a:lnTo>
                      <a:pt x="127" y="314"/>
                    </a:lnTo>
                    <a:lnTo>
                      <a:pt x="130" y="316"/>
                    </a:lnTo>
                    <a:lnTo>
                      <a:pt x="130" y="318"/>
                    </a:lnTo>
                    <a:lnTo>
                      <a:pt x="141" y="320"/>
                    </a:lnTo>
                    <a:lnTo>
                      <a:pt x="150" y="316"/>
                    </a:lnTo>
                    <a:lnTo>
                      <a:pt x="156" y="312"/>
                    </a:lnTo>
                    <a:lnTo>
                      <a:pt x="159" y="287"/>
                    </a:lnTo>
                    <a:lnTo>
                      <a:pt x="152" y="283"/>
                    </a:lnTo>
                    <a:lnTo>
                      <a:pt x="152" y="281"/>
                    </a:lnTo>
                    <a:lnTo>
                      <a:pt x="152" y="279"/>
                    </a:lnTo>
                    <a:lnTo>
                      <a:pt x="154" y="275"/>
                    </a:lnTo>
                    <a:lnTo>
                      <a:pt x="156" y="279"/>
                    </a:lnTo>
                    <a:lnTo>
                      <a:pt x="161" y="281"/>
                    </a:lnTo>
                    <a:lnTo>
                      <a:pt x="163" y="279"/>
                    </a:lnTo>
                    <a:lnTo>
                      <a:pt x="165" y="277"/>
                    </a:lnTo>
                    <a:lnTo>
                      <a:pt x="179" y="275"/>
                    </a:lnTo>
                    <a:lnTo>
                      <a:pt x="190" y="275"/>
                    </a:lnTo>
                    <a:lnTo>
                      <a:pt x="201" y="273"/>
                    </a:lnTo>
                    <a:lnTo>
                      <a:pt x="212" y="269"/>
                    </a:lnTo>
                    <a:lnTo>
                      <a:pt x="219" y="262"/>
                    </a:lnTo>
                    <a:lnTo>
                      <a:pt x="223" y="254"/>
                    </a:lnTo>
                    <a:lnTo>
                      <a:pt x="230" y="234"/>
                    </a:lnTo>
                    <a:lnTo>
                      <a:pt x="223" y="234"/>
                    </a:lnTo>
                    <a:lnTo>
                      <a:pt x="221" y="233"/>
                    </a:lnTo>
                    <a:lnTo>
                      <a:pt x="219" y="231"/>
                    </a:lnTo>
                    <a:lnTo>
                      <a:pt x="219" y="229"/>
                    </a:lnTo>
                    <a:lnTo>
                      <a:pt x="221" y="225"/>
                    </a:lnTo>
                    <a:lnTo>
                      <a:pt x="221" y="223"/>
                    </a:lnTo>
                    <a:lnTo>
                      <a:pt x="221" y="221"/>
                    </a:lnTo>
                    <a:lnTo>
                      <a:pt x="217" y="213"/>
                    </a:lnTo>
                    <a:lnTo>
                      <a:pt x="210" y="207"/>
                    </a:lnTo>
                    <a:lnTo>
                      <a:pt x="203" y="194"/>
                    </a:lnTo>
                    <a:lnTo>
                      <a:pt x="205" y="194"/>
                    </a:lnTo>
                    <a:lnTo>
                      <a:pt x="205" y="190"/>
                    </a:lnTo>
                    <a:lnTo>
                      <a:pt x="205" y="184"/>
                    </a:lnTo>
                    <a:lnTo>
                      <a:pt x="208" y="180"/>
                    </a:lnTo>
                    <a:lnTo>
                      <a:pt x="205" y="180"/>
                    </a:lnTo>
                    <a:lnTo>
                      <a:pt x="208" y="178"/>
                    </a:lnTo>
                    <a:lnTo>
                      <a:pt x="210" y="176"/>
                    </a:lnTo>
                    <a:lnTo>
                      <a:pt x="210" y="172"/>
                    </a:lnTo>
                    <a:lnTo>
                      <a:pt x="210" y="169"/>
                    </a:lnTo>
                    <a:lnTo>
                      <a:pt x="210" y="167"/>
                    </a:lnTo>
                    <a:lnTo>
                      <a:pt x="210" y="163"/>
                    </a:lnTo>
                    <a:lnTo>
                      <a:pt x="212" y="161"/>
                    </a:lnTo>
                    <a:lnTo>
                      <a:pt x="212" y="157"/>
                    </a:lnTo>
                    <a:lnTo>
                      <a:pt x="212" y="153"/>
                    </a:lnTo>
                    <a:lnTo>
                      <a:pt x="214" y="153"/>
                    </a:lnTo>
                    <a:lnTo>
                      <a:pt x="217" y="151"/>
                    </a:lnTo>
                    <a:lnTo>
                      <a:pt x="217" y="147"/>
                    </a:lnTo>
                    <a:lnTo>
                      <a:pt x="214" y="143"/>
                    </a:lnTo>
                    <a:lnTo>
                      <a:pt x="217" y="141"/>
                    </a:lnTo>
                    <a:lnTo>
                      <a:pt x="219" y="138"/>
                    </a:lnTo>
                    <a:lnTo>
                      <a:pt x="221" y="130"/>
                    </a:lnTo>
                    <a:lnTo>
                      <a:pt x="223" y="126"/>
                    </a:lnTo>
                    <a:lnTo>
                      <a:pt x="228" y="124"/>
                    </a:lnTo>
                    <a:lnTo>
                      <a:pt x="232" y="120"/>
                    </a:lnTo>
                    <a:lnTo>
                      <a:pt x="232" y="114"/>
                    </a:lnTo>
                    <a:lnTo>
                      <a:pt x="235" y="112"/>
                    </a:lnTo>
                    <a:lnTo>
                      <a:pt x="237" y="110"/>
                    </a:lnTo>
                    <a:lnTo>
                      <a:pt x="241" y="108"/>
                    </a:lnTo>
                    <a:lnTo>
                      <a:pt x="243" y="107"/>
                    </a:lnTo>
                    <a:lnTo>
                      <a:pt x="246" y="105"/>
                    </a:lnTo>
                    <a:lnTo>
                      <a:pt x="248" y="103"/>
                    </a:lnTo>
                    <a:lnTo>
                      <a:pt x="252" y="99"/>
                    </a:lnTo>
                    <a:lnTo>
                      <a:pt x="257" y="93"/>
                    </a:lnTo>
                    <a:lnTo>
                      <a:pt x="257" y="91"/>
                    </a:lnTo>
                    <a:lnTo>
                      <a:pt x="261" y="91"/>
                    </a:lnTo>
                    <a:lnTo>
                      <a:pt x="266" y="91"/>
                    </a:lnTo>
                    <a:lnTo>
                      <a:pt x="268" y="89"/>
                    </a:lnTo>
                    <a:lnTo>
                      <a:pt x="270" y="87"/>
                    </a:lnTo>
                    <a:lnTo>
                      <a:pt x="272" y="85"/>
                    </a:lnTo>
                    <a:lnTo>
                      <a:pt x="272" y="72"/>
                    </a:lnTo>
                    <a:lnTo>
                      <a:pt x="270" y="62"/>
                    </a:lnTo>
                    <a:lnTo>
                      <a:pt x="268" y="60"/>
                    </a:lnTo>
                    <a:lnTo>
                      <a:pt x="266" y="60"/>
                    </a:lnTo>
                    <a:lnTo>
                      <a:pt x="266" y="62"/>
                    </a:lnTo>
                    <a:lnTo>
                      <a:pt x="263" y="62"/>
                    </a:lnTo>
                    <a:lnTo>
                      <a:pt x="259" y="60"/>
                    </a:lnTo>
                    <a:lnTo>
                      <a:pt x="257" y="64"/>
                    </a:lnTo>
                    <a:lnTo>
                      <a:pt x="257" y="66"/>
                    </a:lnTo>
                    <a:lnTo>
                      <a:pt x="257" y="68"/>
                    </a:lnTo>
                    <a:lnTo>
                      <a:pt x="257" y="74"/>
                    </a:lnTo>
                    <a:lnTo>
                      <a:pt x="257" y="75"/>
                    </a:lnTo>
                    <a:lnTo>
                      <a:pt x="255" y="79"/>
                    </a:lnTo>
                    <a:lnTo>
                      <a:pt x="250" y="81"/>
                    </a:lnTo>
                    <a:lnTo>
                      <a:pt x="248" y="85"/>
                    </a:lnTo>
                    <a:lnTo>
                      <a:pt x="246" y="89"/>
                    </a:lnTo>
                    <a:lnTo>
                      <a:pt x="243" y="89"/>
                    </a:lnTo>
                    <a:lnTo>
                      <a:pt x="239" y="89"/>
                    </a:lnTo>
                    <a:lnTo>
                      <a:pt x="228" y="89"/>
                    </a:lnTo>
                    <a:lnTo>
                      <a:pt x="221" y="89"/>
                    </a:lnTo>
                    <a:lnTo>
                      <a:pt x="217" y="87"/>
                    </a:lnTo>
                    <a:lnTo>
                      <a:pt x="212" y="85"/>
                    </a:lnTo>
                    <a:lnTo>
                      <a:pt x="208" y="85"/>
                    </a:lnTo>
                    <a:lnTo>
                      <a:pt x="203" y="85"/>
                    </a:lnTo>
                    <a:lnTo>
                      <a:pt x="203" y="81"/>
                    </a:lnTo>
                    <a:lnTo>
                      <a:pt x="208" y="75"/>
                    </a:lnTo>
                    <a:lnTo>
                      <a:pt x="212" y="72"/>
                    </a:lnTo>
                    <a:lnTo>
                      <a:pt x="214" y="64"/>
                    </a:lnTo>
                    <a:lnTo>
                      <a:pt x="214" y="60"/>
                    </a:lnTo>
                    <a:lnTo>
                      <a:pt x="214" y="58"/>
                    </a:lnTo>
                    <a:lnTo>
                      <a:pt x="214" y="56"/>
                    </a:lnTo>
                    <a:lnTo>
                      <a:pt x="208" y="50"/>
                    </a:lnTo>
                    <a:lnTo>
                      <a:pt x="205" y="46"/>
                    </a:lnTo>
                    <a:lnTo>
                      <a:pt x="199" y="43"/>
                    </a:lnTo>
                    <a:lnTo>
                      <a:pt x="197" y="41"/>
                    </a:lnTo>
                    <a:lnTo>
                      <a:pt x="194" y="41"/>
                    </a:lnTo>
                    <a:lnTo>
                      <a:pt x="192" y="41"/>
                    </a:lnTo>
                    <a:lnTo>
                      <a:pt x="190" y="39"/>
                    </a:lnTo>
                    <a:lnTo>
                      <a:pt x="185" y="35"/>
                    </a:lnTo>
                    <a:lnTo>
                      <a:pt x="181" y="33"/>
                    </a:lnTo>
                    <a:lnTo>
                      <a:pt x="179" y="33"/>
                    </a:lnTo>
                    <a:lnTo>
                      <a:pt x="176" y="29"/>
                    </a:lnTo>
                    <a:lnTo>
                      <a:pt x="174" y="25"/>
                    </a:lnTo>
                    <a:lnTo>
                      <a:pt x="172" y="21"/>
                    </a:lnTo>
                    <a:lnTo>
                      <a:pt x="170" y="19"/>
                    </a:lnTo>
                    <a:lnTo>
                      <a:pt x="165" y="17"/>
                    </a:lnTo>
                    <a:lnTo>
                      <a:pt x="163" y="13"/>
                    </a:lnTo>
                    <a:lnTo>
                      <a:pt x="161" y="8"/>
                    </a:lnTo>
                    <a:lnTo>
                      <a:pt x="152" y="4"/>
                    </a:lnTo>
                    <a:close/>
                    <a:moveTo>
                      <a:pt x="127" y="555"/>
                    </a:moveTo>
                    <a:lnTo>
                      <a:pt x="127" y="555"/>
                    </a:lnTo>
                    <a:lnTo>
                      <a:pt x="125" y="557"/>
                    </a:lnTo>
                    <a:lnTo>
                      <a:pt x="123" y="558"/>
                    </a:lnTo>
                    <a:lnTo>
                      <a:pt x="127" y="560"/>
                    </a:lnTo>
                    <a:lnTo>
                      <a:pt x="134" y="560"/>
                    </a:lnTo>
                    <a:lnTo>
                      <a:pt x="134" y="558"/>
                    </a:lnTo>
                    <a:lnTo>
                      <a:pt x="132" y="557"/>
                    </a:lnTo>
                    <a:lnTo>
                      <a:pt x="127" y="5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6" name="Freeform 659"/>
              <p:cNvSpPr>
                <a:spLocks/>
              </p:cNvSpPr>
              <p:nvPr/>
            </p:nvSpPr>
            <p:spPr bwMode="auto">
              <a:xfrm>
                <a:off x="1760" y="3273"/>
                <a:ext cx="44" cy="39"/>
              </a:xfrm>
              <a:custGeom>
                <a:avLst/>
                <a:gdLst>
                  <a:gd name="T0" fmla="*/ 0 w 44"/>
                  <a:gd name="T1" fmla="*/ 0 h 39"/>
                  <a:gd name="T2" fmla="*/ 0 w 44"/>
                  <a:gd name="T3" fmla="*/ 37 h 39"/>
                  <a:gd name="T4" fmla="*/ 4 w 44"/>
                  <a:gd name="T5" fmla="*/ 35 h 39"/>
                  <a:gd name="T6" fmla="*/ 11 w 44"/>
                  <a:gd name="T7" fmla="*/ 37 h 39"/>
                  <a:gd name="T8" fmla="*/ 44 w 44"/>
                  <a:gd name="T9" fmla="*/ 39 h 39"/>
                  <a:gd name="T10" fmla="*/ 44 w 44"/>
                  <a:gd name="T11" fmla="*/ 37 h 39"/>
                  <a:gd name="T12" fmla="*/ 42 w 44"/>
                  <a:gd name="T13" fmla="*/ 34 h 39"/>
                  <a:gd name="T14" fmla="*/ 40 w 44"/>
                  <a:gd name="T15" fmla="*/ 34 h 39"/>
                  <a:gd name="T16" fmla="*/ 36 w 44"/>
                  <a:gd name="T17" fmla="*/ 34 h 39"/>
                  <a:gd name="T18" fmla="*/ 31 w 44"/>
                  <a:gd name="T19" fmla="*/ 34 h 39"/>
                  <a:gd name="T20" fmla="*/ 27 w 44"/>
                  <a:gd name="T21" fmla="*/ 32 h 39"/>
                  <a:gd name="T22" fmla="*/ 4 w 44"/>
                  <a:gd name="T23" fmla="*/ 16 h 39"/>
                  <a:gd name="T24" fmla="*/ 4 w 44"/>
                  <a:gd name="T25" fmla="*/ 12 h 39"/>
                  <a:gd name="T26" fmla="*/ 4 w 44"/>
                  <a:gd name="T27" fmla="*/ 8 h 39"/>
                  <a:gd name="T28" fmla="*/ 4 w 44"/>
                  <a:gd name="T29" fmla="*/ 2 h 39"/>
                  <a:gd name="T30" fmla="*/ 0 w 44"/>
                  <a:gd name="T3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39">
                    <a:moveTo>
                      <a:pt x="0" y="0"/>
                    </a:moveTo>
                    <a:lnTo>
                      <a:pt x="0" y="37"/>
                    </a:lnTo>
                    <a:lnTo>
                      <a:pt x="4" y="35"/>
                    </a:lnTo>
                    <a:lnTo>
                      <a:pt x="11" y="37"/>
                    </a:lnTo>
                    <a:lnTo>
                      <a:pt x="44" y="39"/>
                    </a:lnTo>
                    <a:lnTo>
                      <a:pt x="44" y="37"/>
                    </a:lnTo>
                    <a:lnTo>
                      <a:pt x="42" y="34"/>
                    </a:lnTo>
                    <a:lnTo>
                      <a:pt x="40" y="34"/>
                    </a:lnTo>
                    <a:lnTo>
                      <a:pt x="36" y="34"/>
                    </a:lnTo>
                    <a:lnTo>
                      <a:pt x="31" y="34"/>
                    </a:lnTo>
                    <a:lnTo>
                      <a:pt x="27" y="32"/>
                    </a:lnTo>
                    <a:lnTo>
                      <a:pt x="4" y="16"/>
                    </a:lnTo>
                    <a:lnTo>
                      <a:pt x="4" y="12"/>
                    </a:lnTo>
                    <a:lnTo>
                      <a:pt x="4" y="8"/>
                    </a:lnTo>
                    <a:lnTo>
                      <a:pt x="4"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47" name="Freeform 660"/>
              <p:cNvSpPr>
                <a:spLocks/>
              </p:cNvSpPr>
              <p:nvPr/>
            </p:nvSpPr>
            <p:spPr bwMode="auto">
              <a:xfrm>
                <a:off x="1695" y="2750"/>
                <a:ext cx="272" cy="512"/>
              </a:xfrm>
              <a:custGeom>
                <a:avLst/>
                <a:gdLst>
                  <a:gd name="T0" fmla="*/ 123 w 272"/>
                  <a:gd name="T1" fmla="*/ 11 h 512"/>
                  <a:gd name="T2" fmla="*/ 85 w 272"/>
                  <a:gd name="T3" fmla="*/ 8 h 512"/>
                  <a:gd name="T4" fmla="*/ 89 w 272"/>
                  <a:gd name="T5" fmla="*/ 31 h 512"/>
                  <a:gd name="T6" fmla="*/ 74 w 272"/>
                  <a:gd name="T7" fmla="*/ 43 h 512"/>
                  <a:gd name="T8" fmla="*/ 71 w 272"/>
                  <a:gd name="T9" fmla="*/ 70 h 512"/>
                  <a:gd name="T10" fmla="*/ 63 w 272"/>
                  <a:gd name="T11" fmla="*/ 99 h 512"/>
                  <a:gd name="T12" fmla="*/ 54 w 272"/>
                  <a:gd name="T13" fmla="*/ 134 h 512"/>
                  <a:gd name="T14" fmla="*/ 49 w 272"/>
                  <a:gd name="T15" fmla="*/ 170 h 512"/>
                  <a:gd name="T16" fmla="*/ 45 w 272"/>
                  <a:gd name="T17" fmla="*/ 205 h 512"/>
                  <a:gd name="T18" fmla="*/ 40 w 272"/>
                  <a:gd name="T19" fmla="*/ 234 h 512"/>
                  <a:gd name="T20" fmla="*/ 29 w 272"/>
                  <a:gd name="T21" fmla="*/ 250 h 512"/>
                  <a:gd name="T22" fmla="*/ 27 w 272"/>
                  <a:gd name="T23" fmla="*/ 269 h 512"/>
                  <a:gd name="T24" fmla="*/ 18 w 272"/>
                  <a:gd name="T25" fmla="*/ 301 h 512"/>
                  <a:gd name="T26" fmla="*/ 25 w 272"/>
                  <a:gd name="T27" fmla="*/ 324 h 512"/>
                  <a:gd name="T28" fmla="*/ 25 w 272"/>
                  <a:gd name="T29" fmla="*/ 355 h 512"/>
                  <a:gd name="T30" fmla="*/ 25 w 272"/>
                  <a:gd name="T31" fmla="*/ 376 h 512"/>
                  <a:gd name="T32" fmla="*/ 22 w 272"/>
                  <a:gd name="T33" fmla="*/ 388 h 512"/>
                  <a:gd name="T34" fmla="*/ 20 w 272"/>
                  <a:gd name="T35" fmla="*/ 413 h 512"/>
                  <a:gd name="T36" fmla="*/ 16 w 272"/>
                  <a:gd name="T37" fmla="*/ 442 h 512"/>
                  <a:gd name="T38" fmla="*/ 4 w 272"/>
                  <a:gd name="T39" fmla="*/ 465 h 512"/>
                  <a:gd name="T40" fmla="*/ 7 w 272"/>
                  <a:gd name="T41" fmla="*/ 481 h 512"/>
                  <a:gd name="T42" fmla="*/ 9 w 272"/>
                  <a:gd name="T43" fmla="*/ 492 h 512"/>
                  <a:gd name="T44" fmla="*/ 65 w 272"/>
                  <a:gd name="T45" fmla="*/ 504 h 512"/>
                  <a:gd name="T46" fmla="*/ 60 w 272"/>
                  <a:gd name="T47" fmla="*/ 487 h 512"/>
                  <a:gd name="T48" fmla="*/ 65 w 272"/>
                  <a:gd name="T49" fmla="*/ 469 h 512"/>
                  <a:gd name="T50" fmla="*/ 80 w 272"/>
                  <a:gd name="T51" fmla="*/ 463 h 512"/>
                  <a:gd name="T52" fmla="*/ 105 w 272"/>
                  <a:gd name="T53" fmla="*/ 429 h 512"/>
                  <a:gd name="T54" fmla="*/ 83 w 272"/>
                  <a:gd name="T55" fmla="*/ 409 h 512"/>
                  <a:gd name="T56" fmla="*/ 105 w 272"/>
                  <a:gd name="T57" fmla="*/ 386 h 512"/>
                  <a:gd name="T58" fmla="*/ 112 w 272"/>
                  <a:gd name="T59" fmla="*/ 376 h 512"/>
                  <a:gd name="T60" fmla="*/ 127 w 272"/>
                  <a:gd name="T61" fmla="*/ 347 h 512"/>
                  <a:gd name="T62" fmla="*/ 132 w 272"/>
                  <a:gd name="T63" fmla="*/ 343 h 512"/>
                  <a:gd name="T64" fmla="*/ 139 w 272"/>
                  <a:gd name="T65" fmla="*/ 335 h 512"/>
                  <a:gd name="T66" fmla="*/ 118 w 272"/>
                  <a:gd name="T67" fmla="*/ 312 h 512"/>
                  <a:gd name="T68" fmla="*/ 150 w 272"/>
                  <a:gd name="T69" fmla="*/ 316 h 512"/>
                  <a:gd name="T70" fmla="*/ 154 w 272"/>
                  <a:gd name="T71" fmla="*/ 275 h 512"/>
                  <a:gd name="T72" fmla="*/ 190 w 272"/>
                  <a:gd name="T73" fmla="*/ 275 h 512"/>
                  <a:gd name="T74" fmla="*/ 223 w 272"/>
                  <a:gd name="T75" fmla="*/ 234 h 512"/>
                  <a:gd name="T76" fmla="*/ 221 w 272"/>
                  <a:gd name="T77" fmla="*/ 221 h 512"/>
                  <a:gd name="T78" fmla="*/ 205 w 272"/>
                  <a:gd name="T79" fmla="*/ 184 h 512"/>
                  <a:gd name="T80" fmla="*/ 210 w 272"/>
                  <a:gd name="T81" fmla="*/ 169 h 512"/>
                  <a:gd name="T82" fmla="*/ 214 w 272"/>
                  <a:gd name="T83" fmla="*/ 153 h 512"/>
                  <a:gd name="T84" fmla="*/ 221 w 272"/>
                  <a:gd name="T85" fmla="*/ 130 h 512"/>
                  <a:gd name="T86" fmla="*/ 237 w 272"/>
                  <a:gd name="T87" fmla="*/ 110 h 512"/>
                  <a:gd name="T88" fmla="*/ 257 w 272"/>
                  <a:gd name="T89" fmla="*/ 93 h 512"/>
                  <a:gd name="T90" fmla="*/ 272 w 272"/>
                  <a:gd name="T91" fmla="*/ 85 h 512"/>
                  <a:gd name="T92" fmla="*/ 263 w 272"/>
                  <a:gd name="T93" fmla="*/ 62 h 512"/>
                  <a:gd name="T94" fmla="*/ 257 w 272"/>
                  <a:gd name="T95" fmla="*/ 75 h 512"/>
                  <a:gd name="T96" fmla="*/ 239 w 272"/>
                  <a:gd name="T97" fmla="*/ 89 h 512"/>
                  <a:gd name="T98" fmla="*/ 203 w 272"/>
                  <a:gd name="T99" fmla="*/ 85 h 512"/>
                  <a:gd name="T100" fmla="*/ 214 w 272"/>
                  <a:gd name="T101" fmla="*/ 58 h 512"/>
                  <a:gd name="T102" fmla="*/ 194 w 272"/>
                  <a:gd name="T103" fmla="*/ 41 h 512"/>
                  <a:gd name="T104" fmla="*/ 176 w 272"/>
                  <a:gd name="T105" fmla="*/ 29 h 512"/>
                  <a:gd name="T106" fmla="*/ 161 w 272"/>
                  <a:gd name="T107" fmla="*/ 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512">
                    <a:moveTo>
                      <a:pt x="152" y="4"/>
                    </a:moveTo>
                    <a:lnTo>
                      <a:pt x="132" y="4"/>
                    </a:lnTo>
                    <a:lnTo>
                      <a:pt x="130" y="2"/>
                    </a:lnTo>
                    <a:lnTo>
                      <a:pt x="127" y="2"/>
                    </a:lnTo>
                    <a:lnTo>
                      <a:pt x="125" y="6"/>
                    </a:lnTo>
                    <a:lnTo>
                      <a:pt x="123" y="11"/>
                    </a:lnTo>
                    <a:lnTo>
                      <a:pt x="121" y="11"/>
                    </a:lnTo>
                    <a:lnTo>
                      <a:pt x="116" y="4"/>
                    </a:lnTo>
                    <a:lnTo>
                      <a:pt x="107" y="4"/>
                    </a:lnTo>
                    <a:lnTo>
                      <a:pt x="98" y="2"/>
                    </a:lnTo>
                    <a:lnTo>
                      <a:pt x="94" y="0"/>
                    </a:lnTo>
                    <a:lnTo>
                      <a:pt x="85" y="8"/>
                    </a:lnTo>
                    <a:lnTo>
                      <a:pt x="83" y="11"/>
                    </a:lnTo>
                    <a:lnTo>
                      <a:pt x="85" y="15"/>
                    </a:lnTo>
                    <a:lnTo>
                      <a:pt x="87" y="17"/>
                    </a:lnTo>
                    <a:lnTo>
                      <a:pt x="89" y="21"/>
                    </a:lnTo>
                    <a:lnTo>
                      <a:pt x="92" y="23"/>
                    </a:lnTo>
                    <a:lnTo>
                      <a:pt x="89" y="31"/>
                    </a:lnTo>
                    <a:lnTo>
                      <a:pt x="87" y="33"/>
                    </a:lnTo>
                    <a:lnTo>
                      <a:pt x="85" y="35"/>
                    </a:lnTo>
                    <a:lnTo>
                      <a:pt x="83" y="35"/>
                    </a:lnTo>
                    <a:lnTo>
                      <a:pt x="80" y="39"/>
                    </a:lnTo>
                    <a:lnTo>
                      <a:pt x="78" y="41"/>
                    </a:lnTo>
                    <a:lnTo>
                      <a:pt x="74" y="43"/>
                    </a:lnTo>
                    <a:lnTo>
                      <a:pt x="71" y="43"/>
                    </a:lnTo>
                    <a:lnTo>
                      <a:pt x="71" y="44"/>
                    </a:lnTo>
                    <a:lnTo>
                      <a:pt x="71" y="60"/>
                    </a:lnTo>
                    <a:lnTo>
                      <a:pt x="74" y="66"/>
                    </a:lnTo>
                    <a:lnTo>
                      <a:pt x="74" y="68"/>
                    </a:lnTo>
                    <a:lnTo>
                      <a:pt x="71" y="70"/>
                    </a:lnTo>
                    <a:lnTo>
                      <a:pt x="69" y="72"/>
                    </a:lnTo>
                    <a:lnTo>
                      <a:pt x="69" y="74"/>
                    </a:lnTo>
                    <a:lnTo>
                      <a:pt x="71" y="77"/>
                    </a:lnTo>
                    <a:lnTo>
                      <a:pt x="71" y="83"/>
                    </a:lnTo>
                    <a:lnTo>
                      <a:pt x="69" y="89"/>
                    </a:lnTo>
                    <a:lnTo>
                      <a:pt x="63" y="99"/>
                    </a:lnTo>
                    <a:lnTo>
                      <a:pt x="60" y="103"/>
                    </a:lnTo>
                    <a:lnTo>
                      <a:pt x="58" y="105"/>
                    </a:lnTo>
                    <a:lnTo>
                      <a:pt x="56" y="107"/>
                    </a:lnTo>
                    <a:lnTo>
                      <a:pt x="56" y="110"/>
                    </a:lnTo>
                    <a:lnTo>
                      <a:pt x="54" y="128"/>
                    </a:lnTo>
                    <a:lnTo>
                      <a:pt x="54" y="134"/>
                    </a:lnTo>
                    <a:lnTo>
                      <a:pt x="54" y="139"/>
                    </a:lnTo>
                    <a:lnTo>
                      <a:pt x="51" y="143"/>
                    </a:lnTo>
                    <a:lnTo>
                      <a:pt x="49" y="151"/>
                    </a:lnTo>
                    <a:lnTo>
                      <a:pt x="49" y="157"/>
                    </a:lnTo>
                    <a:lnTo>
                      <a:pt x="49" y="165"/>
                    </a:lnTo>
                    <a:lnTo>
                      <a:pt x="49" y="170"/>
                    </a:lnTo>
                    <a:lnTo>
                      <a:pt x="49" y="174"/>
                    </a:lnTo>
                    <a:lnTo>
                      <a:pt x="45" y="180"/>
                    </a:lnTo>
                    <a:lnTo>
                      <a:pt x="47" y="184"/>
                    </a:lnTo>
                    <a:lnTo>
                      <a:pt x="47" y="190"/>
                    </a:lnTo>
                    <a:lnTo>
                      <a:pt x="47" y="196"/>
                    </a:lnTo>
                    <a:lnTo>
                      <a:pt x="45" y="205"/>
                    </a:lnTo>
                    <a:lnTo>
                      <a:pt x="40" y="215"/>
                    </a:lnTo>
                    <a:lnTo>
                      <a:pt x="40" y="219"/>
                    </a:lnTo>
                    <a:lnTo>
                      <a:pt x="40" y="225"/>
                    </a:lnTo>
                    <a:lnTo>
                      <a:pt x="42" y="229"/>
                    </a:lnTo>
                    <a:lnTo>
                      <a:pt x="40" y="233"/>
                    </a:lnTo>
                    <a:lnTo>
                      <a:pt x="40" y="234"/>
                    </a:lnTo>
                    <a:lnTo>
                      <a:pt x="38" y="234"/>
                    </a:lnTo>
                    <a:lnTo>
                      <a:pt x="36" y="234"/>
                    </a:lnTo>
                    <a:lnTo>
                      <a:pt x="31" y="238"/>
                    </a:lnTo>
                    <a:lnTo>
                      <a:pt x="29" y="240"/>
                    </a:lnTo>
                    <a:lnTo>
                      <a:pt x="29" y="244"/>
                    </a:lnTo>
                    <a:lnTo>
                      <a:pt x="29" y="250"/>
                    </a:lnTo>
                    <a:lnTo>
                      <a:pt x="29" y="256"/>
                    </a:lnTo>
                    <a:lnTo>
                      <a:pt x="29" y="260"/>
                    </a:lnTo>
                    <a:lnTo>
                      <a:pt x="31" y="266"/>
                    </a:lnTo>
                    <a:lnTo>
                      <a:pt x="31" y="267"/>
                    </a:lnTo>
                    <a:lnTo>
                      <a:pt x="29" y="267"/>
                    </a:lnTo>
                    <a:lnTo>
                      <a:pt x="27" y="269"/>
                    </a:lnTo>
                    <a:lnTo>
                      <a:pt x="25" y="279"/>
                    </a:lnTo>
                    <a:lnTo>
                      <a:pt x="22" y="287"/>
                    </a:lnTo>
                    <a:lnTo>
                      <a:pt x="22" y="293"/>
                    </a:lnTo>
                    <a:lnTo>
                      <a:pt x="18" y="297"/>
                    </a:lnTo>
                    <a:lnTo>
                      <a:pt x="16" y="299"/>
                    </a:lnTo>
                    <a:lnTo>
                      <a:pt x="18" y="301"/>
                    </a:lnTo>
                    <a:lnTo>
                      <a:pt x="20" y="308"/>
                    </a:lnTo>
                    <a:lnTo>
                      <a:pt x="18" y="314"/>
                    </a:lnTo>
                    <a:lnTo>
                      <a:pt x="18" y="316"/>
                    </a:lnTo>
                    <a:lnTo>
                      <a:pt x="20" y="318"/>
                    </a:lnTo>
                    <a:lnTo>
                      <a:pt x="25" y="320"/>
                    </a:lnTo>
                    <a:lnTo>
                      <a:pt x="25" y="324"/>
                    </a:lnTo>
                    <a:lnTo>
                      <a:pt x="25" y="334"/>
                    </a:lnTo>
                    <a:lnTo>
                      <a:pt x="20" y="341"/>
                    </a:lnTo>
                    <a:lnTo>
                      <a:pt x="20" y="343"/>
                    </a:lnTo>
                    <a:lnTo>
                      <a:pt x="20" y="347"/>
                    </a:lnTo>
                    <a:lnTo>
                      <a:pt x="22" y="351"/>
                    </a:lnTo>
                    <a:lnTo>
                      <a:pt x="25" y="355"/>
                    </a:lnTo>
                    <a:lnTo>
                      <a:pt x="25" y="357"/>
                    </a:lnTo>
                    <a:lnTo>
                      <a:pt x="25" y="361"/>
                    </a:lnTo>
                    <a:lnTo>
                      <a:pt x="25" y="365"/>
                    </a:lnTo>
                    <a:lnTo>
                      <a:pt x="27" y="368"/>
                    </a:lnTo>
                    <a:lnTo>
                      <a:pt x="27" y="372"/>
                    </a:lnTo>
                    <a:lnTo>
                      <a:pt x="25" y="376"/>
                    </a:lnTo>
                    <a:lnTo>
                      <a:pt x="25" y="380"/>
                    </a:lnTo>
                    <a:lnTo>
                      <a:pt x="25" y="384"/>
                    </a:lnTo>
                    <a:lnTo>
                      <a:pt x="27" y="386"/>
                    </a:lnTo>
                    <a:lnTo>
                      <a:pt x="25" y="386"/>
                    </a:lnTo>
                    <a:lnTo>
                      <a:pt x="22" y="386"/>
                    </a:lnTo>
                    <a:lnTo>
                      <a:pt x="22" y="388"/>
                    </a:lnTo>
                    <a:lnTo>
                      <a:pt x="20" y="392"/>
                    </a:lnTo>
                    <a:lnTo>
                      <a:pt x="20" y="394"/>
                    </a:lnTo>
                    <a:lnTo>
                      <a:pt x="22" y="397"/>
                    </a:lnTo>
                    <a:lnTo>
                      <a:pt x="22" y="403"/>
                    </a:lnTo>
                    <a:lnTo>
                      <a:pt x="22" y="407"/>
                    </a:lnTo>
                    <a:lnTo>
                      <a:pt x="20" y="413"/>
                    </a:lnTo>
                    <a:lnTo>
                      <a:pt x="20" y="419"/>
                    </a:lnTo>
                    <a:lnTo>
                      <a:pt x="20" y="423"/>
                    </a:lnTo>
                    <a:lnTo>
                      <a:pt x="16" y="429"/>
                    </a:lnTo>
                    <a:lnTo>
                      <a:pt x="13" y="432"/>
                    </a:lnTo>
                    <a:lnTo>
                      <a:pt x="16" y="436"/>
                    </a:lnTo>
                    <a:lnTo>
                      <a:pt x="16" y="442"/>
                    </a:lnTo>
                    <a:lnTo>
                      <a:pt x="13" y="446"/>
                    </a:lnTo>
                    <a:lnTo>
                      <a:pt x="4" y="448"/>
                    </a:lnTo>
                    <a:lnTo>
                      <a:pt x="2" y="450"/>
                    </a:lnTo>
                    <a:lnTo>
                      <a:pt x="2" y="454"/>
                    </a:lnTo>
                    <a:lnTo>
                      <a:pt x="4" y="460"/>
                    </a:lnTo>
                    <a:lnTo>
                      <a:pt x="4" y="465"/>
                    </a:lnTo>
                    <a:lnTo>
                      <a:pt x="2" y="469"/>
                    </a:lnTo>
                    <a:lnTo>
                      <a:pt x="0" y="473"/>
                    </a:lnTo>
                    <a:lnTo>
                      <a:pt x="0" y="479"/>
                    </a:lnTo>
                    <a:lnTo>
                      <a:pt x="2" y="481"/>
                    </a:lnTo>
                    <a:lnTo>
                      <a:pt x="4" y="483"/>
                    </a:lnTo>
                    <a:lnTo>
                      <a:pt x="7" y="481"/>
                    </a:lnTo>
                    <a:lnTo>
                      <a:pt x="9" y="479"/>
                    </a:lnTo>
                    <a:lnTo>
                      <a:pt x="11" y="481"/>
                    </a:lnTo>
                    <a:lnTo>
                      <a:pt x="13" y="485"/>
                    </a:lnTo>
                    <a:lnTo>
                      <a:pt x="11" y="489"/>
                    </a:lnTo>
                    <a:lnTo>
                      <a:pt x="9" y="491"/>
                    </a:lnTo>
                    <a:lnTo>
                      <a:pt x="9" y="492"/>
                    </a:lnTo>
                    <a:lnTo>
                      <a:pt x="13" y="498"/>
                    </a:lnTo>
                    <a:lnTo>
                      <a:pt x="20" y="506"/>
                    </a:lnTo>
                    <a:lnTo>
                      <a:pt x="25" y="510"/>
                    </a:lnTo>
                    <a:lnTo>
                      <a:pt x="42" y="510"/>
                    </a:lnTo>
                    <a:lnTo>
                      <a:pt x="67" y="512"/>
                    </a:lnTo>
                    <a:lnTo>
                      <a:pt x="65" y="504"/>
                    </a:lnTo>
                    <a:lnTo>
                      <a:pt x="56" y="504"/>
                    </a:lnTo>
                    <a:lnTo>
                      <a:pt x="60" y="504"/>
                    </a:lnTo>
                    <a:lnTo>
                      <a:pt x="60" y="502"/>
                    </a:lnTo>
                    <a:lnTo>
                      <a:pt x="60" y="496"/>
                    </a:lnTo>
                    <a:lnTo>
                      <a:pt x="60" y="491"/>
                    </a:lnTo>
                    <a:lnTo>
                      <a:pt x="60" y="487"/>
                    </a:lnTo>
                    <a:lnTo>
                      <a:pt x="65" y="485"/>
                    </a:lnTo>
                    <a:lnTo>
                      <a:pt x="69" y="483"/>
                    </a:lnTo>
                    <a:lnTo>
                      <a:pt x="67" y="479"/>
                    </a:lnTo>
                    <a:lnTo>
                      <a:pt x="63" y="477"/>
                    </a:lnTo>
                    <a:lnTo>
                      <a:pt x="65" y="473"/>
                    </a:lnTo>
                    <a:lnTo>
                      <a:pt x="65" y="469"/>
                    </a:lnTo>
                    <a:lnTo>
                      <a:pt x="69" y="473"/>
                    </a:lnTo>
                    <a:lnTo>
                      <a:pt x="69" y="477"/>
                    </a:lnTo>
                    <a:lnTo>
                      <a:pt x="76" y="475"/>
                    </a:lnTo>
                    <a:lnTo>
                      <a:pt x="80" y="475"/>
                    </a:lnTo>
                    <a:lnTo>
                      <a:pt x="80" y="469"/>
                    </a:lnTo>
                    <a:lnTo>
                      <a:pt x="80" y="463"/>
                    </a:lnTo>
                    <a:lnTo>
                      <a:pt x="83" y="458"/>
                    </a:lnTo>
                    <a:lnTo>
                      <a:pt x="87" y="454"/>
                    </a:lnTo>
                    <a:lnTo>
                      <a:pt x="96" y="446"/>
                    </a:lnTo>
                    <a:lnTo>
                      <a:pt x="107" y="438"/>
                    </a:lnTo>
                    <a:lnTo>
                      <a:pt x="105" y="434"/>
                    </a:lnTo>
                    <a:lnTo>
                      <a:pt x="105" y="429"/>
                    </a:lnTo>
                    <a:lnTo>
                      <a:pt x="105" y="425"/>
                    </a:lnTo>
                    <a:lnTo>
                      <a:pt x="103" y="421"/>
                    </a:lnTo>
                    <a:lnTo>
                      <a:pt x="98" y="421"/>
                    </a:lnTo>
                    <a:lnTo>
                      <a:pt x="94" y="421"/>
                    </a:lnTo>
                    <a:lnTo>
                      <a:pt x="89" y="415"/>
                    </a:lnTo>
                    <a:lnTo>
                      <a:pt x="83" y="409"/>
                    </a:lnTo>
                    <a:lnTo>
                      <a:pt x="80" y="405"/>
                    </a:lnTo>
                    <a:lnTo>
                      <a:pt x="83" y="401"/>
                    </a:lnTo>
                    <a:lnTo>
                      <a:pt x="89" y="396"/>
                    </a:lnTo>
                    <a:lnTo>
                      <a:pt x="101" y="384"/>
                    </a:lnTo>
                    <a:lnTo>
                      <a:pt x="103" y="384"/>
                    </a:lnTo>
                    <a:lnTo>
                      <a:pt x="105" y="386"/>
                    </a:lnTo>
                    <a:lnTo>
                      <a:pt x="107" y="386"/>
                    </a:lnTo>
                    <a:lnTo>
                      <a:pt x="109" y="386"/>
                    </a:lnTo>
                    <a:lnTo>
                      <a:pt x="109" y="380"/>
                    </a:lnTo>
                    <a:lnTo>
                      <a:pt x="107" y="380"/>
                    </a:lnTo>
                    <a:lnTo>
                      <a:pt x="107" y="376"/>
                    </a:lnTo>
                    <a:lnTo>
                      <a:pt x="112" y="376"/>
                    </a:lnTo>
                    <a:lnTo>
                      <a:pt x="114" y="374"/>
                    </a:lnTo>
                    <a:lnTo>
                      <a:pt x="114" y="363"/>
                    </a:lnTo>
                    <a:lnTo>
                      <a:pt x="116" y="353"/>
                    </a:lnTo>
                    <a:lnTo>
                      <a:pt x="121" y="351"/>
                    </a:lnTo>
                    <a:lnTo>
                      <a:pt x="125" y="349"/>
                    </a:lnTo>
                    <a:lnTo>
                      <a:pt x="127" y="347"/>
                    </a:lnTo>
                    <a:lnTo>
                      <a:pt x="125" y="345"/>
                    </a:lnTo>
                    <a:lnTo>
                      <a:pt x="118" y="345"/>
                    </a:lnTo>
                    <a:lnTo>
                      <a:pt x="121" y="341"/>
                    </a:lnTo>
                    <a:lnTo>
                      <a:pt x="125" y="341"/>
                    </a:lnTo>
                    <a:lnTo>
                      <a:pt x="130" y="341"/>
                    </a:lnTo>
                    <a:lnTo>
                      <a:pt x="132" y="343"/>
                    </a:lnTo>
                    <a:lnTo>
                      <a:pt x="132" y="345"/>
                    </a:lnTo>
                    <a:lnTo>
                      <a:pt x="134" y="347"/>
                    </a:lnTo>
                    <a:lnTo>
                      <a:pt x="139" y="345"/>
                    </a:lnTo>
                    <a:lnTo>
                      <a:pt x="141" y="343"/>
                    </a:lnTo>
                    <a:lnTo>
                      <a:pt x="139" y="341"/>
                    </a:lnTo>
                    <a:lnTo>
                      <a:pt x="139" y="335"/>
                    </a:lnTo>
                    <a:lnTo>
                      <a:pt x="130" y="337"/>
                    </a:lnTo>
                    <a:lnTo>
                      <a:pt x="121" y="335"/>
                    </a:lnTo>
                    <a:lnTo>
                      <a:pt x="121" y="326"/>
                    </a:lnTo>
                    <a:lnTo>
                      <a:pt x="118" y="326"/>
                    </a:lnTo>
                    <a:lnTo>
                      <a:pt x="114" y="324"/>
                    </a:lnTo>
                    <a:lnTo>
                      <a:pt x="118" y="312"/>
                    </a:lnTo>
                    <a:lnTo>
                      <a:pt x="123" y="312"/>
                    </a:lnTo>
                    <a:lnTo>
                      <a:pt x="127" y="314"/>
                    </a:lnTo>
                    <a:lnTo>
                      <a:pt x="130" y="316"/>
                    </a:lnTo>
                    <a:lnTo>
                      <a:pt x="130" y="318"/>
                    </a:lnTo>
                    <a:lnTo>
                      <a:pt x="141" y="320"/>
                    </a:lnTo>
                    <a:lnTo>
                      <a:pt x="150" y="316"/>
                    </a:lnTo>
                    <a:lnTo>
                      <a:pt x="156" y="312"/>
                    </a:lnTo>
                    <a:lnTo>
                      <a:pt x="159" y="287"/>
                    </a:lnTo>
                    <a:lnTo>
                      <a:pt x="152" y="283"/>
                    </a:lnTo>
                    <a:lnTo>
                      <a:pt x="152" y="281"/>
                    </a:lnTo>
                    <a:lnTo>
                      <a:pt x="152" y="279"/>
                    </a:lnTo>
                    <a:lnTo>
                      <a:pt x="154" y="275"/>
                    </a:lnTo>
                    <a:lnTo>
                      <a:pt x="156" y="279"/>
                    </a:lnTo>
                    <a:lnTo>
                      <a:pt x="161" y="281"/>
                    </a:lnTo>
                    <a:lnTo>
                      <a:pt x="163" y="279"/>
                    </a:lnTo>
                    <a:lnTo>
                      <a:pt x="165" y="277"/>
                    </a:lnTo>
                    <a:lnTo>
                      <a:pt x="179" y="275"/>
                    </a:lnTo>
                    <a:lnTo>
                      <a:pt x="190" y="275"/>
                    </a:lnTo>
                    <a:lnTo>
                      <a:pt x="201" y="273"/>
                    </a:lnTo>
                    <a:lnTo>
                      <a:pt x="212" y="269"/>
                    </a:lnTo>
                    <a:lnTo>
                      <a:pt x="219" y="262"/>
                    </a:lnTo>
                    <a:lnTo>
                      <a:pt x="223" y="254"/>
                    </a:lnTo>
                    <a:lnTo>
                      <a:pt x="230" y="234"/>
                    </a:lnTo>
                    <a:lnTo>
                      <a:pt x="223" y="234"/>
                    </a:lnTo>
                    <a:lnTo>
                      <a:pt x="221" y="233"/>
                    </a:lnTo>
                    <a:lnTo>
                      <a:pt x="219" y="231"/>
                    </a:lnTo>
                    <a:lnTo>
                      <a:pt x="219" y="229"/>
                    </a:lnTo>
                    <a:lnTo>
                      <a:pt x="221" y="225"/>
                    </a:lnTo>
                    <a:lnTo>
                      <a:pt x="221" y="223"/>
                    </a:lnTo>
                    <a:lnTo>
                      <a:pt x="221" y="221"/>
                    </a:lnTo>
                    <a:lnTo>
                      <a:pt x="217" y="213"/>
                    </a:lnTo>
                    <a:lnTo>
                      <a:pt x="210" y="207"/>
                    </a:lnTo>
                    <a:lnTo>
                      <a:pt x="203" y="194"/>
                    </a:lnTo>
                    <a:lnTo>
                      <a:pt x="205" y="194"/>
                    </a:lnTo>
                    <a:lnTo>
                      <a:pt x="205" y="190"/>
                    </a:lnTo>
                    <a:lnTo>
                      <a:pt x="205" y="184"/>
                    </a:lnTo>
                    <a:lnTo>
                      <a:pt x="208" y="180"/>
                    </a:lnTo>
                    <a:lnTo>
                      <a:pt x="205" y="180"/>
                    </a:lnTo>
                    <a:lnTo>
                      <a:pt x="208" y="178"/>
                    </a:lnTo>
                    <a:lnTo>
                      <a:pt x="210" y="176"/>
                    </a:lnTo>
                    <a:lnTo>
                      <a:pt x="210" y="172"/>
                    </a:lnTo>
                    <a:lnTo>
                      <a:pt x="210" y="169"/>
                    </a:lnTo>
                    <a:lnTo>
                      <a:pt x="210" y="167"/>
                    </a:lnTo>
                    <a:lnTo>
                      <a:pt x="210" y="163"/>
                    </a:lnTo>
                    <a:lnTo>
                      <a:pt x="212" y="161"/>
                    </a:lnTo>
                    <a:lnTo>
                      <a:pt x="212" y="157"/>
                    </a:lnTo>
                    <a:lnTo>
                      <a:pt x="212" y="153"/>
                    </a:lnTo>
                    <a:lnTo>
                      <a:pt x="214" y="153"/>
                    </a:lnTo>
                    <a:lnTo>
                      <a:pt x="217" y="151"/>
                    </a:lnTo>
                    <a:lnTo>
                      <a:pt x="217" y="147"/>
                    </a:lnTo>
                    <a:lnTo>
                      <a:pt x="214" y="143"/>
                    </a:lnTo>
                    <a:lnTo>
                      <a:pt x="217" y="141"/>
                    </a:lnTo>
                    <a:lnTo>
                      <a:pt x="219" y="138"/>
                    </a:lnTo>
                    <a:lnTo>
                      <a:pt x="221" y="130"/>
                    </a:lnTo>
                    <a:lnTo>
                      <a:pt x="223" y="126"/>
                    </a:lnTo>
                    <a:lnTo>
                      <a:pt x="228" y="124"/>
                    </a:lnTo>
                    <a:lnTo>
                      <a:pt x="232" y="120"/>
                    </a:lnTo>
                    <a:lnTo>
                      <a:pt x="232" y="114"/>
                    </a:lnTo>
                    <a:lnTo>
                      <a:pt x="235" y="112"/>
                    </a:lnTo>
                    <a:lnTo>
                      <a:pt x="237" y="110"/>
                    </a:lnTo>
                    <a:lnTo>
                      <a:pt x="241" y="108"/>
                    </a:lnTo>
                    <a:lnTo>
                      <a:pt x="243" y="107"/>
                    </a:lnTo>
                    <a:lnTo>
                      <a:pt x="246" y="105"/>
                    </a:lnTo>
                    <a:lnTo>
                      <a:pt x="248" y="103"/>
                    </a:lnTo>
                    <a:lnTo>
                      <a:pt x="252" y="99"/>
                    </a:lnTo>
                    <a:lnTo>
                      <a:pt x="257" y="93"/>
                    </a:lnTo>
                    <a:lnTo>
                      <a:pt x="257" y="91"/>
                    </a:lnTo>
                    <a:lnTo>
                      <a:pt x="261" y="91"/>
                    </a:lnTo>
                    <a:lnTo>
                      <a:pt x="266" y="91"/>
                    </a:lnTo>
                    <a:lnTo>
                      <a:pt x="268" y="89"/>
                    </a:lnTo>
                    <a:lnTo>
                      <a:pt x="270" y="87"/>
                    </a:lnTo>
                    <a:lnTo>
                      <a:pt x="272" y="85"/>
                    </a:lnTo>
                    <a:lnTo>
                      <a:pt x="272" y="72"/>
                    </a:lnTo>
                    <a:lnTo>
                      <a:pt x="270" y="62"/>
                    </a:lnTo>
                    <a:lnTo>
                      <a:pt x="268" y="60"/>
                    </a:lnTo>
                    <a:lnTo>
                      <a:pt x="266" y="60"/>
                    </a:lnTo>
                    <a:lnTo>
                      <a:pt x="266" y="62"/>
                    </a:lnTo>
                    <a:lnTo>
                      <a:pt x="263" y="62"/>
                    </a:lnTo>
                    <a:lnTo>
                      <a:pt x="259" y="60"/>
                    </a:lnTo>
                    <a:lnTo>
                      <a:pt x="257" y="64"/>
                    </a:lnTo>
                    <a:lnTo>
                      <a:pt x="257" y="66"/>
                    </a:lnTo>
                    <a:lnTo>
                      <a:pt x="257" y="68"/>
                    </a:lnTo>
                    <a:lnTo>
                      <a:pt x="257" y="74"/>
                    </a:lnTo>
                    <a:lnTo>
                      <a:pt x="257" y="75"/>
                    </a:lnTo>
                    <a:lnTo>
                      <a:pt x="255" y="79"/>
                    </a:lnTo>
                    <a:lnTo>
                      <a:pt x="250" y="81"/>
                    </a:lnTo>
                    <a:lnTo>
                      <a:pt x="248" y="85"/>
                    </a:lnTo>
                    <a:lnTo>
                      <a:pt x="246" y="89"/>
                    </a:lnTo>
                    <a:lnTo>
                      <a:pt x="243" y="89"/>
                    </a:lnTo>
                    <a:lnTo>
                      <a:pt x="239" y="89"/>
                    </a:lnTo>
                    <a:lnTo>
                      <a:pt x="228" y="89"/>
                    </a:lnTo>
                    <a:lnTo>
                      <a:pt x="221" y="89"/>
                    </a:lnTo>
                    <a:lnTo>
                      <a:pt x="217" y="87"/>
                    </a:lnTo>
                    <a:lnTo>
                      <a:pt x="212" y="85"/>
                    </a:lnTo>
                    <a:lnTo>
                      <a:pt x="208" y="85"/>
                    </a:lnTo>
                    <a:lnTo>
                      <a:pt x="203" y="85"/>
                    </a:lnTo>
                    <a:lnTo>
                      <a:pt x="203" y="81"/>
                    </a:lnTo>
                    <a:lnTo>
                      <a:pt x="208" y="75"/>
                    </a:lnTo>
                    <a:lnTo>
                      <a:pt x="212" y="72"/>
                    </a:lnTo>
                    <a:lnTo>
                      <a:pt x="214" y="64"/>
                    </a:lnTo>
                    <a:lnTo>
                      <a:pt x="214" y="60"/>
                    </a:lnTo>
                    <a:lnTo>
                      <a:pt x="214" y="58"/>
                    </a:lnTo>
                    <a:lnTo>
                      <a:pt x="214" y="56"/>
                    </a:lnTo>
                    <a:lnTo>
                      <a:pt x="208" y="50"/>
                    </a:lnTo>
                    <a:lnTo>
                      <a:pt x="205" y="46"/>
                    </a:lnTo>
                    <a:lnTo>
                      <a:pt x="199" y="43"/>
                    </a:lnTo>
                    <a:lnTo>
                      <a:pt x="197" y="41"/>
                    </a:lnTo>
                    <a:lnTo>
                      <a:pt x="194" y="41"/>
                    </a:lnTo>
                    <a:lnTo>
                      <a:pt x="192" y="41"/>
                    </a:lnTo>
                    <a:lnTo>
                      <a:pt x="190" y="39"/>
                    </a:lnTo>
                    <a:lnTo>
                      <a:pt x="185" y="35"/>
                    </a:lnTo>
                    <a:lnTo>
                      <a:pt x="181" y="33"/>
                    </a:lnTo>
                    <a:lnTo>
                      <a:pt x="179" y="33"/>
                    </a:lnTo>
                    <a:lnTo>
                      <a:pt x="176" y="29"/>
                    </a:lnTo>
                    <a:lnTo>
                      <a:pt x="174" y="25"/>
                    </a:lnTo>
                    <a:lnTo>
                      <a:pt x="172" y="21"/>
                    </a:lnTo>
                    <a:lnTo>
                      <a:pt x="170" y="19"/>
                    </a:lnTo>
                    <a:lnTo>
                      <a:pt x="165" y="17"/>
                    </a:lnTo>
                    <a:lnTo>
                      <a:pt x="163" y="13"/>
                    </a:lnTo>
                    <a:lnTo>
                      <a:pt x="161" y="8"/>
                    </a:lnTo>
                    <a:lnTo>
                      <a:pt x="152"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48" name="Freeform 661"/>
              <p:cNvSpPr>
                <a:spLocks/>
              </p:cNvSpPr>
              <p:nvPr/>
            </p:nvSpPr>
            <p:spPr bwMode="auto">
              <a:xfrm>
                <a:off x="1818" y="3305"/>
                <a:ext cx="11" cy="5"/>
              </a:xfrm>
              <a:custGeom>
                <a:avLst/>
                <a:gdLst>
                  <a:gd name="T0" fmla="*/ 4 w 11"/>
                  <a:gd name="T1" fmla="*/ 0 h 5"/>
                  <a:gd name="T2" fmla="*/ 4 w 11"/>
                  <a:gd name="T3" fmla="*/ 0 h 5"/>
                  <a:gd name="T4" fmla="*/ 2 w 11"/>
                  <a:gd name="T5" fmla="*/ 2 h 5"/>
                  <a:gd name="T6" fmla="*/ 0 w 11"/>
                  <a:gd name="T7" fmla="*/ 3 h 5"/>
                  <a:gd name="T8" fmla="*/ 4 w 11"/>
                  <a:gd name="T9" fmla="*/ 5 h 5"/>
                  <a:gd name="T10" fmla="*/ 11 w 11"/>
                  <a:gd name="T11" fmla="*/ 5 h 5"/>
                  <a:gd name="T12" fmla="*/ 11 w 11"/>
                  <a:gd name="T13" fmla="*/ 3 h 5"/>
                  <a:gd name="T14" fmla="*/ 9 w 11"/>
                  <a:gd name="T15" fmla="*/ 2 h 5"/>
                  <a:gd name="T16" fmla="*/ 4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4" y="0"/>
                    </a:moveTo>
                    <a:lnTo>
                      <a:pt x="4" y="0"/>
                    </a:lnTo>
                    <a:lnTo>
                      <a:pt x="2" y="2"/>
                    </a:lnTo>
                    <a:lnTo>
                      <a:pt x="0" y="3"/>
                    </a:lnTo>
                    <a:lnTo>
                      <a:pt x="4" y="5"/>
                    </a:lnTo>
                    <a:lnTo>
                      <a:pt x="11" y="5"/>
                    </a:lnTo>
                    <a:lnTo>
                      <a:pt x="11" y="3"/>
                    </a:lnTo>
                    <a:lnTo>
                      <a:pt x="9" y="2"/>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6" name="Group 665"/>
            <p:cNvGrpSpPr>
              <a:grpSpLocks/>
            </p:cNvGrpSpPr>
            <p:nvPr/>
          </p:nvGrpSpPr>
          <p:grpSpPr bwMode="auto">
            <a:xfrm>
              <a:off x="1749" y="2234"/>
              <a:ext cx="13" cy="4"/>
              <a:chOff x="1749" y="2234"/>
              <a:chExt cx="13" cy="4"/>
            </a:xfrm>
            <a:grpFill/>
          </p:grpSpPr>
          <p:sp>
            <p:nvSpPr>
              <p:cNvPr id="3043" name="Freeform 663"/>
              <p:cNvSpPr>
                <a:spLocks/>
              </p:cNvSpPr>
              <p:nvPr/>
            </p:nvSpPr>
            <p:spPr bwMode="auto">
              <a:xfrm>
                <a:off x="1749" y="2234"/>
                <a:ext cx="13" cy="4"/>
              </a:xfrm>
              <a:custGeom>
                <a:avLst/>
                <a:gdLst>
                  <a:gd name="T0" fmla="*/ 6 w 13"/>
                  <a:gd name="T1" fmla="*/ 4 h 4"/>
                  <a:gd name="T2" fmla="*/ 13 w 13"/>
                  <a:gd name="T3" fmla="*/ 2 h 4"/>
                  <a:gd name="T4" fmla="*/ 6 w 13"/>
                  <a:gd name="T5" fmla="*/ 0 h 4"/>
                  <a:gd name="T6" fmla="*/ 0 w 13"/>
                  <a:gd name="T7" fmla="*/ 0 h 4"/>
                  <a:gd name="T8" fmla="*/ 4 w 13"/>
                  <a:gd name="T9" fmla="*/ 4 h 4"/>
                  <a:gd name="T10" fmla="*/ 6 w 13"/>
                  <a:gd name="T11" fmla="*/ 4 h 4"/>
                </a:gdLst>
                <a:ahLst/>
                <a:cxnLst>
                  <a:cxn ang="0">
                    <a:pos x="T0" y="T1"/>
                  </a:cxn>
                  <a:cxn ang="0">
                    <a:pos x="T2" y="T3"/>
                  </a:cxn>
                  <a:cxn ang="0">
                    <a:pos x="T4" y="T5"/>
                  </a:cxn>
                  <a:cxn ang="0">
                    <a:pos x="T6" y="T7"/>
                  </a:cxn>
                  <a:cxn ang="0">
                    <a:pos x="T8" y="T9"/>
                  </a:cxn>
                  <a:cxn ang="0">
                    <a:pos x="T10" y="T11"/>
                  </a:cxn>
                </a:cxnLst>
                <a:rect l="0" t="0" r="r" b="b"/>
                <a:pathLst>
                  <a:path w="13" h="4">
                    <a:moveTo>
                      <a:pt x="6" y="4"/>
                    </a:moveTo>
                    <a:lnTo>
                      <a:pt x="13" y="2"/>
                    </a:lnTo>
                    <a:lnTo>
                      <a:pt x="6" y="0"/>
                    </a:lnTo>
                    <a:lnTo>
                      <a:pt x="0" y="0"/>
                    </a:lnTo>
                    <a:lnTo>
                      <a:pt x="4" y="4"/>
                    </a:lnTo>
                    <a:lnTo>
                      <a:pt x="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4" name="Freeform 664"/>
              <p:cNvSpPr>
                <a:spLocks/>
              </p:cNvSpPr>
              <p:nvPr/>
            </p:nvSpPr>
            <p:spPr bwMode="auto">
              <a:xfrm>
                <a:off x="1749" y="2234"/>
                <a:ext cx="13" cy="4"/>
              </a:xfrm>
              <a:custGeom>
                <a:avLst/>
                <a:gdLst>
                  <a:gd name="T0" fmla="*/ 6 w 13"/>
                  <a:gd name="T1" fmla="*/ 4 h 4"/>
                  <a:gd name="T2" fmla="*/ 13 w 13"/>
                  <a:gd name="T3" fmla="*/ 2 h 4"/>
                  <a:gd name="T4" fmla="*/ 6 w 13"/>
                  <a:gd name="T5" fmla="*/ 0 h 4"/>
                  <a:gd name="T6" fmla="*/ 0 w 13"/>
                  <a:gd name="T7" fmla="*/ 0 h 4"/>
                  <a:gd name="T8" fmla="*/ 4 w 13"/>
                  <a:gd name="T9" fmla="*/ 4 h 4"/>
                  <a:gd name="T10" fmla="*/ 6 w 13"/>
                  <a:gd name="T11" fmla="*/ 4 h 4"/>
                </a:gdLst>
                <a:ahLst/>
                <a:cxnLst>
                  <a:cxn ang="0">
                    <a:pos x="T0" y="T1"/>
                  </a:cxn>
                  <a:cxn ang="0">
                    <a:pos x="T2" y="T3"/>
                  </a:cxn>
                  <a:cxn ang="0">
                    <a:pos x="T4" y="T5"/>
                  </a:cxn>
                  <a:cxn ang="0">
                    <a:pos x="T6" y="T7"/>
                  </a:cxn>
                  <a:cxn ang="0">
                    <a:pos x="T8" y="T9"/>
                  </a:cxn>
                  <a:cxn ang="0">
                    <a:pos x="T10" y="T11"/>
                  </a:cxn>
                </a:cxnLst>
                <a:rect l="0" t="0" r="r" b="b"/>
                <a:pathLst>
                  <a:path w="13" h="4">
                    <a:moveTo>
                      <a:pt x="6" y="4"/>
                    </a:moveTo>
                    <a:lnTo>
                      <a:pt x="13" y="2"/>
                    </a:lnTo>
                    <a:lnTo>
                      <a:pt x="6" y="0"/>
                    </a:lnTo>
                    <a:lnTo>
                      <a:pt x="0" y="0"/>
                    </a:lnTo>
                    <a:lnTo>
                      <a:pt x="4" y="4"/>
                    </a:lnTo>
                    <a:lnTo>
                      <a:pt x="6"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7" name="Group 668"/>
            <p:cNvGrpSpPr>
              <a:grpSpLocks/>
            </p:cNvGrpSpPr>
            <p:nvPr/>
          </p:nvGrpSpPr>
          <p:grpSpPr bwMode="auto">
            <a:xfrm>
              <a:off x="1776" y="2247"/>
              <a:ext cx="10" cy="5"/>
              <a:chOff x="1776" y="2247"/>
              <a:chExt cx="10" cy="5"/>
            </a:xfrm>
            <a:grpFill/>
          </p:grpSpPr>
          <p:sp>
            <p:nvSpPr>
              <p:cNvPr id="3041" name="Freeform 666"/>
              <p:cNvSpPr>
                <a:spLocks/>
              </p:cNvSpPr>
              <p:nvPr/>
            </p:nvSpPr>
            <p:spPr bwMode="auto">
              <a:xfrm>
                <a:off x="1776" y="2247"/>
                <a:ext cx="10" cy="5"/>
              </a:xfrm>
              <a:custGeom>
                <a:avLst/>
                <a:gdLst>
                  <a:gd name="T0" fmla="*/ 4 w 10"/>
                  <a:gd name="T1" fmla="*/ 5 h 5"/>
                  <a:gd name="T2" fmla="*/ 10 w 10"/>
                  <a:gd name="T3" fmla="*/ 3 h 5"/>
                  <a:gd name="T4" fmla="*/ 6 w 10"/>
                  <a:gd name="T5" fmla="*/ 0 h 5"/>
                  <a:gd name="T6" fmla="*/ 0 w 10"/>
                  <a:gd name="T7" fmla="*/ 0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lnTo>
                      <a:pt x="10" y="3"/>
                    </a:lnTo>
                    <a:lnTo>
                      <a:pt x="6" y="0"/>
                    </a:lnTo>
                    <a:lnTo>
                      <a:pt x="0" y="0"/>
                    </a:lnTo>
                    <a:lnTo>
                      <a:pt x="4"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2" name="Freeform 667"/>
              <p:cNvSpPr>
                <a:spLocks/>
              </p:cNvSpPr>
              <p:nvPr/>
            </p:nvSpPr>
            <p:spPr bwMode="auto">
              <a:xfrm>
                <a:off x="1776" y="2247"/>
                <a:ext cx="10" cy="5"/>
              </a:xfrm>
              <a:custGeom>
                <a:avLst/>
                <a:gdLst>
                  <a:gd name="T0" fmla="*/ 4 w 10"/>
                  <a:gd name="T1" fmla="*/ 5 h 5"/>
                  <a:gd name="T2" fmla="*/ 10 w 10"/>
                  <a:gd name="T3" fmla="*/ 3 h 5"/>
                  <a:gd name="T4" fmla="*/ 6 w 10"/>
                  <a:gd name="T5" fmla="*/ 0 h 5"/>
                  <a:gd name="T6" fmla="*/ 0 w 10"/>
                  <a:gd name="T7" fmla="*/ 0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lnTo>
                      <a:pt x="10" y="3"/>
                    </a:lnTo>
                    <a:lnTo>
                      <a:pt x="6" y="0"/>
                    </a:lnTo>
                    <a:lnTo>
                      <a:pt x="0" y="0"/>
                    </a:lnTo>
                    <a:lnTo>
                      <a:pt x="4"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8" name="Group 671"/>
            <p:cNvGrpSpPr>
              <a:grpSpLocks/>
            </p:cNvGrpSpPr>
            <p:nvPr/>
          </p:nvGrpSpPr>
          <p:grpSpPr bwMode="auto">
            <a:xfrm>
              <a:off x="3137" y="1374"/>
              <a:ext cx="43" cy="38"/>
              <a:chOff x="3137" y="1374"/>
              <a:chExt cx="43" cy="38"/>
            </a:xfrm>
            <a:grpFill/>
          </p:grpSpPr>
          <p:sp>
            <p:nvSpPr>
              <p:cNvPr id="3039" name="Freeform 669"/>
              <p:cNvSpPr>
                <a:spLocks/>
              </p:cNvSpPr>
              <p:nvPr/>
            </p:nvSpPr>
            <p:spPr bwMode="auto">
              <a:xfrm>
                <a:off x="3137" y="1374"/>
                <a:ext cx="43" cy="38"/>
              </a:xfrm>
              <a:custGeom>
                <a:avLst/>
                <a:gdLst>
                  <a:gd name="T0" fmla="*/ 41 w 43"/>
                  <a:gd name="T1" fmla="*/ 20 h 38"/>
                  <a:gd name="T2" fmla="*/ 41 w 43"/>
                  <a:gd name="T3" fmla="*/ 20 h 38"/>
                  <a:gd name="T4" fmla="*/ 39 w 43"/>
                  <a:gd name="T5" fmla="*/ 16 h 38"/>
                  <a:gd name="T6" fmla="*/ 37 w 43"/>
                  <a:gd name="T7" fmla="*/ 12 h 38"/>
                  <a:gd name="T8" fmla="*/ 32 w 43"/>
                  <a:gd name="T9" fmla="*/ 12 h 38"/>
                  <a:gd name="T10" fmla="*/ 30 w 43"/>
                  <a:gd name="T11" fmla="*/ 12 h 38"/>
                  <a:gd name="T12" fmla="*/ 23 w 43"/>
                  <a:gd name="T13" fmla="*/ 8 h 38"/>
                  <a:gd name="T14" fmla="*/ 14 w 43"/>
                  <a:gd name="T15" fmla="*/ 0 h 38"/>
                  <a:gd name="T16" fmla="*/ 7 w 43"/>
                  <a:gd name="T17" fmla="*/ 4 h 38"/>
                  <a:gd name="T18" fmla="*/ 0 w 43"/>
                  <a:gd name="T19" fmla="*/ 8 h 38"/>
                  <a:gd name="T20" fmla="*/ 7 w 43"/>
                  <a:gd name="T21" fmla="*/ 14 h 38"/>
                  <a:gd name="T22" fmla="*/ 9 w 43"/>
                  <a:gd name="T23" fmla="*/ 18 h 38"/>
                  <a:gd name="T24" fmla="*/ 9 w 43"/>
                  <a:gd name="T25" fmla="*/ 22 h 38"/>
                  <a:gd name="T26" fmla="*/ 9 w 43"/>
                  <a:gd name="T27" fmla="*/ 24 h 38"/>
                  <a:gd name="T28" fmla="*/ 14 w 43"/>
                  <a:gd name="T29" fmla="*/ 28 h 38"/>
                  <a:gd name="T30" fmla="*/ 18 w 43"/>
                  <a:gd name="T31" fmla="*/ 32 h 38"/>
                  <a:gd name="T32" fmla="*/ 18 w 43"/>
                  <a:gd name="T33" fmla="*/ 38 h 38"/>
                  <a:gd name="T34" fmla="*/ 39 w 43"/>
                  <a:gd name="T35" fmla="*/ 34 h 38"/>
                  <a:gd name="T36" fmla="*/ 39 w 43"/>
                  <a:gd name="T37" fmla="*/ 28 h 38"/>
                  <a:gd name="T38" fmla="*/ 41 w 43"/>
                  <a:gd name="T39" fmla="*/ 28 h 38"/>
                  <a:gd name="T40" fmla="*/ 41 w 43"/>
                  <a:gd name="T41" fmla="*/ 30 h 38"/>
                  <a:gd name="T42" fmla="*/ 43 w 43"/>
                  <a:gd name="T43" fmla="*/ 30 h 38"/>
                  <a:gd name="T44" fmla="*/ 43 w 43"/>
                  <a:gd name="T45" fmla="*/ 24 h 38"/>
                  <a:gd name="T46" fmla="*/ 41 w 43"/>
                  <a:gd name="T4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41" y="20"/>
                    </a:moveTo>
                    <a:lnTo>
                      <a:pt x="41" y="20"/>
                    </a:lnTo>
                    <a:lnTo>
                      <a:pt x="39" y="16"/>
                    </a:lnTo>
                    <a:lnTo>
                      <a:pt x="37" y="12"/>
                    </a:lnTo>
                    <a:lnTo>
                      <a:pt x="32" y="12"/>
                    </a:lnTo>
                    <a:lnTo>
                      <a:pt x="30" y="12"/>
                    </a:lnTo>
                    <a:lnTo>
                      <a:pt x="23" y="8"/>
                    </a:lnTo>
                    <a:lnTo>
                      <a:pt x="14" y="0"/>
                    </a:lnTo>
                    <a:lnTo>
                      <a:pt x="7" y="4"/>
                    </a:lnTo>
                    <a:lnTo>
                      <a:pt x="0" y="8"/>
                    </a:lnTo>
                    <a:lnTo>
                      <a:pt x="7" y="14"/>
                    </a:lnTo>
                    <a:lnTo>
                      <a:pt x="9" y="18"/>
                    </a:lnTo>
                    <a:lnTo>
                      <a:pt x="9" y="22"/>
                    </a:lnTo>
                    <a:lnTo>
                      <a:pt x="9" y="24"/>
                    </a:lnTo>
                    <a:lnTo>
                      <a:pt x="14" y="28"/>
                    </a:lnTo>
                    <a:lnTo>
                      <a:pt x="18" y="32"/>
                    </a:lnTo>
                    <a:lnTo>
                      <a:pt x="18" y="38"/>
                    </a:lnTo>
                    <a:lnTo>
                      <a:pt x="39" y="34"/>
                    </a:lnTo>
                    <a:lnTo>
                      <a:pt x="39" y="28"/>
                    </a:lnTo>
                    <a:lnTo>
                      <a:pt x="41" y="28"/>
                    </a:lnTo>
                    <a:lnTo>
                      <a:pt x="41" y="30"/>
                    </a:lnTo>
                    <a:lnTo>
                      <a:pt x="43" y="30"/>
                    </a:lnTo>
                    <a:lnTo>
                      <a:pt x="43" y="24"/>
                    </a:lnTo>
                    <a:lnTo>
                      <a:pt x="4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0" name="Freeform 670"/>
              <p:cNvSpPr>
                <a:spLocks/>
              </p:cNvSpPr>
              <p:nvPr/>
            </p:nvSpPr>
            <p:spPr bwMode="auto">
              <a:xfrm>
                <a:off x="3137" y="1374"/>
                <a:ext cx="43" cy="38"/>
              </a:xfrm>
              <a:custGeom>
                <a:avLst/>
                <a:gdLst>
                  <a:gd name="T0" fmla="*/ 41 w 43"/>
                  <a:gd name="T1" fmla="*/ 20 h 38"/>
                  <a:gd name="T2" fmla="*/ 41 w 43"/>
                  <a:gd name="T3" fmla="*/ 20 h 38"/>
                  <a:gd name="T4" fmla="*/ 39 w 43"/>
                  <a:gd name="T5" fmla="*/ 16 h 38"/>
                  <a:gd name="T6" fmla="*/ 37 w 43"/>
                  <a:gd name="T7" fmla="*/ 12 h 38"/>
                  <a:gd name="T8" fmla="*/ 32 w 43"/>
                  <a:gd name="T9" fmla="*/ 12 h 38"/>
                  <a:gd name="T10" fmla="*/ 30 w 43"/>
                  <a:gd name="T11" fmla="*/ 12 h 38"/>
                  <a:gd name="T12" fmla="*/ 23 w 43"/>
                  <a:gd name="T13" fmla="*/ 8 h 38"/>
                  <a:gd name="T14" fmla="*/ 14 w 43"/>
                  <a:gd name="T15" fmla="*/ 0 h 38"/>
                  <a:gd name="T16" fmla="*/ 7 w 43"/>
                  <a:gd name="T17" fmla="*/ 4 h 38"/>
                  <a:gd name="T18" fmla="*/ 0 w 43"/>
                  <a:gd name="T19" fmla="*/ 8 h 38"/>
                  <a:gd name="T20" fmla="*/ 7 w 43"/>
                  <a:gd name="T21" fmla="*/ 14 h 38"/>
                  <a:gd name="T22" fmla="*/ 9 w 43"/>
                  <a:gd name="T23" fmla="*/ 18 h 38"/>
                  <a:gd name="T24" fmla="*/ 9 w 43"/>
                  <a:gd name="T25" fmla="*/ 22 h 38"/>
                  <a:gd name="T26" fmla="*/ 9 w 43"/>
                  <a:gd name="T27" fmla="*/ 24 h 38"/>
                  <a:gd name="T28" fmla="*/ 14 w 43"/>
                  <a:gd name="T29" fmla="*/ 28 h 38"/>
                  <a:gd name="T30" fmla="*/ 18 w 43"/>
                  <a:gd name="T31" fmla="*/ 32 h 38"/>
                  <a:gd name="T32" fmla="*/ 18 w 43"/>
                  <a:gd name="T33" fmla="*/ 38 h 38"/>
                  <a:gd name="T34" fmla="*/ 39 w 43"/>
                  <a:gd name="T35" fmla="*/ 34 h 38"/>
                  <a:gd name="T36" fmla="*/ 39 w 43"/>
                  <a:gd name="T37" fmla="*/ 28 h 38"/>
                  <a:gd name="T38" fmla="*/ 41 w 43"/>
                  <a:gd name="T39" fmla="*/ 28 h 38"/>
                  <a:gd name="T40" fmla="*/ 41 w 43"/>
                  <a:gd name="T41" fmla="*/ 30 h 38"/>
                  <a:gd name="T42" fmla="*/ 43 w 43"/>
                  <a:gd name="T43" fmla="*/ 30 h 38"/>
                  <a:gd name="T44" fmla="*/ 43 w 43"/>
                  <a:gd name="T45" fmla="*/ 24 h 38"/>
                  <a:gd name="T46" fmla="*/ 41 w 43"/>
                  <a:gd name="T4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41" y="20"/>
                    </a:moveTo>
                    <a:lnTo>
                      <a:pt x="41" y="20"/>
                    </a:lnTo>
                    <a:lnTo>
                      <a:pt x="39" y="16"/>
                    </a:lnTo>
                    <a:lnTo>
                      <a:pt x="37" y="12"/>
                    </a:lnTo>
                    <a:lnTo>
                      <a:pt x="32" y="12"/>
                    </a:lnTo>
                    <a:lnTo>
                      <a:pt x="30" y="12"/>
                    </a:lnTo>
                    <a:lnTo>
                      <a:pt x="23" y="8"/>
                    </a:lnTo>
                    <a:lnTo>
                      <a:pt x="14" y="0"/>
                    </a:lnTo>
                    <a:lnTo>
                      <a:pt x="7" y="4"/>
                    </a:lnTo>
                    <a:lnTo>
                      <a:pt x="0" y="8"/>
                    </a:lnTo>
                    <a:lnTo>
                      <a:pt x="7" y="14"/>
                    </a:lnTo>
                    <a:lnTo>
                      <a:pt x="9" y="18"/>
                    </a:lnTo>
                    <a:lnTo>
                      <a:pt x="9" y="22"/>
                    </a:lnTo>
                    <a:lnTo>
                      <a:pt x="9" y="24"/>
                    </a:lnTo>
                    <a:lnTo>
                      <a:pt x="14" y="28"/>
                    </a:lnTo>
                    <a:lnTo>
                      <a:pt x="18" y="32"/>
                    </a:lnTo>
                    <a:lnTo>
                      <a:pt x="18" y="38"/>
                    </a:lnTo>
                    <a:lnTo>
                      <a:pt x="39" y="34"/>
                    </a:lnTo>
                    <a:lnTo>
                      <a:pt x="39" y="28"/>
                    </a:lnTo>
                    <a:lnTo>
                      <a:pt x="41" y="28"/>
                    </a:lnTo>
                    <a:lnTo>
                      <a:pt x="41" y="30"/>
                    </a:lnTo>
                    <a:lnTo>
                      <a:pt x="43" y="30"/>
                    </a:lnTo>
                    <a:lnTo>
                      <a:pt x="43" y="24"/>
                    </a:lnTo>
                    <a:lnTo>
                      <a:pt x="41"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39" name="Group 674"/>
            <p:cNvGrpSpPr>
              <a:grpSpLocks/>
            </p:cNvGrpSpPr>
            <p:nvPr/>
          </p:nvGrpSpPr>
          <p:grpSpPr bwMode="auto">
            <a:xfrm>
              <a:off x="3258" y="1311"/>
              <a:ext cx="4" cy="3"/>
              <a:chOff x="3258" y="1311"/>
              <a:chExt cx="4" cy="3"/>
            </a:xfrm>
            <a:grpFill/>
          </p:grpSpPr>
          <p:sp>
            <p:nvSpPr>
              <p:cNvPr id="3037" name="Freeform 672"/>
              <p:cNvSpPr>
                <a:spLocks/>
              </p:cNvSpPr>
              <p:nvPr/>
            </p:nvSpPr>
            <p:spPr bwMode="auto">
              <a:xfrm>
                <a:off x="3258" y="1311"/>
                <a:ext cx="4" cy="3"/>
              </a:xfrm>
              <a:custGeom>
                <a:avLst/>
                <a:gdLst>
                  <a:gd name="T0" fmla="*/ 0 w 4"/>
                  <a:gd name="T1" fmla="*/ 3 h 3"/>
                  <a:gd name="T2" fmla="*/ 0 w 4"/>
                  <a:gd name="T3" fmla="*/ 3 h 3"/>
                  <a:gd name="T4" fmla="*/ 2 w 4"/>
                  <a:gd name="T5" fmla="*/ 2 h 3"/>
                  <a:gd name="T6" fmla="*/ 4 w 4"/>
                  <a:gd name="T7" fmla="*/ 0 h 3"/>
                  <a:gd name="T8" fmla="*/ 2 w 4"/>
                  <a:gd name="T9" fmla="*/ 0 h 3"/>
                  <a:gd name="T10" fmla="*/ 0 w 4"/>
                  <a:gd name="T11" fmla="*/ 0 h 3"/>
                  <a:gd name="T12" fmla="*/ 0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3"/>
                    </a:moveTo>
                    <a:lnTo>
                      <a:pt x="0" y="3"/>
                    </a:lnTo>
                    <a:lnTo>
                      <a:pt x="2" y="2"/>
                    </a:lnTo>
                    <a:lnTo>
                      <a:pt x="4" y="0"/>
                    </a:lnTo>
                    <a:lnTo>
                      <a:pt x="2" y="0"/>
                    </a:lnTo>
                    <a:lnTo>
                      <a:pt x="0" y="0"/>
                    </a:lnTo>
                    <a:lnTo>
                      <a:pt x="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8" name="Freeform 673"/>
              <p:cNvSpPr>
                <a:spLocks/>
              </p:cNvSpPr>
              <p:nvPr/>
            </p:nvSpPr>
            <p:spPr bwMode="auto">
              <a:xfrm>
                <a:off x="3258" y="1311"/>
                <a:ext cx="4" cy="3"/>
              </a:xfrm>
              <a:custGeom>
                <a:avLst/>
                <a:gdLst>
                  <a:gd name="T0" fmla="*/ 0 w 4"/>
                  <a:gd name="T1" fmla="*/ 3 h 3"/>
                  <a:gd name="T2" fmla="*/ 0 w 4"/>
                  <a:gd name="T3" fmla="*/ 3 h 3"/>
                  <a:gd name="T4" fmla="*/ 2 w 4"/>
                  <a:gd name="T5" fmla="*/ 2 h 3"/>
                  <a:gd name="T6" fmla="*/ 4 w 4"/>
                  <a:gd name="T7" fmla="*/ 0 h 3"/>
                  <a:gd name="T8" fmla="*/ 2 w 4"/>
                  <a:gd name="T9" fmla="*/ 0 h 3"/>
                  <a:gd name="T10" fmla="*/ 0 w 4"/>
                  <a:gd name="T11" fmla="*/ 0 h 3"/>
                  <a:gd name="T12" fmla="*/ 0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3"/>
                    </a:moveTo>
                    <a:lnTo>
                      <a:pt x="0" y="3"/>
                    </a:lnTo>
                    <a:lnTo>
                      <a:pt x="2" y="2"/>
                    </a:lnTo>
                    <a:lnTo>
                      <a:pt x="4" y="0"/>
                    </a:lnTo>
                    <a:lnTo>
                      <a:pt x="2" y="0"/>
                    </a:lnTo>
                    <a:lnTo>
                      <a:pt x="0" y="0"/>
                    </a:lnTo>
                    <a:lnTo>
                      <a:pt x="0"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0" name="Group 677"/>
            <p:cNvGrpSpPr>
              <a:grpSpLocks/>
            </p:cNvGrpSpPr>
            <p:nvPr/>
          </p:nvGrpSpPr>
          <p:grpSpPr bwMode="auto">
            <a:xfrm>
              <a:off x="3807" y="1180"/>
              <a:ext cx="7" cy="3"/>
              <a:chOff x="3807" y="1180"/>
              <a:chExt cx="7" cy="3"/>
            </a:xfrm>
            <a:grpFill/>
          </p:grpSpPr>
          <p:sp>
            <p:nvSpPr>
              <p:cNvPr id="3035" name="Freeform 675"/>
              <p:cNvSpPr>
                <a:spLocks/>
              </p:cNvSpPr>
              <p:nvPr/>
            </p:nvSpPr>
            <p:spPr bwMode="auto">
              <a:xfrm>
                <a:off x="3807" y="1180"/>
                <a:ext cx="7" cy="3"/>
              </a:xfrm>
              <a:custGeom>
                <a:avLst/>
                <a:gdLst>
                  <a:gd name="T0" fmla="*/ 3 w 7"/>
                  <a:gd name="T1" fmla="*/ 0 h 3"/>
                  <a:gd name="T2" fmla="*/ 3 w 7"/>
                  <a:gd name="T3" fmla="*/ 0 h 3"/>
                  <a:gd name="T4" fmla="*/ 0 w 7"/>
                  <a:gd name="T5" fmla="*/ 0 h 3"/>
                  <a:gd name="T6" fmla="*/ 0 w 7"/>
                  <a:gd name="T7" fmla="*/ 3 h 3"/>
                  <a:gd name="T8" fmla="*/ 3 w 7"/>
                  <a:gd name="T9" fmla="*/ 3 h 3"/>
                  <a:gd name="T10" fmla="*/ 7 w 7"/>
                  <a:gd name="T11" fmla="*/ 3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0" y="0"/>
                    </a:lnTo>
                    <a:lnTo>
                      <a:pt x="0" y="3"/>
                    </a:lnTo>
                    <a:lnTo>
                      <a:pt x="3" y="3"/>
                    </a:lnTo>
                    <a:lnTo>
                      <a:pt x="7" y="3"/>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6" name="Freeform 676"/>
              <p:cNvSpPr>
                <a:spLocks/>
              </p:cNvSpPr>
              <p:nvPr/>
            </p:nvSpPr>
            <p:spPr bwMode="auto">
              <a:xfrm>
                <a:off x="3807" y="1180"/>
                <a:ext cx="7" cy="3"/>
              </a:xfrm>
              <a:custGeom>
                <a:avLst/>
                <a:gdLst>
                  <a:gd name="T0" fmla="*/ 3 w 7"/>
                  <a:gd name="T1" fmla="*/ 0 h 3"/>
                  <a:gd name="T2" fmla="*/ 3 w 7"/>
                  <a:gd name="T3" fmla="*/ 0 h 3"/>
                  <a:gd name="T4" fmla="*/ 0 w 7"/>
                  <a:gd name="T5" fmla="*/ 0 h 3"/>
                  <a:gd name="T6" fmla="*/ 0 w 7"/>
                  <a:gd name="T7" fmla="*/ 3 h 3"/>
                  <a:gd name="T8" fmla="*/ 3 w 7"/>
                  <a:gd name="T9" fmla="*/ 3 h 3"/>
                  <a:gd name="T10" fmla="*/ 7 w 7"/>
                  <a:gd name="T11" fmla="*/ 3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0" y="0"/>
                    </a:lnTo>
                    <a:lnTo>
                      <a:pt x="0" y="3"/>
                    </a:lnTo>
                    <a:lnTo>
                      <a:pt x="3" y="3"/>
                    </a:lnTo>
                    <a:lnTo>
                      <a:pt x="7" y="3"/>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1" name="Group 680"/>
            <p:cNvGrpSpPr>
              <a:grpSpLocks/>
            </p:cNvGrpSpPr>
            <p:nvPr/>
          </p:nvGrpSpPr>
          <p:grpSpPr bwMode="auto">
            <a:xfrm>
              <a:off x="3202" y="1358"/>
              <a:ext cx="26" cy="38"/>
              <a:chOff x="3202" y="1358"/>
              <a:chExt cx="26" cy="38"/>
            </a:xfrm>
            <a:grpFill/>
          </p:grpSpPr>
          <p:sp>
            <p:nvSpPr>
              <p:cNvPr id="3033" name="Freeform 678"/>
              <p:cNvSpPr>
                <a:spLocks/>
              </p:cNvSpPr>
              <p:nvPr/>
            </p:nvSpPr>
            <p:spPr bwMode="auto">
              <a:xfrm>
                <a:off x="3202" y="1358"/>
                <a:ext cx="26" cy="38"/>
              </a:xfrm>
              <a:custGeom>
                <a:avLst/>
                <a:gdLst>
                  <a:gd name="T0" fmla="*/ 18 w 26"/>
                  <a:gd name="T1" fmla="*/ 4 h 38"/>
                  <a:gd name="T2" fmla="*/ 18 w 26"/>
                  <a:gd name="T3" fmla="*/ 4 h 38"/>
                  <a:gd name="T4" fmla="*/ 4 w 26"/>
                  <a:gd name="T5" fmla="*/ 0 h 38"/>
                  <a:gd name="T6" fmla="*/ 2 w 26"/>
                  <a:gd name="T7" fmla="*/ 0 h 38"/>
                  <a:gd name="T8" fmla="*/ 2 w 26"/>
                  <a:gd name="T9" fmla="*/ 4 h 38"/>
                  <a:gd name="T10" fmla="*/ 4 w 26"/>
                  <a:gd name="T11" fmla="*/ 8 h 38"/>
                  <a:gd name="T12" fmla="*/ 9 w 26"/>
                  <a:gd name="T13" fmla="*/ 8 h 38"/>
                  <a:gd name="T14" fmla="*/ 9 w 26"/>
                  <a:gd name="T15" fmla="*/ 6 h 38"/>
                  <a:gd name="T16" fmla="*/ 11 w 26"/>
                  <a:gd name="T17" fmla="*/ 4 h 38"/>
                  <a:gd name="T18" fmla="*/ 11 w 26"/>
                  <a:gd name="T19" fmla="*/ 6 h 38"/>
                  <a:gd name="T20" fmla="*/ 13 w 26"/>
                  <a:gd name="T21" fmla="*/ 8 h 38"/>
                  <a:gd name="T22" fmla="*/ 11 w 26"/>
                  <a:gd name="T23" fmla="*/ 14 h 38"/>
                  <a:gd name="T24" fmla="*/ 9 w 26"/>
                  <a:gd name="T25" fmla="*/ 14 h 38"/>
                  <a:gd name="T26" fmla="*/ 7 w 26"/>
                  <a:gd name="T27" fmla="*/ 14 h 38"/>
                  <a:gd name="T28" fmla="*/ 4 w 26"/>
                  <a:gd name="T29" fmla="*/ 14 h 38"/>
                  <a:gd name="T30" fmla="*/ 4 w 26"/>
                  <a:gd name="T31" fmla="*/ 16 h 38"/>
                  <a:gd name="T32" fmla="*/ 7 w 26"/>
                  <a:gd name="T33" fmla="*/ 18 h 38"/>
                  <a:gd name="T34" fmla="*/ 0 w 26"/>
                  <a:gd name="T35" fmla="*/ 16 h 38"/>
                  <a:gd name="T36" fmla="*/ 0 w 26"/>
                  <a:gd name="T37" fmla="*/ 20 h 38"/>
                  <a:gd name="T38" fmla="*/ 11 w 26"/>
                  <a:gd name="T39" fmla="*/ 28 h 38"/>
                  <a:gd name="T40" fmla="*/ 20 w 26"/>
                  <a:gd name="T41" fmla="*/ 38 h 38"/>
                  <a:gd name="T42" fmla="*/ 26 w 26"/>
                  <a:gd name="T43" fmla="*/ 32 h 38"/>
                  <a:gd name="T44" fmla="*/ 26 w 26"/>
                  <a:gd name="T45" fmla="*/ 28 h 38"/>
                  <a:gd name="T46" fmla="*/ 24 w 26"/>
                  <a:gd name="T47" fmla="*/ 24 h 38"/>
                  <a:gd name="T48" fmla="*/ 20 w 26"/>
                  <a:gd name="T49" fmla="*/ 18 h 38"/>
                  <a:gd name="T50" fmla="*/ 18 w 26"/>
                  <a:gd name="T51" fmla="*/ 12 h 38"/>
                  <a:gd name="T52" fmla="*/ 18 w 26"/>
                  <a:gd name="T5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18" y="4"/>
                    </a:moveTo>
                    <a:lnTo>
                      <a:pt x="18" y="4"/>
                    </a:lnTo>
                    <a:lnTo>
                      <a:pt x="4" y="0"/>
                    </a:lnTo>
                    <a:lnTo>
                      <a:pt x="2" y="0"/>
                    </a:lnTo>
                    <a:lnTo>
                      <a:pt x="2" y="4"/>
                    </a:lnTo>
                    <a:lnTo>
                      <a:pt x="4" y="8"/>
                    </a:lnTo>
                    <a:lnTo>
                      <a:pt x="9" y="8"/>
                    </a:lnTo>
                    <a:lnTo>
                      <a:pt x="9" y="6"/>
                    </a:lnTo>
                    <a:lnTo>
                      <a:pt x="11" y="4"/>
                    </a:lnTo>
                    <a:lnTo>
                      <a:pt x="11" y="6"/>
                    </a:lnTo>
                    <a:lnTo>
                      <a:pt x="13" y="8"/>
                    </a:lnTo>
                    <a:lnTo>
                      <a:pt x="11" y="14"/>
                    </a:lnTo>
                    <a:lnTo>
                      <a:pt x="9" y="14"/>
                    </a:lnTo>
                    <a:lnTo>
                      <a:pt x="7" y="14"/>
                    </a:lnTo>
                    <a:lnTo>
                      <a:pt x="4" y="14"/>
                    </a:lnTo>
                    <a:lnTo>
                      <a:pt x="4" y="16"/>
                    </a:lnTo>
                    <a:lnTo>
                      <a:pt x="7" y="18"/>
                    </a:lnTo>
                    <a:lnTo>
                      <a:pt x="0" y="16"/>
                    </a:lnTo>
                    <a:lnTo>
                      <a:pt x="0" y="20"/>
                    </a:lnTo>
                    <a:lnTo>
                      <a:pt x="11" y="28"/>
                    </a:lnTo>
                    <a:lnTo>
                      <a:pt x="20" y="38"/>
                    </a:lnTo>
                    <a:lnTo>
                      <a:pt x="26" y="32"/>
                    </a:lnTo>
                    <a:lnTo>
                      <a:pt x="26" y="28"/>
                    </a:lnTo>
                    <a:lnTo>
                      <a:pt x="24" y="24"/>
                    </a:lnTo>
                    <a:lnTo>
                      <a:pt x="20" y="18"/>
                    </a:lnTo>
                    <a:lnTo>
                      <a:pt x="18" y="12"/>
                    </a:lnTo>
                    <a:lnTo>
                      <a:pt x="18"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4" name="Freeform 679"/>
              <p:cNvSpPr>
                <a:spLocks/>
              </p:cNvSpPr>
              <p:nvPr/>
            </p:nvSpPr>
            <p:spPr bwMode="auto">
              <a:xfrm>
                <a:off x="3202" y="1358"/>
                <a:ext cx="26" cy="38"/>
              </a:xfrm>
              <a:custGeom>
                <a:avLst/>
                <a:gdLst>
                  <a:gd name="T0" fmla="*/ 18 w 26"/>
                  <a:gd name="T1" fmla="*/ 4 h 38"/>
                  <a:gd name="T2" fmla="*/ 18 w 26"/>
                  <a:gd name="T3" fmla="*/ 4 h 38"/>
                  <a:gd name="T4" fmla="*/ 4 w 26"/>
                  <a:gd name="T5" fmla="*/ 0 h 38"/>
                  <a:gd name="T6" fmla="*/ 2 w 26"/>
                  <a:gd name="T7" fmla="*/ 0 h 38"/>
                  <a:gd name="T8" fmla="*/ 2 w 26"/>
                  <a:gd name="T9" fmla="*/ 4 h 38"/>
                  <a:gd name="T10" fmla="*/ 4 w 26"/>
                  <a:gd name="T11" fmla="*/ 8 h 38"/>
                  <a:gd name="T12" fmla="*/ 9 w 26"/>
                  <a:gd name="T13" fmla="*/ 8 h 38"/>
                  <a:gd name="T14" fmla="*/ 9 w 26"/>
                  <a:gd name="T15" fmla="*/ 6 h 38"/>
                  <a:gd name="T16" fmla="*/ 11 w 26"/>
                  <a:gd name="T17" fmla="*/ 4 h 38"/>
                  <a:gd name="T18" fmla="*/ 11 w 26"/>
                  <a:gd name="T19" fmla="*/ 6 h 38"/>
                  <a:gd name="T20" fmla="*/ 13 w 26"/>
                  <a:gd name="T21" fmla="*/ 8 h 38"/>
                  <a:gd name="T22" fmla="*/ 11 w 26"/>
                  <a:gd name="T23" fmla="*/ 14 h 38"/>
                  <a:gd name="T24" fmla="*/ 9 w 26"/>
                  <a:gd name="T25" fmla="*/ 14 h 38"/>
                  <a:gd name="T26" fmla="*/ 7 w 26"/>
                  <a:gd name="T27" fmla="*/ 14 h 38"/>
                  <a:gd name="T28" fmla="*/ 4 w 26"/>
                  <a:gd name="T29" fmla="*/ 14 h 38"/>
                  <a:gd name="T30" fmla="*/ 4 w 26"/>
                  <a:gd name="T31" fmla="*/ 16 h 38"/>
                  <a:gd name="T32" fmla="*/ 7 w 26"/>
                  <a:gd name="T33" fmla="*/ 18 h 38"/>
                  <a:gd name="T34" fmla="*/ 0 w 26"/>
                  <a:gd name="T35" fmla="*/ 16 h 38"/>
                  <a:gd name="T36" fmla="*/ 0 w 26"/>
                  <a:gd name="T37" fmla="*/ 20 h 38"/>
                  <a:gd name="T38" fmla="*/ 11 w 26"/>
                  <a:gd name="T39" fmla="*/ 28 h 38"/>
                  <a:gd name="T40" fmla="*/ 20 w 26"/>
                  <a:gd name="T41" fmla="*/ 38 h 38"/>
                  <a:gd name="T42" fmla="*/ 26 w 26"/>
                  <a:gd name="T43" fmla="*/ 32 h 38"/>
                  <a:gd name="T44" fmla="*/ 26 w 26"/>
                  <a:gd name="T45" fmla="*/ 28 h 38"/>
                  <a:gd name="T46" fmla="*/ 24 w 26"/>
                  <a:gd name="T47" fmla="*/ 24 h 38"/>
                  <a:gd name="T48" fmla="*/ 20 w 26"/>
                  <a:gd name="T49" fmla="*/ 18 h 38"/>
                  <a:gd name="T50" fmla="*/ 18 w 26"/>
                  <a:gd name="T51" fmla="*/ 12 h 38"/>
                  <a:gd name="T52" fmla="*/ 18 w 26"/>
                  <a:gd name="T5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18" y="4"/>
                    </a:moveTo>
                    <a:lnTo>
                      <a:pt x="18" y="4"/>
                    </a:lnTo>
                    <a:lnTo>
                      <a:pt x="4" y="0"/>
                    </a:lnTo>
                    <a:lnTo>
                      <a:pt x="2" y="0"/>
                    </a:lnTo>
                    <a:lnTo>
                      <a:pt x="2" y="4"/>
                    </a:lnTo>
                    <a:lnTo>
                      <a:pt x="4" y="8"/>
                    </a:lnTo>
                    <a:lnTo>
                      <a:pt x="9" y="8"/>
                    </a:lnTo>
                    <a:lnTo>
                      <a:pt x="9" y="6"/>
                    </a:lnTo>
                    <a:lnTo>
                      <a:pt x="11" y="4"/>
                    </a:lnTo>
                    <a:lnTo>
                      <a:pt x="11" y="6"/>
                    </a:lnTo>
                    <a:lnTo>
                      <a:pt x="13" y="8"/>
                    </a:lnTo>
                    <a:lnTo>
                      <a:pt x="11" y="14"/>
                    </a:lnTo>
                    <a:lnTo>
                      <a:pt x="9" y="14"/>
                    </a:lnTo>
                    <a:lnTo>
                      <a:pt x="7" y="14"/>
                    </a:lnTo>
                    <a:lnTo>
                      <a:pt x="4" y="14"/>
                    </a:lnTo>
                    <a:lnTo>
                      <a:pt x="4" y="16"/>
                    </a:lnTo>
                    <a:lnTo>
                      <a:pt x="7" y="18"/>
                    </a:lnTo>
                    <a:lnTo>
                      <a:pt x="0" y="16"/>
                    </a:lnTo>
                    <a:lnTo>
                      <a:pt x="0" y="20"/>
                    </a:lnTo>
                    <a:lnTo>
                      <a:pt x="11" y="28"/>
                    </a:lnTo>
                    <a:lnTo>
                      <a:pt x="20" y="38"/>
                    </a:lnTo>
                    <a:lnTo>
                      <a:pt x="26" y="32"/>
                    </a:lnTo>
                    <a:lnTo>
                      <a:pt x="26" y="28"/>
                    </a:lnTo>
                    <a:lnTo>
                      <a:pt x="24" y="24"/>
                    </a:lnTo>
                    <a:lnTo>
                      <a:pt x="20" y="18"/>
                    </a:lnTo>
                    <a:lnTo>
                      <a:pt x="18" y="12"/>
                    </a:lnTo>
                    <a:lnTo>
                      <a:pt x="18"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2" name="Group 683"/>
            <p:cNvGrpSpPr>
              <a:grpSpLocks/>
            </p:cNvGrpSpPr>
            <p:nvPr/>
          </p:nvGrpSpPr>
          <p:grpSpPr bwMode="auto">
            <a:xfrm>
              <a:off x="3489" y="1113"/>
              <a:ext cx="8" cy="4"/>
              <a:chOff x="3489" y="1113"/>
              <a:chExt cx="8" cy="4"/>
            </a:xfrm>
            <a:grpFill/>
          </p:grpSpPr>
          <p:sp>
            <p:nvSpPr>
              <p:cNvPr id="3031" name="Freeform 681"/>
              <p:cNvSpPr>
                <a:spLocks/>
              </p:cNvSpPr>
              <p:nvPr/>
            </p:nvSpPr>
            <p:spPr bwMode="auto">
              <a:xfrm>
                <a:off x="3489" y="1113"/>
                <a:ext cx="8" cy="4"/>
              </a:xfrm>
              <a:custGeom>
                <a:avLst/>
                <a:gdLst>
                  <a:gd name="T0" fmla="*/ 4 w 8"/>
                  <a:gd name="T1" fmla="*/ 0 h 4"/>
                  <a:gd name="T2" fmla="*/ 4 w 8"/>
                  <a:gd name="T3" fmla="*/ 0 h 4"/>
                  <a:gd name="T4" fmla="*/ 0 w 8"/>
                  <a:gd name="T5" fmla="*/ 0 h 4"/>
                  <a:gd name="T6" fmla="*/ 2 w 8"/>
                  <a:gd name="T7" fmla="*/ 2 h 4"/>
                  <a:gd name="T8" fmla="*/ 8 w 8"/>
                  <a:gd name="T9" fmla="*/ 4 h 4"/>
                  <a:gd name="T10" fmla="*/ 6 w 8"/>
                  <a:gd name="T11" fmla="*/ 2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0" y="0"/>
                    </a:lnTo>
                    <a:lnTo>
                      <a:pt x="2" y="2"/>
                    </a:lnTo>
                    <a:lnTo>
                      <a:pt x="8" y="4"/>
                    </a:lnTo>
                    <a:lnTo>
                      <a:pt x="6" y="2"/>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2" name="Freeform 682"/>
              <p:cNvSpPr>
                <a:spLocks/>
              </p:cNvSpPr>
              <p:nvPr/>
            </p:nvSpPr>
            <p:spPr bwMode="auto">
              <a:xfrm>
                <a:off x="3489" y="1113"/>
                <a:ext cx="8" cy="4"/>
              </a:xfrm>
              <a:custGeom>
                <a:avLst/>
                <a:gdLst>
                  <a:gd name="T0" fmla="*/ 4 w 8"/>
                  <a:gd name="T1" fmla="*/ 0 h 4"/>
                  <a:gd name="T2" fmla="*/ 4 w 8"/>
                  <a:gd name="T3" fmla="*/ 0 h 4"/>
                  <a:gd name="T4" fmla="*/ 0 w 8"/>
                  <a:gd name="T5" fmla="*/ 0 h 4"/>
                  <a:gd name="T6" fmla="*/ 2 w 8"/>
                  <a:gd name="T7" fmla="*/ 2 h 4"/>
                  <a:gd name="T8" fmla="*/ 8 w 8"/>
                  <a:gd name="T9" fmla="*/ 4 h 4"/>
                  <a:gd name="T10" fmla="*/ 6 w 8"/>
                  <a:gd name="T11" fmla="*/ 2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0" y="0"/>
                    </a:lnTo>
                    <a:lnTo>
                      <a:pt x="2" y="2"/>
                    </a:lnTo>
                    <a:lnTo>
                      <a:pt x="8" y="4"/>
                    </a:lnTo>
                    <a:lnTo>
                      <a:pt x="6" y="2"/>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3" name="Group 686"/>
            <p:cNvGrpSpPr>
              <a:grpSpLocks/>
            </p:cNvGrpSpPr>
            <p:nvPr/>
          </p:nvGrpSpPr>
          <p:grpSpPr bwMode="auto">
            <a:xfrm>
              <a:off x="3510" y="908"/>
              <a:ext cx="10" cy="3"/>
              <a:chOff x="3510" y="908"/>
              <a:chExt cx="10" cy="3"/>
            </a:xfrm>
            <a:grpFill/>
          </p:grpSpPr>
          <p:sp>
            <p:nvSpPr>
              <p:cNvPr id="3029" name="Freeform 684"/>
              <p:cNvSpPr>
                <a:spLocks/>
              </p:cNvSpPr>
              <p:nvPr/>
            </p:nvSpPr>
            <p:spPr bwMode="auto">
              <a:xfrm>
                <a:off x="3510" y="908"/>
                <a:ext cx="10" cy="3"/>
              </a:xfrm>
              <a:custGeom>
                <a:avLst/>
                <a:gdLst>
                  <a:gd name="T0" fmla="*/ 3 w 10"/>
                  <a:gd name="T1" fmla="*/ 3 h 3"/>
                  <a:gd name="T2" fmla="*/ 3 w 10"/>
                  <a:gd name="T3" fmla="*/ 3 h 3"/>
                  <a:gd name="T4" fmla="*/ 7 w 10"/>
                  <a:gd name="T5" fmla="*/ 3 h 3"/>
                  <a:gd name="T6" fmla="*/ 10 w 10"/>
                  <a:gd name="T7" fmla="*/ 3 h 3"/>
                  <a:gd name="T8" fmla="*/ 7 w 10"/>
                  <a:gd name="T9" fmla="*/ 2 h 3"/>
                  <a:gd name="T10" fmla="*/ 3 w 10"/>
                  <a:gd name="T11" fmla="*/ 0 h 3"/>
                  <a:gd name="T12" fmla="*/ 0 w 10"/>
                  <a:gd name="T13" fmla="*/ 0 h 3"/>
                  <a:gd name="T14" fmla="*/ 0 w 10"/>
                  <a:gd name="T15" fmla="*/ 2 h 3"/>
                  <a:gd name="T16" fmla="*/ 3 w 10"/>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3" y="3"/>
                    </a:moveTo>
                    <a:lnTo>
                      <a:pt x="3" y="3"/>
                    </a:lnTo>
                    <a:lnTo>
                      <a:pt x="7" y="3"/>
                    </a:lnTo>
                    <a:lnTo>
                      <a:pt x="10" y="3"/>
                    </a:lnTo>
                    <a:lnTo>
                      <a:pt x="7" y="2"/>
                    </a:lnTo>
                    <a:lnTo>
                      <a:pt x="3" y="0"/>
                    </a:lnTo>
                    <a:lnTo>
                      <a:pt x="0" y="0"/>
                    </a:lnTo>
                    <a:lnTo>
                      <a:pt x="0" y="2"/>
                    </a:lnTo>
                    <a:lnTo>
                      <a:pt x="3"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0" name="Freeform 685"/>
              <p:cNvSpPr>
                <a:spLocks/>
              </p:cNvSpPr>
              <p:nvPr/>
            </p:nvSpPr>
            <p:spPr bwMode="auto">
              <a:xfrm>
                <a:off x="3510" y="908"/>
                <a:ext cx="10" cy="3"/>
              </a:xfrm>
              <a:custGeom>
                <a:avLst/>
                <a:gdLst>
                  <a:gd name="T0" fmla="*/ 3 w 10"/>
                  <a:gd name="T1" fmla="*/ 3 h 3"/>
                  <a:gd name="T2" fmla="*/ 3 w 10"/>
                  <a:gd name="T3" fmla="*/ 3 h 3"/>
                  <a:gd name="T4" fmla="*/ 7 w 10"/>
                  <a:gd name="T5" fmla="*/ 3 h 3"/>
                  <a:gd name="T6" fmla="*/ 10 w 10"/>
                  <a:gd name="T7" fmla="*/ 3 h 3"/>
                  <a:gd name="T8" fmla="*/ 7 w 10"/>
                  <a:gd name="T9" fmla="*/ 2 h 3"/>
                  <a:gd name="T10" fmla="*/ 3 w 10"/>
                  <a:gd name="T11" fmla="*/ 0 h 3"/>
                  <a:gd name="T12" fmla="*/ 0 w 10"/>
                  <a:gd name="T13" fmla="*/ 0 h 3"/>
                  <a:gd name="T14" fmla="*/ 0 w 10"/>
                  <a:gd name="T15" fmla="*/ 2 h 3"/>
                  <a:gd name="T16" fmla="*/ 3 w 10"/>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3" y="3"/>
                    </a:moveTo>
                    <a:lnTo>
                      <a:pt x="3" y="3"/>
                    </a:lnTo>
                    <a:lnTo>
                      <a:pt x="7" y="3"/>
                    </a:lnTo>
                    <a:lnTo>
                      <a:pt x="10" y="3"/>
                    </a:lnTo>
                    <a:lnTo>
                      <a:pt x="7" y="2"/>
                    </a:lnTo>
                    <a:lnTo>
                      <a:pt x="3" y="0"/>
                    </a:lnTo>
                    <a:lnTo>
                      <a:pt x="0" y="0"/>
                    </a:lnTo>
                    <a:lnTo>
                      <a:pt x="0" y="2"/>
                    </a:lnTo>
                    <a:lnTo>
                      <a:pt x="3"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4" name="Group 689"/>
            <p:cNvGrpSpPr>
              <a:grpSpLocks/>
            </p:cNvGrpSpPr>
            <p:nvPr/>
          </p:nvGrpSpPr>
          <p:grpSpPr bwMode="auto">
            <a:xfrm>
              <a:off x="3244" y="1428"/>
              <a:ext cx="2" cy="4"/>
              <a:chOff x="3244" y="1428"/>
              <a:chExt cx="2" cy="4"/>
            </a:xfrm>
            <a:grpFill/>
          </p:grpSpPr>
          <p:sp>
            <p:nvSpPr>
              <p:cNvPr id="3027" name="Freeform 687"/>
              <p:cNvSpPr>
                <a:spLocks/>
              </p:cNvSpPr>
              <p:nvPr/>
            </p:nvSpPr>
            <p:spPr bwMode="auto">
              <a:xfrm>
                <a:off x="3244" y="1428"/>
                <a:ext cx="2" cy="4"/>
              </a:xfrm>
              <a:custGeom>
                <a:avLst/>
                <a:gdLst>
                  <a:gd name="T0" fmla="*/ 0 w 2"/>
                  <a:gd name="T1" fmla="*/ 4 h 4"/>
                  <a:gd name="T2" fmla="*/ 0 w 2"/>
                  <a:gd name="T3" fmla="*/ 4 h 4"/>
                  <a:gd name="T4" fmla="*/ 2 w 2"/>
                  <a:gd name="T5" fmla="*/ 4 h 4"/>
                  <a:gd name="T6" fmla="*/ 2 w 2"/>
                  <a:gd name="T7" fmla="*/ 3 h 4"/>
                  <a:gd name="T8" fmla="*/ 0 w 2"/>
                  <a:gd name="T9" fmla="*/ 0 h 4"/>
                  <a:gd name="T10" fmla="*/ 0 w 2"/>
                  <a:gd name="T11" fmla="*/ 2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4"/>
                    </a:lnTo>
                    <a:lnTo>
                      <a:pt x="2" y="4"/>
                    </a:lnTo>
                    <a:lnTo>
                      <a:pt x="2" y="3"/>
                    </a:lnTo>
                    <a:lnTo>
                      <a:pt x="0" y="0"/>
                    </a:lnTo>
                    <a:lnTo>
                      <a:pt x="0" y="2"/>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8" name="Freeform 688"/>
              <p:cNvSpPr>
                <a:spLocks/>
              </p:cNvSpPr>
              <p:nvPr/>
            </p:nvSpPr>
            <p:spPr bwMode="auto">
              <a:xfrm>
                <a:off x="3244" y="1428"/>
                <a:ext cx="2" cy="4"/>
              </a:xfrm>
              <a:custGeom>
                <a:avLst/>
                <a:gdLst>
                  <a:gd name="T0" fmla="*/ 0 w 2"/>
                  <a:gd name="T1" fmla="*/ 4 h 4"/>
                  <a:gd name="T2" fmla="*/ 0 w 2"/>
                  <a:gd name="T3" fmla="*/ 4 h 4"/>
                  <a:gd name="T4" fmla="*/ 2 w 2"/>
                  <a:gd name="T5" fmla="*/ 4 h 4"/>
                  <a:gd name="T6" fmla="*/ 2 w 2"/>
                  <a:gd name="T7" fmla="*/ 3 h 4"/>
                  <a:gd name="T8" fmla="*/ 0 w 2"/>
                  <a:gd name="T9" fmla="*/ 0 h 4"/>
                  <a:gd name="T10" fmla="*/ 0 w 2"/>
                  <a:gd name="T11" fmla="*/ 2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4"/>
                    </a:lnTo>
                    <a:lnTo>
                      <a:pt x="2" y="4"/>
                    </a:lnTo>
                    <a:lnTo>
                      <a:pt x="2" y="3"/>
                    </a:lnTo>
                    <a:lnTo>
                      <a:pt x="0" y="0"/>
                    </a:lnTo>
                    <a:lnTo>
                      <a:pt x="0" y="2"/>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5" name="Group 692"/>
            <p:cNvGrpSpPr>
              <a:grpSpLocks/>
            </p:cNvGrpSpPr>
            <p:nvPr/>
          </p:nvGrpSpPr>
          <p:grpSpPr bwMode="auto">
            <a:xfrm>
              <a:off x="3479" y="1111"/>
              <a:ext cx="5" cy="4"/>
              <a:chOff x="3479" y="1111"/>
              <a:chExt cx="5" cy="4"/>
            </a:xfrm>
            <a:grpFill/>
          </p:grpSpPr>
          <p:sp>
            <p:nvSpPr>
              <p:cNvPr id="3025" name="Freeform 690"/>
              <p:cNvSpPr>
                <a:spLocks/>
              </p:cNvSpPr>
              <p:nvPr/>
            </p:nvSpPr>
            <p:spPr bwMode="auto">
              <a:xfrm>
                <a:off x="3479" y="1111"/>
                <a:ext cx="5" cy="4"/>
              </a:xfrm>
              <a:custGeom>
                <a:avLst/>
                <a:gdLst>
                  <a:gd name="T0" fmla="*/ 0 w 5"/>
                  <a:gd name="T1" fmla="*/ 4 h 4"/>
                  <a:gd name="T2" fmla="*/ 0 w 5"/>
                  <a:gd name="T3" fmla="*/ 4 h 4"/>
                  <a:gd name="T4" fmla="*/ 5 w 5"/>
                  <a:gd name="T5" fmla="*/ 2 h 4"/>
                  <a:gd name="T6" fmla="*/ 5 w 5"/>
                  <a:gd name="T7" fmla="*/ 0 h 4"/>
                  <a:gd name="T8" fmla="*/ 2 w 5"/>
                  <a:gd name="T9" fmla="*/ 0 h 4"/>
                  <a:gd name="T10" fmla="*/ 0 w 5"/>
                  <a:gd name="T11" fmla="*/ 0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lnTo>
                      <a:pt x="0" y="4"/>
                    </a:lnTo>
                    <a:lnTo>
                      <a:pt x="5" y="2"/>
                    </a:lnTo>
                    <a:lnTo>
                      <a:pt x="5" y="0"/>
                    </a:lnTo>
                    <a:lnTo>
                      <a:pt x="2" y="0"/>
                    </a:lnTo>
                    <a:lnTo>
                      <a:pt x="0"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6" name="Freeform 691"/>
              <p:cNvSpPr>
                <a:spLocks/>
              </p:cNvSpPr>
              <p:nvPr/>
            </p:nvSpPr>
            <p:spPr bwMode="auto">
              <a:xfrm>
                <a:off x="3479" y="1111"/>
                <a:ext cx="5" cy="4"/>
              </a:xfrm>
              <a:custGeom>
                <a:avLst/>
                <a:gdLst>
                  <a:gd name="T0" fmla="*/ 0 w 5"/>
                  <a:gd name="T1" fmla="*/ 4 h 4"/>
                  <a:gd name="T2" fmla="*/ 0 w 5"/>
                  <a:gd name="T3" fmla="*/ 4 h 4"/>
                  <a:gd name="T4" fmla="*/ 5 w 5"/>
                  <a:gd name="T5" fmla="*/ 2 h 4"/>
                  <a:gd name="T6" fmla="*/ 5 w 5"/>
                  <a:gd name="T7" fmla="*/ 0 h 4"/>
                  <a:gd name="T8" fmla="*/ 2 w 5"/>
                  <a:gd name="T9" fmla="*/ 0 h 4"/>
                  <a:gd name="T10" fmla="*/ 0 w 5"/>
                  <a:gd name="T11" fmla="*/ 0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lnTo>
                      <a:pt x="0" y="4"/>
                    </a:lnTo>
                    <a:lnTo>
                      <a:pt x="5" y="2"/>
                    </a:lnTo>
                    <a:lnTo>
                      <a:pt x="5" y="0"/>
                    </a:lnTo>
                    <a:lnTo>
                      <a:pt x="2" y="0"/>
                    </a:lnTo>
                    <a:lnTo>
                      <a:pt x="0"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6" name="Group 695"/>
            <p:cNvGrpSpPr>
              <a:grpSpLocks/>
            </p:cNvGrpSpPr>
            <p:nvPr/>
          </p:nvGrpSpPr>
          <p:grpSpPr bwMode="auto">
            <a:xfrm>
              <a:off x="3197" y="1335"/>
              <a:ext cx="17" cy="13"/>
              <a:chOff x="3197" y="1335"/>
              <a:chExt cx="17" cy="13"/>
            </a:xfrm>
            <a:grpFill/>
          </p:grpSpPr>
          <p:sp>
            <p:nvSpPr>
              <p:cNvPr id="3023" name="Freeform 693"/>
              <p:cNvSpPr>
                <a:spLocks/>
              </p:cNvSpPr>
              <p:nvPr/>
            </p:nvSpPr>
            <p:spPr bwMode="auto">
              <a:xfrm>
                <a:off x="3197" y="1335"/>
                <a:ext cx="17" cy="13"/>
              </a:xfrm>
              <a:custGeom>
                <a:avLst/>
                <a:gdLst>
                  <a:gd name="T0" fmla="*/ 12 w 17"/>
                  <a:gd name="T1" fmla="*/ 8 h 13"/>
                  <a:gd name="T2" fmla="*/ 12 w 17"/>
                  <a:gd name="T3" fmla="*/ 8 h 13"/>
                  <a:gd name="T4" fmla="*/ 10 w 17"/>
                  <a:gd name="T5" fmla="*/ 6 h 13"/>
                  <a:gd name="T6" fmla="*/ 10 w 17"/>
                  <a:gd name="T7" fmla="*/ 4 h 13"/>
                  <a:gd name="T8" fmla="*/ 8 w 17"/>
                  <a:gd name="T9" fmla="*/ 2 h 13"/>
                  <a:gd name="T10" fmla="*/ 0 w 17"/>
                  <a:gd name="T11" fmla="*/ 0 h 13"/>
                  <a:gd name="T12" fmla="*/ 3 w 17"/>
                  <a:gd name="T13" fmla="*/ 13 h 13"/>
                  <a:gd name="T14" fmla="*/ 15 w 17"/>
                  <a:gd name="T15" fmla="*/ 13 h 13"/>
                  <a:gd name="T16" fmla="*/ 17 w 17"/>
                  <a:gd name="T17" fmla="*/ 13 h 13"/>
                  <a:gd name="T18" fmla="*/ 12 w 17"/>
                  <a:gd name="T19"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3">
                    <a:moveTo>
                      <a:pt x="12" y="8"/>
                    </a:moveTo>
                    <a:lnTo>
                      <a:pt x="12" y="8"/>
                    </a:lnTo>
                    <a:lnTo>
                      <a:pt x="10" y="6"/>
                    </a:lnTo>
                    <a:lnTo>
                      <a:pt x="10" y="4"/>
                    </a:lnTo>
                    <a:lnTo>
                      <a:pt x="8" y="2"/>
                    </a:lnTo>
                    <a:lnTo>
                      <a:pt x="0" y="0"/>
                    </a:lnTo>
                    <a:lnTo>
                      <a:pt x="3" y="13"/>
                    </a:lnTo>
                    <a:lnTo>
                      <a:pt x="15" y="13"/>
                    </a:lnTo>
                    <a:lnTo>
                      <a:pt x="17" y="13"/>
                    </a:lnTo>
                    <a:lnTo>
                      <a:pt x="12"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4" name="Freeform 694"/>
              <p:cNvSpPr>
                <a:spLocks/>
              </p:cNvSpPr>
              <p:nvPr/>
            </p:nvSpPr>
            <p:spPr bwMode="auto">
              <a:xfrm>
                <a:off x="3197" y="1335"/>
                <a:ext cx="17" cy="13"/>
              </a:xfrm>
              <a:custGeom>
                <a:avLst/>
                <a:gdLst>
                  <a:gd name="T0" fmla="*/ 12 w 17"/>
                  <a:gd name="T1" fmla="*/ 8 h 13"/>
                  <a:gd name="T2" fmla="*/ 12 w 17"/>
                  <a:gd name="T3" fmla="*/ 8 h 13"/>
                  <a:gd name="T4" fmla="*/ 10 w 17"/>
                  <a:gd name="T5" fmla="*/ 6 h 13"/>
                  <a:gd name="T6" fmla="*/ 10 w 17"/>
                  <a:gd name="T7" fmla="*/ 4 h 13"/>
                  <a:gd name="T8" fmla="*/ 8 w 17"/>
                  <a:gd name="T9" fmla="*/ 2 h 13"/>
                  <a:gd name="T10" fmla="*/ 0 w 17"/>
                  <a:gd name="T11" fmla="*/ 0 h 13"/>
                  <a:gd name="T12" fmla="*/ 3 w 17"/>
                  <a:gd name="T13" fmla="*/ 13 h 13"/>
                  <a:gd name="T14" fmla="*/ 15 w 17"/>
                  <a:gd name="T15" fmla="*/ 13 h 13"/>
                  <a:gd name="T16" fmla="*/ 17 w 17"/>
                  <a:gd name="T17" fmla="*/ 13 h 13"/>
                  <a:gd name="T18" fmla="*/ 12 w 17"/>
                  <a:gd name="T19"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3">
                    <a:moveTo>
                      <a:pt x="12" y="8"/>
                    </a:moveTo>
                    <a:lnTo>
                      <a:pt x="12" y="8"/>
                    </a:lnTo>
                    <a:lnTo>
                      <a:pt x="10" y="6"/>
                    </a:lnTo>
                    <a:lnTo>
                      <a:pt x="10" y="4"/>
                    </a:lnTo>
                    <a:lnTo>
                      <a:pt x="8" y="2"/>
                    </a:lnTo>
                    <a:lnTo>
                      <a:pt x="0" y="0"/>
                    </a:lnTo>
                    <a:lnTo>
                      <a:pt x="3" y="13"/>
                    </a:lnTo>
                    <a:lnTo>
                      <a:pt x="15" y="13"/>
                    </a:lnTo>
                    <a:lnTo>
                      <a:pt x="17" y="13"/>
                    </a:lnTo>
                    <a:lnTo>
                      <a:pt x="12"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7" name="Group 698"/>
            <p:cNvGrpSpPr>
              <a:grpSpLocks/>
            </p:cNvGrpSpPr>
            <p:nvPr/>
          </p:nvGrpSpPr>
          <p:grpSpPr bwMode="auto">
            <a:xfrm>
              <a:off x="3914" y="1113"/>
              <a:ext cx="9" cy="11"/>
              <a:chOff x="3914" y="1113"/>
              <a:chExt cx="9" cy="11"/>
            </a:xfrm>
            <a:grpFill/>
          </p:grpSpPr>
          <p:sp>
            <p:nvSpPr>
              <p:cNvPr id="3021" name="Freeform 696"/>
              <p:cNvSpPr>
                <a:spLocks/>
              </p:cNvSpPr>
              <p:nvPr/>
            </p:nvSpPr>
            <p:spPr bwMode="auto">
              <a:xfrm>
                <a:off x="3914" y="1113"/>
                <a:ext cx="9" cy="11"/>
              </a:xfrm>
              <a:custGeom>
                <a:avLst/>
                <a:gdLst>
                  <a:gd name="T0" fmla="*/ 0 w 9"/>
                  <a:gd name="T1" fmla="*/ 9 h 11"/>
                  <a:gd name="T2" fmla="*/ 0 w 9"/>
                  <a:gd name="T3" fmla="*/ 9 h 11"/>
                  <a:gd name="T4" fmla="*/ 0 w 9"/>
                  <a:gd name="T5" fmla="*/ 11 h 11"/>
                  <a:gd name="T6" fmla="*/ 2 w 9"/>
                  <a:gd name="T7" fmla="*/ 11 h 11"/>
                  <a:gd name="T8" fmla="*/ 4 w 9"/>
                  <a:gd name="T9" fmla="*/ 11 h 11"/>
                  <a:gd name="T10" fmla="*/ 7 w 9"/>
                  <a:gd name="T11" fmla="*/ 4 h 11"/>
                  <a:gd name="T12" fmla="*/ 9 w 9"/>
                  <a:gd name="T13" fmla="*/ 0 h 11"/>
                  <a:gd name="T14" fmla="*/ 0 w 9"/>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9"/>
                    </a:moveTo>
                    <a:lnTo>
                      <a:pt x="0" y="9"/>
                    </a:lnTo>
                    <a:lnTo>
                      <a:pt x="0" y="11"/>
                    </a:lnTo>
                    <a:lnTo>
                      <a:pt x="2" y="11"/>
                    </a:lnTo>
                    <a:lnTo>
                      <a:pt x="4" y="11"/>
                    </a:lnTo>
                    <a:lnTo>
                      <a:pt x="7" y="4"/>
                    </a:lnTo>
                    <a:lnTo>
                      <a:pt x="9" y="0"/>
                    </a:lnTo>
                    <a:lnTo>
                      <a:pt x="0"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2" name="Freeform 697"/>
              <p:cNvSpPr>
                <a:spLocks/>
              </p:cNvSpPr>
              <p:nvPr/>
            </p:nvSpPr>
            <p:spPr bwMode="auto">
              <a:xfrm>
                <a:off x="3914" y="1113"/>
                <a:ext cx="9" cy="11"/>
              </a:xfrm>
              <a:custGeom>
                <a:avLst/>
                <a:gdLst>
                  <a:gd name="T0" fmla="*/ 0 w 9"/>
                  <a:gd name="T1" fmla="*/ 9 h 11"/>
                  <a:gd name="T2" fmla="*/ 0 w 9"/>
                  <a:gd name="T3" fmla="*/ 9 h 11"/>
                  <a:gd name="T4" fmla="*/ 0 w 9"/>
                  <a:gd name="T5" fmla="*/ 11 h 11"/>
                  <a:gd name="T6" fmla="*/ 2 w 9"/>
                  <a:gd name="T7" fmla="*/ 11 h 11"/>
                  <a:gd name="T8" fmla="*/ 4 w 9"/>
                  <a:gd name="T9" fmla="*/ 11 h 11"/>
                  <a:gd name="T10" fmla="*/ 7 w 9"/>
                  <a:gd name="T11" fmla="*/ 4 h 11"/>
                  <a:gd name="T12" fmla="*/ 9 w 9"/>
                  <a:gd name="T13" fmla="*/ 0 h 11"/>
                  <a:gd name="T14" fmla="*/ 0 w 9"/>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9"/>
                    </a:moveTo>
                    <a:lnTo>
                      <a:pt x="0" y="9"/>
                    </a:lnTo>
                    <a:lnTo>
                      <a:pt x="0" y="11"/>
                    </a:lnTo>
                    <a:lnTo>
                      <a:pt x="2" y="11"/>
                    </a:lnTo>
                    <a:lnTo>
                      <a:pt x="4" y="11"/>
                    </a:lnTo>
                    <a:lnTo>
                      <a:pt x="7" y="4"/>
                    </a:lnTo>
                    <a:lnTo>
                      <a:pt x="9" y="0"/>
                    </a:lnTo>
                    <a:lnTo>
                      <a:pt x="0"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8" name="Group 701"/>
            <p:cNvGrpSpPr>
              <a:grpSpLocks/>
            </p:cNvGrpSpPr>
            <p:nvPr/>
          </p:nvGrpSpPr>
          <p:grpSpPr bwMode="auto">
            <a:xfrm>
              <a:off x="4100" y="1046"/>
              <a:ext cx="8" cy="9"/>
              <a:chOff x="4100" y="1046"/>
              <a:chExt cx="8" cy="9"/>
            </a:xfrm>
            <a:grpFill/>
          </p:grpSpPr>
          <p:sp>
            <p:nvSpPr>
              <p:cNvPr id="3019" name="Freeform 699"/>
              <p:cNvSpPr>
                <a:spLocks/>
              </p:cNvSpPr>
              <p:nvPr/>
            </p:nvSpPr>
            <p:spPr bwMode="auto">
              <a:xfrm>
                <a:off x="4100" y="1046"/>
                <a:ext cx="8" cy="9"/>
              </a:xfrm>
              <a:custGeom>
                <a:avLst/>
                <a:gdLst>
                  <a:gd name="T0" fmla="*/ 5 w 8"/>
                  <a:gd name="T1" fmla="*/ 0 h 9"/>
                  <a:gd name="T2" fmla="*/ 5 w 8"/>
                  <a:gd name="T3" fmla="*/ 0 h 9"/>
                  <a:gd name="T4" fmla="*/ 5 w 8"/>
                  <a:gd name="T5" fmla="*/ 5 h 9"/>
                  <a:gd name="T6" fmla="*/ 0 w 8"/>
                  <a:gd name="T7" fmla="*/ 9 h 9"/>
                  <a:gd name="T8" fmla="*/ 8 w 8"/>
                  <a:gd name="T9" fmla="*/ 9 h 9"/>
                  <a:gd name="T10" fmla="*/ 8 w 8"/>
                  <a:gd name="T11" fmla="*/ 3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5" y="5"/>
                    </a:lnTo>
                    <a:lnTo>
                      <a:pt x="0" y="9"/>
                    </a:lnTo>
                    <a:lnTo>
                      <a:pt x="8" y="9"/>
                    </a:lnTo>
                    <a:lnTo>
                      <a:pt x="8" y="3"/>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0" name="Freeform 700"/>
              <p:cNvSpPr>
                <a:spLocks/>
              </p:cNvSpPr>
              <p:nvPr/>
            </p:nvSpPr>
            <p:spPr bwMode="auto">
              <a:xfrm>
                <a:off x="4100" y="1046"/>
                <a:ext cx="8" cy="9"/>
              </a:xfrm>
              <a:custGeom>
                <a:avLst/>
                <a:gdLst>
                  <a:gd name="T0" fmla="*/ 5 w 8"/>
                  <a:gd name="T1" fmla="*/ 0 h 9"/>
                  <a:gd name="T2" fmla="*/ 5 w 8"/>
                  <a:gd name="T3" fmla="*/ 0 h 9"/>
                  <a:gd name="T4" fmla="*/ 5 w 8"/>
                  <a:gd name="T5" fmla="*/ 5 h 9"/>
                  <a:gd name="T6" fmla="*/ 0 w 8"/>
                  <a:gd name="T7" fmla="*/ 9 h 9"/>
                  <a:gd name="T8" fmla="*/ 8 w 8"/>
                  <a:gd name="T9" fmla="*/ 9 h 9"/>
                  <a:gd name="T10" fmla="*/ 8 w 8"/>
                  <a:gd name="T11" fmla="*/ 3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5" y="5"/>
                    </a:lnTo>
                    <a:lnTo>
                      <a:pt x="0" y="9"/>
                    </a:lnTo>
                    <a:lnTo>
                      <a:pt x="8" y="9"/>
                    </a:lnTo>
                    <a:lnTo>
                      <a:pt x="8" y="3"/>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49" name="Group 704"/>
            <p:cNvGrpSpPr>
              <a:grpSpLocks/>
            </p:cNvGrpSpPr>
            <p:nvPr/>
          </p:nvGrpSpPr>
          <p:grpSpPr bwMode="auto">
            <a:xfrm>
              <a:off x="3236" y="1403"/>
              <a:ext cx="8" cy="6"/>
              <a:chOff x="3236" y="1403"/>
              <a:chExt cx="8" cy="6"/>
            </a:xfrm>
            <a:grpFill/>
          </p:grpSpPr>
          <p:sp>
            <p:nvSpPr>
              <p:cNvPr id="3017" name="Freeform 702"/>
              <p:cNvSpPr>
                <a:spLocks/>
              </p:cNvSpPr>
              <p:nvPr/>
            </p:nvSpPr>
            <p:spPr bwMode="auto">
              <a:xfrm>
                <a:off x="3236" y="1403"/>
                <a:ext cx="8" cy="6"/>
              </a:xfrm>
              <a:custGeom>
                <a:avLst/>
                <a:gdLst>
                  <a:gd name="T0" fmla="*/ 2 w 8"/>
                  <a:gd name="T1" fmla="*/ 0 h 6"/>
                  <a:gd name="T2" fmla="*/ 2 w 8"/>
                  <a:gd name="T3" fmla="*/ 0 h 6"/>
                  <a:gd name="T4" fmla="*/ 0 w 8"/>
                  <a:gd name="T5" fmla="*/ 0 h 6"/>
                  <a:gd name="T6" fmla="*/ 0 w 8"/>
                  <a:gd name="T7" fmla="*/ 3 h 6"/>
                  <a:gd name="T8" fmla="*/ 2 w 8"/>
                  <a:gd name="T9" fmla="*/ 6 h 6"/>
                  <a:gd name="T10" fmla="*/ 6 w 8"/>
                  <a:gd name="T11" fmla="*/ 6 h 6"/>
                  <a:gd name="T12" fmla="*/ 8 w 8"/>
                  <a:gd name="T13" fmla="*/ 3 h 6"/>
                  <a:gd name="T14" fmla="*/ 6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2" y="0"/>
                    </a:lnTo>
                    <a:lnTo>
                      <a:pt x="0" y="0"/>
                    </a:lnTo>
                    <a:lnTo>
                      <a:pt x="0" y="3"/>
                    </a:lnTo>
                    <a:lnTo>
                      <a:pt x="2" y="6"/>
                    </a:lnTo>
                    <a:lnTo>
                      <a:pt x="6" y="6"/>
                    </a:lnTo>
                    <a:lnTo>
                      <a:pt x="8" y="3"/>
                    </a:lnTo>
                    <a:lnTo>
                      <a:pt x="6"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8" name="Freeform 703"/>
              <p:cNvSpPr>
                <a:spLocks/>
              </p:cNvSpPr>
              <p:nvPr/>
            </p:nvSpPr>
            <p:spPr bwMode="auto">
              <a:xfrm>
                <a:off x="3236" y="1403"/>
                <a:ext cx="8" cy="6"/>
              </a:xfrm>
              <a:custGeom>
                <a:avLst/>
                <a:gdLst>
                  <a:gd name="T0" fmla="*/ 2 w 8"/>
                  <a:gd name="T1" fmla="*/ 0 h 6"/>
                  <a:gd name="T2" fmla="*/ 2 w 8"/>
                  <a:gd name="T3" fmla="*/ 0 h 6"/>
                  <a:gd name="T4" fmla="*/ 0 w 8"/>
                  <a:gd name="T5" fmla="*/ 0 h 6"/>
                  <a:gd name="T6" fmla="*/ 0 w 8"/>
                  <a:gd name="T7" fmla="*/ 3 h 6"/>
                  <a:gd name="T8" fmla="*/ 2 w 8"/>
                  <a:gd name="T9" fmla="*/ 6 h 6"/>
                  <a:gd name="T10" fmla="*/ 6 w 8"/>
                  <a:gd name="T11" fmla="*/ 6 h 6"/>
                  <a:gd name="T12" fmla="*/ 8 w 8"/>
                  <a:gd name="T13" fmla="*/ 3 h 6"/>
                  <a:gd name="T14" fmla="*/ 6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2" y="0"/>
                    </a:lnTo>
                    <a:lnTo>
                      <a:pt x="0" y="0"/>
                    </a:lnTo>
                    <a:lnTo>
                      <a:pt x="0" y="3"/>
                    </a:lnTo>
                    <a:lnTo>
                      <a:pt x="2" y="6"/>
                    </a:lnTo>
                    <a:lnTo>
                      <a:pt x="6" y="6"/>
                    </a:lnTo>
                    <a:lnTo>
                      <a:pt x="8" y="3"/>
                    </a:lnTo>
                    <a:lnTo>
                      <a:pt x="6"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0" name="Group 707"/>
            <p:cNvGrpSpPr>
              <a:grpSpLocks/>
            </p:cNvGrpSpPr>
            <p:nvPr/>
          </p:nvGrpSpPr>
          <p:grpSpPr bwMode="auto">
            <a:xfrm>
              <a:off x="3239" y="1433"/>
              <a:ext cx="23" cy="19"/>
              <a:chOff x="3239" y="1433"/>
              <a:chExt cx="23" cy="19"/>
            </a:xfrm>
            <a:grpFill/>
          </p:grpSpPr>
          <p:sp>
            <p:nvSpPr>
              <p:cNvPr id="3015" name="Freeform 705"/>
              <p:cNvSpPr>
                <a:spLocks/>
              </p:cNvSpPr>
              <p:nvPr/>
            </p:nvSpPr>
            <p:spPr bwMode="auto">
              <a:xfrm>
                <a:off x="3239" y="1433"/>
                <a:ext cx="23" cy="19"/>
              </a:xfrm>
              <a:custGeom>
                <a:avLst/>
                <a:gdLst>
                  <a:gd name="T0" fmla="*/ 19 w 23"/>
                  <a:gd name="T1" fmla="*/ 7 h 19"/>
                  <a:gd name="T2" fmla="*/ 19 w 23"/>
                  <a:gd name="T3" fmla="*/ 7 h 19"/>
                  <a:gd name="T4" fmla="*/ 13 w 23"/>
                  <a:gd name="T5" fmla="*/ 0 h 19"/>
                  <a:gd name="T6" fmla="*/ 11 w 23"/>
                  <a:gd name="T7" fmla="*/ 0 h 19"/>
                  <a:gd name="T8" fmla="*/ 11 w 23"/>
                  <a:gd name="T9" fmla="*/ 2 h 19"/>
                  <a:gd name="T10" fmla="*/ 11 w 23"/>
                  <a:gd name="T11" fmla="*/ 7 h 19"/>
                  <a:gd name="T12" fmla="*/ 4 w 23"/>
                  <a:gd name="T13" fmla="*/ 7 h 19"/>
                  <a:gd name="T14" fmla="*/ 0 w 23"/>
                  <a:gd name="T15" fmla="*/ 5 h 19"/>
                  <a:gd name="T16" fmla="*/ 4 w 23"/>
                  <a:gd name="T17" fmla="*/ 13 h 19"/>
                  <a:gd name="T18" fmla="*/ 11 w 23"/>
                  <a:gd name="T19" fmla="*/ 19 h 19"/>
                  <a:gd name="T20" fmla="*/ 17 w 23"/>
                  <a:gd name="T21" fmla="*/ 17 h 19"/>
                  <a:gd name="T22" fmla="*/ 19 w 23"/>
                  <a:gd name="T23" fmla="*/ 17 h 19"/>
                  <a:gd name="T24" fmla="*/ 21 w 23"/>
                  <a:gd name="T25" fmla="*/ 15 h 19"/>
                  <a:gd name="T26" fmla="*/ 23 w 23"/>
                  <a:gd name="T27" fmla="*/ 11 h 19"/>
                  <a:gd name="T28" fmla="*/ 23 w 23"/>
                  <a:gd name="T29" fmla="*/ 7 h 19"/>
                  <a:gd name="T30" fmla="*/ 19 w 23"/>
                  <a:gd name="T3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19" y="7"/>
                    </a:moveTo>
                    <a:lnTo>
                      <a:pt x="19" y="7"/>
                    </a:lnTo>
                    <a:lnTo>
                      <a:pt x="13" y="0"/>
                    </a:lnTo>
                    <a:lnTo>
                      <a:pt x="11" y="0"/>
                    </a:lnTo>
                    <a:lnTo>
                      <a:pt x="11" y="2"/>
                    </a:lnTo>
                    <a:lnTo>
                      <a:pt x="11" y="7"/>
                    </a:lnTo>
                    <a:lnTo>
                      <a:pt x="4" y="7"/>
                    </a:lnTo>
                    <a:lnTo>
                      <a:pt x="0" y="5"/>
                    </a:lnTo>
                    <a:lnTo>
                      <a:pt x="4" y="13"/>
                    </a:lnTo>
                    <a:lnTo>
                      <a:pt x="11" y="19"/>
                    </a:lnTo>
                    <a:lnTo>
                      <a:pt x="17" y="17"/>
                    </a:lnTo>
                    <a:lnTo>
                      <a:pt x="19" y="17"/>
                    </a:lnTo>
                    <a:lnTo>
                      <a:pt x="21" y="15"/>
                    </a:lnTo>
                    <a:lnTo>
                      <a:pt x="23" y="11"/>
                    </a:lnTo>
                    <a:lnTo>
                      <a:pt x="23" y="7"/>
                    </a:lnTo>
                    <a:lnTo>
                      <a:pt x="19"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6" name="Freeform 706"/>
              <p:cNvSpPr>
                <a:spLocks/>
              </p:cNvSpPr>
              <p:nvPr/>
            </p:nvSpPr>
            <p:spPr bwMode="auto">
              <a:xfrm>
                <a:off x="3239" y="1433"/>
                <a:ext cx="23" cy="19"/>
              </a:xfrm>
              <a:custGeom>
                <a:avLst/>
                <a:gdLst>
                  <a:gd name="T0" fmla="*/ 19 w 23"/>
                  <a:gd name="T1" fmla="*/ 7 h 19"/>
                  <a:gd name="T2" fmla="*/ 19 w 23"/>
                  <a:gd name="T3" fmla="*/ 7 h 19"/>
                  <a:gd name="T4" fmla="*/ 13 w 23"/>
                  <a:gd name="T5" fmla="*/ 0 h 19"/>
                  <a:gd name="T6" fmla="*/ 11 w 23"/>
                  <a:gd name="T7" fmla="*/ 0 h 19"/>
                  <a:gd name="T8" fmla="*/ 11 w 23"/>
                  <a:gd name="T9" fmla="*/ 2 h 19"/>
                  <a:gd name="T10" fmla="*/ 11 w 23"/>
                  <a:gd name="T11" fmla="*/ 7 h 19"/>
                  <a:gd name="T12" fmla="*/ 4 w 23"/>
                  <a:gd name="T13" fmla="*/ 7 h 19"/>
                  <a:gd name="T14" fmla="*/ 0 w 23"/>
                  <a:gd name="T15" fmla="*/ 5 h 19"/>
                  <a:gd name="T16" fmla="*/ 4 w 23"/>
                  <a:gd name="T17" fmla="*/ 13 h 19"/>
                  <a:gd name="T18" fmla="*/ 11 w 23"/>
                  <a:gd name="T19" fmla="*/ 19 h 19"/>
                  <a:gd name="T20" fmla="*/ 17 w 23"/>
                  <a:gd name="T21" fmla="*/ 17 h 19"/>
                  <a:gd name="T22" fmla="*/ 19 w 23"/>
                  <a:gd name="T23" fmla="*/ 17 h 19"/>
                  <a:gd name="T24" fmla="*/ 21 w 23"/>
                  <a:gd name="T25" fmla="*/ 15 h 19"/>
                  <a:gd name="T26" fmla="*/ 23 w 23"/>
                  <a:gd name="T27" fmla="*/ 11 h 19"/>
                  <a:gd name="T28" fmla="*/ 23 w 23"/>
                  <a:gd name="T29" fmla="*/ 7 h 19"/>
                  <a:gd name="T30" fmla="*/ 19 w 23"/>
                  <a:gd name="T3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19" y="7"/>
                    </a:moveTo>
                    <a:lnTo>
                      <a:pt x="19" y="7"/>
                    </a:lnTo>
                    <a:lnTo>
                      <a:pt x="13" y="0"/>
                    </a:lnTo>
                    <a:lnTo>
                      <a:pt x="11" y="0"/>
                    </a:lnTo>
                    <a:lnTo>
                      <a:pt x="11" y="2"/>
                    </a:lnTo>
                    <a:lnTo>
                      <a:pt x="11" y="7"/>
                    </a:lnTo>
                    <a:lnTo>
                      <a:pt x="4" y="7"/>
                    </a:lnTo>
                    <a:lnTo>
                      <a:pt x="0" y="5"/>
                    </a:lnTo>
                    <a:lnTo>
                      <a:pt x="4" y="13"/>
                    </a:lnTo>
                    <a:lnTo>
                      <a:pt x="11" y="19"/>
                    </a:lnTo>
                    <a:lnTo>
                      <a:pt x="17" y="17"/>
                    </a:lnTo>
                    <a:lnTo>
                      <a:pt x="19" y="17"/>
                    </a:lnTo>
                    <a:lnTo>
                      <a:pt x="21" y="15"/>
                    </a:lnTo>
                    <a:lnTo>
                      <a:pt x="23" y="11"/>
                    </a:lnTo>
                    <a:lnTo>
                      <a:pt x="23" y="7"/>
                    </a:lnTo>
                    <a:lnTo>
                      <a:pt x="19"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1" name="Group 710"/>
            <p:cNvGrpSpPr>
              <a:grpSpLocks/>
            </p:cNvGrpSpPr>
            <p:nvPr/>
          </p:nvGrpSpPr>
          <p:grpSpPr bwMode="auto">
            <a:xfrm>
              <a:off x="3392" y="1676"/>
              <a:ext cx="3" cy="5"/>
              <a:chOff x="3392" y="1676"/>
              <a:chExt cx="3" cy="5"/>
            </a:xfrm>
            <a:grpFill/>
          </p:grpSpPr>
          <p:sp>
            <p:nvSpPr>
              <p:cNvPr id="3013" name="Freeform 708"/>
              <p:cNvSpPr>
                <a:spLocks/>
              </p:cNvSpPr>
              <p:nvPr/>
            </p:nvSpPr>
            <p:spPr bwMode="auto">
              <a:xfrm>
                <a:off x="3392" y="1676"/>
                <a:ext cx="3" cy="5"/>
              </a:xfrm>
              <a:custGeom>
                <a:avLst/>
                <a:gdLst>
                  <a:gd name="T0" fmla="*/ 0 w 3"/>
                  <a:gd name="T1" fmla="*/ 5 h 5"/>
                  <a:gd name="T2" fmla="*/ 0 w 3"/>
                  <a:gd name="T3" fmla="*/ 5 h 5"/>
                  <a:gd name="T4" fmla="*/ 3 w 3"/>
                  <a:gd name="T5" fmla="*/ 2 h 5"/>
                  <a:gd name="T6" fmla="*/ 3 w 3"/>
                  <a:gd name="T7" fmla="*/ 0 h 5"/>
                  <a:gd name="T8" fmla="*/ 0 w 3"/>
                  <a:gd name="T9" fmla="*/ 0 h 5"/>
                  <a:gd name="T10" fmla="*/ 0 w 3"/>
                  <a:gd name="T11" fmla="*/ 2 h 5"/>
                  <a:gd name="T12" fmla="*/ 0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5"/>
                    </a:moveTo>
                    <a:lnTo>
                      <a:pt x="0" y="5"/>
                    </a:lnTo>
                    <a:lnTo>
                      <a:pt x="3" y="2"/>
                    </a:lnTo>
                    <a:lnTo>
                      <a:pt x="3" y="0"/>
                    </a:lnTo>
                    <a:lnTo>
                      <a:pt x="0" y="0"/>
                    </a:lnTo>
                    <a:lnTo>
                      <a:pt x="0" y="2"/>
                    </a:lnTo>
                    <a:lnTo>
                      <a:pt x="0"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4" name="Freeform 709"/>
              <p:cNvSpPr>
                <a:spLocks/>
              </p:cNvSpPr>
              <p:nvPr/>
            </p:nvSpPr>
            <p:spPr bwMode="auto">
              <a:xfrm>
                <a:off x="3392" y="1676"/>
                <a:ext cx="3" cy="5"/>
              </a:xfrm>
              <a:custGeom>
                <a:avLst/>
                <a:gdLst>
                  <a:gd name="T0" fmla="*/ 0 w 3"/>
                  <a:gd name="T1" fmla="*/ 5 h 5"/>
                  <a:gd name="T2" fmla="*/ 0 w 3"/>
                  <a:gd name="T3" fmla="*/ 5 h 5"/>
                  <a:gd name="T4" fmla="*/ 3 w 3"/>
                  <a:gd name="T5" fmla="*/ 2 h 5"/>
                  <a:gd name="T6" fmla="*/ 3 w 3"/>
                  <a:gd name="T7" fmla="*/ 0 h 5"/>
                  <a:gd name="T8" fmla="*/ 0 w 3"/>
                  <a:gd name="T9" fmla="*/ 0 h 5"/>
                  <a:gd name="T10" fmla="*/ 0 w 3"/>
                  <a:gd name="T11" fmla="*/ 2 h 5"/>
                  <a:gd name="T12" fmla="*/ 0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5"/>
                    </a:moveTo>
                    <a:lnTo>
                      <a:pt x="0" y="5"/>
                    </a:lnTo>
                    <a:lnTo>
                      <a:pt x="3" y="2"/>
                    </a:lnTo>
                    <a:lnTo>
                      <a:pt x="3" y="0"/>
                    </a:lnTo>
                    <a:lnTo>
                      <a:pt x="0" y="0"/>
                    </a:lnTo>
                    <a:lnTo>
                      <a:pt x="0" y="2"/>
                    </a:lnTo>
                    <a:lnTo>
                      <a:pt x="0"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2" name="Group 713"/>
            <p:cNvGrpSpPr>
              <a:grpSpLocks/>
            </p:cNvGrpSpPr>
            <p:nvPr/>
          </p:nvGrpSpPr>
          <p:grpSpPr bwMode="auto">
            <a:xfrm>
              <a:off x="3535" y="876"/>
              <a:ext cx="12" cy="6"/>
              <a:chOff x="3535" y="876"/>
              <a:chExt cx="12" cy="6"/>
            </a:xfrm>
            <a:grpFill/>
          </p:grpSpPr>
          <p:sp>
            <p:nvSpPr>
              <p:cNvPr id="3011" name="Freeform 711"/>
              <p:cNvSpPr>
                <a:spLocks/>
              </p:cNvSpPr>
              <p:nvPr/>
            </p:nvSpPr>
            <p:spPr bwMode="auto">
              <a:xfrm>
                <a:off x="3535" y="876"/>
                <a:ext cx="12" cy="6"/>
              </a:xfrm>
              <a:custGeom>
                <a:avLst/>
                <a:gdLst>
                  <a:gd name="T0" fmla="*/ 0 w 12"/>
                  <a:gd name="T1" fmla="*/ 0 h 6"/>
                  <a:gd name="T2" fmla="*/ 0 w 12"/>
                  <a:gd name="T3" fmla="*/ 6 h 6"/>
                  <a:gd name="T4" fmla="*/ 12 w 12"/>
                  <a:gd name="T5" fmla="*/ 3 h 6"/>
                  <a:gd name="T6" fmla="*/ 0 w 12"/>
                  <a:gd name="T7" fmla="*/ 0 h 6"/>
                </a:gdLst>
                <a:ahLst/>
                <a:cxnLst>
                  <a:cxn ang="0">
                    <a:pos x="T0" y="T1"/>
                  </a:cxn>
                  <a:cxn ang="0">
                    <a:pos x="T2" y="T3"/>
                  </a:cxn>
                  <a:cxn ang="0">
                    <a:pos x="T4" y="T5"/>
                  </a:cxn>
                  <a:cxn ang="0">
                    <a:pos x="T6" y="T7"/>
                  </a:cxn>
                </a:cxnLst>
                <a:rect l="0" t="0" r="r" b="b"/>
                <a:pathLst>
                  <a:path w="12" h="6">
                    <a:moveTo>
                      <a:pt x="0" y="0"/>
                    </a:moveTo>
                    <a:lnTo>
                      <a:pt x="0" y="6"/>
                    </a:lnTo>
                    <a:lnTo>
                      <a:pt x="12" y="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2" name="Freeform 712"/>
              <p:cNvSpPr>
                <a:spLocks/>
              </p:cNvSpPr>
              <p:nvPr/>
            </p:nvSpPr>
            <p:spPr bwMode="auto">
              <a:xfrm>
                <a:off x="3535" y="876"/>
                <a:ext cx="12" cy="6"/>
              </a:xfrm>
              <a:custGeom>
                <a:avLst/>
                <a:gdLst>
                  <a:gd name="T0" fmla="*/ 0 w 12"/>
                  <a:gd name="T1" fmla="*/ 0 h 6"/>
                  <a:gd name="T2" fmla="*/ 0 w 12"/>
                  <a:gd name="T3" fmla="*/ 6 h 6"/>
                  <a:gd name="T4" fmla="*/ 12 w 12"/>
                  <a:gd name="T5" fmla="*/ 3 h 6"/>
                  <a:gd name="T6" fmla="*/ 0 w 12"/>
                  <a:gd name="T7" fmla="*/ 0 h 6"/>
                </a:gdLst>
                <a:ahLst/>
                <a:cxnLst>
                  <a:cxn ang="0">
                    <a:pos x="T0" y="T1"/>
                  </a:cxn>
                  <a:cxn ang="0">
                    <a:pos x="T2" y="T3"/>
                  </a:cxn>
                  <a:cxn ang="0">
                    <a:pos x="T4" y="T5"/>
                  </a:cxn>
                  <a:cxn ang="0">
                    <a:pos x="T6" y="T7"/>
                  </a:cxn>
                </a:cxnLst>
                <a:rect l="0" t="0" r="r" b="b"/>
                <a:pathLst>
                  <a:path w="12" h="6">
                    <a:moveTo>
                      <a:pt x="0" y="0"/>
                    </a:moveTo>
                    <a:lnTo>
                      <a:pt x="0" y="6"/>
                    </a:lnTo>
                    <a:lnTo>
                      <a:pt x="12" y="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3" name="Group 716"/>
            <p:cNvGrpSpPr>
              <a:grpSpLocks/>
            </p:cNvGrpSpPr>
            <p:nvPr/>
          </p:nvGrpSpPr>
          <p:grpSpPr bwMode="auto">
            <a:xfrm>
              <a:off x="3533" y="892"/>
              <a:ext cx="4" cy="5"/>
              <a:chOff x="3533" y="892"/>
              <a:chExt cx="4" cy="5"/>
            </a:xfrm>
            <a:grpFill/>
          </p:grpSpPr>
          <p:sp>
            <p:nvSpPr>
              <p:cNvPr id="3009" name="Freeform 714"/>
              <p:cNvSpPr>
                <a:spLocks/>
              </p:cNvSpPr>
              <p:nvPr/>
            </p:nvSpPr>
            <p:spPr bwMode="auto">
              <a:xfrm>
                <a:off x="3533" y="892"/>
                <a:ext cx="4" cy="5"/>
              </a:xfrm>
              <a:custGeom>
                <a:avLst/>
                <a:gdLst>
                  <a:gd name="T0" fmla="*/ 2 w 4"/>
                  <a:gd name="T1" fmla="*/ 5 h 5"/>
                  <a:gd name="T2" fmla="*/ 2 w 4"/>
                  <a:gd name="T3" fmla="*/ 5 h 5"/>
                  <a:gd name="T4" fmla="*/ 4 w 4"/>
                  <a:gd name="T5" fmla="*/ 1 h 5"/>
                  <a:gd name="T6" fmla="*/ 4 w 4"/>
                  <a:gd name="T7" fmla="*/ 0 h 5"/>
                  <a:gd name="T8" fmla="*/ 2 w 4"/>
                  <a:gd name="T9" fmla="*/ 1 h 5"/>
                  <a:gd name="T10" fmla="*/ 0 w 4"/>
                  <a:gd name="T11" fmla="*/ 3 h 5"/>
                  <a:gd name="T12" fmla="*/ 0 w 4"/>
                  <a:gd name="T13" fmla="*/ 5 h 5"/>
                  <a:gd name="T14" fmla="*/ 2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5"/>
                    </a:moveTo>
                    <a:lnTo>
                      <a:pt x="2" y="5"/>
                    </a:lnTo>
                    <a:lnTo>
                      <a:pt x="4" y="1"/>
                    </a:lnTo>
                    <a:lnTo>
                      <a:pt x="4" y="0"/>
                    </a:lnTo>
                    <a:lnTo>
                      <a:pt x="2" y="1"/>
                    </a:lnTo>
                    <a:lnTo>
                      <a:pt x="0" y="3"/>
                    </a:lnTo>
                    <a:lnTo>
                      <a:pt x="0" y="5"/>
                    </a:ln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0" name="Freeform 715"/>
              <p:cNvSpPr>
                <a:spLocks/>
              </p:cNvSpPr>
              <p:nvPr/>
            </p:nvSpPr>
            <p:spPr bwMode="auto">
              <a:xfrm>
                <a:off x="3533" y="892"/>
                <a:ext cx="4" cy="5"/>
              </a:xfrm>
              <a:custGeom>
                <a:avLst/>
                <a:gdLst>
                  <a:gd name="T0" fmla="*/ 2 w 4"/>
                  <a:gd name="T1" fmla="*/ 5 h 5"/>
                  <a:gd name="T2" fmla="*/ 2 w 4"/>
                  <a:gd name="T3" fmla="*/ 5 h 5"/>
                  <a:gd name="T4" fmla="*/ 4 w 4"/>
                  <a:gd name="T5" fmla="*/ 1 h 5"/>
                  <a:gd name="T6" fmla="*/ 4 w 4"/>
                  <a:gd name="T7" fmla="*/ 0 h 5"/>
                  <a:gd name="T8" fmla="*/ 2 w 4"/>
                  <a:gd name="T9" fmla="*/ 1 h 5"/>
                  <a:gd name="T10" fmla="*/ 0 w 4"/>
                  <a:gd name="T11" fmla="*/ 3 h 5"/>
                  <a:gd name="T12" fmla="*/ 0 w 4"/>
                  <a:gd name="T13" fmla="*/ 5 h 5"/>
                  <a:gd name="T14" fmla="*/ 2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5"/>
                    </a:moveTo>
                    <a:lnTo>
                      <a:pt x="2" y="5"/>
                    </a:lnTo>
                    <a:lnTo>
                      <a:pt x="4" y="1"/>
                    </a:lnTo>
                    <a:lnTo>
                      <a:pt x="4" y="0"/>
                    </a:lnTo>
                    <a:lnTo>
                      <a:pt x="2" y="1"/>
                    </a:lnTo>
                    <a:lnTo>
                      <a:pt x="0" y="3"/>
                    </a:lnTo>
                    <a:lnTo>
                      <a:pt x="0" y="5"/>
                    </a:lnTo>
                    <a:lnTo>
                      <a:pt x="2"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4" name="Group 719"/>
            <p:cNvGrpSpPr>
              <a:grpSpLocks/>
            </p:cNvGrpSpPr>
            <p:nvPr/>
          </p:nvGrpSpPr>
          <p:grpSpPr bwMode="auto">
            <a:xfrm>
              <a:off x="3508" y="940"/>
              <a:ext cx="14" cy="11"/>
              <a:chOff x="3508" y="940"/>
              <a:chExt cx="14" cy="11"/>
            </a:xfrm>
            <a:grpFill/>
          </p:grpSpPr>
          <p:sp>
            <p:nvSpPr>
              <p:cNvPr id="3007" name="Freeform 717"/>
              <p:cNvSpPr>
                <a:spLocks/>
              </p:cNvSpPr>
              <p:nvPr/>
            </p:nvSpPr>
            <p:spPr bwMode="auto">
              <a:xfrm>
                <a:off x="3508" y="940"/>
                <a:ext cx="14" cy="11"/>
              </a:xfrm>
              <a:custGeom>
                <a:avLst/>
                <a:gdLst>
                  <a:gd name="T0" fmla="*/ 7 w 14"/>
                  <a:gd name="T1" fmla="*/ 0 h 11"/>
                  <a:gd name="T2" fmla="*/ 7 w 14"/>
                  <a:gd name="T3" fmla="*/ 0 h 11"/>
                  <a:gd name="T4" fmla="*/ 0 w 14"/>
                  <a:gd name="T5" fmla="*/ 2 h 11"/>
                  <a:gd name="T6" fmla="*/ 0 w 14"/>
                  <a:gd name="T7" fmla="*/ 7 h 11"/>
                  <a:gd name="T8" fmla="*/ 5 w 14"/>
                  <a:gd name="T9" fmla="*/ 11 h 11"/>
                  <a:gd name="T10" fmla="*/ 11 w 14"/>
                  <a:gd name="T11" fmla="*/ 11 h 11"/>
                  <a:gd name="T12" fmla="*/ 14 w 14"/>
                  <a:gd name="T13" fmla="*/ 11 h 11"/>
                  <a:gd name="T14" fmla="*/ 14 w 14"/>
                  <a:gd name="T15" fmla="*/ 9 h 11"/>
                  <a:gd name="T16" fmla="*/ 11 w 14"/>
                  <a:gd name="T17" fmla="*/ 5 h 11"/>
                  <a:gd name="T18" fmla="*/ 14 w 14"/>
                  <a:gd name="T19" fmla="*/ 5 h 11"/>
                  <a:gd name="T20" fmla="*/ 14 w 14"/>
                  <a:gd name="T21" fmla="*/ 2 h 11"/>
                  <a:gd name="T22" fmla="*/ 14 w 14"/>
                  <a:gd name="T23" fmla="*/ 0 h 11"/>
                  <a:gd name="T24" fmla="*/ 7 w 1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7" y="0"/>
                    </a:moveTo>
                    <a:lnTo>
                      <a:pt x="7" y="0"/>
                    </a:lnTo>
                    <a:lnTo>
                      <a:pt x="0" y="2"/>
                    </a:lnTo>
                    <a:lnTo>
                      <a:pt x="0" y="7"/>
                    </a:lnTo>
                    <a:lnTo>
                      <a:pt x="5" y="11"/>
                    </a:lnTo>
                    <a:lnTo>
                      <a:pt x="11" y="11"/>
                    </a:lnTo>
                    <a:lnTo>
                      <a:pt x="14" y="11"/>
                    </a:lnTo>
                    <a:lnTo>
                      <a:pt x="14" y="9"/>
                    </a:lnTo>
                    <a:lnTo>
                      <a:pt x="11" y="5"/>
                    </a:lnTo>
                    <a:lnTo>
                      <a:pt x="14" y="5"/>
                    </a:lnTo>
                    <a:lnTo>
                      <a:pt x="14" y="2"/>
                    </a:lnTo>
                    <a:lnTo>
                      <a:pt x="14" y="0"/>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8" name="Freeform 718"/>
              <p:cNvSpPr>
                <a:spLocks/>
              </p:cNvSpPr>
              <p:nvPr/>
            </p:nvSpPr>
            <p:spPr bwMode="auto">
              <a:xfrm>
                <a:off x="3508" y="940"/>
                <a:ext cx="14" cy="11"/>
              </a:xfrm>
              <a:custGeom>
                <a:avLst/>
                <a:gdLst>
                  <a:gd name="T0" fmla="*/ 7 w 14"/>
                  <a:gd name="T1" fmla="*/ 0 h 11"/>
                  <a:gd name="T2" fmla="*/ 7 w 14"/>
                  <a:gd name="T3" fmla="*/ 0 h 11"/>
                  <a:gd name="T4" fmla="*/ 0 w 14"/>
                  <a:gd name="T5" fmla="*/ 2 h 11"/>
                  <a:gd name="T6" fmla="*/ 0 w 14"/>
                  <a:gd name="T7" fmla="*/ 7 h 11"/>
                  <a:gd name="T8" fmla="*/ 5 w 14"/>
                  <a:gd name="T9" fmla="*/ 11 h 11"/>
                  <a:gd name="T10" fmla="*/ 11 w 14"/>
                  <a:gd name="T11" fmla="*/ 11 h 11"/>
                  <a:gd name="T12" fmla="*/ 14 w 14"/>
                  <a:gd name="T13" fmla="*/ 11 h 11"/>
                  <a:gd name="T14" fmla="*/ 14 w 14"/>
                  <a:gd name="T15" fmla="*/ 9 h 11"/>
                  <a:gd name="T16" fmla="*/ 11 w 14"/>
                  <a:gd name="T17" fmla="*/ 5 h 11"/>
                  <a:gd name="T18" fmla="*/ 14 w 14"/>
                  <a:gd name="T19" fmla="*/ 5 h 11"/>
                  <a:gd name="T20" fmla="*/ 14 w 14"/>
                  <a:gd name="T21" fmla="*/ 2 h 11"/>
                  <a:gd name="T22" fmla="*/ 14 w 14"/>
                  <a:gd name="T23" fmla="*/ 0 h 11"/>
                  <a:gd name="T24" fmla="*/ 7 w 1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7" y="0"/>
                    </a:moveTo>
                    <a:lnTo>
                      <a:pt x="7" y="0"/>
                    </a:lnTo>
                    <a:lnTo>
                      <a:pt x="0" y="2"/>
                    </a:lnTo>
                    <a:lnTo>
                      <a:pt x="0" y="7"/>
                    </a:lnTo>
                    <a:lnTo>
                      <a:pt x="5" y="11"/>
                    </a:lnTo>
                    <a:lnTo>
                      <a:pt x="11" y="11"/>
                    </a:lnTo>
                    <a:lnTo>
                      <a:pt x="14" y="11"/>
                    </a:lnTo>
                    <a:lnTo>
                      <a:pt x="14" y="9"/>
                    </a:lnTo>
                    <a:lnTo>
                      <a:pt x="11" y="5"/>
                    </a:lnTo>
                    <a:lnTo>
                      <a:pt x="14" y="5"/>
                    </a:lnTo>
                    <a:lnTo>
                      <a:pt x="14" y="2"/>
                    </a:lnTo>
                    <a:lnTo>
                      <a:pt x="14" y="0"/>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5" name="Group 722"/>
            <p:cNvGrpSpPr>
              <a:grpSpLocks/>
            </p:cNvGrpSpPr>
            <p:nvPr/>
          </p:nvGrpSpPr>
          <p:grpSpPr bwMode="auto">
            <a:xfrm>
              <a:off x="3528" y="902"/>
              <a:ext cx="5" cy="5"/>
              <a:chOff x="3528" y="902"/>
              <a:chExt cx="5" cy="5"/>
            </a:xfrm>
            <a:grpFill/>
          </p:grpSpPr>
          <p:sp>
            <p:nvSpPr>
              <p:cNvPr id="3005" name="Freeform 720"/>
              <p:cNvSpPr>
                <a:spLocks/>
              </p:cNvSpPr>
              <p:nvPr/>
            </p:nvSpPr>
            <p:spPr bwMode="auto">
              <a:xfrm>
                <a:off x="3528" y="902"/>
                <a:ext cx="5" cy="5"/>
              </a:xfrm>
              <a:custGeom>
                <a:avLst/>
                <a:gdLst>
                  <a:gd name="T0" fmla="*/ 2 w 5"/>
                  <a:gd name="T1" fmla="*/ 5 h 5"/>
                  <a:gd name="T2" fmla="*/ 2 w 5"/>
                  <a:gd name="T3" fmla="*/ 5 h 5"/>
                  <a:gd name="T4" fmla="*/ 5 w 5"/>
                  <a:gd name="T5" fmla="*/ 5 h 5"/>
                  <a:gd name="T6" fmla="*/ 0 w 5"/>
                  <a:gd name="T7" fmla="*/ 0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lnTo>
                      <a:pt x="2" y="5"/>
                    </a:lnTo>
                    <a:lnTo>
                      <a:pt x="5" y="5"/>
                    </a:lnTo>
                    <a:lnTo>
                      <a:pt x="0" y="0"/>
                    </a:ln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6" name="Freeform 721"/>
              <p:cNvSpPr>
                <a:spLocks/>
              </p:cNvSpPr>
              <p:nvPr/>
            </p:nvSpPr>
            <p:spPr bwMode="auto">
              <a:xfrm>
                <a:off x="3528" y="902"/>
                <a:ext cx="5" cy="5"/>
              </a:xfrm>
              <a:custGeom>
                <a:avLst/>
                <a:gdLst>
                  <a:gd name="T0" fmla="*/ 2 w 5"/>
                  <a:gd name="T1" fmla="*/ 5 h 5"/>
                  <a:gd name="T2" fmla="*/ 2 w 5"/>
                  <a:gd name="T3" fmla="*/ 5 h 5"/>
                  <a:gd name="T4" fmla="*/ 5 w 5"/>
                  <a:gd name="T5" fmla="*/ 5 h 5"/>
                  <a:gd name="T6" fmla="*/ 0 w 5"/>
                  <a:gd name="T7" fmla="*/ 0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lnTo>
                      <a:pt x="2" y="5"/>
                    </a:lnTo>
                    <a:lnTo>
                      <a:pt x="5" y="5"/>
                    </a:lnTo>
                    <a:lnTo>
                      <a:pt x="0" y="0"/>
                    </a:lnTo>
                    <a:lnTo>
                      <a:pt x="2"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6" name="Group 726"/>
            <p:cNvGrpSpPr>
              <a:grpSpLocks/>
            </p:cNvGrpSpPr>
            <p:nvPr/>
          </p:nvGrpSpPr>
          <p:grpSpPr bwMode="auto">
            <a:xfrm>
              <a:off x="3500" y="904"/>
              <a:ext cx="27" cy="19"/>
              <a:chOff x="3500" y="904"/>
              <a:chExt cx="27" cy="19"/>
            </a:xfrm>
            <a:grpFill/>
          </p:grpSpPr>
          <p:sp>
            <p:nvSpPr>
              <p:cNvPr id="3002" name="Freeform 723"/>
              <p:cNvSpPr>
                <a:spLocks noEditPoints="1"/>
              </p:cNvSpPr>
              <p:nvPr/>
            </p:nvSpPr>
            <p:spPr bwMode="auto">
              <a:xfrm>
                <a:off x="3500" y="904"/>
                <a:ext cx="27" cy="19"/>
              </a:xfrm>
              <a:custGeom>
                <a:avLst/>
                <a:gdLst>
                  <a:gd name="T0" fmla="*/ 2 w 27"/>
                  <a:gd name="T1" fmla="*/ 0 h 19"/>
                  <a:gd name="T2" fmla="*/ 2 w 27"/>
                  <a:gd name="T3" fmla="*/ 0 h 19"/>
                  <a:gd name="T4" fmla="*/ 0 w 27"/>
                  <a:gd name="T5" fmla="*/ 6 h 19"/>
                  <a:gd name="T6" fmla="*/ 16 w 27"/>
                  <a:gd name="T7" fmla="*/ 10 h 19"/>
                  <a:gd name="T8" fmla="*/ 18 w 27"/>
                  <a:gd name="T9" fmla="*/ 14 h 19"/>
                  <a:gd name="T10" fmla="*/ 11 w 27"/>
                  <a:gd name="T11" fmla="*/ 12 h 19"/>
                  <a:gd name="T12" fmla="*/ 2 w 27"/>
                  <a:gd name="T13" fmla="*/ 14 h 19"/>
                  <a:gd name="T14" fmla="*/ 2 w 27"/>
                  <a:gd name="T15" fmla="*/ 19 h 19"/>
                  <a:gd name="T16" fmla="*/ 18 w 27"/>
                  <a:gd name="T17" fmla="*/ 19 h 19"/>
                  <a:gd name="T18" fmla="*/ 20 w 27"/>
                  <a:gd name="T19" fmla="*/ 16 h 19"/>
                  <a:gd name="T20" fmla="*/ 25 w 27"/>
                  <a:gd name="T21" fmla="*/ 12 h 19"/>
                  <a:gd name="T22" fmla="*/ 23 w 27"/>
                  <a:gd name="T23" fmla="*/ 10 h 19"/>
                  <a:gd name="T24" fmla="*/ 20 w 27"/>
                  <a:gd name="T25" fmla="*/ 8 h 19"/>
                  <a:gd name="T26" fmla="*/ 27 w 27"/>
                  <a:gd name="T27" fmla="*/ 6 h 19"/>
                  <a:gd name="T28" fmla="*/ 27 w 27"/>
                  <a:gd name="T29" fmla="*/ 2 h 19"/>
                  <a:gd name="T30" fmla="*/ 20 w 27"/>
                  <a:gd name="T31" fmla="*/ 0 h 19"/>
                  <a:gd name="T32" fmla="*/ 13 w 27"/>
                  <a:gd name="T33" fmla="*/ 2 h 19"/>
                  <a:gd name="T34" fmla="*/ 9 w 27"/>
                  <a:gd name="T35" fmla="*/ 2 h 19"/>
                  <a:gd name="T36" fmla="*/ 2 w 27"/>
                  <a:gd name="T37" fmla="*/ 0 h 19"/>
                  <a:gd name="T38" fmla="*/ 13 w 27"/>
                  <a:gd name="T39" fmla="*/ 4 h 19"/>
                  <a:gd name="T40" fmla="*/ 13 w 27"/>
                  <a:gd name="T41" fmla="*/ 4 h 19"/>
                  <a:gd name="T42" fmla="*/ 18 w 27"/>
                  <a:gd name="T43" fmla="*/ 6 h 19"/>
                  <a:gd name="T44" fmla="*/ 20 w 27"/>
                  <a:gd name="T45" fmla="*/ 8 h 19"/>
                  <a:gd name="T46" fmla="*/ 18 w 27"/>
                  <a:gd name="T47" fmla="*/ 8 h 19"/>
                  <a:gd name="T48" fmla="*/ 13 w 27"/>
                  <a:gd name="T49" fmla="*/ 8 h 19"/>
                  <a:gd name="T50" fmla="*/ 11 w 27"/>
                  <a:gd name="T51" fmla="*/ 6 h 19"/>
                  <a:gd name="T52" fmla="*/ 11 w 27"/>
                  <a:gd name="T53" fmla="*/ 4 h 19"/>
                  <a:gd name="T54" fmla="*/ 13 w 27"/>
                  <a:gd name="T55"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19">
                    <a:moveTo>
                      <a:pt x="2" y="0"/>
                    </a:moveTo>
                    <a:lnTo>
                      <a:pt x="2" y="0"/>
                    </a:lnTo>
                    <a:lnTo>
                      <a:pt x="0" y="6"/>
                    </a:lnTo>
                    <a:lnTo>
                      <a:pt x="16" y="10"/>
                    </a:lnTo>
                    <a:lnTo>
                      <a:pt x="18" y="14"/>
                    </a:lnTo>
                    <a:lnTo>
                      <a:pt x="11" y="12"/>
                    </a:lnTo>
                    <a:lnTo>
                      <a:pt x="2" y="14"/>
                    </a:lnTo>
                    <a:lnTo>
                      <a:pt x="2" y="19"/>
                    </a:lnTo>
                    <a:lnTo>
                      <a:pt x="18" y="19"/>
                    </a:lnTo>
                    <a:lnTo>
                      <a:pt x="20" y="16"/>
                    </a:lnTo>
                    <a:lnTo>
                      <a:pt x="25" y="12"/>
                    </a:lnTo>
                    <a:lnTo>
                      <a:pt x="23" y="10"/>
                    </a:lnTo>
                    <a:lnTo>
                      <a:pt x="20" y="8"/>
                    </a:lnTo>
                    <a:lnTo>
                      <a:pt x="27" y="6"/>
                    </a:lnTo>
                    <a:lnTo>
                      <a:pt x="27" y="2"/>
                    </a:lnTo>
                    <a:lnTo>
                      <a:pt x="20" y="0"/>
                    </a:lnTo>
                    <a:lnTo>
                      <a:pt x="13" y="2"/>
                    </a:lnTo>
                    <a:lnTo>
                      <a:pt x="9" y="2"/>
                    </a:lnTo>
                    <a:lnTo>
                      <a:pt x="2" y="0"/>
                    </a:lnTo>
                    <a:close/>
                    <a:moveTo>
                      <a:pt x="13" y="4"/>
                    </a:moveTo>
                    <a:lnTo>
                      <a:pt x="13" y="4"/>
                    </a:lnTo>
                    <a:lnTo>
                      <a:pt x="18" y="6"/>
                    </a:lnTo>
                    <a:lnTo>
                      <a:pt x="20" y="8"/>
                    </a:lnTo>
                    <a:lnTo>
                      <a:pt x="18" y="8"/>
                    </a:lnTo>
                    <a:lnTo>
                      <a:pt x="13" y="8"/>
                    </a:lnTo>
                    <a:lnTo>
                      <a:pt x="11" y="6"/>
                    </a:lnTo>
                    <a:lnTo>
                      <a:pt x="11" y="4"/>
                    </a:lnTo>
                    <a:lnTo>
                      <a:pt x="13"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3" name="Freeform 724"/>
              <p:cNvSpPr>
                <a:spLocks/>
              </p:cNvSpPr>
              <p:nvPr/>
            </p:nvSpPr>
            <p:spPr bwMode="auto">
              <a:xfrm>
                <a:off x="3500" y="904"/>
                <a:ext cx="27" cy="19"/>
              </a:xfrm>
              <a:custGeom>
                <a:avLst/>
                <a:gdLst>
                  <a:gd name="T0" fmla="*/ 2 w 27"/>
                  <a:gd name="T1" fmla="*/ 0 h 19"/>
                  <a:gd name="T2" fmla="*/ 2 w 27"/>
                  <a:gd name="T3" fmla="*/ 0 h 19"/>
                  <a:gd name="T4" fmla="*/ 0 w 27"/>
                  <a:gd name="T5" fmla="*/ 6 h 19"/>
                  <a:gd name="T6" fmla="*/ 16 w 27"/>
                  <a:gd name="T7" fmla="*/ 10 h 19"/>
                  <a:gd name="T8" fmla="*/ 18 w 27"/>
                  <a:gd name="T9" fmla="*/ 14 h 19"/>
                  <a:gd name="T10" fmla="*/ 11 w 27"/>
                  <a:gd name="T11" fmla="*/ 12 h 19"/>
                  <a:gd name="T12" fmla="*/ 2 w 27"/>
                  <a:gd name="T13" fmla="*/ 14 h 19"/>
                  <a:gd name="T14" fmla="*/ 2 w 27"/>
                  <a:gd name="T15" fmla="*/ 19 h 19"/>
                  <a:gd name="T16" fmla="*/ 18 w 27"/>
                  <a:gd name="T17" fmla="*/ 19 h 19"/>
                  <a:gd name="T18" fmla="*/ 20 w 27"/>
                  <a:gd name="T19" fmla="*/ 16 h 19"/>
                  <a:gd name="T20" fmla="*/ 25 w 27"/>
                  <a:gd name="T21" fmla="*/ 12 h 19"/>
                  <a:gd name="T22" fmla="*/ 23 w 27"/>
                  <a:gd name="T23" fmla="*/ 10 h 19"/>
                  <a:gd name="T24" fmla="*/ 20 w 27"/>
                  <a:gd name="T25" fmla="*/ 8 h 19"/>
                  <a:gd name="T26" fmla="*/ 27 w 27"/>
                  <a:gd name="T27" fmla="*/ 6 h 19"/>
                  <a:gd name="T28" fmla="*/ 27 w 27"/>
                  <a:gd name="T29" fmla="*/ 2 h 19"/>
                  <a:gd name="T30" fmla="*/ 20 w 27"/>
                  <a:gd name="T31" fmla="*/ 0 h 19"/>
                  <a:gd name="T32" fmla="*/ 13 w 27"/>
                  <a:gd name="T33" fmla="*/ 2 h 19"/>
                  <a:gd name="T34" fmla="*/ 9 w 27"/>
                  <a:gd name="T35" fmla="*/ 2 h 19"/>
                  <a:gd name="T36" fmla="*/ 2 w 27"/>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9">
                    <a:moveTo>
                      <a:pt x="2" y="0"/>
                    </a:moveTo>
                    <a:lnTo>
                      <a:pt x="2" y="0"/>
                    </a:lnTo>
                    <a:lnTo>
                      <a:pt x="0" y="6"/>
                    </a:lnTo>
                    <a:lnTo>
                      <a:pt x="16" y="10"/>
                    </a:lnTo>
                    <a:lnTo>
                      <a:pt x="18" y="14"/>
                    </a:lnTo>
                    <a:lnTo>
                      <a:pt x="11" y="12"/>
                    </a:lnTo>
                    <a:lnTo>
                      <a:pt x="2" y="14"/>
                    </a:lnTo>
                    <a:lnTo>
                      <a:pt x="2" y="19"/>
                    </a:lnTo>
                    <a:lnTo>
                      <a:pt x="18" y="19"/>
                    </a:lnTo>
                    <a:lnTo>
                      <a:pt x="20" y="16"/>
                    </a:lnTo>
                    <a:lnTo>
                      <a:pt x="25" y="12"/>
                    </a:lnTo>
                    <a:lnTo>
                      <a:pt x="23" y="10"/>
                    </a:lnTo>
                    <a:lnTo>
                      <a:pt x="20" y="8"/>
                    </a:lnTo>
                    <a:lnTo>
                      <a:pt x="27" y="6"/>
                    </a:lnTo>
                    <a:lnTo>
                      <a:pt x="27" y="2"/>
                    </a:lnTo>
                    <a:lnTo>
                      <a:pt x="20" y="0"/>
                    </a:lnTo>
                    <a:lnTo>
                      <a:pt x="13" y="2"/>
                    </a:lnTo>
                    <a:lnTo>
                      <a:pt x="9"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04" name="Freeform 725"/>
              <p:cNvSpPr>
                <a:spLocks/>
              </p:cNvSpPr>
              <p:nvPr/>
            </p:nvSpPr>
            <p:spPr bwMode="auto">
              <a:xfrm>
                <a:off x="3511" y="908"/>
                <a:ext cx="9" cy="4"/>
              </a:xfrm>
              <a:custGeom>
                <a:avLst/>
                <a:gdLst>
                  <a:gd name="T0" fmla="*/ 2 w 9"/>
                  <a:gd name="T1" fmla="*/ 0 h 4"/>
                  <a:gd name="T2" fmla="*/ 2 w 9"/>
                  <a:gd name="T3" fmla="*/ 0 h 4"/>
                  <a:gd name="T4" fmla="*/ 7 w 9"/>
                  <a:gd name="T5" fmla="*/ 2 h 4"/>
                  <a:gd name="T6" fmla="*/ 9 w 9"/>
                  <a:gd name="T7" fmla="*/ 4 h 4"/>
                  <a:gd name="T8" fmla="*/ 7 w 9"/>
                  <a:gd name="T9" fmla="*/ 4 h 4"/>
                  <a:gd name="T10" fmla="*/ 2 w 9"/>
                  <a:gd name="T11" fmla="*/ 4 h 4"/>
                  <a:gd name="T12" fmla="*/ 0 w 9"/>
                  <a:gd name="T13" fmla="*/ 2 h 4"/>
                  <a:gd name="T14" fmla="*/ 0 w 9"/>
                  <a:gd name="T15" fmla="*/ 0 h 4"/>
                  <a:gd name="T16" fmla="*/ 2 w 9"/>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2" y="0"/>
                    </a:moveTo>
                    <a:lnTo>
                      <a:pt x="2" y="0"/>
                    </a:lnTo>
                    <a:lnTo>
                      <a:pt x="7" y="2"/>
                    </a:lnTo>
                    <a:lnTo>
                      <a:pt x="9" y="4"/>
                    </a:lnTo>
                    <a:lnTo>
                      <a:pt x="7" y="4"/>
                    </a:lnTo>
                    <a:lnTo>
                      <a:pt x="2" y="4"/>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7" name="Group 729"/>
            <p:cNvGrpSpPr>
              <a:grpSpLocks/>
            </p:cNvGrpSpPr>
            <p:nvPr/>
          </p:nvGrpSpPr>
          <p:grpSpPr bwMode="auto">
            <a:xfrm>
              <a:off x="3528" y="908"/>
              <a:ext cx="7" cy="6"/>
              <a:chOff x="3528" y="908"/>
              <a:chExt cx="7" cy="6"/>
            </a:xfrm>
            <a:grpFill/>
          </p:grpSpPr>
          <p:sp>
            <p:nvSpPr>
              <p:cNvPr id="3000" name="Freeform 727"/>
              <p:cNvSpPr>
                <a:spLocks/>
              </p:cNvSpPr>
              <p:nvPr/>
            </p:nvSpPr>
            <p:spPr bwMode="auto">
              <a:xfrm>
                <a:off x="3528" y="908"/>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1" name="Freeform 728"/>
              <p:cNvSpPr>
                <a:spLocks/>
              </p:cNvSpPr>
              <p:nvPr/>
            </p:nvSpPr>
            <p:spPr bwMode="auto">
              <a:xfrm>
                <a:off x="3528" y="908"/>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8" name="Group 732"/>
            <p:cNvGrpSpPr>
              <a:grpSpLocks/>
            </p:cNvGrpSpPr>
            <p:nvPr/>
          </p:nvGrpSpPr>
          <p:grpSpPr bwMode="auto">
            <a:xfrm>
              <a:off x="3520" y="885"/>
              <a:ext cx="10" cy="8"/>
              <a:chOff x="3520" y="885"/>
              <a:chExt cx="10" cy="8"/>
            </a:xfrm>
            <a:grpFill/>
          </p:grpSpPr>
          <p:sp>
            <p:nvSpPr>
              <p:cNvPr id="2998" name="Freeform 730"/>
              <p:cNvSpPr>
                <a:spLocks/>
              </p:cNvSpPr>
              <p:nvPr/>
            </p:nvSpPr>
            <p:spPr bwMode="auto">
              <a:xfrm>
                <a:off x="3520" y="885"/>
                <a:ext cx="10" cy="8"/>
              </a:xfrm>
              <a:custGeom>
                <a:avLst/>
                <a:gdLst>
                  <a:gd name="T0" fmla="*/ 4 w 10"/>
                  <a:gd name="T1" fmla="*/ 8 h 8"/>
                  <a:gd name="T2" fmla="*/ 4 w 10"/>
                  <a:gd name="T3" fmla="*/ 8 h 8"/>
                  <a:gd name="T4" fmla="*/ 6 w 10"/>
                  <a:gd name="T5" fmla="*/ 8 h 8"/>
                  <a:gd name="T6" fmla="*/ 6 w 10"/>
                  <a:gd name="T7" fmla="*/ 6 h 8"/>
                  <a:gd name="T8" fmla="*/ 10 w 10"/>
                  <a:gd name="T9" fmla="*/ 4 h 8"/>
                  <a:gd name="T10" fmla="*/ 8 w 10"/>
                  <a:gd name="T11" fmla="*/ 2 h 8"/>
                  <a:gd name="T12" fmla="*/ 2 w 10"/>
                  <a:gd name="T13" fmla="*/ 0 h 8"/>
                  <a:gd name="T14" fmla="*/ 0 w 10"/>
                  <a:gd name="T15" fmla="*/ 4 h 8"/>
                  <a:gd name="T16" fmla="*/ 2 w 10"/>
                  <a:gd name="T17" fmla="*/ 4 h 8"/>
                  <a:gd name="T18" fmla="*/ 4 w 10"/>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
                    <a:moveTo>
                      <a:pt x="4" y="8"/>
                    </a:moveTo>
                    <a:lnTo>
                      <a:pt x="4" y="8"/>
                    </a:lnTo>
                    <a:lnTo>
                      <a:pt x="6" y="8"/>
                    </a:lnTo>
                    <a:lnTo>
                      <a:pt x="6" y="6"/>
                    </a:lnTo>
                    <a:lnTo>
                      <a:pt x="10" y="4"/>
                    </a:lnTo>
                    <a:lnTo>
                      <a:pt x="8" y="2"/>
                    </a:lnTo>
                    <a:lnTo>
                      <a:pt x="2" y="0"/>
                    </a:lnTo>
                    <a:lnTo>
                      <a:pt x="0" y="4"/>
                    </a:lnTo>
                    <a:lnTo>
                      <a:pt x="2" y="4"/>
                    </a:lnTo>
                    <a:lnTo>
                      <a:pt x="4"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9" name="Freeform 731"/>
              <p:cNvSpPr>
                <a:spLocks/>
              </p:cNvSpPr>
              <p:nvPr/>
            </p:nvSpPr>
            <p:spPr bwMode="auto">
              <a:xfrm>
                <a:off x="3520" y="885"/>
                <a:ext cx="10" cy="8"/>
              </a:xfrm>
              <a:custGeom>
                <a:avLst/>
                <a:gdLst>
                  <a:gd name="T0" fmla="*/ 4 w 10"/>
                  <a:gd name="T1" fmla="*/ 8 h 8"/>
                  <a:gd name="T2" fmla="*/ 4 w 10"/>
                  <a:gd name="T3" fmla="*/ 8 h 8"/>
                  <a:gd name="T4" fmla="*/ 6 w 10"/>
                  <a:gd name="T5" fmla="*/ 8 h 8"/>
                  <a:gd name="T6" fmla="*/ 6 w 10"/>
                  <a:gd name="T7" fmla="*/ 6 h 8"/>
                  <a:gd name="T8" fmla="*/ 10 w 10"/>
                  <a:gd name="T9" fmla="*/ 4 h 8"/>
                  <a:gd name="T10" fmla="*/ 8 w 10"/>
                  <a:gd name="T11" fmla="*/ 2 h 8"/>
                  <a:gd name="T12" fmla="*/ 2 w 10"/>
                  <a:gd name="T13" fmla="*/ 0 h 8"/>
                  <a:gd name="T14" fmla="*/ 0 w 10"/>
                  <a:gd name="T15" fmla="*/ 4 h 8"/>
                  <a:gd name="T16" fmla="*/ 2 w 10"/>
                  <a:gd name="T17" fmla="*/ 4 h 8"/>
                  <a:gd name="T18" fmla="*/ 4 w 10"/>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
                    <a:moveTo>
                      <a:pt x="4" y="8"/>
                    </a:moveTo>
                    <a:lnTo>
                      <a:pt x="4" y="8"/>
                    </a:lnTo>
                    <a:lnTo>
                      <a:pt x="6" y="8"/>
                    </a:lnTo>
                    <a:lnTo>
                      <a:pt x="6" y="6"/>
                    </a:lnTo>
                    <a:lnTo>
                      <a:pt x="10" y="4"/>
                    </a:lnTo>
                    <a:lnTo>
                      <a:pt x="8" y="2"/>
                    </a:lnTo>
                    <a:lnTo>
                      <a:pt x="2" y="0"/>
                    </a:lnTo>
                    <a:lnTo>
                      <a:pt x="0" y="4"/>
                    </a:lnTo>
                    <a:lnTo>
                      <a:pt x="2" y="4"/>
                    </a:lnTo>
                    <a:lnTo>
                      <a:pt x="4"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59" name="Group 735"/>
            <p:cNvGrpSpPr>
              <a:grpSpLocks/>
            </p:cNvGrpSpPr>
            <p:nvPr/>
          </p:nvGrpSpPr>
          <p:grpSpPr bwMode="auto">
            <a:xfrm>
              <a:off x="3497" y="892"/>
              <a:ext cx="19" cy="7"/>
              <a:chOff x="3497" y="892"/>
              <a:chExt cx="19" cy="7"/>
            </a:xfrm>
            <a:grpFill/>
          </p:grpSpPr>
          <p:sp>
            <p:nvSpPr>
              <p:cNvPr id="2996" name="Freeform 733"/>
              <p:cNvSpPr>
                <a:spLocks/>
              </p:cNvSpPr>
              <p:nvPr/>
            </p:nvSpPr>
            <p:spPr bwMode="auto">
              <a:xfrm>
                <a:off x="3497" y="892"/>
                <a:ext cx="19" cy="7"/>
              </a:xfrm>
              <a:custGeom>
                <a:avLst/>
                <a:gdLst>
                  <a:gd name="T0" fmla="*/ 5 w 19"/>
                  <a:gd name="T1" fmla="*/ 7 h 7"/>
                  <a:gd name="T2" fmla="*/ 5 w 19"/>
                  <a:gd name="T3" fmla="*/ 7 h 7"/>
                  <a:gd name="T4" fmla="*/ 16 w 19"/>
                  <a:gd name="T5" fmla="*/ 5 h 7"/>
                  <a:gd name="T6" fmla="*/ 19 w 19"/>
                  <a:gd name="T7" fmla="*/ 3 h 7"/>
                  <a:gd name="T8" fmla="*/ 19 w 19"/>
                  <a:gd name="T9" fmla="*/ 1 h 7"/>
                  <a:gd name="T10" fmla="*/ 16 w 19"/>
                  <a:gd name="T11" fmla="*/ 1 h 7"/>
                  <a:gd name="T12" fmla="*/ 12 w 19"/>
                  <a:gd name="T13" fmla="*/ 0 h 7"/>
                  <a:gd name="T14" fmla="*/ 12 w 19"/>
                  <a:gd name="T15" fmla="*/ 3 h 7"/>
                  <a:gd name="T16" fmla="*/ 2 w 19"/>
                  <a:gd name="T17" fmla="*/ 3 h 7"/>
                  <a:gd name="T18" fmla="*/ 0 w 19"/>
                  <a:gd name="T19" fmla="*/ 5 h 7"/>
                  <a:gd name="T20" fmla="*/ 2 w 19"/>
                  <a:gd name="T21" fmla="*/ 5 h 7"/>
                  <a:gd name="T22" fmla="*/ 2 w 19"/>
                  <a:gd name="T23" fmla="*/ 7 h 7"/>
                  <a:gd name="T24" fmla="*/ 5 w 19"/>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
                    <a:moveTo>
                      <a:pt x="5" y="7"/>
                    </a:moveTo>
                    <a:lnTo>
                      <a:pt x="5" y="7"/>
                    </a:lnTo>
                    <a:lnTo>
                      <a:pt x="16" y="5"/>
                    </a:lnTo>
                    <a:lnTo>
                      <a:pt x="19" y="3"/>
                    </a:lnTo>
                    <a:lnTo>
                      <a:pt x="19" y="1"/>
                    </a:lnTo>
                    <a:lnTo>
                      <a:pt x="16" y="1"/>
                    </a:lnTo>
                    <a:lnTo>
                      <a:pt x="12" y="0"/>
                    </a:lnTo>
                    <a:lnTo>
                      <a:pt x="12" y="3"/>
                    </a:lnTo>
                    <a:lnTo>
                      <a:pt x="2" y="3"/>
                    </a:lnTo>
                    <a:lnTo>
                      <a:pt x="0" y="5"/>
                    </a:lnTo>
                    <a:lnTo>
                      <a:pt x="2" y="5"/>
                    </a:lnTo>
                    <a:lnTo>
                      <a:pt x="2" y="7"/>
                    </a:lnTo>
                    <a:lnTo>
                      <a:pt x="5"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7" name="Freeform 734"/>
              <p:cNvSpPr>
                <a:spLocks/>
              </p:cNvSpPr>
              <p:nvPr/>
            </p:nvSpPr>
            <p:spPr bwMode="auto">
              <a:xfrm>
                <a:off x="3497" y="892"/>
                <a:ext cx="19" cy="7"/>
              </a:xfrm>
              <a:custGeom>
                <a:avLst/>
                <a:gdLst>
                  <a:gd name="T0" fmla="*/ 5 w 19"/>
                  <a:gd name="T1" fmla="*/ 7 h 7"/>
                  <a:gd name="T2" fmla="*/ 5 w 19"/>
                  <a:gd name="T3" fmla="*/ 7 h 7"/>
                  <a:gd name="T4" fmla="*/ 16 w 19"/>
                  <a:gd name="T5" fmla="*/ 5 h 7"/>
                  <a:gd name="T6" fmla="*/ 19 w 19"/>
                  <a:gd name="T7" fmla="*/ 3 h 7"/>
                  <a:gd name="T8" fmla="*/ 19 w 19"/>
                  <a:gd name="T9" fmla="*/ 1 h 7"/>
                  <a:gd name="T10" fmla="*/ 16 w 19"/>
                  <a:gd name="T11" fmla="*/ 1 h 7"/>
                  <a:gd name="T12" fmla="*/ 12 w 19"/>
                  <a:gd name="T13" fmla="*/ 0 h 7"/>
                  <a:gd name="T14" fmla="*/ 12 w 19"/>
                  <a:gd name="T15" fmla="*/ 3 h 7"/>
                  <a:gd name="T16" fmla="*/ 2 w 19"/>
                  <a:gd name="T17" fmla="*/ 3 h 7"/>
                  <a:gd name="T18" fmla="*/ 0 w 19"/>
                  <a:gd name="T19" fmla="*/ 5 h 7"/>
                  <a:gd name="T20" fmla="*/ 2 w 19"/>
                  <a:gd name="T21" fmla="*/ 5 h 7"/>
                  <a:gd name="T22" fmla="*/ 2 w 19"/>
                  <a:gd name="T23" fmla="*/ 7 h 7"/>
                  <a:gd name="T24" fmla="*/ 5 w 19"/>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
                    <a:moveTo>
                      <a:pt x="5" y="7"/>
                    </a:moveTo>
                    <a:lnTo>
                      <a:pt x="5" y="7"/>
                    </a:lnTo>
                    <a:lnTo>
                      <a:pt x="16" y="5"/>
                    </a:lnTo>
                    <a:lnTo>
                      <a:pt x="19" y="3"/>
                    </a:lnTo>
                    <a:lnTo>
                      <a:pt x="19" y="1"/>
                    </a:lnTo>
                    <a:lnTo>
                      <a:pt x="16" y="1"/>
                    </a:lnTo>
                    <a:lnTo>
                      <a:pt x="12" y="0"/>
                    </a:lnTo>
                    <a:lnTo>
                      <a:pt x="12" y="3"/>
                    </a:lnTo>
                    <a:lnTo>
                      <a:pt x="2" y="3"/>
                    </a:lnTo>
                    <a:lnTo>
                      <a:pt x="0" y="5"/>
                    </a:lnTo>
                    <a:lnTo>
                      <a:pt x="2" y="5"/>
                    </a:lnTo>
                    <a:lnTo>
                      <a:pt x="2" y="7"/>
                    </a:lnTo>
                    <a:lnTo>
                      <a:pt x="5"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0" name="Group 738"/>
            <p:cNvGrpSpPr>
              <a:grpSpLocks/>
            </p:cNvGrpSpPr>
            <p:nvPr/>
          </p:nvGrpSpPr>
          <p:grpSpPr bwMode="auto">
            <a:xfrm>
              <a:off x="3701" y="1104"/>
              <a:ext cx="12" cy="13"/>
              <a:chOff x="3701" y="1104"/>
              <a:chExt cx="12" cy="13"/>
            </a:xfrm>
            <a:grpFill/>
          </p:grpSpPr>
          <p:sp>
            <p:nvSpPr>
              <p:cNvPr id="2994" name="Freeform 736"/>
              <p:cNvSpPr>
                <a:spLocks/>
              </p:cNvSpPr>
              <p:nvPr/>
            </p:nvSpPr>
            <p:spPr bwMode="auto">
              <a:xfrm>
                <a:off x="3701" y="1104"/>
                <a:ext cx="12" cy="13"/>
              </a:xfrm>
              <a:custGeom>
                <a:avLst/>
                <a:gdLst>
                  <a:gd name="T0" fmla="*/ 3 w 12"/>
                  <a:gd name="T1" fmla="*/ 13 h 13"/>
                  <a:gd name="T2" fmla="*/ 3 w 12"/>
                  <a:gd name="T3" fmla="*/ 13 h 13"/>
                  <a:gd name="T4" fmla="*/ 7 w 12"/>
                  <a:gd name="T5" fmla="*/ 13 h 13"/>
                  <a:gd name="T6" fmla="*/ 12 w 12"/>
                  <a:gd name="T7" fmla="*/ 13 h 13"/>
                  <a:gd name="T8" fmla="*/ 12 w 12"/>
                  <a:gd name="T9" fmla="*/ 11 h 13"/>
                  <a:gd name="T10" fmla="*/ 10 w 12"/>
                  <a:gd name="T11" fmla="*/ 9 h 13"/>
                  <a:gd name="T12" fmla="*/ 10 w 12"/>
                  <a:gd name="T13" fmla="*/ 5 h 13"/>
                  <a:gd name="T14" fmla="*/ 12 w 12"/>
                  <a:gd name="T15" fmla="*/ 3 h 13"/>
                  <a:gd name="T16" fmla="*/ 3 w 12"/>
                  <a:gd name="T17" fmla="*/ 0 h 13"/>
                  <a:gd name="T18" fmla="*/ 0 w 12"/>
                  <a:gd name="T19" fmla="*/ 11 h 13"/>
                  <a:gd name="T20" fmla="*/ 0 w 12"/>
                  <a:gd name="T21" fmla="*/ 13 h 13"/>
                  <a:gd name="T22" fmla="*/ 3 w 12"/>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3">
                    <a:moveTo>
                      <a:pt x="3" y="13"/>
                    </a:moveTo>
                    <a:lnTo>
                      <a:pt x="3" y="13"/>
                    </a:lnTo>
                    <a:lnTo>
                      <a:pt x="7" y="13"/>
                    </a:lnTo>
                    <a:lnTo>
                      <a:pt x="12" y="13"/>
                    </a:lnTo>
                    <a:lnTo>
                      <a:pt x="12" y="11"/>
                    </a:lnTo>
                    <a:lnTo>
                      <a:pt x="10" y="9"/>
                    </a:lnTo>
                    <a:lnTo>
                      <a:pt x="10" y="5"/>
                    </a:lnTo>
                    <a:lnTo>
                      <a:pt x="12" y="3"/>
                    </a:lnTo>
                    <a:lnTo>
                      <a:pt x="3" y="0"/>
                    </a:lnTo>
                    <a:lnTo>
                      <a:pt x="0" y="11"/>
                    </a:lnTo>
                    <a:lnTo>
                      <a:pt x="0" y="13"/>
                    </a:lnTo>
                    <a:lnTo>
                      <a:pt x="3"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5" name="Freeform 737"/>
              <p:cNvSpPr>
                <a:spLocks/>
              </p:cNvSpPr>
              <p:nvPr/>
            </p:nvSpPr>
            <p:spPr bwMode="auto">
              <a:xfrm>
                <a:off x="3701" y="1104"/>
                <a:ext cx="12" cy="13"/>
              </a:xfrm>
              <a:custGeom>
                <a:avLst/>
                <a:gdLst>
                  <a:gd name="T0" fmla="*/ 3 w 12"/>
                  <a:gd name="T1" fmla="*/ 13 h 13"/>
                  <a:gd name="T2" fmla="*/ 3 w 12"/>
                  <a:gd name="T3" fmla="*/ 13 h 13"/>
                  <a:gd name="T4" fmla="*/ 7 w 12"/>
                  <a:gd name="T5" fmla="*/ 13 h 13"/>
                  <a:gd name="T6" fmla="*/ 12 w 12"/>
                  <a:gd name="T7" fmla="*/ 13 h 13"/>
                  <a:gd name="T8" fmla="*/ 12 w 12"/>
                  <a:gd name="T9" fmla="*/ 11 h 13"/>
                  <a:gd name="T10" fmla="*/ 10 w 12"/>
                  <a:gd name="T11" fmla="*/ 9 h 13"/>
                  <a:gd name="T12" fmla="*/ 10 w 12"/>
                  <a:gd name="T13" fmla="*/ 5 h 13"/>
                  <a:gd name="T14" fmla="*/ 12 w 12"/>
                  <a:gd name="T15" fmla="*/ 3 h 13"/>
                  <a:gd name="T16" fmla="*/ 3 w 12"/>
                  <a:gd name="T17" fmla="*/ 0 h 13"/>
                  <a:gd name="T18" fmla="*/ 0 w 12"/>
                  <a:gd name="T19" fmla="*/ 11 h 13"/>
                  <a:gd name="T20" fmla="*/ 0 w 12"/>
                  <a:gd name="T21" fmla="*/ 13 h 13"/>
                  <a:gd name="T22" fmla="*/ 3 w 12"/>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3">
                    <a:moveTo>
                      <a:pt x="3" y="13"/>
                    </a:moveTo>
                    <a:lnTo>
                      <a:pt x="3" y="13"/>
                    </a:lnTo>
                    <a:lnTo>
                      <a:pt x="7" y="13"/>
                    </a:lnTo>
                    <a:lnTo>
                      <a:pt x="12" y="13"/>
                    </a:lnTo>
                    <a:lnTo>
                      <a:pt x="12" y="11"/>
                    </a:lnTo>
                    <a:lnTo>
                      <a:pt x="10" y="9"/>
                    </a:lnTo>
                    <a:lnTo>
                      <a:pt x="10" y="5"/>
                    </a:lnTo>
                    <a:lnTo>
                      <a:pt x="12" y="3"/>
                    </a:lnTo>
                    <a:lnTo>
                      <a:pt x="3" y="0"/>
                    </a:lnTo>
                    <a:lnTo>
                      <a:pt x="0" y="11"/>
                    </a:lnTo>
                    <a:lnTo>
                      <a:pt x="0" y="13"/>
                    </a:lnTo>
                    <a:lnTo>
                      <a:pt x="3"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1" name="Group 741"/>
            <p:cNvGrpSpPr>
              <a:grpSpLocks/>
            </p:cNvGrpSpPr>
            <p:nvPr/>
          </p:nvGrpSpPr>
          <p:grpSpPr bwMode="auto">
            <a:xfrm>
              <a:off x="3527" y="935"/>
              <a:ext cx="18" cy="11"/>
              <a:chOff x="3527" y="935"/>
              <a:chExt cx="18" cy="11"/>
            </a:xfrm>
            <a:grpFill/>
          </p:grpSpPr>
          <p:sp>
            <p:nvSpPr>
              <p:cNvPr id="2992" name="Freeform 739"/>
              <p:cNvSpPr>
                <a:spLocks/>
              </p:cNvSpPr>
              <p:nvPr/>
            </p:nvSpPr>
            <p:spPr bwMode="auto">
              <a:xfrm>
                <a:off x="3527" y="935"/>
                <a:ext cx="18" cy="11"/>
              </a:xfrm>
              <a:custGeom>
                <a:avLst/>
                <a:gdLst>
                  <a:gd name="T0" fmla="*/ 9 w 18"/>
                  <a:gd name="T1" fmla="*/ 11 h 11"/>
                  <a:gd name="T2" fmla="*/ 9 w 18"/>
                  <a:gd name="T3" fmla="*/ 11 h 11"/>
                  <a:gd name="T4" fmla="*/ 11 w 18"/>
                  <a:gd name="T5" fmla="*/ 9 h 11"/>
                  <a:gd name="T6" fmla="*/ 11 w 18"/>
                  <a:gd name="T7" fmla="*/ 8 h 11"/>
                  <a:gd name="T8" fmla="*/ 18 w 18"/>
                  <a:gd name="T9" fmla="*/ 6 h 11"/>
                  <a:gd name="T10" fmla="*/ 16 w 18"/>
                  <a:gd name="T11" fmla="*/ 4 h 11"/>
                  <a:gd name="T12" fmla="*/ 0 w 18"/>
                  <a:gd name="T13" fmla="*/ 0 h 11"/>
                  <a:gd name="T14" fmla="*/ 0 w 18"/>
                  <a:gd name="T15" fmla="*/ 6 h 11"/>
                  <a:gd name="T16" fmla="*/ 0 w 18"/>
                  <a:gd name="T17" fmla="*/ 11 h 11"/>
                  <a:gd name="T18" fmla="*/ 5 w 18"/>
                  <a:gd name="T19" fmla="*/ 11 h 11"/>
                  <a:gd name="T20" fmla="*/ 9 w 18"/>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9" y="11"/>
                    </a:moveTo>
                    <a:lnTo>
                      <a:pt x="9" y="11"/>
                    </a:lnTo>
                    <a:lnTo>
                      <a:pt x="11" y="9"/>
                    </a:lnTo>
                    <a:lnTo>
                      <a:pt x="11" y="8"/>
                    </a:lnTo>
                    <a:lnTo>
                      <a:pt x="18" y="6"/>
                    </a:lnTo>
                    <a:lnTo>
                      <a:pt x="16" y="4"/>
                    </a:lnTo>
                    <a:lnTo>
                      <a:pt x="0" y="0"/>
                    </a:lnTo>
                    <a:lnTo>
                      <a:pt x="0" y="6"/>
                    </a:lnTo>
                    <a:lnTo>
                      <a:pt x="0" y="11"/>
                    </a:lnTo>
                    <a:lnTo>
                      <a:pt x="5" y="11"/>
                    </a:lnTo>
                    <a:lnTo>
                      <a:pt x="9"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3" name="Freeform 740"/>
              <p:cNvSpPr>
                <a:spLocks/>
              </p:cNvSpPr>
              <p:nvPr/>
            </p:nvSpPr>
            <p:spPr bwMode="auto">
              <a:xfrm>
                <a:off x="3527" y="935"/>
                <a:ext cx="18" cy="11"/>
              </a:xfrm>
              <a:custGeom>
                <a:avLst/>
                <a:gdLst>
                  <a:gd name="T0" fmla="*/ 9 w 18"/>
                  <a:gd name="T1" fmla="*/ 11 h 11"/>
                  <a:gd name="T2" fmla="*/ 9 w 18"/>
                  <a:gd name="T3" fmla="*/ 11 h 11"/>
                  <a:gd name="T4" fmla="*/ 11 w 18"/>
                  <a:gd name="T5" fmla="*/ 9 h 11"/>
                  <a:gd name="T6" fmla="*/ 11 w 18"/>
                  <a:gd name="T7" fmla="*/ 8 h 11"/>
                  <a:gd name="T8" fmla="*/ 18 w 18"/>
                  <a:gd name="T9" fmla="*/ 6 h 11"/>
                  <a:gd name="T10" fmla="*/ 16 w 18"/>
                  <a:gd name="T11" fmla="*/ 4 h 11"/>
                  <a:gd name="T12" fmla="*/ 0 w 18"/>
                  <a:gd name="T13" fmla="*/ 0 h 11"/>
                  <a:gd name="T14" fmla="*/ 0 w 18"/>
                  <a:gd name="T15" fmla="*/ 6 h 11"/>
                  <a:gd name="T16" fmla="*/ 0 w 18"/>
                  <a:gd name="T17" fmla="*/ 11 h 11"/>
                  <a:gd name="T18" fmla="*/ 5 w 18"/>
                  <a:gd name="T19" fmla="*/ 11 h 11"/>
                  <a:gd name="T20" fmla="*/ 9 w 18"/>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9" y="11"/>
                    </a:moveTo>
                    <a:lnTo>
                      <a:pt x="9" y="11"/>
                    </a:lnTo>
                    <a:lnTo>
                      <a:pt x="11" y="9"/>
                    </a:lnTo>
                    <a:lnTo>
                      <a:pt x="11" y="8"/>
                    </a:lnTo>
                    <a:lnTo>
                      <a:pt x="18" y="6"/>
                    </a:lnTo>
                    <a:lnTo>
                      <a:pt x="16" y="4"/>
                    </a:lnTo>
                    <a:lnTo>
                      <a:pt x="0" y="0"/>
                    </a:lnTo>
                    <a:lnTo>
                      <a:pt x="0" y="6"/>
                    </a:lnTo>
                    <a:lnTo>
                      <a:pt x="0" y="11"/>
                    </a:lnTo>
                    <a:lnTo>
                      <a:pt x="5" y="11"/>
                    </a:lnTo>
                    <a:lnTo>
                      <a:pt x="9" y="1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862" name="Freeform 742"/>
            <p:cNvSpPr>
              <a:spLocks/>
            </p:cNvSpPr>
            <p:nvPr/>
          </p:nvSpPr>
          <p:spPr bwMode="auto">
            <a:xfrm>
              <a:off x="3989" y="920"/>
              <a:ext cx="2"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863" name="Group 745"/>
            <p:cNvGrpSpPr>
              <a:grpSpLocks/>
            </p:cNvGrpSpPr>
            <p:nvPr/>
          </p:nvGrpSpPr>
          <p:grpSpPr bwMode="auto">
            <a:xfrm>
              <a:off x="3489" y="902"/>
              <a:ext cx="5" cy="8"/>
              <a:chOff x="3489" y="902"/>
              <a:chExt cx="5" cy="8"/>
            </a:xfrm>
            <a:grpFill/>
          </p:grpSpPr>
          <p:sp>
            <p:nvSpPr>
              <p:cNvPr id="2990" name="Freeform 743"/>
              <p:cNvSpPr>
                <a:spLocks/>
              </p:cNvSpPr>
              <p:nvPr/>
            </p:nvSpPr>
            <p:spPr bwMode="auto">
              <a:xfrm>
                <a:off x="3489" y="902"/>
                <a:ext cx="5" cy="8"/>
              </a:xfrm>
              <a:custGeom>
                <a:avLst/>
                <a:gdLst>
                  <a:gd name="T0" fmla="*/ 0 w 5"/>
                  <a:gd name="T1" fmla="*/ 0 h 8"/>
                  <a:gd name="T2" fmla="*/ 0 w 5"/>
                  <a:gd name="T3" fmla="*/ 0 h 8"/>
                  <a:gd name="T4" fmla="*/ 1 w 5"/>
                  <a:gd name="T5" fmla="*/ 6 h 8"/>
                  <a:gd name="T6" fmla="*/ 5 w 5"/>
                  <a:gd name="T7" fmla="*/ 8 h 8"/>
                  <a:gd name="T8" fmla="*/ 5 w 5"/>
                  <a:gd name="T9" fmla="*/ 6 h 8"/>
                  <a:gd name="T10" fmla="*/ 3 w 5"/>
                  <a:gd name="T11" fmla="*/ 4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0"/>
                    </a:lnTo>
                    <a:lnTo>
                      <a:pt x="1" y="6"/>
                    </a:lnTo>
                    <a:lnTo>
                      <a:pt x="5" y="8"/>
                    </a:lnTo>
                    <a:lnTo>
                      <a:pt x="5" y="6"/>
                    </a:lnTo>
                    <a:lnTo>
                      <a:pt x="3"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1" name="Freeform 744"/>
              <p:cNvSpPr>
                <a:spLocks/>
              </p:cNvSpPr>
              <p:nvPr/>
            </p:nvSpPr>
            <p:spPr bwMode="auto">
              <a:xfrm>
                <a:off x="3489" y="902"/>
                <a:ext cx="5" cy="8"/>
              </a:xfrm>
              <a:custGeom>
                <a:avLst/>
                <a:gdLst>
                  <a:gd name="T0" fmla="*/ 0 w 5"/>
                  <a:gd name="T1" fmla="*/ 0 h 8"/>
                  <a:gd name="T2" fmla="*/ 0 w 5"/>
                  <a:gd name="T3" fmla="*/ 0 h 8"/>
                  <a:gd name="T4" fmla="*/ 1 w 5"/>
                  <a:gd name="T5" fmla="*/ 6 h 8"/>
                  <a:gd name="T6" fmla="*/ 5 w 5"/>
                  <a:gd name="T7" fmla="*/ 8 h 8"/>
                  <a:gd name="T8" fmla="*/ 5 w 5"/>
                  <a:gd name="T9" fmla="*/ 6 h 8"/>
                  <a:gd name="T10" fmla="*/ 3 w 5"/>
                  <a:gd name="T11" fmla="*/ 4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0"/>
                    </a:lnTo>
                    <a:lnTo>
                      <a:pt x="1" y="6"/>
                    </a:lnTo>
                    <a:lnTo>
                      <a:pt x="5" y="8"/>
                    </a:lnTo>
                    <a:lnTo>
                      <a:pt x="5" y="6"/>
                    </a:lnTo>
                    <a:lnTo>
                      <a:pt x="3"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4" name="Group 748"/>
            <p:cNvGrpSpPr>
              <a:grpSpLocks/>
            </p:cNvGrpSpPr>
            <p:nvPr/>
          </p:nvGrpSpPr>
          <p:grpSpPr bwMode="auto">
            <a:xfrm>
              <a:off x="3985" y="920"/>
              <a:ext cx="14" cy="7"/>
              <a:chOff x="3985" y="920"/>
              <a:chExt cx="14" cy="7"/>
            </a:xfrm>
            <a:grpFill/>
          </p:grpSpPr>
          <p:sp>
            <p:nvSpPr>
              <p:cNvPr id="2988" name="Freeform 746"/>
              <p:cNvSpPr>
                <a:spLocks/>
              </p:cNvSpPr>
              <p:nvPr/>
            </p:nvSpPr>
            <p:spPr bwMode="auto">
              <a:xfrm>
                <a:off x="3985" y="920"/>
                <a:ext cx="14" cy="7"/>
              </a:xfrm>
              <a:custGeom>
                <a:avLst/>
                <a:gdLst>
                  <a:gd name="T0" fmla="*/ 4 w 14"/>
                  <a:gd name="T1" fmla="*/ 7 h 7"/>
                  <a:gd name="T2" fmla="*/ 4 w 14"/>
                  <a:gd name="T3" fmla="*/ 7 h 7"/>
                  <a:gd name="T4" fmla="*/ 14 w 14"/>
                  <a:gd name="T5" fmla="*/ 3 h 7"/>
                  <a:gd name="T6" fmla="*/ 12 w 14"/>
                  <a:gd name="T7" fmla="*/ 3 h 7"/>
                  <a:gd name="T8" fmla="*/ 6 w 14"/>
                  <a:gd name="T9" fmla="*/ 0 h 7"/>
                  <a:gd name="T10" fmla="*/ 0 w 14"/>
                  <a:gd name="T11" fmla="*/ 1 h 7"/>
                  <a:gd name="T12" fmla="*/ 4 w 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4" y="7"/>
                    </a:moveTo>
                    <a:lnTo>
                      <a:pt x="4" y="7"/>
                    </a:lnTo>
                    <a:lnTo>
                      <a:pt x="14" y="3"/>
                    </a:lnTo>
                    <a:lnTo>
                      <a:pt x="12" y="3"/>
                    </a:lnTo>
                    <a:lnTo>
                      <a:pt x="6" y="0"/>
                    </a:lnTo>
                    <a:lnTo>
                      <a:pt x="0" y="1"/>
                    </a:lnTo>
                    <a:lnTo>
                      <a:pt x="4"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9" name="Freeform 747"/>
              <p:cNvSpPr>
                <a:spLocks/>
              </p:cNvSpPr>
              <p:nvPr/>
            </p:nvSpPr>
            <p:spPr bwMode="auto">
              <a:xfrm>
                <a:off x="3985" y="920"/>
                <a:ext cx="14" cy="7"/>
              </a:xfrm>
              <a:custGeom>
                <a:avLst/>
                <a:gdLst>
                  <a:gd name="T0" fmla="*/ 4 w 14"/>
                  <a:gd name="T1" fmla="*/ 7 h 7"/>
                  <a:gd name="T2" fmla="*/ 4 w 14"/>
                  <a:gd name="T3" fmla="*/ 7 h 7"/>
                  <a:gd name="T4" fmla="*/ 14 w 14"/>
                  <a:gd name="T5" fmla="*/ 3 h 7"/>
                  <a:gd name="T6" fmla="*/ 12 w 14"/>
                  <a:gd name="T7" fmla="*/ 3 h 7"/>
                  <a:gd name="T8" fmla="*/ 6 w 14"/>
                  <a:gd name="T9" fmla="*/ 0 h 7"/>
                  <a:gd name="T10" fmla="*/ 0 w 14"/>
                  <a:gd name="T11" fmla="*/ 1 h 7"/>
                  <a:gd name="T12" fmla="*/ 4 w 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4" y="7"/>
                    </a:moveTo>
                    <a:lnTo>
                      <a:pt x="4" y="7"/>
                    </a:lnTo>
                    <a:lnTo>
                      <a:pt x="14" y="3"/>
                    </a:lnTo>
                    <a:lnTo>
                      <a:pt x="12" y="3"/>
                    </a:lnTo>
                    <a:lnTo>
                      <a:pt x="6" y="0"/>
                    </a:lnTo>
                    <a:lnTo>
                      <a:pt x="0" y="1"/>
                    </a:lnTo>
                    <a:lnTo>
                      <a:pt x="4"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5" name="Group 751"/>
            <p:cNvGrpSpPr>
              <a:grpSpLocks/>
            </p:cNvGrpSpPr>
            <p:nvPr/>
          </p:nvGrpSpPr>
          <p:grpSpPr bwMode="auto">
            <a:xfrm>
              <a:off x="3999" y="953"/>
              <a:ext cx="30" cy="16"/>
              <a:chOff x="3999" y="953"/>
              <a:chExt cx="30" cy="16"/>
            </a:xfrm>
            <a:grpFill/>
          </p:grpSpPr>
          <p:sp>
            <p:nvSpPr>
              <p:cNvPr id="2986" name="Freeform 749"/>
              <p:cNvSpPr>
                <a:spLocks/>
              </p:cNvSpPr>
              <p:nvPr/>
            </p:nvSpPr>
            <p:spPr bwMode="auto">
              <a:xfrm>
                <a:off x="3999" y="953"/>
                <a:ext cx="30" cy="16"/>
              </a:xfrm>
              <a:custGeom>
                <a:avLst/>
                <a:gdLst>
                  <a:gd name="T0" fmla="*/ 30 w 30"/>
                  <a:gd name="T1" fmla="*/ 14 h 16"/>
                  <a:gd name="T2" fmla="*/ 30 w 30"/>
                  <a:gd name="T3" fmla="*/ 14 h 16"/>
                  <a:gd name="T4" fmla="*/ 30 w 30"/>
                  <a:gd name="T5" fmla="*/ 11 h 16"/>
                  <a:gd name="T6" fmla="*/ 30 w 30"/>
                  <a:gd name="T7" fmla="*/ 9 h 16"/>
                  <a:gd name="T8" fmla="*/ 30 w 30"/>
                  <a:gd name="T9" fmla="*/ 7 h 16"/>
                  <a:gd name="T10" fmla="*/ 23 w 30"/>
                  <a:gd name="T11" fmla="*/ 5 h 16"/>
                  <a:gd name="T12" fmla="*/ 18 w 30"/>
                  <a:gd name="T13" fmla="*/ 3 h 16"/>
                  <a:gd name="T14" fmla="*/ 3 w 30"/>
                  <a:gd name="T15" fmla="*/ 0 h 16"/>
                  <a:gd name="T16" fmla="*/ 0 w 30"/>
                  <a:gd name="T17" fmla="*/ 9 h 16"/>
                  <a:gd name="T18" fmla="*/ 0 w 30"/>
                  <a:gd name="T19" fmla="*/ 16 h 16"/>
                  <a:gd name="T20" fmla="*/ 30 w 30"/>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
                    <a:moveTo>
                      <a:pt x="30" y="14"/>
                    </a:moveTo>
                    <a:lnTo>
                      <a:pt x="30" y="14"/>
                    </a:lnTo>
                    <a:lnTo>
                      <a:pt x="30" y="11"/>
                    </a:lnTo>
                    <a:lnTo>
                      <a:pt x="30" y="9"/>
                    </a:lnTo>
                    <a:lnTo>
                      <a:pt x="30" y="7"/>
                    </a:lnTo>
                    <a:lnTo>
                      <a:pt x="23" y="5"/>
                    </a:lnTo>
                    <a:lnTo>
                      <a:pt x="18" y="3"/>
                    </a:lnTo>
                    <a:lnTo>
                      <a:pt x="3" y="0"/>
                    </a:lnTo>
                    <a:lnTo>
                      <a:pt x="0" y="9"/>
                    </a:lnTo>
                    <a:lnTo>
                      <a:pt x="0" y="16"/>
                    </a:lnTo>
                    <a:lnTo>
                      <a:pt x="30"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7" name="Freeform 750"/>
              <p:cNvSpPr>
                <a:spLocks/>
              </p:cNvSpPr>
              <p:nvPr/>
            </p:nvSpPr>
            <p:spPr bwMode="auto">
              <a:xfrm>
                <a:off x="3999" y="953"/>
                <a:ext cx="30" cy="16"/>
              </a:xfrm>
              <a:custGeom>
                <a:avLst/>
                <a:gdLst>
                  <a:gd name="T0" fmla="*/ 30 w 30"/>
                  <a:gd name="T1" fmla="*/ 14 h 16"/>
                  <a:gd name="T2" fmla="*/ 30 w 30"/>
                  <a:gd name="T3" fmla="*/ 14 h 16"/>
                  <a:gd name="T4" fmla="*/ 30 w 30"/>
                  <a:gd name="T5" fmla="*/ 11 h 16"/>
                  <a:gd name="T6" fmla="*/ 30 w 30"/>
                  <a:gd name="T7" fmla="*/ 9 h 16"/>
                  <a:gd name="T8" fmla="*/ 30 w 30"/>
                  <a:gd name="T9" fmla="*/ 7 h 16"/>
                  <a:gd name="T10" fmla="*/ 23 w 30"/>
                  <a:gd name="T11" fmla="*/ 5 h 16"/>
                  <a:gd name="T12" fmla="*/ 18 w 30"/>
                  <a:gd name="T13" fmla="*/ 3 h 16"/>
                  <a:gd name="T14" fmla="*/ 3 w 30"/>
                  <a:gd name="T15" fmla="*/ 0 h 16"/>
                  <a:gd name="T16" fmla="*/ 0 w 30"/>
                  <a:gd name="T17" fmla="*/ 9 h 16"/>
                  <a:gd name="T18" fmla="*/ 0 w 30"/>
                  <a:gd name="T19" fmla="*/ 16 h 16"/>
                  <a:gd name="T20" fmla="*/ 30 w 30"/>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
                    <a:moveTo>
                      <a:pt x="30" y="14"/>
                    </a:moveTo>
                    <a:lnTo>
                      <a:pt x="30" y="14"/>
                    </a:lnTo>
                    <a:lnTo>
                      <a:pt x="30" y="11"/>
                    </a:lnTo>
                    <a:lnTo>
                      <a:pt x="30" y="9"/>
                    </a:lnTo>
                    <a:lnTo>
                      <a:pt x="30" y="7"/>
                    </a:lnTo>
                    <a:lnTo>
                      <a:pt x="23" y="5"/>
                    </a:lnTo>
                    <a:lnTo>
                      <a:pt x="18" y="3"/>
                    </a:lnTo>
                    <a:lnTo>
                      <a:pt x="3" y="0"/>
                    </a:lnTo>
                    <a:lnTo>
                      <a:pt x="0" y="9"/>
                    </a:lnTo>
                    <a:lnTo>
                      <a:pt x="0" y="16"/>
                    </a:lnTo>
                    <a:lnTo>
                      <a:pt x="30"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6" name="Group 754"/>
            <p:cNvGrpSpPr>
              <a:grpSpLocks/>
            </p:cNvGrpSpPr>
            <p:nvPr/>
          </p:nvGrpSpPr>
          <p:grpSpPr bwMode="auto">
            <a:xfrm>
              <a:off x="3553" y="925"/>
              <a:ext cx="33" cy="20"/>
              <a:chOff x="3553" y="925"/>
              <a:chExt cx="33" cy="20"/>
            </a:xfrm>
            <a:grpFill/>
          </p:grpSpPr>
          <p:sp>
            <p:nvSpPr>
              <p:cNvPr id="2984" name="Freeform 752"/>
              <p:cNvSpPr>
                <a:spLocks/>
              </p:cNvSpPr>
              <p:nvPr/>
            </p:nvSpPr>
            <p:spPr bwMode="auto">
              <a:xfrm>
                <a:off x="3553" y="925"/>
                <a:ext cx="33" cy="20"/>
              </a:xfrm>
              <a:custGeom>
                <a:avLst/>
                <a:gdLst>
                  <a:gd name="T0" fmla="*/ 16 w 33"/>
                  <a:gd name="T1" fmla="*/ 20 h 20"/>
                  <a:gd name="T2" fmla="*/ 16 w 33"/>
                  <a:gd name="T3" fmla="*/ 20 h 20"/>
                  <a:gd name="T4" fmla="*/ 16 w 33"/>
                  <a:gd name="T5" fmla="*/ 16 h 20"/>
                  <a:gd name="T6" fmla="*/ 14 w 33"/>
                  <a:gd name="T7" fmla="*/ 14 h 20"/>
                  <a:gd name="T8" fmla="*/ 33 w 33"/>
                  <a:gd name="T9" fmla="*/ 14 h 20"/>
                  <a:gd name="T10" fmla="*/ 28 w 33"/>
                  <a:gd name="T11" fmla="*/ 6 h 20"/>
                  <a:gd name="T12" fmla="*/ 21 w 33"/>
                  <a:gd name="T13" fmla="*/ 4 h 20"/>
                  <a:gd name="T14" fmla="*/ 21 w 33"/>
                  <a:gd name="T15" fmla="*/ 0 h 20"/>
                  <a:gd name="T16" fmla="*/ 16 w 33"/>
                  <a:gd name="T17" fmla="*/ 0 h 20"/>
                  <a:gd name="T18" fmla="*/ 11 w 33"/>
                  <a:gd name="T19" fmla="*/ 0 h 20"/>
                  <a:gd name="T20" fmla="*/ 2 w 33"/>
                  <a:gd name="T21" fmla="*/ 8 h 20"/>
                  <a:gd name="T22" fmla="*/ 2 w 33"/>
                  <a:gd name="T23" fmla="*/ 12 h 20"/>
                  <a:gd name="T24" fmla="*/ 0 w 33"/>
                  <a:gd name="T25" fmla="*/ 14 h 20"/>
                  <a:gd name="T26" fmla="*/ 2 w 33"/>
                  <a:gd name="T27" fmla="*/ 18 h 20"/>
                  <a:gd name="T28" fmla="*/ 7 w 33"/>
                  <a:gd name="T29" fmla="*/ 20 h 20"/>
                  <a:gd name="T30" fmla="*/ 16 w 3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0">
                    <a:moveTo>
                      <a:pt x="16" y="20"/>
                    </a:moveTo>
                    <a:lnTo>
                      <a:pt x="16" y="20"/>
                    </a:lnTo>
                    <a:lnTo>
                      <a:pt x="16" y="16"/>
                    </a:lnTo>
                    <a:lnTo>
                      <a:pt x="14" y="14"/>
                    </a:lnTo>
                    <a:lnTo>
                      <a:pt x="33" y="14"/>
                    </a:lnTo>
                    <a:lnTo>
                      <a:pt x="28" y="6"/>
                    </a:lnTo>
                    <a:lnTo>
                      <a:pt x="21" y="4"/>
                    </a:lnTo>
                    <a:lnTo>
                      <a:pt x="21" y="0"/>
                    </a:lnTo>
                    <a:lnTo>
                      <a:pt x="16" y="0"/>
                    </a:lnTo>
                    <a:lnTo>
                      <a:pt x="11" y="0"/>
                    </a:lnTo>
                    <a:lnTo>
                      <a:pt x="2" y="8"/>
                    </a:lnTo>
                    <a:lnTo>
                      <a:pt x="2" y="12"/>
                    </a:lnTo>
                    <a:lnTo>
                      <a:pt x="0" y="14"/>
                    </a:lnTo>
                    <a:lnTo>
                      <a:pt x="2" y="18"/>
                    </a:lnTo>
                    <a:lnTo>
                      <a:pt x="7" y="20"/>
                    </a:lnTo>
                    <a:lnTo>
                      <a:pt x="16"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5" name="Freeform 753"/>
              <p:cNvSpPr>
                <a:spLocks/>
              </p:cNvSpPr>
              <p:nvPr/>
            </p:nvSpPr>
            <p:spPr bwMode="auto">
              <a:xfrm>
                <a:off x="3553" y="925"/>
                <a:ext cx="33" cy="20"/>
              </a:xfrm>
              <a:custGeom>
                <a:avLst/>
                <a:gdLst>
                  <a:gd name="T0" fmla="*/ 16 w 33"/>
                  <a:gd name="T1" fmla="*/ 20 h 20"/>
                  <a:gd name="T2" fmla="*/ 16 w 33"/>
                  <a:gd name="T3" fmla="*/ 20 h 20"/>
                  <a:gd name="T4" fmla="*/ 16 w 33"/>
                  <a:gd name="T5" fmla="*/ 16 h 20"/>
                  <a:gd name="T6" fmla="*/ 14 w 33"/>
                  <a:gd name="T7" fmla="*/ 14 h 20"/>
                  <a:gd name="T8" fmla="*/ 33 w 33"/>
                  <a:gd name="T9" fmla="*/ 14 h 20"/>
                  <a:gd name="T10" fmla="*/ 28 w 33"/>
                  <a:gd name="T11" fmla="*/ 6 h 20"/>
                  <a:gd name="T12" fmla="*/ 21 w 33"/>
                  <a:gd name="T13" fmla="*/ 4 h 20"/>
                  <a:gd name="T14" fmla="*/ 21 w 33"/>
                  <a:gd name="T15" fmla="*/ 0 h 20"/>
                  <a:gd name="T16" fmla="*/ 16 w 33"/>
                  <a:gd name="T17" fmla="*/ 0 h 20"/>
                  <a:gd name="T18" fmla="*/ 11 w 33"/>
                  <a:gd name="T19" fmla="*/ 0 h 20"/>
                  <a:gd name="T20" fmla="*/ 2 w 33"/>
                  <a:gd name="T21" fmla="*/ 8 h 20"/>
                  <a:gd name="T22" fmla="*/ 2 w 33"/>
                  <a:gd name="T23" fmla="*/ 12 h 20"/>
                  <a:gd name="T24" fmla="*/ 0 w 33"/>
                  <a:gd name="T25" fmla="*/ 14 h 20"/>
                  <a:gd name="T26" fmla="*/ 2 w 33"/>
                  <a:gd name="T27" fmla="*/ 18 h 20"/>
                  <a:gd name="T28" fmla="*/ 7 w 33"/>
                  <a:gd name="T29" fmla="*/ 20 h 20"/>
                  <a:gd name="T30" fmla="*/ 16 w 3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0">
                    <a:moveTo>
                      <a:pt x="16" y="20"/>
                    </a:moveTo>
                    <a:lnTo>
                      <a:pt x="16" y="20"/>
                    </a:lnTo>
                    <a:lnTo>
                      <a:pt x="16" y="16"/>
                    </a:lnTo>
                    <a:lnTo>
                      <a:pt x="14" y="14"/>
                    </a:lnTo>
                    <a:lnTo>
                      <a:pt x="33" y="14"/>
                    </a:lnTo>
                    <a:lnTo>
                      <a:pt x="28" y="6"/>
                    </a:lnTo>
                    <a:lnTo>
                      <a:pt x="21" y="4"/>
                    </a:lnTo>
                    <a:lnTo>
                      <a:pt x="21" y="0"/>
                    </a:lnTo>
                    <a:lnTo>
                      <a:pt x="16" y="0"/>
                    </a:lnTo>
                    <a:lnTo>
                      <a:pt x="11" y="0"/>
                    </a:lnTo>
                    <a:lnTo>
                      <a:pt x="2" y="8"/>
                    </a:lnTo>
                    <a:lnTo>
                      <a:pt x="2" y="12"/>
                    </a:lnTo>
                    <a:lnTo>
                      <a:pt x="0" y="14"/>
                    </a:lnTo>
                    <a:lnTo>
                      <a:pt x="2" y="18"/>
                    </a:lnTo>
                    <a:lnTo>
                      <a:pt x="7" y="20"/>
                    </a:lnTo>
                    <a:lnTo>
                      <a:pt x="16"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7" name="Group 757"/>
            <p:cNvGrpSpPr>
              <a:grpSpLocks/>
            </p:cNvGrpSpPr>
            <p:nvPr/>
          </p:nvGrpSpPr>
          <p:grpSpPr bwMode="auto">
            <a:xfrm>
              <a:off x="3542" y="948"/>
              <a:ext cx="13" cy="14"/>
              <a:chOff x="3542" y="948"/>
              <a:chExt cx="13" cy="14"/>
            </a:xfrm>
            <a:grpFill/>
          </p:grpSpPr>
          <p:sp>
            <p:nvSpPr>
              <p:cNvPr id="2982" name="Freeform 755"/>
              <p:cNvSpPr>
                <a:spLocks/>
              </p:cNvSpPr>
              <p:nvPr/>
            </p:nvSpPr>
            <p:spPr bwMode="auto">
              <a:xfrm>
                <a:off x="3542" y="948"/>
                <a:ext cx="13" cy="14"/>
              </a:xfrm>
              <a:custGeom>
                <a:avLst/>
                <a:gdLst>
                  <a:gd name="T0" fmla="*/ 11 w 13"/>
                  <a:gd name="T1" fmla="*/ 14 h 14"/>
                  <a:gd name="T2" fmla="*/ 13 w 13"/>
                  <a:gd name="T3" fmla="*/ 3 h 14"/>
                  <a:gd name="T4" fmla="*/ 7 w 13"/>
                  <a:gd name="T5" fmla="*/ 0 h 14"/>
                  <a:gd name="T6" fmla="*/ 0 w 13"/>
                  <a:gd name="T7" fmla="*/ 5 h 14"/>
                  <a:gd name="T8" fmla="*/ 2 w 13"/>
                  <a:gd name="T9" fmla="*/ 9 h 14"/>
                  <a:gd name="T10" fmla="*/ 11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11" y="14"/>
                    </a:moveTo>
                    <a:lnTo>
                      <a:pt x="13" y="3"/>
                    </a:lnTo>
                    <a:lnTo>
                      <a:pt x="7" y="0"/>
                    </a:lnTo>
                    <a:lnTo>
                      <a:pt x="0" y="5"/>
                    </a:lnTo>
                    <a:lnTo>
                      <a:pt x="2" y="9"/>
                    </a:lnTo>
                    <a:lnTo>
                      <a:pt x="11"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3" name="Freeform 756"/>
              <p:cNvSpPr>
                <a:spLocks/>
              </p:cNvSpPr>
              <p:nvPr/>
            </p:nvSpPr>
            <p:spPr bwMode="auto">
              <a:xfrm>
                <a:off x="3542" y="948"/>
                <a:ext cx="13" cy="14"/>
              </a:xfrm>
              <a:custGeom>
                <a:avLst/>
                <a:gdLst>
                  <a:gd name="T0" fmla="*/ 11 w 13"/>
                  <a:gd name="T1" fmla="*/ 14 h 14"/>
                  <a:gd name="T2" fmla="*/ 13 w 13"/>
                  <a:gd name="T3" fmla="*/ 3 h 14"/>
                  <a:gd name="T4" fmla="*/ 7 w 13"/>
                  <a:gd name="T5" fmla="*/ 0 h 14"/>
                  <a:gd name="T6" fmla="*/ 0 w 13"/>
                  <a:gd name="T7" fmla="*/ 5 h 14"/>
                  <a:gd name="T8" fmla="*/ 2 w 13"/>
                  <a:gd name="T9" fmla="*/ 9 h 14"/>
                  <a:gd name="T10" fmla="*/ 11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11" y="14"/>
                    </a:moveTo>
                    <a:lnTo>
                      <a:pt x="13" y="3"/>
                    </a:lnTo>
                    <a:lnTo>
                      <a:pt x="7" y="0"/>
                    </a:lnTo>
                    <a:lnTo>
                      <a:pt x="0" y="5"/>
                    </a:lnTo>
                    <a:lnTo>
                      <a:pt x="2" y="9"/>
                    </a:lnTo>
                    <a:lnTo>
                      <a:pt x="11"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8" name="Group 760"/>
            <p:cNvGrpSpPr>
              <a:grpSpLocks/>
            </p:cNvGrpSpPr>
            <p:nvPr/>
          </p:nvGrpSpPr>
          <p:grpSpPr bwMode="auto">
            <a:xfrm>
              <a:off x="3598" y="919"/>
              <a:ext cx="33" cy="20"/>
              <a:chOff x="3598" y="919"/>
              <a:chExt cx="33" cy="20"/>
            </a:xfrm>
            <a:grpFill/>
          </p:grpSpPr>
          <p:sp>
            <p:nvSpPr>
              <p:cNvPr id="2980" name="Freeform 758"/>
              <p:cNvSpPr>
                <a:spLocks/>
              </p:cNvSpPr>
              <p:nvPr/>
            </p:nvSpPr>
            <p:spPr bwMode="auto">
              <a:xfrm>
                <a:off x="3598" y="919"/>
                <a:ext cx="33" cy="20"/>
              </a:xfrm>
              <a:custGeom>
                <a:avLst/>
                <a:gdLst>
                  <a:gd name="T0" fmla="*/ 6 w 33"/>
                  <a:gd name="T1" fmla="*/ 20 h 20"/>
                  <a:gd name="T2" fmla="*/ 6 w 33"/>
                  <a:gd name="T3" fmla="*/ 20 h 20"/>
                  <a:gd name="T4" fmla="*/ 13 w 33"/>
                  <a:gd name="T5" fmla="*/ 20 h 20"/>
                  <a:gd name="T6" fmla="*/ 15 w 33"/>
                  <a:gd name="T7" fmla="*/ 14 h 20"/>
                  <a:gd name="T8" fmla="*/ 28 w 33"/>
                  <a:gd name="T9" fmla="*/ 8 h 20"/>
                  <a:gd name="T10" fmla="*/ 33 w 33"/>
                  <a:gd name="T11" fmla="*/ 6 h 20"/>
                  <a:gd name="T12" fmla="*/ 33 w 33"/>
                  <a:gd name="T13" fmla="*/ 4 h 20"/>
                  <a:gd name="T14" fmla="*/ 28 w 33"/>
                  <a:gd name="T15" fmla="*/ 2 h 20"/>
                  <a:gd name="T16" fmla="*/ 24 w 33"/>
                  <a:gd name="T17" fmla="*/ 0 h 20"/>
                  <a:gd name="T18" fmla="*/ 15 w 33"/>
                  <a:gd name="T19" fmla="*/ 0 h 20"/>
                  <a:gd name="T20" fmla="*/ 11 w 33"/>
                  <a:gd name="T21" fmla="*/ 6 h 20"/>
                  <a:gd name="T22" fmla="*/ 2 w 33"/>
                  <a:gd name="T23" fmla="*/ 6 h 20"/>
                  <a:gd name="T24" fmla="*/ 4 w 33"/>
                  <a:gd name="T25" fmla="*/ 10 h 20"/>
                  <a:gd name="T26" fmla="*/ 2 w 33"/>
                  <a:gd name="T27" fmla="*/ 8 h 20"/>
                  <a:gd name="T28" fmla="*/ 0 w 33"/>
                  <a:gd name="T29" fmla="*/ 10 h 20"/>
                  <a:gd name="T30" fmla="*/ 0 w 33"/>
                  <a:gd name="T31" fmla="*/ 14 h 20"/>
                  <a:gd name="T32" fmla="*/ 4 w 33"/>
                  <a:gd name="T33" fmla="*/ 14 h 20"/>
                  <a:gd name="T34" fmla="*/ 6 w 33"/>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0">
                    <a:moveTo>
                      <a:pt x="6" y="20"/>
                    </a:moveTo>
                    <a:lnTo>
                      <a:pt x="6" y="20"/>
                    </a:lnTo>
                    <a:lnTo>
                      <a:pt x="13" y="20"/>
                    </a:lnTo>
                    <a:lnTo>
                      <a:pt x="15" y="14"/>
                    </a:lnTo>
                    <a:lnTo>
                      <a:pt x="28" y="8"/>
                    </a:lnTo>
                    <a:lnTo>
                      <a:pt x="33" y="6"/>
                    </a:lnTo>
                    <a:lnTo>
                      <a:pt x="33" y="4"/>
                    </a:lnTo>
                    <a:lnTo>
                      <a:pt x="28" y="2"/>
                    </a:lnTo>
                    <a:lnTo>
                      <a:pt x="24" y="0"/>
                    </a:lnTo>
                    <a:lnTo>
                      <a:pt x="15" y="0"/>
                    </a:lnTo>
                    <a:lnTo>
                      <a:pt x="11" y="6"/>
                    </a:lnTo>
                    <a:lnTo>
                      <a:pt x="2" y="6"/>
                    </a:lnTo>
                    <a:lnTo>
                      <a:pt x="4" y="10"/>
                    </a:lnTo>
                    <a:lnTo>
                      <a:pt x="2" y="8"/>
                    </a:lnTo>
                    <a:lnTo>
                      <a:pt x="0" y="10"/>
                    </a:lnTo>
                    <a:lnTo>
                      <a:pt x="0" y="14"/>
                    </a:lnTo>
                    <a:lnTo>
                      <a:pt x="4" y="14"/>
                    </a:lnTo>
                    <a:lnTo>
                      <a:pt x="6"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1" name="Freeform 759"/>
              <p:cNvSpPr>
                <a:spLocks/>
              </p:cNvSpPr>
              <p:nvPr/>
            </p:nvSpPr>
            <p:spPr bwMode="auto">
              <a:xfrm>
                <a:off x="3598" y="919"/>
                <a:ext cx="33" cy="20"/>
              </a:xfrm>
              <a:custGeom>
                <a:avLst/>
                <a:gdLst>
                  <a:gd name="T0" fmla="*/ 6 w 33"/>
                  <a:gd name="T1" fmla="*/ 20 h 20"/>
                  <a:gd name="T2" fmla="*/ 6 w 33"/>
                  <a:gd name="T3" fmla="*/ 20 h 20"/>
                  <a:gd name="T4" fmla="*/ 13 w 33"/>
                  <a:gd name="T5" fmla="*/ 20 h 20"/>
                  <a:gd name="T6" fmla="*/ 15 w 33"/>
                  <a:gd name="T7" fmla="*/ 14 h 20"/>
                  <a:gd name="T8" fmla="*/ 28 w 33"/>
                  <a:gd name="T9" fmla="*/ 8 h 20"/>
                  <a:gd name="T10" fmla="*/ 33 w 33"/>
                  <a:gd name="T11" fmla="*/ 6 h 20"/>
                  <a:gd name="T12" fmla="*/ 33 w 33"/>
                  <a:gd name="T13" fmla="*/ 4 h 20"/>
                  <a:gd name="T14" fmla="*/ 28 w 33"/>
                  <a:gd name="T15" fmla="*/ 2 h 20"/>
                  <a:gd name="T16" fmla="*/ 24 w 33"/>
                  <a:gd name="T17" fmla="*/ 0 h 20"/>
                  <a:gd name="T18" fmla="*/ 15 w 33"/>
                  <a:gd name="T19" fmla="*/ 0 h 20"/>
                  <a:gd name="T20" fmla="*/ 11 w 33"/>
                  <a:gd name="T21" fmla="*/ 6 h 20"/>
                  <a:gd name="T22" fmla="*/ 2 w 33"/>
                  <a:gd name="T23" fmla="*/ 6 h 20"/>
                  <a:gd name="T24" fmla="*/ 4 w 33"/>
                  <a:gd name="T25" fmla="*/ 10 h 20"/>
                  <a:gd name="T26" fmla="*/ 2 w 33"/>
                  <a:gd name="T27" fmla="*/ 8 h 20"/>
                  <a:gd name="T28" fmla="*/ 0 w 33"/>
                  <a:gd name="T29" fmla="*/ 10 h 20"/>
                  <a:gd name="T30" fmla="*/ 0 w 33"/>
                  <a:gd name="T31" fmla="*/ 14 h 20"/>
                  <a:gd name="T32" fmla="*/ 4 w 33"/>
                  <a:gd name="T33" fmla="*/ 14 h 20"/>
                  <a:gd name="T34" fmla="*/ 6 w 33"/>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0">
                    <a:moveTo>
                      <a:pt x="6" y="20"/>
                    </a:moveTo>
                    <a:lnTo>
                      <a:pt x="6" y="20"/>
                    </a:lnTo>
                    <a:lnTo>
                      <a:pt x="13" y="20"/>
                    </a:lnTo>
                    <a:lnTo>
                      <a:pt x="15" y="14"/>
                    </a:lnTo>
                    <a:lnTo>
                      <a:pt x="28" y="8"/>
                    </a:lnTo>
                    <a:lnTo>
                      <a:pt x="33" y="6"/>
                    </a:lnTo>
                    <a:lnTo>
                      <a:pt x="33" y="4"/>
                    </a:lnTo>
                    <a:lnTo>
                      <a:pt x="28" y="2"/>
                    </a:lnTo>
                    <a:lnTo>
                      <a:pt x="24" y="0"/>
                    </a:lnTo>
                    <a:lnTo>
                      <a:pt x="15" y="0"/>
                    </a:lnTo>
                    <a:lnTo>
                      <a:pt x="11" y="6"/>
                    </a:lnTo>
                    <a:lnTo>
                      <a:pt x="2" y="6"/>
                    </a:lnTo>
                    <a:lnTo>
                      <a:pt x="4" y="10"/>
                    </a:lnTo>
                    <a:lnTo>
                      <a:pt x="2" y="8"/>
                    </a:lnTo>
                    <a:lnTo>
                      <a:pt x="0" y="10"/>
                    </a:lnTo>
                    <a:lnTo>
                      <a:pt x="0" y="14"/>
                    </a:lnTo>
                    <a:lnTo>
                      <a:pt x="4" y="14"/>
                    </a:lnTo>
                    <a:lnTo>
                      <a:pt x="6"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69" name="Group 763"/>
            <p:cNvGrpSpPr>
              <a:grpSpLocks/>
            </p:cNvGrpSpPr>
            <p:nvPr/>
          </p:nvGrpSpPr>
          <p:grpSpPr bwMode="auto">
            <a:xfrm>
              <a:off x="3796" y="1131"/>
              <a:ext cx="23" cy="10"/>
              <a:chOff x="3796" y="1131"/>
              <a:chExt cx="23" cy="10"/>
            </a:xfrm>
            <a:grpFill/>
          </p:grpSpPr>
          <p:sp>
            <p:nvSpPr>
              <p:cNvPr id="2978" name="Freeform 761"/>
              <p:cNvSpPr>
                <a:spLocks/>
              </p:cNvSpPr>
              <p:nvPr/>
            </p:nvSpPr>
            <p:spPr bwMode="auto">
              <a:xfrm>
                <a:off x="3796" y="1131"/>
                <a:ext cx="23" cy="10"/>
              </a:xfrm>
              <a:custGeom>
                <a:avLst/>
                <a:gdLst>
                  <a:gd name="T0" fmla="*/ 23 w 23"/>
                  <a:gd name="T1" fmla="*/ 6 h 10"/>
                  <a:gd name="T2" fmla="*/ 23 w 23"/>
                  <a:gd name="T3" fmla="*/ 6 h 10"/>
                  <a:gd name="T4" fmla="*/ 23 w 23"/>
                  <a:gd name="T5" fmla="*/ 2 h 10"/>
                  <a:gd name="T6" fmla="*/ 16 w 23"/>
                  <a:gd name="T7" fmla="*/ 0 h 10"/>
                  <a:gd name="T8" fmla="*/ 12 w 23"/>
                  <a:gd name="T9" fmla="*/ 0 h 10"/>
                  <a:gd name="T10" fmla="*/ 7 w 23"/>
                  <a:gd name="T11" fmla="*/ 4 h 10"/>
                  <a:gd name="T12" fmla="*/ 4 w 23"/>
                  <a:gd name="T13" fmla="*/ 8 h 10"/>
                  <a:gd name="T14" fmla="*/ 2 w 23"/>
                  <a:gd name="T15" fmla="*/ 8 h 10"/>
                  <a:gd name="T16" fmla="*/ 0 w 23"/>
                  <a:gd name="T17" fmla="*/ 10 h 10"/>
                  <a:gd name="T18" fmla="*/ 2 w 23"/>
                  <a:gd name="T19" fmla="*/ 10 h 10"/>
                  <a:gd name="T20" fmla="*/ 7 w 23"/>
                  <a:gd name="T21" fmla="*/ 10 h 10"/>
                  <a:gd name="T22" fmla="*/ 23 w 23"/>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0">
                    <a:moveTo>
                      <a:pt x="23" y="6"/>
                    </a:moveTo>
                    <a:lnTo>
                      <a:pt x="23" y="6"/>
                    </a:lnTo>
                    <a:lnTo>
                      <a:pt x="23" y="2"/>
                    </a:lnTo>
                    <a:lnTo>
                      <a:pt x="16" y="0"/>
                    </a:lnTo>
                    <a:lnTo>
                      <a:pt x="12" y="0"/>
                    </a:lnTo>
                    <a:lnTo>
                      <a:pt x="7" y="4"/>
                    </a:lnTo>
                    <a:lnTo>
                      <a:pt x="4" y="8"/>
                    </a:lnTo>
                    <a:lnTo>
                      <a:pt x="2" y="8"/>
                    </a:lnTo>
                    <a:lnTo>
                      <a:pt x="0" y="10"/>
                    </a:lnTo>
                    <a:lnTo>
                      <a:pt x="2" y="10"/>
                    </a:lnTo>
                    <a:lnTo>
                      <a:pt x="7" y="10"/>
                    </a:lnTo>
                    <a:lnTo>
                      <a:pt x="23"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9" name="Freeform 762"/>
              <p:cNvSpPr>
                <a:spLocks/>
              </p:cNvSpPr>
              <p:nvPr/>
            </p:nvSpPr>
            <p:spPr bwMode="auto">
              <a:xfrm>
                <a:off x="3796" y="1131"/>
                <a:ext cx="23" cy="10"/>
              </a:xfrm>
              <a:custGeom>
                <a:avLst/>
                <a:gdLst>
                  <a:gd name="T0" fmla="*/ 23 w 23"/>
                  <a:gd name="T1" fmla="*/ 6 h 10"/>
                  <a:gd name="T2" fmla="*/ 23 w 23"/>
                  <a:gd name="T3" fmla="*/ 6 h 10"/>
                  <a:gd name="T4" fmla="*/ 23 w 23"/>
                  <a:gd name="T5" fmla="*/ 2 h 10"/>
                  <a:gd name="T6" fmla="*/ 16 w 23"/>
                  <a:gd name="T7" fmla="*/ 0 h 10"/>
                  <a:gd name="T8" fmla="*/ 12 w 23"/>
                  <a:gd name="T9" fmla="*/ 0 h 10"/>
                  <a:gd name="T10" fmla="*/ 7 w 23"/>
                  <a:gd name="T11" fmla="*/ 4 h 10"/>
                  <a:gd name="T12" fmla="*/ 4 w 23"/>
                  <a:gd name="T13" fmla="*/ 8 h 10"/>
                  <a:gd name="T14" fmla="*/ 2 w 23"/>
                  <a:gd name="T15" fmla="*/ 8 h 10"/>
                  <a:gd name="T16" fmla="*/ 0 w 23"/>
                  <a:gd name="T17" fmla="*/ 10 h 10"/>
                  <a:gd name="T18" fmla="*/ 2 w 23"/>
                  <a:gd name="T19" fmla="*/ 10 h 10"/>
                  <a:gd name="T20" fmla="*/ 7 w 23"/>
                  <a:gd name="T21" fmla="*/ 10 h 10"/>
                  <a:gd name="T22" fmla="*/ 23 w 23"/>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0">
                    <a:moveTo>
                      <a:pt x="23" y="6"/>
                    </a:moveTo>
                    <a:lnTo>
                      <a:pt x="23" y="6"/>
                    </a:lnTo>
                    <a:lnTo>
                      <a:pt x="23" y="2"/>
                    </a:lnTo>
                    <a:lnTo>
                      <a:pt x="16" y="0"/>
                    </a:lnTo>
                    <a:lnTo>
                      <a:pt x="12" y="0"/>
                    </a:lnTo>
                    <a:lnTo>
                      <a:pt x="7" y="4"/>
                    </a:lnTo>
                    <a:lnTo>
                      <a:pt x="4" y="8"/>
                    </a:lnTo>
                    <a:lnTo>
                      <a:pt x="2" y="8"/>
                    </a:lnTo>
                    <a:lnTo>
                      <a:pt x="0" y="10"/>
                    </a:lnTo>
                    <a:lnTo>
                      <a:pt x="2" y="10"/>
                    </a:lnTo>
                    <a:lnTo>
                      <a:pt x="7" y="10"/>
                    </a:lnTo>
                    <a:lnTo>
                      <a:pt x="23"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0" name="Group 766"/>
            <p:cNvGrpSpPr>
              <a:grpSpLocks/>
            </p:cNvGrpSpPr>
            <p:nvPr/>
          </p:nvGrpSpPr>
          <p:grpSpPr bwMode="auto">
            <a:xfrm>
              <a:off x="3819" y="1115"/>
              <a:ext cx="13" cy="12"/>
              <a:chOff x="3819" y="1115"/>
              <a:chExt cx="13" cy="12"/>
            </a:xfrm>
            <a:grpFill/>
          </p:grpSpPr>
          <p:sp>
            <p:nvSpPr>
              <p:cNvPr id="2976" name="Freeform 764"/>
              <p:cNvSpPr>
                <a:spLocks/>
              </p:cNvSpPr>
              <p:nvPr/>
            </p:nvSpPr>
            <p:spPr bwMode="auto">
              <a:xfrm>
                <a:off x="3819" y="1115"/>
                <a:ext cx="13" cy="12"/>
              </a:xfrm>
              <a:custGeom>
                <a:avLst/>
                <a:gdLst>
                  <a:gd name="T0" fmla="*/ 10 w 13"/>
                  <a:gd name="T1" fmla="*/ 12 h 12"/>
                  <a:gd name="T2" fmla="*/ 13 w 13"/>
                  <a:gd name="T3" fmla="*/ 4 h 12"/>
                  <a:gd name="T4" fmla="*/ 8 w 13"/>
                  <a:gd name="T5" fmla="*/ 0 h 12"/>
                  <a:gd name="T6" fmla="*/ 0 w 13"/>
                  <a:gd name="T7" fmla="*/ 6 h 12"/>
                  <a:gd name="T8" fmla="*/ 5 w 13"/>
                  <a:gd name="T9" fmla="*/ 12 h 12"/>
                  <a:gd name="T10" fmla="*/ 8 w 13"/>
                  <a:gd name="T11" fmla="*/ 12 h 12"/>
                  <a:gd name="T12" fmla="*/ 10 w 1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0" y="12"/>
                    </a:moveTo>
                    <a:lnTo>
                      <a:pt x="13" y="4"/>
                    </a:lnTo>
                    <a:lnTo>
                      <a:pt x="8" y="0"/>
                    </a:lnTo>
                    <a:lnTo>
                      <a:pt x="0" y="6"/>
                    </a:lnTo>
                    <a:lnTo>
                      <a:pt x="5" y="12"/>
                    </a:lnTo>
                    <a:lnTo>
                      <a:pt x="8" y="12"/>
                    </a:lnTo>
                    <a:lnTo>
                      <a:pt x="10"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7" name="Freeform 765"/>
              <p:cNvSpPr>
                <a:spLocks/>
              </p:cNvSpPr>
              <p:nvPr/>
            </p:nvSpPr>
            <p:spPr bwMode="auto">
              <a:xfrm>
                <a:off x="3819" y="1115"/>
                <a:ext cx="13" cy="12"/>
              </a:xfrm>
              <a:custGeom>
                <a:avLst/>
                <a:gdLst>
                  <a:gd name="T0" fmla="*/ 10 w 13"/>
                  <a:gd name="T1" fmla="*/ 12 h 12"/>
                  <a:gd name="T2" fmla="*/ 13 w 13"/>
                  <a:gd name="T3" fmla="*/ 4 h 12"/>
                  <a:gd name="T4" fmla="*/ 8 w 13"/>
                  <a:gd name="T5" fmla="*/ 0 h 12"/>
                  <a:gd name="T6" fmla="*/ 0 w 13"/>
                  <a:gd name="T7" fmla="*/ 6 h 12"/>
                  <a:gd name="T8" fmla="*/ 5 w 13"/>
                  <a:gd name="T9" fmla="*/ 12 h 12"/>
                  <a:gd name="T10" fmla="*/ 8 w 13"/>
                  <a:gd name="T11" fmla="*/ 12 h 12"/>
                  <a:gd name="T12" fmla="*/ 10 w 1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0" y="12"/>
                    </a:moveTo>
                    <a:lnTo>
                      <a:pt x="13" y="4"/>
                    </a:lnTo>
                    <a:lnTo>
                      <a:pt x="8" y="0"/>
                    </a:lnTo>
                    <a:lnTo>
                      <a:pt x="0" y="6"/>
                    </a:lnTo>
                    <a:lnTo>
                      <a:pt x="5" y="12"/>
                    </a:lnTo>
                    <a:lnTo>
                      <a:pt x="8" y="12"/>
                    </a:lnTo>
                    <a:lnTo>
                      <a:pt x="10"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1" name="Group 769"/>
            <p:cNvGrpSpPr>
              <a:grpSpLocks/>
            </p:cNvGrpSpPr>
            <p:nvPr/>
          </p:nvGrpSpPr>
          <p:grpSpPr bwMode="auto">
            <a:xfrm>
              <a:off x="3402" y="1205"/>
              <a:ext cx="14" cy="17"/>
              <a:chOff x="3402" y="1205"/>
              <a:chExt cx="14" cy="17"/>
            </a:xfrm>
            <a:grpFill/>
          </p:grpSpPr>
          <p:sp>
            <p:nvSpPr>
              <p:cNvPr id="2974" name="Freeform 767"/>
              <p:cNvSpPr>
                <a:spLocks/>
              </p:cNvSpPr>
              <p:nvPr/>
            </p:nvSpPr>
            <p:spPr bwMode="auto">
              <a:xfrm>
                <a:off x="3402" y="1205"/>
                <a:ext cx="14" cy="17"/>
              </a:xfrm>
              <a:custGeom>
                <a:avLst/>
                <a:gdLst>
                  <a:gd name="T0" fmla="*/ 14 w 14"/>
                  <a:gd name="T1" fmla="*/ 4 h 17"/>
                  <a:gd name="T2" fmla="*/ 14 w 14"/>
                  <a:gd name="T3" fmla="*/ 4 h 17"/>
                  <a:gd name="T4" fmla="*/ 4 w 14"/>
                  <a:gd name="T5" fmla="*/ 0 h 17"/>
                  <a:gd name="T6" fmla="*/ 2 w 14"/>
                  <a:gd name="T7" fmla="*/ 2 h 17"/>
                  <a:gd name="T8" fmla="*/ 0 w 14"/>
                  <a:gd name="T9" fmla="*/ 4 h 17"/>
                  <a:gd name="T10" fmla="*/ 0 w 14"/>
                  <a:gd name="T11" fmla="*/ 8 h 17"/>
                  <a:gd name="T12" fmla="*/ 0 w 14"/>
                  <a:gd name="T13" fmla="*/ 14 h 17"/>
                  <a:gd name="T14" fmla="*/ 2 w 14"/>
                  <a:gd name="T15" fmla="*/ 16 h 17"/>
                  <a:gd name="T16" fmla="*/ 2 w 14"/>
                  <a:gd name="T17" fmla="*/ 17 h 17"/>
                  <a:gd name="T18" fmla="*/ 8 w 14"/>
                  <a:gd name="T19" fmla="*/ 16 h 17"/>
                  <a:gd name="T20" fmla="*/ 14 w 14"/>
                  <a:gd name="T21" fmla="*/ 12 h 17"/>
                  <a:gd name="T22" fmla="*/ 14 w 14"/>
                  <a:gd name="T23" fmla="*/ 8 h 17"/>
                  <a:gd name="T24" fmla="*/ 14 w 14"/>
                  <a:gd name="T2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7">
                    <a:moveTo>
                      <a:pt x="14" y="4"/>
                    </a:moveTo>
                    <a:lnTo>
                      <a:pt x="14" y="4"/>
                    </a:lnTo>
                    <a:lnTo>
                      <a:pt x="4" y="0"/>
                    </a:lnTo>
                    <a:lnTo>
                      <a:pt x="2" y="2"/>
                    </a:lnTo>
                    <a:lnTo>
                      <a:pt x="0" y="4"/>
                    </a:lnTo>
                    <a:lnTo>
                      <a:pt x="0" y="8"/>
                    </a:lnTo>
                    <a:lnTo>
                      <a:pt x="0" y="14"/>
                    </a:lnTo>
                    <a:lnTo>
                      <a:pt x="2" y="16"/>
                    </a:lnTo>
                    <a:lnTo>
                      <a:pt x="2" y="17"/>
                    </a:lnTo>
                    <a:lnTo>
                      <a:pt x="8" y="16"/>
                    </a:lnTo>
                    <a:lnTo>
                      <a:pt x="14" y="12"/>
                    </a:lnTo>
                    <a:lnTo>
                      <a:pt x="14" y="8"/>
                    </a:lnTo>
                    <a:lnTo>
                      <a:pt x="1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5" name="Freeform 768"/>
              <p:cNvSpPr>
                <a:spLocks/>
              </p:cNvSpPr>
              <p:nvPr/>
            </p:nvSpPr>
            <p:spPr bwMode="auto">
              <a:xfrm>
                <a:off x="3402" y="1205"/>
                <a:ext cx="14" cy="17"/>
              </a:xfrm>
              <a:custGeom>
                <a:avLst/>
                <a:gdLst>
                  <a:gd name="T0" fmla="*/ 14 w 14"/>
                  <a:gd name="T1" fmla="*/ 4 h 17"/>
                  <a:gd name="T2" fmla="*/ 14 w 14"/>
                  <a:gd name="T3" fmla="*/ 4 h 17"/>
                  <a:gd name="T4" fmla="*/ 4 w 14"/>
                  <a:gd name="T5" fmla="*/ 0 h 17"/>
                  <a:gd name="T6" fmla="*/ 2 w 14"/>
                  <a:gd name="T7" fmla="*/ 2 h 17"/>
                  <a:gd name="T8" fmla="*/ 0 w 14"/>
                  <a:gd name="T9" fmla="*/ 4 h 17"/>
                  <a:gd name="T10" fmla="*/ 0 w 14"/>
                  <a:gd name="T11" fmla="*/ 8 h 17"/>
                  <a:gd name="T12" fmla="*/ 0 w 14"/>
                  <a:gd name="T13" fmla="*/ 14 h 17"/>
                  <a:gd name="T14" fmla="*/ 2 w 14"/>
                  <a:gd name="T15" fmla="*/ 16 h 17"/>
                  <a:gd name="T16" fmla="*/ 2 w 14"/>
                  <a:gd name="T17" fmla="*/ 17 h 17"/>
                  <a:gd name="T18" fmla="*/ 8 w 14"/>
                  <a:gd name="T19" fmla="*/ 16 h 17"/>
                  <a:gd name="T20" fmla="*/ 14 w 14"/>
                  <a:gd name="T21" fmla="*/ 12 h 17"/>
                  <a:gd name="T22" fmla="*/ 14 w 14"/>
                  <a:gd name="T23" fmla="*/ 8 h 17"/>
                  <a:gd name="T24" fmla="*/ 14 w 14"/>
                  <a:gd name="T2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7">
                    <a:moveTo>
                      <a:pt x="14" y="4"/>
                    </a:moveTo>
                    <a:lnTo>
                      <a:pt x="14" y="4"/>
                    </a:lnTo>
                    <a:lnTo>
                      <a:pt x="4" y="0"/>
                    </a:lnTo>
                    <a:lnTo>
                      <a:pt x="2" y="2"/>
                    </a:lnTo>
                    <a:lnTo>
                      <a:pt x="0" y="4"/>
                    </a:lnTo>
                    <a:lnTo>
                      <a:pt x="0" y="8"/>
                    </a:lnTo>
                    <a:lnTo>
                      <a:pt x="0" y="14"/>
                    </a:lnTo>
                    <a:lnTo>
                      <a:pt x="2" y="16"/>
                    </a:lnTo>
                    <a:lnTo>
                      <a:pt x="2" y="17"/>
                    </a:lnTo>
                    <a:lnTo>
                      <a:pt x="8" y="16"/>
                    </a:lnTo>
                    <a:lnTo>
                      <a:pt x="14" y="12"/>
                    </a:lnTo>
                    <a:lnTo>
                      <a:pt x="14" y="8"/>
                    </a:lnTo>
                    <a:lnTo>
                      <a:pt x="14"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2" name="Group 772"/>
            <p:cNvGrpSpPr>
              <a:grpSpLocks/>
            </p:cNvGrpSpPr>
            <p:nvPr/>
          </p:nvGrpSpPr>
          <p:grpSpPr bwMode="auto">
            <a:xfrm>
              <a:off x="3486" y="914"/>
              <a:ext cx="14" cy="5"/>
              <a:chOff x="3486" y="914"/>
              <a:chExt cx="14" cy="5"/>
            </a:xfrm>
            <a:grpFill/>
          </p:grpSpPr>
          <p:sp>
            <p:nvSpPr>
              <p:cNvPr id="2972" name="Freeform 770"/>
              <p:cNvSpPr>
                <a:spLocks/>
              </p:cNvSpPr>
              <p:nvPr/>
            </p:nvSpPr>
            <p:spPr bwMode="auto">
              <a:xfrm>
                <a:off x="3486" y="914"/>
                <a:ext cx="14" cy="5"/>
              </a:xfrm>
              <a:custGeom>
                <a:avLst/>
                <a:gdLst>
                  <a:gd name="T0" fmla="*/ 14 w 14"/>
                  <a:gd name="T1" fmla="*/ 5 h 5"/>
                  <a:gd name="T2" fmla="*/ 14 w 14"/>
                  <a:gd name="T3" fmla="*/ 5 h 5"/>
                  <a:gd name="T4" fmla="*/ 9 w 14"/>
                  <a:gd name="T5" fmla="*/ 3 h 5"/>
                  <a:gd name="T6" fmla="*/ 9 w 14"/>
                  <a:gd name="T7" fmla="*/ 0 h 5"/>
                  <a:gd name="T8" fmla="*/ 0 w 14"/>
                  <a:gd name="T9" fmla="*/ 0 h 5"/>
                  <a:gd name="T10" fmla="*/ 4 w 14"/>
                  <a:gd name="T11" fmla="*/ 5 h 5"/>
                  <a:gd name="T12" fmla="*/ 14 w 1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4" y="5"/>
                    </a:moveTo>
                    <a:lnTo>
                      <a:pt x="14" y="5"/>
                    </a:lnTo>
                    <a:lnTo>
                      <a:pt x="9" y="3"/>
                    </a:lnTo>
                    <a:lnTo>
                      <a:pt x="9" y="0"/>
                    </a:lnTo>
                    <a:lnTo>
                      <a:pt x="0" y="0"/>
                    </a:lnTo>
                    <a:lnTo>
                      <a:pt x="4" y="5"/>
                    </a:lnTo>
                    <a:lnTo>
                      <a:pt x="14"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3" name="Freeform 771"/>
              <p:cNvSpPr>
                <a:spLocks/>
              </p:cNvSpPr>
              <p:nvPr/>
            </p:nvSpPr>
            <p:spPr bwMode="auto">
              <a:xfrm>
                <a:off x="3486" y="914"/>
                <a:ext cx="14" cy="5"/>
              </a:xfrm>
              <a:custGeom>
                <a:avLst/>
                <a:gdLst>
                  <a:gd name="T0" fmla="*/ 14 w 14"/>
                  <a:gd name="T1" fmla="*/ 5 h 5"/>
                  <a:gd name="T2" fmla="*/ 14 w 14"/>
                  <a:gd name="T3" fmla="*/ 5 h 5"/>
                  <a:gd name="T4" fmla="*/ 9 w 14"/>
                  <a:gd name="T5" fmla="*/ 3 h 5"/>
                  <a:gd name="T6" fmla="*/ 9 w 14"/>
                  <a:gd name="T7" fmla="*/ 0 h 5"/>
                  <a:gd name="T8" fmla="*/ 0 w 14"/>
                  <a:gd name="T9" fmla="*/ 0 h 5"/>
                  <a:gd name="T10" fmla="*/ 4 w 14"/>
                  <a:gd name="T11" fmla="*/ 5 h 5"/>
                  <a:gd name="T12" fmla="*/ 14 w 1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4" y="5"/>
                    </a:moveTo>
                    <a:lnTo>
                      <a:pt x="14" y="5"/>
                    </a:lnTo>
                    <a:lnTo>
                      <a:pt x="9" y="3"/>
                    </a:lnTo>
                    <a:lnTo>
                      <a:pt x="9" y="0"/>
                    </a:lnTo>
                    <a:lnTo>
                      <a:pt x="0" y="0"/>
                    </a:lnTo>
                    <a:lnTo>
                      <a:pt x="4" y="5"/>
                    </a:lnTo>
                    <a:lnTo>
                      <a:pt x="14"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3" name="Group 775"/>
            <p:cNvGrpSpPr>
              <a:grpSpLocks/>
            </p:cNvGrpSpPr>
            <p:nvPr/>
          </p:nvGrpSpPr>
          <p:grpSpPr bwMode="auto">
            <a:xfrm>
              <a:off x="3416" y="946"/>
              <a:ext cx="11" cy="6"/>
              <a:chOff x="3416" y="946"/>
              <a:chExt cx="11" cy="6"/>
            </a:xfrm>
            <a:grpFill/>
          </p:grpSpPr>
          <p:sp>
            <p:nvSpPr>
              <p:cNvPr id="2970" name="Freeform 773"/>
              <p:cNvSpPr>
                <a:spLocks/>
              </p:cNvSpPr>
              <p:nvPr/>
            </p:nvSpPr>
            <p:spPr bwMode="auto">
              <a:xfrm>
                <a:off x="3416" y="946"/>
                <a:ext cx="11" cy="6"/>
              </a:xfrm>
              <a:custGeom>
                <a:avLst/>
                <a:gdLst>
                  <a:gd name="T0" fmla="*/ 11 w 11"/>
                  <a:gd name="T1" fmla="*/ 6 h 6"/>
                  <a:gd name="T2" fmla="*/ 11 w 11"/>
                  <a:gd name="T3" fmla="*/ 6 h 6"/>
                  <a:gd name="T4" fmla="*/ 11 w 11"/>
                  <a:gd name="T5" fmla="*/ 2 h 6"/>
                  <a:gd name="T6" fmla="*/ 9 w 11"/>
                  <a:gd name="T7" fmla="*/ 2 h 6"/>
                  <a:gd name="T8" fmla="*/ 7 w 11"/>
                  <a:gd name="T9" fmla="*/ 0 h 6"/>
                  <a:gd name="T10" fmla="*/ 4 w 11"/>
                  <a:gd name="T11" fmla="*/ 0 h 6"/>
                  <a:gd name="T12" fmla="*/ 7 w 11"/>
                  <a:gd name="T13" fmla="*/ 2 h 6"/>
                  <a:gd name="T14" fmla="*/ 4 w 11"/>
                  <a:gd name="T15" fmla="*/ 2 h 6"/>
                  <a:gd name="T16" fmla="*/ 0 w 11"/>
                  <a:gd name="T17" fmla="*/ 2 h 6"/>
                  <a:gd name="T18" fmla="*/ 2 w 11"/>
                  <a:gd name="T19" fmla="*/ 4 h 6"/>
                  <a:gd name="T20" fmla="*/ 2 w 11"/>
                  <a:gd name="T21" fmla="*/ 6 h 6"/>
                  <a:gd name="T22" fmla="*/ 11 w 11"/>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6"/>
                    </a:moveTo>
                    <a:lnTo>
                      <a:pt x="11" y="6"/>
                    </a:lnTo>
                    <a:lnTo>
                      <a:pt x="11" y="2"/>
                    </a:lnTo>
                    <a:lnTo>
                      <a:pt x="9" y="2"/>
                    </a:lnTo>
                    <a:lnTo>
                      <a:pt x="7" y="0"/>
                    </a:lnTo>
                    <a:lnTo>
                      <a:pt x="4" y="0"/>
                    </a:lnTo>
                    <a:lnTo>
                      <a:pt x="7" y="2"/>
                    </a:lnTo>
                    <a:lnTo>
                      <a:pt x="4" y="2"/>
                    </a:lnTo>
                    <a:lnTo>
                      <a:pt x="0" y="2"/>
                    </a:lnTo>
                    <a:lnTo>
                      <a:pt x="2" y="4"/>
                    </a:lnTo>
                    <a:lnTo>
                      <a:pt x="2" y="6"/>
                    </a:ln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1" name="Freeform 774"/>
              <p:cNvSpPr>
                <a:spLocks/>
              </p:cNvSpPr>
              <p:nvPr/>
            </p:nvSpPr>
            <p:spPr bwMode="auto">
              <a:xfrm>
                <a:off x="3416" y="946"/>
                <a:ext cx="11" cy="6"/>
              </a:xfrm>
              <a:custGeom>
                <a:avLst/>
                <a:gdLst>
                  <a:gd name="T0" fmla="*/ 11 w 11"/>
                  <a:gd name="T1" fmla="*/ 6 h 6"/>
                  <a:gd name="T2" fmla="*/ 11 w 11"/>
                  <a:gd name="T3" fmla="*/ 6 h 6"/>
                  <a:gd name="T4" fmla="*/ 11 w 11"/>
                  <a:gd name="T5" fmla="*/ 2 h 6"/>
                  <a:gd name="T6" fmla="*/ 9 w 11"/>
                  <a:gd name="T7" fmla="*/ 2 h 6"/>
                  <a:gd name="T8" fmla="*/ 7 w 11"/>
                  <a:gd name="T9" fmla="*/ 0 h 6"/>
                  <a:gd name="T10" fmla="*/ 4 w 11"/>
                  <a:gd name="T11" fmla="*/ 0 h 6"/>
                  <a:gd name="T12" fmla="*/ 7 w 11"/>
                  <a:gd name="T13" fmla="*/ 2 h 6"/>
                  <a:gd name="T14" fmla="*/ 4 w 11"/>
                  <a:gd name="T15" fmla="*/ 2 h 6"/>
                  <a:gd name="T16" fmla="*/ 0 w 11"/>
                  <a:gd name="T17" fmla="*/ 2 h 6"/>
                  <a:gd name="T18" fmla="*/ 2 w 11"/>
                  <a:gd name="T19" fmla="*/ 4 h 6"/>
                  <a:gd name="T20" fmla="*/ 2 w 11"/>
                  <a:gd name="T21" fmla="*/ 6 h 6"/>
                  <a:gd name="T22" fmla="*/ 11 w 11"/>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6"/>
                    </a:moveTo>
                    <a:lnTo>
                      <a:pt x="11" y="6"/>
                    </a:lnTo>
                    <a:lnTo>
                      <a:pt x="11" y="2"/>
                    </a:lnTo>
                    <a:lnTo>
                      <a:pt x="9" y="2"/>
                    </a:lnTo>
                    <a:lnTo>
                      <a:pt x="7" y="0"/>
                    </a:lnTo>
                    <a:lnTo>
                      <a:pt x="4" y="0"/>
                    </a:lnTo>
                    <a:lnTo>
                      <a:pt x="7" y="2"/>
                    </a:lnTo>
                    <a:lnTo>
                      <a:pt x="4" y="2"/>
                    </a:lnTo>
                    <a:lnTo>
                      <a:pt x="0" y="2"/>
                    </a:lnTo>
                    <a:lnTo>
                      <a:pt x="2" y="4"/>
                    </a:lnTo>
                    <a:lnTo>
                      <a:pt x="2" y="6"/>
                    </a:lnTo>
                    <a:lnTo>
                      <a:pt x="11"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4" name="Group 778"/>
            <p:cNvGrpSpPr>
              <a:grpSpLocks/>
            </p:cNvGrpSpPr>
            <p:nvPr/>
          </p:nvGrpSpPr>
          <p:grpSpPr bwMode="auto">
            <a:xfrm>
              <a:off x="3313" y="927"/>
              <a:ext cx="126" cy="25"/>
              <a:chOff x="3313" y="927"/>
              <a:chExt cx="126" cy="25"/>
            </a:xfrm>
            <a:grpFill/>
          </p:grpSpPr>
          <p:sp>
            <p:nvSpPr>
              <p:cNvPr id="2968" name="Freeform 776"/>
              <p:cNvSpPr>
                <a:spLocks/>
              </p:cNvSpPr>
              <p:nvPr/>
            </p:nvSpPr>
            <p:spPr bwMode="auto">
              <a:xfrm>
                <a:off x="3313" y="927"/>
                <a:ext cx="126" cy="25"/>
              </a:xfrm>
              <a:custGeom>
                <a:avLst/>
                <a:gdLst>
                  <a:gd name="T0" fmla="*/ 16 w 126"/>
                  <a:gd name="T1" fmla="*/ 18 h 25"/>
                  <a:gd name="T2" fmla="*/ 16 w 126"/>
                  <a:gd name="T3" fmla="*/ 18 h 25"/>
                  <a:gd name="T4" fmla="*/ 27 w 126"/>
                  <a:gd name="T5" fmla="*/ 18 h 25"/>
                  <a:gd name="T6" fmla="*/ 35 w 126"/>
                  <a:gd name="T7" fmla="*/ 16 h 25"/>
                  <a:gd name="T8" fmla="*/ 38 w 126"/>
                  <a:gd name="T9" fmla="*/ 18 h 25"/>
                  <a:gd name="T10" fmla="*/ 44 w 126"/>
                  <a:gd name="T11" fmla="*/ 18 h 25"/>
                  <a:gd name="T12" fmla="*/ 49 w 126"/>
                  <a:gd name="T13" fmla="*/ 16 h 25"/>
                  <a:gd name="T14" fmla="*/ 53 w 126"/>
                  <a:gd name="T15" fmla="*/ 10 h 25"/>
                  <a:gd name="T16" fmla="*/ 64 w 126"/>
                  <a:gd name="T17" fmla="*/ 14 h 25"/>
                  <a:gd name="T18" fmla="*/ 71 w 126"/>
                  <a:gd name="T19" fmla="*/ 16 h 25"/>
                  <a:gd name="T20" fmla="*/ 66 w 126"/>
                  <a:gd name="T21" fmla="*/ 20 h 25"/>
                  <a:gd name="T22" fmla="*/ 71 w 126"/>
                  <a:gd name="T23" fmla="*/ 21 h 25"/>
                  <a:gd name="T24" fmla="*/ 75 w 126"/>
                  <a:gd name="T25" fmla="*/ 21 h 25"/>
                  <a:gd name="T26" fmla="*/ 77 w 126"/>
                  <a:gd name="T27" fmla="*/ 25 h 25"/>
                  <a:gd name="T28" fmla="*/ 82 w 126"/>
                  <a:gd name="T29" fmla="*/ 25 h 25"/>
                  <a:gd name="T30" fmla="*/ 86 w 126"/>
                  <a:gd name="T31" fmla="*/ 21 h 25"/>
                  <a:gd name="T32" fmla="*/ 90 w 126"/>
                  <a:gd name="T33" fmla="*/ 20 h 25"/>
                  <a:gd name="T34" fmla="*/ 95 w 126"/>
                  <a:gd name="T35" fmla="*/ 18 h 25"/>
                  <a:gd name="T36" fmla="*/ 101 w 126"/>
                  <a:gd name="T37" fmla="*/ 18 h 25"/>
                  <a:gd name="T38" fmla="*/ 108 w 126"/>
                  <a:gd name="T39" fmla="*/ 18 h 25"/>
                  <a:gd name="T40" fmla="*/ 108 w 126"/>
                  <a:gd name="T41" fmla="*/ 16 h 25"/>
                  <a:gd name="T42" fmla="*/ 126 w 126"/>
                  <a:gd name="T43" fmla="*/ 14 h 25"/>
                  <a:gd name="T44" fmla="*/ 126 w 126"/>
                  <a:gd name="T45" fmla="*/ 6 h 25"/>
                  <a:gd name="T46" fmla="*/ 119 w 126"/>
                  <a:gd name="T47" fmla="*/ 8 h 25"/>
                  <a:gd name="T48" fmla="*/ 117 w 126"/>
                  <a:gd name="T49" fmla="*/ 10 h 25"/>
                  <a:gd name="T50" fmla="*/ 117 w 126"/>
                  <a:gd name="T51" fmla="*/ 8 h 25"/>
                  <a:gd name="T52" fmla="*/ 119 w 126"/>
                  <a:gd name="T53" fmla="*/ 4 h 25"/>
                  <a:gd name="T54" fmla="*/ 104 w 126"/>
                  <a:gd name="T55" fmla="*/ 4 h 25"/>
                  <a:gd name="T56" fmla="*/ 106 w 126"/>
                  <a:gd name="T57" fmla="*/ 4 h 25"/>
                  <a:gd name="T58" fmla="*/ 108 w 126"/>
                  <a:gd name="T59" fmla="*/ 6 h 25"/>
                  <a:gd name="T60" fmla="*/ 104 w 126"/>
                  <a:gd name="T61" fmla="*/ 10 h 25"/>
                  <a:gd name="T62" fmla="*/ 95 w 126"/>
                  <a:gd name="T63" fmla="*/ 12 h 25"/>
                  <a:gd name="T64" fmla="*/ 84 w 126"/>
                  <a:gd name="T65" fmla="*/ 12 h 25"/>
                  <a:gd name="T66" fmla="*/ 64 w 126"/>
                  <a:gd name="T67" fmla="*/ 10 h 25"/>
                  <a:gd name="T68" fmla="*/ 86 w 126"/>
                  <a:gd name="T69" fmla="*/ 8 h 25"/>
                  <a:gd name="T70" fmla="*/ 93 w 126"/>
                  <a:gd name="T71" fmla="*/ 8 h 25"/>
                  <a:gd name="T72" fmla="*/ 95 w 126"/>
                  <a:gd name="T73" fmla="*/ 8 h 25"/>
                  <a:gd name="T74" fmla="*/ 93 w 126"/>
                  <a:gd name="T75" fmla="*/ 8 h 25"/>
                  <a:gd name="T76" fmla="*/ 86 w 126"/>
                  <a:gd name="T77" fmla="*/ 6 h 25"/>
                  <a:gd name="T78" fmla="*/ 77 w 126"/>
                  <a:gd name="T79" fmla="*/ 2 h 25"/>
                  <a:gd name="T80" fmla="*/ 68 w 126"/>
                  <a:gd name="T81" fmla="*/ 0 h 25"/>
                  <a:gd name="T82" fmla="*/ 64 w 126"/>
                  <a:gd name="T83" fmla="*/ 4 h 25"/>
                  <a:gd name="T84" fmla="*/ 57 w 126"/>
                  <a:gd name="T85" fmla="*/ 4 h 25"/>
                  <a:gd name="T86" fmla="*/ 51 w 126"/>
                  <a:gd name="T87" fmla="*/ 4 h 25"/>
                  <a:gd name="T88" fmla="*/ 44 w 126"/>
                  <a:gd name="T89" fmla="*/ 2 h 25"/>
                  <a:gd name="T90" fmla="*/ 35 w 126"/>
                  <a:gd name="T91" fmla="*/ 2 h 25"/>
                  <a:gd name="T92" fmla="*/ 27 w 126"/>
                  <a:gd name="T93" fmla="*/ 6 h 25"/>
                  <a:gd name="T94" fmla="*/ 18 w 126"/>
                  <a:gd name="T95" fmla="*/ 10 h 25"/>
                  <a:gd name="T96" fmla="*/ 13 w 126"/>
                  <a:gd name="T97" fmla="*/ 8 h 25"/>
                  <a:gd name="T98" fmla="*/ 11 w 126"/>
                  <a:gd name="T99" fmla="*/ 8 h 25"/>
                  <a:gd name="T100" fmla="*/ 9 w 126"/>
                  <a:gd name="T101" fmla="*/ 8 h 25"/>
                  <a:gd name="T102" fmla="*/ 5 w 126"/>
                  <a:gd name="T103" fmla="*/ 12 h 25"/>
                  <a:gd name="T104" fmla="*/ 0 w 126"/>
                  <a:gd name="T105" fmla="*/ 18 h 25"/>
                  <a:gd name="T106" fmla="*/ 16 w 126"/>
                  <a:gd name="T10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6" h="25">
                    <a:moveTo>
                      <a:pt x="16" y="18"/>
                    </a:moveTo>
                    <a:lnTo>
                      <a:pt x="16" y="18"/>
                    </a:lnTo>
                    <a:lnTo>
                      <a:pt x="27" y="18"/>
                    </a:lnTo>
                    <a:lnTo>
                      <a:pt x="35" y="16"/>
                    </a:lnTo>
                    <a:lnTo>
                      <a:pt x="38" y="18"/>
                    </a:lnTo>
                    <a:lnTo>
                      <a:pt x="44" y="18"/>
                    </a:lnTo>
                    <a:lnTo>
                      <a:pt x="49" y="16"/>
                    </a:lnTo>
                    <a:lnTo>
                      <a:pt x="53" y="10"/>
                    </a:lnTo>
                    <a:lnTo>
                      <a:pt x="64"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9" name="Freeform 777"/>
              <p:cNvSpPr>
                <a:spLocks/>
              </p:cNvSpPr>
              <p:nvPr/>
            </p:nvSpPr>
            <p:spPr bwMode="auto">
              <a:xfrm>
                <a:off x="3313" y="927"/>
                <a:ext cx="126" cy="25"/>
              </a:xfrm>
              <a:custGeom>
                <a:avLst/>
                <a:gdLst>
                  <a:gd name="T0" fmla="*/ 16 w 126"/>
                  <a:gd name="T1" fmla="*/ 18 h 25"/>
                  <a:gd name="T2" fmla="*/ 16 w 126"/>
                  <a:gd name="T3" fmla="*/ 18 h 25"/>
                  <a:gd name="T4" fmla="*/ 27 w 126"/>
                  <a:gd name="T5" fmla="*/ 18 h 25"/>
                  <a:gd name="T6" fmla="*/ 35 w 126"/>
                  <a:gd name="T7" fmla="*/ 16 h 25"/>
                  <a:gd name="T8" fmla="*/ 38 w 126"/>
                  <a:gd name="T9" fmla="*/ 18 h 25"/>
                  <a:gd name="T10" fmla="*/ 44 w 126"/>
                  <a:gd name="T11" fmla="*/ 18 h 25"/>
                  <a:gd name="T12" fmla="*/ 49 w 126"/>
                  <a:gd name="T13" fmla="*/ 16 h 25"/>
                  <a:gd name="T14" fmla="*/ 53 w 126"/>
                  <a:gd name="T15" fmla="*/ 10 h 25"/>
                  <a:gd name="T16" fmla="*/ 64 w 126"/>
                  <a:gd name="T17" fmla="*/ 14 h 25"/>
                  <a:gd name="T18" fmla="*/ 71 w 126"/>
                  <a:gd name="T19" fmla="*/ 16 h 25"/>
                  <a:gd name="T20" fmla="*/ 66 w 126"/>
                  <a:gd name="T21" fmla="*/ 20 h 25"/>
                  <a:gd name="T22" fmla="*/ 71 w 126"/>
                  <a:gd name="T23" fmla="*/ 21 h 25"/>
                  <a:gd name="T24" fmla="*/ 75 w 126"/>
                  <a:gd name="T25" fmla="*/ 21 h 25"/>
                  <a:gd name="T26" fmla="*/ 77 w 126"/>
                  <a:gd name="T27" fmla="*/ 25 h 25"/>
                  <a:gd name="T28" fmla="*/ 82 w 126"/>
                  <a:gd name="T29" fmla="*/ 25 h 25"/>
                  <a:gd name="T30" fmla="*/ 86 w 126"/>
                  <a:gd name="T31" fmla="*/ 21 h 25"/>
                  <a:gd name="T32" fmla="*/ 90 w 126"/>
                  <a:gd name="T33" fmla="*/ 20 h 25"/>
                  <a:gd name="T34" fmla="*/ 95 w 126"/>
                  <a:gd name="T35" fmla="*/ 18 h 25"/>
                  <a:gd name="T36" fmla="*/ 101 w 126"/>
                  <a:gd name="T37" fmla="*/ 18 h 25"/>
                  <a:gd name="T38" fmla="*/ 108 w 126"/>
                  <a:gd name="T39" fmla="*/ 18 h 25"/>
                  <a:gd name="T40" fmla="*/ 108 w 126"/>
                  <a:gd name="T41" fmla="*/ 16 h 25"/>
                  <a:gd name="T42" fmla="*/ 126 w 126"/>
                  <a:gd name="T43" fmla="*/ 14 h 25"/>
                  <a:gd name="T44" fmla="*/ 126 w 126"/>
                  <a:gd name="T45" fmla="*/ 6 h 25"/>
                  <a:gd name="T46" fmla="*/ 119 w 126"/>
                  <a:gd name="T47" fmla="*/ 8 h 25"/>
                  <a:gd name="T48" fmla="*/ 117 w 126"/>
                  <a:gd name="T49" fmla="*/ 10 h 25"/>
                  <a:gd name="T50" fmla="*/ 117 w 126"/>
                  <a:gd name="T51" fmla="*/ 8 h 25"/>
                  <a:gd name="T52" fmla="*/ 119 w 126"/>
                  <a:gd name="T53" fmla="*/ 4 h 25"/>
                  <a:gd name="T54" fmla="*/ 104 w 126"/>
                  <a:gd name="T55" fmla="*/ 4 h 25"/>
                  <a:gd name="T56" fmla="*/ 106 w 126"/>
                  <a:gd name="T57" fmla="*/ 4 h 25"/>
                  <a:gd name="T58" fmla="*/ 108 w 126"/>
                  <a:gd name="T59" fmla="*/ 6 h 25"/>
                  <a:gd name="T60" fmla="*/ 104 w 126"/>
                  <a:gd name="T61" fmla="*/ 10 h 25"/>
                  <a:gd name="T62" fmla="*/ 95 w 126"/>
                  <a:gd name="T63" fmla="*/ 12 h 25"/>
                  <a:gd name="T64" fmla="*/ 84 w 126"/>
                  <a:gd name="T65" fmla="*/ 12 h 25"/>
                  <a:gd name="T66" fmla="*/ 64 w 126"/>
                  <a:gd name="T67" fmla="*/ 10 h 25"/>
                  <a:gd name="T68" fmla="*/ 86 w 126"/>
                  <a:gd name="T69" fmla="*/ 8 h 25"/>
                  <a:gd name="T70" fmla="*/ 93 w 126"/>
                  <a:gd name="T71" fmla="*/ 8 h 25"/>
                  <a:gd name="T72" fmla="*/ 95 w 126"/>
                  <a:gd name="T73" fmla="*/ 8 h 25"/>
                  <a:gd name="T74" fmla="*/ 93 w 126"/>
                  <a:gd name="T75" fmla="*/ 8 h 25"/>
                  <a:gd name="T76" fmla="*/ 86 w 126"/>
                  <a:gd name="T77" fmla="*/ 6 h 25"/>
                  <a:gd name="T78" fmla="*/ 77 w 126"/>
                  <a:gd name="T79" fmla="*/ 2 h 25"/>
                  <a:gd name="T80" fmla="*/ 68 w 126"/>
                  <a:gd name="T81" fmla="*/ 0 h 25"/>
                  <a:gd name="T82" fmla="*/ 64 w 126"/>
                  <a:gd name="T83" fmla="*/ 4 h 25"/>
                  <a:gd name="T84" fmla="*/ 57 w 126"/>
                  <a:gd name="T85" fmla="*/ 4 h 25"/>
                  <a:gd name="T86" fmla="*/ 51 w 126"/>
                  <a:gd name="T87" fmla="*/ 4 h 25"/>
                  <a:gd name="T88" fmla="*/ 44 w 126"/>
                  <a:gd name="T89" fmla="*/ 2 h 25"/>
                  <a:gd name="T90" fmla="*/ 35 w 126"/>
                  <a:gd name="T91" fmla="*/ 2 h 25"/>
                  <a:gd name="T92" fmla="*/ 27 w 126"/>
                  <a:gd name="T93" fmla="*/ 6 h 25"/>
                  <a:gd name="T94" fmla="*/ 18 w 126"/>
                  <a:gd name="T95" fmla="*/ 10 h 25"/>
                  <a:gd name="T96" fmla="*/ 13 w 126"/>
                  <a:gd name="T97" fmla="*/ 8 h 25"/>
                  <a:gd name="T98" fmla="*/ 11 w 126"/>
                  <a:gd name="T99" fmla="*/ 8 h 25"/>
                  <a:gd name="T100" fmla="*/ 9 w 126"/>
                  <a:gd name="T101" fmla="*/ 8 h 25"/>
                  <a:gd name="T102" fmla="*/ 5 w 126"/>
                  <a:gd name="T103" fmla="*/ 12 h 25"/>
                  <a:gd name="T104" fmla="*/ 0 w 126"/>
                  <a:gd name="T105" fmla="*/ 18 h 25"/>
                  <a:gd name="T106" fmla="*/ 16 w 126"/>
                  <a:gd name="T10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6" h="25">
                    <a:moveTo>
                      <a:pt x="16" y="18"/>
                    </a:moveTo>
                    <a:lnTo>
                      <a:pt x="16" y="18"/>
                    </a:lnTo>
                    <a:lnTo>
                      <a:pt x="27" y="18"/>
                    </a:lnTo>
                    <a:lnTo>
                      <a:pt x="35" y="16"/>
                    </a:lnTo>
                    <a:lnTo>
                      <a:pt x="38" y="18"/>
                    </a:lnTo>
                    <a:lnTo>
                      <a:pt x="44" y="18"/>
                    </a:lnTo>
                    <a:lnTo>
                      <a:pt x="49" y="16"/>
                    </a:lnTo>
                    <a:lnTo>
                      <a:pt x="53" y="10"/>
                    </a:lnTo>
                    <a:lnTo>
                      <a:pt x="64"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5" name="Group 781"/>
            <p:cNvGrpSpPr>
              <a:grpSpLocks/>
            </p:cNvGrpSpPr>
            <p:nvPr/>
          </p:nvGrpSpPr>
          <p:grpSpPr bwMode="auto">
            <a:xfrm>
              <a:off x="2992" y="1512"/>
              <a:ext cx="50" cy="27"/>
              <a:chOff x="2992" y="1512"/>
              <a:chExt cx="50" cy="27"/>
            </a:xfrm>
            <a:grpFill/>
          </p:grpSpPr>
          <p:sp>
            <p:nvSpPr>
              <p:cNvPr id="2966" name="Freeform 779"/>
              <p:cNvSpPr>
                <a:spLocks/>
              </p:cNvSpPr>
              <p:nvPr/>
            </p:nvSpPr>
            <p:spPr bwMode="auto">
              <a:xfrm>
                <a:off x="2992" y="1512"/>
                <a:ext cx="50" cy="27"/>
              </a:xfrm>
              <a:custGeom>
                <a:avLst/>
                <a:gdLst>
                  <a:gd name="T0" fmla="*/ 29 w 50"/>
                  <a:gd name="T1" fmla="*/ 10 h 27"/>
                  <a:gd name="T2" fmla="*/ 29 w 50"/>
                  <a:gd name="T3" fmla="*/ 10 h 27"/>
                  <a:gd name="T4" fmla="*/ 18 w 50"/>
                  <a:gd name="T5" fmla="*/ 2 h 27"/>
                  <a:gd name="T6" fmla="*/ 11 w 50"/>
                  <a:gd name="T7" fmla="*/ 4 h 27"/>
                  <a:gd name="T8" fmla="*/ 13 w 50"/>
                  <a:gd name="T9" fmla="*/ 0 h 27"/>
                  <a:gd name="T10" fmla="*/ 9 w 50"/>
                  <a:gd name="T11" fmla="*/ 0 h 27"/>
                  <a:gd name="T12" fmla="*/ 2 w 50"/>
                  <a:gd name="T13" fmla="*/ 4 h 27"/>
                  <a:gd name="T14" fmla="*/ 2 w 50"/>
                  <a:gd name="T15" fmla="*/ 10 h 27"/>
                  <a:gd name="T16" fmla="*/ 2 w 50"/>
                  <a:gd name="T17" fmla="*/ 13 h 27"/>
                  <a:gd name="T18" fmla="*/ 0 w 50"/>
                  <a:gd name="T19" fmla="*/ 17 h 27"/>
                  <a:gd name="T20" fmla="*/ 4 w 50"/>
                  <a:gd name="T21" fmla="*/ 19 h 27"/>
                  <a:gd name="T22" fmla="*/ 16 w 50"/>
                  <a:gd name="T23" fmla="*/ 25 h 27"/>
                  <a:gd name="T24" fmla="*/ 27 w 50"/>
                  <a:gd name="T25" fmla="*/ 27 h 27"/>
                  <a:gd name="T26" fmla="*/ 34 w 50"/>
                  <a:gd name="T27" fmla="*/ 27 h 27"/>
                  <a:gd name="T28" fmla="*/ 43 w 50"/>
                  <a:gd name="T29" fmla="*/ 27 h 27"/>
                  <a:gd name="T30" fmla="*/ 50 w 50"/>
                  <a:gd name="T31" fmla="*/ 25 h 27"/>
                  <a:gd name="T32" fmla="*/ 45 w 50"/>
                  <a:gd name="T33" fmla="*/ 13 h 27"/>
                  <a:gd name="T34" fmla="*/ 38 w 50"/>
                  <a:gd name="T35" fmla="*/ 13 h 27"/>
                  <a:gd name="T36" fmla="*/ 32 w 50"/>
                  <a:gd name="T37" fmla="*/ 12 h 27"/>
                  <a:gd name="T38" fmla="*/ 29 w 50"/>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7">
                    <a:moveTo>
                      <a:pt x="29" y="10"/>
                    </a:moveTo>
                    <a:lnTo>
                      <a:pt x="29" y="10"/>
                    </a:lnTo>
                    <a:lnTo>
                      <a:pt x="18" y="2"/>
                    </a:lnTo>
                    <a:lnTo>
                      <a:pt x="11" y="4"/>
                    </a:lnTo>
                    <a:lnTo>
                      <a:pt x="13" y="0"/>
                    </a:lnTo>
                    <a:lnTo>
                      <a:pt x="9" y="0"/>
                    </a:lnTo>
                    <a:lnTo>
                      <a:pt x="2" y="4"/>
                    </a:lnTo>
                    <a:lnTo>
                      <a:pt x="2" y="10"/>
                    </a:lnTo>
                    <a:lnTo>
                      <a:pt x="2" y="13"/>
                    </a:lnTo>
                    <a:lnTo>
                      <a:pt x="0" y="17"/>
                    </a:lnTo>
                    <a:lnTo>
                      <a:pt x="4" y="19"/>
                    </a:lnTo>
                    <a:lnTo>
                      <a:pt x="16" y="25"/>
                    </a:lnTo>
                    <a:lnTo>
                      <a:pt x="27" y="27"/>
                    </a:lnTo>
                    <a:lnTo>
                      <a:pt x="34" y="27"/>
                    </a:lnTo>
                    <a:lnTo>
                      <a:pt x="43" y="27"/>
                    </a:lnTo>
                    <a:lnTo>
                      <a:pt x="50" y="25"/>
                    </a:lnTo>
                    <a:lnTo>
                      <a:pt x="45" y="13"/>
                    </a:lnTo>
                    <a:lnTo>
                      <a:pt x="38" y="13"/>
                    </a:lnTo>
                    <a:lnTo>
                      <a:pt x="32" y="12"/>
                    </a:lnTo>
                    <a:lnTo>
                      <a:pt x="29"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7" name="Freeform 780"/>
              <p:cNvSpPr>
                <a:spLocks/>
              </p:cNvSpPr>
              <p:nvPr/>
            </p:nvSpPr>
            <p:spPr bwMode="auto">
              <a:xfrm>
                <a:off x="2992" y="1512"/>
                <a:ext cx="50" cy="27"/>
              </a:xfrm>
              <a:custGeom>
                <a:avLst/>
                <a:gdLst>
                  <a:gd name="T0" fmla="*/ 29 w 50"/>
                  <a:gd name="T1" fmla="*/ 10 h 27"/>
                  <a:gd name="T2" fmla="*/ 29 w 50"/>
                  <a:gd name="T3" fmla="*/ 10 h 27"/>
                  <a:gd name="T4" fmla="*/ 18 w 50"/>
                  <a:gd name="T5" fmla="*/ 2 h 27"/>
                  <a:gd name="T6" fmla="*/ 11 w 50"/>
                  <a:gd name="T7" fmla="*/ 4 h 27"/>
                  <a:gd name="T8" fmla="*/ 13 w 50"/>
                  <a:gd name="T9" fmla="*/ 0 h 27"/>
                  <a:gd name="T10" fmla="*/ 9 w 50"/>
                  <a:gd name="T11" fmla="*/ 0 h 27"/>
                  <a:gd name="T12" fmla="*/ 2 w 50"/>
                  <a:gd name="T13" fmla="*/ 4 h 27"/>
                  <a:gd name="T14" fmla="*/ 2 w 50"/>
                  <a:gd name="T15" fmla="*/ 10 h 27"/>
                  <a:gd name="T16" fmla="*/ 2 w 50"/>
                  <a:gd name="T17" fmla="*/ 13 h 27"/>
                  <a:gd name="T18" fmla="*/ 0 w 50"/>
                  <a:gd name="T19" fmla="*/ 17 h 27"/>
                  <a:gd name="T20" fmla="*/ 4 w 50"/>
                  <a:gd name="T21" fmla="*/ 19 h 27"/>
                  <a:gd name="T22" fmla="*/ 16 w 50"/>
                  <a:gd name="T23" fmla="*/ 25 h 27"/>
                  <a:gd name="T24" fmla="*/ 27 w 50"/>
                  <a:gd name="T25" fmla="*/ 27 h 27"/>
                  <a:gd name="T26" fmla="*/ 34 w 50"/>
                  <a:gd name="T27" fmla="*/ 27 h 27"/>
                  <a:gd name="T28" fmla="*/ 43 w 50"/>
                  <a:gd name="T29" fmla="*/ 27 h 27"/>
                  <a:gd name="T30" fmla="*/ 50 w 50"/>
                  <a:gd name="T31" fmla="*/ 25 h 27"/>
                  <a:gd name="T32" fmla="*/ 45 w 50"/>
                  <a:gd name="T33" fmla="*/ 13 h 27"/>
                  <a:gd name="T34" fmla="*/ 38 w 50"/>
                  <a:gd name="T35" fmla="*/ 13 h 27"/>
                  <a:gd name="T36" fmla="*/ 32 w 50"/>
                  <a:gd name="T37" fmla="*/ 12 h 27"/>
                  <a:gd name="T38" fmla="*/ 29 w 50"/>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7">
                    <a:moveTo>
                      <a:pt x="29" y="10"/>
                    </a:moveTo>
                    <a:lnTo>
                      <a:pt x="29" y="10"/>
                    </a:lnTo>
                    <a:lnTo>
                      <a:pt x="18" y="2"/>
                    </a:lnTo>
                    <a:lnTo>
                      <a:pt x="11" y="4"/>
                    </a:lnTo>
                    <a:lnTo>
                      <a:pt x="13" y="0"/>
                    </a:lnTo>
                    <a:lnTo>
                      <a:pt x="9" y="0"/>
                    </a:lnTo>
                    <a:lnTo>
                      <a:pt x="2" y="4"/>
                    </a:lnTo>
                    <a:lnTo>
                      <a:pt x="2" y="10"/>
                    </a:lnTo>
                    <a:lnTo>
                      <a:pt x="2" y="13"/>
                    </a:lnTo>
                    <a:lnTo>
                      <a:pt x="0" y="17"/>
                    </a:lnTo>
                    <a:lnTo>
                      <a:pt x="4" y="19"/>
                    </a:lnTo>
                    <a:lnTo>
                      <a:pt x="16" y="25"/>
                    </a:lnTo>
                    <a:lnTo>
                      <a:pt x="27" y="27"/>
                    </a:lnTo>
                    <a:lnTo>
                      <a:pt x="34" y="27"/>
                    </a:lnTo>
                    <a:lnTo>
                      <a:pt x="43" y="27"/>
                    </a:lnTo>
                    <a:lnTo>
                      <a:pt x="50" y="25"/>
                    </a:lnTo>
                    <a:lnTo>
                      <a:pt x="45" y="13"/>
                    </a:lnTo>
                    <a:lnTo>
                      <a:pt x="38" y="13"/>
                    </a:lnTo>
                    <a:lnTo>
                      <a:pt x="32" y="12"/>
                    </a:lnTo>
                    <a:lnTo>
                      <a:pt x="29"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6" name="Group 784"/>
            <p:cNvGrpSpPr>
              <a:grpSpLocks/>
            </p:cNvGrpSpPr>
            <p:nvPr/>
          </p:nvGrpSpPr>
          <p:grpSpPr bwMode="auto">
            <a:xfrm>
              <a:off x="3435" y="951"/>
              <a:ext cx="9" cy="7"/>
              <a:chOff x="3435" y="951"/>
              <a:chExt cx="9" cy="7"/>
            </a:xfrm>
            <a:grpFill/>
          </p:grpSpPr>
          <p:sp>
            <p:nvSpPr>
              <p:cNvPr id="2964" name="Freeform 782"/>
              <p:cNvSpPr>
                <a:spLocks/>
              </p:cNvSpPr>
              <p:nvPr/>
            </p:nvSpPr>
            <p:spPr bwMode="auto">
              <a:xfrm>
                <a:off x="3435" y="951"/>
                <a:ext cx="9" cy="7"/>
              </a:xfrm>
              <a:custGeom>
                <a:avLst/>
                <a:gdLst>
                  <a:gd name="T0" fmla="*/ 2 w 9"/>
                  <a:gd name="T1" fmla="*/ 0 h 7"/>
                  <a:gd name="T2" fmla="*/ 2 w 9"/>
                  <a:gd name="T3" fmla="*/ 0 h 7"/>
                  <a:gd name="T4" fmla="*/ 0 w 9"/>
                  <a:gd name="T5" fmla="*/ 2 h 7"/>
                  <a:gd name="T6" fmla="*/ 0 w 9"/>
                  <a:gd name="T7" fmla="*/ 5 h 7"/>
                  <a:gd name="T8" fmla="*/ 9 w 9"/>
                  <a:gd name="T9" fmla="*/ 7 h 7"/>
                  <a:gd name="T10" fmla="*/ 7 w 9"/>
                  <a:gd name="T11" fmla="*/ 4 h 7"/>
                  <a:gd name="T12" fmla="*/ 5 w 9"/>
                  <a:gd name="T13" fmla="*/ 2 h 7"/>
                  <a:gd name="T14" fmla="*/ 2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2" y="0"/>
                    </a:moveTo>
                    <a:lnTo>
                      <a:pt x="2" y="0"/>
                    </a:lnTo>
                    <a:lnTo>
                      <a:pt x="0" y="2"/>
                    </a:lnTo>
                    <a:lnTo>
                      <a:pt x="0" y="5"/>
                    </a:lnTo>
                    <a:lnTo>
                      <a:pt x="9" y="7"/>
                    </a:lnTo>
                    <a:lnTo>
                      <a:pt x="7" y="4"/>
                    </a:lnTo>
                    <a:lnTo>
                      <a:pt x="5" y="2"/>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5" name="Freeform 783"/>
              <p:cNvSpPr>
                <a:spLocks/>
              </p:cNvSpPr>
              <p:nvPr/>
            </p:nvSpPr>
            <p:spPr bwMode="auto">
              <a:xfrm>
                <a:off x="3435" y="951"/>
                <a:ext cx="9" cy="7"/>
              </a:xfrm>
              <a:custGeom>
                <a:avLst/>
                <a:gdLst>
                  <a:gd name="T0" fmla="*/ 2 w 9"/>
                  <a:gd name="T1" fmla="*/ 0 h 7"/>
                  <a:gd name="T2" fmla="*/ 2 w 9"/>
                  <a:gd name="T3" fmla="*/ 0 h 7"/>
                  <a:gd name="T4" fmla="*/ 0 w 9"/>
                  <a:gd name="T5" fmla="*/ 2 h 7"/>
                  <a:gd name="T6" fmla="*/ 0 w 9"/>
                  <a:gd name="T7" fmla="*/ 5 h 7"/>
                  <a:gd name="T8" fmla="*/ 9 w 9"/>
                  <a:gd name="T9" fmla="*/ 7 h 7"/>
                  <a:gd name="T10" fmla="*/ 7 w 9"/>
                  <a:gd name="T11" fmla="*/ 4 h 7"/>
                  <a:gd name="T12" fmla="*/ 5 w 9"/>
                  <a:gd name="T13" fmla="*/ 2 h 7"/>
                  <a:gd name="T14" fmla="*/ 2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2" y="0"/>
                    </a:moveTo>
                    <a:lnTo>
                      <a:pt x="2" y="0"/>
                    </a:lnTo>
                    <a:lnTo>
                      <a:pt x="0" y="2"/>
                    </a:lnTo>
                    <a:lnTo>
                      <a:pt x="0" y="5"/>
                    </a:lnTo>
                    <a:lnTo>
                      <a:pt x="9" y="7"/>
                    </a:lnTo>
                    <a:lnTo>
                      <a:pt x="7" y="4"/>
                    </a:lnTo>
                    <a:lnTo>
                      <a:pt x="5"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7" name="Group 787"/>
            <p:cNvGrpSpPr>
              <a:grpSpLocks/>
            </p:cNvGrpSpPr>
            <p:nvPr/>
          </p:nvGrpSpPr>
          <p:grpSpPr bwMode="auto">
            <a:xfrm>
              <a:off x="3472" y="935"/>
              <a:ext cx="5" cy="4"/>
              <a:chOff x="3472" y="935"/>
              <a:chExt cx="5" cy="4"/>
            </a:xfrm>
            <a:grpFill/>
          </p:grpSpPr>
          <p:sp>
            <p:nvSpPr>
              <p:cNvPr id="2962" name="Freeform 785"/>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3" name="Freeform 786"/>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8" name="Group 790"/>
            <p:cNvGrpSpPr>
              <a:grpSpLocks/>
            </p:cNvGrpSpPr>
            <p:nvPr/>
          </p:nvGrpSpPr>
          <p:grpSpPr bwMode="auto">
            <a:xfrm>
              <a:off x="3453" y="939"/>
              <a:ext cx="18" cy="7"/>
              <a:chOff x="3453" y="939"/>
              <a:chExt cx="18" cy="7"/>
            </a:xfrm>
            <a:grpFill/>
          </p:grpSpPr>
          <p:sp>
            <p:nvSpPr>
              <p:cNvPr id="2960" name="Freeform 788"/>
              <p:cNvSpPr>
                <a:spLocks/>
              </p:cNvSpPr>
              <p:nvPr/>
            </p:nvSpPr>
            <p:spPr bwMode="auto">
              <a:xfrm>
                <a:off x="3453" y="939"/>
                <a:ext cx="18" cy="7"/>
              </a:xfrm>
              <a:custGeom>
                <a:avLst/>
                <a:gdLst>
                  <a:gd name="T0" fmla="*/ 15 w 18"/>
                  <a:gd name="T1" fmla="*/ 7 h 7"/>
                  <a:gd name="T2" fmla="*/ 18 w 18"/>
                  <a:gd name="T3" fmla="*/ 4 h 7"/>
                  <a:gd name="T4" fmla="*/ 13 w 18"/>
                  <a:gd name="T5" fmla="*/ 2 h 7"/>
                  <a:gd name="T6" fmla="*/ 6 w 18"/>
                  <a:gd name="T7" fmla="*/ 0 h 7"/>
                  <a:gd name="T8" fmla="*/ 0 w 18"/>
                  <a:gd name="T9" fmla="*/ 4 h 7"/>
                  <a:gd name="T10" fmla="*/ 0 w 18"/>
                  <a:gd name="T11" fmla="*/ 6 h 7"/>
                  <a:gd name="T12" fmla="*/ 15 w 1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5" y="7"/>
                    </a:moveTo>
                    <a:lnTo>
                      <a:pt x="18" y="4"/>
                    </a:lnTo>
                    <a:lnTo>
                      <a:pt x="13" y="2"/>
                    </a:lnTo>
                    <a:lnTo>
                      <a:pt x="6" y="0"/>
                    </a:lnTo>
                    <a:lnTo>
                      <a:pt x="0" y="4"/>
                    </a:lnTo>
                    <a:lnTo>
                      <a:pt x="0" y="6"/>
                    </a:lnTo>
                    <a:lnTo>
                      <a:pt x="15"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1" name="Freeform 789"/>
              <p:cNvSpPr>
                <a:spLocks/>
              </p:cNvSpPr>
              <p:nvPr/>
            </p:nvSpPr>
            <p:spPr bwMode="auto">
              <a:xfrm>
                <a:off x="3453" y="939"/>
                <a:ext cx="18" cy="7"/>
              </a:xfrm>
              <a:custGeom>
                <a:avLst/>
                <a:gdLst>
                  <a:gd name="T0" fmla="*/ 15 w 18"/>
                  <a:gd name="T1" fmla="*/ 7 h 7"/>
                  <a:gd name="T2" fmla="*/ 18 w 18"/>
                  <a:gd name="T3" fmla="*/ 4 h 7"/>
                  <a:gd name="T4" fmla="*/ 13 w 18"/>
                  <a:gd name="T5" fmla="*/ 2 h 7"/>
                  <a:gd name="T6" fmla="*/ 6 w 18"/>
                  <a:gd name="T7" fmla="*/ 0 h 7"/>
                  <a:gd name="T8" fmla="*/ 0 w 18"/>
                  <a:gd name="T9" fmla="*/ 4 h 7"/>
                  <a:gd name="T10" fmla="*/ 0 w 18"/>
                  <a:gd name="T11" fmla="*/ 6 h 7"/>
                  <a:gd name="T12" fmla="*/ 15 w 1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5" y="7"/>
                    </a:moveTo>
                    <a:lnTo>
                      <a:pt x="18" y="4"/>
                    </a:lnTo>
                    <a:lnTo>
                      <a:pt x="13" y="2"/>
                    </a:lnTo>
                    <a:lnTo>
                      <a:pt x="6" y="0"/>
                    </a:lnTo>
                    <a:lnTo>
                      <a:pt x="0" y="4"/>
                    </a:lnTo>
                    <a:lnTo>
                      <a:pt x="0" y="6"/>
                    </a:lnTo>
                    <a:lnTo>
                      <a:pt x="15"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79" name="Group 793"/>
            <p:cNvGrpSpPr>
              <a:grpSpLocks/>
            </p:cNvGrpSpPr>
            <p:nvPr/>
          </p:nvGrpSpPr>
          <p:grpSpPr bwMode="auto">
            <a:xfrm>
              <a:off x="3489" y="941"/>
              <a:ext cx="4" cy="4"/>
              <a:chOff x="3489" y="941"/>
              <a:chExt cx="4" cy="4"/>
            </a:xfrm>
            <a:grpFill/>
          </p:grpSpPr>
          <p:sp>
            <p:nvSpPr>
              <p:cNvPr id="2958" name="Freeform 791"/>
              <p:cNvSpPr>
                <a:spLocks/>
              </p:cNvSpPr>
              <p:nvPr/>
            </p:nvSpPr>
            <p:spPr bwMode="auto">
              <a:xfrm>
                <a:off x="3489" y="941"/>
                <a:ext cx="4" cy="4"/>
              </a:xfrm>
              <a:custGeom>
                <a:avLst/>
                <a:gdLst>
                  <a:gd name="T0" fmla="*/ 0 w 4"/>
                  <a:gd name="T1" fmla="*/ 0 h 4"/>
                  <a:gd name="T2" fmla="*/ 0 w 4"/>
                  <a:gd name="T3" fmla="*/ 4 h 4"/>
                  <a:gd name="T4" fmla="*/ 4 w 4"/>
                  <a:gd name="T5" fmla="*/ 4 h 4"/>
                  <a:gd name="T6" fmla="*/ 2 w 4"/>
                  <a:gd name="T7" fmla="*/ 4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4"/>
                    </a:lnTo>
                    <a:lnTo>
                      <a:pt x="2" y="4"/>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9" name="Freeform 792"/>
              <p:cNvSpPr>
                <a:spLocks/>
              </p:cNvSpPr>
              <p:nvPr/>
            </p:nvSpPr>
            <p:spPr bwMode="auto">
              <a:xfrm>
                <a:off x="3489" y="941"/>
                <a:ext cx="4" cy="4"/>
              </a:xfrm>
              <a:custGeom>
                <a:avLst/>
                <a:gdLst>
                  <a:gd name="T0" fmla="*/ 0 w 4"/>
                  <a:gd name="T1" fmla="*/ 0 h 4"/>
                  <a:gd name="T2" fmla="*/ 0 w 4"/>
                  <a:gd name="T3" fmla="*/ 4 h 4"/>
                  <a:gd name="T4" fmla="*/ 4 w 4"/>
                  <a:gd name="T5" fmla="*/ 4 h 4"/>
                  <a:gd name="T6" fmla="*/ 2 w 4"/>
                  <a:gd name="T7" fmla="*/ 4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4"/>
                    </a:lnTo>
                    <a:lnTo>
                      <a:pt x="2" y="4"/>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0" name="Group 796"/>
            <p:cNvGrpSpPr>
              <a:grpSpLocks/>
            </p:cNvGrpSpPr>
            <p:nvPr/>
          </p:nvGrpSpPr>
          <p:grpSpPr bwMode="auto">
            <a:xfrm>
              <a:off x="3537" y="1186"/>
              <a:ext cx="25" cy="19"/>
              <a:chOff x="3537" y="1186"/>
              <a:chExt cx="25" cy="19"/>
            </a:xfrm>
            <a:grpFill/>
          </p:grpSpPr>
          <p:sp>
            <p:nvSpPr>
              <p:cNvPr id="2956" name="Freeform 794"/>
              <p:cNvSpPr>
                <a:spLocks/>
              </p:cNvSpPr>
              <p:nvPr/>
            </p:nvSpPr>
            <p:spPr bwMode="auto">
              <a:xfrm>
                <a:off x="3537" y="1186"/>
                <a:ext cx="25" cy="19"/>
              </a:xfrm>
              <a:custGeom>
                <a:avLst/>
                <a:gdLst>
                  <a:gd name="T0" fmla="*/ 9 w 25"/>
                  <a:gd name="T1" fmla="*/ 0 h 19"/>
                  <a:gd name="T2" fmla="*/ 9 w 25"/>
                  <a:gd name="T3" fmla="*/ 0 h 19"/>
                  <a:gd name="T4" fmla="*/ 5 w 25"/>
                  <a:gd name="T5" fmla="*/ 0 h 19"/>
                  <a:gd name="T6" fmla="*/ 0 w 25"/>
                  <a:gd name="T7" fmla="*/ 0 h 19"/>
                  <a:gd name="T8" fmla="*/ 0 w 25"/>
                  <a:gd name="T9" fmla="*/ 6 h 19"/>
                  <a:gd name="T10" fmla="*/ 0 w 25"/>
                  <a:gd name="T11" fmla="*/ 13 h 19"/>
                  <a:gd name="T12" fmla="*/ 7 w 25"/>
                  <a:gd name="T13" fmla="*/ 15 h 19"/>
                  <a:gd name="T14" fmla="*/ 14 w 25"/>
                  <a:gd name="T15" fmla="*/ 15 h 19"/>
                  <a:gd name="T16" fmla="*/ 14 w 25"/>
                  <a:gd name="T17" fmla="*/ 19 h 19"/>
                  <a:gd name="T18" fmla="*/ 18 w 25"/>
                  <a:gd name="T19" fmla="*/ 19 h 19"/>
                  <a:gd name="T20" fmla="*/ 25 w 25"/>
                  <a:gd name="T21" fmla="*/ 19 h 19"/>
                  <a:gd name="T22" fmla="*/ 25 w 25"/>
                  <a:gd name="T23" fmla="*/ 11 h 19"/>
                  <a:gd name="T24" fmla="*/ 9 w 25"/>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9">
                    <a:moveTo>
                      <a:pt x="9" y="0"/>
                    </a:moveTo>
                    <a:lnTo>
                      <a:pt x="9" y="0"/>
                    </a:lnTo>
                    <a:lnTo>
                      <a:pt x="5" y="0"/>
                    </a:lnTo>
                    <a:lnTo>
                      <a:pt x="0" y="0"/>
                    </a:lnTo>
                    <a:lnTo>
                      <a:pt x="0" y="6"/>
                    </a:lnTo>
                    <a:lnTo>
                      <a:pt x="0" y="13"/>
                    </a:lnTo>
                    <a:lnTo>
                      <a:pt x="7" y="15"/>
                    </a:lnTo>
                    <a:lnTo>
                      <a:pt x="14" y="15"/>
                    </a:lnTo>
                    <a:lnTo>
                      <a:pt x="14" y="19"/>
                    </a:lnTo>
                    <a:lnTo>
                      <a:pt x="18" y="19"/>
                    </a:lnTo>
                    <a:lnTo>
                      <a:pt x="25" y="19"/>
                    </a:lnTo>
                    <a:lnTo>
                      <a:pt x="25" y="11"/>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7" name="Freeform 795"/>
              <p:cNvSpPr>
                <a:spLocks/>
              </p:cNvSpPr>
              <p:nvPr/>
            </p:nvSpPr>
            <p:spPr bwMode="auto">
              <a:xfrm>
                <a:off x="3537" y="1186"/>
                <a:ext cx="25" cy="19"/>
              </a:xfrm>
              <a:custGeom>
                <a:avLst/>
                <a:gdLst>
                  <a:gd name="T0" fmla="*/ 9 w 25"/>
                  <a:gd name="T1" fmla="*/ 0 h 19"/>
                  <a:gd name="T2" fmla="*/ 9 w 25"/>
                  <a:gd name="T3" fmla="*/ 0 h 19"/>
                  <a:gd name="T4" fmla="*/ 5 w 25"/>
                  <a:gd name="T5" fmla="*/ 0 h 19"/>
                  <a:gd name="T6" fmla="*/ 0 w 25"/>
                  <a:gd name="T7" fmla="*/ 0 h 19"/>
                  <a:gd name="T8" fmla="*/ 0 w 25"/>
                  <a:gd name="T9" fmla="*/ 6 h 19"/>
                  <a:gd name="T10" fmla="*/ 0 w 25"/>
                  <a:gd name="T11" fmla="*/ 13 h 19"/>
                  <a:gd name="T12" fmla="*/ 7 w 25"/>
                  <a:gd name="T13" fmla="*/ 15 h 19"/>
                  <a:gd name="T14" fmla="*/ 14 w 25"/>
                  <a:gd name="T15" fmla="*/ 15 h 19"/>
                  <a:gd name="T16" fmla="*/ 14 w 25"/>
                  <a:gd name="T17" fmla="*/ 19 h 19"/>
                  <a:gd name="T18" fmla="*/ 18 w 25"/>
                  <a:gd name="T19" fmla="*/ 19 h 19"/>
                  <a:gd name="T20" fmla="*/ 25 w 25"/>
                  <a:gd name="T21" fmla="*/ 19 h 19"/>
                  <a:gd name="T22" fmla="*/ 25 w 25"/>
                  <a:gd name="T23" fmla="*/ 11 h 19"/>
                  <a:gd name="T24" fmla="*/ 9 w 25"/>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9">
                    <a:moveTo>
                      <a:pt x="9" y="0"/>
                    </a:moveTo>
                    <a:lnTo>
                      <a:pt x="9" y="0"/>
                    </a:lnTo>
                    <a:lnTo>
                      <a:pt x="5" y="0"/>
                    </a:lnTo>
                    <a:lnTo>
                      <a:pt x="0" y="0"/>
                    </a:lnTo>
                    <a:lnTo>
                      <a:pt x="0" y="6"/>
                    </a:lnTo>
                    <a:lnTo>
                      <a:pt x="0" y="13"/>
                    </a:lnTo>
                    <a:lnTo>
                      <a:pt x="7" y="15"/>
                    </a:lnTo>
                    <a:lnTo>
                      <a:pt x="14" y="15"/>
                    </a:lnTo>
                    <a:lnTo>
                      <a:pt x="14" y="19"/>
                    </a:lnTo>
                    <a:lnTo>
                      <a:pt x="18" y="19"/>
                    </a:lnTo>
                    <a:lnTo>
                      <a:pt x="25" y="19"/>
                    </a:lnTo>
                    <a:lnTo>
                      <a:pt x="25" y="11"/>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1" name="Group 800"/>
            <p:cNvGrpSpPr>
              <a:grpSpLocks/>
            </p:cNvGrpSpPr>
            <p:nvPr/>
          </p:nvGrpSpPr>
          <p:grpSpPr bwMode="auto">
            <a:xfrm>
              <a:off x="3437" y="1031"/>
              <a:ext cx="224" cy="158"/>
              <a:chOff x="3437" y="1031"/>
              <a:chExt cx="224" cy="158"/>
            </a:xfrm>
            <a:grpFill/>
          </p:grpSpPr>
          <p:sp>
            <p:nvSpPr>
              <p:cNvPr id="2953" name="Freeform 797"/>
              <p:cNvSpPr>
                <a:spLocks noEditPoints="1"/>
              </p:cNvSpPr>
              <p:nvPr/>
            </p:nvSpPr>
            <p:spPr bwMode="auto">
              <a:xfrm>
                <a:off x="3437" y="1031"/>
                <a:ext cx="224" cy="158"/>
              </a:xfrm>
              <a:custGeom>
                <a:avLst/>
                <a:gdLst>
                  <a:gd name="T0" fmla="*/ 4 w 224"/>
                  <a:gd name="T1" fmla="*/ 116 h 158"/>
                  <a:gd name="T2" fmla="*/ 2 w 224"/>
                  <a:gd name="T3" fmla="*/ 134 h 158"/>
                  <a:gd name="T4" fmla="*/ 13 w 224"/>
                  <a:gd name="T5" fmla="*/ 128 h 158"/>
                  <a:gd name="T6" fmla="*/ 18 w 224"/>
                  <a:gd name="T7" fmla="*/ 130 h 158"/>
                  <a:gd name="T8" fmla="*/ 27 w 224"/>
                  <a:gd name="T9" fmla="*/ 128 h 158"/>
                  <a:gd name="T10" fmla="*/ 27 w 224"/>
                  <a:gd name="T11" fmla="*/ 138 h 158"/>
                  <a:gd name="T12" fmla="*/ 38 w 224"/>
                  <a:gd name="T13" fmla="*/ 136 h 158"/>
                  <a:gd name="T14" fmla="*/ 27 w 224"/>
                  <a:gd name="T15" fmla="*/ 144 h 158"/>
                  <a:gd name="T16" fmla="*/ 31 w 224"/>
                  <a:gd name="T17" fmla="*/ 148 h 158"/>
                  <a:gd name="T18" fmla="*/ 49 w 224"/>
                  <a:gd name="T19" fmla="*/ 158 h 158"/>
                  <a:gd name="T20" fmla="*/ 58 w 224"/>
                  <a:gd name="T21" fmla="*/ 154 h 158"/>
                  <a:gd name="T22" fmla="*/ 69 w 224"/>
                  <a:gd name="T23" fmla="*/ 148 h 158"/>
                  <a:gd name="T24" fmla="*/ 78 w 224"/>
                  <a:gd name="T25" fmla="*/ 150 h 158"/>
                  <a:gd name="T26" fmla="*/ 89 w 224"/>
                  <a:gd name="T27" fmla="*/ 150 h 158"/>
                  <a:gd name="T28" fmla="*/ 78 w 224"/>
                  <a:gd name="T29" fmla="*/ 146 h 158"/>
                  <a:gd name="T30" fmla="*/ 62 w 224"/>
                  <a:gd name="T31" fmla="*/ 132 h 158"/>
                  <a:gd name="T32" fmla="*/ 62 w 224"/>
                  <a:gd name="T33" fmla="*/ 110 h 158"/>
                  <a:gd name="T34" fmla="*/ 67 w 224"/>
                  <a:gd name="T35" fmla="*/ 92 h 158"/>
                  <a:gd name="T36" fmla="*/ 54 w 224"/>
                  <a:gd name="T37" fmla="*/ 84 h 158"/>
                  <a:gd name="T38" fmla="*/ 58 w 224"/>
                  <a:gd name="T39" fmla="*/ 84 h 158"/>
                  <a:gd name="T40" fmla="*/ 71 w 224"/>
                  <a:gd name="T41" fmla="*/ 84 h 158"/>
                  <a:gd name="T42" fmla="*/ 69 w 224"/>
                  <a:gd name="T43" fmla="*/ 76 h 158"/>
                  <a:gd name="T44" fmla="*/ 78 w 224"/>
                  <a:gd name="T45" fmla="*/ 76 h 158"/>
                  <a:gd name="T46" fmla="*/ 83 w 224"/>
                  <a:gd name="T47" fmla="*/ 70 h 158"/>
                  <a:gd name="T48" fmla="*/ 83 w 224"/>
                  <a:gd name="T49" fmla="*/ 60 h 158"/>
                  <a:gd name="T50" fmla="*/ 98 w 224"/>
                  <a:gd name="T51" fmla="*/ 56 h 158"/>
                  <a:gd name="T52" fmla="*/ 103 w 224"/>
                  <a:gd name="T53" fmla="*/ 48 h 158"/>
                  <a:gd name="T54" fmla="*/ 125 w 224"/>
                  <a:gd name="T55" fmla="*/ 40 h 158"/>
                  <a:gd name="T56" fmla="*/ 141 w 224"/>
                  <a:gd name="T57" fmla="*/ 36 h 158"/>
                  <a:gd name="T58" fmla="*/ 163 w 224"/>
                  <a:gd name="T59" fmla="*/ 30 h 158"/>
                  <a:gd name="T60" fmla="*/ 177 w 224"/>
                  <a:gd name="T61" fmla="*/ 28 h 158"/>
                  <a:gd name="T62" fmla="*/ 219 w 224"/>
                  <a:gd name="T63" fmla="*/ 0 h 158"/>
                  <a:gd name="T64" fmla="*/ 197 w 224"/>
                  <a:gd name="T65" fmla="*/ 8 h 158"/>
                  <a:gd name="T66" fmla="*/ 190 w 224"/>
                  <a:gd name="T67" fmla="*/ 8 h 158"/>
                  <a:gd name="T68" fmla="*/ 166 w 224"/>
                  <a:gd name="T69" fmla="*/ 16 h 158"/>
                  <a:gd name="T70" fmla="*/ 152 w 224"/>
                  <a:gd name="T71" fmla="*/ 20 h 158"/>
                  <a:gd name="T72" fmla="*/ 150 w 224"/>
                  <a:gd name="T73" fmla="*/ 18 h 158"/>
                  <a:gd name="T74" fmla="*/ 141 w 224"/>
                  <a:gd name="T75" fmla="*/ 16 h 158"/>
                  <a:gd name="T76" fmla="*/ 132 w 224"/>
                  <a:gd name="T77" fmla="*/ 20 h 158"/>
                  <a:gd name="T78" fmla="*/ 110 w 224"/>
                  <a:gd name="T79" fmla="*/ 22 h 158"/>
                  <a:gd name="T80" fmla="*/ 98 w 224"/>
                  <a:gd name="T81" fmla="*/ 26 h 158"/>
                  <a:gd name="T82" fmla="*/ 80 w 224"/>
                  <a:gd name="T83" fmla="*/ 34 h 158"/>
                  <a:gd name="T84" fmla="*/ 69 w 224"/>
                  <a:gd name="T85" fmla="*/ 40 h 158"/>
                  <a:gd name="T86" fmla="*/ 58 w 224"/>
                  <a:gd name="T87" fmla="*/ 38 h 158"/>
                  <a:gd name="T88" fmla="*/ 60 w 224"/>
                  <a:gd name="T89" fmla="*/ 44 h 158"/>
                  <a:gd name="T90" fmla="*/ 58 w 224"/>
                  <a:gd name="T91" fmla="*/ 50 h 158"/>
                  <a:gd name="T92" fmla="*/ 49 w 224"/>
                  <a:gd name="T93" fmla="*/ 48 h 158"/>
                  <a:gd name="T94" fmla="*/ 44 w 224"/>
                  <a:gd name="T95" fmla="*/ 52 h 158"/>
                  <a:gd name="T96" fmla="*/ 38 w 224"/>
                  <a:gd name="T97" fmla="*/ 58 h 158"/>
                  <a:gd name="T98" fmla="*/ 29 w 224"/>
                  <a:gd name="T99" fmla="*/ 64 h 158"/>
                  <a:gd name="T100" fmla="*/ 18 w 224"/>
                  <a:gd name="T101" fmla="*/ 66 h 158"/>
                  <a:gd name="T102" fmla="*/ 31 w 224"/>
                  <a:gd name="T103" fmla="*/ 76 h 158"/>
                  <a:gd name="T104" fmla="*/ 31 w 224"/>
                  <a:gd name="T105" fmla="*/ 84 h 158"/>
                  <a:gd name="T106" fmla="*/ 15 w 224"/>
                  <a:gd name="T107" fmla="*/ 102 h 158"/>
                  <a:gd name="T108" fmla="*/ 15 w 224"/>
                  <a:gd name="T109" fmla="*/ 104 h 158"/>
                  <a:gd name="T110" fmla="*/ 11 w 224"/>
                  <a:gd name="T111" fmla="*/ 110 h 158"/>
                  <a:gd name="T112" fmla="*/ 44 w 224"/>
                  <a:gd name="T113" fmla="*/ 80 h 158"/>
                  <a:gd name="T114" fmla="*/ 47 w 224"/>
                  <a:gd name="T115" fmla="*/ 82 h 158"/>
                  <a:gd name="T116" fmla="*/ 44 w 224"/>
                  <a:gd name="T117"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4" h="158">
                    <a:moveTo>
                      <a:pt x="13" y="114"/>
                    </a:move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54" y="84"/>
                    </a:lnTo>
                    <a:lnTo>
                      <a:pt x="51" y="82"/>
                    </a:lnTo>
                    <a:lnTo>
                      <a:pt x="56" y="82"/>
                    </a:lnTo>
                    <a:lnTo>
                      <a:pt x="58" y="84"/>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close/>
                    <a:moveTo>
                      <a:pt x="44" y="80"/>
                    </a:moveTo>
                    <a:lnTo>
                      <a:pt x="44" y="80"/>
                    </a:lnTo>
                    <a:lnTo>
                      <a:pt x="47" y="80"/>
                    </a:lnTo>
                    <a:lnTo>
                      <a:pt x="47" y="82"/>
                    </a:lnTo>
                    <a:lnTo>
                      <a:pt x="42" y="84"/>
                    </a:lnTo>
                    <a:lnTo>
                      <a:pt x="42" y="80"/>
                    </a:lnTo>
                    <a:lnTo>
                      <a:pt x="44" y="8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4" name="Freeform 798"/>
              <p:cNvSpPr>
                <a:spLocks/>
              </p:cNvSpPr>
              <p:nvPr/>
            </p:nvSpPr>
            <p:spPr bwMode="auto">
              <a:xfrm>
                <a:off x="3437" y="1031"/>
                <a:ext cx="224" cy="158"/>
              </a:xfrm>
              <a:custGeom>
                <a:avLst/>
                <a:gdLst>
                  <a:gd name="T0" fmla="*/ 4 w 224"/>
                  <a:gd name="T1" fmla="*/ 116 h 158"/>
                  <a:gd name="T2" fmla="*/ 2 w 224"/>
                  <a:gd name="T3" fmla="*/ 134 h 158"/>
                  <a:gd name="T4" fmla="*/ 13 w 224"/>
                  <a:gd name="T5" fmla="*/ 128 h 158"/>
                  <a:gd name="T6" fmla="*/ 18 w 224"/>
                  <a:gd name="T7" fmla="*/ 130 h 158"/>
                  <a:gd name="T8" fmla="*/ 27 w 224"/>
                  <a:gd name="T9" fmla="*/ 128 h 158"/>
                  <a:gd name="T10" fmla="*/ 27 w 224"/>
                  <a:gd name="T11" fmla="*/ 138 h 158"/>
                  <a:gd name="T12" fmla="*/ 38 w 224"/>
                  <a:gd name="T13" fmla="*/ 136 h 158"/>
                  <a:gd name="T14" fmla="*/ 27 w 224"/>
                  <a:gd name="T15" fmla="*/ 144 h 158"/>
                  <a:gd name="T16" fmla="*/ 31 w 224"/>
                  <a:gd name="T17" fmla="*/ 148 h 158"/>
                  <a:gd name="T18" fmla="*/ 49 w 224"/>
                  <a:gd name="T19" fmla="*/ 158 h 158"/>
                  <a:gd name="T20" fmla="*/ 58 w 224"/>
                  <a:gd name="T21" fmla="*/ 154 h 158"/>
                  <a:gd name="T22" fmla="*/ 69 w 224"/>
                  <a:gd name="T23" fmla="*/ 148 h 158"/>
                  <a:gd name="T24" fmla="*/ 78 w 224"/>
                  <a:gd name="T25" fmla="*/ 150 h 158"/>
                  <a:gd name="T26" fmla="*/ 89 w 224"/>
                  <a:gd name="T27" fmla="*/ 150 h 158"/>
                  <a:gd name="T28" fmla="*/ 78 w 224"/>
                  <a:gd name="T29" fmla="*/ 146 h 158"/>
                  <a:gd name="T30" fmla="*/ 62 w 224"/>
                  <a:gd name="T31" fmla="*/ 132 h 158"/>
                  <a:gd name="T32" fmla="*/ 62 w 224"/>
                  <a:gd name="T33" fmla="*/ 110 h 158"/>
                  <a:gd name="T34" fmla="*/ 67 w 224"/>
                  <a:gd name="T35" fmla="*/ 92 h 158"/>
                  <a:gd name="T36" fmla="*/ 54 w 224"/>
                  <a:gd name="T37" fmla="*/ 84 h 158"/>
                  <a:gd name="T38" fmla="*/ 58 w 224"/>
                  <a:gd name="T39" fmla="*/ 84 h 158"/>
                  <a:gd name="T40" fmla="*/ 71 w 224"/>
                  <a:gd name="T41" fmla="*/ 84 h 158"/>
                  <a:gd name="T42" fmla="*/ 69 w 224"/>
                  <a:gd name="T43" fmla="*/ 76 h 158"/>
                  <a:gd name="T44" fmla="*/ 78 w 224"/>
                  <a:gd name="T45" fmla="*/ 76 h 158"/>
                  <a:gd name="T46" fmla="*/ 83 w 224"/>
                  <a:gd name="T47" fmla="*/ 70 h 158"/>
                  <a:gd name="T48" fmla="*/ 83 w 224"/>
                  <a:gd name="T49" fmla="*/ 60 h 158"/>
                  <a:gd name="T50" fmla="*/ 98 w 224"/>
                  <a:gd name="T51" fmla="*/ 56 h 158"/>
                  <a:gd name="T52" fmla="*/ 103 w 224"/>
                  <a:gd name="T53" fmla="*/ 48 h 158"/>
                  <a:gd name="T54" fmla="*/ 125 w 224"/>
                  <a:gd name="T55" fmla="*/ 40 h 158"/>
                  <a:gd name="T56" fmla="*/ 141 w 224"/>
                  <a:gd name="T57" fmla="*/ 36 h 158"/>
                  <a:gd name="T58" fmla="*/ 163 w 224"/>
                  <a:gd name="T59" fmla="*/ 30 h 158"/>
                  <a:gd name="T60" fmla="*/ 177 w 224"/>
                  <a:gd name="T61" fmla="*/ 28 h 158"/>
                  <a:gd name="T62" fmla="*/ 219 w 224"/>
                  <a:gd name="T63" fmla="*/ 0 h 158"/>
                  <a:gd name="T64" fmla="*/ 197 w 224"/>
                  <a:gd name="T65" fmla="*/ 8 h 158"/>
                  <a:gd name="T66" fmla="*/ 190 w 224"/>
                  <a:gd name="T67" fmla="*/ 8 h 158"/>
                  <a:gd name="T68" fmla="*/ 166 w 224"/>
                  <a:gd name="T69" fmla="*/ 16 h 158"/>
                  <a:gd name="T70" fmla="*/ 152 w 224"/>
                  <a:gd name="T71" fmla="*/ 20 h 158"/>
                  <a:gd name="T72" fmla="*/ 150 w 224"/>
                  <a:gd name="T73" fmla="*/ 18 h 158"/>
                  <a:gd name="T74" fmla="*/ 141 w 224"/>
                  <a:gd name="T75" fmla="*/ 16 h 158"/>
                  <a:gd name="T76" fmla="*/ 132 w 224"/>
                  <a:gd name="T77" fmla="*/ 20 h 158"/>
                  <a:gd name="T78" fmla="*/ 110 w 224"/>
                  <a:gd name="T79" fmla="*/ 22 h 158"/>
                  <a:gd name="T80" fmla="*/ 98 w 224"/>
                  <a:gd name="T81" fmla="*/ 26 h 158"/>
                  <a:gd name="T82" fmla="*/ 80 w 224"/>
                  <a:gd name="T83" fmla="*/ 34 h 158"/>
                  <a:gd name="T84" fmla="*/ 69 w 224"/>
                  <a:gd name="T85" fmla="*/ 40 h 158"/>
                  <a:gd name="T86" fmla="*/ 58 w 224"/>
                  <a:gd name="T87" fmla="*/ 38 h 158"/>
                  <a:gd name="T88" fmla="*/ 60 w 224"/>
                  <a:gd name="T89" fmla="*/ 44 h 158"/>
                  <a:gd name="T90" fmla="*/ 58 w 224"/>
                  <a:gd name="T91" fmla="*/ 50 h 158"/>
                  <a:gd name="T92" fmla="*/ 49 w 224"/>
                  <a:gd name="T93" fmla="*/ 48 h 158"/>
                  <a:gd name="T94" fmla="*/ 44 w 224"/>
                  <a:gd name="T95" fmla="*/ 52 h 158"/>
                  <a:gd name="T96" fmla="*/ 38 w 224"/>
                  <a:gd name="T97" fmla="*/ 58 h 158"/>
                  <a:gd name="T98" fmla="*/ 29 w 224"/>
                  <a:gd name="T99" fmla="*/ 64 h 158"/>
                  <a:gd name="T100" fmla="*/ 18 w 224"/>
                  <a:gd name="T101" fmla="*/ 66 h 158"/>
                  <a:gd name="T102" fmla="*/ 31 w 224"/>
                  <a:gd name="T103" fmla="*/ 76 h 158"/>
                  <a:gd name="T104" fmla="*/ 31 w 224"/>
                  <a:gd name="T105" fmla="*/ 84 h 158"/>
                  <a:gd name="T106" fmla="*/ 15 w 224"/>
                  <a:gd name="T107" fmla="*/ 102 h 158"/>
                  <a:gd name="T108" fmla="*/ 15 w 224"/>
                  <a:gd name="T109" fmla="*/ 104 h 158"/>
                  <a:gd name="T110" fmla="*/ 11 w 224"/>
                  <a:gd name="T111" fmla="*/ 11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8">
                    <a:moveTo>
                      <a:pt x="13" y="114"/>
                    </a:move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54" y="84"/>
                    </a:lnTo>
                    <a:lnTo>
                      <a:pt x="51" y="82"/>
                    </a:lnTo>
                    <a:lnTo>
                      <a:pt x="56" y="82"/>
                    </a:lnTo>
                    <a:lnTo>
                      <a:pt x="58" y="84"/>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55" name="Freeform 799"/>
              <p:cNvSpPr>
                <a:spLocks/>
              </p:cNvSpPr>
              <p:nvPr/>
            </p:nvSpPr>
            <p:spPr bwMode="auto">
              <a:xfrm>
                <a:off x="3479" y="1111"/>
                <a:ext cx="5" cy="4"/>
              </a:xfrm>
              <a:custGeom>
                <a:avLst/>
                <a:gdLst>
                  <a:gd name="T0" fmla="*/ 2 w 5"/>
                  <a:gd name="T1" fmla="*/ 0 h 4"/>
                  <a:gd name="T2" fmla="*/ 2 w 5"/>
                  <a:gd name="T3" fmla="*/ 0 h 4"/>
                  <a:gd name="T4" fmla="*/ 5 w 5"/>
                  <a:gd name="T5" fmla="*/ 0 h 4"/>
                  <a:gd name="T6" fmla="*/ 5 w 5"/>
                  <a:gd name="T7" fmla="*/ 2 h 4"/>
                  <a:gd name="T8" fmla="*/ 0 w 5"/>
                  <a:gd name="T9" fmla="*/ 4 h 4"/>
                  <a:gd name="T10" fmla="*/ 0 w 5"/>
                  <a:gd name="T11" fmla="*/ 0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lnTo>
                      <a:pt x="2" y="0"/>
                    </a:lnTo>
                    <a:lnTo>
                      <a:pt x="5" y="0"/>
                    </a:lnTo>
                    <a:lnTo>
                      <a:pt x="5"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2" name="Group 803"/>
            <p:cNvGrpSpPr>
              <a:grpSpLocks/>
            </p:cNvGrpSpPr>
            <p:nvPr/>
          </p:nvGrpSpPr>
          <p:grpSpPr bwMode="auto">
            <a:xfrm>
              <a:off x="3069" y="2664"/>
              <a:ext cx="105" cy="110"/>
              <a:chOff x="3069" y="2664"/>
              <a:chExt cx="105" cy="110"/>
            </a:xfrm>
            <a:grpFill/>
          </p:grpSpPr>
          <p:sp>
            <p:nvSpPr>
              <p:cNvPr id="2951" name="Freeform 801"/>
              <p:cNvSpPr>
                <a:spLocks/>
              </p:cNvSpPr>
              <p:nvPr/>
            </p:nvSpPr>
            <p:spPr bwMode="auto">
              <a:xfrm>
                <a:off x="3069" y="2664"/>
                <a:ext cx="105" cy="110"/>
              </a:xfrm>
              <a:custGeom>
                <a:avLst/>
                <a:gdLst>
                  <a:gd name="T0" fmla="*/ 70 w 105"/>
                  <a:gd name="T1" fmla="*/ 8 h 110"/>
                  <a:gd name="T2" fmla="*/ 83 w 105"/>
                  <a:gd name="T3" fmla="*/ 12 h 110"/>
                  <a:gd name="T4" fmla="*/ 96 w 105"/>
                  <a:gd name="T5" fmla="*/ 18 h 110"/>
                  <a:gd name="T6" fmla="*/ 103 w 105"/>
                  <a:gd name="T7" fmla="*/ 24 h 110"/>
                  <a:gd name="T8" fmla="*/ 100 w 105"/>
                  <a:gd name="T9" fmla="*/ 28 h 110"/>
                  <a:gd name="T10" fmla="*/ 98 w 105"/>
                  <a:gd name="T11" fmla="*/ 38 h 110"/>
                  <a:gd name="T12" fmla="*/ 105 w 105"/>
                  <a:gd name="T13" fmla="*/ 50 h 110"/>
                  <a:gd name="T14" fmla="*/ 98 w 105"/>
                  <a:gd name="T15" fmla="*/ 56 h 110"/>
                  <a:gd name="T16" fmla="*/ 98 w 105"/>
                  <a:gd name="T17" fmla="*/ 60 h 110"/>
                  <a:gd name="T18" fmla="*/ 100 w 105"/>
                  <a:gd name="T19" fmla="*/ 64 h 110"/>
                  <a:gd name="T20" fmla="*/ 98 w 105"/>
                  <a:gd name="T21" fmla="*/ 72 h 110"/>
                  <a:gd name="T22" fmla="*/ 100 w 105"/>
                  <a:gd name="T23" fmla="*/ 78 h 110"/>
                  <a:gd name="T24" fmla="*/ 98 w 105"/>
                  <a:gd name="T25" fmla="*/ 86 h 110"/>
                  <a:gd name="T26" fmla="*/ 100 w 105"/>
                  <a:gd name="T27" fmla="*/ 88 h 110"/>
                  <a:gd name="T28" fmla="*/ 103 w 105"/>
                  <a:gd name="T29" fmla="*/ 90 h 110"/>
                  <a:gd name="T30" fmla="*/ 85 w 105"/>
                  <a:gd name="T31" fmla="*/ 110 h 110"/>
                  <a:gd name="T32" fmla="*/ 79 w 105"/>
                  <a:gd name="T33" fmla="*/ 108 h 110"/>
                  <a:gd name="T34" fmla="*/ 72 w 105"/>
                  <a:gd name="T35" fmla="*/ 106 h 110"/>
                  <a:gd name="T36" fmla="*/ 66 w 105"/>
                  <a:gd name="T37" fmla="*/ 108 h 110"/>
                  <a:gd name="T38" fmla="*/ 59 w 105"/>
                  <a:gd name="T39" fmla="*/ 106 h 110"/>
                  <a:gd name="T40" fmla="*/ 52 w 105"/>
                  <a:gd name="T41" fmla="*/ 102 h 110"/>
                  <a:gd name="T42" fmla="*/ 48 w 105"/>
                  <a:gd name="T43" fmla="*/ 102 h 110"/>
                  <a:gd name="T44" fmla="*/ 42 w 105"/>
                  <a:gd name="T45" fmla="*/ 100 h 110"/>
                  <a:gd name="T46" fmla="*/ 42 w 105"/>
                  <a:gd name="T47" fmla="*/ 96 h 110"/>
                  <a:gd name="T48" fmla="*/ 42 w 105"/>
                  <a:gd name="T49" fmla="*/ 88 h 110"/>
                  <a:gd name="T50" fmla="*/ 39 w 105"/>
                  <a:gd name="T51" fmla="*/ 86 h 110"/>
                  <a:gd name="T52" fmla="*/ 37 w 105"/>
                  <a:gd name="T53" fmla="*/ 84 h 110"/>
                  <a:gd name="T54" fmla="*/ 33 w 105"/>
                  <a:gd name="T55" fmla="*/ 80 h 110"/>
                  <a:gd name="T56" fmla="*/ 28 w 105"/>
                  <a:gd name="T57" fmla="*/ 72 h 110"/>
                  <a:gd name="T58" fmla="*/ 24 w 105"/>
                  <a:gd name="T59" fmla="*/ 66 h 110"/>
                  <a:gd name="T60" fmla="*/ 22 w 105"/>
                  <a:gd name="T61" fmla="*/ 68 h 110"/>
                  <a:gd name="T62" fmla="*/ 18 w 105"/>
                  <a:gd name="T63" fmla="*/ 66 h 110"/>
                  <a:gd name="T64" fmla="*/ 9 w 105"/>
                  <a:gd name="T65" fmla="*/ 58 h 110"/>
                  <a:gd name="T66" fmla="*/ 7 w 105"/>
                  <a:gd name="T67" fmla="*/ 50 h 110"/>
                  <a:gd name="T68" fmla="*/ 2 w 105"/>
                  <a:gd name="T69" fmla="*/ 46 h 110"/>
                  <a:gd name="T70" fmla="*/ 0 w 105"/>
                  <a:gd name="T71" fmla="*/ 38 h 110"/>
                  <a:gd name="T72" fmla="*/ 7 w 105"/>
                  <a:gd name="T73" fmla="*/ 40 h 110"/>
                  <a:gd name="T74" fmla="*/ 13 w 105"/>
                  <a:gd name="T75" fmla="*/ 38 h 110"/>
                  <a:gd name="T76" fmla="*/ 18 w 105"/>
                  <a:gd name="T77" fmla="*/ 38 h 110"/>
                  <a:gd name="T78" fmla="*/ 31 w 105"/>
                  <a:gd name="T79" fmla="*/ 36 h 110"/>
                  <a:gd name="T80" fmla="*/ 39 w 105"/>
                  <a:gd name="T81" fmla="*/ 34 h 110"/>
                  <a:gd name="T82" fmla="*/ 42 w 105"/>
                  <a:gd name="T83" fmla="*/ 22 h 110"/>
                  <a:gd name="T84" fmla="*/ 44 w 105"/>
                  <a:gd name="T85" fmla="*/ 20 h 110"/>
                  <a:gd name="T86" fmla="*/ 50 w 105"/>
                  <a:gd name="T87" fmla="*/ 16 h 110"/>
                  <a:gd name="T88" fmla="*/ 52 w 105"/>
                  <a:gd name="T89" fmla="*/ 10 h 110"/>
                  <a:gd name="T90" fmla="*/ 59 w 105"/>
                  <a:gd name="T91" fmla="*/ 6 h 110"/>
                  <a:gd name="T92" fmla="*/ 72 w 105"/>
                  <a:gd name="T9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5" h="110">
                    <a:moveTo>
                      <a:pt x="72" y="0"/>
                    </a:moveTo>
                    <a:lnTo>
                      <a:pt x="70" y="8"/>
                    </a:lnTo>
                    <a:lnTo>
                      <a:pt x="76" y="8"/>
                    </a:lnTo>
                    <a:lnTo>
                      <a:pt x="83" y="12"/>
                    </a:lnTo>
                    <a:lnTo>
                      <a:pt x="92" y="16"/>
                    </a:lnTo>
                    <a:lnTo>
                      <a:pt x="96" y="18"/>
                    </a:lnTo>
                    <a:lnTo>
                      <a:pt x="100" y="20"/>
                    </a:lnTo>
                    <a:lnTo>
                      <a:pt x="103" y="24"/>
                    </a:lnTo>
                    <a:lnTo>
                      <a:pt x="103" y="26"/>
                    </a:lnTo>
                    <a:lnTo>
                      <a:pt x="100" y="28"/>
                    </a:lnTo>
                    <a:lnTo>
                      <a:pt x="98" y="32"/>
                    </a:lnTo>
                    <a:lnTo>
                      <a:pt x="98" y="38"/>
                    </a:lnTo>
                    <a:lnTo>
                      <a:pt x="100" y="42"/>
                    </a:lnTo>
                    <a:lnTo>
                      <a:pt x="105" y="50"/>
                    </a:lnTo>
                    <a:lnTo>
                      <a:pt x="100" y="54"/>
                    </a:lnTo>
                    <a:lnTo>
                      <a:pt x="98" y="56"/>
                    </a:lnTo>
                    <a:lnTo>
                      <a:pt x="98" y="58"/>
                    </a:lnTo>
                    <a:lnTo>
                      <a:pt x="98" y="60"/>
                    </a:lnTo>
                    <a:lnTo>
                      <a:pt x="100" y="62"/>
                    </a:lnTo>
                    <a:lnTo>
                      <a:pt x="100" y="64"/>
                    </a:lnTo>
                    <a:lnTo>
                      <a:pt x="100" y="68"/>
                    </a:lnTo>
                    <a:lnTo>
                      <a:pt x="98" y="72"/>
                    </a:lnTo>
                    <a:lnTo>
                      <a:pt x="98" y="76"/>
                    </a:lnTo>
                    <a:lnTo>
                      <a:pt x="100" y="78"/>
                    </a:lnTo>
                    <a:lnTo>
                      <a:pt x="100" y="82"/>
                    </a:lnTo>
                    <a:lnTo>
                      <a:pt x="98" y="86"/>
                    </a:lnTo>
                    <a:lnTo>
                      <a:pt x="98" y="88"/>
                    </a:lnTo>
                    <a:lnTo>
                      <a:pt x="100" y="88"/>
                    </a:lnTo>
                    <a:lnTo>
                      <a:pt x="103" y="88"/>
                    </a:lnTo>
                    <a:lnTo>
                      <a:pt x="103" y="90"/>
                    </a:lnTo>
                    <a:lnTo>
                      <a:pt x="96" y="98"/>
                    </a:lnTo>
                    <a:lnTo>
                      <a:pt x="85" y="110"/>
                    </a:lnTo>
                    <a:lnTo>
                      <a:pt x="83" y="110"/>
                    </a:lnTo>
                    <a:lnTo>
                      <a:pt x="79" y="108"/>
                    </a:lnTo>
                    <a:lnTo>
                      <a:pt x="74" y="108"/>
                    </a:lnTo>
                    <a:lnTo>
                      <a:pt x="72" y="106"/>
                    </a:lnTo>
                    <a:lnTo>
                      <a:pt x="70" y="106"/>
                    </a:lnTo>
                    <a:lnTo>
                      <a:pt x="66" y="108"/>
                    </a:lnTo>
                    <a:lnTo>
                      <a:pt x="61" y="108"/>
                    </a:lnTo>
                    <a:lnTo>
                      <a:pt x="59" y="106"/>
                    </a:lnTo>
                    <a:lnTo>
                      <a:pt x="57" y="106"/>
                    </a:lnTo>
                    <a:lnTo>
                      <a:pt x="52" y="102"/>
                    </a:lnTo>
                    <a:lnTo>
                      <a:pt x="50" y="102"/>
                    </a:lnTo>
                    <a:lnTo>
                      <a:pt x="48" y="102"/>
                    </a:lnTo>
                    <a:lnTo>
                      <a:pt x="46" y="100"/>
                    </a:lnTo>
                    <a:lnTo>
                      <a:pt x="42" y="100"/>
                    </a:lnTo>
                    <a:lnTo>
                      <a:pt x="42" y="98"/>
                    </a:lnTo>
                    <a:lnTo>
                      <a:pt x="42" y="96"/>
                    </a:lnTo>
                    <a:lnTo>
                      <a:pt x="42" y="92"/>
                    </a:lnTo>
                    <a:lnTo>
                      <a:pt x="42" y="88"/>
                    </a:lnTo>
                    <a:lnTo>
                      <a:pt x="42" y="86"/>
                    </a:lnTo>
                    <a:lnTo>
                      <a:pt x="39" y="86"/>
                    </a:lnTo>
                    <a:lnTo>
                      <a:pt x="37" y="86"/>
                    </a:lnTo>
                    <a:lnTo>
                      <a:pt x="37" y="84"/>
                    </a:lnTo>
                    <a:lnTo>
                      <a:pt x="35" y="82"/>
                    </a:lnTo>
                    <a:lnTo>
                      <a:pt x="33" y="80"/>
                    </a:lnTo>
                    <a:lnTo>
                      <a:pt x="33" y="72"/>
                    </a:lnTo>
                    <a:lnTo>
                      <a:pt x="28" y="72"/>
                    </a:lnTo>
                    <a:lnTo>
                      <a:pt x="24" y="68"/>
                    </a:lnTo>
                    <a:lnTo>
                      <a:pt x="24" y="66"/>
                    </a:lnTo>
                    <a:lnTo>
                      <a:pt x="22" y="66"/>
                    </a:lnTo>
                    <a:lnTo>
                      <a:pt x="22" y="68"/>
                    </a:lnTo>
                    <a:lnTo>
                      <a:pt x="20" y="68"/>
                    </a:lnTo>
                    <a:lnTo>
                      <a:pt x="18" y="66"/>
                    </a:lnTo>
                    <a:lnTo>
                      <a:pt x="15" y="64"/>
                    </a:lnTo>
                    <a:lnTo>
                      <a:pt x="9" y="58"/>
                    </a:lnTo>
                    <a:lnTo>
                      <a:pt x="7" y="54"/>
                    </a:lnTo>
                    <a:lnTo>
                      <a:pt x="7" y="50"/>
                    </a:lnTo>
                    <a:lnTo>
                      <a:pt x="4" y="48"/>
                    </a:lnTo>
                    <a:lnTo>
                      <a:pt x="2" y="46"/>
                    </a:lnTo>
                    <a:lnTo>
                      <a:pt x="0" y="42"/>
                    </a:lnTo>
                    <a:lnTo>
                      <a:pt x="0" y="38"/>
                    </a:lnTo>
                    <a:lnTo>
                      <a:pt x="2" y="40"/>
                    </a:lnTo>
                    <a:lnTo>
                      <a:pt x="7" y="40"/>
                    </a:lnTo>
                    <a:lnTo>
                      <a:pt x="11" y="40"/>
                    </a:lnTo>
                    <a:lnTo>
                      <a:pt x="13" y="38"/>
                    </a:lnTo>
                    <a:lnTo>
                      <a:pt x="15" y="38"/>
                    </a:lnTo>
                    <a:lnTo>
                      <a:pt x="18" y="38"/>
                    </a:lnTo>
                    <a:lnTo>
                      <a:pt x="22" y="38"/>
                    </a:lnTo>
                    <a:lnTo>
                      <a:pt x="31" y="36"/>
                    </a:lnTo>
                    <a:lnTo>
                      <a:pt x="35" y="34"/>
                    </a:lnTo>
                    <a:lnTo>
                      <a:pt x="39" y="34"/>
                    </a:lnTo>
                    <a:lnTo>
                      <a:pt x="42" y="26"/>
                    </a:lnTo>
                    <a:lnTo>
                      <a:pt x="42" y="22"/>
                    </a:lnTo>
                    <a:lnTo>
                      <a:pt x="44" y="22"/>
                    </a:lnTo>
                    <a:lnTo>
                      <a:pt x="44" y="20"/>
                    </a:lnTo>
                    <a:lnTo>
                      <a:pt x="46" y="18"/>
                    </a:lnTo>
                    <a:lnTo>
                      <a:pt x="50" y="16"/>
                    </a:lnTo>
                    <a:lnTo>
                      <a:pt x="50" y="12"/>
                    </a:lnTo>
                    <a:lnTo>
                      <a:pt x="52" y="10"/>
                    </a:lnTo>
                    <a:lnTo>
                      <a:pt x="55" y="8"/>
                    </a:lnTo>
                    <a:lnTo>
                      <a:pt x="59" y="6"/>
                    </a:lnTo>
                    <a:lnTo>
                      <a:pt x="61" y="4"/>
                    </a:lnTo>
                    <a:lnTo>
                      <a:pt x="7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2" name="Freeform 802"/>
              <p:cNvSpPr>
                <a:spLocks/>
              </p:cNvSpPr>
              <p:nvPr/>
            </p:nvSpPr>
            <p:spPr bwMode="auto">
              <a:xfrm>
                <a:off x="3069" y="2664"/>
                <a:ext cx="105" cy="110"/>
              </a:xfrm>
              <a:custGeom>
                <a:avLst/>
                <a:gdLst>
                  <a:gd name="T0" fmla="*/ 70 w 105"/>
                  <a:gd name="T1" fmla="*/ 8 h 110"/>
                  <a:gd name="T2" fmla="*/ 83 w 105"/>
                  <a:gd name="T3" fmla="*/ 12 h 110"/>
                  <a:gd name="T4" fmla="*/ 96 w 105"/>
                  <a:gd name="T5" fmla="*/ 18 h 110"/>
                  <a:gd name="T6" fmla="*/ 103 w 105"/>
                  <a:gd name="T7" fmla="*/ 24 h 110"/>
                  <a:gd name="T8" fmla="*/ 100 w 105"/>
                  <a:gd name="T9" fmla="*/ 28 h 110"/>
                  <a:gd name="T10" fmla="*/ 98 w 105"/>
                  <a:gd name="T11" fmla="*/ 38 h 110"/>
                  <a:gd name="T12" fmla="*/ 105 w 105"/>
                  <a:gd name="T13" fmla="*/ 50 h 110"/>
                  <a:gd name="T14" fmla="*/ 98 w 105"/>
                  <a:gd name="T15" fmla="*/ 56 h 110"/>
                  <a:gd name="T16" fmla="*/ 98 w 105"/>
                  <a:gd name="T17" fmla="*/ 60 h 110"/>
                  <a:gd name="T18" fmla="*/ 100 w 105"/>
                  <a:gd name="T19" fmla="*/ 64 h 110"/>
                  <a:gd name="T20" fmla="*/ 98 w 105"/>
                  <a:gd name="T21" fmla="*/ 72 h 110"/>
                  <a:gd name="T22" fmla="*/ 100 w 105"/>
                  <a:gd name="T23" fmla="*/ 78 h 110"/>
                  <a:gd name="T24" fmla="*/ 98 w 105"/>
                  <a:gd name="T25" fmla="*/ 86 h 110"/>
                  <a:gd name="T26" fmla="*/ 100 w 105"/>
                  <a:gd name="T27" fmla="*/ 88 h 110"/>
                  <a:gd name="T28" fmla="*/ 103 w 105"/>
                  <a:gd name="T29" fmla="*/ 90 h 110"/>
                  <a:gd name="T30" fmla="*/ 85 w 105"/>
                  <a:gd name="T31" fmla="*/ 110 h 110"/>
                  <a:gd name="T32" fmla="*/ 79 w 105"/>
                  <a:gd name="T33" fmla="*/ 108 h 110"/>
                  <a:gd name="T34" fmla="*/ 72 w 105"/>
                  <a:gd name="T35" fmla="*/ 106 h 110"/>
                  <a:gd name="T36" fmla="*/ 66 w 105"/>
                  <a:gd name="T37" fmla="*/ 108 h 110"/>
                  <a:gd name="T38" fmla="*/ 59 w 105"/>
                  <a:gd name="T39" fmla="*/ 106 h 110"/>
                  <a:gd name="T40" fmla="*/ 52 w 105"/>
                  <a:gd name="T41" fmla="*/ 102 h 110"/>
                  <a:gd name="T42" fmla="*/ 48 w 105"/>
                  <a:gd name="T43" fmla="*/ 102 h 110"/>
                  <a:gd name="T44" fmla="*/ 42 w 105"/>
                  <a:gd name="T45" fmla="*/ 100 h 110"/>
                  <a:gd name="T46" fmla="*/ 42 w 105"/>
                  <a:gd name="T47" fmla="*/ 96 h 110"/>
                  <a:gd name="T48" fmla="*/ 42 w 105"/>
                  <a:gd name="T49" fmla="*/ 88 h 110"/>
                  <a:gd name="T50" fmla="*/ 39 w 105"/>
                  <a:gd name="T51" fmla="*/ 86 h 110"/>
                  <a:gd name="T52" fmla="*/ 37 w 105"/>
                  <a:gd name="T53" fmla="*/ 84 h 110"/>
                  <a:gd name="T54" fmla="*/ 33 w 105"/>
                  <a:gd name="T55" fmla="*/ 80 h 110"/>
                  <a:gd name="T56" fmla="*/ 28 w 105"/>
                  <a:gd name="T57" fmla="*/ 72 h 110"/>
                  <a:gd name="T58" fmla="*/ 24 w 105"/>
                  <a:gd name="T59" fmla="*/ 66 h 110"/>
                  <a:gd name="T60" fmla="*/ 22 w 105"/>
                  <a:gd name="T61" fmla="*/ 68 h 110"/>
                  <a:gd name="T62" fmla="*/ 18 w 105"/>
                  <a:gd name="T63" fmla="*/ 66 h 110"/>
                  <a:gd name="T64" fmla="*/ 9 w 105"/>
                  <a:gd name="T65" fmla="*/ 58 h 110"/>
                  <a:gd name="T66" fmla="*/ 7 w 105"/>
                  <a:gd name="T67" fmla="*/ 50 h 110"/>
                  <a:gd name="T68" fmla="*/ 2 w 105"/>
                  <a:gd name="T69" fmla="*/ 46 h 110"/>
                  <a:gd name="T70" fmla="*/ 0 w 105"/>
                  <a:gd name="T71" fmla="*/ 38 h 110"/>
                  <a:gd name="T72" fmla="*/ 7 w 105"/>
                  <a:gd name="T73" fmla="*/ 40 h 110"/>
                  <a:gd name="T74" fmla="*/ 13 w 105"/>
                  <a:gd name="T75" fmla="*/ 38 h 110"/>
                  <a:gd name="T76" fmla="*/ 18 w 105"/>
                  <a:gd name="T77" fmla="*/ 38 h 110"/>
                  <a:gd name="T78" fmla="*/ 31 w 105"/>
                  <a:gd name="T79" fmla="*/ 36 h 110"/>
                  <a:gd name="T80" fmla="*/ 39 w 105"/>
                  <a:gd name="T81" fmla="*/ 34 h 110"/>
                  <a:gd name="T82" fmla="*/ 42 w 105"/>
                  <a:gd name="T83" fmla="*/ 22 h 110"/>
                  <a:gd name="T84" fmla="*/ 44 w 105"/>
                  <a:gd name="T85" fmla="*/ 20 h 110"/>
                  <a:gd name="T86" fmla="*/ 50 w 105"/>
                  <a:gd name="T87" fmla="*/ 16 h 110"/>
                  <a:gd name="T88" fmla="*/ 52 w 105"/>
                  <a:gd name="T89" fmla="*/ 10 h 110"/>
                  <a:gd name="T90" fmla="*/ 59 w 105"/>
                  <a:gd name="T91" fmla="*/ 6 h 110"/>
                  <a:gd name="T92" fmla="*/ 72 w 105"/>
                  <a:gd name="T9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5" h="110">
                    <a:moveTo>
                      <a:pt x="72" y="0"/>
                    </a:moveTo>
                    <a:lnTo>
                      <a:pt x="70" y="8"/>
                    </a:lnTo>
                    <a:lnTo>
                      <a:pt x="76" y="8"/>
                    </a:lnTo>
                    <a:lnTo>
                      <a:pt x="83" y="12"/>
                    </a:lnTo>
                    <a:lnTo>
                      <a:pt x="92" y="16"/>
                    </a:lnTo>
                    <a:lnTo>
                      <a:pt x="96" y="18"/>
                    </a:lnTo>
                    <a:lnTo>
                      <a:pt x="100" y="20"/>
                    </a:lnTo>
                    <a:lnTo>
                      <a:pt x="103" y="24"/>
                    </a:lnTo>
                    <a:lnTo>
                      <a:pt x="103" y="26"/>
                    </a:lnTo>
                    <a:lnTo>
                      <a:pt x="100" y="28"/>
                    </a:lnTo>
                    <a:lnTo>
                      <a:pt x="98" y="32"/>
                    </a:lnTo>
                    <a:lnTo>
                      <a:pt x="98" y="38"/>
                    </a:lnTo>
                    <a:lnTo>
                      <a:pt x="100" y="42"/>
                    </a:lnTo>
                    <a:lnTo>
                      <a:pt x="105" y="50"/>
                    </a:lnTo>
                    <a:lnTo>
                      <a:pt x="100" y="54"/>
                    </a:lnTo>
                    <a:lnTo>
                      <a:pt x="98" y="56"/>
                    </a:lnTo>
                    <a:lnTo>
                      <a:pt x="98" y="58"/>
                    </a:lnTo>
                    <a:lnTo>
                      <a:pt x="98" y="60"/>
                    </a:lnTo>
                    <a:lnTo>
                      <a:pt x="100" y="62"/>
                    </a:lnTo>
                    <a:lnTo>
                      <a:pt x="100" y="64"/>
                    </a:lnTo>
                    <a:lnTo>
                      <a:pt x="100" y="68"/>
                    </a:lnTo>
                    <a:lnTo>
                      <a:pt x="98" y="72"/>
                    </a:lnTo>
                    <a:lnTo>
                      <a:pt x="98" y="76"/>
                    </a:lnTo>
                    <a:lnTo>
                      <a:pt x="100" y="78"/>
                    </a:lnTo>
                    <a:lnTo>
                      <a:pt x="100" y="82"/>
                    </a:lnTo>
                    <a:lnTo>
                      <a:pt x="98" y="86"/>
                    </a:lnTo>
                    <a:lnTo>
                      <a:pt x="98" y="88"/>
                    </a:lnTo>
                    <a:lnTo>
                      <a:pt x="100" y="88"/>
                    </a:lnTo>
                    <a:lnTo>
                      <a:pt x="103" y="88"/>
                    </a:lnTo>
                    <a:lnTo>
                      <a:pt x="103" y="90"/>
                    </a:lnTo>
                    <a:lnTo>
                      <a:pt x="96" y="98"/>
                    </a:lnTo>
                    <a:lnTo>
                      <a:pt x="85" y="110"/>
                    </a:lnTo>
                    <a:lnTo>
                      <a:pt x="83" y="110"/>
                    </a:lnTo>
                    <a:lnTo>
                      <a:pt x="79" y="108"/>
                    </a:lnTo>
                    <a:lnTo>
                      <a:pt x="74" y="108"/>
                    </a:lnTo>
                    <a:lnTo>
                      <a:pt x="72" y="106"/>
                    </a:lnTo>
                    <a:lnTo>
                      <a:pt x="70" y="106"/>
                    </a:lnTo>
                    <a:lnTo>
                      <a:pt x="66" y="108"/>
                    </a:lnTo>
                    <a:lnTo>
                      <a:pt x="61" y="108"/>
                    </a:lnTo>
                    <a:lnTo>
                      <a:pt x="59" y="106"/>
                    </a:lnTo>
                    <a:lnTo>
                      <a:pt x="57" y="106"/>
                    </a:lnTo>
                    <a:lnTo>
                      <a:pt x="52" y="102"/>
                    </a:lnTo>
                    <a:lnTo>
                      <a:pt x="50" y="102"/>
                    </a:lnTo>
                    <a:lnTo>
                      <a:pt x="48" y="102"/>
                    </a:lnTo>
                    <a:lnTo>
                      <a:pt x="46" y="100"/>
                    </a:lnTo>
                    <a:lnTo>
                      <a:pt x="42" y="100"/>
                    </a:lnTo>
                    <a:lnTo>
                      <a:pt x="42" y="98"/>
                    </a:lnTo>
                    <a:lnTo>
                      <a:pt x="42" y="96"/>
                    </a:lnTo>
                    <a:lnTo>
                      <a:pt x="42" y="92"/>
                    </a:lnTo>
                    <a:lnTo>
                      <a:pt x="42" y="88"/>
                    </a:lnTo>
                    <a:lnTo>
                      <a:pt x="42" y="86"/>
                    </a:lnTo>
                    <a:lnTo>
                      <a:pt x="39" y="86"/>
                    </a:lnTo>
                    <a:lnTo>
                      <a:pt x="37" y="86"/>
                    </a:lnTo>
                    <a:lnTo>
                      <a:pt x="37" y="84"/>
                    </a:lnTo>
                    <a:lnTo>
                      <a:pt x="35" y="82"/>
                    </a:lnTo>
                    <a:lnTo>
                      <a:pt x="33" y="80"/>
                    </a:lnTo>
                    <a:lnTo>
                      <a:pt x="33" y="72"/>
                    </a:lnTo>
                    <a:lnTo>
                      <a:pt x="28" y="72"/>
                    </a:lnTo>
                    <a:lnTo>
                      <a:pt x="24" y="68"/>
                    </a:lnTo>
                    <a:lnTo>
                      <a:pt x="24" y="66"/>
                    </a:lnTo>
                    <a:lnTo>
                      <a:pt x="22" y="66"/>
                    </a:lnTo>
                    <a:lnTo>
                      <a:pt x="22" y="68"/>
                    </a:lnTo>
                    <a:lnTo>
                      <a:pt x="20" y="68"/>
                    </a:lnTo>
                    <a:lnTo>
                      <a:pt x="18" y="66"/>
                    </a:lnTo>
                    <a:lnTo>
                      <a:pt x="15" y="64"/>
                    </a:lnTo>
                    <a:lnTo>
                      <a:pt x="9" y="58"/>
                    </a:lnTo>
                    <a:lnTo>
                      <a:pt x="7" y="54"/>
                    </a:lnTo>
                    <a:lnTo>
                      <a:pt x="7" y="50"/>
                    </a:lnTo>
                    <a:lnTo>
                      <a:pt x="4" y="48"/>
                    </a:lnTo>
                    <a:lnTo>
                      <a:pt x="2" y="46"/>
                    </a:lnTo>
                    <a:lnTo>
                      <a:pt x="0" y="42"/>
                    </a:lnTo>
                    <a:lnTo>
                      <a:pt x="0" y="38"/>
                    </a:lnTo>
                    <a:lnTo>
                      <a:pt x="2" y="40"/>
                    </a:lnTo>
                    <a:lnTo>
                      <a:pt x="7" y="40"/>
                    </a:lnTo>
                    <a:lnTo>
                      <a:pt x="11" y="40"/>
                    </a:lnTo>
                    <a:lnTo>
                      <a:pt x="13" y="38"/>
                    </a:lnTo>
                    <a:lnTo>
                      <a:pt x="15" y="38"/>
                    </a:lnTo>
                    <a:lnTo>
                      <a:pt x="18" y="38"/>
                    </a:lnTo>
                    <a:lnTo>
                      <a:pt x="22" y="38"/>
                    </a:lnTo>
                    <a:lnTo>
                      <a:pt x="31" y="36"/>
                    </a:lnTo>
                    <a:lnTo>
                      <a:pt x="35" y="34"/>
                    </a:lnTo>
                    <a:lnTo>
                      <a:pt x="39" y="34"/>
                    </a:lnTo>
                    <a:lnTo>
                      <a:pt x="42" y="26"/>
                    </a:lnTo>
                    <a:lnTo>
                      <a:pt x="42" y="22"/>
                    </a:lnTo>
                    <a:lnTo>
                      <a:pt x="44" y="22"/>
                    </a:lnTo>
                    <a:lnTo>
                      <a:pt x="44" y="20"/>
                    </a:lnTo>
                    <a:lnTo>
                      <a:pt x="46" y="18"/>
                    </a:lnTo>
                    <a:lnTo>
                      <a:pt x="50" y="16"/>
                    </a:lnTo>
                    <a:lnTo>
                      <a:pt x="50" y="12"/>
                    </a:lnTo>
                    <a:lnTo>
                      <a:pt x="52" y="10"/>
                    </a:lnTo>
                    <a:lnTo>
                      <a:pt x="55" y="8"/>
                    </a:lnTo>
                    <a:lnTo>
                      <a:pt x="59" y="6"/>
                    </a:lnTo>
                    <a:lnTo>
                      <a:pt x="61" y="4"/>
                    </a:lnTo>
                    <a:lnTo>
                      <a:pt x="7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3" name="Group 807"/>
            <p:cNvGrpSpPr>
              <a:grpSpLocks/>
            </p:cNvGrpSpPr>
            <p:nvPr/>
          </p:nvGrpSpPr>
          <p:grpSpPr bwMode="auto">
            <a:xfrm>
              <a:off x="2880" y="2340"/>
              <a:ext cx="280" cy="287"/>
              <a:chOff x="2880" y="2340"/>
              <a:chExt cx="280" cy="287"/>
            </a:xfrm>
            <a:grpFill/>
          </p:grpSpPr>
          <p:sp>
            <p:nvSpPr>
              <p:cNvPr id="2948" name="Freeform 804"/>
              <p:cNvSpPr>
                <a:spLocks noEditPoints="1"/>
              </p:cNvSpPr>
              <p:nvPr/>
            </p:nvSpPr>
            <p:spPr bwMode="auto">
              <a:xfrm>
                <a:off x="2880" y="2340"/>
                <a:ext cx="280" cy="287"/>
              </a:xfrm>
              <a:custGeom>
                <a:avLst/>
                <a:gdLst>
                  <a:gd name="T0" fmla="*/ 103 w 280"/>
                  <a:gd name="T1" fmla="*/ 8 h 287"/>
                  <a:gd name="T2" fmla="*/ 125 w 280"/>
                  <a:gd name="T3" fmla="*/ 6 h 287"/>
                  <a:gd name="T4" fmla="*/ 159 w 280"/>
                  <a:gd name="T5" fmla="*/ 14 h 287"/>
                  <a:gd name="T6" fmla="*/ 165 w 280"/>
                  <a:gd name="T7" fmla="*/ 8 h 287"/>
                  <a:gd name="T8" fmla="*/ 179 w 280"/>
                  <a:gd name="T9" fmla="*/ 4 h 287"/>
                  <a:gd name="T10" fmla="*/ 190 w 280"/>
                  <a:gd name="T11" fmla="*/ 0 h 287"/>
                  <a:gd name="T12" fmla="*/ 217 w 280"/>
                  <a:gd name="T13" fmla="*/ 0 h 287"/>
                  <a:gd name="T14" fmla="*/ 230 w 280"/>
                  <a:gd name="T15" fmla="*/ 10 h 287"/>
                  <a:gd name="T16" fmla="*/ 244 w 280"/>
                  <a:gd name="T17" fmla="*/ 10 h 287"/>
                  <a:gd name="T18" fmla="*/ 266 w 280"/>
                  <a:gd name="T19" fmla="*/ 26 h 287"/>
                  <a:gd name="T20" fmla="*/ 280 w 280"/>
                  <a:gd name="T21" fmla="*/ 34 h 287"/>
                  <a:gd name="T22" fmla="*/ 271 w 280"/>
                  <a:gd name="T23" fmla="*/ 54 h 287"/>
                  <a:gd name="T24" fmla="*/ 268 w 280"/>
                  <a:gd name="T25" fmla="*/ 65 h 287"/>
                  <a:gd name="T26" fmla="*/ 262 w 280"/>
                  <a:gd name="T27" fmla="*/ 73 h 287"/>
                  <a:gd name="T28" fmla="*/ 246 w 280"/>
                  <a:gd name="T29" fmla="*/ 97 h 287"/>
                  <a:gd name="T30" fmla="*/ 239 w 280"/>
                  <a:gd name="T31" fmla="*/ 105 h 287"/>
                  <a:gd name="T32" fmla="*/ 242 w 280"/>
                  <a:gd name="T33" fmla="*/ 111 h 287"/>
                  <a:gd name="T34" fmla="*/ 233 w 280"/>
                  <a:gd name="T35" fmla="*/ 127 h 287"/>
                  <a:gd name="T36" fmla="*/ 244 w 280"/>
                  <a:gd name="T37" fmla="*/ 135 h 287"/>
                  <a:gd name="T38" fmla="*/ 237 w 280"/>
                  <a:gd name="T39" fmla="*/ 154 h 287"/>
                  <a:gd name="T40" fmla="*/ 244 w 280"/>
                  <a:gd name="T41" fmla="*/ 168 h 287"/>
                  <a:gd name="T42" fmla="*/ 257 w 280"/>
                  <a:gd name="T43" fmla="*/ 204 h 287"/>
                  <a:gd name="T44" fmla="*/ 230 w 280"/>
                  <a:gd name="T45" fmla="*/ 226 h 287"/>
                  <a:gd name="T46" fmla="*/ 228 w 280"/>
                  <a:gd name="T47" fmla="*/ 231 h 287"/>
                  <a:gd name="T48" fmla="*/ 233 w 280"/>
                  <a:gd name="T49" fmla="*/ 251 h 287"/>
                  <a:gd name="T50" fmla="*/ 246 w 280"/>
                  <a:gd name="T51" fmla="*/ 269 h 287"/>
                  <a:gd name="T52" fmla="*/ 253 w 280"/>
                  <a:gd name="T53" fmla="*/ 283 h 287"/>
                  <a:gd name="T54" fmla="*/ 239 w 280"/>
                  <a:gd name="T55" fmla="*/ 277 h 287"/>
                  <a:gd name="T56" fmla="*/ 226 w 280"/>
                  <a:gd name="T57" fmla="*/ 269 h 287"/>
                  <a:gd name="T58" fmla="*/ 215 w 280"/>
                  <a:gd name="T59" fmla="*/ 263 h 287"/>
                  <a:gd name="T60" fmla="*/ 194 w 280"/>
                  <a:gd name="T61" fmla="*/ 263 h 287"/>
                  <a:gd name="T62" fmla="*/ 183 w 280"/>
                  <a:gd name="T63" fmla="*/ 259 h 287"/>
                  <a:gd name="T64" fmla="*/ 161 w 280"/>
                  <a:gd name="T65" fmla="*/ 251 h 287"/>
                  <a:gd name="T66" fmla="*/ 150 w 280"/>
                  <a:gd name="T67" fmla="*/ 243 h 287"/>
                  <a:gd name="T68" fmla="*/ 148 w 280"/>
                  <a:gd name="T69" fmla="*/ 228 h 287"/>
                  <a:gd name="T70" fmla="*/ 143 w 280"/>
                  <a:gd name="T71" fmla="*/ 210 h 287"/>
                  <a:gd name="T72" fmla="*/ 141 w 280"/>
                  <a:gd name="T73" fmla="*/ 198 h 287"/>
                  <a:gd name="T74" fmla="*/ 127 w 280"/>
                  <a:gd name="T75" fmla="*/ 190 h 287"/>
                  <a:gd name="T76" fmla="*/ 109 w 280"/>
                  <a:gd name="T77" fmla="*/ 196 h 287"/>
                  <a:gd name="T78" fmla="*/ 105 w 280"/>
                  <a:gd name="T79" fmla="*/ 202 h 287"/>
                  <a:gd name="T80" fmla="*/ 89 w 280"/>
                  <a:gd name="T81" fmla="*/ 204 h 287"/>
                  <a:gd name="T82" fmla="*/ 83 w 280"/>
                  <a:gd name="T83" fmla="*/ 182 h 287"/>
                  <a:gd name="T84" fmla="*/ 24 w 280"/>
                  <a:gd name="T85" fmla="*/ 170 h 287"/>
                  <a:gd name="T86" fmla="*/ 4 w 280"/>
                  <a:gd name="T87" fmla="*/ 174 h 287"/>
                  <a:gd name="T88" fmla="*/ 13 w 280"/>
                  <a:gd name="T89" fmla="*/ 158 h 287"/>
                  <a:gd name="T90" fmla="*/ 24 w 280"/>
                  <a:gd name="T91" fmla="*/ 148 h 287"/>
                  <a:gd name="T92" fmla="*/ 31 w 280"/>
                  <a:gd name="T93" fmla="*/ 143 h 287"/>
                  <a:gd name="T94" fmla="*/ 51 w 280"/>
                  <a:gd name="T95" fmla="*/ 150 h 287"/>
                  <a:gd name="T96" fmla="*/ 67 w 280"/>
                  <a:gd name="T97" fmla="*/ 143 h 287"/>
                  <a:gd name="T98" fmla="*/ 74 w 280"/>
                  <a:gd name="T99" fmla="*/ 125 h 287"/>
                  <a:gd name="T100" fmla="*/ 78 w 280"/>
                  <a:gd name="T101" fmla="*/ 103 h 287"/>
                  <a:gd name="T102" fmla="*/ 87 w 280"/>
                  <a:gd name="T103" fmla="*/ 79 h 287"/>
                  <a:gd name="T104" fmla="*/ 92 w 280"/>
                  <a:gd name="T105" fmla="*/ 42 h 287"/>
                  <a:gd name="T106" fmla="*/ 242 w 280"/>
                  <a:gd name="T107" fmla="*/ 12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0" h="287">
                    <a:moveTo>
                      <a:pt x="96" y="28"/>
                    </a:moveTo>
                    <a:lnTo>
                      <a:pt x="96" y="14"/>
                    </a:lnTo>
                    <a:lnTo>
                      <a:pt x="100" y="12"/>
                    </a:lnTo>
                    <a:lnTo>
                      <a:pt x="103" y="10"/>
                    </a:lnTo>
                    <a:lnTo>
                      <a:pt x="103" y="8"/>
                    </a:lnTo>
                    <a:lnTo>
                      <a:pt x="105" y="4"/>
                    </a:lnTo>
                    <a:lnTo>
                      <a:pt x="109" y="2"/>
                    </a:lnTo>
                    <a:lnTo>
                      <a:pt x="114" y="0"/>
                    </a:lnTo>
                    <a:lnTo>
                      <a:pt x="121" y="2"/>
                    </a:lnTo>
                    <a:lnTo>
                      <a:pt x="125" y="6"/>
                    </a:lnTo>
                    <a:lnTo>
                      <a:pt x="130" y="8"/>
                    </a:lnTo>
                    <a:lnTo>
                      <a:pt x="134" y="10"/>
                    </a:lnTo>
                    <a:lnTo>
                      <a:pt x="141" y="10"/>
                    </a:lnTo>
                    <a:lnTo>
                      <a:pt x="150" y="12"/>
                    </a:lnTo>
                    <a:lnTo>
                      <a:pt x="159" y="14"/>
                    </a:lnTo>
                    <a:lnTo>
                      <a:pt x="159" y="10"/>
                    </a:lnTo>
                    <a:lnTo>
                      <a:pt x="159" y="6"/>
                    </a:lnTo>
                    <a:lnTo>
                      <a:pt x="161" y="6"/>
                    </a:lnTo>
                    <a:lnTo>
                      <a:pt x="163" y="6"/>
                    </a:lnTo>
                    <a:lnTo>
                      <a:pt x="165" y="8"/>
                    </a:lnTo>
                    <a:lnTo>
                      <a:pt x="168" y="8"/>
                    </a:lnTo>
                    <a:lnTo>
                      <a:pt x="170" y="8"/>
                    </a:lnTo>
                    <a:lnTo>
                      <a:pt x="179" y="8"/>
                    </a:lnTo>
                    <a:lnTo>
                      <a:pt x="179" y="6"/>
                    </a:lnTo>
                    <a:lnTo>
                      <a:pt x="179" y="4"/>
                    </a:lnTo>
                    <a:lnTo>
                      <a:pt x="181" y="2"/>
                    </a:lnTo>
                    <a:lnTo>
                      <a:pt x="183" y="4"/>
                    </a:lnTo>
                    <a:lnTo>
                      <a:pt x="183" y="6"/>
                    </a:lnTo>
                    <a:lnTo>
                      <a:pt x="186" y="4"/>
                    </a:lnTo>
                    <a:lnTo>
                      <a:pt x="190" y="0"/>
                    </a:lnTo>
                    <a:lnTo>
                      <a:pt x="192" y="0"/>
                    </a:lnTo>
                    <a:lnTo>
                      <a:pt x="204" y="0"/>
                    </a:lnTo>
                    <a:lnTo>
                      <a:pt x="208" y="0"/>
                    </a:lnTo>
                    <a:lnTo>
                      <a:pt x="208" y="2"/>
                    </a:lnTo>
                    <a:lnTo>
                      <a:pt x="217" y="0"/>
                    </a:lnTo>
                    <a:lnTo>
                      <a:pt x="221" y="6"/>
                    </a:lnTo>
                    <a:lnTo>
                      <a:pt x="221" y="10"/>
                    </a:lnTo>
                    <a:lnTo>
                      <a:pt x="224" y="12"/>
                    </a:lnTo>
                    <a:lnTo>
                      <a:pt x="228" y="12"/>
                    </a:lnTo>
                    <a:lnTo>
                      <a:pt x="230" y="10"/>
                    </a:lnTo>
                    <a:lnTo>
                      <a:pt x="230" y="8"/>
                    </a:lnTo>
                    <a:lnTo>
                      <a:pt x="233" y="10"/>
                    </a:lnTo>
                    <a:lnTo>
                      <a:pt x="239" y="12"/>
                    </a:lnTo>
                    <a:lnTo>
                      <a:pt x="242" y="14"/>
                    </a:lnTo>
                    <a:lnTo>
                      <a:pt x="244" y="10"/>
                    </a:lnTo>
                    <a:lnTo>
                      <a:pt x="246" y="10"/>
                    </a:lnTo>
                    <a:lnTo>
                      <a:pt x="248" y="10"/>
                    </a:lnTo>
                    <a:lnTo>
                      <a:pt x="250" y="12"/>
                    </a:lnTo>
                    <a:lnTo>
                      <a:pt x="257" y="20"/>
                    </a:lnTo>
                    <a:lnTo>
                      <a:pt x="266" y="26"/>
                    </a:lnTo>
                    <a:lnTo>
                      <a:pt x="268" y="26"/>
                    </a:lnTo>
                    <a:lnTo>
                      <a:pt x="271" y="26"/>
                    </a:lnTo>
                    <a:lnTo>
                      <a:pt x="277" y="28"/>
                    </a:lnTo>
                    <a:lnTo>
                      <a:pt x="280" y="30"/>
                    </a:lnTo>
                    <a:lnTo>
                      <a:pt x="280" y="34"/>
                    </a:lnTo>
                    <a:lnTo>
                      <a:pt x="275" y="40"/>
                    </a:lnTo>
                    <a:lnTo>
                      <a:pt x="273" y="42"/>
                    </a:lnTo>
                    <a:lnTo>
                      <a:pt x="275" y="44"/>
                    </a:lnTo>
                    <a:lnTo>
                      <a:pt x="273" y="48"/>
                    </a:lnTo>
                    <a:lnTo>
                      <a:pt x="271" y="54"/>
                    </a:lnTo>
                    <a:lnTo>
                      <a:pt x="271" y="56"/>
                    </a:lnTo>
                    <a:lnTo>
                      <a:pt x="273" y="56"/>
                    </a:lnTo>
                    <a:lnTo>
                      <a:pt x="275" y="58"/>
                    </a:lnTo>
                    <a:lnTo>
                      <a:pt x="273" y="61"/>
                    </a:lnTo>
                    <a:lnTo>
                      <a:pt x="268" y="65"/>
                    </a:lnTo>
                    <a:lnTo>
                      <a:pt x="271" y="61"/>
                    </a:lnTo>
                    <a:lnTo>
                      <a:pt x="266" y="65"/>
                    </a:lnTo>
                    <a:lnTo>
                      <a:pt x="259" y="69"/>
                    </a:lnTo>
                    <a:lnTo>
                      <a:pt x="259" y="71"/>
                    </a:lnTo>
                    <a:lnTo>
                      <a:pt x="262" y="73"/>
                    </a:lnTo>
                    <a:lnTo>
                      <a:pt x="255" y="77"/>
                    </a:lnTo>
                    <a:lnTo>
                      <a:pt x="253" y="79"/>
                    </a:lnTo>
                    <a:lnTo>
                      <a:pt x="250" y="83"/>
                    </a:lnTo>
                    <a:lnTo>
                      <a:pt x="250" y="89"/>
                    </a:lnTo>
                    <a:lnTo>
                      <a:pt x="246" y="97"/>
                    </a:lnTo>
                    <a:lnTo>
                      <a:pt x="246" y="95"/>
                    </a:lnTo>
                    <a:lnTo>
                      <a:pt x="244" y="95"/>
                    </a:lnTo>
                    <a:lnTo>
                      <a:pt x="239" y="97"/>
                    </a:lnTo>
                    <a:lnTo>
                      <a:pt x="237" y="101"/>
                    </a:lnTo>
                    <a:lnTo>
                      <a:pt x="239" y="105"/>
                    </a:lnTo>
                    <a:lnTo>
                      <a:pt x="244" y="105"/>
                    </a:lnTo>
                    <a:lnTo>
                      <a:pt x="246" y="101"/>
                    </a:lnTo>
                    <a:lnTo>
                      <a:pt x="244" y="105"/>
                    </a:lnTo>
                    <a:lnTo>
                      <a:pt x="242" y="109"/>
                    </a:lnTo>
                    <a:lnTo>
                      <a:pt x="242" y="111"/>
                    </a:lnTo>
                    <a:lnTo>
                      <a:pt x="244" y="113"/>
                    </a:lnTo>
                    <a:lnTo>
                      <a:pt x="244" y="119"/>
                    </a:lnTo>
                    <a:lnTo>
                      <a:pt x="237" y="115"/>
                    </a:lnTo>
                    <a:lnTo>
                      <a:pt x="233" y="123"/>
                    </a:lnTo>
                    <a:lnTo>
                      <a:pt x="233" y="127"/>
                    </a:lnTo>
                    <a:lnTo>
                      <a:pt x="235" y="127"/>
                    </a:lnTo>
                    <a:lnTo>
                      <a:pt x="237" y="127"/>
                    </a:lnTo>
                    <a:lnTo>
                      <a:pt x="237" y="131"/>
                    </a:lnTo>
                    <a:lnTo>
                      <a:pt x="239" y="133"/>
                    </a:lnTo>
                    <a:lnTo>
                      <a:pt x="244" y="135"/>
                    </a:lnTo>
                    <a:lnTo>
                      <a:pt x="244" y="139"/>
                    </a:lnTo>
                    <a:lnTo>
                      <a:pt x="244" y="141"/>
                    </a:lnTo>
                    <a:lnTo>
                      <a:pt x="242" y="141"/>
                    </a:lnTo>
                    <a:lnTo>
                      <a:pt x="237" y="150"/>
                    </a:lnTo>
                    <a:lnTo>
                      <a:pt x="237" y="154"/>
                    </a:lnTo>
                    <a:lnTo>
                      <a:pt x="239" y="156"/>
                    </a:lnTo>
                    <a:lnTo>
                      <a:pt x="242" y="156"/>
                    </a:lnTo>
                    <a:lnTo>
                      <a:pt x="239" y="158"/>
                    </a:lnTo>
                    <a:lnTo>
                      <a:pt x="239" y="164"/>
                    </a:lnTo>
                    <a:lnTo>
                      <a:pt x="244" y="168"/>
                    </a:lnTo>
                    <a:lnTo>
                      <a:pt x="242" y="174"/>
                    </a:lnTo>
                    <a:lnTo>
                      <a:pt x="239" y="176"/>
                    </a:lnTo>
                    <a:lnTo>
                      <a:pt x="246" y="194"/>
                    </a:lnTo>
                    <a:lnTo>
                      <a:pt x="257" y="202"/>
                    </a:lnTo>
                    <a:lnTo>
                      <a:pt x="257" y="204"/>
                    </a:lnTo>
                    <a:lnTo>
                      <a:pt x="257" y="208"/>
                    </a:lnTo>
                    <a:lnTo>
                      <a:pt x="262" y="216"/>
                    </a:lnTo>
                    <a:lnTo>
                      <a:pt x="239" y="222"/>
                    </a:lnTo>
                    <a:lnTo>
                      <a:pt x="230" y="228"/>
                    </a:lnTo>
                    <a:lnTo>
                      <a:pt x="230" y="226"/>
                    </a:lnTo>
                    <a:lnTo>
                      <a:pt x="233" y="224"/>
                    </a:lnTo>
                    <a:lnTo>
                      <a:pt x="221" y="228"/>
                    </a:lnTo>
                    <a:lnTo>
                      <a:pt x="224" y="229"/>
                    </a:lnTo>
                    <a:lnTo>
                      <a:pt x="224" y="231"/>
                    </a:lnTo>
                    <a:lnTo>
                      <a:pt x="228" y="231"/>
                    </a:lnTo>
                    <a:lnTo>
                      <a:pt x="228" y="237"/>
                    </a:lnTo>
                    <a:lnTo>
                      <a:pt x="228" y="239"/>
                    </a:lnTo>
                    <a:lnTo>
                      <a:pt x="228" y="241"/>
                    </a:lnTo>
                    <a:lnTo>
                      <a:pt x="230" y="247"/>
                    </a:lnTo>
                    <a:lnTo>
                      <a:pt x="233" y="251"/>
                    </a:lnTo>
                    <a:lnTo>
                      <a:pt x="230" y="257"/>
                    </a:lnTo>
                    <a:lnTo>
                      <a:pt x="233" y="259"/>
                    </a:lnTo>
                    <a:lnTo>
                      <a:pt x="237" y="263"/>
                    </a:lnTo>
                    <a:lnTo>
                      <a:pt x="242" y="265"/>
                    </a:lnTo>
                    <a:lnTo>
                      <a:pt x="246" y="269"/>
                    </a:lnTo>
                    <a:lnTo>
                      <a:pt x="248" y="271"/>
                    </a:lnTo>
                    <a:lnTo>
                      <a:pt x="250" y="271"/>
                    </a:lnTo>
                    <a:lnTo>
                      <a:pt x="257" y="269"/>
                    </a:lnTo>
                    <a:lnTo>
                      <a:pt x="257" y="285"/>
                    </a:lnTo>
                    <a:lnTo>
                      <a:pt x="253" y="283"/>
                    </a:lnTo>
                    <a:lnTo>
                      <a:pt x="248" y="285"/>
                    </a:lnTo>
                    <a:lnTo>
                      <a:pt x="242" y="287"/>
                    </a:lnTo>
                    <a:lnTo>
                      <a:pt x="239" y="285"/>
                    </a:lnTo>
                    <a:lnTo>
                      <a:pt x="239" y="281"/>
                    </a:lnTo>
                    <a:lnTo>
                      <a:pt x="239" y="277"/>
                    </a:lnTo>
                    <a:lnTo>
                      <a:pt x="237" y="275"/>
                    </a:lnTo>
                    <a:lnTo>
                      <a:pt x="233" y="275"/>
                    </a:lnTo>
                    <a:lnTo>
                      <a:pt x="230" y="273"/>
                    </a:lnTo>
                    <a:lnTo>
                      <a:pt x="228" y="271"/>
                    </a:lnTo>
                    <a:lnTo>
                      <a:pt x="226" y="269"/>
                    </a:lnTo>
                    <a:lnTo>
                      <a:pt x="224" y="265"/>
                    </a:lnTo>
                    <a:lnTo>
                      <a:pt x="224" y="263"/>
                    </a:lnTo>
                    <a:lnTo>
                      <a:pt x="221" y="261"/>
                    </a:lnTo>
                    <a:lnTo>
                      <a:pt x="217" y="261"/>
                    </a:lnTo>
                    <a:lnTo>
                      <a:pt x="215" y="263"/>
                    </a:lnTo>
                    <a:lnTo>
                      <a:pt x="212" y="265"/>
                    </a:lnTo>
                    <a:lnTo>
                      <a:pt x="208" y="265"/>
                    </a:lnTo>
                    <a:lnTo>
                      <a:pt x="199" y="265"/>
                    </a:lnTo>
                    <a:lnTo>
                      <a:pt x="194" y="265"/>
                    </a:lnTo>
                    <a:lnTo>
                      <a:pt x="194" y="263"/>
                    </a:lnTo>
                    <a:lnTo>
                      <a:pt x="194" y="259"/>
                    </a:lnTo>
                    <a:lnTo>
                      <a:pt x="192" y="255"/>
                    </a:lnTo>
                    <a:lnTo>
                      <a:pt x="190" y="257"/>
                    </a:lnTo>
                    <a:lnTo>
                      <a:pt x="186" y="259"/>
                    </a:lnTo>
                    <a:lnTo>
                      <a:pt x="183" y="259"/>
                    </a:lnTo>
                    <a:lnTo>
                      <a:pt x="183" y="257"/>
                    </a:lnTo>
                    <a:lnTo>
                      <a:pt x="181" y="249"/>
                    </a:lnTo>
                    <a:lnTo>
                      <a:pt x="174" y="251"/>
                    </a:lnTo>
                    <a:lnTo>
                      <a:pt x="165" y="251"/>
                    </a:lnTo>
                    <a:lnTo>
                      <a:pt x="161" y="251"/>
                    </a:lnTo>
                    <a:lnTo>
                      <a:pt x="159" y="253"/>
                    </a:lnTo>
                    <a:lnTo>
                      <a:pt x="156" y="253"/>
                    </a:lnTo>
                    <a:lnTo>
                      <a:pt x="152" y="251"/>
                    </a:lnTo>
                    <a:lnTo>
                      <a:pt x="150" y="247"/>
                    </a:lnTo>
                    <a:lnTo>
                      <a:pt x="150" y="243"/>
                    </a:lnTo>
                    <a:lnTo>
                      <a:pt x="150" y="239"/>
                    </a:lnTo>
                    <a:lnTo>
                      <a:pt x="150" y="237"/>
                    </a:lnTo>
                    <a:lnTo>
                      <a:pt x="150" y="233"/>
                    </a:lnTo>
                    <a:lnTo>
                      <a:pt x="148" y="229"/>
                    </a:lnTo>
                    <a:lnTo>
                      <a:pt x="148" y="228"/>
                    </a:lnTo>
                    <a:lnTo>
                      <a:pt x="148" y="226"/>
                    </a:lnTo>
                    <a:lnTo>
                      <a:pt x="145" y="222"/>
                    </a:lnTo>
                    <a:lnTo>
                      <a:pt x="143" y="218"/>
                    </a:lnTo>
                    <a:lnTo>
                      <a:pt x="143" y="214"/>
                    </a:lnTo>
                    <a:lnTo>
                      <a:pt x="143" y="210"/>
                    </a:lnTo>
                    <a:lnTo>
                      <a:pt x="143" y="208"/>
                    </a:lnTo>
                    <a:lnTo>
                      <a:pt x="143" y="206"/>
                    </a:lnTo>
                    <a:lnTo>
                      <a:pt x="141" y="204"/>
                    </a:lnTo>
                    <a:lnTo>
                      <a:pt x="141" y="202"/>
                    </a:lnTo>
                    <a:lnTo>
                      <a:pt x="141" y="198"/>
                    </a:lnTo>
                    <a:lnTo>
                      <a:pt x="138" y="194"/>
                    </a:lnTo>
                    <a:lnTo>
                      <a:pt x="134" y="194"/>
                    </a:lnTo>
                    <a:lnTo>
                      <a:pt x="127" y="194"/>
                    </a:lnTo>
                    <a:lnTo>
                      <a:pt x="127" y="192"/>
                    </a:lnTo>
                    <a:lnTo>
                      <a:pt x="127" y="190"/>
                    </a:lnTo>
                    <a:lnTo>
                      <a:pt x="125" y="190"/>
                    </a:lnTo>
                    <a:lnTo>
                      <a:pt x="121" y="190"/>
                    </a:lnTo>
                    <a:lnTo>
                      <a:pt x="114" y="190"/>
                    </a:lnTo>
                    <a:lnTo>
                      <a:pt x="112" y="190"/>
                    </a:lnTo>
                    <a:lnTo>
                      <a:pt x="109" y="196"/>
                    </a:lnTo>
                    <a:lnTo>
                      <a:pt x="112" y="200"/>
                    </a:lnTo>
                    <a:lnTo>
                      <a:pt x="112" y="202"/>
                    </a:lnTo>
                    <a:lnTo>
                      <a:pt x="109" y="202"/>
                    </a:lnTo>
                    <a:lnTo>
                      <a:pt x="107" y="202"/>
                    </a:lnTo>
                    <a:lnTo>
                      <a:pt x="105" y="202"/>
                    </a:lnTo>
                    <a:lnTo>
                      <a:pt x="103" y="202"/>
                    </a:lnTo>
                    <a:lnTo>
                      <a:pt x="100" y="204"/>
                    </a:lnTo>
                    <a:lnTo>
                      <a:pt x="98" y="206"/>
                    </a:lnTo>
                    <a:lnTo>
                      <a:pt x="94" y="206"/>
                    </a:lnTo>
                    <a:lnTo>
                      <a:pt x="89" y="204"/>
                    </a:lnTo>
                    <a:lnTo>
                      <a:pt x="87" y="200"/>
                    </a:lnTo>
                    <a:lnTo>
                      <a:pt x="85" y="196"/>
                    </a:lnTo>
                    <a:lnTo>
                      <a:pt x="85" y="192"/>
                    </a:lnTo>
                    <a:lnTo>
                      <a:pt x="83" y="186"/>
                    </a:lnTo>
                    <a:lnTo>
                      <a:pt x="83" y="182"/>
                    </a:lnTo>
                    <a:lnTo>
                      <a:pt x="83" y="180"/>
                    </a:lnTo>
                    <a:lnTo>
                      <a:pt x="80" y="170"/>
                    </a:lnTo>
                    <a:lnTo>
                      <a:pt x="51" y="172"/>
                    </a:lnTo>
                    <a:lnTo>
                      <a:pt x="33" y="170"/>
                    </a:lnTo>
                    <a:lnTo>
                      <a:pt x="24" y="170"/>
                    </a:lnTo>
                    <a:lnTo>
                      <a:pt x="20" y="174"/>
                    </a:lnTo>
                    <a:lnTo>
                      <a:pt x="13" y="178"/>
                    </a:lnTo>
                    <a:lnTo>
                      <a:pt x="9" y="180"/>
                    </a:lnTo>
                    <a:lnTo>
                      <a:pt x="6" y="180"/>
                    </a:lnTo>
                    <a:lnTo>
                      <a:pt x="4" y="174"/>
                    </a:lnTo>
                    <a:lnTo>
                      <a:pt x="0" y="168"/>
                    </a:lnTo>
                    <a:lnTo>
                      <a:pt x="0" y="166"/>
                    </a:lnTo>
                    <a:lnTo>
                      <a:pt x="2" y="164"/>
                    </a:lnTo>
                    <a:lnTo>
                      <a:pt x="13" y="160"/>
                    </a:lnTo>
                    <a:lnTo>
                      <a:pt x="13" y="158"/>
                    </a:lnTo>
                    <a:lnTo>
                      <a:pt x="13" y="156"/>
                    </a:lnTo>
                    <a:lnTo>
                      <a:pt x="18" y="150"/>
                    </a:lnTo>
                    <a:lnTo>
                      <a:pt x="20" y="150"/>
                    </a:lnTo>
                    <a:lnTo>
                      <a:pt x="22" y="148"/>
                    </a:lnTo>
                    <a:lnTo>
                      <a:pt x="24" y="148"/>
                    </a:lnTo>
                    <a:lnTo>
                      <a:pt x="27" y="148"/>
                    </a:lnTo>
                    <a:lnTo>
                      <a:pt x="31" y="148"/>
                    </a:lnTo>
                    <a:lnTo>
                      <a:pt x="33" y="148"/>
                    </a:lnTo>
                    <a:lnTo>
                      <a:pt x="33" y="146"/>
                    </a:lnTo>
                    <a:lnTo>
                      <a:pt x="31" y="143"/>
                    </a:lnTo>
                    <a:lnTo>
                      <a:pt x="38" y="145"/>
                    </a:lnTo>
                    <a:lnTo>
                      <a:pt x="42" y="145"/>
                    </a:lnTo>
                    <a:lnTo>
                      <a:pt x="45" y="143"/>
                    </a:lnTo>
                    <a:lnTo>
                      <a:pt x="42" y="150"/>
                    </a:lnTo>
                    <a:lnTo>
                      <a:pt x="51" y="150"/>
                    </a:lnTo>
                    <a:lnTo>
                      <a:pt x="56" y="150"/>
                    </a:lnTo>
                    <a:lnTo>
                      <a:pt x="60" y="148"/>
                    </a:lnTo>
                    <a:lnTo>
                      <a:pt x="62" y="148"/>
                    </a:lnTo>
                    <a:lnTo>
                      <a:pt x="65" y="146"/>
                    </a:lnTo>
                    <a:lnTo>
                      <a:pt x="67" y="143"/>
                    </a:lnTo>
                    <a:lnTo>
                      <a:pt x="67" y="137"/>
                    </a:lnTo>
                    <a:lnTo>
                      <a:pt x="67" y="135"/>
                    </a:lnTo>
                    <a:lnTo>
                      <a:pt x="69" y="135"/>
                    </a:lnTo>
                    <a:lnTo>
                      <a:pt x="71" y="133"/>
                    </a:lnTo>
                    <a:lnTo>
                      <a:pt x="74" y="125"/>
                    </a:lnTo>
                    <a:lnTo>
                      <a:pt x="71" y="121"/>
                    </a:lnTo>
                    <a:lnTo>
                      <a:pt x="69" y="115"/>
                    </a:lnTo>
                    <a:lnTo>
                      <a:pt x="71" y="109"/>
                    </a:lnTo>
                    <a:lnTo>
                      <a:pt x="74" y="105"/>
                    </a:lnTo>
                    <a:lnTo>
                      <a:pt x="78" y="103"/>
                    </a:lnTo>
                    <a:lnTo>
                      <a:pt x="78" y="101"/>
                    </a:lnTo>
                    <a:lnTo>
                      <a:pt x="80" y="99"/>
                    </a:lnTo>
                    <a:lnTo>
                      <a:pt x="80" y="91"/>
                    </a:lnTo>
                    <a:lnTo>
                      <a:pt x="85" y="85"/>
                    </a:lnTo>
                    <a:lnTo>
                      <a:pt x="87" y="79"/>
                    </a:lnTo>
                    <a:lnTo>
                      <a:pt x="87" y="71"/>
                    </a:lnTo>
                    <a:lnTo>
                      <a:pt x="87" y="61"/>
                    </a:lnTo>
                    <a:lnTo>
                      <a:pt x="87" y="50"/>
                    </a:lnTo>
                    <a:lnTo>
                      <a:pt x="89" y="44"/>
                    </a:lnTo>
                    <a:lnTo>
                      <a:pt x="92" y="42"/>
                    </a:lnTo>
                    <a:lnTo>
                      <a:pt x="94" y="34"/>
                    </a:lnTo>
                    <a:lnTo>
                      <a:pt x="96" y="28"/>
                    </a:lnTo>
                    <a:close/>
                    <a:moveTo>
                      <a:pt x="244" y="119"/>
                    </a:moveTo>
                    <a:lnTo>
                      <a:pt x="244" y="119"/>
                    </a:lnTo>
                    <a:lnTo>
                      <a:pt x="242" y="123"/>
                    </a:lnTo>
                    <a:lnTo>
                      <a:pt x="242" y="125"/>
                    </a:lnTo>
                    <a:lnTo>
                      <a:pt x="242" y="121"/>
                    </a:lnTo>
                    <a:lnTo>
                      <a:pt x="244" y="1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9" name="Freeform 805"/>
              <p:cNvSpPr>
                <a:spLocks/>
              </p:cNvSpPr>
              <p:nvPr/>
            </p:nvSpPr>
            <p:spPr bwMode="auto">
              <a:xfrm>
                <a:off x="2880" y="2340"/>
                <a:ext cx="280" cy="287"/>
              </a:xfrm>
              <a:custGeom>
                <a:avLst/>
                <a:gdLst>
                  <a:gd name="T0" fmla="*/ 103 w 280"/>
                  <a:gd name="T1" fmla="*/ 8 h 287"/>
                  <a:gd name="T2" fmla="*/ 125 w 280"/>
                  <a:gd name="T3" fmla="*/ 6 h 287"/>
                  <a:gd name="T4" fmla="*/ 159 w 280"/>
                  <a:gd name="T5" fmla="*/ 14 h 287"/>
                  <a:gd name="T6" fmla="*/ 165 w 280"/>
                  <a:gd name="T7" fmla="*/ 8 h 287"/>
                  <a:gd name="T8" fmla="*/ 179 w 280"/>
                  <a:gd name="T9" fmla="*/ 4 h 287"/>
                  <a:gd name="T10" fmla="*/ 190 w 280"/>
                  <a:gd name="T11" fmla="*/ 0 h 287"/>
                  <a:gd name="T12" fmla="*/ 217 w 280"/>
                  <a:gd name="T13" fmla="*/ 0 h 287"/>
                  <a:gd name="T14" fmla="*/ 230 w 280"/>
                  <a:gd name="T15" fmla="*/ 10 h 287"/>
                  <a:gd name="T16" fmla="*/ 244 w 280"/>
                  <a:gd name="T17" fmla="*/ 10 h 287"/>
                  <a:gd name="T18" fmla="*/ 266 w 280"/>
                  <a:gd name="T19" fmla="*/ 26 h 287"/>
                  <a:gd name="T20" fmla="*/ 280 w 280"/>
                  <a:gd name="T21" fmla="*/ 34 h 287"/>
                  <a:gd name="T22" fmla="*/ 271 w 280"/>
                  <a:gd name="T23" fmla="*/ 54 h 287"/>
                  <a:gd name="T24" fmla="*/ 268 w 280"/>
                  <a:gd name="T25" fmla="*/ 65 h 287"/>
                  <a:gd name="T26" fmla="*/ 262 w 280"/>
                  <a:gd name="T27" fmla="*/ 73 h 287"/>
                  <a:gd name="T28" fmla="*/ 246 w 280"/>
                  <a:gd name="T29" fmla="*/ 97 h 287"/>
                  <a:gd name="T30" fmla="*/ 239 w 280"/>
                  <a:gd name="T31" fmla="*/ 105 h 287"/>
                  <a:gd name="T32" fmla="*/ 242 w 280"/>
                  <a:gd name="T33" fmla="*/ 111 h 287"/>
                  <a:gd name="T34" fmla="*/ 233 w 280"/>
                  <a:gd name="T35" fmla="*/ 127 h 287"/>
                  <a:gd name="T36" fmla="*/ 244 w 280"/>
                  <a:gd name="T37" fmla="*/ 135 h 287"/>
                  <a:gd name="T38" fmla="*/ 237 w 280"/>
                  <a:gd name="T39" fmla="*/ 154 h 287"/>
                  <a:gd name="T40" fmla="*/ 244 w 280"/>
                  <a:gd name="T41" fmla="*/ 168 h 287"/>
                  <a:gd name="T42" fmla="*/ 257 w 280"/>
                  <a:gd name="T43" fmla="*/ 204 h 287"/>
                  <a:gd name="T44" fmla="*/ 230 w 280"/>
                  <a:gd name="T45" fmla="*/ 226 h 287"/>
                  <a:gd name="T46" fmla="*/ 228 w 280"/>
                  <a:gd name="T47" fmla="*/ 231 h 287"/>
                  <a:gd name="T48" fmla="*/ 233 w 280"/>
                  <a:gd name="T49" fmla="*/ 251 h 287"/>
                  <a:gd name="T50" fmla="*/ 246 w 280"/>
                  <a:gd name="T51" fmla="*/ 269 h 287"/>
                  <a:gd name="T52" fmla="*/ 253 w 280"/>
                  <a:gd name="T53" fmla="*/ 283 h 287"/>
                  <a:gd name="T54" fmla="*/ 239 w 280"/>
                  <a:gd name="T55" fmla="*/ 277 h 287"/>
                  <a:gd name="T56" fmla="*/ 226 w 280"/>
                  <a:gd name="T57" fmla="*/ 269 h 287"/>
                  <a:gd name="T58" fmla="*/ 215 w 280"/>
                  <a:gd name="T59" fmla="*/ 263 h 287"/>
                  <a:gd name="T60" fmla="*/ 194 w 280"/>
                  <a:gd name="T61" fmla="*/ 263 h 287"/>
                  <a:gd name="T62" fmla="*/ 183 w 280"/>
                  <a:gd name="T63" fmla="*/ 259 h 287"/>
                  <a:gd name="T64" fmla="*/ 161 w 280"/>
                  <a:gd name="T65" fmla="*/ 251 h 287"/>
                  <a:gd name="T66" fmla="*/ 150 w 280"/>
                  <a:gd name="T67" fmla="*/ 243 h 287"/>
                  <a:gd name="T68" fmla="*/ 148 w 280"/>
                  <a:gd name="T69" fmla="*/ 228 h 287"/>
                  <a:gd name="T70" fmla="*/ 143 w 280"/>
                  <a:gd name="T71" fmla="*/ 210 h 287"/>
                  <a:gd name="T72" fmla="*/ 141 w 280"/>
                  <a:gd name="T73" fmla="*/ 198 h 287"/>
                  <a:gd name="T74" fmla="*/ 127 w 280"/>
                  <a:gd name="T75" fmla="*/ 190 h 287"/>
                  <a:gd name="T76" fmla="*/ 109 w 280"/>
                  <a:gd name="T77" fmla="*/ 196 h 287"/>
                  <a:gd name="T78" fmla="*/ 105 w 280"/>
                  <a:gd name="T79" fmla="*/ 202 h 287"/>
                  <a:gd name="T80" fmla="*/ 89 w 280"/>
                  <a:gd name="T81" fmla="*/ 204 h 287"/>
                  <a:gd name="T82" fmla="*/ 83 w 280"/>
                  <a:gd name="T83" fmla="*/ 182 h 287"/>
                  <a:gd name="T84" fmla="*/ 24 w 280"/>
                  <a:gd name="T85" fmla="*/ 170 h 287"/>
                  <a:gd name="T86" fmla="*/ 4 w 280"/>
                  <a:gd name="T87" fmla="*/ 174 h 287"/>
                  <a:gd name="T88" fmla="*/ 13 w 280"/>
                  <a:gd name="T89" fmla="*/ 158 h 287"/>
                  <a:gd name="T90" fmla="*/ 24 w 280"/>
                  <a:gd name="T91" fmla="*/ 148 h 287"/>
                  <a:gd name="T92" fmla="*/ 31 w 280"/>
                  <a:gd name="T93" fmla="*/ 143 h 287"/>
                  <a:gd name="T94" fmla="*/ 51 w 280"/>
                  <a:gd name="T95" fmla="*/ 150 h 287"/>
                  <a:gd name="T96" fmla="*/ 67 w 280"/>
                  <a:gd name="T97" fmla="*/ 143 h 287"/>
                  <a:gd name="T98" fmla="*/ 74 w 280"/>
                  <a:gd name="T99" fmla="*/ 125 h 287"/>
                  <a:gd name="T100" fmla="*/ 78 w 280"/>
                  <a:gd name="T101" fmla="*/ 103 h 287"/>
                  <a:gd name="T102" fmla="*/ 87 w 280"/>
                  <a:gd name="T103" fmla="*/ 79 h 287"/>
                  <a:gd name="T104" fmla="*/ 92 w 280"/>
                  <a:gd name="T105" fmla="*/ 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287">
                    <a:moveTo>
                      <a:pt x="96" y="28"/>
                    </a:moveTo>
                    <a:lnTo>
                      <a:pt x="96" y="14"/>
                    </a:lnTo>
                    <a:lnTo>
                      <a:pt x="100" y="12"/>
                    </a:lnTo>
                    <a:lnTo>
                      <a:pt x="103" y="10"/>
                    </a:lnTo>
                    <a:lnTo>
                      <a:pt x="103" y="8"/>
                    </a:lnTo>
                    <a:lnTo>
                      <a:pt x="105" y="4"/>
                    </a:lnTo>
                    <a:lnTo>
                      <a:pt x="109" y="2"/>
                    </a:lnTo>
                    <a:lnTo>
                      <a:pt x="114" y="0"/>
                    </a:lnTo>
                    <a:lnTo>
                      <a:pt x="121" y="2"/>
                    </a:lnTo>
                    <a:lnTo>
                      <a:pt x="125" y="6"/>
                    </a:lnTo>
                    <a:lnTo>
                      <a:pt x="130" y="8"/>
                    </a:lnTo>
                    <a:lnTo>
                      <a:pt x="134" y="10"/>
                    </a:lnTo>
                    <a:lnTo>
                      <a:pt x="141" y="10"/>
                    </a:lnTo>
                    <a:lnTo>
                      <a:pt x="150" y="12"/>
                    </a:lnTo>
                    <a:lnTo>
                      <a:pt x="159" y="14"/>
                    </a:lnTo>
                    <a:lnTo>
                      <a:pt x="159" y="10"/>
                    </a:lnTo>
                    <a:lnTo>
                      <a:pt x="159" y="6"/>
                    </a:lnTo>
                    <a:lnTo>
                      <a:pt x="161" y="6"/>
                    </a:lnTo>
                    <a:lnTo>
                      <a:pt x="163" y="6"/>
                    </a:lnTo>
                    <a:lnTo>
                      <a:pt x="165" y="8"/>
                    </a:lnTo>
                    <a:lnTo>
                      <a:pt x="168" y="8"/>
                    </a:lnTo>
                    <a:lnTo>
                      <a:pt x="170" y="8"/>
                    </a:lnTo>
                    <a:lnTo>
                      <a:pt x="179" y="8"/>
                    </a:lnTo>
                    <a:lnTo>
                      <a:pt x="179" y="6"/>
                    </a:lnTo>
                    <a:lnTo>
                      <a:pt x="179" y="4"/>
                    </a:lnTo>
                    <a:lnTo>
                      <a:pt x="181" y="2"/>
                    </a:lnTo>
                    <a:lnTo>
                      <a:pt x="183" y="4"/>
                    </a:lnTo>
                    <a:lnTo>
                      <a:pt x="183" y="6"/>
                    </a:lnTo>
                    <a:lnTo>
                      <a:pt x="186" y="4"/>
                    </a:lnTo>
                    <a:lnTo>
                      <a:pt x="190" y="0"/>
                    </a:lnTo>
                    <a:lnTo>
                      <a:pt x="192" y="0"/>
                    </a:lnTo>
                    <a:lnTo>
                      <a:pt x="204" y="0"/>
                    </a:lnTo>
                    <a:lnTo>
                      <a:pt x="208" y="0"/>
                    </a:lnTo>
                    <a:lnTo>
                      <a:pt x="208" y="2"/>
                    </a:lnTo>
                    <a:lnTo>
                      <a:pt x="217" y="0"/>
                    </a:lnTo>
                    <a:lnTo>
                      <a:pt x="221" y="6"/>
                    </a:lnTo>
                    <a:lnTo>
                      <a:pt x="221" y="10"/>
                    </a:lnTo>
                    <a:lnTo>
                      <a:pt x="224" y="12"/>
                    </a:lnTo>
                    <a:lnTo>
                      <a:pt x="228" y="12"/>
                    </a:lnTo>
                    <a:lnTo>
                      <a:pt x="230" y="10"/>
                    </a:lnTo>
                    <a:lnTo>
                      <a:pt x="230" y="8"/>
                    </a:lnTo>
                    <a:lnTo>
                      <a:pt x="233" y="10"/>
                    </a:lnTo>
                    <a:lnTo>
                      <a:pt x="239" y="12"/>
                    </a:lnTo>
                    <a:lnTo>
                      <a:pt x="242" y="14"/>
                    </a:lnTo>
                    <a:lnTo>
                      <a:pt x="244" y="10"/>
                    </a:lnTo>
                    <a:lnTo>
                      <a:pt x="246" y="10"/>
                    </a:lnTo>
                    <a:lnTo>
                      <a:pt x="248" y="10"/>
                    </a:lnTo>
                    <a:lnTo>
                      <a:pt x="250" y="12"/>
                    </a:lnTo>
                    <a:lnTo>
                      <a:pt x="257" y="20"/>
                    </a:lnTo>
                    <a:lnTo>
                      <a:pt x="266" y="26"/>
                    </a:lnTo>
                    <a:lnTo>
                      <a:pt x="268" y="26"/>
                    </a:lnTo>
                    <a:lnTo>
                      <a:pt x="271" y="26"/>
                    </a:lnTo>
                    <a:lnTo>
                      <a:pt x="277" y="28"/>
                    </a:lnTo>
                    <a:lnTo>
                      <a:pt x="280" y="30"/>
                    </a:lnTo>
                    <a:lnTo>
                      <a:pt x="280" y="34"/>
                    </a:lnTo>
                    <a:lnTo>
                      <a:pt x="275" y="40"/>
                    </a:lnTo>
                    <a:lnTo>
                      <a:pt x="273" y="42"/>
                    </a:lnTo>
                    <a:lnTo>
                      <a:pt x="275" y="44"/>
                    </a:lnTo>
                    <a:lnTo>
                      <a:pt x="273" y="48"/>
                    </a:lnTo>
                    <a:lnTo>
                      <a:pt x="271" y="54"/>
                    </a:lnTo>
                    <a:lnTo>
                      <a:pt x="271" y="56"/>
                    </a:lnTo>
                    <a:lnTo>
                      <a:pt x="273" y="56"/>
                    </a:lnTo>
                    <a:lnTo>
                      <a:pt x="275" y="58"/>
                    </a:lnTo>
                    <a:lnTo>
                      <a:pt x="273" y="61"/>
                    </a:lnTo>
                    <a:lnTo>
                      <a:pt x="268" y="65"/>
                    </a:lnTo>
                    <a:lnTo>
                      <a:pt x="271" y="61"/>
                    </a:lnTo>
                    <a:lnTo>
                      <a:pt x="266" y="65"/>
                    </a:lnTo>
                    <a:lnTo>
                      <a:pt x="259" y="69"/>
                    </a:lnTo>
                    <a:lnTo>
                      <a:pt x="259" y="71"/>
                    </a:lnTo>
                    <a:lnTo>
                      <a:pt x="262" y="73"/>
                    </a:lnTo>
                    <a:lnTo>
                      <a:pt x="255" y="77"/>
                    </a:lnTo>
                    <a:lnTo>
                      <a:pt x="253" y="79"/>
                    </a:lnTo>
                    <a:lnTo>
                      <a:pt x="250" y="83"/>
                    </a:lnTo>
                    <a:lnTo>
                      <a:pt x="250" y="89"/>
                    </a:lnTo>
                    <a:lnTo>
                      <a:pt x="246" y="97"/>
                    </a:lnTo>
                    <a:lnTo>
                      <a:pt x="246" y="95"/>
                    </a:lnTo>
                    <a:lnTo>
                      <a:pt x="244" y="95"/>
                    </a:lnTo>
                    <a:lnTo>
                      <a:pt x="239" y="97"/>
                    </a:lnTo>
                    <a:lnTo>
                      <a:pt x="237" y="101"/>
                    </a:lnTo>
                    <a:lnTo>
                      <a:pt x="239" y="105"/>
                    </a:lnTo>
                    <a:lnTo>
                      <a:pt x="244" y="105"/>
                    </a:lnTo>
                    <a:lnTo>
                      <a:pt x="246" y="101"/>
                    </a:lnTo>
                    <a:lnTo>
                      <a:pt x="244" y="105"/>
                    </a:lnTo>
                    <a:lnTo>
                      <a:pt x="242" y="109"/>
                    </a:lnTo>
                    <a:lnTo>
                      <a:pt x="242" y="111"/>
                    </a:lnTo>
                    <a:lnTo>
                      <a:pt x="244" y="113"/>
                    </a:lnTo>
                    <a:lnTo>
                      <a:pt x="244" y="119"/>
                    </a:lnTo>
                    <a:lnTo>
                      <a:pt x="237" y="115"/>
                    </a:lnTo>
                    <a:lnTo>
                      <a:pt x="233" y="123"/>
                    </a:lnTo>
                    <a:lnTo>
                      <a:pt x="233" y="127"/>
                    </a:lnTo>
                    <a:lnTo>
                      <a:pt x="235" y="127"/>
                    </a:lnTo>
                    <a:lnTo>
                      <a:pt x="237" y="127"/>
                    </a:lnTo>
                    <a:lnTo>
                      <a:pt x="237" y="131"/>
                    </a:lnTo>
                    <a:lnTo>
                      <a:pt x="239" y="133"/>
                    </a:lnTo>
                    <a:lnTo>
                      <a:pt x="244" y="135"/>
                    </a:lnTo>
                    <a:lnTo>
                      <a:pt x="244" y="139"/>
                    </a:lnTo>
                    <a:lnTo>
                      <a:pt x="244" y="141"/>
                    </a:lnTo>
                    <a:lnTo>
                      <a:pt x="242" y="141"/>
                    </a:lnTo>
                    <a:lnTo>
                      <a:pt x="237" y="150"/>
                    </a:lnTo>
                    <a:lnTo>
                      <a:pt x="237" y="154"/>
                    </a:lnTo>
                    <a:lnTo>
                      <a:pt x="239" y="156"/>
                    </a:lnTo>
                    <a:lnTo>
                      <a:pt x="242" y="156"/>
                    </a:lnTo>
                    <a:lnTo>
                      <a:pt x="239" y="158"/>
                    </a:lnTo>
                    <a:lnTo>
                      <a:pt x="239" y="164"/>
                    </a:lnTo>
                    <a:lnTo>
                      <a:pt x="244" y="168"/>
                    </a:lnTo>
                    <a:lnTo>
                      <a:pt x="242" y="174"/>
                    </a:lnTo>
                    <a:lnTo>
                      <a:pt x="239" y="176"/>
                    </a:lnTo>
                    <a:lnTo>
                      <a:pt x="246" y="194"/>
                    </a:lnTo>
                    <a:lnTo>
                      <a:pt x="257" y="202"/>
                    </a:lnTo>
                    <a:lnTo>
                      <a:pt x="257" y="204"/>
                    </a:lnTo>
                    <a:lnTo>
                      <a:pt x="257" y="208"/>
                    </a:lnTo>
                    <a:lnTo>
                      <a:pt x="262" y="216"/>
                    </a:lnTo>
                    <a:lnTo>
                      <a:pt x="239" y="222"/>
                    </a:lnTo>
                    <a:lnTo>
                      <a:pt x="230" y="228"/>
                    </a:lnTo>
                    <a:lnTo>
                      <a:pt x="230" y="226"/>
                    </a:lnTo>
                    <a:lnTo>
                      <a:pt x="233" y="224"/>
                    </a:lnTo>
                    <a:lnTo>
                      <a:pt x="221" y="228"/>
                    </a:lnTo>
                    <a:lnTo>
                      <a:pt x="224" y="229"/>
                    </a:lnTo>
                    <a:lnTo>
                      <a:pt x="224" y="231"/>
                    </a:lnTo>
                    <a:lnTo>
                      <a:pt x="228" y="231"/>
                    </a:lnTo>
                    <a:lnTo>
                      <a:pt x="228" y="237"/>
                    </a:lnTo>
                    <a:lnTo>
                      <a:pt x="228" y="239"/>
                    </a:lnTo>
                    <a:lnTo>
                      <a:pt x="228" y="241"/>
                    </a:lnTo>
                    <a:lnTo>
                      <a:pt x="230" y="247"/>
                    </a:lnTo>
                    <a:lnTo>
                      <a:pt x="233" y="251"/>
                    </a:lnTo>
                    <a:lnTo>
                      <a:pt x="230" y="257"/>
                    </a:lnTo>
                    <a:lnTo>
                      <a:pt x="233" y="259"/>
                    </a:lnTo>
                    <a:lnTo>
                      <a:pt x="237" y="263"/>
                    </a:lnTo>
                    <a:lnTo>
                      <a:pt x="242" y="265"/>
                    </a:lnTo>
                    <a:lnTo>
                      <a:pt x="246" y="269"/>
                    </a:lnTo>
                    <a:lnTo>
                      <a:pt x="248" y="271"/>
                    </a:lnTo>
                    <a:lnTo>
                      <a:pt x="250" y="271"/>
                    </a:lnTo>
                    <a:lnTo>
                      <a:pt x="257" y="269"/>
                    </a:lnTo>
                    <a:lnTo>
                      <a:pt x="257" y="285"/>
                    </a:lnTo>
                    <a:lnTo>
                      <a:pt x="253" y="283"/>
                    </a:lnTo>
                    <a:lnTo>
                      <a:pt x="248" y="285"/>
                    </a:lnTo>
                    <a:lnTo>
                      <a:pt x="242" y="287"/>
                    </a:lnTo>
                    <a:lnTo>
                      <a:pt x="239" y="285"/>
                    </a:lnTo>
                    <a:lnTo>
                      <a:pt x="239" y="281"/>
                    </a:lnTo>
                    <a:lnTo>
                      <a:pt x="239" y="277"/>
                    </a:lnTo>
                    <a:lnTo>
                      <a:pt x="237" y="275"/>
                    </a:lnTo>
                    <a:lnTo>
                      <a:pt x="233" y="275"/>
                    </a:lnTo>
                    <a:lnTo>
                      <a:pt x="230" y="273"/>
                    </a:lnTo>
                    <a:lnTo>
                      <a:pt x="228" y="271"/>
                    </a:lnTo>
                    <a:lnTo>
                      <a:pt x="226" y="269"/>
                    </a:lnTo>
                    <a:lnTo>
                      <a:pt x="224" y="265"/>
                    </a:lnTo>
                    <a:lnTo>
                      <a:pt x="224" y="263"/>
                    </a:lnTo>
                    <a:lnTo>
                      <a:pt x="221" y="261"/>
                    </a:lnTo>
                    <a:lnTo>
                      <a:pt x="217" y="261"/>
                    </a:lnTo>
                    <a:lnTo>
                      <a:pt x="215" y="263"/>
                    </a:lnTo>
                    <a:lnTo>
                      <a:pt x="212" y="265"/>
                    </a:lnTo>
                    <a:lnTo>
                      <a:pt x="208" y="265"/>
                    </a:lnTo>
                    <a:lnTo>
                      <a:pt x="199" y="265"/>
                    </a:lnTo>
                    <a:lnTo>
                      <a:pt x="194" y="265"/>
                    </a:lnTo>
                    <a:lnTo>
                      <a:pt x="194" y="263"/>
                    </a:lnTo>
                    <a:lnTo>
                      <a:pt x="194" y="259"/>
                    </a:lnTo>
                    <a:lnTo>
                      <a:pt x="192" y="255"/>
                    </a:lnTo>
                    <a:lnTo>
                      <a:pt x="190" y="257"/>
                    </a:lnTo>
                    <a:lnTo>
                      <a:pt x="186" y="259"/>
                    </a:lnTo>
                    <a:lnTo>
                      <a:pt x="183" y="259"/>
                    </a:lnTo>
                    <a:lnTo>
                      <a:pt x="183" y="257"/>
                    </a:lnTo>
                    <a:lnTo>
                      <a:pt x="181" y="249"/>
                    </a:lnTo>
                    <a:lnTo>
                      <a:pt x="174" y="251"/>
                    </a:lnTo>
                    <a:lnTo>
                      <a:pt x="165" y="251"/>
                    </a:lnTo>
                    <a:lnTo>
                      <a:pt x="161" y="251"/>
                    </a:lnTo>
                    <a:lnTo>
                      <a:pt x="159" y="253"/>
                    </a:lnTo>
                    <a:lnTo>
                      <a:pt x="156" y="253"/>
                    </a:lnTo>
                    <a:lnTo>
                      <a:pt x="152" y="251"/>
                    </a:lnTo>
                    <a:lnTo>
                      <a:pt x="150" y="247"/>
                    </a:lnTo>
                    <a:lnTo>
                      <a:pt x="150" y="243"/>
                    </a:lnTo>
                    <a:lnTo>
                      <a:pt x="150" y="239"/>
                    </a:lnTo>
                    <a:lnTo>
                      <a:pt x="150" y="237"/>
                    </a:lnTo>
                    <a:lnTo>
                      <a:pt x="150" y="233"/>
                    </a:lnTo>
                    <a:lnTo>
                      <a:pt x="148" y="229"/>
                    </a:lnTo>
                    <a:lnTo>
                      <a:pt x="148" y="228"/>
                    </a:lnTo>
                    <a:lnTo>
                      <a:pt x="148" y="226"/>
                    </a:lnTo>
                    <a:lnTo>
                      <a:pt x="145" y="222"/>
                    </a:lnTo>
                    <a:lnTo>
                      <a:pt x="143" y="218"/>
                    </a:lnTo>
                    <a:lnTo>
                      <a:pt x="143" y="214"/>
                    </a:lnTo>
                    <a:lnTo>
                      <a:pt x="143" y="210"/>
                    </a:lnTo>
                    <a:lnTo>
                      <a:pt x="143" y="208"/>
                    </a:lnTo>
                    <a:lnTo>
                      <a:pt x="143" y="206"/>
                    </a:lnTo>
                    <a:lnTo>
                      <a:pt x="141" y="204"/>
                    </a:lnTo>
                    <a:lnTo>
                      <a:pt x="141" y="202"/>
                    </a:lnTo>
                    <a:lnTo>
                      <a:pt x="141" y="198"/>
                    </a:lnTo>
                    <a:lnTo>
                      <a:pt x="138" y="194"/>
                    </a:lnTo>
                    <a:lnTo>
                      <a:pt x="134" y="194"/>
                    </a:lnTo>
                    <a:lnTo>
                      <a:pt x="127" y="194"/>
                    </a:lnTo>
                    <a:lnTo>
                      <a:pt x="127" y="192"/>
                    </a:lnTo>
                    <a:lnTo>
                      <a:pt x="127" y="190"/>
                    </a:lnTo>
                    <a:lnTo>
                      <a:pt x="125" y="190"/>
                    </a:lnTo>
                    <a:lnTo>
                      <a:pt x="121" y="190"/>
                    </a:lnTo>
                    <a:lnTo>
                      <a:pt x="114" y="190"/>
                    </a:lnTo>
                    <a:lnTo>
                      <a:pt x="112" y="190"/>
                    </a:lnTo>
                    <a:lnTo>
                      <a:pt x="109" y="196"/>
                    </a:lnTo>
                    <a:lnTo>
                      <a:pt x="112" y="200"/>
                    </a:lnTo>
                    <a:lnTo>
                      <a:pt x="112" y="202"/>
                    </a:lnTo>
                    <a:lnTo>
                      <a:pt x="109" y="202"/>
                    </a:lnTo>
                    <a:lnTo>
                      <a:pt x="107" y="202"/>
                    </a:lnTo>
                    <a:lnTo>
                      <a:pt x="105" y="202"/>
                    </a:lnTo>
                    <a:lnTo>
                      <a:pt x="103" y="202"/>
                    </a:lnTo>
                    <a:lnTo>
                      <a:pt x="100" y="204"/>
                    </a:lnTo>
                    <a:lnTo>
                      <a:pt x="98" y="206"/>
                    </a:lnTo>
                    <a:lnTo>
                      <a:pt x="94" y="206"/>
                    </a:lnTo>
                    <a:lnTo>
                      <a:pt x="89" y="204"/>
                    </a:lnTo>
                    <a:lnTo>
                      <a:pt x="87" y="200"/>
                    </a:lnTo>
                    <a:lnTo>
                      <a:pt x="85" y="196"/>
                    </a:lnTo>
                    <a:lnTo>
                      <a:pt x="85" y="192"/>
                    </a:lnTo>
                    <a:lnTo>
                      <a:pt x="83" y="186"/>
                    </a:lnTo>
                    <a:lnTo>
                      <a:pt x="83" y="182"/>
                    </a:lnTo>
                    <a:lnTo>
                      <a:pt x="83" y="180"/>
                    </a:lnTo>
                    <a:lnTo>
                      <a:pt x="80" y="170"/>
                    </a:lnTo>
                    <a:lnTo>
                      <a:pt x="51" y="172"/>
                    </a:lnTo>
                    <a:lnTo>
                      <a:pt x="33" y="170"/>
                    </a:lnTo>
                    <a:lnTo>
                      <a:pt x="24" y="170"/>
                    </a:lnTo>
                    <a:lnTo>
                      <a:pt x="20" y="174"/>
                    </a:lnTo>
                    <a:lnTo>
                      <a:pt x="13" y="178"/>
                    </a:lnTo>
                    <a:lnTo>
                      <a:pt x="9" y="180"/>
                    </a:lnTo>
                    <a:lnTo>
                      <a:pt x="6" y="180"/>
                    </a:lnTo>
                    <a:lnTo>
                      <a:pt x="4" y="174"/>
                    </a:lnTo>
                    <a:lnTo>
                      <a:pt x="0" y="168"/>
                    </a:lnTo>
                    <a:lnTo>
                      <a:pt x="0" y="166"/>
                    </a:lnTo>
                    <a:lnTo>
                      <a:pt x="2" y="164"/>
                    </a:lnTo>
                    <a:lnTo>
                      <a:pt x="13" y="160"/>
                    </a:lnTo>
                    <a:lnTo>
                      <a:pt x="13" y="158"/>
                    </a:lnTo>
                    <a:lnTo>
                      <a:pt x="13" y="156"/>
                    </a:lnTo>
                    <a:lnTo>
                      <a:pt x="18" y="150"/>
                    </a:lnTo>
                    <a:lnTo>
                      <a:pt x="20" y="150"/>
                    </a:lnTo>
                    <a:lnTo>
                      <a:pt x="22" y="148"/>
                    </a:lnTo>
                    <a:lnTo>
                      <a:pt x="24" y="148"/>
                    </a:lnTo>
                    <a:lnTo>
                      <a:pt x="27" y="148"/>
                    </a:lnTo>
                    <a:lnTo>
                      <a:pt x="31" y="148"/>
                    </a:lnTo>
                    <a:lnTo>
                      <a:pt x="33" y="148"/>
                    </a:lnTo>
                    <a:lnTo>
                      <a:pt x="33" y="146"/>
                    </a:lnTo>
                    <a:lnTo>
                      <a:pt x="31" y="143"/>
                    </a:lnTo>
                    <a:lnTo>
                      <a:pt x="38" y="145"/>
                    </a:lnTo>
                    <a:lnTo>
                      <a:pt x="42" y="145"/>
                    </a:lnTo>
                    <a:lnTo>
                      <a:pt x="45" y="143"/>
                    </a:lnTo>
                    <a:lnTo>
                      <a:pt x="42" y="150"/>
                    </a:lnTo>
                    <a:lnTo>
                      <a:pt x="51" y="150"/>
                    </a:lnTo>
                    <a:lnTo>
                      <a:pt x="56" y="150"/>
                    </a:lnTo>
                    <a:lnTo>
                      <a:pt x="60" y="148"/>
                    </a:lnTo>
                    <a:lnTo>
                      <a:pt x="62" y="148"/>
                    </a:lnTo>
                    <a:lnTo>
                      <a:pt x="65" y="146"/>
                    </a:lnTo>
                    <a:lnTo>
                      <a:pt x="67" y="143"/>
                    </a:lnTo>
                    <a:lnTo>
                      <a:pt x="67" y="137"/>
                    </a:lnTo>
                    <a:lnTo>
                      <a:pt x="67" y="135"/>
                    </a:lnTo>
                    <a:lnTo>
                      <a:pt x="69" y="135"/>
                    </a:lnTo>
                    <a:lnTo>
                      <a:pt x="71" y="133"/>
                    </a:lnTo>
                    <a:lnTo>
                      <a:pt x="74" y="125"/>
                    </a:lnTo>
                    <a:lnTo>
                      <a:pt x="71" y="121"/>
                    </a:lnTo>
                    <a:lnTo>
                      <a:pt x="69" y="115"/>
                    </a:lnTo>
                    <a:lnTo>
                      <a:pt x="71" y="109"/>
                    </a:lnTo>
                    <a:lnTo>
                      <a:pt x="74" y="105"/>
                    </a:lnTo>
                    <a:lnTo>
                      <a:pt x="78" y="103"/>
                    </a:lnTo>
                    <a:lnTo>
                      <a:pt x="78" y="101"/>
                    </a:lnTo>
                    <a:lnTo>
                      <a:pt x="80" y="99"/>
                    </a:lnTo>
                    <a:lnTo>
                      <a:pt x="80" y="91"/>
                    </a:lnTo>
                    <a:lnTo>
                      <a:pt x="85" y="85"/>
                    </a:lnTo>
                    <a:lnTo>
                      <a:pt x="87" y="79"/>
                    </a:lnTo>
                    <a:lnTo>
                      <a:pt x="87" y="71"/>
                    </a:lnTo>
                    <a:lnTo>
                      <a:pt x="87" y="61"/>
                    </a:lnTo>
                    <a:lnTo>
                      <a:pt x="87" y="50"/>
                    </a:lnTo>
                    <a:lnTo>
                      <a:pt x="89" y="44"/>
                    </a:lnTo>
                    <a:lnTo>
                      <a:pt x="92" y="42"/>
                    </a:lnTo>
                    <a:lnTo>
                      <a:pt x="94" y="34"/>
                    </a:lnTo>
                    <a:lnTo>
                      <a:pt x="96" y="2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50" name="Freeform 806"/>
              <p:cNvSpPr>
                <a:spLocks/>
              </p:cNvSpPr>
              <p:nvPr/>
            </p:nvSpPr>
            <p:spPr bwMode="auto">
              <a:xfrm>
                <a:off x="3122" y="2459"/>
                <a:ext cx="2" cy="6"/>
              </a:xfrm>
              <a:custGeom>
                <a:avLst/>
                <a:gdLst>
                  <a:gd name="T0" fmla="*/ 2 w 2"/>
                  <a:gd name="T1" fmla="*/ 0 h 6"/>
                  <a:gd name="T2" fmla="*/ 2 w 2"/>
                  <a:gd name="T3" fmla="*/ 0 h 6"/>
                  <a:gd name="T4" fmla="*/ 0 w 2"/>
                  <a:gd name="T5" fmla="*/ 4 h 6"/>
                  <a:gd name="T6" fmla="*/ 0 w 2"/>
                  <a:gd name="T7" fmla="*/ 6 h 6"/>
                  <a:gd name="T8" fmla="*/ 0 w 2"/>
                  <a:gd name="T9" fmla="*/ 2 h 6"/>
                  <a:gd name="T10" fmla="*/ 2 w 2"/>
                  <a:gd name="T11" fmla="*/ 0 h 6"/>
                </a:gdLst>
                <a:ahLst/>
                <a:cxnLst>
                  <a:cxn ang="0">
                    <a:pos x="T0" y="T1"/>
                  </a:cxn>
                  <a:cxn ang="0">
                    <a:pos x="T2" y="T3"/>
                  </a:cxn>
                  <a:cxn ang="0">
                    <a:pos x="T4" y="T5"/>
                  </a:cxn>
                  <a:cxn ang="0">
                    <a:pos x="T6" y="T7"/>
                  </a:cxn>
                  <a:cxn ang="0">
                    <a:pos x="T8" y="T9"/>
                  </a:cxn>
                  <a:cxn ang="0">
                    <a:pos x="T10" y="T11"/>
                  </a:cxn>
                </a:cxnLst>
                <a:rect l="0" t="0" r="r" b="b"/>
                <a:pathLst>
                  <a:path w="2" h="6">
                    <a:moveTo>
                      <a:pt x="2" y="0"/>
                    </a:moveTo>
                    <a:lnTo>
                      <a:pt x="2" y="0"/>
                    </a:lnTo>
                    <a:lnTo>
                      <a:pt x="0" y="4"/>
                    </a:lnTo>
                    <a:lnTo>
                      <a:pt x="0" y="6"/>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4" name="Group 811"/>
            <p:cNvGrpSpPr>
              <a:grpSpLocks/>
            </p:cNvGrpSpPr>
            <p:nvPr/>
          </p:nvGrpSpPr>
          <p:grpSpPr bwMode="auto">
            <a:xfrm>
              <a:off x="3313" y="2133"/>
              <a:ext cx="161" cy="99"/>
              <a:chOff x="3313" y="2133"/>
              <a:chExt cx="161" cy="99"/>
            </a:xfrm>
            <a:grpFill/>
          </p:grpSpPr>
          <p:sp>
            <p:nvSpPr>
              <p:cNvPr id="2945" name="Freeform 808"/>
              <p:cNvSpPr>
                <a:spLocks noEditPoints="1"/>
              </p:cNvSpPr>
              <p:nvPr/>
            </p:nvSpPr>
            <p:spPr bwMode="auto">
              <a:xfrm>
                <a:off x="3313" y="2133"/>
                <a:ext cx="161" cy="99"/>
              </a:xfrm>
              <a:custGeom>
                <a:avLst/>
                <a:gdLst>
                  <a:gd name="T0" fmla="*/ 2 w 161"/>
                  <a:gd name="T1" fmla="*/ 35 h 99"/>
                  <a:gd name="T2" fmla="*/ 5 w 161"/>
                  <a:gd name="T3" fmla="*/ 30 h 99"/>
                  <a:gd name="T4" fmla="*/ 9 w 161"/>
                  <a:gd name="T5" fmla="*/ 28 h 99"/>
                  <a:gd name="T6" fmla="*/ 9 w 161"/>
                  <a:gd name="T7" fmla="*/ 25 h 99"/>
                  <a:gd name="T8" fmla="*/ 11 w 161"/>
                  <a:gd name="T9" fmla="*/ 21 h 99"/>
                  <a:gd name="T10" fmla="*/ 16 w 161"/>
                  <a:gd name="T11" fmla="*/ 21 h 99"/>
                  <a:gd name="T12" fmla="*/ 18 w 161"/>
                  <a:gd name="T13" fmla="*/ 23 h 99"/>
                  <a:gd name="T14" fmla="*/ 22 w 161"/>
                  <a:gd name="T15" fmla="*/ 25 h 99"/>
                  <a:gd name="T16" fmla="*/ 40 w 161"/>
                  <a:gd name="T17" fmla="*/ 27 h 99"/>
                  <a:gd name="T18" fmla="*/ 53 w 161"/>
                  <a:gd name="T19" fmla="*/ 47 h 99"/>
                  <a:gd name="T20" fmla="*/ 80 w 161"/>
                  <a:gd name="T21" fmla="*/ 16 h 99"/>
                  <a:gd name="T22" fmla="*/ 126 w 161"/>
                  <a:gd name="T23" fmla="*/ 4 h 99"/>
                  <a:gd name="T24" fmla="*/ 150 w 161"/>
                  <a:gd name="T25" fmla="*/ 35 h 99"/>
                  <a:gd name="T26" fmla="*/ 139 w 161"/>
                  <a:gd name="T27" fmla="*/ 37 h 99"/>
                  <a:gd name="T28" fmla="*/ 133 w 161"/>
                  <a:gd name="T29" fmla="*/ 41 h 99"/>
                  <a:gd name="T30" fmla="*/ 130 w 161"/>
                  <a:gd name="T31" fmla="*/ 45 h 99"/>
                  <a:gd name="T32" fmla="*/ 128 w 161"/>
                  <a:gd name="T33" fmla="*/ 51 h 99"/>
                  <a:gd name="T34" fmla="*/ 124 w 161"/>
                  <a:gd name="T35" fmla="*/ 55 h 99"/>
                  <a:gd name="T36" fmla="*/ 115 w 161"/>
                  <a:gd name="T37" fmla="*/ 61 h 99"/>
                  <a:gd name="T38" fmla="*/ 97 w 161"/>
                  <a:gd name="T39" fmla="*/ 67 h 99"/>
                  <a:gd name="T40" fmla="*/ 84 w 161"/>
                  <a:gd name="T41" fmla="*/ 75 h 99"/>
                  <a:gd name="T42" fmla="*/ 75 w 161"/>
                  <a:gd name="T43" fmla="*/ 81 h 99"/>
                  <a:gd name="T44" fmla="*/ 66 w 161"/>
                  <a:gd name="T45" fmla="*/ 77 h 99"/>
                  <a:gd name="T46" fmla="*/ 53 w 161"/>
                  <a:gd name="T47" fmla="*/ 81 h 99"/>
                  <a:gd name="T48" fmla="*/ 42 w 161"/>
                  <a:gd name="T49" fmla="*/ 83 h 99"/>
                  <a:gd name="T50" fmla="*/ 33 w 161"/>
                  <a:gd name="T51" fmla="*/ 91 h 99"/>
                  <a:gd name="T52" fmla="*/ 16 w 161"/>
                  <a:gd name="T53" fmla="*/ 91 h 99"/>
                  <a:gd name="T54" fmla="*/ 11 w 161"/>
                  <a:gd name="T55" fmla="*/ 89 h 99"/>
                  <a:gd name="T56" fmla="*/ 7 w 161"/>
                  <a:gd name="T57" fmla="*/ 71 h 99"/>
                  <a:gd name="T58" fmla="*/ 2 w 161"/>
                  <a:gd name="T59" fmla="*/ 67 h 99"/>
                  <a:gd name="T60" fmla="*/ 2 w 161"/>
                  <a:gd name="T61" fmla="*/ 53 h 99"/>
                  <a:gd name="T62" fmla="*/ 0 w 161"/>
                  <a:gd name="T63" fmla="*/ 41 h 99"/>
                  <a:gd name="T64" fmla="*/ 2 w 161"/>
                  <a:gd name="T65" fmla="*/ 35 h 99"/>
                  <a:gd name="T66" fmla="*/ 155 w 161"/>
                  <a:gd name="T67" fmla="*/ 97 h 99"/>
                  <a:gd name="T68" fmla="*/ 161 w 161"/>
                  <a:gd name="T69" fmla="*/ 99 h 99"/>
                  <a:gd name="T70" fmla="*/ 159 w 161"/>
                  <a:gd name="T71" fmla="*/ 9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 h="99">
                    <a:moveTo>
                      <a:pt x="2" y="35"/>
                    </a:moveTo>
                    <a:lnTo>
                      <a:pt x="2" y="35"/>
                    </a:lnTo>
                    <a:lnTo>
                      <a:pt x="5" y="33"/>
                    </a:lnTo>
                    <a:lnTo>
                      <a:pt x="5" y="30"/>
                    </a:lnTo>
                    <a:lnTo>
                      <a:pt x="7" y="28"/>
                    </a:lnTo>
                    <a:lnTo>
                      <a:pt x="9" y="28"/>
                    </a:lnTo>
                    <a:lnTo>
                      <a:pt x="9" y="27"/>
                    </a:lnTo>
                    <a:lnTo>
                      <a:pt x="9" y="25"/>
                    </a:lnTo>
                    <a:lnTo>
                      <a:pt x="9" y="23"/>
                    </a:lnTo>
                    <a:lnTo>
                      <a:pt x="11" y="21"/>
                    </a:lnTo>
                    <a:lnTo>
                      <a:pt x="13" y="21"/>
                    </a:lnTo>
                    <a:lnTo>
                      <a:pt x="16" y="21"/>
                    </a:lnTo>
                    <a:lnTo>
                      <a:pt x="18" y="21"/>
                    </a:lnTo>
                    <a:lnTo>
                      <a:pt x="18" y="23"/>
                    </a:lnTo>
                    <a:lnTo>
                      <a:pt x="18" y="25"/>
                    </a:lnTo>
                    <a:lnTo>
                      <a:pt x="22" y="25"/>
                    </a:lnTo>
                    <a:lnTo>
                      <a:pt x="27" y="25"/>
                    </a:lnTo>
                    <a:lnTo>
                      <a:pt x="40" y="27"/>
                    </a:lnTo>
                    <a:lnTo>
                      <a:pt x="51" y="30"/>
                    </a:lnTo>
                    <a:lnTo>
                      <a:pt x="53" y="47"/>
                    </a:lnTo>
                    <a:lnTo>
                      <a:pt x="62" y="39"/>
                    </a:lnTo>
                    <a:lnTo>
                      <a:pt x="80" y="16"/>
                    </a:lnTo>
                    <a:lnTo>
                      <a:pt x="128" y="0"/>
                    </a:lnTo>
                    <a:lnTo>
                      <a:pt x="126" y="4"/>
                    </a:lnTo>
                    <a:lnTo>
                      <a:pt x="141" y="28"/>
                    </a:lnTo>
                    <a:lnTo>
                      <a:pt x="150" y="35"/>
                    </a:lnTo>
                    <a:lnTo>
                      <a:pt x="148" y="35"/>
                    </a:lnTo>
                    <a:lnTo>
                      <a:pt x="139" y="37"/>
                    </a:lnTo>
                    <a:lnTo>
                      <a:pt x="135" y="39"/>
                    </a:lnTo>
                    <a:lnTo>
                      <a:pt x="133" y="41"/>
                    </a:lnTo>
                    <a:lnTo>
                      <a:pt x="130" y="43"/>
                    </a:lnTo>
                    <a:lnTo>
                      <a:pt x="130" y="45"/>
                    </a:lnTo>
                    <a:lnTo>
                      <a:pt x="133" y="51"/>
                    </a:lnTo>
                    <a:lnTo>
                      <a:pt x="128" y="51"/>
                    </a:lnTo>
                    <a:lnTo>
                      <a:pt x="126" y="55"/>
                    </a:lnTo>
                    <a:lnTo>
                      <a:pt x="124" y="55"/>
                    </a:lnTo>
                    <a:lnTo>
                      <a:pt x="124" y="57"/>
                    </a:lnTo>
                    <a:lnTo>
                      <a:pt x="115" y="61"/>
                    </a:lnTo>
                    <a:lnTo>
                      <a:pt x="106" y="65"/>
                    </a:lnTo>
                    <a:lnTo>
                      <a:pt x="97" y="67"/>
                    </a:lnTo>
                    <a:lnTo>
                      <a:pt x="89" y="71"/>
                    </a:lnTo>
                    <a:lnTo>
                      <a:pt x="84" y="75"/>
                    </a:lnTo>
                    <a:lnTo>
                      <a:pt x="82" y="79"/>
                    </a:lnTo>
                    <a:lnTo>
                      <a:pt x="75" y="81"/>
                    </a:lnTo>
                    <a:lnTo>
                      <a:pt x="71" y="79"/>
                    </a:lnTo>
                    <a:lnTo>
                      <a:pt x="66" y="77"/>
                    </a:lnTo>
                    <a:lnTo>
                      <a:pt x="60" y="81"/>
                    </a:lnTo>
                    <a:lnTo>
                      <a:pt x="53" y="81"/>
                    </a:lnTo>
                    <a:lnTo>
                      <a:pt x="47" y="81"/>
                    </a:lnTo>
                    <a:lnTo>
                      <a:pt x="42" y="83"/>
                    </a:lnTo>
                    <a:lnTo>
                      <a:pt x="38" y="87"/>
                    </a:lnTo>
                    <a:lnTo>
                      <a:pt x="33" y="91"/>
                    </a:lnTo>
                    <a:lnTo>
                      <a:pt x="27" y="93"/>
                    </a:lnTo>
                    <a:lnTo>
                      <a:pt x="16" y="91"/>
                    </a:lnTo>
                    <a:lnTo>
                      <a:pt x="13" y="91"/>
                    </a:lnTo>
                    <a:lnTo>
                      <a:pt x="11" y="89"/>
                    </a:lnTo>
                    <a:lnTo>
                      <a:pt x="9" y="75"/>
                    </a:lnTo>
                    <a:lnTo>
                      <a:pt x="7" y="71"/>
                    </a:lnTo>
                    <a:lnTo>
                      <a:pt x="2" y="69"/>
                    </a:lnTo>
                    <a:lnTo>
                      <a:pt x="2" y="67"/>
                    </a:lnTo>
                    <a:lnTo>
                      <a:pt x="5" y="67"/>
                    </a:lnTo>
                    <a:lnTo>
                      <a:pt x="2" y="53"/>
                    </a:lnTo>
                    <a:lnTo>
                      <a:pt x="0" y="45"/>
                    </a:lnTo>
                    <a:lnTo>
                      <a:pt x="0" y="41"/>
                    </a:lnTo>
                    <a:lnTo>
                      <a:pt x="2" y="37"/>
                    </a:lnTo>
                    <a:lnTo>
                      <a:pt x="2" y="35"/>
                    </a:lnTo>
                    <a:close/>
                    <a:moveTo>
                      <a:pt x="155" y="97"/>
                    </a:moveTo>
                    <a:lnTo>
                      <a:pt x="155" y="97"/>
                    </a:lnTo>
                    <a:lnTo>
                      <a:pt x="157" y="99"/>
                    </a:lnTo>
                    <a:lnTo>
                      <a:pt x="161" y="99"/>
                    </a:lnTo>
                    <a:lnTo>
                      <a:pt x="161" y="97"/>
                    </a:lnTo>
                    <a:lnTo>
                      <a:pt x="159" y="97"/>
                    </a:lnTo>
                    <a:lnTo>
                      <a:pt x="155"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6" name="Freeform 809"/>
              <p:cNvSpPr>
                <a:spLocks/>
              </p:cNvSpPr>
              <p:nvPr/>
            </p:nvSpPr>
            <p:spPr bwMode="auto">
              <a:xfrm>
                <a:off x="3313" y="2133"/>
                <a:ext cx="150" cy="93"/>
              </a:xfrm>
              <a:custGeom>
                <a:avLst/>
                <a:gdLst>
                  <a:gd name="T0" fmla="*/ 2 w 150"/>
                  <a:gd name="T1" fmla="*/ 35 h 93"/>
                  <a:gd name="T2" fmla="*/ 5 w 150"/>
                  <a:gd name="T3" fmla="*/ 30 h 93"/>
                  <a:gd name="T4" fmla="*/ 9 w 150"/>
                  <a:gd name="T5" fmla="*/ 28 h 93"/>
                  <a:gd name="T6" fmla="*/ 9 w 150"/>
                  <a:gd name="T7" fmla="*/ 25 h 93"/>
                  <a:gd name="T8" fmla="*/ 11 w 150"/>
                  <a:gd name="T9" fmla="*/ 21 h 93"/>
                  <a:gd name="T10" fmla="*/ 16 w 150"/>
                  <a:gd name="T11" fmla="*/ 21 h 93"/>
                  <a:gd name="T12" fmla="*/ 18 w 150"/>
                  <a:gd name="T13" fmla="*/ 23 h 93"/>
                  <a:gd name="T14" fmla="*/ 22 w 150"/>
                  <a:gd name="T15" fmla="*/ 25 h 93"/>
                  <a:gd name="T16" fmla="*/ 40 w 150"/>
                  <a:gd name="T17" fmla="*/ 27 h 93"/>
                  <a:gd name="T18" fmla="*/ 53 w 150"/>
                  <a:gd name="T19" fmla="*/ 47 h 93"/>
                  <a:gd name="T20" fmla="*/ 80 w 150"/>
                  <a:gd name="T21" fmla="*/ 16 h 93"/>
                  <a:gd name="T22" fmla="*/ 126 w 150"/>
                  <a:gd name="T23" fmla="*/ 4 h 93"/>
                  <a:gd name="T24" fmla="*/ 150 w 150"/>
                  <a:gd name="T25" fmla="*/ 35 h 93"/>
                  <a:gd name="T26" fmla="*/ 139 w 150"/>
                  <a:gd name="T27" fmla="*/ 37 h 93"/>
                  <a:gd name="T28" fmla="*/ 133 w 150"/>
                  <a:gd name="T29" fmla="*/ 41 h 93"/>
                  <a:gd name="T30" fmla="*/ 130 w 150"/>
                  <a:gd name="T31" fmla="*/ 45 h 93"/>
                  <a:gd name="T32" fmla="*/ 128 w 150"/>
                  <a:gd name="T33" fmla="*/ 51 h 93"/>
                  <a:gd name="T34" fmla="*/ 124 w 150"/>
                  <a:gd name="T35" fmla="*/ 55 h 93"/>
                  <a:gd name="T36" fmla="*/ 115 w 150"/>
                  <a:gd name="T37" fmla="*/ 61 h 93"/>
                  <a:gd name="T38" fmla="*/ 97 w 150"/>
                  <a:gd name="T39" fmla="*/ 67 h 93"/>
                  <a:gd name="T40" fmla="*/ 84 w 150"/>
                  <a:gd name="T41" fmla="*/ 75 h 93"/>
                  <a:gd name="T42" fmla="*/ 75 w 150"/>
                  <a:gd name="T43" fmla="*/ 81 h 93"/>
                  <a:gd name="T44" fmla="*/ 66 w 150"/>
                  <a:gd name="T45" fmla="*/ 77 h 93"/>
                  <a:gd name="T46" fmla="*/ 53 w 150"/>
                  <a:gd name="T47" fmla="*/ 81 h 93"/>
                  <a:gd name="T48" fmla="*/ 42 w 150"/>
                  <a:gd name="T49" fmla="*/ 83 h 93"/>
                  <a:gd name="T50" fmla="*/ 33 w 150"/>
                  <a:gd name="T51" fmla="*/ 91 h 93"/>
                  <a:gd name="T52" fmla="*/ 16 w 150"/>
                  <a:gd name="T53" fmla="*/ 91 h 93"/>
                  <a:gd name="T54" fmla="*/ 11 w 150"/>
                  <a:gd name="T55" fmla="*/ 89 h 93"/>
                  <a:gd name="T56" fmla="*/ 7 w 150"/>
                  <a:gd name="T57" fmla="*/ 71 h 93"/>
                  <a:gd name="T58" fmla="*/ 2 w 150"/>
                  <a:gd name="T59" fmla="*/ 67 h 93"/>
                  <a:gd name="T60" fmla="*/ 2 w 150"/>
                  <a:gd name="T61" fmla="*/ 53 h 93"/>
                  <a:gd name="T62" fmla="*/ 0 w 150"/>
                  <a:gd name="T63" fmla="*/ 41 h 93"/>
                  <a:gd name="T64" fmla="*/ 2 w 150"/>
                  <a:gd name="T65"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93">
                    <a:moveTo>
                      <a:pt x="2" y="35"/>
                    </a:moveTo>
                    <a:lnTo>
                      <a:pt x="2" y="35"/>
                    </a:lnTo>
                    <a:lnTo>
                      <a:pt x="5" y="33"/>
                    </a:lnTo>
                    <a:lnTo>
                      <a:pt x="5" y="30"/>
                    </a:lnTo>
                    <a:lnTo>
                      <a:pt x="7" y="28"/>
                    </a:lnTo>
                    <a:lnTo>
                      <a:pt x="9" y="28"/>
                    </a:lnTo>
                    <a:lnTo>
                      <a:pt x="9" y="27"/>
                    </a:lnTo>
                    <a:lnTo>
                      <a:pt x="9" y="25"/>
                    </a:lnTo>
                    <a:lnTo>
                      <a:pt x="9" y="23"/>
                    </a:lnTo>
                    <a:lnTo>
                      <a:pt x="11" y="21"/>
                    </a:lnTo>
                    <a:lnTo>
                      <a:pt x="13" y="21"/>
                    </a:lnTo>
                    <a:lnTo>
                      <a:pt x="16" y="21"/>
                    </a:lnTo>
                    <a:lnTo>
                      <a:pt x="18" y="21"/>
                    </a:lnTo>
                    <a:lnTo>
                      <a:pt x="18" y="23"/>
                    </a:lnTo>
                    <a:lnTo>
                      <a:pt x="18" y="25"/>
                    </a:lnTo>
                    <a:lnTo>
                      <a:pt x="22" y="25"/>
                    </a:lnTo>
                    <a:lnTo>
                      <a:pt x="27" y="25"/>
                    </a:lnTo>
                    <a:lnTo>
                      <a:pt x="40" y="27"/>
                    </a:lnTo>
                    <a:lnTo>
                      <a:pt x="51" y="30"/>
                    </a:lnTo>
                    <a:lnTo>
                      <a:pt x="53" y="47"/>
                    </a:lnTo>
                    <a:lnTo>
                      <a:pt x="62" y="39"/>
                    </a:lnTo>
                    <a:lnTo>
                      <a:pt x="80" y="16"/>
                    </a:lnTo>
                    <a:lnTo>
                      <a:pt x="128" y="0"/>
                    </a:lnTo>
                    <a:lnTo>
                      <a:pt x="126" y="4"/>
                    </a:lnTo>
                    <a:lnTo>
                      <a:pt x="141" y="28"/>
                    </a:lnTo>
                    <a:lnTo>
                      <a:pt x="150" y="35"/>
                    </a:lnTo>
                    <a:lnTo>
                      <a:pt x="148" y="35"/>
                    </a:lnTo>
                    <a:lnTo>
                      <a:pt x="139" y="37"/>
                    </a:lnTo>
                    <a:lnTo>
                      <a:pt x="135" y="39"/>
                    </a:lnTo>
                    <a:lnTo>
                      <a:pt x="133" y="41"/>
                    </a:lnTo>
                    <a:lnTo>
                      <a:pt x="130" y="43"/>
                    </a:lnTo>
                    <a:lnTo>
                      <a:pt x="130" y="45"/>
                    </a:lnTo>
                    <a:lnTo>
                      <a:pt x="133" y="51"/>
                    </a:lnTo>
                    <a:lnTo>
                      <a:pt x="128" y="51"/>
                    </a:lnTo>
                    <a:lnTo>
                      <a:pt x="126" y="55"/>
                    </a:lnTo>
                    <a:lnTo>
                      <a:pt x="124" y="55"/>
                    </a:lnTo>
                    <a:lnTo>
                      <a:pt x="124" y="57"/>
                    </a:lnTo>
                    <a:lnTo>
                      <a:pt x="115" y="61"/>
                    </a:lnTo>
                    <a:lnTo>
                      <a:pt x="106" y="65"/>
                    </a:lnTo>
                    <a:lnTo>
                      <a:pt x="97" y="67"/>
                    </a:lnTo>
                    <a:lnTo>
                      <a:pt x="89" y="71"/>
                    </a:lnTo>
                    <a:lnTo>
                      <a:pt x="84" y="75"/>
                    </a:lnTo>
                    <a:lnTo>
                      <a:pt x="82" y="79"/>
                    </a:lnTo>
                    <a:lnTo>
                      <a:pt x="75" y="81"/>
                    </a:lnTo>
                    <a:lnTo>
                      <a:pt x="71" y="79"/>
                    </a:lnTo>
                    <a:lnTo>
                      <a:pt x="66" y="77"/>
                    </a:lnTo>
                    <a:lnTo>
                      <a:pt x="60" y="81"/>
                    </a:lnTo>
                    <a:lnTo>
                      <a:pt x="53" y="81"/>
                    </a:lnTo>
                    <a:lnTo>
                      <a:pt x="47" y="81"/>
                    </a:lnTo>
                    <a:lnTo>
                      <a:pt x="42" y="83"/>
                    </a:lnTo>
                    <a:lnTo>
                      <a:pt x="38" y="87"/>
                    </a:lnTo>
                    <a:lnTo>
                      <a:pt x="33" y="91"/>
                    </a:lnTo>
                    <a:lnTo>
                      <a:pt x="27" y="93"/>
                    </a:lnTo>
                    <a:lnTo>
                      <a:pt x="16" y="91"/>
                    </a:lnTo>
                    <a:lnTo>
                      <a:pt x="13" y="91"/>
                    </a:lnTo>
                    <a:lnTo>
                      <a:pt x="11" y="89"/>
                    </a:lnTo>
                    <a:lnTo>
                      <a:pt x="9" y="75"/>
                    </a:lnTo>
                    <a:lnTo>
                      <a:pt x="7" y="71"/>
                    </a:lnTo>
                    <a:lnTo>
                      <a:pt x="2" y="69"/>
                    </a:lnTo>
                    <a:lnTo>
                      <a:pt x="2" y="67"/>
                    </a:lnTo>
                    <a:lnTo>
                      <a:pt x="5" y="67"/>
                    </a:lnTo>
                    <a:lnTo>
                      <a:pt x="2" y="53"/>
                    </a:lnTo>
                    <a:lnTo>
                      <a:pt x="0" y="45"/>
                    </a:lnTo>
                    <a:lnTo>
                      <a:pt x="0" y="41"/>
                    </a:lnTo>
                    <a:lnTo>
                      <a:pt x="2" y="37"/>
                    </a:lnTo>
                    <a:lnTo>
                      <a:pt x="2" y="3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47" name="Freeform 810"/>
              <p:cNvSpPr>
                <a:spLocks/>
              </p:cNvSpPr>
              <p:nvPr/>
            </p:nvSpPr>
            <p:spPr bwMode="auto">
              <a:xfrm>
                <a:off x="3468" y="2230"/>
                <a:ext cx="6" cy="2"/>
              </a:xfrm>
              <a:custGeom>
                <a:avLst/>
                <a:gdLst>
                  <a:gd name="T0" fmla="*/ 0 w 6"/>
                  <a:gd name="T1" fmla="*/ 0 h 2"/>
                  <a:gd name="T2" fmla="*/ 0 w 6"/>
                  <a:gd name="T3" fmla="*/ 0 h 2"/>
                  <a:gd name="T4" fmla="*/ 2 w 6"/>
                  <a:gd name="T5" fmla="*/ 2 h 2"/>
                  <a:gd name="T6" fmla="*/ 6 w 6"/>
                  <a:gd name="T7" fmla="*/ 2 h 2"/>
                  <a:gd name="T8" fmla="*/ 6 w 6"/>
                  <a:gd name="T9" fmla="*/ 0 h 2"/>
                  <a:gd name="T10" fmla="*/ 4 w 6"/>
                  <a:gd name="T11" fmla="*/ 0 h 2"/>
                  <a:gd name="T12" fmla="*/ 0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0" y="0"/>
                    </a:moveTo>
                    <a:lnTo>
                      <a:pt x="0" y="0"/>
                    </a:lnTo>
                    <a:lnTo>
                      <a:pt x="2" y="2"/>
                    </a:lnTo>
                    <a:lnTo>
                      <a:pt x="6" y="2"/>
                    </a:lnTo>
                    <a:lnTo>
                      <a:pt x="6" y="0"/>
                    </a:lnTo>
                    <a:lnTo>
                      <a:pt x="4"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5" name="Group 814"/>
            <p:cNvGrpSpPr>
              <a:grpSpLocks/>
            </p:cNvGrpSpPr>
            <p:nvPr/>
          </p:nvGrpSpPr>
          <p:grpSpPr bwMode="auto">
            <a:xfrm>
              <a:off x="2480" y="1996"/>
              <a:ext cx="124" cy="105"/>
              <a:chOff x="2480" y="1996"/>
              <a:chExt cx="124" cy="105"/>
            </a:xfrm>
            <a:grpFill/>
          </p:grpSpPr>
          <p:sp>
            <p:nvSpPr>
              <p:cNvPr id="2943" name="Freeform 812"/>
              <p:cNvSpPr>
                <a:spLocks/>
              </p:cNvSpPr>
              <p:nvPr/>
            </p:nvSpPr>
            <p:spPr bwMode="auto">
              <a:xfrm>
                <a:off x="2480" y="1996"/>
                <a:ext cx="124" cy="105"/>
              </a:xfrm>
              <a:custGeom>
                <a:avLst/>
                <a:gdLst>
                  <a:gd name="T0" fmla="*/ 67 w 124"/>
                  <a:gd name="T1" fmla="*/ 2 h 105"/>
                  <a:gd name="T2" fmla="*/ 67 w 124"/>
                  <a:gd name="T3" fmla="*/ 2 h 105"/>
                  <a:gd name="T4" fmla="*/ 65 w 124"/>
                  <a:gd name="T5" fmla="*/ 6 h 105"/>
                  <a:gd name="T6" fmla="*/ 58 w 124"/>
                  <a:gd name="T7" fmla="*/ 8 h 105"/>
                  <a:gd name="T8" fmla="*/ 56 w 124"/>
                  <a:gd name="T9" fmla="*/ 8 h 105"/>
                  <a:gd name="T10" fmla="*/ 53 w 124"/>
                  <a:gd name="T11" fmla="*/ 8 h 105"/>
                  <a:gd name="T12" fmla="*/ 51 w 124"/>
                  <a:gd name="T13" fmla="*/ 10 h 105"/>
                  <a:gd name="T14" fmla="*/ 51 w 124"/>
                  <a:gd name="T15" fmla="*/ 14 h 105"/>
                  <a:gd name="T16" fmla="*/ 49 w 124"/>
                  <a:gd name="T17" fmla="*/ 20 h 105"/>
                  <a:gd name="T18" fmla="*/ 42 w 124"/>
                  <a:gd name="T19" fmla="*/ 24 h 105"/>
                  <a:gd name="T20" fmla="*/ 38 w 124"/>
                  <a:gd name="T21" fmla="*/ 28 h 105"/>
                  <a:gd name="T22" fmla="*/ 36 w 124"/>
                  <a:gd name="T23" fmla="*/ 34 h 105"/>
                  <a:gd name="T24" fmla="*/ 33 w 124"/>
                  <a:gd name="T25" fmla="*/ 42 h 105"/>
                  <a:gd name="T26" fmla="*/ 31 w 124"/>
                  <a:gd name="T27" fmla="*/ 50 h 105"/>
                  <a:gd name="T28" fmla="*/ 27 w 124"/>
                  <a:gd name="T29" fmla="*/ 56 h 105"/>
                  <a:gd name="T30" fmla="*/ 22 w 124"/>
                  <a:gd name="T31" fmla="*/ 62 h 105"/>
                  <a:gd name="T32" fmla="*/ 16 w 124"/>
                  <a:gd name="T33" fmla="*/ 66 h 105"/>
                  <a:gd name="T34" fmla="*/ 13 w 124"/>
                  <a:gd name="T35" fmla="*/ 78 h 105"/>
                  <a:gd name="T36" fmla="*/ 11 w 124"/>
                  <a:gd name="T37" fmla="*/ 83 h 105"/>
                  <a:gd name="T38" fmla="*/ 9 w 124"/>
                  <a:gd name="T39" fmla="*/ 90 h 105"/>
                  <a:gd name="T40" fmla="*/ 5 w 124"/>
                  <a:gd name="T41" fmla="*/ 92 h 105"/>
                  <a:gd name="T42" fmla="*/ 2 w 124"/>
                  <a:gd name="T43" fmla="*/ 94 h 105"/>
                  <a:gd name="T44" fmla="*/ 0 w 124"/>
                  <a:gd name="T45" fmla="*/ 99 h 105"/>
                  <a:gd name="T46" fmla="*/ 0 w 124"/>
                  <a:gd name="T47" fmla="*/ 105 h 105"/>
                  <a:gd name="T48" fmla="*/ 2 w 124"/>
                  <a:gd name="T49" fmla="*/ 101 h 105"/>
                  <a:gd name="T50" fmla="*/ 5 w 124"/>
                  <a:gd name="T51" fmla="*/ 101 h 105"/>
                  <a:gd name="T52" fmla="*/ 56 w 124"/>
                  <a:gd name="T53" fmla="*/ 101 h 105"/>
                  <a:gd name="T54" fmla="*/ 56 w 124"/>
                  <a:gd name="T55" fmla="*/ 76 h 105"/>
                  <a:gd name="T56" fmla="*/ 56 w 124"/>
                  <a:gd name="T57" fmla="*/ 74 h 105"/>
                  <a:gd name="T58" fmla="*/ 58 w 124"/>
                  <a:gd name="T59" fmla="*/ 70 h 105"/>
                  <a:gd name="T60" fmla="*/ 62 w 124"/>
                  <a:gd name="T61" fmla="*/ 68 h 105"/>
                  <a:gd name="T62" fmla="*/ 71 w 124"/>
                  <a:gd name="T63" fmla="*/ 68 h 105"/>
                  <a:gd name="T64" fmla="*/ 73 w 124"/>
                  <a:gd name="T65" fmla="*/ 34 h 105"/>
                  <a:gd name="T66" fmla="*/ 124 w 124"/>
                  <a:gd name="T67" fmla="*/ 32 h 105"/>
                  <a:gd name="T68" fmla="*/ 124 w 124"/>
                  <a:gd name="T69" fmla="*/ 10 h 105"/>
                  <a:gd name="T70" fmla="*/ 124 w 124"/>
                  <a:gd name="T71" fmla="*/ 0 h 105"/>
                  <a:gd name="T72" fmla="*/ 67 w 124"/>
                  <a:gd name="T73"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05">
                    <a:moveTo>
                      <a:pt x="67" y="2"/>
                    </a:moveTo>
                    <a:lnTo>
                      <a:pt x="67" y="2"/>
                    </a:lnTo>
                    <a:lnTo>
                      <a:pt x="65" y="6"/>
                    </a:lnTo>
                    <a:lnTo>
                      <a:pt x="58" y="8"/>
                    </a:lnTo>
                    <a:lnTo>
                      <a:pt x="56" y="8"/>
                    </a:lnTo>
                    <a:lnTo>
                      <a:pt x="53" y="8"/>
                    </a:lnTo>
                    <a:lnTo>
                      <a:pt x="51" y="10"/>
                    </a:lnTo>
                    <a:lnTo>
                      <a:pt x="51" y="14"/>
                    </a:lnTo>
                    <a:lnTo>
                      <a:pt x="49" y="20"/>
                    </a:lnTo>
                    <a:lnTo>
                      <a:pt x="42" y="24"/>
                    </a:lnTo>
                    <a:lnTo>
                      <a:pt x="38" y="28"/>
                    </a:lnTo>
                    <a:lnTo>
                      <a:pt x="36" y="34"/>
                    </a:lnTo>
                    <a:lnTo>
                      <a:pt x="33" y="42"/>
                    </a:lnTo>
                    <a:lnTo>
                      <a:pt x="31" y="50"/>
                    </a:lnTo>
                    <a:lnTo>
                      <a:pt x="27" y="56"/>
                    </a:lnTo>
                    <a:lnTo>
                      <a:pt x="22" y="62"/>
                    </a:lnTo>
                    <a:lnTo>
                      <a:pt x="16" y="66"/>
                    </a:lnTo>
                    <a:lnTo>
                      <a:pt x="13" y="78"/>
                    </a:lnTo>
                    <a:lnTo>
                      <a:pt x="11" y="83"/>
                    </a:lnTo>
                    <a:lnTo>
                      <a:pt x="9" y="90"/>
                    </a:lnTo>
                    <a:lnTo>
                      <a:pt x="5" y="92"/>
                    </a:lnTo>
                    <a:lnTo>
                      <a:pt x="2" y="94"/>
                    </a:lnTo>
                    <a:lnTo>
                      <a:pt x="0" y="99"/>
                    </a:lnTo>
                    <a:lnTo>
                      <a:pt x="0" y="105"/>
                    </a:lnTo>
                    <a:lnTo>
                      <a:pt x="2" y="101"/>
                    </a:lnTo>
                    <a:lnTo>
                      <a:pt x="5" y="101"/>
                    </a:lnTo>
                    <a:lnTo>
                      <a:pt x="56" y="101"/>
                    </a:lnTo>
                    <a:lnTo>
                      <a:pt x="56" y="76"/>
                    </a:lnTo>
                    <a:lnTo>
                      <a:pt x="56" y="74"/>
                    </a:lnTo>
                    <a:lnTo>
                      <a:pt x="58" y="70"/>
                    </a:lnTo>
                    <a:lnTo>
                      <a:pt x="62" y="68"/>
                    </a:lnTo>
                    <a:lnTo>
                      <a:pt x="71" y="68"/>
                    </a:lnTo>
                    <a:lnTo>
                      <a:pt x="73" y="34"/>
                    </a:lnTo>
                    <a:lnTo>
                      <a:pt x="124" y="32"/>
                    </a:lnTo>
                    <a:lnTo>
                      <a:pt x="124" y="10"/>
                    </a:lnTo>
                    <a:lnTo>
                      <a:pt x="124" y="0"/>
                    </a:lnTo>
                    <a:lnTo>
                      <a:pt x="67"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4" name="Freeform 813"/>
              <p:cNvSpPr>
                <a:spLocks/>
              </p:cNvSpPr>
              <p:nvPr/>
            </p:nvSpPr>
            <p:spPr bwMode="auto">
              <a:xfrm>
                <a:off x="2480" y="1996"/>
                <a:ext cx="124" cy="105"/>
              </a:xfrm>
              <a:custGeom>
                <a:avLst/>
                <a:gdLst>
                  <a:gd name="T0" fmla="*/ 67 w 124"/>
                  <a:gd name="T1" fmla="*/ 2 h 105"/>
                  <a:gd name="T2" fmla="*/ 67 w 124"/>
                  <a:gd name="T3" fmla="*/ 2 h 105"/>
                  <a:gd name="T4" fmla="*/ 65 w 124"/>
                  <a:gd name="T5" fmla="*/ 6 h 105"/>
                  <a:gd name="T6" fmla="*/ 58 w 124"/>
                  <a:gd name="T7" fmla="*/ 8 h 105"/>
                  <a:gd name="T8" fmla="*/ 56 w 124"/>
                  <a:gd name="T9" fmla="*/ 8 h 105"/>
                  <a:gd name="T10" fmla="*/ 53 w 124"/>
                  <a:gd name="T11" fmla="*/ 8 h 105"/>
                  <a:gd name="T12" fmla="*/ 51 w 124"/>
                  <a:gd name="T13" fmla="*/ 10 h 105"/>
                  <a:gd name="T14" fmla="*/ 51 w 124"/>
                  <a:gd name="T15" fmla="*/ 14 h 105"/>
                  <a:gd name="T16" fmla="*/ 49 w 124"/>
                  <a:gd name="T17" fmla="*/ 20 h 105"/>
                  <a:gd name="T18" fmla="*/ 42 w 124"/>
                  <a:gd name="T19" fmla="*/ 24 h 105"/>
                  <a:gd name="T20" fmla="*/ 38 w 124"/>
                  <a:gd name="T21" fmla="*/ 28 h 105"/>
                  <a:gd name="T22" fmla="*/ 36 w 124"/>
                  <a:gd name="T23" fmla="*/ 34 h 105"/>
                  <a:gd name="T24" fmla="*/ 33 w 124"/>
                  <a:gd name="T25" fmla="*/ 42 h 105"/>
                  <a:gd name="T26" fmla="*/ 31 w 124"/>
                  <a:gd name="T27" fmla="*/ 50 h 105"/>
                  <a:gd name="T28" fmla="*/ 27 w 124"/>
                  <a:gd name="T29" fmla="*/ 56 h 105"/>
                  <a:gd name="T30" fmla="*/ 22 w 124"/>
                  <a:gd name="T31" fmla="*/ 62 h 105"/>
                  <a:gd name="T32" fmla="*/ 16 w 124"/>
                  <a:gd name="T33" fmla="*/ 66 h 105"/>
                  <a:gd name="T34" fmla="*/ 13 w 124"/>
                  <a:gd name="T35" fmla="*/ 78 h 105"/>
                  <a:gd name="T36" fmla="*/ 11 w 124"/>
                  <a:gd name="T37" fmla="*/ 83 h 105"/>
                  <a:gd name="T38" fmla="*/ 9 w 124"/>
                  <a:gd name="T39" fmla="*/ 90 h 105"/>
                  <a:gd name="T40" fmla="*/ 5 w 124"/>
                  <a:gd name="T41" fmla="*/ 92 h 105"/>
                  <a:gd name="T42" fmla="*/ 2 w 124"/>
                  <a:gd name="T43" fmla="*/ 94 h 105"/>
                  <a:gd name="T44" fmla="*/ 0 w 124"/>
                  <a:gd name="T45" fmla="*/ 99 h 105"/>
                  <a:gd name="T46" fmla="*/ 0 w 124"/>
                  <a:gd name="T47" fmla="*/ 105 h 105"/>
                  <a:gd name="T48" fmla="*/ 2 w 124"/>
                  <a:gd name="T49" fmla="*/ 101 h 105"/>
                  <a:gd name="T50" fmla="*/ 5 w 124"/>
                  <a:gd name="T51" fmla="*/ 101 h 105"/>
                  <a:gd name="T52" fmla="*/ 56 w 124"/>
                  <a:gd name="T53" fmla="*/ 101 h 105"/>
                  <a:gd name="T54" fmla="*/ 56 w 124"/>
                  <a:gd name="T55" fmla="*/ 76 h 105"/>
                  <a:gd name="T56" fmla="*/ 56 w 124"/>
                  <a:gd name="T57" fmla="*/ 74 h 105"/>
                  <a:gd name="T58" fmla="*/ 58 w 124"/>
                  <a:gd name="T59" fmla="*/ 70 h 105"/>
                  <a:gd name="T60" fmla="*/ 62 w 124"/>
                  <a:gd name="T61" fmla="*/ 68 h 105"/>
                  <a:gd name="T62" fmla="*/ 71 w 124"/>
                  <a:gd name="T63" fmla="*/ 68 h 105"/>
                  <a:gd name="T64" fmla="*/ 73 w 124"/>
                  <a:gd name="T65" fmla="*/ 34 h 105"/>
                  <a:gd name="T66" fmla="*/ 124 w 124"/>
                  <a:gd name="T67" fmla="*/ 32 h 105"/>
                  <a:gd name="T68" fmla="*/ 124 w 124"/>
                  <a:gd name="T69" fmla="*/ 10 h 105"/>
                  <a:gd name="T70" fmla="*/ 124 w 124"/>
                  <a:gd name="T71" fmla="*/ 0 h 105"/>
                  <a:gd name="T72" fmla="*/ 67 w 124"/>
                  <a:gd name="T73"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05">
                    <a:moveTo>
                      <a:pt x="67" y="2"/>
                    </a:moveTo>
                    <a:lnTo>
                      <a:pt x="67" y="2"/>
                    </a:lnTo>
                    <a:lnTo>
                      <a:pt x="65" y="6"/>
                    </a:lnTo>
                    <a:lnTo>
                      <a:pt x="58" y="8"/>
                    </a:lnTo>
                    <a:lnTo>
                      <a:pt x="56" y="8"/>
                    </a:lnTo>
                    <a:lnTo>
                      <a:pt x="53" y="8"/>
                    </a:lnTo>
                    <a:lnTo>
                      <a:pt x="51" y="10"/>
                    </a:lnTo>
                    <a:lnTo>
                      <a:pt x="51" y="14"/>
                    </a:lnTo>
                    <a:lnTo>
                      <a:pt x="49" y="20"/>
                    </a:lnTo>
                    <a:lnTo>
                      <a:pt x="42" y="24"/>
                    </a:lnTo>
                    <a:lnTo>
                      <a:pt x="38" y="28"/>
                    </a:lnTo>
                    <a:lnTo>
                      <a:pt x="36" y="34"/>
                    </a:lnTo>
                    <a:lnTo>
                      <a:pt x="33" y="42"/>
                    </a:lnTo>
                    <a:lnTo>
                      <a:pt x="31" y="50"/>
                    </a:lnTo>
                    <a:lnTo>
                      <a:pt x="27" y="56"/>
                    </a:lnTo>
                    <a:lnTo>
                      <a:pt x="22" y="62"/>
                    </a:lnTo>
                    <a:lnTo>
                      <a:pt x="16" y="66"/>
                    </a:lnTo>
                    <a:lnTo>
                      <a:pt x="13" y="78"/>
                    </a:lnTo>
                    <a:lnTo>
                      <a:pt x="11" y="83"/>
                    </a:lnTo>
                    <a:lnTo>
                      <a:pt x="9" y="90"/>
                    </a:lnTo>
                    <a:lnTo>
                      <a:pt x="5" y="92"/>
                    </a:lnTo>
                    <a:lnTo>
                      <a:pt x="2" y="94"/>
                    </a:lnTo>
                    <a:lnTo>
                      <a:pt x="0" y="99"/>
                    </a:lnTo>
                    <a:lnTo>
                      <a:pt x="0" y="105"/>
                    </a:lnTo>
                    <a:lnTo>
                      <a:pt x="2" y="101"/>
                    </a:lnTo>
                    <a:lnTo>
                      <a:pt x="5" y="101"/>
                    </a:lnTo>
                    <a:lnTo>
                      <a:pt x="56" y="101"/>
                    </a:lnTo>
                    <a:lnTo>
                      <a:pt x="56" y="76"/>
                    </a:lnTo>
                    <a:lnTo>
                      <a:pt x="56" y="74"/>
                    </a:lnTo>
                    <a:lnTo>
                      <a:pt x="58" y="70"/>
                    </a:lnTo>
                    <a:lnTo>
                      <a:pt x="62" y="68"/>
                    </a:lnTo>
                    <a:lnTo>
                      <a:pt x="71" y="68"/>
                    </a:lnTo>
                    <a:lnTo>
                      <a:pt x="73" y="34"/>
                    </a:lnTo>
                    <a:lnTo>
                      <a:pt x="124" y="32"/>
                    </a:lnTo>
                    <a:lnTo>
                      <a:pt x="124" y="10"/>
                    </a:lnTo>
                    <a:lnTo>
                      <a:pt x="124" y="0"/>
                    </a:lnTo>
                    <a:lnTo>
                      <a:pt x="67"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6" name="Group 817"/>
            <p:cNvGrpSpPr>
              <a:grpSpLocks/>
            </p:cNvGrpSpPr>
            <p:nvPr/>
          </p:nvGrpSpPr>
          <p:grpSpPr bwMode="auto">
            <a:xfrm>
              <a:off x="3499" y="1694"/>
              <a:ext cx="229" cy="147"/>
              <a:chOff x="3499" y="1694"/>
              <a:chExt cx="229" cy="147"/>
            </a:xfrm>
            <a:grpFill/>
          </p:grpSpPr>
          <p:sp>
            <p:nvSpPr>
              <p:cNvPr id="2941" name="Freeform 815"/>
              <p:cNvSpPr>
                <a:spLocks/>
              </p:cNvSpPr>
              <p:nvPr/>
            </p:nvSpPr>
            <p:spPr bwMode="auto">
              <a:xfrm>
                <a:off x="3499" y="1694"/>
                <a:ext cx="229" cy="147"/>
              </a:xfrm>
              <a:custGeom>
                <a:avLst/>
                <a:gdLst>
                  <a:gd name="T0" fmla="*/ 164 w 229"/>
                  <a:gd name="T1" fmla="*/ 139 h 147"/>
                  <a:gd name="T2" fmla="*/ 171 w 229"/>
                  <a:gd name="T3" fmla="*/ 131 h 147"/>
                  <a:gd name="T4" fmla="*/ 166 w 229"/>
                  <a:gd name="T5" fmla="*/ 125 h 147"/>
                  <a:gd name="T6" fmla="*/ 162 w 229"/>
                  <a:gd name="T7" fmla="*/ 119 h 147"/>
                  <a:gd name="T8" fmla="*/ 155 w 229"/>
                  <a:gd name="T9" fmla="*/ 111 h 147"/>
                  <a:gd name="T10" fmla="*/ 162 w 229"/>
                  <a:gd name="T11" fmla="*/ 107 h 147"/>
                  <a:gd name="T12" fmla="*/ 166 w 229"/>
                  <a:gd name="T13" fmla="*/ 109 h 147"/>
                  <a:gd name="T14" fmla="*/ 175 w 229"/>
                  <a:gd name="T15" fmla="*/ 103 h 147"/>
                  <a:gd name="T16" fmla="*/ 175 w 229"/>
                  <a:gd name="T17" fmla="*/ 101 h 147"/>
                  <a:gd name="T18" fmla="*/ 177 w 229"/>
                  <a:gd name="T19" fmla="*/ 93 h 147"/>
                  <a:gd name="T20" fmla="*/ 182 w 229"/>
                  <a:gd name="T21" fmla="*/ 89 h 147"/>
                  <a:gd name="T22" fmla="*/ 177 w 229"/>
                  <a:gd name="T23" fmla="*/ 81 h 147"/>
                  <a:gd name="T24" fmla="*/ 188 w 229"/>
                  <a:gd name="T25" fmla="*/ 83 h 147"/>
                  <a:gd name="T26" fmla="*/ 195 w 229"/>
                  <a:gd name="T27" fmla="*/ 75 h 147"/>
                  <a:gd name="T28" fmla="*/ 195 w 229"/>
                  <a:gd name="T29" fmla="*/ 87 h 147"/>
                  <a:gd name="T30" fmla="*/ 200 w 229"/>
                  <a:gd name="T31" fmla="*/ 93 h 147"/>
                  <a:gd name="T32" fmla="*/ 206 w 229"/>
                  <a:gd name="T33" fmla="*/ 95 h 147"/>
                  <a:gd name="T34" fmla="*/ 209 w 229"/>
                  <a:gd name="T35" fmla="*/ 91 h 147"/>
                  <a:gd name="T36" fmla="*/ 222 w 229"/>
                  <a:gd name="T37" fmla="*/ 87 h 147"/>
                  <a:gd name="T38" fmla="*/ 224 w 229"/>
                  <a:gd name="T39" fmla="*/ 77 h 147"/>
                  <a:gd name="T40" fmla="*/ 211 w 229"/>
                  <a:gd name="T41" fmla="*/ 73 h 147"/>
                  <a:gd name="T42" fmla="*/ 206 w 229"/>
                  <a:gd name="T43" fmla="*/ 71 h 147"/>
                  <a:gd name="T44" fmla="*/ 200 w 229"/>
                  <a:gd name="T45" fmla="*/ 67 h 147"/>
                  <a:gd name="T46" fmla="*/ 197 w 229"/>
                  <a:gd name="T47" fmla="*/ 65 h 147"/>
                  <a:gd name="T48" fmla="*/ 209 w 229"/>
                  <a:gd name="T49" fmla="*/ 57 h 147"/>
                  <a:gd name="T50" fmla="*/ 204 w 229"/>
                  <a:gd name="T51" fmla="*/ 54 h 147"/>
                  <a:gd name="T52" fmla="*/ 193 w 229"/>
                  <a:gd name="T53" fmla="*/ 57 h 147"/>
                  <a:gd name="T54" fmla="*/ 182 w 229"/>
                  <a:gd name="T55" fmla="*/ 61 h 147"/>
                  <a:gd name="T56" fmla="*/ 173 w 229"/>
                  <a:gd name="T57" fmla="*/ 67 h 147"/>
                  <a:gd name="T58" fmla="*/ 164 w 229"/>
                  <a:gd name="T59" fmla="*/ 77 h 147"/>
                  <a:gd name="T60" fmla="*/ 157 w 229"/>
                  <a:gd name="T61" fmla="*/ 73 h 147"/>
                  <a:gd name="T62" fmla="*/ 141 w 229"/>
                  <a:gd name="T63" fmla="*/ 69 h 147"/>
                  <a:gd name="T64" fmla="*/ 132 w 229"/>
                  <a:gd name="T65" fmla="*/ 65 h 147"/>
                  <a:gd name="T66" fmla="*/ 130 w 229"/>
                  <a:gd name="T67" fmla="*/ 59 h 147"/>
                  <a:gd name="T68" fmla="*/ 121 w 229"/>
                  <a:gd name="T69" fmla="*/ 57 h 147"/>
                  <a:gd name="T70" fmla="*/ 112 w 229"/>
                  <a:gd name="T71" fmla="*/ 52 h 147"/>
                  <a:gd name="T72" fmla="*/ 81 w 229"/>
                  <a:gd name="T73" fmla="*/ 48 h 147"/>
                  <a:gd name="T74" fmla="*/ 74 w 229"/>
                  <a:gd name="T75" fmla="*/ 26 h 147"/>
                  <a:gd name="T76" fmla="*/ 67 w 229"/>
                  <a:gd name="T77" fmla="*/ 32 h 147"/>
                  <a:gd name="T78" fmla="*/ 54 w 229"/>
                  <a:gd name="T79" fmla="*/ 40 h 147"/>
                  <a:gd name="T80" fmla="*/ 47 w 229"/>
                  <a:gd name="T81" fmla="*/ 40 h 147"/>
                  <a:gd name="T82" fmla="*/ 43 w 229"/>
                  <a:gd name="T83" fmla="*/ 42 h 147"/>
                  <a:gd name="T84" fmla="*/ 29 w 229"/>
                  <a:gd name="T85" fmla="*/ 18 h 147"/>
                  <a:gd name="T86" fmla="*/ 34 w 229"/>
                  <a:gd name="T87" fmla="*/ 2 h 147"/>
                  <a:gd name="T88" fmla="*/ 16 w 229"/>
                  <a:gd name="T89" fmla="*/ 2 h 147"/>
                  <a:gd name="T90" fmla="*/ 0 w 229"/>
                  <a:gd name="T91" fmla="*/ 67 h 147"/>
                  <a:gd name="T92" fmla="*/ 11 w 229"/>
                  <a:gd name="T93" fmla="*/ 63 h 147"/>
                  <a:gd name="T94" fmla="*/ 20 w 229"/>
                  <a:gd name="T95" fmla="*/ 56 h 147"/>
                  <a:gd name="T96" fmla="*/ 31 w 229"/>
                  <a:gd name="T97" fmla="*/ 48 h 147"/>
                  <a:gd name="T98" fmla="*/ 40 w 229"/>
                  <a:gd name="T99" fmla="*/ 65 h 147"/>
                  <a:gd name="T100" fmla="*/ 47 w 229"/>
                  <a:gd name="T101" fmla="*/ 77 h 147"/>
                  <a:gd name="T102" fmla="*/ 61 w 229"/>
                  <a:gd name="T103" fmla="*/ 77 h 147"/>
                  <a:gd name="T104" fmla="*/ 79 w 229"/>
                  <a:gd name="T105" fmla="*/ 75 h 147"/>
                  <a:gd name="T106" fmla="*/ 90 w 229"/>
                  <a:gd name="T107" fmla="*/ 93 h 147"/>
                  <a:gd name="T108" fmla="*/ 101 w 229"/>
                  <a:gd name="T109" fmla="*/ 107 h 147"/>
                  <a:gd name="T110" fmla="*/ 117 w 229"/>
                  <a:gd name="T111" fmla="*/ 119 h 147"/>
                  <a:gd name="T112" fmla="*/ 135 w 229"/>
                  <a:gd name="T113" fmla="*/ 121 h 147"/>
                  <a:gd name="T114" fmla="*/ 148 w 229"/>
                  <a:gd name="T115" fmla="*/ 127 h 147"/>
                  <a:gd name="T116" fmla="*/ 139 w 229"/>
                  <a:gd name="T117" fmla="*/ 141 h 147"/>
                  <a:gd name="T118" fmla="*/ 157 w 229"/>
                  <a:gd name="T11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9" h="147">
                    <a:moveTo>
                      <a:pt x="159" y="145"/>
                    </a:moveTo>
                    <a:lnTo>
                      <a:pt x="159" y="145"/>
                    </a:lnTo>
                    <a:lnTo>
                      <a:pt x="164" y="139"/>
                    </a:lnTo>
                    <a:lnTo>
                      <a:pt x="166" y="137"/>
                    </a:lnTo>
                    <a:lnTo>
                      <a:pt x="168" y="135"/>
                    </a:lnTo>
                    <a:lnTo>
                      <a:pt x="171" y="131"/>
                    </a:lnTo>
                    <a:lnTo>
                      <a:pt x="168" y="129"/>
                    </a:lnTo>
                    <a:lnTo>
                      <a:pt x="166" y="127"/>
                    </a:lnTo>
                    <a:lnTo>
                      <a:pt x="166" y="125"/>
                    </a:lnTo>
                    <a:lnTo>
                      <a:pt x="171" y="119"/>
                    </a:lnTo>
                    <a:lnTo>
                      <a:pt x="168" y="119"/>
                    </a:lnTo>
                    <a:lnTo>
                      <a:pt x="162" y="119"/>
                    </a:lnTo>
                    <a:lnTo>
                      <a:pt x="159" y="117"/>
                    </a:lnTo>
                    <a:lnTo>
                      <a:pt x="155" y="115"/>
                    </a:lnTo>
                    <a:lnTo>
                      <a:pt x="155" y="111"/>
                    </a:lnTo>
                    <a:lnTo>
                      <a:pt x="155" y="109"/>
                    </a:lnTo>
                    <a:lnTo>
                      <a:pt x="157" y="107"/>
                    </a:lnTo>
                    <a:lnTo>
                      <a:pt x="162" y="107"/>
                    </a:lnTo>
                    <a:lnTo>
                      <a:pt x="164" y="107"/>
                    </a:lnTo>
                    <a:lnTo>
                      <a:pt x="164" y="109"/>
                    </a:lnTo>
                    <a:lnTo>
                      <a:pt x="166" y="109"/>
                    </a:lnTo>
                    <a:lnTo>
                      <a:pt x="168" y="107"/>
                    </a:lnTo>
                    <a:lnTo>
                      <a:pt x="173" y="103"/>
                    </a:lnTo>
                    <a:lnTo>
                      <a:pt x="175" y="103"/>
                    </a:lnTo>
                    <a:lnTo>
                      <a:pt x="175" y="101"/>
                    </a:lnTo>
                    <a:lnTo>
                      <a:pt x="175" y="99"/>
                    </a:lnTo>
                    <a:lnTo>
                      <a:pt x="175" y="101"/>
                    </a:lnTo>
                    <a:lnTo>
                      <a:pt x="175" y="97"/>
                    </a:lnTo>
                    <a:lnTo>
                      <a:pt x="175" y="95"/>
                    </a:lnTo>
                    <a:lnTo>
                      <a:pt x="177" y="93"/>
                    </a:lnTo>
                    <a:lnTo>
                      <a:pt x="179" y="93"/>
                    </a:lnTo>
                    <a:lnTo>
                      <a:pt x="182" y="91"/>
                    </a:lnTo>
                    <a:lnTo>
                      <a:pt x="182" y="89"/>
                    </a:lnTo>
                    <a:lnTo>
                      <a:pt x="179" y="87"/>
                    </a:lnTo>
                    <a:lnTo>
                      <a:pt x="177" y="83"/>
                    </a:lnTo>
                    <a:lnTo>
                      <a:pt x="177" y="81"/>
                    </a:lnTo>
                    <a:lnTo>
                      <a:pt x="179" y="81"/>
                    </a:lnTo>
                    <a:lnTo>
                      <a:pt x="184" y="81"/>
                    </a:lnTo>
                    <a:lnTo>
                      <a:pt x="188" y="83"/>
                    </a:lnTo>
                    <a:lnTo>
                      <a:pt x="191" y="83"/>
                    </a:lnTo>
                    <a:lnTo>
                      <a:pt x="193" y="81"/>
                    </a:lnTo>
                    <a:lnTo>
                      <a:pt x="195" y="75"/>
                    </a:lnTo>
                    <a:lnTo>
                      <a:pt x="197" y="75"/>
                    </a:lnTo>
                    <a:lnTo>
                      <a:pt x="202" y="83"/>
                    </a:lnTo>
                    <a:lnTo>
                      <a:pt x="195" y="87"/>
                    </a:lnTo>
                    <a:lnTo>
                      <a:pt x="195" y="89"/>
                    </a:lnTo>
                    <a:lnTo>
                      <a:pt x="200" y="91"/>
                    </a:lnTo>
                    <a:lnTo>
                      <a:pt x="200" y="93"/>
                    </a:lnTo>
                    <a:lnTo>
                      <a:pt x="202" y="95"/>
                    </a:lnTo>
                    <a:lnTo>
                      <a:pt x="204" y="95"/>
                    </a:lnTo>
                    <a:lnTo>
                      <a:pt x="206" y="95"/>
                    </a:lnTo>
                    <a:lnTo>
                      <a:pt x="206" y="93"/>
                    </a:lnTo>
                    <a:lnTo>
                      <a:pt x="206" y="91"/>
                    </a:lnTo>
                    <a:lnTo>
                      <a:pt x="209" y="91"/>
                    </a:lnTo>
                    <a:lnTo>
                      <a:pt x="215" y="91"/>
                    </a:lnTo>
                    <a:lnTo>
                      <a:pt x="220" y="91"/>
                    </a:lnTo>
                    <a:lnTo>
                      <a:pt x="222" y="87"/>
                    </a:lnTo>
                    <a:lnTo>
                      <a:pt x="229" y="81"/>
                    </a:lnTo>
                    <a:lnTo>
                      <a:pt x="229" y="79"/>
                    </a:lnTo>
                    <a:lnTo>
                      <a:pt x="224" y="77"/>
                    </a:lnTo>
                    <a:lnTo>
                      <a:pt x="218" y="75"/>
                    </a:lnTo>
                    <a:lnTo>
                      <a:pt x="213" y="75"/>
                    </a:lnTo>
                    <a:lnTo>
                      <a:pt x="211" y="73"/>
                    </a:lnTo>
                    <a:lnTo>
                      <a:pt x="211" y="71"/>
                    </a:lnTo>
                    <a:lnTo>
                      <a:pt x="211" y="69"/>
                    </a:lnTo>
                    <a:lnTo>
                      <a:pt x="206" y="71"/>
                    </a:lnTo>
                    <a:lnTo>
                      <a:pt x="204" y="71"/>
                    </a:lnTo>
                    <a:lnTo>
                      <a:pt x="202" y="69"/>
                    </a:lnTo>
                    <a:lnTo>
                      <a:pt x="200" y="67"/>
                    </a:lnTo>
                    <a:lnTo>
                      <a:pt x="197" y="67"/>
                    </a:lnTo>
                    <a:lnTo>
                      <a:pt x="195" y="65"/>
                    </a:lnTo>
                    <a:lnTo>
                      <a:pt x="197" y="65"/>
                    </a:lnTo>
                    <a:lnTo>
                      <a:pt x="202" y="63"/>
                    </a:lnTo>
                    <a:lnTo>
                      <a:pt x="209" y="59"/>
                    </a:lnTo>
                    <a:lnTo>
                      <a:pt x="209" y="57"/>
                    </a:lnTo>
                    <a:lnTo>
                      <a:pt x="209" y="56"/>
                    </a:lnTo>
                    <a:lnTo>
                      <a:pt x="206" y="54"/>
                    </a:lnTo>
                    <a:lnTo>
                      <a:pt x="204" y="54"/>
                    </a:lnTo>
                    <a:lnTo>
                      <a:pt x="200" y="56"/>
                    </a:lnTo>
                    <a:lnTo>
                      <a:pt x="197" y="57"/>
                    </a:lnTo>
                    <a:lnTo>
                      <a:pt x="193" y="57"/>
                    </a:lnTo>
                    <a:lnTo>
                      <a:pt x="186" y="59"/>
                    </a:lnTo>
                    <a:lnTo>
                      <a:pt x="184" y="61"/>
                    </a:lnTo>
                    <a:lnTo>
                      <a:pt x="182" y="61"/>
                    </a:lnTo>
                    <a:lnTo>
                      <a:pt x="182" y="63"/>
                    </a:lnTo>
                    <a:lnTo>
                      <a:pt x="177" y="63"/>
                    </a:lnTo>
                    <a:lnTo>
                      <a:pt x="173" y="67"/>
                    </a:lnTo>
                    <a:lnTo>
                      <a:pt x="173" y="71"/>
                    </a:lnTo>
                    <a:lnTo>
                      <a:pt x="164" y="73"/>
                    </a:lnTo>
                    <a:lnTo>
                      <a:pt x="164" y="77"/>
                    </a:lnTo>
                    <a:lnTo>
                      <a:pt x="157" y="79"/>
                    </a:lnTo>
                    <a:lnTo>
                      <a:pt x="157" y="77"/>
                    </a:lnTo>
                    <a:lnTo>
                      <a:pt x="157" y="73"/>
                    </a:lnTo>
                    <a:lnTo>
                      <a:pt x="153" y="69"/>
                    </a:lnTo>
                    <a:lnTo>
                      <a:pt x="146" y="69"/>
                    </a:lnTo>
                    <a:lnTo>
                      <a:pt x="141" y="69"/>
                    </a:lnTo>
                    <a:lnTo>
                      <a:pt x="135" y="67"/>
                    </a:lnTo>
                    <a:lnTo>
                      <a:pt x="132" y="67"/>
                    </a:lnTo>
                    <a:lnTo>
                      <a:pt x="132" y="65"/>
                    </a:lnTo>
                    <a:lnTo>
                      <a:pt x="135" y="63"/>
                    </a:lnTo>
                    <a:lnTo>
                      <a:pt x="132" y="61"/>
                    </a:lnTo>
                    <a:lnTo>
                      <a:pt x="130" y="59"/>
                    </a:lnTo>
                    <a:lnTo>
                      <a:pt x="130" y="57"/>
                    </a:lnTo>
                    <a:lnTo>
                      <a:pt x="126" y="57"/>
                    </a:lnTo>
                    <a:lnTo>
                      <a:pt x="121" y="57"/>
                    </a:lnTo>
                    <a:lnTo>
                      <a:pt x="119" y="56"/>
                    </a:lnTo>
                    <a:lnTo>
                      <a:pt x="114" y="48"/>
                    </a:lnTo>
                    <a:lnTo>
                      <a:pt x="112" y="52"/>
                    </a:lnTo>
                    <a:lnTo>
                      <a:pt x="94" y="48"/>
                    </a:lnTo>
                    <a:lnTo>
                      <a:pt x="85" y="48"/>
                    </a:lnTo>
                    <a:lnTo>
                      <a:pt x="81" y="48"/>
                    </a:lnTo>
                    <a:lnTo>
                      <a:pt x="79" y="34"/>
                    </a:lnTo>
                    <a:lnTo>
                      <a:pt x="76" y="26"/>
                    </a:lnTo>
                    <a:lnTo>
                      <a:pt x="74" y="26"/>
                    </a:lnTo>
                    <a:lnTo>
                      <a:pt x="72" y="26"/>
                    </a:lnTo>
                    <a:lnTo>
                      <a:pt x="72" y="30"/>
                    </a:lnTo>
                    <a:lnTo>
                      <a:pt x="67" y="32"/>
                    </a:lnTo>
                    <a:lnTo>
                      <a:pt x="67" y="34"/>
                    </a:lnTo>
                    <a:lnTo>
                      <a:pt x="65" y="38"/>
                    </a:lnTo>
                    <a:lnTo>
                      <a:pt x="54" y="40"/>
                    </a:lnTo>
                    <a:lnTo>
                      <a:pt x="51" y="36"/>
                    </a:lnTo>
                    <a:lnTo>
                      <a:pt x="49" y="34"/>
                    </a:lnTo>
                    <a:lnTo>
                      <a:pt x="47" y="40"/>
                    </a:lnTo>
                    <a:lnTo>
                      <a:pt x="47" y="44"/>
                    </a:lnTo>
                    <a:lnTo>
                      <a:pt x="43" y="44"/>
                    </a:lnTo>
                    <a:lnTo>
                      <a:pt x="43" y="42"/>
                    </a:lnTo>
                    <a:lnTo>
                      <a:pt x="45" y="32"/>
                    </a:lnTo>
                    <a:lnTo>
                      <a:pt x="29" y="36"/>
                    </a:lnTo>
                    <a:lnTo>
                      <a:pt x="29" y="18"/>
                    </a:lnTo>
                    <a:lnTo>
                      <a:pt x="31" y="10"/>
                    </a:lnTo>
                    <a:lnTo>
                      <a:pt x="34" y="4"/>
                    </a:lnTo>
                    <a:lnTo>
                      <a:pt x="34" y="2"/>
                    </a:lnTo>
                    <a:lnTo>
                      <a:pt x="27" y="0"/>
                    </a:lnTo>
                    <a:lnTo>
                      <a:pt x="22" y="2"/>
                    </a:lnTo>
                    <a:lnTo>
                      <a:pt x="16" y="2"/>
                    </a:lnTo>
                    <a:lnTo>
                      <a:pt x="7" y="6"/>
                    </a:lnTo>
                    <a:lnTo>
                      <a:pt x="2" y="8"/>
                    </a:lnTo>
                    <a:lnTo>
                      <a:pt x="0" y="67"/>
                    </a:lnTo>
                    <a:lnTo>
                      <a:pt x="13" y="67"/>
                    </a:lnTo>
                    <a:lnTo>
                      <a:pt x="13" y="65"/>
                    </a:lnTo>
                    <a:lnTo>
                      <a:pt x="11" y="63"/>
                    </a:lnTo>
                    <a:lnTo>
                      <a:pt x="11" y="57"/>
                    </a:lnTo>
                    <a:lnTo>
                      <a:pt x="13" y="56"/>
                    </a:lnTo>
                    <a:lnTo>
                      <a:pt x="20" y="56"/>
                    </a:lnTo>
                    <a:lnTo>
                      <a:pt x="25" y="52"/>
                    </a:lnTo>
                    <a:lnTo>
                      <a:pt x="29" y="48"/>
                    </a:lnTo>
                    <a:lnTo>
                      <a:pt x="31" y="48"/>
                    </a:lnTo>
                    <a:lnTo>
                      <a:pt x="36" y="50"/>
                    </a:lnTo>
                    <a:lnTo>
                      <a:pt x="38" y="56"/>
                    </a:lnTo>
                    <a:lnTo>
                      <a:pt x="40" y="65"/>
                    </a:lnTo>
                    <a:lnTo>
                      <a:pt x="47" y="67"/>
                    </a:lnTo>
                    <a:lnTo>
                      <a:pt x="49" y="73"/>
                    </a:lnTo>
                    <a:lnTo>
                      <a:pt x="47" y="77"/>
                    </a:lnTo>
                    <a:lnTo>
                      <a:pt x="49" y="79"/>
                    </a:lnTo>
                    <a:lnTo>
                      <a:pt x="54" y="81"/>
                    </a:lnTo>
                    <a:lnTo>
                      <a:pt x="61" y="77"/>
                    </a:lnTo>
                    <a:lnTo>
                      <a:pt x="65" y="75"/>
                    </a:lnTo>
                    <a:lnTo>
                      <a:pt x="74" y="75"/>
                    </a:lnTo>
                    <a:lnTo>
                      <a:pt x="79" y="75"/>
                    </a:lnTo>
                    <a:lnTo>
                      <a:pt x="85" y="81"/>
                    </a:lnTo>
                    <a:lnTo>
                      <a:pt x="85" y="89"/>
                    </a:lnTo>
                    <a:lnTo>
                      <a:pt x="90" y="93"/>
                    </a:lnTo>
                    <a:lnTo>
                      <a:pt x="92" y="97"/>
                    </a:lnTo>
                    <a:lnTo>
                      <a:pt x="96" y="103"/>
                    </a:lnTo>
                    <a:lnTo>
                      <a:pt x="101" y="107"/>
                    </a:lnTo>
                    <a:lnTo>
                      <a:pt x="105" y="109"/>
                    </a:lnTo>
                    <a:lnTo>
                      <a:pt x="112" y="115"/>
                    </a:lnTo>
                    <a:lnTo>
                      <a:pt x="117" y="119"/>
                    </a:lnTo>
                    <a:lnTo>
                      <a:pt x="123" y="117"/>
                    </a:lnTo>
                    <a:lnTo>
                      <a:pt x="128" y="121"/>
                    </a:lnTo>
                    <a:lnTo>
                      <a:pt x="135" y="121"/>
                    </a:lnTo>
                    <a:lnTo>
                      <a:pt x="139" y="125"/>
                    </a:lnTo>
                    <a:lnTo>
                      <a:pt x="146" y="125"/>
                    </a:lnTo>
                    <a:lnTo>
                      <a:pt x="148" y="127"/>
                    </a:lnTo>
                    <a:lnTo>
                      <a:pt x="139" y="131"/>
                    </a:lnTo>
                    <a:lnTo>
                      <a:pt x="139" y="135"/>
                    </a:lnTo>
                    <a:lnTo>
                      <a:pt x="139" y="141"/>
                    </a:lnTo>
                    <a:lnTo>
                      <a:pt x="144" y="143"/>
                    </a:lnTo>
                    <a:lnTo>
                      <a:pt x="150" y="147"/>
                    </a:lnTo>
                    <a:lnTo>
                      <a:pt x="157" y="147"/>
                    </a:lnTo>
                    <a:lnTo>
                      <a:pt x="159" y="1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2" name="Freeform 816"/>
              <p:cNvSpPr>
                <a:spLocks/>
              </p:cNvSpPr>
              <p:nvPr/>
            </p:nvSpPr>
            <p:spPr bwMode="auto">
              <a:xfrm>
                <a:off x="3499" y="1694"/>
                <a:ext cx="229" cy="147"/>
              </a:xfrm>
              <a:custGeom>
                <a:avLst/>
                <a:gdLst>
                  <a:gd name="T0" fmla="*/ 164 w 229"/>
                  <a:gd name="T1" fmla="*/ 139 h 147"/>
                  <a:gd name="T2" fmla="*/ 171 w 229"/>
                  <a:gd name="T3" fmla="*/ 131 h 147"/>
                  <a:gd name="T4" fmla="*/ 166 w 229"/>
                  <a:gd name="T5" fmla="*/ 125 h 147"/>
                  <a:gd name="T6" fmla="*/ 162 w 229"/>
                  <a:gd name="T7" fmla="*/ 119 h 147"/>
                  <a:gd name="T8" fmla="*/ 155 w 229"/>
                  <a:gd name="T9" fmla="*/ 111 h 147"/>
                  <a:gd name="T10" fmla="*/ 162 w 229"/>
                  <a:gd name="T11" fmla="*/ 107 h 147"/>
                  <a:gd name="T12" fmla="*/ 166 w 229"/>
                  <a:gd name="T13" fmla="*/ 109 h 147"/>
                  <a:gd name="T14" fmla="*/ 175 w 229"/>
                  <a:gd name="T15" fmla="*/ 103 h 147"/>
                  <a:gd name="T16" fmla="*/ 175 w 229"/>
                  <a:gd name="T17" fmla="*/ 101 h 147"/>
                  <a:gd name="T18" fmla="*/ 177 w 229"/>
                  <a:gd name="T19" fmla="*/ 93 h 147"/>
                  <a:gd name="T20" fmla="*/ 182 w 229"/>
                  <a:gd name="T21" fmla="*/ 89 h 147"/>
                  <a:gd name="T22" fmla="*/ 177 w 229"/>
                  <a:gd name="T23" fmla="*/ 81 h 147"/>
                  <a:gd name="T24" fmla="*/ 188 w 229"/>
                  <a:gd name="T25" fmla="*/ 83 h 147"/>
                  <a:gd name="T26" fmla="*/ 195 w 229"/>
                  <a:gd name="T27" fmla="*/ 75 h 147"/>
                  <a:gd name="T28" fmla="*/ 195 w 229"/>
                  <a:gd name="T29" fmla="*/ 87 h 147"/>
                  <a:gd name="T30" fmla="*/ 200 w 229"/>
                  <a:gd name="T31" fmla="*/ 93 h 147"/>
                  <a:gd name="T32" fmla="*/ 206 w 229"/>
                  <a:gd name="T33" fmla="*/ 95 h 147"/>
                  <a:gd name="T34" fmla="*/ 209 w 229"/>
                  <a:gd name="T35" fmla="*/ 91 h 147"/>
                  <a:gd name="T36" fmla="*/ 222 w 229"/>
                  <a:gd name="T37" fmla="*/ 87 h 147"/>
                  <a:gd name="T38" fmla="*/ 224 w 229"/>
                  <a:gd name="T39" fmla="*/ 77 h 147"/>
                  <a:gd name="T40" fmla="*/ 211 w 229"/>
                  <a:gd name="T41" fmla="*/ 73 h 147"/>
                  <a:gd name="T42" fmla="*/ 206 w 229"/>
                  <a:gd name="T43" fmla="*/ 71 h 147"/>
                  <a:gd name="T44" fmla="*/ 200 w 229"/>
                  <a:gd name="T45" fmla="*/ 67 h 147"/>
                  <a:gd name="T46" fmla="*/ 197 w 229"/>
                  <a:gd name="T47" fmla="*/ 65 h 147"/>
                  <a:gd name="T48" fmla="*/ 209 w 229"/>
                  <a:gd name="T49" fmla="*/ 57 h 147"/>
                  <a:gd name="T50" fmla="*/ 204 w 229"/>
                  <a:gd name="T51" fmla="*/ 54 h 147"/>
                  <a:gd name="T52" fmla="*/ 193 w 229"/>
                  <a:gd name="T53" fmla="*/ 57 h 147"/>
                  <a:gd name="T54" fmla="*/ 182 w 229"/>
                  <a:gd name="T55" fmla="*/ 61 h 147"/>
                  <a:gd name="T56" fmla="*/ 173 w 229"/>
                  <a:gd name="T57" fmla="*/ 67 h 147"/>
                  <a:gd name="T58" fmla="*/ 164 w 229"/>
                  <a:gd name="T59" fmla="*/ 77 h 147"/>
                  <a:gd name="T60" fmla="*/ 157 w 229"/>
                  <a:gd name="T61" fmla="*/ 73 h 147"/>
                  <a:gd name="T62" fmla="*/ 141 w 229"/>
                  <a:gd name="T63" fmla="*/ 69 h 147"/>
                  <a:gd name="T64" fmla="*/ 132 w 229"/>
                  <a:gd name="T65" fmla="*/ 65 h 147"/>
                  <a:gd name="T66" fmla="*/ 130 w 229"/>
                  <a:gd name="T67" fmla="*/ 59 h 147"/>
                  <a:gd name="T68" fmla="*/ 121 w 229"/>
                  <a:gd name="T69" fmla="*/ 57 h 147"/>
                  <a:gd name="T70" fmla="*/ 112 w 229"/>
                  <a:gd name="T71" fmla="*/ 52 h 147"/>
                  <a:gd name="T72" fmla="*/ 81 w 229"/>
                  <a:gd name="T73" fmla="*/ 48 h 147"/>
                  <a:gd name="T74" fmla="*/ 74 w 229"/>
                  <a:gd name="T75" fmla="*/ 26 h 147"/>
                  <a:gd name="T76" fmla="*/ 67 w 229"/>
                  <a:gd name="T77" fmla="*/ 32 h 147"/>
                  <a:gd name="T78" fmla="*/ 54 w 229"/>
                  <a:gd name="T79" fmla="*/ 40 h 147"/>
                  <a:gd name="T80" fmla="*/ 47 w 229"/>
                  <a:gd name="T81" fmla="*/ 40 h 147"/>
                  <a:gd name="T82" fmla="*/ 43 w 229"/>
                  <a:gd name="T83" fmla="*/ 42 h 147"/>
                  <a:gd name="T84" fmla="*/ 29 w 229"/>
                  <a:gd name="T85" fmla="*/ 18 h 147"/>
                  <a:gd name="T86" fmla="*/ 34 w 229"/>
                  <a:gd name="T87" fmla="*/ 2 h 147"/>
                  <a:gd name="T88" fmla="*/ 16 w 229"/>
                  <a:gd name="T89" fmla="*/ 2 h 147"/>
                  <a:gd name="T90" fmla="*/ 0 w 229"/>
                  <a:gd name="T91" fmla="*/ 67 h 147"/>
                  <a:gd name="T92" fmla="*/ 11 w 229"/>
                  <a:gd name="T93" fmla="*/ 63 h 147"/>
                  <a:gd name="T94" fmla="*/ 20 w 229"/>
                  <a:gd name="T95" fmla="*/ 56 h 147"/>
                  <a:gd name="T96" fmla="*/ 31 w 229"/>
                  <a:gd name="T97" fmla="*/ 48 h 147"/>
                  <a:gd name="T98" fmla="*/ 40 w 229"/>
                  <a:gd name="T99" fmla="*/ 65 h 147"/>
                  <a:gd name="T100" fmla="*/ 47 w 229"/>
                  <a:gd name="T101" fmla="*/ 77 h 147"/>
                  <a:gd name="T102" fmla="*/ 61 w 229"/>
                  <a:gd name="T103" fmla="*/ 77 h 147"/>
                  <a:gd name="T104" fmla="*/ 79 w 229"/>
                  <a:gd name="T105" fmla="*/ 75 h 147"/>
                  <a:gd name="T106" fmla="*/ 90 w 229"/>
                  <a:gd name="T107" fmla="*/ 93 h 147"/>
                  <a:gd name="T108" fmla="*/ 101 w 229"/>
                  <a:gd name="T109" fmla="*/ 107 h 147"/>
                  <a:gd name="T110" fmla="*/ 117 w 229"/>
                  <a:gd name="T111" fmla="*/ 119 h 147"/>
                  <a:gd name="T112" fmla="*/ 135 w 229"/>
                  <a:gd name="T113" fmla="*/ 121 h 147"/>
                  <a:gd name="T114" fmla="*/ 148 w 229"/>
                  <a:gd name="T115" fmla="*/ 127 h 147"/>
                  <a:gd name="T116" fmla="*/ 139 w 229"/>
                  <a:gd name="T117" fmla="*/ 141 h 147"/>
                  <a:gd name="T118" fmla="*/ 157 w 229"/>
                  <a:gd name="T11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9" h="147">
                    <a:moveTo>
                      <a:pt x="159" y="145"/>
                    </a:moveTo>
                    <a:lnTo>
                      <a:pt x="159" y="145"/>
                    </a:lnTo>
                    <a:lnTo>
                      <a:pt x="164" y="139"/>
                    </a:lnTo>
                    <a:lnTo>
                      <a:pt x="166" y="137"/>
                    </a:lnTo>
                    <a:lnTo>
                      <a:pt x="168" y="135"/>
                    </a:lnTo>
                    <a:lnTo>
                      <a:pt x="171" y="131"/>
                    </a:lnTo>
                    <a:lnTo>
                      <a:pt x="168" y="129"/>
                    </a:lnTo>
                    <a:lnTo>
                      <a:pt x="166" y="127"/>
                    </a:lnTo>
                    <a:lnTo>
                      <a:pt x="166" y="125"/>
                    </a:lnTo>
                    <a:lnTo>
                      <a:pt x="171" y="119"/>
                    </a:lnTo>
                    <a:lnTo>
                      <a:pt x="168" y="119"/>
                    </a:lnTo>
                    <a:lnTo>
                      <a:pt x="162" y="119"/>
                    </a:lnTo>
                    <a:lnTo>
                      <a:pt x="159" y="117"/>
                    </a:lnTo>
                    <a:lnTo>
                      <a:pt x="155" y="115"/>
                    </a:lnTo>
                    <a:lnTo>
                      <a:pt x="155" y="111"/>
                    </a:lnTo>
                    <a:lnTo>
                      <a:pt x="155" y="109"/>
                    </a:lnTo>
                    <a:lnTo>
                      <a:pt x="157" y="107"/>
                    </a:lnTo>
                    <a:lnTo>
                      <a:pt x="162" y="107"/>
                    </a:lnTo>
                    <a:lnTo>
                      <a:pt x="164" y="107"/>
                    </a:lnTo>
                    <a:lnTo>
                      <a:pt x="164" y="109"/>
                    </a:lnTo>
                    <a:lnTo>
                      <a:pt x="166" y="109"/>
                    </a:lnTo>
                    <a:lnTo>
                      <a:pt x="168" y="107"/>
                    </a:lnTo>
                    <a:lnTo>
                      <a:pt x="173" y="103"/>
                    </a:lnTo>
                    <a:lnTo>
                      <a:pt x="175" y="103"/>
                    </a:lnTo>
                    <a:lnTo>
                      <a:pt x="175" y="101"/>
                    </a:lnTo>
                    <a:lnTo>
                      <a:pt x="175" y="99"/>
                    </a:lnTo>
                    <a:lnTo>
                      <a:pt x="175" y="101"/>
                    </a:lnTo>
                    <a:lnTo>
                      <a:pt x="175" y="97"/>
                    </a:lnTo>
                    <a:lnTo>
                      <a:pt x="175" y="95"/>
                    </a:lnTo>
                    <a:lnTo>
                      <a:pt x="177" y="93"/>
                    </a:lnTo>
                    <a:lnTo>
                      <a:pt x="179" y="93"/>
                    </a:lnTo>
                    <a:lnTo>
                      <a:pt x="182" y="91"/>
                    </a:lnTo>
                    <a:lnTo>
                      <a:pt x="182" y="89"/>
                    </a:lnTo>
                    <a:lnTo>
                      <a:pt x="179" y="87"/>
                    </a:lnTo>
                    <a:lnTo>
                      <a:pt x="177" y="83"/>
                    </a:lnTo>
                    <a:lnTo>
                      <a:pt x="177" y="81"/>
                    </a:lnTo>
                    <a:lnTo>
                      <a:pt x="179" y="81"/>
                    </a:lnTo>
                    <a:lnTo>
                      <a:pt x="184" y="81"/>
                    </a:lnTo>
                    <a:lnTo>
                      <a:pt x="188" y="83"/>
                    </a:lnTo>
                    <a:lnTo>
                      <a:pt x="191" y="83"/>
                    </a:lnTo>
                    <a:lnTo>
                      <a:pt x="193" y="81"/>
                    </a:lnTo>
                    <a:lnTo>
                      <a:pt x="195" y="75"/>
                    </a:lnTo>
                    <a:lnTo>
                      <a:pt x="197" y="75"/>
                    </a:lnTo>
                    <a:lnTo>
                      <a:pt x="202" y="83"/>
                    </a:lnTo>
                    <a:lnTo>
                      <a:pt x="195" y="87"/>
                    </a:lnTo>
                    <a:lnTo>
                      <a:pt x="195" y="89"/>
                    </a:lnTo>
                    <a:lnTo>
                      <a:pt x="200" y="91"/>
                    </a:lnTo>
                    <a:lnTo>
                      <a:pt x="200" y="93"/>
                    </a:lnTo>
                    <a:lnTo>
                      <a:pt x="202" y="95"/>
                    </a:lnTo>
                    <a:lnTo>
                      <a:pt x="204" y="95"/>
                    </a:lnTo>
                    <a:lnTo>
                      <a:pt x="206" y="95"/>
                    </a:lnTo>
                    <a:lnTo>
                      <a:pt x="206" y="93"/>
                    </a:lnTo>
                    <a:lnTo>
                      <a:pt x="206" y="91"/>
                    </a:lnTo>
                    <a:lnTo>
                      <a:pt x="209" y="91"/>
                    </a:lnTo>
                    <a:lnTo>
                      <a:pt x="215" y="91"/>
                    </a:lnTo>
                    <a:lnTo>
                      <a:pt x="220" y="91"/>
                    </a:lnTo>
                    <a:lnTo>
                      <a:pt x="222" y="87"/>
                    </a:lnTo>
                    <a:lnTo>
                      <a:pt x="229" y="81"/>
                    </a:lnTo>
                    <a:lnTo>
                      <a:pt x="229" y="79"/>
                    </a:lnTo>
                    <a:lnTo>
                      <a:pt x="224" y="77"/>
                    </a:lnTo>
                    <a:lnTo>
                      <a:pt x="218" y="75"/>
                    </a:lnTo>
                    <a:lnTo>
                      <a:pt x="213" y="75"/>
                    </a:lnTo>
                    <a:lnTo>
                      <a:pt x="211" y="73"/>
                    </a:lnTo>
                    <a:lnTo>
                      <a:pt x="211" y="71"/>
                    </a:lnTo>
                    <a:lnTo>
                      <a:pt x="211" y="69"/>
                    </a:lnTo>
                    <a:lnTo>
                      <a:pt x="206" y="71"/>
                    </a:lnTo>
                    <a:lnTo>
                      <a:pt x="204" y="71"/>
                    </a:lnTo>
                    <a:lnTo>
                      <a:pt x="202" y="69"/>
                    </a:lnTo>
                    <a:lnTo>
                      <a:pt x="200" y="67"/>
                    </a:lnTo>
                    <a:lnTo>
                      <a:pt x="197" y="67"/>
                    </a:lnTo>
                    <a:lnTo>
                      <a:pt x="195" y="65"/>
                    </a:lnTo>
                    <a:lnTo>
                      <a:pt x="197" y="65"/>
                    </a:lnTo>
                    <a:lnTo>
                      <a:pt x="202" y="63"/>
                    </a:lnTo>
                    <a:lnTo>
                      <a:pt x="209" y="59"/>
                    </a:lnTo>
                    <a:lnTo>
                      <a:pt x="209" y="57"/>
                    </a:lnTo>
                    <a:lnTo>
                      <a:pt x="209" y="56"/>
                    </a:lnTo>
                    <a:lnTo>
                      <a:pt x="206" y="54"/>
                    </a:lnTo>
                    <a:lnTo>
                      <a:pt x="204" y="54"/>
                    </a:lnTo>
                    <a:lnTo>
                      <a:pt x="200" y="56"/>
                    </a:lnTo>
                    <a:lnTo>
                      <a:pt x="197" y="57"/>
                    </a:lnTo>
                    <a:lnTo>
                      <a:pt x="193" y="57"/>
                    </a:lnTo>
                    <a:lnTo>
                      <a:pt x="186" y="59"/>
                    </a:lnTo>
                    <a:lnTo>
                      <a:pt x="184" y="61"/>
                    </a:lnTo>
                    <a:lnTo>
                      <a:pt x="182" y="61"/>
                    </a:lnTo>
                    <a:lnTo>
                      <a:pt x="182" y="63"/>
                    </a:lnTo>
                    <a:lnTo>
                      <a:pt x="177" y="63"/>
                    </a:lnTo>
                    <a:lnTo>
                      <a:pt x="173" y="67"/>
                    </a:lnTo>
                    <a:lnTo>
                      <a:pt x="173" y="71"/>
                    </a:lnTo>
                    <a:lnTo>
                      <a:pt x="164" y="73"/>
                    </a:lnTo>
                    <a:lnTo>
                      <a:pt x="164" y="77"/>
                    </a:lnTo>
                    <a:lnTo>
                      <a:pt x="157" y="79"/>
                    </a:lnTo>
                    <a:lnTo>
                      <a:pt x="157" y="77"/>
                    </a:lnTo>
                    <a:lnTo>
                      <a:pt x="157" y="73"/>
                    </a:lnTo>
                    <a:lnTo>
                      <a:pt x="153" y="69"/>
                    </a:lnTo>
                    <a:lnTo>
                      <a:pt x="146" y="69"/>
                    </a:lnTo>
                    <a:lnTo>
                      <a:pt x="141" y="69"/>
                    </a:lnTo>
                    <a:lnTo>
                      <a:pt x="135" y="67"/>
                    </a:lnTo>
                    <a:lnTo>
                      <a:pt x="132" y="67"/>
                    </a:lnTo>
                    <a:lnTo>
                      <a:pt x="132" y="65"/>
                    </a:lnTo>
                    <a:lnTo>
                      <a:pt x="135" y="63"/>
                    </a:lnTo>
                    <a:lnTo>
                      <a:pt x="132" y="61"/>
                    </a:lnTo>
                    <a:lnTo>
                      <a:pt x="130" y="59"/>
                    </a:lnTo>
                    <a:lnTo>
                      <a:pt x="130" y="57"/>
                    </a:lnTo>
                    <a:lnTo>
                      <a:pt x="126" y="57"/>
                    </a:lnTo>
                    <a:lnTo>
                      <a:pt x="121" y="57"/>
                    </a:lnTo>
                    <a:lnTo>
                      <a:pt x="119" y="56"/>
                    </a:lnTo>
                    <a:lnTo>
                      <a:pt x="114" y="48"/>
                    </a:lnTo>
                    <a:lnTo>
                      <a:pt x="112" y="52"/>
                    </a:lnTo>
                    <a:lnTo>
                      <a:pt x="94" y="48"/>
                    </a:lnTo>
                    <a:lnTo>
                      <a:pt x="85" y="48"/>
                    </a:lnTo>
                    <a:lnTo>
                      <a:pt x="81" y="48"/>
                    </a:lnTo>
                    <a:lnTo>
                      <a:pt x="79" y="34"/>
                    </a:lnTo>
                    <a:lnTo>
                      <a:pt x="76" y="26"/>
                    </a:lnTo>
                    <a:lnTo>
                      <a:pt x="74" y="26"/>
                    </a:lnTo>
                    <a:lnTo>
                      <a:pt x="72" y="26"/>
                    </a:lnTo>
                    <a:lnTo>
                      <a:pt x="72" y="30"/>
                    </a:lnTo>
                    <a:lnTo>
                      <a:pt x="67" y="32"/>
                    </a:lnTo>
                    <a:lnTo>
                      <a:pt x="67" y="34"/>
                    </a:lnTo>
                    <a:lnTo>
                      <a:pt x="65" y="38"/>
                    </a:lnTo>
                    <a:lnTo>
                      <a:pt x="54" y="40"/>
                    </a:lnTo>
                    <a:lnTo>
                      <a:pt x="51" y="36"/>
                    </a:lnTo>
                    <a:lnTo>
                      <a:pt x="49" y="34"/>
                    </a:lnTo>
                    <a:lnTo>
                      <a:pt x="47" y="40"/>
                    </a:lnTo>
                    <a:lnTo>
                      <a:pt x="47" y="44"/>
                    </a:lnTo>
                    <a:lnTo>
                      <a:pt x="43" y="44"/>
                    </a:lnTo>
                    <a:lnTo>
                      <a:pt x="43" y="42"/>
                    </a:lnTo>
                    <a:lnTo>
                      <a:pt x="45" y="32"/>
                    </a:lnTo>
                    <a:lnTo>
                      <a:pt x="29" y="36"/>
                    </a:lnTo>
                    <a:lnTo>
                      <a:pt x="29" y="18"/>
                    </a:lnTo>
                    <a:lnTo>
                      <a:pt x="31" y="10"/>
                    </a:lnTo>
                    <a:lnTo>
                      <a:pt x="34" y="4"/>
                    </a:lnTo>
                    <a:lnTo>
                      <a:pt x="34" y="2"/>
                    </a:lnTo>
                    <a:lnTo>
                      <a:pt x="27" y="0"/>
                    </a:lnTo>
                    <a:lnTo>
                      <a:pt x="22" y="2"/>
                    </a:lnTo>
                    <a:lnTo>
                      <a:pt x="16" y="2"/>
                    </a:lnTo>
                    <a:lnTo>
                      <a:pt x="7" y="6"/>
                    </a:lnTo>
                    <a:lnTo>
                      <a:pt x="2" y="8"/>
                    </a:lnTo>
                    <a:lnTo>
                      <a:pt x="0" y="67"/>
                    </a:lnTo>
                    <a:lnTo>
                      <a:pt x="13" y="67"/>
                    </a:lnTo>
                    <a:lnTo>
                      <a:pt x="13" y="65"/>
                    </a:lnTo>
                    <a:lnTo>
                      <a:pt x="11" y="63"/>
                    </a:lnTo>
                    <a:lnTo>
                      <a:pt x="11" y="57"/>
                    </a:lnTo>
                    <a:lnTo>
                      <a:pt x="13" y="56"/>
                    </a:lnTo>
                    <a:lnTo>
                      <a:pt x="20" y="56"/>
                    </a:lnTo>
                    <a:lnTo>
                      <a:pt x="25" y="52"/>
                    </a:lnTo>
                    <a:lnTo>
                      <a:pt x="29" y="48"/>
                    </a:lnTo>
                    <a:lnTo>
                      <a:pt x="31" y="48"/>
                    </a:lnTo>
                    <a:lnTo>
                      <a:pt x="36" y="50"/>
                    </a:lnTo>
                    <a:lnTo>
                      <a:pt x="38" y="56"/>
                    </a:lnTo>
                    <a:lnTo>
                      <a:pt x="40" y="65"/>
                    </a:lnTo>
                    <a:lnTo>
                      <a:pt x="47" y="67"/>
                    </a:lnTo>
                    <a:lnTo>
                      <a:pt x="49" y="73"/>
                    </a:lnTo>
                    <a:lnTo>
                      <a:pt x="47" y="77"/>
                    </a:lnTo>
                    <a:lnTo>
                      <a:pt x="49" y="79"/>
                    </a:lnTo>
                    <a:lnTo>
                      <a:pt x="54" y="81"/>
                    </a:lnTo>
                    <a:lnTo>
                      <a:pt x="61" y="77"/>
                    </a:lnTo>
                    <a:lnTo>
                      <a:pt x="65" y="75"/>
                    </a:lnTo>
                    <a:lnTo>
                      <a:pt x="74" y="75"/>
                    </a:lnTo>
                    <a:lnTo>
                      <a:pt x="79" y="75"/>
                    </a:lnTo>
                    <a:lnTo>
                      <a:pt x="85" y="81"/>
                    </a:lnTo>
                    <a:lnTo>
                      <a:pt x="85" y="89"/>
                    </a:lnTo>
                    <a:lnTo>
                      <a:pt x="90" y="93"/>
                    </a:lnTo>
                    <a:lnTo>
                      <a:pt x="92" y="97"/>
                    </a:lnTo>
                    <a:lnTo>
                      <a:pt x="96" y="103"/>
                    </a:lnTo>
                    <a:lnTo>
                      <a:pt x="101" y="107"/>
                    </a:lnTo>
                    <a:lnTo>
                      <a:pt x="105" y="109"/>
                    </a:lnTo>
                    <a:lnTo>
                      <a:pt x="112" y="115"/>
                    </a:lnTo>
                    <a:lnTo>
                      <a:pt x="117" y="119"/>
                    </a:lnTo>
                    <a:lnTo>
                      <a:pt x="123" y="117"/>
                    </a:lnTo>
                    <a:lnTo>
                      <a:pt x="128" y="121"/>
                    </a:lnTo>
                    <a:lnTo>
                      <a:pt x="135" y="121"/>
                    </a:lnTo>
                    <a:lnTo>
                      <a:pt x="139" y="125"/>
                    </a:lnTo>
                    <a:lnTo>
                      <a:pt x="146" y="125"/>
                    </a:lnTo>
                    <a:lnTo>
                      <a:pt x="148" y="127"/>
                    </a:lnTo>
                    <a:lnTo>
                      <a:pt x="139" y="131"/>
                    </a:lnTo>
                    <a:lnTo>
                      <a:pt x="139" y="135"/>
                    </a:lnTo>
                    <a:lnTo>
                      <a:pt x="139" y="141"/>
                    </a:lnTo>
                    <a:lnTo>
                      <a:pt x="144" y="143"/>
                    </a:lnTo>
                    <a:lnTo>
                      <a:pt x="150" y="147"/>
                    </a:lnTo>
                    <a:lnTo>
                      <a:pt x="157" y="147"/>
                    </a:lnTo>
                    <a:lnTo>
                      <a:pt x="159" y="14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7" name="Group 820"/>
            <p:cNvGrpSpPr>
              <a:grpSpLocks/>
            </p:cNvGrpSpPr>
            <p:nvPr/>
          </p:nvGrpSpPr>
          <p:grpSpPr bwMode="auto">
            <a:xfrm>
              <a:off x="3427" y="2027"/>
              <a:ext cx="78" cy="42"/>
              <a:chOff x="3427" y="2027"/>
              <a:chExt cx="78" cy="42"/>
            </a:xfrm>
            <a:grpFill/>
          </p:grpSpPr>
          <p:sp>
            <p:nvSpPr>
              <p:cNvPr id="2939" name="Freeform 818"/>
              <p:cNvSpPr>
                <a:spLocks/>
              </p:cNvSpPr>
              <p:nvPr/>
            </p:nvSpPr>
            <p:spPr bwMode="auto">
              <a:xfrm>
                <a:off x="3427" y="2027"/>
                <a:ext cx="78" cy="42"/>
              </a:xfrm>
              <a:custGeom>
                <a:avLst/>
                <a:gdLst>
                  <a:gd name="T0" fmla="*/ 0 w 78"/>
                  <a:gd name="T1" fmla="*/ 10 h 42"/>
                  <a:gd name="T2" fmla="*/ 0 w 78"/>
                  <a:gd name="T3" fmla="*/ 15 h 42"/>
                  <a:gd name="T4" fmla="*/ 7 w 78"/>
                  <a:gd name="T5" fmla="*/ 23 h 42"/>
                  <a:gd name="T6" fmla="*/ 9 w 78"/>
                  <a:gd name="T7" fmla="*/ 35 h 42"/>
                  <a:gd name="T8" fmla="*/ 55 w 78"/>
                  <a:gd name="T9" fmla="*/ 42 h 42"/>
                  <a:gd name="T10" fmla="*/ 59 w 78"/>
                  <a:gd name="T11" fmla="*/ 42 h 42"/>
                  <a:gd name="T12" fmla="*/ 59 w 78"/>
                  <a:gd name="T13" fmla="*/ 38 h 42"/>
                  <a:gd name="T14" fmla="*/ 64 w 78"/>
                  <a:gd name="T15" fmla="*/ 33 h 42"/>
                  <a:gd name="T16" fmla="*/ 66 w 78"/>
                  <a:gd name="T17" fmla="*/ 27 h 42"/>
                  <a:gd name="T18" fmla="*/ 64 w 78"/>
                  <a:gd name="T19" fmla="*/ 23 h 42"/>
                  <a:gd name="T20" fmla="*/ 62 w 78"/>
                  <a:gd name="T21" fmla="*/ 23 h 42"/>
                  <a:gd name="T22" fmla="*/ 64 w 78"/>
                  <a:gd name="T23" fmla="*/ 19 h 42"/>
                  <a:gd name="T24" fmla="*/ 68 w 78"/>
                  <a:gd name="T25" fmla="*/ 17 h 42"/>
                  <a:gd name="T26" fmla="*/ 66 w 78"/>
                  <a:gd name="T27" fmla="*/ 15 h 42"/>
                  <a:gd name="T28" fmla="*/ 66 w 78"/>
                  <a:gd name="T29" fmla="*/ 14 h 42"/>
                  <a:gd name="T30" fmla="*/ 66 w 78"/>
                  <a:gd name="T31" fmla="*/ 12 h 42"/>
                  <a:gd name="T32" fmla="*/ 68 w 78"/>
                  <a:gd name="T33" fmla="*/ 14 h 42"/>
                  <a:gd name="T34" fmla="*/ 71 w 78"/>
                  <a:gd name="T35" fmla="*/ 14 h 42"/>
                  <a:gd name="T36" fmla="*/ 75 w 78"/>
                  <a:gd name="T37" fmla="*/ 10 h 42"/>
                  <a:gd name="T38" fmla="*/ 78 w 78"/>
                  <a:gd name="T39" fmla="*/ 10 h 42"/>
                  <a:gd name="T40" fmla="*/ 75 w 78"/>
                  <a:gd name="T41" fmla="*/ 8 h 42"/>
                  <a:gd name="T42" fmla="*/ 68 w 78"/>
                  <a:gd name="T43" fmla="*/ 4 h 42"/>
                  <a:gd name="T44" fmla="*/ 71 w 78"/>
                  <a:gd name="T45" fmla="*/ 0 h 42"/>
                  <a:gd name="T46" fmla="*/ 66 w 78"/>
                  <a:gd name="T47" fmla="*/ 0 h 42"/>
                  <a:gd name="T48" fmla="*/ 57 w 78"/>
                  <a:gd name="T49" fmla="*/ 10 h 42"/>
                  <a:gd name="T50" fmla="*/ 50 w 78"/>
                  <a:gd name="T51" fmla="*/ 14 h 42"/>
                  <a:gd name="T52" fmla="*/ 41 w 78"/>
                  <a:gd name="T53" fmla="*/ 17 h 42"/>
                  <a:gd name="T54" fmla="*/ 39 w 78"/>
                  <a:gd name="T55" fmla="*/ 21 h 42"/>
                  <a:gd name="T56" fmla="*/ 37 w 78"/>
                  <a:gd name="T57" fmla="*/ 21 h 42"/>
                  <a:gd name="T58" fmla="*/ 32 w 78"/>
                  <a:gd name="T59" fmla="*/ 19 h 42"/>
                  <a:gd name="T60" fmla="*/ 28 w 78"/>
                  <a:gd name="T61" fmla="*/ 17 h 42"/>
                  <a:gd name="T62" fmla="*/ 21 w 78"/>
                  <a:gd name="T63" fmla="*/ 19 h 42"/>
                  <a:gd name="T64" fmla="*/ 16 w 78"/>
                  <a:gd name="T65" fmla="*/ 19 h 42"/>
                  <a:gd name="T66" fmla="*/ 14 w 78"/>
                  <a:gd name="T67" fmla="*/ 19 h 42"/>
                  <a:gd name="T68" fmla="*/ 5 w 78"/>
                  <a:gd name="T69" fmla="*/ 17 h 42"/>
                  <a:gd name="T70" fmla="*/ 5 w 78"/>
                  <a:gd name="T71" fmla="*/ 12 h 42"/>
                  <a:gd name="T72" fmla="*/ 0 w 78"/>
                  <a:gd name="T73"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42">
                    <a:moveTo>
                      <a:pt x="0" y="10"/>
                    </a:moveTo>
                    <a:lnTo>
                      <a:pt x="0" y="15"/>
                    </a:lnTo>
                    <a:lnTo>
                      <a:pt x="7" y="23"/>
                    </a:lnTo>
                    <a:lnTo>
                      <a:pt x="9" y="35"/>
                    </a:lnTo>
                    <a:lnTo>
                      <a:pt x="55" y="42"/>
                    </a:lnTo>
                    <a:lnTo>
                      <a:pt x="59" y="42"/>
                    </a:lnTo>
                    <a:lnTo>
                      <a:pt x="59" y="38"/>
                    </a:lnTo>
                    <a:lnTo>
                      <a:pt x="64" y="33"/>
                    </a:lnTo>
                    <a:lnTo>
                      <a:pt x="66" y="27"/>
                    </a:lnTo>
                    <a:lnTo>
                      <a:pt x="64" y="23"/>
                    </a:lnTo>
                    <a:lnTo>
                      <a:pt x="62" y="23"/>
                    </a:lnTo>
                    <a:lnTo>
                      <a:pt x="64" y="19"/>
                    </a:lnTo>
                    <a:lnTo>
                      <a:pt x="68" y="17"/>
                    </a:lnTo>
                    <a:lnTo>
                      <a:pt x="66" y="15"/>
                    </a:lnTo>
                    <a:lnTo>
                      <a:pt x="66" y="14"/>
                    </a:lnTo>
                    <a:lnTo>
                      <a:pt x="66" y="12"/>
                    </a:lnTo>
                    <a:lnTo>
                      <a:pt x="68" y="14"/>
                    </a:lnTo>
                    <a:lnTo>
                      <a:pt x="71" y="14"/>
                    </a:lnTo>
                    <a:lnTo>
                      <a:pt x="75" y="10"/>
                    </a:lnTo>
                    <a:lnTo>
                      <a:pt x="78" y="10"/>
                    </a:lnTo>
                    <a:lnTo>
                      <a:pt x="75" y="8"/>
                    </a:lnTo>
                    <a:lnTo>
                      <a:pt x="68" y="4"/>
                    </a:lnTo>
                    <a:lnTo>
                      <a:pt x="71" y="0"/>
                    </a:lnTo>
                    <a:lnTo>
                      <a:pt x="66" y="0"/>
                    </a:lnTo>
                    <a:lnTo>
                      <a:pt x="57" y="10"/>
                    </a:lnTo>
                    <a:lnTo>
                      <a:pt x="50" y="14"/>
                    </a:lnTo>
                    <a:lnTo>
                      <a:pt x="41" y="17"/>
                    </a:lnTo>
                    <a:lnTo>
                      <a:pt x="39" y="21"/>
                    </a:lnTo>
                    <a:lnTo>
                      <a:pt x="37" y="21"/>
                    </a:lnTo>
                    <a:lnTo>
                      <a:pt x="32" y="19"/>
                    </a:lnTo>
                    <a:lnTo>
                      <a:pt x="28" y="17"/>
                    </a:lnTo>
                    <a:lnTo>
                      <a:pt x="21" y="19"/>
                    </a:lnTo>
                    <a:lnTo>
                      <a:pt x="16" y="19"/>
                    </a:lnTo>
                    <a:lnTo>
                      <a:pt x="14" y="19"/>
                    </a:lnTo>
                    <a:lnTo>
                      <a:pt x="5" y="17"/>
                    </a:lnTo>
                    <a:lnTo>
                      <a:pt x="5" y="12"/>
                    </a:lnTo>
                    <a:lnTo>
                      <a:pt x="0"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0" name="Freeform 819"/>
              <p:cNvSpPr>
                <a:spLocks/>
              </p:cNvSpPr>
              <p:nvPr/>
            </p:nvSpPr>
            <p:spPr bwMode="auto">
              <a:xfrm>
                <a:off x="3427" y="2027"/>
                <a:ext cx="78" cy="42"/>
              </a:xfrm>
              <a:custGeom>
                <a:avLst/>
                <a:gdLst>
                  <a:gd name="T0" fmla="*/ 0 w 78"/>
                  <a:gd name="T1" fmla="*/ 10 h 42"/>
                  <a:gd name="T2" fmla="*/ 0 w 78"/>
                  <a:gd name="T3" fmla="*/ 15 h 42"/>
                  <a:gd name="T4" fmla="*/ 7 w 78"/>
                  <a:gd name="T5" fmla="*/ 23 h 42"/>
                  <a:gd name="T6" fmla="*/ 9 w 78"/>
                  <a:gd name="T7" fmla="*/ 35 h 42"/>
                  <a:gd name="T8" fmla="*/ 55 w 78"/>
                  <a:gd name="T9" fmla="*/ 42 h 42"/>
                  <a:gd name="T10" fmla="*/ 59 w 78"/>
                  <a:gd name="T11" fmla="*/ 42 h 42"/>
                  <a:gd name="T12" fmla="*/ 59 w 78"/>
                  <a:gd name="T13" fmla="*/ 38 h 42"/>
                  <a:gd name="T14" fmla="*/ 64 w 78"/>
                  <a:gd name="T15" fmla="*/ 33 h 42"/>
                  <a:gd name="T16" fmla="*/ 66 w 78"/>
                  <a:gd name="T17" fmla="*/ 27 h 42"/>
                  <a:gd name="T18" fmla="*/ 64 w 78"/>
                  <a:gd name="T19" fmla="*/ 23 h 42"/>
                  <a:gd name="T20" fmla="*/ 62 w 78"/>
                  <a:gd name="T21" fmla="*/ 23 h 42"/>
                  <a:gd name="T22" fmla="*/ 64 w 78"/>
                  <a:gd name="T23" fmla="*/ 19 h 42"/>
                  <a:gd name="T24" fmla="*/ 68 w 78"/>
                  <a:gd name="T25" fmla="*/ 17 h 42"/>
                  <a:gd name="T26" fmla="*/ 66 w 78"/>
                  <a:gd name="T27" fmla="*/ 15 h 42"/>
                  <a:gd name="T28" fmla="*/ 66 w 78"/>
                  <a:gd name="T29" fmla="*/ 14 h 42"/>
                  <a:gd name="T30" fmla="*/ 66 w 78"/>
                  <a:gd name="T31" fmla="*/ 12 h 42"/>
                  <a:gd name="T32" fmla="*/ 68 w 78"/>
                  <a:gd name="T33" fmla="*/ 14 h 42"/>
                  <a:gd name="T34" fmla="*/ 71 w 78"/>
                  <a:gd name="T35" fmla="*/ 14 h 42"/>
                  <a:gd name="T36" fmla="*/ 75 w 78"/>
                  <a:gd name="T37" fmla="*/ 10 h 42"/>
                  <a:gd name="T38" fmla="*/ 78 w 78"/>
                  <a:gd name="T39" fmla="*/ 10 h 42"/>
                  <a:gd name="T40" fmla="*/ 75 w 78"/>
                  <a:gd name="T41" fmla="*/ 8 h 42"/>
                  <a:gd name="T42" fmla="*/ 68 w 78"/>
                  <a:gd name="T43" fmla="*/ 4 h 42"/>
                  <a:gd name="T44" fmla="*/ 71 w 78"/>
                  <a:gd name="T45" fmla="*/ 0 h 42"/>
                  <a:gd name="T46" fmla="*/ 66 w 78"/>
                  <a:gd name="T47" fmla="*/ 0 h 42"/>
                  <a:gd name="T48" fmla="*/ 57 w 78"/>
                  <a:gd name="T49" fmla="*/ 10 h 42"/>
                  <a:gd name="T50" fmla="*/ 50 w 78"/>
                  <a:gd name="T51" fmla="*/ 14 h 42"/>
                  <a:gd name="T52" fmla="*/ 41 w 78"/>
                  <a:gd name="T53" fmla="*/ 17 h 42"/>
                  <a:gd name="T54" fmla="*/ 39 w 78"/>
                  <a:gd name="T55" fmla="*/ 21 h 42"/>
                  <a:gd name="T56" fmla="*/ 37 w 78"/>
                  <a:gd name="T57" fmla="*/ 21 h 42"/>
                  <a:gd name="T58" fmla="*/ 32 w 78"/>
                  <a:gd name="T59" fmla="*/ 19 h 42"/>
                  <a:gd name="T60" fmla="*/ 28 w 78"/>
                  <a:gd name="T61" fmla="*/ 17 h 42"/>
                  <a:gd name="T62" fmla="*/ 21 w 78"/>
                  <a:gd name="T63" fmla="*/ 19 h 42"/>
                  <a:gd name="T64" fmla="*/ 16 w 78"/>
                  <a:gd name="T65" fmla="*/ 19 h 42"/>
                  <a:gd name="T66" fmla="*/ 14 w 78"/>
                  <a:gd name="T67" fmla="*/ 19 h 42"/>
                  <a:gd name="T68" fmla="*/ 5 w 78"/>
                  <a:gd name="T69" fmla="*/ 17 h 42"/>
                  <a:gd name="T70" fmla="*/ 5 w 78"/>
                  <a:gd name="T71" fmla="*/ 12 h 42"/>
                  <a:gd name="T72" fmla="*/ 0 w 78"/>
                  <a:gd name="T73"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42">
                    <a:moveTo>
                      <a:pt x="0" y="10"/>
                    </a:moveTo>
                    <a:lnTo>
                      <a:pt x="0" y="15"/>
                    </a:lnTo>
                    <a:lnTo>
                      <a:pt x="7" y="23"/>
                    </a:lnTo>
                    <a:lnTo>
                      <a:pt x="9" y="35"/>
                    </a:lnTo>
                    <a:lnTo>
                      <a:pt x="55" y="42"/>
                    </a:lnTo>
                    <a:lnTo>
                      <a:pt x="59" y="42"/>
                    </a:lnTo>
                    <a:lnTo>
                      <a:pt x="59" y="38"/>
                    </a:lnTo>
                    <a:lnTo>
                      <a:pt x="64" y="33"/>
                    </a:lnTo>
                    <a:lnTo>
                      <a:pt x="66" y="27"/>
                    </a:lnTo>
                    <a:lnTo>
                      <a:pt x="64" y="23"/>
                    </a:lnTo>
                    <a:lnTo>
                      <a:pt x="62" y="23"/>
                    </a:lnTo>
                    <a:lnTo>
                      <a:pt x="64" y="19"/>
                    </a:lnTo>
                    <a:lnTo>
                      <a:pt x="68" y="17"/>
                    </a:lnTo>
                    <a:lnTo>
                      <a:pt x="66" y="15"/>
                    </a:lnTo>
                    <a:lnTo>
                      <a:pt x="66" y="14"/>
                    </a:lnTo>
                    <a:lnTo>
                      <a:pt x="66" y="12"/>
                    </a:lnTo>
                    <a:lnTo>
                      <a:pt x="68" y="14"/>
                    </a:lnTo>
                    <a:lnTo>
                      <a:pt x="71" y="14"/>
                    </a:lnTo>
                    <a:lnTo>
                      <a:pt x="75" y="10"/>
                    </a:lnTo>
                    <a:lnTo>
                      <a:pt x="78" y="10"/>
                    </a:lnTo>
                    <a:lnTo>
                      <a:pt x="75" y="8"/>
                    </a:lnTo>
                    <a:lnTo>
                      <a:pt x="68" y="4"/>
                    </a:lnTo>
                    <a:lnTo>
                      <a:pt x="71" y="0"/>
                    </a:lnTo>
                    <a:lnTo>
                      <a:pt x="66" y="0"/>
                    </a:lnTo>
                    <a:lnTo>
                      <a:pt x="57" y="10"/>
                    </a:lnTo>
                    <a:lnTo>
                      <a:pt x="50" y="14"/>
                    </a:lnTo>
                    <a:lnTo>
                      <a:pt x="41" y="17"/>
                    </a:lnTo>
                    <a:lnTo>
                      <a:pt x="39" y="21"/>
                    </a:lnTo>
                    <a:lnTo>
                      <a:pt x="37" y="21"/>
                    </a:lnTo>
                    <a:lnTo>
                      <a:pt x="32" y="19"/>
                    </a:lnTo>
                    <a:lnTo>
                      <a:pt x="28" y="17"/>
                    </a:lnTo>
                    <a:lnTo>
                      <a:pt x="21" y="19"/>
                    </a:lnTo>
                    <a:lnTo>
                      <a:pt x="16" y="19"/>
                    </a:lnTo>
                    <a:lnTo>
                      <a:pt x="14" y="19"/>
                    </a:lnTo>
                    <a:lnTo>
                      <a:pt x="5" y="17"/>
                    </a:lnTo>
                    <a:lnTo>
                      <a:pt x="5" y="12"/>
                    </a:lnTo>
                    <a:lnTo>
                      <a:pt x="0"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8" name="Group 824"/>
            <p:cNvGrpSpPr>
              <a:grpSpLocks/>
            </p:cNvGrpSpPr>
            <p:nvPr/>
          </p:nvGrpSpPr>
          <p:grpSpPr bwMode="auto">
            <a:xfrm>
              <a:off x="3453" y="1742"/>
              <a:ext cx="194" cy="126"/>
              <a:chOff x="3453" y="1742"/>
              <a:chExt cx="194" cy="126"/>
            </a:xfrm>
            <a:grpFill/>
          </p:grpSpPr>
          <p:sp>
            <p:nvSpPr>
              <p:cNvPr id="2936" name="Freeform 821"/>
              <p:cNvSpPr>
                <a:spLocks noEditPoints="1"/>
              </p:cNvSpPr>
              <p:nvPr/>
            </p:nvSpPr>
            <p:spPr bwMode="auto">
              <a:xfrm>
                <a:off x="3453" y="1742"/>
                <a:ext cx="194" cy="126"/>
              </a:xfrm>
              <a:custGeom>
                <a:avLst/>
                <a:gdLst>
                  <a:gd name="T0" fmla="*/ 0 w 194"/>
                  <a:gd name="T1" fmla="*/ 21 h 126"/>
                  <a:gd name="T2" fmla="*/ 6 w 194"/>
                  <a:gd name="T3" fmla="*/ 13 h 126"/>
                  <a:gd name="T4" fmla="*/ 13 w 194"/>
                  <a:gd name="T5" fmla="*/ 13 h 126"/>
                  <a:gd name="T6" fmla="*/ 18 w 194"/>
                  <a:gd name="T7" fmla="*/ 17 h 126"/>
                  <a:gd name="T8" fmla="*/ 29 w 194"/>
                  <a:gd name="T9" fmla="*/ 31 h 126"/>
                  <a:gd name="T10" fmla="*/ 24 w 194"/>
                  <a:gd name="T11" fmla="*/ 39 h 126"/>
                  <a:gd name="T12" fmla="*/ 6 w 194"/>
                  <a:gd name="T13" fmla="*/ 33 h 126"/>
                  <a:gd name="T14" fmla="*/ 2 w 194"/>
                  <a:gd name="T15" fmla="*/ 47 h 126"/>
                  <a:gd name="T16" fmla="*/ 6 w 194"/>
                  <a:gd name="T17" fmla="*/ 49 h 126"/>
                  <a:gd name="T18" fmla="*/ 13 w 194"/>
                  <a:gd name="T19" fmla="*/ 51 h 126"/>
                  <a:gd name="T20" fmla="*/ 11 w 194"/>
                  <a:gd name="T21" fmla="*/ 57 h 126"/>
                  <a:gd name="T22" fmla="*/ 15 w 194"/>
                  <a:gd name="T23" fmla="*/ 63 h 126"/>
                  <a:gd name="T24" fmla="*/ 22 w 194"/>
                  <a:gd name="T25" fmla="*/ 71 h 126"/>
                  <a:gd name="T26" fmla="*/ 15 w 194"/>
                  <a:gd name="T27" fmla="*/ 74 h 126"/>
                  <a:gd name="T28" fmla="*/ 29 w 194"/>
                  <a:gd name="T29" fmla="*/ 86 h 126"/>
                  <a:gd name="T30" fmla="*/ 35 w 194"/>
                  <a:gd name="T31" fmla="*/ 78 h 126"/>
                  <a:gd name="T32" fmla="*/ 56 w 194"/>
                  <a:gd name="T33" fmla="*/ 74 h 126"/>
                  <a:gd name="T34" fmla="*/ 84 w 194"/>
                  <a:gd name="T35" fmla="*/ 80 h 126"/>
                  <a:gd name="T36" fmla="*/ 111 w 194"/>
                  <a:gd name="T37" fmla="*/ 92 h 126"/>
                  <a:gd name="T38" fmla="*/ 122 w 194"/>
                  <a:gd name="T39" fmla="*/ 104 h 126"/>
                  <a:gd name="T40" fmla="*/ 131 w 194"/>
                  <a:gd name="T41" fmla="*/ 118 h 126"/>
                  <a:gd name="T42" fmla="*/ 138 w 194"/>
                  <a:gd name="T43" fmla="*/ 124 h 126"/>
                  <a:gd name="T44" fmla="*/ 154 w 194"/>
                  <a:gd name="T45" fmla="*/ 114 h 126"/>
                  <a:gd name="T46" fmla="*/ 163 w 194"/>
                  <a:gd name="T47" fmla="*/ 94 h 126"/>
                  <a:gd name="T48" fmla="*/ 174 w 194"/>
                  <a:gd name="T49" fmla="*/ 90 h 126"/>
                  <a:gd name="T50" fmla="*/ 185 w 194"/>
                  <a:gd name="T51" fmla="*/ 86 h 126"/>
                  <a:gd name="T52" fmla="*/ 192 w 194"/>
                  <a:gd name="T53" fmla="*/ 76 h 126"/>
                  <a:gd name="T54" fmla="*/ 174 w 194"/>
                  <a:gd name="T55" fmla="*/ 73 h 126"/>
                  <a:gd name="T56" fmla="*/ 158 w 194"/>
                  <a:gd name="T57" fmla="*/ 67 h 126"/>
                  <a:gd name="T58" fmla="*/ 142 w 194"/>
                  <a:gd name="T59" fmla="*/ 55 h 126"/>
                  <a:gd name="T60" fmla="*/ 131 w 194"/>
                  <a:gd name="T61" fmla="*/ 41 h 126"/>
                  <a:gd name="T62" fmla="*/ 120 w 194"/>
                  <a:gd name="T63" fmla="*/ 27 h 126"/>
                  <a:gd name="T64" fmla="*/ 100 w 194"/>
                  <a:gd name="T65" fmla="*/ 33 h 126"/>
                  <a:gd name="T66" fmla="*/ 96 w 194"/>
                  <a:gd name="T67" fmla="*/ 25 h 126"/>
                  <a:gd name="T68" fmla="*/ 84 w 194"/>
                  <a:gd name="T69" fmla="*/ 7 h 126"/>
                  <a:gd name="T70" fmla="*/ 76 w 194"/>
                  <a:gd name="T71" fmla="*/ 0 h 126"/>
                  <a:gd name="T72" fmla="*/ 60 w 194"/>
                  <a:gd name="T73" fmla="*/ 7 h 126"/>
                  <a:gd name="T74" fmla="*/ 60 w 194"/>
                  <a:gd name="T75" fmla="*/ 17 h 126"/>
                  <a:gd name="T76" fmla="*/ 40 w 194"/>
                  <a:gd name="T77" fmla="*/ 19 h 126"/>
                  <a:gd name="T78" fmla="*/ 22 w 194"/>
                  <a:gd name="T79" fmla="*/ 7 h 126"/>
                  <a:gd name="T80" fmla="*/ 6 w 194"/>
                  <a:gd name="T81" fmla="*/ 5 h 126"/>
                  <a:gd name="T82" fmla="*/ 0 w 194"/>
                  <a:gd name="T83" fmla="*/ 13 h 126"/>
                  <a:gd name="T84" fmla="*/ 4 w 194"/>
                  <a:gd name="T85" fmla="*/ 61 h 126"/>
                  <a:gd name="T86" fmla="*/ 9 w 194"/>
                  <a:gd name="T87" fmla="*/ 5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26">
                    <a:moveTo>
                      <a:pt x="0" y="13"/>
                    </a:moveTo>
                    <a:lnTo>
                      <a:pt x="0" y="13"/>
                    </a:lnTo>
                    <a:lnTo>
                      <a:pt x="0" y="21"/>
                    </a:lnTo>
                    <a:lnTo>
                      <a:pt x="2" y="21"/>
                    </a:lnTo>
                    <a:lnTo>
                      <a:pt x="2" y="15"/>
                    </a:lnTo>
                    <a:lnTo>
                      <a:pt x="6" y="13"/>
                    </a:lnTo>
                    <a:lnTo>
                      <a:pt x="6" y="11"/>
                    </a:lnTo>
                    <a:lnTo>
                      <a:pt x="11" y="11"/>
                    </a:lnTo>
                    <a:lnTo>
                      <a:pt x="13" y="13"/>
                    </a:lnTo>
                    <a:lnTo>
                      <a:pt x="15" y="13"/>
                    </a:lnTo>
                    <a:lnTo>
                      <a:pt x="18" y="13"/>
                    </a:lnTo>
                    <a:lnTo>
                      <a:pt x="18" y="17"/>
                    </a:lnTo>
                    <a:lnTo>
                      <a:pt x="24" y="23"/>
                    </a:lnTo>
                    <a:lnTo>
                      <a:pt x="29" y="29"/>
                    </a:lnTo>
                    <a:lnTo>
                      <a:pt x="29" y="31"/>
                    </a:lnTo>
                    <a:lnTo>
                      <a:pt x="26" y="35"/>
                    </a:lnTo>
                    <a:lnTo>
                      <a:pt x="22" y="35"/>
                    </a:lnTo>
                    <a:lnTo>
                      <a:pt x="24" y="39"/>
                    </a:lnTo>
                    <a:lnTo>
                      <a:pt x="18" y="39"/>
                    </a:lnTo>
                    <a:lnTo>
                      <a:pt x="13" y="39"/>
                    </a:lnTo>
                    <a:lnTo>
                      <a:pt x="6" y="33"/>
                    </a:lnTo>
                    <a:lnTo>
                      <a:pt x="4" y="33"/>
                    </a:lnTo>
                    <a:lnTo>
                      <a:pt x="2" y="41"/>
                    </a:lnTo>
                    <a:lnTo>
                      <a:pt x="2" y="47"/>
                    </a:lnTo>
                    <a:lnTo>
                      <a:pt x="2" y="53"/>
                    </a:lnTo>
                    <a:lnTo>
                      <a:pt x="4" y="51"/>
                    </a:lnTo>
                    <a:lnTo>
                      <a:pt x="6" y="49"/>
                    </a:lnTo>
                    <a:lnTo>
                      <a:pt x="6" y="51"/>
                    </a:lnTo>
                    <a:lnTo>
                      <a:pt x="18" y="49"/>
                    </a:lnTo>
                    <a:lnTo>
                      <a:pt x="13" y="51"/>
                    </a:lnTo>
                    <a:lnTo>
                      <a:pt x="11" y="53"/>
                    </a:lnTo>
                    <a:lnTo>
                      <a:pt x="11" y="55"/>
                    </a:lnTo>
                    <a:lnTo>
                      <a:pt x="11" y="57"/>
                    </a:lnTo>
                    <a:lnTo>
                      <a:pt x="13" y="57"/>
                    </a:lnTo>
                    <a:lnTo>
                      <a:pt x="15" y="59"/>
                    </a:lnTo>
                    <a:lnTo>
                      <a:pt x="15" y="63"/>
                    </a:lnTo>
                    <a:lnTo>
                      <a:pt x="13" y="63"/>
                    </a:lnTo>
                    <a:lnTo>
                      <a:pt x="20" y="67"/>
                    </a:lnTo>
                    <a:lnTo>
                      <a:pt x="22" y="71"/>
                    </a:lnTo>
                    <a:lnTo>
                      <a:pt x="22" y="73"/>
                    </a:lnTo>
                    <a:lnTo>
                      <a:pt x="20" y="74"/>
                    </a:lnTo>
                    <a:lnTo>
                      <a:pt x="15" y="74"/>
                    </a:lnTo>
                    <a:lnTo>
                      <a:pt x="18" y="90"/>
                    </a:lnTo>
                    <a:lnTo>
                      <a:pt x="24" y="92"/>
                    </a:lnTo>
                    <a:lnTo>
                      <a:pt x="29" y="86"/>
                    </a:lnTo>
                    <a:lnTo>
                      <a:pt x="29" y="84"/>
                    </a:lnTo>
                    <a:lnTo>
                      <a:pt x="31" y="80"/>
                    </a:lnTo>
                    <a:lnTo>
                      <a:pt x="35" y="78"/>
                    </a:lnTo>
                    <a:lnTo>
                      <a:pt x="42" y="78"/>
                    </a:lnTo>
                    <a:lnTo>
                      <a:pt x="49" y="76"/>
                    </a:lnTo>
                    <a:lnTo>
                      <a:pt x="56" y="74"/>
                    </a:lnTo>
                    <a:lnTo>
                      <a:pt x="71" y="78"/>
                    </a:lnTo>
                    <a:lnTo>
                      <a:pt x="80" y="78"/>
                    </a:lnTo>
                    <a:lnTo>
                      <a:pt x="84" y="80"/>
                    </a:lnTo>
                    <a:lnTo>
                      <a:pt x="93" y="84"/>
                    </a:lnTo>
                    <a:lnTo>
                      <a:pt x="105" y="88"/>
                    </a:lnTo>
                    <a:lnTo>
                      <a:pt x="111" y="92"/>
                    </a:lnTo>
                    <a:lnTo>
                      <a:pt x="116" y="96"/>
                    </a:lnTo>
                    <a:lnTo>
                      <a:pt x="120" y="100"/>
                    </a:lnTo>
                    <a:lnTo>
                      <a:pt x="122" y="104"/>
                    </a:lnTo>
                    <a:lnTo>
                      <a:pt x="129" y="106"/>
                    </a:lnTo>
                    <a:lnTo>
                      <a:pt x="129" y="112"/>
                    </a:lnTo>
                    <a:lnTo>
                      <a:pt x="131" y="118"/>
                    </a:lnTo>
                    <a:lnTo>
                      <a:pt x="129" y="124"/>
                    </a:lnTo>
                    <a:lnTo>
                      <a:pt x="136" y="126"/>
                    </a:lnTo>
                    <a:lnTo>
                      <a:pt x="138" y="124"/>
                    </a:lnTo>
                    <a:lnTo>
                      <a:pt x="145" y="126"/>
                    </a:lnTo>
                    <a:lnTo>
                      <a:pt x="156" y="120"/>
                    </a:lnTo>
                    <a:lnTo>
                      <a:pt x="154" y="114"/>
                    </a:lnTo>
                    <a:lnTo>
                      <a:pt x="160" y="106"/>
                    </a:lnTo>
                    <a:lnTo>
                      <a:pt x="163" y="102"/>
                    </a:lnTo>
                    <a:lnTo>
                      <a:pt x="163" y="94"/>
                    </a:lnTo>
                    <a:lnTo>
                      <a:pt x="167" y="92"/>
                    </a:lnTo>
                    <a:lnTo>
                      <a:pt x="169" y="88"/>
                    </a:lnTo>
                    <a:lnTo>
                      <a:pt x="174" y="90"/>
                    </a:lnTo>
                    <a:lnTo>
                      <a:pt x="178" y="92"/>
                    </a:lnTo>
                    <a:lnTo>
                      <a:pt x="185" y="92"/>
                    </a:lnTo>
                    <a:lnTo>
                      <a:pt x="185" y="86"/>
                    </a:lnTo>
                    <a:lnTo>
                      <a:pt x="185" y="82"/>
                    </a:lnTo>
                    <a:lnTo>
                      <a:pt x="194" y="78"/>
                    </a:lnTo>
                    <a:lnTo>
                      <a:pt x="192" y="76"/>
                    </a:lnTo>
                    <a:lnTo>
                      <a:pt x="185" y="76"/>
                    </a:lnTo>
                    <a:lnTo>
                      <a:pt x="180" y="73"/>
                    </a:lnTo>
                    <a:lnTo>
                      <a:pt x="174" y="73"/>
                    </a:lnTo>
                    <a:lnTo>
                      <a:pt x="169" y="69"/>
                    </a:lnTo>
                    <a:lnTo>
                      <a:pt x="163" y="71"/>
                    </a:lnTo>
                    <a:lnTo>
                      <a:pt x="158" y="67"/>
                    </a:lnTo>
                    <a:lnTo>
                      <a:pt x="151" y="61"/>
                    </a:lnTo>
                    <a:lnTo>
                      <a:pt x="147" y="59"/>
                    </a:lnTo>
                    <a:lnTo>
                      <a:pt x="142" y="55"/>
                    </a:lnTo>
                    <a:lnTo>
                      <a:pt x="138" y="49"/>
                    </a:lnTo>
                    <a:lnTo>
                      <a:pt x="136" y="45"/>
                    </a:lnTo>
                    <a:lnTo>
                      <a:pt x="131" y="41"/>
                    </a:lnTo>
                    <a:lnTo>
                      <a:pt x="131" y="33"/>
                    </a:lnTo>
                    <a:lnTo>
                      <a:pt x="125" y="27"/>
                    </a:lnTo>
                    <a:lnTo>
                      <a:pt x="120" y="27"/>
                    </a:lnTo>
                    <a:lnTo>
                      <a:pt x="111" y="27"/>
                    </a:lnTo>
                    <a:lnTo>
                      <a:pt x="107" y="29"/>
                    </a:lnTo>
                    <a:lnTo>
                      <a:pt x="100" y="33"/>
                    </a:lnTo>
                    <a:lnTo>
                      <a:pt x="96" y="31"/>
                    </a:lnTo>
                    <a:lnTo>
                      <a:pt x="93" y="29"/>
                    </a:lnTo>
                    <a:lnTo>
                      <a:pt x="96" y="25"/>
                    </a:lnTo>
                    <a:lnTo>
                      <a:pt x="93" y="19"/>
                    </a:lnTo>
                    <a:lnTo>
                      <a:pt x="87" y="17"/>
                    </a:lnTo>
                    <a:lnTo>
                      <a:pt x="84" y="7"/>
                    </a:lnTo>
                    <a:lnTo>
                      <a:pt x="82" y="2"/>
                    </a:lnTo>
                    <a:lnTo>
                      <a:pt x="78" y="0"/>
                    </a:lnTo>
                    <a:lnTo>
                      <a:pt x="76" y="0"/>
                    </a:lnTo>
                    <a:lnTo>
                      <a:pt x="71" y="4"/>
                    </a:lnTo>
                    <a:lnTo>
                      <a:pt x="67" y="7"/>
                    </a:lnTo>
                    <a:lnTo>
                      <a:pt x="60" y="7"/>
                    </a:lnTo>
                    <a:lnTo>
                      <a:pt x="58" y="9"/>
                    </a:lnTo>
                    <a:lnTo>
                      <a:pt x="58" y="15"/>
                    </a:lnTo>
                    <a:lnTo>
                      <a:pt x="60" y="17"/>
                    </a:lnTo>
                    <a:lnTo>
                      <a:pt x="60" y="19"/>
                    </a:lnTo>
                    <a:lnTo>
                      <a:pt x="47" y="19"/>
                    </a:lnTo>
                    <a:lnTo>
                      <a:pt x="40" y="19"/>
                    </a:lnTo>
                    <a:lnTo>
                      <a:pt x="33" y="17"/>
                    </a:lnTo>
                    <a:lnTo>
                      <a:pt x="26" y="11"/>
                    </a:lnTo>
                    <a:lnTo>
                      <a:pt x="22" y="7"/>
                    </a:lnTo>
                    <a:lnTo>
                      <a:pt x="18" y="5"/>
                    </a:lnTo>
                    <a:lnTo>
                      <a:pt x="13" y="5"/>
                    </a:lnTo>
                    <a:lnTo>
                      <a:pt x="6" y="5"/>
                    </a:lnTo>
                    <a:lnTo>
                      <a:pt x="4" y="7"/>
                    </a:lnTo>
                    <a:lnTo>
                      <a:pt x="0" y="11"/>
                    </a:lnTo>
                    <a:lnTo>
                      <a:pt x="0" y="13"/>
                    </a:lnTo>
                    <a:close/>
                    <a:moveTo>
                      <a:pt x="4" y="59"/>
                    </a:moveTo>
                    <a:lnTo>
                      <a:pt x="4" y="59"/>
                    </a:lnTo>
                    <a:lnTo>
                      <a:pt x="4" y="61"/>
                    </a:lnTo>
                    <a:lnTo>
                      <a:pt x="6" y="61"/>
                    </a:lnTo>
                    <a:lnTo>
                      <a:pt x="9" y="59"/>
                    </a:lnTo>
                    <a:lnTo>
                      <a:pt x="9" y="57"/>
                    </a:lnTo>
                    <a:lnTo>
                      <a:pt x="4"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7" name="Freeform 822"/>
              <p:cNvSpPr>
                <a:spLocks/>
              </p:cNvSpPr>
              <p:nvPr/>
            </p:nvSpPr>
            <p:spPr bwMode="auto">
              <a:xfrm>
                <a:off x="3453" y="1742"/>
                <a:ext cx="194" cy="126"/>
              </a:xfrm>
              <a:custGeom>
                <a:avLst/>
                <a:gdLst>
                  <a:gd name="T0" fmla="*/ 0 w 194"/>
                  <a:gd name="T1" fmla="*/ 13 h 126"/>
                  <a:gd name="T2" fmla="*/ 2 w 194"/>
                  <a:gd name="T3" fmla="*/ 21 h 126"/>
                  <a:gd name="T4" fmla="*/ 6 w 194"/>
                  <a:gd name="T5" fmla="*/ 13 h 126"/>
                  <a:gd name="T6" fmla="*/ 11 w 194"/>
                  <a:gd name="T7" fmla="*/ 11 h 126"/>
                  <a:gd name="T8" fmla="*/ 15 w 194"/>
                  <a:gd name="T9" fmla="*/ 13 h 126"/>
                  <a:gd name="T10" fmla="*/ 18 w 194"/>
                  <a:gd name="T11" fmla="*/ 17 h 126"/>
                  <a:gd name="T12" fmla="*/ 29 w 194"/>
                  <a:gd name="T13" fmla="*/ 29 h 126"/>
                  <a:gd name="T14" fmla="*/ 26 w 194"/>
                  <a:gd name="T15" fmla="*/ 35 h 126"/>
                  <a:gd name="T16" fmla="*/ 24 w 194"/>
                  <a:gd name="T17" fmla="*/ 39 h 126"/>
                  <a:gd name="T18" fmla="*/ 13 w 194"/>
                  <a:gd name="T19" fmla="*/ 39 h 126"/>
                  <a:gd name="T20" fmla="*/ 4 w 194"/>
                  <a:gd name="T21" fmla="*/ 33 h 126"/>
                  <a:gd name="T22" fmla="*/ 2 w 194"/>
                  <a:gd name="T23" fmla="*/ 47 h 126"/>
                  <a:gd name="T24" fmla="*/ 4 w 194"/>
                  <a:gd name="T25" fmla="*/ 51 h 126"/>
                  <a:gd name="T26" fmla="*/ 6 w 194"/>
                  <a:gd name="T27" fmla="*/ 51 h 126"/>
                  <a:gd name="T28" fmla="*/ 13 w 194"/>
                  <a:gd name="T29" fmla="*/ 51 h 126"/>
                  <a:gd name="T30" fmla="*/ 11 w 194"/>
                  <a:gd name="T31" fmla="*/ 55 h 126"/>
                  <a:gd name="T32" fmla="*/ 13 w 194"/>
                  <a:gd name="T33" fmla="*/ 57 h 126"/>
                  <a:gd name="T34" fmla="*/ 15 w 194"/>
                  <a:gd name="T35" fmla="*/ 63 h 126"/>
                  <a:gd name="T36" fmla="*/ 20 w 194"/>
                  <a:gd name="T37" fmla="*/ 67 h 126"/>
                  <a:gd name="T38" fmla="*/ 22 w 194"/>
                  <a:gd name="T39" fmla="*/ 73 h 126"/>
                  <a:gd name="T40" fmla="*/ 15 w 194"/>
                  <a:gd name="T41" fmla="*/ 74 h 126"/>
                  <a:gd name="T42" fmla="*/ 24 w 194"/>
                  <a:gd name="T43" fmla="*/ 92 h 126"/>
                  <a:gd name="T44" fmla="*/ 29 w 194"/>
                  <a:gd name="T45" fmla="*/ 84 h 126"/>
                  <a:gd name="T46" fmla="*/ 35 w 194"/>
                  <a:gd name="T47" fmla="*/ 78 h 126"/>
                  <a:gd name="T48" fmla="*/ 49 w 194"/>
                  <a:gd name="T49" fmla="*/ 76 h 126"/>
                  <a:gd name="T50" fmla="*/ 71 w 194"/>
                  <a:gd name="T51" fmla="*/ 78 h 126"/>
                  <a:gd name="T52" fmla="*/ 84 w 194"/>
                  <a:gd name="T53" fmla="*/ 80 h 126"/>
                  <a:gd name="T54" fmla="*/ 105 w 194"/>
                  <a:gd name="T55" fmla="*/ 88 h 126"/>
                  <a:gd name="T56" fmla="*/ 116 w 194"/>
                  <a:gd name="T57" fmla="*/ 96 h 126"/>
                  <a:gd name="T58" fmla="*/ 122 w 194"/>
                  <a:gd name="T59" fmla="*/ 104 h 126"/>
                  <a:gd name="T60" fmla="*/ 129 w 194"/>
                  <a:gd name="T61" fmla="*/ 112 h 126"/>
                  <a:gd name="T62" fmla="*/ 129 w 194"/>
                  <a:gd name="T63" fmla="*/ 124 h 126"/>
                  <a:gd name="T64" fmla="*/ 138 w 194"/>
                  <a:gd name="T65" fmla="*/ 124 h 126"/>
                  <a:gd name="T66" fmla="*/ 156 w 194"/>
                  <a:gd name="T67" fmla="*/ 120 h 126"/>
                  <a:gd name="T68" fmla="*/ 160 w 194"/>
                  <a:gd name="T69" fmla="*/ 106 h 126"/>
                  <a:gd name="T70" fmla="*/ 163 w 194"/>
                  <a:gd name="T71" fmla="*/ 94 h 126"/>
                  <a:gd name="T72" fmla="*/ 169 w 194"/>
                  <a:gd name="T73" fmla="*/ 88 h 126"/>
                  <a:gd name="T74" fmla="*/ 178 w 194"/>
                  <a:gd name="T75" fmla="*/ 92 h 126"/>
                  <a:gd name="T76" fmla="*/ 185 w 194"/>
                  <a:gd name="T77" fmla="*/ 86 h 126"/>
                  <a:gd name="T78" fmla="*/ 194 w 194"/>
                  <a:gd name="T79" fmla="*/ 78 h 126"/>
                  <a:gd name="T80" fmla="*/ 185 w 194"/>
                  <a:gd name="T81" fmla="*/ 76 h 126"/>
                  <a:gd name="T82" fmla="*/ 174 w 194"/>
                  <a:gd name="T83" fmla="*/ 73 h 126"/>
                  <a:gd name="T84" fmla="*/ 163 w 194"/>
                  <a:gd name="T85" fmla="*/ 71 h 126"/>
                  <a:gd name="T86" fmla="*/ 151 w 194"/>
                  <a:gd name="T87" fmla="*/ 61 h 126"/>
                  <a:gd name="T88" fmla="*/ 142 w 194"/>
                  <a:gd name="T89" fmla="*/ 55 h 126"/>
                  <a:gd name="T90" fmla="*/ 136 w 194"/>
                  <a:gd name="T91" fmla="*/ 45 h 126"/>
                  <a:gd name="T92" fmla="*/ 131 w 194"/>
                  <a:gd name="T93" fmla="*/ 33 h 126"/>
                  <a:gd name="T94" fmla="*/ 120 w 194"/>
                  <a:gd name="T95" fmla="*/ 27 h 126"/>
                  <a:gd name="T96" fmla="*/ 107 w 194"/>
                  <a:gd name="T97" fmla="*/ 29 h 126"/>
                  <a:gd name="T98" fmla="*/ 96 w 194"/>
                  <a:gd name="T99" fmla="*/ 31 h 126"/>
                  <a:gd name="T100" fmla="*/ 96 w 194"/>
                  <a:gd name="T101" fmla="*/ 25 h 126"/>
                  <a:gd name="T102" fmla="*/ 87 w 194"/>
                  <a:gd name="T103" fmla="*/ 17 h 126"/>
                  <a:gd name="T104" fmla="*/ 82 w 194"/>
                  <a:gd name="T105" fmla="*/ 2 h 126"/>
                  <a:gd name="T106" fmla="*/ 76 w 194"/>
                  <a:gd name="T107" fmla="*/ 0 h 126"/>
                  <a:gd name="T108" fmla="*/ 67 w 194"/>
                  <a:gd name="T109" fmla="*/ 7 h 126"/>
                  <a:gd name="T110" fmla="*/ 58 w 194"/>
                  <a:gd name="T111" fmla="*/ 9 h 126"/>
                  <a:gd name="T112" fmla="*/ 60 w 194"/>
                  <a:gd name="T113" fmla="*/ 17 h 126"/>
                  <a:gd name="T114" fmla="*/ 47 w 194"/>
                  <a:gd name="T115" fmla="*/ 19 h 126"/>
                  <a:gd name="T116" fmla="*/ 33 w 194"/>
                  <a:gd name="T117" fmla="*/ 17 h 126"/>
                  <a:gd name="T118" fmla="*/ 22 w 194"/>
                  <a:gd name="T119" fmla="*/ 7 h 126"/>
                  <a:gd name="T120" fmla="*/ 13 w 194"/>
                  <a:gd name="T121" fmla="*/ 5 h 126"/>
                  <a:gd name="T122" fmla="*/ 4 w 194"/>
                  <a:gd name="T123" fmla="*/ 7 h 126"/>
                  <a:gd name="T124" fmla="*/ 0 w 194"/>
                  <a:gd name="T125" fmla="*/ 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4" h="126">
                    <a:moveTo>
                      <a:pt x="0" y="13"/>
                    </a:moveTo>
                    <a:lnTo>
                      <a:pt x="0" y="13"/>
                    </a:lnTo>
                    <a:lnTo>
                      <a:pt x="0" y="21"/>
                    </a:lnTo>
                    <a:lnTo>
                      <a:pt x="2" y="21"/>
                    </a:lnTo>
                    <a:lnTo>
                      <a:pt x="2" y="15"/>
                    </a:lnTo>
                    <a:lnTo>
                      <a:pt x="6" y="13"/>
                    </a:lnTo>
                    <a:lnTo>
                      <a:pt x="6" y="11"/>
                    </a:lnTo>
                    <a:lnTo>
                      <a:pt x="11" y="11"/>
                    </a:lnTo>
                    <a:lnTo>
                      <a:pt x="13" y="13"/>
                    </a:lnTo>
                    <a:lnTo>
                      <a:pt x="15" y="13"/>
                    </a:lnTo>
                    <a:lnTo>
                      <a:pt x="18" y="13"/>
                    </a:lnTo>
                    <a:lnTo>
                      <a:pt x="18" y="17"/>
                    </a:lnTo>
                    <a:lnTo>
                      <a:pt x="24" y="23"/>
                    </a:lnTo>
                    <a:lnTo>
                      <a:pt x="29" y="29"/>
                    </a:lnTo>
                    <a:lnTo>
                      <a:pt x="29" y="31"/>
                    </a:lnTo>
                    <a:lnTo>
                      <a:pt x="26" y="35"/>
                    </a:lnTo>
                    <a:lnTo>
                      <a:pt x="22" y="35"/>
                    </a:lnTo>
                    <a:lnTo>
                      <a:pt x="24" y="39"/>
                    </a:lnTo>
                    <a:lnTo>
                      <a:pt x="18" y="39"/>
                    </a:lnTo>
                    <a:lnTo>
                      <a:pt x="13" y="39"/>
                    </a:lnTo>
                    <a:lnTo>
                      <a:pt x="6" y="33"/>
                    </a:lnTo>
                    <a:lnTo>
                      <a:pt x="4" y="33"/>
                    </a:lnTo>
                    <a:lnTo>
                      <a:pt x="2" y="41"/>
                    </a:lnTo>
                    <a:lnTo>
                      <a:pt x="2" y="47"/>
                    </a:lnTo>
                    <a:lnTo>
                      <a:pt x="2" y="53"/>
                    </a:lnTo>
                    <a:lnTo>
                      <a:pt x="4" y="51"/>
                    </a:lnTo>
                    <a:lnTo>
                      <a:pt x="6" y="49"/>
                    </a:lnTo>
                    <a:lnTo>
                      <a:pt x="6" y="51"/>
                    </a:lnTo>
                    <a:lnTo>
                      <a:pt x="18" y="49"/>
                    </a:lnTo>
                    <a:lnTo>
                      <a:pt x="13" y="51"/>
                    </a:lnTo>
                    <a:lnTo>
                      <a:pt x="11" y="53"/>
                    </a:lnTo>
                    <a:lnTo>
                      <a:pt x="11" y="55"/>
                    </a:lnTo>
                    <a:lnTo>
                      <a:pt x="11" y="57"/>
                    </a:lnTo>
                    <a:lnTo>
                      <a:pt x="13" y="57"/>
                    </a:lnTo>
                    <a:lnTo>
                      <a:pt x="15" y="59"/>
                    </a:lnTo>
                    <a:lnTo>
                      <a:pt x="15" y="63"/>
                    </a:lnTo>
                    <a:lnTo>
                      <a:pt x="13" y="63"/>
                    </a:lnTo>
                    <a:lnTo>
                      <a:pt x="20" y="67"/>
                    </a:lnTo>
                    <a:lnTo>
                      <a:pt x="22" y="71"/>
                    </a:lnTo>
                    <a:lnTo>
                      <a:pt x="22" y="73"/>
                    </a:lnTo>
                    <a:lnTo>
                      <a:pt x="20" y="74"/>
                    </a:lnTo>
                    <a:lnTo>
                      <a:pt x="15" y="74"/>
                    </a:lnTo>
                    <a:lnTo>
                      <a:pt x="18" y="90"/>
                    </a:lnTo>
                    <a:lnTo>
                      <a:pt x="24" y="92"/>
                    </a:lnTo>
                    <a:lnTo>
                      <a:pt x="29" y="86"/>
                    </a:lnTo>
                    <a:lnTo>
                      <a:pt x="29" y="84"/>
                    </a:lnTo>
                    <a:lnTo>
                      <a:pt x="31" y="80"/>
                    </a:lnTo>
                    <a:lnTo>
                      <a:pt x="35" y="78"/>
                    </a:lnTo>
                    <a:lnTo>
                      <a:pt x="42" y="78"/>
                    </a:lnTo>
                    <a:lnTo>
                      <a:pt x="49" y="76"/>
                    </a:lnTo>
                    <a:lnTo>
                      <a:pt x="56" y="74"/>
                    </a:lnTo>
                    <a:lnTo>
                      <a:pt x="71" y="78"/>
                    </a:lnTo>
                    <a:lnTo>
                      <a:pt x="80" y="78"/>
                    </a:lnTo>
                    <a:lnTo>
                      <a:pt x="84" y="80"/>
                    </a:lnTo>
                    <a:lnTo>
                      <a:pt x="93" y="84"/>
                    </a:lnTo>
                    <a:lnTo>
                      <a:pt x="105" y="88"/>
                    </a:lnTo>
                    <a:lnTo>
                      <a:pt x="111" y="92"/>
                    </a:lnTo>
                    <a:lnTo>
                      <a:pt x="116" y="96"/>
                    </a:lnTo>
                    <a:lnTo>
                      <a:pt x="120" y="100"/>
                    </a:lnTo>
                    <a:lnTo>
                      <a:pt x="122" y="104"/>
                    </a:lnTo>
                    <a:lnTo>
                      <a:pt x="129" y="106"/>
                    </a:lnTo>
                    <a:lnTo>
                      <a:pt x="129" y="112"/>
                    </a:lnTo>
                    <a:lnTo>
                      <a:pt x="131" y="118"/>
                    </a:lnTo>
                    <a:lnTo>
                      <a:pt x="129" y="124"/>
                    </a:lnTo>
                    <a:lnTo>
                      <a:pt x="136" y="126"/>
                    </a:lnTo>
                    <a:lnTo>
                      <a:pt x="138" y="124"/>
                    </a:lnTo>
                    <a:lnTo>
                      <a:pt x="145" y="126"/>
                    </a:lnTo>
                    <a:lnTo>
                      <a:pt x="156" y="120"/>
                    </a:lnTo>
                    <a:lnTo>
                      <a:pt x="154" y="114"/>
                    </a:lnTo>
                    <a:lnTo>
                      <a:pt x="160" y="106"/>
                    </a:lnTo>
                    <a:lnTo>
                      <a:pt x="163" y="102"/>
                    </a:lnTo>
                    <a:lnTo>
                      <a:pt x="163" y="94"/>
                    </a:lnTo>
                    <a:lnTo>
                      <a:pt x="167" y="92"/>
                    </a:lnTo>
                    <a:lnTo>
                      <a:pt x="169" y="88"/>
                    </a:lnTo>
                    <a:lnTo>
                      <a:pt x="174" y="90"/>
                    </a:lnTo>
                    <a:lnTo>
                      <a:pt x="178" y="92"/>
                    </a:lnTo>
                    <a:lnTo>
                      <a:pt x="185" y="92"/>
                    </a:lnTo>
                    <a:lnTo>
                      <a:pt x="185" y="86"/>
                    </a:lnTo>
                    <a:lnTo>
                      <a:pt x="185" y="82"/>
                    </a:lnTo>
                    <a:lnTo>
                      <a:pt x="194" y="78"/>
                    </a:lnTo>
                    <a:lnTo>
                      <a:pt x="192" y="76"/>
                    </a:lnTo>
                    <a:lnTo>
                      <a:pt x="185" y="76"/>
                    </a:lnTo>
                    <a:lnTo>
                      <a:pt x="180" y="73"/>
                    </a:lnTo>
                    <a:lnTo>
                      <a:pt x="174" y="73"/>
                    </a:lnTo>
                    <a:lnTo>
                      <a:pt x="169" y="69"/>
                    </a:lnTo>
                    <a:lnTo>
                      <a:pt x="163" y="71"/>
                    </a:lnTo>
                    <a:lnTo>
                      <a:pt x="158" y="67"/>
                    </a:lnTo>
                    <a:lnTo>
                      <a:pt x="151" y="61"/>
                    </a:lnTo>
                    <a:lnTo>
                      <a:pt x="147" y="59"/>
                    </a:lnTo>
                    <a:lnTo>
                      <a:pt x="142" y="55"/>
                    </a:lnTo>
                    <a:lnTo>
                      <a:pt x="138" y="49"/>
                    </a:lnTo>
                    <a:lnTo>
                      <a:pt x="136" y="45"/>
                    </a:lnTo>
                    <a:lnTo>
                      <a:pt x="131" y="41"/>
                    </a:lnTo>
                    <a:lnTo>
                      <a:pt x="131" y="33"/>
                    </a:lnTo>
                    <a:lnTo>
                      <a:pt x="125" y="27"/>
                    </a:lnTo>
                    <a:lnTo>
                      <a:pt x="120" y="27"/>
                    </a:lnTo>
                    <a:lnTo>
                      <a:pt x="111" y="27"/>
                    </a:lnTo>
                    <a:lnTo>
                      <a:pt x="107" y="29"/>
                    </a:lnTo>
                    <a:lnTo>
                      <a:pt x="100" y="33"/>
                    </a:lnTo>
                    <a:lnTo>
                      <a:pt x="96" y="31"/>
                    </a:lnTo>
                    <a:lnTo>
                      <a:pt x="93" y="29"/>
                    </a:lnTo>
                    <a:lnTo>
                      <a:pt x="96" y="25"/>
                    </a:lnTo>
                    <a:lnTo>
                      <a:pt x="93" y="19"/>
                    </a:lnTo>
                    <a:lnTo>
                      <a:pt x="87" y="17"/>
                    </a:lnTo>
                    <a:lnTo>
                      <a:pt x="84" y="7"/>
                    </a:lnTo>
                    <a:lnTo>
                      <a:pt x="82" y="2"/>
                    </a:lnTo>
                    <a:lnTo>
                      <a:pt x="78" y="0"/>
                    </a:lnTo>
                    <a:lnTo>
                      <a:pt x="76" y="0"/>
                    </a:lnTo>
                    <a:lnTo>
                      <a:pt x="71" y="4"/>
                    </a:lnTo>
                    <a:lnTo>
                      <a:pt x="67" y="7"/>
                    </a:lnTo>
                    <a:lnTo>
                      <a:pt x="60" y="7"/>
                    </a:lnTo>
                    <a:lnTo>
                      <a:pt x="58" y="9"/>
                    </a:lnTo>
                    <a:lnTo>
                      <a:pt x="58" y="15"/>
                    </a:lnTo>
                    <a:lnTo>
                      <a:pt x="60" y="17"/>
                    </a:lnTo>
                    <a:lnTo>
                      <a:pt x="60" y="19"/>
                    </a:lnTo>
                    <a:lnTo>
                      <a:pt x="47" y="19"/>
                    </a:lnTo>
                    <a:lnTo>
                      <a:pt x="40" y="19"/>
                    </a:lnTo>
                    <a:lnTo>
                      <a:pt x="33" y="17"/>
                    </a:lnTo>
                    <a:lnTo>
                      <a:pt x="26" y="11"/>
                    </a:lnTo>
                    <a:lnTo>
                      <a:pt x="22" y="7"/>
                    </a:lnTo>
                    <a:lnTo>
                      <a:pt x="18" y="5"/>
                    </a:lnTo>
                    <a:lnTo>
                      <a:pt x="13" y="5"/>
                    </a:lnTo>
                    <a:lnTo>
                      <a:pt x="6" y="5"/>
                    </a:lnTo>
                    <a:lnTo>
                      <a:pt x="4" y="7"/>
                    </a:lnTo>
                    <a:lnTo>
                      <a:pt x="0" y="11"/>
                    </a:lnTo>
                    <a:lnTo>
                      <a:pt x="0"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38" name="Freeform 823"/>
              <p:cNvSpPr>
                <a:spLocks/>
              </p:cNvSpPr>
              <p:nvPr/>
            </p:nvSpPr>
            <p:spPr bwMode="auto">
              <a:xfrm>
                <a:off x="3457" y="1799"/>
                <a:ext cx="5" cy="4"/>
              </a:xfrm>
              <a:custGeom>
                <a:avLst/>
                <a:gdLst>
                  <a:gd name="T0" fmla="*/ 0 w 5"/>
                  <a:gd name="T1" fmla="*/ 2 h 4"/>
                  <a:gd name="T2" fmla="*/ 0 w 5"/>
                  <a:gd name="T3" fmla="*/ 2 h 4"/>
                  <a:gd name="T4" fmla="*/ 0 w 5"/>
                  <a:gd name="T5" fmla="*/ 4 h 4"/>
                  <a:gd name="T6" fmla="*/ 2 w 5"/>
                  <a:gd name="T7" fmla="*/ 4 h 4"/>
                  <a:gd name="T8" fmla="*/ 5 w 5"/>
                  <a:gd name="T9" fmla="*/ 2 h 4"/>
                  <a:gd name="T10" fmla="*/ 5 w 5"/>
                  <a:gd name="T11" fmla="*/ 0 h 4"/>
                  <a:gd name="T12" fmla="*/ 0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2"/>
                    </a:moveTo>
                    <a:lnTo>
                      <a:pt x="0" y="2"/>
                    </a:lnTo>
                    <a:lnTo>
                      <a:pt x="0" y="4"/>
                    </a:lnTo>
                    <a:lnTo>
                      <a:pt x="2" y="4"/>
                    </a:lnTo>
                    <a:lnTo>
                      <a:pt x="5" y="2"/>
                    </a:lnTo>
                    <a:lnTo>
                      <a:pt x="5" y="0"/>
                    </a:lnTo>
                    <a:lnTo>
                      <a:pt x="0"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89" name="Group 827"/>
            <p:cNvGrpSpPr>
              <a:grpSpLocks/>
            </p:cNvGrpSpPr>
            <p:nvPr/>
          </p:nvGrpSpPr>
          <p:grpSpPr bwMode="auto">
            <a:xfrm>
              <a:off x="2714" y="2245"/>
              <a:ext cx="29" cy="95"/>
              <a:chOff x="2714" y="2245"/>
              <a:chExt cx="29" cy="95"/>
            </a:xfrm>
            <a:grpFill/>
          </p:grpSpPr>
          <p:sp>
            <p:nvSpPr>
              <p:cNvPr id="2934" name="Freeform 825"/>
              <p:cNvSpPr>
                <a:spLocks/>
              </p:cNvSpPr>
              <p:nvPr/>
            </p:nvSpPr>
            <p:spPr bwMode="auto">
              <a:xfrm>
                <a:off x="2714" y="2245"/>
                <a:ext cx="29" cy="95"/>
              </a:xfrm>
              <a:custGeom>
                <a:avLst/>
                <a:gdLst>
                  <a:gd name="T0" fmla="*/ 27 w 29"/>
                  <a:gd name="T1" fmla="*/ 85 h 95"/>
                  <a:gd name="T2" fmla="*/ 27 w 29"/>
                  <a:gd name="T3" fmla="*/ 85 h 95"/>
                  <a:gd name="T4" fmla="*/ 27 w 29"/>
                  <a:gd name="T5" fmla="*/ 83 h 95"/>
                  <a:gd name="T6" fmla="*/ 25 w 29"/>
                  <a:gd name="T7" fmla="*/ 79 h 95"/>
                  <a:gd name="T8" fmla="*/ 25 w 29"/>
                  <a:gd name="T9" fmla="*/ 71 h 95"/>
                  <a:gd name="T10" fmla="*/ 22 w 29"/>
                  <a:gd name="T11" fmla="*/ 68 h 95"/>
                  <a:gd name="T12" fmla="*/ 25 w 29"/>
                  <a:gd name="T13" fmla="*/ 64 h 95"/>
                  <a:gd name="T14" fmla="*/ 25 w 29"/>
                  <a:gd name="T15" fmla="*/ 58 h 95"/>
                  <a:gd name="T16" fmla="*/ 25 w 29"/>
                  <a:gd name="T17" fmla="*/ 54 h 95"/>
                  <a:gd name="T18" fmla="*/ 25 w 29"/>
                  <a:gd name="T19" fmla="*/ 48 h 95"/>
                  <a:gd name="T20" fmla="*/ 25 w 29"/>
                  <a:gd name="T21" fmla="*/ 42 h 95"/>
                  <a:gd name="T22" fmla="*/ 25 w 29"/>
                  <a:gd name="T23" fmla="*/ 34 h 95"/>
                  <a:gd name="T24" fmla="*/ 25 w 29"/>
                  <a:gd name="T25" fmla="*/ 32 h 95"/>
                  <a:gd name="T26" fmla="*/ 25 w 29"/>
                  <a:gd name="T27" fmla="*/ 30 h 95"/>
                  <a:gd name="T28" fmla="*/ 25 w 29"/>
                  <a:gd name="T29" fmla="*/ 26 h 95"/>
                  <a:gd name="T30" fmla="*/ 25 w 29"/>
                  <a:gd name="T31" fmla="*/ 20 h 95"/>
                  <a:gd name="T32" fmla="*/ 22 w 29"/>
                  <a:gd name="T33" fmla="*/ 18 h 95"/>
                  <a:gd name="T34" fmla="*/ 13 w 29"/>
                  <a:gd name="T35" fmla="*/ 14 h 95"/>
                  <a:gd name="T36" fmla="*/ 13 w 29"/>
                  <a:gd name="T37" fmla="*/ 2 h 95"/>
                  <a:gd name="T38" fmla="*/ 7 w 29"/>
                  <a:gd name="T39" fmla="*/ 2 h 95"/>
                  <a:gd name="T40" fmla="*/ 0 w 29"/>
                  <a:gd name="T41" fmla="*/ 0 h 95"/>
                  <a:gd name="T42" fmla="*/ 0 w 29"/>
                  <a:gd name="T43" fmla="*/ 6 h 95"/>
                  <a:gd name="T44" fmla="*/ 0 w 29"/>
                  <a:gd name="T45" fmla="*/ 10 h 95"/>
                  <a:gd name="T46" fmla="*/ 0 w 29"/>
                  <a:gd name="T47" fmla="*/ 12 h 95"/>
                  <a:gd name="T48" fmla="*/ 4 w 29"/>
                  <a:gd name="T49" fmla="*/ 14 h 95"/>
                  <a:gd name="T50" fmla="*/ 4 w 29"/>
                  <a:gd name="T51" fmla="*/ 20 h 95"/>
                  <a:gd name="T52" fmla="*/ 7 w 29"/>
                  <a:gd name="T53" fmla="*/ 26 h 95"/>
                  <a:gd name="T54" fmla="*/ 4 w 29"/>
                  <a:gd name="T55" fmla="*/ 32 h 95"/>
                  <a:gd name="T56" fmla="*/ 4 w 29"/>
                  <a:gd name="T57" fmla="*/ 34 h 95"/>
                  <a:gd name="T58" fmla="*/ 7 w 29"/>
                  <a:gd name="T59" fmla="*/ 36 h 95"/>
                  <a:gd name="T60" fmla="*/ 7 w 29"/>
                  <a:gd name="T61" fmla="*/ 38 h 95"/>
                  <a:gd name="T62" fmla="*/ 4 w 29"/>
                  <a:gd name="T63" fmla="*/ 42 h 95"/>
                  <a:gd name="T64" fmla="*/ 4 w 29"/>
                  <a:gd name="T65" fmla="*/ 44 h 95"/>
                  <a:gd name="T66" fmla="*/ 4 w 29"/>
                  <a:gd name="T67" fmla="*/ 48 h 95"/>
                  <a:gd name="T68" fmla="*/ 9 w 29"/>
                  <a:gd name="T69" fmla="*/ 52 h 95"/>
                  <a:gd name="T70" fmla="*/ 9 w 29"/>
                  <a:gd name="T71" fmla="*/ 56 h 95"/>
                  <a:gd name="T72" fmla="*/ 9 w 29"/>
                  <a:gd name="T73" fmla="*/ 68 h 95"/>
                  <a:gd name="T74" fmla="*/ 7 w 29"/>
                  <a:gd name="T75" fmla="*/ 71 h 95"/>
                  <a:gd name="T76" fmla="*/ 9 w 29"/>
                  <a:gd name="T77" fmla="*/ 73 h 95"/>
                  <a:gd name="T78" fmla="*/ 9 w 29"/>
                  <a:gd name="T79" fmla="*/ 75 h 95"/>
                  <a:gd name="T80" fmla="*/ 9 w 29"/>
                  <a:gd name="T81" fmla="*/ 77 h 95"/>
                  <a:gd name="T82" fmla="*/ 18 w 29"/>
                  <a:gd name="T83" fmla="*/ 89 h 95"/>
                  <a:gd name="T84" fmla="*/ 18 w 29"/>
                  <a:gd name="T85" fmla="*/ 91 h 95"/>
                  <a:gd name="T86" fmla="*/ 18 w 29"/>
                  <a:gd name="T87" fmla="*/ 95 h 95"/>
                  <a:gd name="T88" fmla="*/ 20 w 29"/>
                  <a:gd name="T89" fmla="*/ 95 h 95"/>
                  <a:gd name="T90" fmla="*/ 25 w 29"/>
                  <a:gd name="T91" fmla="*/ 91 h 95"/>
                  <a:gd name="T92" fmla="*/ 29 w 29"/>
                  <a:gd name="T93" fmla="*/ 85 h 95"/>
                  <a:gd name="T94" fmla="*/ 27 w 29"/>
                  <a:gd name="T95"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 h="95">
                    <a:moveTo>
                      <a:pt x="27" y="85"/>
                    </a:moveTo>
                    <a:lnTo>
                      <a:pt x="27" y="85"/>
                    </a:lnTo>
                    <a:lnTo>
                      <a:pt x="27" y="83"/>
                    </a:lnTo>
                    <a:lnTo>
                      <a:pt x="25" y="79"/>
                    </a:lnTo>
                    <a:lnTo>
                      <a:pt x="25" y="71"/>
                    </a:lnTo>
                    <a:lnTo>
                      <a:pt x="22" y="68"/>
                    </a:lnTo>
                    <a:lnTo>
                      <a:pt x="25" y="64"/>
                    </a:lnTo>
                    <a:lnTo>
                      <a:pt x="25" y="58"/>
                    </a:lnTo>
                    <a:lnTo>
                      <a:pt x="25" y="54"/>
                    </a:lnTo>
                    <a:lnTo>
                      <a:pt x="25" y="48"/>
                    </a:lnTo>
                    <a:lnTo>
                      <a:pt x="25" y="42"/>
                    </a:lnTo>
                    <a:lnTo>
                      <a:pt x="25" y="34"/>
                    </a:lnTo>
                    <a:lnTo>
                      <a:pt x="25" y="32"/>
                    </a:lnTo>
                    <a:lnTo>
                      <a:pt x="25" y="30"/>
                    </a:lnTo>
                    <a:lnTo>
                      <a:pt x="25" y="26"/>
                    </a:lnTo>
                    <a:lnTo>
                      <a:pt x="25" y="20"/>
                    </a:lnTo>
                    <a:lnTo>
                      <a:pt x="22" y="18"/>
                    </a:lnTo>
                    <a:lnTo>
                      <a:pt x="13" y="14"/>
                    </a:lnTo>
                    <a:lnTo>
                      <a:pt x="13" y="2"/>
                    </a:lnTo>
                    <a:lnTo>
                      <a:pt x="7" y="2"/>
                    </a:lnTo>
                    <a:lnTo>
                      <a:pt x="0" y="0"/>
                    </a:lnTo>
                    <a:lnTo>
                      <a:pt x="0" y="6"/>
                    </a:lnTo>
                    <a:lnTo>
                      <a:pt x="0" y="10"/>
                    </a:lnTo>
                    <a:lnTo>
                      <a:pt x="0" y="12"/>
                    </a:lnTo>
                    <a:lnTo>
                      <a:pt x="4" y="14"/>
                    </a:lnTo>
                    <a:lnTo>
                      <a:pt x="4" y="20"/>
                    </a:lnTo>
                    <a:lnTo>
                      <a:pt x="7" y="26"/>
                    </a:lnTo>
                    <a:lnTo>
                      <a:pt x="4" y="32"/>
                    </a:lnTo>
                    <a:lnTo>
                      <a:pt x="4" y="34"/>
                    </a:lnTo>
                    <a:lnTo>
                      <a:pt x="7" y="36"/>
                    </a:lnTo>
                    <a:lnTo>
                      <a:pt x="7" y="38"/>
                    </a:lnTo>
                    <a:lnTo>
                      <a:pt x="4" y="42"/>
                    </a:lnTo>
                    <a:lnTo>
                      <a:pt x="4" y="44"/>
                    </a:lnTo>
                    <a:lnTo>
                      <a:pt x="4" y="48"/>
                    </a:lnTo>
                    <a:lnTo>
                      <a:pt x="9" y="52"/>
                    </a:lnTo>
                    <a:lnTo>
                      <a:pt x="9" y="56"/>
                    </a:lnTo>
                    <a:lnTo>
                      <a:pt x="9" y="68"/>
                    </a:lnTo>
                    <a:lnTo>
                      <a:pt x="7" y="71"/>
                    </a:lnTo>
                    <a:lnTo>
                      <a:pt x="9" y="73"/>
                    </a:lnTo>
                    <a:lnTo>
                      <a:pt x="9" y="75"/>
                    </a:lnTo>
                    <a:lnTo>
                      <a:pt x="9" y="77"/>
                    </a:lnTo>
                    <a:lnTo>
                      <a:pt x="18" y="89"/>
                    </a:lnTo>
                    <a:lnTo>
                      <a:pt x="18" y="91"/>
                    </a:lnTo>
                    <a:lnTo>
                      <a:pt x="18" y="95"/>
                    </a:lnTo>
                    <a:lnTo>
                      <a:pt x="20" y="95"/>
                    </a:lnTo>
                    <a:lnTo>
                      <a:pt x="25" y="91"/>
                    </a:lnTo>
                    <a:lnTo>
                      <a:pt x="29" y="85"/>
                    </a:lnTo>
                    <a:lnTo>
                      <a:pt x="27" y="8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5" name="Freeform 826"/>
              <p:cNvSpPr>
                <a:spLocks/>
              </p:cNvSpPr>
              <p:nvPr/>
            </p:nvSpPr>
            <p:spPr bwMode="auto">
              <a:xfrm>
                <a:off x="2714" y="2245"/>
                <a:ext cx="29" cy="95"/>
              </a:xfrm>
              <a:custGeom>
                <a:avLst/>
                <a:gdLst>
                  <a:gd name="T0" fmla="*/ 27 w 29"/>
                  <a:gd name="T1" fmla="*/ 85 h 95"/>
                  <a:gd name="T2" fmla="*/ 27 w 29"/>
                  <a:gd name="T3" fmla="*/ 85 h 95"/>
                  <a:gd name="T4" fmla="*/ 27 w 29"/>
                  <a:gd name="T5" fmla="*/ 83 h 95"/>
                  <a:gd name="T6" fmla="*/ 25 w 29"/>
                  <a:gd name="T7" fmla="*/ 79 h 95"/>
                  <a:gd name="T8" fmla="*/ 25 w 29"/>
                  <a:gd name="T9" fmla="*/ 71 h 95"/>
                  <a:gd name="T10" fmla="*/ 22 w 29"/>
                  <a:gd name="T11" fmla="*/ 68 h 95"/>
                  <a:gd name="T12" fmla="*/ 25 w 29"/>
                  <a:gd name="T13" fmla="*/ 64 h 95"/>
                  <a:gd name="T14" fmla="*/ 25 w 29"/>
                  <a:gd name="T15" fmla="*/ 58 h 95"/>
                  <a:gd name="T16" fmla="*/ 25 w 29"/>
                  <a:gd name="T17" fmla="*/ 54 h 95"/>
                  <a:gd name="T18" fmla="*/ 25 w 29"/>
                  <a:gd name="T19" fmla="*/ 48 h 95"/>
                  <a:gd name="T20" fmla="*/ 25 w 29"/>
                  <a:gd name="T21" fmla="*/ 42 h 95"/>
                  <a:gd name="T22" fmla="*/ 25 w 29"/>
                  <a:gd name="T23" fmla="*/ 34 h 95"/>
                  <a:gd name="T24" fmla="*/ 25 w 29"/>
                  <a:gd name="T25" fmla="*/ 32 h 95"/>
                  <a:gd name="T26" fmla="*/ 25 w 29"/>
                  <a:gd name="T27" fmla="*/ 30 h 95"/>
                  <a:gd name="T28" fmla="*/ 25 w 29"/>
                  <a:gd name="T29" fmla="*/ 26 h 95"/>
                  <a:gd name="T30" fmla="*/ 25 w 29"/>
                  <a:gd name="T31" fmla="*/ 20 h 95"/>
                  <a:gd name="T32" fmla="*/ 22 w 29"/>
                  <a:gd name="T33" fmla="*/ 18 h 95"/>
                  <a:gd name="T34" fmla="*/ 13 w 29"/>
                  <a:gd name="T35" fmla="*/ 14 h 95"/>
                  <a:gd name="T36" fmla="*/ 13 w 29"/>
                  <a:gd name="T37" fmla="*/ 2 h 95"/>
                  <a:gd name="T38" fmla="*/ 7 w 29"/>
                  <a:gd name="T39" fmla="*/ 2 h 95"/>
                  <a:gd name="T40" fmla="*/ 0 w 29"/>
                  <a:gd name="T41" fmla="*/ 0 h 95"/>
                  <a:gd name="T42" fmla="*/ 0 w 29"/>
                  <a:gd name="T43" fmla="*/ 6 h 95"/>
                  <a:gd name="T44" fmla="*/ 0 w 29"/>
                  <a:gd name="T45" fmla="*/ 10 h 95"/>
                  <a:gd name="T46" fmla="*/ 0 w 29"/>
                  <a:gd name="T47" fmla="*/ 12 h 95"/>
                  <a:gd name="T48" fmla="*/ 4 w 29"/>
                  <a:gd name="T49" fmla="*/ 14 h 95"/>
                  <a:gd name="T50" fmla="*/ 4 w 29"/>
                  <a:gd name="T51" fmla="*/ 20 h 95"/>
                  <a:gd name="T52" fmla="*/ 7 w 29"/>
                  <a:gd name="T53" fmla="*/ 26 h 95"/>
                  <a:gd name="T54" fmla="*/ 4 w 29"/>
                  <a:gd name="T55" fmla="*/ 32 h 95"/>
                  <a:gd name="T56" fmla="*/ 4 w 29"/>
                  <a:gd name="T57" fmla="*/ 34 h 95"/>
                  <a:gd name="T58" fmla="*/ 7 w 29"/>
                  <a:gd name="T59" fmla="*/ 36 h 95"/>
                  <a:gd name="T60" fmla="*/ 7 w 29"/>
                  <a:gd name="T61" fmla="*/ 38 h 95"/>
                  <a:gd name="T62" fmla="*/ 4 w 29"/>
                  <a:gd name="T63" fmla="*/ 42 h 95"/>
                  <a:gd name="T64" fmla="*/ 4 w 29"/>
                  <a:gd name="T65" fmla="*/ 44 h 95"/>
                  <a:gd name="T66" fmla="*/ 4 w 29"/>
                  <a:gd name="T67" fmla="*/ 48 h 95"/>
                  <a:gd name="T68" fmla="*/ 9 w 29"/>
                  <a:gd name="T69" fmla="*/ 52 h 95"/>
                  <a:gd name="T70" fmla="*/ 9 w 29"/>
                  <a:gd name="T71" fmla="*/ 56 h 95"/>
                  <a:gd name="T72" fmla="*/ 9 w 29"/>
                  <a:gd name="T73" fmla="*/ 68 h 95"/>
                  <a:gd name="T74" fmla="*/ 7 w 29"/>
                  <a:gd name="T75" fmla="*/ 71 h 95"/>
                  <a:gd name="T76" fmla="*/ 9 w 29"/>
                  <a:gd name="T77" fmla="*/ 73 h 95"/>
                  <a:gd name="T78" fmla="*/ 9 w 29"/>
                  <a:gd name="T79" fmla="*/ 75 h 95"/>
                  <a:gd name="T80" fmla="*/ 9 w 29"/>
                  <a:gd name="T81" fmla="*/ 77 h 95"/>
                  <a:gd name="T82" fmla="*/ 18 w 29"/>
                  <a:gd name="T83" fmla="*/ 89 h 95"/>
                  <a:gd name="T84" fmla="*/ 18 w 29"/>
                  <a:gd name="T85" fmla="*/ 91 h 95"/>
                  <a:gd name="T86" fmla="*/ 18 w 29"/>
                  <a:gd name="T87" fmla="*/ 95 h 95"/>
                  <a:gd name="T88" fmla="*/ 20 w 29"/>
                  <a:gd name="T89" fmla="*/ 95 h 95"/>
                  <a:gd name="T90" fmla="*/ 25 w 29"/>
                  <a:gd name="T91" fmla="*/ 91 h 95"/>
                  <a:gd name="T92" fmla="*/ 29 w 29"/>
                  <a:gd name="T93" fmla="*/ 85 h 95"/>
                  <a:gd name="T94" fmla="*/ 27 w 29"/>
                  <a:gd name="T95"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 h="95">
                    <a:moveTo>
                      <a:pt x="27" y="85"/>
                    </a:moveTo>
                    <a:lnTo>
                      <a:pt x="27" y="85"/>
                    </a:lnTo>
                    <a:lnTo>
                      <a:pt x="27" y="83"/>
                    </a:lnTo>
                    <a:lnTo>
                      <a:pt x="25" y="79"/>
                    </a:lnTo>
                    <a:lnTo>
                      <a:pt x="25" y="71"/>
                    </a:lnTo>
                    <a:lnTo>
                      <a:pt x="22" y="68"/>
                    </a:lnTo>
                    <a:lnTo>
                      <a:pt x="25" y="64"/>
                    </a:lnTo>
                    <a:lnTo>
                      <a:pt x="25" y="58"/>
                    </a:lnTo>
                    <a:lnTo>
                      <a:pt x="25" y="54"/>
                    </a:lnTo>
                    <a:lnTo>
                      <a:pt x="25" y="48"/>
                    </a:lnTo>
                    <a:lnTo>
                      <a:pt x="25" y="42"/>
                    </a:lnTo>
                    <a:lnTo>
                      <a:pt x="25" y="34"/>
                    </a:lnTo>
                    <a:lnTo>
                      <a:pt x="25" y="32"/>
                    </a:lnTo>
                    <a:lnTo>
                      <a:pt x="25" y="30"/>
                    </a:lnTo>
                    <a:lnTo>
                      <a:pt x="25" y="26"/>
                    </a:lnTo>
                    <a:lnTo>
                      <a:pt x="25" y="20"/>
                    </a:lnTo>
                    <a:lnTo>
                      <a:pt x="22" y="18"/>
                    </a:lnTo>
                    <a:lnTo>
                      <a:pt x="13" y="14"/>
                    </a:lnTo>
                    <a:lnTo>
                      <a:pt x="13" y="2"/>
                    </a:lnTo>
                    <a:lnTo>
                      <a:pt x="7" y="2"/>
                    </a:lnTo>
                    <a:lnTo>
                      <a:pt x="0" y="0"/>
                    </a:lnTo>
                    <a:lnTo>
                      <a:pt x="0" y="6"/>
                    </a:lnTo>
                    <a:lnTo>
                      <a:pt x="0" y="10"/>
                    </a:lnTo>
                    <a:lnTo>
                      <a:pt x="0" y="12"/>
                    </a:lnTo>
                    <a:lnTo>
                      <a:pt x="4" y="14"/>
                    </a:lnTo>
                    <a:lnTo>
                      <a:pt x="4" y="20"/>
                    </a:lnTo>
                    <a:lnTo>
                      <a:pt x="7" y="26"/>
                    </a:lnTo>
                    <a:lnTo>
                      <a:pt x="4" y="32"/>
                    </a:lnTo>
                    <a:lnTo>
                      <a:pt x="4" y="34"/>
                    </a:lnTo>
                    <a:lnTo>
                      <a:pt x="7" y="36"/>
                    </a:lnTo>
                    <a:lnTo>
                      <a:pt x="7" y="38"/>
                    </a:lnTo>
                    <a:lnTo>
                      <a:pt x="4" y="42"/>
                    </a:lnTo>
                    <a:lnTo>
                      <a:pt x="4" y="44"/>
                    </a:lnTo>
                    <a:lnTo>
                      <a:pt x="4" y="48"/>
                    </a:lnTo>
                    <a:lnTo>
                      <a:pt x="9" y="52"/>
                    </a:lnTo>
                    <a:lnTo>
                      <a:pt x="9" y="56"/>
                    </a:lnTo>
                    <a:lnTo>
                      <a:pt x="9" y="68"/>
                    </a:lnTo>
                    <a:lnTo>
                      <a:pt x="7" y="71"/>
                    </a:lnTo>
                    <a:lnTo>
                      <a:pt x="9" y="73"/>
                    </a:lnTo>
                    <a:lnTo>
                      <a:pt x="9" y="75"/>
                    </a:lnTo>
                    <a:lnTo>
                      <a:pt x="9" y="77"/>
                    </a:lnTo>
                    <a:lnTo>
                      <a:pt x="18" y="89"/>
                    </a:lnTo>
                    <a:lnTo>
                      <a:pt x="18" y="91"/>
                    </a:lnTo>
                    <a:lnTo>
                      <a:pt x="18" y="95"/>
                    </a:lnTo>
                    <a:lnTo>
                      <a:pt x="20" y="95"/>
                    </a:lnTo>
                    <a:lnTo>
                      <a:pt x="25" y="91"/>
                    </a:lnTo>
                    <a:lnTo>
                      <a:pt x="29" y="85"/>
                    </a:lnTo>
                    <a:lnTo>
                      <a:pt x="27" y="8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0" name="Group 834"/>
            <p:cNvGrpSpPr>
              <a:grpSpLocks/>
            </p:cNvGrpSpPr>
            <p:nvPr/>
          </p:nvGrpSpPr>
          <p:grpSpPr bwMode="auto">
            <a:xfrm>
              <a:off x="3112" y="2454"/>
              <a:ext cx="150" cy="160"/>
              <a:chOff x="3112" y="2454"/>
              <a:chExt cx="150" cy="160"/>
            </a:xfrm>
            <a:grpFill/>
          </p:grpSpPr>
          <p:sp>
            <p:nvSpPr>
              <p:cNvPr id="2928" name="Freeform 828"/>
              <p:cNvSpPr>
                <a:spLocks noEditPoints="1"/>
              </p:cNvSpPr>
              <p:nvPr/>
            </p:nvSpPr>
            <p:spPr bwMode="auto">
              <a:xfrm>
                <a:off x="3112" y="2454"/>
                <a:ext cx="150" cy="160"/>
              </a:xfrm>
              <a:custGeom>
                <a:avLst/>
                <a:gdLst>
                  <a:gd name="T0" fmla="*/ 121 w 150"/>
                  <a:gd name="T1" fmla="*/ 32 h 160"/>
                  <a:gd name="T2" fmla="*/ 115 w 150"/>
                  <a:gd name="T3" fmla="*/ 24 h 160"/>
                  <a:gd name="T4" fmla="*/ 68 w 150"/>
                  <a:gd name="T5" fmla="*/ 0 h 160"/>
                  <a:gd name="T6" fmla="*/ 61 w 150"/>
                  <a:gd name="T7" fmla="*/ 6 h 160"/>
                  <a:gd name="T8" fmla="*/ 68 w 150"/>
                  <a:gd name="T9" fmla="*/ 14 h 160"/>
                  <a:gd name="T10" fmla="*/ 65 w 150"/>
                  <a:gd name="T11" fmla="*/ 14 h 160"/>
                  <a:gd name="T12" fmla="*/ 59 w 150"/>
                  <a:gd name="T13" fmla="*/ 26 h 160"/>
                  <a:gd name="T14" fmla="*/ 45 w 150"/>
                  <a:gd name="T15" fmla="*/ 14 h 160"/>
                  <a:gd name="T16" fmla="*/ 41 w 150"/>
                  <a:gd name="T17" fmla="*/ 24 h 160"/>
                  <a:gd name="T18" fmla="*/ 30 w 150"/>
                  <a:gd name="T19" fmla="*/ 12 h 160"/>
                  <a:gd name="T20" fmla="*/ 23 w 150"/>
                  <a:gd name="T21" fmla="*/ 8 h 160"/>
                  <a:gd name="T22" fmla="*/ 21 w 150"/>
                  <a:gd name="T23" fmla="*/ 18 h 160"/>
                  <a:gd name="T24" fmla="*/ 23 w 150"/>
                  <a:gd name="T25" fmla="*/ 28 h 160"/>
                  <a:gd name="T26" fmla="*/ 18 w 150"/>
                  <a:gd name="T27" fmla="*/ 38 h 160"/>
                  <a:gd name="T28" fmla="*/ 0 w 150"/>
                  <a:gd name="T29" fmla="*/ 46 h 160"/>
                  <a:gd name="T30" fmla="*/ 12 w 150"/>
                  <a:gd name="T31" fmla="*/ 76 h 160"/>
                  <a:gd name="T32" fmla="*/ 14 w 150"/>
                  <a:gd name="T33" fmla="*/ 84 h 160"/>
                  <a:gd name="T34" fmla="*/ 27 w 150"/>
                  <a:gd name="T35" fmla="*/ 104 h 160"/>
                  <a:gd name="T36" fmla="*/ 34 w 150"/>
                  <a:gd name="T37" fmla="*/ 112 h 160"/>
                  <a:gd name="T38" fmla="*/ 45 w 150"/>
                  <a:gd name="T39" fmla="*/ 118 h 160"/>
                  <a:gd name="T40" fmla="*/ 63 w 150"/>
                  <a:gd name="T41" fmla="*/ 124 h 160"/>
                  <a:gd name="T42" fmla="*/ 68 w 150"/>
                  <a:gd name="T43" fmla="*/ 128 h 160"/>
                  <a:gd name="T44" fmla="*/ 68 w 150"/>
                  <a:gd name="T45" fmla="*/ 150 h 160"/>
                  <a:gd name="T46" fmla="*/ 70 w 150"/>
                  <a:gd name="T47" fmla="*/ 158 h 160"/>
                  <a:gd name="T48" fmla="*/ 83 w 150"/>
                  <a:gd name="T49" fmla="*/ 154 h 160"/>
                  <a:gd name="T50" fmla="*/ 88 w 150"/>
                  <a:gd name="T51" fmla="*/ 160 h 160"/>
                  <a:gd name="T52" fmla="*/ 110 w 150"/>
                  <a:gd name="T53" fmla="*/ 156 h 160"/>
                  <a:gd name="T54" fmla="*/ 119 w 150"/>
                  <a:gd name="T55" fmla="*/ 154 h 160"/>
                  <a:gd name="T56" fmla="*/ 128 w 150"/>
                  <a:gd name="T57" fmla="*/ 150 h 160"/>
                  <a:gd name="T58" fmla="*/ 146 w 150"/>
                  <a:gd name="T59" fmla="*/ 146 h 160"/>
                  <a:gd name="T60" fmla="*/ 150 w 150"/>
                  <a:gd name="T61" fmla="*/ 136 h 160"/>
                  <a:gd name="T62" fmla="*/ 137 w 150"/>
                  <a:gd name="T63" fmla="*/ 126 h 160"/>
                  <a:gd name="T64" fmla="*/ 137 w 150"/>
                  <a:gd name="T65" fmla="*/ 90 h 160"/>
                  <a:gd name="T66" fmla="*/ 132 w 150"/>
                  <a:gd name="T67" fmla="*/ 80 h 160"/>
                  <a:gd name="T68" fmla="*/ 126 w 150"/>
                  <a:gd name="T69" fmla="*/ 64 h 160"/>
                  <a:gd name="T70" fmla="*/ 137 w 150"/>
                  <a:gd name="T71" fmla="*/ 44 h 160"/>
                  <a:gd name="T72" fmla="*/ 47 w 150"/>
                  <a:gd name="T73" fmla="*/ 92 h 160"/>
                  <a:gd name="T74" fmla="*/ 47 w 150"/>
                  <a:gd name="T75" fmla="*/ 98 h 160"/>
                  <a:gd name="T76" fmla="*/ 47 w 150"/>
                  <a:gd name="T77" fmla="*/ 92 h 160"/>
                  <a:gd name="T78" fmla="*/ 132 w 150"/>
                  <a:gd name="T79" fmla="*/ 72 h 160"/>
                  <a:gd name="T80" fmla="*/ 137 w 150"/>
                  <a:gd name="T81" fmla="*/ 74 h 160"/>
                  <a:gd name="T82" fmla="*/ 74 w 150"/>
                  <a:gd name="T83" fmla="*/ 36 h 160"/>
                  <a:gd name="T84" fmla="*/ 74 w 150"/>
                  <a:gd name="T85" fmla="*/ 40 h 160"/>
                  <a:gd name="T86" fmla="*/ 52 w 150"/>
                  <a:gd name="T87" fmla="*/ 8 h 160"/>
                  <a:gd name="T88" fmla="*/ 59 w 150"/>
                  <a:gd name="T89" fmla="*/ 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60">
                    <a:moveTo>
                      <a:pt x="137" y="42"/>
                    </a:moveTo>
                    <a:lnTo>
                      <a:pt x="121" y="34"/>
                    </a:lnTo>
                    <a:lnTo>
                      <a:pt x="121" y="32"/>
                    </a:lnTo>
                    <a:lnTo>
                      <a:pt x="119" y="32"/>
                    </a:lnTo>
                    <a:lnTo>
                      <a:pt x="115" y="30"/>
                    </a:lnTo>
                    <a:lnTo>
                      <a:pt x="115" y="24"/>
                    </a:lnTo>
                    <a:lnTo>
                      <a:pt x="115" y="20"/>
                    </a:lnTo>
                    <a:lnTo>
                      <a:pt x="112" y="18"/>
                    </a:lnTo>
                    <a:lnTo>
                      <a:pt x="68" y="0"/>
                    </a:lnTo>
                    <a:lnTo>
                      <a:pt x="65" y="6"/>
                    </a:lnTo>
                    <a:lnTo>
                      <a:pt x="63" y="4"/>
                    </a:lnTo>
                    <a:lnTo>
                      <a:pt x="61" y="6"/>
                    </a:lnTo>
                    <a:lnTo>
                      <a:pt x="59" y="8"/>
                    </a:lnTo>
                    <a:lnTo>
                      <a:pt x="63" y="10"/>
                    </a:lnTo>
                    <a:lnTo>
                      <a:pt x="68" y="14"/>
                    </a:lnTo>
                    <a:lnTo>
                      <a:pt x="68" y="16"/>
                    </a:lnTo>
                    <a:lnTo>
                      <a:pt x="68" y="18"/>
                    </a:lnTo>
                    <a:lnTo>
                      <a:pt x="65" y="14"/>
                    </a:lnTo>
                    <a:lnTo>
                      <a:pt x="59" y="16"/>
                    </a:lnTo>
                    <a:lnTo>
                      <a:pt x="61" y="22"/>
                    </a:lnTo>
                    <a:lnTo>
                      <a:pt x="59" y="26"/>
                    </a:lnTo>
                    <a:lnTo>
                      <a:pt x="59" y="24"/>
                    </a:lnTo>
                    <a:lnTo>
                      <a:pt x="59" y="18"/>
                    </a:lnTo>
                    <a:lnTo>
                      <a:pt x="45" y="14"/>
                    </a:lnTo>
                    <a:lnTo>
                      <a:pt x="45" y="18"/>
                    </a:lnTo>
                    <a:lnTo>
                      <a:pt x="38" y="18"/>
                    </a:lnTo>
                    <a:lnTo>
                      <a:pt x="41" y="24"/>
                    </a:lnTo>
                    <a:lnTo>
                      <a:pt x="36" y="24"/>
                    </a:lnTo>
                    <a:lnTo>
                      <a:pt x="34" y="24"/>
                    </a:lnTo>
                    <a:lnTo>
                      <a:pt x="30" y="12"/>
                    </a:lnTo>
                    <a:lnTo>
                      <a:pt x="32" y="0"/>
                    </a:lnTo>
                    <a:lnTo>
                      <a:pt x="18" y="0"/>
                    </a:lnTo>
                    <a:lnTo>
                      <a:pt x="23" y="8"/>
                    </a:lnTo>
                    <a:lnTo>
                      <a:pt x="23" y="14"/>
                    </a:lnTo>
                    <a:lnTo>
                      <a:pt x="23" y="18"/>
                    </a:lnTo>
                    <a:lnTo>
                      <a:pt x="21" y="18"/>
                    </a:lnTo>
                    <a:lnTo>
                      <a:pt x="21" y="22"/>
                    </a:lnTo>
                    <a:lnTo>
                      <a:pt x="21" y="24"/>
                    </a:lnTo>
                    <a:lnTo>
                      <a:pt x="23" y="28"/>
                    </a:lnTo>
                    <a:lnTo>
                      <a:pt x="27" y="28"/>
                    </a:lnTo>
                    <a:lnTo>
                      <a:pt x="25" y="34"/>
                    </a:lnTo>
                    <a:lnTo>
                      <a:pt x="18" y="38"/>
                    </a:lnTo>
                    <a:lnTo>
                      <a:pt x="16" y="46"/>
                    </a:lnTo>
                    <a:lnTo>
                      <a:pt x="9" y="48"/>
                    </a:lnTo>
                    <a:lnTo>
                      <a:pt x="0" y="46"/>
                    </a:lnTo>
                    <a:lnTo>
                      <a:pt x="0" y="70"/>
                    </a:lnTo>
                    <a:lnTo>
                      <a:pt x="7" y="74"/>
                    </a:lnTo>
                    <a:lnTo>
                      <a:pt x="12" y="76"/>
                    </a:lnTo>
                    <a:lnTo>
                      <a:pt x="14" y="78"/>
                    </a:lnTo>
                    <a:lnTo>
                      <a:pt x="16" y="82"/>
                    </a:lnTo>
                    <a:lnTo>
                      <a:pt x="14" y="84"/>
                    </a:lnTo>
                    <a:lnTo>
                      <a:pt x="14" y="92"/>
                    </a:lnTo>
                    <a:lnTo>
                      <a:pt x="21" y="98"/>
                    </a:lnTo>
                    <a:lnTo>
                      <a:pt x="27" y="104"/>
                    </a:lnTo>
                    <a:lnTo>
                      <a:pt x="34" y="106"/>
                    </a:lnTo>
                    <a:lnTo>
                      <a:pt x="34" y="110"/>
                    </a:lnTo>
                    <a:lnTo>
                      <a:pt x="34" y="112"/>
                    </a:lnTo>
                    <a:lnTo>
                      <a:pt x="38" y="114"/>
                    </a:lnTo>
                    <a:lnTo>
                      <a:pt x="41" y="116"/>
                    </a:lnTo>
                    <a:lnTo>
                      <a:pt x="45" y="118"/>
                    </a:lnTo>
                    <a:lnTo>
                      <a:pt x="52" y="120"/>
                    </a:lnTo>
                    <a:lnTo>
                      <a:pt x="61" y="122"/>
                    </a:lnTo>
                    <a:lnTo>
                      <a:pt x="63" y="124"/>
                    </a:lnTo>
                    <a:lnTo>
                      <a:pt x="65" y="124"/>
                    </a:lnTo>
                    <a:lnTo>
                      <a:pt x="65" y="126"/>
                    </a:lnTo>
                    <a:lnTo>
                      <a:pt x="68" y="128"/>
                    </a:lnTo>
                    <a:lnTo>
                      <a:pt x="68" y="132"/>
                    </a:lnTo>
                    <a:lnTo>
                      <a:pt x="68" y="140"/>
                    </a:lnTo>
                    <a:lnTo>
                      <a:pt x="68" y="150"/>
                    </a:lnTo>
                    <a:lnTo>
                      <a:pt x="68" y="156"/>
                    </a:lnTo>
                    <a:lnTo>
                      <a:pt x="65" y="158"/>
                    </a:lnTo>
                    <a:lnTo>
                      <a:pt x="70" y="158"/>
                    </a:lnTo>
                    <a:lnTo>
                      <a:pt x="79" y="156"/>
                    </a:lnTo>
                    <a:lnTo>
                      <a:pt x="81" y="154"/>
                    </a:lnTo>
                    <a:lnTo>
                      <a:pt x="83" y="154"/>
                    </a:lnTo>
                    <a:lnTo>
                      <a:pt x="86" y="156"/>
                    </a:lnTo>
                    <a:lnTo>
                      <a:pt x="88" y="158"/>
                    </a:lnTo>
                    <a:lnTo>
                      <a:pt x="88" y="160"/>
                    </a:lnTo>
                    <a:lnTo>
                      <a:pt x="90" y="160"/>
                    </a:lnTo>
                    <a:lnTo>
                      <a:pt x="101" y="158"/>
                    </a:lnTo>
                    <a:lnTo>
                      <a:pt x="110" y="156"/>
                    </a:lnTo>
                    <a:lnTo>
                      <a:pt x="115" y="154"/>
                    </a:lnTo>
                    <a:lnTo>
                      <a:pt x="117" y="154"/>
                    </a:lnTo>
                    <a:lnTo>
                      <a:pt x="119" y="154"/>
                    </a:lnTo>
                    <a:lnTo>
                      <a:pt x="121" y="154"/>
                    </a:lnTo>
                    <a:lnTo>
                      <a:pt x="126" y="152"/>
                    </a:lnTo>
                    <a:lnTo>
                      <a:pt x="128" y="150"/>
                    </a:lnTo>
                    <a:lnTo>
                      <a:pt x="135" y="148"/>
                    </a:lnTo>
                    <a:lnTo>
                      <a:pt x="139" y="146"/>
                    </a:lnTo>
                    <a:lnTo>
                      <a:pt x="146" y="146"/>
                    </a:lnTo>
                    <a:lnTo>
                      <a:pt x="148" y="144"/>
                    </a:lnTo>
                    <a:lnTo>
                      <a:pt x="150" y="140"/>
                    </a:lnTo>
                    <a:lnTo>
                      <a:pt x="150" y="136"/>
                    </a:lnTo>
                    <a:lnTo>
                      <a:pt x="148" y="132"/>
                    </a:lnTo>
                    <a:lnTo>
                      <a:pt x="144" y="128"/>
                    </a:lnTo>
                    <a:lnTo>
                      <a:pt x="137" y="126"/>
                    </a:lnTo>
                    <a:lnTo>
                      <a:pt x="135" y="120"/>
                    </a:lnTo>
                    <a:lnTo>
                      <a:pt x="135" y="94"/>
                    </a:lnTo>
                    <a:lnTo>
                      <a:pt x="137" y="90"/>
                    </a:lnTo>
                    <a:lnTo>
                      <a:pt x="139" y="86"/>
                    </a:lnTo>
                    <a:lnTo>
                      <a:pt x="137" y="84"/>
                    </a:lnTo>
                    <a:lnTo>
                      <a:pt x="132" y="80"/>
                    </a:lnTo>
                    <a:lnTo>
                      <a:pt x="128" y="76"/>
                    </a:lnTo>
                    <a:lnTo>
                      <a:pt x="126" y="72"/>
                    </a:lnTo>
                    <a:lnTo>
                      <a:pt x="126" y="64"/>
                    </a:lnTo>
                    <a:lnTo>
                      <a:pt x="130" y="56"/>
                    </a:lnTo>
                    <a:lnTo>
                      <a:pt x="135" y="50"/>
                    </a:lnTo>
                    <a:lnTo>
                      <a:pt x="137" y="44"/>
                    </a:lnTo>
                    <a:lnTo>
                      <a:pt x="137" y="42"/>
                    </a:lnTo>
                    <a:close/>
                    <a:moveTo>
                      <a:pt x="47" y="92"/>
                    </a:moveTo>
                    <a:lnTo>
                      <a:pt x="47" y="92"/>
                    </a:lnTo>
                    <a:lnTo>
                      <a:pt x="50" y="96"/>
                    </a:lnTo>
                    <a:lnTo>
                      <a:pt x="50" y="98"/>
                    </a:lnTo>
                    <a:lnTo>
                      <a:pt x="47" y="98"/>
                    </a:lnTo>
                    <a:lnTo>
                      <a:pt x="45" y="94"/>
                    </a:lnTo>
                    <a:lnTo>
                      <a:pt x="45" y="92"/>
                    </a:lnTo>
                    <a:lnTo>
                      <a:pt x="47" y="92"/>
                    </a:lnTo>
                    <a:close/>
                    <a:moveTo>
                      <a:pt x="132" y="68"/>
                    </a:moveTo>
                    <a:lnTo>
                      <a:pt x="132" y="68"/>
                    </a:lnTo>
                    <a:lnTo>
                      <a:pt x="132" y="72"/>
                    </a:lnTo>
                    <a:lnTo>
                      <a:pt x="135" y="76"/>
                    </a:lnTo>
                    <a:lnTo>
                      <a:pt x="137" y="76"/>
                    </a:lnTo>
                    <a:lnTo>
                      <a:pt x="137" y="74"/>
                    </a:lnTo>
                    <a:lnTo>
                      <a:pt x="132" y="68"/>
                    </a:lnTo>
                    <a:close/>
                    <a:moveTo>
                      <a:pt x="74" y="36"/>
                    </a:moveTo>
                    <a:lnTo>
                      <a:pt x="74" y="36"/>
                    </a:lnTo>
                    <a:lnTo>
                      <a:pt x="77" y="36"/>
                    </a:lnTo>
                    <a:lnTo>
                      <a:pt x="77" y="38"/>
                    </a:lnTo>
                    <a:lnTo>
                      <a:pt x="74" y="40"/>
                    </a:lnTo>
                    <a:lnTo>
                      <a:pt x="72" y="40"/>
                    </a:lnTo>
                    <a:lnTo>
                      <a:pt x="74" y="36"/>
                    </a:lnTo>
                    <a:close/>
                    <a:moveTo>
                      <a:pt x="52" y="8"/>
                    </a:moveTo>
                    <a:lnTo>
                      <a:pt x="52" y="8"/>
                    </a:lnTo>
                    <a:lnTo>
                      <a:pt x="59" y="12"/>
                    </a:lnTo>
                    <a:lnTo>
                      <a:pt x="59" y="8"/>
                    </a:lnTo>
                    <a:lnTo>
                      <a:pt x="52"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9" name="Freeform 829"/>
              <p:cNvSpPr>
                <a:spLocks/>
              </p:cNvSpPr>
              <p:nvPr/>
            </p:nvSpPr>
            <p:spPr bwMode="auto">
              <a:xfrm>
                <a:off x="3112" y="2454"/>
                <a:ext cx="150" cy="160"/>
              </a:xfrm>
              <a:custGeom>
                <a:avLst/>
                <a:gdLst>
                  <a:gd name="T0" fmla="*/ 121 w 150"/>
                  <a:gd name="T1" fmla="*/ 34 h 160"/>
                  <a:gd name="T2" fmla="*/ 119 w 150"/>
                  <a:gd name="T3" fmla="*/ 32 h 160"/>
                  <a:gd name="T4" fmla="*/ 115 w 150"/>
                  <a:gd name="T5" fmla="*/ 24 h 160"/>
                  <a:gd name="T6" fmla="*/ 112 w 150"/>
                  <a:gd name="T7" fmla="*/ 18 h 160"/>
                  <a:gd name="T8" fmla="*/ 65 w 150"/>
                  <a:gd name="T9" fmla="*/ 6 h 160"/>
                  <a:gd name="T10" fmla="*/ 61 w 150"/>
                  <a:gd name="T11" fmla="*/ 6 h 160"/>
                  <a:gd name="T12" fmla="*/ 63 w 150"/>
                  <a:gd name="T13" fmla="*/ 10 h 160"/>
                  <a:gd name="T14" fmla="*/ 68 w 150"/>
                  <a:gd name="T15" fmla="*/ 16 h 160"/>
                  <a:gd name="T16" fmla="*/ 65 w 150"/>
                  <a:gd name="T17" fmla="*/ 14 h 160"/>
                  <a:gd name="T18" fmla="*/ 61 w 150"/>
                  <a:gd name="T19" fmla="*/ 22 h 160"/>
                  <a:gd name="T20" fmla="*/ 59 w 150"/>
                  <a:gd name="T21" fmla="*/ 24 h 160"/>
                  <a:gd name="T22" fmla="*/ 45 w 150"/>
                  <a:gd name="T23" fmla="*/ 14 h 160"/>
                  <a:gd name="T24" fmla="*/ 38 w 150"/>
                  <a:gd name="T25" fmla="*/ 18 h 160"/>
                  <a:gd name="T26" fmla="*/ 36 w 150"/>
                  <a:gd name="T27" fmla="*/ 24 h 160"/>
                  <a:gd name="T28" fmla="*/ 30 w 150"/>
                  <a:gd name="T29" fmla="*/ 12 h 160"/>
                  <a:gd name="T30" fmla="*/ 18 w 150"/>
                  <a:gd name="T31" fmla="*/ 0 h 160"/>
                  <a:gd name="T32" fmla="*/ 23 w 150"/>
                  <a:gd name="T33" fmla="*/ 14 h 160"/>
                  <a:gd name="T34" fmla="*/ 21 w 150"/>
                  <a:gd name="T35" fmla="*/ 18 h 160"/>
                  <a:gd name="T36" fmla="*/ 21 w 150"/>
                  <a:gd name="T37" fmla="*/ 24 h 160"/>
                  <a:gd name="T38" fmla="*/ 27 w 150"/>
                  <a:gd name="T39" fmla="*/ 28 h 160"/>
                  <a:gd name="T40" fmla="*/ 18 w 150"/>
                  <a:gd name="T41" fmla="*/ 38 h 160"/>
                  <a:gd name="T42" fmla="*/ 9 w 150"/>
                  <a:gd name="T43" fmla="*/ 48 h 160"/>
                  <a:gd name="T44" fmla="*/ 0 w 150"/>
                  <a:gd name="T45" fmla="*/ 70 h 160"/>
                  <a:gd name="T46" fmla="*/ 12 w 150"/>
                  <a:gd name="T47" fmla="*/ 76 h 160"/>
                  <a:gd name="T48" fmla="*/ 16 w 150"/>
                  <a:gd name="T49" fmla="*/ 82 h 160"/>
                  <a:gd name="T50" fmla="*/ 14 w 150"/>
                  <a:gd name="T51" fmla="*/ 92 h 160"/>
                  <a:gd name="T52" fmla="*/ 27 w 150"/>
                  <a:gd name="T53" fmla="*/ 104 h 160"/>
                  <a:gd name="T54" fmla="*/ 34 w 150"/>
                  <a:gd name="T55" fmla="*/ 110 h 160"/>
                  <a:gd name="T56" fmla="*/ 38 w 150"/>
                  <a:gd name="T57" fmla="*/ 114 h 160"/>
                  <a:gd name="T58" fmla="*/ 45 w 150"/>
                  <a:gd name="T59" fmla="*/ 118 h 160"/>
                  <a:gd name="T60" fmla="*/ 61 w 150"/>
                  <a:gd name="T61" fmla="*/ 122 h 160"/>
                  <a:gd name="T62" fmla="*/ 65 w 150"/>
                  <a:gd name="T63" fmla="*/ 124 h 160"/>
                  <a:gd name="T64" fmla="*/ 68 w 150"/>
                  <a:gd name="T65" fmla="*/ 128 h 160"/>
                  <a:gd name="T66" fmla="*/ 68 w 150"/>
                  <a:gd name="T67" fmla="*/ 140 h 160"/>
                  <a:gd name="T68" fmla="*/ 68 w 150"/>
                  <a:gd name="T69" fmla="*/ 156 h 160"/>
                  <a:gd name="T70" fmla="*/ 70 w 150"/>
                  <a:gd name="T71" fmla="*/ 158 h 160"/>
                  <a:gd name="T72" fmla="*/ 81 w 150"/>
                  <a:gd name="T73" fmla="*/ 154 h 160"/>
                  <a:gd name="T74" fmla="*/ 86 w 150"/>
                  <a:gd name="T75" fmla="*/ 156 h 160"/>
                  <a:gd name="T76" fmla="*/ 88 w 150"/>
                  <a:gd name="T77" fmla="*/ 160 h 160"/>
                  <a:gd name="T78" fmla="*/ 101 w 150"/>
                  <a:gd name="T79" fmla="*/ 158 h 160"/>
                  <a:gd name="T80" fmla="*/ 115 w 150"/>
                  <a:gd name="T81" fmla="*/ 154 h 160"/>
                  <a:gd name="T82" fmla="*/ 119 w 150"/>
                  <a:gd name="T83" fmla="*/ 154 h 160"/>
                  <a:gd name="T84" fmla="*/ 126 w 150"/>
                  <a:gd name="T85" fmla="*/ 152 h 160"/>
                  <a:gd name="T86" fmla="*/ 135 w 150"/>
                  <a:gd name="T87" fmla="*/ 148 h 160"/>
                  <a:gd name="T88" fmla="*/ 146 w 150"/>
                  <a:gd name="T89" fmla="*/ 146 h 160"/>
                  <a:gd name="T90" fmla="*/ 150 w 150"/>
                  <a:gd name="T91" fmla="*/ 140 h 160"/>
                  <a:gd name="T92" fmla="*/ 148 w 150"/>
                  <a:gd name="T93" fmla="*/ 132 h 160"/>
                  <a:gd name="T94" fmla="*/ 137 w 150"/>
                  <a:gd name="T95" fmla="*/ 126 h 160"/>
                  <a:gd name="T96" fmla="*/ 135 w 150"/>
                  <a:gd name="T97" fmla="*/ 94 h 160"/>
                  <a:gd name="T98" fmla="*/ 139 w 150"/>
                  <a:gd name="T99" fmla="*/ 86 h 160"/>
                  <a:gd name="T100" fmla="*/ 132 w 150"/>
                  <a:gd name="T101" fmla="*/ 80 h 160"/>
                  <a:gd name="T102" fmla="*/ 126 w 150"/>
                  <a:gd name="T103" fmla="*/ 72 h 160"/>
                  <a:gd name="T104" fmla="*/ 130 w 150"/>
                  <a:gd name="T105" fmla="*/ 56 h 160"/>
                  <a:gd name="T106" fmla="*/ 137 w 150"/>
                  <a:gd name="T107"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60">
                    <a:moveTo>
                      <a:pt x="137" y="42"/>
                    </a:moveTo>
                    <a:lnTo>
                      <a:pt x="121" y="34"/>
                    </a:lnTo>
                    <a:lnTo>
                      <a:pt x="121" y="32"/>
                    </a:lnTo>
                    <a:lnTo>
                      <a:pt x="119" y="32"/>
                    </a:lnTo>
                    <a:lnTo>
                      <a:pt x="115" y="30"/>
                    </a:lnTo>
                    <a:lnTo>
                      <a:pt x="115" y="24"/>
                    </a:lnTo>
                    <a:lnTo>
                      <a:pt x="115" y="20"/>
                    </a:lnTo>
                    <a:lnTo>
                      <a:pt x="112" y="18"/>
                    </a:lnTo>
                    <a:lnTo>
                      <a:pt x="68" y="0"/>
                    </a:lnTo>
                    <a:lnTo>
                      <a:pt x="65" y="6"/>
                    </a:lnTo>
                    <a:lnTo>
                      <a:pt x="63" y="4"/>
                    </a:lnTo>
                    <a:lnTo>
                      <a:pt x="61" y="6"/>
                    </a:lnTo>
                    <a:lnTo>
                      <a:pt x="59" y="8"/>
                    </a:lnTo>
                    <a:lnTo>
                      <a:pt x="63" y="10"/>
                    </a:lnTo>
                    <a:lnTo>
                      <a:pt x="68" y="14"/>
                    </a:lnTo>
                    <a:lnTo>
                      <a:pt x="68" y="16"/>
                    </a:lnTo>
                    <a:lnTo>
                      <a:pt x="68" y="18"/>
                    </a:lnTo>
                    <a:lnTo>
                      <a:pt x="65" y="14"/>
                    </a:lnTo>
                    <a:lnTo>
                      <a:pt x="59" y="16"/>
                    </a:lnTo>
                    <a:lnTo>
                      <a:pt x="61" y="22"/>
                    </a:lnTo>
                    <a:lnTo>
                      <a:pt x="59" y="26"/>
                    </a:lnTo>
                    <a:lnTo>
                      <a:pt x="59" y="24"/>
                    </a:lnTo>
                    <a:lnTo>
                      <a:pt x="59" y="18"/>
                    </a:lnTo>
                    <a:lnTo>
                      <a:pt x="45" y="14"/>
                    </a:lnTo>
                    <a:lnTo>
                      <a:pt x="45" y="18"/>
                    </a:lnTo>
                    <a:lnTo>
                      <a:pt x="38" y="18"/>
                    </a:lnTo>
                    <a:lnTo>
                      <a:pt x="41" y="24"/>
                    </a:lnTo>
                    <a:lnTo>
                      <a:pt x="36" y="24"/>
                    </a:lnTo>
                    <a:lnTo>
                      <a:pt x="34" y="24"/>
                    </a:lnTo>
                    <a:lnTo>
                      <a:pt x="30" y="12"/>
                    </a:lnTo>
                    <a:lnTo>
                      <a:pt x="32" y="0"/>
                    </a:lnTo>
                    <a:lnTo>
                      <a:pt x="18" y="0"/>
                    </a:lnTo>
                    <a:lnTo>
                      <a:pt x="23" y="8"/>
                    </a:lnTo>
                    <a:lnTo>
                      <a:pt x="23" y="14"/>
                    </a:lnTo>
                    <a:lnTo>
                      <a:pt x="23" y="18"/>
                    </a:lnTo>
                    <a:lnTo>
                      <a:pt x="21" y="18"/>
                    </a:lnTo>
                    <a:lnTo>
                      <a:pt x="21" y="22"/>
                    </a:lnTo>
                    <a:lnTo>
                      <a:pt x="21" y="24"/>
                    </a:lnTo>
                    <a:lnTo>
                      <a:pt x="23" y="28"/>
                    </a:lnTo>
                    <a:lnTo>
                      <a:pt x="27" y="28"/>
                    </a:lnTo>
                    <a:lnTo>
                      <a:pt x="25" y="34"/>
                    </a:lnTo>
                    <a:lnTo>
                      <a:pt x="18" y="38"/>
                    </a:lnTo>
                    <a:lnTo>
                      <a:pt x="16" y="46"/>
                    </a:lnTo>
                    <a:lnTo>
                      <a:pt x="9" y="48"/>
                    </a:lnTo>
                    <a:lnTo>
                      <a:pt x="0" y="46"/>
                    </a:lnTo>
                    <a:lnTo>
                      <a:pt x="0" y="70"/>
                    </a:lnTo>
                    <a:lnTo>
                      <a:pt x="7" y="74"/>
                    </a:lnTo>
                    <a:lnTo>
                      <a:pt x="12" y="76"/>
                    </a:lnTo>
                    <a:lnTo>
                      <a:pt x="14" y="78"/>
                    </a:lnTo>
                    <a:lnTo>
                      <a:pt x="16" y="82"/>
                    </a:lnTo>
                    <a:lnTo>
                      <a:pt x="14" y="84"/>
                    </a:lnTo>
                    <a:lnTo>
                      <a:pt x="14" y="92"/>
                    </a:lnTo>
                    <a:lnTo>
                      <a:pt x="21" y="98"/>
                    </a:lnTo>
                    <a:lnTo>
                      <a:pt x="27" y="104"/>
                    </a:lnTo>
                    <a:lnTo>
                      <a:pt x="34" y="106"/>
                    </a:lnTo>
                    <a:lnTo>
                      <a:pt x="34" y="110"/>
                    </a:lnTo>
                    <a:lnTo>
                      <a:pt x="34" y="112"/>
                    </a:lnTo>
                    <a:lnTo>
                      <a:pt x="38" y="114"/>
                    </a:lnTo>
                    <a:lnTo>
                      <a:pt x="41" y="116"/>
                    </a:lnTo>
                    <a:lnTo>
                      <a:pt x="45" y="118"/>
                    </a:lnTo>
                    <a:lnTo>
                      <a:pt x="52" y="120"/>
                    </a:lnTo>
                    <a:lnTo>
                      <a:pt x="61" y="122"/>
                    </a:lnTo>
                    <a:lnTo>
                      <a:pt x="63" y="124"/>
                    </a:lnTo>
                    <a:lnTo>
                      <a:pt x="65" y="124"/>
                    </a:lnTo>
                    <a:lnTo>
                      <a:pt x="65" y="126"/>
                    </a:lnTo>
                    <a:lnTo>
                      <a:pt x="68" y="128"/>
                    </a:lnTo>
                    <a:lnTo>
                      <a:pt x="68" y="132"/>
                    </a:lnTo>
                    <a:lnTo>
                      <a:pt x="68" y="140"/>
                    </a:lnTo>
                    <a:lnTo>
                      <a:pt x="68" y="150"/>
                    </a:lnTo>
                    <a:lnTo>
                      <a:pt x="68" y="156"/>
                    </a:lnTo>
                    <a:lnTo>
                      <a:pt x="65" y="158"/>
                    </a:lnTo>
                    <a:lnTo>
                      <a:pt x="70" y="158"/>
                    </a:lnTo>
                    <a:lnTo>
                      <a:pt x="79" y="156"/>
                    </a:lnTo>
                    <a:lnTo>
                      <a:pt x="81" y="154"/>
                    </a:lnTo>
                    <a:lnTo>
                      <a:pt x="83" y="154"/>
                    </a:lnTo>
                    <a:lnTo>
                      <a:pt x="86" y="156"/>
                    </a:lnTo>
                    <a:lnTo>
                      <a:pt x="88" y="158"/>
                    </a:lnTo>
                    <a:lnTo>
                      <a:pt x="88" y="160"/>
                    </a:lnTo>
                    <a:lnTo>
                      <a:pt x="90" y="160"/>
                    </a:lnTo>
                    <a:lnTo>
                      <a:pt x="101" y="158"/>
                    </a:lnTo>
                    <a:lnTo>
                      <a:pt x="110" y="156"/>
                    </a:lnTo>
                    <a:lnTo>
                      <a:pt x="115" y="154"/>
                    </a:lnTo>
                    <a:lnTo>
                      <a:pt x="117" y="154"/>
                    </a:lnTo>
                    <a:lnTo>
                      <a:pt x="119" y="154"/>
                    </a:lnTo>
                    <a:lnTo>
                      <a:pt x="121" y="154"/>
                    </a:lnTo>
                    <a:lnTo>
                      <a:pt x="126" y="152"/>
                    </a:lnTo>
                    <a:lnTo>
                      <a:pt x="128" y="150"/>
                    </a:lnTo>
                    <a:lnTo>
                      <a:pt x="135" y="148"/>
                    </a:lnTo>
                    <a:lnTo>
                      <a:pt x="139" y="146"/>
                    </a:lnTo>
                    <a:lnTo>
                      <a:pt x="146" y="146"/>
                    </a:lnTo>
                    <a:lnTo>
                      <a:pt x="148" y="144"/>
                    </a:lnTo>
                    <a:lnTo>
                      <a:pt x="150" y="140"/>
                    </a:lnTo>
                    <a:lnTo>
                      <a:pt x="150" y="136"/>
                    </a:lnTo>
                    <a:lnTo>
                      <a:pt x="148" y="132"/>
                    </a:lnTo>
                    <a:lnTo>
                      <a:pt x="144" y="128"/>
                    </a:lnTo>
                    <a:lnTo>
                      <a:pt x="137" y="126"/>
                    </a:lnTo>
                    <a:lnTo>
                      <a:pt x="135" y="120"/>
                    </a:lnTo>
                    <a:lnTo>
                      <a:pt x="135" y="94"/>
                    </a:lnTo>
                    <a:lnTo>
                      <a:pt x="137" y="90"/>
                    </a:lnTo>
                    <a:lnTo>
                      <a:pt x="139" y="86"/>
                    </a:lnTo>
                    <a:lnTo>
                      <a:pt x="137" y="84"/>
                    </a:lnTo>
                    <a:lnTo>
                      <a:pt x="132" y="80"/>
                    </a:lnTo>
                    <a:lnTo>
                      <a:pt x="128" y="76"/>
                    </a:lnTo>
                    <a:lnTo>
                      <a:pt x="126" y="72"/>
                    </a:lnTo>
                    <a:lnTo>
                      <a:pt x="126" y="64"/>
                    </a:lnTo>
                    <a:lnTo>
                      <a:pt x="130" y="56"/>
                    </a:lnTo>
                    <a:lnTo>
                      <a:pt x="135" y="50"/>
                    </a:lnTo>
                    <a:lnTo>
                      <a:pt x="137" y="44"/>
                    </a:lnTo>
                    <a:lnTo>
                      <a:pt x="137" y="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30" name="Freeform 830"/>
              <p:cNvSpPr>
                <a:spLocks/>
              </p:cNvSpPr>
              <p:nvPr/>
            </p:nvSpPr>
            <p:spPr bwMode="auto">
              <a:xfrm>
                <a:off x="3157" y="2546"/>
                <a:ext cx="5" cy="6"/>
              </a:xfrm>
              <a:custGeom>
                <a:avLst/>
                <a:gdLst>
                  <a:gd name="T0" fmla="*/ 2 w 5"/>
                  <a:gd name="T1" fmla="*/ 0 h 6"/>
                  <a:gd name="T2" fmla="*/ 2 w 5"/>
                  <a:gd name="T3" fmla="*/ 0 h 6"/>
                  <a:gd name="T4" fmla="*/ 5 w 5"/>
                  <a:gd name="T5" fmla="*/ 4 h 6"/>
                  <a:gd name="T6" fmla="*/ 5 w 5"/>
                  <a:gd name="T7" fmla="*/ 6 h 6"/>
                  <a:gd name="T8" fmla="*/ 2 w 5"/>
                  <a:gd name="T9" fmla="*/ 6 h 6"/>
                  <a:gd name="T10" fmla="*/ 0 w 5"/>
                  <a:gd name="T11" fmla="*/ 2 h 6"/>
                  <a:gd name="T12" fmla="*/ 0 w 5"/>
                  <a:gd name="T13" fmla="*/ 0 h 6"/>
                  <a:gd name="T14" fmla="*/ 2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2" y="0"/>
                    </a:moveTo>
                    <a:lnTo>
                      <a:pt x="2" y="0"/>
                    </a:lnTo>
                    <a:lnTo>
                      <a:pt x="5" y="4"/>
                    </a:lnTo>
                    <a:lnTo>
                      <a:pt x="5" y="6"/>
                    </a:lnTo>
                    <a:lnTo>
                      <a:pt x="2" y="6"/>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31" name="Freeform 831"/>
              <p:cNvSpPr>
                <a:spLocks/>
              </p:cNvSpPr>
              <p:nvPr/>
            </p:nvSpPr>
            <p:spPr bwMode="auto">
              <a:xfrm>
                <a:off x="3244" y="2522"/>
                <a:ext cx="5" cy="8"/>
              </a:xfrm>
              <a:custGeom>
                <a:avLst/>
                <a:gdLst>
                  <a:gd name="T0" fmla="*/ 0 w 5"/>
                  <a:gd name="T1" fmla="*/ 0 h 8"/>
                  <a:gd name="T2" fmla="*/ 0 w 5"/>
                  <a:gd name="T3" fmla="*/ 0 h 8"/>
                  <a:gd name="T4" fmla="*/ 0 w 5"/>
                  <a:gd name="T5" fmla="*/ 4 h 8"/>
                  <a:gd name="T6" fmla="*/ 3 w 5"/>
                  <a:gd name="T7" fmla="*/ 8 h 8"/>
                  <a:gd name="T8" fmla="*/ 5 w 5"/>
                  <a:gd name="T9" fmla="*/ 8 h 8"/>
                  <a:gd name="T10" fmla="*/ 5 w 5"/>
                  <a:gd name="T11" fmla="*/ 6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0"/>
                    </a:lnTo>
                    <a:lnTo>
                      <a:pt x="0" y="4"/>
                    </a:lnTo>
                    <a:lnTo>
                      <a:pt x="3" y="8"/>
                    </a:lnTo>
                    <a:lnTo>
                      <a:pt x="5" y="8"/>
                    </a:lnTo>
                    <a:lnTo>
                      <a:pt x="5" y="6"/>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32" name="Freeform 832"/>
              <p:cNvSpPr>
                <a:spLocks/>
              </p:cNvSpPr>
              <p:nvPr/>
            </p:nvSpPr>
            <p:spPr bwMode="auto">
              <a:xfrm>
                <a:off x="3184" y="2490"/>
                <a:ext cx="5" cy="4"/>
              </a:xfrm>
              <a:custGeom>
                <a:avLst/>
                <a:gdLst>
                  <a:gd name="T0" fmla="*/ 2 w 5"/>
                  <a:gd name="T1" fmla="*/ 0 h 4"/>
                  <a:gd name="T2" fmla="*/ 2 w 5"/>
                  <a:gd name="T3" fmla="*/ 0 h 4"/>
                  <a:gd name="T4" fmla="*/ 5 w 5"/>
                  <a:gd name="T5" fmla="*/ 0 h 4"/>
                  <a:gd name="T6" fmla="*/ 5 w 5"/>
                  <a:gd name="T7" fmla="*/ 2 h 4"/>
                  <a:gd name="T8" fmla="*/ 2 w 5"/>
                  <a:gd name="T9" fmla="*/ 4 h 4"/>
                  <a:gd name="T10" fmla="*/ 0 w 5"/>
                  <a:gd name="T11" fmla="*/ 4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lnTo>
                      <a:pt x="2" y="0"/>
                    </a:lnTo>
                    <a:lnTo>
                      <a:pt x="5" y="0"/>
                    </a:lnTo>
                    <a:lnTo>
                      <a:pt x="5" y="2"/>
                    </a:lnTo>
                    <a:lnTo>
                      <a:pt x="2" y="4"/>
                    </a:lnTo>
                    <a:lnTo>
                      <a:pt x="0" y="4"/>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33" name="Freeform 833"/>
              <p:cNvSpPr>
                <a:spLocks/>
              </p:cNvSpPr>
              <p:nvPr/>
            </p:nvSpPr>
            <p:spPr bwMode="auto">
              <a:xfrm>
                <a:off x="3164" y="2462"/>
                <a:ext cx="7" cy="4"/>
              </a:xfrm>
              <a:custGeom>
                <a:avLst/>
                <a:gdLst>
                  <a:gd name="T0" fmla="*/ 0 w 7"/>
                  <a:gd name="T1" fmla="*/ 0 h 4"/>
                  <a:gd name="T2" fmla="*/ 0 w 7"/>
                  <a:gd name="T3" fmla="*/ 0 h 4"/>
                  <a:gd name="T4" fmla="*/ 7 w 7"/>
                  <a:gd name="T5" fmla="*/ 4 h 4"/>
                  <a:gd name="T6" fmla="*/ 7 w 7"/>
                  <a:gd name="T7" fmla="*/ 0 h 4"/>
                  <a:gd name="T8" fmla="*/ 0 w 7"/>
                  <a:gd name="T9" fmla="*/ 0 h 4"/>
                </a:gdLst>
                <a:ahLst/>
                <a:cxnLst>
                  <a:cxn ang="0">
                    <a:pos x="T0" y="T1"/>
                  </a:cxn>
                  <a:cxn ang="0">
                    <a:pos x="T2" y="T3"/>
                  </a:cxn>
                  <a:cxn ang="0">
                    <a:pos x="T4" y="T5"/>
                  </a:cxn>
                  <a:cxn ang="0">
                    <a:pos x="T6" y="T7"/>
                  </a:cxn>
                  <a:cxn ang="0">
                    <a:pos x="T8" y="T9"/>
                  </a:cxn>
                </a:cxnLst>
                <a:rect l="0" t="0" r="r" b="b"/>
                <a:pathLst>
                  <a:path w="7" h="4">
                    <a:moveTo>
                      <a:pt x="0" y="0"/>
                    </a:moveTo>
                    <a:lnTo>
                      <a:pt x="0" y="0"/>
                    </a:lnTo>
                    <a:lnTo>
                      <a:pt x="7" y="4"/>
                    </a:lnTo>
                    <a:lnTo>
                      <a:pt x="7"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1" name="Group 837"/>
            <p:cNvGrpSpPr>
              <a:grpSpLocks/>
            </p:cNvGrpSpPr>
            <p:nvPr/>
          </p:nvGrpSpPr>
          <p:grpSpPr bwMode="auto">
            <a:xfrm>
              <a:off x="3652" y="1768"/>
              <a:ext cx="103" cy="91"/>
              <a:chOff x="3652" y="1768"/>
              <a:chExt cx="103" cy="91"/>
            </a:xfrm>
            <a:grpFill/>
          </p:grpSpPr>
          <p:sp>
            <p:nvSpPr>
              <p:cNvPr id="2926" name="Freeform 835"/>
              <p:cNvSpPr>
                <a:spLocks/>
              </p:cNvSpPr>
              <p:nvPr/>
            </p:nvSpPr>
            <p:spPr bwMode="auto">
              <a:xfrm>
                <a:off x="3652" y="1768"/>
                <a:ext cx="103" cy="91"/>
              </a:xfrm>
              <a:custGeom>
                <a:avLst/>
                <a:gdLst>
                  <a:gd name="T0" fmla="*/ 81 w 103"/>
                  <a:gd name="T1" fmla="*/ 31 h 91"/>
                  <a:gd name="T2" fmla="*/ 81 w 103"/>
                  <a:gd name="T3" fmla="*/ 43 h 91"/>
                  <a:gd name="T4" fmla="*/ 94 w 103"/>
                  <a:gd name="T5" fmla="*/ 43 h 91"/>
                  <a:gd name="T6" fmla="*/ 97 w 103"/>
                  <a:gd name="T7" fmla="*/ 47 h 91"/>
                  <a:gd name="T8" fmla="*/ 99 w 103"/>
                  <a:gd name="T9" fmla="*/ 61 h 91"/>
                  <a:gd name="T10" fmla="*/ 101 w 103"/>
                  <a:gd name="T11" fmla="*/ 69 h 91"/>
                  <a:gd name="T12" fmla="*/ 97 w 103"/>
                  <a:gd name="T13" fmla="*/ 75 h 91"/>
                  <a:gd name="T14" fmla="*/ 76 w 103"/>
                  <a:gd name="T15" fmla="*/ 73 h 91"/>
                  <a:gd name="T16" fmla="*/ 63 w 103"/>
                  <a:gd name="T17" fmla="*/ 79 h 91"/>
                  <a:gd name="T18" fmla="*/ 54 w 103"/>
                  <a:gd name="T19" fmla="*/ 85 h 91"/>
                  <a:gd name="T20" fmla="*/ 41 w 103"/>
                  <a:gd name="T21" fmla="*/ 91 h 91"/>
                  <a:gd name="T22" fmla="*/ 36 w 103"/>
                  <a:gd name="T23" fmla="*/ 77 h 91"/>
                  <a:gd name="T24" fmla="*/ 36 w 103"/>
                  <a:gd name="T25" fmla="*/ 69 h 91"/>
                  <a:gd name="T26" fmla="*/ 27 w 103"/>
                  <a:gd name="T27" fmla="*/ 63 h 91"/>
                  <a:gd name="T28" fmla="*/ 21 w 103"/>
                  <a:gd name="T29" fmla="*/ 69 h 91"/>
                  <a:gd name="T30" fmla="*/ 12 w 103"/>
                  <a:gd name="T31" fmla="*/ 71 h 91"/>
                  <a:gd name="T32" fmla="*/ 9 w 103"/>
                  <a:gd name="T33" fmla="*/ 65 h 91"/>
                  <a:gd name="T34" fmla="*/ 14 w 103"/>
                  <a:gd name="T35" fmla="*/ 61 h 91"/>
                  <a:gd name="T36" fmla="*/ 14 w 103"/>
                  <a:gd name="T37" fmla="*/ 55 h 91"/>
                  <a:gd name="T38" fmla="*/ 12 w 103"/>
                  <a:gd name="T39" fmla="*/ 51 h 91"/>
                  <a:gd name="T40" fmla="*/ 14 w 103"/>
                  <a:gd name="T41" fmla="*/ 45 h 91"/>
                  <a:gd name="T42" fmla="*/ 5 w 103"/>
                  <a:gd name="T43" fmla="*/ 43 h 91"/>
                  <a:gd name="T44" fmla="*/ 0 w 103"/>
                  <a:gd name="T45" fmla="*/ 37 h 91"/>
                  <a:gd name="T46" fmla="*/ 3 w 103"/>
                  <a:gd name="T47" fmla="*/ 33 h 91"/>
                  <a:gd name="T48" fmla="*/ 9 w 103"/>
                  <a:gd name="T49" fmla="*/ 33 h 91"/>
                  <a:gd name="T50" fmla="*/ 12 w 103"/>
                  <a:gd name="T51" fmla="*/ 35 h 91"/>
                  <a:gd name="T52" fmla="*/ 18 w 103"/>
                  <a:gd name="T53" fmla="*/ 29 h 91"/>
                  <a:gd name="T54" fmla="*/ 21 w 103"/>
                  <a:gd name="T55" fmla="*/ 27 h 91"/>
                  <a:gd name="T56" fmla="*/ 21 w 103"/>
                  <a:gd name="T57" fmla="*/ 27 h 91"/>
                  <a:gd name="T58" fmla="*/ 21 w 103"/>
                  <a:gd name="T59" fmla="*/ 21 h 91"/>
                  <a:gd name="T60" fmla="*/ 25 w 103"/>
                  <a:gd name="T61" fmla="*/ 19 h 91"/>
                  <a:gd name="T62" fmla="*/ 27 w 103"/>
                  <a:gd name="T63" fmla="*/ 15 h 91"/>
                  <a:gd name="T64" fmla="*/ 23 w 103"/>
                  <a:gd name="T65" fmla="*/ 9 h 91"/>
                  <a:gd name="T66" fmla="*/ 25 w 103"/>
                  <a:gd name="T67" fmla="*/ 6 h 91"/>
                  <a:gd name="T68" fmla="*/ 34 w 103"/>
                  <a:gd name="T69" fmla="*/ 9 h 91"/>
                  <a:gd name="T70" fmla="*/ 38 w 103"/>
                  <a:gd name="T71" fmla="*/ 6 h 91"/>
                  <a:gd name="T72" fmla="*/ 43 w 103"/>
                  <a:gd name="T73" fmla="*/ 0 h 91"/>
                  <a:gd name="T74" fmla="*/ 41 w 103"/>
                  <a:gd name="T75" fmla="*/ 13 h 91"/>
                  <a:gd name="T76" fmla="*/ 45 w 103"/>
                  <a:gd name="T77" fmla="*/ 17 h 91"/>
                  <a:gd name="T78" fmla="*/ 36 w 103"/>
                  <a:gd name="T79" fmla="*/ 21 h 91"/>
                  <a:gd name="T80" fmla="*/ 34 w 103"/>
                  <a:gd name="T81" fmla="*/ 29 h 91"/>
                  <a:gd name="T82" fmla="*/ 43 w 103"/>
                  <a:gd name="T83" fmla="*/ 29 h 91"/>
                  <a:gd name="T84" fmla="*/ 47 w 103"/>
                  <a:gd name="T85" fmla="*/ 31 h 91"/>
                  <a:gd name="T86" fmla="*/ 54 w 103"/>
                  <a:gd name="T87" fmla="*/ 29 h 91"/>
                  <a:gd name="T88" fmla="*/ 59 w 103"/>
                  <a:gd name="T89" fmla="*/ 33 h 91"/>
                  <a:gd name="T90" fmla="*/ 65 w 103"/>
                  <a:gd name="T91" fmla="*/ 33 h 91"/>
                  <a:gd name="T92" fmla="*/ 76 w 103"/>
                  <a:gd name="T93" fmla="*/ 3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91">
                    <a:moveTo>
                      <a:pt x="81" y="31"/>
                    </a:moveTo>
                    <a:lnTo>
                      <a:pt x="81" y="31"/>
                    </a:lnTo>
                    <a:lnTo>
                      <a:pt x="83" y="39"/>
                    </a:lnTo>
                    <a:lnTo>
                      <a:pt x="81" y="43"/>
                    </a:lnTo>
                    <a:lnTo>
                      <a:pt x="85" y="45"/>
                    </a:lnTo>
                    <a:lnTo>
                      <a:pt x="94" y="43"/>
                    </a:lnTo>
                    <a:lnTo>
                      <a:pt x="97" y="45"/>
                    </a:lnTo>
                    <a:lnTo>
                      <a:pt x="97" y="47"/>
                    </a:lnTo>
                    <a:lnTo>
                      <a:pt x="94" y="53"/>
                    </a:lnTo>
                    <a:lnTo>
                      <a:pt x="99" y="61"/>
                    </a:lnTo>
                    <a:lnTo>
                      <a:pt x="99" y="67"/>
                    </a:lnTo>
                    <a:lnTo>
                      <a:pt x="101" y="69"/>
                    </a:lnTo>
                    <a:lnTo>
                      <a:pt x="103" y="73"/>
                    </a:lnTo>
                    <a:lnTo>
                      <a:pt x="97" y="75"/>
                    </a:lnTo>
                    <a:lnTo>
                      <a:pt x="88" y="77"/>
                    </a:lnTo>
                    <a:lnTo>
                      <a:pt x="76" y="73"/>
                    </a:lnTo>
                    <a:lnTo>
                      <a:pt x="72" y="75"/>
                    </a:lnTo>
                    <a:lnTo>
                      <a:pt x="63" y="79"/>
                    </a:lnTo>
                    <a:lnTo>
                      <a:pt x="56" y="81"/>
                    </a:lnTo>
                    <a:lnTo>
                      <a:pt x="54" y="85"/>
                    </a:lnTo>
                    <a:lnTo>
                      <a:pt x="47" y="89"/>
                    </a:lnTo>
                    <a:lnTo>
                      <a:pt x="41" y="91"/>
                    </a:lnTo>
                    <a:lnTo>
                      <a:pt x="34" y="85"/>
                    </a:lnTo>
                    <a:lnTo>
                      <a:pt x="36" y="77"/>
                    </a:lnTo>
                    <a:lnTo>
                      <a:pt x="38" y="73"/>
                    </a:lnTo>
                    <a:lnTo>
                      <a:pt x="36" y="69"/>
                    </a:lnTo>
                    <a:lnTo>
                      <a:pt x="32" y="65"/>
                    </a:lnTo>
                    <a:lnTo>
                      <a:pt x="27" y="63"/>
                    </a:lnTo>
                    <a:lnTo>
                      <a:pt x="25" y="65"/>
                    </a:lnTo>
                    <a:lnTo>
                      <a:pt x="21" y="69"/>
                    </a:lnTo>
                    <a:lnTo>
                      <a:pt x="16" y="71"/>
                    </a:lnTo>
                    <a:lnTo>
                      <a:pt x="12" y="71"/>
                    </a:lnTo>
                    <a:lnTo>
                      <a:pt x="7" y="71"/>
                    </a:lnTo>
                    <a:lnTo>
                      <a:pt x="9" y="65"/>
                    </a:lnTo>
                    <a:lnTo>
                      <a:pt x="12" y="63"/>
                    </a:lnTo>
                    <a:lnTo>
                      <a:pt x="14" y="61"/>
                    </a:lnTo>
                    <a:lnTo>
                      <a:pt x="16" y="57"/>
                    </a:lnTo>
                    <a:lnTo>
                      <a:pt x="14" y="55"/>
                    </a:lnTo>
                    <a:lnTo>
                      <a:pt x="12" y="53"/>
                    </a:lnTo>
                    <a:lnTo>
                      <a:pt x="12" y="51"/>
                    </a:lnTo>
                    <a:lnTo>
                      <a:pt x="16" y="45"/>
                    </a:lnTo>
                    <a:lnTo>
                      <a:pt x="14" y="45"/>
                    </a:lnTo>
                    <a:lnTo>
                      <a:pt x="7" y="45"/>
                    </a:lnTo>
                    <a:lnTo>
                      <a:pt x="5" y="43"/>
                    </a:lnTo>
                    <a:lnTo>
                      <a:pt x="0" y="41"/>
                    </a:lnTo>
                    <a:lnTo>
                      <a:pt x="0" y="37"/>
                    </a:lnTo>
                    <a:lnTo>
                      <a:pt x="0" y="35"/>
                    </a:lnTo>
                    <a:lnTo>
                      <a:pt x="3" y="33"/>
                    </a:lnTo>
                    <a:lnTo>
                      <a:pt x="7" y="33"/>
                    </a:lnTo>
                    <a:lnTo>
                      <a:pt x="9" y="33"/>
                    </a:lnTo>
                    <a:lnTo>
                      <a:pt x="9" y="35"/>
                    </a:lnTo>
                    <a:lnTo>
                      <a:pt x="12" y="35"/>
                    </a:lnTo>
                    <a:lnTo>
                      <a:pt x="14" y="33"/>
                    </a:lnTo>
                    <a:lnTo>
                      <a:pt x="18" y="29"/>
                    </a:lnTo>
                    <a:lnTo>
                      <a:pt x="21" y="29"/>
                    </a:lnTo>
                    <a:lnTo>
                      <a:pt x="21" y="27"/>
                    </a:lnTo>
                    <a:lnTo>
                      <a:pt x="21" y="25"/>
                    </a:lnTo>
                    <a:lnTo>
                      <a:pt x="21" y="27"/>
                    </a:lnTo>
                    <a:lnTo>
                      <a:pt x="21" y="23"/>
                    </a:lnTo>
                    <a:lnTo>
                      <a:pt x="21" y="21"/>
                    </a:lnTo>
                    <a:lnTo>
                      <a:pt x="23" y="19"/>
                    </a:lnTo>
                    <a:lnTo>
                      <a:pt x="25" y="19"/>
                    </a:lnTo>
                    <a:lnTo>
                      <a:pt x="27" y="17"/>
                    </a:lnTo>
                    <a:lnTo>
                      <a:pt x="27" y="15"/>
                    </a:lnTo>
                    <a:lnTo>
                      <a:pt x="25" y="13"/>
                    </a:lnTo>
                    <a:lnTo>
                      <a:pt x="23" y="9"/>
                    </a:lnTo>
                    <a:lnTo>
                      <a:pt x="23" y="6"/>
                    </a:lnTo>
                    <a:lnTo>
                      <a:pt x="25" y="6"/>
                    </a:lnTo>
                    <a:lnTo>
                      <a:pt x="30" y="6"/>
                    </a:lnTo>
                    <a:lnTo>
                      <a:pt x="34" y="9"/>
                    </a:lnTo>
                    <a:lnTo>
                      <a:pt x="36" y="9"/>
                    </a:lnTo>
                    <a:lnTo>
                      <a:pt x="38" y="6"/>
                    </a:lnTo>
                    <a:lnTo>
                      <a:pt x="41" y="0"/>
                    </a:lnTo>
                    <a:lnTo>
                      <a:pt x="43" y="0"/>
                    </a:lnTo>
                    <a:lnTo>
                      <a:pt x="47" y="9"/>
                    </a:lnTo>
                    <a:lnTo>
                      <a:pt x="41" y="13"/>
                    </a:lnTo>
                    <a:lnTo>
                      <a:pt x="41" y="15"/>
                    </a:lnTo>
                    <a:lnTo>
                      <a:pt x="45" y="17"/>
                    </a:lnTo>
                    <a:lnTo>
                      <a:pt x="43" y="23"/>
                    </a:lnTo>
                    <a:lnTo>
                      <a:pt x="36" y="21"/>
                    </a:lnTo>
                    <a:lnTo>
                      <a:pt x="30" y="23"/>
                    </a:lnTo>
                    <a:lnTo>
                      <a:pt x="34" y="29"/>
                    </a:lnTo>
                    <a:lnTo>
                      <a:pt x="43" y="27"/>
                    </a:lnTo>
                    <a:lnTo>
                      <a:pt x="43" y="29"/>
                    </a:lnTo>
                    <a:lnTo>
                      <a:pt x="45" y="31"/>
                    </a:lnTo>
                    <a:lnTo>
                      <a:pt x="47" y="31"/>
                    </a:lnTo>
                    <a:lnTo>
                      <a:pt x="52" y="29"/>
                    </a:lnTo>
                    <a:lnTo>
                      <a:pt x="54" y="29"/>
                    </a:lnTo>
                    <a:lnTo>
                      <a:pt x="56" y="31"/>
                    </a:lnTo>
                    <a:lnTo>
                      <a:pt x="59" y="33"/>
                    </a:lnTo>
                    <a:lnTo>
                      <a:pt x="63" y="33"/>
                    </a:lnTo>
                    <a:lnTo>
                      <a:pt x="65" y="33"/>
                    </a:lnTo>
                    <a:lnTo>
                      <a:pt x="70" y="33"/>
                    </a:lnTo>
                    <a:lnTo>
                      <a:pt x="76" y="31"/>
                    </a:lnTo>
                    <a:lnTo>
                      <a:pt x="81" y="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7" name="Freeform 836"/>
              <p:cNvSpPr>
                <a:spLocks/>
              </p:cNvSpPr>
              <p:nvPr/>
            </p:nvSpPr>
            <p:spPr bwMode="auto">
              <a:xfrm>
                <a:off x="3652" y="1768"/>
                <a:ext cx="103" cy="91"/>
              </a:xfrm>
              <a:custGeom>
                <a:avLst/>
                <a:gdLst>
                  <a:gd name="T0" fmla="*/ 81 w 103"/>
                  <a:gd name="T1" fmla="*/ 31 h 91"/>
                  <a:gd name="T2" fmla="*/ 81 w 103"/>
                  <a:gd name="T3" fmla="*/ 43 h 91"/>
                  <a:gd name="T4" fmla="*/ 94 w 103"/>
                  <a:gd name="T5" fmla="*/ 43 h 91"/>
                  <a:gd name="T6" fmla="*/ 97 w 103"/>
                  <a:gd name="T7" fmla="*/ 47 h 91"/>
                  <a:gd name="T8" fmla="*/ 99 w 103"/>
                  <a:gd name="T9" fmla="*/ 61 h 91"/>
                  <a:gd name="T10" fmla="*/ 101 w 103"/>
                  <a:gd name="T11" fmla="*/ 69 h 91"/>
                  <a:gd name="T12" fmla="*/ 97 w 103"/>
                  <a:gd name="T13" fmla="*/ 75 h 91"/>
                  <a:gd name="T14" fmla="*/ 76 w 103"/>
                  <a:gd name="T15" fmla="*/ 73 h 91"/>
                  <a:gd name="T16" fmla="*/ 63 w 103"/>
                  <a:gd name="T17" fmla="*/ 79 h 91"/>
                  <a:gd name="T18" fmla="*/ 54 w 103"/>
                  <a:gd name="T19" fmla="*/ 85 h 91"/>
                  <a:gd name="T20" fmla="*/ 41 w 103"/>
                  <a:gd name="T21" fmla="*/ 91 h 91"/>
                  <a:gd name="T22" fmla="*/ 36 w 103"/>
                  <a:gd name="T23" fmla="*/ 77 h 91"/>
                  <a:gd name="T24" fmla="*/ 36 w 103"/>
                  <a:gd name="T25" fmla="*/ 69 h 91"/>
                  <a:gd name="T26" fmla="*/ 27 w 103"/>
                  <a:gd name="T27" fmla="*/ 63 h 91"/>
                  <a:gd name="T28" fmla="*/ 21 w 103"/>
                  <a:gd name="T29" fmla="*/ 69 h 91"/>
                  <a:gd name="T30" fmla="*/ 12 w 103"/>
                  <a:gd name="T31" fmla="*/ 71 h 91"/>
                  <a:gd name="T32" fmla="*/ 9 w 103"/>
                  <a:gd name="T33" fmla="*/ 65 h 91"/>
                  <a:gd name="T34" fmla="*/ 14 w 103"/>
                  <a:gd name="T35" fmla="*/ 61 h 91"/>
                  <a:gd name="T36" fmla="*/ 14 w 103"/>
                  <a:gd name="T37" fmla="*/ 55 h 91"/>
                  <a:gd name="T38" fmla="*/ 12 w 103"/>
                  <a:gd name="T39" fmla="*/ 51 h 91"/>
                  <a:gd name="T40" fmla="*/ 14 w 103"/>
                  <a:gd name="T41" fmla="*/ 45 h 91"/>
                  <a:gd name="T42" fmla="*/ 5 w 103"/>
                  <a:gd name="T43" fmla="*/ 43 h 91"/>
                  <a:gd name="T44" fmla="*/ 0 w 103"/>
                  <a:gd name="T45" fmla="*/ 37 h 91"/>
                  <a:gd name="T46" fmla="*/ 3 w 103"/>
                  <a:gd name="T47" fmla="*/ 33 h 91"/>
                  <a:gd name="T48" fmla="*/ 9 w 103"/>
                  <a:gd name="T49" fmla="*/ 33 h 91"/>
                  <a:gd name="T50" fmla="*/ 12 w 103"/>
                  <a:gd name="T51" fmla="*/ 35 h 91"/>
                  <a:gd name="T52" fmla="*/ 18 w 103"/>
                  <a:gd name="T53" fmla="*/ 29 h 91"/>
                  <a:gd name="T54" fmla="*/ 21 w 103"/>
                  <a:gd name="T55" fmla="*/ 27 h 91"/>
                  <a:gd name="T56" fmla="*/ 21 w 103"/>
                  <a:gd name="T57" fmla="*/ 27 h 91"/>
                  <a:gd name="T58" fmla="*/ 21 w 103"/>
                  <a:gd name="T59" fmla="*/ 21 h 91"/>
                  <a:gd name="T60" fmla="*/ 25 w 103"/>
                  <a:gd name="T61" fmla="*/ 19 h 91"/>
                  <a:gd name="T62" fmla="*/ 27 w 103"/>
                  <a:gd name="T63" fmla="*/ 15 h 91"/>
                  <a:gd name="T64" fmla="*/ 23 w 103"/>
                  <a:gd name="T65" fmla="*/ 9 h 91"/>
                  <a:gd name="T66" fmla="*/ 25 w 103"/>
                  <a:gd name="T67" fmla="*/ 6 h 91"/>
                  <a:gd name="T68" fmla="*/ 34 w 103"/>
                  <a:gd name="T69" fmla="*/ 9 h 91"/>
                  <a:gd name="T70" fmla="*/ 38 w 103"/>
                  <a:gd name="T71" fmla="*/ 6 h 91"/>
                  <a:gd name="T72" fmla="*/ 43 w 103"/>
                  <a:gd name="T73" fmla="*/ 0 h 91"/>
                  <a:gd name="T74" fmla="*/ 41 w 103"/>
                  <a:gd name="T75" fmla="*/ 13 h 91"/>
                  <a:gd name="T76" fmla="*/ 45 w 103"/>
                  <a:gd name="T77" fmla="*/ 17 h 91"/>
                  <a:gd name="T78" fmla="*/ 36 w 103"/>
                  <a:gd name="T79" fmla="*/ 21 h 91"/>
                  <a:gd name="T80" fmla="*/ 34 w 103"/>
                  <a:gd name="T81" fmla="*/ 29 h 91"/>
                  <a:gd name="T82" fmla="*/ 43 w 103"/>
                  <a:gd name="T83" fmla="*/ 29 h 91"/>
                  <a:gd name="T84" fmla="*/ 47 w 103"/>
                  <a:gd name="T85" fmla="*/ 31 h 91"/>
                  <a:gd name="T86" fmla="*/ 54 w 103"/>
                  <a:gd name="T87" fmla="*/ 29 h 91"/>
                  <a:gd name="T88" fmla="*/ 59 w 103"/>
                  <a:gd name="T89" fmla="*/ 33 h 91"/>
                  <a:gd name="T90" fmla="*/ 65 w 103"/>
                  <a:gd name="T91" fmla="*/ 33 h 91"/>
                  <a:gd name="T92" fmla="*/ 76 w 103"/>
                  <a:gd name="T93" fmla="*/ 3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91">
                    <a:moveTo>
                      <a:pt x="81" y="31"/>
                    </a:moveTo>
                    <a:lnTo>
                      <a:pt x="81" y="31"/>
                    </a:lnTo>
                    <a:lnTo>
                      <a:pt x="83" y="39"/>
                    </a:lnTo>
                    <a:lnTo>
                      <a:pt x="81" y="43"/>
                    </a:lnTo>
                    <a:lnTo>
                      <a:pt x="85" y="45"/>
                    </a:lnTo>
                    <a:lnTo>
                      <a:pt x="94" y="43"/>
                    </a:lnTo>
                    <a:lnTo>
                      <a:pt x="97" y="45"/>
                    </a:lnTo>
                    <a:lnTo>
                      <a:pt x="97" y="47"/>
                    </a:lnTo>
                    <a:lnTo>
                      <a:pt x="94" y="53"/>
                    </a:lnTo>
                    <a:lnTo>
                      <a:pt x="99" y="61"/>
                    </a:lnTo>
                    <a:lnTo>
                      <a:pt x="99" y="67"/>
                    </a:lnTo>
                    <a:lnTo>
                      <a:pt x="101" y="69"/>
                    </a:lnTo>
                    <a:lnTo>
                      <a:pt x="103" y="73"/>
                    </a:lnTo>
                    <a:lnTo>
                      <a:pt x="97" y="75"/>
                    </a:lnTo>
                    <a:lnTo>
                      <a:pt x="88" y="77"/>
                    </a:lnTo>
                    <a:lnTo>
                      <a:pt x="76" y="73"/>
                    </a:lnTo>
                    <a:lnTo>
                      <a:pt x="72" y="75"/>
                    </a:lnTo>
                    <a:lnTo>
                      <a:pt x="63" y="79"/>
                    </a:lnTo>
                    <a:lnTo>
                      <a:pt x="56" y="81"/>
                    </a:lnTo>
                    <a:lnTo>
                      <a:pt x="54" y="85"/>
                    </a:lnTo>
                    <a:lnTo>
                      <a:pt x="47" y="89"/>
                    </a:lnTo>
                    <a:lnTo>
                      <a:pt x="41" y="91"/>
                    </a:lnTo>
                    <a:lnTo>
                      <a:pt x="34" y="85"/>
                    </a:lnTo>
                    <a:lnTo>
                      <a:pt x="36" y="77"/>
                    </a:lnTo>
                    <a:lnTo>
                      <a:pt x="38" y="73"/>
                    </a:lnTo>
                    <a:lnTo>
                      <a:pt x="36" y="69"/>
                    </a:lnTo>
                    <a:lnTo>
                      <a:pt x="32" y="65"/>
                    </a:lnTo>
                    <a:lnTo>
                      <a:pt x="27" y="63"/>
                    </a:lnTo>
                    <a:lnTo>
                      <a:pt x="25" y="65"/>
                    </a:lnTo>
                    <a:lnTo>
                      <a:pt x="21" y="69"/>
                    </a:lnTo>
                    <a:lnTo>
                      <a:pt x="16" y="71"/>
                    </a:lnTo>
                    <a:lnTo>
                      <a:pt x="12" y="71"/>
                    </a:lnTo>
                    <a:lnTo>
                      <a:pt x="7" y="71"/>
                    </a:lnTo>
                    <a:lnTo>
                      <a:pt x="9" y="65"/>
                    </a:lnTo>
                    <a:lnTo>
                      <a:pt x="12" y="63"/>
                    </a:lnTo>
                    <a:lnTo>
                      <a:pt x="14" y="61"/>
                    </a:lnTo>
                    <a:lnTo>
                      <a:pt x="16" y="57"/>
                    </a:lnTo>
                    <a:lnTo>
                      <a:pt x="14" y="55"/>
                    </a:lnTo>
                    <a:lnTo>
                      <a:pt x="12" y="53"/>
                    </a:lnTo>
                    <a:lnTo>
                      <a:pt x="12" y="51"/>
                    </a:lnTo>
                    <a:lnTo>
                      <a:pt x="16" y="45"/>
                    </a:lnTo>
                    <a:lnTo>
                      <a:pt x="14" y="45"/>
                    </a:lnTo>
                    <a:lnTo>
                      <a:pt x="7" y="45"/>
                    </a:lnTo>
                    <a:lnTo>
                      <a:pt x="5" y="43"/>
                    </a:lnTo>
                    <a:lnTo>
                      <a:pt x="0" y="41"/>
                    </a:lnTo>
                    <a:lnTo>
                      <a:pt x="0" y="37"/>
                    </a:lnTo>
                    <a:lnTo>
                      <a:pt x="0" y="35"/>
                    </a:lnTo>
                    <a:lnTo>
                      <a:pt x="3" y="33"/>
                    </a:lnTo>
                    <a:lnTo>
                      <a:pt x="7" y="33"/>
                    </a:lnTo>
                    <a:lnTo>
                      <a:pt x="9" y="33"/>
                    </a:lnTo>
                    <a:lnTo>
                      <a:pt x="9" y="35"/>
                    </a:lnTo>
                    <a:lnTo>
                      <a:pt x="12" y="35"/>
                    </a:lnTo>
                    <a:lnTo>
                      <a:pt x="14" y="33"/>
                    </a:lnTo>
                    <a:lnTo>
                      <a:pt x="18" y="29"/>
                    </a:lnTo>
                    <a:lnTo>
                      <a:pt x="21" y="29"/>
                    </a:lnTo>
                    <a:lnTo>
                      <a:pt x="21" y="27"/>
                    </a:lnTo>
                    <a:lnTo>
                      <a:pt x="21" y="25"/>
                    </a:lnTo>
                    <a:lnTo>
                      <a:pt x="21" y="27"/>
                    </a:lnTo>
                    <a:lnTo>
                      <a:pt x="21" y="23"/>
                    </a:lnTo>
                    <a:lnTo>
                      <a:pt x="21" y="21"/>
                    </a:lnTo>
                    <a:lnTo>
                      <a:pt x="23" y="19"/>
                    </a:lnTo>
                    <a:lnTo>
                      <a:pt x="25" y="19"/>
                    </a:lnTo>
                    <a:lnTo>
                      <a:pt x="27" y="17"/>
                    </a:lnTo>
                    <a:lnTo>
                      <a:pt x="27" y="15"/>
                    </a:lnTo>
                    <a:lnTo>
                      <a:pt x="25" y="13"/>
                    </a:lnTo>
                    <a:lnTo>
                      <a:pt x="23" y="9"/>
                    </a:lnTo>
                    <a:lnTo>
                      <a:pt x="23" y="6"/>
                    </a:lnTo>
                    <a:lnTo>
                      <a:pt x="25" y="6"/>
                    </a:lnTo>
                    <a:lnTo>
                      <a:pt x="30" y="6"/>
                    </a:lnTo>
                    <a:lnTo>
                      <a:pt x="34" y="9"/>
                    </a:lnTo>
                    <a:lnTo>
                      <a:pt x="36" y="9"/>
                    </a:lnTo>
                    <a:lnTo>
                      <a:pt x="38" y="6"/>
                    </a:lnTo>
                    <a:lnTo>
                      <a:pt x="41" y="0"/>
                    </a:lnTo>
                    <a:lnTo>
                      <a:pt x="43" y="0"/>
                    </a:lnTo>
                    <a:lnTo>
                      <a:pt x="47" y="9"/>
                    </a:lnTo>
                    <a:lnTo>
                      <a:pt x="41" y="13"/>
                    </a:lnTo>
                    <a:lnTo>
                      <a:pt x="41" y="15"/>
                    </a:lnTo>
                    <a:lnTo>
                      <a:pt x="45" y="17"/>
                    </a:lnTo>
                    <a:lnTo>
                      <a:pt x="43" y="23"/>
                    </a:lnTo>
                    <a:lnTo>
                      <a:pt x="36" y="21"/>
                    </a:lnTo>
                    <a:lnTo>
                      <a:pt x="30" y="23"/>
                    </a:lnTo>
                    <a:lnTo>
                      <a:pt x="34" y="29"/>
                    </a:lnTo>
                    <a:lnTo>
                      <a:pt x="43" y="27"/>
                    </a:lnTo>
                    <a:lnTo>
                      <a:pt x="43" y="29"/>
                    </a:lnTo>
                    <a:lnTo>
                      <a:pt x="45" y="31"/>
                    </a:lnTo>
                    <a:lnTo>
                      <a:pt x="47" y="31"/>
                    </a:lnTo>
                    <a:lnTo>
                      <a:pt x="52" y="29"/>
                    </a:lnTo>
                    <a:lnTo>
                      <a:pt x="54" y="29"/>
                    </a:lnTo>
                    <a:lnTo>
                      <a:pt x="56" y="31"/>
                    </a:lnTo>
                    <a:lnTo>
                      <a:pt x="59" y="33"/>
                    </a:lnTo>
                    <a:lnTo>
                      <a:pt x="63" y="33"/>
                    </a:lnTo>
                    <a:lnTo>
                      <a:pt x="65" y="33"/>
                    </a:lnTo>
                    <a:lnTo>
                      <a:pt x="70" y="33"/>
                    </a:lnTo>
                    <a:lnTo>
                      <a:pt x="76" y="31"/>
                    </a:lnTo>
                    <a:lnTo>
                      <a:pt x="81" y="3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2" name="Group 840"/>
            <p:cNvGrpSpPr>
              <a:grpSpLocks/>
            </p:cNvGrpSpPr>
            <p:nvPr/>
          </p:nvGrpSpPr>
          <p:grpSpPr bwMode="auto">
            <a:xfrm>
              <a:off x="2800" y="1649"/>
              <a:ext cx="65" cy="45"/>
              <a:chOff x="2800" y="1649"/>
              <a:chExt cx="65" cy="45"/>
            </a:xfrm>
            <a:grpFill/>
          </p:grpSpPr>
          <p:sp>
            <p:nvSpPr>
              <p:cNvPr id="2924" name="Freeform 838"/>
              <p:cNvSpPr>
                <a:spLocks/>
              </p:cNvSpPr>
              <p:nvPr/>
            </p:nvSpPr>
            <p:spPr bwMode="auto">
              <a:xfrm>
                <a:off x="2800" y="1649"/>
                <a:ext cx="65" cy="45"/>
              </a:xfrm>
              <a:custGeom>
                <a:avLst/>
                <a:gdLst>
                  <a:gd name="T0" fmla="*/ 65 w 65"/>
                  <a:gd name="T1" fmla="*/ 22 h 45"/>
                  <a:gd name="T2" fmla="*/ 65 w 65"/>
                  <a:gd name="T3" fmla="*/ 22 h 45"/>
                  <a:gd name="T4" fmla="*/ 65 w 65"/>
                  <a:gd name="T5" fmla="*/ 20 h 45"/>
                  <a:gd name="T6" fmla="*/ 62 w 65"/>
                  <a:gd name="T7" fmla="*/ 17 h 45"/>
                  <a:gd name="T8" fmla="*/ 58 w 65"/>
                  <a:gd name="T9" fmla="*/ 15 h 45"/>
                  <a:gd name="T10" fmla="*/ 60 w 65"/>
                  <a:gd name="T11" fmla="*/ 11 h 45"/>
                  <a:gd name="T12" fmla="*/ 49 w 65"/>
                  <a:gd name="T13" fmla="*/ 5 h 45"/>
                  <a:gd name="T14" fmla="*/ 44 w 65"/>
                  <a:gd name="T15" fmla="*/ 0 h 45"/>
                  <a:gd name="T16" fmla="*/ 40 w 65"/>
                  <a:gd name="T17" fmla="*/ 0 h 45"/>
                  <a:gd name="T18" fmla="*/ 38 w 65"/>
                  <a:gd name="T19" fmla="*/ 3 h 45"/>
                  <a:gd name="T20" fmla="*/ 31 w 65"/>
                  <a:gd name="T21" fmla="*/ 7 h 45"/>
                  <a:gd name="T22" fmla="*/ 29 w 65"/>
                  <a:gd name="T23" fmla="*/ 7 h 45"/>
                  <a:gd name="T24" fmla="*/ 29 w 65"/>
                  <a:gd name="T25" fmla="*/ 9 h 45"/>
                  <a:gd name="T26" fmla="*/ 26 w 65"/>
                  <a:gd name="T27" fmla="*/ 7 h 45"/>
                  <a:gd name="T28" fmla="*/ 24 w 65"/>
                  <a:gd name="T29" fmla="*/ 7 h 45"/>
                  <a:gd name="T30" fmla="*/ 24 w 65"/>
                  <a:gd name="T31" fmla="*/ 9 h 45"/>
                  <a:gd name="T32" fmla="*/ 24 w 65"/>
                  <a:gd name="T33" fmla="*/ 11 h 45"/>
                  <a:gd name="T34" fmla="*/ 20 w 65"/>
                  <a:gd name="T35" fmla="*/ 13 h 45"/>
                  <a:gd name="T36" fmla="*/ 18 w 65"/>
                  <a:gd name="T37" fmla="*/ 15 h 45"/>
                  <a:gd name="T38" fmla="*/ 13 w 65"/>
                  <a:gd name="T39" fmla="*/ 17 h 45"/>
                  <a:gd name="T40" fmla="*/ 11 w 65"/>
                  <a:gd name="T41" fmla="*/ 24 h 45"/>
                  <a:gd name="T42" fmla="*/ 2 w 65"/>
                  <a:gd name="T43" fmla="*/ 32 h 45"/>
                  <a:gd name="T44" fmla="*/ 0 w 65"/>
                  <a:gd name="T45" fmla="*/ 39 h 45"/>
                  <a:gd name="T46" fmla="*/ 4 w 65"/>
                  <a:gd name="T47" fmla="*/ 39 h 45"/>
                  <a:gd name="T48" fmla="*/ 6 w 65"/>
                  <a:gd name="T49" fmla="*/ 36 h 45"/>
                  <a:gd name="T50" fmla="*/ 9 w 65"/>
                  <a:gd name="T51" fmla="*/ 36 h 45"/>
                  <a:gd name="T52" fmla="*/ 11 w 65"/>
                  <a:gd name="T53" fmla="*/ 39 h 45"/>
                  <a:gd name="T54" fmla="*/ 11 w 65"/>
                  <a:gd name="T55" fmla="*/ 41 h 45"/>
                  <a:gd name="T56" fmla="*/ 13 w 65"/>
                  <a:gd name="T57" fmla="*/ 41 h 45"/>
                  <a:gd name="T58" fmla="*/ 15 w 65"/>
                  <a:gd name="T59" fmla="*/ 41 h 45"/>
                  <a:gd name="T60" fmla="*/ 18 w 65"/>
                  <a:gd name="T61" fmla="*/ 43 h 45"/>
                  <a:gd name="T62" fmla="*/ 20 w 65"/>
                  <a:gd name="T63" fmla="*/ 45 h 45"/>
                  <a:gd name="T64" fmla="*/ 22 w 65"/>
                  <a:gd name="T65" fmla="*/ 45 h 45"/>
                  <a:gd name="T66" fmla="*/ 29 w 65"/>
                  <a:gd name="T67" fmla="*/ 41 h 45"/>
                  <a:gd name="T68" fmla="*/ 31 w 65"/>
                  <a:gd name="T69" fmla="*/ 41 h 45"/>
                  <a:gd name="T70" fmla="*/ 31 w 65"/>
                  <a:gd name="T71" fmla="*/ 39 h 45"/>
                  <a:gd name="T72" fmla="*/ 31 w 65"/>
                  <a:gd name="T73" fmla="*/ 34 h 45"/>
                  <a:gd name="T74" fmla="*/ 33 w 65"/>
                  <a:gd name="T75" fmla="*/ 34 h 45"/>
                  <a:gd name="T76" fmla="*/ 36 w 65"/>
                  <a:gd name="T77" fmla="*/ 39 h 45"/>
                  <a:gd name="T78" fmla="*/ 40 w 65"/>
                  <a:gd name="T79" fmla="*/ 39 h 45"/>
                  <a:gd name="T80" fmla="*/ 44 w 65"/>
                  <a:gd name="T81" fmla="*/ 41 h 45"/>
                  <a:gd name="T82" fmla="*/ 47 w 65"/>
                  <a:gd name="T83" fmla="*/ 41 h 45"/>
                  <a:gd name="T84" fmla="*/ 47 w 65"/>
                  <a:gd name="T85" fmla="*/ 36 h 45"/>
                  <a:gd name="T86" fmla="*/ 47 w 65"/>
                  <a:gd name="T87" fmla="*/ 34 h 45"/>
                  <a:gd name="T88" fmla="*/ 49 w 65"/>
                  <a:gd name="T89" fmla="*/ 34 h 45"/>
                  <a:gd name="T90" fmla="*/ 51 w 65"/>
                  <a:gd name="T91" fmla="*/ 32 h 45"/>
                  <a:gd name="T92" fmla="*/ 53 w 65"/>
                  <a:gd name="T93" fmla="*/ 32 h 45"/>
                  <a:gd name="T94" fmla="*/ 56 w 65"/>
                  <a:gd name="T95" fmla="*/ 28 h 45"/>
                  <a:gd name="T96" fmla="*/ 60 w 65"/>
                  <a:gd name="T97" fmla="*/ 28 h 45"/>
                  <a:gd name="T98" fmla="*/ 62 w 65"/>
                  <a:gd name="T99" fmla="*/ 30 h 45"/>
                  <a:gd name="T100" fmla="*/ 65 w 65"/>
                  <a:gd name="T101" fmla="*/ 28 h 45"/>
                  <a:gd name="T102" fmla="*/ 65 w 65"/>
                  <a:gd name="T103" fmla="*/ 26 h 45"/>
                  <a:gd name="T104" fmla="*/ 62 w 65"/>
                  <a:gd name="T105" fmla="*/ 26 h 45"/>
                  <a:gd name="T106" fmla="*/ 62 w 65"/>
                  <a:gd name="T107" fmla="*/ 24 h 45"/>
                  <a:gd name="T108" fmla="*/ 65 w 65"/>
                  <a:gd name="T109"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 h="45">
                    <a:moveTo>
                      <a:pt x="65" y="22"/>
                    </a:moveTo>
                    <a:lnTo>
                      <a:pt x="65" y="22"/>
                    </a:lnTo>
                    <a:lnTo>
                      <a:pt x="65" y="20"/>
                    </a:lnTo>
                    <a:lnTo>
                      <a:pt x="62" y="17"/>
                    </a:lnTo>
                    <a:lnTo>
                      <a:pt x="58" y="15"/>
                    </a:lnTo>
                    <a:lnTo>
                      <a:pt x="60" y="11"/>
                    </a:lnTo>
                    <a:lnTo>
                      <a:pt x="49" y="5"/>
                    </a:lnTo>
                    <a:lnTo>
                      <a:pt x="44" y="0"/>
                    </a:lnTo>
                    <a:lnTo>
                      <a:pt x="40" y="0"/>
                    </a:lnTo>
                    <a:lnTo>
                      <a:pt x="38" y="3"/>
                    </a:lnTo>
                    <a:lnTo>
                      <a:pt x="31" y="7"/>
                    </a:lnTo>
                    <a:lnTo>
                      <a:pt x="29" y="7"/>
                    </a:lnTo>
                    <a:lnTo>
                      <a:pt x="29" y="9"/>
                    </a:lnTo>
                    <a:lnTo>
                      <a:pt x="26" y="7"/>
                    </a:lnTo>
                    <a:lnTo>
                      <a:pt x="24" y="7"/>
                    </a:lnTo>
                    <a:lnTo>
                      <a:pt x="24" y="9"/>
                    </a:lnTo>
                    <a:lnTo>
                      <a:pt x="24" y="11"/>
                    </a:lnTo>
                    <a:lnTo>
                      <a:pt x="20" y="13"/>
                    </a:lnTo>
                    <a:lnTo>
                      <a:pt x="18" y="15"/>
                    </a:lnTo>
                    <a:lnTo>
                      <a:pt x="13" y="17"/>
                    </a:lnTo>
                    <a:lnTo>
                      <a:pt x="11" y="24"/>
                    </a:lnTo>
                    <a:lnTo>
                      <a:pt x="2" y="32"/>
                    </a:lnTo>
                    <a:lnTo>
                      <a:pt x="0" y="39"/>
                    </a:lnTo>
                    <a:lnTo>
                      <a:pt x="4" y="39"/>
                    </a:lnTo>
                    <a:lnTo>
                      <a:pt x="6" y="36"/>
                    </a:lnTo>
                    <a:lnTo>
                      <a:pt x="9" y="36"/>
                    </a:lnTo>
                    <a:lnTo>
                      <a:pt x="11" y="39"/>
                    </a:lnTo>
                    <a:lnTo>
                      <a:pt x="11" y="41"/>
                    </a:lnTo>
                    <a:lnTo>
                      <a:pt x="13" y="41"/>
                    </a:lnTo>
                    <a:lnTo>
                      <a:pt x="15" y="41"/>
                    </a:lnTo>
                    <a:lnTo>
                      <a:pt x="18" y="43"/>
                    </a:lnTo>
                    <a:lnTo>
                      <a:pt x="20" y="45"/>
                    </a:lnTo>
                    <a:lnTo>
                      <a:pt x="22" y="45"/>
                    </a:lnTo>
                    <a:lnTo>
                      <a:pt x="29" y="41"/>
                    </a:lnTo>
                    <a:lnTo>
                      <a:pt x="31" y="41"/>
                    </a:lnTo>
                    <a:lnTo>
                      <a:pt x="31" y="39"/>
                    </a:lnTo>
                    <a:lnTo>
                      <a:pt x="31" y="34"/>
                    </a:lnTo>
                    <a:lnTo>
                      <a:pt x="33" y="34"/>
                    </a:lnTo>
                    <a:lnTo>
                      <a:pt x="36" y="39"/>
                    </a:lnTo>
                    <a:lnTo>
                      <a:pt x="40" y="39"/>
                    </a:lnTo>
                    <a:lnTo>
                      <a:pt x="44" y="41"/>
                    </a:lnTo>
                    <a:lnTo>
                      <a:pt x="47" y="41"/>
                    </a:lnTo>
                    <a:lnTo>
                      <a:pt x="47" y="36"/>
                    </a:lnTo>
                    <a:lnTo>
                      <a:pt x="47" y="34"/>
                    </a:lnTo>
                    <a:lnTo>
                      <a:pt x="49" y="34"/>
                    </a:lnTo>
                    <a:lnTo>
                      <a:pt x="51" y="32"/>
                    </a:lnTo>
                    <a:lnTo>
                      <a:pt x="53" y="32"/>
                    </a:lnTo>
                    <a:lnTo>
                      <a:pt x="56" y="28"/>
                    </a:lnTo>
                    <a:lnTo>
                      <a:pt x="60" y="28"/>
                    </a:lnTo>
                    <a:lnTo>
                      <a:pt x="62" y="30"/>
                    </a:lnTo>
                    <a:lnTo>
                      <a:pt x="65" y="28"/>
                    </a:lnTo>
                    <a:lnTo>
                      <a:pt x="65" y="26"/>
                    </a:lnTo>
                    <a:lnTo>
                      <a:pt x="62" y="26"/>
                    </a:lnTo>
                    <a:lnTo>
                      <a:pt x="62" y="24"/>
                    </a:lnTo>
                    <a:lnTo>
                      <a:pt x="65"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5" name="Freeform 839"/>
              <p:cNvSpPr>
                <a:spLocks/>
              </p:cNvSpPr>
              <p:nvPr/>
            </p:nvSpPr>
            <p:spPr bwMode="auto">
              <a:xfrm>
                <a:off x="2800" y="1649"/>
                <a:ext cx="65" cy="45"/>
              </a:xfrm>
              <a:custGeom>
                <a:avLst/>
                <a:gdLst>
                  <a:gd name="T0" fmla="*/ 65 w 65"/>
                  <a:gd name="T1" fmla="*/ 22 h 45"/>
                  <a:gd name="T2" fmla="*/ 65 w 65"/>
                  <a:gd name="T3" fmla="*/ 22 h 45"/>
                  <a:gd name="T4" fmla="*/ 65 w 65"/>
                  <a:gd name="T5" fmla="*/ 20 h 45"/>
                  <a:gd name="T6" fmla="*/ 62 w 65"/>
                  <a:gd name="T7" fmla="*/ 17 h 45"/>
                  <a:gd name="T8" fmla="*/ 58 w 65"/>
                  <a:gd name="T9" fmla="*/ 15 h 45"/>
                  <a:gd name="T10" fmla="*/ 60 w 65"/>
                  <a:gd name="T11" fmla="*/ 11 h 45"/>
                  <a:gd name="T12" fmla="*/ 49 w 65"/>
                  <a:gd name="T13" fmla="*/ 5 h 45"/>
                  <a:gd name="T14" fmla="*/ 44 w 65"/>
                  <a:gd name="T15" fmla="*/ 0 h 45"/>
                  <a:gd name="T16" fmla="*/ 40 w 65"/>
                  <a:gd name="T17" fmla="*/ 0 h 45"/>
                  <a:gd name="T18" fmla="*/ 38 w 65"/>
                  <a:gd name="T19" fmla="*/ 3 h 45"/>
                  <a:gd name="T20" fmla="*/ 31 w 65"/>
                  <a:gd name="T21" fmla="*/ 7 h 45"/>
                  <a:gd name="T22" fmla="*/ 29 w 65"/>
                  <a:gd name="T23" fmla="*/ 7 h 45"/>
                  <a:gd name="T24" fmla="*/ 29 w 65"/>
                  <a:gd name="T25" fmla="*/ 9 h 45"/>
                  <a:gd name="T26" fmla="*/ 26 w 65"/>
                  <a:gd name="T27" fmla="*/ 7 h 45"/>
                  <a:gd name="T28" fmla="*/ 24 w 65"/>
                  <a:gd name="T29" fmla="*/ 7 h 45"/>
                  <a:gd name="T30" fmla="*/ 24 w 65"/>
                  <a:gd name="T31" fmla="*/ 9 h 45"/>
                  <a:gd name="T32" fmla="*/ 24 w 65"/>
                  <a:gd name="T33" fmla="*/ 11 h 45"/>
                  <a:gd name="T34" fmla="*/ 20 w 65"/>
                  <a:gd name="T35" fmla="*/ 13 h 45"/>
                  <a:gd name="T36" fmla="*/ 18 w 65"/>
                  <a:gd name="T37" fmla="*/ 15 h 45"/>
                  <a:gd name="T38" fmla="*/ 13 w 65"/>
                  <a:gd name="T39" fmla="*/ 17 h 45"/>
                  <a:gd name="T40" fmla="*/ 11 w 65"/>
                  <a:gd name="T41" fmla="*/ 24 h 45"/>
                  <a:gd name="T42" fmla="*/ 2 w 65"/>
                  <a:gd name="T43" fmla="*/ 32 h 45"/>
                  <a:gd name="T44" fmla="*/ 0 w 65"/>
                  <a:gd name="T45" fmla="*/ 39 h 45"/>
                  <a:gd name="T46" fmla="*/ 4 w 65"/>
                  <a:gd name="T47" fmla="*/ 39 h 45"/>
                  <a:gd name="T48" fmla="*/ 6 w 65"/>
                  <a:gd name="T49" fmla="*/ 36 h 45"/>
                  <a:gd name="T50" fmla="*/ 9 w 65"/>
                  <a:gd name="T51" fmla="*/ 36 h 45"/>
                  <a:gd name="T52" fmla="*/ 11 w 65"/>
                  <a:gd name="T53" fmla="*/ 39 h 45"/>
                  <a:gd name="T54" fmla="*/ 11 w 65"/>
                  <a:gd name="T55" fmla="*/ 41 h 45"/>
                  <a:gd name="T56" fmla="*/ 13 w 65"/>
                  <a:gd name="T57" fmla="*/ 41 h 45"/>
                  <a:gd name="T58" fmla="*/ 15 w 65"/>
                  <a:gd name="T59" fmla="*/ 41 h 45"/>
                  <a:gd name="T60" fmla="*/ 18 w 65"/>
                  <a:gd name="T61" fmla="*/ 43 h 45"/>
                  <a:gd name="T62" fmla="*/ 20 w 65"/>
                  <a:gd name="T63" fmla="*/ 45 h 45"/>
                  <a:gd name="T64" fmla="*/ 22 w 65"/>
                  <a:gd name="T65" fmla="*/ 45 h 45"/>
                  <a:gd name="T66" fmla="*/ 29 w 65"/>
                  <a:gd name="T67" fmla="*/ 41 h 45"/>
                  <a:gd name="T68" fmla="*/ 31 w 65"/>
                  <a:gd name="T69" fmla="*/ 41 h 45"/>
                  <a:gd name="T70" fmla="*/ 31 w 65"/>
                  <a:gd name="T71" fmla="*/ 39 h 45"/>
                  <a:gd name="T72" fmla="*/ 31 w 65"/>
                  <a:gd name="T73" fmla="*/ 34 h 45"/>
                  <a:gd name="T74" fmla="*/ 33 w 65"/>
                  <a:gd name="T75" fmla="*/ 34 h 45"/>
                  <a:gd name="T76" fmla="*/ 36 w 65"/>
                  <a:gd name="T77" fmla="*/ 39 h 45"/>
                  <a:gd name="T78" fmla="*/ 40 w 65"/>
                  <a:gd name="T79" fmla="*/ 39 h 45"/>
                  <a:gd name="T80" fmla="*/ 44 w 65"/>
                  <a:gd name="T81" fmla="*/ 41 h 45"/>
                  <a:gd name="T82" fmla="*/ 47 w 65"/>
                  <a:gd name="T83" fmla="*/ 41 h 45"/>
                  <a:gd name="T84" fmla="*/ 47 w 65"/>
                  <a:gd name="T85" fmla="*/ 36 h 45"/>
                  <a:gd name="T86" fmla="*/ 47 w 65"/>
                  <a:gd name="T87" fmla="*/ 34 h 45"/>
                  <a:gd name="T88" fmla="*/ 49 w 65"/>
                  <a:gd name="T89" fmla="*/ 34 h 45"/>
                  <a:gd name="T90" fmla="*/ 51 w 65"/>
                  <a:gd name="T91" fmla="*/ 32 h 45"/>
                  <a:gd name="T92" fmla="*/ 53 w 65"/>
                  <a:gd name="T93" fmla="*/ 32 h 45"/>
                  <a:gd name="T94" fmla="*/ 56 w 65"/>
                  <a:gd name="T95" fmla="*/ 28 h 45"/>
                  <a:gd name="T96" fmla="*/ 60 w 65"/>
                  <a:gd name="T97" fmla="*/ 28 h 45"/>
                  <a:gd name="T98" fmla="*/ 62 w 65"/>
                  <a:gd name="T99" fmla="*/ 30 h 45"/>
                  <a:gd name="T100" fmla="*/ 65 w 65"/>
                  <a:gd name="T101" fmla="*/ 28 h 45"/>
                  <a:gd name="T102" fmla="*/ 65 w 65"/>
                  <a:gd name="T103" fmla="*/ 26 h 45"/>
                  <a:gd name="T104" fmla="*/ 62 w 65"/>
                  <a:gd name="T105" fmla="*/ 26 h 45"/>
                  <a:gd name="T106" fmla="*/ 62 w 65"/>
                  <a:gd name="T107" fmla="*/ 24 h 45"/>
                  <a:gd name="T108" fmla="*/ 65 w 65"/>
                  <a:gd name="T109"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 h="45">
                    <a:moveTo>
                      <a:pt x="65" y="22"/>
                    </a:moveTo>
                    <a:lnTo>
                      <a:pt x="65" y="22"/>
                    </a:lnTo>
                    <a:lnTo>
                      <a:pt x="65" y="20"/>
                    </a:lnTo>
                    <a:lnTo>
                      <a:pt x="62" y="17"/>
                    </a:lnTo>
                    <a:lnTo>
                      <a:pt x="58" y="15"/>
                    </a:lnTo>
                    <a:lnTo>
                      <a:pt x="60" y="11"/>
                    </a:lnTo>
                    <a:lnTo>
                      <a:pt x="49" y="5"/>
                    </a:lnTo>
                    <a:lnTo>
                      <a:pt x="44" y="0"/>
                    </a:lnTo>
                    <a:lnTo>
                      <a:pt x="40" y="0"/>
                    </a:lnTo>
                    <a:lnTo>
                      <a:pt x="38" y="3"/>
                    </a:lnTo>
                    <a:lnTo>
                      <a:pt x="31" y="7"/>
                    </a:lnTo>
                    <a:lnTo>
                      <a:pt x="29" y="7"/>
                    </a:lnTo>
                    <a:lnTo>
                      <a:pt x="29" y="9"/>
                    </a:lnTo>
                    <a:lnTo>
                      <a:pt x="26" y="7"/>
                    </a:lnTo>
                    <a:lnTo>
                      <a:pt x="24" y="7"/>
                    </a:lnTo>
                    <a:lnTo>
                      <a:pt x="24" y="9"/>
                    </a:lnTo>
                    <a:lnTo>
                      <a:pt x="24" y="11"/>
                    </a:lnTo>
                    <a:lnTo>
                      <a:pt x="20" y="13"/>
                    </a:lnTo>
                    <a:lnTo>
                      <a:pt x="18" y="15"/>
                    </a:lnTo>
                    <a:lnTo>
                      <a:pt x="13" y="17"/>
                    </a:lnTo>
                    <a:lnTo>
                      <a:pt x="11" y="24"/>
                    </a:lnTo>
                    <a:lnTo>
                      <a:pt x="2" y="32"/>
                    </a:lnTo>
                    <a:lnTo>
                      <a:pt x="0" y="39"/>
                    </a:lnTo>
                    <a:lnTo>
                      <a:pt x="4" y="39"/>
                    </a:lnTo>
                    <a:lnTo>
                      <a:pt x="6" y="36"/>
                    </a:lnTo>
                    <a:lnTo>
                      <a:pt x="9" y="36"/>
                    </a:lnTo>
                    <a:lnTo>
                      <a:pt x="11" y="39"/>
                    </a:lnTo>
                    <a:lnTo>
                      <a:pt x="11" y="41"/>
                    </a:lnTo>
                    <a:lnTo>
                      <a:pt x="13" y="41"/>
                    </a:lnTo>
                    <a:lnTo>
                      <a:pt x="15" y="41"/>
                    </a:lnTo>
                    <a:lnTo>
                      <a:pt x="18" y="43"/>
                    </a:lnTo>
                    <a:lnTo>
                      <a:pt x="20" y="45"/>
                    </a:lnTo>
                    <a:lnTo>
                      <a:pt x="22" y="45"/>
                    </a:lnTo>
                    <a:lnTo>
                      <a:pt x="29" y="41"/>
                    </a:lnTo>
                    <a:lnTo>
                      <a:pt x="31" y="41"/>
                    </a:lnTo>
                    <a:lnTo>
                      <a:pt x="31" y="39"/>
                    </a:lnTo>
                    <a:lnTo>
                      <a:pt x="31" y="34"/>
                    </a:lnTo>
                    <a:lnTo>
                      <a:pt x="33" y="34"/>
                    </a:lnTo>
                    <a:lnTo>
                      <a:pt x="36" y="39"/>
                    </a:lnTo>
                    <a:lnTo>
                      <a:pt x="40" y="39"/>
                    </a:lnTo>
                    <a:lnTo>
                      <a:pt x="44" y="41"/>
                    </a:lnTo>
                    <a:lnTo>
                      <a:pt x="47" y="41"/>
                    </a:lnTo>
                    <a:lnTo>
                      <a:pt x="47" y="36"/>
                    </a:lnTo>
                    <a:lnTo>
                      <a:pt x="47" y="34"/>
                    </a:lnTo>
                    <a:lnTo>
                      <a:pt x="49" y="34"/>
                    </a:lnTo>
                    <a:lnTo>
                      <a:pt x="51" y="32"/>
                    </a:lnTo>
                    <a:lnTo>
                      <a:pt x="53" y="32"/>
                    </a:lnTo>
                    <a:lnTo>
                      <a:pt x="56" y="28"/>
                    </a:lnTo>
                    <a:lnTo>
                      <a:pt x="60" y="28"/>
                    </a:lnTo>
                    <a:lnTo>
                      <a:pt x="62" y="30"/>
                    </a:lnTo>
                    <a:lnTo>
                      <a:pt x="65" y="28"/>
                    </a:lnTo>
                    <a:lnTo>
                      <a:pt x="65" y="26"/>
                    </a:lnTo>
                    <a:lnTo>
                      <a:pt x="62" y="26"/>
                    </a:lnTo>
                    <a:lnTo>
                      <a:pt x="62" y="24"/>
                    </a:lnTo>
                    <a:lnTo>
                      <a:pt x="65"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3" name="Group 849"/>
            <p:cNvGrpSpPr>
              <a:grpSpLocks/>
            </p:cNvGrpSpPr>
            <p:nvPr/>
          </p:nvGrpSpPr>
          <p:grpSpPr bwMode="auto">
            <a:xfrm>
              <a:off x="2879" y="1220"/>
              <a:ext cx="170" cy="300"/>
              <a:chOff x="2879" y="1220"/>
              <a:chExt cx="170" cy="300"/>
            </a:xfrm>
            <a:grpFill/>
          </p:grpSpPr>
          <p:sp>
            <p:nvSpPr>
              <p:cNvPr id="2916" name="Freeform 841"/>
              <p:cNvSpPr>
                <a:spLocks noEditPoints="1"/>
              </p:cNvSpPr>
              <p:nvPr/>
            </p:nvSpPr>
            <p:spPr bwMode="auto">
              <a:xfrm>
                <a:off x="2879" y="1220"/>
                <a:ext cx="170" cy="300"/>
              </a:xfrm>
              <a:custGeom>
                <a:avLst/>
                <a:gdLst>
                  <a:gd name="T0" fmla="*/ 4 w 170"/>
                  <a:gd name="T1" fmla="*/ 233 h 300"/>
                  <a:gd name="T2" fmla="*/ 2 w 170"/>
                  <a:gd name="T3" fmla="*/ 245 h 300"/>
                  <a:gd name="T4" fmla="*/ 15 w 170"/>
                  <a:gd name="T5" fmla="*/ 272 h 300"/>
                  <a:gd name="T6" fmla="*/ 20 w 170"/>
                  <a:gd name="T7" fmla="*/ 286 h 300"/>
                  <a:gd name="T8" fmla="*/ 40 w 170"/>
                  <a:gd name="T9" fmla="*/ 278 h 300"/>
                  <a:gd name="T10" fmla="*/ 71 w 170"/>
                  <a:gd name="T11" fmla="*/ 270 h 300"/>
                  <a:gd name="T12" fmla="*/ 68 w 170"/>
                  <a:gd name="T13" fmla="*/ 262 h 300"/>
                  <a:gd name="T14" fmla="*/ 75 w 170"/>
                  <a:gd name="T15" fmla="*/ 231 h 300"/>
                  <a:gd name="T16" fmla="*/ 75 w 170"/>
                  <a:gd name="T17" fmla="*/ 223 h 300"/>
                  <a:gd name="T18" fmla="*/ 88 w 170"/>
                  <a:gd name="T19" fmla="*/ 221 h 300"/>
                  <a:gd name="T20" fmla="*/ 102 w 170"/>
                  <a:gd name="T21" fmla="*/ 211 h 300"/>
                  <a:gd name="T22" fmla="*/ 106 w 170"/>
                  <a:gd name="T23" fmla="*/ 201 h 300"/>
                  <a:gd name="T24" fmla="*/ 82 w 170"/>
                  <a:gd name="T25" fmla="*/ 183 h 300"/>
                  <a:gd name="T26" fmla="*/ 80 w 170"/>
                  <a:gd name="T27" fmla="*/ 153 h 300"/>
                  <a:gd name="T28" fmla="*/ 84 w 170"/>
                  <a:gd name="T29" fmla="*/ 143 h 300"/>
                  <a:gd name="T30" fmla="*/ 93 w 170"/>
                  <a:gd name="T31" fmla="*/ 137 h 300"/>
                  <a:gd name="T32" fmla="*/ 99 w 170"/>
                  <a:gd name="T33" fmla="*/ 129 h 300"/>
                  <a:gd name="T34" fmla="*/ 104 w 170"/>
                  <a:gd name="T35" fmla="*/ 116 h 300"/>
                  <a:gd name="T36" fmla="*/ 135 w 170"/>
                  <a:gd name="T37" fmla="*/ 102 h 300"/>
                  <a:gd name="T38" fmla="*/ 137 w 170"/>
                  <a:gd name="T39" fmla="*/ 90 h 300"/>
                  <a:gd name="T40" fmla="*/ 148 w 170"/>
                  <a:gd name="T41" fmla="*/ 72 h 300"/>
                  <a:gd name="T42" fmla="*/ 155 w 170"/>
                  <a:gd name="T43" fmla="*/ 62 h 300"/>
                  <a:gd name="T44" fmla="*/ 168 w 170"/>
                  <a:gd name="T45" fmla="*/ 56 h 300"/>
                  <a:gd name="T46" fmla="*/ 168 w 170"/>
                  <a:gd name="T47" fmla="*/ 36 h 300"/>
                  <a:gd name="T48" fmla="*/ 166 w 170"/>
                  <a:gd name="T49" fmla="*/ 24 h 300"/>
                  <a:gd name="T50" fmla="*/ 153 w 170"/>
                  <a:gd name="T51" fmla="*/ 12 h 300"/>
                  <a:gd name="T52" fmla="*/ 139 w 170"/>
                  <a:gd name="T53" fmla="*/ 4 h 300"/>
                  <a:gd name="T54" fmla="*/ 124 w 170"/>
                  <a:gd name="T55" fmla="*/ 0 h 300"/>
                  <a:gd name="T56" fmla="*/ 119 w 170"/>
                  <a:gd name="T57" fmla="*/ 18 h 300"/>
                  <a:gd name="T58" fmla="*/ 104 w 170"/>
                  <a:gd name="T59" fmla="*/ 18 h 300"/>
                  <a:gd name="T60" fmla="*/ 104 w 170"/>
                  <a:gd name="T61" fmla="*/ 28 h 300"/>
                  <a:gd name="T62" fmla="*/ 88 w 170"/>
                  <a:gd name="T63" fmla="*/ 24 h 300"/>
                  <a:gd name="T64" fmla="*/ 82 w 170"/>
                  <a:gd name="T65" fmla="*/ 40 h 300"/>
                  <a:gd name="T66" fmla="*/ 73 w 170"/>
                  <a:gd name="T67" fmla="*/ 48 h 300"/>
                  <a:gd name="T68" fmla="*/ 64 w 170"/>
                  <a:gd name="T69" fmla="*/ 58 h 300"/>
                  <a:gd name="T70" fmla="*/ 53 w 170"/>
                  <a:gd name="T71" fmla="*/ 76 h 300"/>
                  <a:gd name="T72" fmla="*/ 48 w 170"/>
                  <a:gd name="T73" fmla="*/ 100 h 300"/>
                  <a:gd name="T74" fmla="*/ 37 w 170"/>
                  <a:gd name="T75" fmla="*/ 94 h 300"/>
                  <a:gd name="T76" fmla="*/ 24 w 170"/>
                  <a:gd name="T77" fmla="*/ 102 h 300"/>
                  <a:gd name="T78" fmla="*/ 13 w 170"/>
                  <a:gd name="T79" fmla="*/ 118 h 300"/>
                  <a:gd name="T80" fmla="*/ 13 w 170"/>
                  <a:gd name="T81" fmla="*/ 131 h 300"/>
                  <a:gd name="T82" fmla="*/ 11 w 170"/>
                  <a:gd name="T83" fmla="*/ 151 h 300"/>
                  <a:gd name="T84" fmla="*/ 15 w 170"/>
                  <a:gd name="T85" fmla="*/ 165 h 300"/>
                  <a:gd name="T86" fmla="*/ 11 w 170"/>
                  <a:gd name="T87" fmla="*/ 175 h 300"/>
                  <a:gd name="T88" fmla="*/ 9 w 170"/>
                  <a:gd name="T89" fmla="*/ 187 h 300"/>
                  <a:gd name="T90" fmla="*/ 6 w 170"/>
                  <a:gd name="T91" fmla="*/ 197 h 300"/>
                  <a:gd name="T92" fmla="*/ 4 w 170"/>
                  <a:gd name="T93" fmla="*/ 205 h 300"/>
                  <a:gd name="T94" fmla="*/ 6 w 170"/>
                  <a:gd name="T95" fmla="*/ 219 h 300"/>
                  <a:gd name="T96" fmla="*/ 46 w 170"/>
                  <a:gd name="T97" fmla="*/ 219 h 300"/>
                  <a:gd name="T98" fmla="*/ 42 w 170"/>
                  <a:gd name="T99" fmla="*/ 229 h 300"/>
                  <a:gd name="T100" fmla="*/ 44 w 170"/>
                  <a:gd name="T101" fmla="*/ 292 h 300"/>
                  <a:gd name="T102" fmla="*/ 44 w 170"/>
                  <a:gd name="T103" fmla="*/ 292 h 300"/>
                  <a:gd name="T104" fmla="*/ 95 w 170"/>
                  <a:gd name="T105" fmla="*/ 251 h 300"/>
                  <a:gd name="T106" fmla="*/ 106 w 170"/>
                  <a:gd name="T107" fmla="*/ 243 h 300"/>
                  <a:gd name="T108" fmla="*/ 42 w 170"/>
                  <a:gd name="T109" fmla="*/ 231 h 300"/>
                  <a:gd name="T110" fmla="*/ 40 w 170"/>
                  <a:gd name="T111" fmla="*/ 231 h 300"/>
                  <a:gd name="T112" fmla="*/ 86 w 170"/>
                  <a:gd name="T113" fmla="*/ 205 h 300"/>
                  <a:gd name="T114" fmla="*/ 80 w 170"/>
                  <a:gd name="T115" fmla="*/ 205 h 300"/>
                  <a:gd name="T116" fmla="*/ 33 w 170"/>
                  <a:gd name="T117" fmla="*/ 207 h 300"/>
                  <a:gd name="T118" fmla="*/ 29 w 170"/>
                  <a:gd name="T119" fmla="*/ 223 h 300"/>
                  <a:gd name="T120" fmla="*/ 29 w 170"/>
                  <a:gd name="T121" fmla="*/ 20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300">
                    <a:moveTo>
                      <a:pt x="0" y="221"/>
                    </a:moveTo>
                    <a:lnTo>
                      <a:pt x="0" y="221"/>
                    </a:lnTo>
                    <a:lnTo>
                      <a:pt x="0" y="233"/>
                    </a:lnTo>
                    <a:lnTo>
                      <a:pt x="4" y="233"/>
                    </a:lnTo>
                    <a:lnTo>
                      <a:pt x="4" y="237"/>
                    </a:lnTo>
                    <a:lnTo>
                      <a:pt x="4" y="239"/>
                    </a:lnTo>
                    <a:lnTo>
                      <a:pt x="2" y="241"/>
                    </a:lnTo>
                    <a:lnTo>
                      <a:pt x="2" y="245"/>
                    </a:lnTo>
                    <a:lnTo>
                      <a:pt x="13" y="255"/>
                    </a:lnTo>
                    <a:lnTo>
                      <a:pt x="24" y="264"/>
                    </a:lnTo>
                    <a:lnTo>
                      <a:pt x="20" y="272"/>
                    </a:lnTo>
                    <a:lnTo>
                      <a:pt x="15" y="272"/>
                    </a:lnTo>
                    <a:lnTo>
                      <a:pt x="15" y="276"/>
                    </a:lnTo>
                    <a:lnTo>
                      <a:pt x="15" y="280"/>
                    </a:lnTo>
                    <a:lnTo>
                      <a:pt x="20" y="282"/>
                    </a:lnTo>
                    <a:lnTo>
                      <a:pt x="20" y="286"/>
                    </a:lnTo>
                    <a:lnTo>
                      <a:pt x="17" y="288"/>
                    </a:lnTo>
                    <a:lnTo>
                      <a:pt x="40" y="288"/>
                    </a:lnTo>
                    <a:lnTo>
                      <a:pt x="40" y="282"/>
                    </a:lnTo>
                    <a:lnTo>
                      <a:pt x="40" y="278"/>
                    </a:lnTo>
                    <a:lnTo>
                      <a:pt x="44" y="270"/>
                    </a:lnTo>
                    <a:lnTo>
                      <a:pt x="57" y="272"/>
                    </a:lnTo>
                    <a:lnTo>
                      <a:pt x="64" y="272"/>
                    </a:lnTo>
                    <a:lnTo>
                      <a:pt x="71" y="270"/>
                    </a:lnTo>
                    <a:lnTo>
                      <a:pt x="75" y="260"/>
                    </a:lnTo>
                    <a:lnTo>
                      <a:pt x="73" y="262"/>
                    </a:lnTo>
                    <a:lnTo>
                      <a:pt x="71" y="264"/>
                    </a:lnTo>
                    <a:lnTo>
                      <a:pt x="68" y="262"/>
                    </a:lnTo>
                    <a:lnTo>
                      <a:pt x="68" y="258"/>
                    </a:lnTo>
                    <a:lnTo>
                      <a:pt x="71" y="249"/>
                    </a:lnTo>
                    <a:lnTo>
                      <a:pt x="75" y="239"/>
                    </a:lnTo>
                    <a:lnTo>
                      <a:pt x="75" y="231"/>
                    </a:lnTo>
                    <a:lnTo>
                      <a:pt x="75" y="229"/>
                    </a:lnTo>
                    <a:lnTo>
                      <a:pt x="73" y="227"/>
                    </a:lnTo>
                    <a:lnTo>
                      <a:pt x="75" y="225"/>
                    </a:lnTo>
                    <a:lnTo>
                      <a:pt x="75" y="223"/>
                    </a:lnTo>
                    <a:lnTo>
                      <a:pt x="77" y="221"/>
                    </a:lnTo>
                    <a:lnTo>
                      <a:pt x="82" y="221"/>
                    </a:lnTo>
                    <a:lnTo>
                      <a:pt x="86" y="221"/>
                    </a:lnTo>
                    <a:lnTo>
                      <a:pt x="88" y="221"/>
                    </a:lnTo>
                    <a:lnTo>
                      <a:pt x="93" y="221"/>
                    </a:lnTo>
                    <a:lnTo>
                      <a:pt x="97" y="213"/>
                    </a:lnTo>
                    <a:lnTo>
                      <a:pt x="102" y="213"/>
                    </a:lnTo>
                    <a:lnTo>
                      <a:pt x="102" y="211"/>
                    </a:lnTo>
                    <a:lnTo>
                      <a:pt x="102" y="209"/>
                    </a:lnTo>
                    <a:lnTo>
                      <a:pt x="97" y="207"/>
                    </a:lnTo>
                    <a:lnTo>
                      <a:pt x="106" y="203"/>
                    </a:lnTo>
                    <a:lnTo>
                      <a:pt x="106" y="201"/>
                    </a:lnTo>
                    <a:lnTo>
                      <a:pt x="102" y="193"/>
                    </a:lnTo>
                    <a:lnTo>
                      <a:pt x="95" y="187"/>
                    </a:lnTo>
                    <a:lnTo>
                      <a:pt x="91" y="185"/>
                    </a:lnTo>
                    <a:lnTo>
                      <a:pt x="82" y="183"/>
                    </a:lnTo>
                    <a:lnTo>
                      <a:pt x="82" y="167"/>
                    </a:lnTo>
                    <a:lnTo>
                      <a:pt x="82" y="157"/>
                    </a:lnTo>
                    <a:lnTo>
                      <a:pt x="82" y="153"/>
                    </a:lnTo>
                    <a:lnTo>
                      <a:pt x="80" y="153"/>
                    </a:lnTo>
                    <a:lnTo>
                      <a:pt x="84" y="153"/>
                    </a:lnTo>
                    <a:lnTo>
                      <a:pt x="84" y="149"/>
                    </a:lnTo>
                    <a:lnTo>
                      <a:pt x="86" y="147"/>
                    </a:lnTo>
                    <a:lnTo>
                      <a:pt x="84" y="143"/>
                    </a:lnTo>
                    <a:lnTo>
                      <a:pt x="84" y="141"/>
                    </a:lnTo>
                    <a:lnTo>
                      <a:pt x="88" y="139"/>
                    </a:lnTo>
                    <a:lnTo>
                      <a:pt x="93" y="139"/>
                    </a:lnTo>
                    <a:lnTo>
                      <a:pt x="93" y="137"/>
                    </a:lnTo>
                    <a:lnTo>
                      <a:pt x="93" y="133"/>
                    </a:lnTo>
                    <a:lnTo>
                      <a:pt x="93" y="131"/>
                    </a:lnTo>
                    <a:lnTo>
                      <a:pt x="97" y="131"/>
                    </a:lnTo>
                    <a:lnTo>
                      <a:pt x="99" y="129"/>
                    </a:lnTo>
                    <a:lnTo>
                      <a:pt x="102" y="125"/>
                    </a:lnTo>
                    <a:lnTo>
                      <a:pt x="102" y="121"/>
                    </a:lnTo>
                    <a:lnTo>
                      <a:pt x="102" y="120"/>
                    </a:lnTo>
                    <a:lnTo>
                      <a:pt x="104" y="116"/>
                    </a:lnTo>
                    <a:lnTo>
                      <a:pt x="115" y="114"/>
                    </a:lnTo>
                    <a:lnTo>
                      <a:pt x="128" y="110"/>
                    </a:lnTo>
                    <a:lnTo>
                      <a:pt x="130" y="106"/>
                    </a:lnTo>
                    <a:lnTo>
                      <a:pt x="135" y="102"/>
                    </a:lnTo>
                    <a:lnTo>
                      <a:pt x="139" y="102"/>
                    </a:lnTo>
                    <a:lnTo>
                      <a:pt x="139" y="96"/>
                    </a:lnTo>
                    <a:lnTo>
                      <a:pt x="137" y="94"/>
                    </a:lnTo>
                    <a:lnTo>
                      <a:pt x="137" y="90"/>
                    </a:lnTo>
                    <a:lnTo>
                      <a:pt x="137" y="84"/>
                    </a:lnTo>
                    <a:lnTo>
                      <a:pt x="144" y="76"/>
                    </a:lnTo>
                    <a:lnTo>
                      <a:pt x="144" y="72"/>
                    </a:lnTo>
                    <a:lnTo>
                      <a:pt x="148" y="72"/>
                    </a:lnTo>
                    <a:lnTo>
                      <a:pt x="150" y="70"/>
                    </a:lnTo>
                    <a:lnTo>
                      <a:pt x="153" y="66"/>
                    </a:lnTo>
                    <a:lnTo>
                      <a:pt x="153" y="64"/>
                    </a:lnTo>
                    <a:lnTo>
                      <a:pt x="155" y="62"/>
                    </a:lnTo>
                    <a:lnTo>
                      <a:pt x="159" y="60"/>
                    </a:lnTo>
                    <a:lnTo>
                      <a:pt x="161" y="64"/>
                    </a:lnTo>
                    <a:lnTo>
                      <a:pt x="170" y="66"/>
                    </a:lnTo>
                    <a:lnTo>
                      <a:pt x="168" y="56"/>
                    </a:lnTo>
                    <a:lnTo>
                      <a:pt x="166" y="52"/>
                    </a:lnTo>
                    <a:lnTo>
                      <a:pt x="168" y="42"/>
                    </a:lnTo>
                    <a:lnTo>
                      <a:pt x="168" y="38"/>
                    </a:lnTo>
                    <a:lnTo>
                      <a:pt x="168" y="36"/>
                    </a:lnTo>
                    <a:lnTo>
                      <a:pt x="166" y="34"/>
                    </a:lnTo>
                    <a:lnTo>
                      <a:pt x="166" y="32"/>
                    </a:lnTo>
                    <a:lnTo>
                      <a:pt x="166" y="28"/>
                    </a:lnTo>
                    <a:lnTo>
                      <a:pt x="166" y="24"/>
                    </a:lnTo>
                    <a:lnTo>
                      <a:pt x="164" y="22"/>
                    </a:lnTo>
                    <a:lnTo>
                      <a:pt x="159" y="16"/>
                    </a:lnTo>
                    <a:lnTo>
                      <a:pt x="157" y="14"/>
                    </a:lnTo>
                    <a:lnTo>
                      <a:pt x="153" y="12"/>
                    </a:lnTo>
                    <a:lnTo>
                      <a:pt x="148" y="12"/>
                    </a:lnTo>
                    <a:lnTo>
                      <a:pt x="144" y="12"/>
                    </a:lnTo>
                    <a:lnTo>
                      <a:pt x="142" y="10"/>
                    </a:lnTo>
                    <a:lnTo>
                      <a:pt x="139" y="4"/>
                    </a:lnTo>
                    <a:lnTo>
                      <a:pt x="137" y="2"/>
                    </a:lnTo>
                    <a:lnTo>
                      <a:pt x="133" y="0"/>
                    </a:lnTo>
                    <a:lnTo>
                      <a:pt x="128" y="0"/>
                    </a:lnTo>
                    <a:lnTo>
                      <a:pt x="124" y="0"/>
                    </a:lnTo>
                    <a:lnTo>
                      <a:pt x="126" y="4"/>
                    </a:lnTo>
                    <a:lnTo>
                      <a:pt x="124" y="12"/>
                    </a:lnTo>
                    <a:lnTo>
                      <a:pt x="122" y="16"/>
                    </a:lnTo>
                    <a:lnTo>
                      <a:pt x="119" y="18"/>
                    </a:lnTo>
                    <a:lnTo>
                      <a:pt x="113" y="16"/>
                    </a:lnTo>
                    <a:lnTo>
                      <a:pt x="108" y="16"/>
                    </a:lnTo>
                    <a:lnTo>
                      <a:pt x="106" y="18"/>
                    </a:lnTo>
                    <a:lnTo>
                      <a:pt x="104" y="18"/>
                    </a:lnTo>
                    <a:lnTo>
                      <a:pt x="104" y="20"/>
                    </a:lnTo>
                    <a:lnTo>
                      <a:pt x="104" y="24"/>
                    </a:lnTo>
                    <a:lnTo>
                      <a:pt x="104" y="26"/>
                    </a:lnTo>
                    <a:lnTo>
                      <a:pt x="104" y="28"/>
                    </a:lnTo>
                    <a:lnTo>
                      <a:pt x="99" y="24"/>
                    </a:lnTo>
                    <a:lnTo>
                      <a:pt x="93" y="20"/>
                    </a:lnTo>
                    <a:lnTo>
                      <a:pt x="91" y="20"/>
                    </a:lnTo>
                    <a:lnTo>
                      <a:pt x="88" y="24"/>
                    </a:lnTo>
                    <a:lnTo>
                      <a:pt x="86" y="30"/>
                    </a:lnTo>
                    <a:lnTo>
                      <a:pt x="86" y="34"/>
                    </a:lnTo>
                    <a:lnTo>
                      <a:pt x="84" y="38"/>
                    </a:lnTo>
                    <a:lnTo>
                      <a:pt x="82" y="40"/>
                    </a:lnTo>
                    <a:lnTo>
                      <a:pt x="77" y="42"/>
                    </a:lnTo>
                    <a:lnTo>
                      <a:pt x="75" y="44"/>
                    </a:lnTo>
                    <a:lnTo>
                      <a:pt x="75" y="46"/>
                    </a:lnTo>
                    <a:lnTo>
                      <a:pt x="73" y="48"/>
                    </a:lnTo>
                    <a:lnTo>
                      <a:pt x="68" y="48"/>
                    </a:lnTo>
                    <a:lnTo>
                      <a:pt x="66" y="50"/>
                    </a:lnTo>
                    <a:lnTo>
                      <a:pt x="66" y="52"/>
                    </a:lnTo>
                    <a:lnTo>
                      <a:pt x="64" y="58"/>
                    </a:lnTo>
                    <a:lnTo>
                      <a:pt x="62" y="66"/>
                    </a:lnTo>
                    <a:lnTo>
                      <a:pt x="60" y="72"/>
                    </a:lnTo>
                    <a:lnTo>
                      <a:pt x="57" y="74"/>
                    </a:lnTo>
                    <a:lnTo>
                      <a:pt x="53" y="76"/>
                    </a:lnTo>
                    <a:lnTo>
                      <a:pt x="48" y="80"/>
                    </a:lnTo>
                    <a:lnTo>
                      <a:pt x="51" y="86"/>
                    </a:lnTo>
                    <a:lnTo>
                      <a:pt x="51" y="94"/>
                    </a:lnTo>
                    <a:lnTo>
                      <a:pt x="48" y="100"/>
                    </a:lnTo>
                    <a:lnTo>
                      <a:pt x="46" y="100"/>
                    </a:lnTo>
                    <a:lnTo>
                      <a:pt x="44" y="100"/>
                    </a:lnTo>
                    <a:lnTo>
                      <a:pt x="40" y="96"/>
                    </a:lnTo>
                    <a:lnTo>
                      <a:pt x="37" y="94"/>
                    </a:lnTo>
                    <a:lnTo>
                      <a:pt x="35" y="94"/>
                    </a:lnTo>
                    <a:lnTo>
                      <a:pt x="29" y="98"/>
                    </a:lnTo>
                    <a:lnTo>
                      <a:pt x="26" y="100"/>
                    </a:lnTo>
                    <a:lnTo>
                      <a:pt x="24" y="102"/>
                    </a:lnTo>
                    <a:lnTo>
                      <a:pt x="22" y="108"/>
                    </a:lnTo>
                    <a:lnTo>
                      <a:pt x="17" y="114"/>
                    </a:lnTo>
                    <a:lnTo>
                      <a:pt x="15" y="116"/>
                    </a:lnTo>
                    <a:lnTo>
                      <a:pt x="13" y="118"/>
                    </a:lnTo>
                    <a:lnTo>
                      <a:pt x="11" y="120"/>
                    </a:lnTo>
                    <a:lnTo>
                      <a:pt x="11" y="121"/>
                    </a:lnTo>
                    <a:lnTo>
                      <a:pt x="13" y="127"/>
                    </a:lnTo>
                    <a:lnTo>
                      <a:pt x="13" y="131"/>
                    </a:lnTo>
                    <a:lnTo>
                      <a:pt x="11" y="135"/>
                    </a:lnTo>
                    <a:lnTo>
                      <a:pt x="11" y="141"/>
                    </a:lnTo>
                    <a:lnTo>
                      <a:pt x="13" y="147"/>
                    </a:lnTo>
                    <a:lnTo>
                      <a:pt x="11" y="151"/>
                    </a:lnTo>
                    <a:lnTo>
                      <a:pt x="9" y="157"/>
                    </a:lnTo>
                    <a:lnTo>
                      <a:pt x="11" y="159"/>
                    </a:lnTo>
                    <a:lnTo>
                      <a:pt x="15" y="161"/>
                    </a:lnTo>
                    <a:lnTo>
                      <a:pt x="15" y="165"/>
                    </a:lnTo>
                    <a:lnTo>
                      <a:pt x="15" y="169"/>
                    </a:lnTo>
                    <a:lnTo>
                      <a:pt x="15" y="171"/>
                    </a:lnTo>
                    <a:lnTo>
                      <a:pt x="13" y="173"/>
                    </a:lnTo>
                    <a:lnTo>
                      <a:pt x="11" y="175"/>
                    </a:lnTo>
                    <a:lnTo>
                      <a:pt x="9" y="175"/>
                    </a:lnTo>
                    <a:lnTo>
                      <a:pt x="9" y="183"/>
                    </a:lnTo>
                    <a:lnTo>
                      <a:pt x="9" y="185"/>
                    </a:lnTo>
                    <a:lnTo>
                      <a:pt x="9" y="187"/>
                    </a:lnTo>
                    <a:lnTo>
                      <a:pt x="9" y="189"/>
                    </a:lnTo>
                    <a:lnTo>
                      <a:pt x="11" y="193"/>
                    </a:lnTo>
                    <a:lnTo>
                      <a:pt x="9" y="195"/>
                    </a:lnTo>
                    <a:lnTo>
                      <a:pt x="6" y="197"/>
                    </a:lnTo>
                    <a:lnTo>
                      <a:pt x="6" y="199"/>
                    </a:lnTo>
                    <a:lnTo>
                      <a:pt x="4" y="201"/>
                    </a:lnTo>
                    <a:lnTo>
                      <a:pt x="2" y="203"/>
                    </a:lnTo>
                    <a:lnTo>
                      <a:pt x="4" y="205"/>
                    </a:lnTo>
                    <a:lnTo>
                      <a:pt x="4" y="209"/>
                    </a:lnTo>
                    <a:lnTo>
                      <a:pt x="6" y="213"/>
                    </a:lnTo>
                    <a:lnTo>
                      <a:pt x="6" y="217"/>
                    </a:lnTo>
                    <a:lnTo>
                      <a:pt x="6" y="219"/>
                    </a:lnTo>
                    <a:lnTo>
                      <a:pt x="4" y="221"/>
                    </a:lnTo>
                    <a:lnTo>
                      <a:pt x="0" y="219"/>
                    </a:lnTo>
                    <a:lnTo>
                      <a:pt x="0" y="221"/>
                    </a:lnTo>
                    <a:close/>
                    <a:moveTo>
                      <a:pt x="46" y="219"/>
                    </a:moveTo>
                    <a:lnTo>
                      <a:pt x="46" y="219"/>
                    </a:lnTo>
                    <a:lnTo>
                      <a:pt x="46" y="223"/>
                    </a:lnTo>
                    <a:lnTo>
                      <a:pt x="44" y="229"/>
                    </a:lnTo>
                    <a:lnTo>
                      <a:pt x="42" y="229"/>
                    </a:lnTo>
                    <a:lnTo>
                      <a:pt x="42" y="227"/>
                    </a:lnTo>
                    <a:lnTo>
                      <a:pt x="46" y="219"/>
                    </a:lnTo>
                    <a:close/>
                    <a:moveTo>
                      <a:pt x="44" y="292"/>
                    </a:moveTo>
                    <a:lnTo>
                      <a:pt x="44" y="292"/>
                    </a:lnTo>
                    <a:lnTo>
                      <a:pt x="46" y="298"/>
                    </a:lnTo>
                    <a:lnTo>
                      <a:pt x="53" y="300"/>
                    </a:lnTo>
                    <a:lnTo>
                      <a:pt x="51" y="296"/>
                    </a:lnTo>
                    <a:lnTo>
                      <a:pt x="44" y="292"/>
                    </a:lnTo>
                    <a:close/>
                    <a:moveTo>
                      <a:pt x="104" y="241"/>
                    </a:moveTo>
                    <a:lnTo>
                      <a:pt x="104" y="245"/>
                    </a:lnTo>
                    <a:lnTo>
                      <a:pt x="97" y="245"/>
                    </a:lnTo>
                    <a:lnTo>
                      <a:pt x="95" y="251"/>
                    </a:lnTo>
                    <a:lnTo>
                      <a:pt x="93" y="260"/>
                    </a:lnTo>
                    <a:lnTo>
                      <a:pt x="97" y="262"/>
                    </a:lnTo>
                    <a:lnTo>
                      <a:pt x="104" y="249"/>
                    </a:lnTo>
                    <a:lnTo>
                      <a:pt x="106" y="243"/>
                    </a:lnTo>
                    <a:lnTo>
                      <a:pt x="106" y="241"/>
                    </a:lnTo>
                    <a:lnTo>
                      <a:pt x="104" y="241"/>
                    </a:lnTo>
                    <a:close/>
                    <a:moveTo>
                      <a:pt x="42" y="231"/>
                    </a:moveTo>
                    <a:lnTo>
                      <a:pt x="42" y="231"/>
                    </a:lnTo>
                    <a:lnTo>
                      <a:pt x="44" y="231"/>
                    </a:lnTo>
                    <a:lnTo>
                      <a:pt x="42" y="233"/>
                    </a:lnTo>
                    <a:lnTo>
                      <a:pt x="42" y="235"/>
                    </a:lnTo>
                    <a:lnTo>
                      <a:pt x="40" y="231"/>
                    </a:lnTo>
                    <a:lnTo>
                      <a:pt x="42" y="231"/>
                    </a:lnTo>
                    <a:close/>
                    <a:moveTo>
                      <a:pt x="82" y="203"/>
                    </a:moveTo>
                    <a:lnTo>
                      <a:pt x="82" y="203"/>
                    </a:lnTo>
                    <a:lnTo>
                      <a:pt x="86" y="205"/>
                    </a:lnTo>
                    <a:lnTo>
                      <a:pt x="88" y="207"/>
                    </a:lnTo>
                    <a:lnTo>
                      <a:pt x="86" y="209"/>
                    </a:lnTo>
                    <a:lnTo>
                      <a:pt x="82" y="207"/>
                    </a:lnTo>
                    <a:lnTo>
                      <a:pt x="80" y="205"/>
                    </a:lnTo>
                    <a:lnTo>
                      <a:pt x="82" y="203"/>
                    </a:lnTo>
                    <a:close/>
                    <a:moveTo>
                      <a:pt x="29" y="203"/>
                    </a:moveTo>
                    <a:lnTo>
                      <a:pt x="29" y="203"/>
                    </a:lnTo>
                    <a:lnTo>
                      <a:pt x="33" y="207"/>
                    </a:lnTo>
                    <a:lnTo>
                      <a:pt x="37" y="211"/>
                    </a:lnTo>
                    <a:lnTo>
                      <a:pt x="37" y="215"/>
                    </a:lnTo>
                    <a:lnTo>
                      <a:pt x="37" y="217"/>
                    </a:lnTo>
                    <a:lnTo>
                      <a:pt x="29" y="223"/>
                    </a:lnTo>
                    <a:lnTo>
                      <a:pt x="15" y="227"/>
                    </a:lnTo>
                    <a:lnTo>
                      <a:pt x="15" y="217"/>
                    </a:lnTo>
                    <a:lnTo>
                      <a:pt x="24" y="213"/>
                    </a:lnTo>
                    <a:lnTo>
                      <a:pt x="29" y="2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7" name="Freeform 842"/>
              <p:cNvSpPr>
                <a:spLocks/>
              </p:cNvSpPr>
              <p:nvPr/>
            </p:nvSpPr>
            <p:spPr bwMode="auto">
              <a:xfrm>
                <a:off x="2879" y="1220"/>
                <a:ext cx="170" cy="288"/>
              </a:xfrm>
              <a:custGeom>
                <a:avLst/>
                <a:gdLst>
                  <a:gd name="T0" fmla="*/ 4 w 170"/>
                  <a:gd name="T1" fmla="*/ 233 h 288"/>
                  <a:gd name="T2" fmla="*/ 2 w 170"/>
                  <a:gd name="T3" fmla="*/ 245 h 288"/>
                  <a:gd name="T4" fmla="*/ 15 w 170"/>
                  <a:gd name="T5" fmla="*/ 272 h 288"/>
                  <a:gd name="T6" fmla="*/ 20 w 170"/>
                  <a:gd name="T7" fmla="*/ 286 h 288"/>
                  <a:gd name="T8" fmla="*/ 40 w 170"/>
                  <a:gd name="T9" fmla="*/ 278 h 288"/>
                  <a:gd name="T10" fmla="*/ 71 w 170"/>
                  <a:gd name="T11" fmla="*/ 270 h 288"/>
                  <a:gd name="T12" fmla="*/ 68 w 170"/>
                  <a:gd name="T13" fmla="*/ 262 h 288"/>
                  <a:gd name="T14" fmla="*/ 75 w 170"/>
                  <a:gd name="T15" fmla="*/ 231 h 288"/>
                  <a:gd name="T16" fmla="*/ 75 w 170"/>
                  <a:gd name="T17" fmla="*/ 223 h 288"/>
                  <a:gd name="T18" fmla="*/ 88 w 170"/>
                  <a:gd name="T19" fmla="*/ 221 h 288"/>
                  <a:gd name="T20" fmla="*/ 102 w 170"/>
                  <a:gd name="T21" fmla="*/ 211 h 288"/>
                  <a:gd name="T22" fmla="*/ 106 w 170"/>
                  <a:gd name="T23" fmla="*/ 201 h 288"/>
                  <a:gd name="T24" fmla="*/ 82 w 170"/>
                  <a:gd name="T25" fmla="*/ 183 h 288"/>
                  <a:gd name="T26" fmla="*/ 80 w 170"/>
                  <a:gd name="T27" fmla="*/ 153 h 288"/>
                  <a:gd name="T28" fmla="*/ 84 w 170"/>
                  <a:gd name="T29" fmla="*/ 143 h 288"/>
                  <a:gd name="T30" fmla="*/ 93 w 170"/>
                  <a:gd name="T31" fmla="*/ 137 h 288"/>
                  <a:gd name="T32" fmla="*/ 99 w 170"/>
                  <a:gd name="T33" fmla="*/ 129 h 288"/>
                  <a:gd name="T34" fmla="*/ 104 w 170"/>
                  <a:gd name="T35" fmla="*/ 116 h 288"/>
                  <a:gd name="T36" fmla="*/ 135 w 170"/>
                  <a:gd name="T37" fmla="*/ 102 h 288"/>
                  <a:gd name="T38" fmla="*/ 137 w 170"/>
                  <a:gd name="T39" fmla="*/ 90 h 288"/>
                  <a:gd name="T40" fmla="*/ 148 w 170"/>
                  <a:gd name="T41" fmla="*/ 72 h 288"/>
                  <a:gd name="T42" fmla="*/ 155 w 170"/>
                  <a:gd name="T43" fmla="*/ 62 h 288"/>
                  <a:gd name="T44" fmla="*/ 168 w 170"/>
                  <a:gd name="T45" fmla="*/ 56 h 288"/>
                  <a:gd name="T46" fmla="*/ 168 w 170"/>
                  <a:gd name="T47" fmla="*/ 36 h 288"/>
                  <a:gd name="T48" fmla="*/ 166 w 170"/>
                  <a:gd name="T49" fmla="*/ 24 h 288"/>
                  <a:gd name="T50" fmla="*/ 153 w 170"/>
                  <a:gd name="T51" fmla="*/ 12 h 288"/>
                  <a:gd name="T52" fmla="*/ 139 w 170"/>
                  <a:gd name="T53" fmla="*/ 4 h 288"/>
                  <a:gd name="T54" fmla="*/ 124 w 170"/>
                  <a:gd name="T55" fmla="*/ 0 h 288"/>
                  <a:gd name="T56" fmla="*/ 119 w 170"/>
                  <a:gd name="T57" fmla="*/ 18 h 288"/>
                  <a:gd name="T58" fmla="*/ 104 w 170"/>
                  <a:gd name="T59" fmla="*/ 18 h 288"/>
                  <a:gd name="T60" fmla="*/ 104 w 170"/>
                  <a:gd name="T61" fmla="*/ 28 h 288"/>
                  <a:gd name="T62" fmla="*/ 88 w 170"/>
                  <a:gd name="T63" fmla="*/ 24 h 288"/>
                  <a:gd name="T64" fmla="*/ 82 w 170"/>
                  <a:gd name="T65" fmla="*/ 40 h 288"/>
                  <a:gd name="T66" fmla="*/ 73 w 170"/>
                  <a:gd name="T67" fmla="*/ 48 h 288"/>
                  <a:gd name="T68" fmla="*/ 64 w 170"/>
                  <a:gd name="T69" fmla="*/ 58 h 288"/>
                  <a:gd name="T70" fmla="*/ 53 w 170"/>
                  <a:gd name="T71" fmla="*/ 76 h 288"/>
                  <a:gd name="T72" fmla="*/ 48 w 170"/>
                  <a:gd name="T73" fmla="*/ 100 h 288"/>
                  <a:gd name="T74" fmla="*/ 37 w 170"/>
                  <a:gd name="T75" fmla="*/ 94 h 288"/>
                  <a:gd name="T76" fmla="*/ 24 w 170"/>
                  <a:gd name="T77" fmla="*/ 102 h 288"/>
                  <a:gd name="T78" fmla="*/ 13 w 170"/>
                  <a:gd name="T79" fmla="*/ 118 h 288"/>
                  <a:gd name="T80" fmla="*/ 13 w 170"/>
                  <a:gd name="T81" fmla="*/ 131 h 288"/>
                  <a:gd name="T82" fmla="*/ 11 w 170"/>
                  <a:gd name="T83" fmla="*/ 151 h 288"/>
                  <a:gd name="T84" fmla="*/ 15 w 170"/>
                  <a:gd name="T85" fmla="*/ 165 h 288"/>
                  <a:gd name="T86" fmla="*/ 11 w 170"/>
                  <a:gd name="T87" fmla="*/ 175 h 288"/>
                  <a:gd name="T88" fmla="*/ 9 w 170"/>
                  <a:gd name="T89" fmla="*/ 187 h 288"/>
                  <a:gd name="T90" fmla="*/ 6 w 170"/>
                  <a:gd name="T91" fmla="*/ 197 h 288"/>
                  <a:gd name="T92" fmla="*/ 4 w 170"/>
                  <a:gd name="T93" fmla="*/ 205 h 288"/>
                  <a:gd name="T94" fmla="*/ 6 w 170"/>
                  <a:gd name="T95" fmla="*/ 21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288">
                    <a:moveTo>
                      <a:pt x="0" y="221"/>
                    </a:moveTo>
                    <a:lnTo>
                      <a:pt x="0" y="221"/>
                    </a:lnTo>
                    <a:lnTo>
                      <a:pt x="0" y="233"/>
                    </a:lnTo>
                    <a:lnTo>
                      <a:pt x="4" y="233"/>
                    </a:lnTo>
                    <a:lnTo>
                      <a:pt x="4" y="237"/>
                    </a:lnTo>
                    <a:lnTo>
                      <a:pt x="4" y="239"/>
                    </a:lnTo>
                    <a:lnTo>
                      <a:pt x="2" y="241"/>
                    </a:lnTo>
                    <a:lnTo>
                      <a:pt x="2" y="245"/>
                    </a:lnTo>
                    <a:lnTo>
                      <a:pt x="13" y="255"/>
                    </a:lnTo>
                    <a:lnTo>
                      <a:pt x="24" y="264"/>
                    </a:lnTo>
                    <a:lnTo>
                      <a:pt x="20" y="272"/>
                    </a:lnTo>
                    <a:lnTo>
                      <a:pt x="15" y="272"/>
                    </a:lnTo>
                    <a:lnTo>
                      <a:pt x="15" y="276"/>
                    </a:lnTo>
                    <a:lnTo>
                      <a:pt x="15" y="280"/>
                    </a:lnTo>
                    <a:lnTo>
                      <a:pt x="20" y="282"/>
                    </a:lnTo>
                    <a:lnTo>
                      <a:pt x="20" y="286"/>
                    </a:lnTo>
                    <a:lnTo>
                      <a:pt x="17" y="288"/>
                    </a:lnTo>
                    <a:lnTo>
                      <a:pt x="40" y="288"/>
                    </a:lnTo>
                    <a:lnTo>
                      <a:pt x="40" y="282"/>
                    </a:lnTo>
                    <a:lnTo>
                      <a:pt x="40" y="278"/>
                    </a:lnTo>
                    <a:lnTo>
                      <a:pt x="44" y="270"/>
                    </a:lnTo>
                    <a:lnTo>
                      <a:pt x="57" y="272"/>
                    </a:lnTo>
                    <a:lnTo>
                      <a:pt x="64" y="272"/>
                    </a:lnTo>
                    <a:lnTo>
                      <a:pt x="71" y="270"/>
                    </a:lnTo>
                    <a:lnTo>
                      <a:pt x="75" y="260"/>
                    </a:lnTo>
                    <a:lnTo>
                      <a:pt x="73" y="262"/>
                    </a:lnTo>
                    <a:lnTo>
                      <a:pt x="71" y="264"/>
                    </a:lnTo>
                    <a:lnTo>
                      <a:pt x="68" y="262"/>
                    </a:lnTo>
                    <a:lnTo>
                      <a:pt x="68" y="258"/>
                    </a:lnTo>
                    <a:lnTo>
                      <a:pt x="71" y="249"/>
                    </a:lnTo>
                    <a:lnTo>
                      <a:pt x="75" y="239"/>
                    </a:lnTo>
                    <a:lnTo>
                      <a:pt x="75" y="231"/>
                    </a:lnTo>
                    <a:lnTo>
                      <a:pt x="75" y="229"/>
                    </a:lnTo>
                    <a:lnTo>
                      <a:pt x="73" y="227"/>
                    </a:lnTo>
                    <a:lnTo>
                      <a:pt x="75" y="225"/>
                    </a:lnTo>
                    <a:lnTo>
                      <a:pt x="75" y="223"/>
                    </a:lnTo>
                    <a:lnTo>
                      <a:pt x="77" y="221"/>
                    </a:lnTo>
                    <a:lnTo>
                      <a:pt x="82" y="221"/>
                    </a:lnTo>
                    <a:lnTo>
                      <a:pt x="86" y="221"/>
                    </a:lnTo>
                    <a:lnTo>
                      <a:pt x="88" y="221"/>
                    </a:lnTo>
                    <a:lnTo>
                      <a:pt x="93" y="221"/>
                    </a:lnTo>
                    <a:lnTo>
                      <a:pt x="97" y="213"/>
                    </a:lnTo>
                    <a:lnTo>
                      <a:pt x="102" y="213"/>
                    </a:lnTo>
                    <a:lnTo>
                      <a:pt x="102" y="211"/>
                    </a:lnTo>
                    <a:lnTo>
                      <a:pt x="102" y="209"/>
                    </a:lnTo>
                    <a:lnTo>
                      <a:pt x="97" y="207"/>
                    </a:lnTo>
                    <a:lnTo>
                      <a:pt x="106" y="203"/>
                    </a:lnTo>
                    <a:lnTo>
                      <a:pt x="106" y="201"/>
                    </a:lnTo>
                    <a:lnTo>
                      <a:pt x="102" y="193"/>
                    </a:lnTo>
                    <a:lnTo>
                      <a:pt x="95" y="187"/>
                    </a:lnTo>
                    <a:lnTo>
                      <a:pt x="91" y="185"/>
                    </a:lnTo>
                    <a:lnTo>
                      <a:pt x="82" y="183"/>
                    </a:lnTo>
                    <a:lnTo>
                      <a:pt x="82" y="167"/>
                    </a:lnTo>
                    <a:lnTo>
                      <a:pt x="82" y="157"/>
                    </a:lnTo>
                    <a:lnTo>
                      <a:pt x="82" y="153"/>
                    </a:lnTo>
                    <a:lnTo>
                      <a:pt x="80" y="153"/>
                    </a:lnTo>
                    <a:lnTo>
                      <a:pt x="84" y="153"/>
                    </a:lnTo>
                    <a:lnTo>
                      <a:pt x="84" y="149"/>
                    </a:lnTo>
                    <a:lnTo>
                      <a:pt x="86" y="147"/>
                    </a:lnTo>
                    <a:lnTo>
                      <a:pt x="84" y="143"/>
                    </a:lnTo>
                    <a:lnTo>
                      <a:pt x="84" y="141"/>
                    </a:lnTo>
                    <a:lnTo>
                      <a:pt x="88" y="139"/>
                    </a:lnTo>
                    <a:lnTo>
                      <a:pt x="93" y="139"/>
                    </a:lnTo>
                    <a:lnTo>
                      <a:pt x="93" y="137"/>
                    </a:lnTo>
                    <a:lnTo>
                      <a:pt x="93" y="133"/>
                    </a:lnTo>
                    <a:lnTo>
                      <a:pt x="93" y="131"/>
                    </a:lnTo>
                    <a:lnTo>
                      <a:pt x="97" y="131"/>
                    </a:lnTo>
                    <a:lnTo>
                      <a:pt x="99" y="129"/>
                    </a:lnTo>
                    <a:lnTo>
                      <a:pt x="102" y="125"/>
                    </a:lnTo>
                    <a:lnTo>
                      <a:pt x="102" y="121"/>
                    </a:lnTo>
                    <a:lnTo>
                      <a:pt x="102" y="120"/>
                    </a:lnTo>
                    <a:lnTo>
                      <a:pt x="104" y="116"/>
                    </a:lnTo>
                    <a:lnTo>
                      <a:pt x="115" y="114"/>
                    </a:lnTo>
                    <a:lnTo>
                      <a:pt x="128" y="110"/>
                    </a:lnTo>
                    <a:lnTo>
                      <a:pt x="130" y="106"/>
                    </a:lnTo>
                    <a:lnTo>
                      <a:pt x="135" y="102"/>
                    </a:lnTo>
                    <a:lnTo>
                      <a:pt x="139" y="102"/>
                    </a:lnTo>
                    <a:lnTo>
                      <a:pt x="139" y="96"/>
                    </a:lnTo>
                    <a:lnTo>
                      <a:pt x="137" y="94"/>
                    </a:lnTo>
                    <a:lnTo>
                      <a:pt x="137" y="90"/>
                    </a:lnTo>
                    <a:lnTo>
                      <a:pt x="137" y="84"/>
                    </a:lnTo>
                    <a:lnTo>
                      <a:pt x="144" y="76"/>
                    </a:lnTo>
                    <a:lnTo>
                      <a:pt x="144" y="72"/>
                    </a:lnTo>
                    <a:lnTo>
                      <a:pt x="148" y="72"/>
                    </a:lnTo>
                    <a:lnTo>
                      <a:pt x="150" y="70"/>
                    </a:lnTo>
                    <a:lnTo>
                      <a:pt x="153" y="66"/>
                    </a:lnTo>
                    <a:lnTo>
                      <a:pt x="153" y="64"/>
                    </a:lnTo>
                    <a:lnTo>
                      <a:pt x="155" y="62"/>
                    </a:lnTo>
                    <a:lnTo>
                      <a:pt x="159" y="60"/>
                    </a:lnTo>
                    <a:lnTo>
                      <a:pt x="161" y="64"/>
                    </a:lnTo>
                    <a:lnTo>
                      <a:pt x="170" y="66"/>
                    </a:lnTo>
                    <a:lnTo>
                      <a:pt x="168" y="56"/>
                    </a:lnTo>
                    <a:lnTo>
                      <a:pt x="166" y="52"/>
                    </a:lnTo>
                    <a:lnTo>
                      <a:pt x="168" y="42"/>
                    </a:lnTo>
                    <a:lnTo>
                      <a:pt x="168" y="38"/>
                    </a:lnTo>
                    <a:lnTo>
                      <a:pt x="168" y="36"/>
                    </a:lnTo>
                    <a:lnTo>
                      <a:pt x="166" y="34"/>
                    </a:lnTo>
                    <a:lnTo>
                      <a:pt x="166" y="32"/>
                    </a:lnTo>
                    <a:lnTo>
                      <a:pt x="166" y="28"/>
                    </a:lnTo>
                    <a:lnTo>
                      <a:pt x="166" y="24"/>
                    </a:lnTo>
                    <a:lnTo>
                      <a:pt x="164" y="22"/>
                    </a:lnTo>
                    <a:lnTo>
                      <a:pt x="159" y="16"/>
                    </a:lnTo>
                    <a:lnTo>
                      <a:pt x="157" y="14"/>
                    </a:lnTo>
                    <a:lnTo>
                      <a:pt x="153" y="12"/>
                    </a:lnTo>
                    <a:lnTo>
                      <a:pt x="148" y="12"/>
                    </a:lnTo>
                    <a:lnTo>
                      <a:pt x="144" y="12"/>
                    </a:lnTo>
                    <a:lnTo>
                      <a:pt x="142" y="10"/>
                    </a:lnTo>
                    <a:lnTo>
                      <a:pt x="139" y="4"/>
                    </a:lnTo>
                    <a:lnTo>
                      <a:pt x="137" y="2"/>
                    </a:lnTo>
                    <a:lnTo>
                      <a:pt x="133" y="0"/>
                    </a:lnTo>
                    <a:lnTo>
                      <a:pt x="128" y="0"/>
                    </a:lnTo>
                    <a:lnTo>
                      <a:pt x="124" y="0"/>
                    </a:lnTo>
                    <a:lnTo>
                      <a:pt x="126" y="4"/>
                    </a:lnTo>
                    <a:lnTo>
                      <a:pt x="124" y="12"/>
                    </a:lnTo>
                    <a:lnTo>
                      <a:pt x="122" y="16"/>
                    </a:lnTo>
                    <a:lnTo>
                      <a:pt x="119" y="18"/>
                    </a:lnTo>
                    <a:lnTo>
                      <a:pt x="113" y="16"/>
                    </a:lnTo>
                    <a:lnTo>
                      <a:pt x="108" y="16"/>
                    </a:lnTo>
                    <a:lnTo>
                      <a:pt x="106" y="18"/>
                    </a:lnTo>
                    <a:lnTo>
                      <a:pt x="104" y="18"/>
                    </a:lnTo>
                    <a:lnTo>
                      <a:pt x="104" y="20"/>
                    </a:lnTo>
                    <a:lnTo>
                      <a:pt x="104" y="24"/>
                    </a:lnTo>
                    <a:lnTo>
                      <a:pt x="104" y="26"/>
                    </a:lnTo>
                    <a:lnTo>
                      <a:pt x="104" y="28"/>
                    </a:lnTo>
                    <a:lnTo>
                      <a:pt x="99" y="24"/>
                    </a:lnTo>
                    <a:lnTo>
                      <a:pt x="93" y="20"/>
                    </a:lnTo>
                    <a:lnTo>
                      <a:pt x="91" y="20"/>
                    </a:lnTo>
                    <a:lnTo>
                      <a:pt x="88" y="24"/>
                    </a:lnTo>
                    <a:lnTo>
                      <a:pt x="86" y="30"/>
                    </a:lnTo>
                    <a:lnTo>
                      <a:pt x="86" y="34"/>
                    </a:lnTo>
                    <a:lnTo>
                      <a:pt x="84" y="38"/>
                    </a:lnTo>
                    <a:lnTo>
                      <a:pt x="82" y="40"/>
                    </a:lnTo>
                    <a:lnTo>
                      <a:pt x="77" y="42"/>
                    </a:lnTo>
                    <a:lnTo>
                      <a:pt x="75" y="44"/>
                    </a:lnTo>
                    <a:lnTo>
                      <a:pt x="75" y="46"/>
                    </a:lnTo>
                    <a:lnTo>
                      <a:pt x="73" y="48"/>
                    </a:lnTo>
                    <a:lnTo>
                      <a:pt x="68" y="48"/>
                    </a:lnTo>
                    <a:lnTo>
                      <a:pt x="66" y="50"/>
                    </a:lnTo>
                    <a:lnTo>
                      <a:pt x="66" y="52"/>
                    </a:lnTo>
                    <a:lnTo>
                      <a:pt x="64" y="58"/>
                    </a:lnTo>
                    <a:lnTo>
                      <a:pt x="62" y="66"/>
                    </a:lnTo>
                    <a:lnTo>
                      <a:pt x="60" y="72"/>
                    </a:lnTo>
                    <a:lnTo>
                      <a:pt x="57" y="74"/>
                    </a:lnTo>
                    <a:lnTo>
                      <a:pt x="53" y="76"/>
                    </a:lnTo>
                    <a:lnTo>
                      <a:pt x="48" y="80"/>
                    </a:lnTo>
                    <a:lnTo>
                      <a:pt x="51" y="86"/>
                    </a:lnTo>
                    <a:lnTo>
                      <a:pt x="51" y="94"/>
                    </a:lnTo>
                    <a:lnTo>
                      <a:pt x="48" y="100"/>
                    </a:lnTo>
                    <a:lnTo>
                      <a:pt x="46" y="100"/>
                    </a:lnTo>
                    <a:lnTo>
                      <a:pt x="44" y="100"/>
                    </a:lnTo>
                    <a:lnTo>
                      <a:pt x="40" y="96"/>
                    </a:lnTo>
                    <a:lnTo>
                      <a:pt x="37" y="94"/>
                    </a:lnTo>
                    <a:lnTo>
                      <a:pt x="35" y="94"/>
                    </a:lnTo>
                    <a:lnTo>
                      <a:pt x="29" y="98"/>
                    </a:lnTo>
                    <a:lnTo>
                      <a:pt x="26" y="100"/>
                    </a:lnTo>
                    <a:lnTo>
                      <a:pt x="24" y="102"/>
                    </a:lnTo>
                    <a:lnTo>
                      <a:pt x="22" y="108"/>
                    </a:lnTo>
                    <a:lnTo>
                      <a:pt x="17" y="114"/>
                    </a:lnTo>
                    <a:lnTo>
                      <a:pt x="15" y="116"/>
                    </a:lnTo>
                    <a:lnTo>
                      <a:pt x="13" y="118"/>
                    </a:lnTo>
                    <a:lnTo>
                      <a:pt x="11" y="120"/>
                    </a:lnTo>
                    <a:lnTo>
                      <a:pt x="11" y="121"/>
                    </a:lnTo>
                    <a:lnTo>
                      <a:pt x="13" y="127"/>
                    </a:lnTo>
                    <a:lnTo>
                      <a:pt x="13" y="131"/>
                    </a:lnTo>
                    <a:lnTo>
                      <a:pt x="11" y="135"/>
                    </a:lnTo>
                    <a:lnTo>
                      <a:pt x="11" y="141"/>
                    </a:lnTo>
                    <a:lnTo>
                      <a:pt x="13" y="147"/>
                    </a:lnTo>
                    <a:lnTo>
                      <a:pt x="11" y="151"/>
                    </a:lnTo>
                    <a:lnTo>
                      <a:pt x="9" y="157"/>
                    </a:lnTo>
                    <a:lnTo>
                      <a:pt x="11" y="159"/>
                    </a:lnTo>
                    <a:lnTo>
                      <a:pt x="15" y="161"/>
                    </a:lnTo>
                    <a:lnTo>
                      <a:pt x="15" y="165"/>
                    </a:lnTo>
                    <a:lnTo>
                      <a:pt x="15" y="169"/>
                    </a:lnTo>
                    <a:lnTo>
                      <a:pt x="15" y="171"/>
                    </a:lnTo>
                    <a:lnTo>
                      <a:pt x="13" y="173"/>
                    </a:lnTo>
                    <a:lnTo>
                      <a:pt x="11" y="175"/>
                    </a:lnTo>
                    <a:lnTo>
                      <a:pt x="9" y="175"/>
                    </a:lnTo>
                    <a:lnTo>
                      <a:pt x="9" y="183"/>
                    </a:lnTo>
                    <a:lnTo>
                      <a:pt x="9" y="185"/>
                    </a:lnTo>
                    <a:lnTo>
                      <a:pt x="9" y="187"/>
                    </a:lnTo>
                    <a:lnTo>
                      <a:pt x="9" y="189"/>
                    </a:lnTo>
                    <a:lnTo>
                      <a:pt x="11" y="193"/>
                    </a:lnTo>
                    <a:lnTo>
                      <a:pt x="9" y="195"/>
                    </a:lnTo>
                    <a:lnTo>
                      <a:pt x="6" y="197"/>
                    </a:lnTo>
                    <a:lnTo>
                      <a:pt x="6" y="199"/>
                    </a:lnTo>
                    <a:lnTo>
                      <a:pt x="4" y="201"/>
                    </a:lnTo>
                    <a:lnTo>
                      <a:pt x="2" y="203"/>
                    </a:lnTo>
                    <a:lnTo>
                      <a:pt x="4" y="205"/>
                    </a:lnTo>
                    <a:lnTo>
                      <a:pt x="4" y="209"/>
                    </a:lnTo>
                    <a:lnTo>
                      <a:pt x="6" y="213"/>
                    </a:lnTo>
                    <a:lnTo>
                      <a:pt x="6" y="217"/>
                    </a:lnTo>
                    <a:lnTo>
                      <a:pt x="6" y="219"/>
                    </a:lnTo>
                    <a:lnTo>
                      <a:pt x="4" y="221"/>
                    </a:lnTo>
                    <a:lnTo>
                      <a:pt x="0" y="219"/>
                    </a:lnTo>
                    <a:lnTo>
                      <a:pt x="0" y="22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18" name="Freeform 843"/>
              <p:cNvSpPr>
                <a:spLocks/>
              </p:cNvSpPr>
              <p:nvPr/>
            </p:nvSpPr>
            <p:spPr bwMode="auto">
              <a:xfrm>
                <a:off x="2921" y="1439"/>
                <a:ext cx="4" cy="10"/>
              </a:xfrm>
              <a:custGeom>
                <a:avLst/>
                <a:gdLst>
                  <a:gd name="T0" fmla="*/ 4 w 4"/>
                  <a:gd name="T1" fmla="*/ 0 h 10"/>
                  <a:gd name="T2" fmla="*/ 4 w 4"/>
                  <a:gd name="T3" fmla="*/ 0 h 10"/>
                  <a:gd name="T4" fmla="*/ 4 w 4"/>
                  <a:gd name="T5" fmla="*/ 4 h 10"/>
                  <a:gd name="T6" fmla="*/ 2 w 4"/>
                  <a:gd name="T7" fmla="*/ 10 h 10"/>
                  <a:gd name="T8" fmla="*/ 0 w 4"/>
                  <a:gd name="T9" fmla="*/ 10 h 10"/>
                  <a:gd name="T10" fmla="*/ 0 w 4"/>
                  <a:gd name="T11" fmla="*/ 8 h 10"/>
                  <a:gd name="T12" fmla="*/ 4 w 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4" y="0"/>
                    </a:moveTo>
                    <a:lnTo>
                      <a:pt x="4" y="0"/>
                    </a:lnTo>
                    <a:lnTo>
                      <a:pt x="4" y="4"/>
                    </a:lnTo>
                    <a:lnTo>
                      <a:pt x="2" y="10"/>
                    </a:lnTo>
                    <a:lnTo>
                      <a:pt x="0" y="10"/>
                    </a:lnTo>
                    <a:lnTo>
                      <a:pt x="0" y="8"/>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19" name="Freeform 844"/>
              <p:cNvSpPr>
                <a:spLocks/>
              </p:cNvSpPr>
              <p:nvPr/>
            </p:nvSpPr>
            <p:spPr bwMode="auto">
              <a:xfrm>
                <a:off x="2923" y="1512"/>
                <a:ext cx="9" cy="8"/>
              </a:xfrm>
              <a:custGeom>
                <a:avLst/>
                <a:gdLst>
                  <a:gd name="T0" fmla="*/ 0 w 9"/>
                  <a:gd name="T1" fmla="*/ 0 h 8"/>
                  <a:gd name="T2" fmla="*/ 0 w 9"/>
                  <a:gd name="T3" fmla="*/ 0 h 8"/>
                  <a:gd name="T4" fmla="*/ 2 w 9"/>
                  <a:gd name="T5" fmla="*/ 6 h 8"/>
                  <a:gd name="T6" fmla="*/ 9 w 9"/>
                  <a:gd name="T7" fmla="*/ 8 h 8"/>
                  <a:gd name="T8" fmla="*/ 7 w 9"/>
                  <a:gd name="T9" fmla="*/ 4 h 8"/>
                  <a:gd name="T10" fmla="*/ 0 w 9"/>
                  <a:gd name="T11" fmla="*/ 0 h 8"/>
                </a:gdLst>
                <a:ahLst/>
                <a:cxnLst>
                  <a:cxn ang="0">
                    <a:pos x="T0" y="T1"/>
                  </a:cxn>
                  <a:cxn ang="0">
                    <a:pos x="T2" y="T3"/>
                  </a:cxn>
                  <a:cxn ang="0">
                    <a:pos x="T4" y="T5"/>
                  </a:cxn>
                  <a:cxn ang="0">
                    <a:pos x="T6" y="T7"/>
                  </a:cxn>
                  <a:cxn ang="0">
                    <a:pos x="T8" y="T9"/>
                  </a:cxn>
                  <a:cxn ang="0">
                    <a:pos x="T10" y="T11"/>
                  </a:cxn>
                </a:cxnLst>
                <a:rect l="0" t="0" r="r" b="b"/>
                <a:pathLst>
                  <a:path w="9" h="8">
                    <a:moveTo>
                      <a:pt x="0" y="0"/>
                    </a:moveTo>
                    <a:lnTo>
                      <a:pt x="0" y="0"/>
                    </a:lnTo>
                    <a:lnTo>
                      <a:pt x="2" y="6"/>
                    </a:lnTo>
                    <a:lnTo>
                      <a:pt x="9" y="8"/>
                    </a:lnTo>
                    <a:lnTo>
                      <a:pt x="7" y="4"/>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20" name="Freeform 845"/>
              <p:cNvSpPr>
                <a:spLocks/>
              </p:cNvSpPr>
              <p:nvPr/>
            </p:nvSpPr>
            <p:spPr bwMode="auto">
              <a:xfrm>
                <a:off x="2972" y="1461"/>
                <a:ext cx="13" cy="21"/>
              </a:xfrm>
              <a:custGeom>
                <a:avLst/>
                <a:gdLst>
                  <a:gd name="T0" fmla="*/ 11 w 13"/>
                  <a:gd name="T1" fmla="*/ 0 h 21"/>
                  <a:gd name="T2" fmla="*/ 11 w 13"/>
                  <a:gd name="T3" fmla="*/ 4 h 21"/>
                  <a:gd name="T4" fmla="*/ 4 w 13"/>
                  <a:gd name="T5" fmla="*/ 4 h 21"/>
                  <a:gd name="T6" fmla="*/ 2 w 13"/>
                  <a:gd name="T7" fmla="*/ 10 h 21"/>
                  <a:gd name="T8" fmla="*/ 0 w 13"/>
                  <a:gd name="T9" fmla="*/ 19 h 21"/>
                  <a:gd name="T10" fmla="*/ 4 w 13"/>
                  <a:gd name="T11" fmla="*/ 21 h 21"/>
                  <a:gd name="T12" fmla="*/ 11 w 13"/>
                  <a:gd name="T13" fmla="*/ 8 h 21"/>
                  <a:gd name="T14" fmla="*/ 13 w 13"/>
                  <a:gd name="T15" fmla="*/ 2 h 21"/>
                  <a:gd name="T16" fmla="*/ 13 w 13"/>
                  <a:gd name="T17" fmla="*/ 0 h 21"/>
                  <a:gd name="T18" fmla="*/ 11 w 13"/>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1">
                    <a:moveTo>
                      <a:pt x="11" y="0"/>
                    </a:moveTo>
                    <a:lnTo>
                      <a:pt x="11" y="4"/>
                    </a:lnTo>
                    <a:lnTo>
                      <a:pt x="4" y="4"/>
                    </a:lnTo>
                    <a:lnTo>
                      <a:pt x="2" y="10"/>
                    </a:lnTo>
                    <a:lnTo>
                      <a:pt x="0" y="19"/>
                    </a:lnTo>
                    <a:lnTo>
                      <a:pt x="4" y="21"/>
                    </a:lnTo>
                    <a:lnTo>
                      <a:pt x="11" y="8"/>
                    </a:lnTo>
                    <a:lnTo>
                      <a:pt x="13" y="2"/>
                    </a:lnTo>
                    <a:lnTo>
                      <a:pt x="13" y="0"/>
                    </a:lnTo>
                    <a:lnTo>
                      <a:pt x="11"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21" name="Freeform 846"/>
              <p:cNvSpPr>
                <a:spLocks/>
              </p:cNvSpPr>
              <p:nvPr/>
            </p:nvSpPr>
            <p:spPr bwMode="auto">
              <a:xfrm>
                <a:off x="2919" y="1451"/>
                <a:ext cx="4" cy="4"/>
              </a:xfrm>
              <a:custGeom>
                <a:avLst/>
                <a:gdLst>
                  <a:gd name="T0" fmla="*/ 2 w 4"/>
                  <a:gd name="T1" fmla="*/ 0 h 4"/>
                  <a:gd name="T2" fmla="*/ 2 w 4"/>
                  <a:gd name="T3" fmla="*/ 0 h 4"/>
                  <a:gd name="T4" fmla="*/ 4 w 4"/>
                  <a:gd name="T5" fmla="*/ 0 h 4"/>
                  <a:gd name="T6" fmla="*/ 2 w 4"/>
                  <a:gd name="T7" fmla="*/ 2 h 4"/>
                  <a:gd name="T8" fmla="*/ 2 w 4"/>
                  <a:gd name="T9" fmla="*/ 4 h 4"/>
                  <a:gd name="T10" fmla="*/ 0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4" y="0"/>
                    </a:lnTo>
                    <a:lnTo>
                      <a:pt x="2" y="2"/>
                    </a:lnTo>
                    <a:lnTo>
                      <a:pt x="2"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22" name="Freeform 847"/>
              <p:cNvSpPr>
                <a:spLocks/>
              </p:cNvSpPr>
              <p:nvPr/>
            </p:nvSpPr>
            <p:spPr bwMode="auto">
              <a:xfrm>
                <a:off x="2959" y="1423"/>
                <a:ext cx="8" cy="6"/>
              </a:xfrm>
              <a:custGeom>
                <a:avLst/>
                <a:gdLst>
                  <a:gd name="T0" fmla="*/ 2 w 8"/>
                  <a:gd name="T1" fmla="*/ 0 h 6"/>
                  <a:gd name="T2" fmla="*/ 2 w 8"/>
                  <a:gd name="T3" fmla="*/ 0 h 6"/>
                  <a:gd name="T4" fmla="*/ 6 w 8"/>
                  <a:gd name="T5" fmla="*/ 2 h 6"/>
                  <a:gd name="T6" fmla="*/ 8 w 8"/>
                  <a:gd name="T7" fmla="*/ 4 h 6"/>
                  <a:gd name="T8" fmla="*/ 6 w 8"/>
                  <a:gd name="T9" fmla="*/ 6 h 6"/>
                  <a:gd name="T10" fmla="*/ 2 w 8"/>
                  <a:gd name="T11" fmla="*/ 4 h 6"/>
                  <a:gd name="T12" fmla="*/ 0 w 8"/>
                  <a:gd name="T13" fmla="*/ 2 h 6"/>
                  <a:gd name="T14" fmla="*/ 2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2" y="0"/>
                    </a:moveTo>
                    <a:lnTo>
                      <a:pt x="2" y="0"/>
                    </a:lnTo>
                    <a:lnTo>
                      <a:pt x="6" y="2"/>
                    </a:lnTo>
                    <a:lnTo>
                      <a:pt x="8" y="4"/>
                    </a:lnTo>
                    <a:lnTo>
                      <a:pt x="6" y="6"/>
                    </a:lnTo>
                    <a:lnTo>
                      <a:pt x="2"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23" name="Freeform 848"/>
              <p:cNvSpPr>
                <a:spLocks/>
              </p:cNvSpPr>
              <p:nvPr/>
            </p:nvSpPr>
            <p:spPr bwMode="auto">
              <a:xfrm>
                <a:off x="2894" y="1423"/>
                <a:ext cx="22" cy="24"/>
              </a:xfrm>
              <a:custGeom>
                <a:avLst/>
                <a:gdLst>
                  <a:gd name="T0" fmla="*/ 14 w 22"/>
                  <a:gd name="T1" fmla="*/ 0 h 24"/>
                  <a:gd name="T2" fmla="*/ 14 w 22"/>
                  <a:gd name="T3" fmla="*/ 0 h 24"/>
                  <a:gd name="T4" fmla="*/ 18 w 22"/>
                  <a:gd name="T5" fmla="*/ 4 h 24"/>
                  <a:gd name="T6" fmla="*/ 22 w 22"/>
                  <a:gd name="T7" fmla="*/ 8 h 24"/>
                  <a:gd name="T8" fmla="*/ 22 w 22"/>
                  <a:gd name="T9" fmla="*/ 12 h 24"/>
                  <a:gd name="T10" fmla="*/ 22 w 22"/>
                  <a:gd name="T11" fmla="*/ 14 h 24"/>
                  <a:gd name="T12" fmla="*/ 14 w 22"/>
                  <a:gd name="T13" fmla="*/ 20 h 24"/>
                  <a:gd name="T14" fmla="*/ 0 w 22"/>
                  <a:gd name="T15" fmla="*/ 24 h 24"/>
                  <a:gd name="T16" fmla="*/ 0 w 22"/>
                  <a:gd name="T17" fmla="*/ 14 h 24"/>
                  <a:gd name="T18" fmla="*/ 9 w 22"/>
                  <a:gd name="T19" fmla="*/ 10 h 24"/>
                  <a:gd name="T20" fmla="*/ 14 w 2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4">
                    <a:moveTo>
                      <a:pt x="14" y="0"/>
                    </a:moveTo>
                    <a:lnTo>
                      <a:pt x="14" y="0"/>
                    </a:lnTo>
                    <a:lnTo>
                      <a:pt x="18" y="4"/>
                    </a:lnTo>
                    <a:lnTo>
                      <a:pt x="22" y="8"/>
                    </a:lnTo>
                    <a:lnTo>
                      <a:pt x="22" y="12"/>
                    </a:lnTo>
                    <a:lnTo>
                      <a:pt x="22" y="14"/>
                    </a:lnTo>
                    <a:lnTo>
                      <a:pt x="14" y="20"/>
                    </a:lnTo>
                    <a:lnTo>
                      <a:pt x="0" y="24"/>
                    </a:lnTo>
                    <a:lnTo>
                      <a:pt x="0" y="14"/>
                    </a:lnTo>
                    <a:lnTo>
                      <a:pt x="9" y="10"/>
                    </a:lnTo>
                    <a:lnTo>
                      <a:pt x="1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4" name="Group 852"/>
            <p:cNvGrpSpPr>
              <a:grpSpLocks/>
            </p:cNvGrpSpPr>
            <p:nvPr/>
          </p:nvGrpSpPr>
          <p:grpSpPr bwMode="auto">
            <a:xfrm>
              <a:off x="3147" y="2825"/>
              <a:ext cx="15" cy="21"/>
              <a:chOff x="3147" y="2825"/>
              <a:chExt cx="15" cy="21"/>
            </a:xfrm>
            <a:grpFill/>
          </p:grpSpPr>
          <p:sp>
            <p:nvSpPr>
              <p:cNvPr id="2914" name="Freeform 850"/>
              <p:cNvSpPr>
                <a:spLocks/>
              </p:cNvSpPr>
              <p:nvPr/>
            </p:nvSpPr>
            <p:spPr bwMode="auto">
              <a:xfrm>
                <a:off x="3147" y="2825"/>
                <a:ext cx="15" cy="21"/>
              </a:xfrm>
              <a:custGeom>
                <a:avLst/>
                <a:gdLst>
                  <a:gd name="T0" fmla="*/ 14 w 15"/>
                  <a:gd name="T1" fmla="*/ 13 h 21"/>
                  <a:gd name="T2" fmla="*/ 14 w 15"/>
                  <a:gd name="T3" fmla="*/ 13 h 21"/>
                  <a:gd name="T4" fmla="*/ 15 w 15"/>
                  <a:gd name="T5" fmla="*/ 6 h 21"/>
                  <a:gd name="T6" fmla="*/ 14 w 15"/>
                  <a:gd name="T7" fmla="*/ 4 h 21"/>
                  <a:gd name="T8" fmla="*/ 12 w 15"/>
                  <a:gd name="T9" fmla="*/ 2 h 21"/>
                  <a:gd name="T10" fmla="*/ 10 w 15"/>
                  <a:gd name="T11" fmla="*/ 0 h 21"/>
                  <a:gd name="T12" fmla="*/ 8 w 15"/>
                  <a:gd name="T13" fmla="*/ 2 h 21"/>
                  <a:gd name="T14" fmla="*/ 4 w 15"/>
                  <a:gd name="T15" fmla="*/ 2 h 21"/>
                  <a:gd name="T16" fmla="*/ 2 w 15"/>
                  <a:gd name="T17" fmla="*/ 0 h 21"/>
                  <a:gd name="T18" fmla="*/ 0 w 15"/>
                  <a:gd name="T19" fmla="*/ 2 h 21"/>
                  <a:gd name="T20" fmla="*/ 0 w 15"/>
                  <a:gd name="T21" fmla="*/ 8 h 21"/>
                  <a:gd name="T22" fmla="*/ 0 w 15"/>
                  <a:gd name="T23" fmla="*/ 12 h 21"/>
                  <a:gd name="T24" fmla="*/ 0 w 15"/>
                  <a:gd name="T25" fmla="*/ 15 h 21"/>
                  <a:gd name="T26" fmla="*/ 2 w 15"/>
                  <a:gd name="T27" fmla="*/ 17 h 21"/>
                  <a:gd name="T28" fmla="*/ 6 w 15"/>
                  <a:gd name="T29" fmla="*/ 19 h 21"/>
                  <a:gd name="T30" fmla="*/ 14 w 15"/>
                  <a:gd name="T31" fmla="*/ 21 h 21"/>
                  <a:gd name="T32" fmla="*/ 14 w 15"/>
                  <a:gd name="T3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1">
                    <a:moveTo>
                      <a:pt x="14" y="13"/>
                    </a:moveTo>
                    <a:lnTo>
                      <a:pt x="14" y="13"/>
                    </a:lnTo>
                    <a:lnTo>
                      <a:pt x="15" y="6"/>
                    </a:lnTo>
                    <a:lnTo>
                      <a:pt x="14" y="4"/>
                    </a:lnTo>
                    <a:lnTo>
                      <a:pt x="12" y="2"/>
                    </a:lnTo>
                    <a:lnTo>
                      <a:pt x="10" y="0"/>
                    </a:lnTo>
                    <a:lnTo>
                      <a:pt x="8" y="2"/>
                    </a:lnTo>
                    <a:lnTo>
                      <a:pt x="4" y="2"/>
                    </a:lnTo>
                    <a:lnTo>
                      <a:pt x="2" y="0"/>
                    </a:lnTo>
                    <a:lnTo>
                      <a:pt x="0" y="2"/>
                    </a:lnTo>
                    <a:lnTo>
                      <a:pt x="0" y="8"/>
                    </a:lnTo>
                    <a:lnTo>
                      <a:pt x="0" y="12"/>
                    </a:lnTo>
                    <a:lnTo>
                      <a:pt x="0" y="15"/>
                    </a:lnTo>
                    <a:lnTo>
                      <a:pt x="2" y="17"/>
                    </a:lnTo>
                    <a:lnTo>
                      <a:pt x="6" y="19"/>
                    </a:lnTo>
                    <a:lnTo>
                      <a:pt x="14" y="21"/>
                    </a:lnTo>
                    <a:lnTo>
                      <a:pt x="14"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5" name="Freeform 851"/>
              <p:cNvSpPr>
                <a:spLocks/>
              </p:cNvSpPr>
              <p:nvPr/>
            </p:nvSpPr>
            <p:spPr bwMode="auto">
              <a:xfrm>
                <a:off x="3147" y="2825"/>
                <a:ext cx="15" cy="21"/>
              </a:xfrm>
              <a:custGeom>
                <a:avLst/>
                <a:gdLst>
                  <a:gd name="T0" fmla="*/ 14 w 15"/>
                  <a:gd name="T1" fmla="*/ 13 h 21"/>
                  <a:gd name="T2" fmla="*/ 14 w 15"/>
                  <a:gd name="T3" fmla="*/ 13 h 21"/>
                  <a:gd name="T4" fmla="*/ 15 w 15"/>
                  <a:gd name="T5" fmla="*/ 6 h 21"/>
                  <a:gd name="T6" fmla="*/ 14 w 15"/>
                  <a:gd name="T7" fmla="*/ 4 h 21"/>
                  <a:gd name="T8" fmla="*/ 12 w 15"/>
                  <a:gd name="T9" fmla="*/ 2 h 21"/>
                  <a:gd name="T10" fmla="*/ 10 w 15"/>
                  <a:gd name="T11" fmla="*/ 0 h 21"/>
                  <a:gd name="T12" fmla="*/ 8 w 15"/>
                  <a:gd name="T13" fmla="*/ 2 h 21"/>
                  <a:gd name="T14" fmla="*/ 4 w 15"/>
                  <a:gd name="T15" fmla="*/ 2 h 21"/>
                  <a:gd name="T16" fmla="*/ 2 w 15"/>
                  <a:gd name="T17" fmla="*/ 0 h 21"/>
                  <a:gd name="T18" fmla="*/ 0 w 15"/>
                  <a:gd name="T19" fmla="*/ 2 h 21"/>
                  <a:gd name="T20" fmla="*/ 0 w 15"/>
                  <a:gd name="T21" fmla="*/ 8 h 21"/>
                  <a:gd name="T22" fmla="*/ 0 w 15"/>
                  <a:gd name="T23" fmla="*/ 12 h 21"/>
                  <a:gd name="T24" fmla="*/ 0 w 15"/>
                  <a:gd name="T25" fmla="*/ 15 h 21"/>
                  <a:gd name="T26" fmla="*/ 2 w 15"/>
                  <a:gd name="T27" fmla="*/ 17 h 21"/>
                  <a:gd name="T28" fmla="*/ 6 w 15"/>
                  <a:gd name="T29" fmla="*/ 19 h 21"/>
                  <a:gd name="T30" fmla="*/ 14 w 15"/>
                  <a:gd name="T31" fmla="*/ 21 h 21"/>
                  <a:gd name="T32" fmla="*/ 14 w 15"/>
                  <a:gd name="T3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1">
                    <a:moveTo>
                      <a:pt x="14" y="13"/>
                    </a:moveTo>
                    <a:lnTo>
                      <a:pt x="14" y="13"/>
                    </a:lnTo>
                    <a:lnTo>
                      <a:pt x="15" y="6"/>
                    </a:lnTo>
                    <a:lnTo>
                      <a:pt x="14" y="4"/>
                    </a:lnTo>
                    <a:lnTo>
                      <a:pt x="12" y="2"/>
                    </a:lnTo>
                    <a:lnTo>
                      <a:pt x="10" y="0"/>
                    </a:lnTo>
                    <a:lnTo>
                      <a:pt x="8" y="2"/>
                    </a:lnTo>
                    <a:lnTo>
                      <a:pt x="4" y="2"/>
                    </a:lnTo>
                    <a:lnTo>
                      <a:pt x="2" y="0"/>
                    </a:lnTo>
                    <a:lnTo>
                      <a:pt x="0" y="2"/>
                    </a:lnTo>
                    <a:lnTo>
                      <a:pt x="0" y="8"/>
                    </a:lnTo>
                    <a:lnTo>
                      <a:pt x="0" y="12"/>
                    </a:lnTo>
                    <a:lnTo>
                      <a:pt x="0" y="15"/>
                    </a:lnTo>
                    <a:lnTo>
                      <a:pt x="2" y="17"/>
                    </a:lnTo>
                    <a:lnTo>
                      <a:pt x="6" y="19"/>
                    </a:lnTo>
                    <a:lnTo>
                      <a:pt x="14" y="21"/>
                    </a:lnTo>
                    <a:lnTo>
                      <a:pt x="14"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5" name="Group 855"/>
            <p:cNvGrpSpPr>
              <a:grpSpLocks/>
            </p:cNvGrpSpPr>
            <p:nvPr/>
          </p:nvGrpSpPr>
          <p:grpSpPr bwMode="auto">
            <a:xfrm>
              <a:off x="3018" y="2063"/>
              <a:ext cx="244" cy="305"/>
              <a:chOff x="3018" y="2063"/>
              <a:chExt cx="244" cy="305"/>
            </a:xfrm>
            <a:grpFill/>
          </p:grpSpPr>
          <p:sp>
            <p:nvSpPr>
              <p:cNvPr id="2912" name="Freeform 853"/>
              <p:cNvSpPr>
                <a:spLocks/>
              </p:cNvSpPr>
              <p:nvPr/>
            </p:nvSpPr>
            <p:spPr bwMode="auto">
              <a:xfrm>
                <a:off x="3018" y="2063"/>
                <a:ext cx="244" cy="305"/>
              </a:xfrm>
              <a:custGeom>
                <a:avLst/>
                <a:gdLst>
                  <a:gd name="T0" fmla="*/ 220 w 244"/>
                  <a:gd name="T1" fmla="*/ 58 h 305"/>
                  <a:gd name="T2" fmla="*/ 220 w 244"/>
                  <a:gd name="T3" fmla="*/ 32 h 305"/>
                  <a:gd name="T4" fmla="*/ 215 w 244"/>
                  <a:gd name="T5" fmla="*/ 16 h 305"/>
                  <a:gd name="T6" fmla="*/ 200 w 244"/>
                  <a:gd name="T7" fmla="*/ 2 h 305"/>
                  <a:gd name="T8" fmla="*/ 186 w 244"/>
                  <a:gd name="T9" fmla="*/ 4 h 305"/>
                  <a:gd name="T10" fmla="*/ 175 w 244"/>
                  <a:gd name="T11" fmla="*/ 22 h 305"/>
                  <a:gd name="T12" fmla="*/ 155 w 244"/>
                  <a:gd name="T13" fmla="*/ 20 h 305"/>
                  <a:gd name="T14" fmla="*/ 49 w 244"/>
                  <a:gd name="T15" fmla="*/ 18 h 305"/>
                  <a:gd name="T16" fmla="*/ 38 w 244"/>
                  <a:gd name="T17" fmla="*/ 60 h 305"/>
                  <a:gd name="T18" fmla="*/ 27 w 244"/>
                  <a:gd name="T19" fmla="*/ 117 h 305"/>
                  <a:gd name="T20" fmla="*/ 18 w 244"/>
                  <a:gd name="T21" fmla="*/ 123 h 305"/>
                  <a:gd name="T22" fmla="*/ 14 w 244"/>
                  <a:gd name="T23" fmla="*/ 133 h 305"/>
                  <a:gd name="T24" fmla="*/ 11 w 244"/>
                  <a:gd name="T25" fmla="*/ 143 h 305"/>
                  <a:gd name="T26" fmla="*/ 5 w 244"/>
                  <a:gd name="T27" fmla="*/ 153 h 305"/>
                  <a:gd name="T28" fmla="*/ 0 w 244"/>
                  <a:gd name="T29" fmla="*/ 161 h 305"/>
                  <a:gd name="T30" fmla="*/ 3 w 244"/>
                  <a:gd name="T31" fmla="*/ 165 h 305"/>
                  <a:gd name="T32" fmla="*/ 11 w 244"/>
                  <a:gd name="T33" fmla="*/ 167 h 305"/>
                  <a:gd name="T34" fmla="*/ 9 w 244"/>
                  <a:gd name="T35" fmla="*/ 172 h 305"/>
                  <a:gd name="T36" fmla="*/ 11 w 244"/>
                  <a:gd name="T37" fmla="*/ 178 h 305"/>
                  <a:gd name="T38" fmla="*/ 11 w 244"/>
                  <a:gd name="T39" fmla="*/ 188 h 305"/>
                  <a:gd name="T40" fmla="*/ 23 w 244"/>
                  <a:gd name="T41" fmla="*/ 202 h 305"/>
                  <a:gd name="T42" fmla="*/ 20 w 244"/>
                  <a:gd name="T43" fmla="*/ 212 h 305"/>
                  <a:gd name="T44" fmla="*/ 27 w 244"/>
                  <a:gd name="T45" fmla="*/ 224 h 305"/>
                  <a:gd name="T46" fmla="*/ 34 w 244"/>
                  <a:gd name="T47" fmla="*/ 236 h 305"/>
                  <a:gd name="T48" fmla="*/ 38 w 244"/>
                  <a:gd name="T49" fmla="*/ 240 h 305"/>
                  <a:gd name="T50" fmla="*/ 49 w 244"/>
                  <a:gd name="T51" fmla="*/ 246 h 305"/>
                  <a:gd name="T52" fmla="*/ 59 w 244"/>
                  <a:gd name="T53" fmla="*/ 250 h 305"/>
                  <a:gd name="T54" fmla="*/ 65 w 244"/>
                  <a:gd name="T55" fmla="*/ 258 h 305"/>
                  <a:gd name="T56" fmla="*/ 74 w 244"/>
                  <a:gd name="T57" fmla="*/ 269 h 305"/>
                  <a:gd name="T58" fmla="*/ 79 w 244"/>
                  <a:gd name="T59" fmla="*/ 275 h 305"/>
                  <a:gd name="T60" fmla="*/ 83 w 244"/>
                  <a:gd name="T61" fmla="*/ 287 h 305"/>
                  <a:gd name="T62" fmla="*/ 92 w 244"/>
                  <a:gd name="T63" fmla="*/ 287 h 305"/>
                  <a:gd name="T64" fmla="*/ 101 w 244"/>
                  <a:gd name="T65" fmla="*/ 289 h 305"/>
                  <a:gd name="T66" fmla="*/ 108 w 244"/>
                  <a:gd name="T67" fmla="*/ 287 h 305"/>
                  <a:gd name="T68" fmla="*/ 119 w 244"/>
                  <a:gd name="T69" fmla="*/ 297 h 305"/>
                  <a:gd name="T70" fmla="*/ 132 w 244"/>
                  <a:gd name="T71" fmla="*/ 303 h 305"/>
                  <a:gd name="T72" fmla="*/ 146 w 244"/>
                  <a:gd name="T73" fmla="*/ 301 h 305"/>
                  <a:gd name="T74" fmla="*/ 155 w 244"/>
                  <a:gd name="T75" fmla="*/ 299 h 305"/>
                  <a:gd name="T76" fmla="*/ 166 w 244"/>
                  <a:gd name="T77" fmla="*/ 301 h 305"/>
                  <a:gd name="T78" fmla="*/ 182 w 244"/>
                  <a:gd name="T79" fmla="*/ 293 h 305"/>
                  <a:gd name="T80" fmla="*/ 202 w 244"/>
                  <a:gd name="T81" fmla="*/ 297 h 305"/>
                  <a:gd name="T82" fmla="*/ 200 w 244"/>
                  <a:gd name="T83" fmla="*/ 287 h 305"/>
                  <a:gd name="T84" fmla="*/ 188 w 244"/>
                  <a:gd name="T85" fmla="*/ 285 h 305"/>
                  <a:gd name="T86" fmla="*/ 182 w 244"/>
                  <a:gd name="T87" fmla="*/ 275 h 305"/>
                  <a:gd name="T88" fmla="*/ 177 w 244"/>
                  <a:gd name="T89" fmla="*/ 264 h 305"/>
                  <a:gd name="T90" fmla="*/ 166 w 244"/>
                  <a:gd name="T91" fmla="*/ 252 h 305"/>
                  <a:gd name="T92" fmla="*/ 155 w 244"/>
                  <a:gd name="T93" fmla="*/ 250 h 305"/>
                  <a:gd name="T94" fmla="*/ 161 w 244"/>
                  <a:gd name="T95" fmla="*/ 240 h 305"/>
                  <a:gd name="T96" fmla="*/ 168 w 244"/>
                  <a:gd name="T97" fmla="*/ 230 h 305"/>
                  <a:gd name="T98" fmla="*/ 177 w 244"/>
                  <a:gd name="T99" fmla="*/ 202 h 305"/>
                  <a:gd name="T100" fmla="*/ 186 w 244"/>
                  <a:gd name="T101" fmla="*/ 188 h 305"/>
                  <a:gd name="T102" fmla="*/ 195 w 244"/>
                  <a:gd name="T103" fmla="*/ 172 h 305"/>
                  <a:gd name="T104" fmla="*/ 200 w 244"/>
                  <a:gd name="T105" fmla="*/ 161 h 305"/>
                  <a:gd name="T106" fmla="*/ 211 w 244"/>
                  <a:gd name="T107" fmla="*/ 139 h 305"/>
                  <a:gd name="T108" fmla="*/ 213 w 244"/>
                  <a:gd name="T109" fmla="*/ 121 h 305"/>
                  <a:gd name="T110" fmla="*/ 218 w 244"/>
                  <a:gd name="T111" fmla="*/ 99 h 305"/>
                  <a:gd name="T112" fmla="*/ 220 w 244"/>
                  <a:gd name="T113" fmla="*/ 93 h 305"/>
                  <a:gd name="T114" fmla="*/ 226 w 244"/>
                  <a:gd name="T115" fmla="*/ 85 h 305"/>
                  <a:gd name="T116" fmla="*/ 244 w 244"/>
                  <a:gd name="T117" fmla="*/ 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05">
                    <a:moveTo>
                      <a:pt x="242" y="75"/>
                    </a:moveTo>
                    <a:lnTo>
                      <a:pt x="238" y="75"/>
                    </a:lnTo>
                    <a:lnTo>
                      <a:pt x="220" y="58"/>
                    </a:lnTo>
                    <a:lnTo>
                      <a:pt x="218" y="48"/>
                    </a:lnTo>
                    <a:lnTo>
                      <a:pt x="220" y="40"/>
                    </a:lnTo>
                    <a:lnTo>
                      <a:pt x="220" y="32"/>
                    </a:lnTo>
                    <a:lnTo>
                      <a:pt x="220" y="24"/>
                    </a:lnTo>
                    <a:lnTo>
                      <a:pt x="215" y="22"/>
                    </a:lnTo>
                    <a:lnTo>
                      <a:pt x="215" y="16"/>
                    </a:lnTo>
                    <a:lnTo>
                      <a:pt x="215" y="12"/>
                    </a:lnTo>
                    <a:lnTo>
                      <a:pt x="206" y="8"/>
                    </a:lnTo>
                    <a:lnTo>
                      <a:pt x="200" y="2"/>
                    </a:lnTo>
                    <a:lnTo>
                      <a:pt x="197" y="0"/>
                    </a:lnTo>
                    <a:lnTo>
                      <a:pt x="191" y="4"/>
                    </a:lnTo>
                    <a:lnTo>
                      <a:pt x="186" y="4"/>
                    </a:lnTo>
                    <a:lnTo>
                      <a:pt x="182" y="12"/>
                    </a:lnTo>
                    <a:lnTo>
                      <a:pt x="177" y="14"/>
                    </a:lnTo>
                    <a:lnTo>
                      <a:pt x="175" y="22"/>
                    </a:lnTo>
                    <a:lnTo>
                      <a:pt x="170" y="22"/>
                    </a:lnTo>
                    <a:lnTo>
                      <a:pt x="168" y="20"/>
                    </a:lnTo>
                    <a:lnTo>
                      <a:pt x="155" y="20"/>
                    </a:lnTo>
                    <a:lnTo>
                      <a:pt x="155" y="16"/>
                    </a:lnTo>
                    <a:lnTo>
                      <a:pt x="150" y="20"/>
                    </a:lnTo>
                    <a:lnTo>
                      <a:pt x="49" y="18"/>
                    </a:lnTo>
                    <a:lnTo>
                      <a:pt x="52" y="48"/>
                    </a:lnTo>
                    <a:lnTo>
                      <a:pt x="38" y="48"/>
                    </a:lnTo>
                    <a:lnTo>
                      <a:pt x="38" y="60"/>
                    </a:lnTo>
                    <a:lnTo>
                      <a:pt x="38" y="117"/>
                    </a:lnTo>
                    <a:lnTo>
                      <a:pt x="34" y="119"/>
                    </a:lnTo>
                    <a:lnTo>
                      <a:pt x="27" y="117"/>
                    </a:lnTo>
                    <a:lnTo>
                      <a:pt x="23" y="117"/>
                    </a:lnTo>
                    <a:lnTo>
                      <a:pt x="20" y="119"/>
                    </a:lnTo>
                    <a:lnTo>
                      <a:pt x="18" y="123"/>
                    </a:lnTo>
                    <a:lnTo>
                      <a:pt x="18" y="127"/>
                    </a:lnTo>
                    <a:lnTo>
                      <a:pt x="18" y="131"/>
                    </a:lnTo>
                    <a:lnTo>
                      <a:pt x="14" y="133"/>
                    </a:lnTo>
                    <a:lnTo>
                      <a:pt x="11" y="135"/>
                    </a:lnTo>
                    <a:lnTo>
                      <a:pt x="11" y="139"/>
                    </a:lnTo>
                    <a:lnTo>
                      <a:pt x="11" y="143"/>
                    </a:lnTo>
                    <a:lnTo>
                      <a:pt x="9" y="149"/>
                    </a:lnTo>
                    <a:lnTo>
                      <a:pt x="7" y="149"/>
                    </a:lnTo>
                    <a:lnTo>
                      <a:pt x="5" y="153"/>
                    </a:lnTo>
                    <a:lnTo>
                      <a:pt x="5" y="157"/>
                    </a:lnTo>
                    <a:lnTo>
                      <a:pt x="3" y="159"/>
                    </a:lnTo>
                    <a:lnTo>
                      <a:pt x="0" y="161"/>
                    </a:lnTo>
                    <a:lnTo>
                      <a:pt x="0" y="163"/>
                    </a:lnTo>
                    <a:lnTo>
                      <a:pt x="0" y="165"/>
                    </a:lnTo>
                    <a:lnTo>
                      <a:pt x="3" y="165"/>
                    </a:lnTo>
                    <a:lnTo>
                      <a:pt x="7" y="165"/>
                    </a:lnTo>
                    <a:lnTo>
                      <a:pt x="9" y="165"/>
                    </a:lnTo>
                    <a:lnTo>
                      <a:pt x="11" y="167"/>
                    </a:lnTo>
                    <a:lnTo>
                      <a:pt x="11" y="168"/>
                    </a:lnTo>
                    <a:lnTo>
                      <a:pt x="11" y="170"/>
                    </a:lnTo>
                    <a:lnTo>
                      <a:pt x="9" y="172"/>
                    </a:lnTo>
                    <a:lnTo>
                      <a:pt x="9" y="174"/>
                    </a:lnTo>
                    <a:lnTo>
                      <a:pt x="9" y="178"/>
                    </a:lnTo>
                    <a:lnTo>
                      <a:pt x="11" y="178"/>
                    </a:lnTo>
                    <a:lnTo>
                      <a:pt x="9" y="182"/>
                    </a:lnTo>
                    <a:lnTo>
                      <a:pt x="9" y="186"/>
                    </a:lnTo>
                    <a:lnTo>
                      <a:pt x="11" y="188"/>
                    </a:lnTo>
                    <a:lnTo>
                      <a:pt x="14" y="192"/>
                    </a:lnTo>
                    <a:lnTo>
                      <a:pt x="14" y="194"/>
                    </a:lnTo>
                    <a:lnTo>
                      <a:pt x="23" y="202"/>
                    </a:lnTo>
                    <a:lnTo>
                      <a:pt x="23" y="204"/>
                    </a:lnTo>
                    <a:lnTo>
                      <a:pt x="23" y="210"/>
                    </a:lnTo>
                    <a:lnTo>
                      <a:pt x="20" y="212"/>
                    </a:lnTo>
                    <a:lnTo>
                      <a:pt x="23" y="216"/>
                    </a:lnTo>
                    <a:lnTo>
                      <a:pt x="27" y="218"/>
                    </a:lnTo>
                    <a:lnTo>
                      <a:pt x="27" y="224"/>
                    </a:lnTo>
                    <a:lnTo>
                      <a:pt x="27" y="228"/>
                    </a:lnTo>
                    <a:lnTo>
                      <a:pt x="29" y="230"/>
                    </a:lnTo>
                    <a:lnTo>
                      <a:pt x="34" y="236"/>
                    </a:lnTo>
                    <a:lnTo>
                      <a:pt x="36" y="238"/>
                    </a:lnTo>
                    <a:lnTo>
                      <a:pt x="36" y="240"/>
                    </a:lnTo>
                    <a:lnTo>
                      <a:pt x="38" y="240"/>
                    </a:lnTo>
                    <a:lnTo>
                      <a:pt x="43" y="240"/>
                    </a:lnTo>
                    <a:lnTo>
                      <a:pt x="45" y="242"/>
                    </a:lnTo>
                    <a:lnTo>
                      <a:pt x="49" y="246"/>
                    </a:lnTo>
                    <a:lnTo>
                      <a:pt x="52" y="248"/>
                    </a:lnTo>
                    <a:lnTo>
                      <a:pt x="56" y="248"/>
                    </a:lnTo>
                    <a:lnTo>
                      <a:pt x="59" y="250"/>
                    </a:lnTo>
                    <a:lnTo>
                      <a:pt x="61" y="254"/>
                    </a:lnTo>
                    <a:lnTo>
                      <a:pt x="61" y="256"/>
                    </a:lnTo>
                    <a:lnTo>
                      <a:pt x="65" y="258"/>
                    </a:lnTo>
                    <a:lnTo>
                      <a:pt x="70" y="260"/>
                    </a:lnTo>
                    <a:lnTo>
                      <a:pt x="74" y="264"/>
                    </a:lnTo>
                    <a:lnTo>
                      <a:pt x="74" y="269"/>
                    </a:lnTo>
                    <a:lnTo>
                      <a:pt x="74" y="271"/>
                    </a:lnTo>
                    <a:lnTo>
                      <a:pt x="76" y="273"/>
                    </a:lnTo>
                    <a:lnTo>
                      <a:pt x="79" y="275"/>
                    </a:lnTo>
                    <a:lnTo>
                      <a:pt x="79" y="277"/>
                    </a:lnTo>
                    <a:lnTo>
                      <a:pt x="83" y="283"/>
                    </a:lnTo>
                    <a:lnTo>
                      <a:pt x="83" y="287"/>
                    </a:lnTo>
                    <a:lnTo>
                      <a:pt x="85" y="289"/>
                    </a:lnTo>
                    <a:lnTo>
                      <a:pt x="90" y="289"/>
                    </a:lnTo>
                    <a:lnTo>
                      <a:pt x="92" y="287"/>
                    </a:lnTo>
                    <a:lnTo>
                      <a:pt x="92" y="285"/>
                    </a:lnTo>
                    <a:lnTo>
                      <a:pt x="94" y="287"/>
                    </a:lnTo>
                    <a:lnTo>
                      <a:pt x="101" y="289"/>
                    </a:lnTo>
                    <a:lnTo>
                      <a:pt x="103" y="291"/>
                    </a:lnTo>
                    <a:lnTo>
                      <a:pt x="105" y="287"/>
                    </a:lnTo>
                    <a:lnTo>
                      <a:pt x="108" y="287"/>
                    </a:lnTo>
                    <a:lnTo>
                      <a:pt x="110" y="287"/>
                    </a:lnTo>
                    <a:lnTo>
                      <a:pt x="112" y="289"/>
                    </a:lnTo>
                    <a:lnTo>
                      <a:pt x="119" y="297"/>
                    </a:lnTo>
                    <a:lnTo>
                      <a:pt x="128" y="303"/>
                    </a:lnTo>
                    <a:lnTo>
                      <a:pt x="130" y="303"/>
                    </a:lnTo>
                    <a:lnTo>
                      <a:pt x="132" y="303"/>
                    </a:lnTo>
                    <a:lnTo>
                      <a:pt x="139" y="305"/>
                    </a:lnTo>
                    <a:lnTo>
                      <a:pt x="144" y="303"/>
                    </a:lnTo>
                    <a:lnTo>
                      <a:pt x="146" y="301"/>
                    </a:lnTo>
                    <a:lnTo>
                      <a:pt x="150" y="301"/>
                    </a:lnTo>
                    <a:lnTo>
                      <a:pt x="152" y="301"/>
                    </a:lnTo>
                    <a:lnTo>
                      <a:pt x="155" y="299"/>
                    </a:lnTo>
                    <a:lnTo>
                      <a:pt x="159" y="299"/>
                    </a:lnTo>
                    <a:lnTo>
                      <a:pt x="161" y="299"/>
                    </a:lnTo>
                    <a:lnTo>
                      <a:pt x="166" y="301"/>
                    </a:lnTo>
                    <a:lnTo>
                      <a:pt x="170" y="297"/>
                    </a:lnTo>
                    <a:lnTo>
                      <a:pt x="177" y="297"/>
                    </a:lnTo>
                    <a:lnTo>
                      <a:pt x="182" y="293"/>
                    </a:lnTo>
                    <a:lnTo>
                      <a:pt x="188" y="293"/>
                    </a:lnTo>
                    <a:lnTo>
                      <a:pt x="193" y="293"/>
                    </a:lnTo>
                    <a:lnTo>
                      <a:pt x="202" y="297"/>
                    </a:lnTo>
                    <a:lnTo>
                      <a:pt x="202" y="293"/>
                    </a:lnTo>
                    <a:lnTo>
                      <a:pt x="202" y="291"/>
                    </a:lnTo>
                    <a:lnTo>
                      <a:pt x="200" y="287"/>
                    </a:lnTo>
                    <a:lnTo>
                      <a:pt x="197" y="287"/>
                    </a:lnTo>
                    <a:lnTo>
                      <a:pt x="195" y="287"/>
                    </a:lnTo>
                    <a:lnTo>
                      <a:pt x="188" y="285"/>
                    </a:lnTo>
                    <a:lnTo>
                      <a:pt x="186" y="283"/>
                    </a:lnTo>
                    <a:lnTo>
                      <a:pt x="186" y="281"/>
                    </a:lnTo>
                    <a:lnTo>
                      <a:pt x="182" y="275"/>
                    </a:lnTo>
                    <a:lnTo>
                      <a:pt x="179" y="269"/>
                    </a:lnTo>
                    <a:lnTo>
                      <a:pt x="179" y="266"/>
                    </a:lnTo>
                    <a:lnTo>
                      <a:pt x="177" y="264"/>
                    </a:lnTo>
                    <a:lnTo>
                      <a:pt x="173" y="260"/>
                    </a:lnTo>
                    <a:lnTo>
                      <a:pt x="170" y="256"/>
                    </a:lnTo>
                    <a:lnTo>
                      <a:pt x="166" y="252"/>
                    </a:lnTo>
                    <a:lnTo>
                      <a:pt x="164" y="252"/>
                    </a:lnTo>
                    <a:lnTo>
                      <a:pt x="157" y="250"/>
                    </a:lnTo>
                    <a:lnTo>
                      <a:pt x="155" y="250"/>
                    </a:lnTo>
                    <a:lnTo>
                      <a:pt x="152" y="248"/>
                    </a:lnTo>
                    <a:lnTo>
                      <a:pt x="155" y="242"/>
                    </a:lnTo>
                    <a:lnTo>
                      <a:pt x="161" y="240"/>
                    </a:lnTo>
                    <a:lnTo>
                      <a:pt x="166" y="240"/>
                    </a:lnTo>
                    <a:lnTo>
                      <a:pt x="166" y="238"/>
                    </a:lnTo>
                    <a:lnTo>
                      <a:pt x="168" y="230"/>
                    </a:lnTo>
                    <a:lnTo>
                      <a:pt x="170" y="218"/>
                    </a:lnTo>
                    <a:lnTo>
                      <a:pt x="173" y="210"/>
                    </a:lnTo>
                    <a:lnTo>
                      <a:pt x="177" y="202"/>
                    </a:lnTo>
                    <a:lnTo>
                      <a:pt x="177" y="194"/>
                    </a:lnTo>
                    <a:lnTo>
                      <a:pt x="184" y="190"/>
                    </a:lnTo>
                    <a:lnTo>
                      <a:pt x="186" y="188"/>
                    </a:lnTo>
                    <a:lnTo>
                      <a:pt x="188" y="186"/>
                    </a:lnTo>
                    <a:lnTo>
                      <a:pt x="193" y="178"/>
                    </a:lnTo>
                    <a:lnTo>
                      <a:pt x="195" y="172"/>
                    </a:lnTo>
                    <a:lnTo>
                      <a:pt x="197" y="167"/>
                    </a:lnTo>
                    <a:lnTo>
                      <a:pt x="197" y="163"/>
                    </a:lnTo>
                    <a:lnTo>
                      <a:pt x="200" y="161"/>
                    </a:lnTo>
                    <a:lnTo>
                      <a:pt x="204" y="155"/>
                    </a:lnTo>
                    <a:lnTo>
                      <a:pt x="211" y="145"/>
                    </a:lnTo>
                    <a:lnTo>
                      <a:pt x="211" y="139"/>
                    </a:lnTo>
                    <a:lnTo>
                      <a:pt x="211" y="131"/>
                    </a:lnTo>
                    <a:lnTo>
                      <a:pt x="211" y="127"/>
                    </a:lnTo>
                    <a:lnTo>
                      <a:pt x="213" y="121"/>
                    </a:lnTo>
                    <a:lnTo>
                      <a:pt x="215" y="115"/>
                    </a:lnTo>
                    <a:lnTo>
                      <a:pt x="215" y="109"/>
                    </a:lnTo>
                    <a:lnTo>
                      <a:pt x="218" y="99"/>
                    </a:lnTo>
                    <a:lnTo>
                      <a:pt x="218" y="95"/>
                    </a:lnTo>
                    <a:lnTo>
                      <a:pt x="218" y="93"/>
                    </a:lnTo>
                    <a:lnTo>
                      <a:pt x="220" y="93"/>
                    </a:lnTo>
                    <a:lnTo>
                      <a:pt x="220" y="91"/>
                    </a:lnTo>
                    <a:lnTo>
                      <a:pt x="222" y="87"/>
                    </a:lnTo>
                    <a:lnTo>
                      <a:pt x="226" y="85"/>
                    </a:lnTo>
                    <a:lnTo>
                      <a:pt x="229" y="83"/>
                    </a:lnTo>
                    <a:lnTo>
                      <a:pt x="238" y="83"/>
                    </a:lnTo>
                    <a:lnTo>
                      <a:pt x="244" y="77"/>
                    </a:lnTo>
                    <a:lnTo>
                      <a:pt x="242" y="7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3" name="Freeform 854"/>
              <p:cNvSpPr>
                <a:spLocks/>
              </p:cNvSpPr>
              <p:nvPr/>
            </p:nvSpPr>
            <p:spPr bwMode="auto">
              <a:xfrm>
                <a:off x="3018" y="2063"/>
                <a:ext cx="244" cy="305"/>
              </a:xfrm>
              <a:custGeom>
                <a:avLst/>
                <a:gdLst>
                  <a:gd name="T0" fmla="*/ 220 w 244"/>
                  <a:gd name="T1" fmla="*/ 58 h 305"/>
                  <a:gd name="T2" fmla="*/ 220 w 244"/>
                  <a:gd name="T3" fmla="*/ 32 h 305"/>
                  <a:gd name="T4" fmla="*/ 215 w 244"/>
                  <a:gd name="T5" fmla="*/ 16 h 305"/>
                  <a:gd name="T6" fmla="*/ 200 w 244"/>
                  <a:gd name="T7" fmla="*/ 2 h 305"/>
                  <a:gd name="T8" fmla="*/ 186 w 244"/>
                  <a:gd name="T9" fmla="*/ 4 h 305"/>
                  <a:gd name="T10" fmla="*/ 175 w 244"/>
                  <a:gd name="T11" fmla="*/ 22 h 305"/>
                  <a:gd name="T12" fmla="*/ 155 w 244"/>
                  <a:gd name="T13" fmla="*/ 20 h 305"/>
                  <a:gd name="T14" fmla="*/ 49 w 244"/>
                  <a:gd name="T15" fmla="*/ 18 h 305"/>
                  <a:gd name="T16" fmla="*/ 38 w 244"/>
                  <a:gd name="T17" fmla="*/ 60 h 305"/>
                  <a:gd name="T18" fmla="*/ 27 w 244"/>
                  <a:gd name="T19" fmla="*/ 117 h 305"/>
                  <a:gd name="T20" fmla="*/ 18 w 244"/>
                  <a:gd name="T21" fmla="*/ 123 h 305"/>
                  <a:gd name="T22" fmla="*/ 14 w 244"/>
                  <a:gd name="T23" fmla="*/ 133 h 305"/>
                  <a:gd name="T24" fmla="*/ 11 w 244"/>
                  <a:gd name="T25" fmla="*/ 143 h 305"/>
                  <a:gd name="T26" fmla="*/ 5 w 244"/>
                  <a:gd name="T27" fmla="*/ 153 h 305"/>
                  <a:gd name="T28" fmla="*/ 0 w 244"/>
                  <a:gd name="T29" fmla="*/ 161 h 305"/>
                  <a:gd name="T30" fmla="*/ 3 w 244"/>
                  <a:gd name="T31" fmla="*/ 165 h 305"/>
                  <a:gd name="T32" fmla="*/ 11 w 244"/>
                  <a:gd name="T33" fmla="*/ 167 h 305"/>
                  <a:gd name="T34" fmla="*/ 9 w 244"/>
                  <a:gd name="T35" fmla="*/ 172 h 305"/>
                  <a:gd name="T36" fmla="*/ 11 w 244"/>
                  <a:gd name="T37" fmla="*/ 178 h 305"/>
                  <a:gd name="T38" fmla="*/ 11 w 244"/>
                  <a:gd name="T39" fmla="*/ 188 h 305"/>
                  <a:gd name="T40" fmla="*/ 23 w 244"/>
                  <a:gd name="T41" fmla="*/ 202 h 305"/>
                  <a:gd name="T42" fmla="*/ 20 w 244"/>
                  <a:gd name="T43" fmla="*/ 212 h 305"/>
                  <a:gd name="T44" fmla="*/ 27 w 244"/>
                  <a:gd name="T45" fmla="*/ 224 h 305"/>
                  <a:gd name="T46" fmla="*/ 34 w 244"/>
                  <a:gd name="T47" fmla="*/ 236 h 305"/>
                  <a:gd name="T48" fmla="*/ 38 w 244"/>
                  <a:gd name="T49" fmla="*/ 240 h 305"/>
                  <a:gd name="T50" fmla="*/ 49 w 244"/>
                  <a:gd name="T51" fmla="*/ 246 h 305"/>
                  <a:gd name="T52" fmla="*/ 59 w 244"/>
                  <a:gd name="T53" fmla="*/ 250 h 305"/>
                  <a:gd name="T54" fmla="*/ 65 w 244"/>
                  <a:gd name="T55" fmla="*/ 258 h 305"/>
                  <a:gd name="T56" fmla="*/ 74 w 244"/>
                  <a:gd name="T57" fmla="*/ 269 h 305"/>
                  <a:gd name="T58" fmla="*/ 79 w 244"/>
                  <a:gd name="T59" fmla="*/ 275 h 305"/>
                  <a:gd name="T60" fmla="*/ 83 w 244"/>
                  <a:gd name="T61" fmla="*/ 287 h 305"/>
                  <a:gd name="T62" fmla="*/ 92 w 244"/>
                  <a:gd name="T63" fmla="*/ 287 h 305"/>
                  <a:gd name="T64" fmla="*/ 101 w 244"/>
                  <a:gd name="T65" fmla="*/ 289 h 305"/>
                  <a:gd name="T66" fmla="*/ 108 w 244"/>
                  <a:gd name="T67" fmla="*/ 287 h 305"/>
                  <a:gd name="T68" fmla="*/ 119 w 244"/>
                  <a:gd name="T69" fmla="*/ 297 h 305"/>
                  <a:gd name="T70" fmla="*/ 132 w 244"/>
                  <a:gd name="T71" fmla="*/ 303 h 305"/>
                  <a:gd name="T72" fmla="*/ 146 w 244"/>
                  <a:gd name="T73" fmla="*/ 301 h 305"/>
                  <a:gd name="T74" fmla="*/ 155 w 244"/>
                  <a:gd name="T75" fmla="*/ 299 h 305"/>
                  <a:gd name="T76" fmla="*/ 166 w 244"/>
                  <a:gd name="T77" fmla="*/ 301 h 305"/>
                  <a:gd name="T78" fmla="*/ 182 w 244"/>
                  <a:gd name="T79" fmla="*/ 293 h 305"/>
                  <a:gd name="T80" fmla="*/ 202 w 244"/>
                  <a:gd name="T81" fmla="*/ 297 h 305"/>
                  <a:gd name="T82" fmla="*/ 200 w 244"/>
                  <a:gd name="T83" fmla="*/ 287 h 305"/>
                  <a:gd name="T84" fmla="*/ 188 w 244"/>
                  <a:gd name="T85" fmla="*/ 285 h 305"/>
                  <a:gd name="T86" fmla="*/ 182 w 244"/>
                  <a:gd name="T87" fmla="*/ 275 h 305"/>
                  <a:gd name="T88" fmla="*/ 177 w 244"/>
                  <a:gd name="T89" fmla="*/ 264 h 305"/>
                  <a:gd name="T90" fmla="*/ 166 w 244"/>
                  <a:gd name="T91" fmla="*/ 252 h 305"/>
                  <a:gd name="T92" fmla="*/ 155 w 244"/>
                  <a:gd name="T93" fmla="*/ 250 h 305"/>
                  <a:gd name="T94" fmla="*/ 161 w 244"/>
                  <a:gd name="T95" fmla="*/ 240 h 305"/>
                  <a:gd name="T96" fmla="*/ 168 w 244"/>
                  <a:gd name="T97" fmla="*/ 230 h 305"/>
                  <a:gd name="T98" fmla="*/ 177 w 244"/>
                  <a:gd name="T99" fmla="*/ 202 h 305"/>
                  <a:gd name="T100" fmla="*/ 186 w 244"/>
                  <a:gd name="T101" fmla="*/ 188 h 305"/>
                  <a:gd name="T102" fmla="*/ 195 w 244"/>
                  <a:gd name="T103" fmla="*/ 172 h 305"/>
                  <a:gd name="T104" fmla="*/ 200 w 244"/>
                  <a:gd name="T105" fmla="*/ 161 h 305"/>
                  <a:gd name="T106" fmla="*/ 211 w 244"/>
                  <a:gd name="T107" fmla="*/ 139 h 305"/>
                  <a:gd name="T108" fmla="*/ 213 w 244"/>
                  <a:gd name="T109" fmla="*/ 121 h 305"/>
                  <a:gd name="T110" fmla="*/ 218 w 244"/>
                  <a:gd name="T111" fmla="*/ 99 h 305"/>
                  <a:gd name="T112" fmla="*/ 220 w 244"/>
                  <a:gd name="T113" fmla="*/ 93 h 305"/>
                  <a:gd name="T114" fmla="*/ 226 w 244"/>
                  <a:gd name="T115" fmla="*/ 85 h 305"/>
                  <a:gd name="T116" fmla="*/ 244 w 244"/>
                  <a:gd name="T117" fmla="*/ 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05">
                    <a:moveTo>
                      <a:pt x="242" y="75"/>
                    </a:moveTo>
                    <a:lnTo>
                      <a:pt x="238" y="75"/>
                    </a:lnTo>
                    <a:lnTo>
                      <a:pt x="220" y="58"/>
                    </a:lnTo>
                    <a:lnTo>
                      <a:pt x="218" y="48"/>
                    </a:lnTo>
                    <a:lnTo>
                      <a:pt x="220" y="40"/>
                    </a:lnTo>
                    <a:lnTo>
                      <a:pt x="220" y="32"/>
                    </a:lnTo>
                    <a:lnTo>
                      <a:pt x="220" y="24"/>
                    </a:lnTo>
                    <a:lnTo>
                      <a:pt x="215" y="22"/>
                    </a:lnTo>
                    <a:lnTo>
                      <a:pt x="215" y="16"/>
                    </a:lnTo>
                    <a:lnTo>
                      <a:pt x="215" y="12"/>
                    </a:lnTo>
                    <a:lnTo>
                      <a:pt x="206" y="8"/>
                    </a:lnTo>
                    <a:lnTo>
                      <a:pt x="200" y="2"/>
                    </a:lnTo>
                    <a:lnTo>
                      <a:pt x="197" y="0"/>
                    </a:lnTo>
                    <a:lnTo>
                      <a:pt x="191" y="4"/>
                    </a:lnTo>
                    <a:lnTo>
                      <a:pt x="186" y="4"/>
                    </a:lnTo>
                    <a:lnTo>
                      <a:pt x="182" y="12"/>
                    </a:lnTo>
                    <a:lnTo>
                      <a:pt x="177" y="14"/>
                    </a:lnTo>
                    <a:lnTo>
                      <a:pt x="175" y="22"/>
                    </a:lnTo>
                    <a:lnTo>
                      <a:pt x="170" y="22"/>
                    </a:lnTo>
                    <a:lnTo>
                      <a:pt x="168" y="20"/>
                    </a:lnTo>
                    <a:lnTo>
                      <a:pt x="155" y="20"/>
                    </a:lnTo>
                    <a:lnTo>
                      <a:pt x="155" y="16"/>
                    </a:lnTo>
                    <a:lnTo>
                      <a:pt x="150" y="20"/>
                    </a:lnTo>
                    <a:lnTo>
                      <a:pt x="49" y="18"/>
                    </a:lnTo>
                    <a:lnTo>
                      <a:pt x="52" y="48"/>
                    </a:lnTo>
                    <a:lnTo>
                      <a:pt x="38" y="48"/>
                    </a:lnTo>
                    <a:lnTo>
                      <a:pt x="38" y="60"/>
                    </a:lnTo>
                    <a:lnTo>
                      <a:pt x="38" y="117"/>
                    </a:lnTo>
                    <a:lnTo>
                      <a:pt x="34" y="119"/>
                    </a:lnTo>
                    <a:lnTo>
                      <a:pt x="27" y="117"/>
                    </a:lnTo>
                    <a:lnTo>
                      <a:pt x="23" y="117"/>
                    </a:lnTo>
                    <a:lnTo>
                      <a:pt x="20" y="119"/>
                    </a:lnTo>
                    <a:lnTo>
                      <a:pt x="18" y="123"/>
                    </a:lnTo>
                    <a:lnTo>
                      <a:pt x="18" y="127"/>
                    </a:lnTo>
                    <a:lnTo>
                      <a:pt x="18" y="131"/>
                    </a:lnTo>
                    <a:lnTo>
                      <a:pt x="14" y="133"/>
                    </a:lnTo>
                    <a:lnTo>
                      <a:pt x="11" y="135"/>
                    </a:lnTo>
                    <a:lnTo>
                      <a:pt x="11" y="139"/>
                    </a:lnTo>
                    <a:lnTo>
                      <a:pt x="11" y="143"/>
                    </a:lnTo>
                    <a:lnTo>
                      <a:pt x="9" y="149"/>
                    </a:lnTo>
                    <a:lnTo>
                      <a:pt x="7" y="149"/>
                    </a:lnTo>
                    <a:lnTo>
                      <a:pt x="5" y="153"/>
                    </a:lnTo>
                    <a:lnTo>
                      <a:pt x="5" y="157"/>
                    </a:lnTo>
                    <a:lnTo>
                      <a:pt x="3" y="159"/>
                    </a:lnTo>
                    <a:lnTo>
                      <a:pt x="0" y="161"/>
                    </a:lnTo>
                    <a:lnTo>
                      <a:pt x="0" y="163"/>
                    </a:lnTo>
                    <a:lnTo>
                      <a:pt x="0" y="165"/>
                    </a:lnTo>
                    <a:lnTo>
                      <a:pt x="3" y="165"/>
                    </a:lnTo>
                    <a:lnTo>
                      <a:pt x="7" y="165"/>
                    </a:lnTo>
                    <a:lnTo>
                      <a:pt x="9" y="165"/>
                    </a:lnTo>
                    <a:lnTo>
                      <a:pt x="11" y="167"/>
                    </a:lnTo>
                    <a:lnTo>
                      <a:pt x="11" y="168"/>
                    </a:lnTo>
                    <a:lnTo>
                      <a:pt x="11" y="170"/>
                    </a:lnTo>
                    <a:lnTo>
                      <a:pt x="9" y="172"/>
                    </a:lnTo>
                    <a:lnTo>
                      <a:pt x="9" y="174"/>
                    </a:lnTo>
                    <a:lnTo>
                      <a:pt x="9" y="178"/>
                    </a:lnTo>
                    <a:lnTo>
                      <a:pt x="11" y="178"/>
                    </a:lnTo>
                    <a:lnTo>
                      <a:pt x="9" y="182"/>
                    </a:lnTo>
                    <a:lnTo>
                      <a:pt x="9" y="186"/>
                    </a:lnTo>
                    <a:lnTo>
                      <a:pt x="11" y="188"/>
                    </a:lnTo>
                    <a:lnTo>
                      <a:pt x="14" y="192"/>
                    </a:lnTo>
                    <a:lnTo>
                      <a:pt x="14" y="194"/>
                    </a:lnTo>
                    <a:lnTo>
                      <a:pt x="23" y="202"/>
                    </a:lnTo>
                    <a:lnTo>
                      <a:pt x="23" y="204"/>
                    </a:lnTo>
                    <a:lnTo>
                      <a:pt x="23" y="210"/>
                    </a:lnTo>
                    <a:lnTo>
                      <a:pt x="20" y="212"/>
                    </a:lnTo>
                    <a:lnTo>
                      <a:pt x="23" y="216"/>
                    </a:lnTo>
                    <a:lnTo>
                      <a:pt x="27" y="218"/>
                    </a:lnTo>
                    <a:lnTo>
                      <a:pt x="27" y="224"/>
                    </a:lnTo>
                    <a:lnTo>
                      <a:pt x="27" y="228"/>
                    </a:lnTo>
                    <a:lnTo>
                      <a:pt x="29" y="230"/>
                    </a:lnTo>
                    <a:lnTo>
                      <a:pt x="34" y="236"/>
                    </a:lnTo>
                    <a:lnTo>
                      <a:pt x="36" y="238"/>
                    </a:lnTo>
                    <a:lnTo>
                      <a:pt x="36" y="240"/>
                    </a:lnTo>
                    <a:lnTo>
                      <a:pt x="38" y="240"/>
                    </a:lnTo>
                    <a:lnTo>
                      <a:pt x="43" y="240"/>
                    </a:lnTo>
                    <a:lnTo>
                      <a:pt x="45" y="242"/>
                    </a:lnTo>
                    <a:lnTo>
                      <a:pt x="49" y="246"/>
                    </a:lnTo>
                    <a:lnTo>
                      <a:pt x="52" y="248"/>
                    </a:lnTo>
                    <a:lnTo>
                      <a:pt x="56" y="248"/>
                    </a:lnTo>
                    <a:lnTo>
                      <a:pt x="59" y="250"/>
                    </a:lnTo>
                    <a:lnTo>
                      <a:pt x="61" y="254"/>
                    </a:lnTo>
                    <a:lnTo>
                      <a:pt x="61" y="256"/>
                    </a:lnTo>
                    <a:lnTo>
                      <a:pt x="65" y="258"/>
                    </a:lnTo>
                    <a:lnTo>
                      <a:pt x="70" y="260"/>
                    </a:lnTo>
                    <a:lnTo>
                      <a:pt x="74" y="264"/>
                    </a:lnTo>
                    <a:lnTo>
                      <a:pt x="74" y="269"/>
                    </a:lnTo>
                    <a:lnTo>
                      <a:pt x="74" y="271"/>
                    </a:lnTo>
                    <a:lnTo>
                      <a:pt x="76" y="273"/>
                    </a:lnTo>
                    <a:lnTo>
                      <a:pt x="79" y="275"/>
                    </a:lnTo>
                    <a:lnTo>
                      <a:pt x="79" y="277"/>
                    </a:lnTo>
                    <a:lnTo>
                      <a:pt x="83" y="283"/>
                    </a:lnTo>
                    <a:lnTo>
                      <a:pt x="83" y="287"/>
                    </a:lnTo>
                    <a:lnTo>
                      <a:pt x="85" y="289"/>
                    </a:lnTo>
                    <a:lnTo>
                      <a:pt x="90" y="289"/>
                    </a:lnTo>
                    <a:lnTo>
                      <a:pt x="92" y="287"/>
                    </a:lnTo>
                    <a:lnTo>
                      <a:pt x="92" y="285"/>
                    </a:lnTo>
                    <a:lnTo>
                      <a:pt x="94" y="287"/>
                    </a:lnTo>
                    <a:lnTo>
                      <a:pt x="101" y="289"/>
                    </a:lnTo>
                    <a:lnTo>
                      <a:pt x="103" y="291"/>
                    </a:lnTo>
                    <a:lnTo>
                      <a:pt x="105" y="287"/>
                    </a:lnTo>
                    <a:lnTo>
                      <a:pt x="108" y="287"/>
                    </a:lnTo>
                    <a:lnTo>
                      <a:pt x="110" y="287"/>
                    </a:lnTo>
                    <a:lnTo>
                      <a:pt x="112" y="289"/>
                    </a:lnTo>
                    <a:lnTo>
                      <a:pt x="119" y="297"/>
                    </a:lnTo>
                    <a:lnTo>
                      <a:pt x="128" y="303"/>
                    </a:lnTo>
                    <a:lnTo>
                      <a:pt x="130" y="303"/>
                    </a:lnTo>
                    <a:lnTo>
                      <a:pt x="132" y="303"/>
                    </a:lnTo>
                    <a:lnTo>
                      <a:pt x="139" y="305"/>
                    </a:lnTo>
                    <a:lnTo>
                      <a:pt x="144" y="303"/>
                    </a:lnTo>
                    <a:lnTo>
                      <a:pt x="146" y="301"/>
                    </a:lnTo>
                    <a:lnTo>
                      <a:pt x="150" y="301"/>
                    </a:lnTo>
                    <a:lnTo>
                      <a:pt x="152" y="301"/>
                    </a:lnTo>
                    <a:lnTo>
                      <a:pt x="155" y="299"/>
                    </a:lnTo>
                    <a:lnTo>
                      <a:pt x="159" y="299"/>
                    </a:lnTo>
                    <a:lnTo>
                      <a:pt x="161" y="299"/>
                    </a:lnTo>
                    <a:lnTo>
                      <a:pt x="166" y="301"/>
                    </a:lnTo>
                    <a:lnTo>
                      <a:pt x="170" y="297"/>
                    </a:lnTo>
                    <a:lnTo>
                      <a:pt x="177" y="297"/>
                    </a:lnTo>
                    <a:lnTo>
                      <a:pt x="182" y="293"/>
                    </a:lnTo>
                    <a:lnTo>
                      <a:pt x="188" y="293"/>
                    </a:lnTo>
                    <a:lnTo>
                      <a:pt x="193" y="293"/>
                    </a:lnTo>
                    <a:lnTo>
                      <a:pt x="202" y="297"/>
                    </a:lnTo>
                    <a:lnTo>
                      <a:pt x="202" y="293"/>
                    </a:lnTo>
                    <a:lnTo>
                      <a:pt x="202" y="291"/>
                    </a:lnTo>
                    <a:lnTo>
                      <a:pt x="200" y="287"/>
                    </a:lnTo>
                    <a:lnTo>
                      <a:pt x="197" y="287"/>
                    </a:lnTo>
                    <a:lnTo>
                      <a:pt x="195" y="287"/>
                    </a:lnTo>
                    <a:lnTo>
                      <a:pt x="188" y="285"/>
                    </a:lnTo>
                    <a:lnTo>
                      <a:pt x="186" y="283"/>
                    </a:lnTo>
                    <a:lnTo>
                      <a:pt x="186" y="281"/>
                    </a:lnTo>
                    <a:lnTo>
                      <a:pt x="182" y="275"/>
                    </a:lnTo>
                    <a:lnTo>
                      <a:pt x="179" y="269"/>
                    </a:lnTo>
                    <a:lnTo>
                      <a:pt x="179" y="266"/>
                    </a:lnTo>
                    <a:lnTo>
                      <a:pt x="177" y="264"/>
                    </a:lnTo>
                    <a:lnTo>
                      <a:pt x="173" y="260"/>
                    </a:lnTo>
                    <a:lnTo>
                      <a:pt x="170" y="256"/>
                    </a:lnTo>
                    <a:lnTo>
                      <a:pt x="166" y="252"/>
                    </a:lnTo>
                    <a:lnTo>
                      <a:pt x="164" y="252"/>
                    </a:lnTo>
                    <a:lnTo>
                      <a:pt x="157" y="250"/>
                    </a:lnTo>
                    <a:lnTo>
                      <a:pt x="155" y="250"/>
                    </a:lnTo>
                    <a:lnTo>
                      <a:pt x="152" y="248"/>
                    </a:lnTo>
                    <a:lnTo>
                      <a:pt x="155" y="242"/>
                    </a:lnTo>
                    <a:lnTo>
                      <a:pt x="161" y="240"/>
                    </a:lnTo>
                    <a:lnTo>
                      <a:pt x="166" y="240"/>
                    </a:lnTo>
                    <a:lnTo>
                      <a:pt x="166" y="238"/>
                    </a:lnTo>
                    <a:lnTo>
                      <a:pt x="168" y="230"/>
                    </a:lnTo>
                    <a:lnTo>
                      <a:pt x="170" y="218"/>
                    </a:lnTo>
                    <a:lnTo>
                      <a:pt x="173" y="210"/>
                    </a:lnTo>
                    <a:lnTo>
                      <a:pt x="177" y="202"/>
                    </a:lnTo>
                    <a:lnTo>
                      <a:pt x="177" y="194"/>
                    </a:lnTo>
                    <a:lnTo>
                      <a:pt x="184" y="190"/>
                    </a:lnTo>
                    <a:lnTo>
                      <a:pt x="186" y="188"/>
                    </a:lnTo>
                    <a:lnTo>
                      <a:pt x="188" y="186"/>
                    </a:lnTo>
                    <a:lnTo>
                      <a:pt x="193" y="178"/>
                    </a:lnTo>
                    <a:lnTo>
                      <a:pt x="195" y="172"/>
                    </a:lnTo>
                    <a:lnTo>
                      <a:pt x="197" y="167"/>
                    </a:lnTo>
                    <a:lnTo>
                      <a:pt x="197" y="163"/>
                    </a:lnTo>
                    <a:lnTo>
                      <a:pt x="200" y="161"/>
                    </a:lnTo>
                    <a:lnTo>
                      <a:pt x="204" y="155"/>
                    </a:lnTo>
                    <a:lnTo>
                      <a:pt x="211" y="145"/>
                    </a:lnTo>
                    <a:lnTo>
                      <a:pt x="211" y="139"/>
                    </a:lnTo>
                    <a:lnTo>
                      <a:pt x="211" y="131"/>
                    </a:lnTo>
                    <a:lnTo>
                      <a:pt x="211" y="127"/>
                    </a:lnTo>
                    <a:lnTo>
                      <a:pt x="213" y="121"/>
                    </a:lnTo>
                    <a:lnTo>
                      <a:pt x="215" y="115"/>
                    </a:lnTo>
                    <a:lnTo>
                      <a:pt x="215" y="109"/>
                    </a:lnTo>
                    <a:lnTo>
                      <a:pt x="218" y="99"/>
                    </a:lnTo>
                    <a:lnTo>
                      <a:pt x="218" y="95"/>
                    </a:lnTo>
                    <a:lnTo>
                      <a:pt x="218" y="93"/>
                    </a:lnTo>
                    <a:lnTo>
                      <a:pt x="220" y="93"/>
                    </a:lnTo>
                    <a:lnTo>
                      <a:pt x="220" y="91"/>
                    </a:lnTo>
                    <a:lnTo>
                      <a:pt x="222" y="87"/>
                    </a:lnTo>
                    <a:lnTo>
                      <a:pt x="226" y="85"/>
                    </a:lnTo>
                    <a:lnTo>
                      <a:pt x="229" y="83"/>
                    </a:lnTo>
                    <a:lnTo>
                      <a:pt x="238" y="83"/>
                    </a:lnTo>
                    <a:lnTo>
                      <a:pt x="244" y="77"/>
                    </a:lnTo>
                    <a:lnTo>
                      <a:pt x="242" y="7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6" name="Group 858"/>
            <p:cNvGrpSpPr>
              <a:grpSpLocks/>
            </p:cNvGrpSpPr>
            <p:nvPr/>
          </p:nvGrpSpPr>
          <p:grpSpPr bwMode="auto">
            <a:xfrm>
              <a:off x="3822" y="2280"/>
              <a:ext cx="31" cy="60"/>
              <a:chOff x="3822" y="2280"/>
              <a:chExt cx="31" cy="60"/>
            </a:xfrm>
            <a:grpFill/>
          </p:grpSpPr>
          <p:sp>
            <p:nvSpPr>
              <p:cNvPr id="2910" name="Freeform 856"/>
              <p:cNvSpPr>
                <a:spLocks/>
              </p:cNvSpPr>
              <p:nvPr/>
            </p:nvSpPr>
            <p:spPr bwMode="auto">
              <a:xfrm>
                <a:off x="3822" y="2280"/>
                <a:ext cx="31" cy="60"/>
              </a:xfrm>
              <a:custGeom>
                <a:avLst/>
                <a:gdLst>
                  <a:gd name="T0" fmla="*/ 7 w 31"/>
                  <a:gd name="T1" fmla="*/ 0 h 60"/>
                  <a:gd name="T2" fmla="*/ 7 w 31"/>
                  <a:gd name="T3" fmla="*/ 0 h 60"/>
                  <a:gd name="T4" fmla="*/ 5 w 31"/>
                  <a:gd name="T5" fmla="*/ 4 h 60"/>
                  <a:gd name="T6" fmla="*/ 2 w 31"/>
                  <a:gd name="T7" fmla="*/ 4 h 60"/>
                  <a:gd name="T8" fmla="*/ 2 w 31"/>
                  <a:gd name="T9" fmla="*/ 6 h 60"/>
                  <a:gd name="T10" fmla="*/ 5 w 31"/>
                  <a:gd name="T11" fmla="*/ 8 h 60"/>
                  <a:gd name="T12" fmla="*/ 5 w 31"/>
                  <a:gd name="T13" fmla="*/ 10 h 60"/>
                  <a:gd name="T14" fmla="*/ 7 w 31"/>
                  <a:gd name="T15" fmla="*/ 12 h 60"/>
                  <a:gd name="T16" fmla="*/ 0 w 31"/>
                  <a:gd name="T17" fmla="*/ 28 h 60"/>
                  <a:gd name="T18" fmla="*/ 0 w 31"/>
                  <a:gd name="T19" fmla="*/ 34 h 60"/>
                  <a:gd name="T20" fmla="*/ 5 w 31"/>
                  <a:gd name="T21" fmla="*/ 44 h 60"/>
                  <a:gd name="T22" fmla="*/ 5 w 31"/>
                  <a:gd name="T23" fmla="*/ 52 h 60"/>
                  <a:gd name="T24" fmla="*/ 7 w 31"/>
                  <a:gd name="T25" fmla="*/ 58 h 60"/>
                  <a:gd name="T26" fmla="*/ 9 w 31"/>
                  <a:gd name="T27" fmla="*/ 60 h 60"/>
                  <a:gd name="T28" fmla="*/ 11 w 31"/>
                  <a:gd name="T29" fmla="*/ 60 h 60"/>
                  <a:gd name="T30" fmla="*/ 20 w 31"/>
                  <a:gd name="T31" fmla="*/ 56 h 60"/>
                  <a:gd name="T32" fmla="*/ 25 w 31"/>
                  <a:gd name="T33" fmla="*/ 56 h 60"/>
                  <a:gd name="T34" fmla="*/ 29 w 31"/>
                  <a:gd name="T35" fmla="*/ 52 h 60"/>
                  <a:gd name="T36" fmla="*/ 31 w 31"/>
                  <a:gd name="T37" fmla="*/ 48 h 60"/>
                  <a:gd name="T38" fmla="*/ 31 w 31"/>
                  <a:gd name="T39" fmla="*/ 42 h 60"/>
                  <a:gd name="T40" fmla="*/ 29 w 31"/>
                  <a:gd name="T41" fmla="*/ 32 h 60"/>
                  <a:gd name="T42" fmla="*/ 16 w 31"/>
                  <a:gd name="T43" fmla="*/ 12 h 60"/>
                  <a:gd name="T44" fmla="*/ 7 w 31"/>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60">
                    <a:moveTo>
                      <a:pt x="7" y="0"/>
                    </a:moveTo>
                    <a:lnTo>
                      <a:pt x="7" y="0"/>
                    </a:lnTo>
                    <a:lnTo>
                      <a:pt x="5" y="4"/>
                    </a:lnTo>
                    <a:lnTo>
                      <a:pt x="2" y="4"/>
                    </a:lnTo>
                    <a:lnTo>
                      <a:pt x="2" y="6"/>
                    </a:lnTo>
                    <a:lnTo>
                      <a:pt x="5" y="8"/>
                    </a:lnTo>
                    <a:lnTo>
                      <a:pt x="5" y="10"/>
                    </a:lnTo>
                    <a:lnTo>
                      <a:pt x="7" y="12"/>
                    </a:lnTo>
                    <a:lnTo>
                      <a:pt x="0" y="28"/>
                    </a:lnTo>
                    <a:lnTo>
                      <a:pt x="0" y="34"/>
                    </a:lnTo>
                    <a:lnTo>
                      <a:pt x="5" y="44"/>
                    </a:lnTo>
                    <a:lnTo>
                      <a:pt x="5" y="52"/>
                    </a:lnTo>
                    <a:lnTo>
                      <a:pt x="7" y="58"/>
                    </a:lnTo>
                    <a:lnTo>
                      <a:pt x="9" y="60"/>
                    </a:lnTo>
                    <a:lnTo>
                      <a:pt x="11" y="60"/>
                    </a:lnTo>
                    <a:lnTo>
                      <a:pt x="20" y="56"/>
                    </a:lnTo>
                    <a:lnTo>
                      <a:pt x="25" y="56"/>
                    </a:lnTo>
                    <a:lnTo>
                      <a:pt x="29" y="52"/>
                    </a:lnTo>
                    <a:lnTo>
                      <a:pt x="31" y="48"/>
                    </a:lnTo>
                    <a:lnTo>
                      <a:pt x="31" y="42"/>
                    </a:lnTo>
                    <a:lnTo>
                      <a:pt x="29" y="32"/>
                    </a:lnTo>
                    <a:lnTo>
                      <a:pt x="16" y="1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1" name="Freeform 857"/>
              <p:cNvSpPr>
                <a:spLocks/>
              </p:cNvSpPr>
              <p:nvPr/>
            </p:nvSpPr>
            <p:spPr bwMode="auto">
              <a:xfrm>
                <a:off x="3822" y="2280"/>
                <a:ext cx="31" cy="60"/>
              </a:xfrm>
              <a:custGeom>
                <a:avLst/>
                <a:gdLst>
                  <a:gd name="T0" fmla="*/ 7 w 31"/>
                  <a:gd name="T1" fmla="*/ 0 h 60"/>
                  <a:gd name="T2" fmla="*/ 7 w 31"/>
                  <a:gd name="T3" fmla="*/ 0 h 60"/>
                  <a:gd name="T4" fmla="*/ 5 w 31"/>
                  <a:gd name="T5" fmla="*/ 4 h 60"/>
                  <a:gd name="T6" fmla="*/ 2 w 31"/>
                  <a:gd name="T7" fmla="*/ 4 h 60"/>
                  <a:gd name="T8" fmla="*/ 2 w 31"/>
                  <a:gd name="T9" fmla="*/ 6 h 60"/>
                  <a:gd name="T10" fmla="*/ 5 w 31"/>
                  <a:gd name="T11" fmla="*/ 8 h 60"/>
                  <a:gd name="T12" fmla="*/ 5 w 31"/>
                  <a:gd name="T13" fmla="*/ 10 h 60"/>
                  <a:gd name="T14" fmla="*/ 7 w 31"/>
                  <a:gd name="T15" fmla="*/ 12 h 60"/>
                  <a:gd name="T16" fmla="*/ 0 w 31"/>
                  <a:gd name="T17" fmla="*/ 28 h 60"/>
                  <a:gd name="T18" fmla="*/ 0 w 31"/>
                  <a:gd name="T19" fmla="*/ 34 h 60"/>
                  <a:gd name="T20" fmla="*/ 5 w 31"/>
                  <a:gd name="T21" fmla="*/ 44 h 60"/>
                  <a:gd name="T22" fmla="*/ 5 w 31"/>
                  <a:gd name="T23" fmla="*/ 52 h 60"/>
                  <a:gd name="T24" fmla="*/ 7 w 31"/>
                  <a:gd name="T25" fmla="*/ 58 h 60"/>
                  <a:gd name="T26" fmla="*/ 9 w 31"/>
                  <a:gd name="T27" fmla="*/ 60 h 60"/>
                  <a:gd name="T28" fmla="*/ 11 w 31"/>
                  <a:gd name="T29" fmla="*/ 60 h 60"/>
                  <a:gd name="T30" fmla="*/ 20 w 31"/>
                  <a:gd name="T31" fmla="*/ 56 h 60"/>
                  <a:gd name="T32" fmla="*/ 25 w 31"/>
                  <a:gd name="T33" fmla="*/ 56 h 60"/>
                  <a:gd name="T34" fmla="*/ 29 w 31"/>
                  <a:gd name="T35" fmla="*/ 52 h 60"/>
                  <a:gd name="T36" fmla="*/ 31 w 31"/>
                  <a:gd name="T37" fmla="*/ 48 h 60"/>
                  <a:gd name="T38" fmla="*/ 31 w 31"/>
                  <a:gd name="T39" fmla="*/ 42 h 60"/>
                  <a:gd name="T40" fmla="*/ 29 w 31"/>
                  <a:gd name="T41" fmla="*/ 32 h 60"/>
                  <a:gd name="T42" fmla="*/ 16 w 31"/>
                  <a:gd name="T43" fmla="*/ 12 h 60"/>
                  <a:gd name="T44" fmla="*/ 7 w 31"/>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60">
                    <a:moveTo>
                      <a:pt x="7" y="0"/>
                    </a:moveTo>
                    <a:lnTo>
                      <a:pt x="7" y="0"/>
                    </a:lnTo>
                    <a:lnTo>
                      <a:pt x="5" y="4"/>
                    </a:lnTo>
                    <a:lnTo>
                      <a:pt x="2" y="4"/>
                    </a:lnTo>
                    <a:lnTo>
                      <a:pt x="2" y="6"/>
                    </a:lnTo>
                    <a:lnTo>
                      <a:pt x="5" y="8"/>
                    </a:lnTo>
                    <a:lnTo>
                      <a:pt x="5" y="10"/>
                    </a:lnTo>
                    <a:lnTo>
                      <a:pt x="7" y="12"/>
                    </a:lnTo>
                    <a:lnTo>
                      <a:pt x="0" y="28"/>
                    </a:lnTo>
                    <a:lnTo>
                      <a:pt x="0" y="34"/>
                    </a:lnTo>
                    <a:lnTo>
                      <a:pt x="5" y="44"/>
                    </a:lnTo>
                    <a:lnTo>
                      <a:pt x="5" y="52"/>
                    </a:lnTo>
                    <a:lnTo>
                      <a:pt x="7" y="58"/>
                    </a:lnTo>
                    <a:lnTo>
                      <a:pt x="9" y="60"/>
                    </a:lnTo>
                    <a:lnTo>
                      <a:pt x="11" y="60"/>
                    </a:lnTo>
                    <a:lnTo>
                      <a:pt x="20" y="56"/>
                    </a:lnTo>
                    <a:lnTo>
                      <a:pt x="25" y="56"/>
                    </a:lnTo>
                    <a:lnTo>
                      <a:pt x="29" y="52"/>
                    </a:lnTo>
                    <a:lnTo>
                      <a:pt x="31" y="48"/>
                    </a:lnTo>
                    <a:lnTo>
                      <a:pt x="31" y="42"/>
                    </a:lnTo>
                    <a:lnTo>
                      <a:pt x="29" y="32"/>
                    </a:lnTo>
                    <a:lnTo>
                      <a:pt x="16" y="1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7" name="Group 867"/>
            <p:cNvGrpSpPr>
              <a:grpSpLocks/>
            </p:cNvGrpSpPr>
            <p:nvPr/>
          </p:nvGrpSpPr>
          <p:grpSpPr bwMode="auto">
            <a:xfrm>
              <a:off x="2484" y="1724"/>
              <a:ext cx="308" cy="274"/>
              <a:chOff x="2484" y="1724"/>
              <a:chExt cx="308" cy="274"/>
            </a:xfrm>
            <a:grpFill/>
          </p:grpSpPr>
          <p:sp>
            <p:nvSpPr>
              <p:cNvPr id="2902" name="Freeform 859"/>
              <p:cNvSpPr>
                <a:spLocks noEditPoints="1"/>
              </p:cNvSpPr>
              <p:nvPr/>
            </p:nvSpPr>
            <p:spPr bwMode="auto">
              <a:xfrm>
                <a:off x="2484" y="1724"/>
                <a:ext cx="308" cy="274"/>
              </a:xfrm>
              <a:custGeom>
                <a:avLst/>
                <a:gdLst>
                  <a:gd name="T0" fmla="*/ 281 w 308"/>
                  <a:gd name="T1" fmla="*/ 75 h 274"/>
                  <a:gd name="T2" fmla="*/ 283 w 308"/>
                  <a:gd name="T3" fmla="*/ 77 h 274"/>
                  <a:gd name="T4" fmla="*/ 283 w 308"/>
                  <a:gd name="T5" fmla="*/ 69 h 274"/>
                  <a:gd name="T6" fmla="*/ 304 w 308"/>
                  <a:gd name="T7" fmla="*/ 71 h 274"/>
                  <a:gd name="T8" fmla="*/ 299 w 308"/>
                  <a:gd name="T9" fmla="*/ 67 h 274"/>
                  <a:gd name="T10" fmla="*/ 252 w 308"/>
                  <a:gd name="T11" fmla="*/ 79 h 274"/>
                  <a:gd name="T12" fmla="*/ 256 w 308"/>
                  <a:gd name="T13" fmla="*/ 79 h 274"/>
                  <a:gd name="T14" fmla="*/ 40 w 308"/>
                  <a:gd name="T15" fmla="*/ 262 h 274"/>
                  <a:gd name="T16" fmla="*/ 43 w 308"/>
                  <a:gd name="T17" fmla="*/ 266 h 274"/>
                  <a:gd name="T18" fmla="*/ 40 w 308"/>
                  <a:gd name="T19" fmla="*/ 262 h 274"/>
                  <a:gd name="T20" fmla="*/ 0 w 308"/>
                  <a:gd name="T21" fmla="*/ 268 h 274"/>
                  <a:gd name="T22" fmla="*/ 4 w 308"/>
                  <a:gd name="T23" fmla="*/ 266 h 274"/>
                  <a:gd name="T24" fmla="*/ 7 w 308"/>
                  <a:gd name="T25" fmla="*/ 262 h 274"/>
                  <a:gd name="T26" fmla="*/ 18 w 308"/>
                  <a:gd name="T27" fmla="*/ 268 h 274"/>
                  <a:gd name="T28" fmla="*/ 20 w 308"/>
                  <a:gd name="T29" fmla="*/ 274 h 274"/>
                  <a:gd name="T30" fmla="*/ 18 w 308"/>
                  <a:gd name="T31" fmla="*/ 268 h 274"/>
                  <a:gd name="T32" fmla="*/ 205 w 308"/>
                  <a:gd name="T33" fmla="*/ 8 h 274"/>
                  <a:gd name="T34" fmla="*/ 153 w 308"/>
                  <a:gd name="T35" fmla="*/ 4 h 274"/>
                  <a:gd name="T36" fmla="*/ 135 w 308"/>
                  <a:gd name="T37" fmla="*/ 2 h 274"/>
                  <a:gd name="T38" fmla="*/ 124 w 308"/>
                  <a:gd name="T39" fmla="*/ 4 h 274"/>
                  <a:gd name="T40" fmla="*/ 110 w 308"/>
                  <a:gd name="T41" fmla="*/ 8 h 274"/>
                  <a:gd name="T42" fmla="*/ 108 w 308"/>
                  <a:gd name="T43" fmla="*/ 24 h 274"/>
                  <a:gd name="T44" fmla="*/ 117 w 308"/>
                  <a:gd name="T45" fmla="*/ 30 h 274"/>
                  <a:gd name="T46" fmla="*/ 119 w 308"/>
                  <a:gd name="T47" fmla="*/ 34 h 274"/>
                  <a:gd name="T48" fmla="*/ 137 w 308"/>
                  <a:gd name="T49" fmla="*/ 34 h 274"/>
                  <a:gd name="T50" fmla="*/ 139 w 308"/>
                  <a:gd name="T51" fmla="*/ 40 h 274"/>
                  <a:gd name="T52" fmla="*/ 135 w 308"/>
                  <a:gd name="T53" fmla="*/ 48 h 274"/>
                  <a:gd name="T54" fmla="*/ 137 w 308"/>
                  <a:gd name="T55" fmla="*/ 61 h 274"/>
                  <a:gd name="T56" fmla="*/ 135 w 308"/>
                  <a:gd name="T57" fmla="*/ 73 h 274"/>
                  <a:gd name="T58" fmla="*/ 130 w 308"/>
                  <a:gd name="T59" fmla="*/ 83 h 274"/>
                  <a:gd name="T60" fmla="*/ 133 w 308"/>
                  <a:gd name="T61" fmla="*/ 91 h 274"/>
                  <a:gd name="T62" fmla="*/ 135 w 308"/>
                  <a:gd name="T63" fmla="*/ 103 h 274"/>
                  <a:gd name="T64" fmla="*/ 135 w 308"/>
                  <a:gd name="T65" fmla="*/ 111 h 274"/>
                  <a:gd name="T66" fmla="*/ 160 w 308"/>
                  <a:gd name="T67" fmla="*/ 129 h 274"/>
                  <a:gd name="T68" fmla="*/ 180 w 308"/>
                  <a:gd name="T69" fmla="*/ 123 h 274"/>
                  <a:gd name="T70" fmla="*/ 200 w 308"/>
                  <a:gd name="T71" fmla="*/ 123 h 274"/>
                  <a:gd name="T72" fmla="*/ 205 w 308"/>
                  <a:gd name="T73" fmla="*/ 115 h 274"/>
                  <a:gd name="T74" fmla="*/ 220 w 308"/>
                  <a:gd name="T75" fmla="*/ 105 h 274"/>
                  <a:gd name="T76" fmla="*/ 225 w 308"/>
                  <a:gd name="T77" fmla="*/ 95 h 274"/>
                  <a:gd name="T78" fmla="*/ 236 w 308"/>
                  <a:gd name="T79" fmla="*/ 81 h 274"/>
                  <a:gd name="T80" fmla="*/ 232 w 308"/>
                  <a:gd name="T81" fmla="*/ 71 h 274"/>
                  <a:gd name="T82" fmla="*/ 252 w 308"/>
                  <a:gd name="T83" fmla="*/ 50 h 274"/>
                  <a:gd name="T84" fmla="*/ 277 w 308"/>
                  <a:gd name="T85" fmla="*/ 38 h 274"/>
                  <a:gd name="T86" fmla="*/ 279 w 308"/>
                  <a:gd name="T87" fmla="*/ 22 h 274"/>
                  <a:gd name="T88" fmla="*/ 272 w 308"/>
                  <a:gd name="T89" fmla="*/ 24 h 274"/>
                  <a:gd name="T90" fmla="*/ 256 w 308"/>
                  <a:gd name="T91" fmla="*/ 24 h 274"/>
                  <a:gd name="T92" fmla="*/ 238 w 308"/>
                  <a:gd name="T93" fmla="*/ 22 h 274"/>
                  <a:gd name="T94" fmla="*/ 234 w 308"/>
                  <a:gd name="T95" fmla="*/ 18 h 274"/>
                  <a:gd name="T96" fmla="*/ 225 w 308"/>
                  <a:gd name="T97" fmla="*/ 16 h 274"/>
                  <a:gd name="T98" fmla="*/ 218 w 308"/>
                  <a:gd name="T99" fmla="*/ 1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8" h="274">
                    <a:moveTo>
                      <a:pt x="279" y="67"/>
                    </a:moveTo>
                    <a:lnTo>
                      <a:pt x="279" y="67"/>
                    </a:lnTo>
                    <a:lnTo>
                      <a:pt x="281" y="75"/>
                    </a:lnTo>
                    <a:lnTo>
                      <a:pt x="279" y="75"/>
                    </a:lnTo>
                    <a:lnTo>
                      <a:pt x="279" y="77"/>
                    </a:lnTo>
                    <a:lnTo>
                      <a:pt x="283" y="77"/>
                    </a:lnTo>
                    <a:lnTo>
                      <a:pt x="286" y="73"/>
                    </a:lnTo>
                    <a:lnTo>
                      <a:pt x="288" y="71"/>
                    </a:lnTo>
                    <a:lnTo>
                      <a:pt x="283" y="69"/>
                    </a:lnTo>
                    <a:lnTo>
                      <a:pt x="279" y="67"/>
                    </a:lnTo>
                    <a:close/>
                    <a:moveTo>
                      <a:pt x="299" y="67"/>
                    </a:moveTo>
                    <a:lnTo>
                      <a:pt x="304" y="71"/>
                    </a:lnTo>
                    <a:lnTo>
                      <a:pt x="308" y="71"/>
                    </a:lnTo>
                    <a:lnTo>
                      <a:pt x="306" y="69"/>
                    </a:lnTo>
                    <a:lnTo>
                      <a:pt x="299" y="67"/>
                    </a:lnTo>
                    <a:close/>
                    <a:moveTo>
                      <a:pt x="252" y="77"/>
                    </a:moveTo>
                    <a:lnTo>
                      <a:pt x="252" y="77"/>
                    </a:lnTo>
                    <a:lnTo>
                      <a:pt x="252" y="79"/>
                    </a:lnTo>
                    <a:lnTo>
                      <a:pt x="252" y="81"/>
                    </a:lnTo>
                    <a:lnTo>
                      <a:pt x="254" y="81"/>
                    </a:lnTo>
                    <a:lnTo>
                      <a:pt x="256" y="79"/>
                    </a:lnTo>
                    <a:lnTo>
                      <a:pt x="256" y="77"/>
                    </a:lnTo>
                    <a:lnTo>
                      <a:pt x="252" y="77"/>
                    </a:lnTo>
                    <a:close/>
                    <a:moveTo>
                      <a:pt x="40" y="262"/>
                    </a:moveTo>
                    <a:lnTo>
                      <a:pt x="40" y="262"/>
                    </a:lnTo>
                    <a:lnTo>
                      <a:pt x="38" y="268"/>
                    </a:lnTo>
                    <a:lnTo>
                      <a:pt x="43" y="266"/>
                    </a:lnTo>
                    <a:lnTo>
                      <a:pt x="43" y="262"/>
                    </a:lnTo>
                    <a:lnTo>
                      <a:pt x="43" y="260"/>
                    </a:lnTo>
                    <a:lnTo>
                      <a:pt x="40" y="262"/>
                    </a:lnTo>
                    <a:close/>
                    <a:moveTo>
                      <a:pt x="4" y="264"/>
                    </a:moveTo>
                    <a:lnTo>
                      <a:pt x="4" y="264"/>
                    </a:lnTo>
                    <a:lnTo>
                      <a:pt x="0" y="268"/>
                    </a:lnTo>
                    <a:lnTo>
                      <a:pt x="0" y="270"/>
                    </a:lnTo>
                    <a:lnTo>
                      <a:pt x="4" y="268"/>
                    </a:lnTo>
                    <a:lnTo>
                      <a:pt x="4" y="266"/>
                    </a:lnTo>
                    <a:lnTo>
                      <a:pt x="7" y="264"/>
                    </a:lnTo>
                    <a:lnTo>
                      <a:pt x="9" y="264"/>
                    </a:lnTo>
                    <a:lnTo>
                      <a:pt x="7" y="262"/>
                    </a:lnTo>
                    <a:lnTo>
                      <a:pt x="4" y="264"/>
                    </a:lnTo>
                    <a:close/>
                    <a:moveTo>
                      <a:pt x="18" y="268"/>
                    </a:moveTo>
                    <a:lnTo>
                      <a:pt x="18" y="268"/>
                    </a:lnTo>
                    <a:lnTo>
                      <a:pt x="16" y="270"/>
                    </a:lnTo>
                    <a:lnTo>
                      <a:pt x="16" y="272"/>
                    </a:lnTo>
                    <a:lnTo>
                      <a:pt x="20" y="274"/>
                    </a:lnTo>
                    <a:lnTo>
                      <a:pt x="20" y="272"/>
                    </a:lnTo>
                    <a:lnTo>
                      <a:pt x="20" y="270"/>
                    </a:lnTo>
                    <a:lnTo>
                      <a:pt x="18" y="268"/>
                    </a:lnTo>
                    <a:close/>
                    <a:moveTo>
                      <a:pt x="216" y="8"/>
                    </a:moveTo>
                    <a:lnTo>
                      <a:pt x="216" y="8"/>
                    </a:lnTo>
                    <a:lnTo>
                      <a:pt x="205" y="8"/>
                    </a:lnTo>
                    <a:lnTo>
                      <a:pt x="191" y="6"/>
                    </a:lnTo>
                    <a:lnTo>
                      <a:pt x="169" y="4"/>
                    </a:lnTo>
                    <a:lnTo>
                      <a:pt x="153" y="4"/>
                    </a:lnTo>
                    <a:lnTo>
                      <a:pt x="144" y="4"/>
                    </a:lnTo>
                    <a:lnTo>
                      <a:pt x="137" y="4"/>
                    </a:lnTo>
                    <a:lnTo>
                      <a:pt x="135" y="2"/>
                    </a:lnTo>
                    <a:lnTo>
                      <a:pt x="130" y="0"/>
                    </a:lnTo>
                    <a:lnTo>
                      <a:pt x="126" y="2"/>
                    </a:lnTo>
                    <a:lnTo>
                      <a:pt x="124" y="4"/>
                    </a:lnTo>
                    <a:lnTo>
                      <a:pt x="119" y="8"/>
                    </a:lnTo>
                    <a:lnTo>
                      <a:pt x="115" y="8"/>
                    </a:lnTo>
                    <a:lnTo>
                      <a:pt x="110" y="8"/>
                    </a:lnTo>
                    <a:lnTo>
                      <a:pt x="106" y="10"/>
                    </a:lnTo>
                    <a:lnTo>
                      <a:pt x="103" y="14"/>
                    </a:lnTo>
                    <a:lnTo>
                      <a:pt x="108" y="24"/>
                    </a:lnTo>
                    <a:lnTo>
                      <a:pt x="110" y="34"/>
                    </a:lnTo>
                    <a:lnTo>
                      <a:pt x="115" y="30"/>
                    </a:lnTo>
                    <a:lnTo>
                      <a:pt x="117" y="30"/>
                    </a:lnTo>
                    <a:lnTo>
                      <a:pt x="119" y="30"/>
                    </a:lnTo>
                    <a:lnTo>
                      <a:pt x="119" y="32"/>
                    </a:lnTo>
                    <a:lnTo>
                      <a:pt x="119" y="34"/>
                    </a:lnTo>
                    <a:lnTo>
                      <a:pt x="124" y="34"/>
                    </a:lnTo>
                    <a:lnTo>
                      <a:pt x="135" y="32"/>
                    </a:lnTo>
                    <a:lnTo>
                      <a:pt x="137" y="34"/>
                    </a:lnTo>
                    <a:lnTo>
                      <a:pt x="139" y="34"/>
                    </a:lnTo>
                    <a:lnTo>
                      <a:pt x="142" y="36"/>
                    </a:lnTo>
                    <a:lnTo>
                      <a:pt x="139" y="40"/>
                    </a:lnTo>
                    <a:lnTo>
                      <a:pt x="135" y="44"/>
                    </a:lnTo>
                    <a:lnTo>
                      <a:pt x="133" y="46"/>
                    </a:lnTo>
                    <a:lnTo>
                      <a:pt x="135" y="48"/>
                    </a:lnTo>
                    <a:lnTo>
                      <a:pt x="139" y="56"/>
                    </a:lnTo>
                    <a:lnTo>
                      <a:pt x="139" y="60"/>
                    </a:lnTo>
                    <a:lnTo>
                      <a:pt x="137" y="61"/>
                    </a:lnTo>
                    <a:lnTo>
                      <a:pt x="135" y="65"/>
                    </a:lnTo>
                    <a:lnTo>
                      <a:pt x="135" y="67"/>
                    </a:lnTo>
                    <a:lnTo>
                      <a:pt x="135" y="73"/>
                    </a:lnTo>
                    <a:lnTo>
                      <a:pt x="135" y="77"/>
                    </a:lnTo>
                    <a:lnTo>
                      <a:pt x="130" y="81"/>
                    </a:lnTo>
                    <a:lnTo>
                      <a:pt x="130" y="83"/>
                    </a:lnTo>
                    <a:lnTo>
                      <a:pt x="133" y="87"/>
                    </a:lnTo>
                    <a:lnTo>
                      <a:pt x="135" y="89"/>
                    </a:lnTo>
                    <a:lnTo>
                      <a:pt x="133" y="91"/>
                    </a:lnTo>
                    <a:lnTo>
                      <a:pt x="130" y="97"/>
                    </a:lnTo>
                    <a:lnTo>
                      <a:pt x="133" y="101"/>
                    </a:lnTo>
                    <a:lnTo>
                      <a:pt x="135" y="103"/>
                    </a:lnTo>
                    <a:lnTo>
                      <a:pt x="137" y="103"/>
                    </a:lnTo>
                    <a:lnTo>
                      <a:pt x="137" y="105"/>
                    </a:lnTo>
                    <a:lnTo>
                      <a:pt x="135" y="111"/>
                    </a:lnTo>
                    <a:lnTo>
                      <a:pt x="137" y="113"/>
                    </a:lnTo>
                    <a:lnTo>
                      <a:pt x="151" y="129"/>
                    </a:lnTo>
                    <a:lnTo>
                      <a:pt x="160" y="129"/>
                    </a:lnTo>
                    <a:lnTo>
                      <a:pt x="171" y="127"/>
                    </a:lnTo>
                    <a:lnTo>
                      <a:pt x="171" y="123"/>
                    </a:lnTo>
                    <a:lnTo>
                      <a:pt x="180" y="123"/>
                    </a:lnTo>
                    <a:lnTo>
                      <a:pt x="184" y="123"/>
                    </a:lnTo>
                    <a:lnTo>
                      <a:pt x="191" y="125"/>
                    </a:lnTo>
                    <a:lnTo>
                      <a:pt x="200" y="123"/>
                    </a:lnTo>
                    <a:lnTo>
                      <a:pt x="200" y="121"/>
                    </a:lnTo>
                    <a:lnTo>
                      <a:pt x="202" y="119"/>
                    </a:lnTo>
                    <a:lnTo>
                      <a:pt x="205" y="115"/>
                    </a:lnTo>
                    <a:lnTo>
                      <a:pt x="209" y="109"/>
                    </a:lnTo>
                    <a:lnTo>
                      <a:pt x="216" y="107"/>
                    </a:lnTo>
                    <a:lnTo>
                      <a:pt x="220" y="105"/>
                    </a:lnTo>
                    <a:lnTo>
                      <a:pt x="225" y="103"/>
                    </a:lnTo>
                    <a:lnTo>
                      <a:pt x="225" y="99"/>
                    </a:lnTo>
                    <a:lnTo>
                      <a:pt x="225" y="95"/>
                    </a:lnTo>
                    <a:lnTo>
                      <a:pt x="234" y="85"/>
                    </a:lnTo>
                    <a:lnTo>
                      <a:pt x="236" y="83"/>
                    </a:lnTo>
                    <a:lnTo>
                      <a:pt x="236" y="81"/>
                    </a:lnTo>
                    <a:lnTo>
                      <a:pt x="234" y="77"/>
                    </a:lnTo>
                    <a:lnTo>
                      <a:pt x="232" y="75"/>
                    </a:lnTo>
                    <a:lnTo>
                      <a:pt x="232" y="71"/>
                    </a:lnTo>
                    <a:lnTo>
                      <a:pt x="238" y="67"/>
                    </a:lnTo>
                    <a:lnTo>
                      <a:pt x="247" y="56"/>
                    </a:lnTo>
                    <a:lnTo>
                      <a:pt x="252" y="50"/>
                    </a:lnTo>
                    <a:lnTo>
                      <a:pt x="259" y="44"/>
                    </a:lnTo>
                    <a:lnTo>
                      <a:pt x="270" y="40"/>
                    </a:lnTo>
                    <a:lnTo>
                      <a:pt x="277" y="38"/>
                    </a:lnTo>
                    <a:lnTo>
                      <a:pt x="279" y="34"/>
                    </a:lnTo>
                    <a:lnTo>
                      <a:pt x="281" y="28"/>
                    </a:lnTo>
                    <a:lnTo>
                      <a:pt x="279" y="22"/>
                    </a:lnTo>
                    <a:lnTo>
                      <a:pt x="277" y="22"/>
                    </a:lnTo>
                    <a:lnTo>
                      <a:pt x="274" y="24"/>
                    </a:lnTo>
                    <a:lnTo>
                      <a:pt x="272" y="24"/>
                    </a:lnTo>
                    <a:lnTo>
                      <a:pt x="263" y="26"/>
                    </a:lnTo>
                    <a:lnTo>
                      <a:pt x="259" y="26"/>
                    </a:lnTo>
                    <a:lnTo>
                      <a:pt x="256" y="24"/>
                    </a:lnTo>
                    <a:lnTo>
                      <a:pt x="247" y="22"/>
                    </a:lnTo>
                    <a:lnTo>
                      <a:pt x="243" y="20"/>
                    </a:lnTo>
                    <a:lnTo>
                      <a:pt x="238" y="22"/>
                    </a:lnTo>
                    <a:lnTo>
                      <a:pt x="236" y="22"/>
                    </a:lnTo>
                    <a:lnTo>
                      <a:pt x="236" y="20"/>
                    </a:lnTo>
                    <a:lnTo>
                      <a:pt x="234" y="18"/>
                    </a:lnTo>
                    <a:lnTo>
                      <a:pt x="232" y="18"/>
                    </a:lnTo>
                    <a:lnTo>
                      <a:pt x="229" y="18"/>
                    </a:lnTo>
                    <a:lnTo>
                      <a:pt x="225" y="16"/>
                    </a:lnTo>
                    <a:lnTo>
                      <a:pt x="220" y="16"/>
                    </a:lnTo>
                    <a:lnTo>
                      <a:pt x="220" y="14"/>
                    </a:lnTo>
                    <a:lnTo>
                      <a:pt x="218" y="10"/>
                    </a:lnTo>
                    <a:lnTo>
                      <a:pt x="21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3" name="Freeform 860"/>
              <p:cNvSpPr>
                <a:spLocks/>
              </p:cNvSpPr>
              <p:nvPr/>
            </p:nvSpPr>
            <p:spPr bwMode="auto">
              <a:xfrm>
                <a:off x="2763" y="1791"/>
                <a:ext cx="9" cy="10"/>
              </a:xfrm>
              <a:custGeom>
                <a:avLst/>
                <a:gdLst>
                  <a:gd name="T0" fmla="*/ 0 w 9"/>
                  <a:gd name="T1" fmla="*/ 0 h 10"/>
                  <a:gd name="T2" fmla="*/ 0 w 9"/>
                  <a:gd name="T3" fmla="*/ 0 h 10"/>
                  <a:gd name="T4" fmla="*/ 2 w 9"/>
                  <a:gd name="T5" fmla="*/ 8 h 10"/>
                  <a:gd name="T6" fmla="*/ 0 w 9"/>
                  <a:gd name="T7" fmla="*/ 8 h 10"/>
                  <a:gd name="T8" fmla="*/ 0 w 9"/>
                  <a:gd name="T9" fmla="*/ 10 h 10"/>
                  <a:gd name="T10" fmla="*/ 4 w 9"/>
                  <a:gd name="T11" fmla="*/ 10 h 10"/>
                  <a:gd name="T12" fmla="*/ 7 w 9"/>
                  <a:gd name="T13" fmla="*/ 6 h 10"/>
                  <a:gd name="T14" fmla="*/ 9 w 9"/>
                  <a:gd name="T15" fmla="*/ 4 h 10"/>
                  <a:gd name="T16" fmla="*/ 4 w 9"/>
                  <a:gd name="T17" fmla="*/ 2 h 10"/>
                  <a:gd name="T18" fmla="*/ 0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0"/>
                    </a:moveTo>
                    <a:lnTo>
                      <a:pt x="0" y="0"/>
                    </a:lnTo>
                    <a:lnTo>
                      <a:pt x="2" y="8"/>
                    </a:lnTo>
                    <a:lnTo>
                      <a:pt x="0" y="8"/>
                    </a:lnTo>
                    <a:lnTo>
                      <a:pt x="0" y="10"/>
                    </a:lnTo>
                    <a:lnTo>
                      <a:pt x="4" y="10"/>
                    </a:lnTo>
                    <a:lnTo>
                      <a:pt x="7" y="6"/>
                    </a:lnTo>
                    <a:lnTo>
                      <a:pt x="9" y="4"/>
                    </a:lnTo>
                    <a:lnTo>
                      <a:pt x="4"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4" name="Freeform 861"/>
              <p:cNvSpPr>
                <a:spLocks/>
              </p:cNvSpPr>
              <p:nvPr/>
            </p:nvSpPr>
            <p:spPr bwMode="auto">
              <a:xfrm>
                <a:off x="2783" y="1791"/>
                <a:ext cx="9" cy="4"/>
              </a:xfrm>
              <a:custGeom>
                <a:avLst/>
                <a:gdLst>
                  <a:gd name="T0" fmla="*/ 0 w 9"/>
                  <a:gd name="T1" fmla="*/ 0 h 4"/>
                  <a:gd name="T2" fmla="*/ 5 w 9"/>
                  <a:gd name="T3" fmla="*/ 4 h 4"/>
                  <a:gd name="T4" fmla="*/ 9 w 9"/>
                  <a:gd name="T5" fmla="*/ 4 h 4"/>
                  <a:gd name="T6" fmla="*/ 7 w 9"/>
                  <a:gd name="T7" fmla="*/ 2 h 4"/>
                  <a:gd name="T8" fmla="*/ 0 w 9"/>
                  <a:gd name="T9" fmla="*/ 0 h 4"/>
                </a:gdLst>
                <a:ahLst/>
                <a:cxnLst>
                  <a:cxn ang="0">
                    <a:pos x="T0" y="T1"/>
                  </a:cxn>
                  <a:cxn ang="0">
                    <a:pos x="T2" y="T3"/>
                  </a:cxn>
                  <a:cxn ang="0">
                    <a:pos x="T4" y="T5"/>
                  </a:cxn>
                  <a:cxn ang="0">
                    <a:pos x="T6" y="T7"/>
                  </a:cxn>
                  <a:cxn ang="0">
                    <a:pos x="T8" y="T9"/>
                  </a:cxn>
                </a:cxnLst>
                <a:rect l="0" t="0" r="r" b="b"/>
                <a:pathLst>
                  <a:path w="9" h="4">
                    <a:moveTo>
                      <a:pt x="0" y="0"/>
                    </a:moveTo>
                    <a:lnTo>
                      <a:pt x="5" y="4"/>
                    </a:lnTo>
                    <a:lnTo>
                      <a:pt x="9" y="4"/>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5" name="Freeform 862"/>
              <p:cNvSpPr>
                <a:spLocks/>
              </p:cNvSpPr>
              <p:nvPr/>
            </p:nvSpPr>
            <p:spPr bwMode="auto">
              <a:xfrm>
                <a:off x="2736" y="1801"/>
                <a:ext cx="4" cy="4"/>
              </a:xfrm>
              <a:custGeom>
                <a:avLst/>
                <a:gdLst>
                  <a:gd name="T0" fmla="*/ 0 w 4"/>
                  <a:gd name="T1" fmla="*/ 0 h 4"/>
                  <a:gd name="T2" fmla="*/ 0 w 4"/>
                  <a:gd name="T3" fmla="*/ 0 h 4"/>
                  <a:gd name="T4" fmla="*/ 0 w 4"/>
                  <a:gd name="T5" fmla="*/ 2 h 4"/>
                  <a:gd name="T6" fmla="*/ 0 w 4"/>
                  <a:gd name="T7" fmla="*/ 4 h 4"/>
                  <a:gd name="T8" fmla="*/ 2 w 4"/>
                  <a:gd name="T9" fmla="*/ 4 h 4"/>
                  <a:gd name="T10" fmla="*/ 4 w 4"/>
                  <a:gd name="T11" fmla="*/ 2 h 4"/>
                  <a:gd name="T12" fmla="*/ 4 w 4"/>
                  <a:gd name="T13" fmla="*/ 0 h 4"/>
                  <a:gd name="T14" fmla="*/ 0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0"/>
                    </a:moveTo>
                    <a:lnTo>
                      <a:pt x="0" y="0"/>
                    </a:lnTo>
                    <a:lnTo>
                      <a:pt x="0" y="2"/>
                    </a:lnTo>
                    <a:lnTo>
                      <a:pt x="0" y="4"/>
                    </a:lnTo>
                    <a:lnTo>
                      <a:pt x="2" y="4"/>
                    </a:lnTo>
                    <a:lnTo>
                      <a:pt x="4" y="2"/>
                    </a:lnTo>
                    <a:lnTo>
                      <a:pt x="4"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6" name="Freeform 863"/>
              <p:cNvSpPr>
                <a:spLocks/>
              </p:cNvSpPr>
              <p:nvPr/>
            </p:nvSpPr>
            <p:spPr bwMode="auto">
              <a:xfrm>
                <a:off x="2522" y="1984"/>
                <a:ext cx="5" cy="8"/>
              </a:xfrm>
              <a:custGeom>
                <a:avLst/>
                <a:gdLst>
                  <a:gd name="T0" fmla="*/ 2 w 5"/>
                  <a:gd name="T1" fmla="*/ 2 h 8"/>
                  <a:gd name="T2" fmla="*/ 2 w 5"/>
                  <a:gd name="T3" fmla="*/ 2 h 8"/>
                  <a:gd name="T4" fmla="*/ 0 w 5"/>
                  <a:gd name="T5" fmla="*/ 8 h 8"/>
                  <a:gd name="T6" fmla="*/ 5 w 5"/>
                  <a:gd name="T7" fmla="*/ 6 h 8"/>
                  <a:gd name="T8" fmla="*/ 5 w 5"/>
                  <a:gd name="T9" fmla="*/ 2 h 8"/>
                  <a:gd name="T10" fmla="*/ 5 w 5"/>
                  <a:gd name="T11" fmla="*/ 0 h 8"/>
                  <a:gd name="T12" fmla="*/ 2 w 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2" y="2"/>
                    </a:moveTo>
                    <a:lnTo>
                      <a:pt x="2" y="2"/>
                    </a:lnTo>
                    <a:lnTo>
                      <a:pt x="0" y="8"/>
                    </a:lnTo>
                    <a:lnTo>
                      <a:pt x="5" y="6"/>
                    </a:lnTo>
                    <a:lnTo>
                      <a:pt x="5" y="2"/>
                    </a:lnTo>
                    <a:lnTo>
                      <a:pt x="5" y="0"/>
                    </a:lnTo>
                    <a:lnTo>
                      <a:pt x="2"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7" name="Freeform 864"/>
              <p:cNvSpPr>
                <a:spLocks/>
              </p:cNvSpPr>
              <p:nvPr/>
            </p:nvSpPr>
            <p:spPr bwMode="auto">
              <a:xfrm>
                <a:off x="2484" y="1986"/>
                <a:ext cx="9" cy="8"/>
              </a:xfrm>
              <a:custGeom>
                <a:avLst/>
                <a:gdLst>
                  <a:gd name="T0" fmla="*/ 4 w 9"/>
                  <a:gd name="T1" fmla="*/ 2 h 8"/>
                  <a:gd name="T2" fmla="*/ 4 w 9"/>
                  <a:gd name="T3" fmla="*/ 2 h 8"/>
                  <a:gd name="T4" fmla="*/ 0 w 9"/>
                  <a:gd name="T5" fmla="*/ 6 h 8"/>
                  <a:gd name="T6" fmla="*/ 0 w 9"/>
                  <a:gd name="T7" fmla="*/ 8 h 8"/>
                  <a:gd name="T8" fmla="*/ 4 w 9"/>
                  <a:gd name="T9" fmla="*/ 6 h 8"/>
                  <a:gd name="T10" fmla="*/ 4 w 9"/>
                  <a:gd name="T11" fmla="*/ 4 h 8"/>
                  <a:gd name="T12" fmla="*/ 7 w 9"/>
                  <a:gd name="T13" fmla="*/ 2 h 8"/>
                  <a:gd name="T14" fmla="*/ 9 w 9"/>
                  <a:gd name="T15" fmla="*/ 2 h 8"/>
                  <a:gd name="T16" fmla="*/ 7 w 9"/>
                  <a:gd name="T17" fmla="*/ 0 h 8"/>
                  <a:gd name="T18" fmla="*/ 4 w 9"/>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4" y="2"/>
                    </a:moveTo>
                    <a:lnTo>
                      <a:pt x="4" y="2"/>
                    </a:lnTo>
                    <a:lnTo>
                      <a:pt x="0" y="6"/>
                    </a:lnTo>
                    <a:lnTo>
                      <a:pt x="0" y="8"/>
                    </a:lnTo>
                    <a:lnTo>
                      <a:pt x="4" y="6"/>
                    </a:lnTo>
                    <a:lnTo>
                      <a:pt x="4" y="4"/>
                    </a:lnTo>
                    <a:lnTo>
                      <a:pt x="7" y="2"/>
                    </a:lnTo>
                    <a:lnTo>
                      <a:pt x="9" y="2"/>
                    </a:lnTo>
                    <a:lnTo>
                      <a:pt x="7" y="0"/>
                    </a:lnTo>
                    <a:lnTo>
                      <a:pt x="4"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8" name="Freeform 865"/>
              <p:cNvSpPr>
                <a:spLocks/>
              </p:cNvSpPr>
              <p:nvPr/>
            </p:nvSpPr>
            <p:spPr bwMode="auto">
              <a:xfrm>
                <a:off x="2500" y="1992"/>
                <a:ext cx="4" cy="6"/>
              </a:xfrm>
              <a:custGeom>
                <a:avLst/>
                <a:gdLst>
                  <a:gd name="T0" fmla="*/ 2 w 4"/>
                  <a:gd name="T1" fmla="*/ 0 h 6"/>
                  <a:gd name="T2" fmla="*/ 2 w 4"/>
                  <a:gd name="T3" fmla="*/ 0 h 6"/>
                  <a:gd name="T4" fmla="*/ 0 w 4"/>
                  <a:gd name="T5" fmla="*/ 2 h 6"/>
                  <a:gd name="T6" fmla="*/ 0 w 4"/>
                  <a:gd name="T7" fmla="*/ 4 h 6"/>
                  <a:gd name="T8" fmla="*/ 4 w 4"/>
                  <a:gd name="T9" fmla="*/ 6 h 6"/>
                  <a:gd name="T10" fmla="*/ 4 w 4"/>
                  <a:gd name="T11" fmla="*/ 4 h 6"/>
                  <a:gd name="T12" fmla="*/ 4 w 4"/>
                  <a:gd name="T13" fmla="*/ 2 h 6"/>
                  <a:gd name="T14" fmla="*/ 2 w 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2" y="0"/>
                    </a:moveTo>
                    <a:lnTo>
                      <a:pt x="2" y="0"/>
                    </a:lnTo>
                    <a:lnTo>
                      <a:pt x="0" y="2"/>
                    </a:lnTo>
                    <a:lnTo>
                      <a:pt x="0" y="4"/>
                    </a:lnTo>
                    <a:lnTo>
                      <a:pt x="4" y="6"/>
                    </a:lnTo>
                    <a:lnTo>
                      <a:pt x="4" y="4"/>
                    </a:lnTo>
                    <a:lnTo>
                      <a:pt x="4"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9" name="Freeform 866"/>
              <p:cNvSpPr>
                <a:spLocks/>
              </p:cNvSpPr>
              <p:nvPr/>
            </p:nvSpPr>
            <p:spPr bwMode="auto">
              <a:xfrm>
                <a:off x="2587" y="1724"/>
                <a:ext cx="178" cy="129"/>
              </a:xfrm>
              <a:custGeom>
                <a:avLst/>
                <a:gdLst>
                  <a:gd name="T0" fmla="*/ 113 w 178"/>
                  <a:gd name="T1" fmla="*/ 8 h 129"/>
                  <a:gd name="T2" fmla="*/ 88 w 178"/>
                  <a:gd name="T3" fmla="*/ 6 h 129"/>
                  <a:gd name="T4" fmla="*/ 50 w 178"/>
                  <a:gd name="T5" fmla="*/ 4 h 129"/>
                  <a:gd name="T6" fmla="*/ 34 w 178"/>
                  <a:gd name="T7" fmla="*/ 4 h 129"/>
                  <a:gd name="T8" fmla="*/ 27 w 178"/>
                  <a:gd name="T9" fmla="*/ 0 h 129"/>
                  <a:gd name="T10" fmla="*/ 21 w 178"/>
                  <a:gd name="T11" fmla="*/ 4 h 129"/>
                  <a:gd name="T12" fmla="*/ 12 w 178"/>
                  <a:gd name="T13" fmla="*/ 8 h 129"/>
                  <a:gd name="T14" fmla="*/ 3 w 178"/>
                  <a:gd name="T15" fmla="*/ 10 h 129"/>
                  <a:gd name="T16" fmla="*/ 5 w 178"/>
                  <a:gd name="T17" fmla="*/ 24 h 129"/>
                  <a:gd name="T18" fmla="*/ 12 w 178"/>
                  <a:gd name="T19" fmla="*/ 30 h 129"/>
                  <a:gd name="T20" fmla="*/ 16 w 178"/>
                  <a:gd name="T21" fmla="*/ 30 h 129"/>
                  <a:gd name="T22" fmla="*/ 16 w 178"/>
                  <a:gd name="T23" fmla="*/ 34 h 129"/>
                  <a:gd name="T24" fmla="*/ 32 w 178"/>
                  <a:gd name="T25" fmla="*/ 32 h 129"/>
                  <a:gd name="T26" fmla="*/ 36 w 178"/>
                  <a:gd name="T27" fmla="*/ 34 h 129"/>
                  <a:gd name="T28" fmla="*/ 36 w 178"/>
                  <a:gd name="T29" fmla="*/ 40 h 129"/>
                  <a:gd name="T30" fmla="*/ 30 w 178"/>
                  <a:gd name="T31" fmla="*/ 46 h 129"/>
                  <a:gd name="T32" fmla="*/ 36 w 178"/>
                  <a:gd name="T33" fmla="*/ 56 h 129"/>
                  <a:gd name="T34" fmla="*/ 34 w 178"/>
                  <a:gd name="T35" fmla="*/ 61 h 129"/>
                  <a:gd name="T36" fmla="*/ 32 w 178"/>
                  <a:gd name="T37" fmla="*/ 67 h 129"/>
                  <a:gd name="T38" fmla="*/ 32 w 178"/>
                  <a:gd name="T39" fmla="*/ 77 h 129"/>
                  <a:gd name="T40" fmla="*/ 27 w 178"/>
                  <a:gd name="T41" fmla="*/ 83 h 129"/>
                  <a:gd name="T42" fmla="*/ 32 w 178"/>
                  <a:gd name="T43" fmla="*/ 89 h 129"/>
                  <a:gd name="T44" fmla="*/ 27 w 178"/>
                  <a:gd name="T45" fmla="*/ 97 h 129"/>
                  <a:gd name="T46" fmla="*/ 32 w 178"/>
                  <a:gd name="T47" fmla="*/ 103 h 129"/>
                  <a:gd name="T48" fmla="*/ 34 w 178"/>
                  <a:gd name="T49" fmla="*/ 105 h 129"/>
                  <a:gd name="T50" fmla="*/ 34 w 178"/>
                  <a:gd name="T51" fmla="*/ 113 h 129"/>
                  <a:gd name="T52" fmla="*/ 57 w 178"/>
                  <a:gd name="T53" fmla="*/ 129 h 129"/>
                  <a:gd name="T54" fmla="*/ 68 w 178"/>
                  <a:gd name="T55" fmla="*/ 123 h 129"/>
                  <a:gd name="T56" fmla="*/ 81 w 178"/>
                  <a:gd name="T57" fmla="*/ 123 h 129"/>
                  <a:gd name="T58" fmla="*/ 97 w 178"/>
                  <a:gd name="T59" fmla="*/ 123 h 129"/>
                  <a:gd name="T60" fmla="*/ 99 w 178"/>
                  <a:gd name="T61" fmla="*/ 119 h 129"/>
                  <a:gd name="T62" fmla="*/ 106 w 178"/>
                  <a:gd name="T63" fmla="*/ 109 h 129"/>
                  <a:gd name="T64" fmla="*/ 117 w 178"/>
                  <a:gd name="T65" fmla="*/ 105 h 129"/>
                  <a:gd name="T66" fmla="*/ 122 w 178"/>
                  <a:gd name="T67" fmla="*/ 99 h 129"/>
                  <a:gd name="T68" fmla="*/ 131 w 178"/>
                  <a:gd name="T69" fmla="*/ 85 h 129"/>
                  <a:gd name="T70" fmla="*/ 133 w 178"/>
                  <a:gd name="T71" fmla="*/ 81 h 129"/>
                  <a:gd name="T72" fmla="*/ 129 w 178"/>
                  <a:gd name="T73" fmla="*/ 75 h 129"/>
                  <a:gd name="T74" fmla="*/ 135 w 178"/>
                  <a:gd name="T75" fmla="*/ 67 h 129"/>
                  <a:gd name="T76" fmla="*/ 149 w 178"/>
                  <a:gd name="T77" fmla="*/ 50 h 129"/>
                  <a:gd name="T78" fmla="*/ 167 w 178"/>
                  <a:gd name="T79" fmla="*/ 40 h 129"/>
                  <a:gd name="T80" fmla="*/ 176 w 178"/>
                  <a:gd name="T81" fmla="*/ 34 h 129"/>
                  <a:gd name="T82" fmla="*/ 176 w 178"/>
                  <a:gd name="T83" fmla="*/ 22 h 129"/>
                  <a:gd name="T84" fmla="*/ 171 w 178"/>
                  <a:gd name="T85" fmla="*/ 24 h 129"/>
                  <a:gd name="T86" fmla="*/ 160 w 178"/>
                  <a:gd name="T87" fmla="*/ 26 h 129"/>
                  <a:gd name="T88" fmla="*/ 153 w 178"/>
                  <a:gd name="T89" fmla="*/ 24 h 129"/>
                  <a:gd name="T90" fmla="*/ 140 w 178"/>
                  <a:gd name="T91" fmla="*/ 20 h 129"/>
                  <a:gd name="T92" fmla="*/ 133 w 178"/>
                  <a:gd name="T93" fmla="*/ 22 h 129"/>
                  <a:gd name="T94" fmla="*/ 131 w 178"/>
                  <a:gd name="T95" fmla="*/ 18 h 129"/>
                  <a:gd name="T96" fmla="*/ 126 w 178"/>
                  <a:gd name="T97" fmla="*/ 18 h 129"/>
                  <a:gd name="T98" fmla="*/ 117 w 178"/>
                  <a:gd name="T99" fmla="*/ 16 h 129"/>
                  <a:gd name="T100" fmla="*/ 115 w 178"/>
                  <a:gd name="T101"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8" h="129">
                    <a:moveTo>
                      <a:pt x="113" y="8"/>
                    </a:moveTo>
                    <a:lnTo>
                      <a:pt x="113" y="8"/>
                    </a:lnTo>
                    <a:lnTo>
                      <a:pt x="102" y="8"/>
                    </a:lnTo>
                    <a:lnTo>
                      <a:pt x="88" y="6"/>
                    </a:lnTo>
                    <a:lnTo>
                      <a:pt x="66" y="4"/>
                    </a:lnTo>
                    <a:lnTo>
                      <a:pt x="50" y="4"/>
                    </a:lnTo>
                    <a:lnTo>
                      <a:pt x="41" y="4"/>
                    </a:lnTo>
                    <a:lnTo>
                      <a:pt x="34" y="4"/>
                    </a:lnTo>
                    <a:lnTo>
                      <a:pt x="32" y="2"/>
                    </a:lnTo>
                    <a:lnTo>
                      <a:pt x="27" y="0"/>
                    </a:lnTo>
                    <a:lnTo>
                      <a:pt x="23" y="2"/>
                    </a:lnTo>
                    <a:lnTo>
                      <a:pt x="21" y="4"/>
                    </a:lnTo>
                    <a:lnTo>
                      <a:pt x="16" y="8"/>
                    </a:lnTo>
                    <a:lnTo>
                      <a:pt x="12" y="8"/>
                    </a:lnTo>
                    <a:lnTo>
                      <a:pt x="7" y="8"/>
                    </a:lnTo>
                    <a:lnTo>
                      <a:pt x="3" y="10"/>
                    </a:lnTo>
                    <a:lnTo>
                      <a:pt x="0" y="14"/>
                    </a:lnTo>
                    <a:lnTo>
                      <a:pt x="5" y="24"/>
                    </a:lnTo>
                    <a:lnTo>
                      <a:pt x="7" y="34"/>
                    </a:lnTo>
                    <a:lnTo>
                      <a:pt x="12" y="30"/>
                    </a:lnTo>
                    <a:lnTo>
                      <a:pt x="14" y="30"/>
                    </a:lnTo>
                    <a:lnTo>
                      <a:pt x="16" y="30"/>
                    </a:lnTo>
                    <a:lnTo>
                      <a:pt x="16" y="32"/>
                    </a:lnTo>
                    <a:lnTo>
                      <a:pt x="16" y="34"/>
                    </a:lnTo>
                    <a:lnTo>
                      <a:pt x="21" y="34"/>
                    </a:lnTo>
                    <a:lnTo>
                      <a:pt x="32" y="32"/>
                    </a:lnTo>
                    <a:lnTo>
                      <a:pt x="34" y="34"/>
                    </a:lnTo>
                    <a:lnTo>
                      <a:pt x="36" y="34"/>
                    </a:lnTo>
                    <a:lnTo>
                      <a:pt x="39" y="36"/>
                    </a:lnTo>
                    <a:lnTo>
                      <a:pt x="36" y="40"/>
                    </a:lnTo>
                    <a:lnTo>
                      <a:pt x="32" y="44"/>
                    </a:lnTo>
                    <a:lnTo>
                      <a:pt x="30" y="46"/>
                    </a:lnTo>
                    <a:lnTo>
                      <a:pt x="32" y="48"/>
                    </a:lnTo>
                    <a:lnTo>
                      <a:pt x="36" y="56"/>
                    </a:lnTo>
                    <a:lnTo>
                      <a:pt x="36" y="60"/>
                    </a:lnTo>
                    <a:lnTo>
                      <a:pt x="34" y="61"/>
                    </a:lnTo>
                    <a:lnTo>
                      <a:pt x="32" y="65"/>
                    </a:lnTo>
                    <a:lnTo>
                      <a:pt x="32" y="67"/>
                    </a:lnTo>
                    <a:lnTo>
                      <a:pt x="32" y="73"/>
                    </a:lnTo>
                    <a:lnTo>
                      <a:pt x="32" y="77"/>
                    </a:lnTo>
                    <a:lnTo>
                      <a:pt x="27" y="81"/>
                    </a:lnTo>
                    <a:lnTo>
                      <a:pt x="27" y="83"/>
                    </a:lnTo>
                    <a:lnTo>
                      <a:pt x="30" y="87"/>
                    </a:lnTo>
                    <a:lnTo>
                      <a:pt x="32" y="89"/>
                    </a:lnTo>
                    <a:lnTo>
                      <a:pt x="30" y="91"/>
                    </a:lnTo>
                    <a:lnTo>
                      <a:pt x="27" y="97"/>
                    </a:lnTo>
                    <a:lnTo>
                      <a:pt x="30" y="101"/>
                    </a:lnTo>
                    <a:lnTo>
                      <a:pt x="32" y="103"/>
                    </a:lnTo>
                    <a:lnTo>
                      <a:pt x="34" y="103"/>
                    </a:lnTo>
                    <a:lnTo>
                      <a:pt x="34" y="105"/>
                    </a:lnTo>
                    <a:lnTo>
                      <a:pt x="32" y="111"/>
                    </a:lnTo>
                    <a:lnTo>
                      <a:pt x="34" y="113"/>
                    </a:lnTo>
                    <a:lnTo>
                      <a:pt x="48" y="129"/>
                    </a:lnTo>
                    <a:lnTo>
                      <a:pt x="57" y="129"/>
                    </a:lnTo>
                    <a:lnTo>
                      <a:pt x="68" y="127"/>
                    </a:lnTo>
                    <a:lnTo>
                      <a:pt x="68" y="123"/>
                    </a:lnTo>
                    <a:lnTo>
                      <a:pt x="77" y="123"/>
                    </a:lnTo>
                    <a:lnTo>
                      <a:pt x="81" y="123"/>
                    </a:lnTo>
                    <a:lnTo>
                      <a:pt x="88" y="125"/>
                    </a:lnTo>
                    <a:lnTo>
                      <a:pt x="97" y="123"/>
                    </a:lnTo>
                    <a:lnTo>
                      <a:pt x="97" y="121"/>
                    </a:lnTo>
                    <a:lnTo>
                      <a:pt x="99" y="119"/>
                    </a:lnTo>
                    <a:lnTo>
                      <a:pt x="102" y="115"/>
                    </a:lnTo>
                    <a:lnTo>
                      <a:pt x="106" y="109"/>
                    </a:lnTo>
                    <a:lnTo>
                      <a:pt x="113" y="107"/>
                    </a:lnTo>
                    <a:lnTo>
                      <a:pt x="117" y="105"/>
                    </a:lnTo>
                    <a:lnTo>
                      <a:pt x="122" y="103"/>
                    </a:lnTo>
                    <a:lnTo>
                      <a:pt x="122" y="99"/>
                    </a:lnTo>
                    <a:lnTo>
                      <a:pt x="122" y="95"/>
                    </a:lnTo>
                    <a:lnTo>
                      <a:pt x="131" y="85"/>
                    </a:lnTo>
                    <a:lnTo>
                      <a:pt x="133" y="83"/>
                    </a:lnTo>
                    <a:lnTo>
                      <a:pt x="133" y="81"/>
                    </a:lnTo>
                    <a:lnTo>
                      <a:pt x="131" y="77"/>
                    </a:lnTo>
                    <a:lnTo>
                      <a:pt x="129" y="75"/>
                    </a:lnTo>
                    <a:lnTo>
                      <a:pt x="129" y="71"/>
                    </a:lnTo>
                    <a:lnTo>
                      <a:pt x="135" y="67"/>
                    </a:lnTo>
                    <a:lnTo>
                      <a:pt x="144" y="56"/>
                    </a:lnTo>
                    <a:lnTo>
                      <a:pt x="149" y="50"/>
                    </a:lnTo>
                    <a:lnTo>
                      <a:pt x="156" y="44"/>
                    </a:lnTo>
                    <a:lnTo>
                      <a:pt x="167" y="40"/>
                    </a:lnTo>
                    <a:lnTo>
                      <a:pt x="174" y="38"/>
                    </a:lnTo>
                    <a:lnTo>
                      <a:pt x="176" y="34"/>
                    </a:lnTo>
                    <a:lnTo>
                      <a:pt x="178" y="28"/>
                    </a:lnTo>
                    <a:lnTo>
                      <a:pt x="176" y="22"/>
                    </a:lnTo>
                    <a:lnTo>
                      <a:pt x="174" y="22"/>
                    </a:lnTo>
                    <a:lnTo>
                      <a:pt x="171" y="24"/>
                    </a:lnTo>
                    <a:lnTo>
                      <a:pt x="169" y="24"/>
                    </a:lnTo>
                    <a:lnTo>
                      <a:pt x="160" y="26"/>
                    </a:lnTo>
                    <a:lnTo>
                      <a:pt x="156" y="26"/>
                    </a:lnTo>
                    <a:lnTo>
                      <a:pt x="153" y="24"/>
                    </a:lnTo>
                    <a:lnTo>
                      <a:pt x="144" y="22"/>
                    </a:lnTo>
                    <a:lnTo>
                      <a:pt x="140" y="20"/>
                    </a:lnTo>
                    <a:lnTo>
                      <a:pt x="135" y="22"/>
                    </a:lnTo>
                    <a:lnTo>
                      <a:pt x="133" y="22"/>
                    </a:lnTo>
                    <a:lnTo>
                      <a:pt x="133" y="20"/>
                    </a:lnTo>
                    <a:lnTo>
                      <a:pt x="131" y="18"/>
                    </a:lnTo>
                    <a:lnTo>
                      <a:pt x="129" y="18"/>
                    </a:lnTo>
                    <a:lnTo>
                      <a:pt x="126" y="18"/>
                    </a:lnTo>
                    <a:lnTo>
                      <a:pt x="122" y="16"/>
                    </a:lnTo>
                    <a:lnTo>
                      <a:pt x="117" y="16"/>
                    </a:lnTo>
                    <a:lnTo>
                      <a:pt x="117" y="14"/>
                    </a:lnTo>
                    <a:lnTo>
                      <a:pt x="115" y="10"/>
                    </a:lnTo>
                    <a:lnTo>
                      <a:pt x="113" y="8"/>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8" name="Group 871"/>
            <p:cNvGrpSpPr>
              <a:grpSpLocks/>
            </p:cNvGrpSpPr>
            <p:nvPr/>
          </p:nvGrpSpPr>
          <p:grpSpPr bwMode="auto">
            <a:xfrm>
              <a:off x="2942" y="2769"/>
              <a:ext cx="230" cy="203"/>
              <a:chOff x="2942" y="2769"/>
              <a:chExt cx="230" cy="203"/>
            </a:xfrm>
            <a:grpFill/>
          </p:grpSpPr>
          <p:sp>
            <p:nvSpPr>
              <p:cNvPr id="2899" name="Freeform 868"/>
              <p:cNvSpPr>
                <a:spLocks noEditPoints="1"/>
              </p:cNvSpPr>
              <p:nvPr/>
            </p:nvSpPr>
            <p:spPr bwMode="auto">
              <a:xfrm>
                <a:off x="2942" y="2769"/>
                <a:ext cx="230" cy="203"/>
              </a:xfrm>
              <a:custGeom>
                <a:avLst/>
                <a:gdLst>
                  <a:gd name="T0" fmla="*/ 228 w 230"/>
                  <a:gd name="T1" fmla="*/ 96 h 203"/>
                  <a:gd name="T2" fmla="*/ 225 w 230"/>
                  <a:gd name="T3" fmla="*/ 106 h 203"/>
                  <a:gd name="T4" fmla="*/ 196 w 230"/>
                  <a:gd name="T5" fmla="*/ 136 h 203"/>
                  <a:gd name="T6" fmla="*/ 194 w 230"/>
                  <a:gd name="T7" fmla="*/ 142 h 203"/>
                  <a:gd name="T8" fmla="*/ 164 w 230"/>
                  <a:gd name="T9" fmla="*/ 169 h 203"/>
                  <a:gd name="T10" fmla="*/ 142 w 230"/>
                  <a:gd name="T11" fmla="*/ 185 h 203"/>
                  <a:gd name="T12" fmla="*/ 133 w 230"/>
                  <a:gd name="T13" fmla="*/ 189 h 203"/>
                  <a:gd name="T14" fmla="*/ 108 w 230"/>
                  <a:gd name="T15" fmla="*/ 193 h 203"/>
                  <a:gd name="T16" fmla="*/ 83 w 230"/>
                  <a:gd name="T17" fmla="*/ 191 h 203"/>
                  <a:gd name="T18" fmla="*/ 65 w 230"/>
                  <a:gd name="T19" fmla="*/ 195 h 203"/>
                  <a:gd name="T20" fmla="*/ 47 w 230"/>
                  <a:gd name="T21" fmla="*/ 203 h 203"/>
                  <a:gd name="T22" fmla="*/ 31 w 230"/>
                  <a:gd name="T23" fmla="*/ 199 h 203"/>
                  <a:gd name="T24" fmla="*/ 25 w 230"/>
                  <a:gd name="T25" fmla="*/ 197 h 203"/>
                  <a:gd name="T26" fmla="*/ 20 w 230"/>
                  <a:gd name="T27" fmla="*/ 175 h 203"/>
                  <a:gd name="T28" fmla="*/ 20 w 230"/>
                  <a:gd name="T29" fmla="*/ 169 h 203"/>
                  <a:gd name="T30" fmla="*/ 22 w 230"/>
                  <a:gd name="T31" fmla="*/ 149 h 203"/>
                  <a:gd name="T32" fmla="*/ 11 w 230"/>
                  <a:gd name="T33" fmla="*/ 134 h 203"/>
                  <a:gd name="T34" fmla="*/ 9 w 230"/>
                  <a:gd name="T35" fmla="*/ 116 h 203"/>
                  <a:gd name="T36" fmla="*/ 9 w 230"/>
                  <a:gd name="T37" fmla="*/ 100 h 203"/>
                  <a:gd name="T38" fmla="*/ 16 w 230"/>
                  <a:gd name="T39" fmla="*/ 100 h 203"/>
                  <a:gd name="T40" fmla="*/ 18 w 230"/>
                  <a:gd name="T41" fmla="*/ 106 h 203"/>
                  <a:gd name="T42" fmla="*/ 31 w 230"/>
                  <a:gd name="T43" fmla="*/ 106 h 203"/>
                  <a:gd name="T44" fmla="*/ 41 w 230"/>
                  <a:gd name="T45" fmla="*/ 100 h 203"/>
                  <a:gd name="T46" fmla="*/ 47 w 230"/>
                  <a:gd name="T47" fmla="*/ 50 h 203"/>
                  <a:gd name="T48" fmla="*/ 56 w 230"/>
                  <a:gd name="T49" fmla="*/ 58 h 203"/>
                  <a:gd name="T50" fmla="*/ 59 w 230"/>
                  <a:gd name="T51" fmla="*/ 76 h 203"/>
                  <a:gd name="T52" fmla="*/ 63 w 230"/>
                  <a:gd name="T53" fmla="*/ 78 h 203"/>
                  <a:gd name="T54" fmla="*/ 77 w 230"/>
                  <a:gd name="T55" fmla="*/ 72 h 203"/>
                  <a:gd name="T56" fmla="*/ 95 w 230"/>
                  <a:gd name="T57" fmla="*/ 64 h 203"/>
                  <a:gd name="T58" fmla="*/ 97 w 230"/>
                  <a:gd name="T59" fmla="*/ 54 h 203"/>
                  <a:gd name="T60" fmla="*/ 106 w 230"/>
                  <a:gd name="T61" fmla="*/ 56 h 203"/>
                  <a:gd name="T62" fmla="*/ 113 w 230"/>
                  <a:gd name="T63" fmla="*/ 54 h 203"/>
                  <a:gd name="T64" fmla="*/ 122 w 230"/>
                  <a:gd name="T65" fmla="*/ 56 h 203"/>
                  <a:gd name="T66" fmla="*/ 133 w 230"/>
                  <a:gd name="T67" fmla="*/ 58 h 203"/>
                  <a:gd name="T68" fmla="*/ 135 w 230"/>
                  <a:gd name="T69" fmla="*/ 38 h 203"/>
                  <a:gd name="T70" fmla="*/ 144 w 230"/>
                  <a:gd name="T71" fmla="*/ 30 h 203"/>
                  <a:gd name="T72" fmla="*/ 151 w 230"/>
                  <a:gd name="T73" fmla="*/ 22 h 203"/>
                  <a:gd name="T74" fmla="*/ 158 w 230"/>
                  <a:gd name="T75" fmla="*/ 14 h 203"/>
                  <a:gd name="T76" fmla="*/ 174 w 230"/>
                  <a:gd name="T77" fmla="*/ 8 h 203"/>
                  <a:gd name="T78" fmla="*/ 178 w 230"/>
                  <a:gd name="T79" fmla="*/ 6 h 203"/>
                  <a:gd name="T80" fmla="*/ 187 w 230"/>
                  <a:gd name="T81" fmla="*/ 0 h 203"/>
                  <a:gd name="T82" fmla="*/ 198 w 230"/>
                  <a:gd name="T83" fmla="*/ 0 h 203"/>
                  <a:gd name="T84" fmla="*/ 207 w 230"/>
                  <a:gd name="T85" fmla="*/ 2 h 203"/>
                  <a:gd name="T86" fmla="*/ 216 w 230"/>
                  <a:gd name="T87" fmla="*/ 10 h 203"/>
                  <a:gd name="T88" fmla="*/ 214 w 230"/>
                  <a:gd name="T89" fmla="*/ 32 h 203"/>
                  <a:gd name="T90" fmla="*/ 212 w 230"/>
                  <a:gd name="T91" fmla="*/ 48 h 203"/>
                  <a:gd name="T92" fmla="*/ 216 w 230"/>
                  <a:gd name="T93" fmla="*/ 56 h 203"/>
                  <a:gd name="T94" fmla="*/ 207 w 230"/>
                  <a:gd name="T95" fmla="*/ 56 h 203"/>
                  <a:gd name="T96" fmla="*/ 205 w 230"/>
                  <a:gd name="T97" fmla="*/ 68 h 203"/>
                  <a:gd name="T98" fmla="*/ 212 w 230"/>
                  <a:gd name="T99" fmla="*/ 76 h 203"/>
                  <a:gd name="T100" fmla="*/ 230 w 230"/>
                  <a:gd name="T101" fmla="*/ 70 h 203"/>
                  <a:gd name="T102" fmla="*/ 164 w 230"/>
                  <a:gd name="T103" fmla="*/ 128 h 203"/>
                  <a:gd name="T104" fmla="*/ 176 w 230"/>
                  <a:gd name="T105" fmla="*/ 124 h 203"/>
                  <a:gd name="T106" fmla="*/ 169 w 230"/>
                  <a:gd name="T107" fmla="*/ 114 h 203"/>
                  <a:gd name="T108" fmla="*/ 155 w 230"/>
                  <a:gd name="T109" fmla="*/ 118 h 203"/>
                  <a:gd name="T110" fmla="*/ 149 w 230"/>
                  <a:gd name="T111" fmla="*/ 124 h 203"/>
                  <a:gd name="T112" fmla="*/ 153 w 230"/>
                  <a:gd name="T113" fmla="*/ 132 h 203"/>
                  <a:gd name="T114" fmla="*/ 160 w 230"/>
                  <a:gd name="T115" fmla="*/ 1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 h="203">
                    <a:moveTo>
                      <a:pt x="230" y="70"/>
                    </a:moveTo>
                    <a:lnTo>
                      <a:pt x="230" y="70"/>
                    </a:lnTo>
                    <a:lnTo>
                      <a:pt x="228" y="96"/>
                    </a:lnTo>
                    <a:lnTo>
                      <a:pt x="221" y="96"/>
                    </a:lnTo>
                    <a:lnTo>
                      <a:pt x="221" y="102"/>
                    </a:lnTo>
                    <a:lnTo>
                      <a:pt x="225" y="106"/>
                    </a:lnTo>
                    <a:lnTo>
                      <a:pt x="207" y="116"/>
                    </a:lnTo>
                    <a:lnTo>
                      <a:pt x="203" y="126"/>
                    </a:lnTo>
                    <a:lnTo>
                      <a:pt x="196" y="136"/>
                    </a:lnTo>
                    <a:lnTo>
                      <a:pt x="194" y="136"/>
                    </a:lnTo>
                    <a:lnTo>
                      <a:pt x="196" y="140"/>
                    </a:lnTo>
                    <a:lnTo>
                      <a:pt x="194" y="142"/>
                    </a:lnTo>
                    <a:lnTo>
                      <a:pt x="189" y="145"/>
                    </a:lnTo>
                    <a:lnTo>
                      <a:pt x="185" y="149"/>
                    </a:lnTo>
                    <a:lnTo>
                      <a:pt x="164" y="169"/>
                    </a:lnTo>
                    <a:lnTo>
                      <a:pt x="155" y="179"/>
                    </a:lnTo>
                    <a:lnTo>
                      <a:pt x="149" y="183"/>
                    </a:lnTo>
                    <a:lnTo>
                      <a:pt x="142" y="185"/>
                    </a:lnTo>
                    <a:lnTo>
                      <a:pt x="137" y="185"/>
                    </a:lnTo>
                    <a:lnTo>
                      <a:pt x="133" y="185"/>
                    </a:lnTo>
                    <a:lnTo>
                      <a:pt x="133" y="189"/>
                    </a:lnTo>
                    <a:lnTo>
                      <a:pt x="119" y="189"/>
                    </a:lnTo>
                    <a:lnTo>
                      <a:pt x="117" y="193"/>
                    </a:lnTo>
                    <a:lnTo>
                      <a:pt x="108" y="193"/>
                    </a:lnTo>
                    <a:lnTo>
                      <a:pt x="101" y="191"/>
                    </a:lnTo>
                    <a:lnTo>
                      <a:pt x="92" y="191"/>
                    </a:lnTo>
                    <a:lnTo>
                      <a:pt x="83" y="191"/>
                    </a:lnTo>
                    <a:lnTo>
                      <a:pt x="77" y="197"/>
                    </a:lnTo>
                    <a:lnTo>
                      <a:pt x="70" y="195"/>
                    </a:lnTo>
                    <a:lnTo>
                      <a:pt x="65" y="195"/>
                    </a:lnTo>
                    <a:lnTo>
                      <a:pt x="61" y="195"/>
                    </a:lnTo>
                    <a:lnTo>
                      <a:pt x="52" y="199"/>
                    </a:lnTo>
                    <a:lnTo>
                      <a:pt x="47" y="203"/>
                    </a:lnTo>
                    <a:lnTo>
                      <a:pt x="38" y="203"/>
                    </a:lnTo>
                    <a:lnTo>
                      <a:pt x="36" y="199"/>
                    </a:lnTo>
                    <a:lnTo>
                      <a:pt x="31" y="199"/>
                    </a:lnTo>
                    <a:lnTo>
                      <a:pt x="31" y="195"/>
                    </a:lnTo>
                    <a:lnTo>
                      <a:pt x="25" y="199"/>
                    </a:lnTo>
                    <a:lnTo>
                      <a:pt x="25" y="197"/>
                    </a:lnTo>
                    <a:lnTo>
                      <a:pt x="20" y="193"/>
                    </a:lnTo>
                    <a:lnTo>
                      <a:pt x="20" y="185"/>
                    </a:lnTo>
                    <a:lnTo>
                      <a:pt x="20" y="175"/>
                    </a:lnTo>
                    <a:lnTo>
                      <a:pt x="16" y="175"/>
                    </a:lnTo>
                    <a:lnTo>
                      <a:pt x="16" y="171"/>
                    </a:lnTo>
                    <a:lnTo>
                      <a:pt x="20" y="169"/>
                    </a:lnTo>
                    <a:lnTo>
                      <a:pt x="22" y="167"/>
                    </a:lnTo>
                    <a:lnTo>
                      <a:pt x="25" y="163"/>
                    </a:lnTo>
                    <a:lnTo>
                      <a:pt x="22" y="149"/>
                    </a:lnTo>
                    <a:lnTo>
                      <a:pt x="18" y="138"/>
                    </a:lnTo>
                    <a:lnTo>
                      <a:pt x="13" y="136"/>
                    </a:lnTo>
                    <a:lnTo>
                      <a:pt x="11" y="134"/>
                    </a:lnTo>
                    <a:lnTo>
                      <a:pt x="9" y="130"/>
                    </a:lnTo>
                    <a:lnTo>
                      <a:pt x="9" y="124"/>
                    </a:lnTo>
                    <a:lnTo>
                      <a:pt x="9" y="116"/>
                    </a:lnTo>
                    <a:lnTo>
                      <a:pt x="4" y="112"/>
                    </a:lnTo>
                    <a:lnTo>
                      <a:pt x="0" y="108"/>
                    </a:lnTo>
                    <a:lnTo>
                      <a:pt x="9" y="100"/>
                    </a:lnTo>
                    <a:lnTo>
                      <a:pt x="11" y="98"/>
                    </a:lnTo>
                    <a:lnTo>
                      <a:pt x="16" y="98"/>
                    </a:lnTo>
                    <a:lnTo>
                      <a:pt x="16" y="100"/>
                    </a:lnTo>
                    <a:lnTo>
                      <a:pt x="16" y="102"/>
                    </a:lnTo>
                    <a:lnTo>
                      <a:pt x="16" y="104"/>
                    </a:lnTo>
                    <a:lnTo>
                      <a:pt x="18" y="106"/>
                    </a:lnTo>
                    <a:lnTo>
                      <a:pt x="25" y="106"/>
                    </a:lnTo>
                    <a:lnTo>
                      <a:pt x="29" y="108"/>
                    </a:lnTo>
                    <a:lnTo>
                      <a:pt x="31" y="106"/>
                    </a:lnTo>
                    <a:lnTo>
                      <a:pt x="36" y="104"/>
                    </a:lnTo>
                    <a:lnTo>
                      <a:pt x="38" y="102"/>
                    </a:lnTo>
                    <a:lnTo>
                      <a:pt x="41" y="100"/>
                    </a:lnTo>
                    <a:lnTo>
                      <a:pt x="43" y="100"/>
                    </a:lnTo>
                    <a:lnTo>
                      <a:pt x="47" y="100"/>
                    </a:lnTo>
                    <a:lnTo>
                      <a:pt x="47" y="50"/>
                    </a:lnTo>
                    <a:lnTo>
                      <a:pt x="52" y="52"/>
                    </a:lnTo>
                    <a:lnTo>
                      <a:pt x="54" y="54"/>
                    </a:lnTo>
                    <a:lnTo>
                      <a:pt x="56" y="58"/>
                    </a:lnTo>
                    <a:lnTo>
                      <a:pt x="59" y="66"/>
                    </a:lnTo>
                    <a:lnTo>
                      <a:pt x="59" y="70"/>
                    </a:lnTo>
                    <a:lnTo>
                      <a:pt x="59" y="76"/>
                    </a:lnTo>
                    <a:lnTo>
                      <a:pt x="59" y="78"/>
                    </a:lnTo>
                    <a:lnTo>
                      <a:pt x="61" y="78"/>
                    </a:lnTo>
                    <a:lnTo>
                      <a:pt x="63" y="78"/>
                    </a:lnTo>
                    <a:lnTo>
                      <a:pt x="65" y="76"/>
                    </a:lnTo>
                    <a:lnTo>
                      <a:pt x="68" y="74"/>
                    </a:lnTo>
                    <a:lnTo>
                      <a:pt x="77" y="72"/>
                    </a:lnTo>
                    <a:lnTo>
                      <a:pt x="81" y="70"/>
                    </a:lnTo>
                    <a:lnTo>
                      <a:pt x="88" y="66"/>
                    </a:lnTo>
                    <a:lnTo>
                      <a:pt x="95" y="64"/>
                    </a:lnTo>
                    <a:lnTo>
                      <a:pt x="97" y="60"/>
                    </a:lnTo>
                    <a:lnTo>
                      <a:pt x="95" y="56"/>
                    </a:lnTo>
                    <a:lnTo>
                      <a:pt x="97" y="54"/>
                    </a:lnTo>
                    <a:lnTo>
                      <a:pt x="101" y="52"/>
                    </a:lnTo>
                    <a:lnTo>
                      <a:pt x="104" y="54"/>
                    </a:lnTo>
                    <a:lnTo>
                      <a:pt x="106" y="56"/>
                    </a:lnTo>
                    <a:lnTo>
                      <a:pt x="108" y="56"/>
                    </a:lnTo>
                    <a:lnTo>
                      <a:pt x="110" y="56"/>
                    </a:lnTo>
                    <a:lnTo>
                      <a:pt x="113" y="54"/>
                    </a:lnTo>
                    <a:lnTo>
                      <a:pt x="115" y="56"/>
                    </a:lnTo>
                    <a:lnTo>
                      <a:pt x="117" y="56"/>
                    </a:lnTo>
                    <a:lnTo>
                      <a:pt x="122" y="56"/>
                    </a:lnTo>
                    <a:lnTo>
                      <a:pt x="126" y="56"/>
                    </a:lnTo>
                    <a:lnTo>
                      <a:pt x="131" y="58"/>
                    </a:lnTo>
                    <a:lnTo>
                      <a:pt x="133" y="58"/>
                    </a:lnTo>
                    <a:lnTo>
                      <a:pt x="133" y="56"/>
                    </a:lnTo>
                    <a:lnTo>
                      <a:pt x="133" y="38"/>
                    </a:lnTo>
                    <a:lnTo>
                      <a:pt x="135" y="38"/>
                    </a:lnTo>
                    <a:lnTo>
                      <a:pt x="142" y="36"/>
                    </a:lnTo>
                    <a:lnTo>
                      <a:pt x="142" y="34"/>
                    </a:lnTo>
                    <a:lnTo>
                      <a:pt x="144" y="30"/>
                    </a:lnTo>
                    <a:lnTo>
                      <a:pt x="144" y="26"/>
                    </a:lnTo>
                    <a:lnTo>
                      <a:pt x="146" y="24"/>
                    </a:lnTo>
                    <a:lnTo>
                      <a:pt x="151" y="22"/>
                    </a:lnTo>
                    <a:lnTo>
                      <a:pt x="153" y="18"/>
                    </a:lnTo>
                    <a:lnTo>
                      <a:pt x="155" y="16"/>
                    </a:lnTo>
                    <a:lnTo>
                      <a:pt x="158" y="14"/>
                    </a:lnTo>
                    <a:lnTo>
                      <a:pt x="164" y="12"/>
                    </a:lnTo>
                    <a:lnTo>
                      <a:pt x="171" y="8"/>
                    </a:lnTo>
                    <a:lnTo>
                      <a:pt x="174" y="8"/>
                    </a:lnTo>
                    <a:lnTo>
                      <a:pt x="174" y="6"/>
                    </a:lnTo>
                    <a:lnTo>
                      <a:pt x="176" y="6"/>
                    </a:lnTo>
                    <a:lnTo>
                      <a:pt x="178" y="6"/>
                    </a:lnTo>
                    <a:lnTo>
                      <a:pt x="180" y="6"/>
                    </a:lnTo>
                    <a:lnTo>
                      <a:pt x="185" y="4"/>
                    </a:lnTo>
                    <a:lnTo>
                      <a:pt x="187" y="0"/>
                    </a:lnTo>
                    <a:lnTo>
                      <a:pt x="189" y="2"/>
                    </a:lnTo>
                    <a:lnTo>
                      <a:pt x="194" y="2"/>
                    </a:lnTo>
                    <a:lnTo>
                      <a:pt x="198" y="0"/>
                    </a:lnTo>
                    <a:lnTo>
                      <a:pt x="201" y="0"/>
                    </a:lnTo>
                    <a:lnTo>
                      <a:pt x="203" y="2"/>
                    </a:lnTo>
                    <a:lnTo>
                      <a:pt x="207" y="2"/>
                    </a:lnTo>
                    <a:lnTo>
                      <a:pt x="212" y="4"/>
                    </a:lnTo>
                    <a:lnTo>
                      <a:pt x="214" y="4"/>
                    </a:lnTo>
                    <a:lnTo>
                      <a:pt x="216" y="10"/>
                    </a:lnTo>
                    <a:lnTo>
                      <a:pt x="214" y="18"/>
                    </a:lnTo>
                    <a:lnTo>
                      <a:pt x="214" y="24"/>
                    </a:lnTo>
                    <a:lnTo>
                      <a:pt x="214" y="32"/>
                    </a:lnTo>
                    <a:lnTo>
                      <a:pt x="216" y="38"/>
                    </a:lnTo>
                    <a:lnTo>
                      <a:pt x="214" y="44"/>
                    </a:lnTo>
                    <a:lnTo>
                      <a:pt x="212" y="48"/>
                    </a:lnTo>
                    <a:lnTo>
                      <a:pt x="214" y="52"/>
                    </a:lnTo>
                    <a:lnTo>
                      <a:pt x="216" y="54"/>
                    </a:lnTo>
                    <a:lnTo>
                      <a:pt x="216" y="56"/>
                    </a:lnTo>
                    <a:lnTo>
                      <a:pt x="214" y="58"/>
                    </a:lnTo>
                    <a:lnTo>
                      <a:pt x="210" y="58"/>
                    </a:lnTo>
                    <a:lnTo>
                      <a:pt x="207" y="56"/>
                    </a:lnTo>
                    <a:lnTo>
                      <a:pt x="205" y="58"/>
                    </a:lnTo>
                    <a:lnTo>
                      <a:pt x="205" y="64"/>
                    </a:lnTo>
                    <a:lnTo>
                      <a:pt x="205" y="68"/>
                    </a:lnTo>
                    <a:lnTo>
                      <a:pt x="205" y="72"/>
                    </a:lnTo>
                    <a:lnTo>
                      <a:pt x="207" y="74"/>
                    </a:lnTo>
                    <a:lnTo>
                      <a:pt x="212" y="76"/>
                    </a:lnTo>
                    <a:lnTo>
                      <a:pt x="221" y="78"/>
                    </a:lnTo>
                    <a:lnTo>
                      <a:pt x="221" y="70"/>
                    </a:lnTo>
                    <a:lnTo>
                      <a:pt x="230" y="70"/>
                    </a:lnTo>
                    <a:close/>
                    <a:moveTo>
                      <a:pt x="162" y="132"/>
                    </a:moveTo>
                    <a:lnTo>
                      <a:pt x="162" y="132"/>
                    </a:lnTo>
                    <a:lnTo>
                      <a:pt x="164" y="128"/>
                    </a:lnTo>
                    <a:lnTo>
                      <a:pt x="169" y="126"/>
                    </a:lnTo>
                    <a:lnTo>
                      <a:pt x="174" y="126"/>
                    </a:lnTo>
                    <a:lnTo>
                      <a:pt x="176" y="124"/>
                    </a:lnTo>
                    <a:lnTo>
                      <a:pt x="176" y="122"/>
                    </a:lnTo>
                    <a:lnTo>
                      <a:pt x="174" y="118"/>
                    </a:lnTo>
                    <a:lnTo>
                      <a:pt x="169" y="114"/>
                    </a:lnTo>
                    <a:lnTo>
                      <a:pt x="167" y="112"/>
                    </a:lnTo>
                    <a:lnTo>
                      <a:pt x="158" y="116"/>
                    </a:lnTo>
                    <a:lnTo>
                      <a:pt x="155" y="118"/>
                    </a:lnTo>
                    <a:lnTo>
                      <a:pt x="153" y="118"/>
                    </a:lnTo>
                    <a:lnTo>
                      <a:pt x="149" y="122"/>
                    </a:lnTo>
                    <a:lnTo>
                      <a:pt x="149" y="124"/>
                    </a:lnTo>
                    <a:lnTo>
                      <a:pt x="151" y="124"/>
                    </a:lnTo>
                    <a:lnTo>
                      <a:pt x="153" y="128"/>
                    </a:lnTo>
                    <a:lnTo>
                      <a:pt x="153" y="132"/>
                    </a:lnTo>
                    <a:lnTo>
                      <a:pt x="155" y="132"/>
                    </a:lnTo>
                    <a:lnTo>
                      <a:pt x="158" y="134"/>
                    </a:lnTo>
                    <a:lnTo>
                      <a:pt x="160" y="132"/>
                    </a:lnTo>
                    <a:lnTo>
                      <a:pt x="162" y="1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0" name="Freeform 869"/>
              <p:cNvSpPr>
                <a:spLocks/>
              </p:cNvSpPr>
              <p:nvPr/>
            </p:nvSpPr>
            <p:spPr bwMode="auto">
              <a:xfrm>
                <a:off x="2942" y="2769"/>
                <a:ext cx="230" cy="203"/>
              </a:xfrm>
              <a:custGeom>
                <a:avLst/>
                <a:gdLst>
                  <a:gd name="T0" fmla="*/ 228 w 230"/>
                  <a:gd name="T1" fmla="*/ 96 h 203"/>
                  <a:gd name="T2" fmla="*/ 225 w 230"/>
                  <a:gd name="T3" fmla="*/ 106 h 203"/>
                  <a:gd name="T4" fmla="*/ 196 w 230"/>
                  <a:gd name="T5" fmla="*/ 136 h 203"/>
                  <a:gd name="T6" fmla="*/ 194 w 230"/>
                  <a:gd name="T7" fmla="*/ 142 h 203"/>
                  <a:gd name="T8" fmla="*/ 164 w 230"/>
                  <a:gd name="T9" fmla="*/ 169 h 203"/>
                  <a:gd name="T10" fmla="*/ 142 w 230"/>
                  <a:gd name="T11" fmla="*/ 185 h 203"/>
                  <a:gd name="T12" fmla="*/ 133 w 230"/>
                  <a:gd name="T13" fmla="*/ 189 h 203"/>
                  <a:gd name="T14" fmla="*/ 108 w 230"/>
                  <a:gd name="T15" fmla="*/ 193 h 203"/>
                  <a:gd name="T16" fmla="*/ 83 w 230"/>
                  <a:gd name="T17" fmla="*/ 191 h 203"/>
                  <a:gd name="T18" fmla="*/ 65 w 230"/>
                  <a:gd name="T19" fmla="*/ 195 h 203"/>
                  <a:gd name="T20" fmla="*/ 47 w 230"/>
                  <a:gd name="T21" fmla="*/ 203 h 203"/>
                  <a:gd name="T22" fmla="*/ 31 w 230"/>
                  <a:gd name="T23" fmla="*/ 199 h 203"/>
                  <a:gd name="T24" fmla="*/ 25 w 230"/>
                  <a:gd name="T25" fmla="*/ 197 h 203"/>
                  <a:gd name="T26" fmla="*/ 20 w 230"/>
                  <a:gd name="T27" fmla="*/ 175 h 203"/>
                  <a:gd name="T28" fmla="*/ 20 w 230"/>
                  <a:gd name="T29" fmla="*/ 169 h 203"/>
                  <a:gd name="T30" fmla="*/ 22 w 230"/>
                  <a:gd name="T31" fmla="*/ 149 h 203"/>
                  <a:gd name="T32" fmla="*/ 11 w 230"/>
                  <a:gd name="T33" fmla="*/ 134 h 203"/>
                  <a:gd name="T34" fmla="*/ 9 w 230"/>
                  <a:gd name="T35" fmla="*/ 116 h 203"/>
                  <a:gd name="T36" fmla="*/ 9 w 230"/>
                  <a:gd name="T37" fmla="*/ 100 h 203"/>
                  <a:gd name="T38" fmla="*/ 16 w 230"/>
                  <a:gd name="T39" fmla="*/ 100 h 203"/>
                  <a:gd name="T40" fmla="*/ 18 w 230"/>
                  <a:gd name="T41" fmla="*/ 106 h 203"/>
                  <a:gd name="T42" fmla="*/ 31 w 230"/>
                  <a:gd name="T43" fmla="*/ 106 h 203"/>
                  <a:gd name="T44" fmla="*/ 41 w 230"/>
                  <a:gd name="T45" fmla="*/ 100 h 203"/>
                  <a:gd name="T46" fmla="*/ 47 w 230"/>
                  <a:gd name="T47" fmla="*/ 50 h 203"/>
                  <a:gd name="T48" fmla="*/ 56 w 230"/>
                  <a:gd name="T49" fmla="*/ 58 h 203"/>
                  <a:gd name="T50" fmla="*/ 59 w 230"/>
                  <a:gd name="T51" fmla="*/ 76 h 203"/>
                  <a:gd name="T52" fmla="*/ 63 w 230"/>
                  <a:gd name="T53" fmla="*/ 78 h 203"/>
                  <a:gd name="T54" fmla="*/ 77 w 230"/>
                  <a:gd name="T55" fmla="*/ 72 h 203"/>
                  <a:gd name="T56" fmla="*/ 95 w 230"/>
                  <a:gd name="T57" fmla="*/ 64 h 203"/>
                  <a:gd name="T58" fmla="*/ 97 w 230"/>
                  <a:gd name="T59" fmla="*/ 54 h 203"/>
                  <a:gd name="T60" fmla="*/ 106 w 230"/>
                  <a:gd name="T61" fmla="*/ 56 h 203"/>
                  <a:gd name="T62" fmla="*/ 113 w 230"/>
                  <a:gd name="T63" fmla="*/ 54 h 203"/>
                  <a:gd name="T64" fmla="*/ 122 w 230"/>
                  <a:gd name="T65" fmla="*/ 56 h 203"/>
                  <a:gd name="T66" fmla="*/ 133 w 230"/>
                  <a:gd name="T67" fmla="*/ 58 h 203"/>
                  <a:gd name="T68" fmla="*/ 135 w 230"/>
                  <a:gd name="T69" fmla="*/ 38 h 203"/>
                  <a:gd name="T70" fmla="*/ 144 w 230"/>
                  <a:gd name="T71" fmla="*/ 30 h 203"/>
                  <a:gd name="T72" fmla="*/ 151 w 230"/>
                  <a:gd name="T73" fmla="*/ 22 h 203"/>
                  <a:gd name="T74" fmla="*/ 158 w 230"/>
                  <a:gd name="T75" fmla="*/ 14 h 203"/>
                  <a:gd name="T76" fmla="*/ 174 w 230"/>
                  <a:gd name="T77" fmla="*/ 8 h 203"/>
                  <a:gd name="T78" fmla="*/ 178 w 230"/>
                  <a:gd name="T79" fmla="*/ 6 h 203"/>
                  <a:gd name="T80" fmla="*/ 187 w 230"/>
                  <a:gd name="T81" fmla="*/ 0 h 203"/>
                  <a:gd name="T82" fmla="*/ 198 w 230"/>
                  <a:gd name="T83" fmla="*/ 0 h 203"/>
                  <a:gd name="T84" fmla="*/ 207 w 230"/>
                  <a:gd name="T85" fmla="*/ 2 h 203"/>
                  <a:gd name="T86" fmla="*/ 216 w 230"/>
                  <a:gd name="T87" fmla="*/ 10 h 203"/>
                  <a:gd name="T88" fmla="*/ 214 w 230"/>
                  <a:gd name="T89" fmla="*/ 32 h 203"/>
                  <a:gd name="T90" fmla="*/ 212 w 230"/>
                  <a:gd name="T91" fmla="*/ 48 h 203"/>
                  <a:gd name="T92" fmla="*/ 216 w 230"/>
                  <a:gd name="T93" fmla="*/ 56 h 203"/>
                  <a:gd name="T94" fmla="*/ 207 w 230"/>
                  <a:gd name="T95" fmla="*/ 56 h 203"/>
                  <a:gd name="T96" fmla="*/ 205 w 230"/>
                  <a:gd name="T97" fmla="*/ 68 h 203"/>
                  <a:gd name="T98" fmla="*/ 212 w 230"/>
                  <a:gd name="T99" fmla="*/ 76 h 203"/>
                  <a:gd name="T100" fmla="*/ 230 w 230"/>
                  <a:gd name="T10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 h="203">
                    <a:moveTo>
                      <a:pt x="230" y="70"/>
                    </a:moveTo>
                    <a:lnTo>
                      <a:pt x="230" y="70"/>
                    </a:lnTo>
                    <a:lnTo>
                      <a:pt x="228" y="96"/>
                    </a:lnTo>
                    <a:lnTo>
                      <a:pt x="221" y="96"/>
                    </a:lnTo>
                    <a:lnTo>
                      <a:pt x="221" y="102"/>
                    </a:lnTo>
                    <a:lnTo>
                      <a:pt x="225" y="106"/>
                    </a:lnTo>
                    <a:lnTo>
                      <a:pt x="207" y="116"/>
                    </a:lnTo>
                    <a:lnTo>
                      <a:pt x="203" y="126"/>
                    </a:lnTo>
                    <a:lnTo>
                      <a:pt x="196" y="136"/>
                    </a:lnTo>
                    <a:lnTo>
                      <a:pt x="194" y="136"/>
                    </a:lnTo>
                    <a:lnTo>
                      <a:pt x="196" y="140"/>
                    </a:lnTo>
                    <a:lnTo>
                      <a:pt x="194" y="142"/>
                    </a:lnTo>
                    <a:lnTo>
                      <a:pt x="189" y="145"/>
                    </a:lnTo>
                    <a:lnTo>
                      <a:pt x="185" y="149"/>
                    </a:lnTo>
                    <a:lnTo>
                      <a:pt x="164" y="169"/>
                    </a:lnTo>
                    <a:lnTo>
                      <a:pt x="155" y="179"/>
                    </a:lnTo>
                    <a:lnTo>
                      <a:pt x="149" y="183"/>
                    </a:lnTo>
                    <a:lnTo>
                      <a:pt x="142" y="185"/>
                    </a:lnTo>
                    <a:lnTo>
                      <a:pt x="137" y="185"/>
                    </a:lnTo>
                    <a:lnTo>
                      <a:pt x="133" y="185"/>
                    </a:lnTo>
                    <a:lnTo>
                      <a:pt x="133" y="189"/>
                    </a:lnTo>
                    <a:lnTo>
                      <a:pt x="119" y="189"/>
                    </a:lnTo>
                    <a:lnTo>
                      <a:pt x="117" y="193"/>
                    </a:lnTo>
                    <a:lnTo>
                      <a:pt x="108" y="193"/>
                    </a:lnTo>
                    <a:lnTo>
                      <a:pt x="101" y="191"/>
                    </a:lnTo>
                    <a:lnTo>
                      <a:pt x="92" y="191"/>
                    </a:lnTo>
                    <a:lnTo>
                      <a:pt x="83" y="191"/>
                    </a:lnTo>
                    <a:lnTo>
                      <a:pt x="77" y="197"/>
                    </a:lnTo>
                    <a:lnTo>
                      <a:pt x="70" y="195"/>
                    </a:lnTo>
                    <a:lnTo>
                      <a:pt x="65" y="195"/>
                    </a:lnTo>
                    <a:lnTo>
                      <a:pt x="61" y="195"/>
                    </a:lnTo>
                    <a:lnTo>
                      <a:pt x="52" y="199"/>
                    </a:lnTo>
                    <a:lnTo>
                      <a:pt x="47" y="203"/>
                    </a:lnTo>
                    <a:lnTo>
                      <a:pt x="38" y="203"/>
                    </a:lnTo>
                    <a:lnTo>
                      <a:pt x="36" y="199"/>
                    </a:lnTo>
                    <a:lnTo>
                      <a:pt x="31" y="199"/>
                    </a:lnTo>
                    <a:lnTo>
                      <a:pt x="31" y="195"/>
                    </a:lnTo>
                    <a:lnTo>
                      <a:pt x="25" y="199"/>
                    </a:lnTo>
                    <a:lnTo>
                      <a:pt x="25" y="197"/>
                    </a:lnTo>
                    <a:lnTo>
                      <a:pt x="20" y="193"/>
                    </a:lnTo>
                    <a:lnTo>
                      <a:pt x="20" y="185"/>
                    </a:lnTo>
                    <a:lnTo>
                      <a:pt x="20" y="175"/>
                    </a:lnTo>
                    <a:lnTo>
                      <a:pt x="16" y="175"/>
                    </a:lnTo>
                    <a:lnTo>
                      <a:pt x="16" y="171"/>
                    </a:lnTo>
                    <a:lnTo>
                      <a:pt x="20" y="169"/>
                    </a:lnTo>
                    <a:lnTo>
                      <a:pt x="22" y="167"/>
                    </a:lnTo>
                    <a:lnTo>
                      <a:pt x="25" y="163"/>
                    </a:lnTo>
                    <a:lnTo>
                      <a:pt x="22" y="149"/>
                    </a:lnTo>
                    <a:lnTo>
                      <a:pt x="18" y="138"/>
                    </a:lnTo>
                    <a:lnTo>
                      <a:pt x="13" y="136"/>
                    </a:lnTo>
                    <a:lnTo>
                      <a:pt x="11" y="134"/>
                    </a:lnTo>
                    <a:lnTo>
                      <a:pt x="9" y="130"/>
                    </a:lnTo>
                    <a:lnTo>
                      <a:pt x="9" y="124"/>
                    </a:lnTo>
                    <a:lnTo>
                      <a:pt x="9" y="116"/>
                    </a:lnTo>
                    <a:lnTo>
                      <a:pt x="4" y="112"/>
                    </a:lnTo>
                    <a:lnTo>
                      <a:pt x="0" y="108"/>
                    </a:lnTo>
                    <a:lnTo>
                      <a:pt x="9" y="100"/>
                    </a:lnTo>
                    <a:lnTo>
                      <a:pt x="11" y="98"/>
                    </a:lnTo>
                    <a:lnTo>
                      <a:pt x="16" y="98"/>
                    </a:lnTo>
                    <a:lnTo>
                      <a:pt x="16" y="100"/>
                    </a:lnTo>
                    <a:lnTo>
                      <a:pt x="16" y="102"/>
                    </a:lnTo>
                    <a:lnTo>
                      <a:pt x="16" y="104"/>
                    </a:lnTo>
                    <a:lnTo>
                      <a:pt x="18" y="106"/>
                    </a:lnTo>
                    <a:lnTo>
                      <a:pt x="25" y="106"/>
                    </a:lnTo>
                    <a:lnTo>
                      <a:pt x="29" y="108"/>
                    </a:lnTo>
                    <a:lnTo>
                      <a:pt x="31" y="106"/>
                    </a:lnTo>
                    <a:lnTo>
                      <a:pt x="36" y="104"/>
                    </a:lnTo>
                    <a:lnTo>
                      <a:pt x="38" y="102"/>
                    </a:lnTo>
                    <a:lnTo>
                      <a:pt x="41" y="100"/>
                    </a:lnTo>
                    <a:lnTo>
                      <a:pt x="43" y="100"/>
                    </a:lnTo>
                    <a:lnTo>
                      <a:pt x="47" y="100"/>
                    </a:lnTo>
                    <a:lnTo>
                      <a:pt x="47" y="50"/>
                    </a:lnTo>
                    <a:lnTo>
                      <a:pt x="52" y="52"/>
                    </a:lnTo>
                    <a:lnTo>
                      <a:pt x="54" y="54"/>
                    </a:lnTo>
                    <a:lnTo>
                      <a:pt x="56" y="58"/>
                    </a:lnTo>
                    <a:lnTo>
                      <a:pt x="59" y="66"/>
                    </a:lnTo>
                    <a:lnTo>
                      <a:pt x="59" y="70"/>
                    </a:lnTo>
                    <a:lnTo>
                      <a:pt x="59" y="76"/>
                    </a:lnTo>
                    <a:lnTo>
                      <a:pt x="59" y="78"/>
                    </a:lnTo>
                    <a:lnTo>
                      <a:pt x="61" y="78"/>
                    </a:lnTo>
                    <a:lnTo>
                      <a:pt x="63" y="78"/>
                    </a:lnTo>
                    <a:lnTo>
                      <a:pt x="65" y="76"/>
                    </a:lnTo>
                    <a:lnTo>
                      <a:pt x="68" y="74"/>
                    </a:lnTo>
                    <a:lnTo>
                      <a:pt x="77" y="72"/>
                    </a:lnTo>
                    <a:lnTo>
                      <a:pt x="81" y="70"/>
                    </a:lnTo>
                    <a:lnTo>
                      <a:pt x="88" y="66"/>
                    </a:lnTo>
                    <a:lnTo>
                      <a:pt x="95" y="64"/>
                    </a:lnTo>
                    <a:lnTo>
                      <a:pt x="97" y="60"/>
                    </a:lnTo>
                    <a:lnTo>
                      <a:pt x="95" y="56"/>
                    </a:lnTo>
                    <a:lnTo>
                      <a:pt x="97" y="54"/>
                    </a:lnTo>
                    <a:lnTo>
                      <a:pt x="101" y="52"/>
                    </a:lnTo>
                    <a:lnTo>
                      <a:pt x="104" y="54"/>
                    </a:lnTo>
                    <a:lnTo>
                      <a:pt x="106" y="56"/>
                    </a:lnTo>
                    <a:lnTo>
                      <a:pt x="108" y="56"/>
                    </a:lnTo>
                    <a:lnTo>
                      <a:pt x="110" y="56"/>
                    </a:lnTo>
                    <a:lnTo>
                      <a:pt x="113" y="54"/>
                    </a:lnTo>
                    <a:lnTo>
                      <a:pt x="115" y="56"/>
                    </a:lnTo>
                    <a:lnTo>
                      <a:pt x="117" y="56"/>
                    </a:lnTo>
                    <a:lnTo>
                      <a:pt x="122" y="56"/>
                    </a:lnTo>
                    <a:lnTo>
                      <a:pt x="126" y="56"/>
                    </a:lnTo>
                    <a:lnTo>
                      <a:pt x="131" y="58"/>
                    </a:lnTo>
                    <a:lnTo>
                      <a:pt x="133" y="58"/>
                    </a:lnTo>
                    <a:lnTo>
                      <a:pt x="133" y="56"/>
                    </a:lnTo>
                    <a:lnTo>
                      <a:pt x="133" y="38"/>
                    </a:lnTo>
                    <a:lnTo>
                      <a:pt x="135" y="38"/>
                    </a:lnTo>
                    <a:lnTo>
                      <a:pt x="142" y="36"/>
                    </a:lnTo>
                    <a:lnTo>
                      <a:pt x="142" y="34"/>
                    </a:lnTo>
                    <a:lnTo>
                      <a:pt x="144" y="30"/>
                    </a:lnTo>
                    <a:lnTo>
                      <a:pt x="144" y="26"/>
                    </a:lnTo>
                    <a:lnTo>
                      <a:pt x="146" y="24"/>
                    </a:lnTo>
                    <a:lnTo>
                      <a:pt x="151" y="22"/>
                    </a:lnTo>
                    <a:lnTo>
                      <a:pt x="153" y="18"/>
                    </a:lnTo>
                    <a:lnTo>
                      <a:pt x="155" y="16"/>
                    </a:lnTo>
                    <a:lnTo>
                      <a:pt x="158" y="14"/>
                    </a:lnTo>
                    <a:lnTo>
                      <a:pt x="164" y="12"/>
                    </a:lnTo>
                    <a:lnTo>
                      <a:pt x="171" y="8"/>
                    </a:lnTo>
                    <a:lnTo>
                      <a:pt x="174" y="8"/>
                    </a:lnTo>
                    <a:lnTo>
                      <a:pt x="174" y="6"/>
                    </a:lnTo>
                    <a:lnTo>
                      <a:pt x="176" y="6"/>
                    </a:lnTo>
                    <a:lnTo>
                      <a:pt x="178" y="6"/>
                    </a:lnTo>
                    <a:lnTo>
                      <a:pt x="180" y="6"/>
                    </a:lnTo>
                    <a:lnTo>
                      <a:pt x="185" y="4"/>
                    </a:lnTo>
                    <a:lnTo>
                      <a:pt x="187" y="0"/>
                    </a:lnTo>
                    <a:lnTo>
                      <a:pt x="189" y="2"/>
                    </a:lnTo>
                    <a:lnTo>
                      <a:pt x="194" y="2"/>
                    </a:lnTo>
                    <a:lnTo>
                      <a:pt x="198" y="0"/>
                    </a:lnTo>
                    <a:lnTo>
                      <a:pt x="201" y="0"/>
                    </a:lnTo>
                    <a:lnTo>
                      <a:pt x="203" y="2"/>
                    </a:lnTo>
                    <a:lnTo>
                      <a:pt x="207" y="2"/>
                    </a:lnTo>
                    <a:lnTo>
                      <a:pt x="212" y="4"/>
                    </a:lnTo>
                    <a:lnTo>
                      <a:pt x="214" y="4"/>
                    </a:lnTo>
                    <a:lnTo>
                      <a:pt x="216" y="10"/>
                    </a:lnTo>
                    <a:lnTo>
                      <a:pt x="214" y="18"/>
                    </a:lnTo>
                    <a:lnTo>
                      <a:pt x="214" y="24"/>
                    </a:lnTo>
                    <a:lnTo>
                      <a:pt x="214" y="32"/>
                    </a:lnTo>
                    <a:lnTo>
                      <a:pt x="216" y="38"/>
                    </a:lnTo>
                    <a:lnTo>
                      <a:pt x="214" y="44"/>
                    </a:lnTo>
                    <a:lnTo>
                      <a:pt x="212" y="48"/>
                    </a:lnTo>
                    <a:lnTo>
                      <a:pt x="214" y="52"/>
                    </a:lnTo>
                    <a:lnTo>
                      <a:pt x="216" y="54"/>
                    </a:lnTo>
                    <a:lnTo>
                      <a:pt x="216" y="56"/>
                    </a:lnTo>
                    <a:lnTo>
                      <a:pt x="214" y="58"/>
                    </a:lnTo>
                    <a:lnTo>
                      <a:pt x="210" y="58"/>
                    </a:lnTo>
                    <a:lnTo>
                      <a:pt x="207" y="56"/>
                    </a:lnTo>
                    <a:lnTo>
                      <a:pt x="205" y="58"/>
                    </a:lnTo>
                    <a:lnTo>
                      <a:pt x="205" y="64"/>
                    </a:lnTo>
                    <a:lnTo>
                      <a:pt x="205" y="68"/>
                    </a:lnTo>
                    <a:lnTo>
                      <a:pt x="205" y="72"/>
                    </a:lnTo>
                    <a:lnTo>
                      <a:pt x="207" y="74"/>
                    </a:lnTo>
                    <a:lnTo>
                      <a:pt x="212" y="76"/>
                    </a:lnTo>
                    <a:lnTo>
                      <a:pt x="221" y="78"/>
                    </a:lnTo>
                    <a:lnTo>
                      <a:pt x="221" y="70"/>
                    </a:lnTo>
                    <a:lnTo>
                      <a:pt x="230" y="7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901" name="Freeform 870"/>
              <p:cNvSpPr>
                <a:spLocks/>
              </p:cNvSpPr>
              <p:nvPr/>
            </p:nvSpPr>
            <p:spPr bwMode="auto">
              <a:xfrm>
                <a:off x="3091" y="2881"/>
                <a:ext cx="27" cy="22"/>
              </a:xfrm>
              <a:custGeom>
                <a:avLst/>
                <a:gdLst>
                  <a:gd name="T0" fmla="*/ 13 w 27"/>
                  <a:gd name="T1" fmla="*/ 20 h 22"/>
                  <a:gd name="T2" fmla="*/ 13 w 27"/>
                  <a:gd name="T3" fmla="*/ 20 h 22"/>
                  <a:gd name="T4" fmla="*/ 15 w 27"/>
                  <a:gd name="T5" fmla="*/ 16 h 22"/>
                  <a:gd name="T6" fmla="*/ 20 w 27"/>
                  <a:gd name="T7" fmla="*/ 14 h 22"/>
                  <a:gd name="T8" fmla="*/ 25 w 27"/>
                  <a:gd name="T9" fmla="*/ 14 h 22"/>
                  <a:gd name="T10" fmla="*/ 27 w 27"/>
                  <a:gd name="T11" fmla="*/ 12 h 22"/>
                  <a:gd name="T12" fmla="*/ 27 w 27"/>
                  <a:gd name="T13" fmla="*/ 10 h 22"/>
                  <a:gd name="T14" fmla="*/ 25 w 27"/>
                  <a:gd name="T15" fmla="*/ 6 h 22"/>
                  <a:gd name="T16" fmla="*/ 20 w 27"/>
                  <a:gd name="T17" fmla="*/ 2 h 22"/>
                  <a:gd name="T18" fmla="*/ 18 w 27"/>
                  <a:gd name="T19" fmla="*/ 0 h 22"/>
                  <a:gd name="T20" fmla="*/ 9 w 27"/>
                  <a:gd name="T21" fmla="*/ 4 h 22"/>
                  <a:gd name="T22" fmla="*/ 6 w 27"/>
                  <a:gd name="T23" fmla="*/ 6 h 22"/>
                  <a:gd name="T24" fmla="*/ 4 w 27"/>
                  <a:gd name="T25" fmla="*/ 6 h 22"/>
                  <a:gd name="T26" fmla="*/ 0 w 27"/>
                  <a:gd name="T27" fmla="*/ 10 h 22"/>
                  <a:gd name="T28" fmla="*/ 0 w 27"/>
                  <a:gd name="T29" fmla="*/ 12 h 22"/>
                  <a:gd name="T30" fmla="*/ 2 w 27"/>
                  <a:gd name="T31" fmla="*/ 12 h 22"/>
                  <a:gd name="T32" fmla="*/ 4 w 27"/>
                  <a:gd name="T33" fmla="*/ 16 h 22"/>
                  <a:gd name="T34" fmla="*/ 4 w 27"/>
                  <a:gd name="T35" fmla="*/ 20 h 22"/>
                  <a:gd name="T36" fmla="*/ 6 w 27"/>
                  <a:gd name="T37" fmla="*/ 20 h 22"/>
                  <a:gd name="T38" fmla="*/ 9 w 27"/>
                  <a:gd name="T39" fmla="*/ 22 h 22"/>
                  <a:gd name="T40" fmla="*/ 11 w 27"/>
                  <a:gd name="T41" fmla="*/ 20 h 22"/>
                  <a:gd name="T42" fmla="*/ 13 w 27"/>
                  <a:gd name="T4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13" y="20"/>
                    </a:moveTo>
                    <a:lnTo>
                      <a:pt x="13" y="20"/>
                    </a:lnTo>
                    <a:lnTo>
                      <a:pt x="15" y="16"/>
                    </a:lnTo>
                    <a:lnTo>
                      <a:pt x="20" y="14"/>
                    </a:lnTo>
                    <a:lnTo>
                      <a:pt x="25" y="14"/>
                    </a:lnTo>
                    <a:lnTo>
                      <a:pt x="27" y="12"/>
                    </a:lnTo>
                    <a:lnTo>
                      <a:pt x="27" y="10"/>
                    </a:lnTo>
                    <a:lnTo>
                      <a:pt x="25" y="6"/>
                    </a:lnTo>
                    <a:lnTo>
                      <a:pt x="20" y="2"/>
                    </a:lnTo>
                    <a:lnTo>
                      <a:pt x="18" y="0"/>
                    </a:lnTo>
                    <a:lnTo>
                      <a:pt x="9" y="4"/>
                    </a:lnTo>
                    <a:lnTo>
                      <a:pt x="6" y="6"/>
                    </a:lnTo>
                    <a:lnTo>
                      <a:pt x="4" y="6"/>
                    </a:lnTo>
                    <a:lnTo>
                      <a:pt x="0" y="10"/>
                    </a:lnTo>
                    <a:lnTo>
                      <a:pt x="0" y="12"/>
                    </a:lnTo>
                    <a:lnTo>
                      <a:pt x="2" y="12"/>
                    </a:lnTo>
                    <a:lnTo>
                      <a:pt x="4" y="16"/>
                    </a:lnTo>
                    <a:lnTo>
                      <a:pt x="4" y="20"/>
                    </a:lnTo>
                    <a:lnTo>
                      <a:pt x="6" y="20"/>
                    </a:lnTo>
                    <a:lnTo>
                      <a:pt x="9" y="22"/>
                    </a:lnTo>
                    <a:lnTo>
                      <a:pt x="11" y="20"/>
                    </a:lnTo>
                    <a:lnTo>
                      <a:pt x="13" y="2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899" name="Group 874"/>
            <p:cNvGrpSpPr>
              <a:grpSpLocks/>
            </p:cNvGrpSpPr>
            <p:nvPr/>
          </p:nvGrpSpPr>
          <p:grpSpPr bwMode="auto">
            <a:xfrm>
              <a:off x="3283" y="2237"/>
              <a:ext cx="136" cy="199"/>
              <a:chOff x="3283" y="2237"/>
              <a:chExt cx="136" cy="199"/>
            </a:xfrm>
            <a:grpFill/>
          </p:grpSpPr>
          <p:sp>
            <p:nvSpPr>
              <p:cNvPr id="2897" name="Freeform 872"/>
              <p:cNvSpPr>
                <a:spLocks/>
              </p:cNvSpPr>
              <p:nvPr/>
            </p:nvSpPr>
            <p:spPr bwMode="auto">
              <a:xfrm>
                <a:off x="3283" y="2237"/>
                <a:ext cx="136" cy="199"/>
              </a:xfrm>
              <a:custGeom>
                <a:avLst/>
                <a:gdLst>
                  <a:gd name="T0" fmla="*/ 18 w 136"/>
                  <a:gd name="T1" fmla="*/ 24 h 199"/>
                  <a:gd name="T2" fmla="*/ 20 w 136"/>
                  <a:gd name="T3" fmla="*/ 35 h 199"/>
                  <a:gd name="T4" fmla="*/ 25 w 136"/>
                  <a:gd name="T5" fmla="*/ 43 h 199"/>
                  <a:gd name="T6" fmla="*/ 36 w 136"/>
                  <a:gd name="T7" fmla="*/ 49 h 199"/>
                  <a:gd name="T8" fmla="*/ 91 w 136"/>
                  <a:gd name="T9" fmla="*/ 63 h 199"/>
                  <a:gd name="T10" fmla="*/ 38 w 136"/>
                  <a:gd name="T11" fmla="*/ 114 h 199"/>
                  <a:gd name="T12" fmla="*/ 18 w 136"/>
                  <a:gd name="T13" fmla="*/ 118 h 199"/>
                  <a:gd name="T14" fmla="*/ 7 w 136"/>
                  <a:gd name="T15" fmla="*/ 136 h 199"/>
                  <a:gd name="T16" fmla="*/ 0 w 136"/>
                  <a:gd name="T17" fmla="*/ 194 h 199"/>
                  <a:gd name="T18" fmla="*/ 7 w 136"/>
                  <a:gd name="T19" fmla="*/ 198 h 199"/>
                  <a:gd name="T20" fmla="*/ 13 w 136"/>
                  <a:gd name="T21" fmla="*/ 194 h 199"/>
                  <a:gd name="T22" fmla="*/ 29 w 136"/>
                  <a:gd name="T23" fmla="*/ 176 h 199"/>
                  <a:gd name="T24" fmla="*/ 38 w 136"/>
                  <a:gd name="T25" fmla="*/ 170 h 199"/>
                  <a:gd name="T26" fmla="*/ 45 w 136"/>
                  <a:gd name="T27" fmla="*/ 166 h 199"/>
                  <a:gd name="T28" fmla="*/ 56 w 136"/>
                  <a:gd name="T29" fmla="*/ 160 h 199"/>
                  <a:gd name="T30" fmla="*/ 65 w 136"/>
                  <a:gd name="T31" fmla="*/ 148 h 199"/>
                  <a:gd name="T32" fmla="*/ 71 w 136"/>
                  <a:gd name="T33" fmla="*/ 142 h 199"/>
                  <a:gd name="T34" fmla="*/ 76 w 136"/>
                  <a:gd name="T35" fmla="*/ 140 h 199"/>
                  <a:gd name="T36" fmla="*/ 76 w 136"/>
                  <a:gd name="T37" fmla="*/ 134 h 199"/>
                  <a:gd name="T38" fmla="*/ 87 w 136"/>
                  <a:gd name="T39" fmla="*/ 128 h 199"/>
                  <a:gd name="T40" fmla="*/ 89 w 136"/>
                  <a:gd name="T41" fmla="*/ 118 h 199"/>
                  <a:gd name="T42" fmla="*/ 98 w 136"/>
                  <a:gd name="T43" fmla="*/ 103 h 199"/>
                  <a:gd name="T44" fmla="*/ 105 w 136"/>
                  <a:gd name="T45" fmla="*/ 91 h 199"/>
                  <a:gd name="T46" fmla="*/ 111 w 136"/>
                  <a:gd name="T47" fmla="*/ 67 h 199"/>
                  <a:gd name="T48" fmla="*/ 125 w 136"/>
                  <a:gd name="T49" fmla="*/ 49 h 199"/>
                  <a:gd name="T50" fmla="*/ 125 w 136"/>
                  <a:gd name="T51" fmla="*/ 41 h 199"/>
                  <a:gd name="T52" fmla="*/ 129 w 136"/>
                  <a:gd name="T53" fmla="*/ 35 h 199"/>
                  <a:gd name="T54" fmla="*/ 134 w 136"/>
                  <a:gd name="T55" fmla="*/ 26 h 199"/>
                  <a:gd name="T56" fmla="*/ 134 w 136"/>
                  <a:gd name="T57" fmla="*/ 0 h 199"/>
                  <a:gd name="T58" fmla="*/ 122 w 136"/>
                  <a:gd name="T59" fmla="*/ 4 h 199"/>
                  <a:gd name="T60" fmla="*/ 100 w 136"/>
                  <a:gd name="T61" fmla="*/ 10 h 199"/>
                  <a:gd name="T62" fmla="*/ 85 w 136"/>
                  <a:gd name="T63" fmla="*/ 12 h 199"/>
                  <a:gd name="T64" fmla="*/ 78 w 136"/>
                  <a:gd name="T65" fmla="*/ 18 h 199"/>
                  <a:gd name="T66" fmla="*/ 69 w 136"/>
                  <a:gd name="T67" fmla="*/ 20 h 199"/>
                  <a:gd name="T68" fmla="*/ 56 w 136"/>
                  <a:gd name="T69" fmla="*/ 18 h 199"/>
                  <a:gd name="T70" fmla="*/ 42 w 136"/>
                  <a:gd name="T71" fmla="*/ 22 h 199"/>
                  <a:gd name="T72" fmla="*/ 31 w 136"/>
                  <a:gd name="T73" fmla="*/ 1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199">
                    <a:moveTo>
                      <a:pt x="31" y="12"/>
                    </a:moveTo>
                    <a:lnTo>
                      <a:pt x="18" y="24"/>
                    </a:lnTo>
                    <a:lnTo>
                      <a:pt x="16" y="29"/>
                    </a:lnTo>
                    <a:lnTo>
                      <a:pt x="20" y="35"/>
                    </a:lnTo>
                    <a:lnTo>
                      <a:pt x="22" y="39"/>
                    </a:lnTo>
                    <a:lnTo>
                      <a:pt x="25" y="43"/>
                    </a:lnTo>
                    <a:lnTo>
                      <a:pt x="29" y="45"/>
                    </a:lnTo>
                    <a:lnTo>
                      <a:pt x="36" y="49"/>
                    </a:lnTo>
                    <a:lnTo>
                      <a:pt x="71" y="65"/>
                    </a:lnTo>
                    <a:lnTo>
                      <a:pt x="91" y="63"/>
                    </a:lnTo>
                    <a:lnTo>
                      <a:pt x="56" y="113"/>
                    </a:lnTo>
                    <a:lnTo>
                      <a:pt x="38" y="114"/>
                    </a:lnTo>
                    <a:lnTo>
                      <a:pt x="31" y="118"/>
                    </a:lnTo>
                    <a:lnTo>
                      <a:pt x="18" y="118"/>
                    </a:lnTo>
                    <a:lnTo>
                      <a:pt x="16" y="120"/>
                    </a:lnTo>
                    <a:lnTo>
                      <a:pt x="7" y="136"/>
                    </a:lnTo>
                    <a:lnTo>
                      <a:pt x="0" y="142"/>
                    </a:lnTo>
                    <a:lnTo>
                      <a:pt x="0" y="194"/>
                    </a:lnTo>
                    <a:lnTo>
                      <a:pt x="7" y="199"/>
                    </a:lnTo>
                    <a:lnTo>
                      <a:pt x="7" y="198"/>
                    </a:lnTo>
                    <a:lnTo>
                      <a:pt x="9" y="194"/>
                    </a:lnTo>
                    <a:lnTo>
                      <a:pt x="13" y="194"/>
                    </a:lnTo>
                    <a:lnTo>
                      <a:pt x="25" y="178"/>
                    </a:lnTo>
                    <a:lnTo>
                      <a:pt x="29" y="176"/>
                    </a:lnTo>
                    <a:lnTo>
                      <a:pt x="33" y="176"/>
                    </a:lnTo>
                    <a:lnTo>
                      <a:pt x="38" y="170"/>
                    </a:lnTo>
                    <a:lnTo>
                      <a:pt x="42" y="166"/>
                    </a:lnTo>
                    <a:lnTo>
                      <a:pt x="45" y="166"/>
                    </a:lnTo>
                    <a:lnTo>
                      <a:pt x="49" y="166"/>
                    </a:lnTo>
                    <a:lnTo>
                      <a:pt x="56" y="160"/>
                    </a:lnTo>
                    <a:lnTo>
                      <a:pt x="62" y="152"/>
                    </a:lnTo>
                    <a:lnTo>
                      <a:pt x="65" y="148"/>
                    </a:lnTo>
                    <a:lnTo>
                      <a:pt x="65" y="144"/>
                    </a:lnTo>
                    <a:lnTo>
                      <a:pt x="71" y="142"/>
                    </a:lnTo>
                    <a:lnTo>
                      <a:pt x="74" y="142"/>
                    </a:lnTo>
                    <a:lnTo>
                      <a:pt x="76" y="140"/>
                    </a:lnTo>
                    <a:lnTo>
                      <a:pt x="76" y="138"/>
                    </a:lnTo>
                    <a:lnTo>
                      <a:pt x="76" y="134"/>
                    </a:lnTo>
                    <a:lnTo>
                      <a:pt x="80" y="130"/>
                    </a:lnTo>
                    <a:lnTo>
                      <a:pt x="87" y="128"/>
                    </a:lnTo>
                    <a:lnTo>
                      <a:pt x="87" y="122"/>
                    </a:lnTo>
                    <a:lnTo>
                      <a:pt x="89" y="118"/>
                    </a:lnTo>
                    <a:lnTo>
                      <a:pt x="96" y="113"/>
                    </a:lnTo>
                    <a:lnTo>
                      <a:pt x="98" y="103"/>
                    </a:lnTo>
                    <a:lnTo>
                      <a:pt x="102" y="91"/>
                    </a:lnTo>
                    <a:lnTo>
                      <a:pt x="105" y="91"/>
                    </a:lnTo>
                    <a:lnTo>
                      <a:pt x="109" y="79"/>
                    </a:lnTo>
                    <a:lnTo>
                      <a:pt x="111" y="67"/>
                    </a:lnTo>
                    <a:lnTo>
                      <a:pt x="118" y="57"/>
                    </a:lnTo>
                    <a:lnTo>
                      <a:pt x="125" y="49"/>
                    </a:lnTo>
                    <a:lnTo>
                      <a:pt x="125" y="45"/>
                    </a:lnTo>
                    <a:lnTo>
                      <a:pt x="125" y="41"/>
                    </a:lnTo>
                    <a:lnTo>
                      <a:pt x="129" y="41"/>
                    </a:lnTo>
                    <a:lnTo>
                      <a:pt x="129" y="35"/>
                    </a:lnTo>
                    <a:lnTo>
                      <a:pt x="129" y="29"/>
                    </a:lnTo>
                    <a:lnTo>
                      <a:pt x="134" y="26"/>
                    </a:lnTo>
                    <a:lnTo>
                      <a:pt x="136" y="6"/>
                    </a:lnTo>
                    <a:lnTo>
                      <a:pt x="134" y="0"/>
                    </a:lnTo>
                    <a:lnTo>
                      <a:pt x="129" y="0"/>
                    </a:lnTo>
                    <a:lnTo>
                      <a:pt x="122" y="4"/>
                    </a:lnTo>
                    <a:lnTo>
                      <a:pt x="116" y="8"/>
                    </a:lnTo>
                    <a:lnTo>
                      <a:pt x="100" y="10"/>
                    </a:lnTo>
                    <a:lnTo>
                      <a:pt x="91" y="10"/>
                    </a:lnTo>
                    <a:lnTo>
                      <a:pt x="85" y="12"/>
                    </a:lnTo>
                    <a:lnTo>
                      <a:pt x="80" y="16"/>
                    </a:lnTo>
                    <a:lnTo>
                      <a:pt x="78" y="18"/>
                    </a:lnTo>
                    <a:lnTo>
                      <a:pt x="74" y="20"/>
                    </a:lnTo>
                    <a:lnTo>
                      <a:pt x="69" y="20"/>
                    </a:lnTo>
                    <a:lnTo>
                      <a:pt x="62" y="18"/>
                    </a:lnTo>
                    <a:lnTo>
                      <a:pt x="56" y="18"/>
                    </a:lnTo>
                    <a:lnTo>
                      <a:pt x="51" y="18"/>
                    </a:lnTo>
                    <a:lnTo>
                      <a:pt x="42" y="22"/>
                    </a:lnTo>
                    <a:lnTo>
                      <a:pt x="36" y="18"/>
                    </a:lnTo>
                    <a:lnTo>
                      <a:pt x="31"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8" name="Freeform 873"/>
              <p:cNvSpPr>
                <a:spLocks/>
              </p:cNvSpPr>
              <p:nvPr/>
            </p:nvSpPr>
            <p:spPr bwMode="auto">
              <a:xfrm>
                <a:off x="3283" y="2237"/>
                <a:ext cx="136" cy="199"/>
              </a:xfrm>
              <a:custGeom>
                <a:avLst/>
                <a:gdLst>
                  <a:gd name="T0" fmla="*/ 18 w 136"/>
                  <a:gd name="T1" fmla="*/ 24 h 199"/>
                  <a:gd name="T2" fmla="*/ 20 w 136"/>
                  <a:gd name="T3" fmla="*/ 35 h 199"/>
                  <a:gd name="T4" fmla="*/ 25 w 136"/>
                  <a:gd name="T5" fmla="*/ 43 h 199"/>
                  <a:gd name="T6" fmla="*/ 36 w 136"/>
                  <a:gd name="T7" fmla="*/ 49 h 199"/>
                  <a:gd name="T8" fmla="*/ 91 w 136"/>
                  <a:gd name="T9" fmla="*/ 63 h 199"/>
                  <a:gd name="T10" fmla="*/ 38 w 136"/>
                  <a:gd name="T11" fmla="*/ 114 h 199"/>
                  <a:gd name="T12" fmla="*/ 18 w 136"/>
                  <a:gd name="T13" fmla="*/ 118 h 199"/>
                  <a:gd name="T14" fmla="*/ 7 w 136"/>
                  <a:gd name="T15" fmla="*/ 136 h 199"/>
                  <a:gd name="T16" fmla="*/ 0 w 136"/>
                  <a:gd name="T17" fmla="*/ 194 h 199"/>
                  <a:gd name="T18" fmla="*/ 7 w 136"/>
                  <a:gd name="T19" fmla="*/ 198 h 199"/>
                  <a:gd name="T20" fmla="*/ 13 w 136"/>
                  <a:gd name="T21" fmla="*/ 194 h 199"/>
                  <a:gd name="T22" fmla="*/ 29 w 136"/>
                  <a:gd name="T23" fmla="*/ 176 h 199"/>
                  <a:gd name="T24" fmla="*/ 38 w 136"/>
                  <a:gd name="T25" fmla="*/ 170 h 199"/>
                  <a:gd name="T26" fmla="*/ 45 w 136"/>
                  <a:gd name="T27" fmla="*/ 166 h 199"/>
                  <a:gd name="T28" fmla="*/ 56 w 136"/>
                  <a:gd name="T29" fmla="*/ 160 h 199"/>
                  <a:gd name="T30" fmla="*/ 65 w 136"/>
                  <a:gd name="T31" fmla="*/ 148 h 199"/>
                  <a:gd name="T32" fmla="*/ 71 w 136"/>
                  <a:gd name="T33" fmla="*/ 142 h 199"/>
                  <a:gd name="T34" fmla="*/ 76 w 136"/>
                  <a:gd name="T35" fmla="*/ 140 h 199"/>
                  <a:gd name="T36" fmla="*/ 76 w 136"/>
                  <a:gd name="T37" fmla="*/ 134 h 199"/>
                  <a:gd name="T38" fmla="*/ 87 w 136"/>
                  <a:gd name="T39" fmla="*/ 128 h 199"/>
                  <a:gd name="T40" fmla="*/ 89 w 136"/>
                  <a:gd name="T41" fmla="*/ 118 h 199"/>
                  <a:gd name="T42" fmla="*/ 98 w 136"/>
                  <a:gd name="T43" fmla="*/ 103 h 199"/>
                  <a:gd name="T44" fmla="*/ 105 w 136"/>
                  <a:gd name="T45" fmla="*/ 91 h 199"/>
                  <a:gd name="T46" fmla="*/ 111 w 136"/>
                  <a:gd name="T47" fmla="*/ 67 h 199"/>
                  <a:gd name="T48" fmla="*/ 125 w 136"/>
                  <a:gd name="T49" fmla="*/ 49 h 199"/>
                  <a:gd name="T50" fmla="*/ 125 w 136"/>
                  <a:gd name="T51" fmla="*/ 41 h 199"/>
                  <a:gd name="T52" fmla="*/ 129 w 136"/>
                  <a:gd name="T53" fmla="*/ 35 h 199"/>
                  <a:gd name="T54" fmla="*/ 134 w 136"/>
                  <a:gd name="T55" fmla="*/ 26 h 199"/>
                  <a:gd name="T56" fmla="*/ 134 w 136"/>
                  <a:gd name="T57" fmla="*/ 0 h 199"/>
                  <a:gd name="T58" fmla="*/ 122 w 136"/>
                  <a:gd name="T59" fmla="*/ 4 h 199"/>
                  <a:gd name="T60" fmla="*/ 100 w 136"/>
                  <a:gd name="T61" fmla="*/ 10 h 199"/>
                  <a:gd name="T62" fmla="*/ 85 w 136"/>
                  <a:gd name="T63" fmla="*/ 12 h 199"/>
                  <a:gd name="T64" fmla="*/ 78 w 136"/>
                  <a:gd name="T65" fmla="*/ 18 h 199"/>
                  <a:gd name="T66" fmla="*/ 69 w 136"/>
                  <a:gd name="T67" fmla="*/ 20 h 199"/>
                  <a:gd name="T68" fmla="*/ 56 w 136"/>
                  <a:gd name="T69" fmla="*/ 18 h 199"/>
                  <a:gd name="T70" fmla="*/ 42 w 136"/>
                  <a:gd name="T71" fmla="*/ 22 h 199"/>
                  <a:gd name="T72" fmla="*/ 31 w 136"/>
                  <a:gd name="T73" fmla="*/ 1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199">
                    <a:moveTo>
                      <a:pt x="31" y="12"/>
                    </a:moveTo>
                    <a:lnTo>
                      <a:pt x="18" y="24"/>
                    </a:lnTo>
                    <a:lnTo>
                      <a:pt x="16" y="29"/>
                    </a:lnTo>
                    <a:lnTo>
                      <a:pt x="20" y="35"/>
                    </a:lnTo>
                    <a:lnTo>
                      <a:pt x="22" y="39"/>
                    </a:lnTo>
                    <a:lnTo>
                      <a:pt x="25" y="43"/>
                    </a:lnTo>
                    <a:lnTo>
                      <a:pt x="29" y="45"/>
                    </a:lnTo>
                    <a:lnTo>
                      <a:pt x="36" y="49"/>
                    </a:lnTo>
                    <a:lnTo>
                      <a:pt x="71" y="65"/>
                    </a:lnTo>
                    <a:lnTo>
                      <a:pt x="91" y="63"/>
                    </a:lnTo>
                    <a:lnTo>
                      <a:pt x="56" y="113"/>
                    </a:lnTo>
                    <a:lnTo>
                      <a:pt x="38" y="114"/>
                    </a:lnTo>
                    <a:lnTo>
                      <a:pt x="31" y="118"/>
                    </a:lnTo>
                    <a:lnTo>
                      <a:pt x="18" y="118"/>
                    </a:lnTo>
                    <a:lnTo>
                      <a:pt x="16" y="120"/>
                    </a:lnTo>
                    <a:lnTo>
                      <a:pt x="7" y="136"/>
                    </a:lnTo>
                    <a:lnTo>
                      <a:pt x="0" y="142"/>
                    </a:lnTo>
                    <a:lnTo>
                      <a:pt x="0" y="194"/>
                    </a:lnTo>
                    <a:lnTo>
                      <a:pt x="7" y="199"/>
                    </a:lnTo>
                    <a:lnTo>
                      <a:pt x="7" y="198"/>
                    </a:lnTo>
                    <a:lnTo>
                      <a:pt x="9" y="194"/>
                    </a:lnTo>
                    <a:lnTo>
                      <a:pt x="13" y="194"/>
                    </a:lnTo>
                    <a:lnTo>
                      <a:pt x="25" y="178"/>
                    </a:lnTo>
                    <a:lnTo>
                      <a:pt x="29" y="176"/>
                    </a:lnTo>
                    <a:lnTo>
                      <a:pt x="33" y="176"/>
                    </a:lnTo>
                    <a:lnTo>
                      <a:pt x="38" y="170"/>
                    </a:lnTo>
                    <a:lnTo>
                      <a:pt x="42" y="166"/>
                    </a:lnTo>
                    <a:lnTo>
                      <a:pt x="45" y="166"/>
                    </a:lnTo>
                    <a:lnTo>
                      <a:pt x="49" y="166"/>
                    </a:lnTo>
                    <a:lnTo>
                      <a:pt x="56" y="160"/>
                    </a:lnTo>
                    <a:lnTo>
                      <a:pt x="62" y="152"/>
                    </a:lnTo>
                    <a:lnTo>
                      <a:pt x="65" y="148"/>
                    </a:lnTo>
                    <a:lnTo>
                      <a:pt x="65" y="144"/>
                    </a:lnTo>
                    <a:lnTo>
                      <a:pt x="71" y="142"/>
                    </a:lnTo>
                    <a:lnTo>
                      <a:pt x="74" y="142"/>
                    </a:lnTo>
                    <a:lnTo>
                      <a:pt x="76" y="140"/>
                    </a:lnTo>
                    <a:lnTo>
                      <a:pt x="76" y="138"/>
                    </a:lnTo>
                    <a:lnTo>
                      <a:pt x="76" y="134"/>
                    </a:lnTo>
                    <a:lnTo>
                      <a:pt x="80" y="130"/>
                    </a:lnTo>
                    <a:lnTo>
                      <a:pt x="87" y="128"/>
                    </a:lnTo>
                    <a:lnTo>
                      <a:pt x="87" y="122"/>
                    </a:lnTo>
                    <a:lnTo>
                      <a:pt x="89" y="118"/>
                    </a:lnTo>
                    <a:lnTo>
                      <a:pt x="96" y="113"/>
                    </a:lnTo>
                    <a:lnTo>
                      <a:pt x="98" y="103"/>
                    </a:lnTo>
                    <a:lnTo>
                      <a:pt x="102" y="91"/>
                    </a:lnTo>
                    <a:lnTo>
                      <a:pt x="105" y="91"/>
                    </a:lnTo>
                    <a:lnTo>
                      <a:pt x="109" y="79"/>
                    </a:lnTo>
                    <a:lnTo>
                      <a:pt x="111" y="67"/>
                    </a:lnTo>
                    <a:lnTo>
                      <a:pt x="118" y="57"/>
                    </a:lnTo>
                    <a:lnTo>
                      <a:pt x="125" y="49"/>
                    </a:lnTo>
                    <a:lnTo>
                      <a:pt x="125" y="45"/>
                    </a:lnTo>
                    <a:lnTo>
                      <a:pt x="125" y="41"/>
                    </a:lnTo>
                    <a:lnTo>
                      <a:pt x="129" y="41"/>
                    </a:lnTo>
                    <a:lnTo>
                      <a:pt x="129" y="35"/>
                    </a:lnTo>
                    <a:lnTo>
                      <a:pt x="129" y="29"/>
                    </a:lnTo>
                    <a:lnTo>
                      <a:pt x="134" y="26"/>
                    </a:lnTo>
                    <a:lnTo>
                      <a:pt x="136" y="6"/>
                    </a:lnTo>
                    <a:lnTo>
                      <a:pt x="134" y="0"/>
                    </a:lnTo>
                    <a:lnTo>
                      <a:pt x="129" y="0"/>
                    </a:lnTo>
                    <a:lnTo>
                      <a:pt x="122" y="4"/>
                    </a:lnTo>
                    <a:lnTo>
                      <a:pt x="116" y="8"/>
                    </a:lnTo>
                    <a:lnTo>
                      <a:pt x="100" y="10"/>
                    </a:lnTo>
                    <a:lnTo>
                      <a:pt x="91" y="10"/>
                    </a:lnTo>
                    <a:lnTo>
                      <a:pt x="85" y="12"/>
                    </a:lnTo>
                    <a:lnTo>
                      <a:pt x="80" y="16"/>
                    </a:lnTo>
                    <a:lnTo>
                      <a:pt x="78" y="18"/>
                    </a:lnTo>
                    <a:lnTo>
                      <a:pt x="74" y="20"/>
                    </a:lnTo>
                    <a:lnTo>
                      <a:pt x="69" y="20"/>
                    </a:lnTo>
                    <a:lnTo>
                      <a:pt x="62" y="18"/>
                    </a:lnTo>
                    <a:lnTo>
                      <a:pt x="56" y="18"/>
                    </a:lnTo>
                    <a:lnTo>
                      <a:pt x="51" y="18"/>
                    </a:lnTo>
                    <a:lnTo>
                      <a:pt x="42" y="22"/>
                    </a:lnTo>
                    <a:lnTo>
                      <a:pt x="36" y="18"/>
                    </a:lnTo>
                    <a:lnTo>
                      <a:pt x="31"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0" name="Group 877"/>
            <p:cNvGrpSpPr>
              <a:grpSpLocks/>
            </p:cNvGrpSpPr>
            <p:nvPr/>
          </p:nvGrpSpPr>
          <p:grpSpPr bwMode="auto">
            <a:xfrm>
              <a:off x="2950" y="1612"/>
              <a:ext cx="99" cy="37"/>
              <a:chOff x="2950" y="1612"/>
              <a:chExt cx="99" cy="37"/>
            </a:xfrm>
            <a:grpFill/>
          </p:grpSpPr>
          <p:sp>
            <p:nvSpPr>
              <p:cNvPr id="2895" name="Freeform 875"/>
              <p:cNvSpPr>
                <a:spLocks/>
              </p:cNvSpPr>
              <p:nvPr/>
            </p:nvSpPr>
            <p:spPr bwMode="auto">
              <a:xfrm>
                <a:off x="2950" y="1612"/>
                <a:ext cx="99" cy="37"/>
              </a:xfrm>
              <a:custGeom>
                <a:avLst/>
                <a:gdLst>
                  <a:gd name="T0" fmla="*/ 99 w 99"/>
                  <a:gd name="T1" fmla="*/ 22 h 37"/>
                  <a:gd name="T2" fmla="*/ 95 w 99"/>
                  <a:gd name="T3" fmla="*/ 24 h 37"/>
                  <a:gd name="T4" fmla="*/ 93 w 99"/>
                  <a:gd name="T5" fmla="*/ 30 h 37"/>
                  <a:gd name="T6" fmla="*/ 90 w 99"/>
                  <a:gd name="T7" fmla="*/ 30 h 37"/>
                  <a:gd name="T8" fmla="*/ 86 w 99"/>
                  <a:gd name="T9" fmla="*/ 28 h 37"/>
                  <a:gd name="T10" fmla="*/ 84 w 99"/>
                  <a:gd name="T11" fmla="*/ 26 h 37"/>
                  <a:gd name="T12" fmla="*/ 81 w 99"/>
                  <a:gd name="T13" fmla="*/ 26 h 37"/>
                  <a:gd name="T14" fmla="*/ 77 w 99"/>
                  <a:gd name="T15" fmla="*/ 26 h 37"/>
                  <a:gd name="T16" fmla="*/ 70 w 99"/>
                  <a:gd name="T17" fmla="*/ 26 h 37"/>
                  <a:gd name="T18" fmla="*/ 63 w 99"/>
                  <a:gd name="T19" fmla="*/ 28 h 37"/>
                  <a:gd name="T20" fmla="*/ 59 w 99"/>
                  <a:gd name="T21" fmla="*/ 30 h 37"/>
                  <a:gd name="T22" fmla="*/ 59 w 99"/>
                  <a:gd name="T23" fmla="*/ 32 h 37"/>
                  <a:gd name="T24" fmla="*/ 57 w 99"/>
                  <a:gd name="T25" fmla="*/ 32 h 37"/>
                  <a:gd name="T26" fmla="*/ 54 w 99"/>
                  <a:gd name="T27" fmla="*/ 32 h 37"/>
                  <a:gd name="T28" fmla="*/ 52 w 99"/>
                  <a:gd name="T29" fmla="*/ 30 h 37"/>
                  <a:gd name="T30" fmla="*/ 48 w 99"/>
                  <a:gd name="T31" fmla="*/ 30 h 37"/>
                  <a:gd name="T32" fmla="*/ 41 w 99"/>
                  <a:gd name="T33" fmla="*/ 32 h 37"/>
                  <a:gd name="T34" fmla="*/ 34 w 99"/>
                  <a:gd name="T35" fmla="*/ 32 h 37"/>
                  <a:gd name="T36" fmla="*/ 36 w 99"/>
                  <a:gd name="T37" fmla="*/ 37 h 37"/>
                  <a:gd name="T38" fmla="*/ 34 w 99"/>
                  <a:gd name="T39" fmla="*/ 37 h 37"/>
                  <a:gd name="T40" fmla="*/ 27 w 99"/>
                  <a:gd name="T41" fmla="*/ 36 h 37"/>
                  <a:gd name="T42" fmla="*/ 21 w 99"/>
                  <a:gd name="T43" fmla="*/ 36 h 37"/>
                  <a:gd name="T44" fmla="*/ 16 w 99"/>
                  <a:gd name="T45" fmla="*/ 36 h 37"/>
                  <a:gd name="T46" fmla="*/ 9 w 99"/>
                  <a:gd name="T47" fmla="*/ 34 h 37"/>
                  <a:gd name="T48" fmla="*/ 5 w 99"/>
                  <a:gd name="T49" fmla="*/ 32 h 37"/>
                  <a:gd name="T50" fmla="*/ 3 w 99"/>
                  <a:gd name="T51" fmla="*/ 26 h 37"/>
                  <a:gd name="T52" fmla="*/ 0 w 99"/>
                  <a:gd name="T53" fmla="*/ 24 h 37"/>
                  <a:gd name="T54" fmla="*/ 0 w 99"/>
                  <a:gd name="T55" fmla="*/ 22 h 37"/>
                  <a:gd name="T56" fmla="*/ 3 w 99"/>
                  <a:gd name="T57" fmla="*/ 18 h 37"/>
                  <a:gd name="T58" fmla="*/ 5 w 99"/>
                  <a:gd name="T59" fmla="*/ 16 h 37"/>
                  <a:gd name="T60" fmla="*/ 7 w 99"/>
                  <a:gd name="T61" fmla="*/ 14 h 37"/>
                  <a:gd name="T62" fmla="*/ 9 w 99"/>
                  <a:gd name="T63" fmla="*/ 12 h 37"/>
                  <a:gd name="T64" fmla="*/ 12 w 99"/>
                  <a:gd name="T65" fmla="*/ 10 h 37"/>
                  <a:gd name="T66" fmla="*/ 12 w 99"/>
                  <a:gd name="T67" fmla="*/ 8 h 37"/>
                  <a:gd name="T68" fmla="*/ 21 w 99"/>
                  <a:gd name="T69" fmla="*/ 4 h 37"/>
                  <a:gd name="T70" fmla="*/ 25 w 99"/>
                  <a:gd name="T71" fmla="*/ 4 h 37"/>
                  <a:gd name="T72" fmla="*/ 30 w 99"/>
                  <a:gd name="T73" fmla="*/ 4 h 37"/>
                  <a:gd name="T74" fmla="*/ 34 w 99"/>
                  <a:gd name="T75" fmla="*/ 4 h 37"/>
                  <a:gd name="T76" fmla="*/ 41 w 99"/>
                  <a:gd name="T77" fmla="*/ 8 h 37"/>
                  <a:gd name="T78" fmla="*/ 48 w 99"/>
                  <a:gd name="T79" fmla="*/ 10 h 37"/>
                  <a:gd name="T80" fmla="*/ 50 w 99"/>
                  <a:gd name="T81" fmla="*/ 10 h 37"/>
                  <a:gd name="T82" fmla="*/ 52 w 99"/>
                  <a:gd name="T83" fmla="*/ 8 h 37"/>
                  <a:gd name="T84" fmla="*/ 52 w 99"/>
                  <a:gd name="T85" fmla="*/ 6 h 37"/>
                  <a:gd name="T86" fmla="*/ 54 w 99"/>
                  <a:gd name="T87" fmla="*/ 6 h 37"/>
                  <a:gd name="T88" fmla="*/ 61 w 99"/>
                  <a:gd name="T89" fmla="*/ 6 h 37"/>
                  <a:gd name="T90" fmla="*/ 68 w 99"/>
                  <a:gd name="T91" fmla="*/ 2 h 37"/>
                  <a:gd name="T92" fmla="*/ 70 w 99"/>
                  <a:gd name="T93" fmla="*/ 0 h 37"/>
                  <a:gd name="T94" fmla="*/ 75 w 99"/>
                  <a:gd name="T95" fmla="*/ 0 h 37"/>
                  <a:gd name="T96" fmla="*/ 79 w 99"/>
                  <a:gd name="T97" fmla="*/ 4 h 37"/>
                  <a:gd name="T98" fmla="*/ 84 w 99"/>
                  <a:gd name="T99" fmla="*/ 6 h 37"/>
                  <a:gd name="T100" fmla="*/ 86 w 99"/>
                  <a:gd name="T101" fmla="*/ 8 h 37"/>
                  <a:gd name="T102" fmla="*/ 90 w 99"/>
                  <a:gd name="T103" fmla="*/ 10 h 37"/>
                  <a:gd name="T104" fmla="*/ 93 w 99"/>
                  <a:gd name="T105" fmla="*/ 12 h 37"/>
                  <a:gd name="T106" fmla="*/ 95 w 99"/>
                  <a:gd name="T107" fmla="*/ 16 h 37"/>
                  <a:gd name="T108" fmla="*/ 97 w 99"/>
                  <a:gd name="T109" fmla="*/ 20 h 37"/>
                  <a:gd name="T110" fmla="*/ 99 w 99"/>
                  <a:gd name="T11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 h="37">
                    <a:moveTo>
                      <a:pt x="99" y="22"/>
                    </a:moveTo>
                    <a:lnTo>
                      <a:pt x="95" y="24"/>
                    </a:lnTo>
                    <a:lnTo>
                      <a:pt x="93" y="30"/>
                    </a:lnTo>
                    <a:lnTo>
                      <a:pt x="90" y="30"/>
                    </a:lnTo>
                    <a:lnTo>
                      <a:pt x="86" y="28"/>
                    </a:lnTo>
                    <a:lnTo>
                      <a:pt x="84" y="26"/>
                    </a:lnTo>
                    <a:lnTo>
                      <a:pt x="81" y="26"/>
                    </a:lnTo>
                    <a:lnTo>
                      <a:pt x="77" y="26"/>
                    </a:lnTo>
                    <a:lnTo>
                      <a:pt x="70" y="26"/>
                    </a:lnTo>
                    <a:lnTo>
                      <a:pt x="63" y="28"/>
                    </a:lnTo>
                    <a:lnTo>
                      <a:pt x="59" y="30"/>
                    </a:lnTo>
                    <a:lnTo>
                      <a:pt x="59" y="32"/>
                    </a:lnTo>
                    <a:lnTo>
                      <a:pt x="57" y="32"/>
                    </a:lnTo>
                    <a:lnTo>
                      <a:pt x="54" y="32"/>
                    </a:lnTo>
                    <a:lnTo>
                      <a:pt x="52" y="30"/>
                    </a:lnTo>
                    <a:lnTo>
                      <a:pt x="48" y="30"/>
                    </a:lnTo>
                    <a:lnTo>
                      <a:pt x="41" y="32"/>
                    </a:lnTo>
                    <a:lnTo>
                      <a:pt x="34" y="32"/>
                    </a:lnTo>
                    <a:lnTo>
                      <a:pt x="36" y="37"/>
                    </a:lnTo>
                    <a:lnTo>
                      <a:pt x="34" y="37"/>
                    </a:lnTo>
                    <a:lnTo>
                      <a:pt x="27" y="36"/>
                    </a:lnTo>
                    <a:lnTo>
                      <a:pt x="21" y="36"/>
                    </a:lnTo>
                    <a:lnTo>
                      <a:pt x="16" y="36"/>
                    </a:lnTo>
                    <a:lnTo>
                      <a:pt x="9" y="34"/>
                    </a:lnTo>
                    <a:lnTo>
                      <a:pt x="5" y="32"/>
                    </a:lnTo>
                    <a:lnTo>
                      <a:pt x="3" y="26"/>
                    </a:lnTo>
                    <a:lnTo>
                      <a:pt x="0" y="24"/>
                    </a:lnTo>
                    <a:lnTo>
                      <a:pt x="0" y="22"/>
                    </a:lnTo>
                    <a:lnTo>
                      <a:pt x="3" y="18"/>
                    </a:lnTo>
                    <a:lnTo>
                      <a:pt x="5" y="16"/>
                    </a:lnTo>
                    <a:lnTo>
                      <a:pt x="7" y="14"/>
                    </a:lnTo>
                    <a:lnTo>
                      <a:pt x="9" y="12"/>
                    </a:lnTo>
                    <a:lnTo>
                      <a:pt x="12" y="10"/>
                    </a:lnTo>
                    <a:lnTo>
                      <a:pt x="12" y="8"/>
                    </a:lnTo>
                    <a:lnTo>
                      <a:pt x="21" y="4"/>
                    </a:lnTo>
                    <a:lnTo>
                      <a:pt x="25" y="4"/>
                    </a:lnTo>
                    <a:lnTo>
                      <a:pt x="30" y="4"/>
                    </a:lnTo>
                    <a:lnTo>
                      <a:pt x="34" y="4"/>
                    </a:lnTo>
                    <a:lnTo>
                      <a:pt x="41" y="8"/>
                    </a:lnTo>
                    <a:lnTo>
                      <a:pt x="48" y="10"/>
                    </a:lnTo>
                    <a:lnTo>
                      <a:pt x="50" y="10"/>
                    </a:lnTo>
                    <a:lnTo>
                      <a:pt x="52" y="8"/>
                    </a:lnTo>
                    <a:lnTo>
                      <a:pt x="52" y="6"/>
                    </a:lnTo>
                    <a:lnTo>
                      <a:pt x="54" y="6"/>
                    </a:lnTo>
                    <a:lnTo>
                      <a:pt x="61" y="6"/>
                    </a:lnTo>
                    <a:lnTo>
                      <a:pt x="68" y="2"/>
                    </a:lnTo>
                    <a:lnTo>
                      <a:pt x="70" y="0"/>
                    </a:lnTo>
                    <a:lnTo>
                      <a:pt x="75" y="0"/>
                    </a:lnTo>
                    <a:lnTo>
                      <a:pt x="79" y="4"/>
                    </a:lnTo>
                    <a:lnTo>
                      <a:pt x="84" y="6"/>
                    </a:lnTo>
                    <a:lnTo>
                      <a:pt x="86" y="8"/>
                    </a:lnTo>
                    <a:lnTo>
                      <a:pt x="90" y="10"/>
                    </a:lnTo>
                    <a:lnTo>
                      <a:pt x="93" y="12"/>
                    </a:lnTo>
                    <a:lnTo>
                      <a:pt x="95" y="16"/>
                    </a:lnTo>
                    <a:lnTo>
                      <a:pt x="97" y="20"/>
                    </a:lnTo>
                    <a:lnTo>
                      <a:pt x="99"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6" name="Freeform 876"/>
              <p:cNvSpPr>
                <a:spLocks/>
              </p:cNvSpPr>
              <p:nvPr/>
            </p:nvSpPr>
            <p:spPr bwMode="auto">
              <a:xfrm>
                <a:off x="2950" y="1612"/>
                <a:ext cx="99" cy="37"/>
              </a:xfrm>
              <a:custGeom>
                <a:avLst/>
                <a:gdLst>
                  <a:gd name="T0" fmla="*/ 99 w 99"/>
                  <a:gd name="T1" fmla="*/ 22 h 37"/>
                  <a:gd name="T2" fmla="*/ 95 w 99"/>
                  <a:gd name="T3" fmla="*/ 24 h 37"/>
                  <a:gd name="T4" fmla="*/ 93 w 99"/>
                  <a:gd name="T5" fmla="*/ 30 h 37"/>
                  <a:gd name="T6" fmla="*/ 90 w 99"/>
                  <a:gd name="T7" fmla="*/ 30 h 37"/>
                  <a:gd name="T8" fmla="*/ 86 w 99"/>
                  <a:gd name="T9" fmla="*/ 28 h 37"/>
                  <a:gd name="T10" fmla="*/ 84 w 99"/>
                  <a:gd name="T11" fmla="*/ 26 h 37"/>
                  <a:gd name="T12" fmla="*/ 81 w 99"/>
                  <a:gd name="T13" fmla="*/ 26 h 37"/>
                  <a:gd name="T14" fmla="*/ 77 w 99"/>
                  <a:gd name="T15" fmla="*/ 26 h 37"/>
                  <a:gd name="T16" fmla="*/ 70 w 99"/>
                  <a:gd name="T17" fmla="*/ 26 h 37"/>
                  <a:gd name="T18" fmla="*/ 63 w 99"/>
                  <a:gd name="T19" fmla="*/ 28 h 37"/>
                  <a:gd name="T20" fmla="*/ 59 w 99"/>
                  <a:gd name="T21" fmla="*/ 30 h 37"/>
                  <a:gd name="T22" fmla="*/ 59 w 99"/>
                  <a:gd name="T23" fmla="*/ 32 h 37"/>
                  <a:gd name="T24" fmla="*/ 57 w 99"/>
                  <a:gd name="T25" fmla="*/ 32 h 37"/>
                  <a:gd name="T26" fmla="*/ 54 w 99"/>
                  <a:gd name="T27" fmla="*/ 32 h 37"/>
                  <a:gd name="T28" fmla="*/ 52 w 99"/>
                  <a:gd name="T29" fmla="*/ 30 h 37"/>
                  <a:gd name="T30" fmla="*/ 48 w 99"/>
                  <a:gd name="T31" fmla="*/ 30 h 37"/>
                  <a:gd name="T32" fmla="*/ 41 w 99"/>
                  <a:gd name="T33" fmla="*/ 32 h 37"/>
                  <a:gd name="T34" fmla="*/ 34 w 99"/>
                  <a:gd name="T35" fmla="*/ 32 h 37"/>
                  <a:gd name="T36" fmla="*/ 36 w 99"/>
                  <a:gd name="T37" fmla="*/ 37 h 37"/>
                  <a:gd name="T38" fmla="*/ 34 w 99"/>
                  <a:gd name="T39" fmla="*/ 37 h 37"/>
                  <a:gd name="T40" fmla="*/ 27 w 99"/>
                  <a:gd name="T41" fmla="*/ 36 h 37"/>
                  <a:gd name="T42" fmla="*/ 21 w 99"/>
                  <a:gd name="T43" fmla="*/ 36 h 37"/>
                  <a:gd name="T44" fmla="*/ 16 w 99"/>
                  <a:gd name="T45" fmla="*/ 36 h 37"/>
                  <a:gd name="T46" fmla="*/ 9 w 99"/>
                  <a:gd name="T47" fmla="*/ 34 h 37"/>
                  <a:gd name="T48" fmla="*/ 5 w 99"/>
                  <a:gd name="T49" fmla="*/ 32 h 37"/>
                  <a:gd name="T50" fmla="*/ 3 w 99"/>
                  <a:gd name="T51" fmla="*/ 26 h 37"/>
                  <a:gd name="T52" fmla="*/ 0 w 99"/>
                  <a:gd name="T53" fmla="*/ 24 h 37"/>
                  <a:gd name="T54" fmla="*/ 0 w 99"/>
                  <a:gd name="T55" fmla="*/ 22 h 37"/>
                  <a:gd name="T56" fmla="*/ 3 w 99"/>
                  <a:gd name="T57" fmla="*/ 18 h 37"/>
                  <a:gd name="T58" fmla="*/ 5 w 99"/>
                  <a:gd name="T59" fmla="*/ 16 h 37"/>
                  <a:gd name="T60" fmla="*/ 7 w 99"/>
                  <a:gd name="T61" fmla="*/ 14 h 37"/>
                  <a:gd name="T62" fmla="*/ 9 w 99"/>
                  <a:gd name="T63" fmla="*/ 12 h 37"/>
                  <a:gd name="T64" fmla="*/ 12 w 99"/>
                  <a:gd name="T65" fmla="*/ 10 h 37"/>
                  <a:gd name="T66" fmla="*/ 12 w 99"/>
                  <a:gd name="T67" fmla="*/ 8 h 37"/>
                  <a:gd name="T68" fmla="*/ 21 w 99"/>
                  <a:gd name="T69" fmla="*/ 4 h 37"/>
                  <a:gd name="T70" fmla="*/ 25 w 99"/>
                  <a:gd name="T71" fmla="*/ 4 h 37"/>
                  <a:gd name="T72" fmla="*/ 30 w 99"/>
                  <a:gd name="T73" fmla="*/ 4 h 37"/>
                  <a:gd name="T74" fmla="*/ 34 w 99"/>
                  <a:gd name="T75" fmla="*/ 4 h 37"/>
                  <a:gd name="T76" fmla="*/ 41 w 99"/>
                  <a:gd name="T77" fmla="*/ 8 h 37"/>
                  <a:gd name="T78" fmla="*/ 48 w 99"/>
                  <a:gd name="T79" fmla="*/ 10 h 37"/>
                  <a:gd name="T80" fmla="*/ 50 w 99"/>
                  <a:gd name="T81" fmla="*/ 10 h 37"/>
                  <a:gd name="T82" fmla="*/ 52 w 99"/>
                  <a:gd name="T83" fmla="*/ 8 h 37"/>
                  <a:gd name="T84" fmla="*/ 52 w 99"/>
                  <a:gd name="T85" fmla="*/ 6 h 37"/>
                  <a:gd name="T86" fmla="*/ 54 w 99"/>
                  <a:gd name="T87" fmla="*/ 6 h 37"/>
                  <a:gd name="T88" fmla="*/ 61 w 99"/>
                  <a:gd name="T89" fmla="*/ 6 h 37"/>
                  <a:gd name="T90" fmla="*/ 68 w 99"/>
                  <a:gd name="T91" fmla="*/ 2 h 37"/>
                  <a:gd name="T92" fmla="*/ 70 w 99"/>
                  <a:gd name="T93" fmla="*/ 0 h 37"/>
                  <a:gd name="T94" fmla="*/ 75 w 99"/>
                  <a:gd name="T95" fmla="*/ 0 h 37"/>
                  <a:gd name="T96" fmla="*/ 79 w 99"/>
                  <a:gd name="T97" fmla="*/ 4 h 37"/>
                  <a:gd name="T98" fmla="*/ 84 w 99"/>
                  <a:gd name="T99" fmla="*/ 6 h 37"/>
                  <a:gd name="T100" fmla="*/ 86 w 99"/>
                  <a:gd name="T101" fmla="*/ 8 h 37"/>
                  <a:gd name="T102" fmla="*/ 90 w 99"/>
                  <a:gd name="T103" fmla="*/ 10 h 37"/>
                  <a:gd name="T104" fmla="*/ 93 w 99"/>
                  <a:gd name="T105" fmla="*/ 12 h 37"/>
                  <a:gd name="T106" fmla="*/ 95 w 99"/>
                  <a:gd name="T107" fmla="*/ 16 h 37"/>
                  <a:gd name="T108" fmla="*/ 97 w 99"/>
                  <a:gd name="T109" fmla="*/ 20 h 37"/>
                  <a:gd name="T110" fmla="*/ 99 w 99"/>
                  <a:gd name="T11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 h="37">
                    <a:moveTo>
                      <a:pt x="99" y="22"/>
                    </a:moveTo>
                    <a:lnTo>
                      <a:pt x="95" y="24"/>
                    </a:lnTo>
                    <a:lnTo>
                      <a:pt x="93" y="30"/>
                    </a:lnTo>
                    <a:lnTo>
                      <a:pt x="90" y="30"/>
                    </a:lnTo>
                    <a:lnTo>
                      <a:pt x="86" y="28"/>
                    </a:lnTo>
                    <a:lnTo>
                      <a:pt x="84" y="26"/>
                    </a:lnTo>
                    <a:lnTo>
                      <a:pt x="81" y="26"/>
                    </a:lnTo>
                    <a:lnTo>
                      <a:pt x="77" y="26"/>
                    </a:lnTo>
                    <a:lnTo>
                      <a:pt x="70" y="26"/>
                    </a:lnTo>
                    <a:lnTo>
                      <a:pt x="63" y="28"/>
                    </a:lnTo>
                    <a:lnTo>
                      <a:pt x="59" y="30"/>
                    </a:lnTo>
                    <a:lnTo>
                      <a:pt x="59" y="32"/>
                    </a:lnTo>
                    <a:lnTo>
                      <a:pt x="57" y="32"/>
                    </a:lnTo>
                    <a:lnTo>
                      <a:pt x="54" y="32"/>
                    </a:lnTo>
                    <a:lnTo>
                      <a:pt x="52" y="30"/>
                    </a:lnTo>
                    <a:lnTo>
                      <a:pt x="48" y="30"/>
                    </a:lnTo>
                    <a:lnTo>
                      <a:pt x="41" y="32"/>
                    </a:lnTo>
                    <a:lnTo>
                      <a:pt x="34" y="32"/>
                    </a:lnTo>
                    <a:lnTo>
                      <a:pt x="36" y="37"/>
                    </a:lnTo>
                    <a:lnTo>
                      <a:pt x="34" y="37"/>
                    </a:lnTo>
                    <a:lnTo>
                      <a:pt x="27" y="36"/>
                    </a:lnTo>
                    <a:lnTo>
                      <a:pt x="21" y="36"/>
                    </a:lnTo>
                    <a:lnTo>
                      <a:pt x="16" y="36"/>
                    </a:lnTo>
                    <a:lnTo>
                      <a:pt x="9" y="34"/>
                    </a:lnTo>
                    <a:lnTo>
                      <a:pt x="5" y="32"/>
                    </a:lnTo>
                    <a:lnTo>
                      <a:pt x="3" y="26"/>
                    </a:lnTo>
                    <a:lnTo>
                      <a:pt x="0" y="24"/>
                    </a:lnTo>
                    <a:lnTo>
                      <a:pt x="0" y="22"/>
                    </a:lnTo>
                    <a:lnTo>
                      <a:pt x="3" y="18"/>
                    </a:lnTo>
                    <a:lnTo>
                      <a:pt x="5" y="16"/>
                    </a:lnTo>
                    <a:lnTo>
                      <a:pt x="7" y="14"/>
                    </a:lnTo>
                    <a:lnTo>
                      <a:pt x="9" y="12"/>
                    </a:lnTo>
                    <a:lnTo>
                      <a:pt x="12" y="10"/>
                    </a:lnTo>
                    <a:lnTo>
                      <a:pt x="12" y="8"/>
                    </a:lnTo>
                    <a:lnTo>
                      <a:pt x="21" y="4"/>
                    </a:lnTo>
                    <a:lnTo>
                      <a:pt x="25" y="4"/>
                    </a:lnTo>
                    <a:lnTo>
                      <a:pt x="30" y="4"/>
                    </a:lnTo>
                    <a:lnTo>
                      <a:pt x="34" y="4"/>
                    </a:lnTo>
                    <a:lnTo>
                      <a:pt x="41" y="8"/>
                    </a:lnTo>
                    <a:lnTo>
                      <a:pt x="48" y="10"/>
                    </a:lnTo>
                    <a:lnTo>
                      <a:pt x="50" y="10"/>
                    </a:lnTo>
                    <a:lnTo>
                      <a:pt x="52" y="8"/>
                    </a:lnTo>
                    <a:lnTo>
                      <a:pt x="52" y="6"/>
                    </a:lnTo>
                    <a:lnTo>
                      <a:pt x="54" y="6"/>
                    </a:lnTo>
                    <a:lnTo>
                      <a:pt x="61" y="6"/>
                    </a:lnTo>
                    <a:lnTo>
                      <a:pt x="68" y="2"/>
                    </a:lnTo>
                    <a:lnTo>
                      <a:pt x="70" y="0"/>
                    </a:lnTo>
                    <a:lnTo>
                      <a:pt x="75" y="0"/>
                    </a:lnTo>
                    <a:lnTo>
                      <a:pt x="79" y="4"/>
                    </a:lnTo>
                    <a:lnTo>
                      <a:pt x="84" y="6"/>
                    </a:lnTo>
                    <a:lnTo>
                      <a:pt x="86" y="8"/>
                    </a:lnTo>
                    <a:lnTo>
                      <a:pt x="90" y="10"/>
                    </a:lnTo>
                    <a:lnTo>
                      <a:pt x="93" y="12"/>
                    </a:lnTo>
                    <a:lnTo>
                      <a:pt x="95" y="16"/>
                    </a:lnTo>
                    <a:lnTo>
                      <a:pt x="97" y="20"/>
                    </a:lnTo>
                    <a:lnTo>
                      <a:pt x="99"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1" name="Group 880"/>
            <p:cNvGrpSpPr>
              <a:grpSpLocks/>
            </p:cNvGrpSpPr>
            <p:nvPr/>
          </p:nvGrpSpPr>
          <p:grpSpPr bwMode="auto">
            <a:xfrm>
              <a:off x="2473" y="2163"/>
              <a:ext cx="81" cy="74"/>
              <a:chOff x="2473" y="2163"/>
              <a:chExt cx="81" cy="74"/>
            </a:xfrm>
            <a:grpFill/>
          </p:grpSpPr>
          <p:sp>
            <p:nvSpPr>
              <p:cNvPr id="2893" name="Freeform 878"/>
              <p:cNvSpPr>
                <a:spLocks/>
              </p:cNvSpPr>
              <p:nvPr/>
            </p:nvSpPr>
            <p:spPr bwMode="auto">
              <a:xfrm>
                <a:off x="2473" y="2163"/>
                <a:ext cx="81" cy="74"/>
              </a:xfrm>
              <a:custGeom>
                <a:avLst/>
                <a:gdLst>
                  <a:gd name="T0" fmla="*/ 20 w 81"/>
                  <a:gd name="T1" fmla="*/ 70 h 74"/>
                  <a:gd name="T2" fmla="*/ 38 w 81"/>
                  <a:gd name="T3" fmla="*/ 66 h 74"/>
                  <a:gd name="T4" fmla="*/ 56 w 81"/>
                  <a:gd name="T5" fmla="*/ 68 h 74"/>
                  <a:gd name="T6" fmla="*/ 65 w 81"/>
                  <a:gd name="T7" fmla="*/ 68 h 74"/>
                  <a:gd name="T8" fmla="*/ 76 w 81"/>
                  <a:gd name="T9" fmla="*/ 70 h 74"/>
                  <a:gd name="T10" fmla="*/ 81 w 81"/>
                  <a:gd name="T11" fmla="*/ 60 h 74"/>
                  <a:gd name="T12" fmla="*/ 76 w 81"/>
                  <a:gd name="T13" fmla="*/ 54 h 74"/>
                  <a:gd name="T14" fmla="*/ 76 w 81"/>
                  <a:gd name="T15" fmla="*/ 44 h 74"/>
                  <a:gd name="T16" fmla="*/ 76 w 81"/>
                  <a:gd name="T17" fmla="*/ 38 h 74"/>
                  <a:gd name="T18" fmla="*/ 74 w 81"/>
                  <a:gd name="T19" fmla="*/ 34 h 74"/>
                  <a:gd name="T20" fmla="*/ 72 w 81"/>
                  <a:gd name="T21" fmla="*/ 26 h 74"/>
                  <a:gd name="T22" fmla="*/ 67 w 81"/>
                  <a:gd name="T23" fmla="*/ 26 h 74"/>
                  <a:gd name="T24" fmla="*/ 63 w 81"/>
                  <a:gd name="T25" fmla="*/ 24 h 74"/>
                  <a:gd name="T26" fmla="*/ 63 w 81"/>
                  <a:gd name="T27" fmla="*/ 16 h 74"/>
                  <a:gd name="T28" fmla="*/ 56 w 81"/>
                  <a:gd name="T29" fmla="*/ 14 h 74"/>
                  <a:gd name="T30" fmla="*/ 54 w 81"/>
                  <a:gd name="T31" fmla="*/ 12 h 74"/>
                  <a:gd name="T32" fmla="*/ 49 w 81"/>
                  <a:gd name="T33" fmla="*/ 4 h 74"/>
                  <a:gd name="T34" fmla="*/ 45 w 81"/>
                  <a:gd name="T35" fmla="*/ 0 h 74"/>
                  <a:gd name="T36" fmla="*/ 31 w 81"/>
                  <a:gd name="T37" fmla="*/ 2 h 74"/>
                  <a:gd name="T38" fmla="*/ 24 w 81"/>
                  <a:gd name="T39" fmla="*/ 0 h 74"/>
                  <a:gd name="T40" fmla="*/ 22 w 81"/>
                  <a:gd name="T41" fmla="*/ 2 h 74"/>
                  <a:gd name="T42" fmla="*/ 15 w 81"/>
                  <a:gd name="T43" fmla="*/ 6 h 74"/>
                  <a:gd name="T44" fmla="*/ 11 w 81"/>
                  <a:gd name="T45" fmla="*/ 12 h 74"/>
                  <a:gd name="T46" fmla="*/ 9 w 81"/>
                  <a:gd name="T47" fmla="*/ 30 h 74"/>
                  <a:gd name="T48" fmla="*/ 0 w 81"/>
                  <a:gd name="T49" fmla="*/ 38 h 74"/>
                  <a:gd name="T50" fmla="*/ 6 w 81"/>
                  <a:gd name="T51" fmla="*/ 54 h 74"/>
                  <a:gd name="T52" fmla="*/ 15 w 81"/>
                  <a:gd name="T53" fmla="*/ 52 h 74"/>
                  <a:gd name="T54" fmla="*/ 22 w 81"/>
                  <a:gd name="T55" fmla="*/ 50 h 74"/>
                  <a:gd name="T56" fmla="*/ 27 w 81"/>
                  <a:gd name="T57" fmla="*/ 50 h 74"/>
                  <a:gd name="T58" fmla="*/ 33 w 81"/>
                  <a:gd name="T59" fmla="*/ 50 h 74"/>
                  <a:gd name="T60" fmla="*/ 49 w 81"/>
                  <a:gd name="T61" fmla="*/ 50 h 74"/>
                  <a:gd name="T62" fmla="*/ 56 w 81"/>
                  <a:gd name="T63" fmla="*/ 50 h 74"/>
                  <a:gd name="T64" fmla="*/ 54 w 81"/>
                  <a:gd name="T65" fmla="*/ 56 h 74"/>
                  <a:gd name="T66" fmla="*/ 27 w 81"/>
                  <a:gd name="T67" fmla="*/ 58 h 74"/>
                  <a:gd name="T68" fmla="*/ 22 w 81"/>
                  <a:gd name="T69" fmla="*/ 60 h 74"/>
                  <a:gd name="T70" fmla="*/ 9 w 81"/>
                  <a:gd name="T71" fmla="*/ 62 h 74"/>
                  <a:gd name="T72" fmla="*/ 9 w 81"/>
                  <a:gd name="T73"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74">
                    <a:moveTo>
                      <a:pt x="11" y="74"/>
                    </a:moveTo>
                    <a:lnTo>
                      <a:pt x="20" y="70"/>
                    </a:lnTo>
                    <a:lnTo>
                      <a:pt x="29" y="66"/>
                    </a:lnTo>
                    <a:lnTo>
                      <a:pt x="38" y="66"/>
                    </a:lnTo>
                    <a:lnTo>
                      <a:pt x="49" y="68"/>
                    </a:lnTo>
                    <a:lnTo>
                      <a:pt x="56" y="68"/>
                    </a:lnTo>
                    <a:lnTo>
                      <a:pt x="60" y="68"/>
                    </a:lnTo>
                    <a:lnTo>
                      <a:pt x="65" y="68"/>
                    </a:lnTo>
                    <a:lnTo>
                      <a:pt x="67" y="70"/>
                    </a:lnTo>
                    <a:lnTo>
                      <a:pt x="76" y="70"/>
                    </a:lnTo>
                    <a:lnTo>
                      <a:pt x="81" y="68"/>
                    </a:lnTo>
                    <a:lnTo>
                      <a:pt x="81" y="60"/>
                    </a:lnTo>
                    <a:lnTo>
                      <a:pt x="78" y="56"/>
                    </a:lnTo>
                    <a:lnTo>
                      <a:pt x="76" y="54"/>
                    </a:lnTo>
                    <a:lnTo>
                      <a:pt x="74" y="50"/>
                    </a:lnTo>
                    <a:lnTo>
                      <a:pt x="76" y="44"/>
                    </a:lnTo>
                    <a:lnTo>
                      <a:pt x="76" y="40"/>
                    </a:lnTo>
                    <a:lnTo>
                      <a:pt x="76" y="38"/>
                    </a:lnTo>
                    <a:lnTo>
                      <a:pt x="74" y="36"/>
                    </a:lnTo>
                    <a:lnTo>
                      <a:pt x="74" y="34"/>
                    </a:lnTo>
                    <a:lnTo>
                      <a:pt x="74" y="30"/>
                    </a:lnTo>
                    <a:lnTo>
                      <a:pt x="72" y="26"/>
                    </a:lnTo>
                    <a:lnTo>
                      <a:pt x="69" y="26"/>
                    </a:lnTo>
                    <a:lnTo>
                      <a:pt x="67" y="26"/>
                    </a:lnTo>
                    <a:lnTo>
                      <a:pt x="65" y="24"/>
                    </a:lnTo>
                    <a:lnTo>
                      <a:pt x="63" y="24"/>
                    </a:lnTo>
                    <a:lnTo>
                      <a:pt x="63" y="18"/>
                    </a:lnTo>
                    <a:lnTo>
                      <a:pt x="63" y="16"/>
                    </a:lnTo>
                    <a:lnTo>
                      <a:pt x="60" y="16"/>
                    </a:lnTo>
                    <a:lnTo>
                      <a:pt x="56" y="14"/>
                    </a:lnTo>
                    <a:lnTo>
                      <a:pt x="54" y="14"/>
                    </a:lnTo>
                    <a:lnTo>
                      <a:pt x="54" y="12"/>
                    </a:lnTo>
                    <a:lnTo>
                      <a:pt x="54" y="8"/>
                    </a:lnTo>
                    <a:lnTo>
                      <a:pt x="49" y="4"/>
                    </a:lnTo>
                    <a:lnTo>
                      <a:pt x="47" y="2"/>
                    </a:lnTo>
                    <a:lnTo>
                      <a:pt x="45" y="0"/>
                    </a:lnTo>
                    <a:lnTo>
                      <a:pt x="42" y="0"/>
                    </a:lnTo>
                    <a:lnTo>
                      <a:pt x="31" y="2"/>
                    </a:lnTo>
                    <a:lnTo>
                      <a:pt x="27" y="0"/>
                    </a:lnTo>
                    <a:lnTo>
                      <a:pt x="24" y="0"/>
                    </a:lnTo>
                    <a:lnTo>
                      <a:pt x="24" y="2"/>
                    </a:lnTo>
                    <a:lnTo>
                      <a:pt x="22" y="2"/>
                    </a:lnTo>
                    <a:lnTo>
                      <a:pt x="20" y="4"/>
                    </a:lnTo>
                    <a:lnTo>
                      <a:pt x="15" y="6"/>
                    </a:lnTo>
                    <a:lnTo>
                      <a:pt x="15" y="12"/>
                    </a:lnTo>
                    <a:lnTo>
                      <a:pt x="11" y="12"/>
                    </a:lnTo>
                    <a:lnTo>
                      <a:pt x="11" y="22"/>
                    </a:lnTo>
                    <a:lnTo>
                      <a:pt x="9" y="30"/>
                    </a:lnTo>
                    <a:lnTo>
                      <a:pt x="4" y="34"/>
                    </a:lnTo>
                    <a:lnTo>
                      <a:pt x="0" y="38"/>
                    </a:lnTo>
                    <a:lnTo>
                      <a:pt x="2" y="46"/>
                    </a:lnTo>
                    <a:lnTo>
                      <a:pt x="6" y="54"/>
                    </a:lnTo>
                    <a:lnTo>
                      <a:pt x="11" y="52"/>
                    </a:lnTo>
                    <a:lnTo>
                      <a:pt x="15" y="52"/>
                    </a:lnTo>
                    <a:lnTo>
                      <a:pt x="20" y="52"/>
                    </a:lnTo>
                    <a:lnTo>
                      <a:pt x="22" y="50"/>
                    </a:lnTo>
                    <a:lnTo>
                      <a:pt x="24" y="48"/>
                    </a:lnTo>
                    <a:lnTo>
                      <a:pt x="27" y="50"/>
                    </a:lnTo>
                    <a:lnTo>
                      <a:pt x="31" y="50"/>
                    </a:lnTo>
                    <a:lnTo>
                      <a:pt x="33" y="50"/>
                    </a:lnTo>
                    <a:lnTo>
                      <a:pt x="40" y="50"/>
                    </a:lnTo>
                    <a:lnTo>
                      <a:pt x="49" y="50"/>
                    </a:lnTo>
                    <a:lnTo>
                      <a:pt x="54" y="50"/>
                    </a:lnTo>
                    <a:lnTo>
                      <a:pt x="56" y="50"/>
                    </a:lnTo>
                    <a:lnTo>
                      <a:pt x="56" y="52"/>
                    </a:lnTo>
                    <a:lnTo>
                      <a:pt x="54" y="56"/>
                    </a:lnTo>
                    <a:lnTo>
                      <a:pt x="49" y="58"/>
                    </a:lnTo>
                    <a:lnTo>
                      <a:pt x="27" y="58"/>
                    </a:lnTo>
                    <a:lnTo>
                      <a:pt x="24" y="58"/>
                    </a:lnTo>
                    <a:lnTo>
                      <a:pt x="22" y="60"/>
                    </a:lnTo>
                    <a:lnTo>
                      <a:pt x="22" y="62"/>
                    </a:lnTo>
                    <a:lnTo>
                      <a:pt x="9" y="62"/>
                    </a:lnTo>
                    <a:lnTo>
                      <a:pt x="9" y="64"/>
                    </a:lnTo>
                    <a:lnTo>
                      <a:pt x="9" y="68"/>
                    </a:lnTo>
                    <a:lnTo>
                      <a:pt x="11" y="7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4" name="Freeform 879"/>
              <p:cNvSpPr>
                <a:spLocks/>
              </p:cNvSpPr>
              <p:nvPr/>
            </p:nvSpPr>
            <p:spPr bwMode="auto">
              <a:xfrm>
                <a:off x="2473" y="2163"/>
                <a:ext cx="81" cy="74"/>
              </a:xfrm>
              <a:custGeom>
                <a:avLst/>
                <a:gdLst>
                  <a:gd name="T0" fmla="*/ 20 w 81"/>
                  <a:gd name="T1" fmla="*/ 70 h 74"/>
                  <a:gd name="T2" fmla="*/ 38 w 81"/>
                  <a:gd name="T3" fmla="*/ 66 h 74"/>
                  <a:gd name="T4" fmla="*/ 56 w 81"/>
                  <a:gd name="T5" fmla="*/ 68 h 74"/>
                  <a:gd name="T6" fmla="*/ 65 w 81"/>
                  <a:gd name="T7" fmla="*/ 68 h 74"/>
                  <a:gd name="T8" fmla="*/ 76 w 81"/>
                  <a:gd name="T9" fmla="*/ 70 h 74"/>
                  <a:gd name="T10" fmla="*/ 81 w 81"/>
                  <a:gd name="T11" fmla="*/ 60 h 74"/>
                  <a:gd name="T12" fmla="*/ 76 w 81"/>
                  <a:gd name="T13" fmla="*/ 54 h 74"/>
                  <a:gd name="T14" fmla="*/ 76 w 81"/>
                  <a:gd name="T15" fmla="*/ 44 h 74"/>
                  <a:gd name="T16" fmla="*/ 76 w 81"/>
                  <a:gd name="T17" fmla="*/ 38 h 74"/>
                  <a:gd name="T18" fmla="*/ 74 w 81"/>
                  <a:gd name="T19" fmla="*/ 34 h 74"/>
                  <a:gd name="T20" fmla="*/ 72 w 81"/>
                  <a:gd name="T21" fmla="*/ 26 h 74"/>
                  <a:gd name="T22" fmla="*/ 67 w 81"/>
                  <a:gd name="T23" fmla="*/ 26 h 74"/>
                  <a:gd name="T24" fmla="*/ 63 w 81"/>
                  <a:gd name="T25" fmla="*/ 24 h 74"/>
                  <a:gd name="T26" fmla="*/ 63 w 81"/>
                  <a:gd name="T27" fmla="*/ 16 h 74"/>
                  <a:gd name="T28" fmla="*/ 56 w 81"/>
                  <a:gd name="T29" fmla="*/ 14 h 74"/>
                  <a:gd name="T30" fmla="*/ 54 w 81"/>
                  <a:gd name="T31" fmla="*/ 12 h 74"/>
                  <a:gd name="T32" fmla="*/ 49 w 81"/>
                  <a:gd name="T33" fmla="*/ 4 h 74"/>
                  <a:gd name="T34" fmla="*/ 45 w 81"/>
                  <a:gd name="T35" fmla="*/ 0 h 74"/>
                  <a:gd name="T36" fmla="*/ 31 w 81"/>
                  <a:gd name="T37" fmla="*/ 2 h 74"/>
                  <a:gd name="T38" fmla="*/ 24 w 81"/>
                  <a:gd name="T39" fmla="*/ 0 h 74"/>
                  <a:gd name="T40" fmla="*/ 22 w 81"/>
                  <a:gd name="T41" fmla="*/ 2 h 74"/>
                  <a:gd name="T42" fmla="*/ 15 w 81"/>
                  <a:gd name="T43" fmla="*/ 6 h 74"/>
                  <a:gd name="T44" fmla="*/ 11 w 81"/>
                  <a:gd name="T45" fmla="*/ 12 h 74"/>
                  <a:gd name="T46" fmla="*/ 9 w 81"/>
                  <a:gd name="T47" fmla="*/ 30 h 74"/>
                  <a:gd name="T48" fmla="*/ 0 w 81"/>
                  <a:gd name="T49" fmla="*/ 38 h 74"/>
                  <a:gd name="T50" fmla="*/ 6 w 81"/>
                  <a:gd name="T51" fmla="*/ 54 h 74"/>
                  <a:gd name="T52" fmla="*/ 15 w 81"/>
                  <a:gd name="T53" fmla="*/ 52 h 74"/>
                  <a:gd name="T54" fmla="*/ 22 w 81"/>
                  <a:gd name="T55" fmla="*/ 50 h 74"/>
                  <a:gd name="T56" fmla="*/ 27 w 81"/>
                  <a:gd name="T57" fmla="*/ 50 h 74"/>
                  <a:gd name="T58" fmla="*/ 33 w 81"/>
                  <a:gd name="T59" fmla="*/ 50 h 74"/>
                  <a:gd name="T60" fmla="*/ 49 w 81"/>
                  <a:gd name="T61" fmla="*/ 50 h 74"/>
                  <a:gd name="T62" fmla="*/ 56 w 81"/>
                  <a:gd name="T63" fmla="*/ 50 h 74"/>
                  <a:gd name="T64" fmla="*/ 54 w 81"/>
                  <a:gd name="T65" fmla="*/ 56 h 74"/>
                  <a:gd name="T66" fmla="*/ 27 w 81"/>
                  <a:gd name="T67" fmla="*/ 58 h 74"/>
                  <a:gd name="T68" fmla="*/ 22 w 81"/>
                  <a:gd name="T69" fmla="*/ 60 h 74"/>
                  <a:gd name="T70" fmla="*/ 9 w 81"/>
                  <a:gd name="T71" fmla="*/ 62 h 74"/>
                  <a:gd name="T72" fmla="*/ 9 w 81"/>
                  <a:gd name="T73"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74">
                    <a:moveTo>
                      <a:pt x="11" y="74"/>
                    </a:moveTo>
                    <a:lnTo>
                      <a:pt x="20" y="70"/>
                    </a:lnTo>
                    <a:lnTo>
                      <a:pt x="29" y="66"/>
                    </a:lnTo>
                    <a:lnTo>
                      <a:pt x="38" y="66"/>
                    </a:lnTo>
                    <a:lnTo>
                      <a:pt x="49" y="68"/>
                    </a:lnTo>
                    <a:lnTo>
                      <a:pt x="56" y="68"/>
                    </a:lnTo>
                    <a:lnTo>
                      <a:pt x="60" y="68"/>
                    </a:lnTo>
                    <a:lnTo>
                      <a:pt x="65" y="68"/>
                    </a:lnTo>
                    <a:lnTo>
                      <a:pt x="67" y="70"/>
                    </a:lnTo>
                    <a:lnTo>
                      <a:pt x="76" y="70"/>
                    </a:lnTo>
                    <a:lnTo>
                      <a:pt x="81" y="68"/>
                    </a:lnTo>
                    <a:lnTo>
                      <a:pt x="81" y="60"/>
                    </a:lnTo>
                    <a:lnTo>
                      <a:pt x="78" y="56"/>
                    </a:lnTo>
                    <a:lnTo>
                      <a:pt x="76" y="54"/>
                    </a:lnTo>
                    <a:lnTo>
                      <a:pt x="74" y="50"/>
                    </a:lnTo>
                    <a:lnTo>
                      <a:pt x="76" y="44"/>
                    </a:lnTo>
                    <a:lnTo>
                      <a:pt x="76" y="40"/>
                    </a:lnTo>
                    <a:lnTo>
                      <a:pt x="76" y="38"/>
                    </a:lnTo>
                    <a:lnTo>
                      <a:pt x="74" y="36"/>
                    </a:lnTo>
                    <a:lnTo>
                      <a:pt x="74" y="34"/>
                    </a:lnTo>
                    <a:lnTo>
                      <a:pt x="74" y="30"/>
                    </a:lnTo>
                    <a:lnTo>
                      <a:pt x="72" y="26"/>
                    </a:lnTo>
                    <a:lnTo>
                      <a:pt x="69" y="26"/>
                    </a:lnTo>
                    <a:lnTo>
                      <a:pt x="67" y="26"/>
                    </a:lnTo>
                    <a:lnTo>
                      <a:pt x="65" y="24"/>
                    </a:lnTo>
                    <a:lnTo>
                      <a:pt x="63" y="24"/>
                    </a:lnTo>
                    <a:lnTo>
                      <a:pt x="63" y="18"/>
                    </a:lnTo>
                    <a:lnTo>
                      <a:pt x="63" y="16"/>
                    </a:lnTo>
                    <a:lnTo>
                      <a:pt x="60" y="16"/>
                    </a:lnTo>
                    <a:lnTo>
                      <a:pt x="56" y="14"/>
                    </a:lnTo>
                    <a:lnTo>
                      <a:pt x="54" y="14"/>
                    </a:lnTo>
                    <a:lnTo>
                      <a:pt x="54" y="12"/>
                    </a:lnTo>
                    <a:lnTo>
                      <a:pt x="54" y="8"/>
                    </a:lnTo>
                    <a:lnTo>
                      <a:pt x="49" y="4"/>
                    </a:lnTo>
                    <a:lnTo>
                      <a:pt x="47" y="2"/>
                    </a:lnTo>
                    <a:lnTo>
                      <a:pt x="45" y="0"/>
                    </a:lnTo>
                    <a:lnTo>
                      <a:pt x="42" y="0"/>
                    </a:lnTo>
                    <a:lnTo>
                      <a:pt x="31" y="2"/>
                    </a:lnTo>
                    <a:lnTo>
                      <a:pt x="27" y="0"/>
                    </a:lnTo>
                    <a:lnTo>
                      <a:pt x="24" y="0"/>
                    </a:lnTo>
                    <a:lnTo>
                      <a:pt x="24" y="2"/>
                    </a:lnTo>
                    <a:lnTo>
                      <a:pt x="22" y="2"/>
                    </a:lnTo>
                    <a:lnTo>
                      <a:pt x="20" y="4"/>
                    </a:lnTo>
                    <a:lnTo>
                      <a:pt x="15" y="6"/>
                    </a:lnTo>
                    <a:lnTo>
                      <a:pt x="15" y="12"/>
                    </a:lnTo>
                    <a:lnTo>
                      <a:pt x="11" y="12"/>
                    </a:lnTo>
                    <a:lnTo>
                      <a:pt x="11" y="22"/>
                    </a:lnTo>
                    <a:lnTo>
                      <a:pt x="9" y="30"/>
                    </a:lnTo>
                    <a:lnTo>
                      <a:pt x="4" y="34"/>
                    </a:lnTo>
                    <a:lnTo>
                      <a:pt x="0" y="38"/>
                    </a:lnTo>
                    <a:lnTo>
                      <a:pt x="2" y="46"/>
                    </a:lnTo>
                    <a:lnTo>
                      <a:pt x="6" y="54"/>
                    </a:lnTo>
                    <a:lnTo>
                      <a:pt x="11" y="52"/>
                    </a:lnTo>
                    <a:lnTo>
                      <a:pt x="15" y="52"/>
                    </a:lnTo>
                    <a:lnTo>
                      <a:pt x="20" y="52"/>
                    </a:lnTo>
                    <a:lnTo>
                      <a:pt x="22" y="50"/>
                    </a:lnTo>
                    <a:lnTo>
                      <a:pt x="24" y="48"/>
                    </a:lnTo>
                    <a:lnTo>
                      <a:pt x="27" y="50"/>
                    </a:lnTo>
                    <a:lnTo>
                      <a:pt x="31" y="50"/>
                    </a:lnTo>
                    <a:lnTo>
                      <a:pt x="33" y="50"/>
                    </a:lnTo>
                    <a:lnTo>
                      <a:pt x="40" y="50"/>
                    </a:lnTo>
                    <a:lnTo>
                      <a:pt x="49" y="50"/>
                    </a:lnTo>
                    <a:lnTo>
                      <a:pt x="54" y="50"/>
                    </a:lnTo>
                    <a:lnTo>
                      <a:pt x="56" y="50"/>
                    </a:lnTo>
                    <a:lnTo>
                      <a:pt x="56" y="52"/>
                    </a:lnTo>
                    <a:lnTo>
                      <a:pt x="54" y="56"/>
                    </a:lnTo>
                    <a:lnTo>
                      <a:pt x="49" y="58"/>
                    </a:lnTo>
                    <a:lnTo>
                      <a:pt x="27" y="58"/>
                    </a:lnTo>
                    <a:lnTo>
                      <a:pt x="24" y="58"/>
                    </a:lnTo>
                    <a:lnTo>
                      <a:pt x="22" y="60"/>
                    </a:lnTo>
                    <a:lnTo>
                      <a:pt x="22" y="62"/>
                    </a:lnTo>
                    <a:lnTo>
                      <a:pt x="9" y="62"/>
                    </a:lnTo>
                    <a:lnTo>
                      <a:pt x="9" y="64"/>
                    </a:lnTo>
                    <a:lnTo>
                      <a:pt x="9" y="68"/>
                    </a:lnTo>
                    <a:lnTo>
                      <a:pt x="11" y="7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2" name="Group 883"/>
            <p:cNvGrpSpPr>
              <a:grpSpLocks/>
            </p:cNvGrpSpPr>
            <p:nvPr/>
          </p:nvGrpSpPr>
          <p:grpSpPr bwMode="auto">
            <a:xfrm>
              <a:off x="3112" y="2451"/>
              <a:ext cx="32" cy="26"/>
              <a:chOff x="3112" y="2451"/>
              <a:chExt cx="32" cy="26"/>
            </a:xfrm>
            <a:grpFill/>
          </p:grpSpPr>
          <p:sp>
            <p:nvSpPr>
              <p:cNvPr id="2891" name="Freeform 881"/>
              <p:cNvSpPr>
                <a:spLocks/>
              </p:cNvSpPr>
              <p:nvPr/>
            </p:nvSpPr>
            <p:spPr bwMode="auto">
              <a:xfrm>
                <a:off x="3112" y="2451"/>
                <a:ext cx="32" cy="26"/>
              </a:xfrm>
              <a:custGeom>
                <a:avLst/>
                <a:gdLst>
                  <a:gd name="T0" fmla="*/ 4 w 32"/>
                  <a:gd name="T1" fmla="*/ 12 h 26"/>
                  <a:gd name="T2" fmla="*/ 4 w 32"/>
                  <a:gd name="T3" fmla="*/ 12 h 26"/>
                  <a:gd name="T4" fmla="*/ 4 w 32"/>
                  <a:gd name="T5" fmla="*/ 14 h 26"/>
                  <a:gd name="T6" fmla="*/ 0 w 32"/>
                  <a:gd name="T7" fmla="*/ 14 h 26"/>
                  <a:gd name="T8" fmla="*/ 0 w 32"/>
                  <a:gd name="T9" fmla="*/ 18 h 26"/>
                  <a:gd name="T10" fmla="*/ 0 w 32"/>
                  <a:gd name="T11" fmla="*/ 20 h 26"/>
                  <a:gd name="T12" fmla="*/ 2 w 32"/>
                  <a:gd name="T13" fmla="*/ 20 h 26"/>
                  <a:gd name="T14" fmla="*/ 6 w 32"/>
                  <a:gd name="T15" fmla="*/ 22 h 26"/>
                  <a:gd name="T16" fmla="*/ 8 w 32"/>
                  <a:gd name="T17" fmla="*/ 20 h 26"/>
                  <a:gd name="T18" fmla="*/ 11 w 32"/>
                  <a:gd name="T19" fmla="*/ 20 h 26"/>
                  <a:gd name="T20" fmla="*/ 13 w 32"/>
                  <a:gd name="T21" fmla="*/ 26 h 26"/>
                  <a:gd name="T22" fmla="*/ 15 w 32"/>
                  <a:gd name="T23" fmla="*/ 26 h 26"/>
                  <a:gd name="T24" fmla="*/ 17 w 32"/>
                  <a:gd name="T25" fmla="*/ 26 h 26"/>
                  <a:gd name="T26" fmla="*/ 19 w 32"/>
                  <a:gd name="T27" fmla="*/ 22 h 26"/>
                  <a:gd name="T28" fmla="*/ 19 w 32"/>
                  <a:gd name="T29" fmla="*/ 20 h 26"/>
                  <a:gd name="T30" fmla="*/ 19 w 32"/>
                  <a:gd name="T31" fmla="*/ 18 h 26"/>
                  <a:gd name="T32" fmla="*/ 22 w 32"/>
                  <a:gd name="T33" fmla="*/ 18 h 26"/>
                  <a:gd name="T34" fmla="*/ 28 w 32"/>
                  <a:gd name="T35" fmla="*/ 20 h 26"/>
                  <a:gd name="T36" fmla="*/ 30 w 32"/>
                  <a:gd name="T37" fmla="*/ 20 h 26"/>
                  <a:gd name="T38" fmla="*/ 32 w 32"/>
                  <a:gd name="T39" fmla="*/ 20 h 26"/>
                  <a:gd name="T40" fmla="*/ 32 w 32"/>
                  <a:gd name="T41" fmla="*/ 16 h 26"/>
                  <a:gd name="T42" fmla="*/ 32 w 32"/>
                  <a:gd name="T43" fmla="*/ 10 h 26"/>
                  <a:gd name="T44" fmla="*/ 28 w 32"/>
                  <a:gd name="T45" fmla="*/ 2 h 26"/>
                  <a:gd name="T46" fmla="*/ 26 w 32"/>
                  <a:gd name="T47" fmla="*/ 4 h 26"/>
                  <a:gd name="T48" fmla="*/ 22 w 32"/>
                  <a:gd name="T49" fmla="*/ 6 h 26"/>
                  <a:gd name="T50" fmla="*/ 17 w 32"/>
                  <a:gd name="T51" fmla="*/ 6 h 26"/>
                  <a:gd name="T52" fmla="*/ 13 w 32"/>
                  <a:gd name="T53" fmla="*/ 6 h 26"/>
                  <a:gd name="T54" fmla="*/ 6 w 32"/>
                  <a:gd name="T55" fmla="*/ 0 h 26"/>
                  <a:gd name="T56" fmla="*/ 6 w 32"/>
                  <a:gd name="T57" fmla="*/ 6 h 26"/>
                  <a:gd name="T58" fmla="*/ 4 w 32"/>
                  <a:gd name="T59" fmla="*/ 10 h 26"/>
                  <a:gd name="T60" fmla="*/ 4 w 32"/>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6">
                    <a:moveTo>
                      <a:pt x="4" y="12"/>
                    </a:moveTo>
                    <a:lnTo>
                      <a:pt x="4" y="12"/>
                    </a:lnTo>
                    <a:lnTo>
                      <a:pt x="4" y="14"/>
                    </a:lnTo>
                    <a:lnTo>
                      <a:pt x="0" y="14"/>
                    </a:lnTo>
                    <a:lnTo>
                      <a:pt x="0" y="18"/>
                    </a:lnTo>
                    <a:lnTo>
                      <a:pt x="0" y="20"/>
                    </a:lnTo>
                    <a:lnTo>
                      <a:pt x="2" y="20"/>
                    </a:lnTo>
                    <a:lnTo>
                      <a:pt x="6" y="22"/>
                    </a:lnTo>
                    <a:lnTo>
                      <a:pt x="8" y="20"/>
                    </a:lnTo>
                    <a:lnTo>
                      <a:pt x="11" y="20"/>
                    </a:lnTo>
                    <a:lnTo>
                      <a:pt x="13" y="26"/>
                    </a:lnTo>
                    <a:lnTo>
                      <a:pt x="15" y="26"/>
                    </a:lnTo>
                    <a:lnTo>
                      <a:pt x="17" y="26"/>
                    </a:lnTo>
                    <a:lnTo>
                      <a:pt x="19" y="22"/>
                    </a:lnTo>
                    <a:lnTo>
                      <a:pt x="19" y="20"/>
                    </a:lnTo>
                    <a:lnTo>
                      <a:pt x="19" y="18"/>
                    </a:lnTo>
                    <a:lnTo>
                      <a:pt x="22" y="18"/>
                    </a:lnTo>
                    <a:lnTo>
                      <a:pt x="28" y="20"/>
                    </a:lnTo>
                    <a:lnTo>
                      <a:pt x="30" y="20"/>
                    </a:lnTo>
                    <a:lnTo>
                      <a:pt x="32" y="20"/>
                    </a:lnTo>
                    <a:lnTo>
                      <a:pt x="32" y="16"/>
                    </a:lnTo>
                    <a:lnTo>
                      <a:pt x="32" y="10"/>
                    </a:lnTo>
                    <a:lnTo>
                      <a:pt x="28" y="2"/>
                    </a:lnTo>
                    <a:lnTo>
                      <a:pt x="26" y="4"/>
                    </a:lnTo>
                    <a:lnTo>
                      <a:pt x="22" y="6"/>
                    </a:lnTo>
                    <a:lnTo>
                      <a:pt x="17" y="6"/>
                    </a:lnTo>
                    <a:lnTo>
                      <a:pt x="13" y="6"/>
                    </a:lnTo>
                    <a:lnTo>
                      <a:pt x="6" y="0"/>
                    </a:lnTo>
                    <a:lnTo>
                      <a:pt x="6" y="6"/>
                    </a:lnTo>
                    <a:lnTo>
                      <a:pt x="4" y="10"/>
                    </a:lnTo>
                    <a:lnTo>
                      <a:pt x="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2" name="Freeform 882"/>
              <p:cNvSpPr>
                <a:spLocks/>
              </p:cNvSpPr>
              <p:nvPr/>
            </p:nvSpPr>
            <p:spPr bwMode="auto">
              <a:xfrm>
                <a:off x="3112" y="2451"/>
                <a:ext cx="32" cy="26"/>
              </a:xfrm>
              <a:custGeom>
                <a:avLst/>
                <a:gdLst>
                  <a:gd name="T0" fmla="*/ 4 w 32"/>
                  <a:gd name="T1" fmla="*/ 12 h 26"/>
                  <a:gd name="T2" fmla="*/ 4 w 32"/>
                  <a:gd name="T3" fmla="*/ 12 h 26"/>
                  <a:gd name="T4" fmla="*/ 4 w 32"/>
                  <a:gd name="T5" fmla="*/ 14 h 26"/>
                  <a:gd name="T6" fmla="*/ 0 w 32"/>
                  <a:gd name="T7" fmla="*/ 14 h 26"/>
                  <a:gd name="T8" fmla="*/ 0 w 32"/>
                  <a:gd name="T9" fmla="*/ 18 h 26"/>
                  <a:gd name="T10" fmla="*/ 0 w 32"/>
                  <a:gd name="T11" fmla="*/ 20 h 26"/>
                  <a:gd name="T12" fmla="*/ 2 w 32"/>
                  <a:gd name="T13" fmla="*/ 20 h 26"/>
                  <a:gd name="T14" fmla="*/ 6 w 32"/>
                  <a:gd name="T15" fmla="*/ 22 h 26"/>
                  <a:gd name="T16" fmla="*/ 8 w 32"/>
                  <a:gd name="T17" fmla="*/ 20 h 26"/>
                  <a:gd name="T18" fmla="*/ 11 w 32"/>
                  <a:gd name="T19" fmla="*/ 20 h 26"/>
                  <a:gd name="T20" fmla="*/ 13 w 32"/>
                  <a:gd name="T21" fmla="*/ 26 h 26"/>
                  <a:gd name="T22" fmla="*/ 15 w 32"/>
                  <a:gd name="T23" fmla="*/ 26 h 26"/>
                  <a:gd name="T24" fmla="*/ 17 w 32"/>
                  <a:gd name="T25" fmla="*/ 26 h 26"/>
                  <a:gd name="T26" fmla="*/ 19 w 32"/>
                  <a:gd name="T27" fmla="*/ 22 h 26"/>
                  <a:gd name="T28" fmla="*/ 19 w 32"/>
                  <a:gd name="T29" fmla="*/ 20 h 26"/>
                  <a:gd name="T30" fmla="*/ 19 w 32"/>
                  <a:gd name="T31" fmla="*/ 18 h 26"/>
                  <a:gd name="T32" fmla="*/ 22 w 32"/>
                  <a:gd name="T33" fmla="*/ 18 h 26"/>
                  <a:gd name="T34" fmla="*/ 28 w 32"/>
                  <a:gd name="T35" fmla="*/ 20 h 26"/>
                  <a:gd name="T36" fmla="*/ 30 w 32"/>
                  <a:gd name="T37" fmla="*/ 20 h 26"/>
                  <a:gd name="T38" fmla="*/ 32 w 32"/>
                  <a:gd name="T39" fmla="*/ 20 h 26"/>
                  <a:gd name="T40" fmla="*/ 32 w 32"/>
                  <a:gd name="T41" fmla="*/ 16 h 26"/>
                  <a:gd name="T42" fmla="*/ 32 w 32"/>
                  <a:gd name="T43" fmla="*/ 10 h 26"/>
                  <a:gd name="T44" fmla="*/ 28 w 32"/>
                  <a:gd name="T45" fmla="*/ 2 h 26"/>
                  <a:gd name="T46" fmla="*/ 26 w 32"/>
                  <a:gd name="T47" fmla="*/ 4 h 26"/>
                  <a:gd name="T48" fmla="*/ 22 w 32"/>
                  <a:gd name="T49" fmla="*/ 6 h 26"/>
                  <a:gd name="T50" fmla="*/ 17 w 32"/>
                  <a:gd name="T51" fmla="*/ 6 h 26"/>
                  <a:gd name="T52" fmla="*/ 13 w 32"/>
                  <a:gd name="T53" fmla="*/ 6 h 26"/>
                  <a:gd name="T54" fmla="*/ 6 w 32"/>
                  <a:gd name="T55" fmla="*/ 0 h 26"/>
                  <a:gd name="T56" fmla="*/ 6 w 32"/>
                  <a:gd name="T57" fmla="*/ 6 h 26"/>
                  <a:gd name="T58" fmla="*/ 4 w 32"/>
                  <a:gd name="T59" fmla="*/ 10 h 26"/>
                  <a:gd name="T60" fmla="*/ 4 w 32"/>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6">
                    <a:moveTo>
                      <a:pt x="4" y="12"/>
                    </a:moveTo>
                    <a:lnTo>
                      <a:pt x="4" y="12"/>
                    </a:lnTo>
                    <a:lnTo>
                      <a:pt x="4" y="14"/>
                    </a:lnTo>
                    <a:lnTo>
                      <a:pt x="0" y="14"/>
                    </a:lnTo>
                    <a:lnTo>
                      <a:pt x="0" y="18"/>
                    </a:lnTo>
                    <a:lnTo>
                      <a:pt x="0" y="20"/>
                    </a:lnTo>
                    <a:lnTo>
                      <a:pt x="2" y="20"/>
                    </a:lnTo>
                    <a:lnTo>
                      <a:pt x="6" y="22"/>
                    </a:lnTo>
                    <a:lnTo>
                      <a:pt x="8" y="20"/>
                    </a:lnTo>
                    <a:lnTo>
                      <a:pt x="11" y="20"/>
                    </a:lnTo>
                    <a:lnTo>
                      <a:pt x="13" y="26"/>
                    </a:lnTo>
                    <a:lnTo>
                      <a:pt x="15" y="26"/>
                    </a:lnTo>
                    <a:lnTo>
                      <a:pt x="17" y="26"/>
                    </a:lnTo>
                    <a:lnTo>
                      <a:pt x="19" y="22"/>
                    </a:lnTo>
                    <a:lnTo>
                      <a:pt x="19" y="20"/>
                    </a:lnTo>
                    <a:lnTo>
                      <a:pt x="19" y="18"/>
                    </a:lnTo>
                    <a:lnTo>
                      <a:pt x="22" y="18"/>
                    </a:lnTo>
                    <a:lnTo>
                      <a:pt x="28" y="20"/>
                    </a:lnTo>
                    <a:lnTo>
                      <a:pt x="30" y="20"/>
                    </a:lnTo>
                    <a:lnTo>
                      <a:pt x="32" y="20"/>
                    </a:lnTo>
                    <a:lnTo>
                      <a:pt x="32" y="16"/>
                    </a:lnTo>
                    <a:lnTo>
                      <a:pt x="32" y="10"/>
                    </a:lnTo>
                    <a:lnTo>
                      <a:pt x="28" y="2"/>
                    </a:lnTo>
                    <a:lnTo>
                      <a:pt x="26" y="4"/>
                    </a:lnTo>
                    <a:lnTo>
                      <a:pt x="22" y="6"/>
                    </a:lnTo>
                    <a:lnTo>
                      <a:pt x="17" y="6"/>
                    </a:lnTo>
                    <a:lnTo>
                      <a:pt x="13" y="6"/>
                    </a:lnTo>
                    <a:lnTo>
                      <a:pt x="6" y="0"/>
                    </a:lnTo>
                    <a:lnTo>
                      <a:pt x="6" y="6"/>
                    </a:lnTo>
                    <a:lnTo>
                      <a:pt x="4" y="10"/>
                    </a:lnTo>
                    <a:lnTo>
                      <a:pt x="4"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3" name="Group 886"/>
            <p:cNvGrpSpPr>
              <a:grpSpLocks/>
            </p:cNvGrpSpPr>
            <p:nvPr/>
          </p:nvGrpSpPr>
          <p:grpSpPr bwMode="auto">
            <a:xfrm>
              <a:off x="3392" y="1676"/>
              <a:ext cx="3" cy="5"/>
              <a:chOff x="3392" y="1676"/>
              <a:chExt cx="3" cy="5"/>
            </a:xfrm>
            <a:grpFill/>
          </p:grpSpPr>
          <p:sp>
            <p:nvSpPr>
              <p:cNvPr id="2889" name="Freeform 884"/>
              <p:cNvSpPr>
                <a:spLocks/>
              </p:cNvSpPr>
              <p:nvPr/>
            </p:nvSpPr>
            <p:spPr bwMode="auto">
              <a:xfrm>
                <a:off x="3392" y="1676"/>
                <a:ext cx="3" cy="5"/>
              </a:xfrm>
              <a:custGeom>
                <a:avLst/>
                <a:gdLst>
                  <a:gd name="T0" fmla="*/ 3 w 3"/>
                  <a:gd name="T1" fmla="*/ 0 h 5"/>
                  <a:gd name="T2" fmla="*/ 3 w 3"/>
                  <a:gd name="T3" fmla="*/ 0 h 5"/>
                  <a:gd name="T4" fmla="*/ 3 w 3"/>
                  <a:gd name="T5" fmla="*/ 2 h 5"/>
                  <a:gd name="T6" fmla="*/ 0 w 3"/>
                  <a:gd name="T7" fmla="*/ 5 h 5"/>
                  <a:gd name="T8" fmla="*/ 0 w 3"/>
                  <a:gd name="T9" fmla="*/ 2 h 5"/>
                  <a:gd name="T10" fmla="*/ 0 w 3"/>
                  <a:gd name="T11" fmla="*/ 0 h 5"/>
                  <a:gd name="T12" fmla="*/ 3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0"/>
                    </a:moveTo>
                    <a:lnTo>
                      <a:pt x="3" y="0"/>
                    </a:lnTo>
                    <a:lnTo>
                      <a:pt x="3" y="2"/>
                    </a:lnTo>
                    <a:lnTo>
                      <a:pt x="0" y="5"/>
                    </a:lnTo>
                    <a:lnTo>
                      <a:pt x="0" y="2"/>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0" name="Freeform 885"/>
              <p:cNvSpPr>
                <a:spLocks/>
              </p:cNvSpPr>
              <p:nvPr/>
            </p:nvSpPr>
            <p:spPr bwMode="auto">
              <a:xfrm>
                <a:off x="3392" y="1676"/>
                <a:ext cx="3" cy="5"/>
              </a:xfrm>
              <a:custGeom>
                <a:avLst/>
                <a:gdLst>
                  <a:gd name="T0" fmla="*/ 3 w 3"/>
                  <a:gd name="T1" fmla="*/ 0 h 5"/>
                  <a:gd name="T2" fmla="*/ 3 w 3"/>
                  <a:gd name="T3" fmla="*/ 0 h 5"/>
                  <a:gd name="T4" fmla="*/ 3 w 3"/>
                  <a:gd name="T5" fmla="*/ 2 h 5"/>
                  <a:gd name="T6" fmla="*/ 0 w 3"/>
                  <a:gd name="T7" fmla="*/ 5 h 5"/>
                  <a:gd name="T8" fmla="*/ 0 w 3"/>
                  <a:gd name="T9" fmla="*/ 2 h 5"/>
                  <a:gd name="T10" fmla="*/ 0 w 3"/>
                  <a:gd name="T11" fmla="*/ 0 h 5"/>
                  <a:gd name="T12" fmla="*/ 3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0"/>
                    </a:moveTo>
                    <a:lnTo>
                      <a:pt x="3" y="0"/>
                    </a:lnTo>
                    <a:lnTo>
                      <a:pt x="3" y="2"/>
                    </a:lnTo>
                    <a:lnTo>
                      <a:pt x="0" y="5"/>
                    </a:lnTo>
                    <a:lnTo>
                      <a:pt x="0" y="2"/>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4" name="Group 889"/>
            <p:cNvGrpSpPr>
              <a:grpSpLocks/>
            </p:cNvGrpSpPr>
            <p:nvPr/>
          </p:nvGrpSpPr>
          <p:grpSpPr bwMode="auto">
            <a:xfrm>
              <a:off x="3535" y="878"/>
              <a:ext cx="12" cy="4"/>
              <a:chOff x="3535" y="878"/>
              <a:chExt cx="12" cy="4"/>
            </a:xfrm>
            <a:grpFill/>
          </p:grpSpPr>
          <p:sp>
            <p:nvSpPr>
              <p:cNvPr id="2887" name="Freeform 887"/>
              <p:cNvSpPr>
                <a:spLocks/>
              </p:cNvSpPr>
              <p:nvPr/>
            </p:nvSpPr>
            <p:spPr bwMode="auto">
              <a:xfrm>
                <a:off x="3535" y="878"/>
                <a:ext cx="12" cy="4"/>
              </a:xfrm>
              <a:custGeom>
                <a:avLst/>
                <a:gdLst>
                  <a:gd name="T0" fmla="*/ 0 w 12"/>
                  <a:gd name="T1" fmla="*/ 0 h 4"/>
                  <a:gd name="T2" fmla="*/ 0 w 12"/>
                  <a:gd name="T3" fmla="*/ 4 h 4"/>
                  <a:gd name="T4" fmla="*/ 12 w 12"/>
                  <a:gd name="T5" fmla="*/ 2 h 4"/>
                  <a:gd name="T6" fmla="*/ 0 w 12"/>
                  <a:gd name="T7" fmla="*/ 0 h 4"/>
                </a:gdLst>
                <a:ahLst/>
                <a:cxnLst>
                  <a:cxn ang="0">
                    <a:pos x="T0" y="T1"/>
                  </a:cxn>
                  <a:cxn ang="0">
                    <a:pos x="T2" y="T3"/>
                  </a:cxn>
                  <a:cxn ang="0">
                    <a:pos x="T4" y="T5"/>
                  </a:cxn>
                  <a:cxn ang="0">
                    <a:pos x="T6" y="T7"/>
                  </a:cxn>
                </a:cxnLst>
                <a:rect l="0" t="0" r="r" b="b"/>
                <a:pathLst>
                  <a:path w="12" h="4">
                    <a:moveTo>
                      <a:pt x="0" y="0"/>
                    </a:moveTo>
                    <a:lnTo>
                      <a:pt x="0" y="4"/>
                    </a:lnTo>
                    <a:lnTo>
                      <a:pt x="1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8" name="Freeform 888"/>
              <p:cNvSpPr>
                <a:spLocks/>
              </p:cNvSpPr>
              <p:nvPr/>
            </p:nvSpPr>
            <p:spPr bwMode="auto">
              <a:xfrm>
                <a:off x="3535" y="878"/>
                <a:ext cx="12" cy="4"/>
              </a:xfrm>
              <a:custGeom>
                <a:avLst/>
                <a:gdLst>
                  <a:gd name="T0" fmla="*/ 0 w 12"/>
                  <a:gd name="T1" fmla="*/ 0 h 4"/>
                  <a:gd name="T2" fmla="*/ 0 w 12"/>
                  <a:gd name="T3" fmla="*/ 4 h 4"/>
                  <a:gd name="T4" fmla="*/ 12 w 12"/>
                  <a:gd name="T5" fmla="*/ 2 h 4"/>
                  <a:gd name="T6" fmla="*/ 0 w 12"/>
                  <a:gd name="T7" fmla="*/ 0 h 4"/>
                </a:gdLst>
                <a:ahLst/>
                <a:cxnLst>
                  <a:cxn ang="0">
                    <a:pos x="T0" y="T1"/>
                  </a:cxn>
                  <a:cxn ang="0">
                    <a:pos x="T2" y="T3"/>
                  </a:cxn>
                  <a:cxn ang="0">
                    <a:pos x="T4" y="T5"/>
                  </a:cxn>
                  <a:cxn ang="0">
                    <a:pos x="T6" y="T7"/>
                  </a:cxn>
                </a:cxnLst>
                <a:rect l="0" t="0" r="r" b="b"/>
                <a:pathLst>
                  <a:path w="12" h="4">
                    <a:moveTo>
                      <a:pt x="0" y="0"/>
                    </a:moveTo>
                    <a:lnTo>
                      <a:pt x="0" y="4"/>
                    </a:lnTo>
                    <a:lnTo>
                      <a:pt x="1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5" name="Group 892"/>
            <p:cNvGrpSpPr>
              <a:grpSpLocks/>
            </p:cNvGrpSpPr>
            <p:nvPr/>
          </p:nvGrpSpPr>
          <p:grpSpPr bwMode="auto">
            <a:xfrm>
              <a:off x="3520" y="885"/>
              <a:ext cx="9" cy="8"/>
              <a:chOff x="3520" y="885"/>
              <a:chExt cx="9" cy="8"/>
            </a:xfrm>
            <a:grpFill/>
          </p:grpSpPr>
          <p:sp>
            <p:nvSpPr>
              <p:cNvPr id="2885" name="Freeform 890"/>
              <p:cNvSpPr>
                <a:spLocks/>
              </p:cNvSpPr>
              <p:nvPr/>
            </p:nvSpPr>
            <p:spPr bwMode="auto">
              <a:xfrm>
                <a:off x="3520" y="885"/>
                <a:ext cx="9" cy="8"/>
              </a:xfrm>
              <a:custGeom>
                <a:avLst/>
                <a:gdLst>
                  <a:gd name="T0" fmla="*/ 2 w 9"/>
                  <a:gd name="T1" fmla="*/ 0 h 8"/>
                  <a:gd name="T2" fmla="*/ 2 w 9"/>
                  <a:gd name="T3" fmla="*/ 0 h 8"/>
                  <a:gd name="T4" fmla="*/ 0 w 9"/>
                  <a:gd name="T5" fmla="*/ 4 h 8"/>
                  <a:gd name="T6" fmla="*/ 2 w 9"/>
                  <a:gd name="T7" fmla="*/ 4 h 8"/>
                  <a:gd name="T8" fmla="*/ 3 w 9"/>
                  <a:gd name="T9" fmla="*/ 8 h 8"/>
                  <a:gd name="T10" fmla="*/ 5 w 9"/>
                  <a:gd name="T11" fmla="*/ 8 h 8"/>
                  <a:gd name="T12" fmla="*/ 5 w 9"/>
                  <a:gd name="T13" fmla="*/ 6 h 8"/>
                  <a:gd name="T14" fmla="*/ 9 w 9"/>
                  <a:gd name="T15" fmla="*/ 4 h 8"/>
                  <a:gd name="T16" fmla="*/ 7 w 9"/>
                  <a:gd name="T17" fmla="*/ 2 h 8"/>
                  <a:gd name="T18" fmla="*/ 2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2" y="0"/>
                    </a:moveTo>
                    <a:lnTo>
                      <a:pt x="2" y="0"/>
                    </a:lnTo>
                    <a:lnTo>
                      <a:pt x="0" y="4"/>
                    </a:lnTo>
                    <a:lnTo>
                      <a:pt x="2" y="4"/>
                    </a:lnTo>
                    <a:lnTo>
                      <a:pt x="3" y="8"/>
                    </a:lnTo>
                    <a:lnTo>
                      <a:pt x="5" y="8"/>
                    </a:lnTo>
                    <a:lnTo>
                      <a:pt x="5" y="6"/>
                    </a:lnTo>
                    <a:lnTo>
                      <a:pt x="9" y="4"/>
                    </a:lnTo>
                    <a:lnTo>
                      <a:pt x="7" y="2"/>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6" name="Freeform 891"/>
              <p:cNvSpPr>
                <a:spLocks/>
              </p:cNvSpPr>
              <p:nvPr/>
            </p:nvSpPr>
            <p:spPr bwMode="auto">
              <a:xfrm>
                <a:off x="3520" y="885"/>
                <a:ext cx="9" cy="8"/>
              </a:xfrm>
              <a:custGeom>
                <a:avLst/>
                <a:gdLst>
                  <a:gd name="T0" fmla="*/ 2 w 9"/>
                  <a:gd name="T1" fmla="*/ 0 h 8"/>
                  <a:gd name="T2" fmla="*/ 2 w 9"/>
                  <a:gd name="T3" fmla="*/ 0 h 8"/>
                  <a:gd name="T4" fmla="*/ 0 w 9"/>
                  <a:gd name="T5" fmla="*/ 4 h 8"/>
                  <a:gd name="T6" fmla="*/ 2 w 9"/>
                  <a:gd name="T7" fmla="*/ 4 h 8"/>
                  <a:gd name="T8" fmla="*/ 3 w 9"/>
                  <a:gd name="T9" fmla="*/ 8 h 8"/>
                  <a:gd name="T10" fmla="*/ 5 w 9"/>
                  <a:gd name="T11" fmla="*/ 8 h 8"/>
                  <a:gd name="T12" fmla="*/ 5 w 9"/>
                  <a:gd name="T13" fmla="*/ 6 h 8"/>
                  <a:gd name="T14" fmla="*/ 9 w 9"/>
                  <a:gd name="T15" fmla="*/ 4 h 8"/>
                  <a:gd name="T16" fmla="*/ 7 w 9"/>
                  <a:gd name="T17" fmla="*/ 2 h 8"/>
                  <a:gd name="T18" fmla="*/ 2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2" y="0"/>
                    </a:moveTo>
                    <a:lnTo>
                      <a:pt x="2" y="0"/>
                    </a:lnTo>
                    <a:lnTo>
                      <a:pt x="0" y="4"/>
                    </a:lnTo>
                    <a:lnTo>
                      <a:pt x="2" y="4"/>
                    </a:lnTo>
                    <a:lnTo>
                      <a:pt x="3" y="8"/>
                    </a:lnTo>
                    <a:lnTo>
                      <a:pt x="5" y="8"/>
                    </a:lnTo>
                    <a:lnTo>
                      <a:pt x="5" y="6"/>
                    </a:lnTo>
                    <a:lnTo>
                      <a:pt x="9" y="4"/>
                    </a:lnTo>
                    <a:lnTo>
                      <a:pt x="7"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6" name="Group 895"/>
            <p:cNvGrpSpPr>
              <a:grpSpLocks/>
            </p:cNvGrpSpPr>
            <p:nvPr/>
          </p:nvGrpSpPr>
          <p:grpSpPr bwMode="auto">
            <a:xfrm>
              <a:off x="3497" y="892"/>
              <a:ext cx="19" cy="8"/>
              <a:chOff x="3497" y="892"/>
              <a:chExt cx="19" cy="8"/>
            </a:xfrm>
            <a:grpFill/>
          </p:grpSpPr>
          <p:sp>
            <p:nvSpPr>
              <p:cNvPr id="2883" name="Freeform 893"/>
              <p:cNvSpPr>
                <a:spLocks/>
              </p:cNvSpPr>
              <p:nvPr/>
            </p:nvSpPr>
            <p:spPr bwMode="auto">
              <a:xfrm>
                <a:off x="3497" y="892"/>
                <a:ext cx="19" cy="8"/>
              </a:xfrm>
              <a:custGeom>
                <a:avLst/>
                <a:gdLst>
                  <a:gd name="T0" fmla="*/ 12 w 19"/>
                  <a:gd name="T1" fmla="*/ 0 h 8"/>
                  <a:gd name="T2" fmla="*/ 12 w 19"/>
                  <a:gd name="T3" fmla="*/ 4 h 8"/>
                  <a:gd name="T4" fmla="*/ 2 w 19"/>
                  <a:gd name="T5" fmla="*/ 4 h 8"/>
                  <a:gd name="T6" fmla="*/ 0 w 19"/>
                  <a:gd name="T7" fmla="*/ 6 h 8"/>
                  <a:gd name="T8" fmla="*/ 2 w 19"/>
                  <a:gd name="T9" fmla="*/ 6 h 8"/>
                  <a:gd name="T10" fmla="*/ 2 w 19"/>
                  <a:gd name="T11" fmla="*/ 8 h 8"/>
                  <a:gd name="T12" fmla="*/ 5 w 19"/>
                  <a:gd name="T13" fmla="*/ 8 h 8"/>
                  <a:gd name="T14" fmla="*/ 16 w 19"/>
                  <a:gd name="T15" fmla="*/ 6 h 8"/>
                  <a:gd name="T16" fmla="*/ 19 w 19"/>
                  <a:gd name="T17" fmla="*/ 4 h 8"/>
                  <a:gd name="T18" fmla="*/ 19 w 19"/>
                  <a:gd name="T19" fmla="*/ 2 h 8"/>
                  <a:gd name="T20" fmla="*/ 16 w 19"/>
                  <a:gd name="T21" fmla="*/ 2 h 8"/>
                  <a:gd name="T22" fmla="*/ 12 w 19"/>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8">
                    <a:moveTo>
                      <a:pt x="12" y="0"/>
                    </a:moveTo>
                    <a:lnTo>
                      <a:pt x="12" y="4"/>
                    </a:lnTo>
                    <a:lnTo>
                      <a:pt x="2" y="4"/>
                    </a:lnTo>
                    <a:lnTo>
                      <a:pt x="0" y="6"/>
                    </a:lnTo>
                    <a:lnTo>
                      <a:pt x="2" y="6"/>
                    </a:lnTo>
                    <a:lnTo>
                      <a:pt x="2" y="8"/>
                    </a:lnTo>
                    <a:lnTo>
                      <a:pt x="5" y="8"/>
                    </a:lnTo>
                    <a:lnTo>
                      <a:pt x="16" y="6"/>
                    </a:lnTo>
                    <a:lnTo>
                      <a:pt x="19" y="4"/>
                    </a:lnTo>
                    <a:lnTo>
                      <a:pt x="19" y="2"/>
                    </a:lnTo>
                    <a:lnTo>
                      <a:pt x="16" y="2"/>
                    </a:ln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4" name="Freeform 894"/>
              <p:cNvSpPr>
                <a:spLocks/>
              </p:cNvSpPr>
              <p:nvPr/>
            </p:nvSpPr>
            <p:spPr bwMode="auto">
              <a:xfrm>
                <a:off x="3497" y="892"/>
                <a:ext cx="19" cy="8"/>
              </a:xfrm>
              <a:custGeom>
                <a:avLst/>
                <a:gdLst>
                  <a:gd name="T0" fmla="*/ 12 w 19"/>
                  <a:gd name="T1" fmla="*/ 0 h 8"/>
                  <a:gd name="T2" fmla="*/ 12 w 19"/>
                  <a:gd name="T3" fmla="*/ 4 h 8"/>
                  <a:gd name="T4" fmla="*/ 2 w 19"/>
                  <a:gd name="T5" fmla="*/ 4 h 8"/>
                  <a:gd name="T6" fmla="*/ 0 w 19"/>
                  <a:gd name="T7" fmla="*/ 6 h 8"/>
                  <a:gd name="T8" fmla="*/ 2 w 19"/>
                  <a:gd name="T9" fmla="*/ 6 h 8"/>
                  <a:gd name="T10" fmla="*/ 2 w 19"/>
                  <a:gd name="T11" fmla="*/ 8 h 8"/>
                  <a:gd name="T12" fmla="*/ 5 w 19"/>
                  <a:gd name="T13" fmla="*/ 8 h 8"/>
                  <a:gd name="T14" fmla="*/ 16 w 19"/>
                  <a:gd name="T15" fmla="*/ 6 h 8"/>
                  <a:gd name="T16" fmla="*/ 19 w 19"/>
                  <a:gd name="T17" fmla="*/ 4 h 8"/>
                  <a:gd name="T18" fmla="*/ 19 w 19"/>
                  <a:gd name="T19" fmla="*/ 2 h 8"/>
                  <a:gd name="T20" fmla="*/ 16 w 19"/>
                  <a:gd name="T21" fmla="*/ 2 h 8"/>
                  <a:gd name="T22" fmla="*/ 12 w 19"/>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8">
                    <a:moveTo>
                      <a:pt x="12" y="0"/>
                    </a:moveTo>
                    <a:lnTo>
                      <a:pt x="12" y="4"/>
                    </a:lnTo>
                    <a:lnTo>
                      <a:pt x="2" y="4"/>
                    </a:lnTo>
                    <a:lnTo>
                      <a:pt x="0" y="6"/>
                    </a:lnTo>
                    <a:lnTo>
                      <a:pt x="2" y="6"/>
                    </a:lnTo>
                    <a:lnTo>
                      <a:pt x="2" y="8"/>
                    </a:lnTo>
                    <a:lnTo>
                      <a:pt x="5" y="8"/>
                    </a:lnTo>
                    <a:lnTo>
                      <a:pt x="16" y="6"/>
                    </a:lnTo>
                    <a:lnTo>
                      <a:pt x="19" y="4"/>
                    </a:lnTo>
                    <a:lnTo>
                      <a:pt x="19" y="2"/>
                    </a:lnTo>
                    <a:lnTo>
                      <a:pt x="16" y="2"/>
                    </a:lnTo>
                    <a:lnTo>
                      <a:pt x="1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7" name="Group 898"/>
            <p:cNvGrpSpPr>
              <a:grpSpLocks/>
            </p:cNvGrpSpPr>
            <p:nvPr/>
          </p:nvGrpSpPr>
          <p:grpSpPr bwMode="auto">
            <a:xfrm>
              <a:off x="3533" y="892"/>
              <a:ext cx="4" cy="7"/>
              <a:chOff x="3533" y="892"/>
              <a:chExt cx="4" cy="7"/>
            </a:xfrm>
            <a:grpFill/>
          </p:grpSpPr>
          <p:sp>
            <p:nvSpPr>
              <p:cNvPr id="2881" name="Freeform 896"/>
              <p:cNvSpPr>
                <a:spLocks/>
              </p:cNvSpPr>
              <p:nvPr/>
            </p:nvSpPr>
            <p:spPr bwMode="auto">
              <a:xfrm>
                <a:off x="3533" y="892"/>
                <a:ext cx="4" cy="7"/>
              </a:xfrm>
              <a:custGeom>
                <a:avLst/>
                <a:gdLst>
                  <a:gd name="T0" fmla="*/ 2 w 4"/>
                  <a:gd name="T1" fmla="*/ 2 h 7"/>
                  <a:gd name="T2" fmla="*/ 2 w 4"/>
                  <a:gd name="T3" fmla="*/ 2 h 7"/>
                  <a:gd name="T4" fmla="*/ 0 w 4"/>
                  <a:gd name="T5" fmla="*/ 4 h 7"/>
                  <a:gd name="T6" fmla="*/ 0 w 4"/>
                  <a:gd name="T7" fmla="*/ 7 h 7"/>
                  <a:gd name="T8" fmla="*/ 2 w 4"/>
                  <a:gd name="T9" fmla="*/ 7 h 7"/>
                  <a:gd name="T10" fmla="*/ 4 w 4"/>
                  <a:gd name="T11" fmla="*/ 2 h 7"/>
                  <a:gd name="T12" fmla="*/ 4 w 4"/>
                  <a:gd name="T13" fmla="*/ 0 h 7"/>
                  <a:gd name="T14" fmla="*/ 2 w 4"/>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2"/>
                    </a:moveTo>
                    <a:lnTo>
                      <a:pt x="2" y="2"/>
                    </a:lnTo>
                    <a:lnTo>
                      <a:pt x="0" y="4"/>
                    </a:lnTo>
                    <a:lnTo>
                      <a:pt x="0" y="7"/>
                    </a:lnTo>
                    <a:lnTo>
                      <a:pt x="2" y="7"/>
                    </a:lnTo>
                    <a:lnTo>
                      <a:pt x="4" y="2"/>
                    </a:lnTo>
                    <a:lnTo>
                      <a:pt x="4" y="0"/>
                    </a:lnTo>
                    <a:lnTo>
                      <a:pt x="2"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2" name="Freeform 897"/>
              <p:cNvSpPr>
                <a:spLocks/>
              </p:cNvSpPr>
              <p:nvPr/>
            </p:nvSpPr>
            <p:spPr bwMode="auto">
              <a:xfrm>
                <a:off x="3533" y="892"/>
                <a:ext cx="4" cy="7"/>
              </a:xfrm>
              <a:custGeom>
                <a:avLst/>
                <a:gdLst>
                  <a:gd name="T0" fmla="*/ 2 w 4"/>
                  <a:gd name="T1" fmla="*/ 2 h 7"/>
                  <a:gd name="T2" fmla="*/ 2 w 4"/>
                  <a:gd name="T3" fmla="*/ 2 h 7"/>
                  <a:gd name="T4" fmla="*/ 0 w 4"/>
                  <a:gd name="T5" fmla="*/ 4 h 7"/>
                  <a:gd name="T6" fmla="*/ 0 w 4"/>
                  <a:gd name="T7" fmla="*/ 7 h 7"/>
                  <a:gd name="T8" fmla="*/ 2 w 4"/>
                  <a:gd name="T9" fmla="*/ 7 h 7"/>
                  <a:gd name="T10" fmla="*/ 4 w 4"/>
                  <a:gd name="T11" fmla="*/ 2 h 7"/>
                  <a:gd name="T12" fmla="*/ 4 w 4"/>
                  <a:gd name="T13" fmla="*/ 0 h 7"/>
                  <a:gd name="T14" fmla="*/ 2 w 4"/>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2"/>
                    </a:moveTo>
                    <a:lnTo>
                      <a:pt x="2" y="2"/>
                    </a:lnTo>
                    <a:lnTo>
                      <a:pt x="0" y="4"/>
                    </a:lnTo>
                    <a:lnTo>
                      <a:pt x="0" y="7"/>
                    </a:lnTo>
                    <a:lnTo>
                      <a:pt x="2" y="7"/>
                    </a:lnTo>
                    <a:lnTo>
                      <a:pt x="4" y="2"/>
                    </a:lnTo>
                    <a:lnTo>
                      <a:pt x="4" y="0"/>
                    </a:lnTo>
                    <a:lnTo>
                      <a:pt x="2"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8" name="Group 901"/>
            <p:cNvGrpSpPr>
              <a:grpSpLocks/>
            </p:cNvGrpSpPr>
            <p:nvPr/>
          </p:nvGrpSpPr>
          <p:grpSpPr bwMode="auto">
            <a:xfrm>
              <a:off x="3489" y="903"/>
              <a:ext cx="5" cy="7"/>
              <a:chOff x="3489" y="903"/>
              <a:chExt cx="5" cy="7"/>
            </a:xfrm>
            <a:grpFill/>
          </p:grpSpPr>
          <p:sp>
            <p:nvSpPr>
              <p:cNvPr id="2879" name="Freeform 899"/>
              <p:cNvSpPr>
                <a:spLocks/>
              </p:cNvSpPr>
              <p:nvPr/>
            </p:nvSpPr>
            <p:spPr bwMode="auto">
              <a:xfrm>
                <a:off x="3489" y="903"/>
                <a:ext cx="5" cy="7"/>
              </a:xfrm>
              <a:custGeom>
                <a:avLst/>
                <a:gdLst>
                  <a:gd name="T0" fmla="*/ 0 w 5"/>
                  <a:gd name="T1" fmla="*/ 0 h 7"/>
                  <a:gd name="T2" fmla="*/ 0 w 5"/>
                  <a:gd name="T3" fmla="*/ 0 h 7"/>
                  <a:gd name="T4" fmla="*/ 1 w 5"/>
                  <a:gd name="T5" fmla="*/ 5 h 7"/>
                  <a:gd name="T6" fmla="*/ 5 w 5"/>
                  <a:gd name="T7" fmla="*/ 7 h 7"/>
                  <a:gd name="T8" fmla="*/ 5 w 5"/>
                  <a:gd name="T9" fmla="*/ 5 h 7"/>
                  <a:gd name="T10" fmla="*/ 3 w 5"/>
                  <a:gd name="T11" fmla="*/ 4 h 7"/>
                  <a:gd name="T12" fmla="*/ 0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0"/>
                    </a:moveTo>
                    <a:lnTo>
                      <a:pt x="0" y="0"/>
                    </a:lnTo>
                    <a:lnTo>
                      <a:pt x="1" y="5"/>
                    </a:lnTo>
                    <a:lnTo>
                      <a:pt x="5" y="7"/>
                    </a:lnTo>
                    <a:lnTo>
                      <a:pt x="5" y="5"/>
                    </a:lnTo>
                    <a:lnTo>
                      <a:pt x="3"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0" name="Freeform 900"/>
              <p:cNvSpPr>
                <a:spLocks/>
              </p:cNvSpPr>
              <p:nvPr/>
            </p:nvSpPr>
            <p:spPr bwMode="auto">
              <a:xfrm>
                <a:off x="3489" y="903"/>
                <a:ext cx="5" cy="7"/>
              </a:xfrm>
              <a:custGeom>
                <a:avLst/>
                <a:gdLst>
                  <a:gd name="T0" fmla="*/ 0 w 5"/>
                  <a:gd name="T1" fmla="*/ 0 h 7"/>
                  <a:gd name="T2" fmla="*/ 0 w 5"/>
                  <a:gd name="T3" fmla="*/ 0 h 7"/>
                  <a:gd name="T4" fmla="*/ 1 w 5"/>
                  <a:gd name="T5" fmla="*/ 5 h 7"/>
                  <a:gd name="T6" fmla="*/ 5 w 5"/>
                  <a:gd name="T7" fmla="*/ 7 h 7"/>
                  <a:gd name="T8" fmla="*/ 5 w 5"/>
                  <a:gd name="T9" fmla="*/ 5 h 7"/>
                  <a:gd name="T10" fmla="*/ 3 w 5"/>
                  <a:gd name="T11" fmla="*/ 4 h 7"/>
                  <a:gd name="T12" fmla="*/ 0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0"/>
                    </a:moveTo>
                    <a:lnTo>
                      <a:pt x="0" y="0"/>
                    </a:lnTo>
                    <a:lnTo>
                      <a:pt x="1" y="5"/>
                    </a:lnTo>
                    <a:lnTo>
                      <a:pt x="5" y="7"/>
                    </a:lnTo>
                    <a:lnTo>
                      <a:pt x="5" y="5"/>
                    </a:lnTo>
                    <a:lnTo>
                      <a:pt x="3"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09" name="Group 904"/>
            <p:cNvGrpSpPr>
              <a:grpSpLocks/>
            </p:cNvGrpSpPr>
            <p:nvPr/>
          </p:nvGrpSpPr>
          <p:grpSpPr bwMode="auto">
            <a:xfrm>
              <a:off x="3528" y="903"/>
              <a:ext cx="5" cy="4"/>
              <a:chOff x="3528" y="903"/>
              <a:chExt cx="5" cy="4"/>
            </a:xfrm>
            <a:grpFill/>
          </p:grpSpPr>
          <p:sp>
            <p:nvSpPr>
              <p:cNvPr id="2877" name="Freeform 902"/>
              <p:cNvSpPr>
                <a:spLocks/>
              </p:cNvSpPr>
              <p:nvPr/>
            </p:nvSpPr>
            <p:spPr bwMode="auto">
              <a:xfrm>
                <a:off x="3528" y="903"/>
                <a:ext cx="5" cy="4"/>
              </a:xfrm>
              <a:custGeom>
                <a:avLst/>
                <a:gdLst>
                  <a:gd name="T0" fmla="*/ 0 w 5"/>
                  <a:gd name="T1" fmla="*/ 0 h 4"/>
                  <a:gd name="T2" fmla="*/ 2 w 5"/>
                  <a:gd name="T3" fmla="*/ 4 h 4"/>
                  <a:gd name="T4" fmla="*/ 5 w 5"/>
                  <a:gd name="T5" fmla="*/ 4 h 4"/>
                  <a:gd name="T6" fmla="*/ 0 w 5"/>
                  <a:gd name="T7" fmla="*/ 0 h 4"/>
                </a:gdLst>
                <a:ahLst/>
                <a:cxnLst>
                  <a:cxn ang="0">
                    <a:pos x="T0" y="T1"/>
                  </a:cxn>
                  <a:cxn ang="0">
                    <a:pos x="T2" y="T3"/>
                  </a:cxn>
                  <a:cxn ang="0">
                    <a:pos x="T4" y="T5"/>
                  </a:cxn>
                  <a:cxn ang="0">
                    <a:pos x="T6" y="T7"/>
                  </a:cxn>
                </a:cxnLst>
                <a:rect l="0" t="0" r="r" b="b"/>
                <a:pathLst>
                  <a:path w="5" h="4">
                    <a:moveTo>
                      <a:pt x="0" y="0"/>
                    </a:moveTo>
                    <a:lnTo>
                      <a:pt x="2" y="4"/>
                    </a:lnTo>
                    <a:lnTo>
                      <a:pt x="5"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8" name="Freeform 903"/>
              <p:cNvSpPr>
                <a:spLocks/>
              </p:cNvSpPr>
              <p:nvPr/>
            </p:nvSpPr>
            <p:spPr bwMode="auto">
              <a:xfrm>
                <a:off x="3528" y="903"/>
                <a:ext cx="5" cy="4"/>
              </a:xfrm>
              <a:custGeom>
                <a:avLst/>
                <a:gdLst>
                  <a:gd name="T0" fmla="*/ 0 w 5"/>
                  <a:gd name="T1" fmla="*/ 0 h 4"/>
                  <a:gd name="T2" fmla="*/ 2 w 5"/>
                  <a:gd name="T3" fmla="*/ 4 h 4"/>
                  <a:gd name="T4" fmla="*/ 5 w 5"/>
                  <a:gd name="T5" fmla="*/ 4 h 4"/>
                  <a:gd name="T6" fmla="*/ 0 w 5"/>
                  <a:gd name="T7" fmla="*/ 0 h 4"/>
                </a:gdLst>
                <a:ahLst/>
                <a:cxnLst>
                  <a:cxn ang="0">
                    <a:pos x="T0" y="T1"/>
                  </a:cxn>
                  <a:cxn ang="0">
                    <a:pos x="T2" y="T3"/>
                  </a:cxn>
                  <a:cxn ang="0">
                    <a:pos x="T4" y="T5"/>
                  </a:cxn>
                  <a:cxn ang="0">
                    <a:pos x="T6" y="T7"/>
                  </a:cxn>
                </a:cxnLst>
                <a:rect l="0" t="0" r="r" b="b"/>
                <a:pathLst>
                  <a:path w="5" h="4">
                    <a:moveTo>
                      <a:pt x="0" y="0"/>
                    </a:moveTo>
                    <a:lnTo>
                      <a:pt x="2" y="4"/>
                    </a:lnTo>
                    <a:lnTo>
                      <a:pt x="5"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0" name="Group 907"/>
            <p:cNvGrpSpPr>
              <a:grpSpLocks/>
            </p:cNvGrpSpPr>
            <p:nvPr/>
          </p:nvGrpSpPr>
          <p:grpSpPr bwMode="auto">
            <a:xfrm>
              <a:off x="3499" y="905"/>
              <a:ext cx="28" cy="18"/>
              <a:chOff x="3499" y="905"/>
              <a:chExt cx="28" cy="18"/>
            </a:xfrm>
            <a:grpFill/>
          </p:grpSpPr>
          <p:sp>
            <p:nvSpPr>
              <p:cNvPr id="2875" name="Freeform 905"/>
              <p:cNvSpPr>
                <a:spLocks/>
              </p:cNvSpPr>
              <p:nvPr/>
            </p:nvSpPr>
            <p:spPr bwMode="auto">
              <a:xfrm>
                <a:off x="3499" y="905"/>
                <a:ext cx="28" cy="18"/>
              </a:xfrm>
              <a:custGeom>
                <a:avLst/>
                <a:gdLst>
                  <a:gd name="T0" fmla="*/ 2 w 28"/>
                  <a:gd name="T1" fmla="*/ 0 h 18"/>
                  <a:gd name="T2" fmla="*/ 2 w 28"/>
                  <a:gd name="T3" fmla="*/ 0 h 18"/>
                  <a:gd name="T4" fmla="*/ 0 w 28"/>
                  <a:gd name="T5" fmla="*/ 6 h 18"/>
                  <a:gd name="T6" fmla="*/ 16 w 28"/>
                  <a:gd name="T7" fmla="*/ 10 h 18"/>
                  <a:gd name="T8" fmla="*/ 19 w 28"/>
                  <a:gd name="T9" fmla="*/ 14 h 18"/>
                  <a:gd name="T10" fmla="*/ 12 w 28"/>
                  <a:gd name="T11" fmla="*/ 12 h 18"/>
                  <a:gd name="T12" fmla="*/ 2 w 28"/>
                  <a:gd name="T13" fmla="*/ 14 h 18"/>
                  <a:gd name="T14" fmla="*/ 2 w 28"/>
                  <a:gd name="T15" fmla="*/ 18 h 18"/>
                  <a:gd name="T16" fmla="*/ 19 w 28"/>
                  <a:gd name="T17" fmla="*/ 18 h 18"/>
                  <a:gd name="T18" fmla="*/ 21 w 28"/>
                  <a:gd name="T19" fmla="*/ 16 h 18"/>
                  <a:gd name="T20" fmla="*/ 26 w 28"/>
                  <a:gd name="T21" fmla="*/ 12 h 18"/>
                  <a:gd name="T22" fmla="*/ 23 w 28"/>
                  <a:gd name="T23" fmla="*/ 10 h 18"/>
                  <a:gd name="T24" fmla="*/ 21 w 28"/>
                  <a:gd name="T25" fmla="*/ 8 h 18"/>
                  <a:gd name="T26" fmla="*/ 28 w 28"/>
                  <a:gd name="T27" fmla="*/ 6 h 18"/>
                  <a:gd name="T28" fmla="*/ 28 w 28"/>
                  <a:gd name="T29" fmla="*/ 2 h 18"/>
                  <a:gd name="T30" fmla="*/ 21 w 28"/>
                  <a:gd name="T31" fmla="*/ 0 h 18"/>
                  <a:gd name="T32" fmla="*/ 14 w 28"/>
                  <a:gd name="T33" fmla="*/ 2 h 18"/>
                  <a:gd name="T34" fmla="*/ 9 w 28"/>
                  <a:gd name="T35" fmla="*/ 2 h 18"/>
                  <a:gd name="T36" fmla="*/ 2 w 28"/>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18">
                    <a:moveTo>
                      <a:pt x="2" y="0"/>
                    </a:moveTo>
                    <a:lnTo>
                      <a:pt x="2" y="0"/>
                    </a:lnTo>
                    <a:lnTo>
                      <a:pt x="0" y="6"/>
                    </a:lnTo>
                    <a:lnTo>
                      <a:pt x="16" y="10"/>
                    </a:lnTo>
                    <a:lnTo>
                      <a:pt x="19" y="14"/>
                    </a:lnTo>
                    <a:lnTo>
                      <a:pt x="12" y="12"/>
                    </a:lnTo>
                    <a:lnTo>
                      <a:pt x="2" y="14"/>
                    </a:lnTo>
                    <a:lnTo>
                      <a:pt x="2" y="18"/>
                    </a:lnTo>
                    <a:lnTo>
                      <a:pt x="19" y="18"/>
                    </a:lnTo>
                    <a:lnTo>
                      <a:pt x="21" y="16"/>
                    </a:lnTo>
                    <a:lnTo>
                      <a:pt x="26" y="12"/>
                    </a:lnTo>
                    <a:lnTo>
                      <a:pt x="23" y="10"/>
                    </a:lnTo>
                    <a:lnTo>
                      <a:pt x="21" y="8"/>
                    </a:lnTo>
                    <a:lnTo>
                      <a:pt x="28" y="6"/>
                    </a:lnTo>
                    <a:lnTo>
                      <a:pt x="28" y="2"/>
                    </a:lnTo>
                    <a:lnTo>
                      <a:pt x="21" y="0"/>
                    </a:lnTo>
                    <a:lnTo>
                      <a:pt x="14" y="2"/>
                    </a:lnTo>
                    <a:lnTo>
                      <a:pt x="9" y="2"/>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6" name="Freeform 906"/>
              <p:cNvSpPr>
                <a:spLocks/>
              </p:cNvSpPr>
              <p:nvPr/>
            </p:nvSpPr>
            <p:spPr bwMode="auto">
              <a:xfrm>
                <a:off x="3499" y="905"/>
                <a:ext cx="28" cy="18"/>
              </a:xfrm>
              <a:custGeom>
                <a:avLst/>
                <a:gdLst>
                  <a:gd name="T0" fmla="*/ 2 w 28"/>
                  <a:gd name="T1" fmla="*/ 0 h 18"/>
                  <a:gd name="T2" fmla="*/ 2 w 28"/>
                  <a:gd name="T3" fmla="*/ 0 h 18"/>
                  <a:gd name="T4" fmla="*/ 0 w 28"/>
                  <a:gd name="T5" fmla="*/ 6 h 18"/>
                  <a:gd name="T6" fmla="*/ 16 w 28"/>
                  <a:gd name="T7" fmla="*/ 10 h 18"/>
                  <a:gd name="T8" fmla="*/ 19 w 28"/>
                  <a:gd name="T9" fmla="*/ 14 h 18"/>
                  <a:gd name="T10" fmla="*/ 12 w 28"/>
                  <a:gd name="T11" fmla="*/ 12 h 18"/>
                  <a:gd name="T12" fmla="*/ 2 w 28"/>
                  <a:gd name="T13" fmla="*/ 14 h 18"/>
                  <a:gd name="T14" fmla="*/ 2 w 28"/>
                  <a:gd name="T15" fmla="*/ 18 h 18"/>
                  <a:gd name="T16" fmla="*/ 19 w 28"/>
                  <a:gd name="T17" fmla="*/ 18 h 18"/>
                  <a:gd name="T18" fmla="*/ 21 w 28"/>
                  <a:gd name="T19" fmla="*/ 16 h 18"/>
                  <a:gd name="T20" fmla="*/ 26 w 28"/>
                  <a:gd name="T21" fmla="*/ 12 h 18"/>
                  <a:gd name="T22" fmla="*/ 23 w 28"/>
                  <a:gd name="T23" fmla="*/ 10 h 18"/>
                  <a:gd name="T24" fmla="*/ 21 w 28"/>
                  <a:gd name="T25" fmla="*/ 8 h 18"/>
                  <a:gd name="T26" fmla="*/ 28 w 28"/>
                  <a:gd name="T27" fmla="*/ 6 h 18"/>
                  <a:gd name="T28" fmla="*/ 28 w 28"/>
                  <a:gd name="T29" fmla="*/ 2 h 18"/>
                  <a:gd name="T30" fmla="*/ 21 w 28"/>
                  <a:gd name="T31" fmla="*/ 0 h 18"/>
                  <a:gd name="T32" fmla="*/ 14 w 28"/>
                  <a:gd name="T33" fmla="*/ 2 h 18"/>
                  <a:gd name="T34" fmla="*/ 9 w 28"/>
                  <a:gd name="T35" fmla="*/ 2 h 18"/>
                  <a:gd name="T36" fmla="*/ 2 w 28"/>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18">
                    <a:moveTo>
                      <a:pt x="2" y="0"/>
                    </a:moveTo>
                    <a:lnTo>
                      <a:pt x="2" y="0"/>
                    </a:lnTo>
                    <a:lnTo>
                      <a:pt x="0" y="6"/>
                    </a:lnTo>
                    <a:lnTo>
                      <a:pt x="16" y="10"/>
                    </a:lnTo>
                    <a:lnTo>
                      <a:pt x="19" y="14"/>
                    </a:lnTo>
                    <a:lnTo>
                      <a:pt x="12" y="12"/>
                    </a:lnTo>
                    <a:lnTo>
                      <a:pt x="2" y="14"/>
                    </a:lnTo>
                    <a:lnTo>
                      <a:pt x="2" y="18"/>
                    </a:lnTo>
                    <a:lnTo>
                      <a:pt x="19" y="18"/>
                    </a:lnTo>
                    <a:lnTo>
                      <a:pt x="21" y="16"/>
                    </a:lnTo>
                    <a:lnTo>
                      <a:pt x="26" y="12"/>
                    </a:lnTo>
                    <a:lnTo>
                      <a:pt x="23" y="10"/>
                    </a:lnTo>
                    <a:lnTo>
                      <a:pt x="21" y="8"/>
                    </a:lnTo>
                    <a:lnTo>
                      <a:pt x="28" y="6"/>
                    </a:lnTo>
                    <a:lnTo>
                      <a:pt x="28" y="2"/>
                    </a:lnTo>
                    <a:lnTo>
                      <a:pt x="21" y="0"/>
                    </a:lnTo>
                    <a:lnTo>
                      <a:pt x="14" y="2"/>
                    </a:lnTo>
                    <a:lnTo>
                      <a:pt x="9"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1" name="Group 910"/>
            <p:cNvGrpSpPr>
              <a:grpSpLocks/>
            </p:cNvGrpSpPr>
            <p:nvPr/>
          </p:nvGrpSpPr>
          <p:grpSpPr bwMode="auto">
            <a:xfrm>
              <a:off x="3510" y="909"/>
              <a:ext cx="10" cy="5"/>
              <a:chOff x="3510" y="909"/>
              <a:chExt cx="10" cy="5"/>
            </a:xfrm>
            <a:grpFill/>
          </p:grpSpPr>
          <p:sp>
            <p:nvSpPr>
              <p:cNvPr id="2873" name="Freeform 908"/>
              <p:cNvSpPr>
                <a:spLocks/>
              </p:cNvSpPr>
              <p:nvPr/>
            </p:nvSpPr>
            <p:spPr bwMode="auto">
              <a:xfrm>
                <a:off x="3510" y="909"/>
                <a:ext cx="10" cy="5"/>
              </a:xfrm>
              <a:custGeom>
                <a:avLst/>
                <a:gdLst>
                  <a:gd name="T0" fmla="*/ 3 w 10"/>
                  <a:gd name="T1" fmla="*/ 0 h 5"/>
                  <a:gd name="T2" fmla="*/ 3 w 10"/>
                  <a:gd name="T3" fmla="*/ 0 h 5"/>
                  <a:gd name="T4" fmla="*/ 7 w 10"/>
                  <a:gd name="T5" fmla="*/ 3 h 5"/>
                  <a:gd name="T6" fmla="*/ 10 w 10"/>
                  <a:gd name="T7" fmla="*/ 5 h 5"/>
                  <a:gd name="T8" fmla="*/ 7 w 10"/>
                  <a:gd name="T9" fmla="*/ 5 h 5"/>
                  <a:gd name="T10" fmla="*/ 3 w 10"/>
                  <a:gd name="T11" fmla="*/ 5 h 5"/>
                  <a:gd name="T12" fmla="*/ 0 w 10"/>
                  <a:gd name="T13" fmla="*/ 3 h 5"/>
                  <a:gd name="T14" fmla="*/ 0 w 10"/>
                  <a:gd name="T15" fmla="*/ 0 h 5"/>
                  <a:gd name="T16" fmla="*/ 3 w 10"/>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3" y="0"/>
                    </a:moveTo>
                    <a:lnTo>
                      <a:pt x="3" y="0"/>
                    </a:lnTo>
                    <a:lnTo>
                      <a:pt x="7" y="3"/>
                    </a:lnTo>
                    <a:lnTo>
                      <a:pt x="10" y="5"/>
                    </a:lnTo>
                    <a:lnTo>
                      <a:pt x="7" y="5"/>
                    </a:lnTo>
                    <a:lnTo>
                      <a:pt x="3" y="5"/>
                    </a:lnTo>
                    <a:lnTo>
                      <a:pt x="0" y="3"/>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4" name="Freeform 909"/>
              <p:cNvSpPr>
                <a:spLocks/>
              </p:cNvSpPr>
              <p:nvPr/>
            </p:nvSpPr>
            <p:spPr bwMode="auto">
              <a:xfrm>
                <a:off x="3510" y="909"/>
                <a:ext cx="10" cy="5"/>
              </a:xfrm>
              <a:custGeom>
                <a:avLst/>
                <a:gdLst>
                  <a:gd name="T0" fmla="*/ 3 w 10"/>
                  <a:gd name="T1" fmla="*/ 0 h 5"/>
                  <a:gd name="T2" fmla="*/ 3 w 10"/>
                  <a:gd name="T3" fmla="*/ 0 h 5"/>
                  <a:gd name="T4" fmla="*/ 7 w 10"/>
                  <a:gd name="T5" fmla="*/ 3 h 5"/>
                  <a:gd name="T6" fmla="*/ 10 w 10"/>
                  <a:gd name="T7" fmla="*/ 5 h 5"/>
                  <a:gd name="T8" fmla="*/ 7 w 10"/>
                  <a:gd name="T9" fmla="*/ 5 h 5"/>
                  <a:gd name="T10" fmla="*/ 3 w 10"/>
                  <a:gd name="T11" fmla="*/ 5 h 5"/>
                  <a:gd name="T12" fmla="*/ 0 w 10"/>
                  <a:gd name="T13" fmla="*/ 3 h 5"/>
                  <a:gd name="T14" fmla="*/ 0 w 10"/>
                  <a:gd name="T15" fmla="*/ 0 h 5"/>
                  <a:gd name="T16" fmla="*/ 3 w 10"/>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3" y="0"/>
                    </a:moveTo>
                    <a:lnTo>
                      <a:pt x="3" y="0"/>
                    </a:lnTo>
                    <a:lnTo>
                      <a:pt x="7" y="3"/>
                    </a:lnTo>
                    <a:lnTo>
                      <a:pt x="10" y="5"/>
                    </a:lnTo>
                    <a:lnTo>
                      <a:pt x="7" y="5"/>
                    </a:lnTo>
                    <a:lnTo>
                      <a:pt x="3" y="5"/>
                    </a:lnTo>
                    <a:lnTo>
                      <a:pt x="0" y="3"/>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2" name="Group 913"/>
            <p:cNvGrpSpPr>
              <a:grpSpLocks/>
            </p:cNvGrpSpPr>
            <p:nvPr/>
          </p:nvGrpSpPr>
          <p:grpSpPr bwMode="auto">
            <a:xfrm>
              <a:off x="3528" y="909"/>
              <a:ext cx="7" cy="6"/>
              <a:chOff x="3528" y="909"/>
              <a:chExt cx="7" cy="6"/>
            </a:xfrm>
            <a:grpFill/>
          </p:grpSpPr>
          <p:sp>
            <p:nvSpPr>
              <p:cNvPr id="2871" name="Freeform 911"/>
              <p:cNvSpPr>
                <a:spLocks/>
              </p:cNvSpPr>
              <p:nvPr/>
            </p:nvSpPr>
            <p:spPr bwMode="auto">
              <a:xfrm>
                <a:off x="3528" y="909"/>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2" name="Freeform 912"/>
              <p:cNvSpPr>
                <a:spLocks/>
              </p:cNvSpPr>
              <p:nvPr/>
            </p:nvSpPr>
            <p:spPr bwMode="auto">
              <a:xfrm>
                <a:off x="3528" y="909"/>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3" name="Group 916"/>
            <p:cNvGrpSpPr>
              <a:grpSpLocks/>
            </p:cNvGrpSpPr>
            <p:nvPr/>
          </p:nvGrpSpPr>
          <p:grpSpPr bwMode="auto">
            <a:xfrm>
              <a:off x="3486" y="915"/>
              <a:ext cx="13" cy="4"/>
              <a:chOff x="3486" y="915"/>
              <a:chExt cx="13" cy="4"/>
            </a:xfrm>
            <a:grpFill/>
          </p:grpSpPr>
          <p:sp>
            <p:nvSpPr>
              <p:cNvPr id="2869" name="Freeform 914"/>
              <p:cNvSpPr>
                <a:spLocks/>
              </p:cNvSpPr>
              <p:nvPr/>
            </p:nvSpPr>
            <p:spPr bwMode="auto">
              <a:xfrm>
                <a:off x="3486" y="915"/>
                <a:ext cx="13" cy="4"/>
              </a:xfrm>
              <a:custGeom>
                <a:avLst/>
                <a:gdLst>
                  <a:gd name="T0" fmla="*/ 0 w 13"/>
                  <a:gd name="T1" fmla="*/ 0 h 4"/>
                  <a:gd name="T2" fmla="*/ 4 w 13"/>
                  <a:gd name="T3" fmla="*/ 4 h 4"/>
                  <a:gd name="T4" fmla="*/ 13 w 13"/>
                  <a:gd name="T5" fmla="*/ 4 h 4"/>
                  <a:gd name="T6" fmla="*/ 8 w 13"/>
                  <a:gd name="T7" fmla="*/ 2 h 4"/>
                  <a:gd name="T8" fmla="*/ 8 w 13"/>
                  <a:gd name="T9" fmla="*/ 0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lnTo>
                      <a:pt x="4" y="4"/>
                    </a:lnTo>
                    <a:lnTo>
                      <a:pt x="13" y="4"/>
                    </a:lnTo>
                    <a:lnTo>
                      <a:pt x="8" y="2"/>
                    </a:lnTo>
                    <a:lnTo>
                      <a:pt x="8"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0" name="Freeform 915"/>
              <p:cNvSpPr>
                <a:spLocks/>
              </p:cNvSpPr>
              <p:nvPr/>
            </p:nvSpPr>
            <p:spPr bwMode="auto">
              <a:xfrm>
                <a:off x="3486" y="915"/>
                <a:ext cx="13" cy="4"/>
              </a:xfrm>
              <a:custGeom>
                <a:avLst/>
                <a:gdLst>
                  <a:gd name="T0" fmla="*/ 0 w 13"/>
                  <a:gd name="T1" fmla="*/ 0 h 4"/>
                  <a:gd name="T2" fmla="*/ 4 w 13"/>
                  <a:gd name="T3" fmla="*/ 4 h 4"/>
                  <a:gd name="T4" fmla="*/ 13 w 13"/>
                  <a:gd name="T5" fmla="*/ 4 h 4"/>
                  <a:gd name="T6" fmla="*/ 8 w 13"/>
                  <a:gd name="T7" fmla="*/ 2 h 4"/>
                  <a:gd name="T8" fmla="*/ 8 w 13"/>
                  <a:gd name="T9" fmla="*/ 0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lnTo>
                      <a:pt x="4" y="4"/>
                    </a:lnTo>
                    <a:lnTo>
                      <a:pt x="13" y="4"/>
                    </a:lnTo>
                    <a:lnTo>
                      <a:pt x="8" y="2"/>
                    </a:lnTo>
                    <a:lnTo>
                      <a:pt x="8"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4" name="Group 919"/>
            <p:cNvGrpSpPr>
              <a:grpSpLocks/>
            </p:cNvGrpSpPr>
            <p:nvPr/>
          </p:nvGrpSpPr>
          <p:grpSpPr bwMode="auto">
            <a:xfrm>
              <a:off x="3597" y="919"/>
              <a:ext cx="34" cy="20"/>
              <a:chOff x="3597" y="919"/>
              <a:chExt cx="34" cy="20"/>
            </a:xfrm>
            <a:grpFill/>
          </p:grpSpPr>
          <p:sp>
            <p:nvSpPr>
              <p:cNvPr id="2867" name="Freeform 917"/>
              <p:cNvSpPr>
                <a:spLocks/>
              </p:cNvSpPr>
              <p:nvPr/>
            </p:nvSpPr>
            <p:spPr bwMode="auto">
              <a:xfrm>
                <a:off x="3597" y="919"/>
                <a:ext cx="34" cy="20"/>
              </a:xfrm>
              <a:custGeom>
                <a:avLst/>
                <a:gdLst>
                  <a:gd name="T0" fmla="*/ 16 w 34"/>
                  <a:gd name="T1" fmla="*/ 0 h 20"/>
                  <a:gd name="T2" fmla="*/ 16 w 34"/>
                  <a:gd name="T3" fmla="*/ 0 h 20"/>
                  <a:gd name="T4" fmla="*/ 11 w 34"/>
                  <a:gd name="T5" fmla="*/ 6 h 20"/>
                  <a:gd name="T6" fmla="*/ 2 w 34"/>
                  <a:gd name="T7" fmla="*/ 6 h 20"/>
                  <a:gd name="T8" fmla="*/ 4 w 34"/>
                  <a:gd name="T9" fmla="*/ 10 h 20"/>
                  <a:gd name="T10" fmla="*/ 2 w 34"/>
                  <a:gd name="T11" fmla="*/ 8 h 20"/>
                  <a:gd name="T12" fmla="*/ 0 w 34"/>
                  <a:gd name="T13" fmla="*/ 10 h 20"/>
                  <a:gd name="T14" fmla="*/ 0 w 34"/>
                  <a:gd name="T15" fmla="*/ 14 h 20"/>
                  <a:gd name="T16" fmla="*/ 4 w 34"/>
                  <a:gd name="T17" fmla="*/ 14 h 20"/>
                  <a:gd name="T18" fmla="*/ 7 w 34"/>
                  <a:gd name="T19" fmla="*/ 20 h 20"/>
                  <a:gd name="T20" fmla="*/ 13 w 34"/>
                  <a:gd name="T21" fmla="*/ 20 h 20"/>
                  <a:gd name="T22" fmla="*/ 16 w 34"/>
                  <a:gd name="T23" fmla="*/ 14 h 20"/>
                  <a:gd name="T24" fmla="*/ 29 w 34"/>
                  <a:gd name="T25" fmla="*/ 8 h 20"/>
                  <a:gd name="T26" fmla="*/ 34 w 34"/>
                  <a:gd name="T27" fmla="*/ 6 h 20"/>
                  <a:gd name="T28" fmla="*/ 34 w 34"/>
                  <a:gd name="T29" fmla="*/ 4 h 20"/>
                  <a:gd name="T30" fmla="*/ 29 w 34"/>
                  <a:gd name="T31" fmla="*/ 2 h 20"/>
                  <a:gd name="T32" fmla="*/ 25 w 34"/>
                  <a:gd name="T33" fmla="*/ 0 h 20"/>
                  <a:gd name="T34" fmla="*/ 16 w 34"/>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0">
                    <a:moveTo>
                      <a:pt x="16" y="0"/>
                    </a:moveTo>
                    <a:lnTo>
                      <a:pt x="16" y="0"/>
                    </a:lnTo>
                    <a:lnTo>
                      <a:pt x="11" y="6"/>
                    </a:lnTo>
                    <a:lnTo>
                      <a:pt x="2" y="6"/>
                    </a:lnTo>
                    <a:lnTo>
                      <a:pt x="4" y="10"/>
                    </a:lnTo>
                    <a:lnTo>
                      <a:pt x="2" y="8"/>
                    </a:lnTo>
                    <a:lnTo>
                      <a:pt x="0" y="10"/>
                    </a:lnTo>
                    <a:lnTo>
                      <a:pt x="0" y="14"/>
                    </a:lnTo>
                    <a:lnTo>
                      <a:pt x="4" y="14"/>
                    </a:lnTo>
                    <a:lnTo>
                      <a:pt x="7" y="20"/>
                    </a:lnTo>
                    <a:lnTo>
                      <a:pt x="13" y="20"/>
                    </a:lnTo>
                    <a:lnTo>
                      <a:pt x="16" y="14"/>
                    </a:lnTo>
                    <a:lnTo>
                      <a:pt x="29" y="8"/>
                    </a:lnTo>
                    <a:lnTo>
                      <a:pt x="34" y="6"/>
                    </a:lnTo>
                    <a:lnTo>
                      <a:pt x="34" y="4"/>
                    </a:lnTo>
                    <a:lnTo>
                      <a:pt x="29" y="2"/>
                    </a:lnTo>
                    <a:lnTo>
                      <a:pt x="25" y="0"/>
                    </a:lnTo>
                    <a:lnTo>
                      <a:pt x="1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8" name="Freeform 918"/>
              <p:cNvSpPr>
                <a:spLocks/>
              </p:cNvSpPr>
              <p:nvPr/>
            </p:nvSpPr>
            <p:spPr bwMode="auto">
              <a:xfrm>
                <a:off x="3597" y="919"/>
                <a:ext cx="34" cy="20"/>
              </a:xfrm>
              <a:custGeom>
                <a:avLst/>
                <a:gdLst>
                  <a:gd name="T0" fmla="*/ 16 w 34"/>
                  <a:gd name="T1" fmla="*/ 0 h 20"/>
                  <a:gd name="T2" fmla="*/ 16 w 34"/>
                  <a:gd name="T3" fmla="*/ 0 h 20"/>
                  <a:gd name="T4" fmla="*/ 11 w 34"/>
                  <a:gd name="T5" fmla="*/ 6 h 20"/>
                  <a:gd name="T6" fmla="*/ 2 w 34"/>
                  <a:gd name="T7" fmla="*/ 6 h 20"/>
                  <a:gd name="T8" fmla="*/ 4 w 34"/>
                  <a:gd name="T9" fmla="*/ 10 h 20"/>
                  <a:gd name="T10" fmla="*/ 2 w 34"/>
                  <a:gd name="T11" fmla="*/ 8 h 20"/>
                  <a:gd name="T12" fmla="*/ 0 w 34"/>
                  <a:gd name="T13" fmla="*/ 10 h 20"/>
                  <a:gd name="T14" fmla="*/ 0 w 34"/>
                  <a:gd name="T15" fmla="*/ 14 h 20"/>
                  <a:gd name="T16" fmla="*/ 4 w 34"/>
                  <a:gd name="T17" fmla="*/ 14 h 20"/>
                  <a:gd name="T18" fmla="*/ 7 w 34"/>
                  <a:gd name="T19" fmla="*/ 20 h 20"/>
                  <a:gd name="T20" fmla="*/ 13 w 34"/>
                  <a:gd name="T21" fmla="*/ 20 h 20"/>
                  <a:gd name="T22" fmla="*/ 16 w 34"/>
                  <a:gd name="T23" fmla="*/ 14 h 20"/>
                  <a:gd name="T24" fmla="*/ 29 w 34"/>
                  <a:gd name="T25" fmla="*/ 8 h 20"/>
                  <a:gd name="T26" fmla="*/ 34 w 34"/>
                  <a:gd name="T27" fmla="*/ 6 h 20"/>
                  <a:gd name="T28" fmla="*/ 34 w 34"/>
                  <a:gd name="T29" fmla="*/ 4 h 20"/>
                  <a:gd name="T30" fmla="*/ 29 w 34"/>
                  <a:gd name="T31" fmla="*/ 2 h 20"/>
                  <a:gd name="T32" fmla="*/ 25 w 34"/>
                  <a:gd name="T33" fmla="*/ 0 h 20"/>
                  <a:gd name="T34" fmla="*/ 16 w 34"/>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0">
                    <a:moveTo>
                      <a:pt x="16" y="0"/>
                    </a:moveTo>
                    <a:lnTo>
                      <a:pt x="16" y="0"/>
                    </a:lnTo>
                    <a:lnTo>
                      <a:pt x="11" y="6"/>
                    </a:lnTo>
                    <a:lnTo>
                      <a:pt x="2" y="6"/>
                    </a:lnTo>
                    <a:lnTo>
                      <a:pt x="4" y="10"/>
                    </a:lnTo>
                    <a:lnTo>
                      <a:pt x="2" y="8"/>
                    </a:lnTo>
                    <a:lnTo>
                      <a:pt x="0" y="10"/>
                    </a:lnTo>
                    <a:lnTo>
                      <a:pt x="0" y="14"/>
                    </a:lnTo>
                    <a:lnTo>
                      <a:pt x="4" y="14"/>
                    </a:lnTo>
                    <a:lnTo>
                      <a:pt x="7" y="20"/>
                    </a:lnTo>
                    <a:lnTo>
                      <a:pt x="13" y="20"/>
                    </a:lnTo>
                    <a:lnTo>
                      <a:pt x="16" y="14"/>
                    </a:lnTo>
                    <a:lnTo>
                      <a:pt x="29" y="8"/>
                    </a:lnTo>
                    <a:lnTo>
                      <a:pt x="34" y="6"/>
                    </a:lnTo>
                    <a:lnTo>
                      <a:pt x="34" y="4"/>
                    </a:lnTo>
                    <a:lnTo>
                      <a:pt x="29" y="2"/>
                    </a:lnTo>
                    <a:lnTo>
                      <a:pt x="25" y="0"/>
                    </a:lnTo>
                    <a:lnTo>
                      <a:pt x="16"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5" name="Group 922"/>
            <p:cNvGrpSpPr>
              <a:grpSpLocks/>
            </p:cNvGrpSpPr>
            <p:nvPr/>
          </p:nvGrpSpPr>
          <p:grpSpPr bwMode="auto">
            <a:xfrm>
              <a:off x="3984" y="920"/>
              <a:ext cx="15" cy="7"/>
              <a:chOff x="3984" y="920"/>
              <a:chExt cx="15" cy="7"/>
            </a:xfrm>
            <a:grpFill/>
          </p:grpSpPr>
          <p:sp>
            <p:nvSpPr>
              <p:cNvPr id="2865" name="Freeform 920"/>
              <p:cNvSpPr>
                <a:spLocks/>
              </p:cNvSpPr>
              <p:nvPr/>
            </p:nvSpPr>
            <p:spPr bwMode="auto">
              <a:xfrm>
                <a:off x="3984" y="920"/>
                <a:ext cx="15" cy="7"/>
              </a:xfrm>
              <a:custGeom>
                <a:avLst/>
                <a:gdLst>
                  <a:gd name="T0" fmla="*/ 5 w 15"/>
                  <a:gd name="T1" fmla="*/ 0 h 7"/>
                  <a:gd name="T2" fmla="*/ 5 w 15"/>
                  <a:gd name="T3" fmla="*/ 0 h 7"/>
                  <a:gd name="T4" fmla="*/ 0 w 15"/>
                  <a:gd name="T5" fmla="*/ 1 h 7"/>
                  <a:gd name="T6" fmla="*/ 5 w 15"/>
                  <a:gd name="T7" fmla="*/ 7 h 7"/>
                  <a:gd name="T8" fmla="*/ 15 w 15"/>
                  <a:gd name="T9" fmla="*/ 3 h 7"/>
                  <a:gd name="T10" fmla="*/ 13 w 15"/>
                  <a:gd name="T11" fmla="*/ 3 h 7"/>
                  <a:gd name="T12" fmla="*/ 5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5" y="0"/>
                    </a:moveTo>
                    <a:lnTo>
                      <a:pt x="5" y="0"/>
                    </a:lnTo>
                    <a:lnTo>
                      <a:pt x="0" y="1"/>
                    </a:lnTo>
                    <a:lnTo>
                      <a:pt x="5" y="7"/>
                    </a:lnTo>
                    <a:lnTo>
                      <a:pt x="15" y="3"/>
                    </a:lnTo>
                    <a:lnTo>
                      <a:pt x="13" y="3"/>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6" name="Freeform 921"/>
              <p:cNvSpPr>
                <a:spLocks/>
              </p:cNvSpPr>
              <p:nvPr/>
            </p:nvSpPr>
            <p:spPr bwMode="auto">
              <a:xfrm>
                <a:off x="3984" y="920"/>
                <a:ext cx="15" cy="7"/>
              </a:xfrm>
              <a:custGeom>
                <a:avLst/>
                <a:gdLst>
                  <a:gd name="T0" fmla="*/ 5 w 15"/>
                  <a:gd name="T1" fmla="*/ 0 h 7"/>
                  <a:gd name="T2" fmla="*/ 5 w 15"/>
                  <a:gd name="T3" fmla="*/ 0 h 7"/>
                  <a:gd name="T4" fmla="*/ 0 w 15"/>
                  <a:gd name="T5" fmla="*/ 1 h 7"/>
                  <a:gd name="T6" fmla="*/ 5 w 15"/>
                  <a:gd name="T7" fmla="*/ 7 h 7"/>
                  <a:gd name="T8" fmla="*/ 15 w 15"/>
                  <a:gd name="T9" fmla="*/ 3 h 7"/>
                  <a:gd name="T10" fmla="*/ 13 w 15"/>
                  <a:gd name="T11" fmla="*/ 3 h 7"/>
                  <a:gd name="T12" fmla="*/ 5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5" y="0"/>
                    </a:moveTo>
                    <a:lnTo>
                      <a:pt x="5" y="0"/>
                    </a:lnTo>
                    <a:lnTo>
                      <a:pt x="0" y="1"/>
                    </a:lnTo>
                    <a:lnTo>
                      <a:pt x="5" y="7"/>
                    </a:lnTo>
                    <a:lnTo>
                      <a:pt x="15" y="3"/>
                    </a:lnTo>
                    <a:lnTo>
                      <a:pt x="13" y="3"/>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6" name="Group 925"/>
            <p:cNvGrpSpPr>
              <a:grpSpLocks/>
            </p:cNvGrpSpPr>
            <p:nvPr/>
          </p:nvGrpSpPr>
          <p:grpSpPr bwMode="auto">
            <a:xfrm>
              <a:off x="3553" y="926"/>
              <a:ext cx="31" cy="19"/>
              <a:chOff x="3553" y="926"/>
              <a:chExt cx="31" cy="19"/>
            </a:xfrm>
            <a:grpFill/>
          </p:grpSpPr>
          <p:sp>
            <p:nvSpPr>
              <p:cNvPr id="2863" name="Freeform 923"/>
              <p:cNvSpPr>
                <a:spLocks/>
              </p:cNvSpPr>
              <p:nvPr/>
            </p:nvSpPr>
            <p:spPr bwMode="auto">
              <a:xfrm>
                <a:off x="3553" y="926"/>
                <a:ext cx="31" cy="19"/>
              </a:xfrm>
              <a:custGeom>
                <a:avLst/>
                <a:gdLst>
                  <a:gd name="T0" fmla="*/ 11 w 31"/>
                  <a:gd name="T1" fmla="*/ 0 h 19"/>
                  <a:gd name="T2" fmla="*/ 11 w 31"/>
                  <a:gd name="T3" fmla="*/ 0 h 19"/>
                  <a:gd name="T4" fmla="*/ 2 w 31"/>
                  <a:gd name="T5" fmla="*/ 7 h 19"/>
                  <a:gd name="T6" fmla="*/ 2 w 31"/>
                  <a:gd name="T7" fmla="*/ 11 h 19"/>
                  <a:gd name="T8" fmla="*/ 0 w 31"/>
                  <a:gd name="T9" fmla="*/ 13 h 19"/>
                  <a:gd name="T10" fmla="*/ 2 w 31"/>
                  <a:gd name="T11" fmla="*/ 17 h 19"/>
                  <a:gd name="T12" fmla="*/ 6 w 31"/>
                  <a:gd name="T13" fmla="*/ 19 h 19"/>
                  <a:gd name="T14" fmla="*/ 15 w 31"/>
                  <a:gd name="T15" fmla="*/ 19 h 19"/>
                  <a:gd name="T16" fmla="*/ 15 w 31"/>
                  <a:gd name="T17" fmla="*/ 15 h 19"/>
                  <a:gd name="T18" fmla="*/ 13 w 31"/>
                  <a:gd name="T19" fmla="*/ 13 h 19"/>
                  <a:gd name="T20" fmla="*/ 31 w 31"/>
                  <a:gd name="T21" fmla="*/ 13 h 19"/>
                  <a:gd name="T22" fmla="*/ 26 w 31"/>
                  <a:gd name="T23" fmla="*/ 5 h 19"/>
                  <a:gd name="T24" fmla="*/ 20 w 31"/>
                  <a:gd name="T25" fmla="*/ 4 h 19"/>
                  <a:gd name="T26" fmla="*/ 20 w 31"/>
                  <a:gd name="T27" fmla="*/ 0 h 19"/>
                  <a:gd name="T28" fmla="*/ 15 w 31"/>
                  <a:gd name="T29" fmla="*/ 0 h 19"/>
                  <a:gd name="T30" fmla="*/ 11 w 3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9">
                    <a:moveTo>
                      <a:pt x="11" y="0"/>
                    </a:moveTo>
                    <a:lnTo>
                      <a:pt x="11" y="0"/>
                    </a:lnTo>
                    <a:lnTo>
                      <a:pt x="2" y="7"/>
                    </a:lnTo>
                    <a:lnTo>
                      <a:pt x="2" y="11"/>
                    </a:lnTo>
                    <a:lnTo>
                      <a:pt x="0" y="13"/>
                    </a:lnTo>
                    <a:lnTo>
                      <a:pt x="2" y="17"/>
                    </a:lnTo>
                    <a:lnTo>
                      <a:pt x="6" y="19"/>
                    </a:lnTo>
                    <a:lnTo>
                      <a:pt x="15" y="19"/>
                    </a:lnTo>
                    <a:lnTo>
                      <a:pt x="15" y="15"/>
                    </a:lnTo>
                    <a:lnTo>
                      <a:pt x="13" y="13"/>
                    </a:lnTo>
                    <a:lnTo>
                      <a:pt x="31" y="13"/>
                    </a:lnTo>
                    <a:lnTo>
                      <a:pt x="26" y="5"/>
                    </a:lnTo>
                    <a:lnTo>
                      <a:pt x="20" y="4"/>
                    </a:lnTo>
                    <a:lnTo>
                      <a:pt x="20" y="0"/>
                    </a:lnTo>
                    <a:lnTo>
                      <a:pt x="15" y="0"/>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4" name="Freeform 924"/>
              <p:cNvSpPr>
                <a:spLocks/>
              </p:cNvSpPr>
              <p:nvPr/>
            </p:nvSpPr>
            <p:spPr bwMode="auto">
              <a:xfrm>
                <a:off x="3553" y="926"/>
                <a:ext cx="31" cy="19"/>
              </a:xfrm>
              <a:custGeom>
                <a:avLst/>
                <a:gdLst>
                  <a:gd name="T0" fmla="*/ 11 w 31"/>
                  <a:gd name="T1" fmla="*/ 0 h 19"/>
                  <a:gd name="T2" fmla="*/ 11 w 31"/>
                  <a:gd name="T3" fmla="*/ 0 h 19"/>
                  <a:gd name="T4" fmla="*/ 2 w 31"/>
                  <a:gd name="T5" fmla="*/ 7 h 19"/>
                  <a:gd name="T6" fmla="*/ 2 w 31"/>
                  <a:gd name="T7" fmla="*/ 11 h 19"/>
                  <a:gd name="T8" fmla="*/ 0 w 31"/>
                  <a:gd name="T9" fmla="*/ 13 h 19"/>
                  <a:gd name="T10" fmla="*/ 2 w 31"/>
                  <a:gd name="T11" fmla="*/ 17 h 19"/>
                  <a:gd name="T12" fmla="*/ 6 w 31"/>
                  <a:gd name="T13" fmla="*/ 19 h 19"/>
                  <a:gd name="T14" fmla="*/ 15 w 31"/>
                  <a:gd name="T15" fmla="*/ 19 h 19"/>
                  <a:gd name="T16" fmla="*/ 15 w 31"/>
                  <a:gd name="T17" fmla="*/ 15 h 19"/>
                  <a:gd name="T18" fmla="*/ 13 w 31"/>
                  <a:gd name="T19" fmla="*/ 13 h 19"/>
                  <a:gd name="T20" fmla="*/ 31 w 31"/>
                  <a:gd name="T21" fmla="*/ 13 h 19"/>
                  <a:gd name="T22" fmla="*/ 26 w 31"/>
                  <a:gd name="T23" fmla="*/ 5 h 19"/>
                  <a:gd name="T24" fmla="*/ 20 w 31"/>
                  <a:gd name="T25" fmla="*/ 4 h 19"/>
                  <a:gd name="T26" fmla="*/ 20 w 31"/>
                  <a:gd name="T27" fmla="*/ 0 h 19"/>
                  <a:gd name="T28" fmla="*/ 15 w 31"/>
                  <a:gd name="T29" fmla="*/ 0 h 19"/>
                  <a:gd name="T30" fmla="*/ 11 w 3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9">
                    <a:moveTo>
                      <a:pt x="11" y="0"/>
                    </a:moveTo>
                    <a:lnTo>
                      <a:pt x="11" y="0"/>
                    </a:lnTo>
                    <a:lnTo>
                      <a:pt x="2" y="7"/>
                    </a:lnTo>
                    <a:lnTo>
                      <a:pt x="2" y="11"/>
                    </a:lnTo>
                    <a:lnTo>
                      <a:pt x="0" y="13"/>
                    </a:lnTo>
                    <a:lnTo>
                      <a:pt x="2" y="17"/>
                    </a:lnTo>
                    <a:lnTo>
                      <a:pt x="6" y="19"/>
                    </a:lnTo>
                    <a:lnTo>
                      <a:pt x="15" y="19"/>
                    </a:lnTo>
                    <a:lnTo>
                      <a:pt x="15" y="15"/>
                    </a:lnTo>
                    <a:lnTo>
                      <a:pt x="13" y="13"/>
                    </a:lnTo>
                    <a:lnTo>
                      <a:pt x="31" y="13"/>
                    </a:lnTo>
                    <a:lnTo>
                      <a:pt x="26" y="5"/>
                    </a:lnTo>
                    <a:lnTo>
                      <a:pt x="20" y="4"/>
                    </a:lnTo>
                    <a:lnTo>
                      <a:pt x="20" y="0"/>
                    </a:lnTo>
                    <a:lnTo>
                      <a:pt x="15" y="0"/>
                    </a:lnTo>
                    <a:lnTo>
                      <a:pt x="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7" name="Group 928"/>
            <p:cNvGrpSpPr>
              <a:grpSpLocks/>
            </p:cNvGrpSpPr>
            <p:nvPr/>
          </p:nvGrpSpPr>
          <p:grpSpPr bwMode="auto">
            <a:xfrm>
              <a:off x="3313" y="927"/>
              <a:ext cx="126" cy="25"/>
              <a:chOff x="3313" y="927"/>
              <a:chExt cx="126" cy="25"/>
            </a:xfrm>
            <a:grpFill/>
          </p:grpSpPr>
          <p:sp>
            <p:nvSpPr>
              <p:cNvPr id="2861" name="Freeform 926"/>
              <p:cNvSpPr>
                <a:spLocks/>
              </p:cNvSpPr>
              <p:nvPr/>
            </p:nvSpPr>
            <p:spPr bwMode="auto">
              <a:xfrm>
                <a:off x="3313" y="927"/>
                <a:ext cx="126" cy="25"/>
              </a:xfrm>
              <a:custGeom>
                <a:avLst/>
                <a:gdLst>
                  <a:gd name="T0" fmla="*/ 68 w 126"/>
                  <a:gd name="T1" fmla="*/ 0 h 25"/>
                  <a:gd name="T2" fmla="*/ 64 w 126"/>
                  <a:gd name="T3" fmla="*/ 4 h 25"/>
                  <a:gd name="T4" fmla="*/ 57 w 126"/>
                  <a:gd name="T5" fmla="*/ 4 h 25"/>
                  <a:gd name="T6" fmla="*/ 51 w 126"/>
                  <a:gd name="T7" fmla="*/ 4 h 25"/>
                  <a:gd name="T8" fmla="*/ 44 w 126"/>
                  <a:gd name="T9" fmla="*/ 2 h 25"/>
                  <a:gd name="T10" fmla="*/ 35 w 126"/>
                  <a:gd name="T11" fmla="*/ 2 h 25"/>
                  <a:gd name="T12" fmla="*/ 27 w 126"/>
                  <a:gd name="T13" fmla="*/ 6 h 25"/>
                  <a:gd name="T14" fmla="*/ 18 w 126"/>
                  <a:gd name="T15" fmla="*/ 10 h 25"/>
                  <a:gd name="T16" fmla="*/ 13 w 126"/>
                  <a:gd name="T17" fmla="*/ 8 h 25"/>
                  <a:gd name="T18" fmla="*/ 11 w 126"/>
                  <a:gd name="T19" fmla="*/ 8 h 25"/>
                  <a:gd name="T20" fmla="*/ 9 w 126"/>
                  <a:gd name="T21" fmla="*/ 8 h 25"/>
                  <a:gd name="T22" fmla="*/ 5 w 126"/>
                  <a:gd name="T23" fmla="*/ 12 h 25"/>
                  <a:gd name="T24" fmla="*/ 0 w 126"/>
                  <a:gd name="T25" fmla="*/ 18 h 25"/>
                  <a:gd name="T26" fmla="*/ 16 w 126"/>
                  <a:gd name="T27" fmla="*/ 18 h 25"/>
                  <a:gd name="T28" fmla="*/ 27 w 126"/>
                  <a:gd name="T29" fmla="*/ 18 h 25"/>
                  <a:gd name="T30" fmla="*/ 35 w 126"/>
                  <a:gd name="T31" fmla="*/ 16 h 25"/>
                  <a:gd name="T32" fmla="*/ 38 w 126"/>
                  <a:gd name="T33" fmla="*/ 18 h 25"/>
                  <a:gd name="T34" fmla="*/ 44 w 126"/>
                  <a:gd name="T35" fmla="*/ 18 h 25"/>
                  <a:gd name="T36" fmla="*/ 49 w 126"/>
                  <a:gd name="T37" fmla="*/ 16 h 25"/>
                  <a:gd name="T38" fmla="*/ 53 w 126"/>
                  <a:gd name="T39" fmla="*/ 10 h 25"/>
                  <a:gd name="T40" fmla="*/ 62 w 126"/>
                  <a:gd name="T41" fmla="*/ 14 h 25"/>
                  <a:gd name="T42" fmla="*/ 71 w 126"/>
                  <a:gd name="T43" fmla="*/ 16 h 25"/>
                  <a:gd name="T44" fmla="*/ 66 w 126"/>
                  <a:gd name="T45" fmla="*/ 20 h 25"/>
                  <a:gd name="T46" fmla="*/ 71 w 126"/>
                  <a:gd name="T47" fmla="*/ 21 h 25"/>
                  <a:gd name="T48" fmla="*/ 75 w 126"/>
                  <a:gd name="T49" fmla="*/ 21 h 25"/>
                  <a:gd name="T50" fmla="*/ 77 w 126"/>
                  <a:gd name="T51" fmla="*/ 25 h 25"/>
                  <a:gd name="T52" fmla="*/ 82 w 126"/>
                  <a:gd name="T53" fmla="*/ 25 h 25"/>
                  <a:gd name="T54" fmla="*/ 86 w 126"/>
                  <a:gd name="T55" fmla="*/ 21 h 25"/>
                  <a:gd name="T56" fmla="*/ 90 w 126"/>
                  <a:gd name="T57" fmla="*/ 20 h 25"/>
                  <a:gd name="T58" fmla="*/ 95 w 126"/>
                  <a:gd name="T59" fmla="*/ 18 h 25"/>
                  <a:gd name="T60" fmla="*/ 101 w 126"/>
                  <a:gd name="T61" fmla="*/ 18 h 25"/>
                  <a:gd name="T62" fmla="*/ 108 w 126"/>
                  <a:gd name="T63" fmla="*/ 18 h 25"/>
                  <a:gd name="T64" fmla="*/ 108 w 126"/>
                  <a:gd name="T65" fmla="*/ 16 h 25"/>
                  <a:gd name="T66" fmla="*/ 126 w 126"/>
                  <a:gd name="T67" fmla="*/ 14 h 25"/>
                  <a:gd name="T68" fmla="*/ 126 w 126"/>
                  <a:gd name="T69" fmla="*/ 6 h 25"/>
                  <a:gd name="T70" fmla="*/ 119 w 126"/>
                  <a:gd name="T71" fmla="*/ 8 h 25"/>
                  <a:gd name="T72" fmla="*/ 117 w 126"/>
                  <a:gd name="T73" fmla="*/ 10 h 25"/>
                  <a:gd name="T74" fmla="*/ 117 w 126"/>
                  <a:gd name="T75" fmla="*/ 8 h 25"/>
                  <a:gd name="T76" fmla="*/ 119 w 126"/>
                  <a:gd name="T77" fmla="*/ 4 h 25"/>
                  <a:gd name="T78" fmla="*/ 104 w 126"/>
                  <a:gd name="T79" fmla="*/ 4 h 25"/>
                  <a:gd name="T80" fmla="*/ 106 w 126"/>
                  <a:gd name="T81" fmla="*/ 4 h 25"/>
                  <a:gd name="T82" fmla="*/ 108 w 126"/>
                  <a:gd name="T83" fmla="*/ 6 h 25"/>
                  <a:gd name="T84" fmla="*/ 104 w 126"/>
                  <a:gd name="T85" fmla="*/ 10 h 25"/>
                  <a:gd name="T86" fmla="*/ 95 w 126"/>
                  <a:gd name="T87" fmla="*/ 12 h 25"/>
                  <a:gd name="T88" fmla="*/ 84 w 126"/>
                  <a:gd name="T89" fmla="*/ 12 h 25"/>
                  <a:gd name="T90" fmla="*/ 64 w 126"/>
                  <a:gd name="T91" fmla="*/ 10 h 25"/>
                  <a:gd name="T92" fmla="*/ 86 w 126"/>
                  <a:gd name="T93" fmla="*/ 8 h 25"/>
                  <a:gd name="T94" fmla="*/ 93 w 126"/>
                  <a:gd name="T95" fmla="*/ 8 h 25"/>
                  <a:gd name="T96" fmla="*/ 95 w 126"/>
                  <a:gd name="T97" fmla="*/ 8 h 25"/>
                  <a:gd name="T98" fmla="*/ 93 w 126"/>
                  <a:gd name="T99" fmla="*/ 8 h 25"/>
                  <a:gd name="T100" fmla="*/ 86 w 126"/>
                  <a:gd name="T101" fmla="*/ 6 h 25"/>
                  <a:gd name="T102" fmla="*/ 77 w 126"/>
                  <a:gd name="T103" fmla="*/ 2 h 25"/>
                  <a:gd name="T104" fmla="*/ 68 w 126"/>
                  <a:gd name="T10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25">
                    <a:moveTo>
                      <a:pt x="68" y="0"/>
                    </a:move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lnTo>
                      <a:pt x="27" y="18"/>
                    </a:lnTo>
                    <a:lnTo>
                      <a:pt x="35" y="16"/>
                    </a:lnTo>
                    <a:lnTo>
                      <a:pt x="38" y="18"/>
                    </a:lnTo>
                    <a:lnTo>
                      <a:pt x="44" y="18"/>
                    </a:lnTo>
                    <a:lnTo>
                      <a:pt x="49" y="16"/>
                    </a:lnTo>
                    <a:lnTo>
                      <a:pt x="53" y="10"/>
                    </a:lnTo>
                    <a:lnTo>
                      <a:pt x="62"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2" name="Freeform 927"/>
              <p:cNvSpPr>
                <a:spLocks/>
              </p:cNvSpPr>
              <p:nvPr/>
            </p:nvSpPr>
            <p:spPr bwMode="auto">
              <a:xfrm>
                <a:off x="3313" y="927"/>
                <a:ext cx="126" cy="25"/>
              </a:xfrm>
              <a:custGeom>
                <a:avLst/>
                <a:gdLst>
                  <a:gd name="T0" fmla="*/ 68 w 126"/>
                  <a:gd name="T1" fmla="*/ 0 h 25"/>
                  <a:gd name="T2" fmla="*/ 64 w 126"/>
                  <a:gd name="T3" fmla="*/ 4 h 25"/>
                  <a:gd name="T4" fmla="*/ 57 w 126"/>
                  <a:gd name="T5" fmla="*/ 4 h 25"/>
                  <a:gd name="T6" fmla="*/ 51 w 126"/>
                  <a:gd name="T7" fmla="*/ 4 h 25"/>
                  <a:gd name="T8" fmla="*/ 44 w 126"/>
                  <a:gd name="T9" fmla="*/ 2 h 25"/>
                  <a:gd name="T10" fmla="*/ 35 w 126"/>
                  <a:gd name="T11" fmla="*/ 2 h 25"/>
                  <a:gd name="T12" fmla="*/ 27 w 126"/>
                  <a:gd name="T13" fmla="*/ 6 h 25"/>
                  <a:gd name="T14" fmla="*/ 18 w 126"/>
                  <a:gd name="T15" fmla="*/ 10 h 25"/>
                  <a:gd name="T16" fmla="*/ 13 w 126"/>
                  <a:gd name="T17" fmla="*/ 8 h 25"/>
                  <a:gd name="T18" fmla="*/ 11 w 126"/>
                  <a:gd name="T19" fmla="*/ 8 h 25"/>
                  <a:gd name="T20" fmla="*/ 9 w 126"/>
                  <a:gd name="T21" fmla="*/ 8 h 25"/>
                  <a:gd name="T22" fmla="*/ 5 w 126"/>
                  <a:gd name="T23" fmla="*/ 12 h 25"/>
                  <a:gd name="T24" fmla="*/ 0 w 126"/>
                  <a:gd name="T25" fmla="*/ 18 h 25"/>
                  <a:gd name="T26" fmla="*/ 16 w 126"/>
                  <a:gd name="T27" fmla="*/ 18 h 25"/>
                  <a:gd name="T28" fmla="*/ 27 w 126"/>
                  <a:gd name="T29" fmla="*/ 18 h 25"/>
                  <a:gd name="T30" fmla="*/ 35 w 126"/>
                  <a:gd name="T31" fmla="*/ 16 h 25"/>
                  <a:gd name="T32" fmla="*/ 38 w 126"/>
                  <a:gd name="T33" fmla="*/ 18 h 25"/>
                  <a:gd name="T34" fmla="*/ 44 w 126"/>
                  <a:gd name="T35" fmla="*/ 18 h 25"/>
                  <a:gd name="T36" fmla="*/ 49 w 126"/>
                  <a:gd name="T37" fmla="*/ 16 h 25"/>
                  <a:gd name="T38" fmla="*/ 53 w 126"/>
                  <a:gd name="T39" fmla="*/ 10 h 25"/>
                  <a:gd name="T40" fmla="*/ 62 w 126"/>
                  <a:gd name="T41" fmla="*/ 14 h 25"/>
                  <a:gd name="T42" fmla="*/ 71 w 126"/>
                  <a:gd name="T43" fmla="*/ 16 h 25"/>
                  <a:gd name="T44" fmla="*/ 66 w 126"/>
                  <a:gd name="T45" fmla="*/ 20 h 25"/>
                  <a:gd name="T46" fmla="*/ 71 w 126"/>
                  <a:gd name="T47" fmla="*/ 21 h 25"/>
                  <a:gd name="T48" fmla="*/ 75 w 126"/>
                  <a:gd name="T49" fmla="*/ 21 h 25"/>
                  <a:gd name="T50" fmla="*/ 77 w 126"/>
                  <a:gd name="T51" fmla="*/ 25 h 25"/>
                  <a:gd name="T52" fmla="*/ 82 w 126"/>
                  <a:gd name="T53" fmla="*/ 25 h 25"/>
                  <a:gd name="T54" fmla="*/ 86 w 126"/>
                  <a:gd name="T55" fmla="*/ 21 h 25"/>
                  <a:gd name="T56" fmla="*/ 90 w 126"/>
                  <a:gd name="T57" fmla="*/ 20 h 25"/>
                  <a:gd name="T58" fmla="*/ 95 w 126"/>
                  <a:gd name="T59" fmla="*/ 18 h 25"/>
                  <a:gd name="T60" fmla="*/ 101 w 126"/>
                  <a:gd name="T61" fmla="*/ 18 h 25"/>
                  <a:gd name="T62" fmla="*/ 108 w 126"/>
                  <a:gd name="T63" fmla="*/ 18 h 25"/>
                  <a:gd name="T64" fmla="*/ 108 w 126"/>
                  <a:gd name="T65" fmla="*/ 16 h 25"/>
                  <a:gd name="T66" fmla="*/ 126 w 126"/>
                  <a:gd name="T67" fmla="*/ 14 h 25"/>
                  <a:gd name="T68" fmla="*/ 126 w 126"/>
                  <a:gd name="T69" fmla="*/ 6 h 25"/>
                  <a:gd name="T70" fmla="*/ 119 w 126"/>
                  <a:gd name="T71" fmla="*/ 8 h 25"/>
                  <a:gd name="T72" fmla="*/ 117 w 126"/>
                  <a:gd name="T73" fmla="*/ 10 h 25"/>
                  <a:gd name="T74" fmla="*/ 117 w 126"/>
                  <a:gd name="T75" fmla="*/ 8 h 25"/>
                  <a:gd name="T76" fmla="*/ 119 w 126"/>
                  <a:gd name="T77" fmla="*/ 4 h 25"/>
                  <a:gd name="T78" fmla="*/ 104 w 126"/>
                  <a:gd name="T79" fmla="*/ 4 h 25"/>
                  <a:gd name="T80" fmla="*/ 106 w 126"/>
                  <a:gd name="T81" fmla="*/ 4 h 25"/>
                  <a:gd name="T82" fmla="*/ 108 w 126"/>
                  <a:gd name="T83" fmla="*/ 6 h 25"/>
                  <a:gd name="T84" fmla="*/ 104 w 126"/>
                  <a:gd name="T85" fmla="*/ 10 h 25"/>
                  <a:gd name="T86" fmla="*/ 95 w 126"/>
                  <a:gd name="T87" fmla="*/ 12 h 25"/>
                  <a:gd name="T88" fmla="*/ 84 w 126"/>
                  <a:gd name="T89" fmla="*/ 12 h 25"/>
                  <a:gd name="T90" fmla="*/ 64 w 126"/>
                  <a:gd name="T91" fmla="*/ 10 h 25"/>
                  <a:gd name="T92" fmla="*/ 86 w 126"/>
                  <a:gd name="T93" fmla="*/ 8 h 25"/>
                  <a:gd name="T94" fmla="*/ 93 w 126"/>
                  <a:gd name="T95" fmla="*/ 8 h 25"/>
                  <a:gd name="T96" fmla="*/ 95 w 126"/>
                  <a:gd name="T97" fmla="*/ 8 h 25"/>
                  <a:gd name="T98" fmla="*/ 93 w 126"/>
                  <a:gd name="T99" fmla="*/ 8 h 25"/>
                  <a:gd name="T100" fmla="*/ 86 w 126"/>
                  <a:gd name="T101" fmla="*/ 6 h 25"/>
                  <a:gd name="T102" fmla="*/ 77 w 126"/>
                  <a:gd name="T103" fmla="*/ 2 h 25"/>
                  <a:gd name="T104" fmla="*/ 68 w 126"/>
                  <a:gd name="T10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25">
                    <a:moveTo>
                      <a:pt x="68" y="0"/>
                    </a:move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lnTo>
                      <a:pt x="27" y="18"/>
                    </a:lnTo>
                    <a:lnTo>
                      <a:pt x="35" y="16"/>
                    </a:lnTo>
                    <a:lnTo>
                      <a:pt x="38" y="18"/>
                    </a:lnTo>
                    <a:lnTo>
                      <a:pt x="44" y="18"/>
                    </a:lnTo>
                    <a:lnTo>
                      <a:pt x="49" y="16"/>
                    </a:lnTo>
                    <a:lnTo>
                      <a:pt x="53" y="10"/>
                    </a:lnTo>
                    <a:lnTo>
                      <a:pt x="62"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8" name="Group 931"/>
            <p:cNvGrpSpPr>
              <a:grpSpLocks/>
            </p:cNvGrpSpPr>
            <p:nvPr/>
          </p:nvGrpSpPr>
          <p:grpSpPr bwMode="auto">
            <a:xfrm>
              <a:off x="3472" y="935"/>
              <a:ext cx="5" cy="4"/>
              <a:chOff x="3472" y="935"/>
              <a:chExt cx="5" cy="4"/>
            </a:xfrm>
            <a:grpFill/>
          </p:grpSpPr>
          <p:sp>
            <p:nvSpPr>
              <p:cNvPr id="2859" name="Freeform 929"/>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0" name="Freeform 930"/>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19" name="Group 934"/>
            <p:cNvGrpSpPr>
              <a:grpSpLocks/>
            </p:cNvGrpSpPr>
            <p:nvPr/>
          </p:nvGrpSpPr>
          <p:grpSpPr bwMode="auto">
            <a:xfrm>
              <a:off x="3527" y="935"/>
              <a:ext cx="18" cy="12"/>
              <a:chOff x="3527" y="935"/>
              <a:chExt cx="18" cy="12"/>
            </a:xfrm>
            <a:grpFill/>
          </p:grpSpPr>
          <p:sp>
            <p:nvSpPr>
              <p:cNvPr id="2857" name="Freeform 932"/>
              <p:cNvSpPr>
                <a:spLocks/>
              </p:cNvSpPr>
              <p:nvPr/>
            </p:nvSpPr>
            <p:spPr bwMode="auto">
              <a:xfrm>
                <a:off x="3527" y="935"/>
                <a:ext cx="18" cy="12"/>
              </a:xfrm>
              <a:custGeom>
                <a:avLst/>
                <a:gdLst>
                  <a:gd name="T0" fmla="*/ 0 w 18"/>
                  <a:gd name="T1" fmla="*/ 0 h 12"/>
                  <a:gd name="T2" fmla="*/ 0 w 18"/>
                  <a:gd name="T3" fmla="*/ 0 h 12"/>
                  <a:gd name="T4" fmla="*/ 0 w 18"/>
                  <a:gd name="T5" fmla="*/ 6 h 12"/>
                  <a:gd name="T6" fmla="*/ 0 w 18"/>
                  <a:gd name="T7" fmla="*/ 12 h 12"/>
                  <a:gd name="T8" fmla="*/ 5 w 18"/>
                  <a:gd name="T9" fmla="*/ 12 h 12"/>
                  <a:gd name="T10" fmla="*/ 9 w 18"/>
                  <a:gd name="T11" fmla="*/ 12 h 12"/>
                  <a:gd name="T12" fmla="*/ 11 w 18"/>
                  <a:gd name="T13" fmla="*/ 10 h 12"/>
                  <a:gd name="T14" fmla="*/ 11 w 18"/>
                  <a:gd name="T15" fmla="*/ 8 h 12"/>
                  <a:gd name="T16" fmla="*/ 18 w 18"/>
                  <a:gd name="T17" fmla="*/ 6 h 12"/>
                  <a:gd name="T18" fmla="*/ 16 w 18"/>
                  <a:gd name="T19" fmla="*/ 4 h 12"/>
                  <a:gd name="T20" fmla="*/ 0 w 1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2">
                    <a:moveTo>
                      <a:pt x="0" y="0"/>
                    </a:moveTo>
                    <a:lnTo>
                      <a:pt x="0" y="0"/>
                    </a:lnTo>
                    <a:lnTo>
                      <a:pt x="0" y="6"/>
                    </a:lnTo>
                    <a:lnTo>
                      <a:pt x="0" y="12"/>
                    </a:lnTo>
                    <a:lnTo>
                      <a:pt x="5" y="12"/>
                    </a:lnTo>
                    <a:lnTo>
                      <a:pt x="9" y="12"/>
                    </a:lnTo>
                    <a:lnTo>
                      <a:pt x="11" y="10"/>
                    </a:lnTo>
                    <a:lnTo>
                      <a:pt x="11" y="8"/>
                    </a:lnTo>
                    <a:lnTo>
                      <a:pt x="18" y="6"/>
                    </a:lnTo>
                    <a:lnTo>
                      <a:pt x="16"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8" name="Freeform 933"/>
              <p:cNvSpPr>
                <a:spLocks/>
              </p:cNvSpPr>
              <p:nvPr/>
            </p:nvSpPr>
            <p:spPr bwMode="auto">
              <a:xfrm>
                <a:off x="3527" y="935"/>
                <a:ext cx="18" cy="12"/>
              </a:xfrm>
              <a:custGeom>
                <a:avLst/>
                <a:gdLst>
                  <a:gd name="T0" fmla="*/ 0 w 18"/>
                  <a:gd name="T1" fmla="*/ 0 h 12"/>
                  <a:gd name="T2" fmla="*/ 0 w 18"/>
                  <a:gd name="T3" fmla="*/ 0 h 12"/>
                  <a:gd name="T4" fmla="*/ 0 w 18"/>
                  <a:gd name="T5" fmla="*/ 6 h 12"/>
                  <a:gd name="T6" fmla="*/ 0 w 18"/>
                  <a:gd name="T7" fmla="*/ 12 h 12"/>
                  <a:gd name="T8" fmla="*/ 5 w 18"/>
                  <a:gd name="T9" fmla="*/ 12 h 12"/>
                  <a:gd name="T10" fmla="*/ 9 w 18"/>
                  <a:gd name="T11" fmla="*/ 12 h 12"/>
                  <a:gd name="T12" fmla="*/ 11 w 18"/>
                  <a:gd name="T13" fmla="*/ 10 h 12"/>
                  <a:gd name="T14" fmla="*/ 11 w 18"/>
                  <a:gd name="T15" fmla="*/ 8 h 12"/>
                  <a:gd name="T16" fmla="*/ 18 w 18"/>
                  <a:gd name="T17" fmla="*/ 6 h 12"/>
                  <a:gd name="T18" fmla="*/ 16 w 18"/>
                  <a:gd name="T19" fmla="*/ 4 h 12"/>
                  <a:gd name="T20" fmla="*/ 0 w 1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2">
                    <a:moveTo>
                      <a:pt x="0" y="0"/>
                    </a:moveTo>
                    <a:lnTo>
                      <a:pt x="0" y="0"/>
                    </a:lnTo>
                    <a:lnTo>
                      <a:pt x="0" y="6"/>
                    </a:lnTo>
                    <a:lnTo>
                      <a:pt x="0" y="12"/>
                    </a:lnTo>
                    <a:lnTo>
                      <a:pt x="5" y="12"/>
                    </a:lnTo>
                    <a:lnTo>
                      <a:pt x="9" y="12"/>
                    </a:lnTo>
                    <a:lnTo>
                      <a:pt x="11" y="10"/>
                    </a:lnTo>
                    <a:lnTo>
                      <a:pt x="11" y="8"/>
                    </a:lnTo>
                    <a:lnTo>
                      <a:pt x="18" y="6"/>
                    </a:lnTo>
                    <a:lnTo>
                      <a:pt x="16"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0" name="Group 937"/>
            <p:cNvGrpSpPr>
              <a:grpSpLocks/>
            </p:cNvGrpSpPr>
            <p:nvPr/>
          </p:nvGrpSpPr>
          <p:grpSpPr bwMode="auto">
            <a:xfrm>
              <a:off x="3453" y="939"/>
              <a:ext cx="17" cy="8"/>
              <a:chOff x="3453" y="939"/>
              <a:chExt cx="17" cy="8"/>
            </a:xfrm>
            <a:grpFill/>
          </p:grpSpPr>
          <p:sp>
            <p:nvSpPr>
              <p:cNvPr id="2855" name="Freeform 935"/>
              <p:cNvSpPr>
                <a:spLocks/>
              </p:cNvSpPr>
              <p:nvPr/>
            </p:nvSpPr>
            <p:spPr bwMode="auto">
              <a:xfrm>
                <a:off x="3453" y="939"/>
                <a:ext cx="17" cy="8"/>
              </a:xfrm>
              <a:custGeom>
                <a:avLst/>
                <a:gdLst>
                  <a:gd name="T0" fmla="*/ 6 w 17"/>
                  <a:gd name="T1" fmla="*/ 0 h 8"/>
                  <a:gd name="T2" fmla="*/ 6 w 17"/>
                  <a:gd name="T3" fmla="*/ 0 h 8"/>
                  <a:gd name="T4" fmla="*/ 0 w 17"/>
                  <a:gd name="T5" fmla="*/ 4 h 8"/>
                  <a:gd name="T6" fmla="*/ 0 w 17"/>
                  <a:gd name="T7" fmla="*/ 6 h 8"/>
                  <a:gd name="T8" fmla="*/ 15 w 17"/>
                  <a:gd name="T9" fmla="*/ 8 h 8"/>
                  <a:gd name="T10" fmla="*/ 17 w 17"/>
                  <a:gd name="T11" fmla="*/ 4 h 8"/>
                  <a:gd name="T12" fmla="*/ 12 w 17"/>
                  <a:gd name="T13" fmla="*/ 2 h 8"/>
                  <a:gd name="T14" fmla="*/ 6 w 1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6" y="0"/>
                    </a:moveTo>
                    <a:lnTo>
                      <a:pt x="6" y="0"/>
                    </a:lnTo>
                    <a:lnTo>
                      <a:pt x="0" y="4"/>
                    </a:lnTo>
                    <a:lnTo>
                      <a:pt x="0" y="6"/>
                    </a:lnTo>
                    <a:lnTo>
                      <a:pt x="15" y="8"/>
                    </a:lnTo>
                    <a:lnTo>
                      <a:pt x="17" y="4"/>
                    </a:lnTo>
                    <a:lnTo>
                      <a:pt x="12" y="2"/>
                    </a:lnTo>
                    <a:lnTo>
                      <a:pt x="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6" name="Freeform 936"/>
              <p:cNvSpPr>
                <a:spLocks/>
              </p:cNvSpPr>
              <p:nvPr/>
            </p:nvSpPr>
            <p:spPr bwMode="auto">
              <a:xfrm>
                <a:off x="3453" y="939"/>
                <a:ext cx="17" cy="8"/>
              </a:xfrm>
              <a:custGeom>
                <a:avLst/>
                <a:gdLst>
                  <a:gd name="T0" fmla="*/ 6 w 17"/>
                  <a:gd name="T1" fmla="*/ 0 h 8"/>
                  <a:gd name="T2" fmla="*/ 6 w 17"/>
                  <a:gd name="T3" fmla="*/ 0 h 8"/>
                  <a:gd name="T4" fmla="*/ 0 w 17"/>
                  <a:gd name="T5" fmla="*/ 4 h 8"/>
                  <a:gd name="T6" fmla="*/ 0 w 17"/>
                  <a:gd name="T7" fmla="*/ 6 h 8"/>
                  <a:gd name="T8" fmla="*/ 15 w 17"/>
                  <a:gd name="T9" fmla="*/ 8 h 8"/>
                  <a:gd name="T10" fmla="*/ 17 w 17"/>
                  <a:gd name="T11" fmla="*/ 4 h 8"/>
                  <a:gd name="T12" fmla="*/ 12 w 17"/>
                  <a:gd name="T13" fmla="*/ 2 h 8"/>
                  <a:gd name="T14" fmla="*/ 6 w 1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6" y="0"/>
                    </a:moveTo>
                    <a:lnTo>
                      <a:pt x="6" y="0"/>
                    </a:lnTo>
                    <a:lnTo>
                      <a:pt x="0" y="4"/>
                    </a:lnTo>
                    <a:lnTo>
                      <a:pt x="0" y="6"/>
                    </a:lnTo>
                    <a:lnTo>
                      <a:pt x="15" y="8"/>
                    </a:lnTo>
                    <a:lnTo>
                      <a:pt x="17" y="4"/>
                    </a:lnTo>
                    <a:lnTo>
                      <a:pt x="12" y="2"/>
                    </a:lnTo>
                    <a:lnTo>
                      <a:pt x="6"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1" name="Group 940"/>
            <p:cNvGrpSpPr>
              <a:grpSpLocks/>
            </p:cNvGrpSpPr>
            <p:nvPr/>
          </p:nvGrpSpPr>
          <p:grpSpPr bwMode="auto">
            <a:xfrm>
              <a:off x="3508" y="941"/>
              <a:ext cx="14" cy="10"/>
              <a:chOff x="3508" y="941"/>
              <a:chExt cx="14" cy="10"/>
            </a:xfrm>
            <a:grpFill/>
          </p:grpSpPr>
          <p:sp>
            <p:nvSpPr>
              <p:cNvPr id="2853" name="Freeform 938"/>
              <p:cNvSpPr>
                <a:spLocks/>
              </p:cNvSpPr>
              <p:nvPr/>
            </p:nvSpPr>
            <p:spPr bwMode="auto">
              <a:xfrm>
                <a:off x="3508" y="941"/>
                <a:ext cx="14" cy="10"/>
              </a:xfrm>
              <a:custGeom>
                <a:avLst/>
                <a:gdLst>
                  <a:gd name="T0" fmla="*/ 7 w 14"/>
                  <a:gd name="T1" fmla="*/ 0 h 10"/>
                  <a:gd name="T2" fmla="*/ 7 w 14"/>
                  <a:gd name="T3" fmla="*/ 0 h 10"/>
                  <a:gd name="T4" fmla="*/ 0 w 14"/>
                  <a:gd name="T5" fmla="*/ 2 h 10"/>
                  <a:gd name="T6" fmla="*/ 0 w 14"/>
                  <a:gd name="T7" fmla="*/ 6 h 10"/>
                  <a:gd name="T8" fmla="*/ 5 w 14"/>
                  <a:gd name="T9" fmla="*/ 10 h 10"/>
                  <a:gd name="T10" fmla="*/ 11 w 14"/>
                  <a:gd name="T11" fmla="*/ 10 h 10"/>
                  <a:gd name="T12" fmla="*/ 14 w 14"/>
                  <a:gd name="T13" fmla="*/ 10 h 10"/>
                  <a:gd name="T14" fmla="*/ 14 w 14"/>
                  <a:gd name="T15" fmla="*/ 8 h 10"/>
                  <a:gd name="T16" fmla="*/ 11 w 14"/>
                  <a:gd name="T17" fmla="*/ 4 h 10"/>
                  <a:gd name="T18" fmla="*/ 14 w 14"/>
                  <a:gd name="T19" fmla="*/ 4 h 10"/>
                  <a:gd name="T20" fmla="*/ 14 w 14"/>
                  <a:gd name="T21" fmla="*/ 2 h 10"/>
                  <a:gd name="T22" fmla="*/ 14 w 14"/>
                  <a:gd name="T23" fmla="*/ 0 h 10"/>
                  <a:gd name="T24" fmla="*/ 7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7" y="0"/>
                    </a:moveTo>
                    <a:lnTo>
                      <a:pt x="7" y="0"/>
                    </a:lnTo>
                    <a:lnTo>
                      <a:pt x="0" y="2"/>
                    </a:lnTo>
                    <a:lnTo>
                      <a:pt x="0" y="6"/>
                    </a:lnTo>
                    <a:lnTo>
                      <a:pt x="5" y="10"/>
                    </a:lnTo>
                    <a:lnTo>
                      <a:pt x="11" y="10"/>
                    </a:lnTo>
                    <a:lnTo>
                      <a:pt x="14" y="10"/>
                    </a:lnTo>
                    <a:lnTo>
                      <a:pt x="14" y="8"/>
                    </a:lnTo>
                    <a:lnTo>
                      <a:pt x="11" y="4"/>
                    </a:lnTo>
                    <a:lnTo>
                      <a:pt x="14" y="4"/>
                    </a:lnTo>
                    <a:lnTo>
                      <a:pt x="14" y="2"/>
                    </a:lnTo>
                    <a:lnTo>
                      <a:pt x="14" y="0"/>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4" name="Freeform 939"/>
              <p:cNvSpPr>
                <a:spLocks/>
              </p:cNvSpPr>
              <p:nvPr/>
            </p:nvSpPr>
            <p:spPr bwMode="auto">
              <a:xfrm>
                <a:off x="3508" y="941"/>
                <a:ext cx="14" cy="10"/>
              </a:xfrm>
              <a:custGeom>
                <a:avLst/>
                <a:gdLst>
                  <a:gd name="T0" fmla="*/ 7 w 14"/>
                  <a:gd name="T1" fmla="*/ 0 h 10"/>
                  <a:gd name="T2" fmla="*/ 7 w 14"/>
                  <a:gd name="T3" fmla="*/ 0 h 10"/>
                  <a:gd name="T4" fmla="*/ 0 w 14"/>
                  <a:gd name="T5" fmla="*/ 2 h 10"/>
                  <a:gd name="T6" fmla="*/ 0 w 14"/>
                  <a:gd name="T7" fmla="*/ 6 h 10"/>
                  <a:gd name="T8" fmla="*/ 5 w 14"/>
                  <a:gd name="T9" fmla="*/ 10 h 10"/>
                  <a:gd name="T10" fmla="*/ 11 w 14"/>
                  <a:gd name="T11" fmla="*/ 10 h 10"/>
                  <a:gd name="T12" fmla="*/ 14 w 14"/>
                  <a:gd name="T13" fmla="*/ 10 h 10"/>
                  <a:gd name="T14" fmla="*/ 14 w 14"/>
                  <a:gd name="T15" fmla="*/ 8 h 10"/>
                  <a:gd name="T16" fmla="*/ 11 w 14"/>
                  <a:gd name="T17" fmla="*/ 4 h 10"/>
                  <a:gd name="T18" fmla="*/ 14 w 14"/>
                  <a:gd name="T19" fmla="*/ 4 h 10"/>
                  <a:gd name="T20" fmla="*/ 14 w 14"/>
                  <a:gd name="T21" fmla="*/ 2 h 10"/>
                  <a:gd name="T22" fmla="*/ 14 w 14"/>
                  <a:gd name="T23" fmla="*/ 0 h 10"/>
                  <a:gd name="T24" fmla="*/ 7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7" y="0"/>
                    </a:moveTo>
                    <a:lnTo>
                      <a:pt x="7" y="0"/>
                    </a:lnTo>
                    <a:lnTo>
                      <a:pt x="0" y="2"/>
                    </a:lnTo>
                    <a:lnTo>
                      <a:pt x="0" y="6"/>
                    </a:lnTo>
                    <a:lnTo>
                      <a:pt x="5" y="10"/>
                    </a:lnTo>
                    <a:lnTo>
                      <a:pt x="11" y="10"/>
                    </a:lnTo>
                    <a:lnTo>
                      <a:pt x="14" y="10"/>
                    </a:lnTo>
                    <a:lnTo>
                      <a:pt x="14" y="8"/>
                    </a:lnTo>
                    <a:lnTo>
                      <a:pt x="11" y="4"/>
                    </a:lnTo>
                    <a:lnTo>
                      <a:pt x="14" y="4"/>
                    </a:lnTo>
                    <a:lnTo>
                      <a:pt x="14" y="2"/>
                    </a:lnTo>
                    <a:lnTo>
                      <a:pt x="14" y="0"/>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2" name="Group 943"/>
            <p:cNvGrpSpPr>
              <a:grpSpLocks/>
            </p:cNvGrpSpPr>
            <p:nvPr/>
          </p:nvGrpSpPr>
          <p:grpSpPr bwMode="auto">
            <a:xfrm>
              <a:off x="3489" y="944"/>
              <a:ext cx="3" cy="1"/>
              <a:chOff x="3489" y="944"/>
              <a:chExt cx="3" cy="1"/>
            </a:xfrm>
            <a:grpFill/>
          </p:grpSpPr>
          <p:sp>
            <p:nvSpPr>
              <p:cNvPr id="2851" name="Freeform 941"/>
              <p:cNvSpPr>
                <a:spLocks/>
              </p:cNvSpPr>
              <p:nvPr/>
            </p:nvSpPr>
            <p:spPr bwMode="auto">
              <a:xfrm>
                <a:off x="3489" y="944"/>
                <a:ext cx="3" cy="1"/>
              </a:xfrm>
              <a:custGeom>
                <a:avLst/>
                <a:gdLst>
                  <a:gd name="T0" fmla="*/ 0 w 3"/>
                  <a:gd name="T1" fmla="*/ 0 h 1"/>
                  <a:gd name="T2" fmla="*/ 0 w 3"/>
                  <a:gd name="T3" fmla="*/ 1 h 1"/>
                  <a:gd name="T4" fmla="*/ 3 w 3"/>
                  <a:gd name="T5" fmla="*/ 1 h 1"/>
                  <a:gd name="T6" fmla="*/ 1 w 3"/>
                  <a:gd name="T7" fmla="*/ 1 h 1"/>
                  <a:gd name="T8" fmla="*/ 1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lnTo>
                      <a:pt x="0" y="1"/>
                    </a:lnTo>
                    <a:lnTo>
                      <a:pt x="3" y="1"/>
                    </a:lnTo>
                    <a:lnTo>
                      <a:pt x="1" y="1"/>
                    </a:lnTo>
                    <a:lnTo>
                      <a:pt x="1"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2" name="Freeform 942"/>
              <p:cNvSpPr>
                <a:spLocks/>
              </p:cNvSpPr>
              <p:nvPr/>
            </p:nvSpPr>
            <p:spPr bwMode="auto">
              <a:xfrm>
                <a:off x="3489" y="944"/>
                <a:ext cx="3" cy="1"/>
              </a:xfrm>
              <a:custGeom>
                <a:avLst/>
                <a:gdLst>
                  <a:gd name="T0" fmla="*/ 0 w 3"/>
                  <a:gd name="T1" fmla="*/ 0 h 1"/>
                  <a:gd name="T2" fmla="*/ 0 w 3"/>
                  <a:gd name="T3" fmla="*/ 1 h 1"/>
                  <a:gd name="T4" fmla="*/ 3 w 3"/>
                  <a:gd name="T5" fmla="*/ 1 h 1"/>
                  <a:gd name="T6" fmla="*/ 1 w 3"/>
                  <a:gd name="T7" fmla="*/ 1 h 1"/>
                  <a:gd name="T8" fmla="*/ 1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lnTo>
                      <a:pt x="0" y="1"/>
                    </a:lnTo>
                    <a:lnTo>
                      <a:pt x="3" y="1"/>
                    </a:lnTo>
                    <a:lnTo>
                      <a:pt x="1" y="1"/>
                    </a:lnTo>
                    <a:lnTo>
                      <a:pt x="1"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3" name="Group 946"/>
            <p:cNvGrpSpPr>
              <a:grpSpLocks/>
            </p:cNvGrpSpPr>
            <p:nvPr/>
          </p:nvGrpSpPr>
          <p:grpSpPr bwMode="auto">
            <a:xfrm>
              <a:off x="3416" y="947"/>
              <a:ext cx="11" cy="5"/>
              <a:chOff x="3416" y="947"/>
              <a:chExt cx="11" cy="5"/>
            </a:xfrm>
            <a:grpFill/>
          </p:grpSpPr>
          <p:sp>
            <p:nvSpPr>
              <p:cNvPr id="2849" name="Freeform 944"/>
              <p:cNvSpPr>
                <a:spLocks/>
              </p:cNvSpPr>
              <p:nvPr/>
            </p:nvSpPr>
            <p:spPr bwMode="auto">
              <a:xfrm>
                <a:off x="3416" y="947"/>
                <a:ext cx="11" cy="5"/>
              </a:xfrm>
              <a:custGeom>
                <a:avLst/>
                <a:gdLst>
                  <a:gd name="T0" fmla="*/ 4 w 11"/>
                  <a:gd name="T1" fmla="*/ 0 h 5"/>
                  <a:gd name="T2" fmla="*/ 4 w 11"/>
                  <a:gd name="T3" fmla="*/ 0 h 5"/>
                  <a:gd name="T4" fmla="*/ 7 w 11"/>
                  <a:gd name="T5" fmla="*/ 2 h 5"/>
                  <a:gd name="T6" fmla="*/ 4 w 11"/>
                  <a:gd name="T7" fmla="*/ 2 h 5"/>
                  <a:gd name="T8" fmla="*/ 0 w 11"/>
                  <a:gd name="T9" fmla="*/ 2 h 5"/>
                  <a:gd name="T10" fmla="*/ 2 w 11"/>
                  <a:gd name="T11" fmla="*/ 4 h 5"/>
                  <a:gd name="T12" fmla="*/ 2 w 11"/>
                  <a:gd name="T13" fmla="*/ 5 h 5"/>
                  <a:gd name="T14" fmla="*/ 11 w 11"/>
                  <a:gd name="T15" fmla="*/ 5 h 5"/>
                  <a:gd name="T16" fmla="*/ 11 w 11"/>
                  <a:gd name="T17" fmla="*/ 2 h 5"/>
                  <a:gd name="T18" fmla="*/ 9 w 11"/>
                  <a:gd name="T19" fmla="*/ 2 h 5"/>
                  <a:gd name="T20" fmla="*/ 7 w 11"/>
                  <a:gd name="T21" fmla="*/ 0 h 5"/>
                  <a:gd name="T22" fmla="*/ 4 w 11"/>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5">
                    <a:moveTo>
                      <a:pt x="4" y="0"/>
                    </a:moveTo>
                    <a:lnTo>
                      <a:pt x="4" y="0"/>
                    </a:lnTo>
                    <a:lnTo>
                      <a:pt x="7" y="2"/>
                    </a:lnTo>
                    <a:lnTo>
                      <a:pt x="4" y="2"/>
                    </a:lnTo>
                    <a:lnTo>
                      <a:pt x="0" y="2"/>
                    </a:lnTo>
                    <a:lnTo>
                      <a:pt x="2" y="4"/>
                    </a:lnTo>
                    <a:lnTo>
                      <a:pt x="2" y="5"/>
                    </a:lnTo>
                    <a:lnTo>
                      <a:pt x="11" y="5"/>
                    </a:lnTo>
                    <a:lnTo>
                      <a:pt x="11" y="2"/>
                    </a:lnTo>
                    <a:lnTo>
                      <a:pt x="9" y="2"/>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0" name="Freeform 945"/>
              <p:cNvSpPr>
                <a:spLocks/>
              </p:cNvSpPr>
              <p:nvPr/>
            </p:nvSpPr>
            <p:spPr bwMode="auto">
              <a:xfrm>
                <a:off x="3416" y="947"/>
                <a:ext cx="11" cy="5"/>
              </a:xfrm>
              <a:custGeom>
                <a:avLst/>
                <a:gdLst>
                  <a:gd name="T0" fmla="*/ 4 w 11"/>
                  <a:gd name="T1" fmla="*/ 0 h 5"/>
                  <a:gd name="T2" fmla="*/ 4 w 11"/>
                  <a:gd name="T3" fmla="*/ 0 h 5"/>
                  <a:gd name="T4" fmla="*/ 7 w 11"/>
                  <a:gd name="T5" fmla="*/ 2 h 5"/>
                  <a:gd name="T6" fmla="*/ 4 w 11"/>
                  <a:gd name="T7" fmla="*/ 2 h 5"/>
                  <a:gd name="T8" fmla="*/ 0 w 11"/>
                  <a:gd name="T9" fmla="*/ 2 h 5"/>
                  <a:gd name="T10" fmla="*/ 2 w 11"/>
                  <a:gd name="T11" fmla="*/ 4 h 5"/>
                  <a:gd name="T12" fmla="*/ 2 w 11"/>
                  <a:gd name="T13" fmla="*/ 5 h 5"/>
                  <a:gd name="T14" fmla="*/ 11 w 11"/>
                  <a:gd name="T15" fmla="*/ 5 h 5"/>
                  <a:gd name="T16" fmla="*/ 11 w 11"/>
                  <a:gd name="T17" fmla="*/ 2 h 5"/>
                  <a:gd name="T18" fmla="*/ 9 w 11"/>
                  <a:gd name="T19" fmla="*/ 2 h 5"/>
                  <a:gd name="T20" fmla="*/ 7 w 11"/>
                  <a:gd name="T21" fmla="*/ 0 h 5"/>
                  <a:gd name="T22" fmla="*/ 4 w 11"/>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5">
                    <a:moveTo>
                      <a:pt x="4" y="0"/>
                    </a:moveTo>
                    <a:lnTo>
                      <a:pt x="4" y="0"/>
                    </a:lnTo>
                    <a:lnTo>
                      <a:pt x="7" y="2"/>
                    </a:lnTo>
                    <a:lnTo>
                      <a:pt x="4" y="2"/>
                    </a:lnTo>
                    <a:lnTo>
                      <a:pt x="0" y="2"/>
                    </a:lnTo>
                    <a:lnTo>
                      <a:pt x="2" y="4"/>
                    </a:lnTo>
                    <a:lnTo>
                      <a:pt x="2" y="5"/>
                    </a:lnTo>
                    <a:lnTo>
                      <a:pt x="11" y="5"/>
                    </a:lnTo>
                    <a:lnTo>
                      <a:pt x="11" y="2"/>
                    </a:lnTo>
                    <a:lnTo>
                      <a:pt x="9" y="2"/>
                    </a:lnTo>
                    <a:lnTo>
                      <a:pt x="7"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4" name="Group 949"/>
            <p:cNvGrpSpPr>
              <a:grpSpLocks/>
            </p:cNvGrpSpPr>
            <p:nvPr/>
          </p:nvGrpSpPr>
          <p:grpSpPr bwMode="auto">
            <a:xfrm>
              <a:off x="3541" y="949"/>
              <a:ext cx="13" cy="13"/>
              <a:chOff x="3541" y="949"/>
              <a:chExt cx="13" cy="13"/>
            </a:xfrm>
            <a:grpFill/>
          </p:grpSpPr>
          <p:sp>
            <p:nvSpPr>
              <p:cNvPr id="2847" name="Freeform 947"/>
              <p:cNvSpPr>
                <a:spLocks/>
              </p:cNvSpPr>
              <p:nvPr/>
            </p:nvSpPr>
            <p:spPr bwMode="auto">
              <a:xfrm>
                <a:off x="3541" y="949"/>
                <a:ext cx="13" cy="13"/>
              </a:xfrm>
              <a:custGeom>
                <a:avLst/>
                <a:gdLst>
                  <a:gd name="T0" fmla="*/ 7 w 13"/>
                  <a:gd name="T1" fmla="*/ 0 h 13"/>
                  <a:gd name="T2" fmla="*/ 7 w 13"/>
                  <a:gd name="T3" fmla="*/ 0 h 13"/>
                  <a:gd name="T4" fmla="*/ 0 w 13"/>
                  <a:gd name="T5" fmla="*/ 5 h 13"/>
                  <a:gd name="T6" fmla="*/ 2 w 13"/>
                  <a:gd name="T7" fmla="*/ 9 h 13"/>
                  <a:gd name="T8" fmla="*/ 11 w 13"/>
                  <a:gd name="T9" fmla="*/ 13 h 13"/>
                  <a:gd name="T10" fmla="*/ 13 w 13"/>
                  <a:gd name="T11" fmla="*/ 2 h 13"/>
                  <a:gd name="T12" fmla="*/ 7 w 1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0"/>
                    </a:moveTo>
                    <a:lnTo>
                      <a:pt x="7" y="0"/>
                    </a:lnTo>
                    <a:lnTo>
                      <a:pt x="0" y="5"/>
                    </a:lnTo>
                    <a:lnTo>
                      <a:pt x="2" y="9"/>
                    </a:lnTo>
                    <a:lnTo>
                      <a:pt x="11" y="13"/>
                    </a:lnTo>
                    <a:lnTo>
                      <a:pt x="13"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8" name="Freeform 948"/>
              <p:cNvSpPr>
                <a:spLocks/>
              </p:cNvSpPr>
              <p:nvPr/>
            </p:nvSpPr>
            <p:spPr bwMode="auto">
              <a:xfrm>
                <a:off x="3541" y="949"/>
                <a:ext cx="13" cy="13"/>
              </a:xfrm>
              <a:custGeom>
                <a:avLst/>
                <a:gdLst>
                  <a:gd name="T0" fmla="*/ 7 w 13"/>
                  <a:gd name="T1" fmla="*/ 0 h 13"/>
                  <a:gd name="T2" fmla="*/ 7 w 13"/>
                  <a:gd name="T3" fmla="*/ 0 h 13"/>
                  <a:gd name="T4" fmla="*/ 0 w 13"/>
                  <a:gd name="T5" fmla="*/ 5 h 13"/>
                  <a:gd name="T6" fmla="*/ 2 w 13"/>
                  <a:gd name="T7" fmla="*/ 9 h 13"/>
                  <a:gd name="T8" fmla="*/ 11 w 13"/>
                  <a:gd name="T9" fmla="*/ 13 h 13"/>
                  <a:gd name="T10" fmla="*/ 13 w 13"/>
                  <a:gd name="T11" fmla="*/ 2 h 13"/>
                  <a:gd name="T12" fmla="*/ 7 w 1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0"/>
                    </a:moveTo>
                    <a:lnTo>
                      <a:pt x="7" y="0"/>
                    </a:lnTo>
                    <a:lnTo>
                      <a:pt x="0" y="5"/>
                    </a:lnTo>
                    <a:lnTo>
                      <a:pt x="2" y="9"/>
                    </a:lnTo>
                    <a:lnTo>
                      <a:pt x="11" y="13"/>
                    </a:lnTo>
                    <a:lnTo>
                      <a:pt x="13"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5" name="Group 952"/>
            <p:cNvGrpSpPr>
              <a:grpSpLocks/>
            </p:cNvGrpSpPr>
            <p:nvPr/>
          </p:nvGrpSpPr>
          <p:grpSpPr bwMode="auto">
            <a:xfrm>
              <a:off x="3435" y="951"/>
              <a:ext cx="8" cy="9"/>
              <a:chOff x="3435" y="951"/>
              <a:chExt cx="8" cy="9"/>
            </a:xfrm>
            <a:grpFill/>
          </p:grpSpPr>
          <p:sp>
            <p:nvSpPr>
              <p:cNvPr id="2845" name="Freeform 950"/>
              <p:cNvSpPr>
                <a:spLocks/>
              </p:cNvSpPr>
              <p:nvPr/>
            </p:nvSpPr>
            <p:spPr bwMode="auto">
              <a:xfrm>
                <a:off x="3435" y="951"/>
                <a:ext cx="8" cy="9"/>
              </a:xfrm>
              <a:custGeom>
                <a:avLst/>
                <a:gdLst>
                  <a:gd name="T0" fmla="*/ 2 w 8"/>
                  <a:gd name="T1" fmla="*/ 0 h 9"/>
                  <a:gd name="T2" fmla="*/ 2 w 8"/>
                  <a:gd name="T3" fmla="*/ 0 h 9"/>
                  <a:gd name="T4" fmla="*/ 0 w 8"/>
                  <a:gd name="T5" fmla="*/ 3 h 9"/>
                  <a:gd name="T6" fmla="*/ 0 w 8"/>
                  <a:gd name="T7" fmla="*/ 7 h 9"/>
                  <a:gd name="T8" fmla="*/ 8 w 8"/>
                  <a:gd name="T9" fmla="*/ 9 h 9"/>
                  <a:gd name="T10" fmla="*/ 6 w 8"/>
                  <a:gd name="T11" fmla="*/ 5 h 9"/>
                  <a:gd name="T12" fmla="*/ 4 w 8"/>
                  <a:gd name="T13" fmla="*/ 3 h 9"/>
                  <a:gd name="T14" fmla="*/ 2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0"/>
                    </a:moveTo>
                    <a:lnTo>
                      <a:pt x="2" y="0"/>
                    </a:lnTo>
                    <a:lnTo>
                      <a:pt x="0" y="3"/>
                    </a:lnTo>
                    <a:lnTo>
                      <a:pt x="0" y="7"/>
                    </a:lnTo>
                    <a:lnTo>
                      <a:pt x="8" y="9"/>
                    </a:lnTo>
                    <a:lnTo>
                      <a:pt x="6" y="5"/>
                    </a:lnTo>
                    <a:lnTo>
                      <a:pt x="4" y="3"/>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6" name="Freeform 951"/>
              <p:cNvSpPr>
                <a:spLocks/>
              </p:cNvSpPr>
              <p:nvPr/>
            </p:nvSpPr>
            <p:spPr bwMode="auto">
              <a:xfrm>
                <a:off x="3435" y="951"/>
                <a:ext cx="8" cy="9"/>
              </a:xfrm>
              <a:custGeom>
                <a:avLst/>
                <a:gdLst>
                  <a:gd name="T0" fmla="*/ 2 w 8"/>
                  <a:gd name="T1" fmla="*/ 0 h 9"/>
                  <a:gd name="T2" fmla="*/ 2 w 8"/>
                  <a:gd name="T3" fmla="*/ 0 h 9"/>
                  <a:gd name="T4" fmla="*/ 0 w 8"/>
                  <a:gd name="T5" fmla="*/ 3 h 9"/>
                  <a:gd name="T6" fmla="*/ 0 w 8"/>
                  <a:gd name="T7" fmla="*/ 7 h 9"/>
                  <a:gd name="T8" fmla="*/ 8 w 8"/>
                  <a:gd name="T9" fmla="*/ 9 h 9"/>
                  <a:gd name="T10" fmla="*/ 6 w 8"/>
                  <a:gd name="T11" fmla="*/ 5 h 9"/>
                  <a:gd name="T12" fmla="*/ 4 w 8"/>
                  <a:gd name="T13" fmla="*/ 3 h 9"/>
                  <a:gd name="T14" fmla="*/ 2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0"/>
                    </a:moveTo>
                    <a:lnTo>
                      <a:pt x="2" y="0"/>
                    </a:lnTo>
                    <a:lnTo>
                      <a:pt x="0" y="3"/>
                    </a:lnTo>
                    <a:lnTo>
                      <a:pt x="0" y="7"/>
                    </a:lnTo>
                    <a:lnTo>
                      <a:pt x="8" y="9"/>
                    </a:lnTo>
                    <a:lnTo>
                      <a:pt x="6" y="5"/>
                    </a:lnTo>
                    <a:lnTo>
                      <a:pt x="4" y="3"/>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6" name="Group 955"/>
            <p:cNvGrpSpPr>
              <a:grpSpLocks/>
            </p:cNvGrpSpPr>
            <p:nvPr/>
          </p:nvGrpSpPr>
          <p:grpSpPr bwMode="auto">
            <a:xfrm>
              <a:off x="3999" y="953"/>
              <a:ext cx="30" cy="18"/>
              <a:chOff x="3999" y="953"/>
              <a:chExt cx="30" cy="18"/>
            </a:xfrm>
            <a:grpFill/>
          </p:grpSpPr>
          <p:sp>
            <p:nvSpPr>
              <p:cNvPr id="2843" name="Freeform 953"/>
              <p:cNvSpPr>
                <a:spLocks/>
              </p:cNvSpPr>
              <p:nvPr/>
            </p:nvSpPr>
            <p:spPr bwMode="auto">
              <a:xfrm>
                <a:off x="3999" y="953"/>
                <a:ext cx="30" cy="18"/>
              </a:xfrm>
              <a:custGeom>
                <a:avLst/>
                <a:gdLst>
                  <a:gd name="T0" fmla="*/ 3 w 30"/>
                  <a:gd name="T1" fmla="*/ 0 h 18"/>
                  <a:gd name="T2" fmla="*/ 3 w 30"/>
                  <a:gd name="T3" fmla="*/ 0 h 18"/>
                  <a:gd name="T4" fmla="*/ 0 w 30"/>
                  <a:gd name="T5" fmla="*/ 10 h 18"/>
                  <a:gd name="T6" fmla="*/ 0 w 30"/>
                  <a:gd name="T7" fmla="*/ 18 h 18"/>
                  <a:gd name="T8" fmla="*/ 30 w 30"/>
                  <a:gd name="T9" fmla="*/ 16 h 18"/>
                  <a:gd name="T10" fmla="*/ 30 w 30"/>
                  <a:gd name="T11" fmla="*/ 12 h 18"/>
                  <a:gd name="T12" fmla="*/ 30 w 30"/>
                  <a:gd name="T13" fmla="*/ 10 h 18"/>
                  <a:gd name="T14" fmla="*/ 30 w 30"/>
                  <a:gd name="T15" fmla="*/ 8 h 18"/>
                  <a:gd name="T16" fmla="*/ 23 w 30"/>
                  <a:gd name="T17" fmla="*/ 6 h 18"/>
                  <a:gd name="T18" fmla="*/ 18 w 30"/>
                  <a:gd name="T19" fmla="*/ 4 h 18"/>
                  <a:gd name="T20" fmla="*/ 3 w 30"/>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8">
                    <a:moveTo>
                      <a:pt x="3" y="0"/>
                    </a:moveTo>
                    <a:lnTo>
                      <a:pt x="3" y="0"/>
                    </a:lnTo>
                    <a:lnTo>
                      <a:pt x="0" y="10"/>
                    </a:lnTo>
                    <a:lnTo>
                      <a:pt x="0" y="18"/>
                    </a:lnTo>
                    <a:lnTo>
                      <a:pt x="30" y="16"/>
                    </a:lnTo>
                    <a:lnTo>
                      <a:pt x="30" y="12"/>
                    </a:lnTo>
                    <a:lnTo>
                      <a:pt x="30" y="10"/>
                    </a:lnTo>
                    <a:lnTo>
                      <a:pt x="30" y="8"/>
                    </a:lnTo>
                    <a:lnTo>
                      <a:pt x="23" y="6"/>
                    </a:lnTo>
                    <a:lnTo>
                      <a:pt x="18" y="4"/>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4" name="Freeform 954"/>
              <p:cNvSpPr>
                <a:spLocks/>
              </p:cNvSpPr>
              <p:nvPr/>
            </p:nvSpPr>
            <p:spPr bwMode="auto">
              <a:xfrm>
                <a:off x="3999" y="953"/>
                <a:ext cx="30" cy="18"/>
              </a:xfrm>
              <a:custGeom>
                <a:avLst/>
                <a:gdLst>
                  <a:gd name="T0" fmla="*/ 3 w 30"/>
                  <a:gd name="T1" fmla="*/ 0 h 18"/>
                  <a:gd name="T2" fmla="*/ 3 w 30"/>
                  <a:gd name="T3" fmla="*/ 0 h 18"/>
                  <a:gd name="T4" fmla="*/ 0 w 30"/>
                  <a:gd name="T5" fmla="*/ 10 h 18"/>
                  <a:gd name="T6" fmla="*/ 0 w 30"/>
                  <a:gd name="T7" fmla="*/ 18 h 18"/>
                  <a:gd name="T8" fmla="*/ 30 w 30"/>
                  <a:gd name="T9" fmla="*/ 16 h 18"/>
                  <a:gd name="T10" fmla="*/ 30 w 30"/>
                  <a:gd name="T11" fmla="*/ 12 h 18"/>
                  <a:gd name="T12" fmla="*/ 30 w 30"/>
                  <a:gd name="T13" fmla="*/ 10 h 18"/>
                  <a:gd name="T14" fmla="*/ 30 w 30"/>
                  <a:gd name="T15" fmla="*/ 8 h 18"/>
                  <a:gd name="T16" fmla="*/ 23 w 30"/>
                  <a:gd name="T17" fmla="*/ 6 h 18"/>
                  <a:gd name="T18" fmla="*/ 18 w 30"/>
                  <a:gd name="T19" fmla="*/ 4 h 18"/>
                  <a:gd name="T20" fmla="*/ 3 w 30"/>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8">
                    <a:moveTo>
                      <a:pt x="3" y="0"/>
                    </a:moveTo>
                    <a:lnTo>
                      <a:pt x="3" y="0"/>
                    </a:lnTo>
                    <a:lnTo>
                      <a:pt x="0" y="10"/>
                    </a:lnTo>
                    <a:lnTo>
                      <a:pt x="0" y="18"/>
                    </a:lnTo>
                    <a:lnTo>
                      <a:pt x="30" y="16"/>
                    </a:lnTo>
                    <a:lnTo>
                      <a:pt x="30" y="12"/>
                    </a:lnTo>
                    <a:lnTo>
                      <a:pt x="30" y="10"/>
                    </a:lnTo>
                    <a:lnTo>
                      <a:pt x="30" y="8"/>
                    </a:lnTo>
                    <a:lnTo>
                      <a:pt x="23" y="6"/>
                    </a:lnTo>
                    <a:lnTo>
                      <a:pt x="18" y="4"/>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7" name="Group 958"/>
            <p:cNvGrpSpPr>
              <a:grpSpLocks/>
            </p:cNvGrpSpPr>
            <p:nvPr/>
          </p:nvGrpSpPr>
          <p:grpSpPr bwMode="auto">
            <a:xfrm>
              <a:off x="3437" y="1031"/>
              <a:ext cx="224" cy="158"/>
              <a:chOff x="3437" y="1031"/>
              <a:chExt cx="224" cy="158"/>
            </a:xfrm>
            <a:grpFill/>
          </p:grpSpPr>
          <p:sp>
            <p:nvSpPr>
              <p:cNvPr id="2841" name="Freeform 956"/>
              <p:cNvSpPr>
                <a:spLocks/>
              </p:cNvSpPr>
              <p:nvPr/>
            </p:nvSpPr>
            <p:spPr bwMode="auto">
              <a:xfrm>
                <a:off x="3437" y="1031"/>
                <a:ext cx="224" cy="158"/>
              </a:xfrm>
              <a:custGeom>
                <a:avLst/>
                <a:gdLst>
                  <a:gd name="T0" fmla="*/ 204 w 224"/>
                  <a:gd name="T1" fmla="*/ 4 h 158"/>
                  <a:gd name="T2" fmla="*/ 193 w 224"/>
                  <a:gd name="T3" fmla="*/ 8 h 158"/>
                  <a:gd name="T4" fmla="*/ 172 w 224"/>
                  <a:gd name="T5" fmla="*/ 16 h 158"/>
                  <a:gd name="T6" fmla="*/ 157 w 224"/>
                  <a:gd name="T7" fmla="*/ 18 h 158"/>
                  <a:gd name="T8" fmla="*/ 150 w 224"/>
                  <a:gd name="T9" fmla="*/ 16 h 158"/>
                  <a:gd name="T10" fmla="*/ 145 w 224"/>
                  <a:gd name="T11" fmla="*/ 18 h 158"/>
                  <a:gd name="T12" fmla="*/ 132 w 224"/>
                  <a:gd name="T13" fmla="*/ 14 h 158"/>
                  <a:gd name="T14" fmla="*/ 116 w 224"/>
                  <a:gd name="T15" fmla="*/ 20 h 158"/>
                  <a:gd name="T16" fmla="*/ 103 w 224"/>
                  <a:gd name="T17" fmla="*/ 26 h 158"/>
                  <a:gd name="T18" fmla="*/ 89 w 224"/>
                  <a:gd name="T19" fmla="*/ 34 h 158"/>
                  <a:gd name="T20" fmla="*/ 69 w 224"/>
                  <a:gd name="T21" fmla="*/ 38 h 158"/>
                  <a:gd name="T22" fmla="*/ 62 w 224"/>
                  <a:gd name="T23" fmla="*/ 38 h 158"/>
                  <a:gd name="T24" fmla="*/ 58 w 224"/>
                  <a:gd name="T25" fmla="*/ 42 h 158"/>
                  <a:gd name="T26" fmla="*/ 56 w 224"/>
                  <a:gd name="T27" fmla="*/ 48 h 158"/>
                  <a:gd name="T28" fmla="*/ 51 w 224"/>
                  <a:gd name="T29" fmla="*/ 50 h 158"/>
                  <a:gd name="T30" fmla="*/ 44 w 224"/>
                  <a:gd name="T31" fmla="*/ 54 h 158"/>
                  <a:gd name="T32" fmla="*/ 42 w 224"/>
                  <a:gd name="T33" fmla="*/ 58 h 158"/>
                  <a:gd name="T34" fmla="*/ 31 w 224"/>
                  <a:gd name="T35" fmla="*/ 60 h 158"/>
                  <a:gd name="T36" fmla="*/ 22 w 224"/>
                  <a:gd name="T37" fmla="*/ 66 h 158"/>
                  <a:gd name="T38" fmla="*/ 29 w 224"/>
                  <a:gd name="T39" fmla="*/ 74 h 158"/>
                  <a:gd name="T40" fmla="*/ 29 w 224"/>
                  <a:gd name="T41" fmla="*/ 82 h 158"/>
                  <a:gd name="T42" fmla="*/ 13 w 224"/>
                  <a:gd name="T43" fmla="*/ 92 h 158"/>
                  <a:gd name="T44" fmla="*/ 11 w 224"/>
                  <a:gd name="T45" fmla="*/ 106 h 158"/>
                  <a:gd name="T46" fmla="*/ 11 w 224"/>
                  <a:gd name="T47" fmla="*/ 108 h 158"/>
                  <a:gd name="T48" fmla="*/ 13 w 224"/>
                  <a:gd name="T49" fmla="*/ 114 h 158"/>
                  <a:gd name="T50" fmla="*/ 0 w 224"/>
                  <a:gd name="T51" fmla="*/ 124 h 158"/>
                  <a:gd name="T52" fmla="*/ 11 w 224"/>
                  <a:gd name="T53" fmla="*/ 128 h 158"/>
                  <a:gd name="T54" fmla="*/ 18 w 224"/>
                  <a:gd name="T55" fmla="*/ 132 h 158"/>
                  <a:gd name="T56" fmla="*/ 18 w 224"/>
                  <a:gd name="T57" fmla="*/ 128 h 158"/>
                  <a:gd name="T58" fmla="*/ 27 w 224"/>
                  <a:gd name="T59" fmla="*/ 136 h 158"/>
                  <a:gd name="T60" fmla="*/ 33 w 224"/>
                  <a:gd name="T61" fmla="*/ 138 h 158"/>
                  <a:gd name="T62" fmla="*/ 33 w 224"/>
                  <a:gd name="T63" fmla="*/ 142 h 158"/>
                  <a:gd name="T64" fmla="*/ 31 w 224"/>
                  <a:gd name="T65" fmla="*/ 146 h 158"/>
                  <a:gd name="T66" fmla="*/ 42 w 224"/>
                  <a:gd name="T67" fmla="*/ 152 h 158"/>
                  <a:gd name="T68" fmla="*/ 56 w 224"/>
                  <a:gd name="T69" fmla="*/ 152 h 158"/>
                  <a:gd name="T70" fmla="*/ 71 w 224"/>
                  <a:gd name="T71" fmla="*/ 152 h 158"/>
                  <a:gd name="T72" fmla="*/ 78 w 224"/>
                  <a:gd name="T73" fmla="*/ 148 h 158"/>
                  <a:gd name="T74" fmla="*/ 80 w 224"/>
                  <a:gd name="T75" fmla="*/ 152 h 158"/>
                  <a:gd name="T76" fmla="*/ 85 w 224"/>
                  <a:gd name="T77" fmla="*/ 146 h 158"/>
                  <a:gd name="T78" fmla="*/ 69 w 224"/>
                  <a:gd name="T79" fmla="*/ 140 h 158"/>
                  <a:gd name="T80" fmla="*/ 56 w 224"/>
                  <a:gd name="T81" fmla="*/ 114 h 158"/>
                  <a:gd name="T82" fmla="*/ 58 w 224"/>
                  <a:gd name="T83" fmla="*/ 104 h 158"/>
                  <a:gd name="T84" fmla="*/ 60 w 224"/>
                  <a:gd name="T85" fmla="*/ 86 h 158"/>
                  <a:gd name="T86" fmla="*/ 71 w 224"/>
                  <a:gd name="T87" fmla="*/ 82 h 158"/>
                  <a:gd name="T88" fmla="*/ 71 w 224"/>
                  <a:gd name="T89" fmla="*/ 74 h 158"/>
                  <a:gd name="T90" fmla="*/ 78 w 224"/>
                  <a:gd name="T91" fmla="*/ 74 h 158"/>
                  <a:gd name="T92" fmla="*/ 83 w 224"/>
                  <a:gd name="T93" fmla="*/ 64 h 158"/>
                  <a:gd name="T94" fmla="*/ 89 w 224"/>
                  <a:gd name="T95" fmla="*/ 64 h 158"/>
                  <a:gd name="T96" fmla="*/ 98 w 224"/>
                  <a:gd name="T97" fmla="*/ 52 h 158"/>
                  <a:gd name="T98" fmla="*/ 121 w 224"/>
                  <a:gd name="T99" fmla="*/ 48 h 158"/>
                  <a:gd name="T100" fmla="*/ 128 w 224"/>
                  <a:gd name="T101" fmla="*/ 38 h 158"/>
                  <a:gd name="T102" fmla="*/ 145 w 224"/>
                  <a:gd name="T103" fmla="*/ 36 h 158"/>
                  <a:gd name="T104" fmla="*/ 166 w 224"/>
                  <a:gd name="T105" fmla="*/ 32 h 158"/>
                  <a:gd name="T106" fmla="*/ 202 w 224"/>
                  <a:gd name="T107" fmla="*/ 22 h 158"/>
                  <a:gd name="T108" fmla="*/ 211 w 224"/>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4" h="158">
                    <a:moveTo>
                      <a:pt x="211" y="0"/>
                    </a:move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2" name="Freeform 957"/>
              <p:cNvSpPr>
                <a:spLocks/>
              </p:cNvSpPr>
              <p:nvPr/>
            </p:nvSpPr>
            <p:spPr bwMode="auto">
              <a:xfrm>
                <a:off x="3437" y="1031"/>
                <a:ext cx="224" cy="158"/>
              </a:xfrm>
              <a:custGeom>
                <a:avLst/>
                <a:gdLst>
                  <a:gd name="T0" fmla="*/ 204 w 224"/>
                  <a:gd name="T1" fmla="*/ 4 h 158"/>
                  <a:gd name="T2" fmla="*/ 193 w 224"/>
                  <a:gd name="T3" fmla="*/ 8 h 158"/>
                  <a:gd name="T4" fmla="*/ 172 w 224"/>
                  <a:gd name="T5" fmla="*/ 16 h 158"/>
                  <a:gd name="T6" fmla="*/ 157 w 224"/>
                  <a:gd name="T7" fmla="*/ 18 h 158"/>
                  <a:gd name="T8" fmla="*/ 150 w 224"/>
                  <a:gd name="T9" fmla="*/ 16 h 158"/>
                  <a:gd name="T10" fmla="*/ 145 w 224"/>
                  <a:gd name="T11" fmla="*/ 18 h 158"/>
                  <a:gd name="T12" fmla="*/ 132 w 224"/>
                  <a:gd name="T13" fmla="*/ 14 h 158"/>
                  <a:gd name="T14" fmla="*/ 116 w 224"/>
                  <a:gd name="T15" fmla="*/ 20 h 158"/>
                  <a:gd name="T16" fmla="*/ 103 w 224"/>
                  <a:gd name="T17" fmla="*/ 26 h 158"/>
                  <a:gd name="T18" fmla="*/ 89 w 224"/>
                  <a:gd name="T19" fmla="*/ 34 h 158"/>
                  <a:gd name="T20" fmla="*/ 69 w 224"/>
                  <a:gd name="T21" fmla="*/ 38 h 158"/>
                  <a:gd name="T22" fmla="*/ 62 w 224"/>
                  <a:gd name="T23" fmla="*/ 38 h 158"/>
                  <a:gd name="T24" fmla="*/ 58 w 224"/>
                  <a:gd name="T25" fmla="*/ 42 h 158"/>
                  <a:gd name="T26" fmla="*/ 56 w 224"/>
                  <a:gd name="T27" fmla="*/ 48 h 158"/>
                  <a:gd name="T28" fmla="*/ 51 w 224"/>
                  <a:gd name="T29" fmla="*/ 50 h 158"/>
                  <a:gd name="T30" fmla="*/ 44 w 224"/>
                  <a:gd name="T31" fmla="*/ 54 h 158"/>
                  <a:gd name="T32" fmla="*/ 42 w 224"/>
                  <a:gd name="T33" fmla="*/ 58 h 158"/>
                  <a:gd name="T34" fmla="*/ 31 w 224"/>
                  <a:gd name="T35" fmla="*/ 60 h 158"/>
                  <a:gd name="T36" fmla="*/ 22 w 224"/>
                  <a:gd name="T37" fmla="*/ 66 h 158"/>
                  <a:gd name="T38" fmla="*/ 29 w 224"/>
                  <a:gd name="T39" fmla="*/ 74 h 158"/>
                  <a:gd name="T40" fmla="*/ 29 w 224"/>
                  <a:gd name="T41" fmla="*/ 82 h 158"/>
                  <a:gd name="T42" fmla="*/ 13 w 224"/>
                  <a:gd name="T43" fmla="*/ 92 h 158"/>
                  <a:gd name="T44" fmla="*/ 11 w 224"/>
                  <a:gd name="T45" fmla="*/ 106 h 158"/>
                  <a:gd name="T46" fmla="*/ 11 w 224"/>
                  <a:gd name="T47" fmla="*/ 108 h 158"/>
                  <a:gd name="T48" fmla="*/ 13 w 224"/>
                  <a:gd name="T49" fmla="*/ 114 h 158"/>
                  <a:gd name="T50" fmla="*/ 0 w 224"/>
                  <a:gd name="T51" fmla="*/ 124 h 158"/>
                  <a:gd name="T52" fmla="*/ 11 w 224"/>
                  <a:gd name="T53" fmla="*/ 128 h 158"/>
                  <a:gd name="T54" fmla="*/ 18 w 224"/>
                  <a:gd name="T55" fmla="*/ 132 h 158"/>
                  <a:gd name="T56" fmla="*/ 18 w 224"/>
                  <a:gd name="T57" fmla="*/ 128 h 158"/>
                  <a:gd name="T58" fmla="*/ 27 w 224"/>
                  <a:gd name="T59" fmla="*/ 136 h 158"/>
                  <a:gd name="T60" fmla="*/ 33 w 224"/>
                  <a:gd name="T61" fmla="*/ 138 h 158"/>
                  <a:gd name="T62" fmla="*/ 33 w 224"/>
                  <a:gd name="T63" fmla="*/ 142 h 158"/>
                  <a:gd name="T64" fmla="*/ 31 w 224"/>
                  <a:gd name="T65" fmla="*/ 146 h 158"/>
                  <a:gd name="T66" fmla="*/ 42 w 224"/>
                  <a:gd name="T67" fmla="*/ 152 h 158"/>
                  <a:gd name="T68" fmla="*/ 56 w 224"/>
                  <a:gd name="T69" fmla="*/ 152 h 158"/>
                  <a:gd name="T70" fmla="*/ 71 w 224"/>
                  <a:gd name="T71" fmla="*/ 152 h 158"/>
                  <a:gd name="T72" fmla="*/ 78 w 224"/>
                  <a:gd name="T73" fmla="*/ 148 h 158"/>
                  <a:gd name="T74" fmla="*/ 80 w 224"/>
                  <a:gd name="T75" fmla="*/ 152 h 158"/>
                  <a:gd name="T76" fmla="*/ 85 w 224"/>
                  <a:gd name="T77" fmla="*/ 146 h 158"/>
                  <a:gd name="T78" fmla="*/ 69 w 224"/>
                  <a:gd name="T79" fmla="*/ 140 h 158"/>
                  <a:gd name="T80" fmla="*/ 56 w 224"/>
                  <a:gd name="T81" fmla="*/ 114 h 158"/>
                  <a:gd name="T82" fmla="*/ 58 w 224"/>
                  <a:gd name="T83" fmla="*/ 104 h 158"/>
                  <a:gd name="T84" fmla="*/ 60 w 224"/>
                  <a:gd name="T85" fmla="*/ 86 h 158"/>
                  <a:gd name="T86" fmla="*/ 71 w 224"/>
                  <a:gd name="T87" fmla="*/ 82 h 158"/>
                  <a:gd name="T88" fmla="*/ 71 w 224"/>
                  <a:gd name="T89" fmla="*/ 74 h 158"/>
                  <a:gd name="T90" fmla="*/ 78 w 224"/>
                  <a:gd name="T91" fmla="*/ 74 h 158"/>
                  <a:gd name="T92" fmla="*/ 83 w 224"/>
                  <a:gd name="T93" fmla="*/ 64 h 158"/>
                  <a:gd name="T94" fmla="*/ 89 w 224"/>
                  <a:gd name="T95" fmla="*/ 64 h 158"/>
                  <a:gd name="T96" fmla="*/ 98 w 224"/>
                  <a:gd name="T97" fmla="*/ 52 h 158"/>
                  <a:gd name="T98" fmla="*/ 121 w 224"/>
                  <a:gd name="T99" fmla="*/ 48 h 158"/>
                  <a:gd name="T100" fmla="*/ 128 w 224"/>
                  <a:gd name="T101" fmla="*/ 38 h 158"/>
                  <a:gd name="T102" fmla="*/ 145 w 224"/>
                  <a:gd name="T103" fmla="*/ 36 h 158"/>
                  <a:gd name="T104" fmla="*/ 166 w 224"/>
                  <a:gd name="T105" fmla="*/ 32 h 158"/>
                  <a:gd name="T106" fmla="*/ 202 w 224"/>
                  <a:gd name="T107" fmla="*/ 22 h 158"/>
                  <a:gd name="T108" fmla="*/ 211 w 224"/>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4" h="158">
                    <a:moveTo>
                      <a:pt x="211" y="0"/>
                    </a:move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8" name="Group 961"/>
            <p:cNvGrpSpPr>
              <a:grpSpLocks/>
            </p:cNvGrpSpPr>
            <p:nvPr/>
          </p:nvGrpSpPr>
          <p:grpSpPr bwMode="auto">
            <a:xfrm>
              <a:off x="4100" y="1046"/>
              <a:ext cx="8" cy="9"/>
              <a:chOff x="4100" y="1046"/>
              <a:chExt cx="8" cy="9"/>
            </a:xfrm>
            <a:grpFill/>
          </p:grpSpPr>
          <p:sp>
            <p:nvSpPr>
              <p:cNvPr id="2839" name="Freeform 959"/>
              <p:cNvSpPr>
                <a:spLocks/>
              </p:cNvSpPr>
              <p:nvPr/>
            </p:nvSpPr>
            <p:spPr bwMode="auto">
              <a:xfrm>
                <a:off x="4100" y="1046"/>
                <a:ext cx="8" cy="9"/>
              </a:xfrm>
              <a:custGeom>
                <a:avLst/>
                <a:gdLst>
                  <a:gd name="T0" fmla="*/ 5 w 8"/>
                  <a:gd name="T1" fmla="*/ 0 h 9"/>
                  <a:gd name="T2" fmla="*/ 5 w 8"/>
                  <a:gd name="T3" fmla="*/ 0 h 9"/>
                  <a:gd name="T4" fmla="*/ 8 w 8"/>
                  <a:gd name="T5" fmla="*/ 3 h 9"/>
                  <a:gd name="T6" fmla="*/ 8 w 8"/>
                  <a:gd name="T7" fmla="*/ 9 h 9"/>
                  <a:gd name="T8" fmla="*/ 0 w 8"/>
                  <a:gd name="T9" fmla="*/ 9 h 9"/>
                  <a:gd name="T10" fmla="*/ 5 w 8"/>
                  <a:gd name="T11" fmla="*/ 5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8" y="3"/>
                    </a:lnTo>
                    <a:lnTo>
                      <a:pt x="8" y="9"/>
                    </a:lnTo>
                    <a:lnTo>
                      <a:pt x="0" y="9"/>
                    </a:lnTo>
                    <a:lnTo>
                      <a:pt x="5" y="5"/>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0" name="Freeform 960"/>
              <p:cNvSpPr>
                <a:spLocks/>
              </p:cNvSpPr>
              <p:nvPr/>
            </p:nvSpPr>
            <p:spPr bwMode="auto">
              <a:xfrm>
                <a:off x="4100" y="1046"/>
                <a:ext cx="8" cy="9"/>
              </a:xfrm>
              <a:custGeom>
                <a:avLst/>
                <a:gdLst>
                  <a:gd name="T0" fmla="*/ 5 w 8"/>
                  <a:gd name="T1" fmla="*/ 0 h 9"/>
                  <a:gd name="T2" fmla="*/ 5 w 8"/>
                  <a:gd name="T3" fmla="*/ 0 h 9"/>
                  <a:gd name="T4" fmla="*/ 8 w 8"/>
                  <a:gd name="T5" fmla="*/ 3 h 9"/>
                  <a:gd name="T6" fmla="*/ 8 w 8"/>
                  <a:gd name="T7" fmla="*/ 9 h 9"/>
                  <a:gd name="T8" fmla="*/ 0 w 8"/>
                  <a:gd name="T9" fmla="*/ 9 h 9"/>
                  <a:gd name="T10" fmla="*/ 5 w 8"/>
                  <a:gd name="T11" fmla="*/ 5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8" y="3"/>
                    </a:lnTo>
                    <a:lnTo>
                      <a:pt x="8" y="9"/>
                    </a:lnTo>
                    <a:lnTo>
                      <a:pt x="0" y="9"/>
                    </a:lnTo>
                    <a:lnTo>
                      <a:pt x="5" y="5"/>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29" name="Group 964"/>
            <p:cNvGrpSpPr>
              <a:grpSpLocks/>
            </p:cNvGrpSpPr>
            <p:nvPr/>
          </p:nvGrpSpPr>
          <p:grpSpPr bwMode="auto">
            <a:xfrm>
              <a:off x="3701" y="1106"/>
              <a:ext cx="12" cy="11"/>
              <a:chOff x="3701" y="1106"/>
              <a:chExt cx="12" cy="11"/>
            </a:xfrm>
            <a:grpFill/>
          </p:grpSpPr>
          <p:sp>
            <p:nvSpPr>
              <p:cNvPr id="2837" name="Freeform 962"/>
              <p:cNvSpPr>
                <a:spLocks/>
              </p:cNvSpPr>
              <p:nvPr/>
            </p:nvSpPr>
            <p:spPr bwMode="auto">
              <a:xfrm>
                <a:off x="3701" y="1106"/>
                <a:ext cx="12" cy="11"/>
              </a:xfrm>
              <a:custGeom>
                <a:avLst/>
                <a:gdLst>
                  <a:gd name="T0" fmla="*/ 2 w 12"/>
                  <a:gd name="T1" fmla="*/ 0 h 11"/>
                  <a:gd name="T2" fmla="*/ 2 w 12"/>
                  <a:gd name="T3" fmla="*/ 0 h 11"/>
                  <a:gd name="T4" fmla="*/ 0 w 12"/>
                  <a:gd name="T5" fmla="*/ 9 h 11"/>
                  <a:gd name="T6" fmla="*/ 0 w 12"/>
                  <a:gd name="T7" fmla="*/ 11 h 11"/>
                  <a:gd name="T8" fmla="*/ 2 w 12"/>
                  <a:gd name="T9" fmla="*/ 11 h 11"/>
                  <a:gd name="T10" fmla="*/ 7 w 12"/>
                  <a:gd name="T11" fmla="*/ 11 h 11"/>
                  <a:gd name="T12" fmla="*/ 12 w 12"/>
                  <a:gd name="T13" fmla="*/ 11 h 11"/>
                  <a:gd name="T14" fmla="*/ 12 w 12"/>
                  <a:gd name="T15" fmla="*/ 9 h 11"/>
                  <a:gd name="T16" fmla="*/ 9 w 12"/>
                  <a:gd name="T17" fmla="*/ 7 h 11"/>
                  <a:gd name="T18" fmla="*/ 9 w 12"/>
                  <a:gd name="T19" fmla="*/ 3 h 11"/>
                  <a:gd name="T20" fmla="*/ 12 w 12"/>
                  <a:gd name="T21" fmla="*/ 1 h 11"/>
                  <a:gd name="T22" fmla="*/ 2 w 12"/>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2" y="0"/>
                    </a:moveTo>
                    <a:lnTo>
                      <a:pt x="2" y="0"/>
                    </a:lnTo>
                    <a:lnTo>
                      <a:pt x="0" y="9"/>
                    </a:lnTo>
                    <a:lnTo>
                      <a:pt x="0" y="11"/>
                    </a:lnTo>
                    <a:lnTo>
                      <a:pt x="2" y="11"/>
                    </a:lnTo>
                    <a:lnTo>
                      <a:pt x="7" y="11"/>
                    </a:lnTo>
                    <a:lnTo>
                      <a:pt x="12" y="11"/>
                    </a:lnTo>
                    <a:lnTo>
                      <a:pt x="12" y="9"/>
                    </a:lnTo>
                    <a:lnTo>
                      <a:pt x="9" y="7"/>
                    </a:lnTo>
                    <a:lnTo>
                      <a:pt x="9" y="3"/>
                    </a:lnTo>
                    <a:lnTo>
                      <a:pt x="12" y="1"/>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8" name="Freeform 963"/>
              <p:cNvSpPr>
                <a:spLocks/>
              </p:cNvSpPr>
              <p:nvPr/>
            </p:nvSpPr>
            <p:spPr bwMode="auto">
              <a:xfrm>
                <a:off x="3701" y="1106"/>
                <a:ext cx="12" cy="11"/>
              </a:xfrm>
              <a:custGeom>
                <a:avLst/>
                <a:gdLst>
                  <a:gd name="T0" fmla="*/ 2 w 12"/>
                  <a:gd name="T1" fmla="*/ 0 h 11"/>
                  <a:gd name="T2" fmla="*/ 2 w 12"/>
                  <a:gd name="T3" fmla="*/ 0 h 11"/>
                  <a:gd name="T4" fmla="*/ 0 w 12"/>
                  <a:gd name="T5" fmla="*/ 9 h 11"/>
                  <a:gd name="T6" fmla="*/ 0 w 12"/>
                  <a:gd name="T7" fmla="*/ 11 h 11"/>
                  <a:gd name="T8" fmla="*/ 2 w 12"/>
                  <a:gd name="T9" fmla="*/ 11 h 11"/>
                  <a:gd name="T10" fmla="*/ 7 w 12"/>
                  <a:gd name="T11" fmla="*/ 11 h 11"/>
                  <a:gd name="T12" fmla="*/ 12 w 12"/>
                  <a:gd name="T13" fmla="*/ 11 h 11"/>
                  <a:gd name="T14" fmla="*/ 12 w 12"/>
                  <a:gd name="T15" fmla="*/ 9 h 11"/>
                  <a:gd name="T16" fmla="*/ 9 w 12"/>
                  <a:gd name="T17" fmla="*/ 7 h 11"/>
                  <a:gd name="T18" fmla="*/ 9 w 12"/>
                  <a:gd name="T19" fmla="*/ 3 h 11"/>
                  <a:gd name="T20" fmla="*/ 12 w 12"/>
                  <a:gd name="T21" fmla="*/ 1 h 11"/>
                  <a:gd name="T22" fmla="*/ 2 w 12"/>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2" y="0"/>
                    </a:moveTo>
                    <a:lnTo>
                      <a:pt x="2" y="0"/>
                    </a:lnTo>
                    <a:lnTo>
                      <a:pt x="0" y="9"/>
                    </a:lnTo>
                    <a:lnTo>
                      <a:pt x="0" y="11"/>
                    </a:lnTo>
                    <a:lnTo>
                      <a:pt x="2" y="11"/>
                    </a:lnTo>
                    <a:lnTo>
                      <a:pt x="7" y="11"/>
                    </a:lnTo>
                    <a:lnTo>
                      <a:pt x="12" y="11"/>
                    </a:lnTo>
                    <a:lnTo>
                      <a:pt x="12" y="9"/>
                    </a:lnTo>
                    <a:lnTo>
                      <a:pt x="9" y="7"/>
                    </a:lnTo>
                    <a:lnTo>
                      <a:pt x="9" y="3"/>
                    </a:lnTo>
                    <a:lnTo>
                      <a:pt x="12" y="1"/>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0" name="Group 967"/>
            <p:cNvGrpSpPr>
              <a:grpSpLocks/>
            </p:cNvGrpSpPr>
            <p:nvPr/>
          </p:nvGrpSpPr>
          <p:grpSpPr bwMode="auto">
            <a:xfrm>
              <a:off x="3479" y="1112"/>
              <a:ext cx="5" cy="3"/>
              <a:chOff x="3479" y="1112"/>
              <a:chExt cx="5" cy="3"/>
            </a:xfrm>
            <a:grpFill/>
          </p:grpSpPr>
          <p:sp>
            <p:nvSpPr>
              <p:cNvPr id="2835" name="Freeform 965"/>
              <p:cNvSpPr>
                <a:spLocks/>
              </p:cNvSpPr>
              <p:nvPr/>
            </p:nvSpPr>
            <p:spPr bwMode="auto">
              <a:xfrm>
                <a:off x="3479" y="1112"/>
                <a:ext cx="5" cy="3"/>
              </a:xfrm>
              <a:custGeom>
                <a:avLst/>
                <a:gdLst>
                  <a:gd name="T0" fmla="*/ 2 w 5"/>
                  <a:gd name="T1" fmla="*/ 0 h 3"/>
                  <a:gd name="T2" fmla="*/ 2 w 5"/>
                  <a:gd name="T3" fmla="*/ 0 h 3"/>
                  <a:gd name="T4" fmla="*/ 5 w 5"/>
                  <a:gd name="T5" fmla="*/ 0 h 3"/>
                  <a:gd name="T6" fmla="*/ 5 w 5"/>
                  <a:gd name="T7" fmla="*/ 1 h 3"/>
                  <a:gd name="T8" fmla="*/ 0 w 5"/>
                  <a:gd name="T9" fmla="*/ 3 h 3"/>
                  <a:gd name="T10" fmla="*/ 0 w 5"/>
                  <a:gd name="T11" fmla="*/ 0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lnTo>
                      <a:pt x="2" y="0"/>
                    </a:lnTo>
                    <a:lnTo>
                      <a:pt x="5" y="0"/>
                    </a:lnTo>
                    <a:lnTo>
                      <a:pt x="5" y="1"/>
                    </a:lnTo>
                    <a:lnTo>
                      <a:pt x="0"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6" name="Freeform 966"/>
              <p:cNvSpPr>
                <a:spLocks/>
              </p:cNvSpPr>
              <p:nvPr/>
            </p:nvSpPr>
            <p:spPr bwMode="auto">
              <a:xfrm>
                <a:off x="3479" y="1112"/>
                <a:ext cx="5" cy="3"/>
              </a:xfrm>
              <a:custGeom>
                <a:avLst/>
                <a:gdLst>
                  <a:gd name="T0" fmla="*/ 2 w 5"/>
                  <a:gd name="T1" fmla="*/ 0 h 3"/>
                  <a:gd name="T2" fmla="*/ 2 w 5"/>
                  <a:gd name="T3" fmla="*/ 0 h 3"/>
                  <a:gd name="T4" fmla="*/ 5 w 5"/>
                  <a:gd name="T5" fmla="*/ 0 h 3"/>
                  <a:gd name="T6" fmla="*/ 5 w 5"/>
                  <a:gd name="T7" fmla="*/ 1 h 3"/>
                  <a:gd name="T8" fmla="*/ 0 w 5"/>
                  <a:gd name="T9" fmla="*/ 3 h 3"/>
                  <a:gd name="T10" fmla="*/ 0 w 5"/>
                  <a:gd name="T11" fmla="*/ 0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lnTo>
                      <a:pt x="2" y="0"/>
                    </a:lnTo>
                    <a:lnTo>
                      <a:pt x="5" y="0"/>
                    </a:lnTo>
                    <a:lnTo>
                      <a:pt x="5" y="1"/>
                    </a:lnTo>
                    <a:lnTo>
                      <a:pt x="0"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1" name="Group 970"/>
            <p:cNvGrpSpPr>
              <a:grpSpLocks/>
            </p:cNvGrpSpPr>
            <p:nvPr/>
          </p:nvGrpSpPr>
          <p:grpSpPr bwMode="auto">
            <a:xfrm>
              <a:off x="3489" y="1113"/>
              <a:ext cx="8" cy="4"/>
              <a:chOff x="3489" y="1113"/>
              <a:chExt cx="8" cy="4"/>
            </a:xfrm>
            <a:grpFill/>
          </p:grpSpPr>
          <p:sp>
            <p:nvSpPr>
              <p:cNvPr id="2833" name="Freeform 968"/>
              <p:cNvSpPr>
                <a:spLocks/>
              </p:cNvSpPr>
              <p:nvPr/>
            </p:nvSpPr>
            <p:spPr bwMode="auto">
              <a:xfrm>
                <a:off x="3489" y="1113"/>
                <a:ext cx="8" cy="4"/>
              </a:xfrm>
              <a:custGeom>
                <a:avLst/>
                <a:gdLst>
                  <a:gd name="T0" fmla="*/ 4 w 8"/>
                  <a:gd name="T1" fmla="*/ 0 h 4"/>
                  <a:gd name="T2" fmla="*/ 4 w 8"/>
                  <a:gd name="T3" fmla="*/ 0 h 4"/>
                  <a:gd name="T4" fmla="*/ 6 w 8"/>
                  <a:gd name="T5" fmla="*/ 2 h 4"/>
                  <a:gd name="T6" fmla="*/ 8 w 8"/>
                  <a:gd name="T7" fmla="*/ 4 h 4"/>
                  <a:gd name="T8" fmla="*/ 2 w 8"/>
                  <a:gd name="T9" fmla="*/ 2 h 4"/>
                  <a:gd name="T10" fmla="*/ 0 w 8"/>
                  <a:gd name="T11" fmla="*/ 0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6" y="2"/>
                    </a:lnTo>
                    <a:lnTo>
                      <a:pt x="8" y="4"/>
                    </a:lnTo>
                    <a:lnTo>
                      <a:pt x="2" y="2"/>
                    </a:lnTo>
                    <a:lnTo>
                      <a:pt x="0"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4" name="Freeform 969"/>
              <p:cNvSpPr>
                <a:spLocks/>
              </p:cNvSpPr>
              <p:nvPr/>
            </p:nvSpPr>
            <p:spPr bwMode="auto">
              <a:xfrm>
                <a:off x="3489" y="1113"/>
                <a:ext cx="8" cy="4"/>
              </a:xfrm>
              <a:custGeom>
                <a:avLst/>
                <a:gdLst>
                  <a:gd name="T0" fmla="*/ 4 w 8"/>
                  <a:gd name="T1" fmla="*/ 0 h 4"/>
                  <a:gd name="T2" fmla="*/ 4 w 8"/>
                  <a:gd name="T3" fmla="*/ 0 h 4"/>
                  <a:gd name="T4" fmla="*/ 6 w 8"/>
                  <a:gd name="T5" fmla="*/ 2 h 4"/>
                  <a:gd name="T6" fmla="*/ 8 w 8"/>
                  <a:gd name="T7" fmla="*/ 4 h 4"/>
                  <a:gd name="T8" fmla="*/ 2 w 8"/>
                  <a:gd name="T9" fmla="*/ 2 h 4"/>
                  <a:gd name="T10" fmla="*/ 0 w 8"/>
                  <a:gd name="T11" fmla="*/ 0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6" y="2"/>
                    </a:lnTo>
                    <a:lnTo>
                      <a:pt x="8" y="4"/>
                    </a:lnTo>
                    <a:lnTo>
                      <a:pt x="2" y="2"/>
                    </a:lnTo>
                    <a:lnTo>
                      <a:pt x="0"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2" name="Group 973"/>
            <p:cNvGrpSpPr>
              <a:grpSpLocks/>
            </p:cNvGrpSpPr>
            <p:nvPr/>
          </p:nvGrpSpPr>
          <p:grpSpPr bwMode="auto">
            <a:xfrm>
              <a:off x="3914" y="1113"/>
              <a:ext cx="7" cy="11"/>
              <a:chOff x="3914" y="1113"/>
              <a:chExt cx="7" cy="11"/>
            </a:xfrm>
            <a:grpFill/>
          </p:grpSpPr>
          <p:sp>
            <p:nvSpPr>
              <p:cNvPr id="2831" name="Freeform 971"/>
              <p:cNvSpPr>
                <a:spLocks/>
              </p:cNvSpPr>
              <p:nvPr/>
            </p:nvSpPr>
            <p:spPr bwMode="auto">
              <a:xfrm>
                <a:off x="3914" y="1113"/>
                <a:ext cx="7" cy="11"/>
              </a:xfrm>
              <a:custGeom>
                <a:avLst/>
                <a:gdLst>
                  <a:gd name="T0" fmla="*/ 7 w 7"/>
                  <a:gd name="T1" fmla="*/ 0 h 11"/>
                  <a:gd name="T2" fmla="*/ 7 w 7"/>
                  <a:gd name="T3" fmla="*/ 0 h 11"/>
                  <a:gd name="T4" fmla="*/ 5 w 7"/>
                  <a:gd name="T5" fmla="*/ 4 h 11"/>
                  <a:gd name="T6" fmla="*/ 3 w 7"/>
                  <a:gd name="T7" fmla="*/ 11 h 11"/>
                  <a:gd name="T8" fmla="*/ 1 w 7"/>
                  <a:gd name="T9" fmla="*/ 11 h 11"/>
                  <a:gd name="T10" fmla="*/ 0 w 7"/>
                  <a:gd name="T11" fmla="*/ 11 h 11"/>
                  <a:gd name="T12" fmla="*/ 0 w 7"/>
                  <a:gd name="T13" fmla="*/ 9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0"/>
                    </a:lnTo>
                    <a:lnTo>
                      <a:pt x="5" y="4"/>
                    </a:lnTo>
                    <a:lnTo>
                      <a:pt x="3" y="11"/>
                    </a:lnTo>
                    <a:lnTo>
                      <a:pt x="1" y="11"/>
                    </a:lnTo>
                    <a:lnTo>
                      <a:pt x="0" y="11"/>
                    </a:lnTo>
                    <a:lnTo>
                      <a:pt x="0" y="9"/>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2" name="Freeform 972"/>
              <p:cNvSpPr>
                <a:spLocks/>
              </p:cNvSpPr>
              <p:nvPr/>
            </p:nvSpPr>
            <p:spPr bwMode="auto">
              <a:xfrm>
                <a:off x="3914" y="1113"/>
                <a:ext cx="7" cy="11"/>
              </a:xfrm>
              <a:custGeom>
                <a:avLst/>
                <a:gdLst>
                  <a:gd name="T0" fmla="*/ 7 w 7"/>
                  <a:gd name="T1" fmla="*/ 0 h 11"/>
                  <a:gd name="T2" fmla="*/ 7 w 7"/>
                  <a:gd name="T3" fmla="*/ 0 h 11"/>
                  <a:gd name="T4" fmla="*/ 5 w 7"/>
                  <a:gd name="T5" fmla="*/ 4 h 11"/>
                  <a:gd name="T6" fmla="*/ 3 w 7"/>
                  <a:gd name="T7" fmla="*/ 11 h 11"/>
                  <a:gd name="T8" fmla="*/ 1 w 7"/>
                  <a:gd name="T9" fmla="*/ 11 h 11"/>
                  <a:gd name="T10" fmla="*/ 0 w 7"/>
                  <a:gd name="T11" fmla="*/ 11 h 11"/>
                  <a:gd name="T12" fmla="*/ 0 w 7"/>
                  <a:gd name="T13" fmla="*/ 9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0"/>
                    </a:lnTo>
                    <a:lnTo>
                      <a:pt x="5" y="4"/>
                    </a:lnTo>
                    <a:lnTo>
                      <a:pt x="3" y="11"/>
                    </a:lnTo>
                    <a:lnTo>
                      <a:pt x="1" y="11"/>
                    </a:lnTo>
                    <a:lnTo>
                      <a:pt x="0" y="11"/>
                    </a:lnTo>
                    <a:lnTo>
                      <a:pt x="0" y="9"/>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3" name="Group 976"/>
            <p:cNvGrpSpPr>
              <a:grpSpLocks/>
            </p:cNvGrpSpPr>
            <p:nvPr/>
          </p:nvGrpSpPr>
          <p:grpSpPr bwMode="auto">
            <a:xfrm>
              <a:off x="3818" y="1115"/>
              <a:ext cx="11" cy="12"/>
              <a:chOff x="3818" y="1115"/>
              <a:chExt cx="11" cy="12"/>
            </a:xfrm>
            <a:grpFill/>
          </p:grpSpPr>
          <p:sp>
            <p:nvSpPr>
              <p:cNvPr id="2829" name="Freeform 974"/>
              <p:cNvSpPr>
                <a:spLocks/>
              </p:cNvSpPr>
              <p:nvPr/>
            </p:nvSpPr>
            <p:spPr bwMode="auto">
              <a:xfrm>
                <a:off x="3818" y="1115"/>
                <a:ext cx="11" cy="12"/>
              </a:xfrm>
              <a:custGeom>
                <a:avLst/>
                <a:gdLst>
                  <a:gd name="T0" fmla="*/ 7 w 11"/>
                  <a:gd name="T1" fmla="*/ 0 h 12"/>
                  <a:gd name="T2" fmla="*/ 7 w 11"/>
                  <a:gd name="T3" fmla="*/ 0 h 12"/>
                  <a:gd name="T4" fmla="*/ 0 w 11"/>
                  <a:gd name="T5" fmla="*/ 6 h 12"/>
                  <a:gd name="T6" fmla="*/ 4 w 11"/>
                  <a:gd name="T7" fmla="*/ 12 h 12"/>
                  <a:gd name="T8" fmla="*/ 7 w 11"/>
                  <a:gd name="T9" fmla="*/ 12 h 12"/>
                  <a:gd name="T10" fmla="*/ 9 w 11"/>
                  <a:gd name="T11" fmla="*/ 12 h 12"/>
                  <a:gd name="T12" fmla="*/ 11 w 11"/>
                  <a:gd name="T13" fmla="*/ 4 h 12"/>
                  <a:gd name="T14" fmla="*/ 7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0"/>
                    </a:moveTo>
                    <a:lnTo>
                      <a:pt x="7" y="0"/>
                    </a:lnTo>
                    <a:lnTo>
                      <a:pt x="0" y="6"/>
                    </a:lnTo>
                    <a:lnTo>
                      <a:pt x="4" y="12"/>
                    </a:lnTo>
                    <a:lnTo>
                      <a:pt x="7" y="12"/>
                    </a:lnTo>
                    <a:lnTo>
                      <a:pt x="9" y="12"/>
                    </a:lnTo>
                    <a:lnTo>
                      <a:pt x="11" y="4"/>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0" name="Freeform 975"/>
              <p:cNvSpPr>
                <a:spLocks/>
              </p:cNvSpPr>
              <p:nvPr/>
            </p:nvSpPr>
            <p:spPr bwMode="auto">
              <a:xfrm>
                <a:off x="3818" y="1115"/>
                <a:ext cx="11" cy="12"/>
              </a:xfrm>
              <a:custGeom>
                <a:avLst/>
                <a:gdLst>
                  <a:gd name="T0" fmla="*/ 7 w 11"/>
                  <a:gd name="T1" fmla="*/ 0 h 12"/>
                  <a:gd name="T2" fmla="*/ 7 w 11"/>
                  <a:gd name="T3" fmla="*/ 0 h 12"/>
                  <a:gd name="T4" fmla="*/ 0 w 11"/>
                  <a:gd name="T5" fmla="*/ 6 h 12"/>
                  <a:gd name="T6" fmla="*/ 4 w 11"/>
                  <a:gd name="T7" fmla="*/ 12 h 12"/>
                  <a:gd name="T8" fmla="*/ 7 w 11"/>
                  <a:gd name="T9" fmla="*/ 12 h 12"/>
                  <a:gd name="T10" fmla="*/ 9 w 11"/>
                  <a:gd name="T11" fmla="*/ 12 h 12"/>
                  <a:gd name="T12" fmla="*/ 11 w 11"/>
                  <a:gd name="T13" fmla="*/ 4 h 12"/>
                  <a:gd name="T14" fmla="*/ 7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0"/>
                    </a:moveTo>
                    <a:lnTo>
                      <a:pt x="7" y="0"/>
                    </a:lnTo>
                    <a:lnTo>
                      <a:pt x="0" y="6"/>
                    </a:lnTo>
                    <a:lnTo>
                      <a:pt x="4" y="12"/>
                    </a:lnTo>
                    <a:lnTo>
                      <a:pt x="7" y="12"/>
                    </a:lnTo>
                    <a:lnTo>
                      <a:pt x="9" y="12"/>
                    </a:lnTo>
                    <a:lnTo>
                      <a:pt x="11" y="4"/>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4" name="Group 979"/>
            <p:cNvGrpSpPr>
              <a:grpSpLocks/>
            </p:cNvGrpSpPr>
            <p:nvPr/>
          </p:nvGrpSpPr>
          <p:grpSpPr bwMode="auto">
            <a:xfrm>
              <a:off x="3796" y="1131"/>
              <a:ext cx="22" cy="10"/>
              <a:chOff x="3796" y="1131"/>
              <a:chExt cx="22" cy="10"/>
            </a:xfrm>
            <a:grpFill/>
          </p:grpSpPr>
          <p:sp>
            <p:nvSpPr>
              <p:cNvPr id="2827" name="Freeform 977"/>
              <p:cNvSpPr>
                <a:spLocks/>
              </p:cNvSpPr>
              <p:nvPr/>
            </p:nvSpPr>
            <p:spPr bwMode="auto">
              <a:xfrm>
                <a:off x="3796" y="1131"/>
                <a:ext cx="22" cy="10"/>
              </a:xfrm>
              <a:custGeom>
                <a:avLst/>
                <a:gdLst>
                  <a:gd name="T0" fmla="*/ 11 w 22"/>
                  <a:gd name="T1" fmla="*/ 0 h 10"/>
                  <a:gd name="T2" fmla="*/ 11 w 22"/>
                  <a:gd name="T3" fmla="*/ 0 h 10"/>
                  <a:gd name="T4" fmla="*/ 7 w 22"/>
                  <a:gd name="T5" fmla="*/ 4 h 10"/>
                  <a:gd name="T6" fmla="*/ 4 w 22"/>
                  <a:gd name="T7" fmla="*/ 8 h 10"/>
                  <a:gd name="T8" fmla="*/ 2 w 22"/>
                  <a:gd name="T9" fmla="*/ 8 h 10"/>
                  <a:gd name="T10" fmla="*/ 0 w 22"/>
                  <a:gd name="T11" fmla="*/ 10 h 10"/>
                  <a:gd name="T12" fmla="*/ 2 w 22"/>
                  <a:gd name="T13" fmla="*/ 10 h 10"/>
                  <a:gd name="T14" fmla="*/ 7 w 22"/>
                  <a:gd name="T15" fmla="*/ 10 h 10"/>
                  <a:gd name="T16" fmla="*/ 22 w 22"/>
                  <a:gd name="T17" fmla="*/ 6 h 10"/>
                  <a:gd name="T18" fmla="*/ 22 w 22"/>
                  <a:gd name="T19" fmla="*/ 2 h 10"/>
                  <a:gd name="T20" fmla="*/ 16 w 22"/>
                  <a:gd name="T21" fmla="*/ 0 h 10"/>
                  <a:gd name="T22" fmla="*/ 11 w 22"/>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0">
                    <a:moveTo>
                      <a:pt x="11" y="0"/>
                    </a:moveTo>
                    <a:lnTo>
                      <a:pt x="11" y="0"/>
                    </a:lnTo>
                    <a:lnTo>
                      <a:pt x="7" y="4"/>
                    </a:lnTo>
                    <a:lnTo>
                      <a:pt x="4" y="8"/>
                    </a:lnTo>
                    <a:lnTo>
                      <a:pt x="2" y="8"/>
                    </a:lnTo>
                    <a:lnTo>
                      <a:pt x="0" y="10"/>
                    </a:lnTo>
                    <a:lnTo>
                      <a:pt x="2" y="10"/>
                    </a:lnTo>
                    <a:lnTo>
                      <a:pt x="7" y="10"/>
                    </a:lnTo>
                    <a:lnTo>
                      <a:pt x="22" y="6"/>
                    </a:lnTo>
                    <a:lnTo>
                      <a:pt x="22" y="2"/>
                    </a:lnTo>
                    <a:lnTo>
                      <a:pt x="16" y="0"/>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8" name="Freeform 978"/>
              <p:cNvSpPr>
                <a:spLocks/>
              </p:cNvSpPr>
              <p:nvPr/>
            </p:nvSpPr>
            <p:spPr bwMode="auto">
              <a:xfrm>
                <a:off x="3796" y="1131"/>
                <a:ext cx="22" cy="10"/>
              </a:xfrm>
              <a:custGeom>
                <a:avLst/>
                <a:gdLst>
                  <a:gd name="T0" fmla="*/ 11 w 22"/>
                  <a:gd name="T1" fmla="*/ 0 h 10"/>
                  <a:gd name="T2" fmla="*/ 11 w 22"/>
                  <a:gd name="T3" fmla="*/ 0 h 10"/>
                  <a:gd name="T4" fmla="*/ 7 w 22"/>
                  <a:gd name="T5" fmla="*/ 4 h 10"/>
                  <a:gd name="T6" fmla="*/ 4 w 22"/>
                  <a:gd name="T7" fmla="*/ 8 h 10"/>
                  <a:gd name="T8" fmla="*/ 2 w 22"/>
                  <a:gd name="T9" fmla="*/ 8 h 10"/>
                  <a:gd name="T10" fmla="*/ 0 w 22"/>
                  <a:gd name="T11" fmla="*/ 10 h 10"/>
                  <a:gd name="T12" fmla="*/ 2 w 22"/>
                  <a:gd name="T13" fmla="*/ 10 h 10"/>
                  <a:gd name="T14" fmla="*/ 7 w 22"/>
                  <a:gd name="T15" fmla="*/ 10 h 10"/>
                  <a:gd name="T16" fmla="*/ 22 w 22"/>
                  <a:gd name="T17" fmla="*/ 6 h 10"/>
                  <a:gd name="T18" fmla="*/ 22 w 22"/>
                  <a:gd name="T19" fmla="*/ 2 h 10"/>
                  <a:gd name="T20" fmla="*/ 16 w 22"/>
                  <a:gd name="T21" fmla="*/ 0 h 10"/>
                  <a:gd name="T22" fmla="*/ 11 w 22"/>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0">
                    <a:moveTo>
                      <a:pt x="11" y="0"/>
                    </a:moveTo>
                    <a:lnTo>
                      <a:pt x="11" y="0"/>
                    </a:lnTo>
                    <a:lnTo>
                      <a:pt x="7" y="4"/>
                    </a:lnTo>
                    <a:lnTo>
                      <a:pt x="4" y="8"/>
                    </a:lnTo>
                    <a:lnTo>
                      <a:pt x="2" y="8"/>
                    </a:lnTo>
                    <a:lnTo>
                      <a:pt x="0" y="10"/>
                    </a:lnTo>
                    <a:lnTo>
                      <a:pt x="2" y="10"/>
                    </a:lnTo>
                    <a:lnTo>
                      <a:pt x="7" y="10"/>
                    </a:lnTo>
                    <a:lnTo>
                      <a:pt x="22" y="6"/>
                    </a:lnTo>
                    <a:lnTo>
                      <a:pt x="22" y="2"/>
                    </a:lnTo>
                    <a:lnTo>
                      <a:pt x="16" y="0"/>
                    </a:lnTo>
                    <a:lnTo>
                      <a:pt x="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5" name="Group 982"/>
            <p:cNvGrpSpPr>
              <a:grpSpLocks/>
            </p:cNvGrpSpPr>
            <p:nvPr/>
          </p:nvGrpSpPr>
          <p:grpSpPr bwMode="auto">
            <a:xfrm>
              <a:off x="3806" y="1180"/>
              <a:ext cx="7" cy="3"/>
              <a:chOff x="3806" y="1180"/>
              <a:chExt cx="7" cy="3"/>
            </a:xfrm>
            <a:grpFill/>
          </p:grpSpPr>
          <p:sp>
            <p:nvSpPr>
              <p:cNvPr id="2825" name="Freeform 980"/>
              <p:cNvSpPr>
                <a:spLocks/>
              </p:cNvSpPr>
              <p:nvPr/>
            </p:nvSpPr>
            <p:spPr bwMode="auto">
              <a:xfrm>
                <a:off x="3806" y="1180"/>
                <a:ext cx="7" cy="3"/>
              </a:xfrm>
              <a:custGeom>
                <a:avLst/>
                <a:gdLst>
                  <a:gd name="T0" fmla="*/ 3 w 7"/>
                  <a:gd name="T1" fmla="*/ 0 h 3"/>
                  <a:gd name="T2" fmla="*/ 3 w 7"/>
                  <a:gd name="T3" fmla="*/ 0 h 3"/>
                  <a:gd name="T4" fmla="*/ 7 w 7"/>
                  <a:gd name="T5" fmla="*/ 3 h 3"/>
                  <a:gd name="T6" fmla="*/ 3 w 7"/>
                  <a:gd name="T7" fmla="*/ 3 h 3"/>
                  <a:gd name="T8" fmla="*/ 0 w 7"/>
                  <a:gd name="T9" fmla="*/ 3 h 3"/>
                  <a:gd name="T10" fmla="*/ 0 w 7"/>
                  <a:gd name="T11" fmla="*/ 0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7" y="3"/>
                    </a:lnTo>
                    <a:lnTo>
                      <a:pt x="3" y="3"/>
                    </a:lnTo>
                    <a:lnTo>
                      <a:pt x="0" y="3"/>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6" name="Freeform 981"/>
              <p:cNvSpPr>
                <a:spLocks/>
              </p:cNvSpPr>
              <p:nvPr/>
            </p:nvSpPr>
            <p:spPr bwMode="auto">
              <a:xfrm>
                <a:off x="3806" y="1180"/>
                <a:ext cx="7" cy="3"/>
              </a:xfrm>
              <a:custGeom>
                <a:avLst/>
                <a:gdLst>
                  <a:gd name="T0" fmla="*/ 3 w 7"/>
                  <a:gd name="T1" fmla="*/ 0 h 3"/>
                  <a:gd name="T2" fmla="*/ 3 w 7"/>
                  <a:gd name="T3" fmla="*/ 0 h 3"/>
                  <a:gd name="T4" fmla="*/ 7 w 7"/>
                  <a:gd name="T5" fmla="*/ 3 h 3"/>
                  <a:gd name="T6" fmla="*/ 3 w 7"/>
                  <a:gd name="T7" fmla="*/ 3 h 3"/>
                  <a:gd name="T8" fmla="*/ 0 w 7"/>
                  <a:gd name="T9" fmla="*/ 3 h 3"/>
                  <a:gd name="T10" fmla="*/ 0 w 7"/>
                  <a:gd name="T11" fmla="*/ 0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7" y="3"/>
                    </a:lnTo>
                    <a:lnTo>
                      <a:pt x="3" y="3"/>
                    </a:lnTo>
                    <a:lnTo>
                      <a:pt x="0" y="3"/>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6" name="Group 985"/>
            <p:cNvGrpSpPr>
              <a:grpSpLocks/>
            </p:cNvGrpSpPr>
            <p:nvPr/>
          </p:nvGrpSpPr>
          <p:grpSpPr bwMode="auto">
            <a:xfrm>
              <a:off x="3537" y="1187"/>
              <a:ext cx="24" cy="18"/>
              <a:chOff x="3537" y="1187"/>
              <a:chExt cx="24" cy="18"/>
            </a:xfrm>
            <a:grpFill/>
          </p:grpSpPr>
          <p:sp>
            <p:nvSpPr>
              <p:cNvPr id="2823" name="Freeform 983"/>
              <p:cNvSpPr>
                <a:spLocks/>
              </p:cNvSpPr>
              <p:nvPr/>
            </p:nvSpPr>
            <p:spPr bwMode="auto">
              <a:xfrm>
                <a:off x="3537" y="1187"/>
                <a:ext cx="24" cy="18"/>
              </a:xfrm>
              <a:custGeom>
                <a:avLst/>
                <a:gdLst>
                  <a:gd name="T0" fmla="*/ 0 w 24"/>
                  <a:gd name="T1" fmla="*/ 0 h 18"/>
                  <a:gd name="T2" fmla="*/ 0 w 24"/>
                  <a:gd name="T3" fmla="*/ 0 h 18"/>
                  <a:gd name="T4" fmla="*/ 0 w 24"/>
                  <a:gd name="T5" fmla="*/ 6 h 18"/>
                  <a:gd name="T6" fmla="*/ 0 w 24"/>
                  <a:gd name="T7" fmla="*/ 12 h 18"/>
                  <a:gd name="T8" fmla="*/ 6 w 24"/>
                  <a:gd name="T9" fmla="*/ 14 h 18"/>
                  <a:gd name="T10" fmla="*/ 13 w 24"/>
                  <a:gd name="T11" fmla="*/ 14 h 18"/>
                  <a:gd name="T12" fmla="*/ 13 w 24"/>
                  <a:gd name="T13" fmla="*/ 18 h 18"/>
                  <a:gd name="T14" fmla="*/ 17 w 24"/>
                  <a:gd name="T15" fmla="*/ 18 h 18"/>
                  <a:gd name="T16" fmla="*/ 24 w 24"/>
                  <a:gd name="T17" fmla="*/ 18 h 18"/>
                  <a:gd name="T18" fmla="*/ 24 w 24"/>
                  <a:gd name="T19" fmla="*/ 10 h 18"/>
                  <a:gd name="T20" fmla="*/ 9 w 24"/>
                  <a:gd name="T21" fmla="*/ 0 h 18"/>
                  <a:gd name="T22" fmla="*/ 4 w 24"/>
                  <a:gd name="T23" fmla="*/ 0 h 18"/>
                  <a:gd name="T24" fmla="*/ 0 w 24"/>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8">
                    <a:moveTo>
                      <a:pt x="0" y="0"/>
                    </a:moveTo>
                    <a:lnTo>
                      <a:pt x="0" y="0"/>
                    </a:lnTo>
                    <a:lnTo>
                      <a:pt x="0" y="6"/>
                    </a:lnTo>
                    <a:lnTo>
                      <a:pt x="0" y="12"/>
                    </a:lnTo>
                    <a:lnTo>
                      <a:pt x="6" y="14"/>
                    </a:lnTo>
                    <a:lnTo>
                      <a:pt x="13" y="14"/>
                    </a:lnTo>
                    <a:lnTo>
                      <a:pt x="13" y="18"/>
                    </a:lnTo>
                    <a:lnTo>
                      <a:pt x="17" y="18"/>
                    </a:lnTo>
                    <a:lnTo>
                      <a:pt x="24" y="18"/>
                    </a:lnTo>
                    <a:lnTo>
                      <a:pt x="24" y="10"/>
                    </a:lnTo>
                    <a:lnTo>
                      <a:pt x="9" y="0"/>
                    </a:lnTo>
                    <a:lnTo>
                      <a:pt x="4"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4" name="Freeform 984"/>
              <p:cNvSpPr>
                <a:spLocks/>
              </p:cNvSpPr>
              <p:nvPr/>
            </p:nvSpPr>
            <p:spPr bwMode="auto">
              <a:xfrm>
                <a:off x="3537" y="1187"/>
                <a:ext cx="24" cy="18"/>
              </a:xfrm>
              <a:custGeom>
                <a:avLst/>
                <a:gdLst>
                  <a:gd name="T0" fmla="*/ 0 w 24"/>
                  <a:gd name="T1" fmla="*/ 0 h 18"/>
                  <a:gd name="T2" fmla="*/ 0 w 24"/>
                  <a:gd name="T3" fmla="*/ 0 h 18"/>
                  <a:gd name="T4" fmla="*/ 0 w 24"/>
                  <a:gd name="T5" fmla="*/ 6 h 18"/>
                  <a:gd name="T6" fmla="*/ 0 w 24"/>
                  <a:gd name="T7" fmla="*/ 12 h 18"/>
                  <a:gd name="T8" fmla="*/ 6 w 24"/>
                  <a:gd name="T9" fmla="*/ 14 h 18"/>
                  <a:gd name="T10" fmla="*/ 13 w 24"/>
                  <a:gd name="T11" fmla="*/ 14 h 18"/>
                  <a:gd name="T12" fmla="*/ 13 w 24"/>
                  <a:gd name="T13" fmla="*/ 18 h 18"/>
                  <a:gd name="T14" fmla="*/ 17 w 24"/>
                  <a:gd name="T15" fmla="*/ 18 h 18"/>
                  <a:gd name="T16" fmla="*/ 24 w 24"/>
                  <a:gd name="T17" fmla="*/ 18 h 18"/>
                  <a:gd name="T18" fmla="*/ 24 w 24"/>
                  <a:gd name="T19" fmla="*/ 10 h 18"/>
                  <a:gd name="T20" fmla="*/ 9 w 24"/>
                  <a:gd name="T21" fmla="*/ 0 h 18"/>
                  <a:gd name="T22" fmla="*/ 4 w 24"/>
                  <a:gd name="T23" fmla="*/ 0 h 18"/>
                  <a:gd name="T24" fmla="*/ 0 w 24"/>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8">
                    <a:moveTo>
                      <a:pt x="0" y="0"/>
                    </a:moveTo>
                    <a:lnTo>
                      <a:pt x="0" y="0"/>
                    </a:lnTo>
                    <a:lnTo>
                      <a:pt x="0" y="6"/>
                    </a:lnTo>
                    <a:lnTo>
                      <a:pt x="0" y="12"/>
                    </a:lnTo>
                    <a:lnTo>
                      <a:pt x="6" y="14"/>
                    </a:lnTo>
                    <a:lnTo>
                      <a:pt x="13" y="14"/>
                    </a:lnTo>
                    <a:lnTo>
                      <a:pt x="13" y="18"/>
                    </a:lnTo>
                    <a:lnTo>
                      <a:pt x="17" y="18"/>
                    </a:lnTo>
                    <a:lnTo>
                      <a:pt x="24" y="18"/>
                    </a:lnTo>
                    <a:lnTo>
                      <a:pt x="24" y="10"/>
                    </a:lnTo>
                    <a:lnTo>
                      <a:pt x="9" y="0"/>
                    </a:lnTo>
                    <a:lnTo>
                      <a:pt x="4"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7" name="Group 988"/>
            <p:cNvGrpSpPr>
              <a:grpSpLocks/>
            </p:cNvGrpSpPr>
            <p:nvPr/>
          </p:nvGrpSpPr>
          <p:grpSpPr bwMode="auto">
            <a:xfrm>
              <a:off x="3401" y="1205"/>
              <a:ext cx="15" cy="17"/>
              <a:chOff x="3401" y="1205"/>
              <a:chExt cx="15" cy="17"/>
            </a:xfrm>
            <a:grpFill/>
          </p:grpSpPr>
          <p:sp>
            <p:nvSpPr>
              <p:cNvPr id="2821" name="Freeform 986"/>
              <p:cNvSpPr>
                <a:spLocks/>
              </p:cNvSpPr>
              <p:nvPr/>
            </p:nvSpPr>
            <p:spPr bwMode="auto">
              <a:xfrm>
                <a:off x="3401" y="1205"/>
                <a:ext cx="15" cy="17"/>
              </a:xfrm>
              <a:custGeom>
                <a:avLst/>
                <a:gdLst>
                  <a:gd name="T0" fmla="*/ 4 w 15"/>
                  <a:gd name="T1" fmla="*/ 0 h 17"/>
                  <a:gd name="T2" fmla="*/ 4 w 15"/>
                  <a:gd name="T3" fmla="*/ 0 h 17"/>
                  <a:gd name="T4" fmla="*/ 2 w 15"/>
                  <a:gd name="T5" fmla="*/ 2 h 17"/>
                  <a:gd name="T6" fmla="*/ 0 w 15"/>
                  <a:gd name="T7" fmla="*/ 4 h 17"/>
                  <a:gd name="T8" fmla="*/ 0 w 15"/>
                  <a:gd name="T9" fmla="*/ 8 h 17"/>
                  <a:gd name="T10" fmla="*/ 0 w 15"/>
                  <a:gd name="T11" fmla="*/ 14 h 17"/>
                  <a:gd name="T12" fmla="*/ 2 w 15"/>
                  <a:gd name="T13" fmla="*/ 16 h 17"/>
                  <a:gd name="T14" fmla="*/ 2 w 15"/>
                  <a:gd name="T15" fmla="*/ 17 h 17"/>
                  <a:gd name="T16" fmla="*/ 8 w 15"/>
                  <a:gd name="T17" fmla="*/ 16 h 17"/>
                  <a:gd name="T18" fmla="*/ 15 w 15"/>
                  <a:gd name="T19" fmla="*/ 12 h 17"/>
                  <a:gd name="T20" fmla="*/ 15 w 15"/>
                  <a:gd name="T21" fmla="*/ 8 h 17"/>
                  <a:gd name="T22" fmla="*/ 15 w 15"/>
                  <a:gd name="T23" fmla="*/ 4 h 17"/>
                  <a:gd name="T24" fmla="*/ 4 w 15"/>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7">
                    <a:moveTo>
                      <a:pt x="4" y="0"/>
                    </a:moveTo>
                    <a:lnTo>
                      <a:pt x="4" y="0"/>
                    </a:lnTo>
                    <a:lnTo>
                      <a:pt x="2" y="2"/>
                    </a:lnTo>
                    <a:lnTo>
                      <a:pt x="0" y="4"/>
                    </a:lnTo>
                    <a:lnTo>
                      <a:pt x="0" y="8"/>
                    </a:lnTo>
                    <a:lnTo>
                      <a:pt x="0" y="14"/>
                    </a:lnTo>
                    <a:lnTo>
                      <a:pt x="2" y="16"/>
                    </a:lnTo>
                    <a:lnTo>
                      <a:pt x="2" y="17"/>
                    </a:lnTo>
                    <a:lnTo>
                      <a:pt x="8" y="16"/>
                    </a:lnTo>
                    <a:lnTo>
                      <a:pt x="15" y="12"/>
                    </a:lnTo>
                    <a:lnTo>
                      <a:pt x="15" y="8"/>
                    </a:lnTo>
                    <a:lnTo>
                      <a:pt x="15" y="4"/>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2" name="Freeform 987"/>
              <p:cNvSpPr>
                <a:spLocks/>
              </p:cNvSpPr>
              <p:nvPr/>
            </p:nvSpPr>
            <p:spPr bwMode="auto">
              <a:xfrm>
                <a:off x="3401" y="1205"/>
                <a:ext cx="15" cy="17"/>
              </a:xfrm>
              <a:custGeom>
                <a:avLst/>
                <a:gdLst>
                  <a:gd name="T0" fmla="*/ 4 w 15"/>
                  <a:gd name="T1" fmla="*/ 0 h 17"/>
                  <a:gd name="T2" fmla="*/ 4 w 15"/>
                  <a:gd name="T3" fmla="*/ 0 h 17"/>
                  <a:gd name="T4" fmla="*/ 2 w 15"/>
                  <a:gd name="T5" fmla="*/ 2 h 17"/>
                  <a:gd name="T6" fmla="*/ 0 w 15"/>
                  <a:gd name="T7" fmla="*/ 4 h 17"/>
                  <a:gd name="T8" fmla="*/ 0 w 15"/>
                  <a:gd name="T9" fmla="*/ 8 h 17"/>
                  <a:gd name="T10" fmla="*/ 0 w 15"/>
                  <a:gd name="T11" fmla="*/ 14 h 17"/>
                  <a:gd name="T12" fmla="*/ 2 w 15"/>
                  <a:gd name="T13" fmla="*/ 16 h 17"/>
                  <a:gd name="T14" fmla="*/ 2 w 15"/>
                  <a:gd name="T15" fmla="*/ 17 h 17"/>
                  <a:gd name="T16" fmla="*/ 8 w 15"/>
                  <a:gd name="T17" fmla="*/ 16 h 17"/>
                  <a:gd name="T18" fmla="*/ 15 w 15"/>
                  <a:gd name="T19" fmla="*/ 12 h 17"/>
                  <a:gd name="T20" fmla="*/ 15 w 15"/>
                  <a:gd name="T21" fmla="*/ 8 h 17"/>
                  <a:gd name="T22" fmla="*/ 15 w 15"/>
                  <a:gd name="T23" fmla="*/ 4 h 17"/>
                  <a:gd name="T24" fmla="*/ 4 w 15"/>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7">
                    <a:moveTo>
                      <a:pt x="4" y="0"/>
                    </a:moveTo>
                    <a:lnTo>
                      <a:pt x="4" y="0"/>
                    </a:lnTo>
                    <a:lnTo>
                      <a:pt x="2" y="2"/>
                    </a:lnTo>
                    <a:lnTo>
                      <a:pt x="0" y="4"/>
                    </a:lnTo>
                    <a:lnTo>
                      <a:pt x="0" y="8"/>
                    </a:lnTo>
                    <a:lnTo>
                      <a:pt x="0" y="14"/>
                    </a:lnTo>
                    <a:lnTo>
                      <a:pt x="2" y="16"/>
                    </a:lnTo>
                    <a:lnTo>
                      <a:pt x="2" y="17"/>
                    </a:lnTo>
                    <a:lnTo>
                      <a:pt x="8" y="16"/>
                    </a:lnTo>
                    <a:lnTo>
                      <a:pt x="15" y="12"/>
                    </a:lnTo>
                    <a:lnTo>
                      <a:pt x="15" y="8"/>
                    </a:lnTo>
                    <a:lnTo>
                      <a:pt x="15" y="4"/>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8" name="Group 991"/>
            <p:cNvGrpSpPr>
              <a:grpSpLocks/>
            </p:cNvGrpSpPr>
            <p:nvPr/>
          </p:nvGrpSpPr>
          <p:grpSpPr bwMode="auto">
            <a:xfrm>
              <a:off x="3258" y="1312"/>
              <a:ext cx="3" cy="2"/>
              <a:chOff x="3258" y="1312"/>
              <a:chExt cx="3" cy="2"/>
            </a:xfrm>
            <a:grpFill/>
          </p:grpSpPr>
          <p:sp>
            <p:nvSpPr>
              <p:cNvPr id="2819" name="Freeform 989"/>
              <p:cNvSpPr>
                <a:spLocks/>
              </p:cNvSpPr>
              <p:nvPr/>
            </p:nvSpPr>
            <p:spPr bwMode="auto">
              <a:xfrm>
                <a:off x="3258" y="1312"/>
                <a:ext cx="3" cy="2"/>
              </a:xfrm>
              <a:custGeom>
                <a:avLst/>
                <a:gdLst>
                  <a:gd name="T0" fmla="*/ 1 w 3"/>
                  <a:gd name="T1" fmla="*/ 0 h 2"/>
                  <a:gd name="T2" fmla="*/ 1 w 3"/>
                  <a:gd name="T3" fmla="*/ 0 h 2"/>
                  <a:gd name="T4" fmla="*/ 3 w 3"/>
                  <a:gd name="T5" fmla="*/ 0 h 2"/>
                  <a:gd name="T6" fmla="*/ 1 w 3"/>
                  <a:gd name="T7" fmla="*/ 1 h 2"/>
                  <a:gd name="T8" fmla="*/ 0 w 3"/>
                  <a:gd name="T9" fmla="*/ 2 h 2"/>
                  <a:gd name="T10" fmla="*/ 0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lnTo>
                      <a:pt x="1" y="0"/>
                    </a:lnTo>
                    <a:lnTo>
                      <a:pt x="3" y="0"/>
                    </a:lnTo>
                    <a:lnTo>
                      <a:pt x="1" y="1"/>
                    </a:lnTo>
                    <a:lnTo>
                      <a:pt x="0" y="2"/>
                    </a:lnTo>
                    <a:lnTo>
                      <a:pt x="0" y="0"/>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0" name="Freeform 990"/>
              <p:cNvSpPr>
                <a:spLocks/>
              </p:cNvSpPr>
              <p:nvPr/>
            </p:nvSpPr>
            <p:spPr bwMode="auto">
              <a:xfrm>
                <a:off x="3258" y="1312"/>
                <a:ext cx="3" cy="2"/>
              </a:xfrm>
              <a:custGeom>
                <a:avLst/>
                <a:gdLst>
                  <a:gd name="T0" fmla="*/ 1 w 3"/>
                  <a:gd name="T1" fmla="*/ 0 h 2"/>
                  <a:gd name="T2" fmla="*/ 1 w 3"/>
                  <a:gd name="T3" fmla="*/ 0 h 2"/>
                  <a:gd name="T4" fmla="*/ 3 w 3"/>
                  <a:gd name="T5" fmla="*/ 0 h 2"/>
                  <a:gd name="T6" fmla="*/ 1 w 3"/>
                  <a:gd name="T7" fmla="*/ 1 h 2"/>
                  <a:gd name="T8" fmla="*/ 0 w 3"/>
                  <a:gd name="T9" fmla="*/ 2 h 2"/>
                  <a:gd name="T10" fmla="*/ 0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lnTo>
                      <a:pt x="1" y="0"/>
                    </a:lnTo>
                    <a:lnTo>
                      <a:pt x="3" y="0"/>
                    </a:lnTo>
                    <a:lnTo>
                      <a:pt x="1" y="1"/>
                    </a:lnTo>
                    <a:lnTo>
                      <a:pt x="0" y="2"/>
                    </a:lnTo>
                    <a:lnTo>
                      <a:pt x="0" y="0"/>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39" name="Group 994"/>
            <p:cNvGrpSpPr>
              <a:grpSpLocks/>
            </p:cNvGrpSpPr>
            <p:nvPr/>
          </p:nvGrpSpPr>
          <p:grpSpPr bwMode="auto">
            <a:xfrm>
              <a:off x="3197" y="1335"/>
              <a:ext cx="16" cy="13"/>
              <a:chOff x="3197" y="1335"/>
              <a:chExt cx="16" cy="13"/>
            </a:xfrm>
            <a:grpFill/>
          </p:grpSpPr>
          <p:sp>
            <p:nvSpPr>
              <p:cNvPr id="2817" name="Freeform 992"/>
              <p:cNvSpPr>
                <a:spLocks/>
              </p:cNvSpPr>
              <p:nvPr/>
            </p:nvSpPr>
            <p:spPr bwMode="auto">
              <a:xfrm>
                <a:off x="3197" y="1335"/>
                <a:ext cx="16" cy="13"/>
              </a:xfrm>
              <a:custGeom>
                <a:avLst/>
                <a:gdLst>
                  <a:gd name="T0" fmla="*/ 0 w 16"/>
                  <a:gd name="T1" fmla="*/ 0 h 13"/>
                  <a:gd name="T2" fmla="*/ 0 w 16"/>
                  <a:gd name="T3" fmla="*/ 0 h 13"/>
                  <a:gd name="T4" fmla="*/ 7 w 16"/>
                  <a:gd name="T5" fmla="*/ 2 h 13"/>
                  <a:gd name="T6" fmla="*/ 9 w 16"/>
                  <a:gd name="T7" fmla="*/ 4 h 13"/>
                  <a:gd name="T8" fmla="*/ 9 w 16"/>
                  <a:gd name="T9" fmla="*/ 6 h 13"/>
                  <a:gd name="T10" fmla="*/ 12 w 16"/>
                  <a:gd name="T11" fmla="*/ 8 h 13"/>
                  <a:gd name="T12" fmla="*/ 16 w 16"/>
                  <a:gd name="T13" fmla="*/ 13 h 13"/>
                  <a:gd name="T14" fmla="*/ 14 w 16"/>
                  <a:gd name="T15" fmla="*/ 13 h 13"/>
                  <a:gd name="T16" fmla="*/ 3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lnTo>
                      <a:pt x="0" y="0"/>
                    </a:lnTo>
                    <a:lnTo>
                      <a:pt x="7" y="2"/>
                    </a:lnTo>
                    <a:lnTo>
                      <a:pt x="9" y="4"/>
                    </a:lnTo>
                    <a:lnTo>
                      <a:pt x="9" y="6"/>
                    </a:lnTo>
                    <a:lnTo>
                      <a:pt x="12" y="8"/>
                    </a:lnTo>
                    <a:lnTo>
                      <a:pt x="16" y="13"/>
                    </a:lnTo>
                    <a:lnTo>
                      <a:pt x="14" y="13"/>
                    </a:lnTo>
                    <a:lnTo>
                      <a:pt x="3" y="1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8" name="Freeform 993"/>
              <p:cNvSpPr>
                <a:spLocks/>
              </p:cNvSpPr>
              <p:nvPr/>
            </p:nvSpPr>
            <p:spPr bwMode="auto">
              <a:xfrm>
                <a:off x="3197" y="1335"/>
                <a:ext cx="16" cy="13"/>
              </a:xfrm>
              <a:custGeom>
                <a:avLst/>
                <a:gdLst>
                  <a:gd name="T0" fmla="*/ 0 w 16"/>
                  <a:gd name="T1" fmla="*/ 0 h 13"/>
                  <a:gd name="T2" fmla="*/ 0 w 16"/>
                  <a:gd name="T3" fmla="*/ 0 h 13"/>
                  <a:gd name="T4" fmla="*/ 7 w 16"/>
                  <a:gd name="T5" fmla="*/ 2 h 13"/>
                  <a:gd name="T6" fmla="*/ 9 w 16"/>
                  <a:gd name="T7" fmla="*/ 4 h 13"/>
                  <a:gd name="T8" fmla="*/ 9 w 16"/>
                  <a:gd name="T9" fmla="*/ 6 h 13"/>
                  <a:gd name="T10" fmla="*/ 12 w 16"/>
                  <a:gd name="T11" fmla="*/ 8 h 13"/>
                  <a:gd name="T12" fmla="*/ 16 w 16"/>
                  <a:gd name="T13" fmla="*/ 13 h 13"/>
                  <a:gd name="T14" fmla="*/ 14 w 16"/>
                  <a:gd name="T15" fmla="*/ 13 h 13"/>
                  <a:gd name="T16" fmla="*/ 3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lnTo>
                      <a:pt x="0" y="0"/>
                    </a:lnTo>
                    <a:lnTo>
                      <a:pt x="7" y="2"/>
                    </a:lnTo>
                    <a:lnTo>
                      <a:pt x="9" y="4"/>
                    </a:lnTo>
                    <a:lnTo>
                      <a:pt x="9" y="6"/>
                    </a:lnTo>
                    <a:lnTo>
                      <a:pt x="12" y="8"/>
                    </a:lnTo>
                    <a:lnTo>
                      <a:pt x="16" y="13"/>
                    </a:lnTo>
                    <a:lnTo>
                      <a:pt x="14" y="13"/>
                    </a:lnTo>
                    <a:lnTo>
                      <a:pt x="3" y="1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0" name="Group 997"/>
            <p:cNvGrpSpPr>
              <a:grpSpLocks/>
            </p:cNvGrpSpPr>
            <p:nvPr/>
          </p:nvGrpSpPr>
          <p:grpSpPr bwMode="auto">
            <a:xfrm>
              <a:off x="3202" y="1358"/>
              <a:ext cx="26" cy="38"/>
              <a:chOff x="3202" y="1358"/>
              <a:chExt cx="26" cy="38"/>
            </a:xfrm>
            <a:grpFill/>
          </p:grpSpPr>
          <p:sp>
            <p:nvSpPr>
              <p:cNvPr id="2815" name="Freeform 995"/>
              <p:cNvSpPr>
                <a:spLocks/>
              </p:cNvSpPr>
              <p:nvPr/>
            </p:nvSpPr>
            <p:spPr bwMode="auto">
              <a:xfrm>
                <a:off x="3202" y="1358"/>
                <a:ext cx="26" cy="38"/>
              </a:xfrm>
              <a:custGeom>
                <a:avLst/>
                <a:gdLst>
                  <a:gd name="T0" fmla="*/ 4 w 26"/>
                  <a:gd name="T1" fmla="*/ 0 h 38"/>
                  <a:gd name="T2" fmla="*/ 4 w 26"/>
                  <a:gd name="T3" fmla="*/ 0 h 38"/>
                  <a:gd name="T4" fmla="*/ 18 w 26"/>
                  <a:gd name="T5" fmla="*/ 4 h 38"/>
                  <a:gd name="T6" fmla="*/ 18 w 26"/>
                  <a:gd name="T7" fmla="*/ 12 h 38"/>
                  <a:gd name="T8" fmla="*/ 20 w 26"/>
                  <a:gd name="T9" fmla="*/ 18 h 38"/>
                  <a:gd name="T10" fmla="*/ 24 w 26"/>
                  <a:gd name="T11" fmla="*/ 24 h 38"/>
                  <a:gd name="T12" fmla="*/ 26 w 26"/>
                  <a:gd name="T13" fmla="*/ 28 h 38"/>
                  <a:gd name="T14" fmla="*/ 26 w 26"/>
                  <a:gd name="T15" fmla="*/ 32 h 38"/>
                  <a:gd name="T16" fmla="*/ 20 w 26"/>
                  <a:gd name="T17" fmla="*/ 38 h 38"/>
                  <a:gd name="T18" fmla="*/ 11 w 26"/>
                  <a:gd name="T19" fmla="*/ 28 h 38"/>
                  <a:gd name="T20" fmla="*/ 0 w 26"/>
                  <a:gd name="T21" fmla="*/ 20 h 38"/>
                  <a:gd name="T22" fmla="*/ 0 w 26"/>
                  <a:gd name="T23" fmla="*/ 16 h 38"/>
                  <a:gd name="T24" fmla="*/ 7 w 26"/>
                  <a:gd name="T25" fmla="*/ 18 h 38"/>
                  <a:gd name="T26" fmla="*/ 4 w 26"/>
                  <a:gd name="T27" fmla="*/ 16 h 38"/>
                  <a:gd name="T28" fmla="*/ 4 w 26"/>
                  <a:gd name="T29" fmla="*/ 14 h 38"/>
                  <a:gd name="T30" fmla="*/ 7 w 26"/>
                  <a:gd name="T31" fmla="*/ 14 h 38"/>
                  <a:gd name="T32" fmla="*/ 9 w 26"/>
                  <a:gd name="T33" fmla="*/ 14 h 38"/>
                  <a:gd name="T34" fmla="*/ 11 w 26"/>
                  <a:gd name="T35" fmla="*/ 14 h 38"/>
                  <a:gd name="T36" fmla="*/ 13 w 26"/>
                  <a:gd name="T37" fmla="*/ 8 h 38"/>
                  <a:gd name="T38" fmla="*/ 11 w 26"/>
                  <a:gd name="T39" fmla="*/ 6 h 38"/>
                  <a:gd name="T40" fmla="*/ 11 w 26"/>
                  <a:gd name="T41" fmla="*/ 4 h 38"/>
                  <a:gd name="T42" fmla="*/ 9 w 26"/>
                  <a:gd name="T43" fmla="*/ 6 h 38"/>
                  <a:gd name="T44" fmla="*/ 9 w 26"/>
                  <a:gd name="T45" fmla="*/ 8 h 38"/>
                  <a:gd name="T46" fmla="*/ 4 w 26"/>
                  <a:gd name="T47" fmla="*/ 8 h 38"/>
                  <a:gd name="T48" fmla="*/ 2 w 26"/>
                  <a:gd name="T49" fmla="*/ 4 h 38"/>
                  <a:gd name="T50" fmla="*/ 2 w 26"/>
                  <a:gd name="T51" fmla="*/ 0 h 38"/>
                  <a:gd name="T52" fmla="*/ 4 w 26"/>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4" y="0"/>
                    </a:moveTo>
                    <a:lnTo>
                      <a:pt x="4" y="0"/>
                    </a:lnTo>
                    <a:lnTo>
                      <a:pt x="18" y="4"/>
                    </a:lnTo>
                    <a:lnTo>
                      <a:pt x="18" y="12"/>
                    </a:lnTo>
                    <a:lnTo>
                      <a:pt x="20" y="18"/>
                    </a:lnTo>
                    <a:lnTo>
                      <a:pt x="24" y="24"/>
                    </a:lnTo>
                    <a:lnTo>
                      <a:pt x="26" y="28"/>
                    </a:lnTo>
                    <a:lnTo>
                      <a:pt x="26" y="32"/>
                    </a:lnTo>
                    <a:lnTo>
                      <a:pt x="20" y="38"/>
                    </a:lnTo>
                    <a:lnTo>
                      <a:pt x="11" y="28"/>
                    </a:lnTo>
                    <a:lnTo>
                      <a:pt x="0" y="20"/>
                    </a:lnTo>
                    <a:lnTo>
                      <a:pt x="0" y="16"/>
                    </a:lnTo>
                    <a:lnTo>
                      <a:pt x="7" y="18"/>
                    </a:lnTo>
                    <a:lnTo>
                      <a:pt x="4" y="16"/>
                    </a:lnTo>
                    <a:lnTo>
                      <a:pt x="4" y="14"/>
                    </a:lnTo>
                    <a:lnTo>
                      <a:pt x="7" y="14"/>
                    </a:lnTo>
                    <a:lnTo>
                      <a:pt x="9" y="14"/>
                    </a:lnTo>
                    <a:lnTo>
                      <a:pt x="11" y="14"/>
                    </a:lnTo>
                    <a:lnTo>
                      <a:pt x="13" y="8"/>
                    </a:lnTo>
                    <a:lnTo>
                      <a:pt x="11" y="6"/>
                    </a:lnTo>
                    <a:lnTo>
                      <a:pt x="11" y="4"/>
                    </a:lnTo>
                    <a:lnTo>
                      <a:pt x="9" y="6"/>
                    </a:lnTo>
                    <a:lnTo>
                      <a:pt x="9" y="8"/>
                    </a:lnTo>
                    <a:lnTo>
                      <a:pt x="4" y="8"/>
                    </a:lnTo>
                    <a:lnTo>
                      <a:pt x="2" y="4"/>
                    </a:lnTo>
                    <a:lnTo>
                      <a:pt x="2"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6" name="Freeform 996"/>
              <p:cNvSpPr>
                <a:spLocks/>
              </p:cNvSpPr>
              <p:nvPr/>
            </p:nvSpPr>
            <p:spPr bwMode="auto">
              <a:xfrm>
                <a:off x="3202" y="1358"/>
                <a:ext cx="26" cy="38"/>
              </a:xfrm>
              <a:custGeom>
                <a:avLst/>
                <a:gdLst>
                  <a:gd name="T0" fmla="*/ 4 w 26"/>
                  <a:gd name="T1" fmla="*/ 0 h 38"/>
                  <a:gd name="T2" fmla="*/ 4 w 26"/>
                  <a:gd name="T3" fmla="*/ 0 h 38"/>
                  <a:gd name="T4" fmla="*/ 18 w 26"/>
                  <a:gd name="T5" fmla="*/ 4 h 38"/>
                  <a:gd name="T6" fmla="*/ 18 w 26"/>
                  <a:gd name="T7" fmla="*/ 12 h 38"/>
                  <a:gd name="T8" fmla="*/ 20 w 26"/>
                  <a:gd name="T9" fmla="*/ 18 h 38"/>
                  <a:gd name="T10" fmla="*/ 24 w 26"/>
                  <a:gd name="T11" fmla="*/ 24 h 38"/>
                  <a:gd name="T12" fmla="*/ 26 w 26"/>
                  <a:gd name="T13" fmla="*/ 28 h 38"/>
                  <a:gd name="T14" fmla="*/ 26 w 26"/>
                  <a:gd name="T15" fmla="*/ 32 h 38"/>
                  <a:gd name="T16" fmla="*/ 20 w 26"/>
                  <a:gd name="T17" fmla="*/ 38 h 38"/>
                  <a:gd name="T18" fmla="*/ 11 w 26"/>
                  <a:gd name="T19" fmla="*/ 28 h 38"/>
                  <a:gd name="T20" fmla="*/ 0 w 26"/>
                  <a:gd name="T21" fmla="*/ 20 h 38"/>
                  <a:gd name="T22" fmla="*/ 0 w 26"/>
                  <a:gd name="T23" fmla="*/ 16 h 38"/>
                  <a:gd name="T24" fmla="*/ 7 w 26"/>
                  <a:gd name="T25" fmla="*/ 18 h 38"/>
                  <a:gd name="T26" fmla="*/ 4 w 26"/>
                  <a:gd name="T27" fmla="*/ 16 h 38"/>
                  <a:gd name="T28" fmla="*/ 4 w 26"/>
                  <a:gd name="T29" fmla="*/ 14 h 38"/>
                  <a:gd name="T30" fmla="*/ 7 w 26"/>
                  <a:gd name="T31" fmla="*/ 14 h 38"/>
                  <a:gd name="T32" fmla="*/ 9 w 26"/>
                  <a:gd name="T33" fmla="*/ 14 h 38"/>
                  <a:gd name="T34" fmla="*/ 11 w 26"/>
                  <a:gd name="T35" fmla="*/ 14 h 38"/>
                  <a:gd name="T36" fmla="*/ 13 w 26"/>
                  <a:gd name="T37" fmla="*/ 8 h 38"/>
                  <a:gd name="T38" fmla="*/ 11 w 26"/>
                  <a:gd name="T39" fmla="*/ 6 h 38"/>
                  <a:gd name="T40" fmla="*/ 11 w 26"/>
                  <a:gd name="T41" fmla="*/ 4 h 38"/>
                  <a:gd name="T42" fmla="*/ 9 w 26"/>
                  <a:gd name="T43" fmla="*/ 6 h 38"/>
                  <a:gd name="T44" fmla="*/ 9 w 26"/>
                  <a:gd name="T45" fmla="*/ 8 h 38"/>
                  <a:gd name="T46" fmla="*/ 4 w 26"/>
                  <a:gd name="T47" fmla="*/ 8 h 38"/>
                  <a:gd name="T48" fmla="*/ 2 w 26"/>
                  <a:gd name="T49" fmla="*/ 4 h 38"/>
                  <a:gd name="T50" fmla="*/ 2 w 26"/>
                  <a:gd name="T51" fmla="*/ 0 h 38"/>
                  <a:gd name="T52" fmla="*/ 4 w 26"/>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4" y="0"/>
                    </a:moveTo>
                    <a:lnTo>
                      <a:pt x="4" y="0"/>
                    </a:lnTo>
                    <a:lnTo>
                      <a:pt x="18" y="4"/>
                    </a:lnTo>
                    <a:lnTo>
                      <a:pt x="18" y="12"/>
                    </a:lnTo>
                    <a:lnTo>
                      <a:pt x="20" y="18"/>
                    </a:lnTo>
                    <a:lnTo>
                      <a:pt x="24" y="24"/>
                    </a:lnTo>
                    <a:lnTo>
                      <a:pt x="26" y="28"/>
                    </a:lnTo>
                    <a:lnTo>
                      <a:pt x="26" y="32"/>
                    </a:lnTo>
                    <a:lnTo>
                      <a:pt x="20" y="38"/>
                    </a:lnTo>
                    <a:lnTo>
                      <a:pt x="11" y="28"/>
                    </a:lnTo>
                    <a:lnTo>
                      <a:pt x="0" y="20"/>
                    </a:lnTo>
                    <a:lnTo>
                      <a:pt x="0" y="16"/>
                    </a:lnTo>
                    <a:lnTo>
                      <a:pt x="7" y="18"/>
                    </a:lnTo>
                    <a:lnTo>
                      <a:pt x="4" y="16"/>
                    </a:lnTo>
                    <a:lnTo>
                      <a:pt x="4" y="14"/>
                    </a:lnTo>
                    <a:lnTo>
                      <a:pt x="7" y="14"/>
                    </a:lnTo>
                    <a:lnTo>
                      <a:pt x="9" y="14"/>
                    </a:lnTo>
                    <a:lnTo>
                      <a:pt x="11" y="14"/>
                    </a:lnTo>
                    <a:lnTo>
                      <a:pt x="13" y="8"/>
                    </a:lnTo>
                    <a:lnTo>
                      <a:pt x="11" y="6"/>
                    </a:lnTo>
                    <a:lnTo>
                      <a:pt x="11" y="4"/>
                    </a:lnTo>
                    <a:lnTo>
                      <a:pt x="9" y="6"/>
                    </a:lnTo>
                    <a:lnTo>
                      <a:pt x="9" y="8"/>
                    </a:lnTo>
                    <a:lnTo>
                      <a:pt x="4" y="8"/>
                    </a:lnTo>
                    <a:lnTo>
                      <a:pt x="2" y="4"/>
                    </a:lnTo>
                    <a:lnTo>
                      <a:pt x="2"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1" name="Group 1000"/>
            <p:cNvGrpSpPr>
              <a:grpSpLocks/>
            </p:cNvGrpSpPr>
            <p:nvPr/>
          </p:nvGrpSpPr>
          <p:grpSpPr bwMode="auto">
            <a:xfrm>
              <a:off x="3137" y="1374"/>
              <a:ext cx="43" cy="38"/>
              <a:chOff x="3137" y="1374"/>
              <a:chExt cx="43" cy="38"/>
            </a:xfrm>
            <a:grpFill/>
          </p:grpSpPr>
          <p:sp>
            <p:nvSpPr>
              <p:cNvPr id="2813" name="Freeform 998"/>
              <p:cNvSpPr>
                <a:spLocks/>
              </p:cNvSpPr>
              <p:nvPr/>
            </p:nvSpPr>
            <p:spPr bwMode="auto">
              <a:xfrm>
                <a:off x="3137" y="1374"/>
                <a:ext cx="43" cy="38"/>
              </a:xfrm>
              <a:custGeom>
                <a:avLst/>
                <a:gdLst>
                  <a:gd name="T0" fmla="*/ 14 w 43"/>
                  <a:gd name="T1" fmla="*/ 0 h 38"/>
                  <a:gd name="T2" fmla="*/ 14 w 43"/>
                  <a:gd name="T3" fmla="*/ 0 h 38"/>
                  <a:gd name="T4" fmla="*/ 23 w 43"/>
                  <a:gd name="T5" fmla="*/ 8 h 38"/>
                  <a:gd name="T6" fmla="*/ 30 w 43"/>
                  <a:gd name="T7" fmla="*/ 12 h 38"/>
                  <a:gd name="T8" fmla="*/ 32 w 43"/>
                  <a:gd name="T9" fmla="*/ 12 h 38"/>
                  <a:gd name="T10" fmla="*/ 37 w 43"/>
                  <a:gd name="T11" fmla="*/ 12 h 38"/>
                  <a:gd name="T12" fmla="*/ 39 w 43"/>
                  <a:gd name="T13" fmla="*/ 16 h 38"/>
                  <a:gd name="T14" fmla="*/ 41 w 43"/>
                  <a:gd name="T15" fmla="*/ 20 h 38"/>
                  <a:gd name="T16" fmla="*/ 43 w 43"/>
                  <a:gd name="T17" fmla="*/ 24 h 38"/>
                  <a:gd name="T18" fmla="*/ 43 w 43"/>
                  <a:gd name="T19" fmla="*/ 30 h 38"/>
                  <a:gd name="T20" fmla="*/ 41 w 43"/>
                  <a:gd name="T21" fmla="*/ 30 h 38"/>
                  <a:gd name="T22" fmla="*/ 41 w 43"/>
                  <a:gd name="T23" fmla="*/ 28 h 38"/>
                  <a:gd name="T24" fmla="*/ 39 w 43"/>
                  <a:gd name="T25" fmla="*/ 28 h 38"/>
                  <a:gd name="T26" fmla="*/ 39 w 43"/>
                  <a:gd name="T27" fmla="*/ 34 h 38"/>
                  <a:gd name="T28" fmla="*/ 18 w 43"/>
                  <a:gd name="T29" fmla="*/ 38 h 38"/>
                  <a:gd name="T30" fmla="*/ 18 w 43"/>
                  <a:gd name="T31" fmla="*/ 32 h 38"/>
                  <a:gd name="T32" fmla="*/ 14 w 43"/>
                  <a:gd name="T33" fmla="*/ 28 h 38"/>
                  <a:gd name="T34" fmla="*/ 9 w 43"/>
                  <a:gd name="T35" fmla="*/ 24 h 38"/>
                  <a:gd name="T36" fmla="*/ 9 w 43"/>
                  <a:gd name="T37" fmla="*/ 22 h 38"/>
                  <a:gd name="T38" fmla="*/ 9 w 43"/>
                  <a:gd name="T39" fmla="*/ 18 h 38"/>
                  <a:gd name="T40" fmla="*/ 7 w 43"/>
                  <a:gd name="T41" fmla="*/ 14 h 38"/>
                  <a:gd name="T42" fmla="*/ 0 w 43"/>
                  <a:gd name="T43" fmla="*/ 8 h 38"/>
                  <a:gd name="T44" fmla="*/ 7 w 43"/>
                  <a:gd name="T45" fmla="*/ 4 h 38"/>
                  <a:gd name="T46" fmla="*/ 14 w 43"/>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14" y="0"/>
                    </a:moveTo>
                    <a:lnTo>
                      <a:pt x="14" y="0"/>
                    </a:lnTo>
                    <a:lnTo>
                      <a:pt x="23" y="8"/>
                    </a:lnTo>
                    <a:lnTo>
                      <a:pt x="30" y="12"/>
                    </a:lnTo>
                    <a:lnTo>
                      <a:pt x="32" y="12"/>
                    </a:lnTo>
                    <a:lnTo>
                      <a:pt x="37" y="12"/>
                    </a:lnTo>
                    <a:lnTo>
                      <a:pt x="39" y="16"/>
                    </a:lnTo>
                    <a:lnTo>
                      <a:pt x="41" y="20"/>
                    </a:lnTo>
                    <a:lnTo>
                      <a:pt x="43" y="24"/>
                    </a:lnTo>
                    <a:lnTo>
                      <a:pt x="43" y="30"/>
                    </a:lnTo>
                    <a:lnTo>
                      <a:pt x="41" y="30"/>
                    </a:lnTo>
                    <a:lnTo>
                      <a:pt x="41" y="28"/>
                    </a:lnTo>
                    <a:lnTo>
                      <a:pt x="39" y="28"/>
                    </a:lnTo>
                    <a:lnTo>
                      <a:pt x="39" y="34"/>
                    </a:lnTo>
                    <a:lnTo>
                      <a:pt x="18" y="38"/>
                    </a:lnTo>
                    <a:lnTo>
                      <a:pt x="18" y="32"/>
                    </a:lnTo>
                    <a:lnTo>
                      <a:pt x="14" y="28"/>
                    </a:lnTo>
                    <a:lnTo>
                      <a:pt x="9" y="24"/>
                    </a:lnTo>
                    <a:lnTo>
                      <a:pt x="9" y="22"/>
                    </a:lnTo>
                    <a:lnTo>
                      <a:pt x="9" y="18"/>
                    </a:lnTo>
                    <a:lnTo>
                      <a:pt x="7" y="14"/>
                    </a:lnTo>
                    <a:lnTo>
                      <a:pt x="0" y="8"/>
                    </a:lnTo>
                    <a:lnTo>
                      <a:pt x="7" y="4"/>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4" name="Freeform 999"/>
              <p:cNvSpPr>
                <a:spLocks/>
              </p:cNvSpPr>
              <p:nvPr/>
            </p:nvSpPr>
            <p:spPr bwMode="auto">
              <a:xfrm>
                <a:off x="3137" y="1374"/>
                <a:ext cx="43" cy="38"/>
              </a:xfrm>
              <a:custGeom>
                <a:avLst/>
                <a:gdLst>
                  <a:gd name="T0" fmla="*/ 14 w 43"/>
                  <a:gd name="T1" fmla="*/ 0 h 38"/>
                  <a:gd name="T2" fmla="*/ 14 w 43"/>
                  <a:gd name="T3" fmla="*/ 0 h 38"/>
                  <a:gd name="T4" fmla="*/ 23 w 43"/>
                  <a:gd name="T5" fmla="*/ 8 h 38"/>
                  <a:gd name="T6" fmla="*/ 30 w 43"/>
                  <a:gd name="T7" fmla="*/ 12 h 38"/>
                  <a:gd name="T8" fmla="*/ 32 w 43"/>
                  <a:gd name="T9" fmla="*/ 12 h 38"/>
                  <a:gd name="T10" fmla="*/ 37 w 43"/>
                  <a:gd name="T11" fmla="*/ 12 h 38"/>
                  <a:gd name="T12" fmla="*/ 39 w 43"/>
                  <a:gd name="T13" fmla="*/ 16 h 38"/>
                  <a:gd name="T14" fmla="*/ 41 w 43"/>
                  <a:gd name="T15" fmla="*/ 20 h 38"/>
                  <a:gd name="T16" fmla="*/ 43 w 43"/>
                  <a:gd name="T17" fmla="*/ 24 h 38"/>
                  <a:gd name="T18" fmla="*/ 43 w 43"/>
                  <a:gd name="T19" fmla="*/ 30 h 38"/>
                  <a:gd name="T20" fmla="*/ 41 w 43"/>
                  <a:gd name="T21" fmla="*/ 30 h 38"/>
                  <a:gd name="T22" fmla="*/ 41 w 43"/>
                  <a:gd name="T23" fmla="*/ 28 h 38"/>
                  <a:gd name="T24" fmla="*/ 39 w 43"/>
                  <a:gd name="T25" fmla="*/ 28 h 38"/>
                  <a:gd name="T26" fmla="*/ 39 w 43"/>
                  <a:gd name="T27" fmla="*/ 34 h 38"/>
                  <a:gd name="T28" fmla="*/ 18 w 43"/>
                  <a:gd name="T29" fmla="*/ 38 h 38"/>
                  <a:gd name="T30" fmla="*/ 18 w 43"/>
                  <a:gd name="T31" fmla="*/ 32 h 38"/>
                  <a:gd name="T32" fmla="*/ 14 w 43"/>
                  <a:gd name="T33" fmla="*/ 28 h 38"/>
                  <a:gd name="T34" fmla="*/ 9 w 43"/>
                  <a:gd name="T35" fmla="*/ 24 h 38"/>
                  <a:gd name="T36" fmla="*/ 9 w 43"/>
                  <a:gd name="T37" fmla="*/ 22 h 38"/>
                  <a:gd name="T38" fmla="*/ 9 w 43"/>
                  <a:gd name="T39" fmla="*/ 18 h 38"/>
                  <a:gd name="T40" fmla="*/ 7 w 43"/>
                  <a:gd name="T41" fmla="*/ 14 h 38"/>
                  <a:gd name="T42" fmla="*/ 0 w 43"/>
                  <a:gd name="T43" fmla="*/ 8 h 38"/>
                  <a:gd name="T44" fmla="*/ 7 w 43"/>
                  <a:gd name="T45" fmla="*/ 4 h 38"/>
                  <a:gd name="T46" fmla="*/ 14 w 43"/>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14" y="0"/>
                    </a:moveTo>
                    <a:lnTo>
                      <a:pt x="14" y="0"/>
                    </a:lnTo>
                    <a:lnTo>
                      <a:pt x="23" y="8"/>
                    </a:lnTo>
                    <a:lnTo>
                      <a:pt x="30" y="12"/>
                    </a:lnTo>
                    <a:lnTo>
                      <a:pt x="32" y="12"/>
                    </a:lnTo>
                    <a:lnTo>
                      <a:pt x="37" y="12"/>
                    </a:lnTo>
                    <a:lnTo>
                      <a:pt x="39" y="16"/>
                    </a:lnTo>
                    <a:lnTo>
                      <a:pt x="41" y="20"/>
                    </a:lnTo>
                    <a:lnTo>
                      <a:pt x="43" y="24"/>
                    </a:lnTo>
                    <a:lnTo>
                      <a:pt x="43" y="30"/>
                    </a:lnTo>
                    <a:lnTo>
                      <a:pt x="41" y="30"/>
                    </a:lnTo>
                    <a:lnTo>
                      <a:pt x="41" y="28"/>
                    </a:lnTo>
                    <a:lnTo>
                      <a:pt x="39" y="28"/>
                    </a:lnTo>
                    <a:lnTo>
                      <a:pt x="39" y="34"/>
                    </a:lnTo>
                    <a:lnTo>
                      <a:pt x="18" y="38"/>
                    </a:lnTo>
                    <a:lnTo>
                      <a:pt x="18" y="32"/>
                    </a:lnTo>
                    <a:lnTo>
                      <a:pt x="14" y="28"/>
                    </a:lnTo>
                    <a:lnTo>
                      <a:pt x="9" y="24"/>
                    </a:lnTo>
                    <a:lnTo>
                      <a:pt x="9" y="22"/>
                    </a:lnTo>
                    <a:lnTo>
                      <a:pt x="9" y="18"/>
                    </a:lnTo>
                    <a:lnTo>
                      <a:pt x="7" y="14"/>
                    </a:lnTo>
                    <a:lnTo>
                      <a:pt x="0" y="8"/>
                    </a:lnTo>
                    <a:lnTo>
                      <a:pt x="7" y="4"/>
                    </a:lnTo>
                    <a:lnTo>
                      <a:pt x="1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2" name="Group 1003"/>
            <p:cNvGrpSpPr>
              <a:grpSpLocks/>
            </p:cNvGrpSpPr>
            <p:nvPr/>
          </p:nvGrpSpPr>
          <p:grpSpPr bwMode="auto">
            <a:xfrm>
              <a:off x="3235" y="1403"/>
              <a:ext cx="9" cy="6"/>
              <a:chOff x="3235" y="1403"/>
              <a:chExt cx="9" cy="6"/>
            </a:xfrm>
            <a:grpFill/>
          </p:grpSpPr>
          <p:sp>
            <p:nvSpPr>
              <p:cNvPr id="2811" name="Freeform 1001"/>
              <p:cNvSpPr>
                <a:spLocks/>
              </p:cNvSpPr>
              <p:nvPr/>
            </p:nvSpPr>
            <p:spPr bwMode="auto">
              <a:xfrm>
                <a:off x="3235" y="1403"/>
                <a:ext cx="9" cy="6"/>
              </a:xfrm>
              <a:custGeom>
                <a:avLst/>
                <a:gdLst>
                  <a:gd name="T0" fmla="*/ 2 w 9"/>
                  <a:gd name="T1" fmla="*/ 0 h 6"/>
                  <a:gd name="T2" fmla="*/ 2 w 9"/>
                  <a:gd name="T3" fmla="*/ 0 h 6"/>
                  <a:gd name="T4" fmla="*/ 7 w 9"/>
                  <a:gd name="T5" fmla="*/ 0 h 6"/>
                  <a:gd name="T6" fmla="*/ 9 w 9"/>
                  <a:gd name="T7" fmla="*/ 3 h 6"/>
                  <a:gd name="T8" fmla="*/ 7 w 9"/>
                  <a:gd name="T9" fmla="*/ 6 h 6"/>
                  <a:gd name="T10" fmla="*/ 2 w 9"/>
                  <a:gd name="T11" fmla="*/ 6 h 6"/>
                  <a:gd name="T12" fmla="*/ 0 w 9"/>
                  <a:gd name="T13" fmla="*/ 3 h 6"/>
                  <a:gd name="T14" fmla="*/ 0 w 9"/>
                  <a:gd name="T15" fmla="*/ 0 h 6"/>
                  <a:gd name="T16" fmla="*/ 2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2" y="0"/>
                    </a:moveTo>
                    <a:lnTo>
                      <a:pt x="2" y="0"/>
                    </a:lnTo>
                    <a:lnTo>
                      <a:pt x="7" y="0"/>
                    </a:lnTo>
                    <a:lnTo>
                      <a:pt x="9" y="3"/>
                    </a:lnTo>
                    <a:lnTo>
                      <a:pt x="7" y="6"/>
                    </a:lnTo>
                    <a:lnTo>
                      <a:pt x="2" y="6"/>
                    </a:lnTo>
                    <a:lnTo>
                      <a:pt x="0"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2" name="Freeform 1002"/>
              <p:cNvSpPr>
                <a:spLocks/>
              </p:cNvSpPr>
              <p:nvPr/>
            </p:nvSpPr>
            <p:spPr bwMode="auto">
              <a:xfrm>
                <a:off x="3235" y="1403"/>
                <a:ext cx="9" cy="6"/>
              </a:xfrm>
              <a:custGeom>
                <a:avLst/>
                <a:gdLst>
                  <a:gd name="T0" fmla="*/ 2 w 9"/>
                  <a:gd name="T1" fmla="*/ 0 h 6"/>
                  <a:gd name="T2" fmla="*/ 2 w 9"/>
                  <a:gd name="T3" fmla="*/ 0 h 6"/>
                  <a:gd name="T4" fmla="*/ 7 w 9"/>
                  <a:gd name="T5" fmla="*/ 0 h 6"/>
                  <a:gd name="T6" fmla="*/ 9 w 9"/>
                  <a:gd name="T7" fmla="*/ 3 h 6"/>
                  <a:gd name="T8" fmla="*/ 7 w 9"/>
                  <a:gd name="T9" fmla="*/ 6 h 6"/>
                  <a:gd name="T10" fmla="*/ 2 w 9"/>
                  <a:gd name="T11" fmla="*/ 6 h 6"/>
                  <a:gd name="T12" fmla="*/ 0 w 9"/>
                  <a:gd name="T13" fmla="*/ 3 h 6"/>
                  <a:gd name="T14" fmla="*/ 0 w 9"/>
                  <a:gd name="T15" fmla="*/ 0 h 6"/>
                  <a:gd name="T16" fmla="*/ 2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2" y="0"/>
                    </a:moveTo>
                    <a:lnTo>
                      <a:pt x="2" y="0"/>
                    </a:lnTo>
                    <a:lnTo>
                      <a:pt x="7" y="0"/>
                    </a:lnTo>
                    <a:lnTo>
                      <a:pt x="9" y="3"/>
                    </a:lnTo>
                    <a:lnTo>
                      <a:pt x="7" y="6"/>
                    </a:lnTo>
                    <a:lnTo>
                      <a:pt x="2" y="6"/>
                    </a:lnTo>
                    <a:lnTo>
                      <a:pt x="0"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3" name="Group 1006"/>
            <p:cNvGrpSpPr>
              <a:grpSpLocks/>
            </p:cNvGrpSpPr>
            <p:nvPr/>
          </p:nvGrpSpPr>
          <p:grpSpPr bwMode="auto">
            <a:xfrm>
              <a:off x="3244" y="1428"/>
              <a:ext cx="2" cy="4"/>
              <a:chOff x="3244" y="1428"/>
              <a:chExt cx="2" cy="4"/>
            </a:xfrm>
            <a:grpFill/>
          </p:grpSpPr>
          <p:sp>
            <p:nvSpPr>
              <p:cNvPr id="2809" name="Freeform 1004"/>
              <p:cNvSpPr>
                <a:spLocks/>
              </p:cNvSpPr>
              <p:nvPr/>
            </p:nvSpPr>
            <p:spPr bwMode="auto">
              <a:xfrm>
                <a:off x="3244" y="1428"/>
                <a:ext cx="2" cy="4"/>
              </a:xfrm>
              <a:custGeom>
                <a:avLst/>
                <a:gdLst>
                  <a:gd name="T0" fmla="*/ 0 w 2"/>
                  <a:gd name="T1" fmla="*/ 0 h 4"/>
                  <a:gd name="T2" fmla="*/ 0 w 2"/>
                  <a:gd name="T3" fmla="*/ 0 h 4"/>
                  <a:gd name="T4" fmla="*/ 2 w 2"/>
                  <a:gd name="T5" fmla="*/ 3 h 4"/>
                  <a:gd name="T6" fmla="*/ 2 w 2"/>
                  <a:gd name="T7" fmla="*/ 4 h 4"/>
                  <a:gd name="T8" fmla="*/ 0 w 2"/>
                  <a:gd name="T9" fmla="*/ 4 h 4"/>
                  <a:gd name="T10" fmla="*/ 0 w 2"/>
                  <a:gd name="T11" fmla="*/ 2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0" y="0"/>
                    </a:lnTo>
                    <a:lnTo>
                      <a:pt x="2" y="3"/>
                    </a:lnTo>
                    <a:lnTo>
                      <a:pt x="2" y="4"/>
                    </a:lnTo>
                    <a:lnTo>
                      <a:pt x="0" y="4"/>
                    </a:lnTo>
                    <a:lnTo>
                      <a:pt x="0"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0" name="Freeform 1005"/>
              <p:cNvSpPr>
                <a:spLocks/>
              </p:cNvSpPr>
              <p:nvPr/>
            </p:nvSpPr>
            <p:spPr bwMode="auto">
              <a:xfrm>
                <a:off x="3244" y="1428"/>
                <a:ext cx="2" cy="4"/>
              </a:xfrm>
              <a:custGeom>
                <a:avLst/>
                <a:gdLst>
                  <a:gd name="T0" fmla="*/ 0 w 2"/>
                  <a:gd name="T1" fmla="*/ 0 h 4"/>
                  <a:gd name="T2" fmla="*/ 0 w 2"/>
                  <a:gd name="T3" fmla="*/ 0 h 4"/>
                  <a:gd name="T4" fmla="*/ 2 w 2"/>
                  <a:gd name="T5" fmla="*/ 3 h 4"/>
                  <a:gd name="T6" fmla="*/ 2 w 2"/>
                  <a:gd name="T7" fmla="*/ 4 h 4"/>
                  <a:gd name="T8" fmla="*/ 0 w 2"/>
                  <a:gd name="T9" fmla="*/ 4 h 4"/>
                  <a:gd name="T10" fmla="*/ 0 w 2"/>
                  <a:gd name="T11" fmla="*/ 2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0" y="0"/>
                    </a:lnTo>
                    <a:lnTo>
                      <a:pt x="2" y="3"/>
                    </a:lnTo>
                    <a:lnTo>
                      <a:pt x="2" y="4"/>
                    </a:lnTo>
                    <a:lnTo>
                      <a:pt x="0" y="4"/>
                    </a:lnTo>
                    <a:lnTo>
                      <a:pt x="0"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4" name="Group 1009"/>
            <p:cNvGrpSpPr>
              <a:grpSpLocks/>
            </p:cNvGrpSpPr>
            <p:nvPr/>
          </p:nvGrpSpPr>
          <p:grpSpPr bwMode="auto">
            <a:xfrm>
              <a:off x="3237" y="1433"/>
              <a:ext cx="24" cy="19"/>
              <a:chOff x="3237" y="1433"/>
              <a:chExt cx="24" cy="19"/>
            </a:xfrm>
            <a:grpFill/>
          </p:grpSpPr>
          <p:sp>
            <p:nvSpPr>
              <p:cNvPr id="2807" name="Freeform 1007"/>
              <p:cNvSpPr>
                <a:spLocks/>
              </p:cNvSpPr>
              <p:nvPr/>
            </p:nvSpPr>
            <p:spPr bwMode="auto">
              <a:xfrm>
                <a:off x="3237" y="1433"/>
                <a:ext cx="24" cy="19"/>
              </a:xfrm>
              <a:custGeom>
                <a:avLst/>
                <a:gdLst>
                  <a:gd name="T0" fmla="*/ 13 w 24"/>
                  <a:gd name="T1" fmla="*/ 0 h 19"/>
                  <a:gd name="T2" fmla="*/ 13 w 24"/>
                  <a:gd name="T3" fmla="*/ 0 h 19"/>
                  <a:gd name="T4" fmla="*/ 20 w 24"/>
                  <a:gd name="T5" fmla="*/ 7 h 19"/>
                  <a:gd name="T6" fmla="*/ 24 w 24"/>
                  <a:gd name="T7" fmla="*/ 7 h 19"/>
                  <a:gd name="T8" fmla="*/ 24 w 24"/>
                  <a:gd name="T9" fmla="*/ 11 h 19"/>
                  <a:gd name="T10" fmla="*/ 22 w 24"/>
                  <a:gd name="T11" fmla="*/ 15 h 19"/>
                  <a:gd name="T12" fmla="*/ 20 w 24"/>
                  <a:gd name="T13" fmla="*/ 17 h 19"/>
                  <a:gd name="T14" fmla="*/ 18 w 24"/>
                  <a:gd name="T15" fmla="*/ 17 h 19"/>
                  <a:gd name="T16" fmla="*/ 11 w 24"/>
                  <a:gd name="T17" fmla="*/ 19 h 19"/>
                  <a:gd name="T18" fmla="*/ 4 w 24"/>
                  <a:gd name="T19" fmla="*/ 13 h 19"/>
                  <a:gd name="T20" fmla="*/ 0 w 24"/>
                  <a:gd name="T21" fmla="*/ 5 h 19"/>
                  <a:gd name="T22" fmla="*/ 4 w 24"/>
                  <a:gd name="T23" fmla="*/ 7 h 19"/>
                  <a:gd name="T24" fmla="*/ 11 w 24"/>
                  <a:gd name="T25" fmla="*/ 7 h 19"/>
                  <a:gd name="T26" fmla="*/ 11 w 24"/>
                  <a:gd name="T27" fmla="*/ 2 h 19"/>
                  <a:gd name="T28" fmla="*/ 11 w 24"/>
                  <a:gd name="T29" fmla="*/ 0 h 19"/>
                  <a:gd name="T30" fmla="*/ 13 w 2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9">
                    <a:moveTo>
                      <a:pt x="13" y="0"/>
                    </a:moveTo>
                    <a:lnTo>
                      <a:pt x="13" y="0"/>
                    </a:lnTo>
                    <a:lnTo>
                      <a:pt x="20" y="7"/>
                    </a:lnTo>
                    <a:lnTo>
                      <a:pt x="24" y="7"/>
                    </a:lnTo>
                    <a:lnTo>
                      <a:pt x="24" y="11"/>
                    </a:lnTo>
                    <a:lnTo>
                      <a:pt x="22" y="15"/>
                    </a:lnTo>
                    <a:lnTo>
                      <a:pt x="20" y="17"/>
                    </a:lnTo>
                    <a:lnTo>
                      <a:pt x="18" y="17"/>
                    </a:lnTo>
                    <a:lnTo>
                      <a:pt x="11" y="19"/>
                    </a:lnTo>
                    <a:lnTo>
                      <a:pt x="4" y="13"/>
                    </a:lnTo>
                    <a:lnTo>
                      <a:pt x="0" y="5"/>
                    </a:lnTo>
                    <a:lnTo>
                      <a:pt x="4" y="7"/>
                    </a:lnTo>
                    <a:lnTo>
                      <a:pt x="11" y="7"/>
                    </a:lnTo>
                    <a:lnTo>
                      <a:pt x="11" y="2"/>
                    </a:lnTo>
                    <a:lnTo>
                      <a:pt x="11" y="0"/>
                    </a:lnTo>
                    <a:lnTo>
                      <a:pt x="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8" name="Freeform 1008"/>
              <p:cNvSpPr>
                <a:spLocks/>
              </p:cNvSpPr>
              <p:nvPr/>
            </p:nvSpPr>
            <p:spPr bwMode="auto">
              <a:xfrm>
                <a:off x="3237" y="1433"/>
                <a:ext cx="24" cy="19"/>
              </a:xfrm>
              <a:custGeom>
                <a:avLst/>
                <a:gdLst>
                  <a:gd name="T0" fmla="*/ 13 w 24"/>
                  <a:gd name="T1" fmla="*/ 0 h 19"/>
                  <a:gd name="T2" fmla="*/ 13 w 24"/>
                  <a:gd name="T3" fmla="*/ 0 h 19"/>
                  <a:gd name="T4" fmla="*/ 20 w 24"/>
                  <a:gd name="T5" fmla="*/ 7 h 19"/>
                  <a:gd name="T6" fmla="*/ 24 w 24"/>
                  <a:gd name="T7" fmla="*/ 7 h 19"/>
                  <a:gd name="T8" fmla="*/ 24 w 24"/>
                  <a:gd name="T9" fmla="*/ 11 h 19"/>
                  <a:gd name="T10" fmla="*/ 22 w 24"/>
                  <a:gd name="T11" fmla="*/ 15 h 19"/>
                  <a:gd name="T12" fmla="*/ 20 w 24"/>
                  <a:gd name="T13" fmla="*/ 17 h 19"/>
                  <a:gd name="T14" fmla="*/ 18 w 24"/>
                  <a:gd name="T15" fmla="*/ 17 h 19"/>
                  <a:gd name="T16" fmla="*/ 11 w 24"/>
                  <a:gd name="T17" fmla="*/ 19 h 19"/>
                  <a:gd name="T18" fmla="*/ 4 w 24"/>
                  <a:gd name="T19" fmla="*/ 13 h 19"/>
                  <a:gd name="T20" fmla="*/ 0 w 24"/>
                  <a:gd name="T21" fmla="*/ 5 h 19"/>
                  <a:gd name="T22" fmla="*/ 4 w 24"/>
                  <a:gd name="T23" fmla="*/ 7 h 19"/>
                  <a:gd name="T24" fmla="*/ 11 w 24"/>
                  <a:gd name="T25" fmla="*/ 7 h 19"/>
                  <a:gd name="T26" fmla="*/ 11 w 24"/>
                  <a:gd name="T27" fmla="*/ 2 h 19"/>
                  <a:gd name="T28" fmla="*/ 11 w 24"/>
                  <a:gd name="T29" fmla="*/ 0 h 19"/>
                  <a:gd name="T30" fmla="*/ 13 w 2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9">
                    <a:moveTo>
                      <a:pt x="13" y="0"/>
                    </a:moveTo>
                    <a:lnTo>
                      <a:pt x="13" y="0"/>
                    </a:lnTo>
                    <a:lnTo>
                      <a:pt x="20" y="7"/>
                    </a:lnTo>
                    <a:lnTo>
                      <a:pt x="24" y="7"/>
                    </a:lnTo>
                    <a:lnTo>
                      <a:pt x="24" y="11"/>
                    </a:lnTo>
                    <a:lnTo>
                      <a:pt x="22" y="15"/>
                    </a:lnTo>
                    <a:lnTo>
                      <a:pt x="20" y="17"/>
                    </a:lnTo>
                    <a:lnTo>
                      <a:pt x="18" y="17"/>
                    </a:lnTo>
                    <a:lnTo>
                      <a:pt x="11" y="19"/>
                    </a:lnTo>
                    <a:lnTo>
                      <a:pt x="4" y="13"/>
                    </a:lnTo>
                    <a:lnTo>
                      <a:pt x="0" y="5"/>
                    </a:lnTo>
                    <a:lnTo>
                      <a:pt x="4" y="7"/>
                    </a:lnTo>
                    <a:lnTo>
                      <a:pt x="11" y="7"/>
                    </a:lnTo>
                    <a:lnTo>
                      <a:pt x="11" y="2"/>
                    </a:lnTo>
                    <a:lnTo>
                      <a:pt x="11" y="0"/>
                    </a:lnTo>
                    <a:lnTo>
                      <a:pt x="1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5" name="Group 1012"/>
            <p:cNvGrpSpPr>
              <a:grpSpLocks/>
            </p:cNvGrpSpPr>
            <p:nvPr/>
          </p:nvGrpSpPr>
          <p:grpSpPr bwMode="auto">
            <a:xfrm>
              <a:off x="2991" y="1512"/>
              <a:ext cx="49" cy="27"/>
              <a:chOff x="2991" y="1512"/>
              <a:chExt cx="49" cy="27"/>
            </a:xfrm>
            <a:grpFill/>
          </p:grpSpPr>
          <p:sp>
            <p:nvSpPr>
              <p:cNvPr id="2805" name="Freeform 1010"/>
              <p:cNvSpPr>
                <a:spLocks/>
              </p:cNvSpPr>
              <p:nvPr/>
            </p:nvSpPr>
            <p:spPr bwMode="auto">
              <a:xfrm>
                <a:off x="2991" y="1512"/>
                <a:ext cx="49" cy="27"/>
              </a:xfrm>
              <a:custGeom>
                <a:avLst/>
                <a:gdLst>
                  <a:gd name="T0" fmla="*/ 18 w 49"/>
                  <a:gd name="T1" fmla="*/ 2 h 27"/>
                  <a:gd name="T2" fmla="*/ 18 w 49"/>
                  <a:gd name="T3" fmla="*/ 2 h 27"/>
                  <a:gd name="T4" fmla="*/ 11 w 49"/>
                  <a:gd name="T5" fmla="*/ 4 h 27"/>
                  <a:gd name="T6" fmla="*/ 13 w 49"/>
                  <a:gd name="T7" fmla="*/ 0 h 27"/>
                  <a:gd name="T8" fmla="*/ 9 w 49"/>
                  <a:gd name="T9" fmla="*/ 0 h 27"/>
                  <a:gd name="T10" fmla="*/ 2 w 49"/>
                  <a:gd name="T11" fmla="*/ 4 h 27"/>
                  <a:gd name="T12" fmla="*/ 2 w 49"/>
                  <a:gd name="T13" fmla="*/ 10 h 27"/>
                  <a:gd name="T14" fmla="*/ 2 w 49"/>
                  <a:gd name="T15" fmla="*/ 13 h 27"/>
                  <a:gd name="T16" fmla="*/ 0 w 49"/>
                  <a:gd name="T17" fmla="*/ 17 h 27"/>
                  <a:gd name="T18" fmla="*/ 4 w 49"/>
                  <a:gd name="T19" fmla="*/ 19 h 27"/>
                  <a:gd name="T20" fmla="*/ 16 w 49"/>
                  <a:gd name="T21" fmla="*/ 25 h 27"/>
                  <a:gd name="T22" fmla="*/ 27 w 49"/>
                  <a:gd name="T23" fmla="*/ 27 h 27"/>
                  <a:gd name="T24" fmla="*/ 33 w 49"/>
                  <a:gd name="T25" fmla="*/ 27 h 27"/>
                  <a:gd name="T26" fmla="*/ 42 w 49"/>
                  <a:gd name="T27" fmla="*/ 27 h 27"/>
                  <a:gd name="T28" fmla="*/ 49 w 49"/>
                  <a:gd name="T29" fmla="*/ 25 h 27"/>
                  <a:gd name="T30" fmla="*/ 44 w 49"/>
                  <a:gd name="T31" fmla="*/ 13 h 27"/>
                  <a:gd name="T32" fmla="*/ 38 w 49"/>
                  <a:gd name="T33" fmla="*/ 13 h 27"/>
                  <a:gd name="T34" fmla="*/ 31 w 49"/>
                  <a:gd name="T35" fmla="*/ 12 h 27"/>
                  <a:gd name="T36" fmla="*/ 29 w 49"/>
                  <a:gd name="T37" fmla="*/ 10 h 27"/>
                  <a:gd name="T38" fmla="*/ 18 w 49"/>
                  <a:gd name="T3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7">
                    <a:moveTo>
                      <a:pt x="18" y="2"/>
                    </a:moveTo>
                    <a:lnTo>
                      <a:pt x="18" y="2"/>
                    </a:lnTo>
                    <a:lnTo>
                      <a:pt x="11" y="4"/>
                    </a:lnTo>
                    <a:lnTo>
                      <a:pt x="13" y="0"/>
                    </a:lnTo>
                    <a:lnTo>
                      <a:pt x="9" y="0"/>
                    </a:lnTo>
                    <a:lnTo>
                      <a:pt x="2" y="4"/>
                    </a:lnTo>
                    <a:lnTo>
                      <a:pt x="2" y="10"/>
                    </a:lnTo>
                    <a:lnTo>
                      <a:pt x="2" y="13"/>
                    </a:lnTo>
                    <a:lnTo>
                      <a:pt x="0" y="17"/>
                    </a:lnTo>
                    <a:lnTo>
                      <a:pt x="4" y="19"/>
                    </a:lnTo>
                    <a:lnTo>
                      <a:pt x="16" y="25"/>
                    </a:lnTo>
                    <a:lnTo>
                      <a:pt x="27" y="27"/>
                    </a:lnTo>
                    <a:lnTo>
                      <a:pt x="33" y="27"/>
                    </a:lnTo>
                    <a:lnTo>
                      <a:pt x="42" y="27"/>
                    </a:lnTo>
                    <a:lnTo>
                      <a:pt x="49" y="25"/>
                    </a:lnTo>
                    <a:lnTo>
                      <a:pt x="44" y="13"/>
                    </a:lnTo>
                    <a:lnTo>
                      <a:pt x="38" y="13"/>
                    </a:lnTo>
                    <a:lnTo>
                      <a:pt x="31" y="12"/>
                    </a:lnTo>
                    <a:lnTo>
                      <a:pt x="29" y="10"/>
                    </a:ln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6" name="Freeform 1011"/>
              <p:cNvSpPr>
                <a:spLocks/>
              </p:cNvSpPr>
              <p:nvPr/>
            </p:nvSpPr>
            <p:spPr bwMode="auto">
              <a:xfrm>
                <a:off x="2991" y="1512"/>
                <a:ext cx="49" cy="27"/>
              </a:xfrm>
              <a:custGeom>
                <a:avLst/>
                <a:gdLst>
                  <a:gd name="T0" fmla="*/ 18 w 49"/>
                  <a:gd name="T1" fmla="*/ 2 h 27"/>
                  <a:gd name="T2" fmla="*/ 18 w 49"/>
                  <a:gd name="T3" fmla="*/ 2 h 27"/>
                  <a:gd name="T4" fmla="*/ 11 w 49"/>
                  <a:gd name="T5" fmla="*/ 4 h 27"/>
                  <a:gd name="T6" fmla="*/ 13 w 49"/>
                  <a:gd name="T7" fmla="*/ 0 h 27"/>
                  <a:gd name="T8" fmla="*/ 9 w 49"/>
                  <a:gd name="T9" fmla="*/ 0 h 27"/>
                  <a:gd name="T10" fmla="*/ 2 w 49"/>
                  <a:gd name="T11" fmla="*/ 4 h 27"/>
                  <a:gd name="T12" fmla="*/ 2 w 49"/>
                  <a:gd name="T13" fmla="*/ 10 h 27"/>
                  <a:gd name="T14" fmla="*/ 2 w 49"/>
                  <a:gd name="T15" fmla="*/ 13 h 27"/>
                  <a:gd name="T16" fmla="*/ 0 w 49"/>
                  <a:gd name="T17" fmla="*/ 17 h 27"/>
                  <a:gd name="T18" fmla="*/ 4 w 49"/>
                  <a:gd name="T19" fmla="*/ 19 h 27"/>
                  <a:gd name="T20" fmla="*/ 16 w 49"/>
                  <a:gd name="T21" fmla="*/ 25 h 27"/>
                  <a:gd name="T22" fmla="*/ 27 w 49"/>
                  <a:gd name="T23" fmla="*/ 27 h 27"/>
                  <a:gd name="T24" fmla="*/ 33 w 49"/>
                  <a:gd name="T25" fmla="*/ 27 h 27"/>
                  <a:gd name="T26" fmla="*/ 42 w 49"/>
                  <a:gd name="T27" fmla="*/ 27 h 27"/>
                  <a:gd name="T28" fmla="*/ 49 w 49"/>
                  <a:gd name="T29" fmla="*/ 25 h 27"/>
                  <a:gd name="T30" fmla="*/ 44 w 49"/>
                  <a:gd name="T31" fmla="*/ 13 h 27"/>
                  <a:gd name="T32" fmla="*/ 38 w 49"/>
                  <a:gd name="T33" fmla="*/ 13 h 27"/>
                  <a:gd name="T34" fmla="*/ 31 w 49"/>
                  <a:gd name="T35" fmla="*/ 12 h 27"/>
                  <a:gd name="T36" fmla="*/ 29 w 49"/>
                  <a:gd name="T37" fmla="*/ 10 h 27"/>
                  <a:gd name="T38" fmla="*/ 18 w 49"/>
                  <a:gd name="T3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7">
                    <a:moveTo>
                      <a:pt x="18" y="2"/>
                    </a:moveTo>
                    <a:lnTo>
                      <a:pt x="18" y="2"/>
                    </a:lnTo>
                    <a:lnTo>
                      <a:pt x="11" y="4"/>
                    </a:lnTo>
                    <a:lnTo>
                      <a:pt x="13" y="0"/>
                    </a:lnTo>
                    <a:lnTo>
                      <a:pt x="9" y="0"/>
                    </a:lnTo>
                    <a:lnTo>
                      <a:pt x="2" y="4"/>
                    </a:lnTo>
                    <a:lnTo>
                      <a:pt x="2" y="10"/>
                    </a:lnTo>
                    <a:lnTo>
                      <a:pt x="2" y="13"/>
                    </a:lnTo>
                    <a:lnTo>
                      <a:pt x="0" y="17"/>
                    </a:lnTo>
                    <a:lnTo>
                      <a:pt x="4" y="19"/>
                    </a:lnTo>
                    <a:lnTo>
                      <a:pt x="16" y="25"/>
                    </a:lnTo>
                    <a:lnTo>
                      <a:pt x="27" y="27"/>
                    </a:lnTo>
                    <a:lnTo>
                      <a:pt x="33" y="27"/>
                    </a:lnTo>
                    <a:lnTo>
                      <a:pt x="42" y="27"/>
                    </a:lnTo>
                    <a:lnTo>
                      <a:pt x="49" y="25"/>
                    </a:lnTo>
                    <a:lnTo>
                      <a:pt x="44" y="13"/>
                    </a:lnTo>
                    <a:lnTo>
                      <a:pt x="38" y="13"/>
                    </a:lnTo>
                    <a:lnTo>
                      <a:pt x="31" y="12"/>
                    </a:lnTo>
                    <a:lnTo>
                      <a:pt x="29" y="10"/>
                    </a:lnTo>
                    <a:lnTo>
                      <a:pt x="18"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6" name="Group 1015"/>
            <p:cNvGrpSpPr>
              <a:grpSpLocks/>
            </p:cNvGrpSpPr>
            <p:nvPr/>
          </p:nvGrpSpPr>
          <p:grpSpPr bwMode="auto">
            <a:xfrm>
              <a:off x="3423" y="2022"/>
              <a:ext cx="9" cy="17"/>
              <a:chOff x="3423" y="2022"/>
              <a:chExt cx="9" cy="17"/>
            </a:xfrm>
            <a:grpFill/>
          </p:grpSpPr>
          <p:sp>
            <p:nvSpPr>
              <p:cNvPr id="2803" name="Freeform 1013"/>
              <p:cNvSpPr>
                <a:spLocks/>
              </p:cNvSpPr>
              <p:nvPr/>
            </p:nvSpPr>
            <p:spPr bwMode="auto">
              <a:xfrm>
                <a:off x="3423" y="2022"/>
                <a:ext cx="9" cy="17"/>
              </a:xfrm>
              <a:custGeom>
                <a:avLst/>
                <a:gdLst>
                  <a:gd name="T0" fmla="*/ 0 w 9"/>
                  <a:gd name="T1" fmla="*/ 13 h 17"/>
                  <a:gd name="T2" fmla="*/ 5 w 9"/>
                  <a:gd name="T3" fmla="*/ 15 h 17"/>
                  <a:gd name="T4" fmla="*/ 9 w 9"/>
                  <a:gd name="T5" fmla="*/ 17 h 17"/>
                  <a:gd name="T6" fmla="*/ 9 w 9"/>
                  <a:gd name="T7" fmla="*/ 4 h 17"/>
                  <a:gd name="T8" fmla="*/ 9 w 9"/>
                  <a:gd name="T9" fmla="*/ 0 h 17"/>
                  <a:gd name="T10" fmla="*/ 7 w 9"/>
                  <a:gd name="T11" fmla="*/ 0 h 17"/>
                  <a:gd name="T12" fmla="*/ 3 w 9"/>
                  <a:gd name="T13" fmla="*/ 6 h 17"/>
                  <a:gd name="T14" fmla="*/ 0 w 9"/>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0" y="13"/>
                    </a:moveTo>
                    <a:lnTo>
                      <a:pt x="5" y="15"/>
                    </a:lnTo>
                    <a:lnTo>
                      <a:pt x="9" y="17"/>
                    </a:lnTo>
                    <a:lnTo>
                      <a:pt x="9" y="4"/>
                    </a:lnTo>
                    <a:lnTo>
                      <a:pt x="9" y="0"/>
                    </a:lnTo>
                    <a:lnTo>
                      <a:pt x="7" y="0"/>
                    </a:lnTo>
                    <a:lnTo>
                      <a:pt x="3" y="6"/>
                    </a:lnTo>
                    <a:lnTo>
                      <a:pt x="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4" name="Freeform 1014"/>
              <p:cNvSpPr>
                <a:spLocks/>
              </p:cNvSpPr>
              <p:nvPr/>
            </p:nvSpPr>
            <p:spPr bwMode="auto">
              <a:xfrm>
                <a:off x="3423" y="2022"/>
                <a:ext cx="9" cy="17"/>
              </a:xfrm>
              <a:custGeom>
                <a:avLst/>
                <a:gdLst>
                  <a:gd name="T0" fmla="*/ 0 w 9"/>
                  <a:gd name="T1" fmla="*/ 13 h 17"/>
                  <a:gd name="T2" fmla="*/ 5 w 9"/>
                  <a:gd name="T3" fmla="*/ 15 h 17"/>
                  <a:gd name="T4" fmla="*/ 9 w 9"/>
                  <a:gd name="T5" fmla="*/ 17 h 17"/>
                  <a:gd name="T6" fmla="*/ 9 w 9"/>
                  <a:gd name="T7" fmla="*/ 4 h 17"/>
                  <a:gd name="T8" fmla="*/ 9 w 9"/>
                  <a:gd name="T9" fmla="*/ 0 h 17"/>
                  <a:gd name="T10" fmla="*/ 7 w 9"/>
                  <a:gd name="T11" fmla="*/ 0 h 17"/>
                  <a:gd name="T12" fmla="*/ 3 w 9"/>
                  <a:gd name="T13" fmla="*/ 6 h 17"/>
                  <a:gd name="T14" fmla="*/ 0 w 9"/>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0" y="13"/>
                    </a:moveTo>
                    <a:lnTo>
                      <a:pt x="5" y="15"/>
                    </a:lnTo>
                    <a:lnTo>
                      <a:pt x="9" y="17"/>
                    </a:lnTo>
                    <a:lnTo>
                      <a:pt x="9" y="4"/>
                    </a:lnTo>
                    <a:lnTo>
                      <a:pt x="9" y="0"/>
                    </a:lnTo>
                    <a:lnTo>
                      <a:pt x="7" y="0"/>
                    </a:lnTo>
                    <a:lnTo>
                      <a:pt x="3" y="6"/>
                    </a:lnTo>
                    <a:lnTo>
                      <a:pt x="0"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7" name="Group 1018"/>
            <p:cNvGrpSpPr>
              <a:grpSpLocks/>
            </p:cNvGrpSpPr>
            <p:nvPr/>
          </p:nvGrpSpPr>
          <p:grpSpPr bwMode="auto">
            <a:xfrm>
              <a:off x="2587" y="1754"/>
              <a:ext cx="38" cy="86"/>
              <a:chOff x="2587" y="1754"/>
              <a:chExt cx="38" cy="86"/>
            </a:xfrm>
            <a:grpFill/>
          </p:grpSpPr>
          <p:sp>
            <p:nvSpPr>
              <p:cNvPr id="2801" name="Freeform 1016"/>
              <p:cNvSpPr>
                <a:spLocks/>
              </p:cNvSpPr>
              <p:nvPr/>
            </p:nvSpPr>
            <p:spPr bwMode="auto">
              <a:xfrm>
                <a:off x="2587" y="1754"/>
                <a:ext cx="38" cy="86"/>
              </a:xfrm>
              <a:custGeom>
                <a:avLst/>
                <a:gdLst>
                  <a:gd name="T0" fmla="*/ 34 w 38"/>
                  <a:gd name="T1" fmla="*/ 84 h 86"/>
                  <a:gd name="T2" fmla="*/ 34 w 38"/>
                  <a:gd name="T3" fmla="*/ 84 h 86"/>
                  <a:gd name="T4" fmla="*/ 32 w 38"/>
                  <a:gd name="T5" fmla="*/ 82 h 86"/>
                  <a:gd name="T6" fmla="*/ 34 w 38"/>
                  <a:gd name="T7" fmla="*/ 76 h 86"/>
                  <a:gd name="T8" fmla="*/ 34 w 38"/>
                  <a:gd name="T9" fmla="*/ 74 h 86"/>
                  <a:gd name="T10" fmla="*/ 32 w 38"/>
                  <a:gd name="T11" fmla="*/ 74 h 86"/>
                  <a:gd name="T12" fmla="*/ 29 w 38"/>
                  <a:gd name="T13" fmla="*/ 72 h 86"/>
                  <a:gd name="T14" fmla="*/ 27 w 38"/>
                  <a:gd name="T15" fmla="*/ 68 h 86"/>
                  <a:gd name="T16" fmla="*/ 29 w 38"/>
                  <a:gd name="T17" fmla="*/ 62 h 86"/>
                  <a:gd name="T18" fmla="*/ 32 w 38"/>
                  <a:gd name="T19" fmla="*/ 60 h 86"/>
                  <a:gd name="T20" fmla="*/ 29 w 38"/>
                  <a:gd name="T21" fmla="*/ 58 h 86"/>
                  <a:gd name="T22" fmla="*/ 27 w 38"/>
                  <a:gd name="T23" fmla="*/ 54 h 86"/>
                  <a:gd name="T24" fmla="*/ 27 w 38"/>
                  <a:gd name="T25" fmla="*/ 52 h 86"/>
                  <a:gd name="T26" fmla="*/ 32 w 38"/>
                  <a:gd name="T27" fmla="*/ 48 h 86"/>
                  <a:gd name="T28" fmla="*/ 32 w 38"/>
                  <a:gd name="T29" fmla="*/ 44 h 86"/>
                  <a:gd name="T30" fmla="*/ 32 w 38"/>
                  <a:gd name="T31" fmla="*/ 38 h 86"/>
                  <a:gd name="T32" fmla="*/ 32 w 38"/>
                  <a:gd name="T33" fmla="*/ 36 h 86"/>
                  <a:gd name="T34" fmla="*/ 34 w 38"/>
                  <a:gd name="T35" fmla="*/ 32 h 86"/>
                  <a:gd name="T36" fmla="*/ 36 w 38"/>
                  <a:gd name="T37" fmla="*/ 30 h 86"/>
                  <a:gd name="T38" fmla="*/ 36 w 38"/>
                  <a:gd name="T39" fmla="*/ 26 h 86"/>
                  <a:gd name="T40" fmla="*/ 32 w 38"/>
                  <a:gd name="T41" fmla="*/ 18 h 86"/>
                  <a:gd name="T42" fmla="*/ 29 w 38"/>
                  <a:gd name="T43" fmla="*/ 16 h 86"/>
                  <a:gd name="T44" fmla="*/ 32 w 38"/>
                  <a:gd name="T45" fmla="*/ 14 h 86"/>
                  <a:gd name="T46" fmla="*/ 36 w 38"/>
                  <a:gd name="T47" fmla="*/ 10 h 86"/>
                  <a:gd name="T48" fmla="*/ 38 w 38"/>
                  <a:gd name="T49" fmla="*/ 6 h 86"/>
                  <a:gd name="T50" fmla="*/ 36 w 38"/>
                  <a:gd name="T51" fmla="*/ 4 h 86"/>
                  <a:gd name="T52" fmla="*/ 34 w 38"/>
                  <a:gd name="T53" fmla="*/ 4 h 86"/>
                  <a:gd name="T54" fmla="*/ 32 w 38"/>
                  <a:gd name="T55" fmla="*/ 2 h 86"/>
                  <a:gd name="T56" fmla="*/ 21 w 38"/>
                  <a:gd name="T57" fmla="*/ 4 h 86"/>
                  <a:gd name="T58" fmla="*/ 16 w 38"/>
                  <a:gd name="T59" fmla="*/ 4 h 86"/>
                  <a:gd name="T60" fmla="*/ 16 w 38"/>
                  <a:gd name="T61" fmla="*/ 2 h 86"/>
                  <a:gd name="T62" fmla="*/ 16 w 38"/>
                  <a:gd name="T63" fmla="*/ 0 h 86"/>
                  <a:gd name="T64" fmla="*/ 14 w 38"/>
                  <a:gd name="T65" fmla="*/ 0 h 86"/>
                  <a:gd name="T66" fmla="*/ 12 w 38"/>
                  <a:gd name="T67" fmla="*/ 0 h 86"/>
                  <a:gd name="T68" fmla="*/ 7 w 38"/>
                  <a:gd name="T69" fmla="*/ 4 h 86"/>
                  <a:gd name="T70" fmla="*/ 9 w 38"/>
                  <a:gd name="T71" fmla="*/ 14 h 86"/>
                  <a:gd name="T72" fmla="*/ 12 w 38"/>
                  <a:gd name="T73" fmla="*/ 20 h 86"/>
                  <a:gd name="T74" fmla="*/ 12 w 38"/>
                  <a:gd name="T75" fmla="*/ 28 h 86"/>
                  <a:gd name="T76" fmla="*/ 7 w 38"/>
                  <a:gd name="T77" fmla="*/ 30 h 86"/>
                  <a:gd name="T78" fmla="*/ 3 w 38"/>
                  <a:gd name="T79" fmla="*/ 46 h 86"/>
                  <a:gd name="T80" fmla="*/ 0 w 38"/>
                  <a:gd name="T81" fmla="*/ 46 h 86"/>
                  <a:gd name="T82" fmla="*/ 0 w 38"/>
                  <a:gd name="T83" fmla="*/ 56 h 86"/>
                  <a:gd name="T84" fmla="*/ 5 w 38"/>
                  <a:gd name="T85" fmla="*/ 54 h 86"/>
                  <a:gd name="T86" fmla="*/ 5 w 38"/>
                  <a:gd name="T87" fmla="*/ 58 h 86"/>
                  <a:gd name="T88" fmla="*/ 3 w 38"/>
                  <a:gd name="T89" fmla="*/ 58 h 86"/>
                  <a:gd name="T90" fmla="*/ 3 w 38"/>
                  <a:gd name="T91" fmla="*/ 60 h 86"/>
                  <a:gd name="T92" fmla="*/ 3 w 38"/>
                  <a:gd name="T93" fmla="*/ 62 h 86"/>
                  <a:gd name="T94" fmla="*/ 7 w 38"/>
                  <a:gd name="T95" fmla="*/ 66 h 86"/>
                  <a:gd name="T96" fmla="*/ 7 w 38"/>
                  <a:gd name="T97" fmla="*/ 70 h 86"/>
                  <a:gd name="T98" fmla="*/ 7 w 38"/>
                  <a:gd name="T99" fmla="*/ 76 h 86"/>
                  <a:gd name="T100" fmla="*/ 5 w 38"/>
                  <a:gd name="T101" fmla="*/ 86 h 86"/>
                  <a:gd name="T102" fmla="*/ 18 w 38"/>
                  <a:gd name="T103" fmla="*/ 86 h 86"/>
                  <a:gd name="T104" fmla="*/ 34 w 38"/>
                  <a:gd name="T105"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86">
                    <a:moveTo>
                      <a:pt x="34" y="84"/>
                    </a:moveTo>
                    <a:lnTo>
                      <a:pt x="34" y="84"/>
                    </a:lnTo>
                    <a:lnTo>
                      <a:pt x="32" y="82"/>
                    </a:lnTo>
                    <a:lnTo>
                      <a:pt x="34" y="76"/>
                    </a:lnTo>
                    <a:lnTo>
                      <a:pt x="34" y="74"/>
                    </a:lnTo>
                    <a:lnTo>
                      <a:pt x="32" y="74"/>
                    </a:lnTo>
                    <a:lnTo>
                      <a:pt x="29" y="72"/>
                    </a:lnTo>
                    <a:lnTo>
                      <a:pt x="27" y="68"/>
                    </a:lnTo>
                    <a:lnTo>
                      <a:pt x="29" y="62"/>
                    </a:lnTo>
                    <a:lnTo>
                      <a:pt x="32" y="60"/>
                    </a:lnTo>
                    <a:lnTo>
                      <a:pt x="29" y="58"/>
                    </a:lnTo>
                    <a:lnTo>
                      <a:pt x="27" y="54"/>
                    </a:lnTo>
                    <a:lnTo>
                      <a:pt x="27" y="52"/>
                    </a:lnTo>
                    <a:lnTo>
                      <a:pt x="32" y="48"/>
                    </a:lnTo>
                    <a:lnTo>
                      <a:pt x="32" y="44"/>
                    </a:lnTo>
                    <a:lnTo>
                      <a:pt x="32" y="38"/>
                    </a:lnTo>
                    <a:lnTo>
                      <a:pt x="32" y="36"/>
                    </a:lnTo>
                    <a:lnTo>
                      <a:pt x="34" y="32"/>
                    </a:lnTo>
                    <a:lnTo>
                      <a:pt x="36" y="30"/>
                    </a:lnTo>
                    <a:lnTo>
                      <a:pt x="36" y="26"/>
                    </a:lnTo>
                    <a:lnTo>
                      <a:pt x="32" y="18"/>
                    </a:lnTo>
                    <a:lnTo>
                      <a:pt x="29" y="16"/>
                    </a:lnTo>
                    <a:lnTo>
                      <a:pt x="32" y="14"/>
                    </a:lnTo>
                    <a:lnTo>
                      <a:pt x="36" y="10"/>
                    </a:lnTo>
                    <a:lnTo>
                      <a:pt x="38" y="6"/>
                    </a:lnTo>
                    <a:lnTo>
                      <a:pt x="36" y="4"/>
                    </a:lnTo>
                    <a:lnTo>
                      <a:pt x="34" y="4"/>
                    </a:lnTo>
                    <a:lnTo>
                      <a:pt x="32" y="2"/>
                    </a:lnTo>
                    <a:lnTo>
                      <a:pt x="21" y="4"/>
                    </a:lnTo>
                    <a:lnTo>
                      <a:pt x="16" y="4"/>
                    </a:lnTo>
                    <a:lnTo>
                      <a:pt x="16" y="2"/>
                    </a:lnTo>
                    <a:lnTo>
                      <a:pt x="16" y="0"/>
                    </a:lnTo>
                    <a:lnTo>
                      <a:pt x="14" y="0"/>
                    </a:lnTo>
                    <a:lnTo>
                      <a:pt x="12" y="0"/>
                    </a:lnTo>
                    <a:lnTo>
                      <a:pt x="7" y="4"/>
                    </a:lnTo>
                    <a:lnTo>
                      <a:pt x="9" y="14"/>
                    </a:lnTo>
                    <a:lnTo>
                      <a:pt x="12" y="20"/>
                    </a:lnTo>
                    <a:lnTo>
                      <a:pt x="12" y="28"/>
                    </a:lnTo>
                    <a:lnTo>
                      <a:pt x="7" y="30"/>
                    </a:lnTo>
                    <a:lnTo>
                      <a:pt x="3" y="46"/>
                    </a:lnTo>
                    <a:lnTo>
                      <a:pt x="0" y="46"/>
                    </a:lnTo>
                    <a:lnTo>
                      <a:pt x="0" y="56"/>
                    </a:lnTo>
                    <a:lnTo>
                      <a:pt x="5" y="54"/>
                    </a:lnTo>
                    <a:lnTo>
                      <a:pt x="5" y="58"/>
                    </a:lnTo>
                    <a:lnTo>
                      <a:pt x="3" y="58"/>
                    </a:lnTo>
                    <a:lnTo>
                      <a:pt x="3" y="60"/>
                    </a:lnTo>
                    <a:lnTo>
                      <a:pt x="3" y="62"/>
                    </a:lnTo>
                    <a:lnTo>
                      <a:pt x="7" y="66"/>
                    </a:lnTo>
                    <a:lnTo>
                      <a:pt x="7" y="70"/>
                    </a:lnTo>
                    <a:lnTo>
                      <a:pt x="7" y="76"/>
                    </a:lnTo>
                    <a:lnTo>
                      <a:pt x="5" y="86"/>
                    </a:lnTo>
                    <a:lnTo>
                      <a:pt x="18" y="86"/>
                    </a:lnTo>
                    <a:lnTo>
                      <a:pt x="34" y="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2" name="Freeform 1017"/>
              <p:cNvSpPr>
                <a:spLocks/>
              </p:cNvSpPr>
              <p:nvPr/>
            </p:nvSpPr>
            <p:spPr bwMode="auto">
              <a:xfrm>
                <a:off x="2587" y="1754"/>
                <a:ext cx="38" cy="86"/>
              </a:xfrm>
              <a:custGeom>
                <a:avLst/>
                <a:gdLst>
                  <a:gd name="T0" fmla="*/ 34 w 38"/>
                  <a:gd name="T1" fmla="*/ 84 h 86"/>
                  <a:gd name="T2" fmla="*/ 34 w 38"/>
                  <a:gd name="T3" fmla="*/ 84 h 86"/>
                  <a:gd name="T4" fmla="*/ 32 w 38"/>
                  <a:gd name="T5" fmla="*/ 82 h 86"/>
                  <a:gd name="T6" fmla="*/ 34 w 38"/>
                  <a:gd name="T7" fmla="*/ 76 h 86"/>
                  <a:gd name="T8" fmla="*/ 34 w 38"/>
                  <a:gd name="T9" fmla="*/ 74 h 86"/>
                  <a:gd name="T10" fmla="*/ 32 w 38"/>
                  <a:gd name="T11" fmla="*/ 74 h 86"/>
                  <a:gd name="T12" fmla="*/ 29 w 38"/>
                  <a:gd name="T13" fmla="*/ 72 h 86"/>
                  <a:gd name="T14" fmla="*/ 27 w 38"/>
                  <a:gd name="T15" fmla="*/ 68 h 86"/>
                  <a:gd name="T16" fmla="*/ 29 w 38"/>
                  <a:gd name="T17" fmla="*/ 62 h 86"/>
                  <a:gd name="T18" fmla="*/ 32 w 38"/>
                  <a:gd name="T19" fmla="*/ 60 h 86"/>
                  <a:gd name="T20" fmla="*/ 29 w 38"/>
                  <a:gd name="T21" fmla="*/ 58 h 86"/>
                  <a:gd name="T22" fmla="*/ 27 w 38"/>
                  <a:gd name="T23" fmla="*/ 54 h 86"/>
                  <a:gd name="T24" fmla="*/ 27 w 38"/>
                  <a:gd name="T25" fmla="*/ 52 h 86"/>
                  <a:gd name="T26" fmla="*/ 32 w 38"/>
                  <a:gd name="T27" fmla="*/ 48 h 86"/>
                  <a:gd name="T28" fmla="*/ 32 w 38"/>
                  <a:gd name="T29" fmla="*/ 44 h 86"/>
                  <a:gd name="T30" fmla="*/ 32 w 38"/>
                  <a:gd name="T31" fmla="*/ 38 h 86"/>
                  <a:gd name="T32" fmla="*/ 32 w 38"/>
                  <a:gd name="T33" fmla="*/ 36 h 86"/>
                  <a:gd name="T34" fmla="*/ 34 w 38"/>
                  <a:gd name="T35" fmla="*/ 32 h 86"/>
                  <a:gd name="T36" fmla="*/ 36 w 38"/>
                  <a:gd name="T37" fmla="*/ 30 h 86"/>
                  <a:gd name="T38" fmla="*/ 36 w 38"/>
                  <a:gd name="T39" fmla="*/ 26 h 86"/>
                  <a:gd name="T40" fmla="*/ 32 w 38"/>
                  <a:gd name="T41" fmla="*/ 18 h 86"/>
                  <a:gd name="T42" fmla="*/ 29 w 38"/>
                  <a:gd name="T43" fmla="*/ 16 h 86"/>
                  <a:gd name="T44" fmla="*/ 32 w 38"/>
                  <a:gd name="T45" fmla="*/ 14 h 86"/>
                  <a:gd name="T46" fmla="*/ 36 w 38"/>
                  <a:gd name="T47" fmla="*/ 10 h 86"/>
                  <a:gd name="T48" fmla="*/ 38 w 38"/>
                  <a:gd name="T49" fmla="*/ 6 h 86"/>
                  <a:gd name="T50" fmla="*/ 36 w 38"/>
                  <a:gd name="T51" fmla="*/ 4 h 86"/>
                  <a:gd name="T52" fmla="*/ 34 w 38"/>
                  <a:gd name="T53" fmla="*/ 4 h 86"/>
                  <a:gd name="T54" fmla="*/ 32 w 38"/>
                  <a:gd name="T55" fmla="*/ 2 h 86"/>
                  <a:gd name="T56" fmla="*/ 21 w 38"/>
                  <a:gd name="T57" fmla="*/ 4 h 86"/>
                  <a:gd name="T58" fmla="*/ 16 w 38"/>
                  <a:gd name="T59" fmla="*/ 4 h 86"/>
                  <a:gd name="T60" fmla="*/ 16 w 38"/>
                  <a:gd name="T61" fmla="*/ 2 h 86"/>
                  <a:gd name="T62" fmla="*/ 16 w 38"/>
                  <a:gd name="T63" fmla="*/ 0 h 86"/>
                  <a:gd name="T64" fmla="*/ 14 w 38"/>
                  <a:gd name="T65" fmla="*/ 0 h 86"/>
                  <a:gd name="T66" fmla="*/ 12 w 38"/>
                  <a:gd name="T67" fmla="*/ 0 h 86"/>
                  <a:gd name="T68" fmla="*/ 7 w 38"/>
                  <a:gd name="T69" fmla="*/ 4 h 86"/>
                  <a:gd name="T70" fmla="*/ 9 w 38"/>
                  <a:gd name="T71" fmla="*/ 14 h 86"/>
                  <a:gd name="T72" fmla="*/ 12 w 38"/>
                  <a:gd name="T73" fmla="*/ 20 h 86"/>
                  <a:gd name="T74" fmla="*/ 12 w 38"/>
                  <a:gd name="T75" fmla="*/ 28 h 86"/>
                  <a:gd name="T76" fmla="*/ 7 w 38"/>
                  <a:gd name="T77" fmla="*/ 30 h 86"/>
                  <a:gd name="T78" fmla="*/ 3 w 38"/>
                  <a:gd name="T79" fmla="*/ 46 h 86"/>
                  <a:gd name="T80" fmla="*/ 0 w 38"/>
                  <a:gd name="T81" fmla="*/ 46 h 86"/>
                  <a:gd name="T82" fmla="*/ 0 w 38"/>
                  <a:gd name="T83" fmla="*/ 56 h 86"/>
                  <a:gd name="T84" fmla="*/ 5 w 38"/>
                  <a:gd name="T85" fmla="*/ 54 h 86"/>
                  <a:gd name="T86" fmla="*/ 5 w 38"/>
                  <a:gd name="T87" fmla="*/ 58 h 86"/>
                  <a:gd name="T88" fmla="*/ 3 w 38"/>
                  <a:gd name="T89" fmla="*/ 58 h 86"/>
                  <a:gd name="T90" fmla="*/ 3 w 38"/>
                  <a:gd name="T91" fmla="*/ 60 h 86"/>
                  <a:gd name="T92" fmla="*/ 3 w 38"/>
                  <a:gd name="T93" fmla="*/ 62 h 86"/>
                  <a:gd name="T94" fmla="*/ 7 w 38"/>
                  <a:gd name="T95" fmla="*/ 66 h 86"/>
                  <a:gd name="T96" fmla="*/ 7 w 38"/>
                  <a:gd name="T97" fmla="*/ 70 h 86"/>
                  <a:gd name="T98" fmla="*/ 7 w 38"/>
                  <a:gd name="T99" fmla="*/ 76 h 86"/>
                  <a:gd name="T100" fmla="*/ 5 w 38"/>
                  <a:gd name="T101" fmla="*/ 86 h 86"/>
                  <a:gd name="T102" fmla="*/ 18 w 38"/>
                  <a:gd name="T103" fmla="*/ 86 h 86"/>
                  <a:gd name="T104" fmla="*/ 34 w 38"/>
                  <a:gd name="T105"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86">
                    <a:moveTo>
                      <a:pt x="34" y="84"/>
                    </a:moveTo>
                    <a:lnTo>
                      <a:pt x="34" y="84"/>
                    </a:lnTo>
                    <a:lnTo>
                      <a:pt x="32" y="82"/>
                    </a:lnTo>
                    <a:lnTo>
                      <a:pt x="34" y="76"/>
                    </a:lnTo>
                    <a:lnTo>
                      <a:pt x="34" y="74"/>
                    </a:lnTo>
                    <a:lnTo>
                      <a:pt x="32" y="74"/>
                    </a:lnTo>
                    <a:lnTo>
                      <a:pt x="29" y="72"/>
                    </a:lnTo>
                    <a:lnTo>
                      <a:pt x="27" y="68"/>
                    </a:lnTo>
                    <a:lnTo>
                      <a:pt x="29" y="62"/>
                    </a:lnTo>
                    <a:lnTo>
                      <a:pt x="32" y="60"/>
                    </a:lnTo>
                    <a:lnTo>
                      <a:pt x="29" y="58"/>
                    </a:lnTo>
                    <a:lnTo>
                      <a:pt x="27" y="54"/>
                    </a:lnTo>
                    <a:lnTo>
                      <a:pt x="27" y="52"/>
                    </a:lnTo>
                    <a:lnTo>
                      <a:pt x="32" y="48"/>
                    </a:lnTo>
                    <a:lnTo>
                      <a:pt x="32" y="44"/>
                    </a:lnTo>
                    <a:lnTo>
                      <a:pt x="32" y="38"/>
                    </a:lnTo>
                    <a:lnTo>
                      <a:pt x="32" y="36"/>
                    </a:lnTo>
                    <a:lnTo>
                      <a:pt x="34" y="32"/>
                    </a:lnTo>
                    <a:lnTo>
                      <a:pt x="36" y="30"/>
                    </a:lnTo>
                    <a:lnTo>
                      <a:pt x="36" y="26"/>
                    </a:lnTo>
                    <a:lnTo>
                      <a:pt x="32" y="18"/>
                    </a:lnTo>
                    <a:lnTo>
                      <a:pt x="29" y="16"/>
                    </a:lnTo>
                    <a:lnTo>
                      <a:pt x="32" y="14"/>
                    </a:lnTo>
                    <a:lnTo>
                      <a:pt x="36" y="10"/>
                    </a:lnTo>
                    <a:lnTo>
                      <a:pt x="38" y="6"/>
                    </a:lnTo>
                    <a:lnTo>
                      <a:pt x="36" y="4"/>
                    </a:lnTo>
                    <a:lnTo>
                      <a:pt x="34" y="4"/>
                    </a:lnTo>
                    <a:lnTo>
                      <a:pt x="32" y="2"/>
                    </a:lnTo>
                    <a:lnTo>
                      <a:pt x="21" y="4"/>
                    </a:lnTo>
                    <a:lnTo>
                      <a:pt x="16" y="4"/>
                    </a:lnTo>
                    <a:lnTo>
                      <a:pt x="16" y="2"/>
                    </a:lnTo>
                    <a:lnTo>
                      <a:pt x="16" y="0"/>
                    </a:lnTo>
                    <a:lnTo>
                      <a:pt x="14" y="0"/>
                    </a:lnTo>
                    <a:lnTo>
                      <a:pt x="12" y="0"/>
                    </a:lnTo>
                    <a:lnTo>
                      <a:pt x="7" y="4"/>
                    </a:lnTo>
                    <a:lnTo>
                      <a:pt x="9" y="14"/>
                    </a:lnTo>
                    <a:lnTo>
                      <a:pt x="12" y="20"/>
                    </a:lnTo>
                    <a:lnTo>
                      <a:pt x="12" y="28"/>
                    </a:lnTo>
                    <a:lnTo>
                      <a:pt x="7" y="30"/>
                    </a:lnTo>
                    <a:lnTo>
                      <a:pt x="3" y="46"/>
                    </a:lnTo>
                    <a:lnTo>
                      <a:pt x="0" y="46"/>
                    </a:lnTo>
                    <a:lnTo>
                      <a:pt x="0" y="56"/>
                    </a:lnTo>
                    <a:lnTo>
                      <a:pt x="5" y="54"/>
                    </a:lnTo>
                    <a:lnTo>
                      <a:pt x="5" y="58"/>
                    </a:lnTo>
                    <a:lnTo>
                      <a:pt x="3" y="58"/>
                    </a:lnTo>
                    <a:lnTo>
                      <a:pt x="3" y="60"/>
                    </a:lnTo>
                    <a:lnTo>
                      <a:pt x="3" y="62"/>
                    </a:lnTo>
                    <a:lnTo>
                      <a:pt x="7" y="66"/>
                    </a:lnTo>
                    <a:lnTo>
                      <a:pt x="7" y="70"/>
                    </a:lnTo>
                    <a:lnTo>
                      <a:pt x="7" y="76"/>
                    </a:lnTo>
                    <a:lnTo>
                      <a:pt x="5" y="86"/>
                    </a:lnTo>
                    <a:lnTo>
                      <a:pt x="18" y="86"/>
                    </a:lnTo>
                    <a:lnTo>
                      <a:pt x="34" y="8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8" name="Group 1021"/>
            <p:cNvGrpSpPr>
              <a:grpSpLocks/>
            </p:cNvGrpSpPr>
            <p:nvPr/>
          </p:nvGrpSpPr>
          <p:grpSpPr bwMode="auto">
            <a:xfrm>
              <a:off x="2914" y="1523"/>
              <a:ext cx="151" cy="112"/>
              <a:chOff x="2914" y="1523"/>
              <a:chExt cx="151" cy="112"/>
            </a:xfrm>
            <a:grpFill/>
          </p:grpSpPr>
          <p:sp>
            <p:nvSpPr>
              <p:cNvPr id="2799" name="Freeform 1019"/>
              <p:cNvSpPr>
                <a:spLocks/>
              </p:cNvSpPr>
              <p:nvPr/>
            </p:nvSpPr>
            <p:spPr bwMode="auto">
              <a:xfrm>
                <a:off x="2914" y="1523"/>
                <a:ext cx="151" cy="112"/>
              </a:xfrm>
              <a:custGeom>
                <a:avLst/>
                <a:gdLst>
                  <a:gd name="T0" fmla="*/ 78 w 151"/>
                  <a:gd name="T1" fmla="*/ 8 h 112"/>
                  <a:gd name="T2" fmla="*/ 73 w 151"/>
                  <a:gd name="T3" fmla="*/ 4 h 112"/>
                  <a:gd name="T4" fmla="*/ 67 w 151"/>
                  <a:gd name="T5" fmla="*/ 8 h 112"/>
                  <a:gd name="T6" fmla="*/ 60 w 151"/>
                  <a:gd name="T7" fmla="*/ 4 h 112"/>
                  <a:gd name="T8" fmla="*/ 60 w 151"/>
                  <a:gd name="T9" fmla="*/ 2 h 112"/>
                  <a:gd name="T10" fmla="*/ 44 w 151"/>
                  <a:gd name="T11" fmla="*/ 4 h 112"/>
                  <a:gd name="T12" fmla="*/ 22 w 151"/>
                  <a:gd name="T13" fmla="*/ 14 h 112"/>
                  <a:gd name="T14" fmla="*/ 2 w 151"/>
                  <a:gd name="T15" fmla="*/ 16 h 112"/>
                  <a:gd name="T16" fmla="*/ 2 w 151"/>
                  <a:gd name="T17" fmla="*/ 28 h 112"/>
                  <a:gd name="T18" fmla="*/ 2 w 151"/>
                  <a:gd name="T19" fmla="*/ 32 h 112"/>
                  <a:gd name="T20" fmla="*/ 4 w 151"/>
                  <a:gd name="T21" fmla="*/ 46 h 112"/>
                  <a:gd name="T22" fmla="*/ 6 w 151"/>
                  <a:gd name="T23" fmla="*/ 52 h 112"/>
                  <a:gd name="T24" fmla="*/ 11 w 151"/>
                  <a:gd name="T25" fmla="*/ 70 h 112"/>
                  <a:gd name="T26" fmla="*/ 22 w 151"/>
                  <a:gd name="T27" fmla="*/ 74 h 112"/>
                  <a:gd name="T28" fmla="*/ 26 w 151"/>
                  <a:gd name="T29" fmla="*/ 74 h 112"/>
                  <a:gd name="T30" fmla="*/ 31 w 151"/>
                  <a:gd name="T31" fmla="*/ 76 h 112"/>
                  <a:gd name="T32" fmla="*/ 40 w 151"/>
                  <a:gd name="T33" fmla="*/ 82 h 112"/>
                  <a:gd name="T34" fmla="*/ 46 w 151"/>
                  <a:gd name="T35" fmla="*/ 82 h 112"/>
                  <a:gd name="T36" fmla="*/ 51 w 151"/>
                  <a:gd name="T37" fmla="*/ 86 h 112"/>
                  <a:gd name="T38" fmla="*/ 53 w 151"/>
                  <a:gd name="T39" fmla="*/ 88 h 112"/>
                  <a:gd name="T40" fmla="*/ 58 w 151"/>
                  <a:gd name="T41" fmla="*/ 94 h 112"/>
                  <a:gd name="T42" fmla="*/ 67 w 151"/>
                  <a:gd name="T43" fmla="*/ 94 h 112"/>
                  <a:gd name="T44" fmla="*/ 78 w 151"/>
                  <a:gd name="T45" fmla="*/ 98 h 112"/>
                  <a:gd name="T46" fmla="*/ 87 w 151"/>
                  <a:gd name="T47" fmla="*/ 100 h 112"/>
                  <a:gd name="T48" fmla="*/ 89 w 151"/>
                  <a:gd name="T49" fmla="*/ 96 h 112"/>
                  <a:gd name="T50" fmla="*/ 98 w 151"/>
                  <a:gd name="T51" fmla="*/ 96 h 112"/>
                  <a:gd name="T52" fmla="*/ 107 w 151"/>
                  <a:gd name="T53" fmla="*/ 90 h 112"/>
                  <a:gd name="T54" fmla="*/ 116 w 151"/>
                  <a:gd name="T55" fmla="*/ 94 h 112"/>
                  <a:gd name="T56" fmla="*/ 122 w 151"/>
                  <a:gd name="T57" fmla="*/ 98 h 112"/>
                  <a:gd name="T58" fmla="*/ 129 w 151"/>
                  <a:gd name="T59" fmla="*/ 102 h 112"/>
                  <a:gd name="T60" fmla="*/ 134 w 151"/>
                  <a:gd name="T61" fmla="*/ 110 h 112"/>
                  <a:gd name="T62" fmla="*/ 140 w 151"/>
                  <a:gd name="T63" fmla="*/ 110 h 112"/>
                  <a:gd name="T64" fmla="*/ 145 w 151"/>
                  <a:gd name="T65" fmla="*/ 106 h 112"/>
                  <a:gd name="T66" fmla="*/ 142 w 151"/>
                  <a:gd name="T67" fmla="*/ 100 h 112"/>
                  <a:gd name="T68" fmla="*/ 147 w 151"/>
                  <a:gd name="T69" fmla="*/ 90 h 112"/>
                  <a:gd name="T70" fmla="*/ 147 w 151"/>
                  <a:gd name="T71" fmla="*/ 78 h 112"/>
                  <a:gd name="T72" fmla="*/ 145 w 151"/>
                  <a:gd name="T73" fmla="*/ 72 h 112"/>
                  <a:gd name="T74" fmla="*/ 147 w 151"/>
                  <a:gd name="T75" fmla="*/ 64 h 112"/>
                  <a:gd name="T76" fmla="*/ 149 w 151"/>
                  <a:gd name="T77" fmla="*/ 60 h 112"/>
                  <a:gd name="T78" fmla="*/ 147 w 151"/>
                  <a:gd name="T79" fmla="*/ 52 h 112"/>
                  <a:gd name="T80" fmla="*/ 147 w 151"/>
                  <a:gd name="T81" fmla="*/ 40 h 112"/>
                  <a:gd name="T82" fmla="*/ 151 w 151"/>
                  <a:gd name="T83" fmla="*/ 32 h 112"/>
                  <a:gd name="T84" fmla="*/ 147 w 151"/>
                  <a:gd name="T85" fmla="*/ 24 h 112"/>
                  <a:gd name="T86" fmla="*/ 147 w 151"/>
                  <a:gd name="T87" fmla="*/ 18 h 112"/>
                  <a:gd name="T88" fmla="*/ 134 w 151"/>
                  <a:gd name="T89" fmla="*/ 14 h 112"/>
                  <a:gd name="T90" fmla="*/ 120 w 151"/>
                  <a:gd name="T91" fmla="*/ 16 h 112"/>
                  <a:gd name="T92" fmla="*/ 104 w 151"/>
                  <a:gd name="T93" fmla="*/ 16 h 112"/>
                  <a:gd name="T94" fmla="*/ 82 w 151"/>
                  <a:gd name="T95" fmla="*/ 10 h 112"/>
                  <a:gd name="T96" fmla="*/ 78 w 151"/>
                  <a:gd name="T97"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112">
                    <a:moveTo>
                      <a:pt x="78" y="8"/>
                    </a:moveTo>
                    <a:lnTo>
                      <a:pt x="78" y="8"/>
                    </a:lnTo>
                    <a:lnTo>
                      <a:pt x="73" y="6"/>
                    </a:lnTo>
                    <a:lnTo>
                      <a:pt x="73" y="4"/>
                    </a:lnTo>
                    <a:lnTo>
                      <a:pt x="71" y="4"/>
                    </a:lnTo>
                    <a:lnTo>
                      <a:pt x="67" y="8"/>
                    </a:lnTo>
                    <a:lnTo>
                      <a:pt x="60" y="10"/>
                    </a:lnTo>
                    <a:lnTo>
                      <a:pt x="60" y="4"/>
                    </a:lnTo>
                    <a:lnTo>
                      <a:pt x="62" y="4"/>
                    </a:lnTo>
                    <a:lnTo>
                      <a:pt x="60" y="2"/>
                    </a:lnTo>
                    <a:lnTo>
                      <a:pt x="55" y="0"/>
                    </a:lnTo>
                    <a:lnTo>
                      <a:pt x="44" y="4"/>
                    </a:lnTo>
                    <a:lnTo>
                      <a:pt x="33" y="8"/>
                    </a:lnTo>
                    <a:lnTo>
                      <a:pt x="22" y="14"/>
                    </a:lnTo>
                    <a:lnTo>
                      <a:pt x="9" y="16"/>
                    </a:lnTo>
                    <a:lnTo>
                      <a:pt x="2" y="16"/>
                    </a:lnTo>
                    <a:lnTo>
                      <a:pt x="2" y="22"/>
                    </a:lnTo>
                    <a:lnTo>
                      <a:pt x="2" y="28"/>
                    </a:lnTo>
                    <a:lnTo>
                      <a:pt x="0" y="30"/>
                    </a:lnTo>
                    <a:lnTo>
                      <a:pt x="2" y="32"/>
                    </a:lnTo>
                    <a:lnTo>
                      <a:pt x="4" y="36"/>
                    </a:lnTo>
                    <a:lnTo>
                      <a:pt x="4" y="46"/>
                    </a:lnTo>
                    <a:lnTo>
                      <a:pt x="4" y="50"/>
                    </a:lnTo>
                    <a:lnTo>
                      <a:pt x="6" y="52"/>
                    </a:lnTo>
                    <a:lnTo>
                      <a:pt x="6" y="68"/>
                    </a:lnTo>
                    <a:lnTo>
                      <a:pt x="11" y="70"/>
                    </a:lnTo>
                    <a:lnTo>
                      <a:pt x="20" y="72"/>
                    </a:lnTo>
                    <a:lnTo>
                      <a:pt x="22" y="74"/>
                    </a:lnTo>
                    <a:lnTo>
                      <a:pt x="24" y="74"/>
                    </a:lnTo>
                    <a:lnTo>
                      <a:pt x="26" y="74"/>
                    </a:lnTo>
                    <a:lnTo>
                      <a:pt x="29" y="74"/>
                    </a:lnTo>
                    <a:lnTo>
                      <a:pt x="31" y="76"/>
                    </a:lnTo>
                    <a:lnTo>
                      <a:pt x="35" y="80"/>
                    </a:lnTo>
                    <a:lnTo>
                      <a:pt x="40" y="82"/>
                    </a:lnTo>
                    <a:lnTo>
                      <a:pt x="44" y="82"/>
                    </a:lnTo>
                    <a:lnTo>
                      <a:pt x="46" y="82"/>
                    </a:lnTo>
                    <a:lnTo>
                      <a:pt x="49" y="84"/>
                    </a:lnTo>
                    <a:lnTo>
                      <a:pt x="51" y="86"/>
                    </a:lnTo>
                    <a:lnTo>
                      <a:pt x="51" y="88"/>
                    </a:lnTo>
                    <a:lnTo>
                      <a:pt x="53" y="88"/>
                    </a:lnTo>
                    <a:lnTo>
                      <a:pt x="55" y="90"/>
                    </a:lnTo>
                    <a:lnTo>
                      <a:pt x="58" y="94"/>
                    </a:lnTo>
                    <a:lnTo>
                      <a:pt x="62" y="94"/>
                    </a:lnTo>
                    <a:lnTo>
                      <a:pt x="67" y="94"/>
                    </a:lnTo>
                    <a:lnTo>
                      <a:pt x="71" y="94"/>
                    </a:lnTo>
                    <a:lnTo>
                      <a:pt x="78" y="98"/>
                    </a:lnTo>
                    <a:lnTo>
                      <a:pt x="84" y="100"/>
                    </a:lnTo>
                    <a:lnTo>
                      <a:pt x="87" y="100"/>
                    </a:lnTo>
                    <a:lnTo>
                      <a:pt x="89" y="98"/>
                    </a:lnTo>
                    <a:lnTo>
                      <a:pt x="89" y="96"/>
                    </a:lnTo>
                    <a:lnTo>
                      <a:pt x="91" y="96"/>
                    </a:lnTo>
                    <a:lnTo>
                      <a:pt x="98" y="96"/>
                    </a:lnTo>
                    <a:lnTo>
                      <a:pt x="104" y="92"/>
                    </a:lnTo>
                    <a:lnTo>
                      <a:pt x="107" y="90"/>
                    </a:lnTo>
                    <a:lnTo>
                      <a:pt x="111" y="90"/>
                    </a:lnTo>
                    <a:lnTo>
                      <a:pt x="116" y="94"/>
                    </a:lnTo>
                    <a:lnTo>
                      <a:pt x="120" y="96"/>
                    </a:lnTo>
                    <a:lnTo>
                      <a:pt x="122" y="98"/>
                    </a:lnTo>
                    <a:lnTo>
                      <a:pt x="127" y="100"/>
                    </a:lnTo>
                    <a:lnTo>
                      <a:pt x="129" y="102"/>
                    </a:lnTo>
                    <a:lnTo>
                      <a:pt x="131" y="106"/>
                    </a:lnTo>
                    <a:lnTo>
                      <a:pt x="134" y="110"/>
                    </a:lnTo>
                    <a:lnTo>
                      <a:pt x="136" y="112"/>
                    </a:lnTo>
                    <a:lnTo>
                      <a:pt x="140" y="110"/>
                    </a:lnTo>
                    <a:lnTo>
                      <a:pt x="145" y="108"/>
                    </a:lnTo>
                    <a:lnTo>
                      <a:pt x="145" y="106"/>
                    </a:lnTo>
                    <a:lnTo>
                      <a:pt x="142" y="102"/>
                    </a:lnTo>
                    <a:lnTo>
                      <a:pt x="142" y="100"/>
                    </a:lnTo>
                    <a:lnTo>
                      <a:pt x="142" y="98"/>
                    </a:lnTo>
                    <a:lnTo>
                      <a:pt x="147" y="90"/>
                    </a:lnTo>
                    <a:lnTo>
                      <a:pt x="151" y="82"/>
                    </a:lnTo>
                    <a:lnTo>
                      <a:pt x="147" y="78"/>
                    </a:lnTo>
                    <a:lnTo>
                      <a:pt x="145" y="76"/>
                    </a:lnTo>
                    <a:lnTo>
                      <a:pt x="145" y="72"/>
                    </a:lnTo>
                    <a:lnTo>
                      <a:pt x="147" y="68"/>
                    </a:lnTo>
                    <a:lnTo>
                      <a:pt x="147" y="64"/>
                    </a:lnTo>
                    <a:lnTo>
                      <a:pt x="147" y="62"/>
                    </a:lnTo>
                    <a:lnTo>
                      <a:pt x="149" y="60"/>
                    </a:lnTo>
                    <a:lnTo>
                      <a:pt x="147" y="54"/>
                    </a:lnTo>
                    <a:lnTo>
                      <a:pt x="147" y="52"/>
                    </a:lnTo>
                    <a:lnTo>
                      <a:pt x="147" y="50"/>
                    </a:lnTo>
                    <a:lnTo>
                      <a:pt x="147" y="40"/>
                    </a:lnTo>
                    <a:lnTo>
                      <a:pt x="149" y="36"/>
                    </a:lnTo>
                    <a:lnTo>
                      <a:pt x="151" y="32"/>
                    </a:lnTo>
                    <a:lnTo>
                      <a:pt x="151" y="30"/>
                    </a:lnTo>
                    <a:lnTo>
                      <a:pt x="147" y="24"/>
                    </a:lnTo>
                    <a:lnTo>
                      <a:pt x="147" y="20"/>
                    </a:lnTo>
                    <a:lnTo>
                      <a:pt x="147" y="18"/>
                    </a:lnTo>
                    <a:lnTo>
                      <a:pt x="145" y="16"/>
                    </a:lnTo>
                    <a:lnTo>
                      <a:pt x="134" y="14"/>
                    </a:lnTo>
                    <a:lnTo>
                      <a:pt x="127" y="14"/>
                    </a:lnTo>
                    <a:lnTo>
                      <a:pt x="120" y="16"/>
                    </a:lnTo>
                    <a:lnTo>
                      <a:pt x="111" y="16"/>
                    </a:lnTo>
                    <a:lnTo>
                      <a:pt x="104" y="16"/>
                    </a:lnTo>
                    <a:lnTo>
                      <a:pt x="93" y="14"/>
                    </a:lnTo>
                    <a:lnTo>
                      <a:pt x="82" y="10"/>
                    </a:lnTo>
                    <a:lnTo>
                      <a:pt x="78" y="6"/>
                    </a:lnTo>
                    <a:lnTo>
                      <a:pt x="78"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0" name="Freeform 1020"/>
              <p:cNvSpPr>
                <a:spLocks/>
              </p:cNvSpPr>
              <p:nvPr/>
            </p:nvSpPr>
            <p:spPr bwMode="auto">
              <a:xfrm>
                <a:off x="2914" y="1523"/>
                <a:ext cx="151" cy="112"/>
              </a:xfrm>
              <a:custGeom>
                <a:avLst/>
                <a:gdLst>
                  <a:gd name="T0" fmla="*/ 78 w 151"/>
                  <a:gd name="T1" fmla="*/ 8 h 112"/>
                  <a:gd name="T2" fmla="*/ 73 w 151"/>
                  <a:gd name="T3" fmla="*/ 4 h 112"/>
                  <a:gd name="T4" fmla="*/ 67 w 151"/>
                  <a:gd name="T5" fmla="*/ 8 h 112"/>
                  <a:gd name="T6" fmla="*/ 60 w 151"/>
                  <a:gd name="T7" fmla="*/ 4 h 112"/>
                  <a:gd name="T8" fmla="*/ 60 w 151"/>
                  <a:gd name="T9" fmla="*/ 2 h 112"/>
                  <a:gd name="T10" fmla="*/ 44 w 151"/>
                  <a:gd name="T11" fmla="*/ 4 h 112"/>
                  <a:gd name="T12" fmla="*/ 22 w 151"/>
                  <a:gd name="T13" fmla="*/ 14 h 112"/>
                  <a:gd name="T14" fmla="*/ 2 w 151"/>
                  <a:gd name="T15" fmla="*/ 16 h 112"/>
                  <a:gd name="T16" fmla="*/ 2 w 151"/>
                  <a:gd name="T17" fmla="*/ 28 h 112"/>
                  <a:gd name="T18" fmla="*/ 2 w 151"/>
                  <a:gd name="T19" fmla="*/ 32 h 112"/>
                  <a:gd name="T20" fmla="*/ 4 w 151"/>
                  <a:gd name="T21" fmla="*/ 46 h 112"/>
                  <a:gd name="T22" fmla="*/ 6 w 151"/>
                  <a:gd name="T23" fmla="*/ 52 h 112"/>
                  <a:gd name="T24" fmla="*/ 11 w 151"/>
                  <a:gd name="T25" fmla="*/ 70 h 112"/>
                  <a:gd name="T26" fmla="*/ 22 w 151"/>
                  <a:gd name="T27" fmla="*/ 74 h 112"/>
                  <a:gd name="T28" fmla="*/ 26 w 151"/>
                  <a:gd name="T29" fmla="*/ 74 h 112"/>
                  <a:gd name="T30" fmla="*/ 31 w 151"/>
                  <a:gd name="T31" fmla="*/ 76 h 112"/>
                  <a:gd name="T32" fmla="*/ 40 w 151"/>
                  <a:gd name="T33" fmla="*/ 82 h 112"/>
                  <a:gd name="T34" fmla="*/ 46 w 151"/>
                  <a:gd name="T35" fmla="*/ 82 h 112"/>
                  <a:gd name="T36" fmla="*/ 51 w 151"/>
                  <a:gd name="T37" fmla="*/ 86 h 112"/>
                  <a:gd name="T38" fmla="*/ 53 w 151"/>
                  <a:gd name="T39" fmla="*/ 88 h 112"/>
                  <a:gd name="T40" fmla="*/ 58 w 151"/>
                  <a:gd name="T41" fmla="*/ 94 h 112"/>
                  <a:gd name="T42" fmla="*/ 67 w 151"/>
                  <a:gd name="T43" fmla="*/ 94 h 112"/>
                  <a:gd name="T44" fmla="*/ 78 w 151"/>
                  <a:gd name="T45" fmla="*/ 98 h 112"/>
                  <a:gd name="T46" fmla="*/ 87 w 151"/>
                  <a:gd name="T47" fmla="*/ 100 h 112"/>
                  <a:gd name="T48" fmla="*/ 89 w 151"/>
                  <a:gd name="T49" fmla="*/ 96 h 112"/>
                  <a:gd name="T50" fmla="*/ 98 w 151"/>
                  <a:gd name="T51" fmla="*/ 96 h 112"/>
                  <a:gd name="T52" fmla="*/ 107 w 151"/>
                  <a:gd name="T53" fmla="*/ 90 h 112"/>
                  <a:gd name="T54" fmla="*/ 116 w 151"/>
                  <a:gd name="T55" fmla="*/ 94 h 112"/>
                  <a:gd name="T56" fmla="*/ 122 w 151"/>
                  <a:gd name="T57" fmla="*/ 98 h 112"/>
                  <a:gd name="T58" fmla="*/ 129 w 151"/>
                  <a:gd name="T59" fmla="*/ 102 h 112"/>
                  <a:gd name="T60" fmla="*/ 134 w 151"/>
                  <a:gd name="T61" fmla="*/ 110 h 112"/>
                  <a:gd name="T62" fmla="*/ 140 w 151"/>
                  <a:gd name="T63" fmla="*/ 110 h 112"/>
                  <a:gd name="T64" fmla="*/ 145 w 151"/>
                  <a:gd name="T65" fmla="*/ 106 h 112"/>
                  <a:gd name="T66" fmla="*/ 142 w 151"/>
                  <a:gd name="T67" fmla="*/ 100 h 112"/>
                  <a:gd name="T68" fmla="*/ 147 w 151"/>
                  <a:gd name="T69" fmla="*/ 90 h 112"/>
                  <a:gd name="T70" fmla="*/ 147 w 151"/>
                  <a:gd name="T71" fmla="*/ 78 h 112"/>
                  <a:gd name="T72" fmla="*/ 145 w 151"/>
                  <a:gd name="T73" fmla="*/ 72 h 112"/>
                  <a:gd name="T74" fmla="*/ 147 w 151"/>
                  <a:gd name="T75" fmla="*/ 64 h 112"/>
                  <a:gd name="T76" fmla="*/ 149 w 151"/>
                  <a:gd name="T77" fmla="*/ 60 h 112"/>
                  <a:gd name="T78" fmla="*/ 147 w 151"/>
                  <a:gd name="T79" fmla="*/ 52 h 112"/>
                  <a:gd name="T80" fmla="*/ 147 w 151"/>
                  <a:gd name="T81" fmla="*/ 40 h 112"/>
                  <a:gd name="T82" fmla="*/ 151 w 151"/>
                  <a:gd name="T83" fmla="*/ 32 h 112"/>
                  <a:gd name="T84" fmla="*/ 147 w 151"/>
                  <a:gd name="T85" fmla="*/ 24 h 112"/>
                  <a:gd name="T86" fmla="*/ 147 w 151"/>
                  <a:gd name="T87" fmla="*/ 18 h 112"/>
                  <a:gd name="T88" fmla="*/ 134 w 151"/>
                  <a:gd name="T89" fmla="*/ 14 h 112"/>
                  <a:gd name="T90" fmla="*/ 120 w 151"/>
                  <a:gd name="T91" fmla="*/ 16 h 112"/>
                  <a:gd name="T92" fmla="*/ 104 w 151"/>
                  <a:gd name="T93" fmla="*/ 16 h 112"/>
                  <a:gd name="T94" fmla="*/ 82 w 151"/>
                  <a:gd name="T95" fmla="*/ 10 h 112"/>
                  <a:gd name="T96" fmla="*/ 78 w 151"/>
                  <a:gd name="T97"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112">
                    <a:moveTo>
                      <a:pt x="78" y="8"/>
                    </a:moveTo>
                    <a:lnTo>
                      <a:pt x="78" y="8"/>
                    </a:lnTo>
                    <a:lnTo>
                      <a:pt x="73" y="6"/>
                    </a:lnTo>
                    <a:lnTo>
                      <a:pt x="73" y="4"/>
                    </a:lnTo>
                    <a:lnTo>
                      <a:pt x="71" y="4"/>
                    </a:lnTo>
                    <a:lnTo>
                      <a:pt x="67" y="8"/>
                    </a:lnTo>
                    <a:lnTo>
                      <a:pt x="60" y="10"/>
                    </a:lnTo>
                    <a:lnTo>
                      <a:pt x="60" y="4"/>
                    </a:lnTo>
                    <a:lnTo>
                      <a:pt x="62" y="4"/>
                    </a:lnTo>
                    <a:lnTo>
                      <a:pt x="60" y="2"/>
                    </a:lnTo>
                    <a:lnTo>
                      <a:pt x="55" y="0"/>
                    </a:lnTo>
                    <a:lnTo>
                      <a:pt x="44" y="4"/>
                    </a:lnTo>
                    <a:lnTo>
                      <a:pt x="33" y="8"/>
                    </a:lnTo>
                    <a:lnTo>
                      <a:pt x="22" y="14"/>
                    </a:lnTo>
                    <a:lnTo>
                      <a:pt x="9" y="16"/>
                    </a:lnTo>
                    <a:lnTo>
                      <a:pt x="2" y="16"/>
                    </a:lnTo>
                    <a:lnTo>
                      <a:pt x="2" y="22"/>
                    </a:lnTo>
                    <a:lnTo>
                      <a:pt x="2" y="28"/>
                    </a:lnTo>
                    <a:lnTo>
                      <a:pt x="0" y="30"/>
                    </a:lnTo>
                    <a:lnTo>
                      <a:pt x="2" y="32"/>
                    </a:lnTo>
                    <a:lnTo>
                      <a:pt x="4" y="36"/>
                    </a:lnTo>
                    <a:lnTo>
                      <a:pt x="4" y="46"/>
                    </a:lnTo>
                    <a:lnTo>
                      <a:pt x="4" y="50"/>
                    </a:lnTo>
                    <a:lnTo>
                      <a:pt x="6" y="52"/>
                    </a:lnTo>
                    <a:lnTo>
                      <a:pt x="6" y="68"/>
                    </a:lnTo>
                    <a:lnTo>
                      <a:pt x="11" y="70"/>
                    </a:lnTo>
                    <a:lnTo>
                      <a:pt x="20" y="72"/>
                    </a:lnTo>
                    <a:lnTo>
                      <a:pt x="22" y="74"/>
                    </a:lnTo>
                    <a:lnTo>
                      <a:pt x="24" y="74"/>
                    </a:lnTo>
                    <a:lnTo>
                      <a:pt x="26" y="74"/>
                    </a:lnTo>
                    <a:lnTo>
                      <a:pt x="29" y="74"/>
                    </a:lnTo>
                    <a:lnTo>
                      <a:pt x="31" y="76"/>
                    </a:lnTo>
                    <a:lnTo>
                      <a:pt x="35" y="80"/>
                    </a:lnTo>
                    <a:lnTo>
                      <a:pt x="40" y="82"/>
                    </a:lnTo>
                    <a:lnTo>
                      <a:pt x="44" y="82"/>
                    </a:lnTo>
                    <a:lnTo>
                      <a:pt x="46" y="82"/>
                    </a:lnTo>
                    <a:lnTo>
                      <a:pt x="49" y="84"/>
                    </a:lnTo>
                    <a:lnTo>
                      <a:pt x="51" y="86"/>
                    </a:lnTo>
                    <a:lnTo>
                      <a:pt x="51" y="88"/>
                    </a:lnTo>
                    <a:lnTo>
                      <a:pt x="53" y="88"/>
                    </a:lnTo>
                    <a:lnTo>
                      <a:pt x="55" y="90"/>
                    </a:lnTo>
                    <a:lnTo>
                      <a:pt x="58" y="94"/>
                    </a:lnTo>
                    <a:lnTo>
                      <a:pt x="62" y="94"/>
                    </a:lnTo>
                    <a:lnTo>
                      <a:pt x="67" y="94"/>
                    </a:lnTo>
                    <a:lnTo>
                      <a:pt x="71" y="94"/>
                    </a:lnTo>
                    <a:lnTo>
                      <a:pt x="78" y="98"/>
                    </a:lnTo>
                    <a:lnTo>
                      <a:pt x="84" y="100"/>
                    </a:lnTo>
                    <a:lnTo>
                      <a:pt x="87" y="100"/>
                    </a:lnTo>
                    <a:lnTo>
                      <a:pt x="89" y="98"/>
                    </a:lnTo>
                    <a:lnTo>
                      <a:pt x="89" y="96"/>
                    </a:lnTo>
                    <a:lnTo>
                      <a:pt x="91" y="96"/>
                    </a:lnTo>
                    <a:lnTo>
                      <a:pt x="98" y="96"/>
                    </a:lnTo>
                    <a:lnTo>
                      <a:pt x="104" y="92"/>
                    </a:lnTo>
                    <a:lnTo>
                      <a:pt x="107" y="90"/>
                    </a:lnTo>
                    <a:lnTo>
                      <a:pt x="111" y="90"/>
                    </a:lnTo>
                    <a:lnTo>
                      <a:pt x="116" y="94"/>
                    </a:lnTo>
                    <a:lnTo>
                      <a:pt x="120" y="96"/>
                    </a:lnTo>
                    <a:lnTo>
                      <a:pt x="122" y="98"/>
                    </a:lnTo>
                    <a:lnTo>
                      <a:pt x="127" y="100"/>
                    </a:lnTo>
                    <a:lnTo>
                      <a:pt x="129" y="102"/>
                    </a:lnTo>
                    <a:lnTo>
                      <a:pt x="131" y="106"/>
                    </a:lnTo>
                    <a:lnTo>
                      <a:pt x="134" y="110"/>
                    </a:lnTo>
                    <a:lnTo>
                      <a:pt x="136" y="112"/>
                    </a:lnTo>
                    <a:lnTo>
                      <a:pt x="140" y="110"/>
                    </a:lnTo>
                    <a:lnTo>
                      <a:pt x="145" y="108"/>
                    </a:lnTo>
                    <a:lnTo>
                      <a:pt x="145" y="106"/>
                    </a:lnTo>
                    <a:lnTo>
                      <a:pt x="142" y="102"/>
                    </a:lnTo>
                    <a:lnTo>
                      <a:pt x="142" y="100"/>
                    </a:lnTo>
                    <a:lnTo>
                      <a:pt x="142" y="98"/>
                    </a:lnTo>
                    <a:lnTo>
                      <a:pt x="147" y="90"/>
                    </a:lnTo>
                    <a:lnTo>
                      <a:pt x="151" y="82"/>
                    </a:lnTo>
                    <a:lnTo>
                      <a:pt x="147" y="78"/>
                    </a:lnTo>
                    <a:lnTo>
                      <a:pt x="145" y="76"/>
                    </a:lnTo>
                    <a:lnTo>
                      <a:pt x="145" y="72"/>
                    </a:lnTo>
                    <a:lnTo>
                      <a:pt x="147" y="68"/>
                    </a:lnTo>
                    <a:lnTo>
                      <a:pt x="147" y="64"/>
                    </a:lnTo>
                    <a:lnTo>
                      <a:pt x="147" y="62"/>
                    </a:lnTo>
                    <a:lnTo>
                      <a:pt x="149" y="60"/>
                    </a:lnTo>
                    <a:lnTo>
                      <a:pt x="147" y="54"/>
                    </a:lnTo>
                    <a:lnTo>
                      <a:pt x="147" y="52"/>
                    </a:lnTo>
                    <a:lnTo>
                      <a:pt x="147" y="50"/>
                    </a:lnTo>
                    <a:lnTo>
                      <a:pt x="147" y="40"/>
                    </a:lnTo>
                    <a:lnTo>
                      <a:pt x="149" y="36"/>
                    </a:lnTo>
                    <a:lnTo>
                      <a:pt x="151" y="32"/>
                    </a:lnTo>
                    <a:lnTo>
                      <a:pt x="151" y="30"/>
                    </a:lnTo>
                    <a:lnTo>
                      <a:pt x="147" y="24"/>
                    </a:lnTo>
                    <a:lnTo>
                      <a:pt x="147" y="20"/>
                    </a:lnTo>
                    <a:lnTo>
                      <a:pt x="147" y="18"/>
                    </a:lnTo>
                    <a:lnTo>
                      <a:pt x="145" y="16"/>
                    </a:lnTo>
                    <a:lnTo>
                      <a:pt x="134" y="14"/>
                    </a:lnTo>
                    <a:lnTo>
                      <a:pt x="127" y="14"/>
                    </a:lnTo>
                    <a:lnTo>
                      <a:pt x="120" y="16"/>
                    </a:lnTo>
                    <a:lnTo>
                      <a:pt x="111" y="16"/>
                    </a:lnTo>
                    <a:lnTo>
                      <a:pt x="104" y="16"/>
                    </a:lnTo>
                    <a:lnTo>
                      <a:pt x="93" y="14"/>
                    </a:lnTo>
                    <a:lnTo>
                      <a:pt x="82" y="10"/>
                    </a:lnTo>
                    <a:lnTo>
                      <a:pt x="78" y="6"/>
                    </a:lnTo>
                    <a:lnTo>
                      <a:pt x="78"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49" name="Group 1025"/>
            <p:cNvGrpSpPr>
              <a:grpSpLocks/>
            </p:cNvGrpSpPr>
            <p:nvPr/>
          </p:nvGrpSpPr>
          <p:grpSpPr bwMode="auto">
            <a:xfrm>
              <a:off x="3439" y="2022"/>
              <a:ext cx="110" cy="146"/>
              <a:chOff x="3439" y="2022"/>
              <a:chExt cx="110" cy="146"/>
            </a:xfrm>
            <a:grpFill/>
          </p:grpSpPr>
          <p:sp>
            <p:nvSpPr>
              <p:cNvPr id="2796" name="Freeform 1022"/>
              <p:cNvSpPr>
                <a:spLocks noEditPoints="1"/>
              </p:cNvSpPr>
              <p:nvPr/>
            </p:nvSpPr>
            <p:spPr bwMode="auto">
              <a:xfrm>
                <a:off x="3439" y="2022"/>
                <a:ext cx="110" cy="146"/>
              </a:xfrm>
              <a:custGeom>
                <a:avLst/>
                <a:gdLst>
                  <a:gd name="T0" fmla="*/ 63 w 110"/>
                  <a:gd name="T1" fmla="*/ 14 h 146"/>
                  <a:gd name="T2" fmla="*/ 56 w 110"/>
                  <a:gd name="T3" fmla="*/ 10 h 146"/>
                  <a:gd name="T4" fmla="*/ 58 w 110"/>
                  <a:gd name="T5" fmla="*/ 6 h 146"/>
                  <a:gd name="T6" fmla="*/ 56 w 110"/>
                  <a:gd name="T7" fmla="*/ 6 h 146"/>
                  <a:gd name="T8" fmla="*/ 60 w 110"/>
                  <a:gd name="T9" fmla="*/ 0 h 146"/>
                  <a:gd name="T10" fmla="*/ 63 w 110"/>
                  <a:gd name="T11" fmla="*/ 14 h 146"/>
                  <a:gd name="T12" fmla="*/ 22 w 110"/>
                  <a:gd name="T13" fmla="*/ 146 h 146"/>
                  <a:gd name="T14" fmla="*/ 22 w 110"/>
                  <a:gd name="T15" fmla="*/ 146 h 146"/>
                  <a:gd name="T16" fmla="*/ 27 w 110"/>
                  <a:gd name="T17" fmla="*/ 146 h 146"/>
                  <a:gd name="T18" fmla="*/ 33 w 110"/>
                  <a:gd name="T19" fmla="*/ 140 h 146"/>
                  <a:gd name="T20" fmla="*/ 38 w 110"/>
                  <a:gd name="T21" fmla="*/ 140 h 146"/>
                  <a:gd name="T22" fmla="*/ 40 w 110"/>
                  <a:gd name="T23" fmla="*/ 140 h 146"/>
                  <a:gd name="T24" fmla="*/ 42 w 110"/>
                  <a:gd name="T25" fmla="*/ 140 h 146"/>
                  <a:gd name="T26" fmla="*/ 45 w 110"/>
                  <a:gd name="T27" fmla="*/ 138 h 146"/>
                  <a:gd name="T28" fmla="*/ 45 w 110"/>
                  <a:gd name="T29" fmla="*/ 134 h 146"/>
                  <a:gd name="T30" fmla="*/ 47 w 110"/>
                  <a:gd name="T31" fmla="*/ 130 h 146"/>
                  <a:gd name="T32" fmla="*/ 49 w 110"/>
                  <a:gd name="T33" fmla="*/ 128 h 146"/>
                  <a:gd name="T34" fmla="*/ 56 w 110"/>
                  <a:gd name="T35" fmla="*/ 128 h 146"/>
                  <a:gd name="T36" fmla="*/ 63 w 110"/>
                  <a:gd name="T37" fmla="*/ 128 h 146"/>
                  <a:gd name="T38" fmla="*/ 67 w 110"/>
                  <a:gd name="T39" fmla="*/ 122 h 146"/>
                  <a:gd name="T40" fmla="*/ 69 w 110"/>
                  <a:gd name="T41" fmla="*/ 118 h 146"/>
                  <a:gd name="T42" fmla="*/ 83 w 110"/>
                  <a:gd name="T43" fmla="*/ 114 h 146"/>
                  <a:gd name="T44" fmla="*/ 83 w 110"/>
                  <a:gd name="T45" fmla="*/ 110 h 146"/>
                  <a:gd name="T46" fmla="*/ 83 w 110"/>
                  <a:gd name="T47" fmla="*/ 102 h 146"/>
                  <a:gd name="T48" fmla="*/ 85 w 110"/>
                  <a:gd name="T49" fmla="*/ 92 h 146"/>
                  <a:gd name="T50" fmla="*/ 92 w 110"/>
                  <a:gd name="T51" fmla="*/ 92 h 146"/>
                  <a:gd name="T52" fmla="*/ 94 w 110"/>
                  <a:gd name="T53" fmla="*/ 85 h 146"/>
                  <a:gd name="T54" fmla="*/ 96 w 110"/>
                  <a:gd name="T55" fmla="*/ 77 h 146"/>
                  <a:gd name="T56" fmla="*/ 105 w 110"/>
                  <a:gd name="T57" fmla="*/ 67 h 146"/>
                  <a:gd name="T58" fmla="*/ 108 w 110"/>
                  <a:gd name="T59" fmla="*/ 61 h 146"/>
                  <a:gd name="T60" fmla="*/ 110 w 110"/>
                  <a:gd name="T61" fmla="*/ 55 h 146"/>
                  <a:gd name="T62" fmla="*/ 105 w 110"/>
                  <a:gd name="T63" fmla="*/ 53 h 146"/>
                  <a:gd name="T64" fmla="*/ 103 w 110"/>
                  <a:gd name="T65" fmla="*/ 53 h 146"/>
                  <a:gd name="T66" fmla="*/ 101 w 110"/>
                  <a:gd name="T67" fmla="*/ 45 h 146"/>
                  <a:gd name="T68" fmla="*/ 96 w 110"/>
                  <a:gd name="T69" fmla="*/ 37 h 146"/>
                  <a:gd name="T70" fmla="*/ 92 w 110"/>
                  <a:gd name="T71" fmla="*/ 35 h 146"/>
                  <a:gd name="T72" fmla="*/ 87 w 110"/>
                  <a:gd name="T73" fmla="*/ 35 h 146"/>
                  <a:gd name="T74" fmla="*/ 78 w 110"/>
                  <a:gd name="T75" fmla="*/ 31 h 146"/>
                  <a:gd name="T76" fmla="*/ 69 w 110"/>
                  <a:gd name="T77" fmla="*/ 25 h 146"/>
                  <a:gd name="T78" fmla="*/ 65 w 110"/>
                  <a:gd name="T79" fmla="*/ 16 h 146"/>
                  <a:gd name="T80" fmla="*/ 63 w 110"/>
                  <a:gd name="T81" fmla="*/ 16 h 146"/>
                  <a:gd name="T82" fmla="*/ 58 w 110"/>
                  <a:gd name="T83" fmla="*/ 20 h 146"/>
                  <a:gd name="T84" fmla="*/ 56 w 110"/>
                  <a:gd name="T85" fmla="*/ 20 h 146"/>
                  <a:gd name="T86" fmla="*/ 54 w 110"/>
                  <a:gd name="T87" fmla="*/ 18 h 146"/>
                  <a:gd name="T88" fmla="*/ 54 w 110"/>
                  <a:gd name="T89" fmla="*/ 20 h 146"/>
                  <a:gd name="T90" fmla="*/ 54 w 110"/>
                  <a:gd name="T91" fmla="*/ 21 h 146"/>
                  <a:gd name="T92" fmla="*/ 56 w 110"/>
                  <a:gd name="T93" fmla="*/ 23 h 146"/>
                  <a:gd name="T94" fmla="*/ 51 w 110"/>
                  <a:gd name="T95" fmla="*/ 25 h 146"/>
                  <a:gd name="T96" fmla="*/ 49 w 110"/>
                  <a:gd name="T97" fmla="*/ 29 h 146"/>
                  <a:gd name="T98" fmla="*/ 51 w 110"/>
                  <a:gd name="T99" fmla="*/ 29 h 146"/>
                  <a:gd name="T100" fmla="*/ 54 w 110"/>
                  <a:gd name="T101" fmla="*/ 33 h 146"/>
                  <a:gd name="T102" fmla="*/ 51 w 110"/>
                  <a:gd name="T103" fmla="*/ 39 h 146"/>
                  <a:gd name="T104" fmla="*/ 47 w 110"/>
                  <a:gd name="T105" fmla="*/ 45 h 146"/>
                  <a:gd name="T106" fmla="*/ 47 w 110"/>
                  <a:gd name="T107" fmla="*/ 49 h 146"/>
                  <a:gd name="T108" fmla="*/ 56 w 110"/>
                  <a:gd name="T109" fmla="*/ 59 h 146"/>
                  <a:gd name="T110" fmla="*/ 54 w 110"/>
                  <a:gd name="T111" fmla="*/ 77 h 146"/>
                  <a:gd name="T112" fmla="*/ 49 w 110"/>
                  <a:gd name="T113" fmla="*/ 90 h 146"/>
                  <a:gd name="T114" fmla="*/ 47 w 110"/>
                  <a:gd name="T115" fmla="*/ 96 h 146"/>
                  <a:gd name="T116" fmla="*/ 2 w 110"/>
                  <a:gd name="T117" fmla="*/ 112 h 146"/>
                  <a:gd name="T118" fmla="*/ 0 w 110"/>
                  <a:gd name="T119" fmla="*/ 116 h 146"/>
                  <a:gd name="T120" fmla="*/ 15 w 110"/>
                  <a:gd name="T121" fmla="*/ 140 h 146"/>
                  <a:gd name="T122" fmla="*/ 22 w 110"/>
                  <a:gd name="T1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46">
                    <a:moveTo>
                      <a:pt x="63" y="14"/>
                    </a:moveTo>
                    <a:lnTo>
                      <a:pt x="56" y="10"/>
                    </a:lnTo>
                    <a:lnTo>
                      <a:pt x="58" y="6"/>
                    </a:lnTo>
                    <a:lnTo>
                      <a:pt x="56" y="6"/>
                    </a:lnTo>
                    <a:lnTo>
                      <a:pt x="60" y="0"/>
                    </a:lnTo>
                    <a:lnTo>
                      <a:pt x="63" y="14"/>
                    </a:lnTo>
                    <a:close/>
                    <a:moveTo>
                      <a:pt x="22" y="146"/>
                    </a:moveTo>
                    <a:lnTo>
                      <a:pt x="22" y="146"/>
                    </a:lnTo>
                    <a:lnTo>
                      <a:pt x="27" y="146"/>
                    </a:lnTo>
                    <a:lnTo>
                      <a:pt x="33" y="140"/>
                    </a:lnTo>
                    <a:lnTo>
                      <a:pt x="38" y="140"/>
                    </a:lnTo>
                    <a:lnTo>
                      <a:pt x="40" y="140"/>
                    </a:lnTo>
                    <a:lnTo>
                      <a:pt x="42" y="140"/>
                    </a:lnTo>
                    <a:lnTo>
                      <a:pt x="45" y="138"/>
                    </a:lnTo>
                    <a:lnTo>
                      <a:pt x="45" y="134"/>
                    </a:lnTo>
                    <a:lnTo>
                      <a:pt x="47" y="130"/>
                    </a:lnTo>
                    <a:lnTo>
                      <a:pt x="49" y="128"/>
                    </a:lnTo>
                    <a:lnTo>
                      <a:pt x="56" y="128"/>
                    </a:lnTo>
                    <a:lnTo>
                      <a:pt x="63" y="128"/>
                    </a:lnTo>
                    <a:lnTo>
                      <a:pt x="67" y="122"/>
                    </a:lnTo>
                    <a:lnTo>
                      <a:pt x="69" y="118"/>
                    </a:lnTo>
                    <a:lnTo>
                      <a:pt x="83" y="114"/>
                    </a:lnTo>
                    <a:lnTo>
                      <a:pt x="83" y="110"/>
                    </a:lnTo>
                    <a:lnTo>
                      <a:pt x="83" y="102"/>
                    </a:lnTo>
                    <a:lnTo>
                      <a:pt x="85" y="92"/>
                    </a:lnTo>
                    <a:lnTo>
                      <a:pt x="92" y="92"/>
                    </a:lnTo>
                    <a:lnTo>
                      <a:pt x="94" y="85"/>
                    </a:lnTo>
                    <a:lnTo>
                      <a:pt x="96" y="77"/>
                    </a:lnTo>
                    <a:lnTo>
                      <a:pt x="105" y="67"/>
                    </a:lnTo>
                    <a:lnTo>
                      <a:pt x="108" y="61"/>
                    </a:lnTo>
                    <a:lnTo>
                      <a:pt x="110" y="55"/>
                    </a:lnTo>
                    <a:lnTo>
                      <a:pt x="105" y="53"/>
                    </a:lnTo>
                    <a:lnTo>
                      <a:pt x="103" y="53"/>
                    </a:lnTo>
                    <a:lnTo>
                      <a:pt x="101" y="45"/>
                    </a:lnTo>
                    <a:lnTo>
                      <a:pt x="96" y="37"/>
                    </a:lnTo>
                    <a:lnTo>
                      <a:pt x="92" y="35"/>
                    </a:lnTo>
                    <a:lnTo>
                      <a:pt x="87" y="35"/>
                    </a:lnTo>
                    <a:lnTo>
                      <a:pt x="78" y="31"/>
                    </a:lnTo>
                    <a:lnTo>
                      <a:pt x="69" y="25"/>
                    </a:lnTo>
                    <a:lnTo>
                      <a:pt x="65" y="16"/>
                    </a:lnTo>
                    <a:lnTo>
                      <a:pt x="63" y="16"/>
                    </a:lnTo>
                    <a:lnTo>
                      <a:pt x="58" y="20"/>
                    </a:lnTo>
                    <a:lnTo>
                      <a:pt x="56" y="20"/>
                    </a:lnTo>
                    <a:lnTo>
                      <a:pt x="54" y="18"/>
                    </a:lnTo>
                    <a:lnTo>
                      <a:pt x="54" y="20"/>
                    </a:lnTo>
                    <a:lnTo>
                      <a:pt x="54" y="21"/>
                    </a:lnTo>
                    <a:lnTo>
                      <a:pt x="56" y="23"/>
                    </a:lnTo>
                    <a:lnTo>
                      <a:pt x="51" y="25"/>
                    </a:lnTo>
                    <a:lnTo>
                      <a:pt x="49" y="29"/>
                    </a:lnTo>
                    <a:lnTo>
                      <a:pt x="51" y="29"/>
                    </a:lnTo>
                    <a:lnTo>
                      <a:pt x="54" y="33"/>
                    </a:lnTo>
                    <a:lnTo>
                      <a:pt x="51" y="39"/>
                    </a:lnTo>
                    <a:lnTo>
                      <a:pt x="47" y="45"/>
                    </a:lnTo>
                    <a:lnTo>
                      <a:pt x="47" y="49"/>
                    </a:lnTo>
                    <a:lnTo>
                      <a:pt x="56" y="59"/>
                    </a:lnTo>
                    <a:lnTo>
                      <a:pt x="54" y="77"/>
                    </a:lnTo>
                    <a:lnTo>
                      <a:pt x="49" y="90"/>
                    </a:lnTo>
                    <a:lnTo>
                      <a:pt x="47" y="96"/>
                    </a:lnTo>
                    <a:lnTo>
                      <a:pt x="2" y="112"/>
                    </a:lnTo>
                    <a:lnTo>
                      <a:pt x="0" y="116"/>
                    </a:lnTo>
                    <a:lnTo>
                      <a:pt x="15" y="140"/>
                    </a:lnTo>
                    <a:lnTo>
                      <a:pt x="22" y="1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7" name="Freeform 1023"/>
              <p:cNvSpPr>
                <a:spLocks/>
              </p:cNvSpPr>
              <p:nvPr/>
            </p:nvSpPr>
            <p:spPr bwMode="auto">
              <a:xfrm>
                <a:off x="3495" y="2022"/>
                <a:ext cx="7" cy="14"/>
              </a:xfrm>
              <a:custGeom>
                <a:avLst/>
                <a:gdLst>
                  <a:gd name="T0" fmla="*/ 7 w 7"/>
                  <a:gd name="T1" fmla="*/ 14 h 14"/>
                  <a:gd name="T2" fmla="*/ 0 w 7"/>
                  <a:gd name="T3" fmla="*/ 10 h 14"/>
                  <a:gd name="T4" fmla="*/ 2 w 7"/>
                  <a:gd name="T5" fmla="*/ 6 h 14"/>
                  <a:gd name="T6" fmla="*/ 0 w 7"/>
                  <a:gd name="T7" fmla="*/ 6 h 14"/>
                  <a:gd name="T8" fmla="*/ 4 w 7"/>
                  <a:gd name="T9" fmla="*/ 0 h 14"/>
                  <a:gd name="T10" fmla="*/ 7 w 7"/>
                  <a:gd name="T11" fmla="*/ 14 h 14"/>
                </a:gdLst>
                <a:ahLst/>
                <a:cxnLst>
                  <a:cxn ang="0">
                    <a:pos x="T0" y="T1"/>
                  </a:cxn>
                  <a:cxn ang="0">
                    <a:pos x="T2" y="T3"/>
                  </a:cxn>
                  <a:cxn ang="0">
                    <a:pos x="T4" y="T5"/>
                  </a:cxn>
                  <a:cxn ang="0">
                    <a:pos x="T6" y="T7"/>
                  </a:cxn>
                  <a:cxn ang="0">
                    <a:pos x="T8" y="T9"/>
                  </a:cxn>
                  <a:cxn ang="0">
                    <a:pos x="T10" y="T11"/>
                  </a:cxn>
                </a:cxnLst>
                <a:rect l="0" t="0" r="r" b="b"/>
                <a:pathLst>
                  <a:path w="7" h="14">
                    <a:moveTo>
                      <a:pt x="7" y="14"/>
                    </a:moveTo>
                    <a:lnTo>
                      <a:pt x="0" y="10"/>
                    </a:lnTo>
                    <a:lnTo>
                      <a:pt x="2" y="6"/>
                    </a:lnTo>
                    <a:lnTo>
                      <a:pt x="0" y="6"/>
                    </a:lnTo>
                    <a:lnTo>
                      <a:pt x="4" y="0"/>
                    </a:lnTo>
                    <a:lnTo>
                      <a:pt x="7"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98" name="Freeform 1024"/>
              <p:cNvSpPr>
                <a:spLocks/>
              </p:cNvSpPr>
              <p:nvPr/>
            </p:nvSpPr>
            <p:spPr bwMode="auto">
              <a:xfrm>
                <a:off x="3439" y="2038"/>
                <a:ext cx="110" cy="130"/>
              </a:xfrm>
              <a:custGeom>
                <a:avLst/>
                <a:gdLst>
                  <a:gd name="T0" fmla="*/ 22 w 110"/>
                  <a:gd name="T1" fmla="*/ 130 h 130"/>
                  <a:gd name="T2" fmla="*/ 22 w 110"/>
                  <a:gd name="T3" fmla="*/ 130 h 130"/>
                  <a:gd name="T4" fmla="*/ 27 w 110"/>
                  <a:gd name="T5" fmla="*/ 130 h 130"/>
                  <a:gd name="T6" fmla="*/ 33 w 110"/>
                  <a:gd name="T7" fmla="*/ 124 h 130"/>
                  <a:gd name="T8" fmla="*/ 38 w 110"/>
                  <a:gd name="T9" fmla="*/ 124 h 130"/>
                  <a:gd name="T10" fmla="*/ 40 w 110"/>
                  <a:gd name="T11" fmla="*/ 124 h 130"/>
                  <a:gd name="T12" fmla="*/ 42 w 110"/>
                  <a:gd name="T13" fmla="*/ 124 h 130"/>
                  <a:gd name="T14" fmla="*/ 45 w 110"/>
                  <a:gd name="T15" fmla="*/ 122 h 130"/>
                  <a:gd name="T16" fmla="*/ 45 w 110"/>
                  <a:gd name="T17" fmla="*/ 118 h 130"/>
                  <a:gd name="T18" fmla="*/ 47 w 110"/>
                  <a:gd name="T19" fmla="*/ 114 h 130"/>
                  <a:gd name="T20" fmla="*/ 49 w 110"/>
                  <a:gd name="T21" fmla="*/ 112 h 130"/>
                  <a:gd name="T22" fmla="*/ 56 w 110"/>
                  <a:gd name="T23" fmla="*/ 112 h 130"/>
                  <a:gd name="T24" fmla="*/ 63 w 110"/>
                  <a:gd name="T25" fmla="*/ 112 h 130"/>
                  <a:gd name="T26" fmla="*/ 67 w 110"/>
                  <a:gd name="T27" fmla="*/ 106 h 130"/>
                  <a:gd name="T28" fmla="*/ 69 w 110"/>
                  <a:gd name="T29" fmla="*/ 102 h 130"/>
                  <a:gd name="T30" fmla="*/ 83 w 110"/>
                  <a:gd name="T31" fmla="*/ 98 h 130"/>
                  <a:gd name="T32" fmla="*/ 83 w 110"/>
                  <a:gd name="T33" fmla="*/ 94 h 130"/>
                  <a:gd name="T34" fmla="*/ 83 w 110"/>
                  <a:gd name="T35" fmla="*/ 86 h 130"/>
                  <a:gd name="T36" fmla="*/ 85 w 110"/>
                  <a:gd name="T37" fmla="*/ 76 h 130"/>
                  <a:gd name="T38" fmla="*/ 92 w 110"/>
                  <a:gd name="T39" fmla="*/ 76 h 130"/>
                  <a:gd name="T40" fmla="*/ 94 w 110"/>
                  <a:gd name="T41" fmla="*/ 69 h 130"/>
                  <a:gd name="T42" fmla="*/ 96 w 110"/>
                  <a:gd name="T43" fmla="*/ 61 h 130"/>
                  <a:gd name="T44" fmla="*/ 105 w 110"/>
                  <a:gd name="T45" fmla="*/ 51 h 130"/>
                  <a:gd name="T46" fmla="*/ 108 w 110"/>
                  <a:gd name="T47" fmla="*/ 45 h 130"/>
                  <a:gd name="T48" fmla="*/ 110 w 110"/>
                  <a:gd name="T49" fmla="*/ 39 h 130"/>
                  <a:gd name="T50" fmla="*/ 105 w 110"/>
                  <a:gd name="T51" fmla="*/ 37 h 130"/>
                  <a:gd name="T52" fmla="*/ 103 w 110"/>
                  <a:gd name="T53" fmla="*/ 37 h 130"/>
                  <a:gd name="T54" fmla="*/ 101 w 110"/>
                  <a:gd name="T55" fmla="*/ 29 h 130"/>
                  <a:gd name="T56" fmla="*/ 96 w 110"/>
                  <a:gd name="T57" fmla="*/ 21 h 130"/>
                  <a:gd name="T58" fmla="*/ 92 w 110"/>
                  <a:gd name="T59" fmla="*/ 19 h 130"/>
                  <a:gd name="T60" fmla="*/ 87 w 110"/>
                  <a:gd name="T61" fmla="*/ 19 h 130"/>
                  <a:gd name="T62" fmla="*/ 78 w 110"/>
                  <a:gd name="T63" fmla="*/ 15 h 130"/>
                  <a:gd name="T64" fmla="*/ 69 w 110"/>
                  <a:gd name="T65" fmla="*/ 9 h 130"/>
                  <a:gd name="T66" fmla="*/ 65 w 110"/>
                  <a:gd name="T67" fmla="*/ 0 h 130"/>
                  <a:gd name="T68" fmla="*/ 63 w 110"/>
                  <a:gd name="T69" fmla="*/ 0 h 130"/>
                  <a:gd name="T70" fmla="*/ 58 w 110"/>
                  <a:gd name="T71" fmla="*/ 4 h 130"/>
                  <a:gd name="T72" fmla="*/ 56 w 110"/>
                  <a:gd name="T73" fmla="*/ 4 h 130"/>
                  <a:gd name="T74" fmla="*/ 54 w 110"/>
                  <a:gd name="T75" fmla="*/ 2 h 130"/>
                  <a:gd name="T76" fmla="*/ 54 w 110"/>
                  <a:gd name="T77" fmla="*/ 4 h 130"/>
                  <a:gd name="T78" fmla="*/ 54 w 110"/>
                  <a:gd name="T79" fmla="*/ 5 h 130"/>
                  <a:gd name="T80" fmla="*/ 56 w 110"/>
                  <a:gd name="T81" fmla="*/ 7 h 130"/>
                  <a:gd name="T82" fmla="*/ 51 w 110"/>
                  <a:gd name="T83" fmla="*/ 9 h 130"/>
                  <a:gd name="T84" fmla="*/ 49 w 110"/>
                  <a:gd name="T85" fmla="*/ 13 h 130"/>
                  <a:gd name="T86" fmla="*/ 51 w 110"/>
                  <a:gd name="T87" fmla="*/ 13 h 130"/>
                  <a:gd name="T88" fmla="*/ 54 w 110"/>
                  <a:gd name="T89" fmla="*/ 17 h 130"/>
                  <a:gd name="T90" fmla="*/ 51 w 110"/>
                  <a:gd name="T91" fmla="*/ 23 h 130"/>
                  <a:gd name="T92" fmla="*/ 47 w 110"/>
                  <a:gd name="T93" fmla="*/ 29 h 130"/>
                  <a:gd name="T94" fmla="*/ 47 w 110"/>
                  <a:gd name="T95" fmla="*/ 33 h 130"/>
                  <a:gd name="T96" fmla="*/ 56 w 110"/>
                  <a:gd name="T97" fmla="*/ 43 h 130"/>
                  <a:gd name="T98" fmla="*/ 54 w 110"/>
                  <a:gd name="T99" fmla="*/ 61 h 130"/>
                  <a:gd name="T100" fmla="*/ 49 w 110"/>
                  <a:gd name="T101" fmla="*/ 74 h 130"/>
                  <a:gd name="T102" fmla="*/ 47 w 110"/>
                  <a:gd name="T103" fmla="*/ 80 h 130"/>
                  <a:gd name="T104" fmla="*/ 2 w 110"/>
                  <a:gd name="T105" fmla="*/ 96 h 130"/>
                  <a:gd name="T106" fmla="*/ 0 w 110"/>
                  <a:gd name="T107" fmla="*/ 100 h 130"/>
                  <a:gd name="T108" fmla="*/ 15 w 110"/>
                  <a:gd name="T109" fmla="*/ 124 h 130"/>
                  <a:gd name="T110" fmla="*/ 22 w 11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30">
                    <a:moveTo>
                      <a:pt x="22" y="130"/>
                    </a:moveTo>
                    <a:lnTo>
                      <a:pt x="22" y="130"/>
                    </a:lnTo>
                    <a:lnTo>
                      <a:pt x="27" y="130"/>
                    </a:lnTo>
                    <a:lnTo>
                      <a:pt x="33" y="124"/>
                    </a:lnTo>
                    <a:lnTo>
                      <a:pt x="38" y="124"/>
                    </a:lnTo>
                    <a:lnTo>
                      <a:pt x="40" y="124"/>
                    </a:lnTo>
                    <a:lnTo>
                      <a:pt x="42" y="124"/>
                    </a:lnTo>
                    <a:lnTo>
                      <a:pt x="45" y="122"/>
                    </a:lnTo>
                    <a:lnTo>
                      <a:pt x="45" y="118"/>
                    </a:lnTo>
                    <a:lnTo>
                      <a:pt x="47" y="114"/>
                    </a:lnTo>
                    <a:lnTo>
                      <a:pt x="49" y="112"/>
                    </a:lnTo>
                    <a:lnTo>
                      <a:pt x="56" y="112"/>
                    </a:lnTo>
                    <a:lnTo>
                      <a:pt x="63" y="112"/>
                    </a:lnTo>
                    <a:lnTo>
                      <a:pt x="67" y="106"/>
                    </a:lnTo>
                    <a:lnTo>
                      <a:pt x="69" y="102"/>
                    </a:lnTo>
                    <a:lnTo>
                      <a:pt x="83" y="98"/>
                    </a:lnTo>
                    <a:lnTo>
                      <a:pt x="83" y="94"/>
                    </a:lnTo>
                    <a:lnTo>
                      <a:pt x="83" y="86"/>
                    </a:lnTo>
                    <a:lnTo>
                      <a:pt x="85" y="76"/>
                    </a:lnTo>
                    <a:lnTo>
                      <a:pt x="92" y="76"/>
                    </a:lnTo>
                    <a:lnTo>
                      <a:pt x="94" y="69"/>
                    </a:lnTo>
                    <a:lnTo>
                      <a:pt x="96" y="61"/>
                    </a:lnTo>
                    <a:lnTo>
                      <a:pt x="105" y="51"/>
                    </a:lnTo>
                    <a:lnTo>
                      <a:pt x="108" y="45"/>
                    </a:lnTo>
                    <a:lnTo>
                      <a:pt x="110" y="39"/>
                    </a:lnTo>
                    <a:lnTo>
                      <a:pt x="105" y="37"/>
                    </a:lnTo>
                    <a:lnTo>
                      <a:pt x="103" y="37"/>
                    </a:lnTo>
                    <a:lnTo>
                      <a:pt x="101" y="29"/>
                    </a:lnTo>
                    <a:lnTo>
                      <a:pt x="96" y="21"/>
                    </a:lnTo>
                    <a:lnTo>
                      <a:pt x="92" y="19"/>
                    </a:lnTo>
                    <a:lnTo>
                      <a:pt x="87" y="19"/>
                    </a:lnTo>
                    <a:lnTo>
                      <a:pt x="78" y="15"/>
                    </a:lnTo>
                    <a:lnTo>
                      <a:pt x="69" y="9"/>
                    </a:lnTo>
                    <a:lnTo>
                      <a:pt x="65" y="0"/>
                    </a:lnTo>
                    <a:lnTo>
                      <a:pt x="63" y="0"/>
                    </a:lnTo>
                    <a:lnTo>
                      <a:pt x="58" y="4"/>
                    </a:lnTo>
                    <a:lnTo>
                      <a:pt x="56" y="4"/>
                    </a:lnTo>
                    <a:lnTo>
                      <a:pt x="54" y="2"/>
                    </a:lnTo>
                    <a:lnTo>
                      <a:pt x="54" y="4"/>
                    </a:lnTo>
                    <a:lnTo>
                      <a:pt x="54" y="5"/>
                    </a:lnTo>
                    <a:lnTo>
                      <a:pt x="56" y="7"/>
                    </a:lnTo>
                    <a:lnTo>
                      <a:pt x="51" y="9"/>
                    </a:lnTo>
                    <a:lnTo>
                      <a:pt x="49" y="13"/>
                    </a:lnTo>
                    <a:lnTo>
                      <a:pt x="51" y="13"/>
                    </a:lnTo>
                    <a:lnTo>
                      <a:pt x="54" y="17"/>
                    </a:lnTo>
                    <a:lnTo>
                      <a:pt x="51" y="23"/>
                    </a:lnTo>
                    <a:lnTo>
                      <a:pt x="47" y="29"/>
                    </a:lnTo>
                    <a:lnTo>
                      <a:pt x="47" y="33"/>
                    </a:lnTo>
                    <a:lnTo>
                      <a:pt x="56" y="43"/>
                    </a:lnTo>
                    <a:lnTo>
                      <a:pt x="54" y="61"/>
                    </a:lnTo>
                    <a:lnTo>
                      <a:pt x="49" y="74"/>
                    </a:lnTo>
                    <a:lnTo>
                      <a:pt x="47" y="80"/>
                    </a:lnTo>
                    <a:lnTo>
                      <a:pt x="2" y="96"/>
                    </a:lnTo>
                    <a:lnTo>
                      <a:pt x="0" y="100"/>
                    </a:lnTo>
                    <a:lnTo>
                      <a:pt x="15" y="124"/>
                    </a:lnTo>
                    <a:lnTo>
                      <a:pt x="22" y="13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950" name="Freeform 1026"/>
            <p:cNvSpPr>
              <a:spLocks noEditPoints="1"/>
            </p:cNvSpPr>
            <p:nvPr/>
          </p:nvSpPr>
          <p:spPr bwMode="auto">
            <a:xfrm>
              <a:off x="2785" y="933"/>
              <a:ext cx="368" cy="527"/>
            </a:xfrm>
            <a:custGeom>
              <a:avLst/>
              <a:gdLst>
                <a:gd name="T0" fmla="*/ 101 w 368"/>
                <a:gd name="T1" fmla="*/ 482 h 527"/>
                <a:gd name="T2" fmla="*/ 104 w 368"/>
                <a:gd name="T3" fmla="*/ 446 h 527"/>
                <a:gd name="T4" fmla="*/ 115 w 368"/>
                <a:gd name="T5" fmla="*/ 394 h 527"/>
                <a:gd name="T6" fmla="*/ 146 w 368"/>
                <a:gd name="T7" fmla="*/ 363 h 527"/>
                <a:gd name="T8" fmla="*/ 178 w 368"/>
                <a:gd name="T9" fmla="*/ 325 h 527"/>
                <a:gd name="T10" fmla="*/ 202 w 368"/>
                <a:gd name="T11" fmla="*/ 303 h 527"/>
                <a:gd name="T12" fmla="*/ 254 w 368"/>
                <a:gd name="T13" fmla="*/ 295 h 527"/>
                <a:gd name="T14" fmla="*/ 294 w 368"/>
                <a:gd name="T15" fmla="*/ 279 h 527"/>
                <a:gd name="T16" fmla="*/ 337 w 368"/>
                <a:gd name="T17" fmla="*/ 271 h 527"/>
                <a:gd name="T18" fmla="*/ 364 w 368"/>
                <a:gd name="T19" fmla="*/ 268 h 527"/>
                <a:gd name="T20" fmla="*/ 364 w 368"/>
                <a:gd name="T21" fmla="*/ 256 h 527"/>
                <a:gd name="T22" fmla="*/ 348 w 368"/>
                <a:gd name="T23" fmla="*/ 244 h 527"/>
                <a:gd name="T24" fmla="*/ 325 w 368"/>
                <a:gd name="T25" fmla="*/ 230 h 527"/>
                <a:gd name="T26" fmla="*/ 305 w 368"/>
                <a:gd name="T27" fmla="*/ 244 h 527"/>
                <a:gd name="T28" fmla="*/ 290 w 368"/>
                <a:gd name="T29" fmla="*/ 240 h 527"/>
                <a:gd name="T30" fmla="*/ 272 w 368"/>
                <a:gd name="T31" fmla="*/ 244 h 527"/>
                <a:gd name="T32" fmla="*/ 227 w 368"/>
                <a:gd name="T33" fmla="*/ 260 h 527"/>
                <a:gd name="T34" fmla="*/ 204 w 368"/>
                <a:gd name="T35" fmla="*/ 271 h 527"/>
                <a:gd name="T36" fmla="*/ 182 w 368"/>
                <a:gd name="T37" fmla="*/ 270 h 527"/>
                <a:gd name="T38" fmla="*/ 169 w 368"/>
                <a:gd name="T39" fmla="*/ 325 h 527"/>
                <a:gd name="T40" fmla="*/ 133 w 368"/>
                <a:gd name="T41" fmla="*/ 347 h 527"/>
                <a:gd name="T42" fmla="*/ 92 w 368"/>
                <a:gd name="T43" fmla="*/ 387 h 527"/>
                <a:gd name="T44" fmla="*/ 86 w 368"/>
                <a:gd name="T45" fmla="*/ 402 h 527"/>
                <a:gd name="T46" fmla="*/ 59 w 368"/>
                <a:gd name="T47" fmla="*/ 402 h 527"/>
                <a:gd name="T48" fmla="*/ 39 w 368"/>
                <a:gd name="T49" fmla="*/ 428 h 527"/>
                <a:gd name="T50" fmla="*/ 5 w 368"/>
                <a:gd name="T51" fmla="*/ 446 h 527"/>
                <a:gd name="T52" fmla="*/ 12 w 368"/>
                <a:gd name="T53" fmla="*/ 476 h 527"/>
                <a:gd name="T54" fmla="*/ 7 w 368"/>
                <a:gd name="T55" fmla="*/ 495 h 527"/>
                <a:gd name="T56" fmla="*/ 21 w 368"/>
                <a:gd name="T57" fmla="*/ 523 h 527"/>
                <a:gd name="T58" fmla="*/ 92 w 368"/>
                <a:gd name="T59" fmla="*/ 505 h 527"/>
                <a:gd name="T60" fmla="*/ 23 w 368"/>
                <a:gd name="T61" fmla="*/ 456 h 527"/>
                <a:gd name="T62" fmla="*/ 32 w 368"/>
                <a:gd name="T63" fmla="*/ 440 h 527"/>
                <a:gd name="T64" fmla="*/ 175 w 368"/>
                <a:gd name="T65" fmla="*/ 305 h 527"/>
                <a:gd name="T66" fmla="*/ 144 w 368"/>
                <a:gd name="T67" fmla="*/ 287 h 527"/>
                <a:gd name="T68" fmla="*/ 169 w 368"/>
                <a:gd name="T69" fmla="*/ 291 h 527"/>
                <a:gd name="T70" fmla="*/ 169 w 368"/>
                <a:gd name="T71" fmla="*/ 277 h 527"/>
                <a:gd name="T72" fmla="*/ 204 w 368"/>
                <a:gd name="T73" fmla="*/ 258 h 527"/>
                <a:gd name="T74" fmla="*/ 209 w 368"/>
                <a:gd name="T75" fmla="*/ 246 h 527"/>
                <a:gd name="T76" fmla="*/ 249 w 368"/>
                <a:gd name="T77" fmla="*/ 244 h 527"/>
                <a:gd name="T78" fmla="*/ 272 w 368"/>
                <a:gd name="T79" fmla="*/ 230 h 527"/>
                <a:gd name="T80" fmla="*/ 294 w 368"/>
                <a:gd name="T81" fmla="*/ 236 h 527"/>
                <a:gd name="T82" fmla="*/ 222 w 368"/>
                <a:gd name="T83" fmla="*/ 97 h 527"/>
                <a:gd name="T84" fmla="*/ 225 w 368"/>
                <a:gd name="T85" fmla="*/ 61 h 527"/>
                <a:gd name="T86" fmla="*/ 225 w 368"/>
                <a:gd name="T87" fmla="*/ 61 h 527"/>
                <a:gd name="T88" fmla="*/ 337 w 368"/>
                <a:gd name="T89" fmla="*/ 48 h 527"/>
                <a:gd name="T90" fmla="*/ 95 w 368"/>
                <a:gd name="T91" fmla="*/ 42 h 527"/>
                <a:gd name="T92" fmla="*/ 122 w 368"/>
                <a:gd name="T93" fmla="*/ 26 h 527"/>
                <a:gd name="T94" fmla="*/ 101 w 368"/>
                <a:gd name="T95" fmla="*/ 32 h 527"/>
                <a:gd name="T96" fmla="*/ 117 w 368"/>
                <a:gd name="T97" fmla="*/ 61 h 527"/>
                <a:gd name="T98" fmla="*/ 169 w 368"/>
                <a:gd name="T99" fmla="*/ 63 h 527"/>
                <a:gd name="T100" fmla="*/ 142 w 368"/>
                <a:gd name="T101" fmla="*/ 81 h 527"/>
                <a:gd name="T102" fmla="*/ 155 w 368"/>
                <a:gd name="T103" fmla="*/ 103 h 527"/>
                <a:gd name="T104" fmla="*/ 178 w 368"/>
                <a:gd name="T105" fmla="*/ 103 h 527"/>
                <a:gd name="T106" fmla="*/ 218 w 368"/>
                <a:gd name="T107" fmla="*/ 57 h 527"/>
                <a:gd name="T108" fmla="*/ 182 w 368"/>
                <a:gd name="T109" fmla="*/ 26 h 527"/>
                <a:gd name="T110" fmla="*/ 189 w 368"/>
                <a:gd name="T111" fmla="*/ 14 h 527"/>
                <a:gd name="T112" fmla="*/ 209 w 368"/>
                <a:gd name="T113" fmla="*/ 32 h 527"/>
                <a:gd name="T114" fmla="*/ 287 w 368"/>
                <a:gd name="T115" fmla="*/ 40 h 527"/>
                <a:gd name="T116" fmla="*/ 299 w 368"/>
                <a:gd name="T117" fmla="*/ 14 h 527"/>
                <a:gd name="T118" fmla="*/ 272 w 368"/>
                <a:gd name="T119" fmla="*/ 1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 h="527">
                  <a:moveTo>
                    <a:pt x="92" y="505"/>
                  </a:moveTo>
                  <a:lnTo>
                    <a:pt x="92" y="505"/>
                  </a:lnTo>
                  <a:lnTo>
                    <a:pt x="97" y="507"/>
                  </a:lnTo>
                  <a:lnTo>
                    <a:pt x="99" y="505"/>
                  </a:lnTo>
                  <a:lnTo>
                    <a:pt x="99" y="503"/>
                  </a:lnTo>
                  <a:lnTo>
                    <a:pt x="99" y="499"/>
                  </a:lnTo>
                  <a:lnTo>
                    <a:pt x="97" y="495"/>
                  </a:lnTo>
                  <a:lnTo>
                    <a:pt x="97" y="492"/>
                  </a:lnTo>
                  <a:lnTo>
                    <a:pt x="95" y="490"/>
                  </a:lnTo>
                  <a:lnTo>
                    <a:pt x="97" y="488"/>
                  </a:lnTo>
                  <a:lnTo>
                    <a:pt x="99" y="486"/>
                  </a:lnTo>
                  <a:lnTo>
                    <a:pt x="99" y="484"/>
                  </a:lnTo>
                  <a:lnTo>
                    <a:pt x="101" y="482"/>
                  </a:lnTo>
                  <a:lnTo>
                    <a:pt x="104" y="480"/>
                  </a:lnTo>
                  <a:lnTo>
                    <a:pt x="101" y="476"/>
                  </a:lnTo>
                  <a:lnTo>
                    <a:pt x="101" y="474"/>
                  </a:lnTo>
                  <a:lnTo>
                    <a:pt x="101" y="472"/>
                  </a:lnTo>
                  <a:lnTo>
                    <a:pt x="101" y="470"/>
                  </a:lnTo>
                  <a:lnTo>
                    <a:pt x="101" y="462"/>
                  </a:lnTo>
                  <a:lnTo>
                    <a:pt x="104" y="462"/>
                  </a:lnTo>
                  <a:lnTo>
                    <a:pt x="106" y="460"/>
                  </a:lnTo>
                  <a:lnTo>
                    <a:pt x="108" y="458"/>
                  </a:lnTo>
                  <a:lnTo>
                    <a:pt x="108" y="456"/>
                  </a:lnTo>
                  <a:lnTo>
                    <a:pt x="108" y="452"/>
                  </a:lnTo>
                  <a:lnTo>
                    <a:pt x="108" y="448"/>
                  </a:lnTo>
                  <a:lnTo>
                    <a:pt x="104" y="446"/>
                  </a:lnTo>
                  <a:lnTo>
                    <a:pt x="101" y="444"/>
                  </a:lnTo>
                  <a:lnTo>
                    <a:pt x="104" y="438"/>
                  </a:lnTo>
                  <a:lnTo>
                    <a:pt x="106" y="434"/>
                  </a:lnTo>
                  <a:lnTo>
                    <a:pt x="104" y="428"/>
                  </a:lnTo>
                  <a:lnTo>
                    <a:pt x="104" y="422"/>
                  </a:lnTo>
                  <a:lnTo>
                    <a:pt x="106" y="418"/>
                  </a:lnTo>
                  <a:lnTo>
                    <a:pt x="106" y="414"/>
                  </a:lnTo>
                  <a:lnTo>
                    <a:pt x="104" y="408"/>
                  </a:lnTo>
                  <a:lnTo>
                    <a:pt x="104" y="406"/>
                  </a:lnTo>
                  <a:lnTo>
                    <a:pt x="106" y="404"/>
                  </a:lnTo>
                  <a:lnTo>
                    <a:pt x="108" y="402"/>
                  </a:lnTo>
                  <a:lnTo>
                    <a:pt x="110" y="400"/>
                  </a:lnTo>
                  <a:lnTo>
                    <a:pt x="115" y="394"/>
                  </a:lnTo>
                  <a:lnTo>
                    <a:pt x="117" y="389"/>
                  </a:lnTo>
                  <a:lnTo>
                    <a:pt x="119" y="387"/>
                  </a:lnTo>
                  <a:lnTo>
                    <a:pt x="122" y="385"/>
                  </a:lnTo>
                  <a:lnTo>
                    <a:pt x="128" y="381"/>
                  </a:lnTo>
                  <a:lnTo>
                    <a:pt x="130" y="381"/>
                  </a:lnTo>
                  <a:lnTo>
                    <a:pt x="133" y="383"/>
                  </a:lnTo>
                  <a:lnTo>
                    <a:pt x="137" y="387"/>
                  </a:lnTo>
                  <a:lnTo>
                    <a:pt x="139" y="387"/>
                  </a:lnTo>
                  <a:lnTo>
                    <a:pt x="142" y="387"/>
                  </a:lnTo>
                  <a:lnTo>
                    <a:pt x="144" y="381"/>
                  </a:lnTo>
                  <a:lnTo>
                    <a:pt x="144" y="373"/>
                  </a:lnTo>
                  <a:lnTo>
                    <a:pt x="142" y="367"/>
                  </a:lnTo>
                  <a:lnTo>
                    <a:pt x="146" y="363"/>
                  </a:lnTo>
                  <a:lnTo>
                    <a:pt x="151" y="361"/>
                  </a:lnTo>
                  <a:lnTo>
                    <a:pt x="153" y="359"/>
                  </a:lnTo>
                  <a:lnTo>
                    <a:pt x="155" y="353"/>
                  </a:lnTo>
                  <a:lnTo>
                    <a:pt x="157" y="345"/>
                  </a:lnTo>
                  <a:lnTo>
                    <a:pt x="160" y="339"/>
                  </a:lnTo>
                  <a:lnTo>
                    <a:pt x="160" y="337"/>
                  </a:lnTo>
                  <a:lnTo>
                    <a:pt x="162" y="335"/>
                  </a:lnTo>
                  <a:lnTo>
                    <a:pt x="166" y="335"/>
                  </a:lnTo>
                  <a:lnTo>
                    <a:pt x="169" y="333"/>
                  </a:lnTo>
                  <a:lnTo>
                    <a:pt x="169" y="331"/>
                  </a:lnTo>
                  <a:lnTo>
                    <a:pt x="171" y="329"/>
                  </a:lnTo>
                  <a:lnTo>
                    <a:pt x="175" y="327"/>
                  </a:lnTo>
                  <a:lnTo>
                    <a:pt x="178" y="325"/>
                  </a:lnTo>
                  <a:lnTo>
                    <a:pt x="180" y="321"/>
                  </a:lnTo>
                  <a:lnTo>
                    <a:pt x="180" y="317"/>
                  </a:lnTo>
                  <a:lnTo>
                    <a:pt x="182" y="311"/>
                  </a:lnTo>
                  <a:lnTo>
                    <a:pt x="184" y="307"/>
                  </a:lnTo>
                  <a:lnTo>
                    <a:pt x="186" y="307"/>
                  </a:lnTo>
                  <a:lnTo>
                    <a:pt x="193" y="311"/>
                  </a:lnTo>
                  <a:lnTo>
                    <a:pt x="198" y="315"/>
                  </a:lnTo>
                  <a:lnTo>
                    <a:pt x="198" y="313"/>
                  </a:lnTo>
                  <a:lnTo>
                    <a:pt x="198" y="311"/>
                  </a:lnTo>
                  <a:lnTo>
                    <a:pt x="198" y="307"/>
                  </a:lnTo>
                  <a:lnTo>
                    <a:pt x="198" y="305"/>
                  </a:lnTo>
                  <a:lnTo>
                    <a:pt x="200" y="305"/>
                  </a:lnTo>
                  <a:lnTo>
                    <a:pt x="202" y="303"/>
                  </a:lnTo>
                  <a:lnTo>
                    <a:pt x="207" y="303"/>
                  </a:lnTo>
                  <a:lnTo>
                    <a:pt x="213" y="305"/>
                  </a:lnTo>
                  <a:lnTo>
                    <a:pt x="216" y="303"/>
                  </a:lnTo>
                  <a:lnTo>
                    <a:pt x="218" y="299"/>
                  </a:lnTo>
                  <a:lnTo>
                    <a:pt x="220" y="291"/>
                  </a:lnTo>
                  <a:lnTo>
                    <a:pt x="218" y="287"/>
                  </a:lnTo>
                  <a:lnTo>
                    <a:pt x="222" y="287"/>
                  </a:lnTo>
                  <a:lnTo>
                    <a:pt x="231" y="283"/>
                  </a:lnTo>
                  <a:lnTo>
                    <a:pt x="231" y="281"/>
                  </a:lnTo>
                  <a:lnTo>
                    <a:pt x="231" y="279"/>
                  </a:lnTo>
                  <a:lnTo>
                    <a:pt x="233" y="279"/>
                  </a:lnTo>
                  <a:lnTo>
                    <a:pt x="238" y="279"/>
                  </a:lnTo>
                  <a:lnTo>
                    <a:pt x="254" y="295"/>
                  </a:lnTo>
                  <a:lnTo>
                    <a:pt x="258" y="293"/>
                  </a:lnTo>
                  <a:lnTo>
                    <a:pt x="267" y="293"/>
                  </a:lnTo>
                  <a:lnTo>
                    <a:pt x="272" y="295"/>
                  </a:lnTo>
                  <a:lnTo>
                    <a:pt x="272" y="293"/>
                  </a:lnTo>
                  <a:lnTo>
                    <a:pt x="274" y="293"/>
                  </a:lnTo>
                  <a:lnTo>
                    <a:pt x="278" y="293"/>
                  </a:lnTo>
                  <a:lnTo>
                    <a:pt x="278" y="295"/>
                  </a:lnTo>
                  <a:lnTo>
                    <a:pt x="287" y="299"/>
                  </a:lnTo>
                  <a:lnTo>
                    <a:pt x="290" y="295"/>
                  </a:lnTo>
                  <a:lnTo>
                    <a:pt x="294" y="291"/>
                  </a:lnTo>
                  <a:lnTo>
                    <a:pt x="296" y="287"/>
                  </a:lnTo>
                  <a:lnTo>
                    <a:pt x="296" y="283"/>
                  </a:lnTo>
                  <a:lnTo>
                    <a:pt x="294" y="279"/>
                  </a:lnTo>
                  <a:lnTo>
                    <a:pt x="296" y="277"/>
                  </a:lnTo>
                  <a:lnTo>
                    <a:pt x="296" y="275"/>
                  </a:lnTo>
                  <a:lnTo>
                    <a:pt x="299" y="271"/>
                  </a:lnTo>
                  <a:lnTo>
                    <a:pt x="303" y="271"/>
                  </a:lnTo>
                  <a:lnTo>
                    <a:pt x="305" y="270"/>
                  </a:lnTo>
                  <a:lnTo>
                    <a:pt x="307" y="268"/>
                  </a:lnTo>
                  <a:lnTo>
                    <a:pt x="307" y="266"/>
                  </a:lnTo>
                  <a:lnTo>
                    <a:pt x="317" y="268"/>
                  </a:lnTo>
                  <a:lnTo>
                    <a:pt x="321" y="266"/>
                  </a:lnTo>
                  <a:lnTo>
                    <a:pt x="323" y="264"/>
                  </a:lnTo>
                  <a:lnTo>
                    <a:pt x="328" y="262"/>
                  </a:lnTo>
                  <a:lnTo>
                    <a:pt x="330" y="266"/>
                  </a:lnTo>
                  <a:lnTo>
                    <a:pt x="337" y="271"/>
                  </a:lnTo>
                  <a:lnTo>
                    <a:pt x="346" y="277"/>
                  </a:lnTo>
                  <a:lnTo>
                    <a:pt x="350" y="279"/>
                  </a:lnTo>
                  <a:lnTo>
                    <a:pt x="352" y="279"/>
                  </a:lnTo>
                  <a:lnTo>
                    <a:pt x="352" y="281"/>
                  </a:lnTo>
                  <a:lnTo>
                    <a:pt x="352" y="283"/>
                  </a:lnTo>
                  <a:lnTo>
                    <a:pt x="355" y="285"/>
                  </a:lnTo>
                  <a:lnTo>
                    <a:pt x="355" y="283"/>
                  </a:lnTo>
                  <a:lnTo>
                    <a:pt x="357" y="279"/>
                  </a:lnTo>
                  <a:lnTo>
                    <a:pt x="357" y="273"/>
                  </a:lnTo>
                  <a:lnTo>
                    <a:pt x="357" y="271"/>
                  </a:lnTo>
                  <a:lnTo>
                    <a:pt x="359" y="271"/>
                  </a:lnTo>
                  <a:lnTo>
                    <a:pt x="361" y="270"/>
                  </a:lnTo>
                  <a:lnTo>
                    <a:pt x="364" y="268"/>
                  </a:lnTo>
                  <a:lnTo>
                    <a:pt x="366" y="266"/>
                  </a:lnTo>
                  <a:lnTo>
                    <a:pt x="368" y="264"/>
                  </a:lnTo>
                  <a:lnTo>
                    <a:pt x="361" y="262"/>
                  </a:lnTo>
                  <a:lnTo>
                    <a:pt x="359" y="266"/>
                  </a:lnTo>
                  <a:lnTo>
                    <a:pt x="355" y="266"/>
                  </a:lnTo>
                  <a:lnTo>
                    <a:pt x="350" y="268"/>
                  </a:lnTo>
                  <a:lnTo>
                    <a:pt x="348" y="264"/>
                  </a:lnTo>
                  <a:lnTo>
                    <a:pt x="346" y="260"/>
                  </a:lnTo>
                  <a:lnTo>
                    <a:pt x="350" y="260"/>
                  </a:lnTo>
                  <a:lnTo>
                    <a:pt x="355" y="260"/>
                  </a:lnTo>
                  <a:lnTo>
                    <a:pt x="359" y="254"/>
                  </a:lnTo>
                  <a:lnTo>
                    <a:pt x="364" y="254"/>
                  </a:lnTo>
                  <a:lnTo>
                    <a:pt x="364" y="256"/>
                  </a:lnTo>
                  <a:lnTo>
                    <a:pt x="366" y="256"/>
                  </a:lnTo>
                  <a:lnTo>
                    <a:pt x="368" y="256"/>
                  </a:lnTo>
                  <a:lnTo>
                    <a:pt x="366" y="252"/>
                  </a:lnTo>
                  <a:lnTo>
                    <a:pt x="364" y="248"/>
                  </a:lnTo>
                  <a:lnTo>
                    <a:pt x="361" y="248"/>
                  </a:lnTo>
                  <a:lnTo>
                    <a:pt x="361" y="250"/>
                  </a:lnTo>
                  <a:lnTo>
                    <a:pt x="355" y="250"/>
                  </a:lnTo>
                  <a:lnTo>
                    <a:pt x="357" y="246"/>
                  </a:lnTo>
                  <a:lnTo>
                    <a:pt x="359" y="244"/>
                  </a:lnTo>
                  <a:lnTo>
                    <a:pt x="357" y="244"/>
                  </a:lnTo>
                  <a:lnTo>
                    <a:pt x="350" y="248"/>
                  </a:lnTo>
                  <a:lnTo>
                    <a:pt x="350" y="244"/>
                  </a:lnTo>
                  <a:lnTo>
                    <a:pt x="348" y="244"/>
                  </a:lnTo>
                  <a:lnTo>
                    <a:pt x="350" y="240"/>
                  </a:lnTo>
                  <a:lnTo>
                    <a:pt x="348" y="240"/>
                  </a:lnTo>
                  <a:lnTo>
                    <a:pt x="346" y="238"/>
                  </a:lnTo>
                  <a:lnTo>
                    <a:pt x="343" y="238"/>
                  </a:lnTo>
                  <a:lnTo>
                    <a:pt x="341" y="240"/>
                  </a:lnTo>
                  <a:lnTo>
                    <a:pt x="341" y="244"/>
                  </a:lnTo>
                  <a:lnTo>
                    <a:pt x="332" y="246"/>
                  </a:lnTo>
                  <a:lnTo>
                    <a:pt x="332" y="238"/>
                  </a:lnTo>
                  <a:lnTo>
                    <a:pt x="337" y="238"/>
                  </a:lnTo>
                  <a:lnTo>
                    <a:pt x="337" y="236"/>
                  </a:lnTo>
                  <a:lnTo>
                    <a:pt x="337" y="234"/>
                  </a:lnTo>
                  <a:lnTo>
                    <a:pt x="334" y="234"/>
                  </a:lnTo>
                  <a:lnTo>
                    <a:pt x="325" y="230"/>
                  </a:lnTo>
                  <a:lnTo>
                    <a:pt x="323" y="236"/>
                  </a:lnTo>
                  <a:lnTo>
                    <a:pt x="319" y="238"/>
                  </a:lnTo>
                  <a:lnTo>
                    <a:pt x="321" y="244"/>
                  </a:lnTo>
                  <a:lnTo>
                    <a:pt x="312" y="250"/>
                  </a:lnTo>
                  <a:lnTo>
                    <a:pt x="310" y="250"/>
                  </a:lnTo>
                  <a:lnTo>
                    <a:pt x="310" y="248"/>
                  </a:lnTo>
                  <a:lnTo>
                    <a:pt x="310" y="244"/>
                  </a:lnTo>
                  <a:lnTo>
                    <a:pt x="312" y="242"/>
                  </a:lnTo>
                  <a:lnTo>
                    <a:pt x="312" y="240"/>
                  </a:lnTo>
                  <a:lnTo>
                    <a:pt x="310" y="238"/>
                  </a:lnTo>
                  <a:lnTo>
                    <a:pt x="307" y="240"/>
                  </a:lnTo>
                  <a:lnTo>
                    <a:pt x="305" y="242"/>
                  </a:lnTo>
                  <a:lnTo>
                    <a:pt x="305" y="244"/>
                  </a:lnTo>
                  <a:lnTo>
                    <a:pt x="301" y="248"/>
                  </a:lnTo>
                  <a:lnTo>
                    <a:pt x="296" y="252"/>
                  </a:lnTo>
                  <a:lnTo>
                    <a:pt x="296" y="256"/>
                  </a:lnTo>
                  <a:lnTo>
                    <a:pt x="296" y="258"/>
                  </a:lnTo>
                  <a:lnTo>
                    <a:pt x="292" y="260"/>
                  </a:lnTo>
                  <a:lnTo>
                    <a:pt x="290" y="262"/>
                  </a:lnTo>
                  <a:lnTo>
                    <a:pt x="290" y="256"/>
                  </a:lnTo>
                  <a:lnTo>
                    <a:pt x="292" y="250"/>
                  </a:lnTo>
                  <a:lnTo>
                    <a:pt x="294" y="248"/>
                  </a:lnTo>
                  <a:lnTo>
                    <a:pt x="296" y="248"/>
                  </a:lnTo>
                  <a:lnTo>
                    <a:pt x="294" y="238"/>
                  </a:lnTo>
                  <a:lnTo>
                    <a:pt x="292" y="238"/>
                  </a:lnTo>
                  <a:lnTo>
                    <a:pt x="290" y="240"/>
                  </a:lnTo>
                  <a:lnTo>
                    <a:pt x="292" y="242"/>
                  </a:lnTo>
                  <a:lnTo>
                    <a:pt x="287" y="240"/>
                  </a:lnTo>
                  <a:lnTo>
                    <a:pt x="287" y="238"/>
                  </a:lnTo>
                  <a:lnTo>
                    <a:pt x="285" y="238"/>
                  </a:lnTo>
                  <a:lnTo>
                    <a:pt x="283" y="238"/>
                  </a:lnTo>
                  <a:lnTo>
                    <a:pt x="281" y="236"/>
                  </a:lnTo>
                  <a:lnTo>
                    <a:pt x="281" y="242"/>
                  </a:lnTo>
                  <a:lnTo>
                    <a:pt x="281" y="248"/>
                  </a:lnTo>
                  <a:lnTo>
                    <a:pt x="276" y="246"/>
                  </a:lnTo>
                  <a:lnTo>
                    <a:pt x="276" y="244"/>
                  </a:lnTo>
                  <a:lnTo>
                    <a:pt x="276" y="242"/>
                  </a:lnTo>
                  <a:lnTo>
                    <a:pt x="272" y="242"/>
                  </a:lnTo>
                  <a:lnTo>
                    <a:pt x="272" y="244"/>
                  </a:lnTo>
                  <a:lnTo>
                    <a:pt x="272" y="248"/>
                  </a:lnTo>
                  <a:lnTo>
                    <a:pt x="258" y="256"/>
                  </a:lnTo>
                  <a:lnTo>
                    <a:pt x="247" y="250"/>
                  </a:lnTo>
                  <a:lnTo>
                    <a:pt x="243" y="248"/>
                  </a:lnTo>
                  <a:lnTo>
                    <a:pt x="238" y="248"/>
                  </a:lnTo>
                  <a:lnTo>
                    <a:pt x="233" y="252"/>
                  </a:lnTo>
                  <a:lnTo>
                    <a:pt x="240" y="252"/>
                  </a:lnTo>
                  <a:lnTo>
                    <a:pt x="240" y="258"/>
                  </a:lnTo>
                  <a:lnTo>
                    <a:pt x="243" y="260"/>
                  </a:lnTo>
                  <a:lnTo>
                    <a:pt x="231" y="256"/>
                  </a:lnTo>
                  <a:lnTo>
                    <a:pt x="233" y="264"/>
                  </a:lnTo>
                  <a:lnTo>
                    <a:pt x="227" y="264"/>
                  </a:lnTo>
                  <a:lnTo>
                    <a:pt x="227" y="260"/>
                  </a:lnTo>
                  <a:lnTo>
                    <a:pt x="227" y="256"/>
                  </a:lnTo>
                  <a:lnTo>
                    <a:pt x="222" y="266"/>
                  </a:lnTo>
                  <a:lnTo>
                    <a:pt x="220" y="264"/>
                  </a:lnTo>
                  <a:lnTo>
                    <a:pt x="218" y="256"/>
                  </a:lnTo>
                  <a:lnTo>
                    <a:pt x="216" y="260"/>
                  </a:lnTo>
                  <a:lnTo>
                    <a:pt x="216" y="264"/>
                  </a:lnTo>
                  <a:lnTo>
                    <a:pt x="207" y="268"/>
                  </a:lnTo>
                  <a:lnTo>
                    <a:pt x="207" y="266"/>
                  </a:lnTo>
                  <a:lnTo>
                    <a:pt x="207" y="264"/>
                  </a:lnTo>
                  <a:lnTo>
                    <a:pt x="202" y="262"/>
                  </a:lnTo>
                  <a:lnTo>
                    <a:pt x="200" y="270"/>
                  </a:lnTo>
                  <a:lnTo>
                    <a:pt x="204" y="270"/>
                  </a:lnTo>
                  <a:lnTo>
                    <a:pt x="204" y="271"/>
                  </a:lnTo>
                  <a:lnTo>
                    <a:pt x="202" y="271"/>
                  </a:lnTo>
                  <a:lnTo>
                    <a:pt x="198" y="273"/>
                  </a:lnTo>
                  <a:lnTo>
                    <a:pt x="198" y="277"/>
                  </a:lnTo>
                  <a:lnTo>
                    <a:pt x="195" y="277"/>
                  </a:lnTo>
                  <a:lnTo>
                    <a:pt x="193" y="275"/>
                  </a:lnTo>
                  <a:lnTo>
                    <a:pt x="189" y="275"/>
                  </a:lnTo>
                  <a:lnTo>
                    <a:pt x="189" y="281"/>
                  </a:lnTo>
                  <a:lnTo>
                    <a:pt x="186" y="281"/>
                  </a:lnTo>
                  <a:lnTo>
                    <a:pt x="186" y="279"/>
                  </a:lnTo>
                  <a:lnTo>
                    <a:pt x="186" y="273"/>
                  </a:lnTo>
                  <a:lnTo>
                    <a:pt x="186" y="270"/>
                  </a:lnTo>
                  <a:lnTo>
                    <a:pt x="184" y="268"/>
                  </a:lnTo>
                  <a:lnTo>
                    <a:pt x="182" y="270"/>
                  </a:lnTo>
                  <a:lnTo>
                    <a:pt x="175" y="273"/>
                  </a:lnTo>
                  <a:lnTo>
                    <a:pt x="175" y="283"/>
                  </a:lnTo>
                  <a:lnTo>
                    <a:pt x="186" y="281"/>
                  </a:lnTo>
                  <a:lnTo>
                    <a:pt x="184" y="289"/>
                  </a:lnTo>
                  <a:lnTo>
                    <a:pt x="182" y="295"/>
                  </a:lnTo>
                  <a:lnTo>
                    <a:pt x="178" y="297"/>
                  </a:lnTo>
                  <a:lnTo>
                    <a:pt x="169" y="301"/>
                  </a:lnTo>
                  <a:lnTo>
                    <a:pt x="169" y="305"/>
                  </a:lnTo>
                  <a:lnTo>
                    <a:pt x="173" y="305"/>
                  </a:lnTo>
                  <a:lnTo>
                    <a:pt x="173" y="313"/>
                  </a:lnTo>
                  <a:lnTo>
                    <a:pt x="160" y="307"/>
                  </a:lnTo>
                  <a:lnTo>
                    <a:pt x="164" y="317"/>
                  </a:lnTo>
                  <a:lnTo>
                    <a:pt x="169" y="325"/>
                  </a:lnTo>
                  <a:lnTo>
                    <a:pt x="162" y="325"/>
                  </a:lnTo>
                  <a:lnTo>
                    <a:pt x="157" y="325"/>
                  </a:lnTo>
                  <a:lnTo>
                    <a:pt x="157" y="333"/>
                  </a:lnTo>
                  <a:lnTo>
                    <a:pt x="151" y="337"/>
                  </a:lnTo>
                  <a:lnTo>
                    <a:pt x="144" y="339"/>
                  </a:lnTo>
                  <a:lnTo>
                    <a:pt x="144" y="337"/>
                  </a:lnTo>
                  <a:lnTo>
                    <a:pt x="144" y="335"/>
                  </a:lnTo>
                  <a:lnTo>
                    <a:pt x="142" y="337"/>
                  </a:lnTo>
                  <a:lnTo>
                    <a:pt x="139" y="341"/>
                  </a:lnTo>
                  <a:lnTo>
                    <a:pt x="137" y="345"/>
                  </a:lnTo>
                  <a:lnTo>
                    <a:pt x="135" y="343"/>
                  </a:lnTo>
                  <a:lnTo>
                    <a:pt x="133" y="345"/>
                  </a:lnTo>
                  <a:lnTo>
                    <a:pt x="133" y="347"/>
                  </a:lnTo>
                  <a:lnTo>
                    <a:pt x="135" y="347"/>
                  </a:lnTo>
                  <a:lnTo>
                    <a:pt x="133" y="351"/>
                  </a:lnTo>
                  <a:lnTo>
                    <a:pt x="133" y="353"/>
                  </a:lnTo>
                  <a:lnTo>
                    <a:pt x="135" y="355"/>
                  </a:lnTo>
                  <a:lnTo>
                    <a:pt x="135" y="357"/>
                  </a:lnTo>
                  <a:lnTo>
                    <a:pt x="130" y="359"/>
                  </a:lnTo>
                  <a:lnTo>
                    <a:pt x="128" y="359"/>
                  </a:lnTo>
                  <a:lnTo>
                    <a:pt x="117" y="365"/>
                  </a:lnTo>
                  <a:lnTo>
                    <a:pt x="115" y="369"/>
                  </a:lnTo>
                  <a:lnTo>
                    <a:pt x="112" y="377"/>
                  </a:lnTo>
                  <a:lnTo>
                    <a:pt x="108" y="375"/>
                  </a:lnTo>
                  <a:lnTo>
                    <a:pt x="104" y="373"/>
                  </a:lnTo>
                  <a:lnTo>
                    <a:pt x="92" y="387"/>
                  </a:lnTo>
                  <a:lnTo>
                    <a:pt x="90" y="387"/>
                  </a:lnTo>
                  <a:lnTo>
                    <a:pt x="86" y="389"/>
                  </a:lnTo>
                  <a:lnTo>
                    <a:pt x="83" y="392"/>
                  </a:lnTo>
                  <a:lnTo>
                    <a:pt x="81" y="396"/>
                  </a:lnTo>
                  <a:lnTo>
                    <a:pt x="79" y="398"/>
                  </a:lnTo>
                  <a:lnTo>
                    <a:pt x="79" y="400"/>
                  </a:lnTo>
                  <a:lnTo>
                    <a:pt x="81" y="400"/>
                  </a:lnTo>
                  <a:lnTo>
                    <a:pt x="83" y="400"/>
                  </a:lnTo>
                  <a:lnTo>
                    <a:pt x="90" y="394"/>
                  </a:lnTo>
                  <a:lnTo>
                    <a:pt x="95" y="396"/>
                  </a:lnTo>
                  <a:lnTo>
                    <a:pt x="97" y="398"/>
                  </a:lnTo>
                  <a:lnTo>
                    <a:pt x="95" y="398"/>
                  </a:lnTo>
                  <a:lnTo>
                    <a:pt x="86" y="402"/>
                  </a:lnTo>
                  <a:lnTo>
                    <a:pt x="86" y="406"/>
                  </a:lnTo>
                  <a:lnTo>
                    <a:pt x="81" y="406"/>
                  </a:lnTo>
                  <a:lnTo>
                    <a:pt x="77" y="406"/>
                  </a:lnTo>
                  <a:lnTo>
                    <a:pt x="74" y="402"/>
                  </a:lnTo>
                  <a:lnTo>
                    <a:pt x="74" y="398"/>
                  </a:lnTo>
                  <a:lnTo>
                    <a:pt x="72" y="398"/>
                  </a:lnTo>
                  <a:lnTo>
                    <a:pt x="70" y="400"/>
                  </a:lnTo>
                  <a:lnTo>
                    <a:pt x="70" y="402"/>
                  </a:lnTo>
                  <a:lnTo>
                    <a:pt x="59" y="396"/>
                  </a:lnTo>
                  <a:lnTo>
                    <a:pt x="57" y="400"/>
                  </a:lnTo>
                  <a:lnTo>
                    <a:pt x="54" y="402"/>
                  </a:lnTo>
                  <a:lnTo>
                    <a:pt x="57" y="404"/>
                  </a:lnTo>
                  <a:lnTo>
                    <a:pt x="59" y="402"/>
                  </a:lnTo>
                  <a:lnTo>
                    <a:pt x="61" y="400"/>
                  </a:lnTo>
                  <a:lnTo>
                    <a:pt x="61" y="406"/>
                  </a:lnTo>
                  <a:lnTo>
                    <a:pt x="63" y="408"/>
                  </a:lnTo>
                  <a:lnTo>
                    <a:pt x="61" y="410"/>
                  </a:lnTo>
                  <a:lnTo>
                    <a:pt x="61" y="412"/>
                  </a:lnTo>
                  <a:lnTo>
                    <a:pt x="54" y="412"/>
                  </a:lnTo>
                  <a:lnTo>
                    <a:pt x="50" y="420"/>
                  </a:lnTo>
                  <a:lnTo>
                    <a:pt x="43" y="420"/>
                  </a:lnTo>
                  <a:lnTo>
                    <a:pt x="34" y="420"/>
                  </a:lnTo>
                  <a:lnTo>
                    <a:pt x="34" y="424"/>
                  </a:lnTo>
                  <a:lnTo>
                    <a:pt x="39" y="422"/>
                  </a:lnTo>
                  <a:lnTo>
                    <a:pt x="39" y="424"/>
                  </a:lnTo>
                  <a:lnTo>
                    <a:pt x="39" y="428"/>
                  </a:lnTo>
                  <a:lnTo>
                    <a:pt x="34" y="430"/>
                  </a:lnTo>
                  <a:lnTo>
                    <a:pt x="32" y="430"/>
                  </a:lnTo>
                  <a:lnTo>
                    <a:pt x="25" y="430"/>
                  </a:lnTo>
                  <a:lnTo>
                    <a:pt x="25" y="436"/>
                  </a:lnTo>
                  <a:lnTo>
                    <a:pt x="32" y="434"/>
                  </a:lnTo>
                  <a:lnTo>
                    <a:pt x="27" y="438"/>
                  </a:lnTo>
                  <a:lnTo>
                    <a:pt x="18" y="440"/>
                  </a:lnTo>
                  <a:lnTo>
                    <a:pt x="7" y="440"/>
                  </a:lnTo>
                  <a:lnTo>
                    <a:pt x="7" y="444"/>
                  </a:lnTo>
                  <a:lnTo>
                    <a:pt x="16" y="446"/>
                  </a:lnTo>
                  <a:lnTo>
                    <a:pt x="21" y="448"/>
                  </a:lnTo>
                  <a:lnTo>
                    <a:pt x="18" y="448"/>
                  </a:lnTo>
                  <a:lnTo>
                    <a:pt x="5" y="446"/>
                  </a:lnTo>
                  <a:lnTo>
                    <a:pt x="0" y="450"/>
                  </a:lnTo>
                  <a:lnTo>
                    <a:pt x="3" y="456"/>
                  </a:lnTo>
                  <a:lnTo>
                    <a:pt x="5" y="458"/>
                  </a:lnTo>
                  <a:lnTo>
                    <a:pt x="7" y="458"/>
                  </a:lnTo>
                  <a:lnTo>
                    <a:pt x="14" y="458"/>
                  </a:lnTo>
                  <a:lnTo>
                    <a:pt x="3" y="462"/>
                  </a:lnTo>
                  <a:lnTo>
                    <a:pt x="5" y="466"/>
                  </a:lnTo>
                  <a:lnTo>
                    <a:pt x="9" y="466"/>
                  </a:lnTo>
                  <a:lnTo>
                    <a:pt x="9" y="470"/>
                  </a:lnTo>
                  <a:lnTo>
                    <a:pt x="3" y="472"/>
                  </a:lnTo>
                  <a:lnTo>
                    <a:pt x="9" y="474"/>
                  </a:lnTo>
                  <a:lnTo>
                    <a:pt x="12" y="474"/>
                  </a:lnTo>
                  <a:lnTo>
                    <a:pt x="12" y="476"/>
                  </a:lnTo>
                  <a:lnTo>
                    <a:pt x="9" y="480"/>
                  </a:lnTo>
                  <a:lnTo>
                    <a:pt x="14" y="480"/>
                  </a:lnTo>
                  <a:lnTo>
                    <a:pt x="16" y="484"/>
                  </a:lnTo>
                  <a:lnTo>
                    <a:pt x="18" y="480"/>
                  </a:lnTo>
                  <a:lnTo>
                    <a:pt x="23" y="476"/>
                  </a:lnTo>
                  <a:lnTo>
                    <a:pt x="27" y="476"/>
                  </a:lnTo>
                  <a:lnTo>
                    <a:pt x="30" y="476"/>
                  </a:lnTo>
                  <a:lnTo>
                    <a:pt x="27" y="478"/>
                  </a:lnTo>
                  <a:lnTo>
                    <a:pt x="25" y="478"/>
                  </a:lnTo>
                  <a:lnTo>
                    <a:pt x="16" y="492"/>
                  </a:lnTo>
                  <a:lnTo>
                    <a:pt x="12" y="492"/>
                  </a:lnTo>
                  <a:lnTo>
                    <a:pt x="7" y="492"/>
                  </a:lnTo>
                  <a:lnTo>
                    <a:pt x="7" y="495"/>
                  </a:lnTo>
                  <a:lnTo>
                    <a:pt x="7" y="497"/>
                  </a:lnTo>
                  <a:lnTo>
                    <a:pt x="14" y="501"/>
                  </a:lnTo>
                  <a:lnTo>
                    <a:pt x="14" y="497"/>
                  </a:lnTo>
                  <a:lnTo>
                    <a:pt x="16" y="497"/>
                  </a:lnTo>
                  <a:lnTo>
                    <a:pt x="21" y="497"/>
                  </a:lnTo>
                  <a:lnTo>
                    <a:pt x="21" y="501"/>
                  </a:lnTo>
                  <a:lnTo>
                    <a:pt x="21" y="503"/>
                  </a:lnTo>
                  <a:lnTo>
                    <a:pt x="16" y="507"/>
                  </a:lnTo>
                  <a:lnTo>
                    <a:pt x="14" y="509"/>
                  </a:lnTo>
                  <a:lnTo>
                    <a:pt x="14" y="513"/>
                  </a:lnTo>
                  <a:lnTo>
                    <a:pt x="14" y="517"/>
                  </a:lnTo>
                  <a:lnTo>
                    <a:pt x="18" y="517"/>
                  </a:lnTo>
                  <a:lnTo>
                    <a:pt x="21" y="523"/>
                  </a:lnTo>
                  <a:lnTo>
                    <a:pt x="25" y="523"/>
                  </a:lnTo>
                  <a:lnTo>
                    <a:pt x="30" y="521"/>
                  </a:lnTo>
                  <a:lnTo>
                    <a:pt x="30" y="527"/>
                  </a:lnTo>
                  <a:lnTo>
                    <a:pt x="39" y="525"/>
                  </a:lnTo>
                  <a:lnTo>
                    <a:pt x="48" y="523"/>
                  </a:lnTo>
                  <a:lnTo>
                    <a:pt x="61" y="517"/>
                  </a:lnTo>
                  <a:lnTo>
                    <a:pt x="63" y="513"/>
                  </a:lnTo>
                  <a:lnTo>
                    <a:pt x="65" y="511"/>
                  </a:lnTo>
                  <a:lnTo>
                    <a:pt x="70" y="511"/>
                  </a:lnTo>
                  <a:lnTo>
                    <a:pt x="74" y="511"/>
                  </a:lnTo>
                  <a:lnTo>
                    <a:pt x="81" y="507"/>
                  </a:lnTo>
                  <a:lnTo>
                    <a:pt x="90" y="501"/>
                  </a:lnTo>
                  <a:lnTo>
                    <a:pt x="92" y="505"/>
                  </a:lnTo>
                  <a:close/>
                  <a:moveTo>
                    <a:pt x="12" y="482"/>
                  </a:moveTo>
                  <a:lnTo>
                    <a:pt x="14" y="486"/>
                  </a:lnTo>
                  <a:lnTo>
                    <a:pt x="14" y="482"/>
                  </a:lnTo>
                  <a:lnTo>
                    <a:pt x="12" y="482"/>
                  </a:lnTo>
                  <a:close/>
                  <a:moveTo>
                    <a:pt x="32" y="456"/>
                  </a:moveTo>
                  <a:lnTo>
                    <a:pt x="32" y="456"/>
                  </a:lnTo>
                  <a:lnTo>
                    <a:pt x="34" y="458"/>
                  </a:lnTo>
                  <a:lnTo>
                    <a:pt x="32" y="458"/>
                  </a:lnTo>
                  <a:lnTo>
                    <a:pt x="30" y="460"/>
                  </a:lnTo>
                  <a:lnTo>
                    <a:pt x="30" y="458"/>
                  </a:lnTo>
                  <a:lnTo>
                    <a:pt x="32" y="456"/>
                  </a:lnTo>
                  <a:close/>
                  <a:moveTo>
                    <a:pt x="23" y="456"/>
                  </a:moveTo>
                  <a:lnTo>
                    <a:pt x="23" y="456"/>
                  </a:lnTo>
                  <a:lnTo>
                    <a:pt x="25" y="458"/>
                  </a:lnTo>
                  <a:lnTo>
                    <a:pt x="27" y="460"/>
                  </a:lnTo>
                  <a:lnTo>
                    <a:pt x="27" y="464"/>
                  </a:lnTo>
                  <a:lnTo>
                    <a:pt x="16" y="460"/>
                  </a:lnTo>
                  <a:lnTo>
                    <a:pt x="14" y="460"/>
                  </a:lnTo>
                  <a:lnTo>
                    <a:pt x="21" y="460"/>
                  </a:lnTo>
                  <a:lnTo>
                    <a:pt x="21" y="458"/>
                  </a:lnTo>
                  <a:lnTo>
                    <a:pt x="23" y="456"/>
                  </a:lnTo>
                  <a:close/>
                  <a:moveTo>
                    <a:pt x="34" y="438"/>
                  </a:moveTo>
                  <a:lnTo>
                    <a:pt x="34" y="438"/>
                  </a:lnTo>
                  <a:lnTo>
                    <a:pt x="36" y="438"/>
                  </a:lnTo>
                  <a:lnTo>
                    <a:pt x="34" y="440"/>
                  </a:lnTo>
                  <a:lnTo>
                    <a:pt x="32" y="440"/>
                  </a:lnTo>
                  <a:lnTo>
                    <a:pt x="32" y="438"/>
                  </a:lnTo>
                  <a:lnTo>
                    <a:pt x="32" y="436"/>
                  </a:lnTo>
                  <a:lnTo>
                    <a:pt x="34" y="438"/>
                  </a:lnTo>
                  <a:close/>
                  <a:moveTo>
                    <a:pt x="128" y="303"/>
                  </a:moveTo>
                  <a:lnTo>
                    <a:pt x="128" y="307"/>
                  </a:lnTo>
                  <a:lnTo>
                    <a:pt x="130" y="307"/>
                  </a:lnTo>
                  <a:lnTo>
                    <a:pt x="128" y="303"/>
                  </a:lnTo>
                  <a:close/>
                  <a:moveTo>
                    <a:pt x="180" y="301"/>
                  </a:moveTo>
                  <a:lnTo>
                    <a:pt x="180" y="301"/>
                  </a:lnTo>
                  <a:lnTo>
                    <a:pt x="182" y="301"/>
                  </a:lnTo>
                  <a:lnTo>
                    <a:pt x="182" y="303"/>
                  </a:lnTo>
                  <a:lnTo>
                    <a:pt x="182" y="305"/>
                  </a:lnTo>
                  <a:lnTo>
                    <a:pt x="175" y="305"/>
                  </a:lnTo>
                  <a:lnTo>
                    <a:pt x="173" y="305"/>
                  </a:lnTo>
                  <a:lnTo>
                    <a:pt x="175" y="303"/>
                  </a:lnTo>
                  <a:lnTo>
                    <a:pt x="180" y="301"/>
                  </a:lnTo>
                  <a:close/>
                  <a:moveTo>
                    <a:pt x="142" y="297"/>
                  </a:moveTo>
                  <a:lnTo>
                    <a:pt x="142" y="297"/>
                  </a:lnTo>
                  <a:lnTo>
                    <a:pt x="137" y="303"/>
                  </a:lnTo>
                  <a:lnTo>
                    <a:pt x="144" y="301"/>
                  </a:lnTo>
                  <a:lnTo>
                    <a:pt x="144" y="299"/>
                  </a:lnTo>
                  <a:lnTo>
                    <a:pt x="144" y="297"/>
                  </a:lnTo>
                  <a:lnTo>
                    <a:pt x="142" y="297"/>
                  </a:lnTo>
                  <a:close/>
                  <a:moveTo>
                    <a:pt x="146" y="287"/>
                  </a:moveTo>
                  <a:lnTo>
                    <a:pt x="146" y="287"/>
                  </a:lnTo>
                  <a:lnTo>
                    <a:pt x="144" y="287"/>
                  </a:lnTo>
                  <a:lnTo>
                    <a:pt x="146" y="289"/>
                  </a:lnTo>
                  <a:lnTo>
                    <a:pt x="148" y="293"/>
                  </a:lnTo>
                  <a:lnTo>
                    <a:pt x="151" y="289"/>
                  </a:lnTo>
                  <a:lnTo>
                    <a:pt x="151" y="287"/>
                  </a:lnTo>
                  <a:lnTo>
                    <a:pt x="146" y="287"/>
                  </a:lnTo>
                  <a:close/>
                  <a:moveTo>
                    <a:pt x="157" y="285"/>
                  </a:moveTo>
                  <a:lnTo>
                    <a:pt x="157" y="285"/>
                  </a:lnTo>
                  <a:lnTo>
                    <a:pt x="153" y="295"/>
                  </a:lnTo>
                  <a:lnTo>
                    <a:pt x="148" y="295"/>
                  </a:lnTo>
                  <a:lnTo>
                    <a:pt x="153" y="303"/>
                  </a:lnTo>
                  <a:lnTo>
                    <a:pt x="162" y="299"/>
                  </a:lnTo>
                  <a:lnTo>
                    <a:pt x="169" y="295"/>
                  </a:lnTo>
                  <a:lnTo>
                    <a:pt x="169" y="291"/>
                  </a:lnTo>
                  <a:lnTo>
                    <a:pt x="171" y="287"/>
                  </a:lnTo>
                  <a:lnTo>
                    <a:pt x="169" y="287"/>
                  </a:lnTo>
                  <a:lnTo>
                    <a:pt x="160" y="291"/>
                  </a:lnTo>
                  <a:lnTo>
                    <a:pt x="160" y="287"/>
                  </a:lnTo>
                  <a:lnTo>
                    <a:pt x="160" y="285"/>
                  </a:lnTo>
                  <a:lnTo>
                    <a:pt x="157" y="285"/>
                  </a:lnTo>
                  <a:close/>
                  <a:moveTo>
                    <a:pt x="169" y="277"/>
                  </a:moveTo>
                  <a:lnTo>
                    <a:pt x="169" y="277"/>
                  </a:lnTo>
                  <a:lnTo>
                    <a:pt x="166" y="279"/>
                  </a:lnTo>
                  <a:lnTo>
                    <a:pt x="166" y="281"/>
                  </a:lnTo>
                  <a:lnTo>
                    <a:pt x="169" y="281"/>
                  </a:lnTo>
                  <a:lnTo>
                    <a:pt x="171" y="277"/>
                  </a:lnTo>
                  <a:lnTo>
                    <a:pt x="169" y="277"/>
                  </a:lnTo>
                  <a:close/>
                  <a:moveTo>
                    <a:pt x="191" y="258"/>
                  </a:moveTo>
                  <a:lnTo>
                    <a:pt x="191" y="258"/>
                  </a:lnTo>
                  <a:lnTo>
                    <a:pt x="189" y="266"/>
                  </a:lnTo>
                  <a:lnTo>
                    <a:pt x="193" y="266"/>
                  </a:lnTo>
                  <a:lnTo>
                    <a:pt x="198" y="264"/>
                  </a:lnTo>
                  <a:lnTo>
                    <a:pt x="198" y="262"/>
                  </a:lnTo>
                  <a:lnTo>
                    <a:pt x="198" y="260"/>
                  </a:lnTo>
                  <a:lnTo>
                    <a:pt x="195" y="258"/>
                  </a:lnTo>
                  <a:lnTo>
                    <a:pt x="191" y="258"/>
                  </a:lnTo>
                  <a:close/>
                  <a:moveTo>
                    <a:pt x="198" y="250"/>
                  </a:moveTo>
                  <a:lnTo>
                    <a:pt x="198" y="250"/>
                  </a:lnTo>
                  <a:lnTo>
                    <a:pt x="200" y="258"/>
                  </a:lnTo>
                  <a:lnTo>
                    <a:pt x="204" y="258"/>
                  </a:lnTo>
                  <a:lnTo>
                    <a:pt x="207" y="256"/>
                  </a:lnTo>
                  <a:lnTo>
                    <a:pt x="204" y="254"/>
                  </a:lnTo>
                  <a:lnTo>
                    <a:pt x="198" y="250"/>
                  </a:lnTo>
                  <a:close/>
                  <a:moveTo>
                    <a:pt x="220" y="248"/>
                  </a:moveTo>
                  <a:lnTo>
                    <a:pt x="222" y="250"/>
                  </a:lnTo>
                  <a:lnTo>
                    <a:pt x="222" y="248"/>
                  </a:lnTo>
                  <a:lnTo>
                    <a:pt x="220" y="248"/>
                  </a:lnTo>
                  <a:close/>
                  <a:moveTo>
                    <a:pt x="209" y="246"/>
                  </a:moveTo>
                  <a:lnTo>
                    <a:pt x="209" y="246"/>
                  </a:lnTo>
                  <a:lnTo>
                    <a:pt x="211" y="250"/>
                  </a:lnTo>
                  <a:lnTo>
                    <a:pt x="213" y="250"/>
                  </a:lnTo>
                  <a:lnTo>
                    <a:pt x="213" y="246"/>
                  </a:lnTo>
                  <a:lnTo>
                    <a:pt x="209" y="246"/>
                  </a:lnTo>
                  <a:close/>
                  <a:moveTo>
                    <a:pt x="339" y="244"/>
                  </a:moveTo>
                  <a:lnTo>
                    <a:pt x="339" y="244"/>
                  </a:lnTo>
                  <a:lnTo>
                    <a:pt x="341" y="250"/>
                  </a:lnTo>
                  <a:lnTo>
                    <a:pt x="339" y="250"/>
                  </a:lnTo>
                  <a:lnTo>
                    <a:pt x="337" y="250"/>
                  </a:lnTo>
                  <a:lnTo>
                    <a:pt x="337" y="246"/>
                  </a:lnTo>
                  <a:lnTo>
                    <a:pt x="337" y="244"/>
                  </a:lnTo>
                  <a:lnTo>
                    <a:pt x="339" y="244"/>
                  </a:lnTo>
                  <a:close/>
                  <a:moveTo>
                    <a:pt x="245" y="244"/>
                  </a:moveTo>
                  <a:lnTo>
                    <a:pt x="245" y="248"/>
                  </a:lnTo>
                  <a:lnTo>
                    <a:pt x="249" y="248"/>
                  </a:lnTo>
                  <a:lnTo>
                    <a:pt x="249" y="246"/>
                  </a:lnTo>
                  <a:lnTo>
                    <a:pt x="249" y="244"/>
                  </a:lnTo>
                  <a:lnTo>
                    <a:pt x="245" y="244"/>
                  </a:lnTo>
                  <a:close/>
                  <a:moveTo>
                    <a:pt x="260" y="240"/>
                  </a:moveTo>
                  <a:lnTo>
                    <a:pt x="260" y="240"/>
                  </a:lnTo>
                  <a:lnTo>
                    <a:pt x="256" y="242"/>
                  </a:lnTo>
                  <a:lnTo>
                    <a:pt x="254" y="244"/>
                  </a:lnTo>
                  <a:lnTo>
                    <a:pt x="256" y="246"/>
                  </a:lnTo>
                  <a:lnTo>
                    <a:pt x="260" y="250"/>
                  </a:lnTo>
                  <a:lnTo>
                    <a:pt x="263" y="244"/>
                  </a:lnTo>
                  <a:lnTo>
                    <a:pt x="263" y="240"/>
                  </a:lnTo>
                  <a:lnTo>
                    <a:pt x="260" y="240"/>
                  </a:lnTo>
                  <a:close/>
                  <a:moveTo>
                    <a:pt x="269" y="230"/>
                  </a:moveTo>
                  <a:lnTo>
                    <a:pt x="272" y="234"/>
                  </a:lnTo>
                  <a:lnTo>
                    <a:pt x="272" y="230"/>
                  </a:lnTo>
                  <a:lnTo>
                    <a:pt x="269" y="230"/>
                  </a:lnTo>
                  <a:close/>
                  <a:moveTo>
                    <a:pt x="251" y="230"/>
                  </a:moveTo>
                  <a:lnTo>
                    <a:pt x="251" y="230"/>
                  </a:lnTo>
                  <a:lnTo>
                    <a:pt x="247" y="236"/>
                  </a:lnTo>
                  <a:lnTo>
                    <a:pt x="238" y="238"/>
                  </a:lnTo>
                  <a:lnTo>
                    <a:pt x="238" y="244"/>
                  </a:lnTo>
                  <a:lnTo>
                    <a:pt x="240" y="244"/>
                  </a:lnTo>
                  <a:lnTo>
                    <a:pt x="245" y="240"/>
                  </a:lnTo>
                  <a:lnTo>
                    <a:pt x="254" y="234"/>
                  </a:lnTo>
                  <a:lnTo>
                    <a:pt x="256" y="230"/>
                  </a:lnTo>
                  <a:lnTo>
                    <a:pt x="251" y="230"/>
                  </a:lnTo>
                  <a:close/>
                  <a:moveTo>
                    <a:pt x="294" y="228"/>
                  </a:moveTo>
                  <a:lnTo>
                    <a:pt x="294" y="236"/>
                  </a:lnTo>
                  <a:lnTo>
                    <a:pt x="296" y="234"/>
                  </a:lnTo>
                  <a:lnTo>
                    <a:pt x="299" y="232"/>
                  </a:lnTo>
                  <a:lnTo>
                    <a:pt x="299" y="228"/>
                  </a:lnTo>
                  <a:lnTo>
                    <a:pt x="294" y="228"/>
                  </a:lnTo>
                  <a:close/>
                  <a:moveTo>
                    <a:pt x="229" y="77"/>
                  </a:moveTo>
                  <a:lnTo>
                    <a:pt x="229" y="77"/>
                  </a:lnTo>
                  <a:lnTo>
                    <a:pt x="225" y="79"/>
                  </a:lnTo>
                  <a:lnTo>
                    <a:pt x="222" y="83"/>
                  </a:lnTo>
                  <a:lnTo>
                    <a:pt x="225" y="87"/>
                  </a:lnTo>
                  <a:lnTo>
                    <a:pt x="227" y="91"/>
                  </a:lnTo>
                  <a:lnTo>
                    <a:pt x="225" y="91"/>
                  </a:lnTo>
                  <a:lnTo>
                    <a:pt x="222" y="93"/>
                  </a:lnTo>
                  <a:lnTo>
                    <a:pt x="222" y="97"/>
                  </a:lnTo>
                  <a:lnTo>
                    <a:pt x="233" y="95"/>
                  </a:lnTo>
                  <a:lnTo>
                    <a:pt x="245" y="95"/>
                  </a:lnTo>
                  <a:lnTo>
                    <a:pt x="258" y="95"/>
                  </a:lnTo>
                  <a:lnTo>
                    <a:pt x="272" y="93"/>
                  </a:lnTo>
                  <a:lnTo>
                    <a:pt x="274" y="85"/>
                  </a:lnTo>
                  <a:lnTo>
                    <a:pt x="269" y="87"/>
                  </a:lnTo>
                  <a:lnTo>
                    <a:pt x="263" y="87"/>
                  </a:lnTo>
                  <a:lnTo>
                    <a:pt x="258" y="85"/>
                  </a:lnTo>
                  <a:lnTo>
                    <a:pt x="256" y="83"/>
                  </a:lnTo>
                  <a:lnTo>
                    <a:pt x="254" y="79"/>
                  </a:lnTo>
                  <a:lnTo>
                    <a:pt x="249" y="77"/>
                  </a:lnTo>
                  <a:lnTo>
                    <a:pt x="229" y="77"/>
                  </a:lnTo>
                  <a:close/>
                  <a:moveTo>
                    <a:pt x="225" y="61"/>
                  </a:moveTo>
                  <a:lnTo>
                    <a:pt x="225" y="61"/>
                  </a:lnTo>
                  <a:lnTo>
                    <a:pt x="216" y="63"/>
                  </a:lnTo>
                  <a:lnTo>
                    <a:pt x="211" y="65"/>
                  </a:lnTo>
                  <a:lnTo>
                    <a:pt x="211" y="69"/>
                  </a:lnTo>
                  <a:lnTo>
                    <a:pt x="213" y="71"/>
                  </a:lnTo>
                  <a:lnTo>
                    <a:pt x="222" y="75"/>
                  </a:lnTo>
                  <a:lnTo>
                    <a:pt x="229" y="77"/>
                  </a:lnTo>
                  <a:lnTo>
                    <a:pt x="236" y="75"/>
                  </a:lnTo>
                  <a:lnTo>
                    <a:pt x="236" y="69"/>
                  </a:lnTo>
                  <a:lnTo>
                    <a:pt x="238" y="69"/>
                  </a:lnTo>
                  <a:lnTo>
                    <a:pt x="236" y="67"/>
                  </a:lnTo>
                  <a:lnTo>
                    <a:pt x="231" y="63"/>
                  </a:lnTo>
                  <a:lnTo>
                    <a:pt x="225" y="61"/>
                  </a:lnTo>
                  <a:close/>
                  <a:moveTo>
                    <a:pt x="312" y="55"/>
                  </a:moveTo>
                  <a:lnTo>
                    <a:pt x="314" y="59"/>
                  </a:lnTo>
                  <a:lnTo>
                    <a:pt x="317" y="61"/>
                  </a:lnTo>
                  <a:lnTo>
                    <a:pt x="317" y="59"/>
                  </a:lnTo>
                  <a:lnTo>
                    <a:pt x="312" y="55"/>
                  </a:lnTo>
                  <a:close/>
                  <a:moveTo>
                    <a:pt x="337" y="48"/>
                  </a:moveTo>
                  <a:lnTo>
                    <a:pt x="334" y="53"/>
                  </a:lnTo>
                  <a:lnTo>
                    <a:pt x="348" y="51"/>
                  </a:lnTo>
                  <a:lnTo>
                    <a:pt x="355" y="51"/>
                  </a:lnTo>
                  <a:lnTo>
                    <a:pt x="355" y="49"/>
                  </a:lnTo>
                  <a:lnTo>
                    <a:pt x="350" y="49"/>
                  </a:lnTo>
                  <a:lnTo>
                    <a:pt x="343" y="48"/>
                  </a:lnTo>
                  <a:lnTo>
                    <a:pt x="337" y="48"/>
                  </a:lnTo>
                  <a:close/>
                  <a:moveTo>
                    <a:pt x="155" y="46"/>
                  </a:moveTo>
                  <a:lnTo>
                    <a:pt x="155" y="46"/>
                  </a:lnTo>
                  <a:lnTo>
                    <a:pt x="157" y="46"/>
                  </a:lnTo>
                  <a:lnTo>
                    <a:pt x="155" y="48"/>
                  </a:lnTo>
                  <a:lnTo>
                    <a:pt x="153" y="49"/>
                  </a:lnTo>
                  <a:lnTo>
                    <a:pt x="153" y="46"/>
                  </a:lnTo>
                  <a:lnTo>
                    <a:pt x="155" y="46"/>
                  </a:lnTo>
                  <a:close/>
                  <a:moveTo>
                    <a:pt x="95" y="42"/>
                  </a:moveTo>
                  <a:lnTo>
                    <a:pt x="95" y="42"/>
                  </a:lnTo>
                  <a:lnTo>
                    <a:pt x="99" y="59"/>
                  </a:lnTo>
                  <a:lnTo>
                    <a:pt x="104" y="59"/>
                  </a:lnTo>
                  <a:lnTo>
                    <a:pt x="104" y="57"/>
                  </a:lnTo>
                  <a:lnTo>
                    <a:pt x="95" y="42"/>
                  </a:lnTo>
                  <a:close/>
                  <a:moveTo>
                    <a:pt x="162" y="14"/>
                  </a:moveTo>
                  <a:lnTo>
                    <a:pt x="162" y="14"/>
                  </a:lnTo>
                  <a:lnTo>
                    <a:pt x="155" y="22"/>
                  </a:lnTo>
                  <a:lnTo>
                    <a:pt x="151" y="28"/>
                  </a:lnTo>
                  <a:lnTo>
                    <a:pt x="151" y="34"/>
                  </a:lnTo>
                  <a:lnTo>
                    <a:pt x="153" y="46"/>
                  </a:lnTo>
                  <a:lnTo>
                    <a:pt x="144" y="34"/>
                  </a:lnTo>
                  <a:lnTo>
                    <a:pt x="135" y="22"/>
                  </a:lnTo>
                  <a:lnTo>
                    <a:pt x="128" y="30"/>
                  </a:lnTo>
                  <a:lnTo>
                    <a:pt x="128" y="34"/>
                  </a:lnTo>
                  <a:lnTo>
                    <a:pt x="124" y="30"/>
                  </a:lnTo>
                  <a:lnTo>
                    <a:pt x="122" y="28"/>
                  </a:lnTo>
                  <a:lnTo>
                    <a:pt x="122" y="26"/>
                  </a:lnTo>
                  <a:lnTo>
                    <a:pt x="128" y="22"/>
                  </a:lnTo>
                  <a:lnTo>
                    <a:pt x="126" y="22"/>
                  </a:lnTo>
                  <a:lnTo>
                    <a:pt x="124" y="22"/>
                  </a:lnTo>
                  <a:lnTo>
                    <a:pt x="126" y="20"/>
                  </a:lnTo>
                  <a:lnTo>
                    <a:pt x="110" y="20"/>
                  </a:lnTo>
                  <a:lnTo>
                    <a:pt x="108" y="24"/>
                  </a:lnTo>
                  <a:lnTo>
                    <a:pt x="106" y="24"/>
                  </a:lnTo>
                  <a:lnTo>
                    <a:pt x="104" y="24"/>
                  </a:lnTo>
                  <a:lnTo>
                    <a:pt x="104" y="22"/>
                  </a:lnTo>
                  <a:lnTo>
                    <a:pt x="101" y="22"/>
                  </a:lnTo>
                  <a:lnTo>
                    <a:pt x="101" y="28"/>
                  </a:lnTo>
                  <a:lnTo>
                    <a:pt x="99" y="34"/>
                  </a:lnTo>
                  <a:lnTo>
                    <a:pt x="101" y="32"/>
                  </a:lnTo>
                  <a:lnTo>
                    <a:pt x="104" y="32"/>
                  </a:lnTo>
                  <a:lnTo>
                    <a:pt x="106" y="32"/>
                  </a:lnTo>
                  <a:lnTo>
                    <a:pt x="106" y="36"/>
                  </a:lnTo>
                  <a:lnTo>
                    <a:pt x="106" y="38"/>
                  </a:lnTo>
                  <a:lnTo>
                    <a:pt x="106" y="40"/>
                  </a:lnTo>
                  <a:lnTo>
                    <a:pt x="104" y="38"/>
                  </a:lnTo>
                  <a:lnTo>
                    <a:pt x="101" y="40"/>
                  </a:lnTo>
                  <a:lnTo>
                    <a:pt x="101" y="46"/>
                  </a:lnTo>
                  <a:lnTo>
                    <a:pt x="106" y="48"/>
                  </a:lnTo>
                  <a:lnTo>
                    <a:pt x="110" y="49"/>
                  </a:lnTo>
                  <a:lnTo>
                    <a:pt x="112" y="55"/>
                  </a:lnTo>
                  <a:lnTo>
                    <a:pt x="112" y="61"/>
                  </a:lnTo>
                  <a:lnTo>
                    <a:pt x="117" y="61"/>
                  </a:lnTo>
                  <a:lnTo>
                    <a:pt x="124" y="61"/>
                  </a:lnTo>
                  <a:lnTo>
                    <a:pt x="124" y="59"/>
                  </a:lnTo>
                  <a:lnTo>
                    <a:pt x="126" y="57"/>
                  </a:lnTo>
                  <a:lnTo>
                    <a:pt x="128" y="57"/>
                  </a:lnTo>
                  <a:lnTo>
                    <a:pt x="130" y="59"/>
                  </a:lnTo>
                  <a:lnTo>
                    <a:pt x="135" y="59"/>
                  </a:lnTo>
                  <a:lnTo>
                    <a:pt x="135" y="51"/>
                  </a:lnTo>
                  <a:lnTo>
                    <a:pt x="139" y="51"/>
                  </a:lnTo>
                  <a:lnTo>
                    <a:pt x="144" y="51"/>
                  </a:lnTo>
                  <a:lnTo>
                    <a:pt x="144" y="59"/>
                  </a:lnTo>
                  <a:lnTo>
                    <a:pt x="162" y="61"/>
                  </a:lnTo>
                  <a:lnTo>
                    <a:pt x="171" y="63"/>
                  </a:lnTo>
                  <a:lnTo>
                    <a:pt x="169" y="63"/>
                  </a:lnTo>
                  <a:lnTo>
                    <a:pt x="155" y="65"/>
                  </a:lnTo>
                  <a:lnTo>
                    <a:pt x="137" y="67"/>
                  </a:lnTo>
                  <a:lnTo>
                    <a:pt x="135" y="69"/>
                  </a:lnTo>
                  <a:lnTo>
                    <a:pt x="133" y="69"/>
                  </a:lnTo>
                  <a:lnTo>
                    <a:pt x="130" y="65"/>
                  </a:lnTo>
                  <a:lnTo>
                    <a:pt x="126" y="67"/>
                  </a:lnTo>
                  <a:lnTo>
                    <a:pt x="122" y="67"/>
                  </a:lnTo>
                  <a:lnTo>
                    <a:pt x="124" y="79"/>
                  </a:lnTo>
                  <a:lnTo>
                    <a:pt x="126" y="77"/>
                  </a:lnTo>
                  <a:lnTo>
                    <a:pt x="128" y="75"/>
                  </a:lnTo>
                  <a:lnTo>
                    <a:pt x="137" y="75"/>
                  </a:lnTo>
                  <a:lnTo>
                    <a:pt x="151" y="75"/>
                  </a:lnTo>
                  <a:lnTo>
                    <a:pt x="142" y="81"/>
                  </a:lnTo>
                  <a:lnTo>
                    <a:pt x="139" y="85"/>
                  </a:lnTo>
                  <a:lnTo>
                    <a:pt x="142" y="87"/>
                  </a:lnTo>
                  <a:lnTo>
                    <a:pt x="144" y="89"/>
                  </a:lnTo>
                  <a:lnTo>
                    <a:pt x="126" y="87"/>
                  </a:lnTo>
                  <a:lnTo>
                    <a:pt x="126" y="91"/>
                  </a:lnTo>
                  <a:lnTo>
                    <a:pt x="128" y="97"/>
                  </a:lnTo>
                  <a:lnTo>
                    <a:pt x="130" y="97"/>
                  </a:lnTo>
                  <a:lnTo>
                    <a:pt x="135" y="97"/>
                  </a:lnTo>
                  <a:lnTo>
                    <a:pt x="142" y="99"/>
                  </a:lnTo>
                  <a:lnTo>
                    <a:pt x="142" y="103"/>
                  </a:lnTo>
                  <a:lnTo>
                    <a:pt x="148" y="105"/>
                  </a:lnTo>
                  <a:lnTo>
                    <a:pt x="153" y="103"/>
                  </a:lnTo>
                  <a:lnTo>
                    <a:pt x="155" y="103"/>
                  </a:lnTo>
                  <a:lnTo>
                    <a:pt x="157" y="107"/>
                  </a:lnTo>
                  <a:lnTo>
                    <a:pt x="157" y="111"/>
                  </a:lnTo>
                  <a:lnTo>
                    <a:pt x="162" y="113"/>
                  </a:lnTo>
                  <a:lnTo>
                    <a:pt x="164" y="113"/>
                  </a:lnTo>
                  <a:lnTo>
                    <a:pt x="169" y="111"/>
                  </a:lnTo>
                  <a:lnTo>
                    <a:pt x="169" y="107"/>
                  </a:lnTo>
                  <a:lnTo>
                    <a:pt x="169" y="105"/>
                  </a:lnTo>
                  <a:lnTo>
                    <a:pt x="166" y="107"/>
                  </a:lnTo>
                  <a:lnTo>
                    <a:pt x="166" y="103"/>
                  </a:lnTo>
                  <a:lnTo>
                    <a:pt x="169" y="101"/>
                  </a:lnTo>
                  <a:lnTo>
                    <a:pt x="171" y="101"/>
                  </a:lnTo>
                  <a:lnTo>
                    <a:pt x="173" y="103"/>
                  </a:lnTo>
                  <a:lnTo>
                    <a:pt x="178" y="103"/>
                  </a:lnTo>
                  <a:lnTo>
                    <a:pt x="184" y="97"/>
                  </a:lnTo>
                  <a:lnTo>
                    <a:pt x="184" y="95"/>
                  </a:lnTo>
                  <a:lnTo>
                    <a:pt x="186" y="91"/>
                  </a:lnTo>
                  <a:lnTo>
                    <a:pt x="193" y="91"/>
                  </a:lnTo>
                  <a:lnTo>
                    <a:pt x="195" y="87"/>
                  </a:lnTo>
                  <a:lnTo>
                    <a:pt x="193" y="81"/>
                  </a:lnTo>
                  <a:lnTo>
                    <a:pt x="200" y="79"/>
                  </a:lnTo>
                  <a:lnTo>
                    <a:pt x="200" y="77"/>
                  </a:lnTo>
                  <a:lnTo>
                    <a:pt x="198" y="77"/>
                  </a:lnTo>
                  <a:lnTo>
                    <a:pt x="198" y="63"/>
                  </a:lnTo>
                  <a:lnTo>
                    <a:pt x="209" y="61"/>
                  </a:lnTo>
                  <a:lnTo>
                    <a:pt x="220" y="59"/>
                  </a:lnTo>
                  <a:lnTo>
                    <a:pt x="218" y="57"/>
                  </a:lnTo>
                  <a:lnTo>
                    <a:pt x="218" y="55"/>
                  </a:lnTo>
                  <a:lnTo>
                    <a:pt x="213" y="53"/>
                  </a:lnTo>
                  <a:lnTo>
                    <a:pt x="209" y="53"/>
                  </a:lnTo>
                  <a:lnTo>
                    <a:pt x="202" y="51"/>
                  </a:lnTo>
                  <a:lnTo>
                    <a:pt x="198" y="51"/>
                  </a:lnTo>
                  <a:lnTo>
                    <a:pt x="195" y="46"/>
                  </a:lnTo>
                  <a:lnTo>
                    <a:pt x="193" y="38"/>
                  </a:lnTo>
                  <a:lnTo>
                    <a:pt x="189" y="38"/>
                  </a:lnTo>
                  <a:lnTo>
                    <a:pt x="186" y="38"/>
                  </a:lnTo>
                  <a:lnTo>
                    <a:pt x="186" y="34"/>
                  </a:lnTo>
                  <a:lnTo>
                    <a:pt x="189" y="32"/>
                  </a:lnTo>
                  <a:lnTo>
                    <a:pt x="189" y="28"/>
                  </a:lnTo>
                  <a:lnTo>
                    <a:pt x="182" y="26"/>
                  </a:lnTo>
                  <a:lnTo>
                    <a:pt x="175" y="20"/>
                  </a:lnTo>
                  <a:lnTo>
                    <a:pt x="169" y="22"/>
                  </a:lnTo>
                  <a:lnTo>
                    <a:pt x="166" y="18"/>
                  </a:lnTo>
                  <a:lnTo>
                    <a:pt x="162" y="14"/>
                  </a:lnTo>
                  <a:close/>
                  <a:moveTo>
                    <a:pt x="213" y="0"/>
                  </a:moveTo>
                  <a:lnTo>
                    <a:pt x="213" y="0"/>
                  </a:lnTo>
                  <a:lnTo>
                    <a:pt x="213" y="6"/>
                  </a:lnTo>
                  <a:lnTo>
                    <a:pt x="216" y="8"/>
                  </a:lnTo>
                  <a:lnTo>
                    <a:pt x="216" y="10"/>
                  </a:lnTo>
                  <a:lnTo>
                    <a:pt x="209" y="10"/>
                  </a:lnTo>
                  <a:lnTo>
                    <a:pt x="209" y="16"/>
                  </a:lnTo>
                  <a:lnTo>
                    <a:pt x="189" y="12"/>
                  </a:lnTo>
                  <a:lnTo>
                    <a:pt x="189" y="14"/>
                  </a:lnTo>
                  <a:lnTo>
                    <a:pt x="195" y="16"/>
                  </a:lnTo>
                  <a:lnTo>
                    <a:pt x="202" y="16"/>
                  </a:lnTo>
                  <a:lnTo>
                    <a:pt x="200" y="20"/>
                  </a:lnTo>
                  <a:lnTo>
                    <a:pt x="195" y="22"/>
                  </a:lnTo>
                  <a:lnTo>
                    <a:pt x="195" y="26"/>
                  </a:lnTo>
                  <a:lnTo>
                    <a:pt x="195" y="28"/>
                  </a:lnTo>
                  <a:lnTo>
                    <a:pt x="213" y="28"/>
                  </a:lnTo>
                  <a:lnTo>
                    <a:pt x="233" y="26"/>
                  </a:lnTo>
                  <a:lnTo>
                    <a:pt x="233" y="28"/>
                  </a:lnTo>
                  <a:lnTo>
                    <a:pt x="233" y="30"/>
                  </a:lnTo>
                  <a:lnTo>
                    <a:pt x="233" y="32"/>
                  </a:lnTo>
                  <a:lnTo>
                    <a:pt x="218" y="34"/>
                  </a:lnTo>
                  <a:lnTo>
                    <a:pt x="209" y="32"/>
                  </a:lnTo>
                  <a:lnTo>
                    <a:pt x="207" y="38"/>
                  </a:lnTo>
                  <a:lnTo>
                    <a:pt x="222" y="40"/>
                  </a:lnTo>
                  <a:lnTo>
                    <a:pt x="240" y="42"/>
                  </a:lnTo>
                  <a:lnTo>
                    <a:pt x="243" y="46"/>
                  </a:lnTo>
                  <a:lnTo>
                    <a:pt x="247" y="46"/>
                  </a:lnTo>
                  <a:lnTo>
                    <a:pt x="247" y="44"/>
                  </a:lnTo>
                  <a:lnTo>
                    <a:pt x="249" y="44"/>
                  </a:lnTo>
                  <a:lnTo>
                    <a:pt x="265" y="46"/>
                  </a:lnTo>
                  <a:lnTo>
                    <a:pt x="274" y="48"/>
                  </a:lnTo>
                  <a:lnTo>
                    <a:pt x="285" y="48"/>
                  </a:lnTo>
                  <a:lnTo>
                    <a:pt x="287" y="46"/>
                  </a:lnTo>
                  <a:lnTo>
                    <a:pt x="287" y="44"/>
                  </a:lnTo>
                  <a:lnTo>
                    <a:pt x="287" y="40"/>
                  </a:lnTo>
                  <a:lnTo>
                    <a:pt x="290" y="38"/>
                  </a:lnTo>
                  <a:lnTo>
                    <a:pt x="294" y="38"/>
                  </a:lnTo>
                  <a:lnTo>
                    <a:pt x="299" y="38"/>
                  </a:lnTo>
                  <a:lnTo>
                    <a:pt x="301" y="38"/>
                  </a:lnTo>
                  <a:lnTo>
                    <a:pt x="303" y="34"/>
                  </a:lnTo>
                  <a:lnTo>
                    <a:pt x="301" y="30"/>
                  </a:lnTo>
                  <a:lnTo>
                    <a:pt x="305" y="30"/>
                  </a:lnTo>
                  <a:lnTo>
                    <a:pt x="310" y="30"/>
                  </a:lnTo>
                  <a:lnTo>
                    <a:pt x="314" y="28"/>
                  </a:lnTo>
                  <a:lnTo>
                    <a:pt x="317" y="24"/>
                  </a:lnTo>
                  <a:lnTo>
                    <a:pt x="321" y="16"/>
                  </a:lnTo>
                  <a:lnTo>
                    <a:pt x="310" y="16"/>
                  </a:lnTo>
                  <a:lnTo>
                    <a:pt x="299" y="14"/>
                  </a:lnTo>
                  <a:lnTo>
                    <a:pt x="301" y="12"/>
                  </a:lnTo>
                  <a:lnTo>
                    <a:pt x="299" y="12"/>
                  </a:lnTo>
                  <a:lnTo>
                    <a:pt x="296" y="14"/>
                  </a:lnTo>
                  <a:lnTo>
                    <a:pt x="290" y="12"/>
                  </a:lnTo>
                  <a:lnTo>
                    <a:pt x="292" y="12"/>
                  </a:lnTo>
                  <a:lnTo>
                    <a:pt x="294" y="10"/>
                  </a:lnTo>
                  <a:lnTo>
                    <a:pt x="283" y="14"/>
                  </a:lnTo>
                  <a:lnTo>
                    <a:pt x="278" y="16"/>
                  </a:lnTo>
                  <a:lnTo>
                    <a:pt x="274" y="16"/>
                  </a:lnTo>
                  <a:lnTo>
                    <a:pt x="276" y="14"/>
                  </a:lnTo>
                  <a:lnTo>
                    <a:pt x="276" y="12"/>
                  </a:lnTo>
                  <a:lnTo>
                    <a:pt x="272" y="6"/>
                  </a:lnTo>
                  <a:lnTo>
                    <a:pt x="272" y="14"/>
                  </a:lnTo>
                  <a:lnTo>
                    <a:pt x="269" y="14"/>
                  </a:lnTo>
                  <a:lnTo>
                    <a:pt x="267" y="12"/>
                  </a:lnTo>
                  <a:lnTo>
                    <a:pt x="265" y="12"/>
                  </a:lnTo>
                  <a:lnTo>
                    <a:pt x="263" y="18"/>
                  </a:lnTo>
                  <a:lnTo>
                    <a:pt x="247" y="14"/>
                  </a:lnTo>
                  <a:lnTo>
                    <a:pt x="245" y="12"/>
                  </a:lnTo>
                  <a:lnTo>
                    <a:pt x="240" y="10"/>
                  </a:lnTo>
                  <a:lnTo>
                    <a:pt x="231" y="10"/>
                  </a:lnTo>
                  <a:lnTo>
                    <a:pt x="222" y="4"/>
                  </a:lnTo>
                  <a:lnTo>
                    <a:pt x="218" y="0"/>
                  </a:lnTo>
                  <a:lnTo>
                    <a:pt x="2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51" name="Group 1029"/>
            <p:cNvGrpSpPr>
              <a:grpSpLocks/>
            </p:cNvGrpSpPr>
            <p:nvPr/>
          </p:nvGrpSpPr>
          <p:grpSpPr bwMode="auto">
            <a:xfrm>
              <a:off x="2713" y="2060"/>
              <a:ext cx="223" cy="179"/>
              <a:chOff x="2713" y="2060"/>
              <a:chExt cx="223" cy="179"/>
            </a:xfrm>
            <a:grpFill/>
          </p:grpSpPr>
          <p:sp>
            <p:nvSpPr>
              <p:cNvPr id="2794" name="Freeform 1027"/>
              <p:cNvSpPr>
                <a:spLocks/>
              </p:cNvSpPr>
              <p:nvPr/>
            </p:nvSpPr>
            <p:spPr bwMode="auto">
              <a:xfrm>
                <a:off x="2713" y="2060"/>
                <a:ext cx="223" cy="179"/>
              </a:xfrm>
              <a:custGeom>
                <a:avLst/>
                <a:gdLst>
                  <a:gd name="T0" fmla="*/ 188 w 223"/>
                  <a:gd name="T1" fmla="*/ 149 h 179"/>
                  <a:gd name="T2" fmla="*/ 183 w 223"/>
                  <a:gd name="T3" fmla="*/ 153 h 179"/>
                  <a:gd name="T4" fmla="*/ 174 w 223"/>
                  <a:gd name="T5" fmla="*/ 155 h 179"/>
                  <a:gd name="T6" fmla="*/ 156 w 223"/>
                  <a:gd name="T7" fmla="*/ 153 h 179"/>
                  <a:gd name="T8" fmla="*/ 145 w 223"/>
                  <a:gd name="T9" fmla="*/ 155 h 179"/>
                  <a:gd name="T10" fmla="*/ 141 w 223"/>
                  <a:gd name="T11" fmla="*/ 159 h 179"/>
                  <a:gd name="T12" fmla="*/ 127 w 223"/>
                  <a:gd name="T13" fmla="*/ 159 h 179"/>
                  <a:gd name="T14" fmla="*/ 120 w 223"/>
                  <a:gd name="T15" fmla="*/ 155 h 179"/>
                  <a:gd name="T16" fmla="*/ 116 w 223"/>
                  <a:gd name="T17" fmla="*/ 153 h 179"/>
                  <a:gd name="T18" fmla="*/ 103 w 223"/>
                  <a:gd name="T19" fmla="*/ 157 h 179"/>
                  <a:gd name="T20" fmla="*/ 98 w 223"/>
                  <a:gd name="T21" fmla="*/ 153 h 179"/>
                  <a:gd name="T22" fmla="*/ 94 w 223"/>
                  <a:gd name="T23" fmla="*/ 149 h 179"/>
                  <a:gd name="T24" fmla="*/ 87 w 223"/>
                  <a:gd name="T25" fmla="*/ 148 h 179"/>
                  <a:gd name="T26" fmla="*/ 76 w 223"/>
                  <a:gd name="T27" fmla="*/ 148 h 179"/>
                  <a:gd name="T28" fmla="*/ 60 w 223"/>
                  <a:gd name="T29" fmla="*/ 161 h 179"/>
                  <a:gd name="T30" fmla="*/ 56 w 223"/>
                  <a:gd name="T31" fmla="*/ 169 h 179"/>
                  <a:gd name="T32" fmla="*/ 42 w 223"/>
                  <a:gd name="T33" fmla="*/ 175 h 179"/>
                  <a:gd name="T34" fmla="*/ 40 w 223"/>
                  <a:gd name="T35" fmla="*/ 171 h 179"/>
                  <a:gd name="T36" fmla="*/ 33 w 223"/>
                  <a:gd name="T37" fmla="*/ 169 h 179"/>
                  <a:gd name="T38" fmla="*/ 24 w 223"/>
                  <a:gd name="T39" fmla="*/ 165 h 179"/>
                  <a:gd name="T40" fmla="*/ 27 w 223"/>
                  <a:gd name="T41" fmla="*/ 159 h 179"/>
                  <a:gd name="T42" fmla="*/ 22 w 223"/>
                  <a:gd name="T43" fmla="*/ 157 h 179"/>
                  <a:gd name="T44" fmla="*/ 13 w 223"/>
                  <a:gd name="T45" fmla="*/ 148 h 179"/>
                  <a:gd name="T46" fmla="*/ 4 w 223"/>
                  <a:gd name="T47" fmla="*/ 138 h 179"/>
                  <a:gd name="T48" fmla="*/ 2 w 223"/>
                  <a:gd name="T49" fmla="*/ 126 h 179"/>
                  <a:gd name="T50" fmla="*/ 7 w 223"/>
                  <a:gd name="T51" fmla="*/ 124 h 179"/>
                  <a:gd name="T52" fmla="*/ 16 w 223"/>
                  <a:gd name="T53" fmla="*/ 124 h 179"/>
                  <a:gd name="T54" fmla="*/ 31 w 223"/>
                  <a:gd name="T55" fmla="*/ 120 h 179"/>
                  <a:gd name="T56" fmla="*/ 49 w 223"/>
                  <a:gd name="T57" fmla="*/ 114 h 179"/>
                  <a:gd name="T58" fmla="*/ 58 w 223"/>
                  <a:gd name="T59" fmla="*/ 112 h 179"/>
                  <a:gd name="T60" fmla="*/ 62 w 223"/>
                  <a:gd name="T61" fmla="*/ 102 h 179"/>
                  <a:gd name="T62" fmla="*/ 80 w 223"/>
                  <a:gd name="T63" fmla="*/ 63 h 179"/>
                  <a:gd name="T64" fmla="*/ 163 w 223"/>
                  <a:gd name="T65" fmla="*/ 0 h 179"/>
                  <a:gd name="T66" fmla="*/ 199 w 223"/>
                  <a:gd name="T67" fmla="*/ 14 h 179"/>
                  <a:gd name="T68" fmla="*/ 217 w 223"/>
                  <a:gd name="T69" fmla="*/ 39 h 179"/>
                  <a:gd name="T70" fmla="*/ 223 w 223"/>
                  <a:gd name="T71" fmla="*/ 49 h 179"/>
                  <a:gd name="T72" fmla="*/ 219 w 223"/>
                  <a:gd name="T73" fmla="*/ 59 h 179"/>
                  <a:gd name="T74" fmla="*/ 217 w 223"/>
                  <a:gd name="T75" fmla="*/ 92 h 179"/>
                  <a:gd name="T76" fmla="*/ 196 w 223"/>
                  <a:gd name="T77" fmla="*/ 132 h 179"/>
                  <a:gd name="T78" fmla="*/ 196 w 223"/>
                  <a:gd name="T79" fmla="*/ 14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3" h="179">
                    <a:moveTo>
                      <a:pt x="196" y="146"/>
                    </a:moveTo>
                    <a:lnTo>
                      <a:pt x="188" y="149"/>
                    </a:lnTo>
                    <a:lnTo>
                      <a:pt x="185" y="151"/>
                    </a:lnTo>
                    <a:lnTo>
                      <a:pt x="183" y="153"/>
                    </a:lnTo>
                    <a:lnTo>
                      <a:pt x="181" y="155"/>
                    </a:lnTo>
                    <a:lnTo>
                      <a:pt x="174" y="155"/>
                    </a:lnTo>
                    <a:lnTo>
                      <a:pt x="165" y="153"/>
                    </a:lnTo>
                    <a:lnTo>
                      <a:pt x="156" y="153"/>
                    </a:lnTo>
                    <a:lnTo>
                      <a:pt x="150" y="153"/>
                    </a:lnTo>
                    <a:lnTo>
                      <a:pt x="145" y="155"/>
                    </a:lnTo>
                    <a:lnTo>
                      <a:pt x="141" y="157"/>
                    </a:lnTo>
                    <a:lnTo>
                      <a:pt x="141" y="159"/>
                    </a:lnTo>
                    <a:lnTo>
                      <a:pt x="136" y="159"/>
                    </a:lnTo>
                    <a:lnTo>
                      <a:pt x="127" y="159"/>
                    </a:lnTo>
                    <a:lnTo>
                      <a:pt x="123" y="157"/>
                    </a:lnTo>
                    <a:lnTo>
                      <a:pt x="120" y="155"/>
                    </a:lnTo>
                    <a:lnTo>
                      <a:pt x="118" y="153"/>
                    </a:lnTo>
                    <a:lnTo>
                      <a:pt x="116" y="153"/>
                    </a:lnTo>
                    <a:lnTo>
                      <a:pt x="109" y="155"/>
                    </a:lnTo>
                    <a:lnTo>
                      <a:pt x="103" y="157"/>
                    </a:lnTo>
                    <a:lnTo>
                      <a:pt x="100" y="157"/>
                    </a:lnTo>
                    <a:lnTo>
                      <a:pt x="98" y="153"/>
                    </a:lnTo>
                    <a:lnTo>
                      <a:pt x="96" y="151"/>
                    </a:lnTo>
                    <a:lnTo>
                      <a:pt x="94" y="149"/>
                    </a:lnTo>
                    <a:lnTo>
                      <a:pt x="92" y="148"/>
                    </a:lnTo>
                    <a:lnTo>
                      <a:pt x="87" y="148"/>
                    </a:lnTo>
                    <a:lnTo>
                      <a:pt x="80" y="148"/>
                    </a:lnTo>
                    <a:lnTo>
                      <a:pt x="76" y="148"/>
                    </a:lnTo>
                    <a:lnTo>
                      <a:pt x="62" y="153"/>
                    </a:lnTo>
                    <a:lnTo>
                      <a:pt x="60" y="161"/>
                    </a:lnTo>
                    <a:lnTo>
                      <a:pt x="58" y="165"/>
                    </a:lnTo>
                    <a:lnTo>
                      <a:pt x="56" y="169"/>
                    </a:lnTo>
                    <a:lnTo>
                      <a:pt x="49" y="179"/>
                    </a:lnTo>
                    <a:lnTo>
                      <a:pt x="42" y="175"/>
                    </a:lnTo>
                    <a:lnTo>
                      <a:pt x="42" y="173"/>
                    </a:lnTo>
                    <a:lnTo>
                      <a:pt x="40" y="171"/>
                    </a:lnTo>
                    <a:lnTo>
                      <a:pt x="36" y="169"/>
                    </a:lnTo>
                    <a:lnTo>
                      <a:pt x="33" y="169"/>
                    </a:lnTo>
                    <a:lnTo>
                      <a:pt x="29" y="177"/>
                    </a:lnTo>
                    <a:lnTo>
                      <a:pt x="24" y="165"/>
                    </a:lnTo>
                    <a:lnTo>
                      <a:pt x="24" y="163"/>
                    </a:lnTo>
                    <a:lnTo>
                      <a:pt x="27" y="159"/>
                    </a:lnTo>
                    <a:lnTo>
                      <a:pt x="24" y="157"/>
                    </a:lnTo>
                    <a:lnTo>
                      <a:pt x="22" y="157"/>
                    </a:lnTo>
                    <a:lnTo>
                      <a:pt x="20" y="157"/>
                    </a:lnTo>
                    <a:lnTo>
                      <a:pt x="13" y="148"/>
                    </a:lnTo>
                    <a:lnTo>
                      <a:pt x="16" y="142"/>
                    </a:lnTo>
                    <a:lnTo>
                      <a:pt x="4" y="138"/>
                    </a:lnTo>
                    <a:lnTo>
                      <a:pt x="0" y="132"/>
                    </a:lnTo>
                    <a:lnTo>
                      <a:pt x="2" y="126"/>
                    </a:lnTo>
                    <a:lnTo>
                      <a:pt x="4" y="128"/>
                    </a:lnTo>
                    <a:lnTo>
                      <a:pt x="7" y="124"/>
                    </a:lnTo>
                    <a:lnTo>
                      <a:pt x="11" y="124"/>
                    </a:lnTo>
                    <a:lnTo>
                      <a:pt x="16" y="124"/>
                    </a:lnTo>
                    <a:lnTo>
                      <a:pt x="22" y="122"/>
                    </a:lnTo>
                    <a:lnTo>
                      <a:pt x="31" y="120"/>
                    </a:lnTo>
                    <a:lnTo>
                      <a:pt x="40" y="118"/>
                    </a:lnTo>
                    <a:lnTo>
                      <a:pt x="49" y="114"/>
                    </a:lnTo>
                    <a:lnTo>
                      <a:pt x="56" y="114"/>
                    </a:lnTo>
                    <a:lnTo>
                      <a:pt x="58" y="112"/>
                    </a:lnTo>
                    <a:lnTo>
                      <a:pt x="58" y="104"/>
                    </a:lnTo>
                    <a:lnTo>
                      <a:pt x="62" y="102"/>
                    </a:lnTo>
                    <a:lnTo>
                      <a:pt x="62" y="67"/>
                    </a:lnTo>
                    <a:lnTo>
                      <a:pt x="80" y="63"/>
                    </a:lnTo>
                    <a:lnTo>
                      <a:pt x="89" y="51"/>
                    </a:lnTo>
                    <a:lnTo>
                      <a:pt x="163" y="0"/>
                    </a:lnTo>
                    <a:lnTo>
                      <a:pt x="196" y="18"/>
                    </a:lnTo>
                    <a:lnTo>
                      <a:pt x="199" y="14"/>
                    </a:lnTo>
                    <a:lnTo>
                      <a:pt x="210" y="8"/>
                    </a:lnTo>
                    <a:lnTo>
                      <a:pt x="217" y="39"/>
                    </a:lnTo>
                    <a:lnTo>
                      <a:pt x="221" y="45"/>
                    </a:lnTo>
                    <a:lnTo>
                      <a:pt x="223" y="49"/>
                    </a:lnTo>
                    <a:lnTo>
                      <a:pt x="223" y="53"/>
                    </a:lnTo>
                    <a:lnTo>
                      <a:pt x="219" y="59"/>
                    </a:lnTo>
                    <a:lnTo>
                      <a:pt x="219" y="65"/>
                    </a:lnTo>
                    <a:lnTo>
                      <a:pt x="217" y="92"/>
                    </a:lnTo>
                    <a:lnTo>
                      <a:pt x="219" y="116"/>
                    </a:lnTo>
                    <a:lnTo>
                      <a:pt x="196" y="132"/>
                    </a:lnTo>
                    <a:lnTo>
                      <a:pt x="196" y="144"/>
                    </a:lnTo>
                    <a:lnTo>
                      <a:pt x="196" y="1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5" name="Freeform 1028"/>
              <p:cNvSpPr>
                <a:spLocks/>
              </p:cNvSpPr>
              <p:nvPr/>
            </p:nvSpPr>
            <p:spPr bwMode="auto">
              <a:xfrm>
                <a:off x="2713" y="2060"/>
                <a:ext cx="223" cy="179"/>
              </a:xfrm>
              <a:custGeom>
                <a:avLst/>
                <a:gdLst>
                  <a:gd name="T0" fmla="*/ 188 w 223"/>
                  <a:gd name="T1" fmla="*/ 149 h 179"/>
                  <a:gd name="T2" fmla="*/ 183 w 223"/>
                  <a:gd name="T3" fmla="*/ 153 h 179"/>
                  <a:gd name="T4" fmla="*/ 174 w 223"/>
                  <a:gd name="T5" fmla="*/ 155 h 179"/>
                  <a:gd name="T6" fmla="*/ 156 w 223"/>
                  <a:gd name="T7" fmla="*/ 153 h 179"/>
                  <a:gd name="T8" fmla="*/ 145 w 223"/>
                  <a:gd name="T9" fmla="*/ 155 h 179"/>
                  <a:gd name="T10" fmla="*/ 141 w 223"/>
                  <a:gd name="T11" fmla="*/ 159 h 179"/>
                  <a:gd name="T12" fmla="*/ 127 w 223"/>
                  <a:gd name="T13" fmla="*/ 159 h 179"/>
                  <a:gd name="T14" fmla="*/ 120 w 223"/>
                  <a:gd name="T15" fmla="*/ 155 h 179"/>
                  <a:gd name="T16" fmla="*/ 116 w 223"/>
                  <a:gd name="T17" fmla="*/ 153 h 179"/>
                  <a:gd name="T18" fmla="*/ 103 w 223"/>
                  <a:gd name="T19" fmla="*/ 157 h 179"/>
                  <a:gd name="T20" fmla="*/ 98 w 223"/>
                  <a:gd name="T21" fmla="*/ 153 h 179"/>
                  <a:gd name="T22" fmla="*/ 94 w 223"/>
                  <a:gd name="T23" fmla="*/ 149 h 179"/>
                  <a:gd name="T24" fmla="*/ 87 w 223"/>
                  <a:gd name="T25" fmla="*/ 148 h 179"/>
                  <a:gd name="T26" fmla="*/ 76 w 223"/>
                  <a:gd name="T27" fmla="*/ 148 h 179"/>
                  <a:gd name="T28" fmla="*/ 60 w 223"/>
                  <a:gd name="T29" fmla="*/ 161 h 179"/>
                  <a:gd name="T30" fmla="*/ 56 w 223"/>
                  <a:gd name="T31" fmla="*/ 169 h 179"/>
                  <a:gd name="T32" fmla="*/ 42 w 223"/>
                  <a:gd name="T33" fmla="*/ 175 h 179"/>
                  <a:gd name="T34" fmla="*/ 40 w 223"/>
                  <a:gd name="T35" fmla="*/ 171 h 179"/>
                  <a:gd name="T36" fmla="*/ 33 w 223"/>
                  <a:gd name="T37" fmla="*/ 169 h 179"/>
                  <a:gd name="T38" fmla="*/ 24 w 223"/>
                  <a:gd name="T39" fmla="*/ 165 h 179"/>
                  <a:gd name="T40" fmla="*/ 27 w 223"/>
                  <a:gd name="T41" fmla="*/ 159 h 179"/>
                  <a:gd name="T42" fmla="*/ 22 w 223"/>
                  <a:gd name="T43" fmla="*/ 157 h 179"/>
                  <a:gd name="T44" fmla="*/ 13 w 223"/>
                  <a:gd name="T45" fmla="*/ 148 h 179"/>
                  <a:gd name="T46" fmla="*/ 4 w 223"/>
                  <a:gd name="T47" fmla="*/ 138 h 179"/>
                  <a:gd name="T48" fmla="*/ 2 w 223"/>
                  <a:gd name="T49" fmla="*/ 126 h 179"/>
                  <a:gd name="T50" fmla="*/ 7 w 223"/>
                  <a:gd name="T51" fmla="*/ 124 h 179"/>
                  <a:gd name="T52" fmla="*/ 16 w 223"/>
                  <a:gd name="T53" fmla="*/ 124 h 179"/>
                  <a:gd name="T54" fmla="*/ 31 w 223"/>
                  <a:gd name="T55" fmla="*/ 120 h 179"/>
                  <a:gd name="T56" fmla="*/ 49 w 223"/>
                  <a:gd name="T57" fmla="*/ 114 h 179"/>
                  <a:gd name="T58" fmla="*/ 58 w 223"/>
                  <a:gd name="T59" fmla="*/ 112 h 179"/>
                  <a:gd name="T60" fmla="*/ 62 w 223"/>
                  <a:gd name="T61" fmla="*/ 102 h 179"/>
                  <a:gd name="T62" fmla="*/ 80 w 223"/>
                  <a:gd name="T63" fmla="*/ 63 h 179"/>
                  <a:gd name="T64" fmla="*/ 163 w 223"/>
                  <a:gd name="T65" fmla="*/ 0 h 179"/>
                  <a:gd name="T66" fmla="*/ 199 w 223"/>
                  <a:gd name="T67" fmla="*/ 14 h 179"/>
                  <a:gd name="T68" fmla="*/ 217 w 223"/>
                  <a:gd name="T69" fmla="*/ 39 h 179"/>
                  <a:gd name="T70" fmla="*/ 223 w 223"/>
                  <a:gd name="T71" fmla="*/ 49 h 179"/>
                  <a:gd name="T72" fmla="*/ 219 w 223"/>
                  <a:gd name="T73" fmla="*/ 59 h 179"/>
                  <a:gd name="T74" fmla="*/ 217 w 223"/>
                  <a:gd name="T75" fmla="*/ 92 h 179"/>
                  <a:gd name="T76" fmla="*/ 196 w 223"/>
                  <a:gd name="T77" fmla="*/ 132 h 179"/>
                  <a:gd name="T78" fmla="*/ 196 w 223"/>
                  <a:gd name="T79" fmla="*/ 14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3" h="179">
                    <a:moveTo>
                      <a:pt x="196" y="146"/>
                    </a:moveTo>
                    <a:lnTo>
                      <a:pt x="188" y="149"/>
                    </a:lnTo>
                    <a:lnTo>
                      <a:pt x="185" y="151"/>
                    </a:lnTo>
                    <a:lnTo>
                      <a:pt x="183" y="153"/>
                    </a:lnTo>
                    <a:lnTo>
                      <a:pt x="181" y="155"/>
                    </a:lnTo>
                    <a:lnTo>
                      <a:pt x="174" y="155"/>
                    </a:lnTo>
                    <a:lnTo>
                      <a:pt x="165" y="153"/>
                    </a:lnTo>
                    <a:lnTo>
                      <a:pt x="156" y="153"/>
                    </a:lnTo>
                    <a:lnTo>
                      <a:pt x="150" y="153"/>
                    </a:lnTo>
                    <a:lnTo>
                      <a:pt x="145" y="155"/>
                    </a:lnTo>
                    <a:lnTo>
                      <a:pt x="141" y="157"/>
                    </a:lnTo>
                    <a:lnTo>
                      <a:pt x="141" y="159"/>
                    </a:lnTo>
                    <a:lnTo>
                      <a:pt x="136" y="159"/>
                    </a:lnTo>
                    <a:lnTo>
                      <a:pt x="127" y="159"/>
                    </a:lnTo>
                    <a:lnTo>
                      <a:pt x="123" y="157"/>
                    </a:lnTo>
                    <a:lnTo>
                      <a:pt x="120" y="155"/>
                    </a:lnTo>
                    <a:lnTo>
                      <a:pt x="118" y="153"/>
                    </a:lnTo>
                    <a:lnTo>
                      <a:pt x="116" y="153"/>
                    </a:lnTo>
                    <a:lnTo>
                      <a:pt x="109" y="155"/>
                    </a:lnTo>
                    <a:lnTo>
                      <a:pt x="103" y="157"/>
                    </a:lnTo>
                    <a:lnTo>
                      <a:pt x="100" y="157"/>
                    </a:lnTo>
                    <a:lnTo>
                      <a:pt x="98" y="153"/>
                    </a:lnTo>
                    <a:lnTo>
                      <a:pt x="96" y="151"/>
                    </a:lnTo>
                    <a:lnTo>
                      <a:pt x="94" y="149"/>
                    </a:lnTo>
                    <a:lnTo>
                      <a:pt x="92" y="148"/>
                    </a:lnTo>
                    <a:lnTo>
                      <a:pt x="87" y="148"/>
                    </a:lnTo>
                    <a:lnTo>
                      <a:pt x="80" y="148"/>
                    </a:lnTo>
                    <a:lnTo>
                      <a:pt x="76" y="148"/>
                    </a:lnTo>
                    <a:lnTo>
                      <a:pt x="62" y="153"/>
                    </a:lnTo>
                    <a:lnTo>
                      <a:pt x="60" y="161"/>
                    </a:lnTo>
                    <a:lnTo>
                      <a:pt x="58" y="165"/>
                    </a:lnTo>
                    <a:lnTo>
                      <a:pt x="56" y="169"/>
                    </a:lnTo>
                    <a:lnTo>
                      <a:pt x="49" y="179"/>
                    </a:lnTo>
                    <a:lnTo>
                      <a:pt x="42" y="175"/>
                    </a:lnTo>
                    <a:lnTo>
                      <a:pt x="42" y="173"/>
                    </a:lnTo>
                    <a:lnTo>
                      <a:pt x="40" y="171"/>
                    </a:lnTo>
                    <a:lnTo>
                      <a:pt x="36" y="169"/>
                    </a:lnTo>
                    <a:lnTo>
                      <a:pt x="33" y="169"/>
                    </a:lnTo>
                    <a:lnTo>
                      <a:pt x="29" y="177"/>
                    </a:lnTo>
                    <a:lnTo>
                      <a:pt x="24" y="165"/>
                    </a:lnTo>
                    <a:lnTo>
                      <a:pt x="24" y="163"/>
                    </a:lnTo>
                    <a:lnTo>
                      <a:pt x="27" y="159"/>
                    </a:lnTo>
                    <a:lnTo>
                      <a:pt x="24" y="157"/>
                    </a:lnTo>
                    <a:lnTo>
                      <a:pt x="22" y="157"/>
                    </a:lnTo>
                    <a:lnTo>
                      <a:pt x="20" y="157"/>
                    </a:lnTo>
                    <a:lnTo>
                      <a:pt x="13" y="148"/>
                    </a:lnTo>
                    <a:lnTo>
                      <a:pt x="16" y="142"/>
                    </a:lnTo>
                    <a:lnTo>
                      <a:pt x="4" y="138"/>
                    </a:lnTo>
                    <a:lnTo>
                      <a:pt x="0" y="132"/>
                    </a:lnTo>
                    <a:lnTo>
                      <a:pt x="2" y="126"/>
                    </a:lnTo>
                    <a:lnTo>
                      <a:pt x="4" y="128"/>
                    </a:lnTo>
                    <a:lnTo>
                      <a:pt x="7" y="124"/>
                    </a:lnTo>
                    <a:lnTo>
                      <a:pt x="11" y="124"/>
                    </a:lnTo>
                    <a:lnTo>
                      <a:pt x="16" y="124"/>
                    </a:lnTo>
                    <a:lnTo>
                      <a:pt x="22" y="122"/>
                    </a:lnTo>
                    <a:lnTo>
                      <a:pt x="31" y="120"/>
                    </a:lnTo>
                    <a:lnTo>
                      <a:pt x="40" y="118"/>
                    </a:lnTo>
                    <a:lnTo>
                      <a:pt x="49" y="114"/>
                    </a:lnTo>
                    <a:lnTo>
                      <a:pt x="56" y="114"/>
                    </a:lnTo>
                    <a:lnTo>
                      <a:pt x="58" y="112"/>
                    </a:lnTo>
                    <a:lnTo>
                      <a:pt x="58" y="104"/>
                    </a:lnTo>
                    <a:lnTo>
                      <a:pt x="62" y="102"/>
                    </a:lnTo>
                    <a:lnTo>
                      <a:pt x="62" y="67"/>
                    </a:lnTo>
                    <a:lnTo>
                      <a:pt x="80" y="63"/>
                    </a:lnTo>
                    <a:lnTo>
                      <a:pt x="89" y="51"/>
                    </a:lnTo>
                    <a:lnTo>
                      <a:pt x="163" y="0"/>
                    </a:lnTo>
                    <a:lnTo>
                      <a:pt x="196" y="18"/>
                    </a:lnTo>
                    <a:lnTo>
                      <a:pt x="199" y="14"/>
                    </a:lnTo>
                    <a:lnTo>
                      <a:pt x="210" y="8"/>
                    </a:lnTo>
                    <a:lnTo>
                      <a:pt x="217" y="39"/>
                    </a:lnTo>
                    <a:lnTo>
                      <a:pt x="221" y="45"/>
                    </a:lnTo>
                    <a:lnTo>
                      <a:pt x="223" y="49"/>
                    </a:lnTo>
                    <a:lnTo>
                      <a:pt x="223" y="53"/>
                    </a:lnTo>
                    <a:lnTo>
                      <a:pt x="219" y="59"/>
                    </a:lnTo>
                    <a:lnTo>
                      <a:pt x="219" y="65"/>
                    </a:lnTo>
                    <a:lnTo>
                      <a:pt x="217" y="92"/>
                    </a:lnTo>
                    <a:lnTo>
                      <a:pt x="219" y="116"/>
                    </a:lnTo>
                    <a:lnTo>
                      <a:pt x="196" y="132"/>
                    </a:lnTo>
                    <a:lnTo>
                      <a:pt x="196" y="144"/>
                    </a:lnTo>
                    <a:lnTo>
                      <a:pt x="196" y="14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2" name="Group 1032"/>
            <p:cNvGrpSpPr>
              <a:grpSpLocks/>
            </p:cNvGrpSpPr>
            <p:nvPr/>
          </p:nvGrpSpPr>
          <p:grpSpPr bwMode="auto">
            <a:xfrm>
              <a:off x="2765" y="1552"/>
              <a:ext cx="57" cy="41"/>
              <a:chOff x="2765" y="1552"/>
              <a:chExt cx="57" cy="41"/>
            </a:xfrm>
            <a:grpFill/>
          </p:grpSpPr>
          <p:sp>
            <p:nvSpPr>
              <p:cNvPr id="2792" name="Freeform 1030"/>
              <p:cNvSpPr>
                <a:spLocks/>
              </p:cNvSpPr>
              <p:nvPr/>
            </p:nvSpPr>
            <p:spPr bwMode="auto">
              <a:xfrm>
                <a:off x="2765" y="1552"/>
                <a:ext cx="57" cy="41"/>
              </a:xfrm>
              <a:custGeom>
                <a:avLst/>
                <a:gdLst>
                  <a:gd name="T0" fmla="*/ 57 w 57"/>
                  <a:gd name="T1" fmla="*/ 6 h 41"/>
                  <a:gd name="T2" fmla="*/ 57 w 57"/>
                  <a:gd name="T3" fmla="*/ 6 h 41"/>
                  <a:gd name="T4" fmla="*/ 55 w 57"/>
                  <a:gd name="T5" fmla="*/ 8 h 41"/>
                  <a:gd name="T6" fmla="*/ 55 w 57"/>
                  <a:gd name="T7" fmla="*/ 4 h 41"/>
                  <a:gd name="T8" fmla="*/ 46 w 57"/>
                  <a:gd name="T9" fmla="*/ 2 h 41"/>
                  <a:gd name="T10" fmla="*/ 39 w 57"/>
                  <a:gd name="T11" fmla="*/ 0 h 41"/>
                  <a:gd name="T12" fmla="*/ 32 w 57"/>
                  <a:gd name="T13" fmla="*/ 2 h 41"/>
                  <a:gd name="T14" fmla="*/ 30 w 57"/>
                  <a:gd name="T15" fmla="*/ 8 h 41"/>
                  <a:gd name="T16" fmla="*/ 25 w 57"/>
                  <a:gd name="T17" fmla="*/ 8 h 41"/>
                  <a:gd name="T18" fmla="*/ 20 w 57"/>
                  <a:gd name="T19" fmla="*/ 10 h 41"/>
                  <a:gd name="T20" fmla="*/ 18 w 57"/>
                  <a:gd name="T21" fmla="*/ 14 h 41"/>
                  <a:gd name="T22" fmla="*/ 16 w 57"/>
                  <a:gd name="T23" fmla="*/ 20 h 41"/>
                  <a:gd name="T24" fmla="*/ 14 w 57"/>
                  <a:gd name="T25" fmla="*/ 33 h 41"/>
                  <a:gd name="T26" fmla="*/ 0 w 57"/>
                  <a:gd name="T27" fmla="*/ 33 h 41"/>
                  <a:gd name="T28" fmla="*/ 2 w 57"/>
                  <a:gd name="T29" fmla="*/ 37 h 41"/>
                  <a:gd name="T30" fmla="*/ 4 w 57"/>
                  <a:gd name="T31" fmla="*/ 39 h 41"/>
                  <a:gd name="T32" fmla="*/ 9 w 57"/>
                  <a:gd name="T33" fmla="*/ 39 h 41"/>
                  <a:gd name="T34" fmla="*/ 14 w 57"/>
                  <a:gd name="T35" fmla="*/ 39 h 41"/>
                  <a:gd name="T36" fmla="*/ 18 w 57"/>
                  <a:gd name="T37" fmla="*/ 37 h 41"/>
                  <a:gd name="T38" fmla="*/ 23 w 57"/>
                  <a:gd name="T39" fmla="*/ 37 h 41"/>
                  <a:gd name="T40" fmla="*/ 25 w 57"/>
                  <a:gd name="T41" fmla="*/ 37 h 41"/>
                  <a:gd name="T42" fmla="*/ 25 w 57"/>
                  <a:gd name="T43" fmla="*/ 39 h 41"/>
                  <a:gd name="T44" fmla="*/ 25 w 57"/>
                  <a:gd name="T45" fmla="*/ 41 h 41"/>
                  <a:gd name="T46" fmla="*/ 27 w 57"/>
                  <a:gd name="T47" fmla="*/ 41 h 41"/>
                  <a:gd name="T48" fmla="*/ 30 w 57"/>
                  <a:gd name="T49" fmla="*/ 41 h 41"/>
                  <a:gd name="T50" fmla="*/ 36 w 57"/>
                  <a:gd name="T51" fmla="*/ 29 h 41"/>
                  <a:gd name="T52" fmla="*/ 36 w 57"/>
                  <a:gd name="T53" fmla="*/ 25 h 41"/>
                  <a:gd name="T54" fmla="*/ 39 w 57"/>
                  <a:gd name="T55" fmla="*/ 25 h 41"/>
                  <a:gd name="T56" fmla="*/ 43 w 57"/>
                  <a:gd name="T57" fmla="*/ 25 h 41"/>
                  <a:gd name="T58" fmla="*/ 48 w 57"/>
                  <a:gd name="T59" fmla="*/ 27 h 41"/>
                  <a:gd name="T60" fmla="*/ 50 w 57"/>
                  <a:gd name="T61" fmla="*/ 25 h 41"/>
                  <a:gd name="T62" fmla="*/ 50 w 57"/>
                  <a:gd name="T63" fmla="*/ 23 h 41"/>
                  <a:gd name="T64" fmla="*/ 55 w 57"/>
                  <a:gd name="T65" fmla="*/ 23 h 41"/>
                  <a:gd name="T66" fmla="*/ 57 w 57"/>
                  <a:gd name="T67" fmla="*/ 21 h 41"/>
                  <a:gd name="T68" fmla="*/ 57 w 57"/>
                  <a:gd name="T69" fmla="*/ 20 h 41"/>
                  <a:gd name="T70" fmla="*/ 55 w 57"/>
                  <a:gd name="T71" fmla="*/ 18 h 41"/>
                  <a:gd name="T72" fmla="*/ 55 w 57"/>
                  <a:gd name="T73" fmla="*/ 16 h 41"/>
                  <a:gd name="T74" fmla="*/ 57 w 57"/>
                  <a:gd name="T75" fmla="*/ 16 h 41"/>
                  <a:gd name="T76" fmla="*/ 57 w 57"/>
                  <a:gd name="T77" fmla="*/ 12 h 41"/>
                  <a:gd name="T78" fmla="*/ 57 w 57"/>
                  <a:gd name="T79"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41">
                    <a:moveTo>
                      <a:pt x="57" y="6"/>
                    </a:moveTo>
                    <a:lnTo>
                      <a:pt x="57" y="6"/>
                    </a:lnTo>
                    <a:lnTo>
                      <a:pt x="55" y="8"/>
                    </a:lnTo>
                    <a:lnTo>
                      <a:pt x="55" y="4"/>
                    </a:lnTo>
                    <a:lnTo>
                      <a:pt x="46" y="2"/>
                    </a:lnTo>
                    <a:lnTo>
                      <a:pt x="39" y="0"/>
                    </a:lnTo>
                    <a:lnTo>
                      <a:pt x="32" y="2"/>
                    </a:lnTo>
                    <a:lnTo>
                      <a:pt x="30" y="8"/>
                    </a:lnTo>
                    <a:lnTo>
                      <a:pt x="25" y="8"/>
                    </a:lnTo>
                    <a:lnTo>
                      <a:pt x="20" y="10"/>
                    </a:lnTo>
                    <a:lnTo>
                      <a:pt x="18" y="14"/>
                    </a:lnTo>
                    <a:lnTo>
                      <a:pt x="16" y="20"/>
                    </a:lnTo>
                    <a:lnTo>
                      <a:pt x="14" y="33"/>
                    </a:lnTo>
                    <a:lnTo>
                      <a:pt x="0" y="33"/>
                    </a:lnTo>
                    <a:lnTo>
                      <a:pt x="2" y="37"/>
                    </a:lnTo>
                    <a:lnTo>
                      <a:pt x="4" y="39"/>
                    </a:lnTo>
                    <a:lnTo>
                      <a:pt x="9" y="39"/>
                    </a:lnTo>
                    <a:lnTo>
                      <a:pt x="14" y="39"/>
                    </a:lnTo>
                    <a:lnTo>
                      <a:pt x="18" y="37"/>
                    </a:lnTo>
                    <a:lnTo>
                      <a:pt x="23" y="37"/>
                    </a:lnTo>
                    <a:lnTo>
                      <a:pt x="25" y="37"/>
                    </a:lnTo>
                    <a:lnTo>
                      <a:pt x="25" y="39"/>
                    </a:lnTo>
                    <a:lnTo>
                      <a:pt x="25" y="41"/>
                    </a:lnTo>
                    <a:lnTo>
                      <a:pt x="27" y="41"/>
                    </a:lnTo>
                    <a:lnTo>
                      <a:pt x="30" y="41"/>
                    </a:lnTo>
                    <a:lnTo>
                      <a:pt x="36" y="29"/>
                    </a:lnTo>
                    <a:lnTo>
                      <a:pt x="36" y="25"/>
                    </a:lnTo>
                    <a:lnTo>
                      <a:pt x="39" y="25"/>
                    </a:lnTo>
                    <a:lnTo>
                      <a:pt x="43" y="25"/>
                    </a:lnTo>
                    <a:lnTo>
                      <a:pt x="48" y="27"/>
                    </a:lnTo>
                    <a:lnTo>
                      <a:pt x="50" y="25"/>
                    </a:lnTo>
                    <a:lnTo>
                      <a:pt x="50" y="23"/>
                    </a:lnTo>
                    <a:lnTo>
                      <a:pt x="55" y="23"/>
                    </a:lnTo>
                    <a:lnTo>
                      <a:pt x="57" y="21"/>
                    </a:lnTo>
                    <a:lnTo>
                      <a:pt x="57" y="20"/>
                    </a:lnTo>
                    <a:lnTo>
                      <a:pt x="55" y="18"/>
                    </a:lnTo>
                    <a:lnTo>
                      <a:pt x="55" y="16"/>
                    </a:lnTo>
                    <a:lnTo>
                      <a:pt x="57" y="16"/>
                    </a:lnTo>
                    <a:lnTo>
                      <a:pt x="57" y="12"/>
                    </a:lnTo>
                    <a:lnTo>
                      <a:pt x="57"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3" name="Freeform 1031"/>
              <p:cNvSpPr>
                <a:spLocks/>
              </p:cNvSpPr>
              <p:nvPr/>
            </p:nvSpPr>
            <p:spPr bwMode="auto">
              <a:xfrm>
                <a:off x="2765" y="1552"/>
                <a:ext cx="57" cy="41"/>
              </a:xfrm>
              <a:custGeom>
                <a:avLst/>
                <a:gdLst>
                  <a:gd name="T0" fmla="*/ 57 w 57"/>
                  <a:gd name="T1" fmla="*/ 6 h 41"/>
                  <a:gd name="T2" fmla="*/ 57 w 57"/>
                  <a:gd name="T3" fmla="*/ 6 h 41"/>
                  <a:gd name="T4" fmla="*/ 55 w 57"/>
                  <a:gd name="T5" fmla="*/ 8 h 41"/>
                  <a:gd name="T6" fmla="*/ 55 w 57"/>
                  <a:gd name="T7" fmla="*/ 4 h 41"/>
                  <a:gd name="T8" fmla="*/ 46 w 57"/>
                  <a:gd name="T9" fmla="*/ 2 h 41"/>
                  <a:gd name="T10" fmla="*/ 39 w 57"/>
                  <a:gd name="T11" fmla="*/ 0 h 41"/>
                  <a:gd name="T12" fmla="*/ 32 w 57"/>
                  <a:gd name="T13" fmla="*/ 2 h 41"/>
                  <a:gd name="T14" fmla="*/ 30 w 57"/>
                  <a:gd name="T15" fmla="*/ 8 h 41"/>
                  <a:gd name="T16" fmla="*/ 25 w 57"/>
                  <a:gd name="T17" fmla="*/ 8 h 41"/>
                  <a:gd name="T18" fmla="*/ 20 w 57"/>
                  <a:gd name="T19" fmla="*/ 10 h 41"/>
                  <a:gd name="T20" fmla="*/ 18 w 57"/>
                  <a:gd name="T21" fmla="*/ 14 h 41"/>
                  <a:gd name="T22" fmla="*/ 16 w 57"/>
                  <a:gd name="T23" fmla="*/ 20 h 41"/>
                  <a:gd name="T24" fmla="*/ 14 w 57"/>
                  <a:gd name="T25" fmla="*/ 33 h 41"/>
                  <a:gd name="T26" fmla="*/ 0 w 57"/>
                  <a:gd name="T27" fmla="*/ 33 h 41"/>
                  <a:gd name="T28" fmla="*/ 2 w 57"/>
                  <a:gd name="T29" fmla="*/ 37 h 41"/>
                  <a:gd name="T30" fmla="*/ 4 w 57"/>
                  <a:gd name="T31" fmla="*/ 39 h 41"/>
                  <a:gd name="T32" fmla="*/ 9 w 57"/>
                  <a:gd name="T33" fmla="*/ 39 h 41"/>
                  <a:gd name="T34" fmla="*/ 14 w 57"/>
                  <a:gd name="T35" fmla="*/ 39 h 41"/>
                  <a:gd name="T36" fmla="*/ 18 w 57"/>
                  <a:gd name="T37" fmla="*/ 37 h 41"/>
                  <a:gd name="T38" fmla="*/ 23 w 57"/>
                  <a:gd name="T39" fmla="*/ 37 h 41"/>
                  <a:gd name="T40" fmla="*/ 25 w 57"/>
                  <a:gd name="T41" fmla="*/ 37 h 41"/>
                  <a:gd name="T42" fmla="*/ 25 w 57"/>
                  <a:gd name="T43" fmla="*/ 39 h 41"/>
                  <a:gd name="T44" fmla="*/ 25 w 57"/>
                  <a:gd name="T45" fmla="*/ 41 h 41"/>
                  <a:gd name="T46" fmla="*/ 27 w 57"/>
                  <a:gd name="T47" fmla="*/ 41 h 41"/>
                  <a:gd name="T48" fmla="*/ 30 w 57"/>
                  <a:gd name="T49" fmla="*/ 41 h 41"/>
                  <a:gd name="T50" fmla="*/ 36 w 57"/>
                  <a:gd name="T51" fmla="*/ 29 h 41"/>
                  <a:gd name="T52" fmla="*/ 36 w 57"/>
                  <a:gd name="T53" fmla="*/ 25 h 41"/>
                  <a:gd name="T54" fmla="*/ 39 w 57"/>
                  <a:gd name="T55" fmla="*/ 25 h 41"/>
                  <a:gd name="T56" fmla="*/ 43 w 57"/>
                  <a:gd name="T57" fmla="*/ 25 h 41"/>
                  <a:gd name="T58" fmla="*/ 48 w 57"/>
                  <a:gd name="T59" fmla="*/ 27 h 41"/>
                  <a:gd name="T60" fmla="*/ 50 w 57"/>
                  <a:gd name="T61" fmla="*/ 25 h 41"/>
                  <a:gd name="T62" fmla="*/ 50 w 57"/>
                  <a:gd name="T63" fmla="*/ 23 h 41"/>
                  <a:gd name="T64" fmla="*/ 55 w 57"/>
                  <a:gd name="T65" fmla="*/ 23 h 41"/>
                  <a:gd name="T66" fmla="*/ 57 w 57"/>
                  <a:gd name="T67" fmla="*/ 21 h 41"/>
                  <a:gd name="T68" fmla="*/ 57 w 57"/>
                  <a:gd name="T69" fmla="*/ 20 h 41"/>
                  <a:gd name="T70" fmla="*/ 55 w 57"/>
                  <a:gd name="T71" fmla="*/ 18 h 41"/>
                  <a:gd name="T72" fmla="*/ 55 w 57"/>
                  <a:gd name="T73" fmla="*/ 16 h 41"/>
                  <a:gd name="T74" fmla="*/ 57 w 57"/>
                  <a:gd name="T75" fmla="*/ 16 h 41"/>
                  <a:gd name="T76" fmla="*/ 57 w 57"/>
                  <a:gd name="T77" fmla="*/ 12 h 41"/>
                  <a:gd name="T78" fmla="*/ 57 w 57"/>
                  <a:gd name="T79"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41">
                    <a:moveTo>
                      <a:pt x="57" y="6"/>
                    </a:moveTo>
                    <a:lnTo>
                      <a:pt x="57" y="6"/>
                    </a:lnTo>
                    <a:lnTo>
                      <a:pt x="55" y="8"/>
                    </a:lnTo>
                    <a:lnTo>
                      <a:pt x="55" y="4"/>
                    </a:lnTo>
                    <a:lnTo>
                      <a:pt x="46" y="2"/>
                    </a:lnTo>
                    <a:lnTo>
                      <a:pt x="39" y="0"/>
                    </a:lnTo>
                    <a:lnTo>
                      <a:pt x="32" y="2"/>
                    </a:lnTo>
                    <a:lnTo>
                      <a:pt x="30" y="8"/>
                    </a:lnTo>
                    <a:lnTo>
                      <a:pt x="25" y="8"/>
                    </a:lnTo>
                    <a:lnTo>
                      <a:pt x="20" y="10"/>
                    </a:lnTo>
                    <a:lnTo>
                      <a:pt x="18" y="14"/>
                    </a:lnTo>
                    <a:lnTo>
                      <a:pt x="16" y="20"/>
                    </a:lnTo>
                    <a:lnTo>
                      <a:pt x="14" y="33"/>
                    </a:lnTo>
                    <a:lnTo>
                      <a:pt x="0" y="33"/>
                    </a:lnTo>
                    <a:lnTo>
                      <a:pt x="2" y="37"/>
                    </a:lnTo>
                    <a:lnTo>
                      <a:pt x="4" y="39"/>
                    </a:lnTo>
                    <a:lnTo>
                      <a:pt x="9" y="39"/>
                    </a:lnTo>
                    <a:lnTo>
                      <a:pt x="14" y="39"/>
                    </a:lnTo>
                    <a:lnTo>
                      <a:pt x="18" y="37"/>
                    </a:lnTo>
                    <a:lnTo>
                      <a:pt x="23" y="37"/>
                    </a:lnTo>
                    <a:lnTo>
                      <a:pt x="25" y="37"/>
                    </a:lnTo>
                    <a:lnTo>
                      <a:pt x="25" y="39"/>
                    </a:lnTo>
                    <a:lnTo>
                      <a:pt x="25" y="41"/>
                    </a:lnTo>
                    <a:lnTo>
                      <a:pt x="27" y="41"/>
                    </a:lnTo>
                    <a:lnTo>
                      <a:pt x="30" y="41"/>
                    </a:lnTo>
                    <a:lnTo>
                      <a:pt x="36" y="29"/>
                    </a:lnTo>
                    <a:lnTo>
                      <a:pt x="36" y="25"/>
                    </a:lnTo>
                    <a:lnTo>
                      <a:pt x="39" y="25"/>
                    </a:lnTo>
                    <a:lnTo>
                      <a:pt x="43" y="25"/>
                    </a:lnTo>
                    <a:lnTo>
                      <a:pt x="48" y="27"/>
                    </a:lnTo>
                    <a:lnTo>
                      <a:pt x="50" y="25"/>
                    </a:lnTo>
                    <a:lnTo>
                      <a:pt x="50" y="23"/>
                    </a:lnTo>
                    <a:lnTo>
                      <a:pt x="55" y="23"/>
                    </a:lnTo>
                    <a:lnTo>
                      <a:pt x="57" y="21"/>
                    </a:lnTo>
                    <a:lnTo>
                      <a:pt x="57" y="20"/>
                    </a:lnTo>
                    <a:lnTo>
                      <a:pt x="55" y="18"/>
                    </a:lnTo>
                    <a:lnTo>
                      <a:pt x="55" y="16"/>
                    </a:lnTo>
                    <a:lnTo>
                      <a:pt x="57" y="16"/>
                    </a:lnTo>
                    <a:lnTo>
                      <a:pt x="57" y="12"/>
                    </a:lnTo>
                    <a:lnTo>
                      <a:pt x="57"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3" name="Group 1036"/>
            <p:cNvGrpSpPr>
              <a:grpSpLocks/>
            </p:cNvGrpSpPr>
            <p:nvPr/>
          </p:nvGrpSpPr>
          <p:grpSpPr bwMode="auto">
            <a:xfrm>
              <a:off x="2876" y="2689"/>
              <a:ext cx="193" cy="189"/>
              <a:chOff x="2876" y="2689"/>
              <a:chExt cx="193" cy="189"/>
            </a:xfrm>
            <a:grpFill/>
          </p:grpSpPr>
          <p:sp>
            <p:nvSpPr>
              <p:cNvPr id="2789" name="Freeform 1033"/>
              <p:cNvSpPr>
                <a:spLocks noEditPoints="1"/>
              </p:cNvSpPr>
              <p:nvPr/>
            </p:nvSpPr>
            <p:spPr bwMode="auto">
              <a:xfrm>
                <a:off x="2876" y="2689"/>
                <a:ext cx="193" cy="189"/>
              </a:xfrm>
              <a:custGeom>
                <a:avLst/>
                <a:gdLst>
                  <a:gd name="T0" fmla="*/ 67 w 193"/>
                  <a:gd name="T1" fmla="*/ 189 h 189"/>
                  <a:gd name="T2" fmla="*/ 79 w 193"/>
                  <a:gd name="T3" fmla="*/ 179 h 189"/>
                  <a:gd name="T4" fmla="*/ 83 w 193"/>
                  <a:gd name="T5" fmla="*/ 181 h 189"/>
                  <a:gd name="T6" fmla="*/ 83 w 193"/>
                  <a:gd name="T7" fmla="*/ 185 h 189"/>
                  <a:gd name="T8" fmla="*/ 92 w 193"/>
                  <a:gd name="T9" fmla="*/ 187 h 189"/>
                  <a:gd name="T10" fmla="*/ 99 w 193"/>
                  <a:gd name="T11" fmla="*/ 187 h 189"/>
                  <a:gd name="T12" fmla="*/ 106 w 193"/>
                  <a:gd name="T13" fmla="*/ 183 h 189"/>
                  <a:gd name="T14" fmla="*/ 110 w 193"/>
                  <a:gd name="T15" fmla="*/ 181 h 189"/>
                  <a:gd name="T16" fmla="*/ 115 w 193"/>
                  <a:gd name="T17" fmla="*/ 131 h 189"/>
                  <a:gd name="T18" fmla="*/ 130 w 193"/>
                  <a:gd name="T19" fmla="*/ 75 h 189"/>
                  <a:gd name="T20" fmla="*/ 141 w 193"/>
                  <a:gd name="T21" fmla="*/ 24 h 189"/>
                  <a:gd name="T22" fmla="*/ 175 w 193"/>
                  <a:gd name="T23" fmla="*/ 22 h 189"/>
                  <a:gd name="T24" fmla="*/ 177 w 193"/>
                  <a:gd name="T25" fmla="*/ 20 h 189"/>
                  <a:gd name="T26" fmla="*/ 182 w 193"/>
                  <a:gd name="T27" fmla="*/ 18 h 189"/>
                  <a:gd name="T28" fmla="*/ 186 w 193"/>
                  <a:gd name="T29" fmla="*/ 18 h 189"/>
                  <a:gd name="T30" fmla="*/ 189 w 193"/>
                  <a:gd name="T31" fmla="*/ 14 h 189"/>
                  <a:gd name="T32" fmla="*/ 191 w 193"/>
                  <a:gd name="T33" fmla="*/ 14 h 189"/>
                  <a:gd name="T34" fmla="*/ 184 w 193"/>
                  <a:gd name="T35" fmla="*/ 10 h 189"/>
                  <a:gd name="T36" fmla="*/ 164 w 193"/>
                  <a:gd name="T37" fmla="*/ 12 h 189"/>
                  <a:gd name="T38" fmla="*/ 130 w 193"/>
                  <a:gd name="T39" fmla="*/ 16 h 189"/>
                  <a:gd name="T40" fmla="*/ 121 w 193"/>
                  <a:gd name="T41" fmla="*/ 14 h 189"/>
                  <a:gd name="T42" fmla="*/ 115 w 193"/>
                  <a:gd name="T43" fmla="*/ 14 h 189"/>
                  <a:gd name="T44" fmla="*/ 110 w 193"/>
                  <a:gd name="T45" fmla="*/ 12 h 189"/>
                  <a:gd name="T46" fmla="*/ 103 w 193"/>
                  <a:gd name="T47" fmla="*/ 12 h 189"/>
                  <a:gd name="T48" fmla="*/ 99 w 193"/>
                  <a:gd name="T49" fmla="*/ 8 h 189"/>
                  <a:gd name="T50" fmla="*/ 94 w 193"/>
                  <a:gd name="T51" fmla="*/ 4 h 189"/>
                  <a:gd name="T52" fmla="*/ 29 w 193"/>
                  <a:gd name="T53" fmla="*/ 0 h 189"/>
                  <a:gd name="T54" fmla="*/ 22 w 193"/>
                  <a:gd name="T55" fmla="*/ 0 h 189"/>
                  <a:gd name="T56" fmla="*/ 20 w 193"/>
                  <a:gd name="T57" fmla="*/ 4 h 189"/>
                  <a:gd name="T58" fmla="*/ 7 w 193"/>
                  <a:gd name="T59" fmla="*/ 2 h 189"/>
                  <a:gd name="T60" fmla="*/ 2 w 193"/>
                  <a:gd name="T61" fmla="*/ 22 h 189"/>
                  <a:gd name="T62" fmla="*/ 20 w 193"/>
                  <a:gd name="T63" fmla="*/ 36 h 189"/>
                  <a:gd name="T64" fmla="*/ 22 w 193"/>
                  <a:gd name="T65" fmla="*/ 48 h 189"/>
                  <a:gd name="T66" fmla="*/ 22 w 193"/>
                  <a:gd name="T67" fmla="*/ 58 h 189"/>
                  <a:gd name="T68" fmla="*/ 34 w 193"/>
                  <a:gd name="T69" fmla="*/ 68 h 189"/>
                  <a:gd name="T70" fmla="*/ 34 w 193"/>
                  <a:gd name="T71" fmla="*/ 77 h 189"/>
                  <a:gd name="T72" fmla="*/ 43 w 193"/>
                  <a:gd name="T73" fmla="*/ 85 h 189"/>
                  <a:gd name="T74" fmla="*/ 40 w 193"/>
                  <a:gd name="T75" fmla="*/ 97 h 189"/>
                  <a:gd name="T76" fmla="*/ 45 w 193"/>
                  <a:gd name="T77" fmla="*/ 123 h 189"/>
                  <a:gd name="T78" fmla="*/ 47 w 193"/>
                  <a:gd name="T79" fmla="*/ 145 h 189"/>
                  <a:gd name="T80" fmla="*/ 49 w 193"/>
                  <a:gd name="T81" fmla="*/ 167 h 189"/>
                  <a:gd name="T82" fmla="*/ 58 w 193"/>
                  <a:gd name="T83" fmla="*/ 179 h 189"/>
                  <a:gd name="T84" fmla="*/ 65 w 193"/>
                  <a:gd name="T85" fmla="*/ 179 h 189"/>
                  <a:gd name="T86" fmla="*/ 67 w 193"/>
                  <a:gd name="T87" fmla="*/ 189 h 189"/>
                  <a:gd name="T88" fmla="*/ 45 w 193"/>
                  <a:gd name="T89" fmla="*/ 44 h 189"/>
                  <a:gd name="T90" fmla="*/ 43 w 193"/>
                  <a:gd name="T91" fmla="*/ 48 h 189"/>
                  <a:gd name="T92" fmla="*/ 45 w 193"/>
                  <a:gd name="T93"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189">
                    <a:moveTo>
                      <a:pt x="67" y="189"/>
                    </a:moveTo>
                    <a:lnTo>
                      <a:pt x="67" y="189"/>
                    </a:lnTo>
                    <a:lnTo>
                      <a:pt x="76" y="181"/>
                    </a:lnTo>
                    <a:lnTo>
                      <a:pt x="79" y="179"/>
                    </a:lnTo>
                    <a:lnTo>
                      <a:pt x="83" y="179"/>
                    </a:lnTo>
                    <a:lnTo>
                      <a:pt x="83" y="181"/>
                    </a:lnTo>
                    <a:lnTo>
                      <a:pt x="83" y="183"/>
                    </a:lnTo>
                    <a:lnTo>
                      <a:pt x="83" y="185"/>
                    </a:lnTo>
                    <a:lnTo>
                      <a:pt x="85" y="187"/>
                    </a:lnTo>
                    <a:lnTo>
                      <a:pt x="92" y="187"/>
                    </a:lnTo>
                    <a:lnTo>
                      <a:pt x="97" y="189"/>
                    </a:lnTo>
                    <a:lnTo>
                      <a:pt x="99" y="187"/>
                    </a:lnTo>
                    <a:lnTo>
                      <a:pt x="103" y="185"/>
                    </a:lnTo>
                    <a:lnTo>
                      <a:pt x="106" y="183"/>
                    </a:lnTo>
                    <a:lnTo>
                      <a:pt x="108" y="181"/>
                    </a:lnTo>
                    <a:lnTo>
                      <a:pt x="110" y="181"/>
                    </a:lnTo>
                    <a:lnTo>
                      <a:pt x="115" y="181"/>
                    </a:lnTo>
                    <a:lnTo>
                      <a:pt x="115" y="131"/>
                    </a:lnTo>
                    <a:lnTo>
                      <a:pt x="115" y="75"/>
                    </a:lnTo>
                    <a:lnTo>
                      <a:pt x="130" y="75"/>
                    </a:lnTo>
                    <a:lnTo>
                      <a:pt x="130" y="24"/>
                    </a:lnTo>
                    <a:lnTo>
                      <a:pt x="141" y="24"/>
                    </a:lnTo>
                    <a:lnTo>
                      <a:pt x="173" y="22"/>
                    </a:lnTo>
                    <a:lnTo>
                      <a:pt x="175" y="22"/>
                    </a:lnTo>
                    <a:lnTo>
                      <a:pt x="177" y="22"/>
                    </a:lnTo>
                    <a:lnTo>
                      <a:pt x="177" y="20"/>
                    </a:lnTo>
                    <a:lnTo>
                      <a:pt x="180" y="18"/>
                    </a:lnTo>
                    <a:lnTo>
                      <a:pt x="182" y="18"/>
                    </a:lnTo>
                    <a:lnTo>
                      <a:pt x="184" y="20"/>
                    </a:lnTo>
                    <a:lnTo>
                      <a:pt x="186" y="18"/>
                    </a:lnTo>
                    <a:lnTo>
                      <a:pt x="186" y="16"/>
                    </a:lnTo>
                    <a:lnTo>
                      <a:pt x="189" y="14"/>
                    </a:lnTo>
                    <a:lnTo>
                      <a:pt x="193" y="14"/>
                    </a:lnTo>
                    <a:lnTo>
                      <a:pt x="191" y="14"/>
                    </a:lnTo>
                    <a:lnTo>
                      <a:pt x="189" y="12"/>
                    </a:lnTo>
                    <a:lnTo>
                      <a:pt x="184" y="10"/>
                    </a:lnTo>
                    <a:lnTo>
                      <a:pt x="182" y="10"/>
                    </a:lnTo>
                    <a:lnTo>
                      <a:pt x="164" y="12"/>
                    </a:lnTo>
                    <a:lnTo>
                      <a:pt x="135" y="16"/>
                    </a:lnTo>
                    <a:lnTo>
                      <a:pt x="130" y="16"/>
                    </a:lnTo>
                    <a:lnTo>
                      <a:pt x="123" y="14"/>
                    </a:lnTo>
                    <a:lnTo>
                      <a:pt x="121" y="14"/>
                    </a:lnTo>
                    <a:lnTo>
                      <a:pt x="117" y="14"/>
                    </a:lnTo>
                    <a:lnTo>
                      <a:pt x="115" y="14"/>
                    </a:lnTo>
                    <a:lnTo>
                      <a:pt x="112" y="14"/>
                    </a:lnTo>
                    <a:lnTo>
                      <a:pt x="110" y="12"/>
                    </a:lnTo>
                    <a:lnTo>
                      <a:pt x="108" y="12"/>
                    </a:lnTo>
                    <a:lnTo>
                      <a:pt x="103" y="12"/>
                    </a:lnTo>
                    <a:lnTo>
                      <a:pt x="101" y="10"/>
                    </a:lnTo>
                    <a:lnTo>
                      <a:pt x="99" y="8"/>
                    </a:lnTo>
                    <a:lnTo>
                      <a:pt x="97" y="6"/>
                    </a:lnTo>
                    <a:lnTo>
                      <a:pt x="94" y="4"/>
                    </a:lnTo>
                    <a:lnTo>
                      <a:pt x="31" y="2"/>
                    </a:lnTo>
                    <a:lnTo>
                      <a:pt x="29" y="0"/>
                    </a:lnTo>
                    <a:lnTo>
                      <a:pt x="25" y="0"/>
                    </a:lnTo>
                    <a:lnTo>
                      <a:pt x="22" y="0"/>
                    </a:lnTo>
                    <a:lnTo>
                      <a:pt x="20" y="2"/>
                    </a:lnTo>
                    <a:lnTo>
                      <a:pt x="20" y="4"/>
                    </a:lnTo>
                    <a:lnTo>
                      <a:pt x="16" y="4"/>
                    </a:lnTo>
                    <a:lnTo>
                      <a:pt x="7" y="2"/>
                    </a:lnTo>
                    <a:lnTo>
                      <a:pt x="0" y="4"/>
                    </a:lnTo>
                    <a:lnTo>
                      <a:pt x="2" y="22"/>
                    </a:lnTo>
                    <a:lnTo>
                      <a:pt x="7" y="22"/>
                    </a:lnTo>
                    <a:lnTo>
                      <a:pt x="20" y="36"/>
                    </a:lnTo>
                    <a:lnTo>
                      <a:pt x="22" y="42"/>
                    </a:lnTo>
                    <a:lnTo>
                      <a:pt x="22" y="48"/>
                    </a:lnTo>
                    <a:lnTo>
                      <a:pt x="20" y="52"/>
                    </a:lnTo>
                    <a:lnTo>
                      <a:pt x="22" y="58"/>
                    </a:lnTo>
                    <a:lnTo>
                      <a:pt x="27" y="64"/>
                    </a:lnTo>
                    <a:lnTo>
                      <a:pt x="34" y="68"/>
                    </a:lnTo>
                    <a:lnTo>
                      <a:pt x="34" y="73"/>
                    </a:lnTo>
                    <a:lnTo>
                      <a:pt x="34" y="77"/>
                    </a:lnTo>
                    <a:lnTo>
                      <a:pt x="38" y="81"/>
                    </a:lnTo>
                    <a:lnTo>
                      <a:pt x="43" y="85"/>
                    </a:lnTo>
                    <a:lnTo>
                      <a:pt x="43" y="91"/>
                    </a:lnTo>
                    <a:lnTo>
                      <a:pt x="40" y="97"/>
                    </a:lnTo>
                    <a:lnTo>
                      <a:pt x="40" y="109"/>
                    </a:lnTo>
                    <a:lnTo>
                      <a:pt x="45" y="123"/>
                    </a:lnTo>
                    <a:lnTo>
                      <a:pt x="47" y="135"/>
                    </a:lnTo>
                    <a:lnTo>
                      <a:pt x="47" y="145"/>
                    </a:lnTo>
                    <a:lnTo>
                      <a:pt x="47" y="155"/>
                    </a:lnTo>
                    <a:lnTo>
                      <a:pt x="49" y="167"/>
                    </a:lnTo>
                    <a:lnTo>
                      <a:pt x="54" y="173"/>
                    </a:lnTo>
                    <a:lnTo>
                      <a:pt x="58" y="179"/>
                    </a:lnTo>
                    <a:lnTo>
                      <a:pt x="63" y="179"/>
                    </a:lnTo>
                    <a:lnTo>
                      <a:pt x="65" y="179"/>
                    </a:lnTo>
                    <a:lnTo>
                      <a:pt x="67" y="183"/>
                    </a:lnTo>
                    <a:lnTo>
                      <a:pt x="67" y="189"/>
                    </a:lnTo>
                    <a:close/>
                    <a:moveTo>
                      <a:pt x="45" y="44"/>
                    </a:moveTo>
                    <a:lnTo>
                      <a:pt x="45" y="44"/>
                    </a:lnTo>
                    <a:lnTo>
                      <a:pt x="45" y="46"/>
                    </a:lnTo>
                    <a:lnTo>
                      <a:pt x="43" y="48"/>
                    </a:lnTo>
                    <a:lnTo>
                      <a:pt x="43" y="44"/>
                    </a:lnTo>
                    <a:lnTo>
                      <a:pt x="45"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0" name="Freeform 1034"/>
              <p:cNvSpPr>
                <a:spLocks/>
              </p:cNvSpPr>
              <p:nvPr/>
            </p:nvSpPr>
            <p:spPr bwMode="auto">
              <a:xfrm>
                <a:off x="2876" y="2689"/>
                <a:ext cx="193" cy="189"/>
              </a:xfrm>
              <a:custGeom>
                <a:avLst/>
                <a:gdLst>
                  <a:gd name="T0" fmla="*/ 67 w 193"/>
                  <a:gd name="T1" fmla="*/ 189 h 189"/>
                  <a:gd name="T2" fmla="*/ 79 w 193"/>
                  <a:gd name="T3" fmla="*/ 179 h 189"/>
                  <a:gd name="T4" fmla="*/ 83 w 193"/>
                  <a:gd name="T5" fmla="*/ 181 h 189"/>
                  <a:gd name="T6" fmla="*/ 83 w 193"/>
                  <a:gd name="T7" fmla="*/ 185 h 189"/>
                  <a:gd name="T8" fmla="*/ 92 w 193"/>
                  <a:gd name="T9" fmla="*/ 187 h 189"/>
                  <a:gd name="T10" fmla="*/ 99 w 193"/>
                  <a:gd name="T11" fmla="*/ 187 h 189"/>
                  <a:gd name="T12" fmla="*/ 106 w 193"/>
                  <a:gd name="T13" fmla="*/ 183 h 189"/>
                  <a:gd name="T14" fmla="*/ 110 w 193"/>
                  <a:gd name="T15" fmla="*/ 181 h 189"/>
                  <a:gd name="T16" fmla="*/ 115 w 193"/>
                  <a:gd name="T17" fmla="*/ 131 h 189"/>
                  <a:gd name="T18" fmla="*/ 130 w 193"/>
                  <a:gd name="T19" fmla="*/ 75 h 189"/>
                  <a:gd name="T20" fmla="*/ 141 w 193"/>
                  <a:gd name="T21" fmla="*/ 24 h 189"/>
                  <a:gd name="T22" fmla="*/ 175 w 193"/>
                  <a:gd name="T23" fmla="*/ 22 h 189"/>
                  <a:gd name="T24" fmla="*/ 177 w 193"/>
                  <a:gd name="T25" fmla="*/ 20 h 189"/>
                  <a:gd name="T26" fmla="*/ 182 w 193"/>
                  <a:gd name="T27" fmla="*/ 18 h 189"/>
                  <a:gd name="T28" fmla="*/ 186 w 193"/>
                  <a:gd name="T29" fmla="*/ 18 h 189"/>
                  <a:gd name="T30" fmla="*/ 189 w 193"/>
                  <a:gd name="T31" fmla="*/ 14 h 189"/>
                  <a:gd name="T32" fmla="*/ 191 w 193"/>
                  <a:gd name="T33" fmla="*/ 14 h 189"/>
                  <a:gd name="T34" fmla="*/ 184 w 193"/>
                  <a:gd name="T35" fmla="*/ 10 h 189"/>
                  <a:gd name="T36" fmla="*/ 164 w 193"/>
                  <a:gd name="T37" fmla="*/ 12 h 189"/>
                  <a:gd name="T38" fmla="*/ 130 w 193"/>
                  <a:gd name="T39" fmla="*/ 16 h 189"/>
                  <a:gd name="T40" fmla="*/ 121 w 193"/>
                  <a:gd name="T41" fmla="*/ 14 h 189"/>
                  <a:gd name="T42" fmla="*/ 115 w 193"/>
                  <a:gd name="T43" fmla="*/ 14 h 189"/>
                  <a:gd name="T44" fmla="*/ 110 w 193"/>
                  <a:gd name="T45" fmla="*/ 12 h 189"/>
                  <a:gd name="T46" fmla="*/ 103 w 193"/>
                  <a:gd name="T47" fmla="*/ 12 h 189"/>
                  <a:gd name="T48" fmla="*/ 99 w 193"/>
                  <a:gd name="T49" fmla="*/ 8 h 189"/>
                  <a:gd name="T50" fmla="*/ 94 w 193"/>
                  <a:gd name="T51" fmla="*/ 4 h 189"/>
                  <a:gd name="T52" fmla="*/ 29 w 193"/>
                  <a:gd name="T53" fmla="*/ 0 h 189"/>
                  <a:gd name="T54" fmla="*/ 22 w 193"/>
                  <a:gd name="T55" fmla="*/ 0 h 189"/>
                  <a:gd name="T56" fmla="*/ 20 w 193"/>
                  <a:gd name="T57" fmla="*/ 4 h 189"/>
                  <a:gd name="T58" fmla="*/ 7 w 193"/>
                  <a:gd name="T59" fmla="*/ 2 h 189"/>
                  <a:gd name="T60" fmla="*/ 2 w 193"/>
                  <a:gd name="T61" fmla="*/ 22 h 189"/>
                  <a:gd name="T62" fmla="*/ 20 w 193"/>
                  <a:gd name="T63" fmla="*/ 36 h 189"/>
                  <a:gd name="T64" fmla="*/ 22 w 193"/>
                  <a:gd name="T65" fmla="*/ 48 h 189"/>
                  <a:gd name="T66" fmla="*/ 22 w 193"/>
                  <a:gd name="T67" fmla="*/ 58 h 189"/>
                  <a:gd name="T68" fmla="*/ 34 w 193"/>
                  <a:gd name="T69" fmla="*/ 68 h 189"/>
                  <a:gd name="T70" fmla="*/ 34 w 193"/>
                  <a:gd name="T71" fmla="*/ 77 h 189"/>
                  <a:gd name="T72" fmla="*/ 43 w 193"/>
                  <a:gd name="T73" fmla="*/ 85 h 189"/>
                  <a:gd name="T74" fmla="*/ 40 w 193"/>
                  <a:gd name="T75" fmla="*/ 97 h 189"/>
                  <a:gd name="T76" fmla="*/ 45 w 193"/>
                  <a:gd name="T77" fmla="*/ 123 h 189"/>
                  <a:gd name="T78" fmla="*/ 47 w 193"/>
                  <a:gd name="T79" fmla="*/ 145 h 189"/>
                  <a:gd name="T80" fmla="*/ 49 w 193"/>
                  <a:gd name="T81" fmla="*/ 167 h 189"/>
                  <a:gd name="T82" fmla="*/ 58 w 193"/>
                  <a:gd name="T83" fmla="*/ 179 h 189"/>
                  <a:gd name="T84" fmla="*/ 65 w 193"/>
                  <a:gd name="T85" fmla="*/ 179 h 189"/>
                  <a:gd name="T86" fmla="*/ 67 w 193"/>
                  <a:gd name="T8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 h="189">
                    <a:moveTo>
                      <a:pt x="67" y="189"/>
                    </a:moveTo>
                    <a:lnTo>
                      <a:pt x="67" y="189"/>
                    </a:lnTo>
                    <a:lnTo>
                      <a:pt x="76" y="181"/>
                    </a:lnTo>
                    <a:lnTo>
                      <a:pt x="79" y="179"/>
                    </a:lnTo>
                    <a:lnTo>
                      <a:pt x="83" y="179"/>
                    </a:lnTo>
                    <a:lnTo>
                      <a:pt x="83" y="181"/>
                    </a:lnTo>
                    <a:lnTo>
                      <a:pt x="83" y="183"/>
                    </a:lnTo>
                    <a:lnTo>
                      <a:pt x="83" y="185"/>
                    </a:lnTo>
                    <a:lnTo>
                      <a:pt x="85" y="187"/>
                    </a:lnTo>
                    <a:lnTo>
                      <a:pt x="92" y="187"/>
                    </a:lnTo>
                    <a:lnTo>
                      <a:pt x="97" y="189"/>
                    </a:lnTo>
                    <a:lnTo>
                      <a:pt x="99" y="187"/>
                    </a:lnTo>
                    <a:lnTo>
                      <a:pt x="103" y="185"/>
                    </a:lnTo>
                    <a:lnTo>
                      <a:pt x="106" y="183"/>
                    </a:lnTo>
                    <a:lnTo>
                      <a:pt x="108" y="181"/>
                    </a:lnTo>
                    <a:lnTo>
                      <a:pt x="110" y="181"/>
                    </a:lnTo>
                    <a:lnTo>
                      <a:pt x="115" y="181"/>
                    </a:lnTo>
                    <a:lnTo>
                      <a:pt x="115" y="131"/>
                    </a:lnTo>
                    <a:lnTo>
                      <a:pt x="115" y="75"/>
                    </a:lnTo>
                    <a:lnTo>
                      <a:pt x="130" y="75"/>
                    </a:lnTo>
                    <a:lnTo>
                      <a:pt x="130" y="24"/>
                    </a:lnTo>
                    <a:lnTo>
                      <a:pt x="141" y="24"/>
                    </a:lnTo>
                    <a:lnTo>
                      <a:pt x="173" y="22"/>
                    </a:lnTo>
                    <a:lnTo>
                      <a:pt x="175" y="22"/>
                    </a:lnTo>
                    <a:lnTo>
                      <a:pt x="177" y="22"/>
                    </a:lnTo>
                    <a:lnTo>
                      <a:pt x="177" y="20"/>
                    </a:lnTo>
                    <a:lnTo>
                      <a:pt x="180" y="18"/>
                    </a:lnTo>
                    <a:lnTo>
                      <a:pt x="182" y="18"/>
                    </a:lnTo>
                    <a:lnTo>
                      <a:pt x="184" y="20"/>
                    </a:lnTo>
                    <a:lnTo>
                      <a:pt x="186" y="18"/>
                    </a:lnTo>
                    <a:lnTo>
                      <a:pt x="186" y="16"/>
                    </a:lnTo>
                    <a:lnTo>
                      <a:pt x="189" y="14"/>
                    </a:lnTo>
                    <a:lnTo>
                      <a:pt x="193" y="14"/>
                    </a:lnTo>
                    <a:lnTo>
                      <a:pt x="191" y="14"/>
                    </a:lnTo>
                    <a:lnTo>
                      <a:pt x="189" y="12"/>
                    </a:lnTo>
                    <a:lnTo>
                      <a:pt x="184" y="10"/>
                    </a:lnTo>
                    <a:lnTo>
                      <a:pt x="182" y="10"/>
                    </a:lnTo>
                    <a:lnTo>
                      <a:pt x="164" y="12"/>
                    </a:lnTo>
                    <a:lnTo>
                      <a:pt x="135" y="16"/>
                    </a:lnTo>
                    <a:lnTo>
                      <a:pt x="130" y="16"/>
                    </a:lnTo>
                    <a:lnTo>
                      <a:pt x="123" y="14"/>
                    </a:lnTo>
                    <a:lnTo>
                      <a:pt x="121" y="14"/>
                    </a:lnTo>
                    <a:lnTo>
                      <a:pt x="117" y="14"/>
                    </a:lnTo>
                    <a:lnTo>
                      <a:pt x="115" y="14"/>
                    </a:lnTo>
                    <a:lnTo>
                      <a:pt x="112" y="14"/>
                    </a:lnTo>
                    <a:lnTo>
                      <a:pt x="110" y="12"/>
                    </a:lnTo>
                    <a:lnTo>
                      <a:pt x="108" y="12"/>
                    </a:lnTo>
                    <a:lnTo>
                      <a:pt x="103" y="12"/>
                    </a:lnTo>
                    <a:lnTo>
                      <a:pt x="101" y="10"/>
                    </a:lnTo>
                    <a:lnTo>
                      <a:pt x="99" y="8"/>
                    </a:lnTo>
                    <a:lnTo>
                      <a:pt x="97" y="6"/>
                    </a:lnTo>
                    <a:lnTo>
                      <a:pt x="94" y="4"/>
                    </a:lnTo>
                    <a:lnTo>
                      <a:pt x="31" y="2"/>
                    </a:lnTo>
                    <a:lnTo>
                      <a:pt x="29" y="0"/>
                    </a:lnTo>
                    <a:lnTo>
                      <a:pt x="25" y="0"/>
                    </a:lnTo>
                    <a:lnTo>
                      <a:pt x="22" y="0"/>
                    </a:lnTo>
                    <a:lnTo>
                      <a:pt x="20" y="2"/>
                    </a:lnTo>
                    <a:lnTo>
                      <a:pt x="20" y="4"/>
                    </a:lnTo>
                    <a:lnTo>
                      <a:pt x="16" y="4"/>
                    </a:lnTo>
                    <a:lnTo>
                      <a:pt x="7" y="2"/>
                    </a:lnTo>
                    <a:lnTo>
                      <a:pt x="0" y="4"/>
                    </a:lnTo>
                    <a:lnTo>
                      <a:pt x="2" y="22"/>
                    </a:lnTo>
                    <a:lnTo>
                      <a:pt x="7" y="22"/>
                    </a:lnTo>
                    <a:lnTo>
                      <a:pt x="20" y="36"/>
                    </a:lnTo>
                    <a:lnTo>
                      <a:pt x="22" y="42"/>
                    </a:lnTo>
                    <a:lnTo>
                      <a:pt x="22" y="48"/>
                    </a:lnTo>
                    <a:lnTo>
                      <a:pt x="20" y="52"/>
                    </a:lnTo>
                    <a:lnTo>
                      <a:pt x="22" y="58"/>
                    </a:lnTo>
                    <a:lnTo>
                      <a:pt x="27" y="64"/>
                    </a:lnTo>
                    <a:lnTo>
                      <a:pt x="34" y="68"/>
                    </a:lnTo>
                    <a:lnTo>
                      <a:pt x="34" y="73"/>
                    </a:lnTo>
                    <a:lnTo>
                      <a:pt x="34" y="77"/>
                    </a:lnTo>
                    <a:lnTo>
                      <a:pt x="38" y="81"/>
                    </a:lnTo>
                    <a:lnTo>
                      <a:pt x="43" y="85"/>
                    </a:lnTo>
                    <a:lnTo>
                      <a:pt x="43" y="91"/>
                    </a:lnTo>
                    <a:lnTo>
                      <a:pt x="40" y="97"/>
                    </a:lnTo>
                    <a:lnTo>
                      <a:pt x="40" y="109"/>
                    </a:lnTo>
                    <a:lnTo>
                      <a:pt x="45" y="123"/>
                    </a:lnTo>
                    <a:lnTo>
                      <a:pt x="47" y="135"/>
                    </a:lnTo>
                    <a:lnTo>
                      <a:pt x="47" y="145"/>
                    </a:lnTo>
                    <a:lnTo>
                      <a:pt x="47" y="155"/>
                    </a:lnTo>
                    <a:lnTo>
                      <a:pt x="49" y="167"/>
                    </a:lnTo>
                    <a:lnTo>
                      <a:pt x="54" y="173"/>
                    </a:lnTo>
                    <a:lnTo>
                      <a:pt x="58" y="179"/>
                    </a:lnTo>
                    <a:lnTo>
                      <a:pt x="63" y="179"/>
                    </a:lnTo>
                    <a:lnTo>
                      <a:pt x="65" y="179"/>
                    </a:lnTo>
                    <a:lnTo>
                      <a:pt x="67" y="183"/>
                    </a:lnTo>
                    <a:lnTo>
                      <a:pt x="67" y="18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91" name="Freeform 1035"/>
              <p:cNvSpPr>
                <a:spLocks/>
              </p:cNvSpPr>
              <p:nvPr/>
            </p:nvSpPr>
            <p:spPr bwMode="auto">
              <a:xfrm>
                <a:off x="2919" y="2733"/>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4" name="Group 1039"/>
            <p:cNvGrpSpPr>
              <a:grpSpLocks/>
            </p:cNvGrpSpPr>
            <p:nvPr/>
          </p:nvGrpSpPr>
          <p:grpSpPr bwMode="auto">
            <a:xfrm>
              <a:off x="3370" y="1777"/>
              <a:ext cx="13" cy="16"/>
              <a:chOff x="3370" y="1777"/>
              <a:chExt cx="13" cy="16"/>
            </a:xfrm>
            <a:grpFill/>
          </p:grpSpPr>
          <p:sp>
            <p:nvSpPr>
              <p:cNvPr id="2787" name="Freeform 1037"/>
              <p:cNvSpPr>
                <a:spLocks/>
              </p:cNvSpPr>
              <p:nvPr/>
            </p:nvSpPr>
            <p:spPr bwMode="auto">
              <a:xfrm>
                <a:off x="3370" y="1777"/>
                <a:ext cx="13" cy="16"/>
              </a:xfrm>
              <a:custGeom>
                <a:avLst/>
                <a:gdLst>
                  <a:gd name="T0" fmla="*/ 11 w 13"/>
                  <a:gd name="T1" fmla="*/ 16 h 16"/>
                  <a:gd name="T2" fmla="*/ 11 w 13"/>
                  <a:gd name="T3" fmla="*/ 16 h 16"/>
                  <a:gd name="T4" fmla="*/ 4 w 13"/>
                  <a:gd name="T5" fmla="*/ 10 h 16"/>
                  <a:gd name="T6" fmla="*/ 2 w 13"/>
                  <a:gd name="T7" fmla="*/ 6 h 16"/>
                  <a:gd name="T8" fmla="*/ 0 w 13"/>
                  <a:gd name="T9" fmla="*/ 2 h 16"/>
                  <a:gd name="T10" fmla="*/ 6 w 13"/>
                  <a:gd name="T11" fmla="*/ 0 h 16"/>
                  <a:gd name="T12" fmla="*/ 9 w 13"/>
                  <a:gd name="T13" fmla="*/ 4 h 16"/>
                  <a:gd name="T14" fmla="*/ 6 w 13"/>
                  <a:gd name="T15" fmla="*/ 4 h 16"/>
                  <a:gd name="T16" fmla="*/ 9 w 13"/>
                  <a:gd name="T17" fmla="*/ 8 h 16"/>
                  <a:gd name="T18" fmla="*/ 13 w 13"/>
                  <a:gd name="T19" fmla="*/ 10 h 16"/>
                  <a:gd name="T20" fmla="*/ 13 w 13"/>
                  <a:gd name="T21" fmla="*/ 12 h 16"/>
                  <a:gd name="T22" fmla="*/ 13 w 13"/>
                  <a:gd name="T23" fmla="*/ 14 h 16"/>
                  <a:gd name="T24" fmla="*/ 11 w 13"/>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1" y="16"/>
                    </a:moveTo>
                    <a:lnTo>
                      <a:pt x="11" y="16"/>
                    </a:lnTo>
                    <a:lnTo>
                      <a:pt x="4" y="10"/>
                    </a:lnTo>
                    <a:lnTo>
                      <a:pt x="2" y="6"/>
                    </a:lnTo>
                    <a:lnTo>
                      <a:pt x="0" y="2"/>
                    </a:lnTo>
                    <a:lnTo>
                      <a:pt x="6" y="0"/>
                    </a:lnTo>
                    <a:lnTo>
                      <a:pt x="9" y="4"/>
                    </a:lnTo>
                    <a:lnTo>
                      <a:pt x="6" y="4"/>
                    </a:lnTo>
                    <a:lnTo>
                      <a:pt x="9" y="8"/>
                    </a:lnTo>
                    <a:lnTo>
                      <a:pt x="13" y="10"/>
                    </a:lnTo>
                    <a:lnTo>
                      <a:pt x="13" y="12"/>
                    </a:lnTo>
                    <a:lnTo>
                      <a:pt x="13" y="14"/>
                    </a:lnTo>
                    <a:lnTo>
                      <a:pt x="11"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8" name="Freeform 1038"/>
              <p:cNvSpPr>
                <a:spLocks/>
              </p:cNvSpPr>
              <p:nvPr/>
            </p:nvSpPr>
            <p:spPr bwMode="auto">
              <a:xfrm>
                <a:off x="3370" y="1777"/>
                <a:ext cx="13" cy="16"/>
              </a:xfrm>
              <a:custGeom>
                <a:avLst/>
                <a:gdLst>
                  <a:gd name="T0" fmla="*/ 11 w 13"/>
                  <a:gd name="T1" fmla="*/ 16 h 16"/>
                  <a:gd name="T2" fmla="*/ 11 w 13"/>
                  <a:gd name="T3" fmla="*/ 16 h 16"/>
                  <a:gd name="T4" fmla="*/ 4 w 13"/>
                  <a:gd name="T5" fmla="*/ 10 h 16"/>
                  <a:gd name="T6" fmla="*/ 2 w 13"/>
                  <a:gd name="T7" fmla="*/ 6 h 16"/>
                  <a:gd name="T8" fmla="*/ 0 w 13"/>
                  <a:gd name="T9" fmla="*/ 2 h 16"/>
                  <a:gd name="T10" fmla="*/ 6 w 13"/>
                  <a:gd name="T11" fmla="*/ 0 h 16"/>
                  <a:gd name="T12" fmla="*/ 9 w 13"/>
                  <a:gd name="T13" fmla="*/ 4 h 16"/>
                  <a:gd name="T14" fmla="*/ 6 w 13"/>
                  <a:gd name="T15" fmla="*/ 4 h 16"/>
                  <a:gd name="T16" fmla="*/ 9 w 13"/>
                  <a:gd name="T17" fmla="*/ 8 h 16"/>
                  <a:gd name="T18" fmla="*/ 13 w 13"/>
                  <a:gd name="T19" fmla="*/ 10 h 16"/>
                  <a:gd name="T20" fmla="*/ 13 w 13"/>
                  <a:gd name="T21" fmla="*/ 12 h 16"/>
                  <a:gd name="T22" fmla="*/ 13 w 13"/>
                  <a:gd name="T23" fmla="*/ 14 h 16"/>
                  <a:gd name="T24" fmla="*/ 11 w 13"/>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1" y="16"/>
                    </a:moveTo>
                    <a:lnTo>
                      <a:pt x="11" y="16"/>
                    </a:lnTo>
                    <a:lnTo>
                      <a:pt x="4" y="10"/>
                    </a:lnTo>
                    <a:lnTo>
                      <a:pt x="2" y="6"/>
                    </a:lnTo>
                    <a:lnTo>
                      <a:pt x="0" y="2"/>
                    </a:lnTo>
                    <a:lnTo>
                      <a:pt x="6" y="0"/>
                    </a:lnTo>
                    <a:lnTo>
                      <a:pt x="9" y="4"/>
                    </a:lnTo>
                    <a:lnTo>
                      <a:pt x="6" y="4"/>
                    </a:lnTo>
                    <a:lnTo>
                      <a:pt x="9" y="8"/>
                    </a:lnTo>
                    <a:lnTo>
                      <a:pt x="13" y="10"/>
                    </a:lnTo>
                    <a:lnTo>
                      <a:pt x="13" y="12"/>
                    </a:lnTo>
                    <a:lnTo>
                      <a:pt x="13" y="14"/>
                    </a:lnTo>
                    <a:lnTo>
                      <a:pt x="11" y="1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5" name="Group 1042"/>
            <p:cNvGrpSpPr>
              <a:grpSpLocks/>
            </p:cNvGrpSpPr>
            <p:nvPr/>
          </p:nvGrpSpPr>
          <p:grpSpPr bwMode="auto">
            <a:xfrm>
              <a:off x="3137" y="2599"/>
              <a:ext cx="142" cy="241"/>
              <a:chOff x="3137" y="2599"/>
              <a:chExt cx="142" cy="241"/>
            </a:xfrm>
            <a:grpFill/>
          </p:grpSpPr>
          <p:sp>
            <p:nvSpPr>
              <p:cNvPr id="2785" name="Freeform 1040"/>
              <p:cNvSpPr>
                <a:spLocks/>
              </p:cNvSpPr>
              <p:nvPr/>
            </p:nvSpPr>
            <p:spPr bwMode="auto">
              <a:xfrm>
                <a:off x="3137" y="2599"/>
                <a:ext cx="142" cy="241"/>
              </a:xfrm>
              <a:custGeom>
                <a:avLst/>
                <a:gdLst>
                  <a:gd name="T0" fmla="*/ 64 w 142"/>
                  <a:gd name="T1" fmla="*/ 49 h 241"/>
                  <a:gd name="T2" fmla="*/ 71 w 142"/>
                  <a:gd name="T3" fmla="*/ 53 h 241"/>
                  <a:gd name="T4" fmla="*/ 76 w 142"/>
                  <a:gd name="T5" fmla="*/ 63 h 241"/>
                  <a:gd name="T6" fmla="*/ 76 w 142"/>
                  <a:gd name="T7" fmla="*/ 73 h 241"/>
                  <a:gd name="T8" fmla="*/ 67 w 142"/>
                  <a:gd name="T9" fmla="*/ 75 h 241"/>
                  <a:gd name="T10" fmla="*/ 69 w 142"/>
                  <a:gd name="T11" fmla="*/ 87 h 241"/>
                  <a:gd name="T12" fmla="*/ 62 w 142"/>
                  <a:gd name="T13" fmla="*/ 89 h 241"/>
                  <a:gd name="T14" fmla="*/ 51 w 142"/>
                  <a:gd name="T15" fmla="*/ 77 h 241"/>
                  <a:gd name="T16" fmla="*/ 51 w 142"/>
                  <a:gd name="T17" fmla="*/ 67 h 241"/>
                  <a:gd name="T18" fmla="*/ 49 w 142"/>
                  <a:gd name="T19" fmla="*/ 55 h 241"/>
                  <a:gd name="T20" fmla="*/ 38 w 142"/>
                  <a:gd name="T21" fmla="*/ 57 h 241"/>
                  <a:gd name="T22" fmla="*/ 31 w 142"/>
                  <a:gd name="T23" fmla="*/ 49 h 241"/>
                  <a:gd name="T24" fmla="*/ 4 w 142"/>
                  <a:gd name="T25" fmla="*/ 63 h 241"/>
                  <a:gd name="T26" fmla="*/ 9 w 142"/>
                  <a:gd name="T27" fmla="*/ 75 h 241"/>
                  <a:gd name="T28" fmla="*/ 29 w 142"/>
                  <a:gd name="T29" fmla="*/ 85 h 241"/>
                  <a:gd name="T30" fmla="*/ 36 w 142"/>
                  <a:gd name="T31" fmla="*/ 93 h 241"/>
                  <a:gd name="T32" fmla="*/ 31 w 142"/>
                  <a:gd name="T33" fmla="*/ 105 h 241"/>
                  <a:gd name="T34" fmla="*/ 33 w 142"/>
                  <a:gd name="T35" fmla="*/ 120 h 241"/>
                  <a:gd name="T36" fmla="*/ 31 w 142"/>
                  <a:gd name="T37" fmla="*/ 126 h 241"/>
                  <a:gd name="T38" fmla="*/ 33 w 142"/>
                  <a:gd name="T39" fmla="*/ 134 h 241"/>
                  <a:gd name="T40" fmla="*/ 33 w 142"/>
                  <a:gd name="T41" fmla="*/ 144 h 241"/>
                  <a:gd name="T42" fmla="*/ 31 w 142"/>
                  <a:gd name="T43" fmla="*/ 154 h 241"/>
                  <a:gd name="T44" fmla="*/ 36 w 142"/>
                  <a:gd name="T45" fmla="*/ 156 h 241"/>
                  <a:gd name="T46" fmla="*/ 20 w 142"/>
                  <a:gd name="T47" fmla="*/ 181 h 241"/>
                  <a:gd name="T48" fmla="*/ 18 w 142"/>
                  <a:gd name="T49" fmla="*/ 203 h 241"/>
                  <a:gd name="T50" fmla="*/ 16 w 142"/>
                  <a:gd name="T51" fmla="*/ 219 h 241"/>
                  <a:gd name="T52" fmla="*/ 20 w 142"/>
                  <a:gd name="T53" fmla="*/ 227 h 241"/>
                  <a:gd name="T54" fmla="*/ 27 w 142"/>
                  <a:gd name="T55" fmla="*/ 233 h 241"/>
                  <a:gd name="T56" fmla="*/ 33 w 142"/>
                  <a:gd name="T57" fmla="*/ 239 h 241"/>
                  <a:gd name="T58" fmla="*/ 38 w 142"/>
                  <a:gd name="T59" fmla="*/ 225 h 241"/>
                  <a:gd name="T60" fmla="*/ 62 w 142"/>
                  <a:gd name="T61" fmla="*/ 217 h 241"/>
                  <a:gd name="T62" fmla="*/ 69 w 142"/>
                  <a:gd name="T63" fmla="*/ 203 h 241"/>
                  <a:gd name="T64" fmla="*/ 58 w 142"/>
                  <a:gd name="T65" fmla="*/ 154 h 241"/>
                  <a:gd name="T66" fmla="*/ 58 w 142"/>
                  <a:gd name="T67" fmla="*/ 136 h 241"/>
                  <a:gd name="T68" fmla="*/ 67 w 142"/>
                  <a:gd name="T69" fmla="*/ 128 h 241"/>
                  <a:gd name="T70" fmla="*/ 78 w 142"/>
                  <a:gd name="T71" fmla="*/ 108 h 241"/>
                  <a:gd name="T72" fmla="*/ 93 w 142"/>
                  <a:gd name="T73" fmla="*/ 108 h 241"/>
                  <a:gd name="T74" fmla="*/ 107 w 142"/>
                  <a:gd name="T75" fmla="*/ 99 h 241"/>
                  <a:gd name="T76" fmla="*/ 129 w 142"/>
                  <a:gd name="T77" fmla="*/ 85 h 241"/>
                  <a:gd name="T78" fmla="*/ 138 w 142"/>
                  <a:gd name="T79" fmla="*/ 61 h 241"/>
                  <a:gd name="T80" fmla="*/ 142 w 142"/>
                  <a:gd name="T81" fmla="*/ 33 h 241"/>
                  <a:gd name="T82" fmla="*/ 136 w 142"/>
                  <a:gd name="T83" fmla="*/ 2 h 241"/>
                  <a:gd name="T84" fmla="*/ 118 w 142"/>
                  <a:gd name="T85" fmla="*/ 6 h 241"/>
                  <a:gd name="T86" fmla="*/ 109 w 142"/>
                  <a:gd name="T87" fmla="*/ 10 h 241"/>
                  <a:gd name="T88" fmla="*/ 100 w 142"/>
                  <a:gd name="T89" fmla="*/ 12 h 241"/>
                  <a:gd name="T90" fmla="*/ 78 w 142"/>
                  <a:gd name="T91" fmla="*/ 16 h 241"/>
                  <a:gd name="T92" fmla="*/ 73 w 142"/>
                  <a:gd name="T93" fmla="*/ 10 h 241"/>
                  <a:gd name="T94" fmla="*/ 62 w 142"/>
                  <a:gd name="T95" fmla="*/ 14 h 241"/>
                  <a:gd name="T96" fmla="*/ 60 w 142"/>
                  <a:gd name="T97" fmla="*/ 2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241">
                    <a:moveTo>
                      <a:pt x="62" y="47"/>
                    </a:moveTo>
                    <a:lnTo>
                      <a:pt x="62" y="47"/>
                    </a:lnTo>
                    <a:lnTo>
                      <a:pt x="64" y="49"/>
                    </a:lnTo>
                    <a:lnTo>
                      <a:pt x="64" y="51"/>
                    </a:lnTo>
                    <a:lnTo>
                      <a:pt x="67" y="53"/>
                    </a:lnTo>
                    <a:lnTo>
                      <a:pt x="71" y="53"/>
                    </a:lnTo>
                    <a:lnTo>
                      <a:pt x="76" y="57"/>
                    </a:lnTo>
                    <a:lnTo>
                      <a:pt x="76" y="61"/>
                    </a:lnTo>
                    <a:lnTo>
                      <a:pt x="76" y="63"/>
                    </a:lnTo>
                    <a:lnTo>
                      <a:pt x="76" y="67"/>
                    </a:lnTo>
                    <a:lnTo>
                      <a:pt x="76" y="71"/>
                    </a:lnTo>
                    <a:lnTo>
                      <a:pt x="76" y="73"/>
                    </a:lnTo>
                    <a:lnTo>
                      <a:pt x="73" y="75"/>
                    </a:lnTo>
                    <a:lnTo>
                      <a:pt x="69" y="73"/>
                    </a:lnTo>
                    <a:lnTo>
                      <a:pt x="67" y="75"/>
                    </a:lnTo>
                    <a:lnTo>
                      <a:pt x="67" y="79"/>
                    </a:lnTo>
                    <a:lnTo>
                      <a:pt x="69" y="85"/>
                    </a:lnTo>
                    <a:lnTo>
                      <a:pt x="69" y="87"/>
                    </a:lnTo>
                    <a:lnTo>
                      <a:pt x="69" y="89"/>
                    </a:lnTo>
                    <a:lnTo>
                      <a:pt x="64" y="91"/>
                    </a:lnTo>
                    <a:lnTo>
                      <a:pt x="62" y="89"/>
                    </a:lnTo>
                    <a:lnTo>
                      <a:pt x="62" y="87"/>
                    </a:lnTo>
                    <a:lnTo>
                      <a:pt x="58" y="85"/>
                    </a:lnTo>
                    <a:lnTo>
                      <a:pt x="51" y="77"/>
                    </a:lnTo>
                    <a:lnTo>
                      <a:pt x="49" y="75"/>
                    </a:lnTo>
                    <a:lnTo>
                      <a:pt x="51" y="71"/>
                    </a:lnTo>
                    <a:lnTo>
                      <a:pt x="51" y="67"/>
                    </a:lnTo>
                    <a:lnTo>
                      <a:pt x="51" y="61"/>
                    </a:lnTo>
                    <a:lnTo>
                      <a:pt x="51" y="57"/>
                    </a:lnTo>
                    <a:lnTo>
                      <a:pt x="49" y="55"/>
                    </a:lnTo>
                    <a:lnTo>
                      <a:pt x="40" y="59"/>
                    </a:lnTo>
                    <a:lnTo>
                      <a:pt x="38" y="59"/>
                    </a:lnTo>
                    <a:lnTo>
                      <a:pt x="38" y="57"/>
                    </a:lnTo>
                    <a:lnTo>
                      <a:pt x="38" y="53"/>
                    </a:lnTo>
                    <a:lnTo>
                      <a:pt x="36" y="51"/>
                    </a:lnTo>
                    <a:lnTo>
                      <a:pt x="31" y="49"/>
                    </a:lnTo>
                    <a:lnTo>
                      <a:pt x="0" y="59"/>
                    </a:lnTo>
                    <a:lnTo>
                      <a:pt x="2" y="61"/>
                    </a:lnTo>
                    <a:lnTo>
                      <a:pt x="4" y="63"/>
                    </a:lnTo>
                    <a:lnTo>
                      <a:pt x="4" y="67"/>
                    </a:lnTo>
                    <a:lnTo>
                      <a:pt x="2" y="75"/>
                    </a:lnTo>
                    <a:lnTo>
                      <a:pt x="9" y="75"/>
                    </a:lnTo>
                    <a:lnTo>
                      <a:pt x="16" y="79"/>
                    </a:lnTo>
                    <a:lnTo>
                      <a:pt x="24" y="83"/>
                    </a:lnTo>
                    <a:lnTo>
                      <a:pt x="29" y="85"/>
                    </a:lnTo>
                    <a:lnTo>
                      <a:pt x="33" y="87"/>
                    </a:lnTo>
                    <a:lnTo>
                      <a:pt x="36" y="91"/>
                    </a:lnTo>
                    <a:lnTo>
                      <a:pt x="36" y="93"/>
                    </a:lnTo>
                    <a:lnTo>
                      <a:pt x="33" y="95"/>
                    </a:lnTo>
                    <a:lnTo>
                      <a:pt x="31" y="99"/>
                    </a:lnTo>
                    <a:lnTo>
                      <a:pt x="31" y="105"/>
                    </a:lnTo>
                    <a:lnTo>
                      <a:pt x="33" y="108"/>
                    </a:lnTo>
                    <a:lnTo>
                      <a:pt x="38" y="116"/>
                    </a:lnTo>
                    <a:lnTo>
                      <a:pt x="33" y="120"/>
                    </a:lnTo>
                    <a:lnTo>
                      <a:pt x="31" y="122"/>
                    </a:lnTo>
                    <a:lnTo>
                      <a:pt x="31" y="124"/>
                    </a:lnTo>
                    <a:lnTo>
                      <a:pt x="31" y="126"/>
                    </a:lnTo>
                    <a:lnTo>
                      <a:pt x="33" y="128"/>
                    </a:lnTo>
                    <a:lnTo>
                      <a:pt x="33" y="130"/>
                    </a:lnTo>
                    <a:lnTo>
                      <a:pt x="33" y="134"/>
                    </a:lnTo>
                    <a:lnTo>
                      <a:pt x="31" y="138"/>
                    </a:lnTo>
                    <a:lnTo>
                      <a:pt x="31" y="142"/>
                    </a:lnTo>
                    <a:lnTo>
                      <a:pt x="33" y="144"/>
                    </a:lnTo>
                    <a:lnTo>
                      <a:pt x="33" y="148"/>
                    </a:lnTo>
                    <a:lnTo>
                      <a:pt x="31" y="152"/>
                    </a:lnTo>
                    <a:lnTo>
                      <a:pt x="31" y="154"/>
                    </a:lnTo>
                    <a:lnTo>
                      <a:pt x="33" y="154"/>
                    </a:lnTo>
                    <a:lnTo>
                      <a:pt x="36" y="154"/>
                    </a:lnTo>
                    <a:lnTo>
                      <a:pt x="36" y="156"/>
                    </a:lnTo>
                    <a:lnTo>
                      <a:pt x="29" y="164"/>
                    </a:lnTo>
                    <a:lnTo>
                      <a:pt x="18" y="176"/>
                    </a:lnTo>
                    <a:lnTo>
                      <a:pt x="20" y="181"/>
                    </a:lnTo>
                    <a:lnTo>
                      <a:pt x="18" y="189"/>
                    </a:lnTo>
                    <a:lnTo>
                      <a:pt x="18" y="195"/>
                    </a:lnTo>
                    <a:lnTo>
                      <a:pt x="18" y="203"/>
                    </a:lnTo>
                    <a:lnTo>
                      <a:pt x="20" y="209"/>
                    </a:lnTo>
                    <a:lnTo>
                      <a:pt x="18" y="215"/>
                    </a:lnTo>
                    <a:lnTo>
                      <a:pt x="16" y="219"/>
                    </a:lnTo>
                    <a:lnTo>
                      <a:pt x="18" y="223"/>
                    </a:lnTo>
                    <a:lnTo>
                      <a:pt x="20" y="225"/>
                    </a:lnTo>
                    <a:lnTo>
                      <a:pt x="20" y="227"/>
                    </a:lnTo>
                    <a:lnTo>
                      <a:pt x="22" y="229"/>
                    </a:lnTo>
                    <a:lnTo>
                      <a:pt x="24" y="231"/>
                    </a:lnTo>
                    <a:lnTo>
                      <a:pt x="27" y="233"/>
                    </a:lnTo>
                    <a:lnTo>
                      <a:pt x="24" y="241"/>
                    </a:lnTo>
                    <a:lnTo>
                      <a:pt x="33" y="241"/>
                    </a:lnTo>
                    <a:lnTo>
                      <a:pt x="33" y="239"/>
                    </a:lnTo>
                    <a:lnTo>
                      <a:pt x="29" y="237"/>
                    </a:lnTo>
                    <a:lnTo>
                      <a:pt x="27" y="233"/>
                    </a:lnTo>
                    <a:lnTo>
                      <a:pt x="38" y="225"/>
                    </a:lnTo>
                    <a:lnTo>
                      <a:pt x="49" y="219"/>
                    </a:lnTo>
                    <a:lnTo>
                      <a:pt x="58" y="217"/>
                    </a:lnTo>
                    <a:lnTo>
                      <a:pt x="62" y="217"/>
                    </a:lnTo>
                    <a:lnTo>
                      <a:pt x="64" y="215"/>
                    </a:lnTo>
                    <a:lnTo>
                      <a:pt x="67" y="211"/>
                    </a:lnTo>
                    <a:lnTo>
                      <a:pt x="69" y="203"/>
                    </a:lnTo>
                    <a:lnTo>
                      <a:pt x="69" y="185"/>
                    </a:lnTo>
                    <a:lnTo>
                      <a:pt x="62" y="154"/>
                    </a:lnTo>
                    <a:lnTo>
                      <a:pt x="58" y="154"/>
                    </a:lnTo>
                    <a:lnTo>
                      <a:pt x="58" y="146"/>
                    </a:lnTo>
                    <a:lnTo>
                      <a:pt x="58" y="140"/>
                    </a:lnTo>
                    <a:lnTo>
                      <a:pt x="58" y="136"/>
                    </a:lnTo>
                    <a:lnTo>
                      <a:pt x="62" y="134"/>
                    </a:lnTo>
                    <a:lnTo>
                      <a:pt x="64" y="134"/>
                    </a:lnTo>
                    <a:lnTo>
                      <a:pt x="67" y="128"/>
                    </a:lnTo>
                    <a:lnTo>
                      <a:pt x="69" y="124"/>
                    </a:lnTo>
                    <a:lnTo>
                      <a:pt x="73" y="124"/>
                    </a:lnTo>
                    <a:lnTo>
                      <a:pt x="78" y="108"/>
                    </a:lnTo>
                    <a:lnTo>
                      <a:pt x="80" y="108"/>
                    </a:lnTo>
                    <a:lnTo>
                      <a:pt x="84" y="108"/>
                    </a:lnTo>
                    <a:lnTo>
                      <a:pt x="93" y="108"/>
                    </a:lnTo>
                    <a:lnTo>
                      <a:pt x="98" y="105"/>
                    </a:lnTo>
                    <a:lnTo>
                      <a:pt x="102" y="101"/>
                    </a:lnTo>
                    <a:lnTo>
                      <a:pt x="107" y="99"/>
                    </a:lnTo>
                    <a:lnTo>
                      <a:pt x="113" y="99"/>
                    </a:lnTo>
                    <a:lnTo>
                      <a:pt x="120" y="93"/>
                    </a:lnTo>
                    <a:lnTo>
                      <a:pt x="129" y="85"/>
                    </a:lnTo>
                    <a:lnTo>
                      <a:pt x="136" y="75"/>
                    </a:lnTo>
                    <a:lnTo>
                      <a:pt x="140" y="67"/>
                    </a:lnTo>
                    <a:lnTo>
                      <a:pt x="138" y="61"/>
                    </a:lnTo>
                    <a:lnTo>
                      <a:pt x="138" y="55"/>
                    </a:lnTo>
                    <a:lnTo>
                      <a:pt x="140" y="43"/>
                    </a:lnTo>
                    <a:lnTo>
                      <a:pt x="142" y="33"/>
                    </a:lnTo>
                    <a:lnTo>
                      <a:pt x="138" y="10"/>
                    </a:lnTo>
                    <a:lnTo>
                      <a:pt x="138" y="0"/>
                    </a:lnTo>
                    <a:lnTo>
                      <a:pt x="136" y="2"/>
                    </a:lnTo>
                    <a:lnTo>
                      <a:pt x="129" y="2"/>
                    </a:lnTo>
                    <a:lnTo>
                      <a:pt x="125" y="4"/>
                    </a:lnTo>
                    <a:lnTo>
                      <a:pt x="118" y="6"/>
                    </a:lnTo>
                    <a:lnTo>
                      <a:pt x="116" y="8"/>
                    </a:lnTo>
                    <a:lnTo>
                      <a:pt x="111" y="10"/>
                    </a:lnTo>
                    <a:lnTo>
                      <a:pt x="109" y="10"/>
                    </a:lnTo>
                    <a:lnTo>
                      <a:pt x="107" y="10"/>
                    </a:lnTo>
                    <a:lnTo>
                      <a:pt x="105" y="10"/>
                    </a:lnTo>
                    <a:lnTo>
                      <a:pt x="100" y="12"/>
                    </a:lnTo>
                    <a:lnTo>
                      <a:pt x="91" y="14"/>
                    </a:lnTo>
                    <a:lnTo>
                      <a:pt x="80" y="16"/>
                    </a:lnTo>
                    <a:lnTo>
                      <a:pt x="78" y="16"/>
                    </a:lnTo>
                    <a:lnTo>
                      <a:pt x="78" y="14"/>
                    </a:lnTo>
                    <a:lnTo>
                      <a:pt x="76" y="12"/>
                    </a:lnTo>
                    <a:lnTo>
                      <a:pt x="73" y="10"/>
                    </a:lnTo>
                    <a:lnTo>
                      <a:pt x="71" y="10"/>
                    </a:lnTo>
                    <a:lnTo>
                      <a:pt x="69" y="12"/>
                    </a:lnTo>
                    <a:lnTo>
                      <a:pt x="62" y="14"/>
                    </a:lnTo>
                    <a:lnTo>
                      <a:pt x="58" y="14"/>
                    </a:lnTo>
                    <a:lnTo>
                      <a:pt x="56" y="22"/>
                    </a:lnTo>
                    <a:lnTo>
                      <a:pt x="60" y="25"/>
                    </a:lnTo>
                    <a:lnTo>
                      <a:pt x="62" y="35"/>
                    </a:lnTo>
                    <a:lnTo>
                      <a:pt x="62" y="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6" name="Freeform 1041"/>
              <p:cNvSpPr>
                <a:spLocks/>
              </p:cNvSpPr>
              <p:nvPr/>
            </p:nvSpPr>
            <p:spPr bwMode="auto">
              <a:xfrm>
                <a:off x="3137" y="2599"/>
                <a:ext cx="142" cy="241"/>
              </a:xfrm>
              <a:custGeom>
                <a:avLst/>
                <a:gdLst>
                  <a:gd name="T0" fmla="*/ 64 w 142"/>
                  <a:gd name="T1" fmla="*/ 49 h 241"/>
                  <a:gd name="T2" fmla="*/ 71 w 142"/>
                  <a:gd name="T3" fmla="*/ 53 h 241"/>
                  <a:gd name="T4" fmla="*/ 76 w 142"/>
                  <a:gd name="T5" fmla="*/ 63 h 241"/>
                  <a:gd name="T6" fmla="*/ 76 w 142"/>
                  <a:gd name="T7" fmla="*/ 73 h 241"/>
                  <a:gd name="T8" fmla="*/ 67 w 142"/>
                  <a:gd name="T9" fmla="*/ 75 h 241"/>
                  <a:gd name="T10" fmla="*/ 69 w 142"/>
                  <a:gd name="T11" fmla="*/ 87 h 241"/>
                  <a:gd name="T12" fmla="*/ 62 w 142"/>
                  <a:gd name="T13" fmla="*/ 89 h 241"/>
                  <a:gd name="T14" fmla="*/ 51 w 142"/>
                  <a:gd name="T15" fmla="*/ 77 h 241"/>
                  <a:gd name="T16" fmla="*/ 51 w 142"/>
                  <a:gd name="T17" fmla="*/ 67 h 241"/>
                  <a:gd name="T18" fmla="*/ 49 w 142"/>
                  <a:gd name="T19" fmla="*/ 55 h 241"/>
                  <a:gd name="T20" fmla="*/ 38 w 142"/>
                  <a:gd name="T21" fmla="*/ 57 h 241"/>
                  <a:gd name="T22" fmla="*/ 31 w 142"/>
                  <a:gd name="T23" fmla="*/ 49 h 241"/>
                  <a:gd name="T24" fmla="*/ 4 w 142"/>
                  <a:gd name="T25" fmla="*/ 63 h 241"/>
                  <a:gd name="T26" fmla="*/ 9 w 142"/>
                  <a:gd name="T27" fmla="*/ 75 h 241"/>
                  <a:gd name="T28" fmla="*/ 29 w 142"/>
                  <a:gd name="T29" fmla="*/ 85 h 241"/>
                  <a:gd name="T30" fmla="*/ 36 w 142"/>
                  <a:gd name="T31" fmla="*/ 93 h 241"/>
                  <a:gd name="T32" fmla="*/ 31 w 142"/>
                  <a:gd name="T33" fmla="*/ 105 h 241"/>
                  <a:gd name="T34" fmla="*/ 33 w 142"/>
                  <a:gd name="T35" fmla="*/ 120 h 241"/>
                  <a:gd name="T36" fmla="*/ 31 w 142"/>
                  <a:gd name="T37" fmla="*/ 126 h 241"/>
                  <a:gd name="T38" fmla="*/ 33 w 142"/>
                  <a:gd name="T39" fmla="*/ 134 h 241"/>
                  <a:gd name="T40" fmla="*/ 33 w 142"/>
                  <a:gd name="T41" fmla="*/ 144 h 241"/>
                  <a:gd name="T42" fmla="*/ 31 w 142"/>
                  <a:gd name="T43" fmla="*/ 154 h 241"/>
                  <a:gd name="T44" fmla="*/ 36 w 142"/>
                  <a:gd name="T45" fmla="*/ 156 h 241"/>
                  <a:gd name="T46" fmla="*/ 20 w 142"/>
                  <a:gd name="T47" fmla="*/ 181 h 241"/>
                  <a:gd name="T48" fmla="*/ 18 w 142"/>
                  <a:gd name="T49" fmla="*/ 203 h 241"/>
                  <a:gd name="T50" fmla="*/ 16 w 142"/>
                  <a:gd name="T51" fmla="*/ 219 h 241"/>
                  <a:gd name="T52" fmla="*/ 20 w 142"/>
                  <a:gd name="T53" fmla="*/ 227 h 241"/>
                  <a:gd name="T54" fmla="*/ 27 w 142"/>
                  <a:gd name="T55" fmla="*/ 233 h 241"/>
                  <a:gd name="T56" fmla="*/ 33 w 142"/>
                  <a:gd name="T57" fmla="*/ 239 h 241"/>
                  <a:gd name="T58" fmla="*/ 38 w 142"/>
                  <a:gd name="T59" fmla="*/ 225 h 241"/>
                  <a:gd name="T60" fmla="*/ 62 w 142"/>
                  <a:gd name="T61" fmla="*/ 217 h 241"/>
                  <a:gd name="T62" fmla="*/ 69 w 142"/>
                  <a:gd name="T63" fmla="*/ 203 h 241"/>
                  <a:gd name="T64" fmla="*/ 58 w 142"/>
                  <a:gd name="T65" fmla="*/ 154 h 241"/>
                  <a:gd name="T66" fmla="*/ 58 w 142"/>
                  <a:gd name="T67" fmla="*/ 136 h 241"/>
                  <a:gd name="T68" fmla="*/ 67 w 142"/>
                  <a:gd name="T69" fmla="*/ 128 h 241"/>
                  <a:gd name="T70" fmla="*/ 78 w 142"/>
                  <a:gd name="T71" fmla="*/ 108 h 241"/>
                  <a:gd name="T72" fmla="*/ 93 w 142"/>
                  <a:gd name="T73" fmla="*/ 108 h 241"/>
                  <a:gd name="T74" fmla="*/ 107 w 142"/>
                  <a:gd name="T75" fmla="*/ 99 h 241"/>
                  <a:gd name="T76" fmla="*/ 129 w 142"/>
                  <a:gd name="T77" fmla="*/ 85 h 241"/>
                  <a:gd name="T78" fmla="*/ 138 w 142"/>
                  <a:gd name="T79" fmla="*/ 61 h 241"/>
                  <a:gd name="T80" fmla="*/ 142 w 142"/>
                  <a:gd name="T81" fmla="*/ 33 h 241"/>
                  <a:gd name="T82" fmla="*/ 136 w 142"/>
                  <a:gd name="T83" fmla="*/ 2 h 241"/>
                  <a:gd name="T84" fmla="*/ 118 w 142"/>
                  <a:gd name="T85" fmla="*/ 6 h 241"/>
                  <a:gd name="T86" fmla="*/ 109 w 142"/>
                  <a:gd name="T87" fmla="*/ 10 h 241"/>
                  <a:gd name="T88" fmla="*/ 100 w 142"/>
                  <a:gd name="T89" fmla="*/ 12 h 241"/>
                  <a:gd name="T90" fmla="*/ 78 w 142"/>
                  <a:gd name="T91" fmla="*/ 16 h 241"/>
                  <a:gd name="T92" fmla="*/ 73 w 142"/>
                  <a:gd name="T93" fmla="*/ 10 h 241"/>
                  <a:gd name="T94" fmla="*/ 62 w 142"/>
                  <a:gd name="T95" fmla="*/ 14 h 241"/>
                  <a:gd name="T96" fmla="*/ 60 w 142"/>
                  <a:gd name="T97" fmla="*/ 2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241">
                    <a:moveTo>
                      <a:pt x="62" y="47"/>
                    </a:moveTo>
                    <a:lnTo>
                      <a:pt x="62" y="47"/>
                    </a:lnTo>
                    <a:lnTo>
                      <a:pt x="64" y="49"/>
                    </a:lnTo>
                    <a:lnTo>
                      <a:pt x="64" y="51"/>
                    </a:lnTo>
                    <a:lnTo>
                      <a:pt x="67" y="53"/>
                    </a:lnTo>
                    <a:lnTo>
                      <a:pt x="71" y="53"/>
                    </a:lnTo>
                    <a:lnTo>
                      <a:pt x="76" y="57"/>
                    </a:lnTo>
                    <a:lnTo>
                      <a:pt x="76" y="61"/>
                    </a:lnTo>
                    <a:lnTo>
                      <a:pt x="76" y="63"/>
                    </a:lnTo>
                    <a:lnTo>
                      <a:pt x="76" y="67"/>
                    </a:lnTo>
                    <a:lnTo>
                      <a:pt x="76" y="71"/>
                    </a:lnTo>
                    <a:lnTo>
                      <a:pt x="76" y="73"/>
                    </a:lnTo>
                    <a:lnTo>
                      <a:pt x="73" y="75"/>
                    </a:lnTo>
                    <a:lnTo>
                      <a:pt x="69" y="73"/>
                    </a:lnTo>
                    <a:lnTo>
                      <a:pt x="67" y="75"/>
                    </a:lnTo>
                    <a:lnTo>
                      <a:pt x="67" y="79"/>
                    </a:lnTo>
                    <a:lnTo>
                      <a:pt x="69" y="85"/>
                    </a:lnTo>
                    <a:lnTo>
                      <a:pt x="69" y="87"/>
                    </a:lnTo>
                    <a:lnTo>
                      <a:pt x="69" y="89"/>
                    </a:lnTo>
                    <a:lnTo>
                      <a:pt x="64" y="91"/>
                    </a:lnTo>
                    <a:lnTo>
                      <a:pt x="62" y="89"/>
                    </a:lnTo>
                    <a:lnTo>
                      <a:pt x="62" y="87"/>
                    </a:lnTo>
                    <a:lnTo>
                      <a:pt x="58" y="85"/>
                    </a:lnTo>
                    <a:lnTo>
                      <a:pt x="51" y="77"/>
                    </a:lnTo>
                    <a:lnTo>
                      <a:pt x="49" y="75"/>
                    </a:lnTo>
                    <a:lnTo>
                      <a:pt x="51" y="71"/>
                    </a:lnTo>
                    <a:lnTo>
                      <a:pt x="51" y="67"/>
                    </a:lnTo>
                    <a:lnTo>
                      <a:pt x="51" y="61"/>
                    </a:lnTo>
                    <a:lnTo>
                      <a:pt x="51" y="57"/>
                    </a:lnTo>
                    <a:lnTo>
                      <a:pt x="49" y="55"/>
                    </a:lnTo>
                    <a:lnTo>
                      <a:pt x="40" y="59"/>
                    </a:lnTo>
                    <a:lnTo>
                      <a:pt x="38" y="59"/>
                    </a:lnTo>
                    <a:lnTo>
                      <a:pt x="38" y="57"/>
                    </a:lnTo>
                    <a:lnTo>
                      <a:pt x="38" y="53"/>
                    </a:lnTo>
                    <a:lnTo>
                      <a:pt x="36" y="51"/>
                    </a:lnTo>
                    <a:lnTo>
                      <a:pt x="31" y="49"/>
                    </a:lnTo>
                    <a:lnTo>
                      <a:pt x="0" y="59"/>
                    </a:lnTo>
                    <a:lnTo>
                      <a:pt x="2" y="61"/>
                    </a:lnTo>
                    <a:lnTo>
                      <a:pt x="4" y="63"/>
                    </a:lnTo>
                    <a:lnTo>
                      <a:pt x="4" y="67"/>
                    </a:lnTo>
                    <a:lnTo>
                      <a:pt x="2" y="75"/>
                    </a:lnTo>
                    <a:lnTo>
                      <a:pt x="9" y="75"/>
                    </a:lnTo>
                    <a:lnTo>
                      <a:pt x="16" y="79"/>
                    </a:lnTo>
                    <a:lnTo>
                      <a:pt x="24" y="83"/>
                    </a:lnTo>
                    <a:lnTo>
                      <a:pt x="29" y="85"/>
                    </a:lnTo>
                    <a:lnTo>
                      <a:pt x="33" y="87"/>
                    </a:lnTo>
                    <a:lnTo>
                      <a:pt x="36" y="91"/>
                    </a:lnTo>
                    <a:lnTo>
                      <a:pt x="36" y="93"/>
                    </a:lnTo>
                    <a:lnTo>
                      <a:pt x="33" y="95"/>
                    </a:lnTo>
                    <a:lnTo>
                      <a:pt x="31" y="99"/>
                    </a:lnTo>
                    <a:lnTo>
                      <a:pt x="31" y="105"/>
                    </a:lnTo>
                    <a:lnTo>
                      <a:pt x="33" y="108"/>
                    </a:lnTo>
                    <a:lnTo>
                      <a:pt x="38" y="116"/>
                    </a:lnTo>
                    <a:lnTo>
                      <a:pt x="33" y="120"/>
                    </a:lnTo>
                    <a:lnTo>
                      <a:pt x="31" y="122"/>
                    </a:lnTo>
                    <a:lnTo>
                      <a:pt x="31" y="124"/>
                    </a:lnTo>
                    <a:lnTo>
                      <a:pt x="31" y="126"/>
                    </a:lnTo>
                    <a:lnTo>
                      <a:pt x="33" y="128"/>
                    </a:lnTo>
                    <a:lnTo>
                      <a:pt x="33" y="130"/>
                    </a:lnTo>
                    <a:lnTo>
                      <a:pt x="33" y="134"/>
                    </a:lnTo>
                    <a:lnTo>
                      <a:pt x="31" y="138"/>
                    </a:lnTo>
                    <a:lnTo>
                      <a:pt x="31" y="142"/>
                    </a:lnTo>
                    <a:lnTo>
                      <a:pt x="33" y="144"/>
                    </a:lnTo>
                    <a:lnTo>
                      <a:pt x="33" y="148"/>
                    </a:lnTo>
                    <a:lnTo>
                      <a:pt x="31" y="152"/>
                    </a:lnTo>
                    <a:lnTo>
                      <a:pt x="31" y="154"/>
                    </a:lnTo>
                    <a:lnTo>
                      <a:pt x="33" y="154"/>
                    </a:lnTo>
                    <a:lnTo>
                      <a:pt x="36" y="154"/>
                    </a:lnTo>
                    <a:lnTo>
                      <a:pt x="36" y="156"/>
                    </a:lnTo>
                    <a:lnTo>
                      <a:pt x="29" y="164"/>
                    </a:lnTo>
                    <a:lnTo>
                      <a:pt x="18" y="176"/>
                    </a:lnTo>
                    <a:lnTo>
                      <a:pt x="20" y="181"/>
                    </a:lnTo>
                    <a:lnTo>
                      <a:pt x="18" y="189"/>
                    </a:lnTo>
                    <a:lnTo>
                      <a:pt x="18" y="195"/>
                    </a:lnTo>
                    <a:lnTo>
                      <a:pt x="18" y="203"/>
                    </a:lnTo>
                    <a:lnTo>
                      <a:pt x="20" y="209"/>
                    </a:lnTo>
                    <a:lnTo>
                      <a:pt x="18" y="215"/>
                    </a:lnTo>
                    <a:lnTo>
                      <a:pt x="16" y="219"/>
                    </a:lnTo>
                    <a:lnTo>
                      <a:pt x="18" y="223"/>
                    </a:lnTo>
                    <a:lnTo>
                      <a:pt x="20" y="225"/>
                    </a:lnTo>
                    <a:lnTo>
                      <a:pt x="20" y="227"/>
                    </a:lnTo>
                    <a:lnTo>
                      <a:pt x="22" y="229"/>
                    </a:lnTo>
                    <a:lnTo>
                      <a:pt x="24" y="231"/>
                    </a:lnTo>
                    <a:lnTo>
                      <a:pt x="27" y="233"/>
                    </a:lnTo>
                    <a:lnTo>
                      <a:pt x="24" y="241"/>
                    </a:lnTo>
                    <a:lnTo>
                      <a:pt x="33" y="241"/>
                    </a:lnTo>
                    <a:lnTo>
                      <a:pt x="33" y="239"/>
                    </a:lnTo>
                    <a:lnTo>
                      <a:pt x="29" y="237"/>
                    </a:lnTo>
                    <a:lnTo>
                      <a:pt x="27" y="233"/>
                    </a:lnTo>
                    <a:lnTo>
                      <a:pt x="38" y="225"/>
                    </a:lnTo>
                    <a:lnTo>
                      <a:pt x="49" y="219"/>
                    </a:lnTo>
                    <a:lnTo>
                      <a:pt x="58" y="217"/>
                    </a:lnTo>
                    <a:lnTo>
                      <a:pt x="62" y="217"/>
                    </a:lnTo>
                    <a:lnTo>
                      <a:pt x="64" y="215"/>
                    </a:lnTo>
                    <a:lnTo>
                      <a:pt x="67" y="211"/>
                    </a:lnTo>
                    <a:lnTo>
                      <a:pt x="69" y="203"/>
                    </a:lnTo>
                    <a:lnTo>
                      <a:pt x="69" y="185"/>
                    </a:lnTo>
                    <a:lnTo>
                      <a:pt x="62" y="154"/>
                    </a:lnTo>
                    <a:lnTo>
                      <a:pt x="58" y="154"/>
                    </a:lnTo>
                    <a:lnTo>
                      <a:pt x="58" y="146"/>
                    </a:lnTo>
                    <a:lnTo>
                      <a:pt x="58" y="140"/>
                    </a:lnTo>
                    <a:lnTo>
                      <a:pt x="58" y="136"/>
                    </a:lnTo>
                    <a:lnTo>
                      <a:pt x="62" y="134"/>
                    </a:lnTo>
                    <a:lnTo>
                      <a:pt x="64" y="134"/>
                    </a:lnTo>
                    <a:lnTo>
                      <a:pt x="67" y="128"/>
                    </a:lnTo>
                    <a:lnTo>
                      <a:pt x="69" y="124"/>
                    </a:lnTo>
                    <a:lnTo>
                      <a:pt x="73" y="124"/>
                    </a:lnTo>
                    <a:lnTo>
                      <a:pt x="78" y="108"/>
                    </a:lnTo>
                    <a:lnTo>
                      <a:pt x="80" y="108"/>
                    </a:lnTo>
                    <a:lnTo>
                      <a:pt x="84" y="108"/>
                    </a:lnTo>
                    <a:lnTo>
                      <a:pt x="93" y="108"/>
                    </a:lnTo>
                    <a:lnTo>
                      <a:pt x="98" y="105"/>
                    </a:lnTo>
                    <a:lnTo>
                      <a:pt x="102" y="101"/>
                    </a:lnTo>
                    <a:lnTo>
                      <a:pt x="107" y="99"/>
                    </a:lnTo>
                    <a:lnTo>
                      <a:pt x="113" y="99"/>
                    </a:lnTo>
                    <a:lnTo>
                      <a:pt x="120" y="93"/>
                    </a:lnTo>
                    <a:lnTo>
                      <a:pt x="129" y="85"/>
                    </a:lnTo>
                    <a:lnTo>
                      <a:pt x="136" y="75"/>
                    </a:lnTo>
                    <a:lnTo>
                      <a:pt x="140" y="67"/>
                    </a:lnTo>
                    <a:lnTo>
                      <a:pt x="138" y="61"/>
                    </a:lnTo>
                    <a:lnTo>
                      <a:pt x="138" y="55"/>
                    </a:lnTo>
                    <a:lnTo>
                      <a:pt x="140" y="43"/>
                    </a:lnTo>
                    <a:lnTo>
                      <a:pt x="142" y="33"/>
                    </a:lnTo>
                    <a:lnTo>
                      <a:pt x="138" y="10"/>
                    </a:lnTo>
                    <a:lnTo>
                      <a:pt x="138" y="0"/>
                    </a:lnTo>
                    <a:lnTo>
                      <a:pt x="136" y="2"/>
                    </a:lnTo>
                    <a:lnTo>
                      <a:pt x="129" y="2"/>
                    </a:lnTo>
                    <a:lnTo>
                      <a:pt x="125" y="4"/>
                    </a:lnTo>
                    <a:lnTo>
                      <a:pt x="118" y="6"/>
                    </a:lnTo>
                    <a:lnTo>
                      <a:pt x="116" y="8"/>
                    </a:lnTo>
                    <a:lnTo>
                      <a:pt x="111" y="10"/>
                    </a:lnTo>
                    <a:lnTo>
                      <a:pt x="109" y="10"/>
                    </a:lnTo>
                    <a:lnTo>
                      <a:pt x="107" y="10"/>
                    </a:lnTo>
                    <a:lnTo>
                      <a:pt x="105" y="10"/>
                    </a:lnTo>
                    <a:lnTo>
                      <a:pt x="100" y="12"/>
                    </a:lnTo>
                    <a:lnTo>
                      <a:pt x="91" y="14"/>
                    </a:lnTo>
                    <a:lnTo>
                      <a:pt x="80" y="16"/>
                    </a:lnTo>
                    <a:lnTo>
                      <a:pt x="78" y="16"/>
                    </a:lnTo>
                    <a:lnTo>
                      <a:pt x="78" y="14"/>
                    </a:lnTo>
                    <a:lnTo>
                      <a:pt x="76" y="12"/>
                    </a:lnTo>
                    <a:lnTo>
                      <a:pt x="73" y="10"/>
                    </a:lnTo>
                    <a:lnTo>
                      <a:pt x="71" y="10"/>
                    </a:lnTo>
                    <a:lnTo>
                      <a:pt x="69" y="12"/>
                    </a:lnTo>
                    <a:lnTo>
                      <a:pt x="62" y="14"/>
                    </a:lnTo>
                    <a:lnTo>
                      <a:pt x="58" y="14"/>
                    </a:lnTo>
                    <a:lnTo>
                      <a:pt x="56" y="22"/>
                    </a:lnTo>
                    <a:lnTo>
                      <a:pt x="60" y="25"/>
                    </a:lnTo>
                    <a:lnTo>
                      <a:pt x="62" y="35"/>
                    </a:lnTo>
                    <a:lnTo>
                      <a:pt x="62" y="4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6" name="Group 1045"/>
            <p:cNvGrpSpPr>
              <a:grpSpLocks/>
            </p:cNvGrpSpPr>
            <p:nvPr/>
          </p:nvGrpSpPr>
          <p:grpSpPr bwMode="auto">
            <a:xfrm>
              <a:off x="2806" y="1726"/>
              <a:ext cx="12" cy="7"/>
              <a:chOff x="2806" y="1726"/>
              <a:chExt cx="12" cy="7"/>
            </a:xfrm>
            <a:grpFill/>
          </p:grpSpPr>
          <p:sp>
            <p:nvSpPr>
              <p:cNvPr id="2783" name="Freeform 1043"/>
              <p:cNvSpPr>
                <a:spLocks/>
              </p:cNvSpPr>
              <p:nvPr/>
            </p:nvSpPr>
            <p:spPr bwMode="auto">
              <a:xfrm>
                <a:off x="2806" y="1726"/>
                <a:ext cx="12" cy="7"/>
              </a:xfrm>
              <a:custGeom>
                <a:avLst/>
                <a:gdLst>
                  <a:gd name="T0" fmla="*/ 12 w 12"/>
                  <a:gd name="T1" fmla="*/ 2 h 7"/>
                  <a:gd name="T2" fmla="*/ 3 w 12"/>
                  <a:gd name="T3" fmla="*/ 0 h 7"/>
                  <a:gd name="T4" fmla="*/ 0 w 12"/>
                  <a:gd name="T5" fmla="*/ 2 h 7"/>
                  <a:gd name="T6" fmla="*/ 3 w 12"/>
                  <a:gd name="T7" fmla="*/ 7 h 7"/>
                  <a:gd name="T8" fmla="*/ 6 w 12"/>
                  <a:gd name="T9" fmla="*/ 6 h 7"/>
                  <a:gd name="T10" fmla="*/ 9 w 12"/>
                  <a:gd name="T11" fmla="*/ 2 h 7"/>
                  <a:gd name="T12" fmla="*/ 12 w 12"/>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2"/>
                    </a:moveTo>
                    <a:lnTo>
                      <a:pt x="3" y="0"/>
                    </a:lnTo>
                    <a:lnTo>
                      <a:pt x="0" y="2"/>
                    </a:lnTo>
                    <a:lnTo>
                      <a:pt x="3" y="7"/>
                    </a:lnTo>
                    <a:lnTo>
                      <a:pt x="6" y="6"/>
                    </a:lnTo>
                    <a:lnTo>
                      <a:pt x="9" y="2"/>
                    </a:lnTo>
                    <a:lnTo>
                      <a:pt x="12"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4" name="Freeform 1044"/>
              <p:cNvSpPr>
                <a:spLocks/>
              </p:cNvSpPr>
              <p:nvPr/>
            </p:nvSpPr>
            <p:spPr bwMode="auto">
              <a:xfrm>
                <a:off x="2806" y="1726"/>
                <a:ext cx="12" cy="7"/>
              </a:xfrm>
              <a:custGeom>
                <a:avLst/>
                <a:gdLst>
                  <a:gd name="T0" fmla="*/ 12 w 12"/>
                  <a:gd name="T1" fmla="*/ 2 h 7"/>
                  <a:gd name="T2" fmla="*/ 3 w 12"/>
                  <a:gd name="T3" fmla="*/ 0 h 7"/>
                  <a:gd name="T4" fmla="*/ 0 w 12"/>
                  <a:gd name="T5" fmla="*/ 2 h 7"/>
                  <a:gd name="T6" fmla="*/ 3 w 12"/>
                  <a:gd name="T7" fmla="*/ 7 h 7"/>
                  <a:gd name="T8" fmla="*/ 6 w 12"/>
                  <a:gd name="T9" fmla="*/ 6 h 7"/>
                  <a:gd name="T10" fmla="*/ 9 w 12"/>
                  <a:gd name="T11" fmla="*/ 2 h 7"/>
                  <a:gd name="T12" fmla="*/ 12 w 12"/>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2"/>
                    </a:moveTo>
                    <a:lnTo>
                      <a:pt x="3" y="0"/>
                    </a:lnTo>
                    <a:lnTo>
                      <a:pt x="0" y="2"/>
                    </a:lnTo>
                    <a:lnTo>
                      <a:pt x="3" y="7"/>
                    </a:lnTo>
                    <a:lnTo>
                      <a:pt x="6" y="6"/>
                    </a:lnTo>
                    <a:lnTo>
                      <a:pt x="9" y="2"/>
                    </a:lnTo>
                    <a:lnTo>
                      <a:pt x="12"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7" name="Group 1048"/>
            <p:cNvGrpSpPr>
              <a:grpSpLocks/>
            </p:cNvGrpSpPr>
            <p:nvPr/>
          </p:nvGrpSpPr>
          <p:grpSpPr bwMode="auto">
            <a:xfrm>
              <a:off x="3093" y="1635"/>
              <a:ext cx="50" cy="59"/>
              <a:chOff x="3093" y="1635"/>
              <a:chExt cx="50" cy="59"/>
            </a:xfrm>
            <a:grpFill/>
          </p:grpSpPr>
          <p:sp>
            <p:nvSpPr>
              <p:cNvPr id="2781" name="Freeform 1046"/>
              <p:cNvSpPr>
                <a:spLocks/>
              </p:cNvSpPr>
              <p:nvPr/>
            </p:nvSpPr>
            <p:spPr bwMode="auto">
              <a:xfrm>
                <a:off x="3093" y="1635"/>
                <a:ext cx="50" cy="59"/>
              </a:xfrm>
              <a:custGeom>
                <a:avLst/>
                <a:gdLst>
                  <a:gd name="T0" fmla="*/ 26 w 50"/>
                  <a:gd name="T1" fmla="*/ 59 h 59"/>
                  <a:gd name="T2" fmla="*/ 26 w 50"/>
                  <a:gd name="T3" fmla="*/ 59 h 59"/>
                  <a:gd name="T4" fmla="*/ 28 w 50"/>
                  <a:gd name="T5" fmla="*/ 55 h 59"/>
                  <a:gd name="T6" fmla="*/ 28 w 50"/>
                  <a:gd name="T7" fmla="*/ 51 h 59"/>
                  <a:gd name="T8" fmla="*/ 32 w 50"/>
                  <a:gd name="T9" fmla="*/ 47 h 59"/>
                  <a:gd name="T10" fmla="*/ 34 w 50"/>
                  <a:gd name="T11" fmla="*/ 45 h 59"/>
                  <a:gd name="T12" fmla="*/ 34 w 50"/>
                  <a:gd name="T13" fmla="*/ 43 h 59"/>
                  <a:gd name="T14" fmla="*/ 37 w 50"/>
                  <a:gd name="T15" fmla="*/ 43 h 59"/>
                  <a:gd name="T16" fmla="*/ 41 w 50"/>
                  <a:gd name="T17" fmla="*/ 45 h 59"/>
                  <a:gd name="T18" fmla="*/ 48 w 50"/>
                  <a:gd name="T19" fmla="*/ 47 h 59"/>
                  <a:gd name="T20" fmla="*/ 50 w 50"/>
                  <a:gd name="T21" fmla="*/ 49 h 59"/>
                  <a:gd name="T22" fmla="*/ 43 w 50"/>
                  <a:gd name="T23" fmla="*/ 39 h 59"/>
                  <a:gd name="T24" fmla="*/ 39 w 50"/>
                  <a:gd name="T25" fmla="*/ 37 h 59"/>
                  <a:gd name="T26" fmla="*/ 39 w 50"/>
                  <a:gd name="T27" fmla="*/ 35 h 59"/>
                  <a:gd name="T28" fmla="*/ 37 w 50"/>
                  <a:gd name="T29" fmla="*/ 31 h 59"/>
                  <a:gd name="T30" fmla="*/ 37 w 50"/>
                  <a:gd name="T31" fmla="*/ 28 h 59"/>
                  <a:gd name="T32" fmla="*/ 37 w 50"/>
                  <a:gd name="T33" fmla="*/ 24 h 59"/>
                  <a:gd name="T34" fmla="*/ 32 w 50"/>
                  <a:gd name="T35" fmla="*/ 22 h 59"/>
                  <a:gd name="T36" fmla="*/ 32 w 50"/>
                  <a:gd name="T37" fmla="*/ 18 h 59"/>
                  <a:gd name="T38" fmla="*/ 32 w 50"/>
                  <a:gd name="T39" fmla="*/ 14 h 59"/>
                  <a:gd name="T40" fmla="*/ 28 w 50"/>
                  <a:gd name="T41" fmla="*/ 10 h 59"/>
                  <a:gd name="T42" fmla="*/ 21 w 50"/>
                  <a:gd name="T43" fmla="*/ 6 h 59"/>
                  <a:gd name="T44" fmla="*/ 15 w 50"/>
                  <a:gd name="T45" fmla="*/ 2 h 59"/>
                  <a:gd name="T46" fmla="*/ 11 w 50"/>
                  <a:gd name="T47" fmla="*/ 0 h 59"/>
                  <a:gd name="T48" fmla="*/ 6 w 50"/>
                  <a:gd name="T49" fmla="*/ 0 h 59"/>
                  <a:gd name="T50" fmla="*/ 2 w 50"/>
                  <a:gd name="T51" fmla="*/ 2 h 59"/>
                  <a:gd name="T52" fmla="*/ 0 w 50"/>
                  <a:gd name="T53" fmla="*/ 4 h 59"/>
                  <a:gd name="T54" fmla="*/ 0 w 50"/>
                  <a:gd name="T55" fmla="*/ 6 h 59"/>
                  <a:gd name="T56" fmla="*/ 2 w 50"/>
                  <a:gd name="T57" fmla="*/ 8 h 59"/>
                  <a:gd name="T58" fmla="*/ 8 w 50"/>
                  <a:gd name="T59" fmla="*/ 14 h 59"/>
                  <a:gd name="T60" fmla="*/ 11 w 50"/>
                  <a:gd name="T61" fmla="*/ 18 h 59"/>
                  <a:gd name="T62" fmla="*/ 13 w 50"/>
                  <a:gd name="T63" fmla="*/ 22 h 59"/>
                  <a:gd name="T64" fmla="*/ 17 w 50"/>
                  <a:gd name="T65" fmla="*/ 28 h 59"/>
                  <a:gd name="T66" fmla="*/ 19 w 50"/>
                  <a:gd name="T67" fmla="*/ 31 h 59"/>
                  <a:gd name="T68" fmla="*/ 19 w 50"/>
                  <a:gd name="T69" fmla="*/ 35 h 59"/>
                  <a:gd name="T70" fmla="*/ 19 w 50"/>
                  <a:gd name="T71" fmla="*/ 37 h 59"/>
                  <a:gd name="T72" fmla="*/ 19 w 50"/>
                  <a:gd name="T73" fmla="*/ 39 h 59"/>
                  <a:gd name="T74" fmla="*/ 21 w 50"/>
                  <a:gd name="T75" fmla="*/ 39 h 59"/>
                  <a:gd name="T76" fmla="*/ 21 w 50"/>
                  <a:gd name="T77" fmla="*/ 41 h 59"/>
                  <a:gd name="T78" fmla="*/ 19 w 50"/>
                  <a:gd name="T79" fmla="*/ 43 h 59"/>
                  <a:gd name="T80" fmla="*/ 19 w 50"/>
                  <a:gd name="T81" fmla="*/ 49 h 59"/>
                  <a:gd name="T82" fmla="*/ 19 w 50"/>
                  <a:gd name="T83" fmla="*/ 51 h 59"/>
                  <a:gd name="T84" fmla="*/ 21 w 50"/>
                  <a:gd name="T85" fmla="*/ 53 h 59"/>
                  <a:gd name="T86" fmla="*/ 19 w 50"/>
                  <a:gd name="T87" fmla="*/ 55 h 59"/>
                  <a:gd name="T88" fmla="*/ 19 w 50"/>
                  <a:gd name="T89" fmla="*/ 57 h 59"/>
                  <a:gd name="T90" fmla="*/ 21 w 50"/>
                  <a:gd name="T91" fmla="*/ 57 h 59"/>
                  <a:gd name="T92" fmla="*/ 26 w 50"/>
                  <a:gd name="T9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59">
                    <a:moveTo>
                      <a:pt x="26" y="59"/>
                    </a:moveTo>
                    <a:lnTo>
                      <a:pt x="26" y="59"/>
                    </a:lnTo>
                    <a:lnTo>
                      <a:pt x="28" y="55"/>
                    </a:lnTo>
                    <a:lnTo>
                      <a:pt x="28" y="51"/>
                    </a:lnTo>
                    <a:lnTo>
                      <a:pt x="32" y="47"/>
                    </a:lnTo>
                    <a:lnTo>
                      <a:pt x="34" y="45"/>
                    </a:lnTo>
                    <a:lnTo>
                      <a:pt x="34" y="43"/>
                    </a:lnTo>
                    <a:lnTo>
                      <a:pt x="37" y="43"/>
                    </a:lnTo>
                    <a:lnTo>
                      <a:pt x="41" y="45"/>
                    </a:lnTo>
                    <a:lnTo>
                      <a:pt x="48" y="47"/>
                    </a:lnTo>
                    <a:lnTo>
                      <a:pt x="50" y="49"/>
                    </a:lnTo>
                    <a:lnTo>
                      <a:pt x="43" y="39"/>
                    </a:lnTo>
                    <a:lnTo>
                      <a:pt x="39" y="37"/>
                    </a:lnTo>
                    <a:lnTo>
                      <a:pt x="39" y="35"/>
                    </a:lnTo>
                    <a:lnTo>
                      <a:pt x="37" y="31"/>
                    </a:lnTo>
                    <a:lnTo>
                      <a:pt x="37" y="28"/>
                    </a:lnTo>
                    <a:lnTo>
                      <a:pt x="37" y="24"/>
                    </a:lnTo>
                    <a:lnTo>
                      <a:pt x="32" y="22"/>
                    </a:lnTo>
                    <a:lnTo>
                      <a:pt x="32" y="18"/>
                    </a:lnTo>
                    <a:lnTo>
                      <a:pt x="32" y="14"/>
                    </a:lnTo>
                    <a:lnTo>
                      <a:pt x="28" y="10"/>
                    </a:lnTo>
                    <a:lnTo>
                      <a:pt x="21" y="6"/>
                    </a:lnTo>
                    <a:lnTo>
                      <a:pt x="15" y="2"/>
                    </a:lnTo>
                    <a:lnTo>
                      <a:pt x="11" y="0"/>
                    </a:lnTo>
                    <a:lnTo>
                      <a:pt x="6" y="0"/>
                    </a:lnTo>
                    <a:lnTo>
                      <a:pt x="2" y="2"/>
                    </a:lnTo>
                    <a:lnTo>
                      <a:pt x="0" y="4"/>
                    </a:lnTo>
                    <a:lnTo>
                      <a:pt x="0" y="6"/>
                    </a:lnTo>
                    <a:lnTo>
                      <a:pt x="2" y="8"/>
                    </a:lnTo>
                    <a:lnTo>
                      <a:pt x="8" y="14"/>
                    </a:lnTo>
                    <a:lnTo>
                      <a:pt x="11" y="18"/>
                    </a:lnTo>
                    <a:lnTo>
                      <a:pt x="13" y="22"/>
                    </a:lnTo>
                    <a:lnTo>
                      <a:pt x="17" y="28"/>
                    </a:lnTo>
                    <a:lnTo>
                      <a:pt x="19" y="31"/>
                    </a:lnTo>
                    <a:lnTo>
                      <a:pt x="19" y="35"/>
                    </a:lnTo>
                    <a:lnTo>
                      <a:pt x="19" y="37"/>
                    </a:lnTo>
                    <a:lnTo>
                      <a:pt x="19" y="39"/>
                    </a:lnTo>
                    <a:lnTo>
                      <a:pt x="21" y="39"/>
                    </a:lnTo>
                    <a:lnTo>
                      <a:pt x="21" y="41"/>
                    </a:lnTo>
                    <a:lnTo>
                      <a:pt x="19" y="43"/>
                    </a:lnTo>
                    <a:lnTo>
                      <a:pt x="19" y="49"/>
                    </a:lnTo>
                    <a:lnTo>
                      <a:pt x="19" y="51"/>
                    </a:lnTo>
                    <a:lnTo>
                      <a:pt x="21" y="53"/>
                    </a:lnTo>
                    <a:lnTo>
                      <a:pt x="19" y="55"/>
                    </a:lnTo>
                    <a:lnTo>
                      <a:pt x="19" y="57"/>
                    </a:lnTo>
                    <a:lnTo>
                      <a:pt x="21" y="57"/>
                    </a:lnTo>
                    <a:lnTo>
                      <a:pt x="26"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2" name="Freeform 1047"/>
              <p:cNvSpPr>
                <a:spLocks/>
              </p:cNvSpPr>
              <p:nvPr/>
            </p:nvSpPr>
            <p:spPr bwMode="auto">
              <a:xfrm>
                <a:off x="3093" y="1635"/>
                <a:ext cx="50" cy="59"/>
              </a:xfrm>
              <a:custGeom>
                <a:avLst/>
                <a:gdLst>
                  <a:gd name="T0" fmla="*/ 26 w 50"/>
                  <a:gd name="T1" fmla="*/ 59 h 59"/>
                  <a:gd name="T2" fmla="*/ 26 w 50"/>
                  <a:gd name="T3" fmla="*/ 59 h 59"/>
                  <a:gd name="T4" fmla="*/ 28 w 50"/>
                  <a:gd name="T5" fmla="*/ 55 h 59"/>
                  <a:gd name="T6" fmla="*/ 28 w 50"/>
                  <a:gd name="T7" fmla="*/ 51 h 59"/>
                  <a:gd name="T8" fmla="*/ 32 w 50"/>
                  <a:gd name="T9" fmla="*/ 47 h 59"/>
                  <a:gd name="T10" fmla="*/ 34 w 50"/>
                  <a:gd name="T11" fmla="*/ 45 h 59"/>
                  <a:gd name="T12" fmla="*/ 34 w 50"/>
                  <a:gd name="T13" fmla="*/ 43 h 59"/>
                  <a:gd name="T14" fmla="*/ 37 w 50"/>
                  <a:gd name="T15" fmla="*/ 43 h 59"/>
                  <a:gd name="T16" fmla="*/ 41 w 50"/>
                  <a:gd name="T17" fmla="*/ 45 h 59"/>
                  <a:gd name="T18" fmla="*/ 48 w 50"/>
                  <a:gd name="T19" fmla="*/ 47 h 59"/>
                  <a:gd name="T20" fmla="*/ 50 w 50"/>
                  <a:gd name="T21" fmla="*/ 49 h 59"/>
                  <a:gd name="T22" fmla="*/ 43 w 50"/>
                  <a:gd name="T23" fmla="*/ 39 h 59"/>
                  <a:gd name="T24" fmla="*/ 39 w 50"/>
                  <a:gd name="T25" fmla="*/ 37 h 59"/>
                  <a:gd name="T26" fmla="*/ 39 w 50"/>
                  <a:gd name="T27" fmla="*/ 35 h 59"/>
                  <a:gd name="T28" fmla="*/ 37 w 50"/>
                  <a:gd name="T29" fmla="*/ 31 h 59"/>
                  <a:gd name="T30" fmla="*/ 37 w 50"/>
                  <a:gd name="T31" fmla="*/ 28 h 59"/>
                  <a:gd name="T32" fmla="*/ 37 w 50"/>
                  <a:gd name="T33" fmla="*/ 24 h 59"/>
                  <a:gd name="T34" fmla="*/ 32 w 50"/>
                  <a:gd name="T35" fmla="*/ 22 h 59"/>
                  <a:gd name="T36" fmla="*/ 32 w 50"/>
                  <a:gd name="T37" fmla="*/ 18 h 59"/>
                  <a:gd name="T38" fmla="*/ 32 w 50"/>
                  <a:gd name="T39" fmla="*/ 14 h 59"/>
                  <a:gd name="T40" fmla="*/ 28 w 50"/>
                  <a:gd name="T41" fmla="*/ 10 h 59"/>
                  <a:gd name="T42" fmla="*/ 21 w 50"/>
                  <a:gd name="T43" fmla="*/ 6 h 59"/>
                  <a:gd name="T44" fmla="*/ 15 w 50"/>
                  <a:gd name="T45" fmla="*/ 2 h 59"/>
                  <a:gd name="T46" fmla="*/ 11 w 50"/>
                  <a:gd name="T47" fmla="*/ 0 h 59"/>
                  <a:gd name="T48" fmla="*/ 6 w 50"/>
                  <a:gd name="T49" fmla="*/ 0 h 59"/>
                  <a:gd name="T50" fmla="*/ 2 w 50"/>
                  <a:gd name="T51" fmla="*/ 2 h 59"/>
                  <a:gd name="T52" fmla="*/ 0 w 50"/>
                  <a:gd name="T53" fmla="*/ 4 h 59"/>
                  <a:gd name="T54" fmla="*/ 0 w 50"/>
                  <a:gd name="T55" fmla="*/ 6 h 59"/>
                  <a:gd name="T56" fmla="*/ 2 w 50"/>
                  <a:gd name="T57" fmla="*/ 8 h 59"/>
                  <a:gd name="T58" fmla="*/ 8 w 50"/>
                  <a:gd name="T59" fmla="*/ 14 h 59"/>
                  <a:gd name="T60" fmla="*/ 11 w 50"/>
                  <a:gd name="T61" fmla="*/ 18 h 59"/>
                  <a:gd name="T62" fmla="*/ 13 w 50"/>
                  <a:gd name="T63" fmla="*/ 22 h 59"/>
                  <a:gd name="T64" fmla="*/ 17 w 50"/>
                  <a:gd name="T65" fmla="*/ 28 h 59"/>
                  <a:gd name="T66" fmla="*/ 19 w 50"/>
                  <a:gd name="T67" fmla="*/ 31 h 59"/>
                  <a:gd name="T68" fmla="*/ 19 w 50"/>
                  <a:gd name="T69" fmla="*/ 35 h 59"/>
                  <a:gd name="T70" fmla="*/ 19 w 50"/>
                  <a:gd name="T71" fmla="*/ 37 h 59"/>
                  <a:gd name="T72" fmla="*/ 19 w 50"/>
                  <a:gd name="T73" fmla="*/ 39 h 59"/>
                  <a:gd name="T74" fmla="*/ 21 w 50"/>
                  <a:gd name="T75" fmla="*/ 39 h 59"/>
                  <a:gd name="T76" fmla="*/ 21 w 50"/>
                  <a:gd name="T77" fmla="*/ 41 h 59"/>
                  <a:gd name="T78" fmla="*/ 19 w 50"/>
                  <a:gd name="T79" fmla="*/ 43 h 59"/>
                  <a:gd name="T80" fmla="*/ 19 w 50"/>
                  <a:gd name="T81" fmla="*/ 49 h 59"/>
                  <a:gd name="T82" fmla="*/ 19 w 50"/>
                  <a:gd name="T83" fmla="*/ 51 h 59"/>
                  <a:gd name="T84" fmla="*/ 21 w 50"/>
                  <a:gd name="T85" fmla="*/ 53 h 59"/>
                  <a:gd name="T86" fmla="*/ 19 w 50"/>
                  <a:gd name="T87" fmla="*/ 55 h 59"/>
                  <a:gd name="T88" fmla="*/ 19 w 50"/>
                  <a:gd name="T89" fmla="*/ 57 h 59"/>
                  <a:gd name="T90" fmla="*/ 21 w 50"/>
                  <a:gd name="T91" fmla="*/ 57 h 59"/>
                  <a:gd name="T92" fmla="*/ 26 w 50"/>
                  <a:gd name="T9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59">
                    <a:moveTo>
                      <a:pt x="26" y="59"/>
                    </a:moveTo>
                    <a:lnTo>
                      <a:pt x="26" y="59"/>
                    </a:lnTo>
                    <a:lnTo>
                      <a:pt x="28" y="55"/>
                    </a:lnTo>
                    <a:lnTo>
                      <a:pt x="28" y="51"/>
                    </a:lnTo>
                    <a:lnTo>
                      <a:pt x="32" y="47"/>
                    </a:lnTo>
                    <a:lnTo>
                      <a:pt x="34" y="45"/>
                    </a:lnTo>
                    <a:lnTo>
                      <a:pt x="34" y="43"/>
                    </a:lnTo>
                    <a:lnTo>
                      <a:pt x="37" y="43"/>
                    </a:lnTo>
                    <a:lnTo>
                      <a:pt x="41" y="45"/>
                    </a:lnTo>
                    <a:lnTo>
                      <a:pt x="48" y="47"/>
                    </a:lnTo>
                    <a:lnTo>
                      <a:pt x="50" y="49"/>
                    </a:lnTo>
                    <a:lnTo>
                      <a:pt x="43" y="39"/>
                    </a:lnTo>
                    <a:lnTo>
                      <a:pt x="39" y="37"/>
                    </a:lnTo>
                    <a:lnTo>
                      <a:pt x="39" y="35"/>
                    </a:lnTo>
                    <a:lnTo>
                      <a:pt x="37" y="31"/>
                    </a:lnTo>
                    <a:lnTo>
                      <a:pt x="37" y="28"/>
                    </a:lnTo>
                    <a:lnTo>
                      <a:pt x="37" y="24"/>
                    </a:lnTo>
                    <a:lnTo>
                      <a:pt x="32" y="22"/>
                    </a:lnTo>
                    <a:lnTo>
                      <a:pt x="32" y="18"/>
                    </a:lnTo>
                    <a:lnTo>
                      <a:pt x="32" y="14"/>
                    </a:lnTo>
                    <a:lnTo>
                      <a:pt x="28" y="10"/>
                    </a:lnTo>
                    <a:lnTo>
                      <a:pt x="21" y="6"/>
                    </a:lnTo>
                    <a:lnTo>
                      <a:pt x="15" y="2"/>
                    </a:lnTo>
                    <a:lnTo>
                      <a:pt x="11" y="0"/>
                    </a:lnTo>
                    <a:lnTo>
                      <a:pt x="6" y="0"/>
                    </a:lnTo>
                    <a:lnTo>
                      <a:pt x="2" y="2"/>
                    </a:lnTo>
                    <a:lnTo>
                      <a:pt x="0" y="4"/>
                    </a:lnTo>
                    <a:lnTo>
                      <a:pt x="0" y="6"/>
                    </a:lnTo>
                    <a:lnTo>
                      <a:pt x="2" y="8"/>
                    </a:lnTo>
                    <a:lnTo>
                      <a:pt x="8" y="14"/>
                    </a:lnTo>
                    <a:lnTo>
                      <a:pt x="11" y="18"/>
                    </a:lnTo>
                    <a:lnTo>
                      <a:pt x="13" y="22"/>
                    </a:lnTo>
                    <a:lnTo>
                      <a:pt x="17" y="28"/>
                    </a:lnTo>
                    <a:lnTo>
                      <a:pt x="19" y="31"/>
                    </a:lnTo>
                    <a:lnTo>
                      <a:pt x="19" y="35"/>
                    </a:lnTo>
                    <a:lnTo>
                      <a:pt x="19" y="37"/>
                    </a:lnTo>
                    <a:lnTo>
                      <a:pt x="19" y="39"/>
                    </a:lnTo>
                    <a:lnTo>
                      <a:pt x="21" y="39"/>
                    </a:lnTo>
                    <a:lnTo>
                      <a:pt x="21" y="41"/>
                    </a:lnTo>
                    <a:lnTo>
                      <a:pt x="19" y="43"/>
                    </a:lnTo>
                    <a:lnTo>
                      <a:pt x="19" y="49"/>
                    </a:lnTo>
                    <a:lnTo>
                      <a:pt x="19" y="51"/>
                    </a:lnTo>
                    <a:lnTo>
                      <a:pt x="21" y="53"/>
                    </a:lnTo>
                    <a:lnTo>
                      <a:pt x="19" y="55"/>
                    </a:lnTo>
                    <a:lnTo>
                      <a:pt x="19" y="57"/>
                    </a:lnTo>
                    <a:lnTo>
                      <a:pt x="21" y="57"/>
                    </a:lnTo>
                    <a:lnTo>
                      <a:pt x="26" y="5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8" name="Group 1051"/>
            <p:cNvGrpSpPr>
              <a:grpSpLocks/>
            </p:cNvGrpSpPr>
            <p:nvPr/>
          </p:nvGrpSpPr>
          <p:grpSpPr bwMode="auto">
            <a:xfrm>
              <a:off x="3508" y="2741"/>
              <a:ext cx="8" cy="13"/>
              <a:chOff x="3508" y="2741"/>
              <a:chExt cx="8" cy="13"/>
            </a:xfrm>
            <a:grpFill/>
          </p:grpSpPr>
          <p:sp>
            <p:nvSpPr>
              <p:cNvPr id="2779" name="Freeform 1049"/>
              <p:cNvSpPr>
                <a:spLocks/>
              </p:cNvSpPr>
              <p:nvPr/>
            </p:nvSpPr>
            <p:spPr bwMode="auto">
              <a:xfrm>
                <a:off x="3508" y="2741"/>
                <a:ext cx="8" cy="13"/>
              </a:xfrm>
              <a:custGeom>
                <a:avLst/>
                <a:gdLst>
                  <a:gd name="T0" fmla="*/ 3 w 8"/>
                  <a:gd name="T1" fmla="*/ 0 h 13"/>
                  <a:gd name="T2" fmla="*/ 3 w 8"/>
                  <a:gd name="T3" fmla="*/ 0 h 13"/>
                  <a:gd name="T4" fmla="*/ 0 w 8"/>
                  <a:gd name="T5" fmla="*/ 2 h 13"/>
                  <a:gd name="T6" fmla="*/ 0 w 8"/>
                  <a:gd name="T7" fmla="*/ 4 h 13"/>
                  <a:gd name="T8" fmla="*/ 3 w 8"/>
                  <a:gd name="T9" fmla="*/ 8 h 13"/>
                  <a:gd name="T10" fmla="*/ 5 w 8"/>
                  <a:gd name="T11" fmla="*/ 13 h 13"/>
                  <a:gd name="T12" fmla="*/ 8 w 8"/>
                  <a:gd name="T13" fmla="*/ 4 h 13"/>
                  <a:gd name="T14" fmla="*/ 8 w 8"/>
                  <a:gd name="T15" fmla="*/ 0 h 13"/>
                  <a:gd name="T16" fmla="*/ 3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3" y="0"/>
                    </a:moveTo>
                    <a:lnTo>
                      <a:pt x="3" y="0"/>
                    </a:lnTo>
                    <a:lnTo>
                      <a:pt x="0" y="2"/>
                    </a:lnTo>
                    <a:lnTo>
                      <a:pt x="0" y="4"/>
                    </a:lnTo>
                    <a:lnTo>
                      <a:pt x="3" y="8"/>
                    </a:lnTo>
                    <a:lnTo>
                      <a:pt x="5" y="13"/>
                    </a:lnTo>
                    <a:lnTo>
                      <a:pt x="8" y="4"/>
                    </a:lnTo>
                    <a:lnTo>
                      <a:pt x="8"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0" name="Freeform 1050"/>
              <p:cNvSpPr>
                <a:spLocks/>
              </p:cNvSpPr>
              <p:nvPr/>
            </p:nvSpPr>
            <p:spPr bwMode="auto">
              <a:xfrm>
                <a:off x="3508" y="2741"/>
                <a:ext cx="8" cy="13"/>
              </a:xfrm>
              <a:custGeom>
                <a:avLst/>
                <a:gdLst>
                  <a:gd name="T0" fmla="*/ 3 w 8"/>
                  <a:gd name="T1" fmla="*/ 0 h 13"/>
                  <a:gd name="T2" fmla="*/ 3 w 8"/>
                  <a:gd name="T3" fmla="*/ 0 h 13"/>
                  <a:gd name="T4" fmla="*/ 0 w 8"/>
                  <a:gd name="T5" fmla="*/ 2 h 13"/>
                  <a:gd name="T6" fmla="*/ 0 w 8"/>
                  <a:gd name="T7" fmla="*/ 4 h 13"/>
                  <a:gd name="T8" fmla="*/ 3 w 8"/>
                  <a:gd name="T9" fmla="*/ 8 h 13"/>
                  <a:gd name="T10" fmla="*/ 5 w 8"/>
                  <a:gd name="T11" fmla="*/ 13 h 13"/>
                  <a:gd name="T12" fmla="*/ 8 w 8"/>
                  <a:gd name="T13" fmla="*/ 4 h 13"/>
                  <a:gd name="T14" fmla="*/ 8 w 8"/>
                  <a:gd name="T15" fmla="*/ 0 h 13"/>
                  <a:gd name="T16" fmla="*/ 3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3" y="0"/>
                    </a:moveTo>
                    <a:lnTo>
                      <a:pt x="3" y="0"/>
                    </a:lnTo>
                    <a:lnTo>
                      <a:pt x="0" y="2"/>
                    </a:lnTo>
                    <a:lnTo>
                      <a:pt x="0" y="4"/>
                    </a:lnTo>
                    <a:lnTo>
                      <a:pt x="3" y="8"/>
                    </a:lnTo>
                    <a:lnTo>
                      <a:pt x="5" y="13"/>
                    </a:lnTo>
                    <a:lnTo>
                      <a:pt x="8" y="4"/>
                    </a:lnTo>
                    <a:lnTo>
                      <a:pt x="8"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59" name="Group 1054"/>
            <p:cNvGrpSpPr>
              <a:grpSpLocks/>
            </p:cNvGrpSpPr>
            <p:nvPr/>
          </p:nvGrpSpPr>
          <p:grpSpPr bwMode="auto">
            <a:xfrm>
              <a:off x="2480" y="2005"/>
              <a:ext cx="172" cy="188"/>
              <a:chOff x="2480" y="2005"/>
              <a:chExt cx="172" cy="188"/>
            </a:xfrm>
            <a:grpFill/>
          </p:grpSpPr>
          <p:sp>
            <p:nvSpPr>
              <p:cNvPr id="2777" name="Freeform 1052"/>
              <p:cNvSpPr>
                <a:spLocks/>
              </p:cNvSpPr>
              <p:nvPr/>
            </p:nvSpPr>
            <p:spPr bwMode="auto">
              <a:xfrm>
                <a:off x="2480" y="2005"/>
                <a:ext cx="172" cy="188"/>
              </a:xfrm>
              <a:custGeom>
                <a:avLst/>
                <a:gdLst>
                  <a:gd name="T0" fmla="*/ 0 w 172"/>
                  <a:gd name="T1" fmla="*/ 95 h 188"/>
                  <a:gd name="T2" fmla="*/ 9 w 172"/>
                  <a:gd name="T3" fmla="*/ 105 h 188"/>
                  <a:gd name="T4" fmla="*/ 7 w 172"/>
                  <a:gd name="T5" fmla="*/ 123 h 188"/>
                  <a:gd name="T6" fmla="*/ 11 w 172"/>
                  <a:gd name="T7" fmla="*/ 143 h 188"/>
                  <a:gd name="T8" fmla="*/ 9 w 172"/>
                  <a:gd name="T9" fmla="*/ 165 h 188"/>
                  <a:gd name="T10" fmla="*/ 16 w 172"/>
                  <a:gd name="T11" fmla="*/ 161 h 188"/>
                  <a:gd name="T12" fmla="*/ 18 w 172"/>
                  <a:gd name="T13" fmla="*/ 159 h 188"/>
                  <a:gd name="T14" fmla="*/ 25 w 172"/>
                  <a:gd name="T15" fmla="*/ 161 h 188"/>
                  <a:gd name="T16" fmla="*/ 38 w 172"/>
                  <a:gd name="T17" fmla="*/ 159 h 188"/>
                  <a:gd name="T18" fmla="*/ 42 w 172"/>
                  <a:gd name="T19" fmla="*/ 163 h 188"/>
                  <a:gd name="T20" fmla="*/ 47 w 172"/>
                  <a:gd name="T21" fmla="*/ 171 h 188"/>
                  <a:gd name="T22" fmla="*/ 49 w 172"/>
                  <a:gd name="T23" fmla="*/ 173 h 188"/>
                  <a:gd name="T24" fmla="*/ 56 w 172"/>
                  <a:gd name="T25" fmla="*/ 175 h 188"/>
                  <a:gd name="T26" fmla="*/ 56 w 172"/>
                  <a:gd name="T27" fmla="*/ 183 h 188"/>
                  <a:gd name="T28" fmla="*/ 60 w 172"/>
                  <a:gd name="T29" fmla="*/ 185 h 188"/>
                  <a:gd name="T30" fmla="*/ 65 w 172"/>
                  <a:gd name="T31" fmla="*/ 185 h 188"/>
                  <a:gd name="T32" fmla="*/ 69 w 172"/>
                  <a:gd name="T33" fmla="*/ 188 h 188"/>
                  <a:gd name="T34" fmla="*/ 74 w 172"/>
                  <a:gd name="T35" fmla="*/ 187 h 188"/>
                  <a:gd name="T36" fmla="*/ 76 w 172"/>
                  <a:gd name="T37" fmla="*/ 181 h 188"/>
                  <a:gd name="T38" fmla="*/ 78 w 172"/>
                  <a:gd name="T39" fmla="*/ 175 h 188"/>
                  <a:gd name="T40" fmla="*/ 94 w 172"/>
                  <a:gd name="T41" fmla="*/ 177 h 188"/>
                  <a:gd name="T42" fmla="*/ 98 w 172"/>
                  <a:gd name="T43" fmla="*/ 175 h 188"/>
                  <a:gd name="T44" fmla="*/ 100 w 172"/>
                  <a:gd name="T45" fmla="*/ 169 h 188"/>
                  <a:gd name="T46" fmla="*/ 105 w 172"/>
                  <a:gd name="T47" fmla="*/ 171 h 188"/>
                  <a:gd name="T48" fmla="*/ 161 w 172"/>
                  <a:gd name="T49" fmla="*/ 163 h 188"/>
                  <a:gd name="T50" fmla="*/ 158 w 172"/>
                  <a:gd name="T51" fmla="*/ 159 h 188"/>
                  <a:gd name="T52" fmla="*/ 147 w 172"/>
                  <a:gd name="T53" fmla="*/ 32 h 188"/>
                  <a:gd name="T54" fmla="*/ 125 w 172"/>
                  <a:gd name="T55" fmla="*/ 0 h 188"/>
                  <a:gd name="T56" fmla="*/ 74 w 172"/>
                  <a:gd name="T57" fmla="*/ 24 h 188"/>
                  <a:gd name="T58" fmla="*/ 62 w 172"/>
                  <a:gd name="T59" fmla="*/ 58 h 188"/>
                  <a:gd name="T60" fmla="*/ 56 w 172"/>
                  <a:gd name="T61" fmla="*/ 64 h 188"/>
                  <a:gd name="T62" fmla="*/ 56 w 172"/>
                  <a:gd name="T63" fmla="*/ 91 h 188"/>
                  <a:gd name="T64" fmla="*/ 2 w 172"/>
                  <a:gd name="T65" fmla="*/ 9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188">
                    <a:moveTo>
                      <a:pt x="0" y="95"/>
                    </a:moveTo>
                    <a:lnTo>
                      <a:pt x="0" y="95"/>
                    </a:lnTo>
                    <a:lnTo>
                      <a:pt x="5" y="101"/>
                    </a:lnTo>
                    <a:lnTo>
                      <a:pt x="9" y="105"/>
                    </a:lnTo>
                    <a:lnTo>
                      <a:pt x="7" y="115"/>
                    </a:lnTo>
                    <a:lnTo>
                      <a:pt x="7" y="123"/>
                    </a:lnTo>
                    <a:lnTo>
                      <a:pt x="9" y="133"/>
                    </a:lnTo>
                    <a:lnTo>
                      <a:pt x="11" y="143"/>
                    </a:lnTo>
                    <a:lnTo>
                      <a:pt x="11" y="153"/>
                    </a:lnTo>
                    <a:lnTo>
                      <a:pt x="9" y="165"/>
                    </a:lnTo>
                    <a:lnTo>
                      <a:pt x="14" y="163"/>
                    </a:lnTo>
                    <a:lnTo>
                      <a:pt x="16" y="161"/>
                    </a:lnTo>
                    <a:lnTo>
                      <a:pt x="18" y="161"/>
                    </a:lnTo>
                    <a:lnTo>
                      <a:pt x="18" y="159"/>
                    </a:lnTo>
                    <a:lnTo>
                      <a:pt x="20" y="159"/>
                    </a:lnTo>
                    <a:lnTo>
                      <a:pt x="25" y="161"/>
                    </a:lnTo>
                    <a:lnTo>
                      <a:pt x="36" y="159"/>
                    </a:lnTo>
                    <a:lnTo>
                      <a:pt x="38" y="159"/>
                    </a:lnTo>
                    <a:lnTo>
                      <a:pt x="40" y="161"/>
                    </a:lnTo>
                    <a:lnTo>
                      <a:pt x="42" y="163"/>
                    </a:lnTo>
                    <a:lnTo>
                      <a:pt x="47" y="167"/>
                    </a:lnTo>
                    <a:lnTo>
                      <a:pt x="47" y="171"/>
                    </a:lnTo>
                    <a:lnTo>
                      <a:pt x="47" y="173"/>
                    </a:lnTo>
                    <a:lnTo>
                      <a:pt x="49" y="173"/>
                    </a:lnTo>
                    <a:lnTo>
                      <a:pt x="54" y="175"/>
                    </a:lnTo>
                    <a:lnTo>
                      <a:pt x="56" y="175"/>
                    </a:lnTo>
                    <a:lnTo>
                      <a:pt x="56" y="177"/>
                    </a:lnTo>
                    <a:lnTo>
                      <a:pt x="56" y="183"/>
                    </a:lnTo>
                    <a:lnTo>
                      <a:pt x="58" y="183"/>
                    </a:lnTo>
                    <a:lnTo>
                      <a:pt x="60" y="185"/>
                    </a:lnTo>
                    <a:lnTo>
                      <a:pt x="62" y="185"/>
                    </a:lnTo>
                    <a:lnTo>
                      <a:pt x="65" y="185"/>
                    </a:lnTo>
                    <a:lnTo>
                      <a:pt x="67" y="188"/>
                    </a:lnTo>
                    <a:lnTo>
                      <a:pt x="69" y="188"/>
                    </a:lnTo>
                    <a:lnTo>
                      <a:pt x="74" y="188"/>
                    </a:lnTo>
                    <a:lnTo>
                      <a:pt x="74" y="187"/>
                    </a:lnTo>
                    <a:lnTo>
                      <a:pt x="74" y="185"/>
                    </a:lnTo>
                    <a:lnTo>
                      <a:pt x="76" y="181"/>
                    </a:lnTo>
                    <a:lnTo>
                      <a:pt x="76" y="177"/>
                    </a:lnTo>
                    <a:lnTo>
                      <a:pt x="78" y="175"/>
                    </a:lnTo>
                    <a:lnTo>
                      <a:pt x="87" y="177"/>
                    </a:lnTo>
                    <a:lnTo>
                      <a:pt x="94" y="177"/>
                    </a:lnTo>
                    <a:lnTo>
                      <a:pt x="98" y="177"/>
                    </a:lnTo>
                    <a:lnTo>
                      <a:pt x="98" y="175"/>
                    </a:lnTo>
                    <a:lnTo>
                      <a:pt x="98" y="171"/>
                    </a:lnTo>
                    <a:lnTo>
                      <a:pt x="100" y="169"/>
                    </a:lnTo>
                    <a:lnTo>
                      <a:pt x="103" y="169"/>
                    </a:lnTo>
                    <a:lnTo>
                      <a:pt x="105" y="171"/>
                    </a:lnTo>
                    <a:lnTo>
                      <a:pt x="156" y="171"/>
                    </a:lnTo>
                    <a:lnTo>
                      <a:pt x="161" y="163"/>
                    </a:lnTo>
                    <a:lnTo>
                      <a:pt x="161" y="161"/>
                    </a:lnTo>
                    <a:lnTo>
                      <a:pt x="158" y="159"/>
                    </a:lnTo>
                    <a:lnTo>
                      <a:pt x="156" y="159"/>
                    </a:lnTo>
                    <a:lnTo>
                      <a:pt x="147" y="32"/>
                    </a:lnTo>
                    <a:lnTo>
                      <a:pt x="172" y="32"/>
                    </a:lnTo>
                    <a:lnTo>
                      <a:pt x="125" y="0"/>
                    </a:lnTo>
                    <a:lnTo>
                      <a:pt x="125" y="22"/>
                    </a:lnTo>
                    <a:lnTo>
                      <a:pt x="74" y="24"/>
                    </a:lnTo>
                    <a:lnTo>
                      <a:pt x="71" y="58"/>
                    </a:lnTo>
                    <a:lnTo>
                      <a:pt x="62" y="58"/>
                    </a:lnTo>
                    <a:lnTo>
                      <a:pt x="58" y="60"/>
                    </a:lnTo>
                    <a:lnTo>
                      <a:pt x="56" y="64"/>
                    </a:lnTo>
                    <a:lnTo>
                      <a:pt x="56" y="66"/>
                    </a:lnTo>
                    <a:lnTo>
                      <a:pt x="56" y="91"/>
                    </a:lnTo>
                    <a:lnTo>
                      <a:pt x="5" y="91"/>
                    </a:lnTo>
                    <a:lnTo>
                      <a:pt x="2" y="91"/>
                    </a:lnTo>
                    <a:lnTo>
                      <a:pt x="0" y="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8" name="Freeform 1053"/>
              <p:cNvSpPr>
                <a:spLocks/>
              </p:cNvSpPr>
              <p:nvPr/>
            </p:nvSpPr>
            <p:spPr bwMode="auto">
              <a:xfrm>
                <a:off x="2480" y="2005"/>
                <a:ext cx="172" cy="188"/>
              </a:xfrm>
              <a:custGeom>
                <a:avLst/>
                <a:gdLst>
                  <a:gd name="T0" fmla="*/ 0 w 172"/>
                  <a:gd name="T1" fmla="*/ 95 h 188"/>
                  <a:gd name="T2" fmla="*/ 9 w 172"/>
                  <a:gd name="T3" fmla="*/ 105 h 188"/>
                  <a:gd name="T4" fmla="*/ 7 w 172"/>
                  <a:gd name="T5" fmla="*/ 123 h 188"/>
                  <a:gd name="T6" fmla="*/ 11 w 172"/>
                  <a:gd name="T7" fmla="*/ 143 h 188"/>
                  <a:gd name="T8" fmla="*/ 9 w 172"/>
                  <a:gd name="T9" fmla="*/ 165 h 188"/>
                  <a:gd name="T10" fmla="*/ 16 w 172"/>
                  <a:gd name="T11" fmla="*/ 161 h 188"/>
                  <a:gd name="T12" fmla="*/ 18 w 172"/>
                  <a:gd name="T13" fmla="*/ 159 h 188"/>
                  <a:gd name="T14" fmla="*/ 25 w 172"/>
                  <a:gd name="T15" fmla="*/ 161 h 188"/>
                  <a:gd name="T16" fmla="*/ 38 w 172"/>
                  <a:gd name="T17" fmla="*/ 159 h 188"/>
                  <a:gd name="T18" fmla="*/ 42 w 172"/>
                  <a:gd name="T19" fmla="*/ 163 h 188"/>
                  <a:gd name="T20" fmla="*/ 47 w 172"/>
                  <a:gd name="T21" fmla="*/ 171 h 188"/>
                  <a:gd name="T22" fmla="*/ 49 w 172"/>
                  <a:gd name="T23" fmla="*/ 173 h 188"/>
                  <a:gd name="T24" fmla="*/ 56 w 172"/>
                  <a:gd name="T25" fmla="*/ 175 h 188"/>
                  <a:gd name="T26" fmla="*/ 56 w 172"/>
                  <a:gd name="T27" fmla="*/ 183 h 188"/>
                  <a:gd name="T28" fmla="*/ 60 w 172"/>
                  <a:gd name="T29" fmla="*/ 185 h 188"/>
                  <a:gd name="T30" fmla="*/ 65 w 172"/>
                  <a:gd name="T31" fmla="*/ 185 h 188"/>
                  <a:gd name="T32" fmla="*/ 69 w 172"/>
                  <a:gd name="T33" fmla="*/ 188 h 188"/>
                  <a:gd name="T34" fmla="*/ 74 w 172"/>
                  <a:gd name="T35" fmla="*/ 187 h 188"/>
                  <a:gd name="T36" fmla="*/ 76 w 172"/>
                  <a:gd name="T37" fmla="*/ 181 h 188"/>
                  <a:gd name="T38" fmla="*/ 78 w 172"/>
                  <a:gd name="T39" fmla="*/ 175 h 188"/>
                  <a:gd name="T40" fmla="*/ 94 w 172"/>
                  <a:gd name="T41" fmla="*/ 177 h 188"/>
                  <a:gd name="T42" fmla="*/ 98 w 172"/>
                  <a:gd name="T43" fmla="*/ 175 h 188"/>
                  <a:gd name="T44" fmla="*/ 100 w 172"/>
                  <a:gd name="T45" fmla="*/ 169 h 188"/>
                  <a:gd name="T46" fmla="*/ 105 w 172"/>
                  <a:gd name="T47" fmla="*/ 171 h 188"/>
                  <a:gd name="T48" fmla="*/ 161 w 172"/>
                  <a:gd name="T49" fmla="*/ 163 h 188"/>
                  <a:gd name="T50" fmla="*/ 158 w 172"/>
                  <a:gd name="T51" fmla="*/ 159 h 188"/>
                  <a:gd name="T52" fmla="*/ 147 w 172"/>
                  <a:gd name="T53" fmla="*/ 32 h 188"/>
                  <a:gd name="T54" fmla="*/ 125 w 172"/>
                  <a:gd name="T55" fmla="*/ 0 h 188"/>
                  <a:gd name="T56" fmla="*/ 74 w 172"/>
                  <a:gd name="T57" fmla="*/ 24 h 188"/>
                  <a:gd name="T58" fmla="*/ 62 w 172"/>
                  <a:gd name="T59" fmla="*/ 58 h 188"/>
                  <a:gd name="T60" fmla="*/ 56 w 172"/>
                  <a:gd name="T61" fmla="*/ 64 h 188"/>
                  <a:gd name="T62" fmla="*/ 56 w 172"/>
                  <a:gd name="T63" fmla="*/ 91 h 188"/>
                  <a:gd name="T64" fmla="*/ 2 w 172"/>
                  <a:gd name="T65" fmla="*/ 9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188">
                    <a:moveTo>
                      <a:pt x="0" y="95"/>
                    </a:moveTo>
                    <a:lnTo>
                      <a:pt x="0" y="95"/>
                    </a:lnTo>
                    <a:lnTo>
                      <a:pt x="5" y="101"/>
                    </a:lnTo>
                    <a:lnTo>
                      <a:pt x="9" y="105"/>
                    </a:lnTo>
                    <a:lnTo>
                      <a:pt x="7" y="115"/>
                    </a:lnTo>
                    <a:lnTo>
                      <a:pt x="7" y="123"/>
                    </a:lnTo>
                    <a:lnTo>
                      <a:pt x="9" y="133"/>
                    </a:lnTo>
                    <a:lnTo>
                      <a:pt x="11" y="143"/>
                    </a:lnTo>
                    <a:lnTo>
                      <a:pt x="11" y="153"/>
                    </a:lnTo>
                    <a:lnTo>
                      <a:pt x="9" y="165"/>
                    </a:lnTo>
                    <a:lnTo>
                      <a:pt x="14" y="163"/>
                    </a:lnTo>
                    <a:lnTo>
                      <a:pt x="16" y="161"/>
                    </a:lnTo>
                    <a:lnTo>
                      <a:pt x="18" y="161"/>
                    </a:lnTo>
                    <a:lnTo>
                      <a:pt x="18" y="159"/>
                    </a:lnTo>
                    <a:lnTo>
                      <a:pt x="20" y="159"/>
                    </a:lnTo>
                    <a:lnTo>
                      <a:pt x="25" y="161"/>
                    </a:lnTo>
                    <a:lnTo>
                      <a:pt x="36" y="159"/>
                    </a:lnTo>
                    <a:lnTo>
                      <a:pt x="38" y="159"/>
                    </a:lnTo>
                    <a:lnTo>
                      <a:pt x="40" y="161"/>
                    </a:lnTo>
                    <a:lnTo>
                      <a:pt x="42" y="163"/>
                    </a:lnTo>
                    <a:lnTo>
                      <a:pt x="47" y="167"/>
                    </a:lnTo>
                    <a:lnTo>
                      <a:pt x="47" y="171"/>
                    </a:lnTo>
                    <a:lnTo>
                      <a:pt x="47" y="173"/>
                    </a:lnTo>
                    <a:lnTo>
                      <a:pt x="49" y="173"/>
                    </a:lnTo>
                    <a:lnTo>
                      <a:pt x="54" y="175"/>
                    </a:lnTo>
                    <a:lnTo>
                      <a:pt x="56" y="175"/>
                    </a:lnTo>
                    <a:lnTo>
                      <a:pt x="56" y="177"/>
                    </a:lnTo>
                    <a:lnTo>
                      <a:pt x="56" y="183"/>
                    </a:lnTo>
                    <a:lnTo>
                      <a:pt x="58" y="183"/>
                    </a:lnTo>
                    <a:lnTo>
                      <a:pt x="60" y="185"/>
                    </a:lnTo>
                    <a:lnTo>
                      <a:pt x="62" y="185"/>
                    </a:lnTo>
                    <a:lnTo>
                      <a:pt x="65" y="185"/>
                    </a:lnTo>
                    <a:lnTo>
                      <a:pt x="67" y="188"/>
                    </a:lnTo>
                    <a:lnTo>
                      <a:pt x="69" y="188"/>
                    </a:lnTo>
                    <a:lnTo>
                      <a:pt x="74" y="188"/>
                    </a:lnTo>
                    <a:lnTo>
                      <a:pt x="74" y="187"/>
                    </a:lnTo>
                    <a:lnTo>
                      <a:pt x="74" y="185"/>
                    </a:lnTo>
                    <a:lnTo>
                      <a:pt x="76" y="181"/>
                    </a:lnTo>
                    <a:lnTo>
                      <a:pt x="76" y="177"/>
                    </a:lnTo>
                    <a:lnTo>
                      <a:pt x="78" y="175"/>
                    </a:lnTo>
                    <a:lnTo>
                      <a:pt x="87" y="177"/>
                    </a:lnTo>
                    <a:lnTo>
                      <a:pt x="94" y="177"/>
                    </a:lnTo>
                    <a:lnTo>
                      <a:pt x="98" y="177"/>
                    </a:lnTo>
                    <a:lnTo>
                      <a:pt x="98" y="175"/>
                    </a:lnTo>
                    <a:lnTo>
                      <a:pt x="98" y="171"/>
                    </a:lnTo>
                    <a:lnTo>
                      <a:pt x="100" y="169"/>
                    </a:lnTo>
                    <a:lnTo>
                      <a:pt x="103" y="169"/>
                    </a:lnTo>
                    <a:lnTo>
                      <a:pt x="105" y="171"/>
                    </a:lnTo>
                    <a:lnTo>
                      <a:pt x="156" y="171"/>
                    </a:lnTo>
                    <a:lnTo>
                      <a:pt x="161" y="163"/>
                    </a:lnTo>
                    <a:lnTo>
                      <a:pt x="161" y="161"/>
                    </a:lnTo>
                    <a:lnTo>
                      <a:pt x="158" y="159"/>
                    </a:lnTo>
                    <a:lnTo>
                      <a:pt x="156" y="159"/>
                    </a:lnTo>
                    <a:lnTo>
                      <a:pt x="147" y="32"/>
                    </a:lnTo>
                    <a:lnTo>
                      <a:pt x="172" y="32"/>
                    </a:lnTo>
                    <a:lnTo>
                      <a:pt x="125" y="0"/>
                    </a:lnTo>
                    <a:lnTo>
                      <a:pt x="125" y="22"/>
                    </a:lnTo>
                    <a:lnTo>
                      <a:pt x="74" y="24"/>
                    </a:lnTo>
                    <a:lnTo>
                      <a:pt x="71" y="58"/>
                    </a:lnTo>
                    <a:lnTo>
                      <a:pt x="62" y="58"/>
                    </a:lnTo>
                    <a:lnTo>
                      <a:pt x="58" y="60"/>
                    </a:lnTo>
                    <a:lnTo>
                      <a:pt x="56" y="64"/>
                    </a:lnTo>
                    <a:lnTo>
                      <a:pt x="56" y="66"/>
                    </a:lnTo>
                    <a:lnTo>
                      <a:pt x="56" y="91"/>
                    </a:lnTo>
                    <a:lnTo>
                      <a:pt x="5" y="91"/>
                    </a:lnTo>
                    <a:lnTo>
                      <a:pt x="2" y="91"/>
                    </a:lnTo>
                    <a:lnTo>
                      <a:pt x="0" y="9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0" name="Group 1057"/>
            <p:cNvGrpSpPr>
              <a:grpSpLocks/>
            </p:cNvGrpSpPr>
            <p:nvPr/>
          </p:nvGrpSpPr>
          <p:grpSpPr bwMode="auto">
            <a:xfrm>
              <a:off x="2548" y="2036"/>
              <a:ext cx="226" cy="243"/>
              <a:chOff x="2548" y="2036"/>
              <a:chExt cx="226" cy="243"/>
            </a:xfrm>
            <a:grpFill/>
          </p:grpSpPr>
          <p:sp>
            <p:nvSpPr>
              <p:cNvPr id="2775" name="Freeform 1055"/>
              <p:cNvSpPr>
                <a:spLocks/>
              </p:cNvSpPr>
              <p:nvPr/>
            </p:nvSpPr>
            <p:spPr bwMode="auto">
              <a:xfrm>
                <a:off x="2548" y="2036"/>
                <a:ext cx="226" cy="243"/>
              </a:xfrm>
              <a:custGeom>
                <a:avLst/>
                <a:gdLst>
                  <a:gd name="T0" fmla="*/ 64 w 226"/>
                  <a:gd name="T1" fmla="*/ 241 h 243"/>
                  <a:gd name="T2" fmla="*/ 73 w 226"/>
                  <a:gd name="T3" fmla="*/ 237 h 243"/>
                  <a:gd name="T4" fmla="*/ 78 w 226"/>
                  <a:gd name="T5" fmla="*/ 231 h 243"/>
                  <a:gd name="T6" fmla="*/ 84 w 226"/>
                  <a:gd name="T7" fmla="*/ 235 h 243"/>
                  <a:gd name="T8" fmla="*/ 89 w 226"/>
                  <a:gd name="T9" fmla="*/ 229 h 243"/>
                  <a:gd name="T10" fmla="*/ 91 w 226"/>
                  <a:gd name="T11" fmla="*/ 215 h 243"/>
                  <a:gd name="T12" fmla="*/ 93 w 226"/>
                  <a:gd name="T13" fmla="*/ 207 h 243"/>
                  <a:gd name="T14" fmla="*/ 95 w 226"/>
                  <a:gd name="T15" fmla="*/ 199 h 243"/>
                  <a:gd name="T16" fmla="*/ 104 w 226"/>
                  <a:gd name="T17" fmla="*/ 197 h 243"/>
                  <a:gd name="T18" fmla="*/ 111 w 226"/>
                  <a:gd name="T19" fmla="*/ 182 h 243"/>
                  <a:gd name="T20" fmla="*/ 126 w 226"/>
                  <a:gd name="T21" fmla="*/ 176 h 243"/>
                  <a:gd name="T22" fmla="*/ 133 w 226"/>
                  <a:gd name="T23" fmla="*/ 164 h 243"/>
                  <a:gd name="T24" fmla="*/ 140 w 226"/>
                  <a:gd name="T25" fmla="*/ 160 h 243"/>
                  <a:gd name="T26" fmla="*/ 146 w 226"/>
                  <a:gd name="T27" fmla="*/ 152 h 243"/>
                  <a:gd name="T28" fmla="*/ 155 w 226"/>
                  <a:gd name="T29" fmla="*/ 144 h 243"/>
                  <a:gd name="T30" fmla="*/ 162 w 226"/>
                  <a:gd name="T31" fmla="*/ 144 h 243"/>
                  <a:gd name="T32" fmla="*/ 169 w 226"/>
                  <a:gd name="T33" fmla="*/ 152 h 243"/>
                  <a:gd name="T34" fmla="*/ 180 w 226"/>
                  <a:gd name="T35" fmla="*/ 148 h 243"/>
                  <a:gd name="T36" fmla="*/ 204 w 226"/>
                  <a:gd name="T37" fmla="*/ 142 h 243"/>
                  <a:gd name="T38" fmla="*/ 222 w 226"/>
                  <a:gd name="T39" fmla="*/ 136 h 243"/>
                  <a:gd name="T40" fmla="*/ 226 w 226"/>
                  <a:gd name="T41" fmla="*/ 90 h 243"/>
                  <a:gd name="T42" fmla="*/ 211 w 226"/>
                  <a:gd name="T43" fmla="*/ 92 h 243"/>
                  <a:gd name="T44" fmla="*/ 208 w 226"/>
                  <a:gd name="T45" fmla="*/ 82 h 243"/>
                  <a:gd name="T46" fmla="*/ 208 w 226"/>
                  <a:gd name="T47" fmla="*/ 74 h 243"/>
                  <a:gd name="T48" fmla="*/ 195 w 226"/>
                  <a:gd name="T49" fmla="*/ 66 h 243"/>
                  <a:gd name="T50" fmla="*/ 104 w 226"/>
                  <a:gd name="T51" fmla="*/ 0 h 243"/>
                  <a:gd name="T52" fmla="*/ 91 w 226"/>
                  <a:gd name="T53" fmla="*/ 128 h 243"/>
                  <a:gd name="T54" fmla="*/ 89 w 226"/>
                  <a:gd name="T55" fmla="*/ 140 h 243"/>
                  <a:gd name="T56" fmla="*/ 33 w 226"/>
                  <a:gd name="T57" fmla="*/ 138 h 243"/>
                  <a:gd name="T58" fmla="*/ 31 w 226"/>
                  <a:gd name="T59" fmla="*/ 146 h 243"/>
                  <a:gd name="T60" fmla="*/ 11 w 226"/>
                  <a:gd name="T61" fmla="*/ 144 h 243"/>
                  <a:gd name="T62" fmla="*/ 7 w 226"/>
                  <a:gd name="T63" fmla="*/ 154 h 243"/>
                  <a:gd name="T64" fmla="*/ 2 w 226"/>
                  <a:gd name="T65" fmla="*/ 158 h 243"/>
                  <a:gd name="T66" fmla="*/ 0 w 226"/>
                  <a:gd name="T67" fmla="*/ 164 h 243"/>
                  <a:gd name="T68" fmla="*/ 2 w 226"/>
                  <a:gd name="T69" fmla="*/ 172 h 243"/>
                  <a:gd name="T70" fmla="*/ 4 w 226"/>
                  <a:gd name="T71" fmla="*/ 184 h 243"/>
                  <a:gd name="T72" fmla="*/ 9 w 226"/>
                  <a:gd name="T73" fmla="*/ 201 h 243"/>
                  <a:gd name="T74" fmla="*/ 16 w 226"/>
                  <a:gd name="T75" fmla="*/ 199 h 243"/>
                  <a:gd name="T76" fmla="*/ 24 w 226"/>
                  <a:gd name="T77" fmla="*/ 199 h 243"/>
                  <a:gd name="T78" fmla="*/ 29 w 226"/>
                  <a:gd name="T79" fmla="*/ 199 h 243"/>
                  <a:gd name="T80" fmla="*/ 38 w 226"/>
                  <a:gd name="T81" fmla="*/ 201 h 243"/>
                  <a:gd name="T82" fmla="*/ 38 w 226"/>
                  <a:gd name="T83" fmla="*/ 213 h 243"/>
                  <a:gd name="T84" fmla="*/ 42 w 226"/>
                  <a:gd name="T85" fmla="*/ 221 h 243"/>
                  <a:gd name="T86" fmla="*/ 49 w 226"/>
                  <a:gd name="T87" fmla="*/ 223 h 243"/>
                  <a:gd name="T88" fmla="*/ 44 w 226"/>
                  <a:gd name="T89" fmla="*/ 229 h 243"/>
                  <a:gd name="T90" fmla="*/ 51 w 226"/>
                  <a:gd name="T91" fmla="*/ 233 h 243"/>
                  <a:gd name="T92" fmla="*/ 60 w 226"/>
                  <a:gd name="T93"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6" h="243">
                    <a:moveTo>
                      <a:pt x="64" y="243"/>
                    </a:moveTo>
                    <a:lnTo>
                      <a:pt x="64" y="243"/>
                    </a:lnTo>
                    <a:lnTo>
                      <a:pt x="64" y="241"/>
                    </a:lnTo>
                    <a:lnTo>
                      <a:pt x="69" y="237"/>
                    </a:lnTo>
                    <a:lnTo>
                      <a:pt x="71" y="237"/>
                    </a:lnTo>
                    <a:lnTo>
                      <a:pt x="73" y="237"/>
                    </a:lnTo>
                    <a:lnTo>
                      <a:pt x="73" y="239"/>
                    </a:lnTo>
                    <a:lnTo>
                      <a:pt x="75" y="233"/>
                    </a:lnTo>
                    <a:lnTo>
                      <a:pt x="78" y="231"/>
                    </a:lnTo>
                    <a:lnTo>
                      <a:pt x="80" y="233"/>
                    </a:lnTo>
                    <a:lnTo>
                      <a:pt x="82" y="233"/>
                    </a:lnTo>
                    <a:lnTo>
                      <a:pt x="84" y="235"/>
                    </a:lnTo>
                    <a:lnTo>
                      <a:pt x="86" y="233"/>
                    </a:lnTo>
                    <a:lnTo>
                      <a:pt x="86" y="231"/>
                    </a:lnTo>
                    <a:lnTo>
                      <a:pt x="89" y="229"/>
                    </a:lnTo>
                    <a:lnTo>
                      <a:pt x="91" y="225"/>
                    </a:lnTo>
                    <a:lnTo>
                      <a:pt x="91" y="219"/>
                    </a:lnTo>
                    <a:lnTo>
                      <a:pt x="91" y="215"/>
                    </a:lnTo>
                    <a:lnTo>
                      <a:pt x="93" y="213"/>
                    </a:lnTo>
                    <a:lnTo>
                      <a:pt x="95" y="211"/>
                    </a:lnTo>
                    <a:lnTo>
                      <a:pt x="93" y="207"/>
                    </a:lnTo>
                    <a:lnTo>
                      <a:pt x="93" y="203"/>
                    </a:lnTo>
                    <a:lnTo>
                      <a:pt x="95" y="201"/>
                    </a:lnTo>
                    <a:lnTo>
                      <a:pt x="95" y="199"/>
                    </a:lnTo>
                    <a:lnTo>
                      <a:pt x="100" y="197"/>
                    </a:lnTo>
                    <a:lnTo>
                      <a:pt x="102" y="197"/>
                    </a:lnTo>
                    <a:lnTo>
                      <a:pt x="104" y="197"/>
                    </a:lnTo>
                    <a:lnTo>
                      <a:pt x="106" y="188"/>
                    </a:lnTo>
                    <a:lnTo>
                      <a:pt x="109" y="184"/>
                    </a:lnTo>
                    <a:lnTo>
                      <a:pt x="111" y="182"/>
                    </a:lnTo>
                    <a:lnTo>
                      <a:pt x="118" y="177"/>
                    </a:lnTo>
                    <a:lnTo>
                      <a:pt x="122" y="177"/>
                    </a:lnTo>
                    <a:lnTo>
                      <a:pt x="126" y="176"/>
                    </a:lnTo>
                    <a:lnTo>
                      <a:pt x="129" y="172"/>
                    </a:lnTo>
                    <a:lnTo>
                      <a:pt x="129" y="168"/>
                    </a:lnTo>
                    <a:lnTo>
                      <a:pt x="133" y="164"/>
                    </a:lnTo>
                    <a:lnTo>
                      <a:pt x="137" y="162"/>
                    </a:lnTo>
                    <a:lnTo>
                      <a:pt x="140" y="162"/>
                    </a:lnTo>
                    <a:lnTo>
                      <a:pt x="140" y="160"/>
                    </a:lnTo>
                    <a:lnTo>
                      <a:pt x="142" y="154"/>
                    </a:lnTo>
                    <a:lnTo>
                      <a:pt x="142" y="152"/>
                    </a:lnTo>
                    <a:lnTo>
                      <a:pt x="146" y="152"/>
                    </a:lnTo>
                    <a:lnTo>
                      <a:pt x="151" y="150"/>
                    </a:lnTo>
                    <a:lnTo>
                      <a:pt x="153" y="148"/>
                    </a:lnTo>
                    <a:lnTo>
                      <a:pt x="155" y="144"/>
                    </a:lnTo>
                    <a:lnTo>
                      <a:pt x="157" y="146"/>
                    </a:lnTo>
                    <a:lnTo>
                      <a:pt x="160" y="146"/>
                    </a:lnTo>
                    <a:lnTo>
                      <a:pt x="162" y="144"/>
                    </a:lnTo>
                    <a:lnTo>
                      <a:pt x="164" y="146"/>
                    </a:lnTo>
                    <a:lnTo>
                      <a:pt x="166" y="150"/>
                    </a:lnTo>
                    <a:lnTo>
                      <a:pt x="169" y="152"/>
                    </a:lnTo>
                    <a:lnTo>
                      <a:pt x="171" y="148"/>
                    </a:lnTo>
                    <a:lnTo>
                      <a:pt x="175" y="148"/>
                    </a:lnTo>
                    <a:lnTo>
                      <a:pt x="180" y="148"/>
                    </a:lnTo>
                    <a:lnTo>
                      <a:pt x="186" y="146"/>
                    </a:lnTo>
                    <a:lnTo>
                      <a:pt x="195" y="144"/>
                    </a:lnTo>
                    <a:lnTo>
                      <a:pt x="204" y="142"/>
                    </a:lnTo>
                    <a:lnTo>
                      <a:pt x="213" y="138"/>
                    </a:lnTo>
                    <a:lnTo>
                      <a:pt x="220" y="138"/>
                    </a:lnTo>
                    <a:lnTo>
                      <a:pt x="222" y="136"/>
                    </a:lnTo>
                    <a:lnTo>
                      <a:pt x="222" y="128"/>
                    </a:lnTo>
                    <a:lnTo>
                      <a:pt x="226" y="126"/>
                    </a:lnTo>
                    <a:lnTo>
                      <a:pt x="226" y="90"/>
                    </a:lnTo>
                    <a:lnTo>
                      <a:pt x="217" y="92"/>
                    </a:lnTo>
                    <a:lnTo>
                      <a:pt x="213" y="92"/>
                    </a:lnTo>
                    <a:lnTo>
                      <a:pt x="211" y="92"/>
                    </a:lnTo>
                    <a:lnTo>
                      <a:pt x="211" y="90"/>
                    </a:lnTo>
                    <a:lnTo>
                      <a:pt x="211" y="84"/>
                    </a:lnTo>
                    <a:lnTo>
                      <a:pt x="208" y="82"/>
                    </a:lnTo>
                    <a:lnTo>
                      <a:pt x="211" y="78"/>
                    </a:lnTo>
                    <a:lnTo>
                      <a:pt x="211" y="74"/>
                    </a:lnTo>
                    <a:lnTo>
                      <a:pt x="208" y="74"/>
                    </a:lnTo>
                    <a:lnTo>
                      <a:pt x="206" y="70"/>
                    </a:lnTo>
                    <a:lnTo>
                      <a:pt x="202" y="68"/>
                    </a:lnTo>
                    <a:lnTo>
                      <a:pt x="195" y="66"/>
                    </a:lnTo>
                    <a:lnTo>
                      <a:pt x="193" y="62"/>
                    </a:lnTo>
                    <a:lnTo>
                      <a:pt x="191" y="60"/>
                    </a:lnTo>
                    <a:lnTo>
                      <a:pt x="104" y="0"/>
                    </a:lnTo>
                    <a:lnTo>
                      <a:pt x="80" y="0"/>
                    </a:lnTo>
                    <a:lnTo>
                      <a:pt x="89" y="128"/>
                    </a:lnTo>
                    <a:lnTo>
                      <a:pt x="91" y="128"/>
                    </a:lnTo>
                    <a:lnTo>
                      <a:pt x="93" y="130"/>
                    </a:lnTo>
                    <a:lnTo>
                      <a:pt x="93" y="132"/>
                    </a:lnTo>
                    <a:lnTo>
                      <a:pt x="89" y="140"/>
                    </a:lnTo>
                    <a:lnTo>
                      <a:pt x="38" y="140"/>
                    </a:lnTo>
                    <a:lnTo>
                      <a:pt x="35" y="138"/>
                    </a:lnTo>
                    <a:lnTo>
                      <a:pt x="33" y="138"/>
                    </a:lnTo>
                    <a:lnTo>
                      <a:pt x="31" y="140"/>
                    </a:lnTo>
                    <a:lnTo>
                      <a:pt x="31" y="144"/>
                    </a:lnTo>
                    <a:lnTo>
                      <a:pt x="31" y="146"/>
                    </a:lnTo>
                    <a:lnTo>
                      <a:pt x="27" y="146"/>
                    </a:lnTo>
                    <a:lnTo>
                      <a:pt x="20" y="146"/>
                    </a:lnTo>
                    <a:lnTo>
                      <a:pt x="11" y="144"/>
                    </a:lnTo>
                    <a:lnTo>
                      <a:pt x="9" y="146"/>
                    </a:lnTo>
                    <a:lnTo>
                      <a:pt x="9" y="150"/>
                    </a:lnTo>
                    <a:lnTo>
                      <a:pt x="7" y="154"/>
                    </a:lnTo>
                    <a:lnTo>
                      <a:pt x="7" y="156"/>
                    </a:lnTo>
                    <a:lnTo>
                      <a:pt x="7" y="158"/>
                    </a:lnTo>
                    <a:lnTo>
                      <a:pt x="2" y="158"/>
                    </a:lnTo>
                    <a:lnTo>
                      <a:pt x="0" y="158"/>
                    </a:lnTo>
                    <a:lnTo>
                      <a:pt x="0" y="162"/>
                    </a:lnTo>
                    <a:lnTo>
                      <a:pt x="0" y="164"/>
                    </a:lnTo>
                    <a:lnTo>
                      <a:pt x="2" y="166"/>
                    </a:lnTo>
                    <a:lnTo>
                      <a:pt x="2" y="168"/>
                    </a:lnTo>
                    <a:lnTo>
                      <a:pt x="2" y="172"/>
                    </a:lnTo>
                    <a:lnTo>
                      <a:pt x="0" y="177"/>
                    </a:lnTo>
                    <a:lnTo>
                      <a:pt x="2" y="182"/>
                    </a:lnTo>
                    <a:lnTo>
                      <a:pt x="4" y="184"/>
                    </a:lnTo>
                    <a:lnTo>
                      <a:pt x="7" y="188"/>
                    </a:lnTo>
                    <a:lnTo>
                      <a:pt x="7" y="195"/>
                    </a:lnTo>
                    <a:lnTo>
                      <a:pt x="9" y="201"/>
                    </a:lnTo>
                    <a:lnTo>
                      <a:pt x="11" y="201"/>
                    </a:lnTo>
                    <a:lnTo>
                      <a:pt x="13" y="199"/>
                    </a:lnTo>
                    <a:lnTo>
                      <a:pt x="16" y="199"/>
                    </a:lnTo>
                    <a:lnTo>
                      <a:pt x="20" y="201"/>
                    </a:lnTo>
                    <a:lnTo>
                      <a:pt x="22" y="201"/>
                    </a:lnTo>
                    <a:lnTo>
                      <a:pt x="24" y="199"/>
                    </a:lnTo>
                    <a:lnTo>
                      <a:pt x="27" y="197"/>
                    </a:lnTo>
                    <a:lnTo>
                      <a:pt x="27" y="199"/>
                    </a:lnTo>
                    <a:lnTo>
                      <a:pt x="29" y="199"/>
                    </a:lnTo>
                    <a:lnTo>
                      <a:pt x="33" y="199"/>
                    </a:lnTo>
                    <a:lnTo>
                      <a:pt x="38" y="199"/>
                    </a:lnTo>
                    <a:lnTo>
                      <a:pt x="38" y="201"/>
                    </a:lnTo>
                    <a:lnTo>
                      <a:pt x="40" y="207"/>
                    </a:lnTo>
                    <a:lnTo>
                      <a:pt x="40" y="211"/>
                    </a:lnTo>
                    <a:lnTo>
                      <a:pt x="38" y="213"/>
                    </a:lnTo>
                    <a:lnTo>
                      <a:pt x="38" y="215"/>
                    </a:lnTo>
                    <a:lnTo>
                      <a:pt x="42" y="217"/>
                    </a:lnTo>
                    <a:lnTo>
                      <a:pt x="42" y="221"/>
                    </a:lnTo>
                    <a:lnTo>
                      <a:pt x="42" y="223"/>
                    </a:lnTo>
                    <a:lnTo>
                      <a:pt x="44" y="223"/>
                    </a:lnTo>
                    <a:lnTo>
                      <a:pt x="49" y="223"/>
                    </a:lnTo>
                    <a:lnTo>
                      <a:pt x="38" y="229"/>
                    </a:lnTo>
                    <a:lnTo>
                      <a:pt x="40" y="231"/>
                    </a:lnTo>
                    <a:lnTo>
                      <a:pt x="44" y="229"/>
                    </a:lnTo>
                    <a:lnTo>
                      <a:pt x="47" y="231"/>
                    </a:lnTo>
                    <a:lnTo>
                      <a:pt x="49" y="231"/>
                    </a:lnTo>
                    <a:lnTo>
                      <a:pt x="51" y="233"/>
                    </a:lnTo>
                    <a:lnTo>
                      <a:pt x="53" y="233"/>
                    </a:lnTo>
                    <a:lnTo>
                      <a:pt x="55" y="239"/>
                    </a:lnTo>
                    <a:lnTo>
                      <a:pt x="60" y="241"/>
                    </a:lnTo>
                    <a:lnTo>
                      <a:pt x="62" y="241"/>
                    </a:lnTo>
                    <a:lnTo>
                      <a:pt x="64" y="2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6" name="Freeform 1056"/>
              <p:cNvSpPr>
                <a:spLocks/>
              </p:cNvSpPr>
              <p:nvPr/>
            </p:nvSpPr>
            <p:spPr bwMode="auto">
              <a:xfrm>
                <a:off x="2548" y="2036"/>
                <a:ext cx="226" cy="243"/>
              </a:xfrm>
              <a:custGeom>
                <a:avLst/>
                <a:gdLst>
                  <a:gd name="T0" fmla="*/ 64 w 226"/>
                  <a:gd name="T1" fmla="*/ 241 h 243"/>
                  <a:gd name="T2" fmla="*/ 73 w 226"/>
                  <a:gd name="T3" fmla="*/ 237 h 243"/>
                  <a:gd name="T4" fmla="*/ 78 w 226"/>
                  <a:gd name="T5" fmla="*/ 231 h 243"/>
                  <a:gd name="T6" fmla="*/ 84 w 226"/>
                  <a:gd name="T7" fmla="*/ 235 h 243"/>
                  <a:gd name="T8" fmla="*/ 89 w 226"/>
                  <a:gd name="T9" fmla="*/ 229 h 243"/>
                  <a:gd name="T10" fmla="*/ 91 w 226"/>
                  <a:gd name="T11" fmla="*/ 215 h 243"/>
                  <a:gd name="T12" fmla="*/ 93 w 226"/>
                  <a:gd name="T13" fmla="*/ 207 h 243"/>
                  <a:gd name="T14" fmla="*/ 95 w 226"/>
                  <a:gd name="T15" fmla="*/ 199 h 243"/>
                  <a:gd name="T16" fmla="*/ 104 w 226"/>
                  <a:gd name="T17" fmla="*/ 197 h 243"/>
                  <a:gd name="T18" fmla="*/ 111 w 226"/>
                  <a:gd name="T19" fmla="*/ 182 h 243"/>
                  <a:gd name="T20" fmla="*/ 126 w 226"/>
                  <a:gd name="T21" fmla="*/ 176 h 243"/>
                  <a:gd name="T22" fmla="*/ 133 w 226"/>
                  <a:gd name="T23" fmla="*/ 164 h 243"/>
                  <a:gd name="T24" fmla="*/ 140 w 226"/>
                  <a:gd name="T25" fmla="*/ 160 h 243"/>
                  <a:gd name="T26" fmla="*/ 146 w 226"/>
                  <a:gd name="T27" fmla="*/ 152 h 243"/>
                  <a:gd name="T28" fmla="*/ 155 w 226"/>
                  <a:gd name="T29" fmla="*/ 144 h 243"/>
                  <a:gd name="T30" fmla="*/ 162 w 226"/>
                  <a:gd name="T31" fmla="*/ 144 h 243"/>
                  <a:gd name="T32" fmla="*/ 169 w 226"/>
                  <a:gd name="T33" fmla="*/ 152 h 243"/>
                  <a:gd name="T34" fmla="*/ 180 w 226"/>
                  <a:gd name="T35" fmla="*/ 148 h 243"/>
                  <a:gd name="T36" fmla="*/ 204 w 226"/>
                  <a:gd name="T37" fmla="*/ 142 h 243"/>
                  <a:gd name="T38" fmla="*/ 222 w 226"/>
                  <a:gd name="T39" fmla="*/ 136 h 243"/>
                  <a:gd name="T40" fmla="*/ 226 w 226"/>
                  <a:gd name="T41" fmla="*/ 90 h 243"/>
                  <a:gd name="T42" fmla="*/ 211 w 226"/>
                  <a:gd name="T43" fmla="*/ 92 h 243"/>
                  <a:gd name="T44" fmla="*/ 208 w 226"/>
                  <a:gd name="T45" fmla="*/ 82 h 243"/>
                  <a:gd name="T46" fmla="*/ 208 w 226"/>
                  <a:gd name="T47" fmla="*/ 74 h 243"/>
                  <a:gd name="T48" fmla="*/ 195 w 226"/>
                  <a:gd name="T49" fmla="*/ 66 h 243"/>
                  <a:gd name="T50" fmla="*/ 104 w 226"/>
                  <a:gd name="T51" fmla="*/ 0 h 243"/>
                  <a:gd name="T52" fmla="*/ 91 w 226"/>
                  <a:gd name="T53" fmla="*/ 128 h 243"/>
                  <a:gd name="T54" fmla="*/ 89 w 226"/>
                  <a:gd name="T55" fmla="*/ 140 h 243"/>
                  <a:gd name="T56" fmla="*/ 33 w 226"/>
                  <a:gd name="T57" fmla="*/ 138 h 243"/>
                  <a:gd name="T58" fmla="*/ 31 w 226"/>
                  <a:gd name="T59" fmla="*/ 146 h 243"/>
                  <a:gd name="T60" fmla="*/ 11 w 226"/>
                  <a:gd name="T61" fmla="*/ 144 h 243"/>
                  <a:gd name="T62" fmla="*/ 7 w 226"/>
                  <a:gd name="T63" fmla="*/ 154 h 243"/>
                  <a:gd name="T64" fmla="*/ 2 w 226"/>
                  <a:gd name="T65" fmla="*/ 158 h 243"/>
                  <a:gd name="T66" fmla="*/ 0 w 226"/>
                  <a:gd name="T67" fmla="*/ 164 h 243"/>
                  <a:gd name="T68" fmla="*/ 2 w 226"/>
                  <a:gd name="T69" fmla="*/ 172 h 243"/>
                  <a:gd name="T70" fmla="*/ 4 w 226"/>
                  <a:gd name="T71" fmla="*/ 184 h 243"/>
                  <a:gd name="T72" fmla="*/ 9 w 226"/>
                  <a:gd name="T73" fmla="*/ 201 h 243"/>
                  <a:gd name="T74" fmla="*/ 16 w 226"/>
                  <a:gd name="T75" fmla="*/ 199 h 243"/>
                  <a:gd name="T76" fmla="*/ 24 w 226"/>
                  <a:gd name="T77" fmla="*/ 199 h 243"/>
                  <a:gd name="T78" fmla="*/ 29 w 226"/>
                  <a:gd name="T79" fmla="*/ 199 h 243"/>
                  <a:gd name="T80" fmla="*/ 38 w 226"/>
                  <a:gd name="T81" fmla="*/ 201 h 243"/>
                  <a:gd name="T82" fmla="*/ 38 w 226"/>
                  <a:gd name="T83" fmla="*/ 213 h 243"/>
                  <a:gd name="T84" fmla="*/ 42 w 226"/>
                  <a:gd name="T85" fmla="*/ 221 h 243"/>
                  <a:gd name="T86" fmla="*/ 49 w 226"/>
                  <a:gd name="T87" fmla="*/ 223 h 243"/>
                  <a:gd name="T88" fmla="*/ 44 w 226"/>
                  <a:gd name="T89" fmla="*/ 229 h 243"/>
                  <a:gd name="T90" fmla="*/ 51 w 226"/>
                  <a:gd name="T91" fmla="*/ 233 h 243"/>
                  <a:gd name="T92" fmla="*/ 60 w 226"/>
                  <a:gd name="T93"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6" h="243">
                    <a:moveTo>
                      <a:pt x="64" y="243"/>
                    </a:moveTo>
                    <a:lnTo>
                      <a:pt x="64" y="243"/>
                    </a:lnTo>
                    <a:lnTo>
                      <a:pt x="64" y="241"/>
                    </a:lnTo>
                    <a:lnTo>
                      <a:pt x="69" y="237"/>
                    </a:lnTo>
                    <a:lnTo>
                      <a:pt x="71" y="237"/>
                    </a:lnTo>
                    <a:lnTo>
                      <a:pt x="73" y="237"/>
                    </a:lnTo>
                    <a:lnTo>
                      <a:pt x="73" y="239"/>
                    </a:lnTo>
                    <a:lnTo>
                      <a:pt x="75" y="233"/>
                    </a:lnTo>
                    <a:lnTo>
                      <a:pt x="78" y="231"/>
                    </a:lnTo>
                    <a:lnTo>
                      <a:pt x="80" y="233"/>
                    </a:lnTo>
                    <a:lnTo>
                      <a:pt x="82" y="233"/>
                    </a:lnTo>
                    <a:lnTo>
                      <a:pt x="84" y="235"/>
                    </a:lnTo>
                    <a:lnTo>
                      <a:pt x="86" y="233"/>
                    </a:lnTo>
                    <a:lnTo>
                      <a:pt x="86" y="231"/>
                    </a:lnTo>
                    <a:lnTo>
                      <a:pt x="89" y="229"/>
                    </a:lnTo>
                    <a:lnTo>
                      <a:pt x="91" y="225"/>
                    </a:lnTo>
                    <a:lnTo>
                      <a:pt x="91" y="219"/>
                    </a:lnTo>
                    <a:lnTo>
                      <a:pt x="91" y="215"/>
                    </a:lnTo>
                    <a:lnTo>
                      <a:pt x="93" y="213"/>
                    </a:lnTo>
                    <a:lnTo>
                      <a:pt x="95" y="211"/>
                    </a:lnTo>
                    <a:lnTo>
                      <a:pt x="93" y="207"/>
                    </a:lnTo>
                    <a:lnTo>
                      <a:pt x="93" y="203"/>
                    </a:lnTo>
                    <a:lnTo>
                      <a:pt x="95" y="201"/>
                    </a:lnTo>
                    <a:lnTo>
                      <a:pt x="95" y="199"/>
                    </a:lnTo>
                    <a:lnTo>
                      <a:pt x="100" y="197"/>
                    </a:lnTo>
                    <a:lnTo>
                      <a:pt x="102" y="197"/>
                    </a:lnTo>
                    <a:lnTo>
                      <a:pt x="104" y="197"/>
                    </a:lnTo>
                    <a:lnTo>
                      <a:pt x="106" y="188"/>
                    </a:lnTo>
                    <a:lnTo>
                      <a:pt x="109" y="184"/>
                    </a:lnTo>
                    <a:lnTo>
                      <a:pt x="111" y="182"/>
                    </a:lnTo>
                    <a:lnTo>
                      <a:pt x="118" y="177"/>
                    </a:lnTo>
                    <a:lnTo>
                      <a:pt x="122" y="177"/>
                    </a:lnTo>
                    <a:lnTo>
                      <a:pt x="126" y="176"/>
                    </a:lnTo>
                    <a:lnTo>
                      <a:pt x="129" y="172"/>
                    </a:lnTo>
                    <a:lnTo>
                      <a:pt x="129" y="168"/>
                    </a:lnTo>
                    <a:lnTo>
                      <a:pt x="133" y="164"/>
                    </a:lnTo>
                    <a:lnTo>
                      <a:pt x="137" y="162"/>
                    </a:lnTo>
                    <a:lnTo>
                      <a:pt x="140" y="162"/>
                    </a:lnTo>
                    <a:lnTo>
                      <a:pt x="140" y="160"/>
                    </a:lnTo>
                    <a:lnTo>
                      <a:pt x="142" y="154"/>
                    </a:lnTo>
                    <a:lnTo>
                      <a:pt x="142" y="152"/>
                    </a:lnTo>
                    <a:lnTo>
                      <a:pt x="146" y="152"/>
                    </a:lnTo>
                    <a:lnTo>
                      <a:pt x="151" y="150"/>
                    </a:lnTo>
                    <a:lnTo>
                      <a:pt x="153" y="148"/>
                    </a:lnTo>
                    <a:lnTo>
                      <a:pt x="155" y="144"/>
                    </a:lnTo>
                    <a:lnTo>
                      <a:pt x="157" y="146"/>
                    </a:lnTo>
                    <a:lnTo>
                      <a:pt x="160" y="146"/>
                    </a:lnTo>
                    <a:lnTo>
                      <a:pt x="162" y="144"/>
                    </a:lnTo>
                    <a:lnTo>
                      <a:pt x="164" y="146"/>
                    </a:lnTo>
                    <a:lnTo>
                      <a:pt x="166" y="150"/>
                    </a:lnTo>
                    <a:lnTo>
                      <a:pt x="169" y="152"/>
                    </a:lnTo>
                    <a:lnTo>
                      <a:pt x="171" y="148"/>
                    </a:lnTo>
                    <a:lnTo>
                      <a:pt x="175" y="148"/>
                    </a:lnTo>
                    <a:lnTo>
                      <a:pt x="180" y="148"/>
                    </a:lnTo>
                    <a:lnTo>
                      <a:pt x="186" y="146"/>
                    </a:lnTo>
                    <a:lnTo>
                      <a:pt x="195" y="144"/>
                    </a:lnTo>
                    <a:lnTo>
                      <a:pt x="204" y="142"/>
                    </a:lnTo>
                    <a:lnTo>
                      <a:pt x="213" y="138"/>
                    </a:lnTo>
                    <a:lnTo>
                      <a:pt x="220" y="138"/>
                    </a:lnTo>
                    <a:lnTo>
                      <a:pt x="222" y="136"/>
                    </a:lnTo>
                    <a:lnTo>
                      <a:pt x="222" y="128"/>
                    </a:lnTo>
                    <a:lnTo>
                      <a:pt x="226" y="126"/>
                    </a:lnTo>
                    <a:lnTo>
                      <a:pt x="226" y="90"/>
                    </a:lnTo>
                    <a:lnTo>
                      <a:pt x="217" y="92"/>
                    </a:lnTo>
                    <a:lnTo>
                      <a:pt x="213" y="92"/>
                    </a:lnTo>
                    <a:lnTo>
                      <a:pt x="211" y="92"/>
                    </a:lnTo>
                    <a:lnTo>
                      <a:pt x="211" y="90"/>
                    </a:lnTo>
                    <a:lnTo>
                      <a:pt x="211" y="84"/>
                    </a:lnTo>
                    <a:lnTo>
                      <a:pt x="208" y="82"/>
                    </a:lnTo>
                    <a:lnTo>
                      <a:pt x="211" y="78"/>
                    </a:lnTo>
                    <a:lnTo>
                      <a:pt x="211" y="74"/>
                    </a:lnTo>
                    <a:lnTo>
                      <a:pt x="208" y="74"/>
                    </a:lnTo>
                    <a:lnTo>
                      <a:pt x="206" y="70"/>
                    </a:lnTo>
                    <a:lnTo>
                      <a:pt x="202" y="68"/>
                    </a:lnTo>
                    <a:lnTo>
                      <a:pt x="195" y="66"/>
                    </a:lnTo>
                    <a:lnTo>
                      <a:pt x="193" y="62"/>
                    </a:lnTo>
                    <a:lnTo>
                      <a:pt x="191" y="60"/>
                    </a:lnTo>
                    <a:lnTo>
                      <a:pt x="104" y="0"/>
                    </a:lnTo>
                    <a:lnTo>
                      <a:pt x="80" y="0"/>
                    </a:lnTo>
                    <a:lnTo>
                      <a:pt x="89" y="128"/>
                    </a:lnTo>
                    <a:lnTo>
                      <a:pt x="91" y="128"/>
                    </a:lnTo>
                    <a:lnTo>
                      <a:pt x="93" y="130"/>
                    </a:lnTo>
                    <a:lnTo>
                      <a:pt x="93" y="132"/>
                    </a:lnTo>
                    <a:lnTo>
                      <a:pt x="89" y="140"/>
                    </a:lnTo>
                    <a:lnTo>
                      <a:pt x="38" y="140"/>
                    </a:lnTo>
                    <a:lnTo>
                      <a:pt x="35" y="138"/>
                    </a:lnTo>
                    <a:lnTo>
                      <a:pt x="33" y="138"/>
                    </a:lnTo>
                    <a:lnTo>
                      <a:pt x="31" y="140"/>
                    </a:lnTo>
                    <a:lnTo>
                      <a:pt x="31" y="144"/>
                    </a:lnTo>
                    <a:lnTo>
                      <a:pt x="31" y="146"/>
                    </a:lnTo>
                    <a:lnTo>
                      <a:pt x="27" y="146"/>
                    </a:lnTo>
                    <a:lnTo>
                      <a:pt x="20" y="146"/>
                    </a:lnTo>
                    <a:lnTo>
                      <a:pt x="11" y="144"/>
                    </a:lnTo>
                    <a:lnTo>
                      <a:pt x="9" y="146"/>
                    </a:lnTo>
                    <a:lnTo>
                      <a:pt x="9" y="150"/>
                    </a:lnTo>
                    <a:lnTo>
                      <a:pt x="7" y="154"/>
                    </a:lnTo>
                    <a:lnTo>
                      <a:pt x="7" y="156"/>
                    </a:lnTo>
                    <a:lnTo>
                      <a:pt x="7" y="158"/>
                    </a:lnTo>
                    <a:lnTo>
                      <a:pt x="2" y="158"/>
                    </a:lnTo>
                    <a:lnTo>
                      <a:pt x="0" y="158"/>
                    </a:lnTo>
                    <a:lnTo>
                      <a:pt x="0" y="162"/>
                    </a:lnTo>
                    <a:lnTo>
                      <a:pt x="0" y="164"/>
                    </a:lnTo>
                    <a:lnTo>
                      <a:pt x="2" y="166"/>
                    </a:lnTo>
                    <a:lnTo>
                      <a:pt x="2" y="168"/>
                    </a:lnTo>
                    <a:lnTo>
                      <a:pt x="2" y="172"/>
                    </a:lnTo>
                    <a:lnTo>
                      <a:pt x="0" y="177"/>
                    </a:lnTo>
                    <a:lnTo>
                      <a:pt x="2" y="182"/>
                    </a:lnTo>
                    <a:lnTo>
                      <a:pt x="4" y="184"/>
                    </a:lnTo>
                    <a:lnTo>
                      <a:pt x="7" y="188"/>
                    </a:lnTo>
                    <a:lnTo>
                      <a:pt x="7" y="195"/>
                    </a:lnTo>
                    <a:lnTo>
                      <a:pt x="9" y="201"/>
                    </a:lnTo>
                    <a:lnTo>
                      <a:pt x="11" y="201"/>
                    </a:lnTo>
                    <a:lnTo>
                      <a:pt x="13" y="199"/>
                    </a:lnTo>
                    <a:lnTo>
                      <a:pt x="16" y="199"/>
                    </a:lnTo>
                    <a:lnTo>
                      <a:pt x="20" y="201"/>
                    </a:lnTo>
                    <a:lnTo>
                      <a:pt x="22" y="201"/>
                    </a:lnTo>
                    <a:lnTo>
                      <a:pt x="24" y="199"/>
                    </a:lnTo>
                    <a:lnTo>
                      <a:pt x="27" y="197"/>
                    </a:lnTo>
                    <a:lnTo>
                      <a:pt x="27" y="199"/>
                    </a:lnTo>
                    <a:lnTo>
                      <a:pt x="29" y="199"/>
                    </a:lnTo>
                    <a:lnTo>
                      <a:pt x="33" y="199"/>
                    </a:lnTo>
                    <a:lnTo>
                      <a:pt x="38" y="199"/>
                    </a:lnTo>
                    <a:lnTo>
                      <a:pt x="38" y="201"/>
                    </a:lnTo>
                    <a:lnTo>
                      <a:pt x="40" y="207"/>
                    </a:lnTo>
                    <a:lnTo>
                      <a:pt x="40" y="211"/>
                    </a:lnTo>
                    <a:lnTo>
                      <a:pt x="38" y="213"/>
                    </a:lnTo>
                    <a:lnTo>
                      <a:pt x="38" y="215"/>
                    </a:lnTo>
                    <a:lnTo>
                      <a:pt x="42" y="217"/>
                    </a:lnTo>
                    <a:lnTo>
                      <a:pt x="42" y="221"/>
                    </a:lnTo>
                    <a:lnTo>
                      <a:pt x="42" y="223"/>
                    </a:lnTo>
                    <a:lnTo>
                      <a:pt x="44" y="223"/>
                    </a:lnTo>
                    <a:lnTo>
                      <a:pt x="49" y="223"/>
                    </a:lnTo>
                    <a:lnTo>
                      <a:pt x="38" y="229"/>
                    </a:lnTo>
                    <a:lnTo>
                      <a:pt x="40" y="231"/>
                    </a:lnTo>
                    <a:lnTo>
                      <a:pt x="44" y="229"/>
                    </a:lnTo>
                    <a:lnTo>
                      <a:pt x="47" y="231"/>
                    </a:lnTo>
                    <a:lnTo>
                      <a:pt x="49" y="231"/>
                    </a:lnTo>
                    <a:lnTo>
                      <a:pt x="51" y="233"/>
                    </a:lnTo>
                    <a:lnTo>
                      <a:pt x="53" y="233"/>
                    </a:lnTo>
                    <a:lnTo>
                      <a:pt x="55" y="239"/>
                    </a:lnTo>
                    <a:lnTo>
                      <a:pt x="60" y="241"/>
                    </a:lnTo>
                    <a:lnTo>
                      <a:pt x="62" y="241"/>
                    </a:lnTo>
                    <a:lnTo>
                      <a:pt x="64" y="24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1" name="Group 1060"/>
            <p:cNvGrpSpPr>
              <a:grpSpLocks/>
            </p:cNvGrpSpPr>
            <p:nvPr/>
          </p:nvGrpSpPr>
          <p:grpSpPr bwMode="auto">
            <a:xfrm>
              <a:off x="3166" y="2573"/>
              <a:ext cx="47" cy="116"/>
              <a:chOff x="3166" y="2573"/>
              <a:chExt cx="47" cy="116"/>
            </a:xfrm>
            <a:grpFill/>
          </p:grpSpPr>
          <p:sp>
            <p:nvSpPr>
              <p:cNvPr id="2773" name="Freeform 1058"/>
              <p:cNvSpPr>
                <a:spLocks/>
              </p:cNvSpPr>
              <p:nvPr/>
            </p:nvSpPr>
            <p:spPr bwMode="auto">
              <a:xfrm>
                <a:off x="3166" y="2573"/>
                <a:ext cx="47" cy="116"/>
              </a:xfrm>
              <a:custGeom>
                <a:avLst/>
                <a:gdLst>
                  <a:gd name="T0" fmla="*/ 34 w 47"/>
                  <a:gd name="T1" fmla="*/ 73 h 116"/>
                  <a:gd name="T2" fmla="*/ 25 w 47"/>
                  <a:gd name="T3" fmla="*/ 71 h 116"/>
                  <a:gd name="T4" fmla="*/ 27 w 47"/>
                  <a:gd name="T5" fmla="*/ 69 h 116"/>
                  <a:gd name="T6" fmla="*/ 27 w 47"/>
                  <a:gd name="T7" fmla="*/ 65 h 116"/>
                  <a:gd name="T8" fmla="*/ 25 w 47"/>
                  <a:gd name="T9" fmla="*/ 57 h 116"/>
                  <a:gd name="T10" fmla="*/ 20 w 47"/>
                  <a:gd name="T11" fmla="*/ 45 h 116"/>
                  <a:gd name="T12" fmla="*/ 20 w 47"/>
                  <a:gd name="T13" fmla="*/ 41 h 116"/>
                  <a:gd name="T14" fmla="*/ 23 w 47"/>
                  <a:gd name="T15" fmla="*/ 31 h 116"/>
                  <a:gd name="T16" fmla="*/ 25 w 47"/>
                  <a:gd name="T17" fmla="*/ 18 h 116"/>
                  <a:gd name="T18" fmla="*/ 18 w 47"/>
                  <a:gd name="T19" fmla="*/ 6 h 116"/>
                  <a:gd name="T20" fmla="*/ 9 w 47"/>
                  <a:gd name="T21" fmla="*/ 0 h 116"/>
                  <a:gd name="T22" fmla="*/ 14 w 47"/>
                  <a:gd name="T23" fmla="*/ 6 h 116"/>
                  <a:gd name="T24" fmla="*/ 16 w 47"/>
                  <a:gd name="T25" fmla="*/ 12 h 116"/>
                  <a:gd name="T26" fmla="*/ 16 w 47"/>
                  <a:gd name="T27" fmla="*/ 16 h 116"/>
                  <a:gd name="T28" fmla="*/ 16 w 47"/>
                  <a:gd name="T29" fmla="*/ 20 h 116"/>
                  <a:gd name="T30" fmla="*/ 9 w 47"/>
                  <a:gd name="T31" fmla="*/ 25 h 116"/>
                  <a:gd name="T32" fmla="*/ 9 w 47"/>
                  <a:gd name="T33" fmla="*/ 29 h 116"/>
                  <a:gd name="T34" fmla="*/ 9 w 47"/>
                  <a:gd name="T35" fmla="*/ 39 h 116"/>
                  <a:gd name="T36" fmla="*/ 14 w 47"/>
                  <a:gd name="T37" fmla="*/ 41 h 116"/>
                  <a:gd name="T38" fmla="*/ 11 w 47"/>
                  <a:gd name="T39" fmla="*/ 45 h 116"/>
                  <a:gd name="T40" fmla="*/ 2 w 47"/>
                  <a:gd name="T41" fmla="*/ 53 h 116"/>
                  <a:gd name="T42" fmla="*/ 2 w 47"/>
                  <a:gd name="T43" fmla="*/ 63 h 116"/>
                  <a:gd name="T44" fmla="*/ 2 w 47"/>
                  <a:gd name="T45" fmla="*/ 75 h 116"/>
                  <a:gd name="T46" fmla="*/ 9 w 47"/>
                  <a:gd name="T47" fmla="*/ 79 h 116"/>
                  <a:gd name="T48" fmla="*/ 9 w 47"/>
                  <a:gd name="T49" fmla="*/ 84 h 116"/>
                  <a:gd name="T50" fmla="*/ 20 w 47"/>
                  <a:gd name="T51" fmla="*/ 80 h 116"/>
                  <a:gd name="T52" fmla="*/ 23 w 47"/>
                  <a:gd name="T53" fmla="*/ 86 h 116"/>
                  <a:gd name="T54" fmla="*/ 23 w 47"/>
                  <a:gd name="T55" fmla="*/ 96 h 116"/>
                  <a:gd name="T56" fmla="*/ 23 w 47"/>
                  <a:gd name="T57" fmla="*/ 102 h 116"/>
                  <a:gd name="T58" fmla="*/ 34 w 47"/>
                  <a:gd name="T59" fmla="*/ 112 h 116"/>
                  <a:gd name="T60" fmla="*/ 36 w 47"/>
                  <a:gd name="T61" fmla="*/ 116 h 116"/>
                  <a:gd name="T62" fmla="*/ 41 w 47"/>
                  <a:gd name="T63" fmla="*/ 112 h 116"/>
                  <a:gd name="T64" fmla="*/ 38 w 47"/>
                  <a:gd name="T65" fmla="*/ 104 h 116"/>
                  <a:gd name="T66" fmla="*/ 41 w 47"/>
                  <a:gd name="T67" fmla="*/ 98 h 116"/>
                  <a:gd name="T68" fmla="*/ 47 w 47"/>
                  <a:gd name="T69" fmla="*/ 98 h 116"/>
                  <a:gd name="T70" fmla="*/ 47 w 47"/>
                  <a:gd name="T71" fmla="*/ 92 h 116"/>
                  <a:gd name="T72" fmla="*/ 47 w 47"/>
                  <a:gd name="T73" fmla="*/ 86 h 116"/>
                  <a:gd name="T74" fmla="*/ 43 w 47"/>
                  <a:gd name="T75" fmla="*/ 79 h 116"/>
                  <a:gd name="T76" fmla="*/ 36 w 47"/>
                  <a:gd name="T77" fmla="*/ 77 h 116"/>
                  <a:gd name="T78" fmla="*/ 34 w 47"/>
                  <a:gd name="T79" fmla="*/ 7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116">
                    <a:moveTo>
                      <a:pt x="34" y="73"/>
                    </a:moveTo>
                    <a:lnTo>
                      <a:pt x="34" y="73"/>
                    </a:lnTo>
                    <a:lnTo>
                      <a:pt x="32" y="71"/>
                    </a:lnTo>
                    <a:lnTo>
                      <a:pt x="25" y="71"/>
                    </a:lnTo>
                    <a:lnTo>
                      <a:pt x="25" y="69"/>
                    </a:lnTo>
                    <a:lnTo>
                      <a:pt x="27" y="69"/>
                    </a:lnTo>
                    <a:lnTo>
                      <a:pt x="27" y="67"/>
                    </a:lnTo>
                    <a:lnTo>
                      <a:pt x="27" y="65"/>
                    </a:lnTo>
                    <a:lnTo>
                      <a:pt x="23" y="61"/>
                    </a:lnTo>
                    <a:lnTo>
                      <a:pt x="25" y="57"/>
                    </a:lnTo>
                    <a:lnTo>
                      <a:pt x="25" y="53"/>
                    </a:lnTo>
                    <a:lnTo>
                      <a:pt x="20" y="45"/>
                    </a:lnTo>
                    <a:lnTo>
                      <a:pt x="23" y="43"/>
                    </a:lnTo>
                    <a:lnTo>
                      <a:pt x="20" y="41"/>
                    </a:lnTo>
                    <a:lnTo>
                      <a:pt x="20" y="37"/>
                    </a:lnTo>
                    <a:lnTo>
                      <a:pt x="23" y="31"/>
                    </a:lnTo>
                    <a:lnTo>
                      <a:pt x="25" y="24"/>
                    </a:lnTo>
                    <a:lnTo>
                      <a:pt x="25" y="18"/>
                    </a:lnTo>
                    <a:lnTo>
                      <a:pt x="20" y="6"/>
                    </a:lnTo>
                    <a:lnTo>
                      <a:pt x="18" y="6"/>
                    </a:lnTo>
                    <a:lnTo>
                      <a:pt x="20" y="4"/>
                    </a:lnTo>
                    <a:lnTo>
                      <a:pt x="9" y="0"/>
                    </a:lnTo>
                    <a:lnTo>
                      <a:pt x="11" y="4"/>
                    </a:lnTo>
                    <a:lnTo>
                      <a:pt x="14" y="6"/>
                    </a:lnTo>
                    <a:lnTo>
                      <a:pt x="16" y="8"/>
                    </a:lnTo>
                    <a:lnTo>
                      <a:pt x="16" y="12"/>
                    </a:lnTo>
                    <a:lnTo>
                      <a:pt x="16" y="14"/>
                    </a:lnTo>
                    <a:lnTo>
                      <a:pt x="16" y="16"/>
                    </a:lnTo>
                    <a:lnTo>
                      <a:pt x="18" y="18"/>
                    </a:lnTo>
                    <a:lnTo>
                      <a:pt x="16" y="20"/>
                    </a:lnTo>
                    <a:lnTo>
                      <a:pt x="14" y="24"/>
                    </a:lnTo>
                    <a:lnTo>
                      <a:pt x="9" y="25"/>
                    </a:lnTo>
                    <a:lnTo>
                      <a:pt x="9" y="27"/>
                    </a:lnTo>
                    <a:lnTo>
                      <a:pt x="9" y="29"/>
                    </a:lnTo>
                    <a:lnTo>
                      <a:pt x="9" y="37"/>
                    </a:lnTo>
                    <a:lnTo>
                      <a:pt x="9" y="39"/>
                    </a:lnTo>
                    <a:lnTo>
                      <a:pt x="11" y="39"/>
                    </a:lnTo>
                    <a:lnTo>
                      <a:pt x="14" y="41"/>
                    </a:lnTo>
                    <a:lnTo>
                      <a:pt x="14" y="43"/>
                    </a:lnTo>
                    <a:lnTo>
                      <a:pt x="11" y="45"/>
                    </a:lnTo>
                    <a:lnTo>
                      <a:pt x="5" y="49"/>
                    </a:lnTo>
                    <a:lnTo>
                      <a:pt x="2" y="53"/>
                    </a:lnTo>
                    <a:lnTo>
                      <a:pt x="2" y="59"/>
                    </a:lnTo>
                    <a:lnTo>
                      <a:pt x="2" y="63"/>
                    </a:lnTo>
                    <a:lnTo>
                      <a:pt x="0" y="67"/>
                    </a:lnTo>
                    <a:lnTo>
                      <a:pt x="2" y="75"/>
                    </a:lnTo>
                    <a:lnTo>
                      <a:pt x="7" y="77"/>
                    </a:lnTo>
                    <a:lnTo>
                      <a:pt x="9" y="79"/>
                    </a:lnTo>
                    <a:lnTo>
                      <a:pt x="9" y="82"/>
                    </a:lnTo>
                    <a:lnTo>
                      <a:pt x="9" y="84"/>
                    </a:lnTo>
                    <a:lnTo>
                      <a:pt x="11" y="84"/>
                    </a:lnTo>
                    <a:lnTo>
                      <a:pt x="20" y="80"/>
                    </a:lnTo>
                    <a:lnTo>
                      <a:pt x="23" y="82"/>
                    </a:lnTo>
                    <a:lnTo>
                      <a:pt x="23" y="86"/>
                    </a:lnTo>
                    <a:lnTo>
                      <a:pt x="23" y="92"/>
                    </a:lnTo>
                    <a:lnTo>
                      <a:pt x="23" y="96"/>
                    </a:lnTo>
                    <a:lnTo>
                      <a:pt x="20" y="100"/>
                    </a:lnTo>
                    <a:lnTo>
                      <a:pt x="23" y="102"/>
                    </a:lnTo>
                    <a:lnTo>
                      <a:pt x="29" y="110"/>
                    </a:lnTo>
                    <a:lnTo>
                      <a:pt x="34" y="112"/>
                    </a:lnTo>
                    <a:lnTo>
                      <a:pt x="34" y="114"/>
                    </a:lnTo>
                    <a:lnTo>
                      <a:pt x="36" y="116"/>
                    </a:lnTo>
                    <a:lnTo>
                      <a:pt x="41" y="114"/>
                    </a:lnTo>
                    <a:lnTo>
                      <a:pt x="41" y="112"/>
                    </a:lnTo>
                    <a:lnTo>
                      <a:pt x="41" y="110"/>
                    </a:lnTo>
                    <a:lnTo>
                      <a:pt x="38" y="104"/>
                    </a:lnTo>
                    <a:lnTo>
                      <a:pt x="38" y="100"/>
                    </a:lnTo>
                    <a:lnTo>
                      <a:pt x="41" y="98"/>
                    </a:lnTo>
                    <a:lnTo>
                      <a:pt x="45" y="100"/>
                    </a:lnTo>
                    <a:lnTo>
                      <a:pt x="47" y="98"/>
                    </a:lnTo>
                    <a:lnTo>
                      <a:pt x="47" y="96"/>
                    </a:lnTo>
                    <a:lnTo>
                      <a:pt x="47" y="92"/>
                    </a:lnTo>
                    <a:lnTo>
                      <a:pt x="47" y="88"/>
                    </a:lnTo>
                    <a:lnTo>
                      <a:pt x="47" y="86"/>
                    </a:lnTo>
                    <a:lnTo>
                      <a:pt x="47" y="82"/>
                    </a:lnTo>
                    <a:lnTo>
                      <a:pt x="43" y="79"/>
                    </a:lnTo>
                    <a:lnTo>
                      <a:pt x="38" y="79"/>
                    </a:lnTo>
                    <a:lnTo>
                      <a:pt x="36" y="77"/>
                    </a:lnTo>
                    <a:lnTo>
                      <a:pt x="36" y="75"/>
                    </a:lnTo>
                    <a:lnTo>
                      <a:pt x="34" y="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4" name="Freeform 1059"/>
              <p:cNvSpPr>
                <a:spLocks/>
              </p:cNvSpPr>
              <p:nvPr/>
            </p:nvSpPr>
            <p:spPr bwMode="auto">
              <a:xfrm>
                <a:off x="3166" y="2573"/>
                <a:ext cx="47" cy="116"/>
              </a:xfrm>
              <a:custGeom>
                <a:avLst/>
                <a:gdLst>
                  <a:gd name="T0" fmla="*/ 34 w 47"/>
                  <a:gd name="T1" fmla="*/ 73 h 116"/>
                  <a:gd name="T2" fmla="*/ 25 w 47"/>
                  <a:gd name="T3" fmla="*/ 71 h 116"/>
                  <a:gd name="T4" fmla="*/ 27 w 47"/>
                  <a:gd name="T5" fmla="*/ 69 h 116"/>
                  <a:gd name="T6" fmla="*/ 27 w 47"/>
                  <a:gd name="T7" fmla="*/ 65 h 116"/>
                  <a:gd name="T8" fmla="*/ 25 w 47"/>
                  <a:gd name="T9" fmla="*/ 57 h 116"/>
                  <a:gd name="T10" fmla="*/ 20 w 47"/>
                  <a:gd name="T11" fmla="*/ 45 h 116"/>
                  <a:gd name="T12" fmla="*/ 20 w 47"/>
                  <a:gd name="T13" fmla="*/ 41 h 116"/>
                  <a:gd name="T14" fmla="*/ 23 w 47"/>
                  <a:gd name="T15" fmla="*/ 31 h 116"/>
                  <a:gd name="T16" fmla="*/ 25 w 47"/>
                  <a:gd name="T17" fmla="*/ 18 h 116"/>
                  <a:gd name="T18" fmla="*/ 18 w 47"/>
                  <a:gd name="T19" fmla="*/ 6 h 116"/>
                  <a:gd name="T20" fmla="*/ 9 w 47"/>
                  <a:gd name="T21" fmla="*/ 0 h 116"/>
                  <a:gd name="T22" fmla="*/ 14 w 47"/>
                  <a:gd name="T23" fmla="*/ 6 h 116"/>
                  <a:gd name="T24" fmla="*/ 16 w 47"/>
                  <a:gd name="T25" fmla="*/ 12 h 116"/>
                  <a:gd name="T26" fmla="*/ 16 w 47"/>
                  <a:gd name="T27" fmla="*/ 16 h 116"/>
                  <a:gd name="T28" fmla="*/ 16 w 47"/>
                  <a:gd name="T29" fmla="*/ 20 h 116"/>
                  <a:gd name="T30" fmla="*/ 9 w 47"/>
                  <a:gd name="T31" fmla="*/ 25 h 116"/>
                  <a:gd name="T32" fmla="*/ 9 w 47"/>
                  <a:gd name="T33" fmla="*/ 29 h 116"/>
                  <a:gd name="T34" fmla="*/ 9 w 47"/>
                  <a:gd name="T35" fmla="*/ 39 h 116"/>
                  <a:gd name="T36" fmla="*/ 14 w 47"/>
                  <a:gd name="T37" fmla="*/ 41 h 116"/>
                  <a:gd name="T38" fmla="*/ 11 w 47"/>
                  <a:gd name="T39" fmla="*/ 45 h 116"/>
                  <a:gd name="T40" fmla="*/ 2 w 47"/>
                  <a:gd name="T41" fmla="*/ 53 h 116"/>
                  <a:gd name="T42" fmla="*/ 2 w 47"/>
                  <a:gd name="T43" fmla="*/ 63 h 116"/>
                  <a:gd name="T44" fmla="*/ 2 w 47"/>
                  <a:gd name="T45" fmla="*/ 75 h 116"/>
                  <a:gd name="T46" fmla="*/ 9 w 47"/>
                  <a:gd name="T47" fmla="*/ 79 h 116"/>
                  <a:gd name="T48" fmla="*/ 9 w 47"/>
                  <a:gd name="T49" fmla="*/ 84 h 116"/>
                  <a:gd name="T50" fmla="*/ 20 w 47"/>
                  <a:gd name="T51" fmla="*/ 80 h 116"/>
                  <a:gd name="T52" fmla="*/ 23 w 47"/>
                  <a:gd name="T53" fmla="*/ 86 h 116"/>
                  <a:gd name="T54" fmla="*/ 23 w 47"/>
                  <a:gd name="T55" fmla="*/ 96 h 116"/>
                  <a:gd name="T56" fmla="*/ 23 w 47"/>
                  <a:gd name="T57" fmla="*/ 102 h 116"/>
                  <a:gd name="T58" fmla="*/ 34 w 47"/>
                  <a:gd name="T59" fmla="*/ 112 h 116"/>
                  <a:gd name="T60" fmla="*/ 36 w 47"/>
                  <a:gd name="T61" fmla="*/ 116 h 116"/>
                  <a:gd name="T62" fmla="*/ 41 w 47"/>
                  <a:gd name="T63" fmla="*/ 112 h 116"/>
                  <a:gd name="T64" fmla="*/ 38 w 47"/>
                  <a:gd name="T65" fmla="*/ 104 h 116"/>
                  <a:gd name="T66" fmla="*/ 41 w 47"/>
                  <a:gd name="T67" fmla="*/ 98 h 116"/>
                  <a:gd name="T68" fmla="*/ 47 w 47"/>
                  <a:gd name="T69" fmla="*/ 98 h 116"/>
                  <a:gd name="T70" fmla="*/ 47 w 47"/>
                  <a:gd name="T71" fmla="*/ 92 h 116"/>
                  <a:gd name="T72" fmla="*/ 47 w 47"/>
                  <a:gd name="T73" fmla="*/ 86 h 116"/>
                  <a:gd name="T74" fmla="*/ 43 w 47"/>
                  <a:gd name="T75" fmla="*/ 79 h 116"/>
                  <a:gd name="T76" fmla="*/ 36 w 47"/>
                  <a:gd name="T77" fmla="*/ 77 h 116"/>
                  <a:gd name="T78" fmla="*/ 34 w 47"/>
                  <a:gd name="T79" fmla="*/ 7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116">
                    <a:moveTo>
                      <a:pt x="34" y="73"/>
                    </a:moveTo>
                    <a:lnTo>
                      <a:pt x="34" y="73"/>
                    </a:lnTo>
                    <a:lnTo>
                      <a:pt x="32" y="71"/>
                    </a:lnTo>
                    <a:lnTo>
                      <a:pt x="25" y="71"/>
                    </a:lnTo>
                    <a:lnTo>
                      <a:pt x="25" y="69"/>
                    </a:lnTo>
                    <a:lnTo>
                      <a:pt x="27" y="69"/>
                    </a:lnTo>
                    <a:lnTo>
                      <a:pt x="27" y="67"/>
                    </a:lnTo>
                    <a:lnTo>
                      <a:pt x="27" y="65"/>
                    </a:lnTo>
                    <a:lnTo>
                      <a:pt x="23" y="61"/>
                    </a:lnTo>
                    <a:lnTo>
                      <a:pt x="25" y="57"/>
                    </a:lnTo>
                    <a:lnTo>
                      <a:pt x="25" y="53"/>
                    </a:lnTo>
                    <a:lnTo>
                      <a:pt x="20" y="45"/>
                    </a:lnTo>
                    <a:lnTo>
                      <a:pt x="23" y="43"/>
                    </a:lnTo>
                    <a:lnTo>
                      <a:pt x="20" y="41"/>
                    </a:lnTo>
                    <a:lnTo>
                      <a:pt x="20" y="37"/>
                    </a:lnTo>
                    <a:lnTo>
                      <a:pt x="23" y="31"/>
                    </a:lnTo>
                    <a:lnTo>
                      <a:pt x="25" y="24"/>
                    </a:lnTo>
                    <a:lnTo>
                      <a:pt x="25" y="18"/>
                    </a:lnTo>
                    <a:lnTo>
                      <a:pt x="20" y="6"/>
                    </a:lnTo>
                    <a:lnTo>
                      <a:pt x="18" y="6"/>
                    </a:lnTo>
                    <a:lnTo>
                      <a:pt x="20" y="4"/>
                    </a:lnTo>
                    <a:lnTo>
                      <a:pt x="9" y="0"/>
                    </a:lnTo>
                    <a:lnTo>
                      <a:pt x="11" y="4"/>
                    </a:lnTo>
                    <a:lnTo>
                      <a:pt x="14" y="6"/>
                    </a:lnTo>
                    <a:lnTo>
                      <a:pt x="16" y="8"/>
                    </a:lnTo>
                    <a:lnTo>
                      <a:pt x="16" y="12"/>
                    </a:lnTo>
                    <a:lnTo>
                      <a:pt x="16" y="14"/>
                    </a:lnTo>
                    <a:lnTo>
                      <a:pt x="16" y="16"/>
                    </a:lnTo>
                    <a:lnTo>
                      <a:pt x="18" y="18"/>
                    </a:lnTo>
                    <a:lnTo>
                      <a:pt x="16" y="20"/>
                    </a:lnTo>
                    <a:lnTo>
                      <a:pt x="14" y="24"/>
                    </a:lnTo>
                    <a:lnTo>
                      <a:pt x="9" y="25"/>
                    </a:lnTo>
                    <a:lnTo>
                      <a:pt x="9" y="27"/>
                    </a:lnTo>
                    <a:lnTo>
                      <a:pt x="9" y="29"/>
                    </a:lnTo>
                    <a:lnTo>
                      <a:pt x="9" y="37"/>
                    </a:lnTo>
                    <a:lnTo>
                      <a:pt x="9" y="39"/>
                    </a:lnTo>
                    <a:lnTo>
                      <a:pt x="11" y="39"/>
                    </a:lnTo>
                    <a:lnTo>
                      <a:pt x="14" y="41"/>
                    </a:lnTo>
                    <a:lnTo>
                      <a:pt x="14" y="43"/>
                    </a:lnTo>
                    <a:lnTo>
                      <a:pt x="11" y="45"/>
                    </a:lnTo>
                    <a:lnTo>
                      <a:pt x="5" y="49"/>
                    </a:lnTo>
                    <a:lnTo>
                      <a:pt x="2" y="53"/>
                    </a:lnTo>
                    <a:lnTo>
                      <a:pt x="2" y="59"/>
                    </a:lnTo>
                    <a:lnTo>
                      <a:pt x="2" y="63"/>
                    </a:lnTo>
                    <a:lnTo>
                      <a:pt x="0" y="67"/>
                    </a:lnTo>
                    <a:lnTo>
                      <a:pt x="2" y="75"/>
                    </a:lnTo>
                    <a:lnTo>
                      <a:pt x="7" y="77"/>
                    </a:lnTo>
                    <a:lnTo>
                      <a:pt x="9" y="79"/>
                    </a:lnTo>
                    <a:lnTo>
                      <a:pt x="9" y="82"/>
                    </a:lnTo>
                    <a:lnTo>
                      <a:pt x="9" y="84"/>
                    </a:lnTo>
                    <a:lnTo>
                      <a:pt x="11" y="84"/>
                    </a:lnTo>
                    <a:lnTo>
                      <a:pt x="20" y="80"/>
                    </a:lnTo>
                    <a:lnTo>
                      <a:pt x="23" y="82"/>
                    </a:lnTo>
                    <a:lnTo>
                      <a:pt x="23" y="86"/>
                    </a:lnTo>
                    <a:lnTo>
                      <a:pt x="23" y="92"/>
                    </a:lnTo>
                    <a:lnTo>
                      <a:pt x="23" y="96"/>
                    </a:lnTo>
                    <a:lnTo>
                      <a:pt x="20" y="100"/>
                    </a:lnTo>
                    <a:lnTo>
                      <a:pt x="23" y="102"/>
                    </a:lnTo>
                    <a:lnTo>
                      <a:pt x="29" y="110"/>
                    </a:lnTo>
                    <a:lnTo>
                      <a:pt x="34" y="112"/>
                    </a:lnTo>
                    <a:lnTo>
                      <a:pt x="34" y="114"/>
                    </a:lnTo>
                    <a:lnTo>
                      <a:pt x="36" y="116"/>
                    </a:lnTo>
                    <a:lnTo>
                      <a:pt x="41" y="114"/>
                    </a:lnTo>
                    <a:lnTo>
                      <a:pt x="41" y="112"/>
                    </a:lnTo>
                    <a:lnTo>
                      <a:pt x="41" y="110"/>
                    </a:lnTo>
                    <a:lnTo>
                      <a:pt x="38" y="104"/>
                    </a:lnTo>
                    <a:lnTo>
                      <a:pt x="38" y="100"/>
                    </a:lnTo>
                    <a:lnTo>
                      <a:pt x="41" y="98"/>
                    </a:lnTo>
                    <a:lnTo>
                      <a:pt x="45" y="100"/>
                    </a:lnTo>
                    <a:lnTo>
                      <a:pt x="47" y="98"/>
                    </a:lnTo>
                    <a:lnTo>
                      <a:pt x="47" y="96"/>
                    </a:lnTo>
                    <a:lnTo>
                      <a:pt x="47" y="92"/>
                    </a:lnTo>
                    <a:lnTo>
                      <a:pt x="47" y="88"/>
                    </a:lnTo>
                    <a:lnTo>
                      <a:pt x="47" y="86"/>
                    </a:lnTo>
                    <a:lnTo>
                      <a:pt x="47" y="82"/>
                    </a:lnTo>
                    <a:lnTo>
                      <a:pt x="43" y="79"/>
                    </a:lnTo>
                    <a:lnTo>
                      <a:pt x="38" y="79"/>
                    </a:lnTo>
                    <a:lnTo>
                      <a:pt x="36" y="77"/>
                    </a:lnTo>
                    <a:lnTo>
                      <a:pt x="36" y="75"/>
                    </a:lnTo>
                    <a:lnTo>
                      <a:pt x="34" y="7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2" name="Group 1063"/>
            <p:cNvGrpSpPr>
              <a:grpSpLocks/>
            </p:cNvGrpSpPr>
            <p:nvPr/>
          </p:nvGrpSpPr>
          <p:grpSpPr bwMode="auto">
            <a:xfrm>
              <a:off x="3308" y="2622"/>
              <a:ext cx="105" cy="205"/>
              <a:chOff x="3308" y="2622"/>
              <a:chExt cx="105" cy="205"/>
            </a:xfrm>
            <a:grpFill/>
          </p:grpSpPr>
          <p:sp>
            <p:nvSpPr>
              <p:cNvPr id="2771" name="Freeform 1061"/>
              <p:cNvSpPr>
                <a:spLocks/>
              </p:cNvSpPr>
              <p:nvPr/>
            </p:nvSpPr>
            <p:spPr bwMode="auto">
              <a:xfrm>
                <a:off x="3308" y="2622"/>
                <a:ext cx="105" cy="205"/>
              </a:xfrm>
              <a:custGeom>
                <a:avLst/>
                <a:gdLst>
                  <a:gd name="T0" fmla="*/ 87 w 105"/>
                  <a:gd name="T1" fmla="*/ 0 h 205"/>
                  <a:gd name="T2" fmla="*/ 81 w 105"/>
                  <a:gd name="T3" fmla="*/ 25 h 205"/>
                  <a:gd name="T4" fmla="*/ 70 w 105"/>
                  <a:gd name="T5" fmla="*/ 27 h 205"/>
                  <a:gd name="T6" fmla="*/ 72 w 105"/>
                  <a:gd name="T7" fmla="*/ 29 h 205"/>
                  <a:gd name="T8" fmla="*/ 67 w 105"/>
                  <a:gd name="T9" fmla="*/ 35 h 205"/>
                  <a:gd name="T10" fmla="*/ 65 w 105"/>
                  <a:gd name="T11" fmla="*/ 43 h 205"/>
                  <a:gd name="T12" fmla="*/ 63 w 105"/>
                  <a:gd name="T13" fmla="*/ 41 h 205"/>
                  <a:gd name="T14" fmla="*/ 58 w 105"/>
                  <a:gd name="T15" fmla="*/ 47 h 205"/>
                  <a:gd name="T16" fmla="*/ 56 w 105"/>
                  <a:gd name="T17" fmla="*/ 51 h 205"/>
                  <a:gd name="T18" fmla="*/ 52 w 105"/>
                  <a:gd name="T19" fmla="*/ 49 h 205"/>
                  <a:gd name="T20" fmla="*/ 45 w 105"/>
                  <a:gd name="T21" fmla="*/ 55 h 205"/>
                  <a:gd name="T22" fmla="*/ 38 w 105"/>
                  <a:gd name="T23" fmla="*/ 53 h 205"/>
                  <a:gd name="T24" fmla="*/ 23 w 105"/>
                  <a:gd name="T25" fmla="*/ 65 h 205"/>
                  <a:gd name="T26" fmla="*/ 12 w 105"/>
                  <a:gd name="T27" fmla="*/ 77 h 205"/>
                  <a:gd name="T28" fmla="*/ 12 w 105"/>
                  <a:gd name="T29" fmla="*/ 87 h 205"/>
                  <a:gd name="T30" fmla="*/ 21 w 105"/>
                  <a:gd name="T31" fmla="*/ 108 h 205"/>
                  <a:gd name="T32" fmla="*/ 21 w 105"/>
                  <a:gd name="T33" fmla="*/ 118 h 205"/>
                  <a:gd name="T34" fmla="*/ 9 w 105"/>
                  <a:gd name="T35" fmla="*/ 126 h 205"/>
                  <a:gd name="T36" fmla="*/ 9 w 105"/>
                  <a:gd name="T37" fmla="*/ 134 h 205"/>
                  <a:gd name="T38" fmla="*/ 0 w 105"/>
                  <a:gd name="T39" fmla="*/ 146 h 205"/>
                  <a:gd name="T40" fmla="*/ 0 w 105"/>
                  <a:gd name="T41" fmla="*/ 160 h 205"/>
                  <a:gd name="T42" fmla="*/ 14 w 105"/>
                  <a:gd name="T43" fmla="*/ 188 h 205"/>
                  <a:gd name="T44" fmla="*/ 23 w 105"/>
                  <a:gd name="T45" fmla="*/ 199 h 205"/>
                  <a:gd name="T46" fmla="*/ 34 w 105"/>
                  <a:gd name="T47" fmla="*/ 205 h 205"/>
                  <a:gd name="T48" fmla="*/ 47 w 105"/>
                  <a:gd name="T49" fmla="*/ 201 h 205"/>
                  <a:gd name="T50" fmla="*/ 56 w 105"/>
                  <a:gd name="T51" fmla="*/ 195 h 205"/>
                  <a:gd name="T52" fmla="*/ 61 w 105"/>
                  <a:gd name="T53" fmla="*/ 184 h 205"/>
                  <a:gd name="T54" fmla="*/ 72 w 105"/>
                  <a:gd name="T55" fmla="*/ 150 h 205"/>
                  <a:gd name="T56" fmla="*/ 81 w 105"/>
                  <a:gd name="T57" fmla="*/ 128 h 205"/>
                  <a:gd name="T58" fmla="*/ 78 w 105"/>
                  <a:gd name="T59" fmla="*/ 116 h 205"/>
                  <a:gd name="T60" fmla="*/ 92 w 105"/>
                  <a:gd name="T61" fmla="*/ 89 h 205"/>
                  <a:gd name="T62" fmla="*/ 92 w 105"/>
                  <a:gd name="T63" fmla="*/ 83 h 205"/>
                  <a:gd name="T64" fmla="*/ 96 w 105"/>
                  <a:gd name="T65" fmla="*/ 73 h 205"/>
                  <a:gd name="T66" fmla="*/ 98 w 105"/>
                  <a:gd name="T67" fmla="*/ 69 h 205"/>
                  <a:gd name="T68" fmla="*/ 92 w 105"/>
                  <a:gd name="T69" fmla="*/ 49 h 205"/>
                  <a:gd name="T70" fmla="*/ 98 w 105"/>
                  <a:gd name="T71" fmla="*/ 55 h 205"/>
                  <a:gd name="T72" fmla="*/ 103 w 105"/>
                  <a:gd name="T73" fmla="*/ 51 h 205"/>
                  <a:gd name="T74" fmla="*/ 105 w 105"/>
                  <a:gd name="T75" fmla="*/ 49 h 205"/>
                  <a:gd name="T76" fmla="*/ 103 w 105"/>
                  <a:gd name="T77" fmla="*/ 17 h 205"/>
                  <a:gd name="T78" fmla="*/ 98 w 105"/>
                  <a:gd name="T79" fmla="*/ 7 h 205"/>
                  <a:gd name="T80" fmla="*/ 92 w 105"/>
                  <a:gd name="T81" fmla="*/ 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05">
                    <a:moveTo>
                      <a:pt x="87" y="0"/>
                    </a:moveTo>
                    <a:lnTo>
                      <a:pt x="87" y="0"/>
                    </a:lnTo>
                    <a:lnTo>
                      <a:pt x="83" y="11"/>
                    </a:lnTo>
                    <a:lnTo>
                      <a:pt x="81" y="25"/>
                    </a:lnTo>
                    <a:lnTo>
                      <a:pt x="74" y="25"/>
                    </a:lnTo>
                    <a:lnTo>
                      <a:pt x="70" y="27"/>
                    </a:lnTo>
                    <a:lnTo>
                      <a:pt x="70" y="29"/>
                    </a:lnTo>
                    <a:lnTo>
                      <a:pt x="72" y="29"/>
                    </a:lnTo>
                    <a:lnTo>
                      <a:pt x="72" y="35"/>
                    </a:lnTo>
                    <a:lnTo>
                      <a:pt x="67" y="35"/>
                    </a:lnTo>
                    <a:lnTo>
                      <a:pt x="67" y="37"/>
                    </a:lnTo>
                    <a:lnTo>
                      <a:pt x="65" y="43"/>
                    </a:lnTo>
                    <a:lnTo>
                      <a:pt x="63" y="43"/>
                    </a:lnTo>
                    <a:lnTo>
                      <a:pt x="63" y="41"/>
                    </a:lnTo>
                    <a:lnTo>
                      <a:pt x="58" y="41"/>
                    </a:lnTo>
                    <a:lnTo>
                      <a:pt x="58" y="47"/>
                    </a:lnTo>
                    <a:lnTo>
                      <a:pt x="58" y="51"/>
                    </a:lnTo>
                    <a:lnTo>
                      <a:pt x="56" y="51"/>
                    </a:lnTo>
                    <a:lnTo>
                      <a:pt x="54" y="49"/>
                    </a:lnTo>
                    <a:lnTo>
                      <a:pt x="52" y="49"/>
                    </a:lnTo>
                    <a:lnTo>
                      <a:pt x="47" y="55"/>
                    </a:lnTo>
                    <a:lnTo>
                      <a:pt x="45" y="55"/>
                    </a:lnTo>
                    <a:lnTo>
                      <a:pt x="41" y="55"/>
                    </a:lnTo>
                    <a:lnTo>
                      <a:pt x="38" y="53"/>
                    </a:lnTo>
                    <a:lnTo>
                      <a:pt x="38" y="57"/>
                    </a:lnTo>
                    <a:lnTo>
                      <a:pt x="23" y="65"/>
                    </a:lnTo>
                    <a:lnTo>
                      <a:pt x="16" y="69"/>
                    </a:lnTo>
                    <a:lnTo>
                      <a:pt x="12" y="77"/>
                    </a:lnTo>
                    <a:lnTo>
                      <a:pt x="12" y="81"/>
                    </a:lnTo>
                    <a:lnTo>
                      <a:pt x="12" y="87"/>
                    </a:lnTo>
                    <a:lnTo>
                      <a:pt x="16" y="97"/>
                    </a:lnTo>
                    <a:lnTo>
                      <a:pt x="21" y="108"/>
                    </a:lnTo>
                    <a:lnTo>
                      <a:pt x="21" y="112"/>
                    </a:lnTo>
                    <a:lnTo>
                      <a:pt x="21" y="118"/>
                    </a:lnTo>
                    <a:lnTo>
                      <a:pt x="14" y="122"/>
                    </a:lnTo>
                    <a:lnTo>
                      <a:pt x="9" y="126"/>
                    </a:lnTo>
                    <a:lnTo>
                      <a:pt x="9" y="130"/>
                    </a:lnTo>
                    <a:lnTo>
                      <a:pt x="9" y="134"/>
                    </a:lnTo>
                    <a:lnTo>
                      <a:pt x="3" y="138"/>
                    </a:lnTo>
                    <a:lnTo>
                      <a:pt x="0" y="146"/>
                    </a:lnTo>
                    <a:lnTo>
                      <a:pt x="0" y="150"/>
                    </a:lnTo>
                    <a:lnTo>
                      <a:pt x="0" y="160"/>
                    </a:lnTo>
                    <a:lnTo>
                      <a:pt x="9" y="180"/>
                    </a:lnTo>
                    <a:lnTo>
                      <a:pt x="14" y="188"/>
                    </a:lnTo>
                    <a:lnTo>
                      <a:pt x="16" y="195"/>
                    </a:lnTo>
                    <a:lnTo>
                      <a:pt x="23" y="199"/>
                    </a:lnTo>
                    <a:lnTo>
                      <a:pt x="32" y="205"/>
                    </a:lnTo>
                    <a:lnTo>
                      <a:pt x="34" y="205"/>
                    </a:lnTo>
                    <a:lnTo>
                      <a:pt x="36" y="205"/>
                    </a:lnTo>
                    <a:lnTo>
                      <a:pt x="47" y="201"/>
                    </a:lnTo>
                    <a:lnTo>
                      <a:pt x="52" y="199"/>
                    </a:lnTo>
                    <a:lnTo>
                      <a:pt x="56" y="195"/>
                    </a:lnTo>
                    <a:lnTo>
                      <a:pt x="58" y="189"/>
                    </a:lnTo>
                    <a:lnTo>
                      <a:pt x="61" y="184"/>
                    </a:lnTo>
                    <a:lnTo>
                      <a:pt x="63" y="172"/>
                    </a:lnTo>
                    <a:lnTo>
                      <a:pt x="72" y="150"/>
                    </a:lnTo>
                    <a:lnTo>
                      <a:pt x="76" y="138"/>
                    </a:lnTo>
                    <a:lnTo>
                      <a:pt x="81" y="128"/>
                    </a:lnTo>
                    <a:lnTo>
                      <a:pt x="78" y="120"/>
                    </a:lnTo>
                    <a:lnTo>
                      <a:pt x="78" y="116"/>
                    </a:lnTo>
                    <a:lnTo>
                      <a:pt x="90" y="101"/>
                    </a:lnTo>
                    <a:lnTo>
                      <a:pt x="92" y="89"/>
                    </a:lnTo>
                    <a:lnTo>
                      <a:pt x="92" y="85"/>
                    </a:lnTo>
                    <a:lnTo>
                      <a:pt x="92" y="83"/>
                    </a:lnTo>
                    <a:lnTo>
                      <a:pt x="94" y="79"/>
                    </a:lnTo>
                    <a:lnTo>
                      <a:pt x="96" y="73"/>
                    </a:lnTo>
                    <a:lnTo>
                      <a:pt x="96" y="71"/>
                    </a:lnTo>
                    <a:lnTo>
                      <a:pt x="98" y="69"/>
                    </a:lnTo>
                    <a:lnTo>
                      <a:pt x="98" y="65"/>
                    </a:lnTo>
                    <a:lnTo>
                      <a:pt x="92" y="49"/>
                    </a:lnTo>
                    <a:lnTo>
                      <a:pt x="98" y="49"/>
                    </a:lnTo>
                    <a:lnTo>
                      <a:pt x="98" y="55"/>
                    </a:lnTo>
                    <a:lnTo>
                      <a:pt x="103" y="55"/>
                    </a:lnTo>
                    <a:lnTo>
                      <a:pt x="103" y="51"/>
                    </a:lnTo>
                    <a:lnTo>
                      <a:pt x="103" y="49"/>
                    </a:lnTo>
                    <a:lnTo>
                      <a:pt x="105" y="49"/>
                    </a:lnTo>
                    <a:lnTo>
                      <a:pt x="103" y="29"/>
                    </a:lnTo>
                    <a:lnTo>
                      <a:pt x="103" y="17"/>
                    </a:lnTo>
                    <a:lnTo>
                      <a:pt x="98" y="9"/>
                    </a:lnTo>
                    <a:lnTo>
                      <a:pt x="98" y="7"/>
                    </a:lnTo>
                    <a:lnTo>
                      <a:pt x="96" y="7"/>
                    </a:lnTo>
                    <a:lnTo>
                      <a:pt x="92" y="9"/>
                    </a:lnTo>
                    <a:lnTo>
                      <a:pt x="8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2" name="Freeform 1062"/>
              <p:cNvSpPr>
                <a:spLocks/>
              </p:cNvSpPr>
              <p:nvPr/>
            </p:nvSpPr>
            <p:spPr bwMode="auto">
              <a:xfrm>
                <a:off x="3308" y="2622"/>
                <a:ext cx="105" cy="205"/>
              </a:xfrm>
              <a:custGeom>
                <a:avLst/>
                <a:gdLst>
                  <a:gd name="T0" fmla="*/ 87 w 105"/>
                  <a:gd name="T1" fmla="*/ 0 h 205"/>
                  <a:gd name="T2" fmla="*/ 81 w 105"/>
                  <a:gd name="T3" fmla="*/ 25 h 205"/>
                  <a:gd name="T4" fmla="*/ 70 w 105"/>
                  <a:gd name="T5" fmla="*/ 27 h 205"/>
                  <a:gd name="T6" fmla="*/ 72 w 105"/>
                  <a:gd name="T7" fmla="*/ 29 h 205"/>
                  <a:gd name="T8" fmla="*/ 67 w 105"/>
                  <a:gd name="T9" fmla="*/ 35 h 205"/>
                  <a:gd name="T10" fmla="*/ 65 w 105"/>
                  <a:gd name="T11" fmla="*/ 43 h 205"/>
                  <a:gd name="T12" fmla="*/ 63 w 105"/>
                  <a:gd name="T13" fmla="*/ 41 h 205"/>
                  <a:gd name="T14" fmla="*/ 58 w 105"/>
                  <a:gd name="T15" fmla="*/ 47 h 205"/>
                  <a:gd name="T16" fmla="*/ 56 w 105"/>
                  <a:gd name="T17" fmla="*/ 51 h 205"/>
                  <a:gd name="T18" fmla="*/ 52 w 105"/>
                  <a:gd name="T19" fmla="*/ 49 h 205"/>
                  <a:gd name="T20" fmla="*/ 45 w 105"/>
                  <a:gd name="T21" fmla="*/ 55 h 205"/>
                  <a:gd name="T22" fmla="*/ 38 w 105"/>
                  <a:gd name="T23" fmla="*/ 53 h 205"/>
                  <a:gd name="T24" fmla="*/ 23 w 105"/>
                  <a:gd name="T25" fmla="*/ 65 h 205"/>
                  <a:gd name="T26" fmla="*/ 12 w 105"/>
                  <a:gd name="T27" fmla="*/ 77 h 205"/>
                  <a:gd name="T28" fmla="*/ 12 w 105"/>
                  <a:gd name="T29" fmla="*/ 87 h 205"/>
                  <a:gd name="T30" fmla="*/ 21 w 105"/>
                  <a:gd name="T31" fmla="*/ 108 h 205"/>
                  <a:gd name="T32" fmla="*/ 21 w 105"/>
                  <a:gd name="T33" fmla="*/ 118 h 205"/>
                  <a:gd name="T34" fmla="*/ 9 w 105"/>
                  <a:gd name="T35" fmla="*/ 126 h 205"/>
                  <a:gd name="T36" fmla="*/ 9 w 105"/>
                  <a:gd name="T37" fmla="*/ 134 h 205"/>
                  <a:gd name="T38" fmla="*/ 0 w 105"/>
                  <a:gd name="T39" fmla="*/ 146 h 205"/>
                  <a:gd name="T40" fmla="*/ 0 w 105"/>
                  <a:gd name="T41" fmla="*/ 160 h 205"/>
                  <a:gd name="T42" fmla="*/ 14 w 105"/>
                  <a:gd name="T43" fmla="*/ 188 h 205"/>
                  <a:gd name="T44" fmla="*/ 23 w 105"/>
                  <a:gd name="T45" fmla="*/ 199 h 205"/>
                  <a:gd name="T46" fmla="*/ 34 w 105"/>
                  <a:gd name="T47" fmla="*/ 205 h 205"/>
                  <a:gd name="T48" fmla="*/ 47 w 105"/>
                  <a:gd name="T49" fmla="*/ 201 h 205"/>
                  <a:gd name="T50" fmla="*/ 56 w 105"/>
                  <a:gd name="T51" fmla="*/ 195 h 205"/>
                  <a:gd name="T52" fmla="*/ 61 w 105"/>
                  <a:gd name="T53" fmla="*/ 184 h 205"/>
                  <a:gd name="T54" fmla="*/ 72 w 105"/>
                  <a:gd name="T55" fmla="*/ 150 h 205"/>
                  <a:gd name="T56" fmla="*/ 81 w 105"/>
                  <a:gd name="T57" fmla="*/ 128 h 205"/>
                  <a:gd name="T58" fmla="*/ 78 w 105"/>
                  <a:gd name="T59" fmla="*/ 116 h 205"/>
                  <a:gd name="T60" fmla="*/ 92 w 105"/>
                  <a:gd name="T61" fmla="*/ 89 h 205"/>
                  <a:gd name="T62" fmla="*/ 92 w 105"/>
                  <a:gd name="T63" fmla="*/ 83 h 205"/>
                  <a:gd name="T64" fmla="*/ 96 w 105"/>
                  <a:gd name="T65" fmla="*/ 73 h 205"/>
                  <a:gd name="T66" fmla="*/ 98 w 105"/>
                  <a:gd name="T67" fmla="*/ 69 h 205"/>
                  <a:gd name="T68" fmla="*/ 92 w 105"/>
                  <a:gd name="T69" fmla="*/ 49 h 205"/>
                  <a:gd name="T70" fmla="*/ 98 w 105"/>
                  <a:gd name="T71" fmla="*/ 55 h 205"/>
                  <a:gd name="T72" fmla="*/ 103 w 105"/>
                  <a:gd name="T73" fmla="*/ 51 h 205"/>
                  <a:gd name="T74" fmla="*/ 105 w 105"/>
                  <a:gd name="T75" fmla="*/ 49 h 205"/>
                  <a:gd name="T76" fmla="*/ 103 w 105"/>
                  <a:gd name="T77" fmla="*/ 17 h 205"/>
                  <a:gd name="T78" fmla="*/ 98 w 105"/>
                  <a:gd name="T79" fmla="*/ 7 h 205"/>
                  <a:gd name="T80" fmla="*/ 92 w 105"/>
                  <a:gd name="T81" fmla="*/ 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05">
                    <a:moveTo>
                      <a:pt x="87" y="0"/>
                    </a:moveTo>
                    <a:lnTo>
                      <a:pt x="87" y="0"/>
                    </a:lnTo>
                    <a:lnTo>
                      <a:pt x="83" y="11"/>
                    </a:lnTo>
                    <a:lnTo>
                      <a:pt x="81" y="25"/>
                    </a:lnTo>
                    <a:lnTo>
                      <a:pt x="74" y="25"/>
                    </a:lnTo>
                    <a:lnTo>
                      <a:pt x="70" y="27"/>
                    </a:lnTo>
                    <a:lnTo>
                      <a:pt x="70" y="29"/>
                    </a:lnTo>
                    <a:lnTo>
                      <a:pt x="72" y="29"/>
                    </a:lnTo>
                    <a:lnTo>
                      <a:pt x="72" y="35"/>
                    </a:lnTo>
                    <a:lnTo>
                      <a:pt x="67" y="35"/>
                    </a:lnTo>
                    <a:lnTo>
                      <a:pt x="67" y="37"/>
                    </a:lnTo>
                    <a:lnTo>
                      <a:pt x="65" y="43"/>
                    </a:lnTo>
                    <a:lnTo>
                      <a:pt x="63" y="43"/>
                    </a:lnTo>
                    <a:lnTo>
                      <a:pt x="63" y="41"/>
                    </a:lnTo>
                    <a:lnTo>
                      <a:pt x="58" y="41"/>
                    </a:lnTo>
                    <a:lnTo>
                      <a:pt x="58" y="47"/>
                    </a:lnTo>
                    <a:lnTo>
                      <a:pt x="58" y="51"/>
                    </a:lnTo>
                    <a:lnTo>
                      <a:pt x="56" y="51"/>
                    </a:lnTo>
                    <a:lnTo>
                      <a:pt x="54" y="49"/>
                    </a:lnTo>
                    <a:lnTo>
                      <a:pt x="52" y="49"/>
                    </a:lnTo>
                    <a:lnTo>
                      <a:pt x="47" y="55"/>
                    </a:lnTo>
                    <a:lnTo>
                      <a:pt x="45" y="55"/>
                    </a:lnTo>
                    <a:lnTo>
                      <a:pt x="41" y="55"/>
                    </a:lnTo>
                    <a:lnTo>
                      <a:pt x="38" y="53"/>
                    </a:lnTo>
                    <a:lnTo>
                      <a:pt x="38" y="57"/>
                    </a:lnTo>
                    <a:lnTo>
                      <a:pt x="23" y="65"/>
                    </a:lnTo>
                    <a:lnTo>
                      <a:pt x="16" y="69"/>
                    </a:lnTo>
                    <a:lnTo>
                      <a:pt x="12" y="77"/>
                    </a:lnTo>
                    <a:lnTo>
                      <a:pt x="12" y="81"/>
                    </a:lnTo>
                    <a:lnTo>
                      <a:pt x="12" y="87"/>
                    </a:lnTo>
                    <a:lnTo>
                      <a:pt x="16" y="97"/>
                    </a:lnTo>
                    <a:lnTo>
                      <a:pt x="21" y="108"/>
                    </a:lnTo>
                    <a:lnTo>
                      <a:pt x="21" y="112"/>
                    </a:lnTo>
                    <a:lnTo>
                      <a:pt x="21" y="118"/>
                    </a:lnTo>
                    <a:lnTo>
                      <a:pt x="14" y="122"/>
                    </a:lnTo>
                    <a:lnTo>
                      <a:pt x="9" y="126"/>
                    </a:lnTo>
                    <a:lnTo>
                      <a:pt x="9" y="130"/>
                    </a:lnTo>
                    <a:lnTo>
                      <a:pt x="9" y="134"/>
                    </a:lnTo>
                    <a:lnTo>
                      <a:pt x="3" y="138"/>
                    </a:lnTo>
                    <a:lnTo>
                      <a:pt x="0" y="146"/>
                    </a:lnTo>
                    <a:lnTo>
                      <a:pt x="0" y="150"/>
                    </a:lnTo>
                    <a:lnTo>
                      <a:pt x="0" y="160"/>
                    </a:lnTo>
                    <a:lnTo>
                      <a:pt x="9" y="180"/>
                    </a:lnTo>
                    <a:lnTo>
                      <a:pt x="14" y="188"/>
                    </a:lnTo>
                    <a:lnTo>
                      <a:pt x="16" y="195"/>
                    </a:lnTo>
                    <a:lnTo>
                      <a:pt x="23" y="199"/>
                    </a:lnTo>
                    <a:lnTo>
                      <a:pt x="32" y="205"/>
                    </a:lnTo>
                    <a:lnTo>
                      <a:pt x="34" y="205"/>
                    </a:lnTo>
                    <a:lnTo>
                      <a:pt x="36" y="205"/>
                    </a:lnTo>
                    <a:lnTo>
                      <a:pt x="47" y="201"/>
                    </a:lnTo>
                    <a:lnTo>
                      <a:pt x="52" y="199"/>
                    </a:lnTo>
                    <a:lnTo>
                      <a:pt x="56" y="195"/>
                    </a:lnTo>
                    <a:lnTo>
                      <a:pt x="58" y="189"/>
                    </a:lnTo>
                    <a:lnTo>
                      <a:pt x="61" y="184"/>
                    </a:lnTo>
                    <a:lnTo>
                      <a:pt x="63" y="172"/>
                    </a:lnTo>
                    <a:lnTo>
                      <a:pt x="72" y="150"/>
                    </a:lnTo>
                    <a:lnTo>
                      <a:pt x="76" y="138"/>
                    </a:lnTo>
                    <a:lnTo>
                      <a:pt x="81" y="128"/>
                    </a:lnTo>
                    <a:lnTo>
                      <a:pt x="78" y="120"/>
                    </a:lnTo>
                    <a:lnTo>
                      <a:pt x="78" y="116"/>
                    </a:lnTo>
                    <a:lnTo>
                      <a:pt x="90" y="101"/>
                    </a:lnTo>
                    <a:lnTo>
                      <a:pt x="92" y="89"/>
                    </a:lnTo>
                    <a:lnTo>
                      <a:pt x="92" y="85"/>
                    </a:lnTo>
                    <a:lnTo>
                      <a:pt x="92" y="83"/>
                    </a:lnTo>
                    <a:lnTo>
                      <a:pt x="94" y="79"/>
                    </a:lnTo>
                    <a:lnTo>
                      <a:pt x="96" y="73"/>
                    </a:lnTo>
                    <a:lnTo>
                      <a:pt x="96" y="71"/>
                    </a:lnTo>
                    <a:lnTo>
                      <a:pt x="98" y="69"/>
                    </a:lnTo>
                    <a:lnTo>
                      <a:pt x="98" y="65"/>
                    </a:lnTo>
                    <a:lnTo>
                      <a:pt x="92" y="49"/>
                    </a:lnTo>
                    <a:lnTo>
                      <a:pt x="98" y="49"/>
                    </a:lnTo>
                    <a:lnTo>
                      <a:pt x="98" y="55"/>
                    </a:lnTo>
                    <a:lnTo>
                      <a:pt x="103" y="55"/>
                    </a:lnTo>
                    <a:lnTo>
                      <a:pt x="103" y="51"/>
                    </a:lnTo>
                    <a:lnTo>
                      <a:pt x="103" y="49"/>
                    </a:lnTo>
                    <a:lnTo>
                      <a:pt x="105" y="49"/>
                    </a:lnTo>
                    <a:lnTo>
                      <a:pt x="103" y="29"/>
                    </a:lnTo>
                    <a:lnTo>
                      <a:pt x="103" y="17"/>
                    </a:lnTo>
                    <a:lnTo>
                      <a:pt x="98" y="9"/>
                    </a:lnTo>
                    <a:lnTo>
                      <a:pt x="98" y="7"/>
                    </a:lnTo>
                    <a:lnTo>
                      <a:pt x="96" y="7"/>
                    </a:lnTo>
                    <a:lnTo>
                      <a:pt x="92" y="9"/>
                    </a:lnTo>
                    <a:lnTo>
                      <a:pt x="8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3" name="Group 1066"/>
            <p:cNvGrpSpPr>
              <a:grpSpLocks/>
            </p:cNvGrpSpPr>
            <p:nvPr/>
          </p:nvGrpSpPr>
          <p:grpSpPr bwMode="auto">
            <a:xfrm>
              <a:off x="3005" y="1750"/>
              <a:ext cx="42" cy="34"/>
              <a:chOff x="3005" y="1750"/>
              <a:chExt cx="42" cy="34"/>
            </a:xfrm>
            <a:grpFill/>
          </p:grpSpPr>
          <p:sp>
            <p:nvSpPr>
              <p:cNvPr id="2769" name="Freeform 1064"/>
              <p:cNvSpPr>
                <a:spLocks/>
              </p:cNvSpPr>
              <p:nvPr/>
            </p:nvSpPr>
            <p:spPr bwMode="auto">
              <a:xfrm>
                <a:off x="3005" y="1750"/>
                <a:ext cx="42" cy="34"/>
              </a:xfrm>
              <a:custGeom>
                <a:avLst/>
                <a:gdLst>
                  <a:gd name="T0" fmla="*/ 2 w 42"/>
                  <a:gd name="T1" fmla="*/ 14 h 34"/>
                  <a:gd name="T2" fmla="*/ 2 w 42"/>
                  <a:gd name="T3" fmla="*/ 14 h 34"/>
                  <a:gd name="T4" fmla="*/ 2 w 42"/>
                  <a:gd name="T5" fmla="*/ 18 h 34"/>
                  <a:gd name="T6" fmla="*/ 2 w 42"/>
                  <a:gd name="T7" fmla="*/ 22 h 34"/>
                  <a:gd name="T8" fmla="*/ 0 w 42"/>
                  <a:gd name="T9" fmla="*/ 26 h 34"/>
                  <a:gd name="T10" fmla="*/ 2 w 42"/>
                  <a:gd name="T11" fmla="*/ 28 h 34"/>
                  <a:gd name="T12" fmla="*/ 5 w 42"/>
                  <a:gd name="T13" fmla="*/ 32 h 34"/>
                  <a:gd name="T14" fmla="*/ 7 w 42"/>
                  <a:gd name="T15" fmla="*/ 34 h 34"/>
                  <a:gd name="T16" fmla="*/ 20 w 42"/>
                  <a:gd name="T17" fmla="*/ 32 h 34"/>
                  <a:gd name="T18" fmla="*/ 22 w 42"/>
                  <a:gd name="T19" fmla="*/ 32 h 34"/>
                  <a:gd name="T20" fmla="*/ 25 w 42"/>
                  <a:gd name="T21" fmla="*/ 28 h 34"/>
                  <a:gd name="T22" fmla="*/ 27 w 42"/>
                  <a:gd name="T23" fmla="*/ 28 h 34"/>
                  <a:gd name="T24" fmla="*/ 29 w 42"/>
                  <a:gd name="T25" fmla="*/ 26 h 34"/>
                  <a:gd name="T26" fmla="*/ 29 w 42"/>
                  <a:gd name="T27" fmla="*/ 24 h 34"/>
                  <a:gd name="T28" fmla="*/ 34 w 42"/>
                  <a:gd name="T29" fmla="*/ 24 h 34"/>
                  <a:gd name="T30" fmla="*/ 36 w 42"/>
                  <a:gd name="T31" fmla="*/ 24 h 34"/>
                  <a:gd name="T32" fmla="*/ 38 w 42"/>
                  <a:gd name="T33" fmla="*/ 24 h 34"/>
                  <a:gd name="T34" fmla="*/ 40 w 42"/>
                  <a:gd name="T35" fmla="*/ 24 h 34"/>
                  <a:gd name="T36" fmla="*/ 40 w 42"/>
                  <a:gd name="T37" fmla="*/ 22 h 34"/>
                  <a:gd name="T38" fmla="*/ 40 w 42"/>
                  <a:gd name="T39" fmla="*/ 18 h 34"/>
                  <a:gd name="T40" fmla="*/ 42 w 42"/>
                  <a:gd name="T41" fmla="*/ 18 h 34"/>
                  <a:gd name="T42" fmla="*/ 38 w 42"/>
                  <a:gd name="T43" fmla="*/ 14 h 34"/>
                  <a:gd name="T44" fmla="*/ 40 w 42"/>
                  <a:gd name="T45" fmla="*/ 10 h 34"/>
                  <a:gd name="T46" fmla="*/ 40 w 42"/>
                  <a:gd name="T47" fmla="*/ 6 h 34"/>
                  <a:gd name="T48" fmla="*/ 38 w 42"/>
                  <a:gd name="T49" fmla="*/ 4 h 34"/>
                  <a:gd name="T50" fmla="*/ 36 w 42"/>
                  <a:gd name="T51" fmla="*/ 0 h 34"/>
                  <a:gd name="T52" fmla="*/ 20 w 42"/>
                  <a:gd name="T53" fmla="*/ 4 h 34"/>
                  <a:gd name="T54" fmla="*/ 16 w 42"/>
                  <a:gd name="T55" fmla="*/ 10 h 34"/>
                  <a:gd name="T56" fmla="*/ 9 w 42"/>
                  <a:gd name="T57" fmla="*/ 8 h 34"/>
                  <a:gd name="T58" fmla="*/ 2 w 42"/>
                  <a:gd name="T5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4">
                    <a:moveTo>
                      <a:pt x="2" y="14"/>
                    </a:moveTo>
                    <a:lnTo>
                      <a:pt x="2" y="14"/>
                    </a:lnTo>
                    <a:lnTo>
                      <a:pt x="2" y="18"/>
                    </a:lnTo>
                    <a:lnTo>
                      <a:pt x="2" y="22"/>
                    </a:lnTo>
                    <a:lnTo>
                      <a:pt x="0" y="26"/>
                    </a:lnTo>
                    <a:lnTo>
                      <a:pt x="2" y="28"/>
                    </a:lnTo>
                    <a:lnTo>
                      <a:pt x="5" y="32"/>
                    </a:lnTo>
                    <a:lnTo>
                      <a:pt x="7" y="34"/>
                    </a:lnTo>
                    <a:lnTo>
                      <a:pt x="20" y="32"/>
                    </a:lnTo>
                    <a:lnTo>
                      <a:pt x="22" y="32"/>
                    </a:lnTo>
                    <a:lnTo>
                      <a:pt x="25" y="28"/>
                    </a:lnTo>
                    <a:lnTo>
                      <a:pt x="27" y="28"/>
                    </a:lnTo>
                    <a:lnTo>
                      <a:pt x="29" y="26"/>
                    </a:lnTo>
                    <a:lnTo>
                      <a:pt x="29" y="24"/>
                    </a:lnTo>
                    <a:lnTo>
                      <a:pt x="34" y="24"/>
                    </a:lnTo>
                    <a:lnTo>
                      <a:pt x="36" y="24"/>
                    </a:lnTo>
                    <a:lnTo>
                      <a:pt x="38" y="24"/>
                    </a:lnTo>
                    <a:lnTo>
                      <a:pt x="40" y="24"/>
                    </a:lnTo>
                    <a:lnTo>
                      <a:pt x="40" y="22"/>
                    </a:lnTo>
                    <a:lnTo>
                      <a:pt x="40" y="18"/>
                    </a:lnTo>
                    <a:lnTo>
                      <a:pt x="42" y="18"/>
                    </a:lnTo>
                    <a:lnTo>
                      <a:pt x="38" y="14"/>
                    </a:lnTo>
                    <a:lnTo>
                      <a:pt x="40" y="10"/>
                    </a:lnTo>
                    <a:lnTo>
                      <a:pt x="40" y="6"/>
                    </a:lnTo>
                    <a:lnTo>
                      <a:pt x="38" y="4"/>
                    </a:lnTo>
                    <a:lnTo>
                      <a:pt x="36" y="0"/>
                    </a:lnTo>
                    <a:lnTo>
                      <a:pt x="20" y="4"/>
                    </a:lnTo>
                    <a:lnTo>
                      <a:pt x="16" y="10"/>
                    </a:lnTo>
                    <a:lnTo>
                      <a:pt x="9" y="8"/>
                    </a:lnTo>
                    <a:lnTo>
                      <a:pt x="2"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0" name="Freeform 1065"/>
              <p:cNvSpPr>
                <a:spLocks/>
              </p:cNvSpPr>
              <p:nvPr/>
            </p:nvSpPr>
            <p:spPr bwMode="auto">
              <a:xfrm>
                <a:off x="3005" y="1750"/>
                <a:ext cx="42" cy="34"/>
              </a:xfrm>
              <a:custGeom>
                <a:avLst/>
                <a:gdLst>
                  <a:gd name="T0" fmla="*/ 2 w 42"/>
                  <a:gd name="T1" fmla="*/ 14 h 34"/>
                  <a:gd name="T2" fmla="*/ 2 w 42"/>
                  <a:gd name="T3" fmla="*/ 14 h 34"/>
                  <a:gd name="T4" fmla="*/ 2 w 42"/>
                  <a:gd name="T5" fmla="*/ 18 h 34"/>
                  <a:gd name="T6" fmla="*/ 2 w 42"/>
                  <a:gd name="T7" fmla="*/ 22 h 34"/>
                  <a:gd name="T8" fmla="*/ 0 w 42"/>
                  <a:gd name="T9" fmla="*/ 26 h 34"/>
                  <a:gd name="T10" fmla="*/ 2 w 42"/>
                  <a:gd name="T11" fmla="*/ 28 h 34"/>
                  <a:gd name="T12" fmla="*/ 5 w 42"/>
                  <a:gd name="T13" fmla="*/ 32 h 34"/>
                  <a:gd name="T14" fmla="*/ 7 w 42"/>
                  <a:gd name="T15" fmla="*/ 34 h 34"/>
                  <a:gd name="T16" fmla="*/ 20 w 42"/>
                  <a:gd name="T17" fmla="*/ 32 h 34"/>
                  <a:gd name="T18" fmla="*/ 22 w 42"/>
                  <a:gd name="T19" fmla="*/ 32 h 34"/>
                  <a:gd name="T20" fmla="*/ 25 w 42"/>
                  <a:gd name="T21" fmla="*/ 28 h 34"/>
                  <a:gd name="T22" fmla="*/ 27 w 42"/>
                  <a:gd name="T23" fmla="*/ 28 h 34"/>
                  <a:gd name="T24" fmla="*/ 29 w 42"/>
                  <a:gd name="T25" fmla="*/ 26 h 34"/>
                  <a:gd name="T26" fmla="*/ 29 w 42"/>
                  <a:gd name="T27" fmla="*/ 24 h 34"/>
                  <a:gd name="T28" fmla="*/ 34 w 42"/>
                  <a:gd name="T29" fmla="*/ 24 h 34"/>
                  <a:gd name="T30" fmla="*/ 36 w 42"/>
                  <a:gd name="T31" fmla="*/ 24 h 34"/>
                  <a:gd name="T32" fmla="*/ 38 w 42"/>
                  <a:gd name="T33" fmla="*/ 24 h 34"/>
                  <a:gd name="T34" fmla="*/ 40 w 42"/>
                  <a:gd name="T35" fmla="*/ 24 h 34"/>
                  <a:gd name="T36" fmla="*/ 40 w 42"/>
                  <a:gd name="T37" fmla="*/ 22 h 34"/>
                  <a:gd name="T38" fmla="*/ 40 w 42"/>
                  <a:gd name="T39" fmla="*/ 18 h 34"/>
                  <a:gd name="T40" fmla="*/ 42 w 42"/>
                  <a:gd name="T41" fmla="*/ 18 h 34"/>
                  <a:gd name="T42" fmla="*/ 38 w 42"/>
                  <a:gd name="T43" fmla="*/ 14 h 34"/>
                  <a:gd name="T44" fmla="*/ 40 w 42"/>
                  <a:gd name="T45" fmla="*/ 10 h 34"/>
                  <a:gd name="T46" fmla="*/ 40 w 42"/>
                  <a:gd name="T47" fmla="*/ 6 h 34"/>
                  <a:gd name="T48" fmla="*/ 38 w 42"/>
                  <a:gd name="T49" fmla="*/ 4 h 34"/>
                  <a:gd name="T50" fmla="*/ 36 w 42"/>
                  <a:gd name="T51" fmla="*/ 0 h 34"/>
                  <a:gd name="T52" fmla="*/ 20 w 42"/>
                  <a:gd name="T53" fmla="*/ 4 h 34"/>
                  <a:gd name="T54" fmla="*/ 16 w 42"/>
                  <a:gd name="T55" fmla="*/ 10 h 34"/>
                  <a:gd name="T56" fmla="*/ 9 w 42"/>
                  <a:gd name="T57" fmla="*/ 8 h 34"/>
                  <a:gd name="T58" fmla="*/ 2 w 42"/>
                  <a:gd name="T5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4">
                    <a:moveTo>
                      <a:pt x="2" y="14"/>
                    </a:moveTo>
                    <a:lnTo>
                      <a:pt x="2" y="14"/>
                    </a:lnTo>
                    <a:lnTo>
                      <a:pt x="2" y="18"/>
                    </a:lnTo>
                    <a:lnTo>
                      <a:pt x="2" y="22"/>
                    </a:lnTo>
                    <a:lnTo>
                      <a:pt x="0" y="26"/>
                    </a:lnTo>
                    <a:lnTo>
                      <a:pt x="2" y="28"/>
                    </a:lnTo>
                    <a:lnTo>
                      <a:pt x="5" y="32"/>
                    </a:lnTo>
                    <a:lnTo>
                      <a:pt x="7" y="34"/>
                    </a:lnTo>
                    <a:lnTo>
                      <a:pt x="20" y="32"/>
                    </a:lnTo>
                    <a:lnTo>
                      <a:pt x="22" y="32"/>
                    </a:lnTo>
                    <a:lnTo>
                      <a:pt x="25" y="28"/>
                    </a:lnTo>
                    <a:lnTo>
                      <a:pt x="27" y="28"/>
                    </a:lnTo>
                    <a:lnTo>
                      <a:pt x="29" y="26"/>
                    </a:lnTo>
                    <a:lnTo>
                      <a:pt x="29" y="24"/>
                    </a:lnTo>
                    <a:lnTo>
                      <a:pt x="34" y="24"/>
                    </a:lnTo>
                    <a:lnTo>
                      <a:pt x="36" y="24"/>
                    </a:lnTo>
                    <a:lnTo>
                      <a:pt x="38" y="24"/>
                    </a:lnTo>
                    <a:lnTo>
                      <a:pt x="40" y="24"/>
                    </a:lnTo>
                    <a:lnTo>
                      <a:pt x="40" y="22"/>
                    </a:lnTo>
                    <a:lnTo>
                      <a:pt x="40" y="18"/>
                    </a:lnTo>
                    <a:lnTo>
                      <a:pt x="42" y="18"/>
                    </a:lnTo>
                    <a:lnTo>
                      <a:pt x="38" y="14"/>
                    </a:lnTo>
                    <a:lnTo>
                      <a:pt x="40" y="10"/>
                    </a:lnTo>
                    <a:lnTo>
                      <a:pt x="40" y="6"/>
                    </a:lnTo>
                    <a:lnTo>
                      <a:pt x="38" y="4"/>
                    </a:lnTo>
                    <a:lnTo>
                      <a:pt x="36" y="0"/>
                    </a:lnTo>
                    <a:lnTo>
                      <a:pt x="20" y="4"/>
                    </a:lnTo>
                    <a:lnTo>
                      <a:pt x="16" y="10"/>
                    </a:lnTo>
                    <a:lnTo>
                      <a:pt x="9" y="8"/>
                    </a:lnTo>
                    <a:lnTo>
                      <a:pt x="2"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4" name="Group 1069"/>
            <p:cNvGrpSpPr>
              <a:grpSpLocks/>
            </p:cNvGrpSpPr>
            <p:nvPr/>
          </p:nvGrpSpPr>
          <p:grpSpPr bwMode="auto">
            <a:xfrm>
              <a:off x="2798" y="1609"/>
              <a:ext cx="7" cy="15"/>
              <a:chOff x="2798" y="1609"/>
              <a:chExt cx="7" cy="15"/>
            </a:xfrm>
            <a:grpFill/>
          </p:grpSpPr>
          <p:sp>
            <p:nvSpPr>
              <p:cNvPr id="2767" name="Freeform 1067"/>
              <p:cNvSpPr>
                <a:spLocks/>
              </p:cNvSpPr>
              <p:nvPr/>
            </p:nvSpPr>
            <p:spPr bwMode="auto">
              <a:xfrm>
                <a:off x="2798" y="1609"/>
                <a:ext cx="7" cy="15"/>
              </a:xfrm>
              <a:custGeom>
                <a:avLst/>
                <a:gdLst>
                  <a:gd name="T0" fmla="*/ 2 w 7"/>
                  <a:gd name="T1" fmla="*/ 9 h 15"/>
                  <a:gd name="T2" fmla="*/ 2 w 7"/>
                  <a:gd name="T3" fmla="*/ 9 h 15"/>
                  <a:gd name="T4" fmla="*/ 0 w 7"/>
                  <a:gd name="T5" fmla="*/ 7 h 15"/>
                  <a:gd name="T6" fmla="*/ 2 w 7"/>
                  <a:gd name="T7" fmla="*/ 6 h 15"/>
                  <a:gd name="T8" fmla="*/ 2 w 7"/>
                  <a:gd name="T9" fmla="*/ 2 h 15"/>
                  <a:gd name="T10" fmla="*/ 3 w 7"/>
                  <a:gd name="T11" fmla="*/ 0 h 15"/>
                  <a:gd name="T12" fmla="*/ 5 w 7"/>
                  <a:gd name="T13" fmla="*/ 4 h 15"/>
                  <a:gd name="T14" fmla="*/ 7 w 7"/>
                  <a:gd name="T15" fmla="*/ 6 h 15"/>
                  <a:gd name="T16" fmla="*/ 7 w 7"/>
                  <a:gd name="T17" fmla="*/ 7 h 15"/>
                  <a:gd name="T18" fmla="*/ 5 w 7"/>
                  <a:gd name="T19" fmla="*/ 13 h 15"/>
                  <a:gd name="T20" fmla="*/ 7 w 7"/>
                  <a:gd name="T21" fmla="*/ 15 h 15"/>
                  <a:gd name="T22" fmla="*/ 2 w 7"/>
                  <a:gd name="T23" fmla="*/ 13 h 15"/>
                  <a:gd name="T24" fmla="*/ 2 w 7"/>
                  <a:gd name="T25" fmla="*/ 11 h 15"/>
                  <a:gd name="T26" fmla="*/ 2 w 7"/>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5">
                    <a:moveTo>
                      <a:pt x="2" y="9"/>
                    </a:moveTo>
                    <a:lnTo>
                      <a:pt x="2" y="9"/>
                    </a:lnTo>
                    <a:lnTo>
                      <a:pt x="0" y="7"/>
                    </a:lnTo>
                    <a:lnTo>
                      <a:pt x="2" y="6"/>
                    </a:lnTo>
                    <a:lnTo>
                      <a:pt x="2" y="2"/>
                    </a:lnTo>
                    <a:lnTo>
                      <a:pt x="3" y="0"/>
                    </a:lnTo>
                    <a:lnTo>
                      <a:pt x="5" y="4"/>
                    </a:lnTo>
                    <a:lnTo>
                      <a:pt x="7" y="6"/>
                    </a:lnTo>
                    <a:lnTo>
                      <a:pt x="7" y="7"/>
                    </a:lnTo>
                    <a:lnTo>
                      <a:pt x="5" y="13"/>
                    </a:lnTo>
                    <a:lnTo>
                      <a:pt x="7" y="15"/>
                    </a:lnTo>
                    <a:lnTo>
                      <a:pt x="2" y="13"/>
                    </a:lnTo>
                    <a:lnTo>
                      <a:pt x="2" y="11"/>
                    </a:ln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8" name="Freeform 1068"/>
              <p:cNvSpPr>
                <a:spLocks/>
              </p:cNvSpPr>
              <p:nvPr/>
            </p:nvSpPr>
            <p:spPr bwMode="auto">
              <a:xfrm>
                <a:off x="2798" y="1609"/>
                <a:ext cx="7" cy="15"/>
              </a:xfrm>
              <a:custGeom>
                <a:avLst/>
                <a:gdLst>
                  <a:gd name="T0" fmla="*/ 2 w 7"/>
                  <a:gd name="T1" fmla="*/ 9 h 15"/>
                  <a:gd name="T2" fmla="*/ 2 w 7"/>
                  <a:gd name="T3" fmla="*/ 9 h 15"/>
                  <a:gd name="T4" fmla="*/ 0 w 7"/>
                  <a:gd name="T5" fmla="*/ 7 h 15"/>
                  <a:gd name="T6" fmla="*/ 2 w 7"/>
                  <a:gd name="T7" fmla="*/ 6 h 15"/>
                  <a:gd name="T8" fmla="*/ 2 w 7"/>
                  <a:gd name="T9" fmla="*/ 2 h 15"/>
                  <a:gd name="T10" fmla="*/ 3 w 7"/>
                  <a:gd name="T11" fmla="*/ 0 h 15"/>
                  <a:gd name="T12" fmla="*/ 5 w 7"/>
                  <a:gd name="T13" fmla="*/ 4 h 15"/>
                  <a:gd name="T14" fmla="*/ 7 w 7"/>
                  <a:gd name="T15" fmla="*/ 6 h 15"/>
                  <a:gd name="T16" fmla="*/ 7 w 7"/>
                  <a:gd name="T17" fmla="*/ 7 h 15"/>
                  <a:gd name="T18" fmla="*/ 5 w 7"/>
                  <a:gd name="T19" fmla="*/ 13 h 15"/>
                  <a:gd name="T20" fmla="*/ 7 w 7"/>
                  <a:gd name="T21" fmla="*/ 15 h 15"/>
                  <a:gd name="T22" fmla="*/ 2 w 7"/>
                  <a:gd name="T23" fmla="*/ 13 h 15"/>
                  <a:gd name="T24" fmla="*/ 2 w 7"/>
                  <a:gd name="T25" fmla="*/ 11 h 15"/>
                  <a:gd name="T26" fmla="*/ 2 w 7"/>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5">
                    <a:moveTo>
                      <a:pt x="2" y="9"/>
                    </a:moveTo>
                    <a:lnTo>
                      <a:pt x="2" y="9"/>
                    </a:lnTo>
                    <a:lnTo>
                      <a:pt x="0" y="7"/>
                    </a:lnTo>
                    <a:lnTo>
                      <a:pt x="2" y="6"/>
                    </a:lnTo>
                    <a:lnTo>
                      <a:pt x="2" y="2"/>
                    </a:lnTo>
                    <a:lnTo>
                      <a:pt x="3" y="0"/>
                    </a:lnTo>
                    <a:lnTo>
                      <a:pt x="5" y="4"/>
                    </a:lnTo>
                    <a:lnTo>
                      <a:pt x="7" y="6"/>
                    </a:lnTo>
                    <a:lnTo>
                      <a:pt x="7" y="7"/>
                    </a:lnTo>
                    <a:lnTo>
                      <a:pt x="5" y="13"/>
                    </a:lnTo>
                    <a:lnTo>
                      <a:pt x="7" y="15"/>
                    </a:lnTo>
                    <a:lnTo>
                      <a:pt x="2" y="13"/>
                    </a:lnTo>
                    <a:lnTo>
                      <a:pt x="2" y="11"/>
                    </a:lnTo>
                    <a:lnTo>
                      <a:pt x="2"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5" name="Group 1072"/>
            <p:cNvGrpSpPr>
              <a:grpSpLocks/>
            </p:cNvGrpSpPr>
            <p:nvPr/>
          </p:nvGrpSpPr>
          <p:grpSpPr bwMode="auto">
            <a:xfrm>
              <a:off x="3009" y="1487"/>
              <a:ext cx="82" cy="55"/>
              <a:chOff x="3009" y="1487"/>
              <a:chExt cx="82" cy="55"/>
            </a:xfrm>
            <a:grpFill/>
          </p:grpSpPr>
          <p:sp>
            <p:nvSpPr>
              <p:cNvPr id="2765" name="Freeform 1070"/>
              <p:cNvSpPr>
                <a:spLocks/>
              </p:cNvSpPr>
              <p:nvPr/>
            </p:nvSpPr>
            <p:spPr bwMode="auto">
              <a:xfrm>
                <a:off x="3009" y="1487"/>
                <a:ext cx="82" cy="55"/>
              </a:xfrm>
              <a:custGeom>
                <a:avLst/>
                <a:gdLst>
                  <a:gd name="T0" fmla="*/ 0 w 82"/>
                  <a:gd name="T1" fmla="*/ 26 h 55"/>
                  <a:gd name="T2" fmla="*/ 0 w 82"/>
                  <a:gd name="T3" fmla="*/ 26 h 55"/>
                  <a:gd name="T4" fmla="*/ 11 w 82"/>
                  <a:gd name="T5" fmla="*/ 33 h 55"/>
                  <a:gd name="T6" fmla="*/ 13 w 82"/>
                  <a:gd name="T7" fmla="*/ 35 h 55"/>
                  <a:gd name="T8" fmla="*/ 20 w 82"/>
                  <a:gd name="T9" fmla="*/ 37 h 55"/>
                  <a:gd name="T10" fmla="*/ 27 w 82"/>
                  <a:gd name="T11" fmla="*/ 37 h 55"/>
                  <a:gd name="T12" fmla="*/ 32 w 82"/>
                  <a:gd name="T13" fmla="*/ 49 h 55"/>
                  <a:gd name="T14" fmla="*/ 39 w 82"/>
                  <a:gd name="T15" fmla="*/ 49 h 55"/>
                  <a:gd name="T16" fmla="*/ 50 w 82"/>
                  <a:gd name="T17" fmla="*/ 51 h 55"/>
                  <a:gd name="T18" fmla="*/ 52 w 82"/>
                  <a:gd name="T19" fmla="*/ 53 h 55"/>
                  <a:gd name="T20" fmla="*/ 52 w 82"/>
                  <a:gd name="T21" fmla="*/ 55 h 55"/>
                  <a:gd name="T22" fmla="*/ 59 w 82"/>
                  <a:gd name="T23" fmla="*/ 51 h 55"/>
                  <a:gd name="T24" fmla="*/ 66 w 82"/>
                  <a:gd name="T25" fmla="*/ 51 h 55"/>
                  <a:gd name="T26" fmla="*/ 68 w 82"/>
                  <a:gd name="T27" fmla="*/ 49 h 55"/>
                  <a:gd name="T28" fmla="*/ 68 w 82"/>
                  <a:gd name="T29" fmla="*/ 47 h 55"/>
                  <a:gd name="T30" fmla="*/ 75 w 82"/>
                  <a:gd name="T31" fmla="*/ 47 h 55"/>
                  <a:gd name="T32" fmla="*/ 75 w 82"/>
                  <a:gd name="T33" fmla="*/ 39 h 55"/>
                  <a:gd name="T34" fmla="*/ 75 w 82"/>
                  <a:gd name="T35" fmla="*/ 33 h 55"/>
                  <a:gd name="T36" fmla="*/ 79 w 82"/>
                  <a:gd name="T37" fmla="*/ 28 h 55"/>
                  <a:gd name="T38" fmla="*/ 82 w 82"/>
                  <a:gd name="T39" fmla="*/ 26 h 55"/>
                  <a:gd name="T40" fmla="*/ 82 w 82"/>
                  <a:gd name="T41" fmla="*/ 24 h 55"/>
                  <a:gd name="T42" fmla="*/ 82 w 82"/>
                  <a:gd name="T43" fmla="*/ 22 h 55"/>
                  <a:gd name="T44" fmla="*/ 75 w 82"/>
                  <a:gd name="T45" fmla="*/ 20 h 55"/>
                  <a:gd name="T46" fmla="*/ 68 w 82"/>
                  <a:gd name="T47" fmla="*/ 16 h 55"/>
                  <a:gd name="T48" fmla="*/ 66 w 82"/>
                  <a:gd name="T49" fmla="*/ 14 h 55"/>
                  <a:gd name="T50" fmla="*/ 61 w 82"/>
                  <a:gd name="T51" fmla="*/ 14 h 55"/>
                  <a:gd name="T52" fmla="*/ 57 w 82"/>
                  <a:gd name="T53" fmla="*/ 10 h 55"/>
                  <a:gd name="T54" fmla="*/ 57 w 82"/>
                  <a:gd name="T55" fmla="*/ 8 h 55"/>
                  <a:gd name="T56" fmla="*/ 50 w 82"/>
                  <a:gd name="T57" fmla="*/ 8 h 55"/>
                  <a:gd name="T58" fmla="*/ 45 w 82"/>
                  <a:gd name="T59" fmla="*/ 8 h 55"/>
                  <a:gd name="T60" fmla="*/ 41 w 82"/>
                  <a:gd name="T61" fmla="*/ 6 h 55"/>
                  <a:gd name="T62" fmla="*/ 29 w 82"/>
                  <a:gd name="T63" fmla="*/ 4 h 55"/>
                  <a:gd name="T64" fmla="*/ 20 w 82"/>
                  <a:gd name="T65" fmla="*/ 0 h 55"/>
                  <a:gd name="T66" fmla="*/ 13 w 82"/>
                  <a:gd name="T67" fmla="*/ 0 h 55"/>
                  <a:gd name="T68" fmla="*/ 7 w 82"/>
                  <a:gd name="T69" fmla="*/ 2 h 55"/>
                  <a:gd name="T70" fmla="*/ 2 w 82"/>
                  <a:gd name="T71" fmla="*/ 4 h 55"/>
                  <a:gd name="T72" fmla="*/ 2 w 82"/>
                  <a:gd name="T73" fmla="*/ 10 h 55"/>
                  <a:gd name="T74" fmla="*/ 2 w 82"/>
                  <a:gd name="T75" fmla="*/ 16 h 55"/>
                  <a:gd name="T76" fmla="*/ 2 w 82"/>
                  <a:gd name="T77" fmla="*/ 26 h 55"/>
                  <a:gd name="T78" fmla="*/ 0 w 82"/>
                  <a:gd name="T79"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55">
                    <a:moveTo>
                      <a:pt x="0" y="26"/>
                    </a:moveTo>
                    <a:lnTo>
                      <a:pt x="0" y="26"/>
                    </a:lnTo>
                    <a:lnTo>
                      <a:pt x="11" y="33"/>
                    </a:lnTo>
                    <a:lnTo>
                      <a:pt x="13" y="35"/>
                    </a:lnTo>
                    <a:lnTo>
                      <a:pt x="20" y="37"/>
                    </a:lnTo>
                    <a:lnTo>
                      <a:pt x="27" y="37"/>
                    </a:lnTo>
                    <a:lnTo>
                      <a:pt x="32" y="49"/>
                    </a:lnTo>
                    <a:lnTo>
                      <a:pt x="39" y="49"/>
                    </a:lnTo>
                    <a:lnTo>
                      <a:pt x="50" y="51"/>
                    </a:lnTo>
                    <a:lnTo>
                      <a:pt x="52" y="53"/>
                    </a:lnTo>
                    <a:lnTo>
                      <a:pt x="52" y="55"/>
                    </a:lnTo>
                    <a:lnTo>
                      <a:pt x="59" y="51"/>
                    </a:lnTo>
                    <a:lnTo>
                      <a:pt x="66" y="51"/>
                    </a:lnTo>
                    <a:lnTo>
                      <a:pt x="68" y="49"/>
                    </a:lnTo>
                    <a:lnTo>
                      <a:pt x="68" y="47"/>
                    </a:lnTo>
                    <a:lnTo>
                      <a:pt x="75" y="47"/>
                    </a:lnTo>
                    <a:lnTo>
                      <a:pt x="75" y="39"/>
                    </a:lnTo>
                    <a:lnTo>
                      <a:pt x="75" y="33"/>
                    </a:lnTo>
                    <a:lnTo>
                      <a:pt x="79" y="28"/>
                    </a:lnTo>
                    <a:lnTo>
                      <a:pt x="82" y="26"/>
                    </a:lnTo>
                    <a:lnTo>
                      <a:pt x="82" y="24"/>
                    </a:lnTo>
                    <a:lnTo>
                      <a:pt x="82" y="22"/>
                    </a:lnTo>
                    <a:lnTo>
                      <a:pt x="75" y="20"/>
                    </a:lnTo>
                    <a:lnTo>
                      <a:pt x="68" y="16"/>
                    </a:lnTo>
                    <a:lnTo>
                      <a:pt x="66" y="14"/>
                    </a:lnTo>
                    <a:lnTo>
                      <a:pt x="61" y="14"/>
                    </a:lnTo>
                    <a:lnTo>
                      <a:pt x="57" y="10"/>
                    </a:lnTo>
                    <a:lnTo>
                      <a:pt x="57" y="8"/>
                    </a:lnTo>
                    <a:lnTo>
                      <a:pt x="50" y="8"/>
                    </a:lnTo>
                    <a:lnTo>
                      <a:pt x="45" y="8"/>
                    </a:lnTo>
                    <a:lnTo>
                      <a:pt x="41" y="6"/>
                    </a:lnTo>
                    <a:lnTo>
                      <a:pt x="29" y="4"/>
                    </a:lnTo>
                    <a:lnTo>
                      <a:pt x="20" y="0"/>
                    </a:lnTo>
                    <a:lnTo>
                      <a:pt x="13" y="0"/>
                    </a:lnTo>
                    <a:lnTo>
                      <a:pt x="7" y="2"/>
                    </a:lnTo>
                    <a:lnTo>
                      <a:pt x="2" y="4"/>
                    </a:lnTo>
                    <a:lnTo>
                      <a:pt x="2" y="10"/>
                    </a:lnTo>
                    <a:lnTo>
                      <a:pt x="2" y="16"/>
                    </a:lnTo>
                    <a:lnTo>
                      <a:pt x="2" y="26"/>
                    </a:lnTo>
                    <a:lnTo>
                      <a:pt x="0"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6" name="Freeform 1071"/>
              <p:cNvSpPr>
                <a:spLocks/>
              </p:cNvSpPr>
              <p:nvPr/>
            </p:nvSpPr>
            <p:spPr bwMode="auto">
              <a:xfrm>
                <a:off x="3009" y="1487"/>
                <a:ext cx="82" cy="55"/>
              </a:xfrm>
              <a:custGeom>
                <a:avLst/>
                <a:gdLst>
                  <a:gd name="T0" fmla="*/ 0 w 82"/>
                  <a:gd name="T1" fmla="*/ 26 h 55"/>
                  <a:gd name="T2" fmla="*/ 0 w 82"/>
                  <a:gd name="T3" fmla="*/ 26 h 55"/>
                  <a:gd name="T4" fmla="*/ 11 w 82"/>
                  <a:gd name="T5" fmla="*/ 33 h 55"/>
                  <a:gd name="T6" fmla="*/ 13 w 82"/>
                  <a:gd name="T7" fmla="*/ 35 h 55"/>
                  <a:gd name="T8" fmla="*/ 20 w 82"/>
                  <a:gd name="T9" fmla="*/ 37 h 55"/>
                  <a:gd name="T10" fmla="*/ 27 w 82"/>
                  <a:gd name="T11" fmla="*/ 37 h 55"/>
                  <a:gd name="T12" fmla="*/ 32 w 82"/>
                  <a:gd name="T13" fmla="*/ 49 h 55"/>
                  <a:gd name="T14" fmla="*/ 39 w 82"/>
                  <a:gd name="T15" fmla="*/ 49 h 55"/>
                  <a:gd name="T16" fmla="*/ 50 w 82"/>
                  <a:gd name="T17" fmla="*/ 51 h 55"/>
                  <a:gd name="T18" fmla="*/ 52 w 82"/>
                  <a:gd name="T19" fmla="*/ 53 h 55"/>
                  <a:gd name="T20" fmla="*/ 52 w 82"/>
                  <a:gd name="T21" fmla="*/ 55 h 55"/>
                  <a:gd name="T22" fmla="*/ 59 w 82"/>
                  <a:gd name="T23" fmla="*/ 51 h 55"/>
                  <a:gd name="T24" fmla="*/ 66 w 82"/>
                  <a:gd name="T25" fmla="*/ 51 h 55"/>
                  <a:gd name="T26" fmla="*/ 68 w 82"/>
                  <a:gd name="T27" fmla="*/ 49 h 55"/>
                  <a:gd name="T28" fmla="*/ 68 w 82"/>
                  <a:gd name="T29" fmla="*/ 47 h 55"/>
                  <a:gd name="T30" fmla="*/ 75 w 82"/>
                  <a:gd name="T31" fmla="*/ 47 h 55"/>
                  <a:gd name="T32" fmla="*/ 75 w 82"/>
                  <a:gd name="T33" fmla="*/ 39 h 55"/>
                  <a:gd name="T34" fmla="*/ 75 w 82"/>
                  <a:gd name="T35" fmla="*/ 33 h 55"/>
                  <a:gd name="T36" fmla="*/ 79 w 82"/>
                  <a:gd name="T37" fmla="*/ 28 h 55"/>
                  <a:gd name="T38" fmla="*/ 82 w 82"/>
                  <a:gd name="T39" fmla="*/ 26 h 55"/>
                  <a:gd name="T40" fmla="*/ 82 w 82"/>
                  <a:gd name="T41" fmla="*/ 24 h 55"/>
                  <a:gd name="T42" fmla="*/ 82 w 82"/>
                  <a:gd name="T43" fmla="*/ 22 h 55"/>
                  <a:gd name="T44" fmla="*/ 75 w 82"/>
                  <a:gd name="T45" fmla="*/ 20 h 55"/>
                  <a:gd name="T46" fmla="*/ 68 w 82"/>
                  <a:gd name="T47" fmla="*/ 16 h 55"/>
                  <a:gd name="T48" fmla="*/ 66 w 82"/>
                  <a:gd name="T49" fmla="*/ 14 h 55"/>
                  <a:gd name="T50" fmla="*/ 61 w 82"/>
                  <a:gd name="T51" fmla="*/ 14 h 55"/>
                  <a:gd name="T52" fmla="*/ 57 w 82"/>
                  <a:gd name="T53" fmla="*/ 10 h 55"/>
                  <a:gd name="T54" fmla="*/ 57 w 82"/>
                  <a:gd name="T55" fmla="*/ 8 h 55"/>
                  <a:gd name="T56" fmla="*/ 50 w 82"/>
                  <a:gd name="T57" fmla="*/ 8 h 55"/>
                  <a:gd name="T58" fmla="*/ 45 w 82"/>
                  <a:gd name="T59" fmla="*/ 8 h 55"/>
                  <a:gd name="T60" fmla="*/ 41 w 82"/>
                  <a:gd name="T61" fmla="*/ 6 h 55"/>
                  <a:gd name="T62" fmla="*/ 29 w 82"/>
                  <a:gd name="T63" fmla="*/ 4 h 55"/>
                  <a:gd name="T64" fmla="*/ 20 w 82"/>
                  <a:gd name="T65" fmla="*/ 0 h 55"/>
                  <a:gd name="T66" fmla="*/ 13 w 82"/>
                  <a:gd name="T67" fmla="*/ 0 h 55"/>
                  <a:gd name="T68" fmla="*/ 7 w 82"/>
                  <a:gd name="T69" fmla="*/ 2 h 55"/>
                  <a:gd name="T70" fmla="*/ 2 w 82"/>
                  <a:gd name="T71" fmla="*/ 4 h 55"/>
                  <a:gd name="T72" fmla="*/ 2 w 82"/>
                  <a:gd name="T73" fmla="*/ 10 h 55"/>
                  <a:gd name="T74" fmla="*/ 2 w 82"/>
                  <a:gd name="T75" fmla="*/ 16 h 55"/>
                  <a:gd name="T76" fmla="*/ 2 w 82"/>
                  <a:gd name="T77" fmla="*/ 26 h 55"/>
                  <a:gd name="T78" fmla="*/ 0 w 82"/>
                  <a:gd name="T79"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55">
                    <a:moveTo>
                      <a:pt x="0" y="26"/>
                    </a:moveTo>
                    <a:lnTo>
                      <a:pt x="0" y="26"/>
                    </a:lnTo>
                    <a:lnTo>
                      <a:pt x="11" y="33"/>
                    </a:lnTo>
                    <a:lnTo>
                      <a:pt x="13" y="35"/>
                    </a:lnTo>
                    <a:lnTo>
                      <a:pt x="20" y="37"/>
                    </a:lnTo>
                    <a:lnTo>
                      <a:pt x="27" y="37"/>
                    </a:lnTo>
                    <a:lnTo>
                      <a:pt x="32" y="49"/>
                    </a:lnTo>
                    <a:lnTo>
                      <a:pt x="39" y="49"/>
                    </a:lnTo>
                    <a:lnTo>
                      <a:pt x="50" y="51"/>
                    </a:lnTo>
                    <a:lnTo>
                      <a:pt x="52" y="53"/>
                    </a:lnTo>
                    <a:lnTo>
                      <a:pt x="52" y="55"/>
                    </a:lnTo>
                    <a:lnTo>
                      <a:pt x="59" y="51"/>
                    </a:lnTo>
                    <a:lnTo>
                      <a:pt x="66" y="51"/>
                    </a:lnTo>
                    <a:lnTo>
                      <a:pt x="68" y="49"/>
                    </a:lnTo>
                    <a:lnTo>
                      <a:pt x="68" y="47"/>
                    </a:lnTo>
                    <a:lnTo>
                      <a:pt x="75" y="47"/>
                    </a:lnTo>
                    <a:lnTo>
                      <a:pt x="75" y="39"/>
                    </a:lnTo>
                    <a:lnTo>
                      <a:pt x="75" y="33"/>
                    </a:lnTo>
                    <a:lnTo>
                      <a:pt x="79" y="28"/>
                    </a:lnTo>
                    <a:lnTo>
                      <a:pt x="82" y="26"/>
                    </a:lnTo>
                    <a:lnTo>
                      <a:pt x="82" y="24"/>
                    </a:lnTo>
                    <a:lnTo>
                      <a:pt x="82" y="22"/>
                    </a:lnTo>
                    <a:lnTo>
                      <a:pt x="75" y="20"/>
                    </a:lnTo>
                    <a:lnTo>
                      <a:pt x="68" y="16"/>
                    </a:lnTo>
                    <a:lnTo>
                      <a:pt x="66" y="14"/>
                    </a:lnTo>
                    <a:lnTo>
                      <a:pt x="61" y="14"/>
                    </a:lnTo>
                    <a:lnTo>
                      <a:pt x="57" y="10"/>
                    </a:lnTo>
                    <a:lnTo>
                      <a:pt x="57" y="8"/>
                    </a:lnTo>
                    <a:lnTo>
                      <a:pt x="50" y="8"/>
                    </a:lnTo>
                    <a:lnTo>
                      <a:pt x="45" y="8"/>
                    </a:lnTo>
                    <a:lnTo>
                      <a:pt x="41" y="6"/>
                    </a:lnTo>
                    <a:lnTo>
                      <a:pt x="29" y="4"/>
                    </a:lnTo>
                    <a:lnTo>
                      <a:pt x="20" y="0"/>
                    </a:lnTo>
                    <a:lnTo>
                      <a:pt x="13" y="0"/>
                    </a:lnTo>
                    <a:lnTo>
                      <a:pt x="7" y="2"/>
                    </a:lnTo>
                    <a:lnTo>
                      <a:pt x="2" y="4"/>
                    </a:lnTo>
                    <a:lnTo>
                      <a:pt x="2" y="10"/>
                    </a:lnTo>
                    <a:lnTo>
                      <a:pt x="2" y="16"/>
                    </a:lnTo>
                    <a:lnTo>
                      <a:pt x="2" y="26"/>
                    </a:lnTo>
                    <a:lnTo>
                      <a:pt x="0" y="2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6" name="Group 1075"/>
            <p:cNvGrpSpPr>
              <a:grpSpLocks/>
            </p:cNvGrpSpPr>
            <p:nvPr/>
          </p:nvGrpSpPr>
          <p:grpSpPr bwMode="auto">
            <a:xfrm>
              <a:off x="2554" y="2290"/>
              <a:ext cx="60" cy="73"/>
              <a:chOff x="2554" y="2290"/>
              <a:chExt cx="60" cy="73"/>
            </a:xfrm>
            <a:grpFill/>
          </p:grpSpPr>
          <p:sp>
            <p:nvSpPr>
              <p:cNvPr id="2763" name="Freeform 1073"/>
              <p:cNvSpPr>
                <a:spLocks/>
              </p:cNvSpPr>
              <p:nvPr/>
            </p:nvSpPr>
            <p:spPr bwMode="auto">
              <a:xfrm>
                <a:off x="2554" y="2290"/>
                <a:ext cx="60" cy="73"/>
              </a:xfrm>
              <a:custGeom>
                <a:avLst/>
                <a:gdLst>
                  <a:gd name="T0" fmla="*/ 0 w 60"/>
                  <a:gd name="T1" fmla="*/ 33 h 73"/>
                  <a:gd name="T2" fmla="*/ 0 w 60"/>
                  <a:gd name="T3" fmla="*/ 33 h 73"/>
                  <a:gd name="T4" fmla="*/ 2 w 60"/>
                  <a:gd name="T5" fmla="*/ 39 h 73"/>
                  <a:gd name="T6" fmla="*/ 6 w 60"/>
                  <a:gd name="T7" fmla="*/ 43 h 73"/>
                  <a:gd name="T8" fmla="*/ 11 w 60"/>
                  <a:gd name="T9" fmla="*/ 45 h 73"/>
                  <a:gd name="T10" fmla="*/ 20 w 60"/>
                  <a:gd name="T11" fmla="*/ 49 h 73"/>
                  <a:gd name="T12" fmla="*/ 35 w 60"/>
                  <a:gd name="T13" fmla="*/ 65 h 73"/>
                  <a:gd name="T14" fmla="*/ 44 w 60"/>
                  <a:gd name="T15" fmla="*/ 71 h 73"/>
                  <a:gd name="T16" fmla="*/ 51 w 60"/>
                  <a:gd name="T17" fmla="*/ 73 h 73"/>
                  <a:gd name="T18" fmla="*/ 58 w 60"/>
                  <a:gd name="T19" fmla="*/ 73 h 73"/>
                  <a:gd name="T20" fmla="*/ 55 w 60"/>
                  <a:gd name="T21" fmla="*/ 67 h 73"/>
                  <a:gd name="T22" fmla="*/ 55 w 60"/>
                  <a:gd name="T23" fmla="*/ 63 h 73"/>
                  <a:gd name="T24" fmla="*/ 53 w 60"/>
                  <a:gd name="T25" fmla="*/ 61 h 73"/>
                  <a:gd name="T26" fmla="*/ 55 w 60"/>
                  <a:gd name="T27" fmla="*/ 61 h 73"/>
                  <a:gd name="T28" fmla="*/ 58 w 60"/>
                  <a:gd name="T29" fmla="*/ 57 h 73"/>
                  <a:gd name="T30" fmla="*/ 60 w 60"/>
                  <a:gd name="T31" fmla="*/ 53 h 73"/>
                  <a:gd name="T32" fmla="*/ 60 w 60"/>
                  <a:gd name="T33" fmla="*/ 49 h 73"/>
                  <a:gd name="T34" fmla="*/ 58 w 60"/>
                  <a:gd name="T35" fmla="*/ 49 h 73"/>
                  <a:gd name="T36" fmla="*/ 55 w 60"/>
                  <a:gd name="T37" fmla="*/ 47 h 73"/>
                  <a:gd name="T38" fmla="*/ 53 w 60"/>
                  <a:gd name="T39" fmla="*/ 43 h 73"/>
                  <a:gd name="T40" fmla="*/ 51 w 60"/>
                  <a:gd name="T41" fmla="*/ 37 h 73"/>
                  <a:gd name="T42" fmla="*/ 49 w 60"/>
                  <a:gd name="T43" fmla="*/ 35 h 73"/>
                  <a:gd name="T44" fmla="*/ 40 w 60"/>
                  <a:gd name="T45" fmla="*/ 31 h 73"/>
                  <a:gd name="T46" fmla="*/ 40 w 60"/>
                  <a:gd name="T47" fmla="*/ 29 h 73"/>
                  <a:gd name="T48" fmla="*/ 47 w 60"/>
                  <a:gd name="T49" fmla="*/ 23 h 73"/>
                  <a:gd name="T50" fmla="*/ 47 w 60"/>
                  <a:gd name="T51" fmla="*/ 21 h 73"/>
                  <a:gd name="T52" fmla="*/ 47 w 60"/>
                  <a:gd name="T53" fmla="*/ 17 h 73"/>
                  <a:gd name="T54" fmla="*/ 44 w 60"/>
                  <a:gd name="T55" fmla="*/ 13 h 73"/>
                  <a:gd name="T56" fmla="*/ 42 w 60"/>
                  <a:gd name="T57" fmla="*/ 11 h 73"/>
                  <a:gd name="T58" fmla="*/ 40 w 60"/>
                  <a:gd name="T59" fmla="*/ 13 h 73"/>
                  <a:gd name="T60" fmla="*/ 33 w 60"/>
                  <a:gd name="T61" fmla="*/ 21 h 73"/>
                  <a:gd name="T62" fmla="*/ 31 w 60"/>
                  <a:gd name="T63" fmla="*/ 17 h 73"/>
                  <a:gd name="T64" fmla="*/ 33 w 60"/>
                  <a:gd name="T65" fmla="*/ 13 h 73"/>
                  <a:gd name="T66" fmla="*/ 33 w 60"/>
                  <a:gd name="T67" fmla="*/ 11 h 73"/>
                  <a:gd name="T68" fmla="*/ 33 w 60"/>
                  <a:gd name="T69" fmla="*/ 8 h 73"/>
                  <a:gd name="T70" fmla="*/ 29 w 60"/>
                  <a:gd name="T71" fmla="*/ 0 h 73"/>
                  <a:gd name="T72" fmla="*/ 29 w 60"/>
                  <a:gd name="T73" fmla="*/ 2 h 73"/>
                  <a:gd name="T74" fmla="*/ 26 w 60"/>
                  <a:gd name="T75" fmla="*/ 4 h 73"/>
                  <a:gd name="T76" fmla="*/ 22 w 60"/>
                  <a:gd name="T77" fmla="*/ 4 h 73"/>
                  <a:gd name="T78" fmla="*/ 20 w 60"/>
                  <a:gd name="T79" fmla="*/ 4 h 73"/>
                  <a:gd name="T80" fmla="*/ 20 w 60"/>
                  <a:gd name="T81" fmla="*/ 6 h 73"/>
                  <a:gd name="T82" fmla="*/ 20 w 60"/>
                  <a:gd name="T83" fmla="*/ 8 h 73"/>
                  <a:gd name="T84" fmla="*/ 17 w 60"/>
                  <a:gd name="T85" fmla="*/ 9 h 73"/>
                  <a:gd name="T86" fmla="*/ 13 w 60"/>
                  <a:gd name="T87" fmla="*/ 11 h 73"/>
                  <a:gd name="T88" fmla="*/ 13 w 60"/>
                  <a:gd name="T89" fmla="*/ 13 h 73"/>
                  <a:gd name="T90" fmla="*/ 6 w 60"/>
                  <a:gd name="T91" fmla="*/ 21 h 73"/>
                  <a:gd name="T92" fmla="*/ 2 w 60"/>
                  <a:gd name="T93" fmla="*/ 29 h 73"/>
                  <a:gd name="T94" fmla="*/ 0 w 60"/>
                  <a:gd name="T95"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73">
                    <a:moveTo>
                      <a:pt x="0" y="33"/>
                    </a:moveTo>
                    <a:lnTo>
                      <a:pt x="0" y="33"/>
                    </a:lnTo>
                    <a:lnTo>
                      <a:pt x="2" y="39"/>
                    </a:lnTo>
                    <a:lnTo>
                      <a:pt x="6" y="43"/>
                    </a:lnTo>
                    <a:lnTo>
                      <a:pt x="11" y="45"/>
                    </a:lnTo>
                    <a:lnTo>
                      <a:pt x="20" y="49"/>
                    </a:lnTo>
                    <a:lnTo>
                      <a:pt x="35" y="65"/>
                    </a:lnTo>
                    <a:lnTo>
                      <a:pt x="44" y="71"/>
                    </a:lnTo>
                    <a:lnTo>
                      <a:pt x="51" y="73"/>
                    </a:lnTo>
                    <a:lnTo>
                      <a:pt x="58" y="73"/>
                    </a:lnTo>
                    <a:lnTo>
                      <a:pt x="55" y="67"/>
                    </a:lnTo>
                    <a:lnTo>
                      <a:pt x="55" y="63"/>
                    </a:lnTo>
                    <a:lnTo>
                      <a:pt x="53" y="61"/>
                    </a:lnTo>
                    <a:lnTo>
                      <a:pt x="55" y="61"/>
                    </a:lnTo>
                    <a:lnTo>
                      <a:pt x="58" y="57"/>
                    </a:lnTo>
                    <a:lnTo>
                      <a:pt x="60" y="53"/>
                    </a:lnTo>
                    <a:lnTo>
                      <a:pt x="60" y="49"/>
                    </a:lnTo>
                    <a:lnTo>
                      <a:pt x="58" y="49"/>
                    </a:lnTo>
                    <a:lnTo>
                      <a:pt x="55" y="47"/>
                    </a:lnTo>
                    <a:lnTo>
                      <a:pt x="53" y="43"/>
                    </a:lnTo>
                    <a:lnTo>
                      <a:pt x="51" y="37"/>
                    </a:lnTo>
                    <a:lnTo>
                      <a:pt x="49" y="35"/>
                    </a:lnTo>
                    <a:lnTo>
                      <a:pt x="40" y="31"/>
                    </a:lnTo>
                    <a:lnTo>
                      <a:pt x="40" y="29"/>
                    </a:lnTo>
                    <a:lnTo>
                      <a:pt x="47" y="23"/>
                    </a:lnTo>
                    <a:lnTo>
                      <a:pt x="47" y="21"/>
                    </a:lnTo>
                    <a:lnTo>
                      <a:pt x="47" y="17"/>
                    </a:lnTo>
                    <a:lnTo>
                      <a:pt x="44" y="13"/>
                    </a:lnTo>
                    <a:lnTo>
                      <a:pt x="42" y="11"/>
                    </a:lnTo>
                    <a:lnTo>
                      <a:pt x="40" y="13"/>
                    </a:lnTo>
                    <a:lnTo>
                      <a:pt x="33" y="21"/>
                    </a:lnTo>
                    <a:lnTo>
                      <a:pt x="31" y="17"/>
                    </a:lnTo>
                    <a:lnTo>
                      <a:pt x="33" y="13"/>
                    </a:lnTo>
                    <a:lnTo>
                      <a:pt x="33" y="11"/>
                    </a:lnTo>
                    <a:lnTo>
                      <a:pt x="33" y="8"/>
                    </a:lnTo>
                    <a:lnTo>
                      <a:pt x="29" y="0"/>
                    </a:lnTo>
                    <a:lnTo>
                      <a:pt x="29" y="2"/>
                    </a:lnTo>
                    <a:lnTo>
                      <a:pt x="26" y="4"/>
                    </a:lnTo>
                    <a:lnTo>
                      <a:pt x="22" y="4"/>
                    </a:lnTo>
                    <a:lnTo>
                      <a:pt x="20" y="4"/>
                    </a:lnTo>
                    <a:lnTo>
                      <a:pt x="20" y="6"/>
                    </a:lnTo>
                    <a:lnTo>
                      <a:pt x="20" y="8"/>
                    </a:lnTo>
                    <a:lnTo>
                      <a:pt x="17" y="9"/>
                    </a:lnTo>
                    <a:lnTo>
                      <a:pt x="13" y="11"/>
                    </a:lnTo>
                    <a:lnTo>
                      <a:pt x="13" y="13"/>
                    </a:lnTo>
                    <a:lnTo>
                      <a:pt x="6" y="21"/>
                    </a:lnTo>
                    <a:lnTo>
                      <a:pt x="2" y="29"/>
                    </a:lnTo>
                    <a:lnTo>
                      <a:pt x="0"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4" name="Freeform 1074"/>
              <p:cNvSpPr>
                <a:spLocks/>
              </p:cNvSpPr>
              <p:nvPr/>
            </p:nvSpPr>
            <p:spPr bwMode="auto">
              <a:xfrm>
                <a:off x="2554" y="2290"/>
                <a:ext cx="60" cy="73"/>
              </a:xfrm>
              <a:custGeom>
                <a:avLst/>
                <a:gdLst>
                  <a:gd name="T0" fmla="*/ 0 w 60"/>
                  <a:gd name="T1" fmla="*/ 33 h 73"/>
                  <a:gd name="T2" fmla="*/ 0 w 60"/>
                  <a:gd name="T3" fmla="*/ 33 h 73"/>
                  <a:gd name="T4" fmla="*/ 2 w 60"/>
                  <a:gd name="T5" fmla="*/ 39 h 73"/>
                  <a:gd name="T6" fmla="*/ 6 w 60"/>
                  <a:gd name="T7" fmla="*/ 43 h 73"/>
                  <a:gd name="T8" fmla="*/ 11 w 60"/>
                  <a:gd name="T9" fmla="*/ 45 h 73"/>
                  <a:gd name="T10" fmla="*/ 20 w 60"/>
                  <a:gd name="T11" fmla="*/ 49 h 73"/>
                  <a:gd name="T12" fmla="*/ 35 w 60"/>
                  <a:gd name="T13" fmla="*/ 65 h 73"/>
                  <a:gd name="T14" fmla="*/ 44 w 60"/>
                  <a:gd name="T15" fmla="*/ 71 h 73"/>
                  <a:gd name="T16" fmla="*/ 51 w 60"/>
                  <a:gd name="T17" fmla="*/ 73 h 73"/>
                  <a:gd name="T18" fmla="*/ 58 w 60"/>
                  <a:gd name="T19" fmla="*/ 73 h 73"/>
                  <a:gd name="T20" fmla="*/ 55 w 60"/>
                  <a:gd name="T21" fmla="*/ 67 h 73"/>
                  <a:gd name="T22" fmla="*/ 55 w 60"/>
                  <a:gd name="T23" fmla="*/ 63 h 73"/>
                  <a:gd name="T24" fmla="*/ 53 w 60"/>
                  <a:gd name="T25" fmla="*/ 61 h 73"/>
                  <a:gd name="T26" fmla="*/ 55 w 60"/>
                  <a:gd name="T27" fmla="*/ 61 h 73"/>
                  <a:gd name="T28" fmla="*/ 58 w 60"/>
                  <a:gd name="T29" fmla="*/ 57 h 73"/>
                  <a:gd name="T30" fmla="*/ 60 w 60"/>
                  <a:gd name="T31" fmla="*/ 53 h 73"/>
                  <a:gd name="T32" fmla="*/ 60 w 60"/>
                  <a:gd name="T33" fmla="*/ 49 h 73"/>
                  <a:gd name="T34" fmla="*/ 58 w 60"/>
                  <a:gd name="T35" fmla="*/ 49 h 73"/>
                  <a:gd name="T36" fmla="*/ 55 w 60"/>
                  <a:gd name="T37" fmla="*/ 47 h 73"/>
                  <a:gd name="T38" fmla="*/ 53 w 60"/>
                  <a:gd name="T39" fmla="*/ 43 h 73"/>
                  <a:gd name="T40" fmla="*/ 51 w 60"/>
                  <a:gd name="T41" fmla="*/ 37 h 73"/>
                  <a:gd name="T42" fmla="*/ 49 w 60"/>
                  <a:gd name="T43" fmla="*/ 35 h 73"/>
                  <a:gd name="T44" fmla="*/ 40 w 60"/>
                  <a:gd name="T45" fmla="*/ 31 h 73"/>
                  <a:gd name="T46" fmla="*/ 40 w 60"/>
                  <a:gd name="T47" fmla="*/ 29 h 73"/>
                  <a:gd name="T48" fmla="*/ 47 w 60"/>
                  <a:gd name="T49" fmla="*/ 23 h 73"/>
                  <a:gd name="T50" fmla="*/ 47 w 60"/>
                  <a:gd name="T51" fmla="*/ 21 h 73"/>
                  <a:gd name="T52" fmla="*/ 47 w 60"/>
                  <a:gd name="T53" fmla="*/ 17 h 73"/>
                  <a:gd name="T54" fmla="*/ 44 w 60"/>
                  <a:gd name="T55" fmla="*/ 13 h 73"/>
                  <a:gd name="T56" fmla="*/ 42 w 60"/>
                  <a:gd name="T57" fmla="*/ 11 h 73"/>
                  <a:gd name="T58" fmla="*/ 40 w 60"/>
                  <a:gd name="T59" fmla="*/ 13 h 73"/>
                  <a:gd name="T60" fmla="*/ 33 w 60"/>
                  <a:gd name="T61" fmla="*/ 21 h 73"/>
                  <a:gd name="T62" fmla="*/ 31 w 60"/>
                  <a:gd name="T63" fmla="*/ 17 h 73"/>
                  <a:gd name="T64" fmla="*/ 33 w 60"/>
                  <a:gd name="T65" fmla="*/ 13 h 73"/>
                  <a:gd name="T66" fmla="*/ 33 w 60"/>
                  <a:gd name="T67" fmla="*/ 11 h 73"/>
                  <a:gd name="T68" fmla="*/ 33 w 60"/>
                  <a:gd name="T69" fmla="*/ 8 h 73"/>
                  <a:gd name="T70" fmla="*/ 29 w 60"/>
                  <a:gd name="T71" fmla="*/ 0 h 73"/>
                  <a:gd name="T72" fmla="*/ 29 w 60"/>
                  <a:gd name="T73" fmla="*/ 2 h 73"/>
                  <a:gd name="T74" fmla="*/ 26 w 60"/>
                  <a:gd name="T75" fmla="*/ 4 h 73"/>
                  <a:gd name="T76" fmla="*/ 22 w 60"/>
                  <a:gd name="T77" fmla="*/ 4 h 73"/>
                  <a:gd name="T78" fmla="*/ 20 w 60"/>
                  <a:gd name="T79" fmla="*/ 4 h 73"/>
                  <a:gd name="T80" fmla="*/ 20 w 60"/>
                  <a:gd name="T81" fmla="*/ 6 h 73"/>
                  <a:gd name="T82" fmla="*/ 20 w 60"/>
                  <a:gd name="T83" fmla="*/ 8 h 73"/>
                  <a:gd name="T84" fmla="*/ 17 w 60"/>
                  <a:gd name="T85" fmla="*/ 9 h 73"/>
                  <a:gd name="T86" fmla="*/ 13 w 60"/>
                  <a:gd name="T87" fmla="*/ 11 h 73"/>
                  <a:gd name="T88" fmla="*/ 13 w 60"/>
                  <a:gd name="T89" fmla="*/ 13 h 73"/>
                  <a:gd name="T90" fmla="*/ 6 w 60"/>
                  <a:gd name="T91" fmla="*/ 21 h 73"/>
                  <a:gd name="T92" fmla="*/ 2 w 60"/>
                  <a:gd name="T93" fmla="*/ 29 h 73"/>
                  <a:gd name="T94" fmla="*/ 0 w 60"/>
                  <a:gd name="T95"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73">
                    <a:moveTo>
                      <a:pt x="0" y="33"/>
                    </a:moveTo>
                    <a:lnTo>
                      <a:pt x="0" y="33"/>
                    </a:lnTo>
                    <a:lnTo>
                      <a:pt x="2" y="39"/>
                    </a:lnTo>
                    <a:lnTo>
                      <a:pt x="6" y="43"/>
                    </a:lnTo>
                    <a:lnTo>
                      <a:pt x="11" y="45"/>
                    </a:lnTo>
                    <a:lnTo>
                      <a:pt x="20" y="49"/>
                    </a:lnTo>
                    <a:lnTo>
                      <a:pt x="35" y="65"/>
                    </a:lnTo>
                    <a:lnTo>
                      <a:pt x="44" y="71"/>
                    </a:lnTo>
                    <a:lnTo>
                      <a:pt x="51" y="73"/>
                    </a:lnTo>
                    <a:lnTo>
                      <a:pt x="58" y="73"/>
                    </a:lnTo>
                    <a:lnTo>
                      <a:pt x="55" y="67"/>
                    </a:lnTo>
                    <a:lnTo>
                      <a:pt x="55" y="63"/>
                    </a:lnTo>
                    <a:lnTo>
                      <a:pt x="53" y="61"/>
                    </a:lnTo>
                    <a:lnTo>
                      <a:pt x="55" y="61"/>
                    </a:lnTo>
                    <a:lnTo>
                      <a:pt x="58" y="57"/>
                    </a:lnTo>
                    <a:lnTo>
                      <a:pt x="60" y="53"/>
                    </a:lnTo>
                    <a:lnTo>
                      <a:pt x="60" y="49"/>
                    </a:lnTo>
                    <a:lnTo>
                      <a:pt x="58" y="49"/>
                    </a:lnTo>
                    <a:lnTo>
                      <a:pt x="55" y="47"/>
                    </a:lnTo>
                    <a:lnTo>
                      <a:pt x="53" y="43"/>
                    </a:lnTo>
                    <a:lnTo>
                      <a:pt x="51" y="37"/>
                    </a:lnTo>
                    <a:lnTo>
                      <a:pt x="49" y="35"/>
                    </a:lnTo>
                    <a:lnTo>
                      <a:pt x="40" y="31"/>
                    </a:lnTo>
                    <a:lnTo>
                      <a:pt x="40" y="29"/>
                    </a:lnTo>
                    <a:lnTo>
                      <a:pt x="47" y="23"/>
                    </a:lnTo>
                    <a:lnTo>
                      <a:pt x="47" y="21"/>
                    </a:lnTo>
                    <a:lnTo>
                      <a:pt x="47" y="17"/>
                    </a:lnTo>
                    <a:lnTo>
                      <a:pt x="44" y="13"/>
                    </a:lnTo>
                    <a:lnTo>
                      <a:pt x="42" y="11"/>
                    </a:lnTo>
                    <a:lnTo>
                      <a:pt x="40" y="13"/>
                    </a:lnTo>
                    <a:lnTo>
                      <a:pt x="33" y="21"/>
                    </a:lnTo>
                    <a:lnTo>
                      <a:pt x="31" y="17"/>
                    </a:lnTo>
                    <a:lnTo>
                      <a:pt x="33" y="13"/>
                    </a:lnTo>
                    <a:lnTo>
                      <a:pt x="33" y="11"/>
                    </a:lnTo>
                    <a:lnTo>
                      <a:pt x="33" y="8"/>
                    </a:lnTo>
                    <a:lnTo>
                      <a:pt x="29" y="0"/>
                    </a:lnTo>
                    <a:lnTo>
                      <a:pt x="29" y="2"/>
                    </a:lnTo>
                    <a:lnTo>
                      <a:pt x="26" y="4"/>
                    </a:lnTo>
                    <a:lnTo>
                      <a:pt x="22" y="4"/>
                    </a:lnTo>
                    <a:lnTo>
                      <a:pt x="20" y="4"/>
                    </a:lnTo>
                    <a:lnTo>
                      <a:pt x="20" y="6"/>
                    </a:lnTo>
                    <a:lnTo>
                      <a:pt x="20" y="8"/>
                    </a:lnTo>
                    <a:lnTo>
                      <a:pt x="17" y="9"/>
                    </a:lnTo>
                    <a:lnTo>
                      <a:pt x="13" y="11"/>
                    </a:lnTo>
                    <a:lnTo>
                      <a:pt x="13" y="13"/>
                    </a:lnTo>
                    <a:lnTo>
                      <a:pt x="6" y="21"/>
                    </a:lnTo>
                    <a:lnTo>
                      <a:pt x="2" y="29"/>
                    </a:lnTo>
                    <a:lnTo>
                      <a:pt x="0" y="3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7" name="Group 1078"/>
            <p:cNvGrpSpPr>
              <a:grpSpLocks/>
            </p:cNvGrpSpPr>
            <p:nvPr/>
          </p:nvGrpSpPr>
          <p:grpSpPr bwMode="auto">
            <a:xfrm>
              <a:off x="3091" y="2882"/>
              <a:ext cx="26" cy="22"/>
              <a:chOff x="3091" y="2882"/>
              <a:chExt cx="26" cy="22"/>
            </a:xfrm>
            <a:grpFill/>
          </p:grpSpPr>
          <p:sp>
            <p:nvSpPr>
              <p:cNvPr id="2761" name="Freeform 1076"/>
              <p:cNvSpPr>
                <a:spLocks/>
              </p:cNvSpPr>
              <p:nvPr/>
            </p:nvSpPr>
            <p:spPr bwMode="auto">
              <a:xfrm>
                <a:off x="3091" y="2882"/>
                <a:ext cx="26" cy="22"/>
              </a:xfrm>
              <a:custGeom>
                <a:avLst/>
                <a:gdLst>
                  <a:gd name="T0" fmla="*/ 13 w 26"/>
                  <a:gd name="T1" fmla="*/ 20 h 22"/>
                  <a:gd name="T2" fmla="*/ 13 w 26"/>
                  <a:gd name="T3" fmla="*/ 20 h 22"/>
                  <a:gd name="T4" fmla="*/ 15 w 26"/>
                  <a:gd name="T5" fmla="*/ 16 h 22"/>
                  <a:gd name="T6" fmla="*/ 20 w 26"/>
                  <a:gd name="T7" fmla="*/ 14 h 22"/>
                  <a:gd name="T8" fmla="*/ 24 w 26"/>
                  <a:gd name="T9" fmla="*/ 14 h 22"/>
                  <a:gd name="T10" fmla="*/ 26 w 26"/>
                  <a:gd name="T11" fmla="*/ 12 h 22"/>
                  <a:gd name="T12" fmla="*/ 26 w 26"/>
                  <a:gd name="T13" fmla="*/ 10 h 22"/>
                  <a:gd name="T14" fmla="*/ 24 w 26"/>
                  <a:gd name="T15" fmla="*/ 6 h 22"/>
                  <a:gd name="T16" fmla="*/ 20 w 26"/>
                  <a:gd name="T17" fmla="*/ 2 h 22"/>
                  <a:gd name="T18" fmla="*/ 17 w 26"/>
                  <a:gd name="T19" fmla="*/ 0 h 22"/>
                  <a:gd name="T20" fmla="*/ 9 w 26"/>
                  <a:gd name="T21" fmla="*/ 4 h 22"/>
                  <a:gd name="T22" fmla="*/ 6 w 26"/>
                  <a:gd name="T23" fmla="*/ 6 h 22"/>
                  <a:gd name="T24" fmla="*/ 4 w 26"/>
                  <a:gd name="T25" fmla="*/ 6 h 22"/>
                  <a:gd name="T26" fmla="*/ 0 w 26"/>
                  <a:gd name="T27" fmla="*/ 10 h 22"/>
                  <a:gd name="T28" fmla="*/ 0 w 26"/>
                  <a:gd name="T29" fmla="*/ 12 h 22"/>
                  <a:gd name="T30" fmla="*/ 2 w 26"/>
                  <a:gd name="T31" fmla="*/ 12 h 22"/>
                  <a:gd name="T32" fmla="*/ 4 w 26"/>
                  <a:gd name="T33" fmla="*/ 16 h 22"/>
                  <a:gd name="T34" fmla="*/ 4 w 26"/>
                  <a:gd name="T35" fmla="*/ 20 h 22"/>
                  <a:gd name="T36" fmla="*/ 6 w 26"/>
                  <a:gd name="T37" fmla="*/ 20 h 22"/>
                  <a:gd name="T38" fmla="*/ 9 w 26"/>
                  <a:gd name="T39" fmla="*/ 22 h 22"/>
                  <a:gd name="T40" fmla="*/ 11 w 26"/>
                  <a:gd name="T41" fmla="*/ 20 h 22"/>
                  <a:gd name="T42" fmla="*/ 13 w 26"/>
                  <a:gd name="T4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2">
                    <a:moveTo>
                      <a:pt x="13" y="20"/>
                    </a:moveTo>
                    <a:lnTo>
                      <a:pt x="13" y="20"/>
                    </a:lnTo>
                    <a:lnTo>
                      <a:pt x="15" y="16"/>
                    </a:lnTo>
                    <a:lnTo>
                      <a:pt x="20" y="14"/>
                    </a:lnTo>
                    <a:lnTo>
                      <a:pt x="24" y="14"/>
                    </a:lnTo>
                    <a:lnTo>
                      <a:pt x="26" y="12"/>
                    </a:lnTo>
                    <a:lnTo>
                      <a:pt x="26" y="10"/>
                    </a:lnTo>
                    <a:lnTo>
                      <a:pt x="24" y="6"/>
                    </a:lnTo>
                    <a:lnTo>
                      <a:pt x="20" y="2"/>
                    </a:lnTo>
                    <a:lnTo>
                      <a:pt x="17" y="0"/>
                    </a:lnTo>
                    <a:lnTo>
                      <a:pt x="9" y="4"/>
                    </a:lnTo>
                    <a:lnTo>
                      <a:pt x="6" y="6"/>
                    </a:lnTo>
                    <a:lnTo>
                      <a:pt x="4" y="6"/>
                    </a:lnTo>
                    <a:lnTo>
                      <a:pt x="0" y="10"/>
                    </a:lnTo>
                    <a:lnTo>
                      <a:pt x="0" y="12"/>
                    </a:lnTo>
                    <a:lnTo>
                      <a:pt x="2" y="12"/>
                    </a:lnTo>
                    <a:lnTo>
                      <a:pt x="4" y="16"/>
                    </a:lnTo>
                    <a:lnTo>
                      <a:pt x="4" y="20"/>
                    </a:lnTo>
                    <a:lnTo>
                      <a:pt x="6" y="20"/>
                    </a:lnTo>
                    <a:lnTo>
                      <a:pt x="9" y="22"/>
                    </a:lnTo>
                    <a:lnTo>
                      <a:pt x="11" y="20"/>
                    </a:lnTo>
                    <a:lnTo>
                      <a:pt x="13"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2" name="Freeform 1077"/>
              <p:cNvSpPr>
                <a:spLocks/>
              </p:cNvSpPr>
              <p:nvPr/>
            </p:nvSpPr>
            <p:spPr bwMode="auto">
              <a:xfrm>
                <a:off x="3091" y="2882"/>
                <a:ext cx="26" cy="22"/>
              </a:xfrm>
              <a:custGeom>
                <a:avLst/>
                <a:gdLst>
                  <a:gd name="T0" fmla="*/ 13 w 26"/>
                  <a:gd name="T1" fmla="*/ 20 h 22"/>
                  <a:gd name="T2" fmla="*/ 13 w 26"/>
                  <a:gd name="T3" fmla="*/ 20 h 22"/>
                  <a:gd name="T4" fmla="*/ 15 w 26"/>
                  <a:gd name="T5" fmla="*/ 16 h 22"/>
                  <a:gd name="T6" fmla="*/ 20 w 26"/>
                  <a:gd name="T7" fmla="*/ 14 h 22"/>
                  <a:gd name="T8" fmla="*/ 24 w 26"/>
                  <a:gd name="T9" fmla="*/ 14 h 22"/>
                  <a:gd name="T10" fmla="*/ 26 w 26"/>
                  <a:gd name="T11" fmla="*/ 12 h 22"/>
                  <a:gd name="T12" fmla="*/ 26 w 26"/>
                  <a:gd name="T13" fmla="*/ 10 h 22"/>
                  <a:gd name="T14" fmla="*/ 24 w 26"/>
                  <a:gd name="T15" fmla="*/ 6 h 22"/>
                  <a:gd name="T16" fmla="*/ 20 w 26"/>
                  <a:gd name="T17" fmla="*/ 2 h 22"/>
                  <a:gd name="T18" fmla="*/ 17 w 26"/>
                  <a:gd name="T19" fmla="*/ 0 h 22"/>
                  <a:gd name="T20" fmla="*/ 9 w 26"/>
                  <a:gd name="T21" fmla="*/ 4 h 22"/>
                  <a:gd name="T22" fmla="*/ 6 w 26"/>
                  <a:gd name="T23" fmla="*/ 6 h 22"/>
                  <a:gd name="T24" fmla="*/ 4 w 26"/>
                  <a:gd name="T25" fmla="*/ 6 h 22"/>
                  <a:gd name="T26" fmla="*/ 0 w 26"/>
                  <a:gd name="T27" fmla="*/ 10 h 22"/>
                  <a:gd name="T28" fmla="*/ 0 w 26"/>
                  <a:gd name="T29" fmla="*/ 12 h 22"/>
                  <a:gd name="T30" fmla="*/ 2 w 26"/>
                  <a:gd name="T31" fmla="*/ 12 h 22"/>
                  <a:gd name="T32" fmla="*/ 4 w 26"/>
                  <a:gd name="T33" fmla="*/ 16 h 22"/>
                  <a:gd name="T34" fmla="*/ 4 w 26"/>
                  <a:gd name="T35" fmla="*/ 20 h 22"/>
                  <a:gd name="T36" fmla="*/ 6 w 26"/>
                  <a:gd name="T37" fmla="*/ 20 h 22"/>
                  <a:gd name="T38" fmla="*/ 9 w 26"/>
                  <a:gd name="T39" fmla="*/ 22 h 22"/>
                  <a:gd name="T40" fmla="*/ 11 w 26"/>
                  <a:gd name="T41" fmla="*/ 20 h 22"/>
                  <a:gd name="T42" fmla="*/ 13 w 26"/>
                  <a:gd name="T4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2">
                    <a:moveTo>
                      <a:pt x="13" y="20"/>
                    </a:moveTo>
                    <a:lnTo>
                      <a:pt x="13" y="20"/>
                    </a:lnTo>
                    <a:lnTo>
                      <a:pt x="15" y="16"/>
                    </a:lnTo>
                    <a:lnTo>
                      <a:pt x="20" y="14"/>
                    </a:lnTo>
                    <a:lnTo>
                      <a:pt x="24" y="14"/>
                    </a:lnTo>
                    <a:lnTo>
                      <a:pt x="26" y="12"/>
                    </a:lnTo>
                    <a:lnTo>
                      <a:pt x="26" y="10"/>
                    </a:lnTo>
                    <a:lnTo>
                      <a:pt x="24" y="6"/>
                    </a:lnTo>
                    <a:lnTo>
                      <a:pt x="20" y="2"/>
                    </a:lnTo>
                    <a:lnTo>
                      <a:pt x="17" y="0"/>
                    </a:lnTo>
                    <a:lnTo>
                      <a:pt x="9" y="4"/>
                    </a:lnTo>
                    <a:lnTo>
                      <a:pt x="6" y="6"/>
                    </a:lnTo>
                    <a:lnTo>
                      <a:pt x="4" y="6"/>
                    </a:lnTo>
                    <a:lnTo>
                      <a:pt x="0" y="10"/>
                    </a:lnTo>
                    <a:lnTo>
                      <a:pt x="0" y="12"/>
                    </a:lnTo>
                    <a:lnTo>
                      <a:pt x="2" y="12"/>
                    </a:lnTo>
                    <a:lnTo>
                      <a:pt x="4" y="16"/>
                    </a:lnTo>
                    <a:lnTo>
                      <a:pt x="4" y="20"/>
                    </a:lnTo>
                    <a:lnTo>
                      <a:pt x="6" y="20"/>
                    </a:lnTo>
                    <a:lnTo>
                      <a:pt x="9" y="22"/>
                    </a:lnTo>
                    <a:lnTo>
                      <a:pt x="11" y="20"/>
                    </a:lnTo>
                    <a:lnTo>
                      <a:pt x="13"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8" name="Group 1081"/>
            <p:cNvGrpSpPr>
              <a:grpSpLocks/>
            </p:cNvGrpSpPr>
            <p:nvPr/>
          </p:nvGrpSpPr>
          <p:grpSpPr bwMode="auto">
            <a:xfrm>
              <a:off x="3208" y="1880"/>
              <a:ext cx="25" cy="32"/>
              <a:chOff x="3208" y="1880"/>
              <a:chExt cx="25" cy="32"/>
            </a:xfrm>
            <a:grpFill/>
          </p:grpSpPr>
          <p:sp>
            <p:nvSpPr>
              <p:cNvPr id="2759" name="Freeform 1079"/>
              <p:cNvSpPr>
                <a:spLocks/>
              </p:cNvSpPr>
              <p:nvPr/>
            </p:nvSpPr>
            <p:spPr bwMode="auto">
              <a:xfrm>
                <a:off x="3208" y="1880"/>
                <a:ext cx="25" cy="32"/>
              </a:xfrm>
              <a:custGeom>
                <a:avLst/>
                <a:gdLst>
                  <a:gd name="T0" fmla="*/ 2 w 25"/>
                  <a:gd name="T1" fmla="*/ 32 h 32"/>
                  <a:gd name="T2" fmla="*/ 2 w 25"/>
                  <a:gd name="T3" fmla="*/ 32 h 32"/>
                  <a:gd name="T4" fmla="*/ 10 w 25"/>
                  <a:gd name="T5" fmla="*/ 30 h 32"/>
                  <a:gd name="T6" fmla="*/ 12 w 25"/>
                  <a:gd name="T7" fmla="*/ 24 h 32"/>
                  <a:gd name="T8" fmla="*/ 15 w 25"/>
                  <a:gd name="T9" fmla="*/ 24 h 32"/>
                  <a:gd name="T10" fmla="*/ 17 w 25"/>
                  <a:gd name="T11" fmla="*/ 22 h 32"/>
                  <a:gd name="T12" fmla="*/ 19 w 25"/>
                  <a:gd name="T13" fmla="*/ 18 h 32"/>
                  <a:gd name="T14" fmla="*/ 19 w 25"/>
                  <a:gd name="T15" fmla="*/ 14 h 32"/>
                  <a:gd name="T16" fmla="*/ 23 w 25"/>
                  <a:gd name="T17" fmla="*/ 8 h 32"/>
                  <a:gd name="T18" fmla="*/ 25 w 25"/>
                  <a:gd name="T19" fmla="*/ 2 h 32"/>
                  <a:gd name="T20" fmla="*/ 25 w 25"/>
                  <a:gd name="T21" fmla="*/ 0 h 32"/>
                  <a:gd name="T22" fmla="*/ 21 w 25"/>
                  <a:gd name="T23" fmla="*/ 0 h 32"/>
                  <a:gd name="T24" fmla="*/ 17 w 25"/>
                  <a:gd name="T25" fmla="*/ 0 h 32"/>
                  <a:gd name="T26" fmla="*/ 15 w 25"/>
                  <a:gd name="T27" fmla="*/ 0 h 32"/>
                  <a:gd name="T28" fmla="*/ 12 w 25"/>
                  <a:gd name="T29" fmla="*/ 2 h 32"/>
                  <a:gd name="T30" fmla="*/ 10 w 25"/>
                  <a:gd name="T31" fmla="*/ 6 h 32"/>
                  <a:gd name="T32" fmla="*/ 8 w 25"/>
                  <a:gd name="T33" fmla="*/ 12 h 32"/>
                  <a:gd name="T34" fmla="*/ 6 w 25"/>
                  <a:gd name="T35" fmla="*/ 18 h 32"/>
                  <a:gd name="T36" fmla="*/ 0 w 25"/>
                  <a:gd name="T37" fmla="*/ 26 h 32"/>
                  <a:gd name="T38" fmla="*/ 0 w 25"/>
                  <a:gd name="T39" fmla="*/ 28 h 32"/>
                  <a:gd name="T40" fmla="*/ 0 w 25"/>
                  <a:gd name="T41" fmla="*/ 30 h 32"/>
                  <a:gd name="T42" fmla="*/ 2 w 25"/>
                  <a:gd name="T4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2">
                    <a:moveTo>
                      <a:pt x="2" y="32"/>
                    </a:moveTo>
                    <a:lnTo>
                      <a:pt x="2" y="32"/>
                    </a:lnTo>
                    <a:lnTo>
                      <a:pt x="10" y="30"/>
                    </a:lnTo>
                    <a:lnTo>
                      <a:pt x="12" y="24"/>
                    </a:lnTo>
                    <a:lnTo>
                      <a:pt x="15" y="24"/>
                    </a:lnTo>
                    <a:lnTo>
                      <a:pt x="17" y="22"/>
                    </a:lnTo>
                    <a:lnTo>
                      <a:pt x="19" y="18"/>
                    </a:lnTo>
                    <a:lnTo>
                      <a:pt x="19" y="14"/>
                    </a:lnTo>
                    <a:lnTo>
                      <a:pt x="23" y="8"/>
                    </a:lnTo>
                    <a:lnTo>
                      <a:pt x="25" y="2"/>
                    </a:lnTo>
                    <a:lnTo>
                      <a:pt x="25" y="0"/>
                    </a:lnTo>
                    <a:lnTo>
                      <a:pt x="21" y="0"/>
                    </a:lnTo>
                    <a:lnTo>
                      <a:pt x="17" y="0"/>
                    </a:lnTo>
                    <a:lnTo>
                      <a:pt x="15" y="0"/>
                    </a:lnTo>
                    <a:lnTo>
                      <a:pt x="12" y="2"/>
                    </a:lnTo>
                    <a:lnTo>
                      <a:pt x="10" y="6"/>
                    </a:lnTo>
                    <a:lnTo>
                      <a:pt x="8" y="12"/>
                    </a:lnTo>
                    <a:lnTo>
                      <a:pt x="6" y="18"/>
                    </a:lnTo>
                    <a:lnTo>
                      <a:pt x="0" y="26"/>
                    </a:lnTo>
                    <a:lnTo>
                      <a:pt x="0" y="28"/>
                    </a:lnTo>
                    <a:lnTo>
                      <a:pt x="0" y="30"/>
                    </a:lnTo>
                    <a:lnTo>
                      <a:pt x="2"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0" name="Freeform 1080"/>
              <p:cNvSpPr>
                <a:spLocks/>
              </p:cNvSpPr>
              <p:nvPr/>
            </p:nvSpPr>
            <p:spPr bwMode="auto">
              <a:xfrm>
                <a:off x="3208" y="1880"/>
                <a:ext cx="25" cy="32"/>
              </a:xfrm>
              <a:custGeom>
                <a:avLst/>
                <a:gdLst>
                  <a:gd name="T0" fmla="*/ 2 w 25"/>
                  <a:gd name="T1" fmla="*/ 32 h 32"/>
                  <a:gd name="T2" fmla="*/ 2 w 25"/>
                  <a:gd name="T3" fmla="*/ 32 h 32"/>
                  <a:gd name="T4" fmla="*/ 10 w 25"/>
                  <a:gd name="T5" fmla="*/ 30 h 32"/>
                  <a:gd name="T6" fmla="*/ 12 w 25"/>
                  <a:gd name="T7" fmla="*/ 24 h 32"/>
                  <a:gd name="T8" fmla="*/ 15 w 25"/>
                  <a:gd name="T9" fmla="*/ 24 h 32"/>
                  <a:gd name="T10" fmla="*/ 17 w 25"/>
                  <a:gd name="T11" fmla="*/ 22 h 32"/>
                  <a:gd name="T12" fmla="*/ 19 w 25"/>
                  <a:gd name="T13" fmla="*/ 18 h 32"/>
                  <a:gd name="T14" fmla="*/ 19 w 25"/>
                  <a:gd name="T15" fmla="*/ 14 h 32"/>
                  <a:gd name="T16" fmla="*/ 23 w 25"/>
                  <a:gd name="T17" fmla="*/ 8 h 32"/>
                  <a:gd name="T18" fmla="*/ 25 w 25"/>
                  <a:gd name="T19" fmla="*/ 2 h 32"/>
                  <a:gd name="T20" fmla="*/ 25 w 25"/>
                  <a:gd name="T21" fmla="*/ 0 h 32"/>
                  <a:gd name="T22" fmla="*/ 21 w 25"/>
                  <a:gd name="T23" fmla="*/ 0 h 32"/>
                  <a:gd name="T24" fmla="*/ 17 w 25"/>
                  <a:gd name="T25" fmla="*/ 0 h 32"/>
                  <a:gd name="T26" fmla="*/ 15 w 25"/>
                  <a:gd name="T27" fmla="*/ 0 h 32"/>
                  <a:gd name="T28" fmla="*/ 12 w 25"/>
                  <a:gd name="T29" fmla="*/ 2 h 32"/>
                  <a:gd name="T30" fmla="*/ 10 w 25"/>
                  <a:gd name="T31" fmla="*/ 6 h 32"/>
                  <a:gd name="T32" fmla="*/ 8 w 25"/>
                  <a:gd name="T33" fmla="*/ 12 h 32"/>
                  <a:gd name="T34" fmla="*/ 6 w 25"/>
                  <a:gd name="T35" fmla="*/ 18 h 32"/>
                  <a:gd name="T36" fmla="*/ 0 w 25"/>
                  <a:gd name="T37" fmla="*/ 26 h 32"/>
                  <a:gd name="T38" fmla="*/ 0 w 25"/>
                  <a:gd name="T39" fmla="*/ 28 h 32"/>
                  <a:gd name="T40" fmla="*/ 0 w 25"/>
                  <a:gd name="T41" fmla="*/ 30 h 32"/>
                  <a:gd name="T42" fmla="*/ 2 w 25"/>
                  <a:gd name="T4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2">
                    <a:moveTo>
                      <a:pt x="2" y="32"/>
                    </a:moveTo>
                    <a:lnTo>
                      <a:pt x="2" y="32"/>
                    </a:lnTo>
                    <a:lnTo>
                      <a:pt x="10" y="30"/>
                    </a:lnTo>
                    <a:lnTo>
                      <a:pt x="12" y="24"/>
                    </a:lnTo>
                    <a:lnTo>
                      <a:pt x="15" y="24"/>
                    </a:lnTo>
                    <a:lnTo>
                      <a:pt x="17" y="22"/>
                    </a:lnTo>
                    <a:lnTo>
                      <a:pt x="19" y="18"/>
                    </a:lnTo>
                    <a:lnTo>
                      <a:pt x="19" y="14"/>
                    </a:lnTo>
                    <a:lnTo>
                      <a:pt x="23" y="8"/>
                    </a:lnTo>
                    <a:lnTo>
                      <a:pt x="25" y="2"/>
                    </a:lnTo>
                    <a:lnTo>
                      <a:pt x="25" y="0"/>
                    </a:lnTo>
                    <a:lnTo>
                      <a:pt x="21" y="0"/>
                    </a:lnTo>
                    <a:lnTo>
                      <a:pt x="17" y="0"/>
                    </a:lnTo>
                    <a:lnTo>
                      <a:pt x="15" y="0"/>
                    </a:lnTo>
                    <a:lnTo>
                      <a:pt x="12" y="2"/>
                    </a:lnTo>
                    <a:lnTo>
                      <a:pt x="10" y="6"/>
                    </a:lnTo>
                    <a:lnTo>
                      <a:pt x="8" y="12"/>
                    </a:lnTo>
                    <a:lnTo>
                      <a:pt x="6" y="18"/>
                    </a:lnTo>
                    <a:lnTo>
                      <a:pt x="0" y="26"/>
                    </a:lnTo>
                    <a:lnTo>
                      <a:pt x="0" y="28"/>
                    </a:lnTo>
                    <a:lnTo>
                      <a:pt x="0" y="30"/>
                    </a:lnTo>
                    <a:lnTo>
                      <a:pt x="2" y="3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69" name="Group 1084"/>
            <p:cNvGrpSpPr>
              <a:grpSpLocks/>
            </p:cNvGrpSpPr>
            <p:nvPr/>
          </p:nvGrpSpPr>
          <p:grpSpPr bwMode="auto">
            <a:xfrm>
              <a:off x="3012" y="1455"/>
              <a:ext cx="107" cy="55"/>
              <a:chOff x="3012" y="1455"/>
              <a:chExt cx="107" cy="55"/>
            </a:xfrm>
            <a:grpFill/>
          </p:grpSpPr>
          <p:sp>
            <p:nvSpPr>
              <p:cNvPr id="2757" name="Freeform 1082"/>
              <p:cNvSpPr>
                <a:spLocks/>
              </p:cNvSpPr>
              <p:nvPr/>
            </p:nvSpPr>
            <p:spPr bwMode="auto">
              <a:xfrm>
                <a:off x="3012" y="1455"/>
                <a:ext cx="107" cy="55"/>
              </a:xfrm>
              <a:custGeom>
                <a:avLst/>
                <a:gdLst>
                  <a:gd name="T0" fmla="*/ 44 w 107"/>
                  <a:gd name="T1" fmla="*/ 2 h 55"/>
                  <a:gd name="T2" fmla="*/ 44 w 107"/>
                  <a:gd name="T3" fmla="*/ 2 h 55"/>
                  <a:gd name="T4" fmla="*/ 42 w 107"/>
                  <a:gd name="T5" fmla="*/ 12 h 55"/>
                  <a:gd name="T6" fmla="*/ 40 w 107"/>
                  <a:gd name="T7" fmla="*/ 20 h 55"/>
                  <a:gd name="T8" fmla="*/ 33 w 107"/>
                  <a:gd name="T9" fmla="*/ 20 h 55"/>
                  <a:gd name="T10" fmla="*/ 27 w 107"/>
                  <a:gd name="T11" fmla="*/ 20 h 55"/>
                  <a:gd name="T12" fmla="*/ 18 w 107"/>
                  <a:gd name="T13" fmla="*/ 6 h 55"/>
                  <a:gd name="T14" fmla="*/ 11 w 107"/>
                  <a:gd name="T15" fmla="*/ 10 h 55"/>
                  <a:gd name="T16" fmla="*/ 9 w 107"/>
                  <a:gd name="T17" fmla="*/ 14 h 55"/>
                  <a:gd name="T18" fmla="*/ 11 w 107"/>
                  <a:gd name="T19" fmla="*/ 20 h 55"/>
                  <a:gd name="T20" fmla="*/ 6 w 107"/>
                  <a:gd name="T21" fmla="*/ 26 h 55"/>
                  <a:gd name="T22" fmla="*/ 2 w 107"/>
                  <a:gd name="T23" fmla="*/ 31 h 55"/>
                  <a:gd name="T24" fmla="*/ 0 w 107"/>
                  <a:gd name="T25" fmla="*/ 37 h 55"/>
                  <a:gd name="T26" fmla="*/ 11 w 107"/>
                  <a:gd name="T27" fmla="*/ 33 h 55"/>
                  <a:gd name="T28" fmla="*/ 18 w 107"/>
                  <a:gd name="T29" fmla="*/ 33 h 55"/>
                  <a:gd name="T30" fmla="*/ 27 w 107"/>
                  <a:gd name="T31" fmla="*/ 37 h 55"/>
                  <a:gd name="T32" fmla="*/ 38 w 107"/>
                  <a:gd name="T33" fmla="*/ 39 h 55"/>
                  <a:gd name="T34" fmla="*/ 42 w 107"/>
                  <a:gd name="T35" fmla="*/ 41 h 55"/>
                  <a:gd name="T36" fmla="*/ 47 w 107"/>
                  <a:gd name="T37" fmla="*/ 41 h 55"/>
                  <a:gd name="T38" fmla="*/ 53 w 107"/>
                  <a:gd name="T39" fmla="*/ 41 h 55"/>
                  <a:gd name="T40" fmla="*/ 53 w 107"/>
                  <a:gd name="T41" fmla="*/ 43 h 55"/>
                  <a:gd name="T42" fmla="*/ 58 w 107"/>
                  <a:gd name="T43" fmla="*/ 47 h 55"/>
                  <a:gd name="T44" fmla="*/ 62 w 107"/>
                  <a:gd name="T45" fmla="*/ 47 h 55"/>
                  <a:gd name="T46" fmla="*/ 65 w 107"/>
                  <a:gd name="T47" fmla="*/ 49 h 55"/>
                  <a:gd name="T48" fmla="*/ 71 w 107"/>
                  <a:gd name="T49" fmla="*/ 53 h 55"/>
                  <a:gd name="T50" fmla="*/ 78 w 107"/>
                  <a:gd name="T51" fmla="*/ 55 h 55"/>
                  <a:gd name="T52" fmla="*/ 80 w 107"/>
                  <a:gd name="T53" fmla="*/ 51 h 55"/>
                  <a:gd name="T54" fmla="*/ 85 w 107"/>
                  <a:gd name="T55" fmla="*/ 49 h 55"/>
                  <a:gd name="T56" fmla="*/ 89 w 107"/>
                  <a:gd name="T57" fmla="*/ 49 h 55"/>
                  <a:gd name="T58" fmla="*/ 94 w 107"/>
                  <a:gd name="T59" fmla="*/ 51 h 55"/>
                  <a:gd name="T60" fmla="*/ 94 w 107"/>
                  <a:gd name="T61" fmla="*/ 45 h 55"/>
                  <a:gd name="T62" fmla="*/ 96 w 107"/>
                  <a:gd name="T63" fmla="*/ 39 h 55"/>
                  <a:gd name="T64" fmla="*/ 96 w 107"/>
                  <a:gd name="T65" fmla="*/ 37 h 55"/>
                  <a:gd name="T66" fmla="*/ 100 w 107"/>
                  <a:gd name="T67" fmla="*/ 39 h 55"/>
                  <a:gd name="T68" fmla="*/ 103 w 107"/>
                  <a:gd name="T69" fmla="*/ 39 h 55"/>
                  <a:gd name="T70" fmla="*/ 107 w 107"/>
                  <a:gd name="T71" fmla="*/ 37 h 55"/>
                  <a:gd name="T72" fmla="*/ 105 w 107"/>
                  <a:gd name="T73" fmla="*/ 31 h 55"/>
                  <a:gd name="T74" fmla="*/ 100 w 107"/>
                  <a:gd name="T75" fmla="*/ 27 h 55"/>
                  <a:gd name="T76" fmla="*/ 98 w 107"/>
                  <a:gd name="T77" fmla="*/ 26 h 55"/>
                  <a:gd name="T78" fmla="*/ 96 w 107"/>
                  <a:gd name="T79" fmla="*/ 26 h 55"/>
                  <a:gd name="T80" fmla="*/ 96 w 107"/>
                  <a:gd name="T81" fmla="*/ 24 h 55"/>
                  <a:gd name="T82" fmla="*/ 94 w 107"/>
                  <a:gd name="T83" fmla="*/ 14 h 55"/>
                  <a:gd name="T84" fmla="*/ 91 w 107"/>
                  <a:gd name="T85" fmla="*/ 16 h 55"/>
                  <a:gd name="T86" fmla="*/ 87 w 107"/>
                  <a:gd name="T87" fmla="*/ 16 h 55"/>
                  <a:gd name="T88" fmla="*/ 87 w 107"/>
                  <a:gd name="T89" fmla="*/ 14 h 55"/>
                  <a:gd name="T90" fmla="*/ 85 w 107"/>
                  <a:gd name="T91" fmla="*/ 10 h 55"/>
                  <a:gd name="T92" fmla="*/ 78 w 107"/>
                  <a:gd name="T93" fmla="*/ 12 h 55"/>
                  <a:gd name="T94" fmla="*/ 74 w 107"/>
                  <a:gd name="T95" fmla="*/ 6 h 55"/>
                  <a:gd name="T96" fmla="*/ 69 w 107"/>
                  <a:gd name="T97" fmla="*/ 6 h 55"/>
                  <a:gd name="T98" fmla="*/ 69 w 107"/>
                  <a:gd name="T99" fmla="*/ 4 h 55"/>
                  <a:gd name="T100" fmla="*/ 65 w 107"/>
                  <a:gd name="T101" fmla="*/ 0 h 55"/>
                  <a:gd name="T102" fmla="*/ 56 w 107"/>
                  <a:gd name="T103" fmla="*/ 0 h 55"/>
                  <a:gd name="T104" fmla="*/ 53 w 107"/>
                  <a:gd name="T105" fmla="*/ 0 h 55"/>
                  <a:gd name="T106" fmla="*/ 51 w 107"/>
                  <a:gd name="T107" fmla="*/ 2 h 55"/>
                  <a:gd name="T108" fmla="*/ 44 w 107"/>
                  <a:gd name="T109"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55">
                    <a:moveTo>
                      <a:pt x="44" y="2"/>
                    </a:moveTo>
                    <a:lnTo>
                      <a:pt x="44" y="2"/>
                    </a:lnTo>
                    <a:lnTo>
                      <a:pt x="42" y="12"/>
                    </a:lnTo>
                    <a:lnTo>
                      <a:pt x="40" y="20"/>
                    </a:lnTo>
                    <a:lnTo>
                      <a:pt x="33" y="20"/>
                    </a:lnTo>
                    <a:lnTo>
                      <a:pt x="27" y="20"/>
                    </a:lnTo>
                    <a:lnTo>
                      <a:pt x="18" y="6"/>
                    </a:lnTo>
                    <a:lnTo>
                      <a:pt x="11" y="10"/>
                    </a:lnTo>
                    <a:lnTo>
                      <a:pt x="9" y="14"/>
                    </a:lnTo>
                    <a:lnTo>
                      <a:pt x="11" y="20"/>
                    </a:lnTo>
                    <a:lnTo>
                      <a:pt x="6" y="26"/>
                    </a:lnTo>
                    <a:lnTo>
                      <a:pt x="2" y="31"/>
                    </a:lnTo>
                    <a:lnTo>
                      <a:pt x="0" y="37"/>
                    </a:lnTo>
                    <a:lnTo>
                      <a:pt x="11" y="33"/>
                    </a:lnTo>
                    <a:lnTo>
                      <a:pt x="18" y="33"/>
                    </a:lnTo>
                    <a:lnTo>
                      <a:pt x="27" y="37"/>
                    </a:lnTo>
                    <a:lnTo>
                      <a:pt x="38" y="39"/>
                    </a:lnTo>
                    <a:lnTo>
                      <a:pt x="42" y="41"/>
                    </a:lnTo>
                    <a:lnTo>
                      <a:pt x="47" y="41"/>
                    </a:lnTo>
                    <a:lnTo>
                      <a:pt x="53" y="41"/>
                    </a:lnTo>
                    <a:lnTo>
                      <a:pt x="53" y="43"/>
                    </a:lnTo>
                    <a:lnTo>
                      <a:pt x="58" y="47"/>
                    </a:lnTo>
                    <a:lnTo>
                      <a:pt x="62" y="47"/>
                    </a:lnTo>
                    <a:lnTo>
                      <a:pt x="65" y="49"/>
                    </a:lnTo>
                    <a:lnTo>
                      <a:pt x="71" y="53"/>
                    </a:lnTo>
                    <a:lnTo>
                      <a:pt x="78" y="55"/>
                    </a:lnTo>
                    <a:lnTo>
                      <a:pt x="80" y="51"/>
                    </a:lnTo>
                    <a:lnTo>
                      <a:pt x="85" y="49"/>
                    </a:lnTo>
                    <a:lnTo>
                      <a:pt x="89" y="49"/>
                    </a:lnTo>
                    <a:lnTo>
                      <a:pt x="94" y="51"/>
                    </a:lnTo>
                    <a:lnTo>
                      <a:pt x="94" y="45"/>
                    </a:lnTo>
                    <a:lnTo>
                      <a:pt x="96" y="39"/>
                    </a:lnTo>
                    <a:lnTo>
                      <a:pt x="96" y="37"/>
                    </a:lnTo>
                    <a:lnTo>
                      <a:pt x="100" y="39"/>
                    </a:lnTo>
                    <a:lnTo>
                      <a:pt x="103" y="39"/>
                    </a:lnTo>
                    <a:lnTo>
                      <a:pt x="107" y="37"/>
                    </a:lnTo>
                    <a:lnTo>
                      <a:pt x="105" y="31"/>
                    </a:lnTo>
                    <a:lnTo>
                      <a:pt x="100" y="27"/>
                    </a:lnTo>
                    <a:lnTo>
                      <a:pt x="98" y="26"/>
                    </a:lnTo>
                    <a:lnTo>
                      <a:pt x="96" y="26"/>
                    </a:lnTo>
                    <a:lnTo>
                      <a:pt x="96" y="24"/>
                    </a:lnTo>
                    <a:lnTo>
                      <a:pt x="94" y="14"/>
                    </a:lnTo>
                    <a:lnTo>
                      <a:pt x="91" y="16"/>
                    </a:lnTo>
                    <a:lnTo>
                      <a:pt x="87" y="16"/>
                    </a:lnTo>
                    <a:lnTo>
                      <a:pt x="87" y="14"/>
                    </a:lnTo>
                    <a:lnTo>
                      <a:pt x="85" y="10"/>
                    </a:lnTo>
                    <a:lnTo>
                      <a:pt x="78" y="12"/>
                    </a:lnTo>
                    <a:lnTo>
                      <a:pt x="74" y="6"/>
                    </a:lnTo>
                    <a:lnTo>
                      <a:pt x="69" y="6"/>
                    </a:lnTo>
                    <a:lnTo>
                      <a:pt x="69" y="4"/>
                    </a:lnTo>
                    <a:lnTo>
                      <a:pt x="65" y="0"/>
                    </a:lnTo>
                    <a:lnTo>
                      <a:pt x="56" y="0"/>
                    </a:lnTo>
                    <a:lnTo>
                      <a:pt x="53" y="0"/>
                    </a:lnTo>
                    <a:lnTo>
                      <a:pt x="51" y="2"/>
                    </a:lnTo>
                    <a:lnTo>
                      <a:pt x="44"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8" name="Freeform 1083"/>
              <p:cNvSpPr>
                <a:spLocks/>
              </p:cNvSpPr>
              <p:nvPr/>
            </p:nvSpPr>
            <p:spPr bwMode="auto">
              <a:xfrm>
                <a:off x="3012" y="1455"/>
                <a:ext cx="107" cy="55"/>
              </a:xfrm>
              <a:custGeom>
                <a:avLst/>
                <a:gdLst>
                  <a:gd name="T0" fmla="*/ 44 w 107"/>
                  <a:gd name="T1" fmla="*/ 2 h 55"/>
                  <a:gd name="T2" fmla="*/ 44 w 107"/>
                  <a:gd name="T3" fmla="*/ 2 h 55"/>
                  <a:gd name="T4" fmla="*/ 42 w 107"/>
                  <a:gd name="T5" fmla="*/ 12 h 55"/>
                  <a:gd name="T6" fmla="*/ 40 w 107"/>
                  <a:gd name="T7" fmla="*/ 20 h 55"/>
                  <a:gd name="T8" fmla="*/ 33 w 107"/>
                  <a:gd name="T9" fmla="*/ 20 h 55"/>
                  <a:gd name="T10" fmla="*/ 27 w 107"/>
                  <a:gd name="T11" fmla="*/ 20 h 55"/>
                  <a:gd name="T12" fmla="*/ 18 w 107"/>
                  <a:gd name="T13" fmla="*/ 6 h 55"/>
                  <a:gd name="T14" fmla="*/ 11 w 107"/>
                  <a:gd name="T15" fmla="*/ 10 h 55"/>
                  <a:gd name="T16" fmla="*/ 9 w 107"/>
                  <a:gd name="T17" fmla="*/ 14 h 55"/>
                  <a:gd name="T18" fmla="*/ 11 w 107"/>
                  <a:gd name="T19" fmla="*/ 20 h 55"/>
                  <a:gd name="T20" fmla="*/ 6 w 107"/>
                  <a:gd name="T21" fmla="*/ 26 h 55"/>
                  <a:gd name="T22" fmla="*/ 2 w 107"/>
                  <a:gd name="T23" fmla="*/ 31 h 55"/>
                  <a:gd name="T24" fmla="*/ 0 w 107"/>
                  <a:gd name="T25" fmla="*/ 37 h 55"/>
                  <a:gd name="T26" fmla="*/ 11 w 107"/>
                  <a:gd name="T27" fmla="*/ 33 h 55"/>
                  <a:gd name="T28" fmla="*/ 18 w 107"/>
                  <a:gd name="T29" fmla="*/ 33 h 55"/>
                  <a:gd name="T30" fmla="*/ 27 w 107"/>
                  <a:gd name="T31" fmla="*/ 37 h 55"/>
                  <a:gd name="T32" fmla="*/ 38 w 107"/>
                  <a:gd name="T33" fmla="*/ 39 h 55"/>
                  <a:gd name="T34" fmla="*/ 42 w 107"/>
                  <a:gd name="T35" fmla="*/ 41 h 55"/>
                  <a:gd name="T36" fmla="*/ 47 w 107"/>
                  <a:gd name="T37" fmla="*/ 41 h 55"/>
                  <a:gd name="T38" fmla="*/ 53 w 107"/>
                  <a:gd name="T39" fmla="*/ 41 h 55"/>
                  <a:gd name="T40" fmla="*/ 53 w 107"/>
                  <a:gd name="T41" fmla="*/ 43 h 55"/>
                  <a:gd name="T42" fmla="*/ 58 w 107"/>
                  <a:gd name="T43" fmla="*/ 47 h 55"/>
                  <a:gd name="T44" fmla="*/ 62 w 107"/>
                  <a:gd name="T45" fmla="*/ 47 h 55"/>
                  <a:gd name="T46" fmla="*/ 65 w 107"/>
                  <a:gd name="T47" fmla="*/ 49 h 55"/>
                  <a:gd name="T48" fmla="*/ 71 w 107"/>
                  <a:gd name="T49" fmla="*/ 53 h 55"/>
                  <a:gd name="T50" fmla="*/ 78 w 107"/>
                  <a:gd name="T51" fmla="*/ 55 h 55"/>
                  <a:gd name="T52" fmla="*/ 80 w 107"/>
                  <a:gd name="T53" fmla="*/ 51 h 55"/>
                  <a:gd name="T54" fmla="*/ 85 w 107"/>
                  <a:gd name="T55" fmla="*/ 49 h 55"/>
                  <a:gd name="T56" fmla="*/ 89 w 107"/>
                  <a:gd name="T57" fmla="*/ 49 h 55"/>
                  <a:gd name="T58" fmla="*/ 94 w 107"/>
                  <a:gd name="T59" fmla="*/ 51 h 55"/>
                  <a:gd name="T60" fmla="*/ 94 w 107"/>
                  <a:gd name="T61" fmla="*/ 45 h 55"/>
                  <a:gd name="T62" fmla="*/ 96 w 107"/>
                  <a:gd name="T63" fmla="*/ 39 h 55"/>
                  <a:gd name="T64" fmla="*/ 96 w 107"/>
                  <a:gd name="T65" fmla="*/ 37 h 55"/>
                  <a:gd name="T66" fmla="*/ 100 w 107"/>
                  <a:gd name="T67" fmla="*/ 39 h 55"/>
                  <a:gd name="T68" fmla="*/ 103 w 107"/>
                  <a:gd name="T69" fmla="*/ 39 h 55"/>
                  <a:gd name="T70" fmla="*/ 107 w 107"/>
                  <a:gd name="T71" fmla="*/ 37 h 55"/>
                  <a:gd name="T72" fmla="*/ 105 w 107"/>
                  <a:gd name="T73" fmla="*/ 31 h 55"/>
                  <a:gd name="T74" fmla="*/ 100 w 107"/>
                  <a:gd name="T75" fmla="*/ 27 h 55"/>
                  <a:gd name="T76" fmla="*/ 98 w 107"/>
                  <a:gd name="T77" fmla="*/ 26 h 55"/>
                  <a:gd name="T78" fmla="*/ 96 w 107"/>
                  <a:gd name="T79" fmla="*/ 26 h 55"/>
                  <a:gd name="T80" fmla="*/ 96 w 107"/>
                  <a:gd name="T81" fmla="*/ 24 h 55"/>
                  <a:gd name="T82" fmla="*/ 94 w 107"/>
                  <a:gd name="T83" fmla="*/ 14 h 55"/>
                  <a:gd name="T84" fmla="*/ 91 w 107"/>
                  <a:gd name="T85" fmla="*/ 16 h 55"/>
                  <a:gd name="T86" fmla="*/ 87 w 107"/>
                  <a:gd name="T87" fmla="*/ 16 h 55"/>
                  <a:gd name="T88" fmla="*/ 87 w 107"/>
                  <a:gd name="T89" fmla="*/ 14 h 55"/>
                  <a:gd name="T90" fmla="*/ 85 w 107"/>
                  <a:gd name="T91" fmla="*/ 10 h 55"/>
                  <a:gd name="T92" fmla="*/ 78 w 107"/>
                  <a:gd name="T93" fmla="*/ 12 h 55"/>
                  <a:gd name="T94" fmla="*/ 74 w 107"/>
                  <a:gd name="T95" fmla="*/ 6 h 55"/>
                  <a:gd name="T96" fmla="*/ 69 w 107"/>
                  <a:gd name="T97" fmla="*/ 6 h 55"/>
                  <a:gd name="T98" fmla="*/ 69 w 107"/>
                  <a:gd name="T99" fmla="*/ 4 h 55"/>
                  <a:gd name="T100" fmla="*/ 65 w 107"/>
                  <a:gd name="T101" fmla="*/ 0 h 55"/>
                  <a:gd name="T102" fmla="*/ 56 w 107"/>
                  <a:gd name="T103" fmla="*/ 0 h 55"/>
                  <a:gd name="T104" fmla="*/ 53 w 107"/>
                  <a:gd name="T105" fmla="*/ 0 h 55"/>
                  <a:gd name="T106" fmla="*/ 51 w 107"/>
                  <a:gd name="T107" fmla="*/ 2 h 55"/>
                  <a:gd name="T108" fmla="*/ 44 w 107"/>
                  <a:gd name="T109"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55">
                    <a:moveTo>
                      <a:pt x="44" y="2"/>
                    </a:moveTo>
                    <a:lnTo>
                      <a:pt x="44" y="2"/>
                    </a:lnTo>
                    <a:lnTo>
                      <a:pt x="42" y="12"/>
                    </a:lnTo>
                    <a:lnTo>
                      <a:pt x="40" y="20"/>
                    </a:lnTo>
                    <a:lnTo>
                      <a:pt x="33" y="20"/>
                    </a:lnTo>
                    <a:lnTo>
                      <a:pt x="27" y="20"/>
                    </a:lnTo>
                    <a:lnTo>
                      <a:pt x="18" y="6"/>
                    </a:lnTo>
                    <a:lnTo>
                      <a:pt x="11" y="10"/>
                    </a:lnTo>
                    <a:lnTo>
                      <a:pt x="9" y="14"/>
                    </a:lnTo>
                    <a:lnTo>
                      <a:pt x="11" y="20"/>
                    </a:lnTo>
                    <a:lnTo>
                      <a:pt x="6" y="26"/>
                    </a:lnTo>
                    <a:lnTo>
                      <a:pt x="2" y="31"/>
                    </a:lnTo>
                    <a:lnTo>
                      <a:pt x="0" y="37"/>
                    </a:lnTo>
                    <a:lnTo>
                      <a:pt x="11" y="33"/>
                    </a:lnTo>
                    <a:lnTo>
                      <a:pt x="18" y="33"/>
                    </a:lnTo>
                    <a:lnTo>
                      <a:pt x="27" y="37"/>
                    </a:lnTo>
                    <a:lnTo>
                      <a:pt x="38" y="39"/>
                    </a:lnTo>
                    <a:lnTo>
                      <a:pt x="42" y="41"/>
                    </a:lnTo>
                    <a:lnTo>
                      <a:pt x="47" y="41"/>
                    </a:lnTo>
                    <a:lnTo>
                      <a:pt x="53" y="41"/>
                    </a:lnTo>
                    <a:lnTo>
                      <a:pt x="53" y="43"/>
                    </a:lnTo>
                    <a:lnTo>
                      <a:pt x="58" y="47"/>
                    </a:lnTo>
                    <a:lnTo>
                      <a:pt x="62" y="47"/>
                    </a:lnTo>
                    <a:lnTo>
                      <a:pt x="65" y="49"/>
                    </a:lnTo>
                    <a:lnTo>
                      <a:pt x="71" y="53"/>
                    </a:lnTo>
                    <a:lnTo>
                      <a:pt x="78" y="55"/>
                    </a:lnTo>
                    <a:lnTo>
                      <a:pt x="80" y="51"/>
                    </a:lnTo>
                    <a:lnTo>
                      <a:pt x="85" y="49"/>
                    </a:lnTo>
                    <a:lnTo>
                      <a:pt x="89" y="49"/>
                    </a:lnTo>
                    <a:lnTo>
                      <a:pt x="94" y="51"/>
                    </a:lnTo>
                    <a:lnTo>
                      <a:pt x="94" y="45"/>
                    </a:lnTo>
                    <a:lnTo>
                      <a:pt x="96" y="39"/>
                    </a:lnTo>
                    <a:lnTo>
                      <a:pt x="96" y="37"/>
                    </a:lnTo>
                    <a:lnTo>
                      <a:pt x="100" y="39"/>
                    </a:lnTo>
                    <a:lnTo>
                      <a:pt x="103" y="39"/>
                    </a:lnTo>
                    <a:lnTo>
                      <a:pt x="107" y="37"/>
                    </a:lnTo>
                    <a:lnTo>
                      <a:pt x="105" y="31"/>
                    </a:lnTo>
                    <a:lnTo>
                      <a:pt x="100" y="27"/>
                    </a:lnTo>
                    <a:lnTo>
                      <a:pt x="98" y="26"/>
                    </a:lnTo>
                    <a:lnTo>
                      <a:pt x="96" y="26"/>
                    </a:lnTo>
                    <a:lnTo>
                      <a:pt x="96" y="24"/>
                    </a:lnTo>
                    <a:lnTo>
                      <a:pt x="94" y="14"/>
                    </a:lnTo>
                    <a:lnTo>
                      <a:pt x="91" y="16"/>
                    </a:lnTo>
                    <a:lnTo>
                      <a:pt x="87" y="16"/>
                    </a:lnTo>
                    <a:lnTo>
                      <a:pt x="87" y="14"/>
                    </a:lnTo>
                    <a:lnTo>
                      <a:pt x="85" y="10"/>
                    </a:lnTo>
                    <a:lnTo>
                      <a:pt x="78" y="12"/>
                    </a:lnTo>
                    <a:lnTo>
                      <a:pt x="74" y="6"/>
                    </a:lnTo>
                    <a:lnTo>
                      <a:pt x="69" y="6"/>
                    </a:lnTo>
                    <a:lnTo>
                      <a:pt x="69" y="4"/>
                    </a:lnTo>
                    <a:lnTo>
                      <a:pt x="65" y="0"/>
                    </a:lnTo>
                    <a:lnTo>
                      <a:pt x="56" y="0"/>
                    </a:lnTo>
                    <a:lnTo>
                      <a:pt x="53" y="0"/>
                    </a:lnTo>
                    <a:lnTo>
                      <a:pt x="51" y="2"/>
                    </a:lnTo>
                    <a:lnTo>
                      <a:pt x="44"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0" name="Group 1088"/>
            <p:cNvGrpSpPr>
              <a:grpSpLocks/>
            </p:cNvGrpSpPr>
            <p:nvPr/>
          </p:nvGrpSpPr>
          <p:grpSpPr bwMode="auto">
            <a:xfrm>
              <a:off x="3682" y="1735"/>
              <a:ext cx="152" cy="67"/>
              <a:chOff x="3682" y="1735"/>
              <a:chExt cx="152" cy="67"/>
            </a:xfrm>
            <a:grpFill/>
          </p:grpSpPr>
          <p:sp>
            <p:nvSpPr>
              <p:cNvPr id="2754" name="Freeform 1085"/>
              <p:cNvSpPr>
                <a:spLocks noEditPoints="1"/>
              </p:cNvSpPr>
              <p:nvPr/>
            </p:nvSpPr>
            <p:spPr bwMode="auto">
              <a:xfrm>
                <a:off x="3682" y="1735"/>
                <a:ext cx="152" cy="67"/>
              </a:xfrm>
              <a:custGeom>
                <a:avLst/>
                <a:gdLst>
                  <a:gd name="T0" fmla="*/ 51 w 152"/>
                  <a:gd name="T1" fmla="*/ 65 h 67"/>
                  <a:gd name="T2" fmla="*/ 40 w 152"/>
                  <a:gd name="T3" fmla="*/ 67 h 67"/>
                  <a:gd name="T4" fmla="*/ 33 w 152"/>
                  <a:gd name="T5" fmla="*/ 67 h 67"/>
                  <a:gd name="T6" fmla="*/ 27 w 152"/>
                  <a:gd name="T7" fmla="*/ 65 h 67"/>
                  <a:gd name="T8" fmla="*/ 22 w 152"/>
                  <a:gd name="T9" fmla="*/ 63 h 67"/>
                  <a:gd name="T10" fmla="*/ 15 w 152"/>
                  <a:gd name="T11" fmla="*/ 65 h 67"/>
                  <a:gd name="T12" fmla="*/ 13 w 152"/>
                  <a:gd name="T13" fmla="*/ 61 h 67"/>
                  <a:gd name="T14" fmla="*/ 0 w 152"/>
                  <a:gd name="T15" fmla="*/ 56 h 67"/>
                  <a:gd name="T16" fmla="*/ 13 w 152"/>
                  <a:gd name="T17" fmla="*/ 56 h 67"/>
                  <a:gd name="T18" fmla="*/ 15 w 152"/>
                  <a:gd name="T19" fmla="*/ 52 h 67"/>
                  <a:gd name="T20" fmla="*/ 20 w 152"/>
                  <a:gd name="T21" fmla="*/ 54 h 67"/>
                  <a:gd name="T22" fmla="*/ 22 w 152"/>
                  <a:gd name="T23" fmla="*/ 52 h 67"/>
                  <a:gd name="T24" fmla="*/ 24 w 152"/>
                  <a:gd name="T25" fmla="*/ 50 h 67"/>
                  <a:gd name="T26" fmla="*/ 36 w 152"/>
                  <a:gd name="T27" fmla="*/ 50 h 67"/>
                  <a:gd name="T28" fmla="*/ 45 w 152"/>
                  <a:gd name="T29" fmla="*/ 40 h 67"/>
                  <a:gd name="T30" fmla="*/ 40 w 152"/>
                  <a:gd name="T31" fmla="*/ 36 h 67"/>
                  <a:gd name="T32" fmla="*/ 29 w 152"/>
                  <a:gd name="T33" fmla="*/ 34 h 67"/>
                  <a:gd name="T34" fmla="*/ 27 w 152"/>
                  <a:gd name="T35" fmla="*/ 30 h 67"/>
                  <a:gd name="T36" fmla="*/ 22 w 152"/>
                  <a:gd name="T37" fmla="*/ 30 h 67"/>
                  <a:gd name="T38" fmla="*/ 18 w 152"/>
                  <a:gd name="T39" fmla="*/ 28 h 67"/>
                  <a:gd name="T40" fmla="*/ 13 w 152"/>
                  <a:gd name="T41" fmla="*/ 26 h 67"/>
                  <a:gd name="T42" fmla="*/ 13 w 152"/>
                  <a:gd name="T43" fmla="*/ 24 h 67"/>
                  <a:gd name="T44" fmla="*/ 24 w 152"/>
                  <a:gd name="T45" fmla="*/ 18 h 67"/>
                  <a:gd name="T46" fmla="*/ 24 w 152"/>
                  <a:gd name="T47" fmla="*/ 14 h 67"/>
                  <a:gd name="T48" fmla="*/ 20 w 152"/>
                  <a:gd name="T49" fmla="*/ 12 h 67"/>
                  <a:gd name="T50" fmla="*/ 20 w 152"/>
                  <a:gd name="T51" fmla="*/ 10 h 67"/>
                  <a:gd name="T52" fmla="*/ 29 w 152"/>
                  <a:gd name="T53" fmla="*/ 6 h 67"/>
                  <a:gd name="T54" fmla="*/ 42 w 152"/>
                  <a:gd name="T55" fmla="*/ 6 h 67"/>
                  <a:gd name="T56" fmla="*/ 51 w 152"/>
                  <a:gd name="T57" fmla="*/ 12 h 67"/>
                  <a:gd name="T58" fmla="*/ 56 w 152"/>
                  <a:gd name="T59" fmla="*/ 10 h 67"/>
                  <a:gd name="T60" fmla="*/ 60 w 152"/>
                  <a:gd name="T61" fmla="*/ 6 h 67"/>
                  <a:gd name="T62" fmla="*/ 65 w 152"/>
                  <a:gd name="T63" fmla="*/ 4 h 67"/>
                  <a:gd name="T64" fmla="*/ 74 w 152"/>
                  <a:gd name="T65" fmla="*/ 2 h 67"/>
                  <a:gd name="T66" fmla="*/ 78 w 152"/>
                  <a:gd name="T67" fmla="*/ 4 h 67"/>
                  <a:gd name="T68" fmla="*/ 83 w 152"/>
                  <a:gd name="T69" fmla="*/ 8 h 67"/>
                  <a:gd name="T70" fmla="*/ 99 w 152"/>
                  <a:gd name="T71" fmla="*/ 0 h 67"/>
                  <a:gd name="T72" fmla="*/ 123 w 152"/>
                  <a:gd name="T73" fmla="*/ 0 h 67"/>
                  <a:gd name="T74" fmla="*/ 134 w 152"/>
                  <a:gd name="T75" fmla="*/ 2 h 67"/>
                  <a:gd name="T76" fmla="*/ 141 w 152"/>
                  <a:gd name="T77" fmla="*/ 8 h 67"/>
                  <a:gd name="T78" fmla="*/ 152 w 152"/>
                  <a:gd name="T79" fmla="*/ 12 h 67"/>
                  <a:gd name="T80" fmla="*/ 134 w 152"/>
                  <a:gd name="T81" fmla="*/ 22 h 67"/>
                  <a:gd name="T82" fmla="*/ 128 w 152"/>
                  <a:gd name="T83" fmla="*/ 24 h 67"/>
                  <a:gd name="T84" fmla="*/ 125 w 152"/>
                  <a:gd name="T85" fmla="*/ 30 h 67"/>
                  <a:gd name="T86" fmla="*/ 114 w 152"/>
                  <a:gd name="T87" fmla="*/ 32 h 67"/>
                  <a:gd name="T88" fmla="*/ 101 w 152"/>
                  <a:gd name="T89" fmla="*/ 38 h 67"/>
                  <a:gd name="T90" fmla="*/ 101 w 152"/>
                  <a:gd name="T91" fmla="*/ 44 h 67"/>
                  <a:gd name="T92" fmla="*/ 99 w 152"/>
                  <a:gd name="T93" fmla="*/ 49 h 67"/>
                  <a:gd name="T94" fmla="*/ 92 w 152"/>
                  <a:gd name="T95" fmla="*/ 50 h 67"/>
                  <a:gd name="T96" fmla="*/ 83 w 152"/>
                  <a:gd name="T97" fmla="*/ 54 h 67"/>
                  <a:gd name="T98" fmla="*/ 78 w 152"/>
                  <a:gd name="T99" fmla="*/ 54 h 67"/>
                  <a:gd name="T100" fmla="*/ 76 w 152"/>
                  <a:gd name="T101" fmla="*/ 50 h 67"/>
                  <a:gd name="T102" fmla="*/ 69 w 152"/>
                  <a:gd name="T103" fmla="*/ 50 h 67"/>
                  <a:gd name="T104" fmla="*/ 60 w 152"/>
                  <a:gd name="T105" fmla="*/ 58 h 67"/>
                  <a:gd name="T106" fmla="*/ 51 w 152"/>
                  <a:gd name="T107" fmla="*/ 65 h 67"/>
                  <a:gd name="T108" fmla="*/ 123 w 152"/>
                  <a:gd name="T109" fmla="*/ 2 h 67"/>
                  <a:gd name="T110" fmla="*/ 128 w 152"/>
                  <a:gd name="T111" fmla="*/ 4 h 67"/>
                  <a:gd name="T112" fmla="*/ 119 w 152"/>
                  <a:gd name="T113" fmla="*/ 14 h 67"/>
                  <a:gd name="T114" fmla="*/ 103 w 152"/>
                  <a:gd name="T115" fmla="*/ 8 h 67"/>
                  <a:gd name="T116" fmla="*/ 119 w 152"/>
                  <a:gd name="T117" fmla="*/ 6 h 67"/>
                  <a:gd name="T118" fmla="*/ 123 w 152"/>
                  <a:gd name="T119"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2" h="67">
                    <a:moveTo>
                      <a:pt x="51" y="65"/>
                    </a:moveTo>
                    <a:lnTo>
                      <a:pt x="51" y="65"/>
                    </a:lnTo>
                    <a:lnTo>
                      <a:pt x="45" y="65"/>
                    </a:lnTo>
                    <a:lnTo>
                      <a:pt x="40" y="67"/>
                    </a:lnTo>
                    <a:lnTo>
                      <a:pt x="36" y="67"/>
                    </a:lnTo>
                    <a:lnTo>
                      <a:pt x="33" y="67"/>
                    </a:lnTo>
                    <a:lnTo>
                      <a:pt x="29" y="67"/>
                    </a:lnTo>
                    <a:lnTo>
                      <a:pt x="27" y="65"/>
                    </a:lnTo>
                    <a:lnTo>
                      <a:pt x="24" y="63"/>
                    </a:lnTo>
                    <a:lnTo>
                      <a:pt x="22" y="63"/>
                    </a:lnTo>
                    <a:lnTo>
                      <a:pt x="18" y="65"/>
                    </a:lnTo>
                    <a:lnTo>
                      <a:pt x="15" y="65"/>
                    </a:lnTo>
                    <a:lnTo>
                      <a:pt x="13" y="63"/>
                    </a:lnTo>
                    <a:lnTo>
                      <a:pt x="13" y="61"/>
                    </a:lnTo>
                    <a:lnTo>
                      <a:pt x="4" y="63"/>
                    </a:lnTo>
                    <a:lnTo>
                      <a:pt x="0" y="56"/>
                    </a:lnTo>
                    <a:lnTo>
                      <a:pt x="6" y="54"/>
                    </a:lnTo>
                    <a:lnTo>
                      <a:pt x="13" y="56"/>
                    </a:lnTo>
                    <a:lnTo>
                      <a:pt x="15" y="50"/>
                    </a:lnTo>
                    <a:lnTo>
                      <a:pt x="15" y="52"/>
                    </a:lnTo>
                    <a:lnTo>
                      <a:pt x="18" y="54"/>
                    </a:lnTo>
                    <a:lnTo>
                      <a:pt x="20" y="54"/>
                    </a:lnTo>
                    <a:lnTo>
                      <a:pt x="22" y="54"/>
                    </a:lnTo>
                    <a:lnTo>
                      <a:pt x="22" y="52"/>
                    </a:lnTo>
                    <a:lnTo>
                      <a:pt x="22" y="50"/>
                    </a:lnTo>
                    <a:lnTo>
                      <a:pt x="24" y="50"/>
                    </a:lnTo>
                    <a:lnTo>
                      <a:pt x="31" y="50"/>
                    </a:lnTo>
                    <a:lnTo>
                      <a:pt x="36" y="50"/>
                    </a:lnTo>
                    <a:lnTo>
                      <a:pt x="38" y="47"/>
                    </a:lnTo>
                    <a:lnTo>
                      <a:pt x="45" y="40"/>
                    </a:lnTo>
                    <a:lnTo>
                      <a:pt x="45" y="38"/>
                    </a:lnTo>
                    <a:lnTo>
                      <a:pt x="40" y="36"/>
                    </a:lnTo>
                    <a:lnTo>
                      <a:pt x="33" y="34"/>
                    </a:lnTo>
                    <a:lnTo>
                      <a:pt x="29" y="34"/>
                    </a:lnTo>
                    <a:lnTo>
                      <a:pt x="27" y="32"/>
                    </a:lnTo>
                    <a:lnTo>
                      <a:pt x="27" y="30"/>
                    </a:lnTo>
                    <a:lnTo>
                      <a:pt x="27" y="28"/>
                    </a:lnTo>
                    <a:lnTo>
                      <a:pt x="22" y="30"/>
                    </a:lnTo>
                    <a:lnTo>
                      <a:pt x="20" y="30"/>
                    </a:lnTo>
                    <a:lnTo>
                      <a:pt x="18" y="28"/>
                    </a:lnTo>
                    <a:lnTo>
                      <a:pt x="15" y="26"/>
                    </a:lnTo>
                    <a:lnTo>
                      <a:pt x="13" y="26"/>
                    </a:lnTo>
                    <a:lnTo>
                      <a:pt x="11" y="24"/>
                    </a:lnTo>
                    <a:lnTo>
                      <a:pt x="13" y="24"/>
                    </a:lnTo>
                    <a:lnTo>
                      <a:pt x="18" y="22"/>
                    </a:lnTo>
                    <a:lnTo>
                      <a:pt x="24" y="18"/>
                    </a:lnTo>
                    <a:lnTo>
                      <a:pt x="24" y="16"/>
                    </a:lnTo>
                    <a:lnTo>
                      <a:pt x="24" y="14"/>
                    </a:lnTo>
                    <a:lnTo>
                      <a:pt x="22" y="12"/>
                    </a:lnTo>
                    <a:lnTo>
                      <a:pt x="20" y="12"/>
                    </a:lnTo>
                    <a:lnTo>
                      <a:pt x="18" y="14"/>
                    </a:lnTo>
                    <a:lnTo>
                      <a:pt x="20" y="10"/>
                    </a:lnTo>
                    <a:lnTo>
                      <a:pt x="24" y="6"/>
                    </a:lnTo>
                    <a:lnTo>
                      <a:pt x="29" y="6"/>
                    </a:lnTo>
                    <a:lnTo>
                      <a:pt x="38" y="6"/>
                    </a:lnTo>
                    <a:lnTo>
                      <a:pt x="42" y="6"/>
                    </a:lnTo>
                    <a:lnTo>
                      <a:pt x="47" y="10"/>
                    </a:lnTo>
                    <a:lnTo>
                      <a:pt x="51" y="12"/>
                    </a:lnTo>
                    <a:lnTo>
                      <a:pt x="54" y="12"/>
                    </a:lnTo>
                    <a:lnTo>
                      <a:pt x="56" y="10"/>
                    </a:lnTo>
                    <a:lnTo>
                      <a:pt x="58" y="8"/>
                    </a:lnTo>
                    <a:lnTo>
                      <a:pt x="60" y="6"/>
                    </a:lnTo>
                    <a:lnTo>
                      <a:pt x="63" y="4"/>
                    </a:lnTo>
                    <a:lnTo>
                      <a:pt x="65" y="4"/>
                    </a:lnTo>
                    <a:lnTo>
                      <a:pt x="72" y="0"/>
                    </a:lnTo>
                    <a:lnTo>
                      <a:pt x="74" y="2"/>
                    </a:lnTo>
                    <a:lnTo>
                      <a:pt x="74" y="4"/>
                    </a:lnTo>
                    <a:lnTo>
                      <a:pt x="78" y="4"/>
                    </a:lnTo>
                    <a:lnTo>
                      <a:pt x="81" y="6"/>
                    </a:lnTo>
                    <a:lnTo>
                      <a:pt x="83" y="8"/>
                    </a:lnTo>
                    <a:lnTo>
                      <a:pt x="92" y="4"/>
                    </a:lnTo>
                    <a:lnTo>
                      <a:pt x="99" y="0"/>
                    </a:lnTo>
                    <a:lnTo>
                      <a:pt x="116" y="0"/>
                    </a:lnTo>
                    <a:lnTo>
                      <a:pt x="123" y="0"/>
                    </a:lnTo>
                    <a:lnTo>
                      <a:pt x="128" y="0"/>
                    </a:lnTo>
                    <a:lnTo>
                      <a:pt x="134" y="2"/>
                    </a:lnTo>
                    <a:lnTo>
                      <a:pt x="137" y="6"/>
                    </a:lnTo>
                    <a:lnTo>
                      <a:pt x="141" y="8"/>
                    </a:lnTo>
                    <a:lnTo>
                      <a:pt x="146" y="8"/>
                    </a:lnTo>
                    <a:lnTo>
                      <a:pt x="152" y="12"/>
                    </a:lnTo>
                    <a:lnTo>
                      <a:pt x="141" y="16"/>
                    </a:lnTo>
                    <a:lnTo>
                      <a:pt x="134" y="22"/>
                    </a:lnTo>
                    <a:lnTo>
                      <a:pt x="130" y="24"/>
                    </a:lnTo>
                    <a:lnTo>
                      <a:pt x="128" y="24"/>
                    </a:lnTo>
                    <a:lnTo>
                      <a:pt x="125" y="28"/>
                    </a:lnTo>
                    <a:lnTo>
                      <a:pt x="125" y="30"/>
                    </a:lnTo>
                    <a:lnTo>
                      <a:pt x="121" y="32"/>
                    </a:lnTo>
                    <a:lnTo>
                      <a:pt x="114" y="32"/>
                    </a:lnTo>
                    <a:lnTo>
                      <a:pt x="107" y="34"/>
                    </a:lnTo>
                    <a:lnTo>
                      <a:pt x="101" y="38"/>
                    </a:lnTo>
                    <a:lnTo>
                      <a:pt x="101" y="40"/>
                    </a:lnTo>
                    <a:lnTo>
                      <a:pt x="101" y="44"/>
                    </a:lnTo>
                    <a:lnTo>
                      <a:pt x="101" y="47"/>
                    </a:lnTo>
                    <a:lnTo>
                      <a:pt x="99" y="49"/>
                    </a:lnTo>
                    <a:lnTo>
                      <a:pt x="96" y="50"/>
                    </a:lnTo>
                    <a:lnTo>
                      <a:pt x="92" y="50"/>
                    </a:lnTo>
                    <a:lnTo>
                      <a:pt x="87" y="52"/>
                    </a:lnTo>
                    <a:lnTo>
                      <a:pt x="83" y="54"/>
                    </a:lnTo>
                    <a:lnTo>
                      <a:pt x="81" y="54"/>
                    </a:lnTo>
                    <a:lnTo>
                      <a:pt x="78" y="54"/>
                    </a:lnTo>
                    <a:lnTo>
                      <a:pt x="76" y="52"/>
                    </a:lnTo>
                    <a:lnTo>
                      <a:pt x="76" y="50"/>
                    </a:lnTo>
                    <a:lnTo>
                      <a:pt x="74" y="49"/>
                    </a:lnTo>
                    <a:lnTo>
                      <a:pt x="69" y="50"/>
                    </a:lnTo>
                    <a:lnTo>
                      <a:pt x="67" y="52"/>
                    </a:lnTo>
                    <a:lnTo>
                      <a:pt x="60" y="58"/>
                    </a:lnTo>
                    <a:lnTo>
                      <a:pt x="56" y="61"/>
                    </a:lnTo>
                    <a:lnTo>
                      <a:pt x="51" y="65"/>
                    </a:lnTo>
                    <a:close/>
                    <a:moveTo>
                      <a:pt x="123" y="2"/>
                    </a:moveTo>
                    <a:lnTo>
                      <a:pt x="123" y="2"/>
                    </a:lnTo>
                    <a:lnTo>
                      <a:pt x="125" y="2"/>
                    </a:lnTo>
                    <a:lnTo>
                      <a:pt x="128" y="4"/>
                    </a:lnTo>
                    <a:lnTo>
                      <a:pt x="125" y="8"/>
                    </a:lnTo>
                    <a:lnTo>
                      <a:pt x="119" y="14"/>
                    </a:lnTo>
                    <a:lnTo>
                      <a:pt x="105" y="14"/>
                    </a:lnTo>
                    <a:lnTo>
                      <a:pt x="103" y="8"/>
                    </a:lnTo>
                    <a:lnTo>
                      <a:pt x="110" y="6"/>
                    </a:lnTo>
                    <a:lnTo>
                      <a:pt x="119" y="6"/>
                    </a:lnTo>
                    <a:lnTo>
                      <a:pt x="121" y="4"/>
                    </a:lnTo>
                    <a:lnTo>
                      <a:pt x="12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5" name="Freeform 1086"/>
              <p:cNvSpPr>
                <a:spLocks/>
              </p:cNvSpPr>
              <p:nvPr/>
            </p:nvSpPr>
            <p:spPr bwMode="auto">
              <a:xfrm>
                <a:off x="3682" y="1735"/>
                <a:ext cx="152" cy="67"/>
              </a:xfrm>
              <a:custGeom>
                <a:avLst/>
                <a:gdLst>
                  <a:gd name="T0" fmla="*/ 51 w 152"/>
                  <a:gd name="T1" fmla="*/ 65 h 67"/>
                  <a:gd name="T2" fmla="*/ 40 w 152"/>
                  <a:gd name="T3" fmla="*/ 67 h 67"/>
                  <a:gd name="T4" fmla="*/ 33 w 152"/>
                  <a:gd name="T5" fmla="*/ 67 h 67"/>
                  <a:gd name="T6" fmla="*/ 27 w 152"/>
                  <a:gd name="T7" fmla="*/ 65 h 67"/>
                  <a:gd name="T8" fmla="*/ 22 w 152"/>
                  <a:gd name="T9" fmla="*/ 63 h 67"/>
                  <a:gd name="T10" fmla="*/ 15 w 152"/>
                  <a:gd name="T11" fmla="*/ 65 h 67"/>
                  <a:gd name="T12" fmla="*/ 13 w 152"/>
                  <a:gd name="T13" fmla="*/ 61 h 67"/>
                  <a:gd name="T14" fmla="*/ 0 w 152"/>
                  <a:gd name="T15" fmla="*/ 56 h 67"/>
                  <a:gd name="T16" fmla="*/ 13 w 152"/>
                  <a:gd name="T17" fmla="*/ 56 h 67"/>
                  <a:gd name="T18" fmla="*/ 15 w 152"/>
                  <a:gd name="T19" fmla="*/ 52 h 67"/>
                  <a:gd name="T20" fmla="*/ 20 w 152"/>
                  <a:gd name="T21" fmla="*/ 54 h 67"/>
                  <a:gd name="T22" fmla="*/ 22 w 152"/>
                  <a:gd name="T23" fmla="*/ 52 h 67"/>
                  <a:gd name="T24" fmla="*/ 24 w 152"/>
                  <a:gd name="T25" fmla="*/ 50 h 67"/>
                  <a:gd name="T26" fmla="*/ 36 w 152"/>
                  <a:gd name="T27" fmla="*/ 50 h 67"/>
                  <a:gd name="T28" fmla="*/ 45 w 152"/>
                  <a:gd name="T29" fmla="*/ 40 h 67"/>
                  <a:gd name="T30" fmla="*/ 40 w 152"/>
                  <a:gd name="T31" fmla="*/ 36 h 67"/>
                  <a:gd name="T32" fmla="*/ 29 w 152"/>
                  <a:gd name="T33" fmla="*/ 34 h 67"/>
                  <a:gd name="T34" fmla="*/ 27 w 152"/>
                  <a:gd name="T35" fmla="*/ 30 h 67"/>
                  <a:gd name="T36" fmla="*/ 22 w 152"/>
                  <a:gd name="T37" fmla="*/ 30 h 67"/>
                  <a:gd name="T38" fmla="*/ 18 w 152"/>
                  <a:gd name="T39" fmla="*/ 28 h 67"/>
                  <a:gd name="T40" fmla="*/ 13 w 152"/>
                  <a:gd name="T41" fmla="*/ 26 h 67"/>
                  <a:gd name="T42" fmla="*/ 13 w 152"/>
                  <a:gd name="T43" fmla="*/ 24 h 67"/>
                  <a:gd name="T44" fmla="*/ 24 w 152"/>
                  <a:gd name="T45" fmla="*/ 18 h 67"/>
                  <a:gd name="T46" fmla="*/ 24 w 152"/>
                  <a:gd name="T47" fmla="*/ 14 h 67"/>
                  <a:gd name="T48" fmla="*/ 20 w 152"/>
                  <a:gd name="T49" fmla="*/ 12 h 67"/>
                  <a:gd name="T50" fmla="*/ 20 w 152"/>
                  <a:gd name="T51" fmla="*/ 10 h 67"/>
                  <a:gd name="T52" fmla="*/ 29 w 152"/>
                  <a:gd name="T53" fmla="*/ 6 h 67"/>
                  <a:gd name="T54" fmla="*/ 42 w 152"/>
                  <a:gd name="T55" fmla="*/ 6 h 67"/>
                  <a:gd name="T56" fmla="*/ 51 w 152"/>
                  <a:gd name="T57" fmla="*/ 12 h 67"/>
                  <a:gd name="T58" fmla="*/ 56 w 152"/>
                  <a:gd name="T59" fmla="*/ 10 h 67"/>
                  <a:gd name="T60" fmla="*/ 60 w 152"/>
                  <a:gd name="T61" fmla="*/ 6 h 67"/>
                  <a:gd name="T62" fmla="*/ 65 w 152"/>
                  <a:gd name="T63" fmla="*/ 4 h 67"/>
                  <a:gd name="T64" fmla="*/ 74 w 152"/>
                  <a:gd name="T65" fmla="*/ 2 h 67"/>
                  <a:gd name="T66" fmla="*/ 78 w 152"/>
                  <a:gd name="T67" fmla="*/ 4 h 67"/>
                  <a:gd name="T68" fmla="*/ 83 w 152"/>
                  <a:gd name="T69" fmla="*/ 8 h 67"/>
                  <a:gd name="T70" fmla="*/ 99 w 152"/>
                  <a:gd name="T71" fmla="*/ 0 h 67"/>
                  <a:gd name="T72" fmla="*/ 123 w 152"/>
                  <a:gd name="T73" fmla="*/ 0 h 67"/>
                  <a:gd name="T74" fmla="*/ 134 w 152"/>
                  <a:gd name="T75" fmla="*/ 2 h 67"/>
                  <a:gd name="T76" fmla="*/ 141 w 152"/>
                  <a:gd name="T77" fmla="*/ 8 h 67"/>
                  <a:gd name="T78" fmla="*/ 152 w 152"/>
                  <a:gd name="T79" fmla="*/ 12 h 67"/>
                  <a:gd name="T80" fmla="*/ 134 w 152"/>
                  <a:gd name="T81" fmla="*/ 22 h 67"/>
                  <a:gd name="T82" fmla="*/ 128 w 152"/>
                  <a:gd name="T83" fmla="*/ 24 h 67"/>
                  <a:gd name="T84" fmla="*/ 125 w 152"/>
                  <a:gd name="T85" fmla="*/ 30 h 67"/>
                  <a:gd name="T86" fmla="*/ 114 w 152"/>
                  <a:gd name="T87" fmla="*/ 32 h 67"/>
                  <a:gd name="T88" fmla="*/ 101 w 152"/>
                  <a:gd name="T89" fmla="*/ 38 h 67"/>
                  <a:gd name="T90" fmla="*/ 101 w 152"/>
                  <a:gd name="T91" fmla="*/ 44 h 67"/>
                  <a:gd name="T92" fmla="*/ 99 w 152"/>
                  <a:gd name="T93" fmla="*/ 49 h 67"/>
                  <a:gd name="T94" fmla="*/ 92 w 152"/>
                  <a:gd name="T95" fmla="*/ 50 h 67"/>
                  <a:gd name="T96" fmla="*/ 83 w 152"/>
                  <a:gd name="T97" fmla="*/ 54 h 67"/>
                  <a:gd name="T98" fmla="*/ 78 w 152"/>
                  <a:gd name="T99" fmla="*/ 54 h 67"/>
                  <a:gd name="T100" fmla="*/ 76 w 152"/>
                  <a:gd name="T101" fmla="*/ 50 h 67"/>
                  <a:gd name="T102" fmla="*/ 69 w 152"/>
                  <a:gd name="T103" fmla="*/ 50 h 67"/>
                  <a:gd name="T104" fmla="*/ 60 w 152"/>
                  <a:gd name="T105" fmla="*/ 58 h 67"/>
                  <a:gd name="T106" fmla="*/ 51 w 152"/>
                  <a:gd name="T107"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67">
                    <a:moveTo>
                      <a:pt x="51" y="65"/>
                    </a:moveTo>
                    <a:lnTo>
                      <a:pt x="51" y="65"/>
                    </a:lnTo>
                    <a:lnTo>
                      <a:pt x="45" y="65"/>
                    </a:lnTo>
                    <a:lnTo>
                      <a:pt x="40" y="67"/>
                    </a:lnTo>
                    <a:lnTo>
                      <a:pt x="36" y="67"/>
                    </a:lnTo>
                    <a:lnTo>
                      <a:pt x="33" y="67"/>
                    </a:lnTo>
                    <a:lnTo>
                      <a:pt x="29" y="67"/>
                    </a:lnTo>
                    <a:lnTo>
                      <a:pt x="27" y="65"/>
                    </a:lnTo>
                    <a:lnTo>
                      <a:pt x="24" y="63"/>
                    </a:lnTo>
                    <a:lnTo>
                      <a:pt x="22" y="63"/>
                    </a:lnTo>
                    <a:lnTo>
                      <a:pt x="18" y="65"/>
                    </a:lnTo>
                    <a:lnTo>
                      <a:pt x="15" y="65"/>
                    </a:lnTo>
                    <a:lnTo>
                      <a:pt x="13" y="63"/>
                    </a:lnTo>
                    <a:lnTo>
                      <a:pt x="13" y="61"/>
                    </a:lnTo>
                    <a:lnTo>
                      <a:pt x="4" y="63"/>
                    </a:lnTo>
                    <a:lnTo>
                      <a:pt x="0" y="56"/>
                    </a:lnTo>
                    <a:lnTo>
                      <a:pt x="6" y="54"/>
                    </a:lnTo>
                    <a:lnTo>
                      <a:pt x="13" y="56"/>
                    </a:lnTo>
                    <a:lnTo>
                      <a:pt x="15" y="50"/>
                    </a:lnTo>
                    <a:lnTo>
                      <a:pt x="15" y="52"/>
                    </a:lnTo>
                    <a:lnTo>
                      <a:pt x="18" y="54"/>
                    </a:lnTo>
                    <a:lnTo>
                      <a:pt x="20" y="54"/>
                    </a:lnTo>
                    <a:lnTo>
                      <a:pt x="22" y="54"/>
                    </a:lnTo>
                    <a:lnTo>
                      <a:pt x="22" y="52"/>
                    </a:lnTo>
                    <a:lnTo>
                      <a:pt x="22" y="50"/>
                    </a:lnTo>
                    <a:lnTo>
                      <a:pt x="24" y="50"/>
                    </a:lnTo>
                    <a:lnTo>
                      <a:pt x="31" y="50"/>
                    </a:lnTo>
                    <a:lnTo>
                      <a:pt x="36" y="50"/>
                    </a:lnTo>
                    <a:lnTo>
                      <a:pt x="38" y="47"/>
                    </a:lnTo>
                    <a:lnTo>
                      <a:pt x="45" y="40"/>
                    </a:lnTo>
                    <a:lnTo>
                      <a:pt x="45" y="38"/>
                    </a:lnTo>
                    <a:lnTo>
                      <a:pt x="40" y="36"/>
                    </a:lnTo>
                    <a:lnTo>
                      <a:pt x="33" y="34"/>
                    </a:lnTo>
                    <a:lnTo>
                      <a:pt x="29" y="34"/>
                    </a:lnTo>
                    <a:lnTo>
                      <a:pt x="27" y="32"/>
                    </a:lnTo>
                    <a:lnTo>
                      <a:pt x="27" y="30"/>
                    </a:lnTo>
                    <a:lnTo>
                      <a:pt x="27" y="28"/>
                    </a:lnTo>
                    <a:lnTo>
                      <a:pt x="22" y="30"/>
                    </a:lnTo>
                    <a:lnTo>
                      <a:pt x="20" y="30"/>
                    </a:lnTo>
                    <a:lnTo>
                      <a:pt x="18" y="28"/>
                    </a:lnTo>
                    <a:lnTo>
                      <a:pt x="15" y="26"/>
                    </a:lnTo>
                    <a:lnTo>
                      <a:pt x="13" y="26"/>
                    </a:lnTo>
                    <a:lnTo>
                      <a:pt x="11" y="24"/>
                    </a:lnTo>
                    <a:lnTo>
                      <a:pt x="13" y="24"/>
                    </a:lnTo>
                    <a:lnTo>
                      <a:pt x="18" y="22"/>
                    </a:lnTo>
                    <a:lnTo>
                      <a:pt x="24" y="18"/>
                    </a:lnTo>
                    <a:lnTo>
                      <a:pt x="24" y="16"/>
                    </a:lnTo>
                    <a:lnTo>
                      <a:pt x="24" y="14"/>
                    </a:lnTo>
                    <a:lnTo>
                      <a:pt x="22" y="12"/>
                    </a:lnTo>
                    <a:lnTo>
                      <a:pt x="20" y="12"/>
                    </a:lnTo>
                    <a:lnTo>
                      <a:pt x="18" y="14"/>
                    </a:lnTo>
                    <a:lnTo>
                      <a:pt x="20" y="10"/>
                    </a:lnTo>
                    <a:lnTo>
                      <a:pt x="24" y="6"/>
                    </a:lnTo>
                    <a:lnTo>
                      <a:pt x="29" y="6"/>
                    </a:lnTo>
                    <a:lnTo>
                      <a:pt x="38" y="6"/>
                    </a:lnTo>
                    <a:lnTo>
                      <a:pt x="42" y="6"/>
                    </a:lnTo>
                    <a:lnTo>
                      <a:pt x="47" y="10"/>
                    </a:lnTo>
                    <a:lnTo>
                      <a:pt x="51" y="12"/>
                    </a:lnTo>
                    <a:lnTo>
                      <a:pt x="54" y="12"/>
                    </a:lnTo>
                    <a:lnTo>
                      <a:pt x="56" y="10"/>
                    </a:lnTo>
                    <a:lnTo>
                      <a:pt x="58" y="8"/>
                    </a:lnTo>
                    <a:lnTo>
                      <a:pt x="60" y="6"/>
                    </a:lnTo>
                    <a:lnTo>
                      <a:pt x="63" y="4"/>
                    </a:lnTo>
                    <a:lnTo>
                      <a:pt x="65" y="4"/>
                    </a:lnTo>
                    <a:lnTo>
                      <a:pt x="72" y="0"/>
                    </a:lnTo>
                    <a:lnTo>
                      <a:pt x="74" y="2"/>
                    </a:lnTo>
                    <a:lnTo>
                      <a:pt x="74" y="4"/>
                    </a:lnTo>
                    <a:lnTo>
                      <a:pt x="78" y="4"/>
                    </a:lnTo>
                    <a:lnTo>
                      <a:pt x="81" y="6"/>
                    </a:lnTo>
                    <a:lnTo>
                      <a:pt x="83" y="8"/>
                    </a:lnTo>
                    <a:lnTo>
                      <a:pt x="92" y="4"/>
                    </a:lnTo>
                    <a:lnTo>
                      <a:pt x="99" y="0"/>
                    </a:lnTo>
                    <a:lnTo>
                      <a:pt x="116" y="0"/>
                    </a:lnTo>
                    <a:lnTo>
                      <a:pt x="123" y="0"/>
                    </a:lnTo>
                    <a:lnTo>
                      <a:pt x="128" y="0"/>
                    </a:lnTo>
                    <a:lnTo>
                      <a:pt x="134" y="2"/>
                    </a:lnTo>
                    <a:lnTo>
                      <a:pt x="137" y="6"/>
                    </a:lnTo>
                    <a:lnTo>
                      <a:pt x="141" y="8"/>
                    </a:lnTo>
                    <a:lnTo>
                      <a:pt x="146" y="8"/>
                    </a:lnTo>
                    <a:lnTo>
                      <a:pt x="152" y="12"/>
                    </a:lnTo>
                    <a:lnTo>
                      <a:pt x="141" y="16"/>
                    </a:lnTo>
                    <a:lnTo>
                      <a:pt x="134" y="22"/>
                    </a:lnTo>
                    <a:lnTo>
                      <a:pt x="130" y="24"/>
                    </a:lnTo>
                    <a:lnTo>
                      <a:pt x="128" y="24"/>
                    </a:lnTo>
                    <a:lnTo>
                      <a:pt x="125" y="28"/>
                    </a:lnTo>
                    <a:lnTo>
                      <a:pt x="125" y="30"/>
                    </a:lnTo>
                    <a:lnTo>
                      <a:pt x="121" y="32"/>
                    </a:lnTo>
                    <a:lnTo>
                      <a:pt x="114" y="32"/>
                    </a:lnTo>
                    <a:lnTo>
                      <a:pt x="107" y="34"/>
                    </a:lnTo>
                    <a:lnTo>
                      <a:pt x="101" y="38"/>
                    </a:lnTo>
                    <a:lnTo>
                      <a:pt x="101" y="40"/>
                    </a:lnTo>
                    <a:lnTo>
                      <a:pt x="101" y="44"/>
                    </a:lnTo>
                    <a:lnTo>
                      <a:pt x="101" y="47"/>
                    </a:lnTo>
                    <a:lnTo>
                      <a:pt x="99" y="49"/>
                    </a:lnTo>
                    <a:lnTo>
                      <a:pt x="96" y="50"/>
                    </a:lnTo>
                    <a:lnTo>
                      <a:pt x="92" y="50"/>
                    </a:lnTo>
                    <a:lnTo>
                      <a:pt x="87" y="52"/>
                    </a:lnTo>
                    <a:lnTo>
                      <a:pt x="83" y="54"/>
                    </a:lnTo>
                    <a:lnTo>
                      <a:pt x="81" y="54"/>
                    </a:lnTo>
                    <a:lnTo>
                      <a:pt x="78" y="54"/>
                    </a:lnTo>
                    <a:lnTo>
                      <a:pt x="76" y="52"/>
                    </a:lnTo>
                    <a:lnTo>
                      <a:pt x="76" y="50"/>
                    </a:lnTo>
                    <a:lnTo>
                      <a:pt x="74" y="49"/>
                    </a:lnTo>
                    <a:lnTo>
                      <a:pt x="69" y="50"/>
                    </a:lnTo>
                    <a:lnTo>
                      <a:pt x="67" y="52"/>
                    </a:lnTo>
                    <a:lnTo>
                      <a:pt x="60" y="58"/>
                    </a:lnTo>
                    <a:lnTo>
                      <a:pt x="56" y="61"/>
                    </a:lnTo>
                    <a:lnTo>
                      <a:pt x="51" y="6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56" name="Freeform 1087"/>
              <p:cNvSpPr>
                <a:spLocks/>
              </p:cNvSpPr>
              <p:nvPr/>
            </p:nvSpPr>
            <p:spPr bwMode="auto">
              <a:xfrm>
                <a:off x="3785" y="1737"/>
                <a:ext cx="25" cy="12"/>
              </a:xfrm>
              <a:custGeom>
                <a:avLst/>
                <a:gdLst>
                  <a:gd name="T0" fmla="*/ 20 w 25"/>
                  <a:gd name="T1" fmla="*/ 0 h 12"/>
                  <a:gd name="T2" fmla="*/ 20 w 25"/>
                  <a:gd name="T3" fmla="*/ 0 h 12"/>
                  <a:gd name="T4" fmla="*/ 22 w 25"/>
                  <a:gd name="T5" fmla="*/ 0 h 12"/>
                  <a:gd name="T6" fmla="*/ 25 w 25"/>
                  <a:gd name="T7" fmla="*/ 2 h 12"/>
                  <a:gd name="T8" fmla="*/ 22 w 25"/>
                  <a:gd name="T9" fmla="*/ 6 h 12"/>
                  <a:gd name="T10" fmla="*/ 16 w 25"/>
                  <a:gd name="T11" fmla="*/ 12 h 12"/>
                  <a:gd name="T12" fmla="*/ 2 w 25"/>
                  <a:gd name="T13" fmla="*/ 12 h 12"/>
                  <a:gd name="T14" fmla="*/ 0 w 25"/>
                  <a:gd name="T15" fmla="*/ 6 h 12"/>
                  <a:gd name="T16" fmla="*/ 7 w 25"/>
                  <a:gd name="T17" fmla="*/ 4 h 12"/>
                  <a:gd name="T18" fmla="*/ 16 w 25"/>
                  <a:gd name="T19" fmla="*/ 4 h 12"/>
                  <a:gd name="T20" fmla="*/ 18 w 25"/>
                  <a:gd name="T21" fmla="*/ 2 h 12"/>
                  <a:gd name="T22" fmla="*/ 20 w 25"/>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2">
                    <a:moveTo>
                      <a:pt x="20" y="0"/>
                    </a:moveTo>
                    <a:lnTo>
                      <a:pt x="20" y="0"/>
                    </a:lnTo>
                    <a:lnTo>
                      <a:pt x="22" y="0"/>
                    </a:lnTo>
                    <a:lnTo>
                      <a:pt x="25" y="2"/>
                    </a:lnTo>
                    <a:lnTo>
                      <a:pt x="22" y="6"/>
                    </a:lnTo>
                    <a:lnTo>
                      <a:pt x="16" y="12"/>
                    </a:lnTo>
                    <a:lnTo>
                      <a:pt x="2" y="12"/>
                    </a:lnTo>
                    <a:lnTo>
                      <a:pt x="0" y="6"/>
                    </a:lnTo>
                    <a:lnTo>
                      <a:pt x="7" y="4"/>
                    </a:lnTo>
                    <a:lnTo>
                      <a:pt x="16" y="4"/>
                    </a:lnTo>
                    <a:lnTo>
                      <a:pt x="18" y="2"/>
                    </a:lnTo>
                    <a:lnTo>
                      <a:pt x="2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1" name="Group 1091"/>
            <p:cNvGrpSpPr>
              <a:grpSpLocks/>
            </p:cNvGrpSpPr>
            <p:nvPr/>
          </p:nvGrpSpPr>
          <p:grpSpPr bwMode="auto">
            <a:xfrm>
              <a:off x="2833" y="1770"/>
              <a:ext cx="24" cy="38"/>
              <a:chOff x="2833" y="1770"/>
              <a:chExt cx="24" cy="38"/>
            </a:xfrm>
            <a:grpFill/>
          </p:grpSpPr>
          <p:sp>
            <p:nvSpPr>
              <p:cNvPr id="2752" name="Freeform 1089"/>
              <p:cNvSpPr>
                <a:spLocks/>
              </p:cNvSpPr>
              <p:nvPr/>
            </p:nvSpPr>
            <p:spPr bwMode="auto">
              <a:xfrm>
                <a:off x="2833" y="1770"/>
                <a:ext cx="24" cy="38"/>
              </a:xfrm>
              <a:custGeom>
                <a:avLst/>
                <a:gdLst>
                  <a:gd name="T0" fmla="*/ 11 w 24"/>
                  <a:gd name="T1" fmla="*/ 0 h 38"/>
                  <a:gd name="T2" fmla="*/ 11 w 24"/>
                  <a:gd name="T3" fmla="*/ 0 h 38"/>
                  <a:gd name="T4" fmla="*/ 0 w 24"/>
                  <a:gd name="T5" fmla="*/ 6 h 38"/>
                  <a:gd name="T6" fmla="*/ 3 w 24"/>
                  <a:gd name="T7" fmla="*/ 20 h 38"/>
                  <a:gd name="T8" fmla="*/ 5 w 24"/>
                  <a:gd name="T9" fmla="*/ 34 h 38"/>
                  <a:gd name="T10" fmla="*/ 7 w 24"/>
                  <a:gd name="T11" fmla="*/ 36 h 38"/>
                  <a:gd name="T12" fmla="*/ 9 w 24"/>
                  <a:gd name="T13" fmla="*/ 38 h 38"/>
                  <a:gd name="T14" fmla="*/ 13 w 24"/>
                  <a:gd name="T15" fmla="*/ 38 h 38"/>
                  <a:gd name="T16" fmla="*/ 13 w 24"/>
                  <a:gd name="T17" fmla="*/ 36 h 38"/>
                  <a:gd name="T18" fmla="*/ 20 w 24"/>
                  <a:gd name="T19" fmla="*/ 34 h 38"/>
                  <a:gd name="T20" fmla="*/ 22 w 24"/>
                  <a:gd name="T21" fmla="*/ 20 h 38"/>
                  <a:gd name="T22" fmla="*/ 24 w 24"/>
                  <a:gd name="T23" fmla="*/ 10 h 38"/>
                  <a:gd name="T24" fmla="*/ 18 w 24"/>
                  <a:gd name="T25" fmla="*/ 0 h 38"/>
                  <a:gd name="T26" fmla="*/ 11 w 24"/>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8">
                    <a:moveTo>
                      <a:pt x="11" y="0"/>
                    </a:moveTo>
                    <a:lnTo>
                      <a:pt x="11" y="0"/>
                    </a:lnTo>
                    <a:lnTo>
                      <a:pt x="0" y="6"/>
                    </a:lnTo>
                    <a:lnTo>
                      <a:pt x="3" y="20"/>
                    </a:lnTo>
                    <a:lnTo>
                      <a:pt x="5" y="34"/>
                    </a:lnTo>
                    <a:lnTo>
                      <a:pt x="7" y="36"/>
                    </a:lnTo>
                    <a:lnTo>
                      <a:pt x="9" y="38"/>
                    </a:lnTo>
                    <a:lnTo>
                      <a:pt x="13" y="38"/>
                    </a:lnTo>
                    <a:lnTo>
                      <a:pt x="13" y="36"/>
                    </a:lnTo>
                    <a:lnTo>
                      <a:pt x="20" y="34"/>
                    </a:lnTo>
                    <a:lnTo>
                      <a:pt x="22" y="20"/>
                    </a:lnTo>
                    <a:lnTo>
                      <a:pt x="24" y="10"/>
                    </a:lnTo>
                    <a:lnTo>
                      <a:pt x="18" y="0"/>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3" name="Freeform 1090"/>
              <p:cNvSpPr>
                <a:spLocks/>
              </p:cNvSpPr>
              <p:nvPr/>
            </p:nvSpPr>
            <p:spPr bwMode="auto">
              <a:xfrm>
                <a:off x="2833" y="1770"/>
                <a:ext cx="24" cy="38"/>
              </a:xfrm>
              <a:custGeom>
                <a:avLst/>
                <a:gdLst>
                  <a:gd name="T0" fmla="*/ 11 w 24"/>
                  <a:gd name="T1" fmla="*/ 0 h 38"/>
                  <a:gd name="T2" fmla="*/ 11 w 24"/>
                  <a:gd name="T3" fmla="*/ 0 h 38"/>
                  <a:gd name="T4" fmla="*/ 0 w 24"/>
                  <a:gd name="T5" fmla="*/ 6 h 38"/>
                  <a:gd name="T6" fmla="*/ 3 w 24"/>
                  <a:gd name="T7" fmla="*/ 20 h 38"/>
                  <a:gd name="T8" fmla="*/ 5 w 24"/>
                  <a:gd name="T9" fmla="*/ 34 h 38"/>
                  <a:gd name="T10" fmla="*/ 7 w 24"/>
                  <a:gd name="T11" fmla="*/ 36 h 38"/>
                  <a:gd name="T12" fmla="*/ 9 w 24"/>
                  <a:gd name="T13" fmla="*/ 38 h 38"/>
                  <a:gd name="T14" fmla="*/ 13 w 24"/>
                  <a:gd name="T15" fmla="*/ 38 h 38"/>
                  <a:gd name="T16" fmla="*/ 13 w 24"/>
                  <a:gd name="T17" fmla="*/ 36 h 38"/>
                  <a:gd name="T18" fmla="*/ 20 w 24"/>
                  <a:gd name="T19" fmla="*/ 34 h 38"/>
                  <a:gd name="T20" fmla="*/ 22 w 24"/>
                  <a:gd name="T21" fmla="*/ 20 h 38"/>
                  <a:gd name="T22" fmla="*/ 24 w 24"/>
                  <a:gd name="T23" fmla="*/ 10 h 38"/>
                  <a:gd name="T24" fmla="*/ 18 w 24"/>
                  <a:gd name="T25" fmla="*/ 0 h 38"/>
                  <a:gd name="T26" fmla="*/ 11 w 24"/>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8">
                    <a:moveTo>
                      <a:pt x="11" y="0"/>
                    </a:moveTo>
                    <a:lnTo>
                      <a:pt x="11" y="0"/>
                    </a:lnTo>
                    <a:lnTo>
                      <a:pt x="0" y="6"/>
                    </a:lnTo>
                    <a:lnTo>
                      <a:pt x="3" y="20"/>
                    </a:lnTo>
                    <a:lnTo>
                      <a:pt x="5" y="34"/>
                    </a:lnTo>
                    <a:lnTo>
                      <a:pt x="7" y="36"/>
                    </a:lnTo>
                    <a:lnTo>
                      <a:pt x="9" y="38"/>
                    </a:lnTo>
                    <a:lnTo>
                      <a:pt x="13" y="38"/>
                    </a:lnTo>
                    <a:lnTo>
                      <a:pt x="13" y="36"/>
                    </a:lnTo>
                    <a:lnTo>
                      <a:pt x="20" y="34"/>
                    </a:lnTo>
                    <a:lnTo>
                      <a:pt x="22" y="20"/>
                    </a:lnTo>
                    <a:lnTo>
                      <a:pt x="24" y="10"/>
                    </a:lnTo>
                    <a:lnTo>
                      <a:pt x="18" y="0"/>
                    </a:lnTo>
                    <a:lnTo>
                      <a:pt x="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2" name="Group 1094"/>
            <p:cNvGrpSpPr>
              <a:grpSpLocks/>
            </p:cNvGrpSpPr>
            <p:nvPr/>
          </p:nvGrpSpPr>
          <p:grpSpPr bwMode="auto">
            <a:xfrm>
              <a:off x="2811" y="1667"/>
              <a:ext cx="159" cy="183"/>
              <a:chOff x="2811" y="1667"/>
              <a:chExt cx="159" cy="183"/>
            </a:xfrm>
            <a:grpFill/>
          </p:grpSpPr>
          <p:sp>
            <p:nvSpPr>
              <p:cNvPr id="2750" name="Freeform 1092"/>
              <p:cNvSpPr>
                <a:spLocks/>
              </p:cNvSpPr>
              <p:nvPr/>
            </p:nvSpPr>
            <p:spPr bwMode="auto">
              <a:xfrm>
                <a:off x="2811" y="1667"/>
                <a:ext cx="159" cy="183"/>
              </a:xfrm>
              <a:custGeom>
                <a:avLst/>
                <a:gdLst>
                  <a:gd name="T0" fmla="*/ 13 w 159"/>
                  <a:gd name="T1" fmla="*/ 62 h 183"/>
                  <a:gd name="T2" fmla="*/ 22 w 159"/>
                  <a:gd name="T3" fmla="*/ 52 h 183"/>
                  <a:gd name="T4" fmla="*/ 29 w 159"/>
                  <a:gd name="T5" fmla="*/ 48 h 183"/>
                  <a:gd name="T6" fmla="*/ 45 w 159"/>
                  <a:gd name="T7" fmla="*/ 58 h 183"/>
                  <a:gd name="T8" fmla="*/ 63 w 159"/>
                  <a:gd name="T9" fmla="*/ 88 h 183"/>
                  <a:gd name="T10" fmla="*/ 78 w 159"/>
                  <a:gd name="T11" fmla="*/ 100 h 183"/>
                  <a:gd name="T12" fmla="*/ 103 w 159"/>
                  <a:gd name="T13" fmla="*/ 112 h 183"/>
                  <a:gd name="T14" fmla="*/ 110 w 159"/>
                  <a:gd name="T15" fmla="*/ 118 h 183"/>
                  <a:gd name="T16" fmla="*/ 112 w 159"/>
                  <a:gd name="T17" fmla="*/ 125 h 183"/>
                  <a:gd name="T18" fmla="*/ 125 w 159"/>
                  <a:gd name="T19" fmla="*/ 131 h 183"/>
                  <a:gd name="T20" fmla="*/ 125 w 159"/>
                  <a:gd name="T21" fmla="*/ 149 h 183"/>
                  <a:gd name="T22" fmla="*/ 112 w 159"/>
                  <a:gd name="T23" fmla="*/ 161 h 183"/>
                  <a:gd name="T24" fmla="*/ 81 w 159"/>
                  <a:gd name="T25" fmla="*/ 163 h 183"/>
                  <a:gd name="T26" fmla="*/ 114 w 159"/>
                  <a:gd name="T27" fmla="*/ 183 h 183"/>
                  <a:gd name="T28" fmla="*/ 117 w 159"/>
                  <a:gd name="T29" fmla="*/ 163 h 183"/>
                  <a:gd name="T30" fmla="*/ 139 w 159"/>
                  <a:gd name="T31" fmla="*/ 153 h 183"/>
                  <a:gd name="T32" fmla="*/ 139 w 159"/>
                  <a:gd name="T33" fmla="*/ 135 h 183"/>
                  <a:gd name="T34" fmla="*/ 137 w 159"/>
                  <a:gd name="T35" fmla="*/ 127 h 183"/>
                  <a:gd name="T36" fmla="*/ 157 w 159"/>
                  <a:gd name="T37" fmla="*/ 125 h 183"/>
                  <a:gd name="T38" fmla="*/ 159 w 159"/>
                  <a:gd name="T39" fmla="*/ 127 h 183"/>
                  <a:gd name="T40" fmla="*/ 143 w 159"/>
                  <a:gd name="T41" fmla="*/ 108 h 183"/>
                  <a:gd name="T42" fmla="*/ 135 w 159"/>
                  <a:gd name="T43" fmla="*/ 103 h 183"/>
                  <a:gd name="T44" fmla="*/ 132 w 159"/>
                  <a:gd name="T45" fmla="*/ 98 h 183"/>
                  <a:gd name="T46" fmla="*/ 112 w 159"/>
                  <a:gd name="T47" fmla="*/ 92 h 183"/>
                  <a:gd name="T48" fmla="*/ 101 w 159"/>
                  <a:gd name="T49" fmla="*/ 76 h 183"/>
                  <a:gd name="T50" fmla="*/ 87 w 159"/>
                  <a:gd name="T51" fmla="*/ 62 h 183"/>
                  <a:gd name="T52" fmla="*/ 81 w 159"/>
                  <a:gd name="T53" fmla="*/ 38 h 183"/>
                  <a:gd name="T54" fmla="*/ 76 w 159"/>
                  <a:gd name="T55" fmla="*/ 32 h 183"/>
                  <a:gd name="T56" fmla="*/ 94 w 159"/>
                  <a:gd name="T57" fmla="*/ 26 h 183"/>
                  <a:gd name="T58" fmla="*/ 94 w 159"/>
                  <a:gd name="T59" fmla="*/ 16 h 183"/>
                  <a:gd name="T60" fmla="*/ 90 w 159"/>
                  <a:gd name="T61" fmla="*/ 12 h 183"/>
                  <a:gd name="T62" fmla="*/ 83 w 159"/>
                  <a:gd name="T63" fmla="*/ 6 h 183"/>
                  <a:gd name="T64" fmla="*/ 74 w 159"/>
                  <a:gd name="T65" fmla="*/ 6 h 183"/>
                  <a:gd name="T66" fmla="*/ 67 w 159"/>
                  <a:gd name="T67" fmla="*/ 4 h 183"/>
                  <a:gd name="T68" fmla="*/ 60 w 159"/>
                  <a:gd name="T69" fmla="*/ 2 h 183"/>
                  <a:gd name="T70" fmla="*/ 54 w 159"/>
                  <a:gd name="T71" fmla="*/ 2 h 183"/>
                  <a:gd name="T72" fmla="*/ 52 w 159"/>
                  <a:gd name="T73" fmla="*/ 8 h 183"/>
                  <a:gd name="T74" fmla="*/ 52 w 159"/>
                  <a:gd name="T75" fmla="*/ 12 h 183"/>
                  <a:gd name="T76" fmla="*/ 42 w 159"/>
                  <a:gd name="T77" fmla="*/ 14 h 183"/>
                  <a:gd name="T78" fmla="*/ 36 w 159"/>
                  <a:gd name="T79" fmla="*/ 16 h 183"/>
                  <a:gd name="T80" fmla="*/ 34 w 159"/>
                  <a:gd name="T81" fmla="*/ 22 h 183"/>
                  <a:gd name="T82" fmla="*/ 22 w 159"/>
                  <a:gd name="T83" fmla="*/ 16 h 183"/>
                  <a:gd name="T84" fmla="*/ 20 w 159"/>
                  <a:gd name="T85" fmla="*/ 22 h 183"/>
                  <a:gd name="T86" fmla="*/ 11 w 159"/>
                  <a:gd name="T87" fmla="*/ 26 h 183"/>
                  <a:gd name="T88" fmla="*/ 4 w 159"/>
                  <a:gd name="T89" fmla="*/ 34 h 183"/>
                  <a:gd name="T90" fmla="*/ 0 w 159"/>
                  <a:gd name="T91" fmla="*/ 38 h 183"/>
                  <a:gd name="T92" fmla="*/ 4 w 159"/>
                  <a:gd name="T93" fmla="*/ 44 h 183"/>
                  <a:gd name="T94" fmla="*/ 2 w 159"/>
                  <a:gd name="T95" fmla="*/ 52 h 183"/>
                  <a:gd name="T96" fmla="*/ 7 w 159"/>
                  <a:gd name="T97" fmla="*/ 58 h 183"/>
                  <a:gd name="T98" fmla="*/ 9 w 159"/>
                  <a:gd name="T99" fmla="*/ 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83">
                    <a:moveTo>
                      <a:pt x="9" y="62"/>
                    </a:moveTo>
                    <a:lnTo>
                      <a:pt x="9" y="62"/>
                    </a:lnTo>
                    <a:lnTo>
                      <a:pt x="13" y="62"/>
                    </a:lnTo>
                    <a:lnTo>
                      <a:pt x="18" y="60"/>
                    </a:lnTo>
                    <a:lnTo>
                      <a:pt x="22" y="56"/>
                    </a:lnTo>
                    <a:lnTo>
                      <a:pt x="22" y="52"/>
                    </a:lnTo>
                    <a:lnTo>
                      <a:pt x="25" y="50"/>
                    </a:lnTo>
                    <a:lnTo>
                      <a:pt x="25" y="48"/>
                    </a:lnTo>
                    <a:lnTo>
                      <a:pt x="29" y="48"/>
                    </a:lnTo>
                    <a:lnTo>
                      <a:pt x="34" y="48"/>
                    </a:lnTo>
                    <a:lnTo>
                      <a:pt x="40" y="54"/>
                    </a:lnTo>
                    <a:lnTo>
                      <a:pt x="45" y="58"/>
                    </a:lnTo>
                    <a:lnTo>
                      <a:pt x="54" y="70"/>
                    </a:lnTo>
                    <a:lnTo>
                      <a:pt x="58" y="82"/>
                    </a:lnTo>
                    <a:lnTo>
                      <a:pt x="63" y="88"/>
                    </a:lnTo>
                    <a:lnTo>
                      <a:pt x="67" y="92"/>
                    </a:lnTo>
                    <a:lnTo>
                      <a:pt x="72" y="92"/>
                    </a:lnTo>
                    <a:lnTo>
                      <a:pt x="78" y="100"/>
                    </a:lnTo>
                    <a:lnTo>
                      <a:pt x="90" y="108"/>
                    </a:lnTo>
                    <a:lnTo>
                      <a:pt x="99" y="110"/>
                    </a:lnTo>
                    <a:lnTo>
                      <a:pt x="103" y="112"/>
                    </a:lnTo>
                    <a:lnTo>
                      <a:pt x="108" y="114"/>
                    </a:lnTo>
                    <a:lnTo>
                      <a:pt x="108" y="118"/>
                    </a:lnTo>
                    <a:lnTo>
                      <a:pt x="110" y="118"/>
                    </a:lnTo>
                    <a:lnTo>
                      <a:pt x="112" y="119"/>
                    </a:lnTo>
                    <a:lnTo>
                      <a:pt x="112" y="121"/>
                    </a:lnTo>
                    <a:lnTo>
                      <a:pt x="112" y="125"/>
                    </a:lnTo>
                    <a:lnTo>
                      <a:pt x="119" y="127"/>
                    </a:lnTo>
                    <a:lnTo>
                      <a:pt x="123" y="129"/>
                    </a:lnTo>
                    <a:lnTo>
                      <a:pt x="125" y="131"/>
                    </a:lnTo>
                    <a:lnTo>
                      <a:pt x="128" y="143"/>
                    </a:lnTo>
                    <a:lnTo>
                      <a:pt x="128" y="149"/>
                    </a:lnTo>
                    <a:lnTo>
                      <a:pt x="125" y="149"/>
                    </a:lnTo>
                    <a:lnTo>
                      <a:pt x="125" y="155"/>
                    </a:lnTo>
                    <a:lnTo>
                      <a:pt x="123" y="161"/>
                    </a:lnTo>
                    <a:lnTo>
                      <a:pt x="112" y="161"/>
                    </a:lnTo>
                    <a:lnTo>
                      <a:pt x="101" y="161"/>
                    </a:lnTo>
                    <a:lnTo>
                      <a:pt x="81" y="161"/>
                    </a:lnTo>
                    <a:lnTo>
                      <a:pt x="81" y="163"/>
                    </a:lnTo>
                    <a:lnTo>
                      <a:pt x="83" y="167"/>
                    </a:lnTo>
                    <a:lnTo>
                      <a:pt x="99" y="175"/>
                    </a:lnTo>
                    <a:lnTo>
                      <a:pt x="114" y="183"/>
                    </a:lnTo>
                    <a:lnTo>
                      <a:pt x="117" y="171"/>
                    </a:lnTo>
                    <a:lnTo>
                      <a:pt x="117" y="167"/>
                    </a:lnTo>
                    <a:lnTo>
                      <a:pt x="117" y="163"/>
                    </a:lnTo>
                    <a:lnTo>
                      <a:pt x="123" y="163"/>
                    </a:lnTo>
                    <a:lnTo>
                      <a:pt x="130" y="165"/>
                    </a:lnTo>
                    <a:lnTo>
                      <a:pt x="139" y="153"/>
                    </a:lnTo>
                    <a:lnTo>
                      <a:pt x="143" y="145"/>
                    </a:lnTo>
                    <a:lnTo>
                      <a:pt x="143" y="137"/>
                    </a:lnTo>
                    <a:lnTo>
                      <a:pt x="139" y="135"/>
                    </a:lnTo>
                    <a:lnTo>
                      <a:pt x="137" y="133"/>
                    </a:lnTo>
                    <a:lnTo>
                      <a:pt x="137" y="129"/>
                    </a:lnTo>
                    <a:lnTo>
                      <a:pt x="137" y="127"/>
                    </a:lnTo>
                    <a:lnTo>
                      <a:pt x="139" y="121"/>
                    </a:lnTo>
                    <a:lnTo>
                      <a:pt x="143" y="119"/>
                    </a:lnTo>
                    <a:lnTo>
                      <a:pt x="157" y="125"/>
                    </a:lnTo>
                    <a:lnTo>
                      <a:pt x="157" y="129"/>
                    </a:lnTo>
                    <a:lnTo>
                      <a:pt x="159" y="129"/>
                    </a:lnTo>
                    <a:lnTo>
                      <a:pt x="159" y="127"/>
                    </a:lnTo>
                    <a:lnTo>
                      <a:pt x="159" y="123"/>
                    </a:lnTo>
                    <a:lnTo>
                      <a:pt x="155" y="116"/>
                    </a:lnTo>
                    <a:lnTo>
                      <a:pt x="143" y="108"/>
                    </a:lnTo>
                    <a:lnTo>
                      <a:pt x="139" y="108"/>
                    </a:lnTo>
                    <a:lnTo>
                      <a:pt x="137" y="108"/>
                    </a:lnTo>
                    <a:lnTo>
                      <a:pt x="135" y="103"/>
                    </a:lnTo>
                    <a:lnTo>
                      <a:pt x="130" y="101"/>
                    </a:lnTo>
                    <a:lnTo>
                      <a:pt x="132" y="100"/>
                    </a:lnTo>
                    <a:lnTo>
                      <a:pt x="132" y="98"/>
                    </a:lnTo>
                    <a:lnTo>
                      <a:pt x="130" y="94"/>
                    </a:lnTo>
                    <a:lnTo>
                      <a:pt x="121" y="94"/>
                    </a:lnTo>
                    <a:lnTo>
                      <a:pt x="112" y="92"/>
                    </a:lnTo>
                    <a:lnTo>
                      <a:pt x="108" y="88"/>
                    </a:lnTo>
                    <a:lnTo>
                      <a:pt x="103" y="84"/>
                    </a:lnTo>
                    <a:lnTo>
                      <a:pt x="101" y="76"/>
                    </a:lnTo>
                    <a:lnTo>
                      <a:pt x="99" y="70"/>
                    </a:lnTo>
                    <a:lnTo>
                      <a:pt x="94" y="66"/>
                    </a:lnTo>
                    <a:lnTo>
                      <a:pt x="87" y="62"/>
                    </a:lnTo>
                    <a:lnTo>
                      <a:pt x="74" y="54"/>
                    </a:lnTo>
                    <a:lnTo>
                      <a:pt x="74" y="46"/>
                    </a:lnTo>
                    <a:lnTo>
                      <a:pt x="81" y="38"/>
                    </a:lnTo>
                    <a:lnTo>
                      <a:pt x="78" y="36"/>
                    </a:lnTo>
                    <a:lnTo>
                      <a:pt x="76" y="36"/>
                    </a:lnTo>
                    <a:lnTo>
                      <a:pt x="76" y="32"/>
                    </a:lnTo>
                    <a:lnTo>
                      <a:pt x="96" y="28"/>
                    </a:lnTo>
                    <a:lnTo>
                      <a:pt x="94" y="28"/>
                    </a:lnTo>
                    <a:lnTo>
                      <a:pt x="94" y="26"/>
                    </a:lnTo>
                    <a:lnTo>
                      <a:pt x="94" y="24"/>
                    </a:lnTo>
                    <a:lnTo>
                      <a:pt x="94" y="18"/>
                    </a:lnTo>
                    <a:lnTo>
                      <a:pt x="94" y="16"/>
                    </a:lnTo>
                    <a:lnTo>
                      <a:pt x="94" y="14"/>
                    </a:lnTo>
                    <a:lnTo>
                      <a:pt x="92" y="14"/>
                    </a:lnTo>
                    <a:lnTo>
                      <a:pt x="90" y="12"/>
                    </a:lnTo>
                    <a:lnTo>
                      <a:pt x="90" y="10"/>
                    </a:lnTo>
                    <a:lnTo>
                      <a:pt x="92" y="6"/>
                    </a:lnTo>
                    <a:lnTo>
                      <a:pt x="83" y="6"/>
                    </a:lnTo>
                    <a:lnTo>
                      <a:pt x="78" y="6"/>
                    </a:lnTo>
                    <a:lnTo>
                      <a:pt x="76" y="6"/>
                    </a:lnTo>
                    <a:lnTo>
                      <a:pt x="74" y="6"/>
                    </a:lnTo>
                    <a:lnTo>
                      <a:pt x="74" y="4"/>
                    </a:lnTo>
                    <a:lnTo>
                      <a:pt x="72" y="4"/>
                    </a:lnTo>
                    <a:lnTo>
                      <a:pt x="67" y="4"/>
                    </a:lnTo>
                    <a:lnTo>
                      <a:pt x="65" y="2"/>
                    </a:lnTo>
                    <a:lnTo>
                      <a:pt x="60" y="0"/>
                    </a:lnTo>
                    <a:lnTo>
                      <a:pt x="60" y="2"/>
                    </a:lnTo>
                    <a:lnTo>
                      <a:pt x="60" y="4"/>
                    </a:lnTo>
                    <a:lnTo>
                      <a:pt x="58" y="4"/>
                    </a:lnTo>
                    <a:lnTo>
                      <a:pt x="54" y="2"/>
                    </a:lnTo>
                    <a:lnTo>
                      <a:pt x="54" y="4"/>
                    </a:lnTo>
                    <a:lnTo>
                      <a:pt x="52" y="6"/>
                    </a:lnTo>
                    <a:lnTo>
                      <a:pt x="52" y="8"/>
                    </a:lnTo>
                    <a:lnTo>
                      <a:pt x="54" y="8"/>
                    </a:lnTo>
                    <a:lnTo>
                      <a:pt x="54" y="10"/>
                    </a:lnTo>
                    <a:lnTo>
                      <a:pt x="52" y="12"/>
                    </a:lnTo>
                    <a:lnTo>
                      <a:pt x="49" y="10"/>
                    </a:lnTo>
                    <a:lnTo>
                      <a:pt x="45" y="10"/>
                    </a:lnTo>
                    <a:lnTo>
                      <a:pt x="42" y="14"/>
                    </a:lnTo>
                    <a:lnTo>
                      <a:pt x="40" y="14"/>
                    </a:lnTo>
                    <a:lnTo>
                      <a:pt x="38" y="16"/>
                    </a:lnTo>
                    <a:lnTo>
                      <a:pt x="36" y="16"/>
                    </a:lnTo>
                    <a:lnTo>
                      <a:pt x="36" y="18"/>
                    </a:lnTo>
                    <a:lnTo>
                      <a:pt x="36" y="22"/>
                    </a:lnTo>
                    <a:lnTo>
                      <a:pt x="34" y="22"/>
                    </a:lnTo>
                    <a:lnTo>
                      <a:pt x="29" y="20"/>
                    </a:lnTo>
                    <a:lnTo>
                      <a:pt x="25" y="20"/>
                    </a:lnTo>
                    <a:lnTo>
                      <a:pt x="22" y="16"/>
                    </a:lnTo>
                    <a:lnTo>
                      <a:pt x="20" y="16"/>
                    </a:lnTo>
                    <a:lnTo>
                      <a:pt x="20" y="20"/>
                    </a:lnTo>
                    <a:lnTo>
                      <a:pt x="20" y="22"/>
                    </a:lnTo>
                    <a:lnTo>
                      <a:pt x="16" y="24"/>
                    </a:lnTo>
                    <a:lnTo>
                      <a:pt x="13" y="24"/>
                    </a:lnTo>
                    <a:lnTo>
                      <a:pt x="11" y="26"/>
                    </a:lnTo>
                    <a:lnTo>
                      <a:pt x="7" y="30"/>
                    </a:lnTo>
                    <a:lnTo>
                      <a:pt x="7" y="34"/>
                    </a:lnTo>
                    <a:lnTo>
                      <a:pt x="4" y="34"/>
                    </a:lnTo>
                    <a:lnTo>
                      <a:pt x="2" y="36"/>
                    </a:lnTo>
                    <a:lnTo>
                      <a:pt x="0" y="36"/>
                    </a:lnTo>
                    <a:lnTo>
                      <a:pt x="0" y="38"/>
                    </a:lnTo>
                    <a:lnTo>
                      <a:pt x="0" y="42"/>
                    </a:lnTo>
                    <a:lnTo>
                      <a:pt x="2" y="42"/>
                    </a:lnTo>
                    <a:lnTo>
                      <a:pt x="4" y="44"/>
                    </a:lnTo>
                    <a:lnTo>
                      <a:pt x="2" y="46"/>
                    </a:lnTo>
                    <a:lnTo>
                      <a:pt x="2" y="50"/>
                    </a:lnTo>
                    <a:lnTo>
                      <a:pt x="2" y="52"/>
                    </a:lnTo>
                    <a:lnTo>
                      <a:pt x="4" y="54"/>
                    </a:lnTo>
                    <a:lnTo>
                      <a:pt x="9" y="54"/>
                    </a:lnTo>
                    <a:lnTo>
                      <a:pt x="7" y="58"/>
                    </a:lnTo>
                    <a:lnTo>
                      <a:pt x="7" y="60"/>
                    </a:lnTo>
                    <a:lnTo>
                      <a:pt x="9" y="60"/>
                    </a:lnTo>
                    <a:lnTo>
                      <a:pt x="9" y="6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1" name="Freeform 1093"/>
              <p:cNvSpPr>
                <a:spLocks/>
              </p:cNvSpPr>
              <p:nvPr/>
            </p:nvSpPr>
            <p:spPr bwMode="auto">
              <a:xfrm>
                <a:off x="2811" y="1667"/>
                <a:ext cx="159" cy="183"/>
              </a:xfrm>
              <a:custGeom>
                <a:avLst/>
                <a:gdLst>
                  <a:gd name="T0" fmla="*/ 13 w 159"/>
                  <a:gd name="T1" fmla="*/ 62 h 183"/>
                  <a:gd name="T2" fmla="*/ 22 w 159"/>
                  <a:gd name="T3" fmla="*/ 52 h 183"/>
                  <a:gd name="T4" fmla="*/ 29 w 159"/>
                  <a:gd name="T5" fmla="*/ 48 h 183"/>
                  <a:gd name="T6" fmla="*/ 45 w 159"/>
                  <a:gd name="T7" fmla="*/ 58 h 183"/>
                  <a:gd name="T8" fmla="*/ 63 w 159"/>
                  <a:gd name="T9" fmla="*/ 88 h 183"/>
                  <a:gd name="T10" fmla="*/ 78 w 159"/>
                  <a:gd name="T11" fmla="*/ 100 h 183"/>
                  <a:gd name="T12" fmla="*/ 103 w 159"/>
                  <a:gd name="T13" fmla="*/ 112 h 183"/>
                  <a:gd name="T14" fmla="*/ 110 w 159"/>
                  <a:gd name="T15" fmla="*/ 118 h 183"/>
                  <a:gd name="T16" fmla="*/ 112 w 159"/>
                  <a:gd name="T17" fmla="*/ 125 h 183"/>
                  <a:gd name="T18" fmla="*/ 125 w 159"/>
                  <a:gd name="T19" fmla="*/ 131 h 183"/>
                  <a:gd name="T20" fmla="*/ 125 w 159"/>
                  <a:gd name="T21" fmla="*/ 149 h 183"/>
                  <a:gd name="T22" fmla="*/ 112 w 159"/>
                  <a:gd name="T23" fmla="*/ 161 h 183"/>
                  <a:gd name="T24" fmla="*/ 81 w 159"/>
                  <a:gd name="T25" fmla="*/ 163 h 183"/>
                  <a:gd name="T26" fmla="*/ 114 w 159"/>
                  <a:gd name="T27" fmla="*/ 183 h 183"/>
                  <a:gd name="T28" fmla="*/ 117 w 159"/>
                  <a:gd name="T29" fmla="*/ 163 h 183"/>
                  <a:gd name="T30" fmla="*/ 139 w 159"/>
                  <a:gd name="T31" fmla="*/ 153 h 183"/>
                  <a:gd name="T32" fmla="*/ 139 w 159"/>
                  <a:gd name="T33" fmla="*/ 135 h 183"/>
                  <a:gd name="T34" fmla="*/ 137 w 159"/>
                  <a:gd name="T35" fmla="*/ 127 h 183"/>
                  <a:gd name="T36" fmla="*/ 157 w 159"/>
                  <a:gd name="T37" fmla="*/ 125 h 183"/>
                  <a:gd name="T38" fmla="*/ 159 w 159"/>
                  <a:gd name="T39" fmla="*/ 127 h 183"/>
                  <a:gd name="T40" fmla="*/ 143 w 159"/>
                  <a:gd name="T41" fmla="*/ 108 h 183"/>
                  <a:gd name="T42" fmla="*/ 135 w 159"/>
                  <a:gd name="T43" fmla="*/ 103 h 183"/>
                  <a:gd name="T44" fmla="*/ 132 w 159"/>
                  <a:gd name="T45" fmla="*/ 98 h 183"/>
                  <a:gd name="T46" fmla="*/ 112 w 159"/>
                  <a:gd name="T47" fmla="*/ 92 h 183"/>
                  <a:gd name="T48" fmla="*/ 101 w 159"/>
                  <a:gd name="T49" fmla="*/ 76 h 183"/>
                  <a:gd name="T50" fmla="*/ 87 w 159"/>
                  <a:gd name="T51" fmla="*/ 62 h 183"/>
                  <a:gd name="T52" fmla="*/ 81 w 159"/>
                  <a:gd name="T53" fmla="*/ 38 h 183"/>
                  <a:gd name="T54" fmla="*/ 76 w 159"/>
                  <a:gd name="T55" fmla="*/ 32 h 183"/>
                  <a:gd name="T56" fmla="*/ 94 w 159"/>
                  <a:gd name="T57" fmla="*/ 26 h 183"/>
                  <a:gd name="T58" fmla="*/ 94 w 159"/>
                  <a:gd name="T59" fmla="*/ 16 h 183"/>
                  <a:gd name="T60" fmla="*/ 90 w 159"/>
                  <a:gd name="T61" fmla="*/ 12 h 183"/>
                  <a:gd name="T62" fmla="*/ 83 w 159"/>
                  <a:gd name="T63" fmla="*/ 6 h 183"/>
                  <a:gd name="T64" fmla="*/ 74 w 159"/>
                  <a:gd name="T65" fmla="*/ 6 h 183"/>
                  <a:gd name="T66" fmla="*/ 67 w 159"/>
                  <a:gd name="T67" fmla="*/ 4 h 183"/>
                  <a:gd name="T68" fmla="*/ 60 w 159"/>
                  <a:gd name="T69" fmla="*/ 2 h 183"/>
                  <a:gd name="T70" fmla="*/ 54 w 159"/>
                  <a:gd name="T71" fmla="*/ 2 h 183"/>
                  <a:gd name="T72" fmla="*/ 52 w 159"/>
                  <a:gd name="T73" fmla="*/ 8 h 183"/>
                  <a:gd name="T74" fmla="*/ 52 w 159"/>
                  <a:gd name="T75" fmla="*/ 12 h 183"/>
                  <a:gd name="T76" fmla="*/ 42 w 159"/>
                  <a:gd name="T77" fmla="*/ 14 h 183"/>
                  <a:gd name="T78" fmla="*/ 36 w 159"/>
                  <a:gd name="T79" fmla="*/ 16 h 183"/>
                  <a:gd name="T80" fmla="*/ 34 w 159"/>
                  <a:gd name="T81" fmla="*/ 22 h 183"/>
                  <a:gd name="T82" fmla="*/ 22 w 159"/>
                  <a:gd name="T83" fmla="*/ 16 h 183"/>
                  <a:gd name="T84" fmla="*/ 20 w 159"/>
                  <a:gd name="T85" fmla="*/ 22 h 183"/>
                  <a:gd name="T86" fmla="*/ 11 w 159"/>
                  <a:gd name="T87" fmla="*/ 26 h 183"/>
                  <a:gd name="T88" fmla="*/ 4 w 159"/>
                  <a:gd name="T89" fmla="*/ 34 h 183"/>
                  <a:gd name="T90" fmla="*/ 0 w 159"/>
                  <a:gd name="T91" fmla="*/ 38 h 183"/>
                  <a:gd name="T92" fmla="*/ 4 w 159"/>
                  <a:gd name="T93" fmla="*/ 44 h 183"/>
                  <a:gd name="T94" fmla="*/ 2 w 159"/>
                  <a:gd name="T95" fmla="*/ 52 h 183"/>
                  <a:gd name="T96" fmla="*/ 7 w 159"/>
                  <a:gd name="T97" fmla="*/ 58 h 183"/>
                  <a:gd name="T98" fmla="*/ 9 w 159"/>
                  <a:gd name="T99" fmla="*/ 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83">
                    <a:moveTo>
                      <a:pt x="9" y="62"/>
                    </a:moveTo>
                    <a:lnTo>
                      <a:pt x="9" y="62"/>
                    </a:lnTo>
                    <a:lnTo>
                      <a:pt x="13" y="62"/>
                    </a:lnTo>
                    <a:lnTo>
                      <a:pt x="18" y="60"/>
                    </a:lnTo>
                    <a:lnTo>
                      <a:pt x="22" y="56"/>
                    </a:lnTo>
                    <a:lnTo>
                      <a:pt x="22" y="52"/>
                    </a:lnTo>
                    <a:lnTo>
                      <a:pt x="25" y="50"/>
                    </a:lnTo>
                    <a:lnTo>
                      <a:pt x="25" y="48"/>
                    </a:lnTo>
                    <a:lnTo>
                      <a:pt x="29" y="48"/>
                    </a:lnTo>
                    <a:lnTo>
                      <a:pt x="34" y="48"/>
                    </a:lnTo>
                    <a:lnTo>
                      <a:pt x="40" y="54"/>
                    </a:lnTo>
                    <a:lnTo>
                      <a:pt x="45" y="58"/>
                    </a:lnTo>
                    <a:lnTo>
                      <a:pt x="54" y="70"/>
                    </a:lnTo>
                    <a:lnTo>
                      <a:pt x="58" y="82"/>
                    </a:lnTo>
                    <a:lnTo>
                      <a:pt x="63" y="88"/>
                    </a:lnTo>
                    <a:lnTo>
                      <a:pt x="67" y="92"/>
                    </a:lnTo>
                    <a:lnTo>
                      <a:pt x="72" y="92"/>
                    </a:lnTo>
                    <a:lnTo>
                      <a:pt x="78" y="100"/>
                    </a:lnTo>
                    <a:lnTo>
                      <a:pt x="90" y="108"/>
                    </a:lnTo>
                    <a:lnTo>
                      <a:pt x="99" y="110"/>
                    </a:lnTo>
                    <a:lnTo>
                      <a:pt x="103" y="112"/>
                    </a:lnTo>
                    <a:lnTo>
                      <a:pt x="108" y="114"/>
                    </a:lnTo>
                    <a:lnTo>
                      <a:pt x="108" y="118"/>
                    </a:lnTo>
                    <a:lnTo>
                      <a:pt x="110" y="118"/>
                    </a:lnTo>
                    <a:lnTo>
                      <a:pt x="112" y="119"/>
                    </a:lnTo>
                    <a:lnTo>
                      <a:pt x="112" y="121"/>
                    </a:lnTo>
                    <a:lnTo>
                      <a:pt x="112" y="125"/>
                    </a:lnTo>
                    <a:lnTo>
                      <a:pt x="119" y="127"/>
                    </a:lnTo>
                    <a:lnTo>
                      <a:pt x="123" y="129"/>
                    </a:lnTo>
                    <a:lnTo>
                      <a:pt x="125" y="131"/>
                    </a:lnTo>
                    <a:lnTo>
                      <a:pt x="128" y="143"/>
                    </a:lnTo>
                    <a:lnTo>
                      <a:pt x="128" y="149"/>
                    </a:lnTo>
                    <a:lnTo>
                      <a:pt x="125" y="149"/>
                    </a:lnTo>
                    <a:lnTo>
                      <a:pt x="125" y="155"/>
                    </a:lnTo>
                    <a:lnTo>
                      <a:pt x="123" y="161"/>
                    </a:lnTo>
                    <a:lnTo>
                      <a:pt x="112" y="161"/>
                    </a:lnTo>
                    <a:lnTo>
                      <a:pt x="101" y="161"/>
                    </a:lnTo>
                    <a:lnTo>
                      <a:pt x="81" y="161"/>
                    </a:lnTo>
                    <a:lnTo>
                      <a:pt x="81" y="163"/>
                    </a:lnTo>
                    <a:lnTo>
                      <a:pt x="83" y="167"/>
                    </a:lnTo>
                    <a:lnTo>
                      <a:pt x="99" y="175"/>
                    </a:lnTo>
                    <a:lnTo>
                      <a:pt x="114" y="183"/>
                    </a:lnTo>
                    <a:lnTo>
                      <a:pt x="117" y="171"/>
                    </a:lnTo>
                    <a:lnTo>
                      <a:pt x="117" y="167"/>
                    </a:lnTo>
                    <a:lnTo>
                      <a:pt x="117" y="163"/>
                    </a:lnTo>
                    <a:lnTo>
                      <a:pt x="123" y="163"/>
                    </a:lnTo>
                    <a:lnTo>
                      <a:pt x="130" y="165"/>
                    </a:lnTo>
                    <a:lnTo>
                      <a:pt x="139" y="153"/>
                    </a:lnTo>
                    <a:lnTo>
                      <a:pt x="143" y="145"/>
                    </a:lnTo>
                    <a:lnTo>
                      <a:pt x="143" y="137"/>
                    </a:lnTo>
                    <a:lnTo>
                      <a:pt x="139" y="135"/>
                    </a:lnTo>
                    <a:lnTo>
                      <a:pt x="137" y="133"/>
                    </a:lnTo>
                    <a:lnTo>
                      <a:pt x="137" y="129"/>
                    </a:lnTo>
                    <a:lnTo>
                      <a:pt x="137" y="127"/>
                    </a:lnTo>
                    <a:lnTo>
                      <a:pt x="139" y="121"/>
                    </a:lnTo>
                    <a:lnTo>
                      <a:pt x="143" y="119"/>
                    </a:lnTo>
                    <a:lnTo>
                      <a:pt x="157" y="125"/>
                    </a:lnTo>
                    <a:lnTo>
                      <a:pt x="157" y="129"/>
                    </a:lnTo>
                    <a:lnTo>
                      <a:pt x="159" y="129"/>
                    </a:lnTo>
                    <a:lnTo>
                      <a:pt x="159" y="127"/>
                    </a:lnTo>
                    <a:lnTo>
                      <a:pt x="159" y="123"/>
                    </a:lnTo>
                    <a:lnTo>
                      <a:pt x="155" y="116"/>
                    </a:lnTo>
                    <a:lnTo>
                      <a:pt x="143" y="108"/>
                    </a:lnTo>
                    <a:lnTo>
                      <a:pt x="139" y="108"/>
                    </a:lnTo>
                    <a:lnTo>
                      <a:pt x="137" y="108"/>
                    </a:lnTo>
                    <a:lnTo>
                      <a:pt x="135" y="103"/>
                    </a:lnTo>
                    <a:lnTo>
                      <a:pt x="130" y="101"/>
                    </a:lnTo>
                    <a:lnTo>
                      <a:pt x="132" y="100"/>
                    </a:lnTo>
                    <a:lnTo>
                      <a:pt x="132" y="98"/>
                    </a:lnTo>
                    <a:lnTo>
                      <a:pt x="130" y="94"/>
                    </a:lnTo>
                    <a:lnTo>
                      <a:pt x="121" y="94"/>
                    </a:lnTo>
                    <a:lnTo>
                      <a:pt x="112" y="92"/>
                    </a:lnTo>
                    <a:lnTo>
                      <a:pt x="108" y="88"/>
                    </a:lnTo>
                    <a:lnTo>
                      <a:pt x="103" y="84"/>
                    </a:lnTo>
                    <a:lnTo>
                      <a:pt x="101" y="76"/>
                    </a:lnTo>
                    <a:lnTo>
                      <a:pt x="99" y="70"/>
                    </a:lnTo>
                    <a:lnTo>
                      <a:pt x="94" y="66"/>
                    </a:lnTo>
                    <a:lnTo>
                      <a:pt x="87" y="62"/>
                    </a:lnTo>
                    <a:lnTo>
                      <a:pt x="74" y="54"/>
                    </a:lnTo>
                    <a:lnTo>
                      <a:pt x="74" y="46"/>
                    </a:lnTo>
                    <a:lnTo>
                      <a:pt x="81" y="38"/>
                    </a:lnTo>
                    <a:lnTo>
                      <a:pt x="78" y="36"/>
                    </a:lnTo>
                    <a:lnTo>
                      <a:pt x="76" y="36"/>
                    </a:lnTo>
                    <a:lnTo>
                      <a:pt x="76" y="32"/>
                    </a:lnTo>
                    <a:lnTo>
                      <a:pt x="96" y="28"/>
                    </a:lnTo>
                    <a:lnTo>
                      <a:pt x="94" y="28"/>
                    </a:lnTo>
                    <a:lnTo>
                      <a:pt x="94" y="26"/>
                    </a:lnTo>
                    <a:lnTo>
                      <a:pt x="94" y="24"/>
                    </a:lnTo>
                    <a:lnTo>
                      <a:pt x="94" y="18"/>
                    </a:lnTo>
                    <a:lnTo>
                      <a:pt x="94" y="16"/>
                    </a:lnTo>
                    <a:lnTo>
                      <a:pt x="94" y="14"/>
                    </a:lnTo>
                    <a:lnTo>
                      <a:pt x="92" y="14"/>
                    </a:lnTo>
                    <a:lnTo>
                      <a:pt x="90" y="12"/>
                    </a:lnTo>
                    <a:lnTo>
                      <a:pt x="90" y="10"/>
                    </a:lnTo>
                    <a:lnTo>
                      <a:pt x="92" y="6"/>
                    </a:lnTo>
                    <a:lnTo>
                      <a:pt x="83" y="6"/>
                    </a:lnTo>
                    <a:lnTo>
                      <a:pt x="78" y="6"/>
                    </a:lnTo>
                    <a:lnTo>
                      <a:pt x="76" y="6"/>
                    </a:lnTo>
                    <a:lnTo>
                      <a:pt x="74" y="6"/>
                    </a:lnTo>
                    <a:lnTo>
                      <a:pt x="74" y="4"/>
                    </a:lnTo>
                    <a:lnTo>
                      <a:pt x="72" y="4"/>
                    </a:lnTo>
                    <a:lnTo>
                      <a:pt x="67" y="4"/>
                    </a:lnTo>
                    <a:lnTo>
                      <a:pt x="65" y="2"/>
                    </a:lnTo>
                    <a:lnTo>
                      <a:pt x="60" y="0"/>
                    </a:lnTo>
                    <a:lnTo>
                      <a:pt x="60" y="2"/>
                    </a:lnTo>
                    <a:lnTo>
                      <a:pt x="60" y="4"/>
                    </a:lnTo>
                    <a:lnTo>
                      <a:pt x="58" y="4"/>
                    </a:lnTo>
                    <a:lnTo>
                      <a:pt x="54" y="2"/>
                    </a:lnTo>
                    <a:lnTo>
                      <a:pt x="54" y="4"/>
                    </a:lnTo>
                    <a:lnTo>
                      <a:pt x="52" y="6"/>
                    </a:lnTo>
                    <a:lnTo>
                      <a:pt x="52" y="8"/>
                    </a:lnTo>
                    <a:lnTo>
                      <a:pt x="54" y="8"/>
                    </a:lnTo>
                    <a:lnTo>
                      <a:pt x="54" y="10"/>
                    </a:lnTo>
                    <a:lnTo>
                      <a:pt x="52" y="12"/>
                    </a:lnTo>
                    <a:lnTo>
                      <a:pt x="49" y="10"/>
                    </a:lnTo>
                    <a:lnTo>
                      <a:pt x="45" y="10"/>
                    </a:lnTo>
                    <a:lnTo>
                      <a:pt x="42" y="14"/>
                    </a:lnTo>
                    <a:lnTo>
                      <a:pt x="40" y="14"/>
                    </a:lnTo>
                    <a:lnTo>
                      <a:pt x="38" y="16"/>
                    </a:lnTo>
                    <a:lnTo>
                      <a:pt x="36" y="16"/>
                    </a:lnTo>
                    <a:lnTo>
                      <a:pt x="36" y="18"/>
                    </a:lnTo>
                    <a:lnTo>
                      <a:pt x="36" y="22"/>
                    </a:lnTo>
                    <a:lnTo>
                      <a:pt x="34" y="22"/>
                    </a:lnTo>
                    <a:lnTo>
                      <a:pt x="29" y="20"/>
                    </a:lnTo>
                    <a:lnTo>
                      <a:pt x="25" y="20"/>
                    </a:lnTo>
                    <a:lnTo>
                      <a:pt x="22" y="16"/>
                    </a:lnTo>
                    <a:lnTo>
                      <a:pt x="20" y="16"/>
                    </a:lnTo>
                    <a:lnTo>
                      <a:pt x="20" y="20"/>
                    </a:lnTo>
                    <a:lnTo>
                      <a:pt x="20" y="22"/>
                    </a:lnTo>
                    <a:lnTo>
                      <a:pt x="16" y="24"/>
                    </a:lnTo>
                    <a:lnTo>
                      <a:pt x="13" y="24"/>
                    </a:lnTo>
                    <a:lnTo>
                      <a:pt x="11" y="26"/>
                    </a:lnTo>
                    <a:lnTo>
                      <a:pt x="7" y="30"/>
                    </a:lnTo>
                    <a:lnTo>
                      <a:pt x="7" y="34"/>
                    </a:lnTo>
                    <a:lnTo>
                      <a:pt x="4" y="34"/>
                    </a:lnTo>
                    <a:lnTo>
                      <a:pt x="2" y="36"/>
                    </a:lnTo>
                    <a:lnTo>
                      <a:pt x="0" y="36"/>
                    </a:lnTo>
                    <a:lnTo>
                      <a:pt x="0" y="38"/>
                    </a:lnTo>
                    <a:lnTo>
                      <a:pt x="0" y="42"/>
                    </a:lnTo>
                    <a:lnTo>
                      <a:pt x="2" y="42"/>
                    </a:lnTo>
                    <a:lnTo>
                      <a:pt x="4" y="44"/>
                    </a:lnTo>
                    <a:lnTo>
                      <a:pt x="2" y="46"/>
                    </a:lnTo>
                    <a:lnTo>
                      <a:pt x="2" y="50"/>
                    </a:lnTo>
                    <a:lnTo>
                      <a:pt x="2" y="52"/>
                    </a:lnTo>
                    <a:lnTo>
                      <a:pt x="4" y="54"/>
                    </a:lnTo>
                    <a:lnTo>
                      <a:pt x="9" y="54"/>
                    </a:lnTo>
                    <a:lnTo>
                      <a:pt x="7" y="58"/>
                    </a:lnTo>
                    <a:lnTo>
                      <a:pt x="7" y="60"/>
                    </a:lnTo>
                    <a:lnTo>
                      <a:pt x="9" y="60"/>
                    </a:lnTo>
                    <a:lnTo>
                      <a:pt x="9" y="6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3" name="Group 1099"/>
            <p:cNvGrpSpPr>
              <a:grpSpLocks/>
            </p:cNvGrpSpPr>
            <p:nvPr/>
          </p:nvGrpSpPr>
          <p:grpSpPr bwMode="auto">
            <a:xfrm>
              <a:off x="3199" y="1911"/>
              <a:ext cx="20" cy="57"/>
              <a:chOff x="3199" y="1911"/>
              <a:chExt cx="20" cy="57"/>
            </a:xfrm>
            <a:grpFill/>
          </p:grpSpPr>
          <p:sp>
            <p:nvSpPr>
              <p:cNvPr id="2746" name="Freeform 1095"/>
              <p:cNvSpPr>
                <a:spLocks noEditPoints="1"/>
              </p:cNvSpPr>
              <p:nvPr/>
            </p:nvSpPr>
            <p:spPr bwMode="auto">
              <a:xfrm>
                <a:off x="3199" y="1911"/>
                <a:ext cx="20" cy="57"/>
              </a:xfrm>
              <a:custGeom>
                <a:avLst/>
                <a:gdLst>
                  <a:gd name="T0" fmla="*/ 5 w 20"/>
                  <a:gd name="T1" fmla="*/ 18 h 57"/>
                  <a:gd name="T2" fmla="*/ 5 w 20"/>
                  <a:gd name="T3" fmla="*/ 18 h 57"/>
                  <a:gd name="T4" fmla="*/ 0 w 20"/>
                  <a:gd name="T5" fmla="*/ 20 h 57"/>
                  <a:gd name="T6" fmla="*/ 2 w 20"/>
                  <a:gd name="T7" fmla="*/ 26 h 57"/>
                  <a:gd name="T8" fmla="*/ 7 w 20"/>
                  <a:gd name="T9" fmla="*/ 22 h 57"/>
                  <a:gd name="T10" fmla="*/ 5 w 20"/>
                  <a:gd name="T11" fmla="*/ 18 h 57"/>
                  <a:gd name="T12" fmla="*/ 20 w 20"/>
                  <a:gd name="T13" fmla="*/ 8 h 57"/>
                  <a:gd name="T14" fmla="*/ 20 w 20"/>
                  <a:gd name="T15" fmla="*/ 10 h 57"/>
                  <a:gd name="T16" fmla="*/ 20 w 20"/>
                  <a:gd name="T17" fmla="*/ 12 h 57"/>
                  <a:gd name="T18" fmla="*/ 20 w 20"/>
                  <a:gd name="T19" fmla="*/ 14 h 57"/>
                  <a:gd name="T20" fmla="*/ 20 w 20"/>
                  <a:gd name="T21" fmla="*/ 18 h 57"/>
                  <a:gd name="T22" fmla="*/ 20 w 20"/>
                  <a:gd name="T23" fmla="*/ 20 h 57"/>
                  <a:gd name="T24" fmla="*/ 20 w 20"/>
                  <a:gd name="T25" fmla="*/ 26 h 57"/>
                  <a:gd name="T26" fmla="*/ 20 w 20"/>
                  <a:gd name="T27" fmla="*/ 28 h 57"/>
                  <a:gd name="T28" fmla="*/ 16 w 20"/>
                  <a:gd name="T29" fmla="*/ 30 h 57"/>
                  <a:gd name="T30" fmla="*/ 13 w 20"/>
                  <a:gd name="T31" fmla="*/ 30 h 57"/>
                  <a:gd name="T32" fmla="*/ 13 w 20"/>
                  <a:gd name="T33" fmla="*/ 28 h 57"/>
                  <a:gd name="T34" fmla="*/ 13 w 20"/>
                  <a:gd name="T35" fmla="*/ 24 h 57"/>
                  <a:gd name="T36" fmla="*/ 16 w 20"/>
                  <a:gd name="T37" fmla="*/ 18 h 57"/>
                  <a:gd name="T38" fmla="*/ 16 w 20"/>
                  <a:gd name="T39" fmla="*/ 14 h 57"/>
                  <a:gd name="T40" fmla="*/ 16 w 20"/>
                  <a:gd name="T41" fmla="*/ 12 h 57"/>
                  <a:gd name="T42" fmla="*/ 16 w 20"/>
                  <a:gd name="T43" fmla="*/ 10 h 57"/>
                  <a:gd name="T44" fmla="*/ 20 w 20"/>
                  <a:gd name="T45" fmla="*/ 10 h 57"/>
                  <a:gd name="T46" fmla="*/ 20 w 20"/>
                  <a:gd name="T47" fmla="*/ 8 h 57"/>
                  <a:gd name="T48" fmla="*/ 20 w 20"/>
                  <a:gd name="T49" fmla="*/ 8 h 57"/>
                  <a:gd name="T50" fmla="*/ 20 w 20"/>
                  <a:gd name="T51" fmla="*/ 8 h 57"/>
                  <a:gd name="T52" fmla="*/ 20 w 20"/>
                  <a:gd name="T53" fmla="*/ 0 h 57"/>
                  <a:gd name="T54" fmla="*/ 13 w 20"/>
                  <a:gd name="T55" fmla="*/ 2 h 57"/>
                  <a:gd name="T56" fmla="*/ 7 w 20"/>
                  <a:gd name="T57" fmla="*/ 8 h 57"/>
                  <a:gd name="T58" fmla="*/ 7 w 20"/>
                  <a:gd name="T59" fmla="*/ 12 h 57"/>
                  <a:gd name="T60" fmla="*/ 7 w 20"/>
                  <a:gd name="T61" fmla="*/ 16 h 57"/>
                  <a:gd name="T62" fmla="*/ 5 w 20"/>
                  <a:gd name="T63" fmla="*/ 18 h 57"/>
                  <a:gd name="T64" fmla="*/ 7 w 20"/>
                  <a:gd name="T65" fmla="*/ 22 h 57"/>
                  <a:gd name="T66" fmla="*/ 2 w 20"/>
                  <a:gd name="T67" fmla="*/ 26 h 57"/>
                  <a:gd name="T68" fmla="*/ 5 w 20"/>
                  <a:gd name="T69" fmla="*/ 31 h 57"/>
                  <a:gd name="T70" fmla="*/ 7 w 20"/>
                  <a:gd name="T71" fmla="*/ 53 h 57"/>
                  <a:gd name="T72" fmla="*/ 7 w 20"/>
                  <a:gd name="T73" fmla="*/ 57 h 57"/>
                  <a:gd name="T74" fmla="*/ 11 w 20"/>
                  <a:gd name="T75" fmla="*/ 51 h 57"/>
                  <a:gd name="T76" fmla="*/ 16 w 20"/>
                  <a:gd name="T77" fmla="*/ 45 h 57"/>
                  <a:gd name="T78" fmla="*/ 18 w 20"/>
                  <a:gd name="T79" fmla="*/ 41 h 57"/>
                  <a:gd name="T80" fmla="*/ 18 w 20"/>
                  <a:gd name="T81" fmla="*/ 33 h 57"/>
                  <a:gd name="T82" fmla="*/ 20 w 20"/>
                  <a:gd name="T83" fmla="*/ 28 h 57"/>
                  <a:gd name="T84" fmla="*/ 16 w 20"/>
                  <a:gd name="T85" fmla="*/ 30 h 57"/>
                  <a:gd name="T86" fmla="*/ 13 w 20"/>
                  <a:gd name="T87" fmla="*/ 30 h 57"/>
                  <a:gd name="T88" fmla="*/ 13 w 20"/>
                  <a:gd name="T89" fmla="*/ 28 h 57"/>
                  <a:gd name="T90" fmla="*/ 13 w 20"/>
                  <a:gd name="T91" fmla="*/ 24 h 57"/>
                  <a:gd name="T92" fmla="*/ 16 w 20"/>
                  <a:gd name="T93" fmla="*/ 18 h 57"/>
                  <a:gd name="T94" fmla="*/ 16 w 20"/>
                  <a:gd name="T95" fmla="*/ 14 h 57"/>
                  <a:gd name="T96" fmla="*/ 16 w 20"/>
                  <a:gd name="T97" fmla="*/ 12 h 57"/>
                  <a:gd name="T98" fmla="*/ 16 w 20"/>
                  <a:gd name="T99" fmla="*/ 10 h 57"/>
                  <a:gd name="T100" fmla="*/ 20 w 20"/>
                  <a:gd name="T101" fmla="*/ 10 h 57"/>
                  <a:gd name="T102" fmla="*/ 20 w 20"/>
                  <a:gd name="T103"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57">
                    <a:moveTo>
                      <a:pt x="5" y="18"/>
                    </a:moveTo>
                    <a:lnTo>
                      <a:pt x="5" y="18"/>
                    </a:lnTo>
                    <a:lnTo>
                      <a:pt x="0" y="20"/>
                    </a:lnTo>
                    <a:lnTo>
                      <a:pt x="2" y="26"/>
                    </a:lnTo>
                    <a:lnTo>
                      <a:pt x="7" y="22"/>
                    </a:lnTo>
                    <a:lnTo>
                      <a:pt x="5" y="18"/>
                    </a:lnTo>
                    <a:close/>
                    <a:moveTo>
                      <a:pt x="20" y="8"/>
                    </a:moveTo>
                    <a:lnTo>
                      <a:pt x="20" y="10"/>
                    </a:lnTo>
                    <a:lnTo>
                      <a:pt x="20" y="12"/>
                    </a:lnTo>
                    <a:lnTo>
                      <a:pt x="20" y="14"/>
                    </a:lnTo>
                    <a:lnTo>
                      <a:pt x="20" y="18"/>
                    </a:lnTo>
                    <a:lnTo>
                      <a:pt x="20" y="20"/>
                    </a:lnTo>
                    <a:lnTo>
                      <a:pt x="20" y="26"/>
                    </a:lnTo>
                    <a:lnTo>
                      <a:pt x="20" y="28"/>
                    </a:lnTo>
                    <a:lnTo>
                      <a:pt x="16" y="30"/>
                    </a:lnTo>
                    <a:lnTo>
                      <a:pt x="13" y="30"/>
                    </a:lnTo>
                    <a:lnTo>
                      <a:pt x="13" y="28"/>
                    </a:lnTo>
                    <a:lnTo>
                      <a:pt x="13" y="24"/>
                    </a:lnTo>
                    <a:lnTo>
                      <a:pt x="16" y="18"/>
                    </a:lnTo>
                    <a:lnTo>
                      <a:pt x="16" y="14"/>
                    </a:lnTo>
                    <a:lnTo>
                      <a:pt x="16" y="12"/>
                    </a:lnTo>
                    <a:lnTo>
                      <a:pt x="16" y="10"/>
                    </a:lnTo>
                    <a:lnTo>
                      <a:pt x="20" y="10"/>
                    </a:lnTo>
                    <a:lnTo>
                      <a:pt x="20" y="8"/>
                    </a:lnTo>
                    <a:close/>
                    <a:moveTo>
                      <a:pt x="20" y="8"/>
                    </a:moveTo>
                    <a:lnTo>
                      <a:pt x="20" y="8"/>
                    </a:lnTo>
                    <a:lnTo>
                      <a:pt x="20" y="0"/>
                    </a:lnTo>
                    <a:lnTo>
                      <a:pt x="13" y="2"/>
                    </a:lnTo>
                    <a:lnTo>
                      <a:pt x="7" y="8"/>
                    </a:lnTo>
                    <a:lnTo>
                      <a:pt x="7" y="12"/>
                    </a:lnTo>
                    <a:lnTo>
                      <a:pt x="7" y="16"/>
                    </a:lnTo>
                    <a:lnTo>
                      <a:pt x="5" y="18"/>
                    </a:lnTo>
                    <a:lnTo>
                      <a:pt x="7" y="22"/>
                    </a:lnTo>
                    <a:lnTo>
                      <a:pt x="2" y="26"/>
                    </a:lnTo>
                    <a:lnTo>
                      <a:pt x="5" y="31"/>
                    </a:lnTo>
                    <a:lnTo>
                      <a:pt x="7" y="53"/>
                    </a:lnTo>
                    <a:lnTo>
                      <a:pt x="7" y="57"/>
                    </a:lnTo>
                    <a:lnTo>
                      <a:pt x="11" y="51"/>
                    </a:lnTo>
                    <a:lnTo>
                      <a:pt x="16" y="45"/>
                    </a:lnTo>
                    <a:lnTo>
                      <a:pt x="18" y="41"/>
                    </a:lnTo>
                    <a:lnTo>
                      <a:pt x="18" y="33"/>
                    </a:lnTo>
                    <a:lnTo>
                      <a:pt x="20" y="28"/>
                    </a:lnTo>
                    <a:lnTo>
                      <a:pt x="16" y="30"/>
                    </a:lnTo>
                    <a:lnTo>
                      <a:pt x="13" y="30"/>
                    </a:lnTo>
                    <a:lnTo>
                      <a:pt x="13" y="28"/>
                    </a:lnTo>
                    <a:lnTo>
                      <a:pt x="13" y="24"/>
                    </a:lnTo>
                    <a:lnTo>
                      <a:pt x="16" y="18"/>
                    </a:lnTo>
                    <a:lnTo>
                      <a:pt x="16" y="14"/>
                    </a:lnTo>
                    <a:lnTo>
                      <a:pt x="16" y="12"/>
                    </a:lnTo>
                    <a:lnTo>
                      <a:pt x="16" y="10"/>
                    </a:lnTo>
                    <a:lnTo>
                      <a:pt x="20" y="10"/>
                    </a:lnTo>
                    <a:lnTo>
                      <a:pt x="20"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7" name="Freeform 1096"/>
              <p:cNvSpPr>
                <a:spLocks/>
              </p:cNvSpPr>
              <p:nvPr/>
            </p:nvSpPr>
            <p:spPr bwMode="auto">
              <a:xfrm>
                <a:off x="3199" y="1929"/>
                <a:ext cx="7" cy="8"/>
              </a:xfrm>
              <a:custGeom>
                <a:avLst/>
                <a:gdLst>
                  <a:gd name="T0" fmla="*/ 5 w 7"/>
                  <a:gd name="T1" fmla="*/ 0 h 8"/>
                  <a:gd name="T2" fmla="*/ 5 w 7"/>
                  <a:gd name="T3" fmla="*/ 0 h 8"/>
                  <a:gd name="T4" fmla="*/ 0 w 7"/>
                  <a:gd name="T5" fmla="*/ 2 h 8"/>
                  <a:gd name="T6" fmla="*/ 2 w 7"/>
                  <a:gd name="T7" fmla="*/ 8 h 8"/>
                  <a:gd name="T8" fmla="*/ 7 w 7"/>
                  <a:gd name="T9" fmla="*/ 4 h 8"/>
                  <a:gd name="T10" fmla="*/ 5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5" y="0"/>
                    </a:moveTo>
                    <a:lnTo>
                      <a:pt x="5" y="0"/>
                    </a:lnTo>
                    <a:lnTo>
                      <a:pt x="0" y="2"/>
                    </a:lnTo>
                    <a:lnTo>
                      <a:pt x="2" y="8"/>
                    </a:lnTo>
                    <a:lnTo>
                      <a:pt x="7" y="4"/>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48" name="Freeform 1097"/>
              <p:cNvSpPr>
                <a:spLocks/>
              </p:cNvSpPr>
              <p:nvPr/>
            </p:nvSpPr>
            <p:spPr bwMode="auto">
              <a:xfrm>
                <a:off x="3212" y="1919"/>
                <a:ext cx="7" cy="22"/>
              </a:xfrm>
              <a:custGeom>
                <a:avLst/>
                <a:gdLst>
                  <a:gd name="T0" fmla="*/ 7 w 7"/>
                  <a:gd name="T1" fmla="*/ 0 h 22"/>
                  <a:gd name="T2" fmla="*/ 7 w 7"/>
                  <a:gd name="T3" fmla="*/ 2 h 22"/>
                  <a:gd name="T4" fmla="*/ 7 w 7"/>
                  <a:gd name="T5" fmla="*/ 4 h 22"/>
                  <a:gd name="T6" fmla="*/ 7 w 7"/>
                  <a:gd name="T7" fmla="*/ 6 h 22"/>
                  <a:gd name="T8" fmla="*/ 7 w 7"/>
                  <a:gd name="T9" fmla="*/ 10 h 22"/>
                  <a:gd name="T10" fmla="*/ 7 w 7"/>
                  <a:gd name="T11" fmla="*/ 12 h 22"/>
                  <a:gd name="T12" fmla="*/ 7 w 7"/>
                  <a:gd name="T13" fmla="*/ 18 h 22"/>
                  <a:gd name="T14" fmla="*/ 7 w 7"/>
                  <a:gd name="T15" fmla="*/ 20 h 22"/>
                  <a:gd name="T16" fmla="*/ 3 w 7"/>
                  <a:gd name="T17" fmla="*/ 22 h 22"/>
                  <a:gd name="T18" fmla="*/ 0 w 7"/>
                  <a:gd name="T19" fmla="*/ 22 h 22"/>
                  <a:gd name="T20" fmla="*/ 0 w 7"/>
                  <a:gd name="T21" fmla="*/ 20 h 22"/>
                  <a:gd name="T22" fmla="*/ 0 w 7"/>
                  <a:gd name="T23" fmla="*/ 16 h 22"/>
                  <a:gd name="T24" fmla="*/ 3 w 7"/>
                  <a:gd name="T25" fmla="*/ 10 h 22"/>
                  <a:gd name="T26" fmla="*/ 3 w 7"/>
                  <a:gd name="T27" fmla="*/ 6 h 22"/>
                  <a:gd name="T28" fmla="*/ 3 w 7"/>
                  <a:gd name="T29" fmla="*/ 4 h 22"/>
                  <a:gd name="T30" fmla="*/ 3 w 7"/>
                  <a:gd name="T31" fmla="*/ 2 h 22"/>
                  <a:gd name="T32" fmla="*/ 7 w 7"/>
                  <a:gd name="T33" fmla="*/ 2 h 22"/>
                  <a:gd name="T34" fmla="*/ 7 w 7"/>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22">
                    <a:moveTo>
                      <a:pt x="7" y="0"/>
                    </a:moveTo>
                    <a:lnTo>
                      <a:pt x="7" y="2"/>
                    </a:lnTo>
                    <a:lnTo>
                      <a:pt x="7" y="4"/>
                    </a:lnTo>
                    <a:lnTo>
                      <a:pt x="7" y="6"/>
                    </a:lnTo>
                    <a:lnTo>
                      <a:pt x="7" y="10"/>
                    </a:lnTo>
                    <a:lnTo>
                      <a:pt x="7" y="12"/>
                    </a:lnTo>
                    <a:lnTo>
                      <a:pt x="7" y="18"/>
                    </a:lnTo>
                    <a:lnTo>
                      <a:pt x="7" y="20"/>
                    </a:lnTo>
                    <a:lnTo>
                      <a:pt x="3" y="22"/>
                    </a:lnTo>
                    <a:lnTo>
                      <a:pt x="0" y="22"/>
                    </a:lnTo>
                    <a:lnTo>
                      <a:pt x="0" y="20"/>
                    </a:lnTo>
                    <a:lnTo>
                      <a:pt x="0" y="16"/>
                    </a:lnTo>
                    <a:lnTo>
                      <a:pt x="3" y="10"/>
                    </a:lnTo>
                    <a:lnTo>
                      <a:pt x="3" y="6"/>
                    </a:lnTo>
                    <a:lnTo>
                      <a:pt x="3" y="4"/>
                    </a:lnTo>
                    <a:lnTo>
                      <a:pt x="3" y="2"/>
                    </a:lnTo>
                    <a:lnTo>
                      <a:pt x="7" y="2"/>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49" name="Freeform 1098"/>
              <p:cNvSpPr>
                <a:spLocks/>
              </p:cNvSpPr>
              <p:nvPr/>
            </p:nvSpPr>
            <p:spPr bwMode="auto">
              <a:xfrm>
                <a:off x="3201" y="1911"/>
                <a:ext cx="18" cy="57"/>
              </a:xfrm>
              <a:custGeom>
                <a:avLst/>
                <a:gdLst>
                  <a:gd name="T0" fmla="*/ 18 w 18"/>
                  <a:gd name="T1" fmla="*/ 8 h 57"/>
                  <a:gd name="T2" fmla="*/ 18 w 18"/>
                  <a:gd name="T3" fmla="*/ 8 h 57"/>
                  <a:gd name="T4" fmla="*/ 18 w 18"/>
                  <a:gd name="T5" fmla="*/ 0 h 57"/>
                  <a:gd name="T6" fmla="*/ 11 w 18"/>
                  <a:gd name="T7" fmla="*/ 2 h 57"/>
                  <a:gd name="T8" fmla="*/ 5 w 18"/>
                  <a:gd name="T9" fmla="*/ 8 h 57"/>
                  <a:gd name="T10" fmla="*/ 5 w 18"/>
                  <a:gd name="T11" fmla="*/ 12 h 57"/>
                  <a:gd name="T12" fmla="*/ 5 w 18"/>
                  <a:gd name="T13" fmla="*/ 16 h 57"/>
                  <a:gd name="T14" fmla="*/ 3 w 18"/>
                  <a:gd name="T15" fmla="*/ 18 h 57"/>
                  <a:gd name="T16" fmla="*/ 5 w 18"/>
                  <a:gd name="T17" fmla="*/ 22 h 57"/>
                  <a:gd name="T18" fmla="*/ 0 w 18"/>
                  <a:gd name="T19" fmla="*/ 26 h 57"/>
                  <a:gd name="T20" fmla="*/ 3 w 18"/>
                  <a:gd name="T21" fmla="*/ 31 h 57"/>
                  <a:gd name="T22" fmla="*/ 5 w 18"/>
                  <a:gd name="T23" fmla="*/ 53 h 57"/>
                  <a:gd name="T24" fmla="*/ 5 w 18"/>
                  <a:gd name="T25" fmla="*/ 57 h 57"/>
                  <a:gd name="T26" fmla="*/ 9 w 18"/>
                  <a:gd name="T27" fmla="*/ 51 h 57"/>
                  <a:gd name="T28" fmla="*/ 14 w 18"/>
                  <a:gd name="T29" fmla="*/ 45 h 57"/>
                  <a:gd name="T30" fmla="*/ 16 w 18"/>
                  <a:gd name="T31" fmla="*/ 41 h 57"/>
                  <a:gd name="T32" fmla="*/ 16 w 18"/>
                  <a:gd name="T33" fmla="*/ 33 h 57"/>
                  <a:gd name="T34" fmla="*/ 18 w 18"/>
                  <a:gd name="T35" fmla="*/ 28 h 57"/>
                  <a:gd name="T36" fmla="*/ 14 w 18"/>
                  <a:gd name="T37" fmla="*/ 30 h 57"/>
                  <a:gd name="T38" fmla="*/ 11 w 18"/>
                  <a:gd name="T39" fmla="*/ 30 h 57"/>
                  <a:gd name="T40" fmla="*/ 11 w 18"/>
                  <a:gd name="T41" fmla="*/ 28 h 57"/>
                  <a:gd name="T42" fmla="*/ 11 w 18"/>
                  <a:gd name="T43" fmla="*/ 24 h 57"/>
                  <a:gd name="T44" fmla="*/ 14 w 18"/>
                  <a:gd name="T45" fmla="*/ 18 h 57"/>
                  <a:gd name="T46" fmla="*/ 14 w 18"/>
                  <a:gd name="T47" fmla="*/ 14 h 57"/>
                  <a:gd name="T48" fmla="*/ 14 w 18"/>
                  <a:gd name="T49" fmla="*/ 12 h 57"/>
                  <a:gd name="T50" fmla="*/ 14 w 18"/>
                  <a:gd name="T51" fmla="*/ 10 h 57"/>
                  <a:gd name="T52" fmla="*/ 18 w 18"/>
                  <a:gd name="T53" fmla="*/ 10 h 57"/>
                  <a:gd name="T54" fmla="*/ 18 w 18"/>
                  <a:gd name="T55"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57">
                    <a:moveTo>
                      <a:pt x="18" y="8"/>
                    </a:moveTo>
                    <a:lnTo>
                      <a:pt x="18" y="8"/>
                    </a:lnTo>
                    <a:lnTo>
                      <a:pt x="18" y="0"/>
                    </a:lnTo>
                    <a:lnTo>
                      <a:pt x="11" y="2"/>
                    </a:lnTo>
                    <a:lnTo>
                      <a:pt x="5" y="8"/>
                    </a:lnTo>
                    <a:lnTo>
                      <a:pt x="5" y="12"/>
                    </a:lnTo>
                    <a:lnTo>
                      <a:pt x="5" y="16"/>
                    </a:lnTo>
                    <a:lnTo>
                      <a:pt x="3" y="18"/>
                    </a:lnTo>
                    <a:lnTo>
                      <a:pt x="5" y="22"/>
                    </a:lnTo>
                    <a:lnTo>
                      <a:pt x="0" y="26"/>
                    </a:lnTo>
                    <a:lnTo>
                      <a:pt x="3" y="31"/>
                    </a:lnTo>
                    <a:lnTo>
                      <a:pt x="5" y="53"/>
                    </a:lnTo>
                    <a:lnTo>
                      <a:pt x="5" y="57"/>
                    </a:lnTo>
                    <a:lnTo>
                      <a:pt x="9" y="51"/>
                    </a:lnTo>
                    <a:lnTo>
                      <a:pt x="14" y="45"/>
                    </a:lnTo>
                    <a:lnTo>
                      <a:pt x="16" y="41"/>
                    </a:lnTo>
                    <a:lnTo>
                      <a:pt x="16" y="33"/>
                    </a:lnTo>
                    <a:lnTo>
                      <a:pt x="18" y="28"/>
                    </a:lnTo>
                    <a:lnTo>
                      <a:pt x="14" y="30"/>
                    </a:lnTo>
                    <a:lnTo>
                      <a:pt x="11" y="30"/>
                    </a:lnTo>
                    <a:lnTo>
                      <a:pt x="11" y="28"/>
                    </a:lnTo>
                    <a:lnTo>
                      <a:pt x="11" y="24"/>
                    </a:lnTo>
                    <a:lnTo>
                      <a:pt x="14" y="18"/>
                    </a:lnTo>
                    <a:lnTo>
                      <a:pt x="14" y="14"/>
                    </a:lnTo>
                    <a:lnTo>
                      <a:pt x="14" y="12"/>
                    </a:lnTo>
                    <a:lnTo>
                      <a:pt x="14" y="10"/>
                    </a:lnTo>
                    <a:lnTo>
                      <a:pt x="18" y="10"/>
                    </a:lnTo>
                    <a:lnTo>
                      <a:pt x="18" y="8"/>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4" name="Group 1104"/>
            <p:cNvGrpSpPr>
              <a:grpSpLocks/>
            </p:cNvGrpSpPr>
            <p:nvPr/>
          </p:nvGrpSpPr>
          <p:grpSpPr bwMode="auto">
            <a:xfrm>
              <a:off x="2575" y="1509"/>
              <a:ext cx="58" cy="74"/>
              <a:chOff x="2575" y="1509"/>
              <a:chExt cx="58" cy="74"/>
            </a:xfrm>
            <a:grpFill/>
          </p:grpSpPr>
          <p:sp>
            <p:nvSpPr>
              <p:cNvPr id="2742" name="Freeform 1100"/>
              <p:cNvSpPr>
                <a:spLocks noEditPoints="1"/>
              </p:cNvSpPr>
              <p:nvPr/>
            </p:nvSpPr>
            <p:spPr bwMode="auto">
              <a:xfrm>
                <a:off x="2575" y="1509"/>
                <a:ext cx="58" cy="74"/>
              </a:xfrm>
              <a:custGeom>
                <a:avLst/>
                <a:gdLst>
                  <a:gd name="T0" fmla="*/ 49 w 58"/>
                  <a:gd name="T1" fmla="*/ 6 h 74"/>
                  <a:gd name="T2" fmla="*/ 46 w 58"/>
                  <a:gd name="T3" fmla="*/ 0 h 74"/>
                  <a:gd name="T4" fmla="*/ 39 w 58"/>
                  <a:gd name="T5" fmla="*/ 6 h 74"/>
                  <a:gd name="T6" fmla="*/ 37 w 58"/>
                  <a:gd name="T7" fmla="*/ 4 h 74"/>
                  <a:gd name="T8" fmla="*/ 30 w 58"/>
                  <a:gd name="T9" fmla="*/ 8 h 74"/>
                  <a:gd name="T10" fmla="*/ 30 w 58"/>
                  <a:gd name="T11" fmla="*/ 10 h 74"/>
                  <a:gd name="T12" fmla="*/ 26 w 58"/>
                  <a:gd name="T13" fmla="*/ 14 h 74"/>
                  <a:gd name="T14" fmla="*/ 21 w 58"/>
                  <a:gd name="T15" fmla="*/ 21 h 74"/>
                  <a:gd name="T16" fmla="*/ 12 w 58"/>
                  <a:gd name="T17" fmla="*/ 20 h 74"/>
                  <a:gd name="T18" fmla="*/ 9 w 58"/>
                  <a:gd name="T19" fmla="*/ 25 h 74"/>
                  <a:gd name="T20" fmla="*/ 14 w 58"/>
                  <a:gd name="T21" fmla="*/ 27 h 74"/>
                  <a:gd name="T22" fmla="*/ 14 w 58"/>
                  <a:gd name="T23" fmla="*/ 31 h 74"/>
                  <a:gd name="T24" fmla="*/ 5 w 58"/>
                  <a:gd name="T25" fmla="*/ 33 h 74"/>
                  <a:gd name="T26" fmla="*/ 7 w 58"/>
                  <a:gd name="T27" fmla="*/ 41 h 74"/>
                  <a:gd name="T28" fmla="*/ 12 w 58"/>
                  <a:gd name="T29" fmla="*/ 53 h 74"/>
                  <a:gd name="T30" fmla="*/ 0 w 58"/>
                  <a:gd name="T31" fmla="*/ 63 h 74"/>
                  <a:gd name="T32" fmla="*/ 5 w 58"/>
                  <a:gd name="T33" fmla="*/ 70 h 74"/>
                  <a:gd name="T34" fmla="*/ 7 w 58"/>
                  <a:gd name="T35" fmla="*/ 74 h 74"/>
                  <a:gd name="T36" fmla="*/ 12 w 58"/>
                  <a:gd name="T37" fmla="*/ 72 h 74"/>
                  <a:gd name="T38" fmla="*/ 14 w 58"/>
                  <a:gd name="T39" fmla="*/ 70 h 74"/>
                  <a:gd name="T40" fmla="*/ 19 w 58"/>
                  <a:gd name="T41" fmla="*/ 74 h 74"/>
                  <a:gd name="T42" fmla="*/ 26 w 58"/>
                  <a:gd name="T43" fmla="*/ 74 h 74"/>
                  <a:gd name="T44" fmla="*/ 30 w 58"/>
                  <a:gd name="T45" fmla="*/ 67 h 74"/>
                  <a:gd name="T46" fmla="*/ 39 w 58"/>
                  <a:gd name="T47" fmla="*/ 67 h 74"/>
                  <a:gd name="T48" fmla="*/ 46 w 58"/>
                  <a:gd name="T49" fmla="*/ 61 h 74"/>
                  <a:gd name="T50" fmla="*/ 49 w 58"/>
                  <a:gd name="T51" fmla="*/ 59 h 74"/>
                  <a:gd name="T52" fmla="*/ 53 w 58"/>
                  <a:gd name="T53" fmla="*/ 59 h 74"/>
                  <a:gd name="T54" fmla="*/ 51 w 58"/>
                  <a:gd name="T55" fmla="*/ 55 h 74"/>
                  <a:gd name="T56" fmla="*/ 55 w 58"/>
                  <a:gd name="T57" fmla="*/ 47 h 74"/>
                  <a:gd name="T58" fmla="*/ 53 w 58"/>
                  <a:gd name="T59" fmla="*/ 27 h 74"/>
                  <a:gd name="T60" fmla="*/ 51 w 58"/>
                  <a:gd name="T61" fmla="*/ 25 h 74"/>
                  <a:gd name="T62" fmla="*/ 44 w 58"/>
                  <a:gd name="T63" fmla="*/ 25 h 74"/>
                  <a:gd name="T64" fmla="*/ 42 w 58"/>
                  <a:gd name="T65" fmla="*/ 23 h 74"/>
                  <a:gd name="T66" fmla="*/ 37 w 58"/>
                  <a:gd name="T67" fmla="*/ 20 h 74"/>
                  <a:gd name="T68" fmla="*/ 35 w 58"/>
                  <a:gd name="T69" fmla="*/ 18 h 74"/>
                  <a:gd name="T70" fmla="*/ 37 w 58"/>
                  <a:gd name="T71" fmla="*/ 16 h 74"/>
                  <a:gd name="T72" fmla="*/ 42 w 58"/>
                  <a:gd name="T73" fmla="*/ 12 h 74"/>
                  <a:gd name="T74" fmla="*/ 44 w 58"/>
                  <a:gd name="T75" fmla="*/ 8 h 74"/>
                  <a:gd name="T76" fmla="*/ 21 w 58"/>
                  <a:gd name="T77" fmla="*/ 37 h 74"/>
                  <a:gd name="T78" fmla="*/ 21 w 58"/>
                  <a:gd name="T79" fmla="*/ 39 h 74"/>
                  <a:gd name="T80" fmla="*/ 19 w 58"/>
                  <a:gd name="T81" fmla="*/ 37 h 74"/>
                  <a:gd name="T82" fmla="*/ 21 w 58"/>
                  <a:gd name="T83" fmla="*/ 51 h 74"/>
                  <a:gd name="T84" fmla="*/ 16 w 58"/>
                  <a:gd name="T85" fmla="*/ 55 h 74"/>
                  <a:gd name="T86" fmla="*/ 21 w 58"/>
                  <a:gd name="T87"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74">
                    <a:moveTo>
                      <a:pt x="49" y="6"/>
                    </a:moveTo>
                    <a:lnTo>
                      <a:pt x="49" y="6"/>
                    </a:lnTo>
                    <a:lnTo>
                      <a:pt x="49" y="2"/>
                    </a:lnTo>
                    <a:lnTo>
                      <a:pt x="46" y="0"/>
                    </a:lnTo>
                    <a:lnTo>
                      <a:pt x="44" y="0"/>
                    </a:lnTo>
                    <a:lnTo>
                      <a:pt x="39" y="6"/>
                    </a:lnTo>
                    <a:lnTo>
                      <a:pt x="39" y="4"/>
                    </a:lnTo>
                    <a:lnTo>
                      <a:pt x="37" y="4"/>
                    </a:lnTo>
                    <a:lnTo>
                      <a:pt x="30" y="4"/>
                    </a:lnTo>
                    <a:lnTo>
                      <a:pt x="30" y="8"/>
                    </a:lnTo>
                    <a:lnTo>
                      <a:pt x="28" y="10"/>
                    </a:lnTo>
                    <a:lnTo>
                      <a:pt x="30" y="10"/>
                    </a:lnTo>
                    <a:lnTo>
                      <a:pt x="30" y="14"/>
                    </a:lnTo>
                    <a:lnTo>
                      <a:pt x="26" y="14"/>
                    </a:lnTo>
                    <a:lnTo>
                      <a:pt x="23" y="20"/>
                    </a:lnTo>
                    <a:lnTo>
                      <a:pt x="21" y="21"/>
                    </a:lnTo>
                    <a:lnTo>
                      <a:pt x="14" y="21"/>
                    </a:lnTo>
                    <a:lnTo>
                      <a:pt x="12" y="20"/>
                    </a:lnTo>
                    <a:lnTo>
                      <a:pt x="9" y="18"/>
                    </a:lnTo>
                    <a:lnTo>
                      <a:pt x="9" y="25"/>
                    </a:lnTo>
                    <a:lnTo>
                      <a:pt x="12" y="25"/>
                    </a:lnTo>
                    <a:lnTo>
                      <a:pt x="14" y="27"/>
                    </a:lnTo>
                    <a:lnTo>
                      <a:pt x="12" y="29"/>
                    </a:lnTo>
                    <a:lnTo>
                      <a:pt x="14" y="31"/>
                    </a:lnTo>
                    <a:lnTo>
                      <a:pt x="5" y="31"/>
                    </a:lnTo>
                    <a:lnTo>
                      <a:pt x="5" y="33"/>
                    </a:lnTo>
                    <a:lnTo>
                      <a:pt x="3" y="35"/>
                    </a:lnTo>
                    <a:lnTo>
                      <a:pt x="7" y="41"/>
                    </a:lnTo>
                    <a:lnTo>
                      <a:pt x="19" y="41"/>
                    </a:lnTo>
                    <a:lnTo>
                      <a:pt x="12" y="53"/>
                    </a:lnTo>
                    <a:lnTo>
                      <a:pt x="7" y="63"/>
                    </a:lnTo>
                    <a:lnTo>
                      <a:pt x="0" y="63"/>
                    </a:lnTo>
                    <a:lnTo>
                      <a:pt x="3" y="67"/>
                    </a:lnTo>
                    <a:lnTo>
                      <a:pt x="5" y="70"/>
                    </a:lnTo>
                    <a:lnTo>
                      <a:pt x="9" y="70"/>
                    </a:lnTo>
                    <a:lnTo>
                      <a:pt x="7" y="74"/>
                    </a:lnTo>
                    <a:lnTo>
                      <a:pt x="12" y="74"/>
                    </a:lnTo>
                    <a:lnTo>
                      <a:pt x="12" y="72"/>
                    </a:lnTo>
                    <a:lnTo>
                      <a:pt x="14" y="72"/>
                    </a:lnTo>
                    <a:lnTo>
                      <a:pt x="14" y="70"/>
                    </a:lnTo>
                    <a:lnTo>
                      <a:pt x="19" y="70"/>
                    </a:lnTo>
                    <a:lnTo>
                      <a:pt x="19" y="74"/>
                    </a:lnTo>
                    <a:lnTo>
                      <a:pt x="21" y="74"/>
                    </a:lnTo>
                    <a:lnTo>
                      <a:pt x="26" y="74"/>
                    </a:lnTo>
                    <a:lnTo>
                      <a:pt x="26" y="72"/>
                    </a:lnTo>
                    <a:lnTo>
                      <a:pt x="30" y="67"/>
                    </a:lnTo>
                    <a:lnTo>
                      <a:pt x="35" y="67"/>
                    </a:lnTo>
                    <a:lnTo>
                      <a:pt x="39" y="67"/>
                    </a:lnTo>
                    <a:lnTo>
                      <a:pt x="39" y="61"/>
                    </a:lnTo>
                    <a:lnTo>
                      <a:pt x="46" y="61"/>
                    </a:lnTo>
                    <a:lnTo>
                      <a:pt x="46" y="57"/>
                    </a:lnTo>
                    <a:lnTo>
                      <a:pt x="49" y="59"/>
                    </a:lnTo>
                    <a:lnTo>
                      <a:pt x="51" y="61"/>
                    </a:lnTo>
                    <a:lnTo>
                      <a:pt x="53" y="59"/>
                    </a:lnTo>
                    <a:lnTo>
                      <a:pt x="51" y="57"/>
                    </a:lnTo>
                    <a:lnTo>
                      <a:pt x="51" y="55"/>
                    </a:lnTo>
                    <a:lnTo>
                      <a:pt x="55" y="51"/>
                    </a:lnTo>
                    <a:lnTo>
                      <a:pt x="55" y="47"/>
                    </a:lnTo>
                    <a:lnTo>
                      <a:pt x="51" y="39"/>
                    </a:lnTo>
                    <a:lnTo>
                      <a:pt x="53" y="27"/>
                    </a:lnTo>
                    <a:lnTo>
                      <a:pt x="58" y="23"/>
                    </a:lnTo>
                    <a:lnTo>
                      <a:pt x="51" y="25"/>
                    </a:lnTo>
                    <a:lnTo>
                      <a:pt x="46" y="23"/>
                    </a:lnTo>
                    <a:lnTo>
                      <a:pt x="44" y="25"/>
                    </a:lnTo>
                    <a:lnTo>
                      <a:pt x="42" y="25"/>
                    </a:lnTo>
                    <a:lnTo>
                      <a:pt x="42" y="23"/>
                    </a:lnTo>
                    <a:lnTo>
                      <a:pt x="39" y="21"/>
                    </a:lnTo>
                    <a:lnTo>
                      <a:pt x="37" y="20"/>
                    </a:lnTo>
                    <a:lnTo>
                      <a:pt x="35" y="20"/>
                    </a:lnTo>
                    <a:lnTo>
                      <a:pt x="35" y="18"/>
                    </a:lnTo>
                    <a:lnTo>
                      <a:pt x="35" y="16"/>
                    </a:lnTo>
                    <a:lnTo>
                      <a:pt x="37" y="16"/>
                    </a:lnTo>
                    <a:lnTo>
                      <a:pt x="39" y="14"/>
                    </a:lnTo>
                    <a:lnTo>
                      <a:pt x="42" y="12"/>
                    </a:lnTo>
                    <a:lnTo>
                      <a:pt x="42" y="10"/>
                    </a:lnTo>
                    <a:lnTo>
                      <a:pt x="44" y="8"/>
                    </a:lnTo>
                    <a:lnTo>
                      <a:pt x="49" y="6"/>
                    </a:lnTo>
                    <a:close/>
                    <a:moveTo>
                      <a:pt x="21" y="37"/>
                    </a:moveTo>
                    <a:lnTo>
                      <a:pt x="21" y="37"/>
                    </a:lnTo>
                    <a:lnTo>
                      <a:pt x="21" y="39"/>
                    </a:lnTo>
                    <a:lnTo>
                      <a:pt x="19" y="41"/>
                    </a:lnTo>
                    <a:lnTo>
                      <a:pt x="19" y="37"/>
                    </a:lnTo>
                    <a:lnTo>
                      <a:pt x="21" y="37"/>
                    </a:lnTo>
                    <a:close/>
                    <a:moveTo>
                      <a:pt x="21" y="51"/>
                    </a:moveTo>
                    <a:lnTo>
                      <a:pt x="21" y="55"/>
                    </a:lnTo>
                    <a:lnTo>
                      <a:pt x="16" y="55"/>
                    </a:lnTo>
                    <a:lnTo>
                      <a:pt x="16" y="53"/>
                    </a:lnTo>
                    <a:lnTo>
                      <a:pt x="21" y="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3" name="Freeform 1101"/>
              <p:cNvSpPr>
                <a:spLocks/>
              </p:cNvSpPr>
              <p:nvPr/>
            </p:nvSpPr>
            <p:spPr bwMode="auto">
              <a:xfrm>
                <a:off x="2575" y="1509"/>
                <a:ext cx="58" cy="74"/>
              </a:xfrm>
              <a:custGeom>
                <a:avLst/>
                <a:gdLst>
                  <a:gd name="T0" fmla="*/ 49 w 58"/>
                  <a:gd name="T1" fmla="*/ 6 h 74"/>
                  <a:gd name="T2" fmla="*/ 46 w 58"/>
                  <a:gd name="T3" fmla="*/ 0 h 74"/>
                  <a:gd name="T4" fmla="*/ 39 w 58"/>
                  <a:gd name="T5" fmla="*/ 6 h 74"/>
                  <a:gd name="T6" fmla="*/ 37 w 58"/>
                  <a:gd name="T7" fmla="*/ 4 h 74"/>
                  <a:gd name="T8" fmla="*/ 30 w 58"/>
                  <a:gd name="T9" fmla="*/ 8 h 74"/>
                  <a:gd name="T10" fmla="*/ 30 w 58"/>
                  <a:gd name="T11" fmla="*/ 10 h 74"/>
                  <a:gd name="T12" fmla="*/ 26 w 58"/>
                  <a:gd name="T13" fmla="*/ 14 h 74"/>
                  <a:gd name="T14" fmla="*/ 21 w 58"/>
                  <a:gd name="T15" fmla="*/ 21 h 74"/>
                  <a:gd name="T16" fmla="*/ 12 w 58"/>
                  <a:gd name="T17" fmla="*/ 20 h 74"/>
                  <a:gd name="T18" fmla="*/ 9 w 58"/>
                  <a:gd name="T19" fmla="*/ 25 h 74"/>
                  <a:gd name="T20" fmla="*/ 14 w 58"/>
                  <a:gd name="T21" fmla="*/ 27 h 74"/>
                  <a:gd name="T22" fmla="*/ 14 w 58"/>
                  <a:gd name="T23" fmla="*/ 31 h 74"/>
                  <a:gd name="T24" fmla="*/ 5 w 58"/>
                  <a:gd name="T25" fmla="*/ 33 h 74"/>
                  <a:gd name="T26" fmla="*/ 7 w 58"/>
                  <a:gd name="T27" fmla="*/ 41 h 74"/>
                  <a:gd name="T28" fmla="*/ 12 w 58"/>
                  <a:gd name="T29" fmla="*/ 53 h 74"/>
                  <a:gd name="T30" fmla="*/ 0 w 58"/>
                  <a:gd name="T31" fmla="*/ 63 h 74"/>
                  <a:gd name="T32" fmla="*/ 5 w 58"/>
                  <a:gd name="T33" fmla="*/ 70 h 74"/>
                  <a:gd name="T34" fmla="*/ 7 w 58"/>
                  <a:gd name="T35" fmla="*/ 74 h 74"/>
                  <a:gd name="T36" fmla="*/ 12 w 58"/>
                  <a:gd name="T37" fmla="*/ 72 h 74"/>
                  <a:gd name="T38" fmla="*/ 14 w 58"/>
                  <a:gd name="T39" fmla="*/ 70 h 74"/>
                  <a:gd name="T40" fmla="*/ 19 w 58"/>
                  <a:gd name="T41" fmla="*/ 74 h 74"/>
                  <a:gd name="T42" fmla="*/ 26 w 58"/>
                  <a:gd name="T43" fmla="*/ 74 h 74"/>
                  <a:gd name="T44" fmla="*/ 30 w 58"/>
                  <a:gd name="T45" fmla="*/ 67 h 74"/>
                  <a:gd name="T46" fmla="*/ 39 w 58"/>
                  <a:gd name="T47" fmla="*/ 67 h 74"/>
                  <a:gd name="T48" fmla="*/ 46 w 58"/>
                  <a:gd name="T49" fmla="*/ 61 h 74"/>
                  <a:gd name="T50" fmla="*/ 49 w 58"/>
                  <a:gd name="T51" fmla="*/ 59 h 74"/>
                  <a:gd name="T52" fmla="*/ 53 w 58"/>
                  <a:gd name="T53" fmla="*/ 59 h 74"/>
                  <a:gd name="T54" fmla="*/ 51 w 58"/>
                  <a:gd name="T55" fmla="*/ 55 h 74"/>
                  <a:gd name="T56" fmla="*/ 55 w 58"/>
                  <a:gd name="T57" fmla="*/ 47 h 74"/>
                  <a:gd name="T58" fmla="*/ 53 w 58"/>
                  <a:gd name="T59" fmla="*/ 27 h 74"/>
                  <a:gd name="T60" fmla="*/ 51 w 58"/>
                  <a:gd name="T61" fmla="*/ 25 h 74"/>
                  <a:gd name="T62" fmla="*/ 44 w 58"/>
                  <a:gd name="T63" fmla="*/ 25 h 74"/>
                  <a:gd name="T64" fmla="*/ 42 w 58"/>
                  <a:gd name="T65" fmla="*/ 23 h 74"/>
                  <a:gd name="T66" fmla="*/ 37 w 58"/>
                  <a:gd name="T67" fmla="*/ 20 h 74"/>
                  <a:gd name="T68" fmla="*/ 35 w 58"/>
                  <a:gd name="T69" fmla="*/ 18 h 74"/>
                  <a:gd name="T70" fmla="*/ 37 w 58"/>
                  <a:gd name="T71" fmla="*/ 16 h 74"/>
                  <a:gd name="T72" fmla="*/ 42 w 58"/>
                  <a:gd name="T73" fmla="*/ 12 h 74"/>
                  <a:gd name="T74" fmla="*/ 44 w 58"/>
                  <a:gd name="T75"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74">
                    <a:moveTo>
                      <a:pt x="49" y="6"/>
                    </a:moveTo>
                    <a:lnTo>
                      <a:pt x="49" y="6"/>
                    </a:lnTo>
                    <a:lnTo>
                      <a:pt x="49" y="2"/>
                    </a:lnTo>
                    <a:lnTo>
                      <a:pt x="46" y="0"/>
                    </a:lnTo>
                    <a:lnTo>
                      <a:pt x="44" y="0"/>
                    </a:lnTo>
                    <a:lnTo>
                      <a:pt x="39" y="6"/>
                    </a:lnTo>
                    <a:lnTo>
                      <a:pt x="39" y="4"/>
                    </a:lnTo>
                    <a:lnTo>
                      <a:pt x="37" y="4"/>
                    </a:lnTo>
                    <a:lnTo>
                      <a:pt x="30" y="4"/>
                    </a:lnTo>
                    <a:lnTo>
                      <a:pt x="30" y="8"/>
                    </a:lnTo>
                    <a:lnTo>
                      <a:pt x="28" y="10"/>
                    </a:lnTo>
                    <a:lnTo>
                      <a:pt x="30" y="10"/>
                    </a:lnTo>
                    <a:lnTo>
                      <a:pt x="30" y="14"/>
                    </a:lnTo>
                    <a:lnTo>
                      <a:pt x="26" y="14"/>
                    </a:lnTo>
                    <a:lnTo>
                      <a:pt x="23" y="20"/>
                    </a:lnTo>
                    <a:lnTo>
                      <a:pt x="21" y="21"/>
                    </a:lnTo>
                    <a:lnTo>
                      <a:pt x="14" y="21"/>
                    </a:lnTo>
                    <a:lnTo>
                      <a:pt x="12" y="20"/>
                    </a:lnTo>
                    <a:lnTo>
                      <a:pt x="9" y="18"/>
                    </a:lnTo>
                    <a:lnTo>
                      <a:pt x="9" y="25"/>
                    </a:lnTo>
                    <a:lnTo>
                      <a:pt x="12" y="25"/>
                    </a:lnTo>
                    <a:lnTo>
                      <a:pt x="14" y="27"/>
                    </a:lnTo>
                    <a:lnTo>
                      <a:pt x="12" y="29"/>
                    </a:lnTo>
                    <a:lnTo>
                      <a:pt x="14" y="31"/>
                    </a:lnTo>
                    <a:lnTo>
                      <a:pt x="5" y="31"/>
                    </a:lnTo>
                    <a:lnTo>
                      <a:pt x="5" y="33"/>
                    </a:lnTo>
                    <a:lnTo>
                      <a:pt x="3" y="35"/>
                    </a:lnTo>
                    <a:lnTo>
                      <a:pt x="7" y="41"/>
                    </a:lnTo>
                    <a:lnTo>
                      <a:pt x="19" y="41"/>
                    </a:lnTo>
                    <a:lnTo>
                      <a:pt x="12" y="53"/>
                    </a:lnTo>
                    <a:lnTo>
                      <a:pt x="7" y="63"/>
                    </a:lnTo>
                    <a:lnTo>
                      <a:pt x="0" y="63"/>
                    </a:lnTo>
                    <a:lnTo>
                      <a:pt x="3" y="67"/>
                    </a:lnTo>
                    <a:lnTo>
                      <a:pt x="5" y="70"/>
                    </a:lnTo>
                    <a:lnTo>
                      <a:pt x="9" y="70"/>
                    </a:lnTo>
                    <a:lnTo>
                      <a:pt x="7" y="74"/>
                    </a:lnTo>
                    <a:lnTo>
                      <a:pt x="12" y="74"/>
                    </a:lnTo>
                    <a:lnTo>
                      <a:pt x="12" y="72"/>
                    </a:lnTo>
                    <a:lnTo>
                      <a:pt x="14" y="72"/>
                    </a:lnTo>
                    <a:lnTo>
                      <a:pt x="14" y="70"/>
                    </a:lnTo>
                    <a:lnTo>
                      <a:pt x="19" y="70"/>
                    </a:lnTo>
                    <a:lnTo>
                      <a:pt x="19" y="74"/>
                    </a:lnTo>
                    <a:lnTo>
                      <a:pt x="21" y="74"/>
                    </a:lnTo>
                    <a:lnTo>
                      <a:pt x="26" y="74"/>
                    </a:lnTo>
                    <a:lnTo>
                      <a:pt x="26" y="72"/>
                    </a:lnTo>
                    <a:lnTo>
                      <a:pt x="30" y="67"/>
                    </a:lnTo>
                    <a:lnTo>
                      <a:pt x="35" y="67"/>
                    </a:lnTo>
                    <a:lnTo>
                      <a:pt x="39" y="67"/>
                    </a:lnTo>
                    <a:lnTo>
                      <a:pt x="39" y="61"/>
                    </a:lnTo>
                    <a:lnTo>
                      <a:pt x="46" y="61"/>
                    </a:lnTo>
                    <a:lnTo>
                      <a:pt x="46" y="57"/>
                    </a:lnTo>
                    <a:lnTo>
                      <a:pt x="49" y="59"/>
                    </a:lnTo>
                    <a:lnTo>
                      <a:pt x="51" y="61"/>
                    </a:lnTo>
                    <a:lnTo>
                      <a:pt x="53" y="59"/>
                    </a:lnTo>
                    <a:lnTo>
                      <a:pt x="51" y="57"/>
                    </a:lnTo>
                    <a:lnTo>
                      <a:pt x="51" y="55"/>
                    </a:lnTo>
                    <a:lnTo>
                      <a:pt x="55" y="51"/>
                    </a:lnTo>
                    <a:lnTo>
                      <a:pt x="55" y="47"/>
                    </a:lnTo>
                    <a:lnTo>
                      <a:pt x="51" y="39"/>
                    </a:lnTo>
                    <a:lnTo>
                      <a:pt x="53" y="27"/>
                    </a:lnTo>
                    <a:lnTo>
                      <a:pt x="58" y="23"/>
                    </a:lnTo>
                    <a:lnTo>
                      <a:pt x="51" y="25"/>
                    </a:lnTo>
                    <a:lnTo>
                      <a:pt x="46" y="23"/>
                    </a:lnTo>
                    <a:lnTo>
                      <a:pt x="44" y="25"/>
                    </a:lnTo>
                    <a:lnTo>
                      <a:pt x="42" y="25"/>
                    </a:lnTo>
                    <a:lnTo>
                      <a:pt x="42" y="23"/>
                    </a:lnTo>
                    <a:lnTo>
                      <a:pt x="39" y="21"/>
                    </a:lnTo>
                    <a:lnTo>
                      <a:pt x="37" y="20"/>
                    </a:lnTo>
                    <a:lnTo>
                      <a:pt x="35" y="20"/>
                    </a:lnTo>
                    <a:lnTo>
                      <a:pt x="35" y="18"/>
                    </a:lnTo>
                    <a:lnTo>
                      <a:pt x="35" y="16"/>
                    </a:lnTo>
                    <a:lnTo>
                      <a:pt x="37" y="16"/>
                    </a:lnTo>
                    <a:lnTo>
                      <a:pt x="39" y="14"/>
                    </a:lnTo>
                    <a:lnTo>
                      <a:pt x="42" y="12"/>
                    </a:lnTo>
                    <a:lnTo>
                      <a:pt x="42" y="10"/>
                    </a:lnTo>
                    <a:lnTo>
                      <a:pt x="44" y="8"/>
                    </a:lnTo>
                    <a:lnTo>
                      <a:pt x="49"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44" name="Freeform 1102"/>
              <p:cNvSpPr>
                <a:spLocks/>
              </p:cNvSpPr>
              <p:nvPr/>
            </p:nvSpPr>
            <p:spPr bwMode="auto">
              <a:xfrm>
                <a:off x="2594" y="1546"/>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45" name="Freeform 1103"/>
              <p:cNvSpPr>
                <a:spLocks/>
              </p:cNvSpPr>
              <p:nvPr/>
            </p:nvSpPr>
            <p:spPr bwMode="auto">
              <a:xfrm>
                <a:off x="2591" y="1560"/>
                <a:ext cx="5" cy="4"/>
              </a:xfrm>
              <a:custGeom>
                <a:avLst/>
                <a:gdLst>
                  <a:gd name="T0" fmla="*/ 5 w 5"/>
                  <a:gd name="T1" fmla="*/ 0 h 4"/>
                  <a:gd name="T2" fmla="*/ 5 w 5"/>
                  <a:gd name="T3" fmla="*/ 4 h 4"/>
                  <a:gd name="T4" fmla="*/ 0 w 5"/>
                  <a:gd name="T5" fmla="*/ 4 h 4"/>
                  <a:gd name="T6" fmla="*/ 0 w 5"/>
                  <a:gd name="T7" fmla="*/ 2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lnTo>
                      <a:pt x="5" y="4"/>
                    </a:lnTo>
                    <a:lnTo>
                      <a:pt x="0" y="4"/>
                    </a:lnTo>
                    <a:lnTo>
                      <a:pt x="0" y="2"/>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5" name="Group 1107"/>
            <p:cNvGrpSpPr>
              <a:grpSpLocks/>
            </p:cNvGrpSpPr>
            <p:nvPr/>
          </p:nvGrpSpPr>
          <p:grpSpPr bwMode="auto">
            <a:xfrm>
              <a:off x="3261" y="1836"/>
              <a:ext cx="138" cy="132"/>
              <a:chOff x="3261" y="1836"/>
              <a:chExt cx="138" cy="132"/>
            </a:xfrm>
            <a:grpFill/>
          </p:grpSpPr>
          <p:sp>
            <p:nvSpPr>
              <p:cNvPr id="2740" name="Freeform 1105"/>
              <p:cNvSpPr>
                <a:spLocks/>
              </p:cNvSpPr>
              <p:nvPr/>
            </p:nvSpPr>
            <p:spPr bwMode="auto">
              <a:xfrm>
                <a:off x="3261" y="1836"/>
                <a:ext cx="138" cy="132"/>
              </a:xfrm>
              <a:custGeom>
                <a:avLst/>
                <a:gdLst>
                  <a:gd name="T0" fmla="*/ 136 w 138"/>
                  <a:gd name="T1" fmla="*/ 112 h 132"/>
                  <a:gd name="T2" fmla="*/ 131 w 138"/>
                  <a:gd name="T3" fmla="*/ 104 h 132"/>
                  <a:gd name="T4" fmla="*/ 129 w 138"/>
                  <a:gd name="T5" fmla="*/ 94 h 132"/>
                  <a:gd name="T6" fmla="*/ 127 w 138"/>
                  <a:gd name="T7" fmla="*/ 86 h 132"/>
                  <a:gd name="T8" fmla="*/ 118 w 138"/>
                  <a:gd name="T9" fmla="*/ 78 h 132"/>
                  <a:gd name="T10" fmla="*/ 111 w 138"/>
                  <a:gd name="T11" fmla="*/ 78 h 132"/>
                  <a:gd name="T12" fmla="*/ 113 w 138"/>
                  <a:gd name="T13" fmla="*/ 76 h 132"/>
                  <a:gd name="T14" fmla="*/ 109 w 138"/>
                  <a:gd name="T15" fmla="*/ 68 h 132"/>
                  <a:gd name="T16" fmla="*/ 100 w 138"/>
                  <a:gd name="T17" fmla="*/ 62 h 132"/>
                  <a:gd name="T18" fmla="*/ 95 w 138"/>
                  <a:gd name="T19" fmla="*/ 54 h 132"/>
                  <a:gd name="T20" fmla="*/ 93 w 138"/>
                  <a:gd name="T21" fmla="*/ 48 h 132"/>
                  <a:gd name="T22" fmla="*/ 93 w 138"/>
                  <a:gd name="T23" fmla="*/ 46 h 132"/>
                  <a:gd name="T24" fmla="*/ 93 w 138"/>
                  <a:gd name="T25" fmla="*/ 42 h 132"/>
                  <a:gd name="T26" fmla="*/ 95 w 138"/>
                  <a:gd name="T27" fmla="*/ 40 h 132"/>
                  <a:gd name="T28" fmla="*/ 100 w 138"/>
                  <a:gd name="T29" fmla="*/ 40 h 132"/>
                  <a:gd name="T30" fmla="*/ 97 w 138"/>
                  <a:gd name="T31" fmla="*/ 32 h 132"/>
                  <a:gd name="T32" fmla="*/ 104 w 138"/>
                  <a:gd name="T33" fmla="*/ 30 h 132"/>
                  <a:gd name="T34" fmla="*/ 104 w 138"/>
                  <a:gd name="T35" fmla="*/ 28 h 132"/>
                  <a:gd name="T36" fmla="*/ 102 w 138"/>
                  <a:gd name="T37" fmla="*/ 28 h 132"/>
                  <a:gd name="T38" fmla="*/ 93 w 138"/>
                  <a:gd name="T39" fmla="*/ 26 h 132"/>
                  <a:gd name="T40" fmla="*/ 88 w 138"/>
                  <a:gd name="T41" fmla="*/ 24 h 132"/>
                  <a:gd name="T42" fmla="*/ 84 w 138"/>
                  <a:gd name="T43" fmla="*/ 22 h 132"/>
                  <a:gd name="T44" fmla="*/ 82 w 138"/>
                  <a:gd name="T45" fmla="*/ 18 h 132"/>
                  <a:gd name="T46" fmla="*/ 82 w 138"/>
                  <a:gd name="T47" fmla="*/ 14 h 132"/>
                  <a:gd name="T48" fmla="*/ 79 w 138"/>
                  <a:gd name="T49" fmla="*/ 12 h 132"/>
                  <a:gd name="T50" fmla="*/ 79 w 138"/>
                  <a:gd name="T51" fmla="*/ 8 h 132"/>
                  <a:gd name="T52" fmla="*/ 73 w 138"/>
                  <a:gd name="T53" fmla="*/ 2 h 132"/>
                  <a:gd name="T54" fmla="*/ 66 w 138"/>
                  <a:gd name="T55" fmla="*/ 0 h 132"/>
                  <a:gd name="T56" fmla="*/ 59 w 138"/>
                  <a:gd name="T57" fmla="*/ 2 h 132"/>
                  <a:gd name="T58" fmla="*/ 54 w 138"/>
                  <a:gd name="T59" fmla="*/ 2 h 132"/>
                  <a:gd name="T60" fmla="*/ 50 w 138"/>
                  <a:gd name="T61" fmla="*/ 2 h 132"/>
                  <a:gd name="T62" fmla="*/ 46 w 138"/>
                  <a:gd name="T63" fmla="*/ 6 h 132"/>
                  <a:gd name="T64" fmla="*/ 39 w 138"/>
                  <a:gd name="T65" fmla="*/ 14 h 132"/>
                  <a:gd name="T66" fmla="*/ 36 w 138"/>
                  <a:gd name="T67" fmla="*/ 18 h 132"/>
                  <a:gd name="T68" fmla="*/ 36 w 138"/>
                  <a:gd name="T69" fmla="*/ 24 h 132"/>
                  <a:gd name="T70" fmla="*/ 34 w 138"/>
                  <a:gd name="T71" fmla="*/ 30 h 132"/>
                  <a:gd name="T72" fmla="*/ 36 w 138"/>
                  <a:gd name="T73" fmla="*/ 36 h 132"/>
                  <a:gd name="T74" fmla="*/ 32 w 138"/>
                  <a:gd name="T75" fmla="*/ 46 h 132"/>
                  <a:gd name="T76" fmla="*/ 0 w 138"/>
                  <a:gd name="T77" fmla="*/ 70 h 132"/>
                  <a:gd name="T78" fmla="*/ 46 w 138"/>
                  <a:gd name="T79" fmla="*/ 112 h 132"/>
                  <a:gd name="T80" fmla="*/ 57 w 138"/>
                  <a:gd name="T81" fmla="*/ 116 h 132"/>
                  <a:gd name="T82" fmla="*/ 70 w 138"/>
                  <a:gd name="T83" fmla="*/ 130 h 132"/>
                  <a:gd name="T84" fmla="*/ 100 w 138"/>
                  <a:gd name="T85" fmla="*/ 130 h 132"/>
                  <a:gd name="T86" fmla="*/ 113 w 138"/>
                  <a:gd name="T87" fmla="*/ 116 h 132"/>
                  <a:gd name="T88" fmla="*/ 118 w 138"/>
                  <a:gd name="T89" fmla="*/ 114 h 132"/>
                  <a:gd name="T90" fmla="*/ 127 w 138"/>
                  <a:gd name="T91" fmla="*/ 114 h 132"/>
                  <a:gd name="T92" fmla="*/ 136 w 138"/>
                  <a:gd name="T93" fmla="*/ 11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32">
                    <a:moveTo>
                      <a:pt x="138" y="114"/>
                    </a:moveTo>
                    <a:lnTo>
                      <a:pt x="136" y="112"/>
                    </a:lnTo>
                    <a:lnTo>
                      <a:pt x="136" y="104"/>
                    </a:lnTo>
                    <a:lnTo>
                      <a:pt x="131" y="104"/>
                    </a:lnTo>
                    <a:lnTo>
                      <a:pt x="129" y="100"/>
                    </a:lnTo>
                    <a:lnTo>
                      <a:pt x="129" y="94"/>
                    </a:lnTo>
                    <a:lnTo>
                      <a:pt x="129" y="90"/>
                    </a:lnTo>
                    <a:lnTo>
                      <a:pt x="127" y="86"/>
                    </a:lnTo>
                    <a:lnTo>
                      <a:pt x="120" y="80"/>
                    </a:lnTo>
                    <a:lnTo>
                      <a:pt x="118" y="78"/>
                    </a:lnTo>
                    <a:lnTo>
                      <a:pt x="113" y="78"/>
                    </a:lnTo>
                    <a:lnTo>
                      <a:pt x="111" y="78"/>
                    </a:lnTo>
                    <a:lnTo>
                      <a:pt x="113" y="78"/>
                    </a:lnTo>
                    <a:lnTo>
                      <a:pt x="113" y="76"/>
                    </a:lnTo>
                    <a:lnTo>
                      <a:pt x="113" y="74"/>
                    </a:lnTo>
                    <a:lnTo>
                      <a:pt x="109" y="68"/>
                    </a:lnTo>
                    <a:lnTo>
                      <a:pt x="102" y="64"/>
                    </a:lnTo>
                    <a:lnTo>
                      <a:pt x="100" y="62"/>
                    </a:lnTo>
                    <a:lnTo>
                      <a:pt x="100" y="60"/>
                    </a:lnTo>
                    <a:lnTo>
                      <a:pt x="95" y="54"/>
                    </a:lnTo>
                    <a:lnTo>
                      <a:pt x="93" y="52"/>
                    </a:lnTo>
                    <a:lnTo>
                      <a:pt x="93" y="48"/>
                    </a:lnTo>
                    <a:lnTo>
                      <a:pt x="91" y="46"/>
                    </a:lnTo>
                    <a:lnTo>
                      <a:pt x="93" y="46"/>
                    </a:lnTo>
                    <a:lnTo>
                      <a:pt x="95" y="44"/>
                    </a:lnTo>
                    <a:lnTo>
                      <a:pt x="93" y="42"/>
                    </a:lnTo>
                    <a:lnTo>
                      <a:pt x="93" y="40"/>
                    </a:lnTo>
                    <a:lnTo>
                      <a:pt x="95" y="40"/>
                    </a:lnTo>
                    <a:lnTo>
                      <a:pt x="97" y="40"/>
                    </a:lnTo>
                    <a:lnTo>
                      <a:pt x="100" y="40"/>
                    </a:lnTo>
                    <a:lnTo>
                      <a:pt x="100" y="38"/>
                    </a:lnTo>
                    <a:lnTo>
                      <a:pt x="97" y="32"/>
                    </a:lnTo>
                    <a:lnTo>
                      <a:pt x="100" y="32"/>
                    </a:lnTo>
                    <a:lnTo>
                      <a:pt x="104" y="30"/>
                    </a:lnTo>
                    <a:lnTo>
                      <a:pt x="106" y="28"/>
                    </a:lnTo>
                    <a:lnTo>
                      <a:pt x="104" y="28"/>
                    </a:lnTo>
                    <a:lnTo>
                      <a:pt x="104" y="26"/>
                    </a:lnTo>
                    <a:lnTo>
                      <a:pt x="102" y="28"/>
                    </a:lnTo>
                    <a:lnTo>
                      <a:pt x="97" y="26"/>
                    </a:lnTo>
                    <a:lnTo>
                      <a:pt x="93" y="26"/>
                    </a:lnTo>
                    <a:lnTo>
                      <a:pt x="91" y="26"/>
                    </a:lnTo>
                    <a:lnTo>
                      <a:pt x="88" y="24"/>
                    </a:lnTo>
                    <a:lnTo>
                      <a:pt x="86" y="22"/>
                    </a:lnTo>
                    <a:lnTo>
                      <a:pt x="84" y="22"/>
                    </a:lnTo>
                    <a:lnTo>
                      <a:pt x="84" y="20"/>
                    </a:lnTo>
                    <a:lnTo>
                      <a:pt x="82" y="18"/>
                    </a:lnTo>
                    <a:lnTo>
                      <a:pt x="82" y="16"/>
                    </a:lnTo>
                    <a:lnTo>
                      <a:pt x="82" y="14"/>
                    </a:lnTo>
                    <a:lnTo>
                      <a:pt x="79" y="14"/>
                    </a:lnTo>
                    <a:lnTo>
                      <a:pt x="79" y="12"/>
                    </a:lnTo>
                    <a:lnTo>
                      <a:pt x="79" y="10"/>
                    </a:lnTo>
                    <a:lnTo>
                      <a:pt x="79" y="8"/>
                    </a:lnTo>
                    <a:lnTo>
                      <a:pt x="77" y="2"/>
                    </a:lnTo>
                    <a:lnTo>
                      <a:pt x="73" y="2"/>
                    </a:lnTo>
                    <a:lnTo>
                      <a:pt x="68" y="4"/>
                    </a:lnTo>
                    <a:lnTo>
                      <a:pt x="66" y="0"/>
                    </a:lnTo>
                    <a:lnTo>
                      <a:pt x="64" y="0"/>
                    </a:lnTo>
                    <a:lnTo>
                      <a:pt x="59" y="2"/>
                    </a:lnTo>
                    <a:lnTo>
                      <a:pt x="57" y="4"/>
                    </a:lnTo>
                    <a:lnTo>
                      <a:pt x="54" y="2"/>
                    </a:lnTo>
                    <a:lnTo>
                      <a:pt x="52" y="2"/>
                    </a:lnTo>
                    <a:lnTo>
                      <a:pt x="50" y="2"/>
                    </a:lnTo>
                    <a:lnTo>
                      <a:pt x="46" y="2"/>
                    </a:lnTo>
                    <a:lnTo>
                      <a:pt x="46" y="6"/>
                    </a:lnTo>
                    <a:lnTo>
                      <a:pt x="43" y="10"/>
                    </a:lnTo>
                    <a:lnTo>
                      <a:pt x="39" y="14"/>
                    </a:lnTo>
                    <a:lnTo>
                      <a:pt x="36" y="16"/>
                    </a:lnTo>
                    <a:lnTo>
                      <a:pt x="36" y="18"/>
                    </a:lnTo>
                    <a:lnTo>
                      <a:pt x="36" y="22"/>
                    </a:lnTo>
                    <a:lnTo>
                      <a:pt x="36" y="24"/>
                    </a:lnTo>
                    <a:lnTo>
                      <a:pt x="36" y="28"/>
                    </a:lnTo>
                    <a:lnTo>
                      <a:pt x="34" y="30"/>
                    </a:lnTo>
                    <a:lnTo>
                      <a:pt x="34" y="32"/>
                    </a:lnTo>
                    <a:lnTo>
                      <a:pt x="36" y="36"/>
                    </a:lnTo>
                    <a:lnTo>
                      <a:pt x="34" y="38"/>
                    </a:lnTo>
                    <a:lnTo>
                      <a:pt x="32" y="46"/>
                    </a:lnTo>
                    <a:lnTo>
                      <a:pt x="30" y="50"/>
                    </a:lnTo>
                    <a:lnTo>
                      <a:pt x="0" y="70"/>
                    </a:lnTo>
                    <a:lnTo>
                      <a:pt x="7" y="92"/>
                    </a:lnTo>
                    <a:lnTo>
                      <a:pt x="46" y="112"/>
                    </a:lnTo>
                    <a:lnTo>
                      <a:pt x="48" y="116"/>
                    </a:lnTo>
                    <a:lnTo>
                      <a:pt x="57" y="116"/>
                    </a:lnTo>
                    <a:lnTo>
                      <a:pt x="59" y="124"/>
                    </a:lnTo>
                    <a:lnTo>
                      <a:pt x="70" y="130"/>
                    </a:lnTo>
                    <a:lnTo>
                      <a:pt x="95" y="132"/>
                    </a:lnTo>
                    <a:lnTo>
                      <a:pt x="100" y="130"/>
                    </a:lnTo>
                    <a:lnTo>
                      <a:pt x="109" y="124"/>
                    </a:lnTo>
                    <a:lnTo>
                      <a:pt x="113" y="116"/>
                    </a:lnTo>
                    <a:lnTo>
                      <a:pt x="115" y="114"/>
                    </a:lnTo>
                    <a:lnTo>
                      <a:pt x="118" y="114"/>
                    </a:lnTo>
                    <a:lnTo>
                      <a:pt x="124" y="114"/>
                    </a:lnTo>
                    <a:lnTo>
                      <a:pt x="127" y="114"/>
                    </a:lnTo>
                    <a:lnTo>
                      <a:pt x="138" y="118"/>
                    </a:lnTo>
                    <a:lnTo>
                      <a:pt x="136" y="116"/>
                    </a:lnTo>
                    <a:lnTo>
                      <a:pt x="138" y="1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1" name="Freeform 1106"/>
              <p:cNvSpPr>
                <a:spLocks/>
              </p:cNvSpPr>
              <p:nvPr/>
            </p:nvSpPr>
            <p:spPr bwMode="auto">
              <a:xfrm>
                <a:off x="3261" y="1836"/>
                <a:ext cx="138" cy="132"/>
              </a:xfrm>
              <a:custGeom>
                <a:avLst/>
                <a:gdLst>
                  <a:gd name="T0" fmla="*/ 136 w 138"/>
                  <a:gd name="T1" fmla="*/ 112 h 132"/>
                  <a:gd name="T2" fmla="*/ 131 w 138"/>
                  <a:gd name="T3" fmla="*/ 104 h 132"/>
                  <a:gd name="T4" fmla="*/ 129 w 138"/>
                  <a:gd name="T5" fmla="*/ 94 h 132"/>
                  <a:gd name="T6" fmla="*/ 127 w 138"/>
                  <a:gd name="T7" fmla="*/ 86 h 132"/>
                  <a:gd name="T8" fmla="*/ 118 w 138"/>
                  <a:gd name="T9" fmla="*/ 78 h 132"/>
                  <a:gd name="T10" fmla="*/ 111 w 138"/>
                  <a:gd name="T11" fmla="*/ 78 h 132"/>
                  <a:gd name="T12" fmla="*/ 113 w 138"/>
                  <a:gd name="T13" fmla="*/ 76 h 132"/>
                  <a:gd name="T14" fmla="*/ 109 w 138"/>
                  <a:gd name="T15" fmla="*/ 68 h 132"/>
                  <a:gd name="T16" fmla="*/ 100 w 138"/>
                  <a:gd name="T17" fmla="*/ 62 h 132"/>
                  <a:gd name="T18" fmla="*/ 95 w 138"/>
                  <a:gd name="T19" fmla="*/ 54 h 132"/>
                  <a:gd name="T20" fmla="*/ 93 w 138"/>
                  <a:gd name="T21" fmla="*/ 48 h 132"/>
                  <a:gd name="T22" fmla="*/ 93 w 138"/>
                  <a:gd name="T23" fmla="*/ 46 h 132"/>
                  <a:gd name="T24" fmla="*/ 93 w 138"/>
                  <a:gd name="T25" fmla="*/ 42 h 132"/>
                  <a:gd name="T26" fmla="*/ 95 w 138"/>
                  <a:gd name="T27" fmla="*/ 40 h 132"/>
                  <a:gd name="T28" fmla="*/ 100 w 138"/>
                  <a:gd name="T29" fmla="*/ 40 h 132"/>
                  <a:gd name="T30" fmla="*/ 97 w 138"/>
                  <a:gd name="T31" fmla="*/ 32 h 132"/>
                  <a:gd name="T32" fmla="*/ 104 w 138"/>
                  <a:gd name="T33" fmla="*/ 30 h 132"/>
                  <a:gd name="T34" fmla="*/ 104 w 138"/>
                  <a:gd name="T35" fmla="*/ 28 h 132"/>
                  <a:gd name="T36" fmla="*/ 102 w 138"/>
                  <a:gd name="T37" fmla="*/ 28 h 132"/>
                  <a:gd name="T38" fmla="*/ 93 w 138"/>
                  <a:gd name="T39" fmla="*/ 26 h 132"/>
                  <a:gd name="T40" fmla="*/ 88 w 138"/>
                  <a:gd name="T41" fmla="*/ 24 h 132"/>
                  <a:gd name="T42" fmla="*/ 84 w 138"/>
                  <a:gd name="T43" fmla="*/ 22 h 132"/>
                  <a:gd name="T44" fmla="*/ 82 w 138"/>
                  <a:gd name="T45" fmla="*/ 18 h 132"/>
                  <a:gd name="T46" fmla="*/ 82 w 138"/>
                  <a:gd name="T47" fmla="*/ 14 h 132"/>
                  <a:gd name="T48" fmla="*/ 79 w 138"/>
                  <a:gd name="T49" fmla="*/ 12 h 132"/>
                  <a:gd name="T50" fmla="*/ 79 w 138"/>
                  <a:gd name="T51" fmla="*/ 8 h 132"/>
                  <a:gd name="T52" fmla="*/ 73 w 138"/>
                  <a:gd name="T53" fmla="*/ 2 h 132"/>
                  <a:gd name="T54" fmla="*/ 66 w 138"/>
                  <a:gd name="T55" fmla="*/ 0 h 132"/>
                  <a:gd name="T56" fmla="*/ 59 w 138"/>
                  <a:gd name="T57" fmla="*/ 2 h 132"/>
                  <a:gd name="T58" fmla="*/ 54 w 138"/>
                  <a:gd name="T59" fmla="*/ 2 h 132"/>
                  <a:gd name="T60" fmla="*/ 50 w 138"/>
                  <a:gd name="T61" fmla="*/ 2 h 132"/>
                  <a:gd name="T62" fmla="*/ 46 w 138"/>
                  <a:gd name="T63" fmla="*/ 6 h 132"/>
                  <a:gd name="T64" fmla="*/ 39 w 138"/>
                  <a:gd name="T65" fmla="*/ 14 h 132"/>
                  <a:gd name="T66" fmla="*/ 36 w 138"/>
                  <a:gd name="T67" fmla="*/ 18 h 132"/>
                  <a:gd name="T68" fmla="*/ 36 w 138"/>
                  <a:gd name="T69" fmla="*/ 24 h 132"/>
                  <a:gd name="T70" fmla="*/ 34 w 138"/>
                  <a:gd name="T71" fmla="*/ 30 h 132"/>
                  <a:gd name="T72" fmla="*/ 36 w 138"/>
                  <a:gd name="T73" fmla="*/ 36 h 132"/>
                  <a:gd name="T74" fmla="*/ 32 w 138"/>
                  <a:gd name="T75" fmla="*/ 46 h 132"/>
                  <a:gd name="T76" fmla="*/ 0 w 138"/>
                  <a:gd name="T77" fmla="*/ 70 h 132"/>
                  <a:gd name="T78" fmla="*/ 46 w 138"/>
                  <a:gd name="T79" fmla="*/ 112 h 132"/>
                  <a:gd name="T80" fmla="*/ 57 w 138"/>
                  <a:gd name="T81" fmla="*/ 116 h 132"/>
                  <a:gd name="T82" fmla="*/ 70 w 138"/>
                  <a:gd name="T83" fmla="*/ 130 h 132"/>
                  <a:gd name="T84" fmla="*/ 100 w 138"/>
                  <a:gd name="T85" fmla="*/ 130 h 132"/>
                  <a:gd name="T86" fmla="*/ 113 w 138"/>
                  <a:gd name="T87" fmla="*/ 116 h 132"/>
                  <a:gd name="T88" fmla="*/ 118 w 138"/>
                  <a:gd name="T89" fmla="*/ 114 h 132"/>
                  <a:gd name="T90" fmla="*/ 127 w 138"/>
                  <a:gd name="T91" fmla="*/ 114 h 132"/>
                  <a:gd name="T92" fmla="*/ 136 w 138"/>
                  <a:gd name="T93" fmla="*/ 11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32">
                    <a:moveTo>
                      <a:pt x="138" y="114"/>
                    </a:moveTo>
                    <a:lnTo>
                      <a:pt x="136" y="112"/>
                    </a:lnTo>
                    <a:lnTo>
                      <a:pt x="136" y="104"/>
                    </a:lnTo>
                    <a:lnTo>
                      <a:pt x="131" y="104"/>
                    </a:lnTo>
                    <a:lnTo>
                      <a:pt x="129" y="100"/>
                    </a:lnTo>
                    <a:lnTo>
                      <a:pt x="129" y="94"/>
                    </a:lnTo>
                    <a:lnTo>
                      <a:pt x="129" y="90"/>
                    </a:lnTo>
                    <a:lnTo>
                      <a:pt x="127" y="86"/>
                    </a:lnTo>
                    <a:lnTo>
                      <a:pt x="120" y="80"/>
                    </a:lnTo>
                    <a:lnTo>
                      <a:pt x="118" y="78"/>
                    </a:lnTo>
                    <a:lnTo>
                      <a:pt x="113" y="78"/>
                    </a:lnTo>
                    <a:lnTo>
                      <a:pt x="111" y="78"/>
                    </a:lnTo>
                    <a:lnTo>
                      <a:pt x="113" y="78"/>
                    </a:lnTo>
                    <a:lnTo>
                      <a:pt x="113" y="76"/>
                    </a:lnTo>
                    <a:lnTo>
                      <a:pt x="113" y="74"/>
                    </a:lnTo>
                    <a:lnTo>
                      <a:pt x="109" y="68"/>
                    </a:lnTo>
                    <a:lnTo>
                      <a:pt x="102" y="64"/>
                    </a:lnTo>
                    <a:lnTo>
                      <a:pt x="100" y="62"/>
                    </a:lnTo>
                    <a:lnTo>
                      <a:pt x="100" y="60"/>
                    </a:lnTo>
                    <a:lnTo>
                      <a:pt x="95" y="54"/>
                    </a:lnTo>
                    <a:lnTo>
                      <a:pt x="93" y="52"/>
                    </a:lnTo>
                    <a:lnTo>
                      <a:pt x="93" y="48"/>
                    </a:lnTo>
                    <a:lnTo>
                      <a:pt x="91" y="46"/>
                    </a:lnTo>
                    <a:lnTo>
                      <a:pt x="93" y="46"/>
                    </a:lnTo>
                    <a:lnTo>
                      <a:pt x="95" y="44"/>
                    </a:lnTo>
                    <a:lnTo>
                      <a:pt x="93" y="42"/>
                    </a:lnTo>
                    <a:lnTo>
                      <a:pt x="93" y="40"/>
                    </a:lnTo>
                    <a:lnTo>
                      <a:pt x="95" y="40"/>
                    </a:lnTo>
                    <a:lnTo>
                      <a:pt x="97" y="40"/>
                    </a:lnTo>
                    <a:lnTo>
                      <a:pt x="100" y="40"/>
                    </a:lnTo>
                    <a:lnTo>
                      <a:pt x="100" y="38"/>
                    </a:lnTo>
                    <a:lnTo>
                      <a:pt x="97" y="32"/>
                    </a:lnTo>
                    <a:lnTo>
                      <a:pt x="100" y="32"/>
                    </a:lnTo>
                    <a:lnTo>
                      <a:pt x="104" y="30"/>
                    </a:lnTo>
                    <a:lnTo>
                      <a:pt x="106" y="28"/>
                    </a:lnTo>
                    <a:lnTo>
                      <a:pt x="104" y="28"/>
                    </a:lnTo>
                    <a:lnTo>
                      <a:pt x="104" y="26"/>
                    </a:lnTo>
                    <a:lnTo>
                      <a:pt x="102" y="28"/>
                    </a:lnTo>
                    <a:lnTo>
                      <a:pt x="97" y="26"/>
                    </a:lnTo>
                    <a:lnTo>
                      <a:pt x="93" y="26"/>
                    </a:lnTo>
                    <a:lnTo>
                      <a:pt x="91" y="26"/>
                    </a:lnTo>
                    <a:lnTo>
                      <a:pt x="88" y="24"/>
                    </a:lnTo>
                    <a:lnTo>
                      <a:pt x="86" y="22"/>
                    </a:lnTo>
                    <a:lnTo>
                      <a:pt x="84" y="22"/>
                    </a:lnTo>
                    <a:lnTo>
                      <a:pt x="84" y="20"/>
                    </a:lnTo>
                    <a:lnTo>
                      <a:pt x="82" y="18"/>
                    </a:lnTo>
                    <a:lnTo>
                      <a:pt x="82" y="16"/>
                    </a:lnTo>
                    <a:lnTo>
                      <a:pt x="82" y="14"/>
                    </a:lnTo>
                    <a:lnTo>
                      <a:pt x="79" y="14"/>
                    </a:lnTo>
                    <a:lnTo>
                      <a:pt x="79" y="12"/>
                    </a:lnTo>
                    <a:lnTo>
                      <a:pt x="79" y="10"/>
                    </a:lnTo>
                    <a:lnTo>
                      <a:pt x="79" y="8"/>
                    </a:lnTo>
                    <a:lnTo>
                      <a:pt x="77" y="2"/>
                    </a:lnTo>
                    <a:lnTo>
                      <a:pt x="73" y="2"/>
                    </a:lnTo>
                    <a:lnTo>
                      <a:pt x="68" y="4"/>
                    </a:lnTo>
                    <a:lnTo>
                      <a:pt x="66" y="0"/>
                    </a:lnTo>
                    <a:lnTo>
                      <a:pt x="64" y="0"/>
                    </a:lnTo>
                    <a:lnTo>
                      <a:pt x="59" y="2"/>
                    </a:lnTo>
                    <a:lnTo>
                      <a:pt x="57" y="4"/>
                    </a:lnTo>
                    <a:lnTo>
                      <a:pt x="54" y="2"/>
                    </a:lnTo>
                    <a:lnTo>
                      <a:pt x="52" y="2"/>
                    </a:lnTo>
                    <a:lnTo>
                      <a:pt x="50" y="2"/>
                    </a:lnTo>
                    <a:lnTo>
                      <a:pt x="46" y="2"/>
                    </a:lnTo>
                    <a:lnTo>
                      <a:pt x="46" y="6"/>
                    </a:lnTo>
                    <a:lnTo>
                      <a:pt x="43" y="10"/>
                    </a:lnTo>
                    <a:lnTo>
                      <a:pt x="39" y="14"/>
                    </a:lnTo>
                    <a:lnTo>
                      <a:pt x="36" y="16"/>
                    </a:lnTo>
                    <a:lnTo>
                      <a:pt x="36" y="18"/>
                    </a:lnTo>
                    <a:lnTo>
                      <a:pt x="36" y="22"/>
                    </a:lnTo>
                    <a:lnTo>
                      <a:pt x="36" y="24"/>
                    </a:lnTo>
                    <a:lnTo>
                      <a:pt x="36" y="28"/>
                    </a:lnTo>
                    <a:lnTo>
                      <a:pt x="34" y="30"/>
                    </a:lnTo>
                    <a:lnTo>
                      <a:pt x="34" y="32"/>
                    </a:lnTo>
                    <a:lnTo>
                      <a:pt x="36" y="36"/>
                    </a:lnTo>
                    <a:lnTo>
                      <a:pt x="34" y="38"/>
                    </a:lnTo>
                    <a:lnTo>
                      <a:pt x="32" y="46"/>
                    </a:lnTo>
                    <a:lnTo>
                      <a:pt x="30" y="50"/>
                    </a:lnTo>
                    <a:lnTo>
                      <a:pt x="0" y="70"/>
                    </a:lnTo>
                    <a:lnTo>
                      <a:pt x="7" y="92"/>
                    </a:lnTo>
                    <a:lnTo>
                      <a:pt x="46" y="112"/>
                    </a:lnTo>
                    <a:lnTo>
                      <a:pt x="48" y="116"/>
                    </a:lnTo>
                    <a:lnTo>
                      <a:pt x="57" y="116"/>
                    </a:lnTo>
                    <a:lnTo>
                      <a:pt x="59" y="124"/>
                    </a:lnTo>
                    <a:lnTo>
                      <a:pt x="70" y="130"/>
                    </a:lnTo>
                    <a:lnTo>
                      <a:pt x="95" y="132"/>
                    </a:lnTo>
                    <a:lnTo>
                      <a:pt x="100" y="130"/>
                    </a:lnTo>
                    <a:lnTo>
                      <a:pt x="109" y="124"/>
                    </a:lnTo>
                    <a:lnTo>
                      <a:pt x="113" y="116"/>
                    </a:lnTo>
                    <a:lnTo>
                      <a:pt x="115" y="114"/>
                    </a:lnTo>
                    <a:lnTo>
                      <a:pt x="118" y="114"/>
                    </a:lnTo>
                    <a:lnTo>
                      <a:pt x="124" y="114"/>
                    </a:lnTo>
                    <a:lnTo>
                      <a:pt x="127" y="114"/>
                    </a:lnTo>
                    <a:lnTo>
                      <a:pt x="138" y="118"/>
                    </a:lnTo>
                    <a:lnTo>
                      <a:pt x="136" y="116"/>
                    </a:lnTo>
                    <a:lnTo>
                      <a:pt x="138" y="1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976" name="Freeform 1108"/>
            <p:cNvSpPr>
              <a:spLocks noEditPoints="1"/>
            </p:cNvSpPr>
            <p:nvPr/>
          </p:nvSpPr>
          <p:spPr bwMode="auto">
            <a:xfrm>
              <a:off x="2384" y="1272"/>
              <a:ext cx="145" cy="65"/>
            </a:xfrm>
            <a:custGeom>
              <a:avLst/>
              <a:gdLst>
                <a:gd name="T0" fmla="*/ 109 w 145"/>
                <a:gd name="T1" fmla="*/ 2 h 65"/>
                <a:gd name="T2" fmla="*/ 100 w 145"/>
                <a:gd name="T3" fmla="*/ 8 h 65"/>
                <a:gd name="T4" fmla="*/ 96 w 145"/>
                <a:gd name="T5" fmla="*/ 10 h 65"/>
                <a:gd name="T6" fmla="*/ 85 w 145"/>
                <a:gd name="T7" fmla="*/ 10 h 65"/>
                <a:gd name="T8" fmla="*/ 83 w 145"/>
                <a:gd name="T9" fmla="*/ 16 h 65"/>
                <a:gd name="T10" fmla="*/ 74 w 145"/>
                <a:gd name="T11" fmla="*/ 6 h 65"/>
                <a:gd name="T12" fmla="*/ 71 w 145"/>
                <a:gd name="T13" fmla="*/ 8 h 65"/>
                <a:gd name="T14" fmla="*/ 65 w 145"/>
                <a:gd name="T15" fmla="*/ 8 h 65"/>
                <a:gd name="T16" fmla="*/ 62 w 145"/>
                <a:gd name="T17" fmla="*/ 12 h 65"/>
                <a:gd name="T18" fmla="*/ 58 w 145"/>
                <a:gd name="T19" fmla="*/ 16 h 65"/>
                <a:gd name="T20" fmla="*/ 56 w 145"/>
                <a:gd name="T21" fmla="*/ 8 h 65"/>
                <a:gd name="T22" fmla="*/ 54 w 145"/>
                <a:gd name="T23" fmla="*/ 16 h 65"/>
                <a:gd name="T24" fmla="*/ 45 w 145"/>
                <a:gd name="T25" fmla="*/ 22 h 65"/>
                <a:gd name="T26" fmla="*/ 42 w 145"/>
                <a:gd name="T27" fmla="*/ 26 h 65"/>
                <a:gd name="T28" fmla="*/ 38 w 145"/>
                <a:gd name="T29" fmla="*/ 24 h 65"/>
                <a:gd name="T30" fmla="*/ 40 w 145"/>
                <a:gd name="T31" fmla="*/ 20 h 65"/>
                <a:gd name="T32" fmla="*/ 36 w 145"/>
                <a:gd name="T33" fmla="*/ 12 h 65"/>
                <a:gd name="T34" fmla="*/ 22 w 145"/>
                <a:gd name="T35" fmla="*/ 6 h 65"/>
                <a:gd name="T36" fmla="*/ 29 w 145"/>
                <a:gd name="T37" fmla="*/ 16 h 65"/>
                <a:gd name="T38" fmla="*/ 20 w 145"/>
                <a:gd name="T39" fmla="*/ 12 h 65"/>
                <a:gd name="T40" fmla="*/ 13 w 145"/>
                <a:gd name="T41" fmla="*/ 14 h 65"/>
                <a:gd name="T42" fmla="*/ 13 w 145"/>
                <a:gd name="T43" fmla="*/ 16 h 65"/>
                <a:gd name="T44" fmla="*/ 9 w 145"/>
                <a:gd name="T45" fmla="*/ 20 h 65"/>
                <a:gd name="T46" fmla="*/ 2 w 145"/>
                <a:gd name="T47" fmla="*/ 24 h 65"/>
                <a:gd name="T48" fmla="*/ 4 w 145"/>
                <a:gd name="T49" fmla="*/ 28 h 65"/>
                <a:gd name="T50" fmla="*/ 16 w 145"/>
                <a:gd name="T51" fmla="*/ 24 h 65"/>
                <a:gd name="T52" fmla="*/ 27 w 145"/>
                <a:gd name="T53" fmla="*/ 20 h 65"/>
                <a:gd name="T54" fmla="*/ 25 w 145"/>
                <a:gd name="T55" fmla="*/ 24 h 65"/>
                <a:gd name="T56" fmla="*/ 25 w 145"/>
                <a:gd name="T57" fmla="*/ 30 h 65"/>
                <a:gd name="T58" fmla="*/ 16 w 145"/>
                <a:gd name="T59" fmla="*/ 32 h 65"/>
                <a:gd name="T60" fmla="*/ 2 w 145"/>
                <a:gd name="T61" fmla="*/ 38 h 65"/>
                <a:gd name="T62" fmla="*/ 13 w 145"/>
                <a:gd name="T63" fmla="*/ 40 h 65"/>
                <a:gd name="T64" fmla="*/ 25 w 145"/>
                <a:gd name="T65" fmla="*/ 40 h 65"/>
                <a:gd name="T66" fmla="*/ 36 w 145"/>
                <a:gd name="T67" fmla="*/ 49 h 65"/>
                <a:gd name="T68" fmla="*/ 25 w 145"/>
                <a:gd name="T69" fmla="*/ 57 h 65"/>
                <a:gd name="T70" fmla="*/ 34 w 145"/>
                <a:gd name="T71" fmla="*/ 55 h 65"/>
                <a:gd name="T72" fmla="*/ 42 w 145"/>
                <a:gd name="T73" fmla="*/ 53 h 65"/>
                <a:gd name="T74" fmla="*/ 58 w 145"/>
                <a:gd name="T75" fmla="*/ 61 h 65"/>
                <a:gd name="T76" fmla="*/ 54 w 145"/>
                <a:gd name="T77" fmla="*/ 65 h 65"/>
                <a:gd name="T78" fmla="*/ 85 w 145"/>
                <a:gd name="T79" fmla="*/ 61 h 65"/>
                <a:gd name="T80" fmla="*/ 85 w 145"/>
                <a:gd name="T81" fmla="*/ 59 h 65"/>
                <a:gd name="T82" fmla="*/ 89 w 145"/>
                <a:gd name="T83" fmla="*/ 57 h 65"/>
                <a:gd name="T84" fmla="*/ 98 w 145"/>
                <a:gd name="T85" fmla="*/ 55 h 65"/>
                <a:gd name="T86" fmla="*/ 103 w 145"/>
                <a:gd name="T87" fmla="*/ 55 h 65"/>
                <a:gd name="T88" fmla="*/ 112 w 145"/>
                <a:gd name="T89" fmla="*/ 51 h 65"/>
                <a:gd name="T90" fmla="*/ 123 w 145"/>
                <a:gd name="T91" fmla="*/ 49 h 65"/>
                <a:gd name="T92" fmla="*/ 138 w 145"/>
                <a:gd name="T93" fmla="*/ 34 h 65"/>
                <a:gd name="T94" fmla="*/ 138 w 145"/>
                <a:gd name="T95" fmla="*/ 36 h 65"/>
                <a:gd name="T96" fmla="*/ 141 w 145"/>
                <a:gd name="T97" fmla="*/ 38 h 65"/>
                <a:gd name="T98" fmla="*/ 145 w 145"/>
                <a:gd name="T99" fmla="*/ 36 h 65"/>
                <a:gd name="T100" fmla="*/ 136 w 145"/>
                <a:gd name="T101" fmla="*/ 20 h 65"/>
                <a:gd name="T102" fmla="*/ 130 w 145"/>
                <a:gd name="T103" fmla="*/ 20 h 65"/>
                <a:gd name="T104" fmla="*/ 127 w 145"/>
                <a:gd name="T105" fmla="*/ 22 h 65"/>
                <a:gd name="T106" fmla="*/ 127 w 145"/>
                <a:gd name="T107" fmla="*/ 18 h 65"/>
                <a:gd name="T108" fmla="*/ 130 w 145"/>
                <a:gd name="T109" fmla="*/ 14 h 65"/>
                <a:gd name="T110" fmla="*/ 132 w 145"/>
                <a:gd name="T111" fmla="*/ 6 h 65"/>
                <a:gd name="T112" fmla="*/ 132 w 145"/>
                <a:gd name="T113" fmla="*/ 4 h 65"/>
                <a:gd name="T114" fmla="*/ 125 w 145"/>
                <a:gd name="T115" fmla="*/ 8 h 65"/>
                <a:gd name="T116" fmla="*/ 121 w 145"/>
                <a:gd name="T117" fmla="*/ 8 h 65"/>
                <a:gd name="T118" fmla="*/ 116 w 145"/>
                <a:gd name="T119" fmla="*/ 4 h 65"/>
                <a:gd name="T120" fmla="*/ 109 w 145"/>
                <a:gd name="T121" fmla="*/ 2 h 65"/>
                <a:gd name="T122" fmla="*/ 16 w 145"/>
                <a:gd name="T123" fmla="*/ 4 h 65"/>
                <a:gd name="T124" fmla="*/ 27 w 145"/>
                <a:gd name="T1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65">
                  <a:moveTo>
                    <a:pt x="109" y="2"/>
                  </a:moveTo>
                  <a:lnTo>
                    <a:pt x="109" y="2"/>
                  </a:lnTo>
                  <a:lnTo>
                    <a:pt x="109" y="8"/>
                  </a:lnTo>
                  <a:lnTo>
                    <a:pt x="100" y="8"/>
                  </a:lnTo>
                  <a:lnTo>
                    <a:pt x="96" y="6"/>
                  </a:lnTo>
                  <a:lnTo>
                    <a:pt x="96" y="10"/>
                  </a:lnTo>
                  <a:lnTo>
                    <a:pt x="87" y="12"/>
                  </a:lnTo>
                  <a:lnTo>
                    <a:pt x="85" y="10"/>
                  </a:lnTo>
                  <a:lnTo>
                    <a:pt x="80" y="8"/>
                  </a:lnTo>
                  <a:lnTo>
                    <a:pt x="83" y="16"/>
                  </a:lnTo>
                  <a:lnTo>
                    <a:pt x="76" y="14"/>
                  </a:lnTo>
                  <a:lnTo>
                    <a:pt x="74" y="6"/>
                  </a:lnTo>
                  <a:lnTo>
                    <a:pt x="71" y="6"/>
                  </a:lnTo>
                  <a:lnTo>
                    <a:pt x="71" y="8"/>
                  </a:lnTo>
                  <a:lnTo>
                    <a:pt x="69" y="10"/>
                  </a:lnTo>
                  <a:lnTo>
                    <a:pt x="65" y="8"/>
                  </a:lnTo>
                  <a:lnTo>
                    <a:pt x="65" y="10"/>
                  </a:lnTo>
                  <a:lnTo>
                    <a:pt x="62" y="12"/>
                  </a:lnTo>
                  <a:lnTo>
                    <a:pt x="62" y="16"/>
                  </a:lnTo>
                  <a:lnTo>
                    <a:pt x="58" y="16"/>
                  </a:lnTo>
                  <a:lnTo>
                    <a:pt x="58" y="12"/>
                  </a:lnTo>
                  <a:lnTo>
                    <a:pt x="56" y="8"/>
                  </a:lnTo>
                  <a:lnTo>
                    <a:pt x="54" y="8"/>
                  </a:lnTo>
                  <a:lnTo>
                    <a:pt x="54" y="16"/>
                  </a:lnTo>
                  <a:lnTo>
                    <a:pt x="54" y="22"/>
                  </a:lnTo>
                  <a:lnTo>
                    <a:pt x="45" y="22"/>
                  </a:lnTo>
                  <a:lnTo>
                    <a:pt x="45" y="24"/>
                  </a:lnTo>
                  <a:lnTo>
                    <a:pt x="42" y="26"/>
                  </a:lnTo>
                  <a:lnTo>
                    <a:pt x="40" y="28"/>
                  </a:lnTo>
                  <a:lnTo>
                    <a:pt x="38" y="24"/>
                  </a:lnTo>
                  <a:lnTo>
                    <a:pt x="38" y="20"/>
                  </a:lnTo>
                  <a:lnTo>
                    <a:pt x="40" y="20"/>
                  </a:lnTo>
                  <a:lnTo>
                    <a:pt x="40" y="12"/>
                  </a:lnTo>
                  <a:lnTo>
                    <a:pt x="36" y="12"/>
                  </a:lnTo>
                  <a:lnTo>
                    <a:pt x="31" y="6"/>
                  </a:lnTo>
                  <a:lnTo>
                    <a:pt x="22" y="6"/>
                  </a:lnTo>
                  <a:lnTo>
                    <a:pt x="27" y="12"/>
                  </a:lnTo>
                  <a:lnTo>
                    <a:pt x="29" y="16"/>
                  </a:lnTo>
                  <a:lnTo>
                    <a:pt x="27" y="16"/>
                  </a:lnTo>
                  <a:lnTo>
                    <a:pt x="20" y="12"/>
                  </a:lnTo>
                  <a:lnTo>
                    <a:pt x="16" y="14"/>
                  </a:lnTo>
                  <a:lnTo>
                    <a:pt x="13" y="14"/>
                  </a:lnTo>
                  <a:lnTo>
                    <a:pt x="11" y="14"/>
                  </a:lnTo>
                  <a:lnTo>
                    <a:pt x="13" y="16"/>
                  </a:lnTo>
                  <a:lnTo>
                    <a:pt x="13" y="18"/>
                  </a:lnTo>
                  <a:lnTo>
                    <a:pt x="9" y="20"/>
                  </a:lnTo>
                  <a:lnTo>
                    <a:pt x="4" y="22"/>
                  </a:lnTo>
                  <a:lnTo>
                    <a:pt x="2" y="24"/>
                  </a:lnTo>
                  <a:lnTo>
                    <a:pt x="0" y="26"/>
                  </a:lnTo>
                  <a:lnTo>
                    <a:pt x="4" y="28"/>
                  </a:lnTo>
                  <a:lnTo>
                    <a:pt x="9" y="28"/>
                  </a:lnTo>
                  <a:lnTo>
                    <a:pt x="16" y="24"/>
                  </a:lnTo>
                  <a:lnTo>
                    <a:pt x="22" y="20"/>
                  </a:lnTo>
                  <a:lnTo>
                    <a:pt x="27" y="20"/>
                  </a:lnTo>
                  <a:lnTo>
                    <a:pt x="27" y="22"/>
                  </a:lnTo>
                  <a:lnTo>
                    <a:pt x="25" y="24"/>
                  </a:lnTo>
                  <a:lnTo>
                    <a:pt x="22" y="28"/>
                  </a:lnTo>
                  <a:lnTo>
                    <a:pt x="25" y="30"/>
                  </a:lnTo>
                  <a:lnTo>
                    <a:pt x="29" y="32"/>
                  </a:lnTo>
                  <a:lnTo>
                    <a:pt x="16" y="32"/>
                  </a:lnTo>
                  <a:lnTo>
                    <a:pt x="13" y="36"/>
                  </a:lnTo>
                  <a:lnTo>
                    <a:pt x="2" y="38"/>
                  </a:lnTo>
                  <a:lnTo>
                    <a:pt x="4" y="42"/>
                  </a:lnTo>
                  <a:lnTo>
                    <a:pt x="13" y="40"/>
                  </a:lnTo>
                  <a:lnTo>
                    <a:pt x="20" y="40"/>
                  </a:lnTo>
                  <a:lnTo>
                    <a:pt x="25" y="40"/>
                  </a:lnTo>
                  <a:lnTo>
                    <a:pt x="31" y="43"/>
                  </a:lnTo>
                  <a:lnTo>
                    <a:pt x="36" y="49"/>
                  </a:lnTo>
                  <a:lnTo>
                    <a:pt x="20" y="53"/>
                  </a:lnTo>
                  <a:lnTo>
                    <a:pt x="25" y="57"/>
                  </a:lnTo>
                  <a:lnTo>
                    <a:pt x="29" y="57"/>
                  </a:lnTo>
                  <a:lnTo>
                    <a:pt x="34" y="55"/>
                  </a:lnTo>
                  <a:lnTo>
                    <a:pt x="36" y="55"/>
                  </a:lnTo>
                  <a:lnTo>
                    <a:pt x="42" y="53"/>
                  </a:lnTo>
                  <a:lnTo>
                    <a:pt x="56" y="57"/>
                  </a:lnTo>
                  <a:lnTo>
                    <a:pt x="58" y="61"/>
                  </a:lnTo>
                  <a:lnTo>
                    <a:pt x="56" y="61"/>
                  </a:lnTo>
                  <a:lnTo>
                    <a:pt x="54" y="65"/>
                  </a:lnTo>
                  <a:lnTo>
                    <a:pt x="83" y="65"/>
                  </a:lnTo>
                  <a:lnTo>
                    <a:pt x="85" y="61"/>
                  </a:lnTo>
                  <a:lnTo>
                    <a:pt x="87" y="59"/>
                  </a:lnTo>
                  <a:lnTo>
                    <a:pt x="85" y="59"/>
                  </a:lnTo>
                  <a:lnTo>
                    <a:pt x="83" y="53"/>
                  </a:lnTo>
                  <a:lnTo>
                    <a:pt x="89" y="57"/>
                  </a:lnTo>
                  <a:lnTo>
                    <a:pt x="96" y="57"/>
                  </a:lnTo>
                  <a:lnTo>
                    <a:pt x="98" y="55"/>
                  </a:lnTo>
                  <a:lnTo>
                    <a:pt x="103" y="53"/>
                  </a:lnTo>
                  <a:lnTo>
                    <a:pt x="103" y="55"/>
                  </a:lnTo>
                  <a:lnTo>
                    <a:pt x="107" y="55"/>
                  </a:lnTo>
                  <a:lnTo>
                    <a:pt x="112" y="51"/>
                  </a:lnTo>
                  <a:lnTo>
                    <a:pt x="116" y="49"/>
                  </a:lnTo>
                  <a:lnTo>
                    <a:pt x="123" y="49"/>
                  </a:lnTo>
                  <a:lnTo>
                    <a:pt x="132" y="42"/>
                  </a:lnTo>
                  <a:lnTo>
                    <a:pt x="138" y="34"/>
                  </a:lnTo>
                  <a:lnTo>
                    <a:pt x="136" y="34"/>
                  </a:lnTo>
                  <a:lnTo>
                    <a:pt x="138" y="36"/>
                  </a:lnTo>
                  <a:lnTo>
                    <a:pt x="141" y="36"/>
                  </a:lnTo>
                  <a:lnTo>
                    <a:pt x="141" y="38"/>
                  </a:lnTo>
                  <a:lnTo>
                    <a:pt x="143" y="38"/>
                  </a:lnTo>
                  <a:lnTo>
                    <a:pt x="145" y="36"/>
                  </a:lnTo>
                  <a:lnTo>
                    <a:pt x="143" y="22"/>
                  </a:lnTo>
                  <a:lnTo>
                    <a:pt x="136" y="20"/>
                  </a:lnTo>
                  <a:lnTo>
                    <a:pt x="134" y="18"/>
                  </a:lnTo>
                  <a:lnTo>
                    <a:pt x="130" y="20"/>
                  </a:lnTo>
                  <a:lnTo>
                    <a:pt x="130" y="22"/>
                  </a:lnTo>
                  <a:lnTo>
                    <a:pt x="127" y="22"/>
                  </a:lnTo>
                  <a:lnTo>
                    <a:pt x="127" y="20"/>
                  </a:lnTo>
                  <a:lnTo>
                    <a:pt x="127" y="18"/>
                  </a:lnTo>
                  <a:lnTo>
                    <a:pt x="130" y="16"/>
                  </a:lnTo>
                  <a:lnTo>
                    <a:pt x="130" y="14"/>
                  </a:lnTo>
                  <a:lnTo>
                    <a:pt x="125" y="10"/>
                  </a:lnTo>
                  <a:lnTo>
                    <a:pt x="132" y="6"/>
                  </a:lnTo>
                  <a:lnTo>
                    <a:pt x="134" y="4"/>
                  </a:lnTo>
                  <a:lnTo>
                    <a:pt x="132" y="4"/>
                  </a:lnTo>
                  <a:lnTo>
                    <a:pt x="123" y="6"/>
                  </a:lnTo>
                  <a:lnTo>
                    <a:pt x="125" y="8"/>
                  </a:lnTo>
                  <a:lnTo>
                    <a:pt x="123" y="8"/>
                  </a:lnTo>
                  <a:lnTo>
                    <a:pt x="121" y="8"/>
                  </a:lnTo>
                  <a:lnTo>
                    <a:pt x="118" y="6"/>
                  </a:lnTo>
                  <a:lnTo>
                    <a:pt x="116" y="4"/>
                  </a:lnTo>
                  <a:lnTo>
                    <a:pt x="114" y="2"/>
                  </a:lnTo>
                  <a:lnTo>
                    <a:pt x="109" y="2"/>
                  </a:lnTo>
                  <a:close/>
                  <a:moveTo>
                    <a:pt x="16" y="0"/>
                  </a:moveTo>
                  <a:lnTo>
                    <a:pt x="16" y="4"/>
                  </a:lnTo>
                  <a:lnTo>
                    <a:pt x="29" y="4"/>
                  </a:lnTo>
                  <a:lnTo>
                    <a:pt x="27" y="0"/>
                  </a:lnTo>
                  <a:lnTo>
                    <a:pt x="1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77" name="Group 1111"/>
            <p:cNvGrpSpPr>
              <a:grpSpLocks/>
            </p:cNvGrpSpPr>
            <p:nvPr/>
          </p:nvGrpSpPr>
          <p:grpSpPr bwMode="auto">
            <a:xfrm>
              <a:off x="2946" y="1639"/>
              <a:ext cx="98" cy="59"/>
              <a:chOff x="2946" y="1639"/>
              <a:chExt cx="98" cy="59"/>
            </a:xfrm>
            <a:grpFill/>
          </p:grpSpPr>
          <p:sp>
            <p:nvSpPr>
              <p:cNvPr id="2738" name="Freeform 1109"/>
              <p:cNvSpPr>
                <a:spLocks/>
              </p:cNvSpPr>
              <p:nvPr/>
            </p:nvSpPr>
            <p:spPr bwMode="auto">
              <a:xfrm>
                <a:off x="2946" y="1639"/>
                <a:ext cx="98" cy="59"/>
              </a:xfrm>
              <a:custGeom>
                <a:avLst/>
                <a:gdLst>
                  <a:gd name="T0" fmla="*/ 69 w 98"/>
                  <a:gd name="T1" fmla="*/ 51 h 59"/>
                  <a:gd name="T2" fmla="*/ 69 w 98"/>
                  <a:gd name="T3" fmla="*/ 51 h 59"/>
                  <a:gd name="T4" fmla="*/ 73 w 98"/>
                  <a:gd name="T5" fmla="*/ 51 h 59"/>
                  <a:gd name="T6" fmla="*/ 75 w 98"/>
                  <a:gd name="T7" fmla="*/ 49 h 59"/>
                  <a:gd name="T8" fmla="*/ 78 w 98"/>
                  <a:gd name="T9" fmla="*/ 47 h 59"/>
                  <a:gd name="T10" fmla="*/ 82 w 98"/>
                  <a:gd name="T11" fmla="*/ 43 h 59"/>
                  <a:gd name="T12" fmla="*/ 84 w 98"/>
                  <a:gd name="T13" fmla="*/ 38 h 59"/>
                  <a:gd name="T14" fmla="*/ 84 w 98"/>
                  <a:gd name="T15" fmla="*/ 32 h 59"/>
                  <a:gd name="T16" fmla="*/ 87 w 98"/>
                  <a:gd name="T17" fmla="*/ 26 h 59"/>
                  <a:gd name="T18" fmla="*/ 89 w 98"/>
                  <a:gd name="T19" fmla="*/ 22 h 59"/>
                  <a:gd name="T20" fmla="*/ 95 w 98"/>
                  <a:gd name="T21" fmla="*/ 18 h 59"/>
                  <a:gd name="T22" fmla="*/ 98 w 98"/>
                  <a:gd name="T23" fmla="*/ 16 h 59"/>
                  <a:gd name="T24" fmla="*/ 98 w 98"/>
                  <a:gd name="T25" fmla="*/ 4 h 59"/>
                  <a:gd name="T26" fmla="*/ 95 w 98"/>
                  <a:gd name="T27" fmla="*/ 4 h 59"/>
                  <a:gd name="T28" fmla="*/ 91 w 98"/>
                  <a:gd name="T29" fmla="*/ 2 h 59"/>
                  <a:gd name="T30" fmla="*/ 89 w 98"/>
                  <a:gd name="T31" fmla="*/ 0 h 59"/>
                  <a:gd name="T32" fmla="*/ 87 w 98"/>
                  <a:gd name="T33" fmla="*/ 0 h 59"/>
                  <a:gd name="T34" fmla="*/ 82 w 98"/>
                  <a:gd name="T35" fmla="*/ 0 h 59"/>
                  <a:gd name="T36" fmla="*/ 75 w 98"/>
                  <a:gd name="T37" fmla="*/ 0 h 59"/>
                  <a:gd name="T38" fmla="*/ 69 w 98"/>
                  <a:gd name="T39" fmla="*/ 2 h 59"/>
                  <a:gd name="T40" fmla="*/ 64 w 98"/>
                  <a:gd name="T41" fmla="*/ 4 h 59"/>
                  <a:gd name="T42" fmla="*/ 64 w 98"/>
                  <a:gd name="T43" fmla="*/ 6 h 59"/>
                  <a:gd name="T44" fmla="*/ 62 w 98"/>
                  <a:gd name="T45" fmla="*/ 6 h 59"/>
                  <a:gd name="T46" fmla="*/ 60 w 98"/>
                  <a:gd name="T47" fmla="*/ 6 h 59"/>
                  <a:gd name="T48" fmla="*/ 58 w 98"/>
                  <a:gd name="T49" fmla="*/ 4 h 59"/>
                  <a:gd name="T50" fmla="*/ 53 w 98"/>
                  <a:gd name="T51" fmla="*/ 4 h 59"/>
                  <a:gd name="T52" fmla="*/ 46 w 98"/>
                  <a:gd name="T53" fmla="*/ 6 h 59"/>
                  <a:gd name="T54" fmla="*/ 40 w 98"/>
                  <a:gd name="T55" fmla="*/ 6 h 59"/>
                  <a:gd name="T56" fmla="*/ 42 w 98"/>
                  <a:gd name="T57" fmla="*/ 12 h 59"/>
                  <a:gd name="T58" fmla="*/ 40 w 98"/>
                  <a:gd name="T59" fmla="*/ 12 h 59"/>
                  <a:gd name="T60" fmla="*/ 33 w 98"/>
                  <a:gd name="T61" fmla="*/ 10 h 59"/>
                  <a:gd name="T62" fmla="*/ 26 w 98"/>
                  <a:gd name="T63" fmla="*/ 10 h 59"/>
                  <a:gd name="T64" fmla="*/ 22 w 98"/>
                  <a:gd name="T65" fmla="*/ 10 h 59"/>
                  <a:gd name="T66" fmla="*/ 15 w 98"/>
                  <a:gd name="T67" fmla="*/ 8 h 59"/>
                  <a:gd name="T68" fmla="*/ 11 w 98"/>
                  <a:gd name="T69" fmla="*/ 6 h 59"/>
                  <a:gd name="T70" fmla="*/ 9 w 98"/>
                  <a:gd name="T71" fmla="*/ 6 h 59"/>
                  <a:gd name="T72" fmla="*/ 9 w 98"/>
                  <a:gd name="T73" fmla="*/ 8 h 59"/>
                  <a:gd name="T74" fmla="*/ 9 w 98"/>
                  <a:gd name="T75" fmla="*/ 10 h 59"/>
                  <a:gd name="T76" fmla="*/ 9 w 98"/>
                  <a:gd name="T77" fmla="*/ 16 h 59"/>
                  <a:gd name="T78" fmla="*/ 6 w 98"/>
                  <a:gd name="T79" fmla="*/ 18 h 59"/>
                  <a:gd name="T80" fmla="*/ 4 w 98"/>
                  <a:gd name="T81" fmla="*/ 18 h 59"/>
                  <a:gd name="T82" fmla="*/ 2 w 98"/>
                  <a:gd name="T83" fmla="*/ 18 h 59"/>
                  <a:gd name="T84" fmla="*/ 2 w 98"/>
                  <a:gd name="T85" fmla="*/ 20 h 59"/>
                  <a:gd name="T86" fmla="*/ 0 w 98"/>
                  <a:gd name="T87" fmla="*/ 22 h 59"/>
                  <a:gd name="T88" fmla="*/ 2 w 98"/>
                  <a:gd name="T89" fmla="*/ 24 h 59"/>
                  <a:gd name="T90" fmla="*/ 4 w 98"/>
                  <a:gd name="T91" fmla="*/ 28 h 59"/>
                  <a:gd name="T92" fmla="*/ 2 w 98"/>
                  <a:gd name="T93" fmla="*/ 32 h 59"/>
                  <a:gd name="T94" fmla="*/ 6 w 98"/>
                  <a:gd name="T95" fmla="*/ 34 h 59"/>
                  <a:gd name="T96" fmla="*/ 11 w 98"/>
                  <a:gd name="T97" fmla="*/ 38 h 59"/>
                  <a:gd name="T98" fmla="*/ 11 w 98"/>
                  <a:gd name="T99" fmla="*/ 39 h 59"/>
                  <a:gd name="T100" fmla="*/ 15 w 98"/>
                  <a:gd name="T101" fmla="*/ 45 h 59"/>
                  <a:gd name="T102" fmla="*/ 22 w 98"/>
                  <a:gd name="T103" fmla="*/ 51 h 59"/>
                  <a:gd name="T104" fmla="*/ 26 w 98"/>
                  <a:gd name="T105" fmla="*/ 55 h 59"/>
                  <a:gd name="T106" fmla="*/ 33 w 98"/>
                  <a:gd name="T107" fmla="*/ 57 h 59"/>
                  <a:gd name="T108" fmla="*/ 40 w 98"/>
                  <a:gd name="T109" fmla="*/ 59 h 59"/>
                  <a:gd name="T110" fmla="*/ 42 w 98"/>
                  <a:gd name="T111" fmla="*/ 59 h 59"/>
                  <a:gd name="T112" fmla="*/ 44 w 98"/>
                  <a:gd name="T113" fmla="*/ 57 h 59"/>
                  <a:gd name="T114" fmla="*/ 49 w 98"/>
                  <a:gd name="T115" fmla="*/ 57 h 59"/>
                  <a:gd name="T116" fmla="*/ 51 w 98"/>
                  <a:gd name="T117" fmla="*/ 55 h 59"/>
                  <a:gd name="T118" fmla="*/ 55 w 98"/>
                  <a:gd name="T119" fmla="*/ 51 h 59"/>
                  <a:gd name="T120" fmla="*/ 62 w 98"/>
                  <a:gd name="T121" fmla="*/ 51 h 59"/>
                  <a:gd name="T122" fmla="*/ 69 w 98"/>
                  <a:gd name="T12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59">
                    <a:moveTo>
                      <a:pt x="69" y="51"/>
                    </a:moveTo>
                    <a:lnTo>
                      <a:pt x="69" y="51"/>
                    </a:lnTo>
                    <a:lnTo>
                      <a:pt x="73" y="51"/>
                    </a:lnTo>
                    <a:lnTo>
                      <a:pt x="75" y="49"/>
                    </a:lnTo>
                    <a:lnTo>
                      <a:pt x="78" y="47"/>
                    </a:lnTo>
                    <a:lnTo>
                      <a:pt x="82" y="43"/>
                    </a:lnTo>
                    <a:lnTo>
                      <a:pt x="84" y="38"/>
                    </a:lnTo>
                    <a:lnTo>
                      <a:pt x="84" y="32"/>
                    </a:lnTo>
                    <a:lnTo>
                      <a:pt x="87" y="26"/>
                    </a:lnTo>
                    <a:lnTo>
                      <a:pt x="89" y="22"/>
                    </a:lnTo>
                    <a:lnTo>
                      <a:pt x="95" y="18"/>
                    </a:lnTo>
                    <a:lnTo>
                      <a:pt x="98" y="16"/>
                    </a:lnTo>
                    <a:lnTo>
                      <a:pt x="98" y="4"/>
                    </a:lnTo>
                    <a:lnTo>
                      <a:pt x="95" y="4"/>
                    </a:lnTo>
                    <a:lnTo>
                      <a:pt x="91" y="2"/>
                    </a:lnTo>
                    <a:lnTo>
                      <a:pt x="89" y="0"/>
                    </a:lnTo>
                    <a:lnTo>
                      <a:pt x="87" y="0"/>
                    </a:lnTo>
                    <a:lnTo>
                      <a:pt x="82" y="0"/>
                    </a:lnTo>
                    <a:lnTo>
                      <a:pt x="75" y="0"/>
                    </a:lnTo>
                    <a:lnTo>
                      <a:pt x="69" y="2"/>
                    </a:lnTo>
                    <a:lnTo>
                      <a:pt x="64" y="4"/>
                    </a:lnTo>
                    <a:lnTo>
                      <a:pt x="64" y="6"/>
                    </a:lnTo>
                    <a:lnTo>
                      <a:pt x="62" y="6"/>
                    </a:lnTo>
                    <a:lnTo>
                      <a:pt x="60" y="6"/>
                    </a:lnTo>
                    <a:lnTo>
                      <a:pt x="58" y="4"/>
                    </a:lnTo>
                    <a:lnTo>
                      <a:pt x="53" y="4"/>
                    </a:lnTo>
                    <a:lnTo>
                      <a:pt x="46" y="6"/>
                    </a:lnTo>
                    <a:lnTo>
                      <a:pt x="40" y="6"/>
                    </a:lnTo>
                    <a:lnTo>
                      <a:pt x="42" y="12"/>
                    </a:lnTo>
                    <a:lnTo>
                      <a:pt x="40" y="12"/>
                    </a:lnTo>
                    <a:lnTo>
                      <a:pt x="33" y="10"/>
                    </a:lnTo>
                    <a:lnTo>
                      <a:pt x="26" y="10"/>
                    </a:lnTo>
                    <a:lnTo>
                      <a:pt x="22" y="10"/>
                    </a:lnTo>
                    <a:lnTo>
                      <a:pt x="15" y="8"/>
                    </a:lnTo>
                    <a:lnTo>
                      <a:pt x="11" y="6"/>
                    </a:lnTo>
                    <a:lnTo>
                      <a:pt x="9" y="6"/>
                    </a:lnTo>
                    <a:lnTo>
                      <a:pt x="9" y="8"/>
                    </a:lnTo>
                    <a:lnTo>
                      <a:pt x="9" y="10"/>
                    </a:lnTo>
                    <a:lnTo>
                      <a:pt x="9" y="16"/>
                    </a:lnTo>
                    <a:lnTo>
                      <a:pt x="6" y="18"/>
                    </a:lnTo>
                    <a:lnTo>
                      <a:pt x="4" y="18"/>
                    </a:lnTo>
                    <a:lnTo>
                      <a:pt x="2" y="18"/>
                    </a:lnTo>
                    <a:lnTo>
                      <a:pt x="2" y="20"/>
                    </a:lnTo>
                    <a:lnTo>
                      <a:pt x="0" y="22"/>
                    </a:lnTo>
                    <a:lnTo>
                      <a:pt x="2" y="24"/>
                    </a:lnTo>
                    <a:lnTo>
                      <a:pt x="4" y="28"/>
                    </a:lnTo>
                    <a:lnTo>
                      <a:pt x="2" y="32"/>
                    </a:lnTo>
                    <a:lnTo>
                      <a:pt x="6" y="34"/>
                    </a:lnTo>
                    <a:lnTo>
                      <a:pt x="11" y="38"/>
                    </a:lnTo>
                    <a:lnTo>
                      <a:pt x="11" y="39"/>
                    </a:lnTo>
                    <a:lnTo>
                      <a:pt x="15" y="45"/>
                    </a:lnTo>
                    <a:lnTo>
                      <a:pt x="22" y="51"/>
                    </a:lnTo>
                    <a:lnTo>
                      <a:pt x="26" y="55"/>
                    </a:lnTo>
                    <a:lnTo>
                      <a:pt x="33" y="57"/>
                    </a:lnTo>
                    <a:lnTo>
                      <a:pt x="40" y="59"/>
                    </a:lnTo>
                    <a:lnTo>
                      <a:pt x="42" y="59"/>
                    </a:lnTo>
                    <a:lnTo>
                      <a:pt x="44" y="57"/>
                    </a:lnTo>
                    <a:lnTo>
                      <a:pt x="49" y="57"/>
                    </a:lnTo>
                    <a:lnTo>
                      <a:pt x="51" y="55"/>
                    </a:lnTo>
                    <a:lnTo>
                      <a:pt x="55" y="51"/>
                    </a:lnTo>
                    <a:lnTo>
                      <a:pt x="62" y="51"/>
                    </a:lnTo>
                    <a:lnTo>
                      <a:pt x="69" y="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9" name="Freeform 1110"/>
              <p:cNvSpPr>
                <a:spLocks/>
              </p:cNvSpPr>
              <p:nvPr/>
            </p:nvSpPr>
            <p:spPr bwMode="auto">
              <a:xfrm>
                <a:off x="2946" y="1639"/>
                <a:ext cx="98" cy="59"/>
              </a:xfrm>
              <a:custGeom>
                <a:avLst/>
                <a:gdLst>
                  <a:gd name="T0" fmla="*/ 69 w 98"/>
                  <a:gd name="T1" fmla="*/ 51 h 59"/>
                  <a:gd name="T2" fmla="*/ 69 w 98"/>
                  <a:gd name="T3" fmla="*/ 51 h 59"/>
                  <a:gd name="T4" fmla="*/ 73 w 98"/>
                  <a:gd name="T5" fmla="*/ 51 h 59"/>
                  <a:gd name="T6" fmla="*/ 75 w 98"/>
                  <a:gd name="T7" fmla="*/ 49 h 59"/>
                  <a:gd name="T8" fmla="*/ 78 w 98"/>
                  <a:gd name="T9" fmla="*/ 47 h 59"/>
                  <a:gd name="T10" fmla="*/ 82 w 98"/>
                  <a:gd name="T11" fmla="*/ 43 h 59"/>
                  <a:gd name="T12" fmla="*/ 84 w 98"/>
                  <a:gd name="T13" fmla="*/ 38 h 59"/>
                  <a:gd name="T14" fmla="*/ 84 w 98"/>
                  <a:gd name="T15" fmla="*/ 32 h 59"/>
                  <a:gd name="T16" fmla="*/ 87 w 98"/>
                  <a:gd name="T17" fmla="*/ 26 h 59"/>
                  <a:gd name="T18" fmla="*/ 89 w 98"/>
                  <a:gd name="T19" fmla="*/ 22 h 59"/>
                  <a:gd name="T20" fmla="*/ 95 w 98"/>
                  <a:gd name="T21" fmla="*/ 18 h 59"/>
                  <a:gd name="T22" fmla="*/ 98 w 98"/>
                  <a:gd name="T23" fmla="*/ 16 h 59"/>
                  <a:gd name="T24" fmla="*/ 98 w 98"/>
                  <a:gd name="T25" fmla="*/ 4 h 59"/>
                  <a:gd name="T26" fmla="*/ 95 w 98"/>
                  <a:gd name="T27" fmla="*/ 4 h 59"/>
                  <a:gd name="T28" fmla="*/ 91 w 98"/>
                  <a:gd name="T29" fmla="*/ 2 h 59"/>
                  <a:gd name="T30" fmla="*/ 89 w 98"/>
                  <a:gd name="T31" fmla="*/ 0 h 59"/>
                  <a:gd name="T32" fmla="*/ 87 w 98"/>
                  <a:gd name="T33" fmla="*/ 0 h 59"/>
                  <a:gd name="T34" fmla="*/ 82 w 98"/>
                  <a:gd name="T35" fmla="*/ 0 h 59"/>
                  <a:gd name="T36" fmla="*/ 75 w 98"/>
                  <a:gd name="T37" fmla="*/ 0 h 59"/>
                  <a:gd name="T38" fmla="*/ 69 w 98"/>
                  <a:gd name="T39" fmla="*/ 2 h 59"/>
                  <a:gd name="T40" fmla="*/ 64 w 98"/>
                  <a:gd name="T41" fmla="*/ 4 h 59"/>
                  <a:gd name="T42" fmla="*/ 64 w 98"/>
                  <a:gd name="T43" fmla="*/ 6 h 59"/>
                  <a:gd name="T44" fmla="*/ 62 w 98"/>
                  <a:gd name="T45" fmla="*/ 6 h 59"/>
                  <a:gd name="T46" fmla="*/ 60 w 98"/>
                  <a:gd name="T47" fmla="*/ 6 h 59"/>
                  <a:gd name="T48" fmla="*/ 58 w 98"/>
                  <a:gd name="T49" fmla="*/ 4 h 59"/>
                  <a:gd name="T50" fmla="*/ 53 w 98"/>
                  <a:gd name="T51" fmla="*/ 4 h 59"/>
                  <a:gd name="T52" fmla="*/ 46 w 98"/>
                  <a:gd name="T53" fmla="*/ 6 h 59"/>
                  <a:gd name="T54" fmla="*/ 40 w 98"/>
                  <a:gd name="T55" fmla="*/ 6 h 59"/>
                  <a:gd name="T56" fmla="*/ 42 w 98"/>
                  <a:gd name="T57" fmla="*/ 12 h 59"/>
                  <a:gd name="T58" fmla="*/ 40 w 98"/>
                  <a:gd name="T59" fmla="*/ 12 h 59"/>
                  <a:gd name="T60" fmla="*/ 33 w 98"/>
                  <a:gd name="T61" fmla="*/ 10 h 59"/>
                  <a:gd name="T62" fmla="*/ 26 w 98"/>
                  <a:gd name="T63" fmla="*/ 10 h 59"/>
                  <a:gd name="T64" fmla="*/ 22 w 98"/>
                  <a:gd name="T65" fmla="*/ 10 h 59"/>
                  <a:gd name="T66" fmla="*/ 15 w 98"/>
                  <a:gd name="T67" fmla="*/ 8 h 59"/>
                  <a:gd name="T68" fmla="*/ 11 w 98"/>
                  <a:gd name="T69" fmla="*/ 6 h 59"/>
                  <a:gd name="T70" fmla="*/ 9 w 98"/>
                  <a:gd name="T71" fmla="*/ 6 h 59"/>
                  <a:gd name="T72" fmla="*/ 9 w 98"/>
                  <a:gd name="T73" fmla="*/ 8 h 59"/>
                  <a:gd name="T74" fmla="*/ 9 w 98"/>
                  <a:gd name="T75" fmla="*/ 10 h 59"/>
                  <a:gd name="T76" fmla="*/ 9 w 98"/>
                  <a:gd name="T77" fmla="*/ 16 h 59"/>
                  <a:gd name="T78" fmla="*/ 6 w 98"/>
                  <a:gd name="T79" fmla="*/ 18 h 59"/>
                  <a:gd name="T80" fmla="*/ 4 w 98"/>
                  <a:gd name="T81" fmla="*/ 18 h 59"/>
                  <a:gd name="T82" fmla="*/ 2 w 98"/>
                  <a:gd name="T83" fmla="*/ 18 h 59"/>
                  <a:gd name="T84" fmla="*/ 2 w 98"/>
                  <a:gd name="T85" fmla="*/ 20 h 59"/>
                  <a:gd name="T86" fmla="*/ 0 w 98"/>
                  <a:gd name="T87" fmla="*/ 22 h 59"/>
                  <a:gd name="T88" fmla="*/ 2 w 98"/>
                  <a:gd name="T89" fmla="*/ 24 h 59"/>
                  <a:gd name="T90" fmla="*/ 4 w 98"/>
                  <a:gd name="T91" fmla="*/ 28 h 59"/>
                  <a:gd name="T92" fmla="*/ 2 w 98"/>
                  <a:gd name="T93" fmla="*/ 32 h 59"/>
                  <a:gd name="T94" fmla="*/ 6 w 98"/>
                  <a:gd name="T95" fmla="*/ 34 h 59"/>
                  <a:gd name="T96" fmla="*/ 11 w 98"/>
                  <a:gd name="T97" fmla="*/ 38 h 59"/>
                  <a:gd name="T98" fmla="*/ 11 w 98"/>
                  <a:gd name="T99" fmla="*/ 39 h 59"/>
                  <a:gd name="T100" fmla="*/ 15 w 98"/>
                  <a:gd name="T101" fmla="*/ 45 h 59"/>
                  <a:gd name="T102" fmla="*/ 22 w 98"/>
                  <a:gd name="T103" fmla="*/ 51 h 59"/>
                  <a:gd name="T104" fmla="*/ 26 w 98"/>
                  <a:gd name="T105" fmla="*/ 55 h 59"/>
                  <a:gd name="T106" fmla="*/ 33 w 98"/>
                  <a:gd name="T107" fmla="*/ 57 h 59"/>
                  <a:gd name="T108" fmla="*/ 40 w 98"/>
                  <a:gd name="T109" fmla="*/ 59 h 59"/>
                  <a:gd name="T110" fmla="*/ 42 w 98"/>
                  <a:gd name="T111" fmla="*/ 59 h 59"/>
                  <a:gd name="T112" fmla="*/ 44 w 98"/>
                  <a:gd name="T113" fmla="*/ 57 h 59"/>
                  <a:gd name="T114" fmla="*/ 49 w 98"/>
                  <a:gd name="T115" fmla="*/ 57 h 59"/>
                  <a:gd name="T116" fmla="*/ 51 w 98"/>
                  <a:gd name="T117" fmla="*/ 55 h 59"/>
                  <a:gd name="T118" fmla="*/ 55 w 98"/>
                  <a:gd name="T119" fmla="*/ 51 h 59"/>
                  <a:gd name="T120" fmla="*/ 62 w 98"/>
                  <a:gd name="T121" fmla="*/ 51 h 59"/>
                  <a:gd name="T122" fmla="*/ 69 w 98"/>
                  <a:gd name="T12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59">
                    <a:moveTo>
                      <a:pt x="69" y="51"/>
                    </a:moveTo>
                    <a:lnTo>
                      <a:pt x="69" y="51"/>
                    </a:lnTo>
                    <a:lnTo>
                      <a:pt x="73" y="51"/>
                    </a:lnTo>
                    <a:lnTo>
                      <a:pt x="75" y="49"/>
                    </a:lnTo>
                    <a:lnTo>
                      <a:pt x="78" y="47"/>
                    </a:lnTo>
                    <a:lnTo>
                      <a:pt x="82" y="43"/>
                    </a:lnTo>
                    <a:lnTo>
                      <a:pt x="84" y="38"/>
                    </a:lnTo>
                    <a:lnTo>
                      <a:pt x="84" y="32"/>
                    </a:lnTo>
                    <a:lnTo>
                      <a:pt x="87" y="26"/>
                    </a:lnTo>
                    <a:lnTo>
                      <a:pt x="89" y="22"/>
                    </a:lnTo>
                    <a:lnTo>
                      <a:pt x="95" y="18"/>
                    </a:lnTo>
                    <a:lnTo>
                      <a:pt x="98" y="16"/>
                    </a:lnTo>
                    <a:lnTo>
                      <a:pt x="98" y="4"/>
                    </a:lnTo>
                    <a:lnTo>
                      <a:pt x="95" y="4"/>
                    </a:lnTo>
                    <a:lnTo>
                      <a:pt x="91" y="2"/>
                    </a:lnTo>
                    <a:lnTo>
                      <a:pt x="89" y="0"/>
                    </a:lnTo>
                    <a:lnTo>
                      <a:pt x="87" y="0"/>
                    </a:lnTo>
                    <a:lnTo>
                      <a:pt x="82" y="0"/>
                    </a:lnTo>
                    <a:lnTo>
                      <a:pt x="75" y="0"/>
                    </a:lnTo>
                    <a:lnTo>
                      <a:pt x="69" y="2"/>
                    </a:lnTo>
                    <a:lnTo>
                      <a:pt x="64" y="4"/>
                    </a:lnTo>
                    <a:lnTo>
                      <a:pt x="64" y="6"/>
                    </a:lnTo>
                    <a:lnTo>
                      <a:pt x="62" y="6"/>
                    </a:lnTo>
                    <a:lnTo>
                      <a:pt x="60" y="6"/>
                    </a:lnTo>
                    <a:lnTo>
                      <a:pt x="58" y="4"/>
                    </a:lnTo>
                    <a:lnTo>
                      <a:pt x="53" y="4"/>
                    </a:lnTo>
                    <a:lnTo>
                      <a:pt x="46" y="6"/>
                    </a:lnTo>
                    <a:lnTo>
                      <a:pt x="40" y="6"/>
                    </a:lnTo>
                    <a:lnTo>
                      <a:pt x="42" y="12"/>
                    </a:lnTo>
                    <a:lnTo>
                      <a:pt x="40" y="12"/>
                    </a:lnTo>
                    <a:lnTo>
                      <a:pt x="33" y="10"/>
                    </a:lnTo>
                    <a:lnTo>
                      <a:pt x="26" y="10"/>
                    </a:lnTo>
                    <a:lnTo>
                      <a:pt x="22" y="10"/>
                    </a:lnTo>
                    <a:lnTo>
                      <a:pt x="15" y="8"/>
                    </a:lnTo>
                    <a:lnTo>
                      <a:pt x="11" y="6"/>
                    </a:lnTo>
                    <a:lnTo>
                      <a:pt x="9" y="6"/>
                    </a:lnTo>
                    <a:lnTo>
                      <a:pt x="9" y="8"/>
                    </a:lnTo>
                    <a:lnTo>
                      <a:pt x="9" y="10"/>
                    </a:lnTo>
                    <a:lnTo>
                      <a:pt x="9" y="16"/>
                    </a:lnTo>
                    <a:lnTo>
                      <a:pt x="6" y="18"/>
                    </a:lnTo>
                    <a:lnTo>
                      <a:pt x="4" y="18"/>
                    </a:lnTo>
                    <a:lnTo>
                      <a:pt x="2" y="18"/>
                    </a:lnTo>
                    <a:lnTo>
                      <a:pt x="2" y="20"/>
                    </a:lnTo>
                    <a:lnTo>
                      <a:pt x="0" y="22"/>
                    </a:lnTo>
                    <a:lnTo>
                      <a:pt x="2" y="24"/>
                    </a:lnTo>
                    <a:lnTo>
                      <a:pt x="4" y="28"/>
                    </a:lnTo>
                    <a:lnTo>
                      <a:pt x="2" y="32"/>
                    </a:lnTo>
                    <a:lnTo>
                      <a:pt x="6" y="34"/>
                    </a:lnTo>
                    <a:lnTo>
                      <a:pt x="11" y="38"/>
                    </a:lnTo>
                    <a:lnTo>
                      <a:pt x="11" y="39"/>
                    </a:lnTo>
                    <a:lnTo>
                      <a:pt x="15" y="45"/>
                    </a:lnTo>
                    <a:lnTo>
                      <a:pt x="22" y="51"/>
                    </a:lnTo>
                    <a:lnTo>
                      <a:pt x="26" y="55"/>
                    </a:lnTo>
                    <a:lnTo>
                      <a:pt x="33" y="57"/>
                    </a:lnTo>
                    <a:lnTo>
                      <a:pt x="40" y="59"/>
                    </a:lnTo>
                    <a:lnTo>
                      <a:pt x="42" y="59"/>
                    </a:lnTo>
                    <a:lnTo>
                      <a:pt x="44" y="57"/>
                    </a:lnTo>
                    <a:lnTo>
                      <a:pt x="49" y="57"/>
                    </a:lnTo>
                    <a:lnTo>
                      <a:pt x="51" y="55"/>
                    </a:lnTo>
                    <a:lnTo>
                      <a:pt x="55" y="51"/>
                    </a:lnTo>
                    <a:lnTo>
                      <a:pt x="62" y="51"/>
                    </a:lnTo>
                    <a:lnTo>
                      <a:pt x="69" y="5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8" name="Group 1114"/>
            <p:cNvGrpSpPr>
              <a:grpSpLocks/>
            </p:cNvGrpSpPr>
            <p:nvPr/>
          </p:nvGrpSpPr>
          <p:grpSpPr bwMode="auto">
            <a:xfrm>
              <a:off x="2484" y="2230"/>
              <a:ext cx="41" cy="27"/>
              <a:chOff x="2484" y="2230"/>
              <a:chExt cx="41" cy="27"/>
            </a:xfrm>
            <a:grpFill/>
          </p:grpSpPr>
          <p:sp>
            <p:nvSpPr>
              <p:cNvPr id="2736" name="Freeform 1112"/>
              <p:cNvSpPr>
                <a:spLocks/>
              </p:cNvSpPr>
              <p:nvPr/>
            </p:nvSpPr>
            <p:spPr bwMode="auto">
              <a:xfrm>
                <a:off x="2484" y="2230"/>
                <a:ext cx="41" cy="27"/>
              </a:xfrm>
              <a:custGeom>
                <a:avLst/>
                <a:gdLst>
                  <a:gd name="T0" fmla="*/ 2 w 41"/>
                  <a:gd name="T1" fmla="*/ 7 h 27"/>
                  <a:gd name="T2" fmla="*/ 2 w 41"/>
                  <a:gd name="T3" fmla="*/ 11 h 27"/>
                  <a:gd name="T4" fmla="*/ 7 w 41"/>
                  <a:gd name="T5" fmla="*/ 13 h 27"/>
                  <a:gd name="T6" fmla="*/ 11 w 41"/>
                  <a:gd name="T7" fmla="*/ 15 h 27"/>
                  <a:gd name="T8" fmla="*/ 14 w 41"/>
                  <a:gd name="T9" fmla="*/ 21 h 27"/>
                  <a:gd name="T10" fmla="*/ 14 w 41"/>
                  <a:gd name="T11" fmla="*/ 25 h 27"/>
                  <a:gd name="T12" fmla="*/ 18 w 41"/>
                  <a:gd name="T13" fmla="*/ 25 h 27"/>
                  <a:gd name="T14" fmla="*/ 21 w 41"/>
                  <a:gd name="T15" fmla="*/ 25 h 27"/>
                  <a:gd name="T16" fmla="*/ 23 w 41"/>
                  <a:gd name="T17" fmla="*/ 27 h 27"/>
                  <a:gd name="T18" fmla="*/ 23 w 41"/>
                  <a:gd name="T19" fmla="*/ 25 h 27"/>
                  <a:gd name="T20" fmla="*/ 25 w 41"/>
                  <a:gd name="T21" fmla="*/ 23 h 27"/>
                  <a:gd name="T22" fmla="*/ 25 w 41"/>
                  <a:gd name="T23" fmla="*/ 21 h 27"/>
                  <a:gd name="T24" fmla="*/ 30 w 41"/>
                  <a:gd name="T25" fmla="*/ 21 h 27"/>
                  <a:gd name="T26" fmla="*/ 34 w 41"/>
                  <a:gd name="T27" fmla="*/ 19 h 27"/>
                  <a:gd name="T28" fmla="*/ 37 w 41"/>
                  <a:gd name="T29" fmla="*/ 17 h 27"/>
                  <a:gd name="T30" fmla="*/ 39 w 41"/>
                  <a:gd name="T31" fmla="*/ 15 h 27"/>
                  <a:gd name="T32" fmla="*/ 39 w 41"/>
                  <a:gd name="T33" fmla="*/ 13 h 27"/>
                  <a:gd name="T34" fmla="*/ 37 w 41"/>
                  <a:gd name="T35" fmla="*/ 11 h 27"/>
                  <a:gd name="T36" fmla="*/ 37 w 41"/>
                  <a:gd name="T37" fmla="*/ 9 h 27"/>
                  <a:gd name="T38" fmla="*/ 39 w 41"/>
                  <a:gd name="T39" fmla="*/ 7 h 27"/>
                  <a:gd name="T40" fmla="*/ 41 w 41"/>
                  <a:gd name="T41" fmla="*/ 7 h 27"/>
                  <a:gd name="T42" fmla="*/ 41 w 41"/>
                  <a:gd name="T43" fmla="*/ 3 h 27"/>
                  <a:gd name="T44" fmla="*/ 39 w 41"/>
                  <a:gd name="T45" fmla="*/ 2 h 27"/>
                  <a:gd name="T46" fmla="*/ 27 w 41"/>
                  <a:gd name="T47" fmla="*/ 0 h 27"/>
                  <a:gd name="T48" fmla="*/ 18 w 41"/>
                  <a:gd name="T49" fmla="*/ 0 h 27"/>
                  <a:gd name="T50" fmla="*/ 9 w 41"/>
                  <a:gd name="T51" fmla="*/ 3 h 27"/>
                  <a:gd name="T52" fmla="*/ 0 w 41"/>
                  <a:gd name="T53" fmla="*/ 5 h 27"/>
                  <a:gd name="T54" fmla="*/ 2 w 41"/>
                  <a:gd name="T5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27">
                    <a:moveTo>
                      <a:pt x="2" y="7"/>
                    </a:moveTo>
                    <a:lnTo>
                      <a:pt x="2" y="11"/>
                    </a:lnTo>
                    <a:lnTo>
                      <a:pt x="7" y="13"/>
                    </a:lnTo>
                    <a:lnTo>
                      <a:pt x="11" y="15"/>
                    </a:lnTo>
                    <a:lnTo>
                      <a:pt x="14" y="21"/>
                    </a:lnTo>
                    <a:lnTo>
                      <a:pt x="14" y="25"/>
                    </a:lnTo>
                    <a:lnTo>
                      <a:pt x="18" y="25"/>
                    </a:lnTo>
                    <a:lnTo>
                      <a:pt x="21" y="25"/>
                    </a:lnTo>
                    <a:lnTo>
                      <a:pt x="23" y="27"/>
                    </a:lnTo>
                    <a:lnTo>
                      <a:pt x="23" y="25"/>
                    </a:lnTo>
                    <a:lnTo>
                      <a:pt x="25" y="23"/>
                    </a:lnTo>
                    <a:lnTo>
                      <a:pt x="25" y="21"/>
                    </a:lnTo>
                    <a:lnTo>
                      <a:pt x="30" y="21"/>
                    </a:lnTo>
                    <a:lnTo>
                      <a:pt x="34" y="19"/>
                    </a:lnTo>
                    <a:lnTo>
                      <a:pt x="37" y="17"/>
                    </a:lnTo>
                    <a:lnTo>
                      <a:pt x="39" y="15"/>
                    </a:lnTo>
                    <a:lnTo>
                      <a:pt x="39" y="13"/>
                    </a:lnTo>
                    <a:lnTo>
                      <a:pt x="37" y="11"/>
                    </a:lnTo>
                    <a:lnTo>
                      <a:pt x="37" y="9"/>
                    </a:lnTo>
                    <a:lnTo>
                      <a:pt x="39" y="7"/>
                    </a:lnTo>
                    <a:lnTo>
                      <a:pt x="41" y="7"/>
                    </a:lnTo>
                    <a:lnTo>
                      <a:pt x="41" y="3"/>
                    </a:lnTo>
                    <a:lnTo>
                      <a:pt x="39" y="2"/>
                    </a:lnTo>
                    <a:lnTo>
                      <a:pt x="27" y="0"/>
                    </a:lnTo>
                    <a:lnTo>
                      <a:pt x="18" y="0"/>
                    </a:lnTo>
                    <a:lnTo>
                      <a:pt x="9" y="3"/>
                    </a:lnTo>
                    <a:lnTo>
                      <a:pt x="0" y="5"/>
                    </a:lnTo>
                    <a:lnTo>
                      <a:pt x="2"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7" name="Freeform 1113"/>
              <p:cNvSpPr>
                <a:spLocks/>
              </p:cNvSpPr>
              <p:nvPr/>
            </p:nvSpPr>
            <p:spPr bwMode="auto">
              <a:xfrm>
                <a:off x="2484" y="2230"/>
                <a:ext cx="41" cy="27"/>
              </a:xfrm>
              <a:custGeom>
                <a:avLst/>
                <a:gdLst>
                  <a:gd name="T0" fmla="*/ 2 w 41"/>
                  <a:gd name="T1" fmla="*/ 7 h 27"/>
                  <a:gd name="T2" fmla="*/ 2 w 41"/>
                  <a:gd name="T3" fmla="*/ 11 h 27"/>
                  <a:gd name="T4" fmla="*/ 7 w 41"/>
                  <a:gd name="T5" fmla="*/ 13 h 27"/>
                  <a:gd name="T6" fmla="*/ 11 w 41"/>
                  <a:gd name="T7" fmla="*/ 15 h 27"/>
                  <a:gd name="T8" fmla="*/ 14 w 41"/>
                  <a:gd name="T9" fmla="*/ 21 h 27"/>
                  <a:gd name="T10" fmla="*/ 14 w 41"/>
                  <a:gd name="T11" fmla="*/ 25 h 27"/>
                  <a:gd name="T12" fmla="*/ 18 w 41"/>
                  <a:gd name="T13" fmla="*/ 25 h 27"/>
                  <a:gd name="T14" fmla="*/ 21 w 41"/>
                  <a:gd name="T15" fmla="*/ 25 h 27"/>
                  <a:gd name="T16" fmla="*/ 23 w 41"/>
                  <a:gd name="T17" fmla="*/ 27 h 27"/>
                  <a:gd name="T18" fmla="*/ 23 w 41"/>
                  <a:gd name="T19" fmla="*/ 25 h 27"/>
                  <a:gd name="T20" fmla="*/ 25 w 41"/>
                  <a:gd name="T21" fmla="*/ 23 h 27"/>
                  <a:gd name="T22" fmla="*/ 25 w 41"/>
                  <a:gd name="T23" fmla="*/ 21 h 27"/>
                  <a:gd name="T24" fmla="*/ 30 w 41"/>
                  <a:gd name="T25" fmla="*/ 21 h 27"/>
                  <a:gd name="T26" fmla="*/ 34 w 41"/>
                  <a:gd name="T27" fmla="*/ 19 h 27"/>
                  <a:gd name="T28" fmla="*/ 37 w 41"/>
                  <a:gd name="T29" fmla="*/ 17 h 27"/>
                  <a:gd name="T30" fmla="*/ 39 w 41"/>
                  <a:gd name="T31" fmla="*/ 15 h 27"/>
                  <a:gd name="T32" fmla="*/ 39 w 41"/>
                  <a:gd name="T33" fmla="*/ 13 h 27"/>
                  <a:gd name="T34" fmla="*/ 37 w 41"/>
                  <a:gd name="T35" fmla="*/ 11 h 27"/>
                  <a:gd name="T36" fmla="*/ 37 w 41"/>
                  <a:gd name="T37" fmla="*/ 9 h 27"/>
                  <a:gd name="T38" fmla="*/ 39 w 41"/>
                  <a:gd name="T39" fmla="*/ 7 h 27"/>
                  <a:gd name="T40" fmla="*/ 41 w 41"/>
                  <a:gd name="T41" fmla="*/ 7 h 27"/>
                  <a:gd name="T42" fmla="*/ 41 w 41"/>
                  <a:gd name="T43" fmla="*/ 3 h 27"/>
                  <a:gd name="T44" fmla="*/ 39 w 41"/>
                  <a:gd name="T45" fmla="*/ 2 h 27"/>
                  <a:gd name="T46" fmla="*/ 27 w 41"/>
                  <a:gd name="T47" fmla="*/ 0 h 27"/>
                  <a:gd name="T48" fmla="*/ 18 w 41"/>
                  <a:gd name="T49" fmla="*/ 0 h 27"/>
                  <a:gd name="T50" fmla="*/ 9 w 41"/>
                  <a:gd name="T51" fmla="*/ 3 h 27"/>
                  <a:gd name="T52" fmla="*/ 0 w 41"/>
                  <a:gd name="T53" fmla="*/ 5 h 27"/>
                  <a:gd name="T54" fmla="*/ 2 w 41"/>
                  <a:gd name="T5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27">
                    <a:moveTo>
                      <a:pt x="2" y="7"/>
                    </a:moveTo>
                    <a:lnTo>
                      <a:pt x="2" y="11"/>
                    </a:lnTo>
                    <a:lnTo>
                      <a:pt x="7" y="13"/>
                    </a:lnTo>
                    <a:lnTo>
                      <a:pt x="11" y="15"/>
                    </a:lnTo>
                    <a:lnTo>
                      <a:pt x="14" y="21"/>
                    </a:lnTo>
                    <a:lnTo>
                      <a:pt x="14" y="25"/>
                    </a:lnTo>
                    <a:lnTo>
                      <a:pt x="18" y="25"/>
                    </a:lnTo>
                    <a:lnTo>
                      <a:pt x="21" y="25"/>
                    </a:lnTo>
                    <a:lnTo>
                      <a:pt x="23" y="27"/>
                    </a:lnTo>
                    <a:lnTo>
                      <a:pt x="23" y="25"/>
                    </a:lnTo>
                    <a:lnTo>
                      <a:pt x="25" y="23"/>
                    </a:lnTo>
                    <a:lnTo>
                      <a:pt x="25" y="21"/>
                    </a:lnTo>
                    <a:lnTo>
                      <a:pt x="30" y="21"/>
                    </a:lnTo>
                    <a:lnTo>
                      <a:pt x="34" y="19"/>
                    </a:lnTo>
                    <a:lnTo>
                      <a:pt x="37" y="17"/>
                    </a:lnTo>
                    <a:lnTo>
                      <a:pt x="39" y="15"/>
                    </a:lnTo>
                    <a:lnTo>
                      <a:pt x="39" y="13"/>
                    </a:lnTo>
                    <a:lnTo>
                      <a:pt x="37" y="11"/>
                    </a:lnTo>
                    <a:lnTo>
                      <a:pt x="37" y="9"/>
                    </a:lnTo>
                    <a:lnTo>
                      <a:pt x="39" y="7"/>
                    </a:lnTo>
                    <a:lnTo>
                      <a:pt x="41" y="7"/>
                    </a:lnTo>
                    <a:lnTo>
                      <a:pt x="41" y="3"/>
                    </a:lnTo>
                    <a:lnTo>
                      <a:pt x="39" y="2"/>
                    </a:lnTo>
                    <a:lnTo>
                      <a:pt x="27" y="0"/>
                    </a:lnTo>
                    <a:lnTo>
                      <a:pt x="18" y="0"/>
                    </a:lnTo>
                    <a:lnTo>
                      <a:pt x="9" y="3"/>
                    </a:lnTo>
                    <a:lnTo>
                      <a:pt x="0" y="5"/>
                    </a:lnTo>
                    <a:lnTo>
                      <a:pt x="2"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79" name="Group 1117"/>
            <p:cNvGrpSpPr>
              <a:grpSpLocks/>
            </p:cNvGrpSpPr>
            <p:nvPr/>
          </p:nvGrpSpPr>
          <p:grpSpPr bwMode="auto">
            <a:xfrm>
              <a:off x="2507" y="2232"/>
              <a:ext cx="104" cy="81"/>
              <a:chOff x="2507" y="2232"/>
              <a:chExt cx="104" cy="81"/>
            </a:xfrm>
            <a:grpFill/>
          </p:grpSpPr>
          <p:sp>
            <p:nvSpPr>
              <p:cNvPr id="2734" name="Freeform 1115"/>
              <p:cNvSpPr>
                <a:spLocks/>
              </p:cNvSpPr>
              <p:nvPr/>
            </p:nvSpPr>
            <p:spPr bwMode="auto">
              <a:xfrm>
                <a:off x="2507" y="2232"/>
                <a:ext cx="104" cy="81"/>
              </a:xfrm>
              <a:custGeom>
                <a:avLst/>
                <a:gdLst>
                  <a:gd name="T0" fmla="*/ 20 w 104"/>
                  <a:gd name="T1" fmla="*/ 57 h 81"/>
                  <a:gd name="T2" fmla="*/ 24 w 104"/>
                  <a:gd name="T3" fmla="*/ 55 h 81"/>
                  <a:gd name="T4" fmla="*/ 28 w 104"/>
                  <a:gd name="T5" fmla="*/ 49 h 81"/>
                  <a:gd name="T6" fmla="*/ 33 w 104"/>
                  <a:gd name="T7" fmla="*/ 40 h 81"/>
                  <a:gd name="T8" fmla="*/ 37 w 104"/>
                  <a:gd name="T9" fmla="*/ 38 h 81"/>
                  <a:gd name="T10" fmla="*/ 48 w 104"/>
                  <a:gd name="T11" fmla="*/ 40 h 81"/>
                  <a:gd name="T12" fmla="*/ 55 w 104"/>
                  <a:gd name="T13" fmla="*/ 42 h 81"/>
                  <a:gd name="T14" fmla="*/ 55 w 104"/>
                  <a:gd name="T15" fmla="*/ 48 h 81"/>
                  <a:gd name="T16" fmla="*/ 60 w 104"/>
                  <a:gd name="T17" fmla="*/ 49 h 81"/>
                  <a:gd name="T18" fmla="*/ 64 w 104"/>
                  <a:gd name="T19" fmla="*/ 57 h 81"/>
                  <a:gd name="T20" fmla="*/ 62 w 104"/>
                  <a:gd name="T21" fmla="*/ 66 h 81"/>
                  <a:gd name="T22" fmla="*/ 69 w 104"/>
                  <a:gd name="T23" fmla="*/ 64 h 81"/>
                  <a:gd name="T24" fmla="*/ 75 w 104"/>
                  <a:gd name="T25" fmla="*/ 62 h 81"/>
                  <a:gd name="T26" fmla="*/ 80 w 104"/>
                  <a:gd name="T27" fmla="*/ 67 h 81"/>
                  <a:gd name="T28" fmla="*/ 80 w 104"/>
                  <a:gd name="T29" fmla="*/ 73 h 81"/>
                  <a:gd name="T30" fmla="*/ 80 w 104"/>
                  <a:gd name="T31" fmla="*/ 81 h 81"/>
                  <a:gd name="T32" fmla="*/ 89 w 104"/>
                  <a:gd name="T33" fmla="*/ 71 h 81"/>
                  <a:gd name="T34" fmla="*/ 95 w 104"/>
                  <a:gd name="T35" fmla="*/ 71 h 81"/>
                  <a:gd name="T36" fmla="*/ 95 w 104"/>
                  <a:gd name="T37" fmla="*/ 66 h 81"/>
                  <a:gd name="T38" fmla="*/ 100 w 104"/>
                  <a:gd name="T39" fmla="*/ 64 h 81"/>
                  <a:gd name="T40" fmla="*/ 104 w 104"/>
                  <a:gd name="T41" fmla="*/ 60 h 81"/>
                  <a:gd name="T42" fmla="*/ 100 w 104"/>
                  <a:gd name="T43" fmla="*/ 53 h 81"/>
                  <a:gd name="T44" fmla="*/ 100 w 104"/>
                  <a:gd name="T45" fmla="*/ 49 h 81"/>
                  <a:gd name="T46" fmla="*/ 102 w 104"/>
                  <a:gd name="T47" fmla="*/ 46 h 81"/>
                  <a:gd name="T48" fmla="*/ 95 w 104"/>
                  <a:gd name="T49" fmla="*/ 44 h 81"/>
                  <a:gd name="T50" fmla="*/ 91 w 104"/>
                  <a:gd name="T51" fmla="*/ 38 h 81"/>
                  <a:gd name="T52" fmla="*/ 86 w 104"/>
                  <a:gd name="T53" fmla="*/ 36 h 81"/>
                  <a:gd name="T54" fmla="*/ 80 w 104"/>
                  <a:gd name="T55" fmla="*/ 36 h 81"/>
                  <a:gd name="T56" fmla="*/ 89 w 104"/>
                  <a:gd name="T57" fmla="*/ 28 h 81"/>
                  <a:gd name="T58" fmla="*/ 82 w 104"/>
                  <a:gd name="T59" fmla="*/ 28 h 81"/>
                  <a:gd name="T60" fmla="*/ 82 w 104"/>
                  <a:gd name="T61" fmla="*/ 22 h 81"/>
                  <a:gd name="T62" fmla="*/ 77 w 104"/>
                  <a:gd name="T63" fmla="*/ 18 h 81"/>
                  <a:gd name="T64" fmla="*/ 80 w 104"/>
                  <a:gd name="T65" fmla="*/ 12 h 81"/>
                  <a:gd name="T66" fmla="*/ 77 w 104"/>
                  <a:gd name="T67" fmla="*/ 4 h 81"/>
                  <a:gd name="T68" fmla="*/ 69 w 104"/>
                  <a:gd name="T69" fmla="*/ 4 h 81"/>
                  <a:gd name="T70" fmla="*/ 66 w 104"/>
                  <a:gd name="T71" fmla="*/ 2 h 81"/>
                  <a:gd name="T72" fmla="*/ 62 w 104"/>
                  <a:gd name="T73" fmla="*/ 6 h 81"/>
                  <a:gd name="T74" fmla="*/ 55 w 104"/>
                  <a:gd name="T75" fmla="*/ 4 h 81"/>
                  <a:gd name="T76" fmla="*/ 51 w 104"/>
                  <a:gd name="T77" fmla="*/ 6 h 81"/>
                  <a:gd name="T78" fmla="*/ 46 w 104"/>
                  <a:gd name="T79" fmla="*/ 0 h 81"/>
                  <a:gd name="T80" fmla="*/ 33 w 104"/>
                  <a:gd name="T81" fmla="*/ 2 h 81"/>
                  <a:gd name="T82" fmla="*/ 26 w 104"/>
                  <a:gd name="T83" fmla="*/ 0 h 81"/>
                  <a:gd name="T84" fmla="*/ 15 w 104"/>
                  <a:gd name="T85" fmla="*/ 0 h 81"/>
                  <a:gd name="T86" fmla="*/ 17 w 104"/>
                  <a:gd name="T87" fmla="*/ 6 h 81"/>
                  <a:gd name="T88" fmla="*/ 13 w 104"/>
                  <a:gd name="T89" fmla="*/ 8 h 81"/>
                  <a:gd name="T90" fmla="*/ 15 w 104"/>
                  <a:gd name="T91" fmla="*/ 12 h 81"/>
                  <a:gd name="T92" fmla="*/ 13 w 104"/>
                  <a:gd name="T93" fmla="*/ 16 h 81"/>
                  <a:gd name="T94" fmla="*/ 6 w 104"/>
                  <a:gd name="T95" fmla="*/ 20 h 81"/>
                  <a:gd name="T96" fmla="*/ 2 w 104"/>
                  <a:gd name="T97" fmla="*/ 24 h 81"/>
                  <a:gd name="T98" fmla="*/ 6 w 104"/>
                  <a:gd name="T99" fmla="*/ 42 h 81"/>
                  <a:gd name="T100" fmla="*/ 11 w 104"/>
                  <a:gd name="T101" fmla="*/ 44 h 81"/>
                  <a:gd name="T102" fmla="*/ 15 w 104"/>
                  <a:gd name="T103" fmla="*/ 53 h 81"/>
                  <a:gd name="T104" fmla="*/ 20 w 104"/>
                  <a:gd name="T105"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81">
                    <a:moveTo>
                      <a:pt x="20" y="57"/>
                    </a:moveTo>
                    <a:lnTo>
                      <a:pt x="20" y="57"/>
                    </a:lnTo>
                    <a:lnTo>
                      <a:pt x="22" y="55"/>
                    </a:lnTo>
                    <a:lnTo>
                      <a:pt x="24" y="55"/>
                    </a:lnTo>
                    <a:lnTo>
                      <a:pt x="26" y="53"/>
                    </a:lnTo>
                    <a:lnTo>
                      <a:pt x="28" y="49"/>
                    </a:lnTo>
                    <a:lnTo>
                      <a:pt x="31" y="46"/>
                    </a:lnTo>
                    <a:lnTo>
                      <a:pt x="33" y="40"/>
                    </a:lnTo>
                    <a:lnTo>
                      <a:pt x="35" y="38"/>
                    </a:lnTo>
                    <a:lnTo>
                      <a:pt x="37" y="38"/>
                    </a:lnTo>
                    <a:lnTo>
                      <a:pt x="44" y="40"/>
                    </a:lnTo>
                    <a:lnTo>
                      <a:pt x="48" y="40"/>
                    </a:lnTo>
                    <a:lnTo>
                      <a:pt x="51" y="40"/>
                    </a:lnTo>
                    <a:lnTo>
                      <a:pt x="55" y="42"/>
                    </a:lnTo>
                    <a:lnTo>
                      <a:pt x="55" y="46"/>
                    </a:lnTo>
                    <a:lnTo>
                      <a:pt x="55" y="48"/>
                    </a:lnTo>
                    <a:lnTo>
                      <a:pt x="57" y="49"/>
                    </a:lnTo>
                    <a:lnTo>
                      <a:pt x="60" y="49"/>
                    </a:lnTo>
                    <a:lnTo>
                      <a:pt x="60" y="51"/>
                    </a:lnTo>
                    <a:lnTo>
                      <a:pt x="64" y="57"/>
                    </a:lnTo>
                    <a:lnTo>
                      <a:pt x="62" y="62"/>
                    </a:lnTo>
                    <a:lnTo>
                      <a:pt x="62" y="66"/>
                    </a:lnTo>
                    <a:lnTo>
                      <a:pt x="66" y="64"/>
                    </a:lnTo>
                    <a:lnTo>
                      <a:pt x="69" y="64"/>
                    </a:lnTo>
                    <a:lnTo>
                      <a:pt x="73" y="64"/>
                    </a:lnTo>
                    <a:lnTo>
                      <a:pt x="75" y="62"/>
                    </a:lnTo>
                    <a:lnTo>
                      <a:pt x="75" y="60"/>
                    </a:lnTo>
                    <a:lnTo>
                      <a:pt x="80" y="67"/>
                    </a:lnTo>
                    <a:lnTo>
                      <a:pt x="80" y="71"/>
                    </a:lnTo>
                    <a:lnTo>
                      <a:pt x="80" y="73"/>
                    </a:lnTo>
                    <a:lnTo>
                      <a:pt x="77" y="77"/>
                    </a:lnTo>
                    <a:lnTo>
                      <a:pt x="80" y="81"/>
                    </a:lnTo>
                    <a:lnTo>
                      <a:pt x="86" y="73"/>
                    </a:lnTo>
                    <a:lnTo>
                      <a:pt x="89" y="71"/>
                    </a:lnTo>
                    <a:lnTo>
                      <a:pt x="91" y="73"/>
                    </a:lnTo>
                    <a:lnTo>
                      <a:pt x="95" y="71"/>
                    </a:lnTo>
                    <a:lnTo>
                      <a:pt x="93" y="67"/>
                    </a:lnTo>
                    <a:lnTo>
                      <a:pt x="95" y="66"/>
                    </a:lnTo>
                    <a:lnTo>
                      <a:pt x="97" y="66"/>
                    </a:lnTo>
                    <a:lnTo>
                      <a:pt x="100" y="64"/>
                    </a:lnTo>
                    <a:lnTo>
                      <a:pt x="102" y="62"/>
                    </a:lnTo>
                    <a:lnTo>
                      <a:pt x="104" y="60"/>
                    </a:lnTo>
                    <a:lnTo>
                      <a:pt x="102" y="57"/>
                    </a:lnTo>
                    <a:lnTo>
                      <a:pt x="100" y="53"/>
                    </a:lnTo>
                    <a:lnTo>
                      <a:pt x="100" y="51"/>
                    </a:lnTo>
                    <a:lnTo>
                      <a:pt x="100" y="49"/>
                    </a:lnTo>
                    <a:lnTo>
                      <a:pt x="104" y="48"/>
                    </a:lnTo>
                    <a:lnTo>
                      <a:pt x="102" y="46"/>
                    </a:lnTo>
                    <a:lnTo>
                      <a:pt x="100" y="46"/>
                    </a:lnTo>
                    <a:lnTo>
                      <a:pt x="95" y="44"/>
                    </a:lnTo>
                    <a:lnTo>
                      <a:pt x="93" y="38"/>
                    </a:lnTo>
                    <a:lnTo>
                      <a:pt x="91" y="38"/>
                    </a:lnTo>
                    <a:lnTo>
                      <a:pt x="89" y="36"/>
                    </a:lnTo>
                    <a:lnTo>
                      <a:pt x="86" y="36"/>
                    </a:lnTo>
                    <a:lnTo>
                      <a:pt x="84" y="34"/>
                    </a:lnTo>
                    <a:lnTo>
                      <a:pt x="80" y="36"/>
                    </a:lnTo>
                    <a:lnTo>
                      <a:pt x="77" y="34"/>
                    </a:lnTo>
                    <a:lnTo>
                      <a:pt x="89" y="28"/>
                    </a:lnTo>
                    <a:lnTo>
                      <a:pt x="84" y="28"/>
                    </a:lnTo>
                    <a:lnTo>
                      <a:pt x="82" y="28"/>
                    </a:lnTo>
                    <a:lnTo>
                      <a:pt x="82" y="26"/>
                    </a:lnTo>
                    <a:lnTo>
                      <a:pt x="82" y="22"/>
                    </a:lnTo>
                    <a:lnTo>
                      <a:pt x="77" y="20"/>
                    </a:lnTo>
                    <a:lnTo>
                      <a:pt x="77" y="18"/>
                    </a:lnTo>
                    <a:lnTo>
                      <a:pt x="80" y="16"/>
                    </a:lnTo>
                    <a:lnTo>
                      <a:pt x="80" y="12"/>
                    </a:lnTo>
                    <a:lnTo>
                      <a:pt x="77" y="6"/>
                    </a:lnTo>
                    <a:lnTo>
                      <a:pt x="77" y="4"/>
                    </a:lnTo>
                    <a:lnTo>
                      <a:pt x="73" y="4"/>
                    </a:lnTo>
                    <a:lnTo>
                      <a:pt x="69" y="4"/>
                    </a:lnTo>
                    <a:lnTo>
                      <a:pt x="66" y="4"/>
                    </a:lnTo>
                    <a:lnTo>
                      <a:pt x="66" y="2"/>
                    </a:lnTo>
                    <a:lnTo>
                      <a:pt x="64" y="4"/>
                    </a:lnTo>
                    <a:lnTo>
                      <a:pt x="62" y="6"/>
                    </a:lnTo>
                    <a:lnTo>
                      <a:pt x="60" y="6"/>
                    </a:lnTo>
                    <a:lnTo>
                      <a:pt x="55" y="4"/>
                    </a:lnTo>
                    <a:lnTo>
                      <a:pt x="53" y="4"/>
                    </a:lnTo>
                    <a:lnTo>
                      <a:pt x="51" y="6"/>
                    </a:lnTo>
                    <a:lnTo>
                      <a:pt x="48" y="6"/>
                    </a:lnTo>
                    <a:lnTo>
                      <a:pt x="46" y="0"/>
                    </a:lnTo>
                    <a:lnTo>
                      <a:pt x="42" y="2"/>
                    </a:lnTo>
                    <a:lnTo>
                      <a:pt x="33" y="2"/>
                    </a:lnTo>
                    <a:lnTo>
                      <a:pt x="31" y="0"/>
                    </a:lnTo>
                    <a:lnTo>
                      <a:pt x="26" y="0"/>
                    </a:lnTo>
                    <a:lnTo>
                      <a:pt x="22" y="0"/>
                    </a:lnTo>
                    <a:lnTo>
                      <a:pt x="15" y="0"/>
                    </a:lnTo>
                    <a:lnTo>
                      <a:pt x="17" y="2"/>
                    </a:lnTo>
                    <a:lnTo>
                      <a:pt x="17" y="6"/>
                    </a:lnTo>
                    <a:lnTo>
                      <a:pt x="15" y="6"/>
                    </a:lnTo>
                    <a:lnTo>
                      <a:pt x="13" y="8"/>
                    </a:lnTo>
                    <a:lnTo>
                      <a:pt x="13" y="10"/>
                    </a:lnTo>
                    <a:lnTo>
                      <a:pt x="15" y="12"/>
                    </a:lnTo>
                    <a:lnTo>
                      <a:pt x="15" y="14"/>
                    </a:lnTo>
                    <a:lnTo>
                      <a:pt x="13" y="16"/>
                    </a:lnTo>
                    <a:lnTo>
                      <a:pt x="11" y="18"/>
                    </a:lnTo>
                    <a:lnTo>
                      <a:pt x="6" y="20"/>
                    </a:lnTo>
                    <a:lnTo>
                      <a:pt x="2" y="20"/>
                    </a:lnTo>
                    <a:lnTo>
                      <a:pt x="2" y="24"/>
                    </a:lnTo>
                    <a:lnTo>
                      <a:pt x="0" y="24"/>
                    </a:lnTo>
                    <a:lnTo>
                      <a:pt x="6" y="42"/>
                    </a:lnTo>
                    <a:lnTo>
                      <a:pt x="13" y="42"/>
                    </a:lnTo>
                    <a:lnTo>
                      <a:pt x="11" y="44"/>
                    </a:lnTo>
                    <a:lnTo>
                      <a:pt x="11" y="49"/>
                    </a:lnTo>
                    <a:lnTo>
                      <a:pt x="15" y="53"/>
                    </a:lnTo>
                    <a:lnTo>
                      <a:pt x="20" y="55"/>
                    </a:lnTo>
                    <a:lnTo>
                      <a:pt x="20" y="5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5" name="Freeform 1116"/>
              <p:cNvSpPr>
                <a:spLocks/>
              </p:cNvSpPr>
              <p:nvPr/>
            </p:nvSpPr>
            <p:spPr bwMode="auto">
              <a:xfrm>
                <a:off x="2507" y="2232"/>
                <a:ext cx="104" cy="81"/>
              </a:xfrm>
              <a:custGeom>
                <a:avLst/>
                <a:gdLst>
                  <a:gd name="T0" fmla="*/ 20 w 104"/>
                  <a:gd name="T1" fmla="*/ 57 h 81"/>
                  <a:gd name="T2" fmla="*/ 24 w 104"/>
                  <a:gd name="T3" fmla="*/ 55 h 81"/>
                  <a:gd name="T4" fmla="*/ 28 w 104"/>
                  <a:gd name="T5" fmla="*/ 49 h 81"/>
                  <a:gd name="T6" fmla="*/ 33 w 104"/>
                  <a:gd name="T7" fmla="*/ 40 h 81"/>
                  <a:gd name="T8" fmla="*/ 37 w 104"/>
                  <a:gd name="T9" fmla="*/ 38 h 81"/>
                  <a:gd name="T10" fmla="*/ 48 w 104"/>
                  <a:gd name="T11" fmla="*/ 40 h 81"/>
                  <a:gd name="T12" fmla="*/ 55 w 104"/>
                  <a:gd name="T13" fmla="*/ 42 h 81"/>
                  <a:gd name="T14" fmla="*/ 55 w 104"/>
                  <a:gd name="T15" fmla="*/ 48 h 81"/>
                  <a:gd name="T16" fmla="*/ 60 w 104"/>
                  <a:gd name="T17" fmla="*/ 49 h 81"/>
                  <a:gd name="T18" fmla="*/ 64 w 104"/>
                  <a:gd name="T19" fmla="*/ 57 h 81"/>
                  <a:gd name="T20" fmla="*/ 62 w 104"/>
                  <a:gd name="T21" fmla="*/ 66 h 81"/>
                  <a:gd name="T22" fmla="*/ 69 w 104"/>
                  <a:gd name="T23" fmla="*/ 64 h 81"/>
                  <a:gd name="T24" fmla="*/ 75 w 104"/>
                  <a:gd name="T25" fmla="*/ 62 h 81"/>
                  <a:gd name="T26" fmla="*/ 80 w 104"/>
                  <a:gd name="T27" fmla="*/ 67 h 81"/>
                  <a:gd name="T28" fmla="*/ 80 w 104"/>
                  <a:gd name="T29" fmla="*/ 73 h 81"/>
                  <a:gd name="T30" fmla="*/ 80 w 104"/>
                  <a:gd name="T31" fmla="*/ 81 h 81"/>
                  <a:gd name="T32" fmla="*/ 89 w 104"/>
                  <a:gd name="T33" fmla="*/ 71 h 81"/>
                  <a:gd name="T34" fmla="*/ 95 w 104"/>
                  <a:gd name="T35" fmla="*/ 71 h 81"/>
                  <a:gd name="T36" fmla="*/ 95 w 104"/>
                  <a:gd name="T37" fmla="*/ 66 h 81"/>
                  <a:gd name="T38" fmla="*/ 100 w 104"/>
                  <a:gd name="T39" fmla="*/ 64 h 81"/>
                  <a:gd name="T40" fmla="*/ 104 w 104"/>
                  <a:gd name="T41" fmla="*/ 60 h 81"/>
                  <a:gd name="T42" fmla="*/ 100 w 104"/>
                  <a:gd name="T43" fmla="*/ 53 h 81"/>
                  <a:gd name="T44" fmla="*/ 100 w 104"/>
                  <a:gd name="T45" fmla="*/ 49 h 81"/>
                  <a:gd name="T46" fmla="*/ 102 w 104"/>
                  <a:gd name="T47" fmla="*/ 46 h 81"/>
                  <a:gd name="T48" fmla="*/ 95 w 104"/>
                  <a:gd name="T49" fmla="*/ 44 h 81"/>
                  <a:gd name="T50" fmla="*/ 91 w 104"/>
                  <a:gd name="T51" fmla="*/ 38 h 81"/>
                  <a:gd name="T52" fmla="*/ 86 w 104"/>
                  <a:gd name="T53" fmla="*/ 36 h 81"/>
                  <a:gd name="T54" fmla="*/ 80 w 104"/>
                  <a:gd name="T55" fmla="*/ 36 h 81"/>
                  <a:gd name="T56" fmla="*/ 89 w 104"/>
                  <a:gd name="T57" fmla="*/ 28 h 81"/>
                  <a:gd name="T58" fmla="*/ 82 w 104"/>
                  <a:gd name="T59" fmla="*/ 28 h 81"/>
                  <a:gd name="T60" fmla="*/ 82 w 104"/>
                  <a:gd name="T61" fmla="*/ 22 h 81"/>
                  <a:gd name="T62" fmla="*/ 77 w 104"/>
                  <a:gd name="T63" fmla="*/ 18 h 81"/>
                  <a:gd name="T64" fmla="*/ 80 w 104"/>
                  <a:gd name="T65" fmla="*/ 12 h 81"/>
                  <a:gd name="T66" fmla="*/ 77 w 104"/>
                  <a:gd name="T67" fmla="*/ 4 h 81"/>
                  <a:gd name="T68" fmla="*/ 69 w 104"/>
                  <a:gd name="T69" fmla="*/ 4 h 81"/>
                  <a:gd name="T70" fmla="*/ 66 w 104"/>
                  <a:gd name="T71" fmla="*/ 2 h 81"/>
                  <a:gd name="T72" fmla="*/ 62 w 104"/>
                  <a:gd name="T73" fmla="*/ 6 h 81"/>
                  <a:gd name="T74" fmla="*/ 55 w 104"/>
                  <a:gd name="T75" fmla="*/ 4 h 81"/>
                  <a:gd name="T76" fmla="*/ 51 w 104"/>
                  <a:gd name="T77" fmla="*/ 6 h 81"/>
                  <a:gd name="T78" fmla="*/ 46 w 104"/>
                  <a:gd name="T79" fmla="*/ 0 h 81"/>
                  <a:gd name="T80" fmla="*/ 33 w 104"/>
                  <a:gd name="T81" fmla="*/ 2 h 81"/>
                  <a:gd name="T82" fmla="*/ 26 w 104"/>
                  <a:gd name="T83" fmla="*/ 0 h 81"/>
                  <a:gd name="T84" fmla="*/ 15 w 104"/>
                  <a:gd name="T85" fmla="*/ 0 h 81"/>
                  <a:gd name="T86" fmla="*/ 17 w 104"/>
                  <a:gd name="T87" fmla="*/ 6 h 81"/>
                  <a:gd name="T88" fmla="*/ 13 w 104"/>
                  <a:gd name="T89" fmla="*/ 8 h 81"/>
                  <a:gd name="T90" fmla="*/ 15 w 104"/>
                  <a:gd name="T91" fmla="*/ 12 h 81"/>
                  <a:gd name="T92" fmla="*/ 13 w 104"/>
                  <a:gd name="T93" fmla="*/ 16 h 81"/>
                  <a:gd name="T94" fmla="*/ 6 w 104"/>
                  <a:gd name="T95" fmla="*/ 20 h 81"/>
                  <a:gd name="T96" fmla="*/ 2 w 104"/>
                  <a:gd name="T97" fmla="*/ 24 h 81"/>
                  <a:gd name="T98" fmla="*/ 6 w 104"/>
                  <a:gd name="T99" fmla="*/ 42 h 81"/>
                  <a:gd name="T100" fmla="*/ 11 w 104"/>
                  <a:gd name="T101" fmla="*/ 44 h 81"/>
                  <a:gd name="T102" fmla="*/ 15 w 104"/>
                  <a:gd name="T103" fmla="*/ 53 h 81"/>
                  <a:gd name="T104" fmla="*/ 20 w 104"/>
                  <a:gd name="T105"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81">
                    <a:moveTo>
                      <a:pt x="20" y="57"/>
                    </a:moveTo>
                    <a:lnTo>
                      <a:pt x="20" y="57"/>
                    </a:lnTo>
                    <a:lnTo>
                      <a:pt x="22" y="55"/>
                    </a:lnTo>
                    <a:lnTo>
                      <a:pt x="24" y="55"/>
                    </a:lnTo>
                    <a:lnTo>
                      <a:pt x="26" y="53"/>
                    </a:lnTo>
                    <a:lnTo>
                      <a:pt x="28" y="49"/>
                    </a:lnTo>
                    <a:lnTo>
                      <a:pt x="31" y="46"/>
                    </a:lnTo>
                    <a:lnTo>
                      <a:pt x="33" y="40"/>
                    </a:lnTo>
                    <a:lnTo>
                      <a:pt x="35" y="38"/>
                    </a:lnTo>
                    <a:lnTo>
                      <a:pt x="37" y="38"/>
                    </a:lnTo>
                    <a:lnTo>
                      <a:pt x="44" y="40"/>
                    </a:lnTo>
                    <a:lnTo>
                      <a:pt x="48" y="40"/>
                    </a:lnTo>
                    <a:lnTo>
                      <a:pt x="51" y="40"/>
                    </a:lnTo>
                    <a:lnTo>
                      <a:pt x="55" y="42"/>
                    </a:lnTo>
                    <a:lnTo>
                      <a:pt x="55" y="46"/>
                    </a:lnTo>
                    <a:lnTo>
                      <a:pt x="55" y="48"/>
                    </a:lnTo>
                    <a:lnTo>
                      <a:pt x="57" y="49"/>
                    </a:lnTo>
                    <a:lnTo>
                      <a:pt x="60" y="49"/>
                    </a:lnTo>
                    <a:lnTo>
                      <a:pt x="60" y="51"/>
                    </a:lnTo>
                    <a:lnTo>
                      <a:pt x="64" y="57"/>
                    </a:lnTo>
                    <a:lnTo>
                      <a:pt x="62" y="62"/>
                    </a:lnTo>
                    <a:lnTo>
                      <a:pt x="62" y="66"/>
                    </a:lnTo>
                    <a:lnTo>
                      <a:pt x="66" y="64"/>
                    </a:lnTo>
                    <a:lnTo>
                      <a:pt x="69" y="64"/>
                    </a:lnTo>
                    <a:lnTo>
                      <a:pt x="73" y="64"/>
                    </a:lnTo>
                    <a:lnTo>
                      <a:pt x="75" y="62"/>
                    </a:lnTo>
                    <a:lnTo>
                      <a:pt x="75" y="60"/>
                    </a:lnTo>
                    <a:lnTo>
                      <a:pt x="80" y="67"/>
                    </a:lnTo>
                    <a:lnTo>
                      <a:pt x="80" y="71"/>
                    </a:lnTo>
                    <a:lnTo>
                      <a:pt x="80" y="73"/>
                    </a:lnTo>
                    <a:lnTo>
                      <a:pt x="77" y="77"/>
                    </a:lnTo>
                    <a:lnTo>
                      <a:pt x="80" y="81"/>
                    </a:lnTo>
                    <a:lnTo>
                      <a:pt x="86" y="73"/>
                    </a:lnTo>
                    <a:lnTo>
                      <a:pt x="89" y="71"/>
                    </a:lnTo>
                    <a:lnTo>
                      <a:pt x="91" y="73"/>
                    </a:lnTo>
                    <a:lnTo>
                      <a:pt x="95" y="71"/>
                    </a:lnTo>
                    <a:lnTo>
                      <a:pt x="93" y="67"/>
                    </a:lnTo>
                    <a:lnTo>
                      <a:pt x="95" y="66"/>
                    </a:lnTo>
                    <a:lnTo>
                      <a:pt x="97" y="66"/>
                    </a:lnTo>
                    <a:lnTo>
                      <a:pt x="100" y="64"/>
                    </a:lnTo>
                    <a:lnTo>
                      <a:pt x="102" y="62"/>
                    </a:lnTo>
                    <a:lnTo>
                      <a:pt x="104" y="60"/>
                    </a:lnTo>
                    <a:lnTo>
                      <a:pt x="102" y="57"/>
                    </a:lnTo>
                    <a:lnTo>
                      <a:pt x="100" y="53"/>
                    </a:lnTo>
                    <a:lnTo>
                      <a:pt x="100" y="51"/>
                    </a:lnTo>
                    <a:lnTo>
                      <a:pt x="100" y="49"/>
                    </a:lnTo>
                    <a:lnTo>
                      <a:pt x="104" y="48"/>
                    </a:lnTo>
                    <a:lnTo>
                      <a:pt x="102" y="46"/>
                    </a:lnTo>
                    <a:lnTo>
                      <a:pt x="100" y="46"/>
                    </a:lnTo>
                    <a:lnTo>
                      <a:pt x="95" y="44"/>
                    </a:lnTo>
                    <a:lnTo>
                      <a:pt x="93" y="38"/>
                    </a:lnTo>
                    <a:lnTo>
                      <a:pt x="91" y="38"/>
                    </a:lnTo>
                    <a:lnTo>
                      <a:pt x="89" y="36"/>
                    </a:lnTo>
                    <a:lnTo>
                      <a:pt x="86" y="36"/>
                    </a:lnTo>
                    <a:lnTo>
                      <a:pt x="84" y="34"/>
                    </a:lnTo>
                    <a:lnTo>
                      <a:pt x="80" y="36"/>
                    </a:lnTo>
                    <a:lnTo>
                      <a:pt x="77" y="34"/>
                    </a:lnTo>
                    <a:lnTo>
                      <a:pt x="89" y="28"/>
                    </a:lnTo>
                    <a:lnTo>
                      <a:pt x="84" y="28"/>
                    </a:lnTo>
                    <a:lnTo>
                      <a:pt x="82" y="28"/>
                    </a:lnTo>
                    <a:lnTo>
                      <a:pt x="82" y="26"/>
                    </a:lnTo>
                    <a:lnTo>
                      <a:pt x="82" y="22"/>
                    </a:lnTo>
                    <a:lnTo>
                      <a:pt x="77" y="20"/>
                    </a:lnTo>
                    <a:lnTo>
                      <a:pt x="77" y="18"/>
                    </a:lnTo>
                    <a:lnTo>
                      <a:pt x="80" y="16"/>
                    </a:lnTo>
                    <a:lnTo>
                      <a:pt x="80" y="12"/>
                    </a:lnTo>
                    <a:lnTo>
                      <a:pt x="77" y="6"/>
                    </a:lnTo>
                    <a:lnTo>
                      <a:pt x="77" y="4"/>
                    </a:lnTo>
                    <a:lnTo>
                      <a:pt x="73" y="4"/>
                    </a:lnTo>
                    <a:lnTo>
                      <a:pt x="69" y="4"/>
                    </a:lnTo>
                    <a:lnTo>
                      <a:pt x="66" y="4"/>
                    </a:lnTo>
                    <a:lnTo>
                      <a:pt x="66" y="2"/>
                    </a:lnTo>
                    <a:lnTo>
                      <a:pt x="64" y="4"/>
                    </a:lnTo>
                    <a:lnTo>
                      <a:pt x="62" y="6"/>
                    </a:lnTo>
                    <a:lnTo>
                      <a:pt x="60" y="6"/>
                    </a:lnTo>
                    <a:lnTo>
                      <a:pt x="55" y="4"/>
                    </a:lnTo>
                    <a:lnTo>
                      <a:pt x="53" y="4"/>
                    </a:lnTo>
                    <a:lnTo>
                      <a:pt x="51" y="6"/>
                    </a:lnTo>
                    <a:lnTo>
                      <a:pt x="48" y="6"/>
                    </a:lnTo>
                    <a:lnTo>
                      <a:pt x="46" y="0"/>
                    </a:lnTo>
                    <a:lnTo>
                      <a:pt x="42" y="2"/>
                    </a:lnTo>
                    <a:lnTo>
                      <a:pt x="33" y="2"/>
                    </a:lnTo>
                    <a:lnTo>
                      <a:pt x="31" y="0"/>
                    </a:lnTo>
                    <a:lnTo>
                      <a:pt x="26" y="0"/>
                    </a:lnTo>
                    <a:lnTo>
                      <a:pt x="22" y="0"/>
                    </a:lnTo>
                    <a:lnTo>
                      <a:pt x="15" y="0"/>
                    </a:lnTo>
                    <a:lnTo>
                      <a:pt x="17" y="2"/>
                    </a:lnTo>
                    <a:lnTo>
                      <a:pt x="17" y="6"/>
                    </a:lnTo>
                    <a:lnTo>
                      <a:pt x="15" y="6"/>
                    </a:lnTo>
                    <a:lnTo>
                      <a:pt x="13" y="8"/>
                    </a:lnTo>
                    <a:lnTo>
                      <a:pt x="13" y="10"/>
                    </a:lnTo>
                    <a:lnTo>
                      <a:pt x="15" y="12"/>
                    </a:lnTo>
                    <a:lnTo>
                      <a:pt x="15" y="14"/>
                    </a:lnTo>
                    <a:lnTo>
                      <a:pt x="13" y="16"/>
                    </a:lnTo>
                    <a:lnTo>
                      <a:pt x="11" y="18"/>
                    </a:lnTo>
                    <a:lnTo>
                      <a:pt x="6" y="20"/>
                    </a:lnTo>
                    <a:lnTo>
                      <a:pt x="2" y="20"/>
                    </a:lnTo>
                    <a:lnTo>
                      <a:pt x="2" y="24"/>
                    </a:lnTo>
                    <a:lnTo>
                      <a:pt x="0" y="24"/>
                    </a:lnTo>
                    <a:lnTo>
                      <a:pt x="6" y="42"/>
                    </a:lnTo>
                    <a:lnTo>
                      <a:pt x="13" y="42"/>
                    </a:lnTo>
                    <a:lnTo>
                      <a:pt x="11" y="44"/>
                    </a:lnTo>
                    <a:lnTo>
                      <a:pt x="11" y="49"/>
                    </a:lnTo>
                    <a:lnTo>
                      <a:pt x="15" y="53"/>
                    </a:lnTo>
                    <a:lnTo>
                      <a:pt x="20" y="55"/>
                    </a:lnTo>
                    <a:lnTo>
                      <a:pt x="20" y="5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0" name="Group 1127"/>
            <p:cNvGrpSpPr>
              <a:grpSpLocks/>
            </p:cNvGrpSpPr>
            <p:nvPr/>
          </p:nvGrpSpPr>
          <p:grpSpPr bwMode="auto">
            <a:xfrm>
              <a:off x="2993" y="1761"/>
              <a:ext cx="106" cy="119"/>
              <a:chOff x="2993" y="1761"/>
              <a:chExt cx="106" cy="119"/>
            </a:xfrm>
            <a:grpFill/>
          </p:grpSpPr>
          <p:sp>
            <p:nvSpPr>
              <p:cNvPr id="2725" name="Freeform 1118"/>
              <p:cNvSpPr>
                <a:spLocks noEditPoints="1"/>
              </p:cNvSpPr>
              <p:nvPr/>
            </p:nvSpPr>
            <p:spPr bwMode="auto">
              <a:xfrm>
                <a:off x="2993" y="1761"/>
                <a:ext cx="106" cy="119"/>
              </a:xfrm>
              <a:custGeom>
                <a:avLst/>
                <a:gdLst>
                  <a:gd name="T0" fmla="*/ 13 w 106"/>
                  <a:gd name="T1" fmla="*/ 48 h 119"/>
                  <a:gd name="T2" fmla="*/ 20 w 106"/>
                  <a:gd name="T3" fmla="*/ 50 h 119"/>
                  <a:gd name="T4" fmla="*/ 18 w 106"/>
                  <a:gd name="T5" fmla="*/ 52 h 119"/>
                  <a:gd name="T6" fmla="*/ 22 w 106"/>
                  <a:gd name="T7" fmla="*/ 60 h 119"/>
                  <a:gd name="T8" fmla="*/ 43 w 106"/>
                  <a:gd name="T9" fmla="*/ 68 h 119"/>
                  <a:gd name="T10" fmla="*/ 25 w 106"/>
                  <a:gd name="T11" fmla="*/ 76 h 119"/>
                  <a:gd name="T12" fmla="*/ 41 w 106"/>
                  <a:gd name="T13" fmla="*/ 79 h 119"/>
                  <a:gd name="T14" fmla="*/ 52 w 106"/>
                  <a:gd name="T15" fmla="*/ 77 h 119"/>
                  <a:gd name="T16" fmla="*/ 45 w 106"/>
                  <a:gd name="T17" fmla="*/ 70 h 119"/>
                  <a:gd name="T18" fmla="*/ 54 w 106"/>
                  <a:gd name="T19" fmla="*/ 70 h 119"/>
                  <a:gd name="T20" fmla="*/ 56 w 106"/>
                  <a:gd name="T21" fmla="*/ 62 h 119"/>
                  <a:gd name="T22" fmla="*/ 68 w 106"/>
                  <a:gd name="T23" fmla="*/ 66 h 119"/>
                  <a:gd name="T24" fmla="*/ 70 w 106"/>
                  <a:gd name="T25" fmla="*/ 62 h 119"/>
                  <a:gd name="T26" fmla="*/ 59 w 106"/>
                  <a:gd name="T27" fmla="*/ 56 h 119"/>
                  <a:gd name="T28" fmla="*/ 50 w 106"/>
                  <a:gd name="T29" fmla="*/ 48 h 119"/>
                  <a:gd name="T30" fmla="*/ 45 w 106"/>
                  <a:gd name="T31" fmla="*/ 48 h 119"/>
                  <a:gd name="T32" fmla="*/ 50 w 106"/>
                  <a:gd name="T33" fmla="*/ 42 h 119"/>
                  <a:gd name="T34" fmla="*/ 38 w 106"/>
                  <a:gd name="T35" fmla="*/ 28 h 119"/>
                  <a:gd name="T36" fmla="*/ 45 w 106"/>
                  <a:gd name="T37" fmla="*/ 24 h 119"/>
                  <a:gd name="T38" fmla="*/ 50 w 106"/>
                  <a:gd name="T39" fmla="*/ 30 h 119"/>
                  <a:gd name="T40" fmla="*/ 61 w 106"/>
                  <a:gd name="T41" fmla="*/ 24 h 119"/>
                  <a:gd name="T42" fmla="*/ 56 w 106"/>
                  <a:gd name="T43" fmla="*/ 14 h 119"/>
                  <a:gd name="T44" fmla="*/ 90 w 106"/>
                  <a:gd name="T45" fmla="*/ 20 h 119"/>
                  <a:gd name="T46" fmla="*/ 97 w 106"/>
                  <a:gd name="T47" fmla="*/ 8 h 119"/>
                  <a:gd name="T48" fmla="*/ 104 w 106"/>
                  <a:gd name="T49" fmla="*/ 10 h 119"/>
                  <a:gd name="T50" fmla="*/ 106 w 106"/>
                  <a:gd name="T51" fmla="*/ 4 h 119"/>
                  <a:gd name="T52" fmla="*/ 95 w 106"/>
                  <a:gd name="T53" fmla="*/ 2 h 119"/>
                  <a:gd name="T54" fmla="*/ 90 w 106"/>
                  <a:gd name="T55" fmla="*/ 6 h 119"/>
                  <a:gd name="T56" fmla="*/ 81 w 106"/>
                  <a:gd name="T57" fmla="*/ 2 h 119"/>
                  <a:gd name="T58" fmla="*/ 72 w 106"/>
                  <a:gd name="T59" fmla="*/ 2 h 119"/>
                  <a:gd name="T60" fmla="*/ 63 w 106"/>
                  <a:gd name="T61" fmla="*/ 8 h 119"/>
                  <a:gd name="T62" fmla="*/ 52 w 106"/>
                  <a:gd name="T63" fmla="*/ 10 h 119"/>
                  <a:gd name="T64" fmla="*/ 47 w 106"/>
                  <a:gd name="T65" fmla="*/ 12 h 119"/>
                  <a:gd name="T66" fmla="*/ 41 w 106"/>
                  <a:gd name="T67" fmla="*/ 14 h 119"/>
                  <a:gd name="T68" fmla="*/ 34 w 106"/>
                  <a:gd name="T69" fmla="*/ 20 h 119"/>
                  <a:gd name="T70" fmla="*/ 18 w 106"/>
                  <a:gd name="T71" fmla="*/ 28 h 119"/>
                  <a:gd name="T72" fmla="*/ 11 w 106"/>
                  <a:gd name="T73" fmla="*/ 36 h 119"/>
                  <a:gd name="T74" fmla="*/ 4 w 106"/>
                  <a:gd name="T75" fmla="*/ 38 h 119"/>
                  <a:gd name="T76" fmla="*/ 54 w 106"/>
                  <a:gd name="T77" fmla="*/ 58 h 119"/>
                  <a:gd name="T78" fmla="*/ 47 w 106"/>
                  <a:gd name="T79" fmla="*/ 56 h 119"/>
                  <a:gd name="T80" fmla="*/ 45 w 106"/>
                  <a:gd name="T81" fmla="*/ 50 h 119"/>
                  <a:gd name="T82" fmla="*/ 43 w 106"/>
                  <a:gd name="T83" fmla="*/ 54 h 119"/>
                  <a:gd name="T84" fmla="*/ 45 w 106"/>
                  <a:gd name="T85" fmla="*/ 50 h 119"/>
                  <a:gd name="T86" fmla="*/ 2 w 106"/>
                  <a:gd name="T87" fmla="*/ 38 h 119"/>
                  <a:gd name="T88" fmla="*/ 52 w 106"/>
                  <a:gd name="T89" fmla="*/ 113 h 119"/>
                  <a:gd name="T90" fmla="*/ 88 w 106"/>
                  <a:gd name="T91" fmla="*/ 111 h 119"/>
                  <a:gd name="T92" fmla="*/ 7 w 106"/>
                  <a:gd name="T93" fmla="*/ 64 h 119"/>
                  <a:gd name="T94" fmla="*/ 13 w 106"/>
                  <a:gd name="T95" fmla="*/ 64 h 119"/>
                  <a:gd name="T96" fmla="*/ 88 w 106"/>
                  <a:gd name="T97" fmla="*/ 64 h 119"/>
                  <a:gd name="T98" fmla="*/ 88 w 106"/>
                  <a:gd name="T99" fmla="*/ 44 h 119"/>
                  <a:gd name="T100" fmla="*/ 95 w 106"/>
                  <a:gd name="T101" fmla="*/ 50 h 119"/>
                  <a:gd name="T102" fmla="*/ 88 w 106"/>
                  <a:gd name="T103" fmla="*/ 4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119">
                    <a:moveTo>
                      <a:pt x="4" y="38"/>
                    </a:moveTo>
                    <a:lnTo>
                      <a:pt x="4" y="38"/>
                    </a:lnTo>
                    <a:lnTo>
                      <a:pt x="13" y="48"/>
                    </a:lnTo>
                    <a:lnTo>
                      <a:pt x="13" y="50"/>
                    </a:lnTo>
                    <a:lnTo>
                      <a:pt x="16" y="50"/>
                    </a:lnTo>
                    <a:lnTo>
                      <a:pt x="20" y="50"/>
                    </a:lnTo>
                    <a:lnTo>
                      <a:pt x="20" y="52"/>
                    </a:lnTo>
                    <a:lnTo>
                      <a:pt x="20" y="54"/>
                    </a:lnTo>
                    <a:lnTo>
                      <a:pt x="18" y="52"/>
                    </a:lnTo>
                    <a:lnTo>
                      <a:pt x="18" y="64"/>
                    </a:lnTo>
                    <a:lnTo>
                      <a:pt x="20" y="62"/>
                    </a:lnTo>
                    <a:lnTo>
                      <a:pt x="22" y="60"/>
                    </a:lnTo>
                    <a:lnTo>
                      <a:pt x="29" y="60"/>
                    </a:lnTo>
                    <a:lnTo>
                      <a:pt x="34" y="62"/>
                    </a:lnTo>
                    <a:lnTo>
                      <a:pt x="43" y="68"/>
                    </a:lnTo>
                    <a:lnTo>
                      <a:pt x="31" y="66"/>
                    </a:lnTo>
                    <a:lnTo>
                      <a:pt x="22" y="66"/>
                    </a:lnTo>
                    <a:lnTo>
                      <a:pt x="25" y="76"/>
                    </a:lnTo>
                    <a:lnTo>
                      <a:pt x="27" y="83"/>
                    </a:lnTo>
                    <a:lnTo>
                      <a:pt x="43" y="83"/>
                    </a:lnTo>
                    <a:lnTo>
                      <a:pt x="41" y="79"/>
                    </a:lnTo>
                    <a:lnTo>
                      <a:pt x="41" y="77"/>
                    </a:lnTo>
                    <a:lnTo>
                      <a:pt x="47" y="77"/>
                    </a:lnTo>
                    <a:lnTo>
                      <a:pt x="52" y="77"/>
                    </a:lnTo>
                    <a:lnTo>
                      <a:pt x="50" y="72"/>
                    </a:lnTo>
                    <a:lnTo>
                      <a:pt x="47" y="72"/>
                    </a:lnTo>
                    <a:lnTo>
                      <a:pt x="45" y="70"/>
                    </a:lnTo>
                    <a:lnTo>
                      <a:pt x="47" y="70"/>
                    </a:lnTo>
                    <a:lnTo>
                      <a:pt x="52" y="68"/>
                    </a:lnTo>
                    <a:lnTo>
                      <a:pt x="54" y="70"/>
                    </a:lnTo>
                    <a:lnTo>
                      <a:pt x="61" y="72"/>
                    </a:lnTo>
                    <a:lnTo>
                      <a:pt x="61" y="64"/>
                    </a:lnTo>
                    <a:lnTo>
                      <a:pt x="56" y="62"/>
                    </a:lnTo>
                    <a:lnTo>
                      <a:pt x="61" y="62"/>
                    </a:lnTo>
                    <a:lnTo>
                      <a:pt x="66" y="62"/>
                    </a:lnTo>
                    <a:lnTo>
                      <a:pt x="68" y="66"/>
                    </a:lnTo>
                    <a:lnTo>
                      <a:pt x="70" y="68"/>
                    </a:lnTo>
                    <a:lnTo>
                      <a:pt x="70" y="66"/>
                    </a:lnTo>
                    <a:lnTo>
                      <a:pt x="70" y="62"/>
                    </a:lnTo>
                    <a:lnTo>
                      <a:pt x="68" y="58"/>
                    </a:lnTo>
                    <a:lnTo>
                      <a:pt x="63" y="58"/>
                    </a:lnTo>
                    <a:lnTo>
                      <a:pt x="59" y="56"/>
                    </a:lnTo>
                    <a:lnTo>
                      <a:pt x="56" y="52"/>
                    </a:lnTo>
                    <a:lnTo>
                      <a:pt x="52" y="48"/>
                    </a:lnTo>
                    <a:lnTo>
                      <a:pt x="50" y="48"/>
                    </a:lnTo>
                    <a:lnTo>
                      <a:pt x="47" y="50"/>
                    </a:lnTo>
                    <a:lnTo>
                      <a:pt x="45" y="50"/>
                    </a:lnTo>
                    <a:lnTo>
                      <a:pt x="45" y="48"/>
                    </a:lnTo>
                    <a:lnTo>
                      <a:pt x="43" y="46"/>
                    </a:lnTo>
                    <a:lnTo>
                      <a:pt x="43" y="42"/>
                    </a:lnTo>
                    <a:lnTo>
                      <a:pt x="50" y="42"/>
                    </a:lnTo>
                    <a:lnTo>
                      <a:pt x="47" y="40"/>
                    </a:lnTo>
                    <a:lnTo>
                      <a:pt x="41" y="32"/>
                    </a:lnTo>
                    <a:lnTo>
                      <a:pt x="38" y="28"/>
                    </a:lnTo>
                    <a:lnTo>
                      <a:pt x="45" y="20"/>
                    </a:lnTo>
                    <a:lnTo>
                      <a:pt x="47" y="18"/>
                    </a:lnTo>
                    <a:lnTo>
                      <a:pt x="45" y="24"/>
                    </a:lnTo>
                    <a:lnTo>
                      <a:pt x="47" y="24"/>
                    </a:lnTo>
                    <a:lnTo>
                      <a:pt x="50" y="26"/>
                    </a:lnTo>
                    <a:lnTo>
                      <a:pt x="50" y="30"/>
                    </a:lnTo>
                    <a:lnTo>
                      <a:pt x="52" y="28"/>
                    </a:lnTo>
                    <a:lnTo>
                      <a:pt x="52" y="26"/>
                    </a:lnTo>
                    <a:lnTo>
                      <a:pt x="61" y="24"/>
                    </a:lnTo>
                    <a:lnTo>
                      <a:pt x="63" y="24"/>
                    </a:lnTo>
                    <a:lnTo>
                      <a:pt x="63" y="22"/>
                    </a:lnTo>
                    <a:lnTo>
                      <a:pt x="56" y="14"/>
                    </a:lnTo>
                    <a:lnTo>
                      <a:pt x="75" y="14"/>
                    </a:lnTo>
                    <a:lnTo>
                      <a:pt x="88" y="14"/>
                    </a:lnTo>
                    <a:lnTo>
                      <a:pt x="90" y="20"/>
                    </a:lnTo>
                    <a:lnTo>
                      <a:pt x="95" y="16"/>
                    </a:lnTo>
                    <a:lnTo>
                      <a:pt x="97" y="10"/>
                    </a:lnTo>
                    <a:lnTo>
                      <a:pt x="97" y="8"/>
                    </a:lnTo>
                    <a:lnTo>
                      <a:pt x="99" y="10"/>
                    </a:lnTo>
                    <a:lnTo>
                      <a:pt x="102" y="10"/>
                    </a:lnTo>
                    <a:lnTo>
                      <a:pt x="104" y="10"/>
                    </a:lnTo>
                    <a:lnTo>
                      <a:pt x="106" y="8"/>
                    </a:lnTo>
                    <a:lnTo>
                      <a:pt x="106" y="6"/>
                    </a:lnTo>
                    <a:lnTo>
                      <a:pt x="106" y="4"/>
                    </a:lnTo>
                    <a:lnTo>
                      <a:pt x="102" y="2"/>
                    </a:lnTo>
                    <a:lnTo>
                      <a:pt x="97" y="0"/>
                    </a:lnTo>
                    <a:lnTo>
                      <a:pt x="95" y="2"/>
                    </a:lnTo>
                    <a:lnTo>
                      <a:pt x="95" y="4"/>
                    </a:lnTo>
                    <a:lnTo>
                      <a:pt x="95" y="6"/>
                    </a:lnTo>
                    <a:lnTo>
                      <a:pt x="90" y="6"/>
                    </a:lnTo>
                    <a:lnTo>
                      <a:pt x="84" y="6"/>
                    </a:lnTo>
                    <a:lnTo>
                      <a:pt x="84" y="4"/>
                    </a:lnTo>
                    <a:lnTo>
                      <a:pt x="81" y="2"/>
                    </a:lnTo>
                    <a:lnTo>
                      <a:pt x="79" y="2"/>
                    </a:lnTo>
                    <a:lnTo>
                      <a:pt x="75" y="2"/>
                    </a:lnTo>
                    <a:lnTo>
                      <a:pt x="72" y="2"/>
                    </a:lnTo>
                    <a:lnTo>
                      <a:pt x="70" y="4"/>
                    </a:lnTo>
                    <a:lnTo>
                      <a:pt x="68" y="8"/>
                    </a:lnTo>
                    <a:lnTo>
                      <a:pt x="63" y="8"/>
                    </a:lnTo>
                    <a:lnTo>
                      <a:pt x="54" y="6"/>
                    </a:lnTo>
                    <a:lnTo>
                      <a:pt x="52" y="6"/>
                    </a:lnTo>
                    <a:lnTo>
                      <a:pt x="52" y="10"/>
                    </a:lnTo>
                    <a:lnTo>
                      <a:pt x="52" y="12"/>
                    </a:lnTo>
                    <a:lnTo>
                      <a:pt x="50" y="12"/>
                    </a:lnTo>
                    <a:lnTo>
                      <a:pt x="47" y="12"/>
                    </a:lnTo>
                    <a:lnTo>
                      <a:pt x="45" y="12"/>
                    </a:lnTo>
                    <a:lnTo>
                      <a:pt x="41" y="12"/>
                    </a:lnTo>
                    <a:lnTo>
                      <a:pt x="41" y="14"/>
                    </a:lnTo>
                    <a:lnTo>
                      <a:pt x="38" y="16"/>
                    </a:lnTo>
                    <a:lnTo>
                      <a:pt x="36" y="16"/>
                    </a:lnTo>
                    <a:lnTo>
                      <a:pt x="34" y="20"/>
                    </a:lnTo>
                    <a:lnTo>
                      <a:pt x="31" y="20"/>
                    </a:lnTo>
                    <a:lnTo>
                      <a:pt x="18" y="22"/>
                    </a:lnTo>
                    <a:lnTo>
                      <a:pt x="18" y="28"/>
                    </a:lnTo>
                    <a:lnTo>
                      <a:pt x="16" y="34"/>
                    </a:lnTo>
                    <a:lnTo>
                      <a:pt x="11" y="34"/>
                    </a:lnTo>
                    <a:lnTo>
                      <a:pt x="11" y="36"/>
                    </a:lnTo>
                    <a:lnTo>
                      <a:pt x="11" y="38"/>
                    </a:lnTo>
                    <a:lnTo>
                      <a:pt x="9" y="38"/>
                    </a:lnTo>
                    <a:lnTo>
                      <a:pt x="4" y="38"/>
                    </a:lnTo>
                    <a:close/>
                    <a:moveTo>
                      <a:pt x="50" y="54"/>
                    </a:moveTo>
                    <a:lnTo>
                      <a:pt x="50" y="54"/>
                    </a:lnTo>
                    <a:lnTo>
                      <a:pt x="54" y="58"/>
                    </a:lnTo>
                    <a:lnTo>
                      <a:pt x="54" y="60"/>
                    </a:lnTo>
                    <a:lnTo>
                      <a:pt x="50" y="60"/>
                    </a:lnTo>
                    <a:lnTo>
                      <a:pt x="47" y="56"/>
                    </a:lnTo>
                    <a:lnTo>
                      <a:pt x="47" y="54"/>
                    </a:lnTo>
                    <a:lnTo>
                      <a:pt x="50" y="54"/>
                    </a:lnTo>
                    <a:close/>
                    <a:moveTo>
                      <a:pt x="45" y="50"/>
                    </a:moveTo>
                    <a:lnTo>
                      <a:pt x="45" y="50"/>
                    </a:lnTo>
                    <a:lnTo>
                      <a:pt x="47" y="52"/>
                    </a:lnTo>
                    <a:lnTo>
                      <a:pt x="43" y="54"/>
                    </a:lnTo>
                    <a:lnTo>
                      <a:pt x="43" y="52"/>
                    </a:lnTo>
                    <a:lnTo>
                      <a:pt x="43" y="50"/>
                    </a:lnTo>
                    <a:lnTo>
                      <a:pt x="45" y="50"/>
                    </a:lnTo>
                    <a:close/>
                    <a:moveTo>
                      <a:pt x="0" y="38"/>
                    </a:moveTo>
                    <a:lnTo>
                      <a:pt x="2" y="40"/>
                    </a:lnTo>
                    <a:lnTo>
                      <a:pt x="2" y="38"/>
                    </a:lnTo>
                    <a:lnTo>
                      <a:pt x="0" y="38"/>
                    </a:lnTo>
                    <a:close/>
                    <a:moveTo>
                      <a:pt x="54" y="107"/>
                    </a:moveTo>
                    <a:lnTo>
                      <a:pt x="52" y="113"/>
                    </a:lnTo>
                    <a:lnTo>
                      <a:pt x="70" y="117"/>
                    </a:lnTo>
                    <a:lnTo>
                      <a:pt x="88" y="119"/>
                    </a:lnTo>
                    <a:lnTo>
                      <a:pt x="88" y="111"/>
                    </a:lnTo>
                    <a:lnTo>
                      <a:pt x="70" y="111"/>
                    </a:lnTo>
                    <a:lnTo>
                      <a:pt x="54" y="107"/>
                    </a:lnTo>
                    <a:close/>
                    <a:moveTo>
                      <a:pt x="7" y="64"/>
                    </a:moveTo>
                    <a:lnTo>
                      <a:pt x="7" y="64"/>
                    </a:lnTo>
                    <a:lnTo>
                      <a:pt x="13" y="68"/>
                    </a:lnTo>
                    <a:lnTo>
                      <a:pt x="13" y="64"/>
                    </a:lnTo>
                    <a:lnTo>
                      <a:pt x="7" y="64"/>
                    </a:lnTo>
                    <a:close/>
                    <a:moveTo>
                      <a:pt x="88" y="60"/>
                    </a:moveTo>
                    <a:lnTo>
                      <a:pt x="88" y="64"/>
                    </a:lnTo>
                    <a:lnTo>
                      <a:pt x="90" y="62"/>
                    </a:lnTo>
                    <a:lnTo>
                      <a:pt x="88" y="60"/>
                    </a:lnTo>
                    <a:close/>
                    <a:moveTo>
                      <a:pt x="88" y="44"/>
                    </a:moveTo>
                    <a:lnTo>
                      <a:pt x="88" y="44"/>
                    </a:lnTo>
                    <a:lnTo>
                      <a:pt x="90" y="50"/>
                    </a:lnTo>
                    <a:lnTo>
                      <a:pt x="95" y="50"/>
                    </a:lnTo>
                    <a:lnTo>
                      <a:pt x="95" y="48"/>
                    </a:lnTo>
                    <a:lnTo>
                      <a:pt x="93" y="44"/>
                    </a:lnTo>
                    <a:lnTo>
                      <a:pt x="88"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6" name="Freeform 1119"/>
              <p:cNvSpPr>
                <a:spLocks/>
              </p:cNvSpPr>
              <p:nvPr/>
            </p:nvSpPr>
            <p:spPr bwMode="auto">
              <a:xfrm>
                <a:off x="2997" y="1761"/>
                <a:ext cx="102" cy="83"/>
              </a:xfrm>
              <a:custGeom>
                <a:avLst/>
                <a:gdLst>
                  <a:gd name="T0" fmla="*/ 0 w 102"/>
                  <a:gd name="T1" fmla="*/ 38 h 83"/>
                  <a:gd name="T2" fmla="*/ 9 w 102"/>
                  <a:gd name="T3" fmla="*/ 50 h 83"/>
                  <a:gd name="T4" fmla="*/ 16 w 102"/>
                  <a:gd name="T5" fmla="*/ 50 h 83"/>
                  <a:gd name="T6" fmla="*/ 16 w 102"/>
                  <a:gd name="T7" fmla="*/ 54 h 83"/>
                  <a:gd name="T8" fmla="*/ 14 w 102"/>
                  <a:gd name="T9" fmla="*/ 64 h 83"/>
                  <a:gd name="T10" fmla="*/ 18 w 102"/>
                  <a:gd name="T11" fmla="*/ 60 h 83"/>
                  <a:gd name="T12" fmla="*/ 30 w 102"/>
                  <a:gd name="T13" fmla="*/ 62 h 83"/>
                  <a:gd name="T14" fmla="*/ 27 w 102"/>
                  <a:gd name="T15" fmla="*/ 66 h 83"/>
                  <a:gd name="T16" fmla="*/ 21 w 102"/>
                  <a:gd name="T17" fmla="*/ 76 h 83"/>
                  <a:gd name="T18" fmla="*/ 39 w 102"/>
                  <a:gd name="T19" fmla="*/ 83 h 83"/>
                  <a:gd name="T20" fmla="*/ 37 w 102"/>
                  <a:gd name="T21" fmla="*/ 77 h 83"/>
                  <a:gd name="T22" fmla="*/ 48 w 102"/>
                  <a:gd name="T23" fmla="*/ 77 h 83"/>
                  <a:gd name="T24" fmla="*/ 43 w 102"/>
                  <a:gd name="T25" fmla="*/ 72 h 83"/>
                  <a:gd name="T26" fmla="*/ 43 w 102"/>
                  <a:gd name="T27" fmla="*/ 70 h 83"/>
                  <a:gd name="T28" fmla="*/ 50 w 102"/>
                  <a:gd name="T29" fmla="*/ 70 h 83"/>
                  <a:gd name="T30" fmla="*/ 57 w 102"/>
                  <a:gd name="T31" fmla="*/ 64 h 83"/>
                  <a:gd name="T32" fmla="*/ 57 w 102"/>
                  <a:gd name="T33" fmla="*/ 62 h 83"/>
                  <a:gd name="T34" fmla="*/ 64 w 102"/>
                  <a:gd name="T35" fmla="*/ 66 h 83"/>
                  <a:gd name="T36" fmla="*/ 66 w 102"/>
                  <a:gd name="T37" fmla="*/ 66 h 83"/>
                  <a:gd name="T38" fmla="*/ 64 w 102"/>
                  <a:gd name="T39" fmla="*/ 58 h 83"/>
                  <a:gd name="T40" fmla="*/ 55 w 102"/>
                  <a:gd name="T41" fmla="*/ 56 h 83"/>
                  <a:gd name="T42" fmla="*/ 48 w 102"/>
                  <a:gd name="T43" fmla="*/ 48 h 83"/>
                  <a:gd name="T44" fmla="*/ 43 w 102"/>
                  <a:gd name="T45" fmla="*/ 50 h 83"/>
                  <a:gd name="T46" fmla="*/ 41 w 102"/>
                  <a:gd name="T47" fmla="*/ 48 h 83"/>
                  <a:gd name="T48" fmla="*/ 39 w 102"/>
                  <a:gd name="T49" fmla="*/ 42 h 83"/>
                  <a:gd name="T50" fmla="*/ 43 w 102"/>
                  <a:gd name="T51" fmla="*/ 40 h 83"/>
                  <a:gd name="T52" fmla="*/ 34 w 102"/>
                  <a:gd name="T53" fmla="*/ 28 h 83"/>
                  <a:gd name="T54" fmla="*/ 43 w 102"/>
                  <a:gd name="T55" fmla="*/ 18 h 83"/>
                  <a:gd name="T56" fmla="*/ 43 w 102"/>
                  <a:gd name="T57" fmla="*/ 24 h 83"/>
                  <a:gd name="T58" fmla="*/ 46 w 102"/>
                  <a:gd name="T59" fmla="*/ 30 h 83"/>
                  <a:gd name="T60" fmla="*/ 48 w 102"/>
                  <a:gd name="T61" fmla="*/ 26 h 83"/>
                  <a:gd name="T62" fmla="*/ 59 w 102"/>
                  <a:gd name="T63" fmla="*/ 24 h 83"/>
                  <a:gd name="T64" fmla="*/ 52 w 102"/>
                  <a:gd name="T65" fmla="*/ 14 h 83"/>
                  <a:gd name="T66" fmla="*/ 84 w 102"/>
                  <a:gd name="T67" fmla="*/ 14 h 83"/>
                  <a:gd name="T68" fmla="*/ 91 w 102"/>
                  <a:gd name="T69" fmla="*/ 16 h 83"/>
                  <a:gd name="T70" fmla="*/ 93 w 102"/>
                  <a:gd name="T71" fmla="*/ 8 h 83"/>
                  <a:gd name="T72" fmla="*/ 98 w 102"/>
                  <a:gd name="T73" fmla="*/ 10 h 83"/>
                  <a:gd name="T74" fmla="*/ 102 w 102"/>
                  <a:gd name="T75" fmla="*/ 8 h 83"/>
                  <a:gd name="T76" fmla="*/ 102 w 102"/>
                  <a:gd name="T77" fmla="*/ 4 h 83"/>
                  <a:gd name="T78" fmla="*/ 93 w 102"/>
                  <a:gd name="T79" fmla="*/ 0 h 83"/>
                  <a:gd name="T80" fmla="*/ 91 w 102"/>
                  <a:gd name="T81" fmla="*/ 4 h 83"/>
                  <a:gd name="T82" fmla="*/ 86 w 102"/>
                  <a:gd name="T83" fmla="*/ 6 h 83"/>
                  <a:gd name="T84" fmla="*/ 80 w 102"/>
                  <a:gd name="T85" fmla="*/ 4 h 83"/>
                  <a:gd name="T86" fmla="*/ 75 w 102"/>
                  <a:gd name="T87" fmla="*/ 2 h 83"/>
                  <a:gd name="T88" fmla="*/ 68 w 102"/>
                  <a:gd name="T89" fmla="*/ 2 h 83"/>
                  <a:gd name="T90" fmla="*/ 64 w 102"/>
                  <a:gd name="T91" fmla="*/ 8 h 83"/>
                  <a:gd name="T92" fmla="*/ 50 w 102"/>
                  <a:gd name="T93" fmla="*/ 6 h 83"/>
                  <a:gd name="T94" fmla="*/ 48 w 102"/>
                  <a:gd name="T95" fmla="*/ 10 h 83"/>
                  <a:gd name="T96" fmla="*/ 46 w 102"/>
                  <a:gd name="T97" fmla="*/ 12 h 83"/>
                  <a:gd name="T98" fmla="*/ 41 w 102"/>
                  <a:gd name="T99" fmla="*/ 12 h 83"/>
                  <a:gd name="T100" fmla="*/ 37 w 102"/>
                  <a:gd name="T101" fmla="*/ 14 h 83"/>
                  <a:gd name="T102" fmla="*/ 32 w 102"/>
                  <a:gd name="T103" fmla="*/ 16 h 83"/>
                  <a:gd name="T104" fmla="*/ 27 w 102"/>
                  <a:gd name="T105" fmla="*/ 20 h 83"/>
                  <a:gd name="T106" fmla="*/ 14 w 102"/>
                  <a:gd name="T107" fmla="*/ 28 h 83"/>
                  <a:gd name="T108" fmla="*/ 7 w 102"/>
                  <a:gd name="T109" fmla="*/ 34 h 83"/>
                  <a:gd name="T110" fmla="*/ 7 w 102"/>
                  <a:gd name="T111" fmla="*/ 38 h 83"/>
                  <a:gd name="T112" fmla="*/ 0 w 102"/>
                  <a:gd name="T11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 h="83">
                    <a:moveTo>
                      <a:pt x="0" y="38"/>
                    </a:moveTo>
                    <a:lnTo>
                      <a:pt x="0" y="38"/>
                    </a:lnTo>
                    <a:lnTo>
                      <a:pt x="9" y="48"/>
                    </a:lnTo>
                    <a:lnTo>
                      <a:pt x="9" y="50"/>
                    </a:lnTo>
                    <a:lnTo>
                      <a:pt x="12" y="50"/>
                    </a:lnTo>
                    <a:lnTo>
                      <a:pt x="16" y="50"/>
                    </a:lnTo>
                    <a:lnTo>
                      <a:pt x="16" y="52"/>
                    </a:lnTo>
                    <a:lnTo>
                      <a:pt x="16" y="54"/>
                    </a:lnTo>
                    <a:lnTo>
                      <a:pt x="14" y="52"/>
                    </a:lnTo>
                    <a:lnTo>
                      <a:pt x="14" y="64"/>
                    </a:lnTo>
                    <a:lnTo>
                      <a:pt x="16" y="62"/>
                    </a:lnTo>
                    <a:lnTo>
                      <a:pt x="18" y="60"/>
                    </a:lnTo>
                    <a:lnTo>
                      <a:pt x="25" y="60"/>
                    </a:lnTo>
                    <a:lnTo>
                      <a:pt x="30" y="62"/>
                    </a:lnTo>
                    <a:lnTo>
                      <a:pt x="39" y="68"/>
                    </a:lnTo>
                    <a:lnTo>
                      <a:pt x="27" y="66"/>
                    </a:lnTo>
                    <a:lnTo>
                      <a:pt x="18" y="66"/>
                    </a:lnTo>
                    <a:lnTo>
                      <a:pt x="21" y="76"/>
                    </a:lnTo>
                    <a:lnTo>
                      <a:pt x="23" y="83"/>
                    </a:lnTo>
                    <a:lnTo>
                      <a:pt x="39" y="83"/>
                    </a:lnTo>
                    <a:lnTo>
                      <a:pt x="37" y="79"/>
                    </a:lnTo>
                    <a:lnTo>
                      <a:pt x="37" y="77"/>
                    </a:lnTo>
                    <a:lnTo>
                      <a:pt x="43" y="77"/>
                    </a:lnTo>
                    <a:lnTo>
                      <a:pt x="48" y="77"/>
                    </a:lnTo>
                    <a:lnTo>
                      <a:pt x="46" y="72"/>
                    </a:lnTo>
                    <a:lnTo>
                      <a:pt x="43" y="72"/>
                    </a:lnTo>
                    <a:lnTo>
                      <a:pt x="41" y="70"/>
                    </a:lnTo>
                    <a:lnTo>
                      <a:pt x="43" y="70"/>
                    </a:lnTo>
                    <a:lnTo>
                      <a:pt x="48" y="68"/>
                    </a:lnTo>
                    <a:lnTo>
                      <a:pt x="50" y="70"/>
                    </a:lnTo>
                    <a:lnTo>
                      <a:pt x="57" y="72"/>
                    </a:lnTo>
                    <a:lnTo>
                      <a:pt x="57" y="64"/>
                    </a:lnTo>
                    <a:lnTo>
                      <a:pt x="52" y="62"/>
                    </a:lnTo>
                    <a:lnTo>
                      <a:pt x="57" y="62"/>
                    </a:lnTo>
                    <a:lnTo>
                      <a:pt x="62" y="62"/>
                    </a:lnTo>
                    <a:lnTo>
                      <a:pt x="64" y="66"/>
                    </a:lnTo>
                    <a:lnTo>
                      <a:pt x="66" y="68"/>
                    </a:lnTo>
                    <a:lnTo>
                      <a:pt x="66" y="66"/>
                    </a:lnTo>
                    <a:lnTo>
                      <a:pt x="66" y="62"/>
                    </a:lnTo>
                    <a:lnTo>
                      <a:pt x="64" y="58"/>
                    </a:lnTo>
                    <a:lnTo>
                      <a:pt x="59" y="58"/>
                    </a:lnTo>
                    <a:lnTo>
                      <a:pt x="55" y="56"/>
                    </a:lnTo>
                    <a:lnTo>
                      <a:pt x="52" y="52"/>
                    </a:lnTo>
                    <a:lnTo>
                      <a:pt x="48" y="48"/>
                    </a:lnTo>
                    <a:lnTo>
                      <a:pt x="46" y="48"/>
                    </a:lnTo>
                    <a:lnTo>
                      <a:pt x="43" y="50"/>
                    </a:lnTo>
                    <a:lnTo>
                      <a:pt x="41" y="50"/>
                    </a:lnTo>
                    <a:lnTo>
                      <a:pt x="41" y="48"/>
                    </a:lnTo>
                    <a:lnTo>
                      <a:pt x="39" y="46"/>
                    </a:lnTo>
                    <a:lnTo>
                      <a:pt x="39" y="42"/>
                    </a:lnTo>
                    <a:lnTo>
                      <a:pt x="46" y="42"/>
                    </a:lnTo>
                    <a:lnTo>
                      <a:pt x="43" y="40"/>
                    </a:lnTo>
                    <a:lnTo>
                      <a:pt x="37" y="32"/>
                    </a:lnTo>
                    <a:lnTo>
                      <a:pt x="34" y="28"/>
                    </a:lnTo>
                    <a:lnTo>
                      <a:pt x="41" y="20"/>
                    </a:lnTo>
                    <a:lnTo>
                      <a:pt x="43" y="18"/>
                    </a:lnTo>
                    <a:lnTo>
                      <a:pt x="41" y="24"/>
                    </a:lnTo>
                    <a:lnTo>
                      <a:pt x="43" y="24"/>
                    </a:lnTo>
                    <a:lnTo>
                      <a:pt x="46" y="26"/>
                    </a:lnTo>
                    <a:lnTo>
                      <a:pt x="46" y="30"/>
                    </a:lnTo>
                    <a:lnTo>
                      <a:pt x="48" y="28"/>
                    </a:lnTo>
                    <a:lnTo>
                      <a:pt x="48" y="26"/>
                    </a:lnTo>
                    <a:lnTo>
                      <a:pt x="57" y="24"/>
                    </a:lnTo>
                    <a:lnTo>
                      <a:pt x="59" y="24"/>
                    </a:lnTo>
                    <a:lnTo>
                      <a:pt x="59" y="22"/>
                    </a:lnTo>
                    <a:lnTo>
                      <a:pt x="52" y="14"/>
                    </a:lnTo>
                    <a:lnTo>
                      <a:pt x="71" y="14"/>
                    </a:lnTo>
                    <a:lnTo>
                      <a:pt x="84" y="14"/>
                    </a:lnTo>
                    <a:lnTo>
                      <a:pt x="86" y="20"/>
                    </a:lnTo>
                    <a:lnTo>
                      <a:pt x="91" y="16"/>
                    </a:lnTo>
                    <a:lnTo>
                      <a:pt x="93" y="10"/>
                    </a:lnTo>
                    <a:lnTo>
                      <a:pt x="93" y="8"/>
                    </a:lnTo>
                    <a:lnTo>
                      <a:pt x="95" y="10"/>
                    </a:lnTo>
                    <a:lnTo>
                      <a:pt x="98" y="10"/>
                    </a:lnTo>
                    <a:lnTo>
                      <a:pt x="100" y="10"/>
                    </a:lnTo>
                    <a:lnTo>
                      <a:pt x="102" y="8"/>
                    </a:lnTo>
                    <a:lnTo>
                      <a:pt x="102" y="6"/>
                    </a:lnTo>
                    <a:lnTo>
                      <a:pt x="102" y="4"/>
                    </a:lnTo>
                    <a:lnTo>
                      <a:pt x="98" y="2"/>
                    </a:lnTo>
                    <a:lnTo>
                      <a:pt x="93" y="0"/>
                    </a:lnTo>
                    <a:lnTo>
                      <a:pt x="91" y="2"/>
                    </a:lnTo>
                    <a:lnTo>
                      <a:pt x="91" y="4"/>
                    </a:lnTo>
                    <a:lnTo>
                      <a:pt x="91" y="6"/>
                    </a:lnTo>
                    <a:lnTo>
                      <a:pt x="86" y="6"/>
                    </a:lnTo>
                    <a:lnTo>
                      <a:pt x="80" y="6"/>
                    </a:lnTo>
                    <a:lnTo>
                      <a:pt x="80" y="4"/>
                    </a:lnTo>
                    <a:lnTo>
                      <a:pt x="77" y="2"/>
                    </a:lnTo>
                    <a:lnTo>
                      <a:pt x="75" y="2"/>
                    </a:lnTo>
                    <a:lnTo>
                      <a:pt x="71" y="2"/>
                    </a:lnTo>
                    <a:lnTo>
                      <a:pt x="68" y="2"/>
                    </a:lnTo>
                    <a:lnTo>
                      <a:pt x="66" y="4"/>
                    </a:lnTo>
                    <a:lnTo>
                      <a:pt x="64" y="8"/>
                    </a:lnTo>
                    <a:lnTo>
                      <a:pt x="59" y="8"/>
                    </a:lnTo>
                    <a:lnTo>
                      <a:pt x="50" y="6"/>
                    </a:lnTo>
                    <a:lnTo>
                      <a:pt x="48" y="6"/>
                    </a:lnTo>
                    <a:lnTo>
                      <a:pt x="48" y="10"/>
                    </a:lnTo>
                    <a:lnTo>
                      <a:pt x="48" y="12"/>
                    </a:lnTo>
                    <a:lnTo>
                      <a:pt x="46" y="12"/>
                    </a:lnTo>
                    <a:lnTo>
                      <a:pt x="43" y="12"/>
                    </a:lnTo>
                    <a:lnTo>
                      <a:pt x="41" y="12"/>
                    </a:lnTo>
                    <a:lnTo>
                      <a:pt x="37" y="12"/>
                    </a:lnTo>
                    <a:lnTo>
                      <a:pt x="37" y="14"/>
                    </a:lnTo>
                    <a:lnTo>
                      <a:pt x="34" y="16"/>
                    </a:lnTo>
                    <a:lnTo>
                      <a:pt x="32" y="16"/>
                    </a:lnTo>
                    <a:lnTo>
                      <a:pt x="30" y="20"/>
                    </a:lnTo>
                    <a:lnTo>
                      <a:pt x="27" y="20"/>
                    </a:lnTo>
                    <a:lnTo>
                      <a:pt x="14" y="22"/>
                    </a:lnTo>
                    <a:lnTo>
                      <a:pt x="14" y="28"/>
                    </a:lnTo>
                    <a:lnTo>
                      <a:pt x="12" y="34"/>
                    </a:lnTo>
                    <a:lnTo>
                      <a:pt x="7" y="34"/>
                    </a:lnTo>
                    <a:lnTo>
                      <a:pt x="7" y="36"/>
                    </a:lnTo>
                    <a:lnTo>
                      <a:pt x="7" y="38"/>
                    </a:lnTo>
                    <a:lnTo>
                      <a:pt x="5" y="38"/>
                    </a:lnTo>
                    <a:lnTo>
                      <a:pt x="0" y="3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27" name="Freeform 1120"/>
              <p:cNvSpPr>
                <a:spLocks/>
              </p:cNvSpPr>
              <p:nvPr/>
            </p:nvSpPr>
            <p:spPr bwMode="auto">
              <a:xfrm>
                <a:off x="3040" y="1815"/>
                <a:ext cx="7" cy="6"/>
              </a:xfrm>
              <a:custGeom>
                <a:avLst/>
                <a:gdLst>
                  <a:gd name="T0" fmla="*/ 3 w 7"/>
                  <a:gd name="T1" fmla="*/ 0 h 6"/>
                  <a:gd name="T2" fmla="*/ 3 w 7"/>
                  <a:gd name="T3" fmla="*/ 0 h 6"/>
                  <a:gd name="T4" fmla="*/ 7 w 7"/>
                  <a:gd name="T5" fmla="*/ 4 h 6"/>
                  <a:gd name="T6" fmla="*/ 7 w 7"/>
                  <a:gd name="T7" fmla="*/ 6 h 6"/>
                  <a:gd name="T8" fmla="*/ 3 w 7"/>
                  <a:gd name="T9" fmla="*/ 6 h 6"/>
                  <a:gd name="T10" fmla="*/ 0 w 7"/>
                  <a:gd name="T11" fmla="*/ 2 h 6"/>
                  <a:gd name="T12" fmla="*/ 0 w 7"/>
                  <a:gd name="T13" fmla="*/ 0 h 6"/>
                  <a:gd name="T14" fmla="*/ 3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3" y="0"/>
                    </a:moveTo>
                    <a:lnTo>
                      <a:pt x="3" y="0"/>
                    </a:lnTo>
                    <a:lnTo>
                      <a:pt x="7" y="4"/>
                    </a:lnTo>
                    <a:lnTo>
                      <a:pt x="7" y="6"/>
                    </a:lnTo>
                    <a:lnTo>
                      <a:pt x="3" y="6"/>
                    </a:lnTo>
                    <a:lnTo>
                      <a:pt x="0" y="2"/>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28" name="Freeform 1121"/>
              <p:cNvSpPr>
                <a:spLocks/>
              </p:cNvSpPr>
              <p:nvPr/>
            </p:nvSpPr>
            <p:spPr bwMode="auto">
              <a:xfrm>
                <a:off x="3036" y="1811"/>
                <a:ext cx="4" cy="4"/>
              </a:xfrm>
              <a:custGeom>
                <a:avLst/>
                <a:gdLst>
                  <a:gd name="T0" fmla="*/ 2 w 4"/>
                  <a:gd name="T1" fmla="*/ 0 h 4"/>
                  <a:gd name="T2" fmla="*/ 2 w 4"/>
                  <a:gd name="T3" fmla="*/ 0 h 4"/>
                  <a:gd name="T4" fmla="*/ 4 w 4"/>
                  <a:gd name="T5" fmla="*/ 2 h 4"/>
                  <a:gd name="T6" fmla="*/ 0 w 4"/>
                  <a:gd name="T7" fmla="*/ 4 h 4"/>
                  <a:gd name="T8" fmla="*/ 0 w 4"/>
                  <a:gd name="T9" fmla="*/ 2 h 4"/>
                  <a:gd name="T10" fmla="*/ 0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4" y="2"/>
                    </a:lnTo>
                    <a:lnTo>
                      <a:pt x="0" y="4"/>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29" name="Freeform 1122"/>
              <p:cNvSpPr>
                <a:spLocks/>
              </p:cNvSpPr>
              <p:nvPr/>
            </p:nvSpPr>
            <p:spPr bwMode="auto">
              <a:xfrm>
                <a:off x="2993" y="1799"/>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30" name="Freeform 1123"/>
              <p:cNvSpPr>
                <a:spLocks/>
              </p:cNvSpPr>
              <p:nvPr/>
            </p:nvSpPr>
            <p:spPr bwMode="auto">
              <a:xfrm>
                <a:off x="3045" y="1868"/>
                <a:ext cx="36" cy="12"/>
              </a:xfrm>
              <a:custGeom>
                <a:avLst/>
                <a:gdLst>
                  <a:gd name="T0" fmla="*/ 2 w 36"/>
                  <a:gd name="T1" fmla="*/ 0 h 12"/>
                  <a:gd name="T2" fmla="*/ 0 w 36"/>
                  <a:gd name="T3" fmla="*/ 6 h 12"/>
                  <a:gd name="T4" fmla="*/ 18 w 36"/>
                  <a:gd name="T5" fmla="*/ 10 h 12"/>
                  <a:gd name="T6" fmla="*/ 36 w 36"/>
                  <a:gd name="T7" fmla="*/ 12 h 12"/>
                  <a:gd name="T8" fmla="*/ 36 w 36"/>
                  <a:gd name="T9" fmla="*/ 4 h 12"/>
                  <a:gd name="T10" fmla="*/ 18 w 36"/>
                  <a:gd name="T11" fmla="*/ 4 h 12"/>
                  <a:gd name="T12" fmla="*/ 2 w 3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2" y="0"/>
                    </a:moveTo>
                    <a:lnTo>
                      <a:pt x="0" y="6"/>
                    </a:lnTo>
                    <a:lnTo>
                      <a:pt x="18" y="10"/>
                    </a:lnTo>
                    <a:lnTo>
                      <a:pt x="36" y="12"/>
                    </a:lnTo>
                    <a:lnTo>
                      <a:pt x="36" y="4"/>
                    </a:lnTo>
                    <a:lnTo>
                      <a:pt x="18" y="4"/>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31" name="Freeform 1124"/>
              <p:cNvSpPr>
                <a:spLocks/>
              </p:cNvSpPr>
              <p:nvPr/>
            </p:nvSpPr>
            <p:spPr bwMode="auto">
              <a:xfrm>
                <a:off x="3000" y="1825"/>
                <a:ext cx="6" cy="4"/>
              </a:xfrm>
              <a:custGeom>
                <a:avLst/>
                <a:gdLst>
                  <a:gd name="T0" fmla="*/ 0 w 6"/>
                  <a:gd name="T1" fmla="*/ 0 h 4"/>
                  <a:gd name="T2" fmla="*/ 0 w 6"/>
                  <a:gd name="T3" fmla="*/ 0 h 4"/>
                  <a:gd name="T4" fmla="*/ 6 w 6"/>
                  <a:gd name="T5" fmla="*/ 4 h 4"/>
                  <a:gd name="T6" fmla="*/ 6 w 6"/>
                  <a:gd name="T7" fmla="*/ 0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lnTo>
                      <a:pt x="0" y="0"/>
                    </a:lnTo>
                    <a:lnTo>
                      <a:pt x="6" y="4"/>
                    </a:lnTo>
                    <a:lnTo>
                      <a:pt x="6"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32" name="Freeform 1125"/>
              <p:cNvSpPr>
                <a:spLocks/>
              </p:cNvSpPr>
              <p:nvPr/>
            </p:nvSpPr>
            <p:spPr bwMode="auto">
              <a:xfrm>
                <a:off x="3081" y="1821"/>
                <a:ext cx="2" cy="4"/>
              </a:xfrm>
              <a:custGeom>
                <a:avLst/>
                <a:gdLst>
                  <a:gd name="T0" fmla="*/ 0 w 2"/>
                  <a:gd name="T1" fmla="*/ 0 h 4"/>
                  <a:gd name="T2" fmla="*/ 0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0" y="4"/>
                    </a:lnTo>
                    <a:lnTo>
                      <a:pt x="2"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33" name="Freeform 1126"/>
              <p:cNvSpPr>
                <a:spLocks/>
              </p:cNvSpPr>
              <p:nvPr/>
            </p:nvSpPr>
            <p:spPr bwMode="auto">
              <a:xfrm>
                <a:off x="3081" y="1805"/>
                <a:ext cx="7" cy="6"/>
              </a:xfrm>
              <a:custGeom>
                <a:avLst/>
                <a:gdLst>
                  <a:gd name="T0" fmla="*/ 0 w 7"/>
                  <a:gd name="T1" fmla="*/ 0 h 6"/>
                  <a:gd name="T2" fmla="*/ 0 w 7"/>
                  <a:gd name="T3" fmla="*/ 0 h 6"/>
                  <a:gd name="T4" fmla="*/ 2 w 7"/>
                  <a:gd name="T5" fmla="*/ 6 h 6"/>
                  <a:gd name="T6" fmla="*/ 7 w 7"/>
                  <a:gd name="T7" fmla="*/ 6 h 6"/>
                  <a:gd name="T8" fmla="*/ 7 w 7"/>
                  <a:gd name="T9" fmla="*/ 4 h 6"/>
                  <a:gd name="T10" fmla="*/ 5 w 7"/>
                  <a:gd name="T11" fmla="*/ 0 h 6"/>
                  <a:gd name="T12" fmla="*/ 0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0" y="0"/>
                    </a:moveTo>
                    <a:lnTo>
                      <a:pt x="0" y="0"/>
                    </a:lnTo>
                    <a:lnTo>
                      <a:pt x="2" y="6"/>
                    </a:lnTo>
                    <a:lnTo>
                      <a:pt x="7" y="6"/>
                    </a:lnTo>
                    <a:lnTo>
                      <a:pt x="7" y="4"/>
                    </a:lnTo>
                    <a:lnTo>
                      <a:pt x="5"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1" name="Group 1130"/>
            <p:cNvGrpSpPr>
              <a:grpSpLocks/>
            </p:cNvGrpSpPr>
            <p:nvPr/>
          </p:nvGrpSpPr>
          <p:grpSpPr bwMode="auto">
            <a:xfrm>
              <a:off x="2795" y="1516"/>
              <a:ext cx="125" cy="144"/>
              <a:chOff x="2795" y="1516"/>
              <a:chExt cx="125" cy="144"/>
            </a:xfrm>
            <a:grpFill/>
          </p:grpSpPr>
          <p:sp>
            <p:nvSpPr>
              <p:cNvPr id="2723" name="Freeform 1128"/>
              <p:cNvSpPr>
                <a:spLocks/>
              </p:cNvSpPr>
              <p:nvPr/>
            </p:nvSpPr>
            <p:spPr bwMode="auto">
              <a:xfrm>
                <a:off x="2795" y="1516"/>
                <a:ext cx="125" cy="144"/>
              </a:xfrm>
              <a:custGeom>
                <a:avLst/>
                <a:gdLst>
                  <a:gd name="T0" fmla="*/ 27 w 125"/>
                  <a:gd name="T1" fmla="*/ 47 h 144"/>
                  <a:gd name="T2" fmla="*/ 25 w 125"/>
                  <a:gd name="T3" fmla="*/ 53 h 144"/>
                  <a:gd name="T4" fmla="*/ 25 w 125"/>
                  <a:gd name="T5" fmla="*/ 59 h 144"/>
                  <a:gd name="T6" fmla="*/ 18 w 125"/>
                  <a:gd name="T7" fmla="*/ 63 h 144"/>
                  <a:gd name="T8" fmla="*/ 7 w 125"/>
                  <a:gd name="T9" fmla="*/ 61 h 144"/>
                  <a:gd name="T10" fmla="*/ 2 w 125"/>
                  <a:gd name="T11" fmla="*/ 79 h 144"/>
                  <a:gd name="T12" fmla="*/ 4 w 125"/>
                  <a:gd name="T13" fmla="*/ 83 h 144"/>
                  <a:gd name="T14" fmla="*/ 9 w 125"/>
                  <a:gd name="T15" fmla="*/ 91 h 144"/>
                  <a:gd name="T16" fmla="*/ 11 w 125"/>
                  <a:gd name="T17" fmla="*/ 99 h 144"/>
                  <a:gd name="T18" fmla="*/ 11 w 125"/>
                  <a:gd name="T19" fmla="*/ 108 h 144"/>
                  <a:gd name="T20" fmla="*/ 22 w 125"/>
                  <a:gd name="T21" fmla="*/ 110 h 144"/>
                  <a:gd name="T22" fmla="*/ 29 w 125"/>
                  <a:gd name="T23" fmla="*/ 112 h 144"/>
                  <a:gd name="T24" fmla="*/ 36 w 125"/>
                  <a:gd name="T25" fmla="*/ 120 h 144"/>
                  <a:gd name="T26" fmla="*/ 33 w 125"/>
                  <a:gd name="T27" fmla="*/ 132 h 144"/>
                  <a:gd name="T28" fmla="*/ 42 w 125"/>
                  <a:gd name="T29" fmla="*/ 136 h 144"/>
                  <a:gd name="T30" fmla="*/ 54 w 125"/>
                  <a:gd name="T31" fmla="*/ 138 h 144"/>
                  <a:gd name="T32" fmla="*/ 71 w 125"/>
                  <a:gd name="T33" fmla="*/ 140 h 144"/>
                  <a:gd name="T34" fmla="*/ 83 w 125"/>
                  <a:gd name="T35" fmla="*/ 134 h 144"/>
                  <a:gd name="T36" fmla="*/ 96 w 125"/>
                  <a:gd name="T37" fmla="*/ 136 h 144"/>
                  <a:gd name="T38" fmla="*/ 103 w 125"/>
                  <a:gd name="T39" fmla="*/ 134 h 144"/>
                  <a:gd name="T40" fmla="*/ 98 w 125"/>
                  <a:gd name="T41" fmla="*/ 128 h 144"/>
                  <a:gd name="T42" fmla="*/ 107 w 125"/>
                  <a:gd name="T43" fmla="*/ 120 h 144"/>
                  <a:gd name="T44" fmla="*/ 114 w 125"/>
                  <a:gd name="T45" fmla="*/ 114 h 144"/>
                  <a:gd name="T46" fmla="*/ 105 w 125"/>
                  <a:gd name="T47" fmla="*/ 108 h 144"/>
                  <a:gd name="T48" fmla="*/ 101 w 125"/>
                  <a:gd name="T49" fmla="*/ 100 h 144"/>
                  <a:gd name="T50" fmla="*/ 94 w 125"/>
                  <a:gd name="T51" fmla="*/ 91 h 144"/>
                  <a:gd name="T52" fmla="*/ 98 w 125"/>
                  <a:gd name="T53" fmla="*/ 85 h 144"/>
                  <a:gd name="T54" fmla="*/ 112 w 125"/>
                  <a:gd name="T55" fmla="*/ 77 h 144"/>
                  <a:gd name="T56" fmla="*/ 125 w 125"/>
                  <a:gd name="T57" fmla="*/ 59 h 144"/>
                  <a:gd name="T58" fmla="*/ 123 w 125"/>
                  <a:gd name="T59" fmla="*/ 43 h 144"/>
                  <a:gd name="T60" fmla="*/ 121 w 125"/>
                  <a:gd name="T61" fmla="*/ 36 h 144"/>
                  <a:gd name="T62" fmla="*/ 110 w 125"/>
                  <a:gd name="T63" fmla="*/ 20 h 144"/>
                  <a:gd name="T64" fmla="*/ 94 w 125"/>
                  <a:gd name="T65" fmla="*/ 16 h 144"/>
                  <a:gd name="T66" fmla="*/ 83 w 125"/>
                  <a:gd name="T67" fmla="*/ 22 h 144"/>
                  <a:gd name="T68" fmla="*/ 80 w 125"/>
                  <a:gd name="T69" fmla="*/ 28 h 144"/>
                  <a:gd name="T70" fmla="*/ 67 w 125"/>
                  <a:gd name="T71" fmla="*/ 20 h 144"/>
                  <a:gd name="T72" fmla="*/ 65 w 125"/>
                  <a:gd name="T73" fmla="*/ 2 h 144"/>
                  <a:gd name="T74" fmla="*/ 42 w 125"/>
                  <a:gd name="T75" fmla="*/ 4 h 144"/>
                  <a:gd name="T76" fmla="*/ 47 w 125"/>
                  <a:gd name="T77" fmla="*/ 12 h 144"/>
                  <a:gd name="T78" fmla="*/ 47 w 125"/>
                  <a:gd name="T79" fmla="*/ 30 h 144"/>
                  <a:gd name="T80" fmla="*/ 45 w 125"/>
                  <a:gd name="T81" fmla="*/ 32 h 144"/>
                  <a:gd name="T82" fmla="*/ 38 w 125"/>
                  <a:gd name="T83" fmla="*/ 34 h 144"/>
                  <a:gd name="T84" fmla="*/ 29 w 125"/>
                  <a:gd name="T85" fmla="*/ 36 h 144"/>
                  <a:gd name="T86" fmla="*/ 27 w 125"/>
                  <a:gd name="T8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44">
                    <a:moveTo>
                      <a:pt x="27" y="41"/>
                    </a:moveTo>
                    <a:lnTo>
                      <a:pt x="27" y="41"/>
                    </a:lnTo>
                    <a:lnTo>
                      <a:pt x="27" y="47"/>
                    </a:lnTo>
                    <a:lnTo>
                      <a:pt x="27" y="51"/>
                    </a:lnTo>
                    <a:lnTo>
                      <a:pt x="25" y="51"/>
                    </a:lnTo>
                    <a:lnTo>
                      <a:pt x="25" y="53"/>
                    </a:lnTo>
                    <a:lnTo>
                      <a:pt x="27" y="55"/>
                    </a:lnTo>
                    <a:lnTo>
                      <a:pt x="27" y="57"/>
                    </a:lnTo>
                    <a:lnTo>
                      <a:pt x="25" y="59"/>
                    </a:lnTo>
                    <a:lnTo>
                      <a:pt x="20" y="59"/>
                    </a:lnTo>
                    <a:lnTo>
                      <a:pt x="20" y="61"/>
                    </a:lnTo>
                    <a:lnTo>
                      <a:pt x="18" y="63"/>
                    </a:lnTo>
                    <a:lnTo>
                      <a:pt x="13" y="61"/>
                    </a:lnTo>
                    <a:lnTo>
                      <a:pt x="9" y="61"/>
                    </a:lnTo>
                    <a:lnTo>
                      <a:pt x="7" y="61"/>
                    </a:lnTo>
                    <a:lnTo>
                      <a:pt x="7" y="65"/>
                    </a:lnTo>
                    <a:lnTo>
                      <a:pt x="0" y="77"/>
                    </a:lnTo>
                    <a:lnTo>
                      <a:pt x="2" y="79"/>
                    </a:lnTo>
                    <a:lnTo>
                      <a:pt x="7" y="81"/>
                    </a:lnTo>
                    <a:lnTo>
                      <a:pt x="7" y="83"/>
                    </a:lnTo>
                    <a:lnTo>
                      <a:pt x="4" y="83"/>
                    </a:lnTo>
                    <a:lnTo>
                      <a:pt x="7" y="85"/>
                    </a:lnTo>
                    <a:lnTo>
                      <a:pt x="7" y="87"/>
                    </a:lnTo>
                    <a:lnTo>
                      <a:pt x="9" y="91"/>
                    </a:lnTo>
                    <a:lnTo>
                      <a:pt x="7" y="93"/>
                    </a:lnTo>
                    <a:lnTo>
                      <a:pt x="9" y="97"/>
                    </a:lnTo>
                    <a:lnTo>
                      <a:pt x="11" y="99"/>
                    </a:lnTo>
                    <a:lnTo>
                      <a:pt x="11" y="100"/>
                    </a:lnTo>
                    <a:lnTo>
                      <a:pt x="9" y="106"/>
                    </a:lnTo>
                    <a:lnTo>
                      <a:pt x="11" y="108"/>
                    </a:lnTo>
                    <a:lnTo>
                      <a:pt x="16" y="106"/>
                    </a:lnTo>
                    <a:lnTo>
                      <a:pt x="20" y="108"/>
                    </a:lnTo>
                    <a:lnTo>
                      <a:pt x="22" y="110"/>
                    </a:lnTo>
                    <a:lnTo>
                      <a:pt x="25" y="112"/>
                    </a:lnTo>
                    <a:lnTo>
                      <a:pt x="27" y="112"/>
                    </a:lnTo>
                    <a:lnTo>
                      <a:pt x="29" y="112"/>
                    </a:lnTo>
                    <a:lnTo>
                      <a:pt x="36" y="112"/>
                    </a:lnTo>
                    <a:lnTo>
                      <a:pt x="36" y="116"/>
                    </a:lnTo>
                    <a:lnTo>
                      <a:pt x="36" y="120"/>
                    </a:lnTo>
                    <a:lnTo>
                      <a:pt x="33" y="124"/>
                    </a:lnTo>
                    <a:lnTo>
                      <a:pt x="33" y="128"/>
                    </a:lnTo>
                    <a:lnTo>
                      <a:pt x="33" y="132"/>
                    </a:lnTo>
                    <a:lnTo>
                      <a:pt x="33" y="136"/>
                    </a:lnTo>
                    <a:lnTo>
                      <a:pt x="36" y="140"/>
                    </a:lnTo>
                    <a:lnTo>
                      <a:pt x="42" y="136"/>
                    </a:lnTo>
                    <a:lnTo>
                      <a:pt x="45" y="134"/>
                    </a:lnTo>
                    <a:lnTo>
                      <a:pt x="49" y="134"/>
                    </a:lnTo>
                    <a:lnTo>
                      <a:pt x="54" y="138"/>
                    </a:lnTo>
                    <a:lnTo>
                      <a:pt x="65" y="144"/>
                    </a:lnTo>
                    <a:lnTo>
                      <a:pt x="67" y="142"/>
                    </a:lnTo>
                    <a:lnTo>
                      <a:pt x="71" y="140"/>
                    </a:lnTo>
                    <a:lnTo>
                      <a:pt x="78" y="138"/>
                    </a:lnTo>
                    <a:lnTo>
                      <a:pt x="80" y="136"/>
                    </a:lnTo>
                    <a:lnTo>
                      <a:pt x="83" y="134"/>
                    </a:lnTo>
                    <a:lnTo>
                      <a:pt x="87" y="134"/>
                    </a:lnTo>
                    <a:lnTo>
                      <a:pt x="94" y="134"/>
                    </a:lnTo>
                    <a:lnTo>
                      <a:pt x="96" y="136"/>
                    </a:lnTo>
                    <a:lnTo>
                      <a:pt x="98" y="138"/>
                    </a:lnTo>
                    <a:lnTo>
                      <a:pt x="103" y="138"/>
                    </a:lnTo>
                    <a:lnTo>
                      <a:pt x="103" y="134"/>
                    </a:lnTo>
                    <a:lnTo>
                      <a:pt x="103" y="132"/>
                    </a:lnTo>
                    <a:lnTo>
                      <a:pt x="101" y="130"/>
                    </a:lnTo>
                    <a:lnTo>
                      <a:pt x="98" y="128"/>
                    </a:lnTo>
                    <a:lnTo>
                      <a:pt x="103" y="126"/>
                    </a:lnTo>
                    <a:lnTo>
                      <a:pt x="107" y="124"/>
                    </a:lnTo>
                    <a:lnTo>
                      <a:pt x="107" y="120"/>
                    </a:lnTo>
                    <a:lnTo>
                      <a:pt x="110" y="118"/>
                    </a:lnTo>
                    <a:lnTo>
                      <a:pt x="112" y="116"/>
                    </a:lnTo>
                    <a:lnTo>
                      <a:pt x="114" y="114"/>
                    </a:lnTo>
                    <a:lnTo>
                      <a:pt x="110" y="110"/>
                    </a:lnTo>
                    <a:lnTo>
                      <a:pt x="107" y="108"/>
                    </a:lnTo>
                    <a:lnTo>
                      <a:pt x="105" y="108"/>
                    </a:lnTo>
                    <a:lnTo>
                      <a:pt x="103" y="108"/>
                    </a:lnTo>
                    <a:lnTo>
                      <a:pt x="103" y="106"/>
                    </a:lnTo>
                    <a:lnTo>
                      <a:pt x="101" y="100"/>
                    </a:lnTo>
                    <a:lnTo>
                      <a:pt x="98" y="99"/>
                    </a:lnTo>
                    <a:lnTo>
                      <a:pt x="96" y="95"/>
                    </a:lnTo>
                    <a:lnTo>
                      <a:pt x="94" y="91"/>
                    </a:lnTo>
                    <a:lnTo>
                      <a:pt x="92" y="87"/>
                    </a:lnTo>
                    <a:lnTo>
                      <a:pt x="94" y="87"/>
                    </a:lnTo>
                    <a:lnTo>
                      <a:pt x="98" y="85"/>
                    </a:lnTo>
                    <a:lnTo>
                      <a:pt x="103" y="83"/>
                    </a:lnTo>
                    <a:lnTo>
                      <a:pt x="105" y="81"/>
                    </a:lnTo>
                    <a:lnTo>
                      <a:pt x="112" y="77"/>
                    </a:lnTo>
                    <a:lnTo>
                      <a:pt x="121" y="73"/>
                    </a:lnTo>
                    <a:lnTo>
                      <a:pt x="125" y="75"/>
                    </a:lnTo>
                    <a:lnTo>
                      <a:pt x="125" y="59"/>
                    </a:lnTo>
                    <a:lnTo>
                      <a:pt x="123" y="57"/>
                    </a:lnTo>
                    <a:lnTo>
                      <a:pt x="123" y="53"/>
                    </a:lnTo>
                    <a:lnTo>
                      <a:pt x="123" y="43"/>
                    </a:lnTo>
                    <a:lnTo>
                      <a:pt x="121" y="39"/>
                    </a:lnTo>
                    <a:lnTo>
                      <a:pt x="119" y="38"/>
                    </a:lnTo>
                    <a:lnTo>
                      <a:pt x="121" y="36"/>
                    </a:lnTo>
                    <a:lnTo>
                      <a:pt x="121" y="30"/>
                    </a:lnTo>
                    <a:lnTo>
                      <a:pt x="121" y="24"/>
                    </a:lnTo>
                    <a:lnTo>
                      <a:pt x="110" y="20"/>
                    </a:lnTo>
                    <a:lnTo>
                      <a:pt x="107" y="16"/>
                    </a:lnTo>
                    <a:lnTo>
                      <a:pt x="101" y="16"/>
                    </a:lnTo>
                    <a:lnTo>
                      <a:pt x="94" y="16"/>
                    </a:lnTo>
                    <a:lnTo>
                      <a:pt x="89" y="22"/>
                    </a:lnTo>
                    <a:lnTo>
                      <a:pt x="87" y="22"/>
                    </a:lnTo>
                    <a:lnTo>
                      <a:pt x="83" y="22"/>
                    </a:lnTo>
                    <a:lnTo>
                      <a:pt x="85" y="24"/>
                    </a:lnTo>
                    <a:lnTo>
                      <a:pt x="83" y="26"/>
                    </a:lnTo>
                    <a:lnTo>
                      <a:pt x="80" y="28"/>
                    </a:lnTo>
                    <a:lnTo>
                      <a:pt x="76" y="20"/>
                    </a:lnTo>
                    <a:lnTo>
                      <a:pt x="71" y="20"/>
                    </a:lnTo>
                    <a:lnTo>
                      <a:pt x="67" y="20"/>
                    </a:lnTo>
                    <a:lnTo>
                      <a:pt x="67" y="16"/>
                    </a:lnTo>
                    <a:lnTo>
                      <a:pt x="60" y="8"/>
                    </a:lnTo>
                    <a:lnTo>
                      <a:pt x="65" y="2"/>
                    </a:lnTo>
                    <a:lnTo>
                      <a:pt x="58" y="2"/>
                    </a:lnTo>
                    <a:lnTo>
                      <a:pt x="45" y="0"/>
                    </a:lnTo>
                    <a:lnTo>
                      <a:pt x="42" y="4"/>
                    </a:lnTo>
                    <a:lnTo>
                      <a:pt x="42" y="8"/>
                    </a:lnTo>
                    <a:lnTo>
                      <a:pt x="47" y="8"/>
                    </a:lnTo>
                    <a:lnTo>
                      <a:pt x="47" y="12"/>
                    </a:lnTo>
                    <a:lnTo>
                      <a:pt x="49" y="20"/>
                    </a:lnTo>
                    <a:lnTo>
                      <a:pt x="49" y="30"/>
                    </a:lnTo>
                    <a:lnTo>
                      <a:pt x="47" y="30"/>
                    </a:lnTo>
                    <a:lnTo>
                      <a:pt x="47" y="28"/>
                    </a:lnTo>
                    <a:lnTo>
                      <a:pt x="45" y="28"/>
                    </a:lnTo>
                    <a:lnTo>
                      <a:pt x="45" y="32"/>
                    </a:lnTo>
                    <a:lnTo>
                      <a:pt x="42" y="36"/>
                    </a:lnTo>
                    <a:lnTo>
                      <a:pt x="40" y="36"/>
                    </a:lnTo>
                    <a:lnTo>
                      <a:pt x="38" y="34"/>
                    </a:lnTo>
                    <a:lnTo>
                      <a:pt x="36" y="34"/>
                    </a:lnTo>
                    <a:lnTo>
                      <a:pt x="31" y="34"/>
                    </a:lnTo>
                    <a:lnTo>
                      <a:pt x="29" y="36"/>
                    </a:lnTo>
                    <a:lnTo>
                      <a:pt x="25" y="38"/>
                    </a:lnTo>
                    <a:lnTo>
                      <a:pt x="25" y="39"/>
                    </a:lnTo>
                    <a:lnTo>
                      <a:pt x="27" y="39"/>
                    </a:lnTo>
                    <a:lnTo>
                      <a:pt x="29" y="41"/>
                    </a:lnTo>
                    <a:lnTo>
                      <a:pt x="27" y="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4" name="Freeform 1129"/>
              <p:cNvSpPr>
                <a:spLocks/>
              </p:cNvSpPr>
              <p:nvPr/>
            </p:nvSpPr>
            <p:spPr bwMode="auto">
              <a:xfrm>
                <a:off x="2795" y="1516"/>
                <a:ext cx="125" cy="144"/>
              </a:xfrm>
              <a:custGeom>
                <a:avLst/>
                <a:gdLst>
                  <a:gd name="T0" fmla="*/ 27 w 125"/>
                  <a:gd name="T1" fmla="*/ 47 h 144"/>
                  <a:gd name="T2" fmla="*/ 25 w 125"/>
                  <a:gd name="T3" fmla="*/ 53 h 144"/>
                  <a:gd name="T4" fmla="*/ 25 w 125"/>
                  <a:gd name="T5" fmla="*/ 59 h 144"/>
                  <a:gd name="T6" fmla="*/ 18 w 125"/>
                  <a:gd name="T7" fmla="*/ 63 h 144"/>
                  <a:gd name="T8" fmla="*/ 7 w 125"/>
                  <a:gd name="T9" fmla="*/ 61 h 144"/>
                  <a:gd name="T10" fmla="*/ 2 w 125"/>
                  <a:gd name="T11" fmla="*/ 79 h 144"/>
                  <a:gd name="T12" fmla="*/ 4 w 125"/>
                  <a:gd name="T13" fmla="*/ 83 h 144"/>
                  <a:gd name="T14" fmla="*/ 9 w 125"/>
                  <a:gd name="T15" fmla="*/ 91 h 144"/>
                  <a:gd name="T16" fmla="*/ 11 w 125"/>
                  <a:gd name="T17" fmla="*/ 99 h 144"/>
                  <a:gd name="T18" fmla="*/ 11 w 125"/>
                  <a:gd name="T19" fmla="*/ 108 h 144"/>
                  <a:gd name="T20" fmla="*/ 22 w 125"/>
                  <a:gd name="T21" fmla="*/ 110 h 144"/>
                  <a:gd name="T22" fmla="*/ 29 w 125"/>
                  <a:gd name="T23" fmla="*/ 112 h 144"/>
                  <a:gd name="T24" fmla="*/ 36 w 125"/>
                  <a:gd name="T25" fmla="*/ 120 h 144"/>
                  <a:gd name="T26" fmla="*/ 33 w 125"/>
                  <a:gd name="T27" fmla="*/ 132 h 144"/>
                  <a:gd name="T28" fmla="*/ 42 w 125"/>
                  <a:gd name="T29" fmla="*/ 136 h 144"/>
                  <a:gd name="T30" fmla="*/ 54 w 125"/>
                  <a:gd name="T31" fmla="*/ 138 h 144"/>
                  <a:gd name="T32" fmla="*/ 71 w 125"/>
                  <a:gd name="T33" fmla="*/ 140 h 144"/>
                  <a:gd name="T34" fmla="*/ 83 w 125"/>
                  <a:gd name="T35" fmla="*/ 134 h 144"/>
                  <a:gd name="T36" fmla="*/ 96 w 125"/>
                  <a:gd name="T37" fmla="*/ 136 h 144"/>
                  <a:gd name="T38" fmla="*/ 103 w 125"/>
                  <a:gd name="T39" fmla="*/ 134 h 144"/>
                  <a:gd name="T40" fmla="*/ 98 w 125"/>
                  <a:gd name="T41" fmla="*/ 128 h 144"/>
                  <a:gd name="T42" fmla="*/ 107 w 125"/>
                  <a:gd name="T43" fmla="*/ 120 h 144"/>
                  <a:gd name="T44" fmla="*/ 114 w 125"/>
                  <a:gd name="T45" fmla="*/ 114 h 144"/>
                  <a:gd name="T46" fmla="*/ 105 w 125"/>
                  <a:gd name="T47" fmla="*/ 108 h 144"/>
                  <a:gd name="T48" fmla="*/ 101 w 125"/>
                  <a:gd name="T49" fmla="*/ 100 h 144"/>
                  <a:gd name="T50" fmla="*/ 94 w 125"/>
                  <a:gd name="T51" fmla="*/ 91 h 144"/>
                  <a:gd name="T52" fmla="*/ 98 w 125"/>
                  <a:gd name="T53" fmla="*/ 85 h 144"/>
                  <a:gd name="T54" fmla="*/ 112 w 125"/>
                  <a:gd name="T55" fmla="*/ 77 h 144"/>
                  <a:gd name="T56" fmla="*/ 125 w 125"/>
                  <a:gd name="T57" fmla="*/ 59 h 144"/>
                  <a:gd name="T58" fmla="*/ 123 w 125"/>
                  <a:gd name="T59" fmla="*/ 43 h 144"/>
                  <a:gd name="T60" fmla="*/ 121 w 125"/>
                  <a:gd name="T61" fmla="*/ 36 h 144"/>
                  <a:gd name="T62" fmla="*/ 110 w 125"/>
                  <a:gd name="T63" fmla="*/ 20 h 144"/>
                  <a:gd name="T64" fmla="*/ 94 w 125"/>
                  <a:gd name="T65" fmla="*/ 16 h 144"/>
                  <a:gd name="T66" fmla="*/ 83 w 125"/>
                  <a:gd name="T67" fmla="*/ 22 h 144"/>
                  <a:gd name="T68" fmla="*/ 80 w 125"/>
                  <a:gd name="T69" fmla="*/ 28 h 144"/>
                  <a:gd name="T70" fmla="*/ 67 w 125"/>
                  <a:gd name="T71" fmla="*/ 20 h 144"/>
                  <a:gd name="T72" fmla="*/ 65 w 125"/>
                  <a:gd name="T73" fmla="*/ 2 h 144"/>
                  <a:gd name="T74" fmla="*/ 42 w 125"/>
                  <a:gd name="T75" fmla="*/ 4 h 144"/>
                  <a:gd name="T76" fmla="*/ 47 w 125"/>
                  <a:gd name="T77" fmla="*/ 12 h 144"/>
                  <a:gd name="T78" fmla="*/ 47 w 125"/>
                  <a:gd name="T79" fmla="*/ 30 h 144"/>
                  <a:gd name="T80" fmla="*/ 45 w 125"/>
                  <a:gd name="T81" fmla="*/ 32 h 144"/>
                  <a:gd name="T82" fmla="*/ 38 w 125"/>
                  <a:gd name="T83" fmla="*/ 34 h 144"/>
                  <a:gd name="T84" fmla="*/ 29 w 125"/>
                  <a:gd name="T85" fmla="*/ 36 h 144"/>
                  <a:gd name="T86" fmla="*/ 27 w 125"/>
                  <a:gd name="T8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44">
                    <a:moveTo>
                      <a:pt x="27" y="41"/>
                    </a:moveTo>
                    <a:lnTo>
                      <a:pt x="27" y="41"/>
                    </a:lnTo>
                    <a:lnTo>
                      <a:pt x="27" y="47"/>
                    </a:lnTo>
                    <a:lnTo>
                      <a:pt x="27" y="51"/>
                    </a:lnTo>
                    <a:lnTo>
                      <a:pt x="25" y="51"/>
                    </a:lnTo>
                    <a:lnTo>
                      <a:pt x="25" y="53"/>
                    </a:lnTo>
                    <a:lnTo>
                      <a:pt x="27" y="55"/>
                    </a:lnTo>
                    <a:lnTo>
                      <a:pt x="27" y="57"/>
                    </a:lnTo>
                    <a:lnTo>
                      <a:pt x="25" y="59"/>
                    </a:lnTo>
                    <a:lnTo>
                      <a:pt x="20" y="59"/>
                    </a:lnTo>
                    <a:lnTo>
                      <a:pt x="20" y="61"/>
                    </a:lnTo>
                    <a:lnTo>
                      <a:pt x="18" y="63"/>
                    </a:lnTo>
                    <a:lnTo>
                      <a:pt x="13" y="61"/>
                    </a:lnTo>
                    <a:lnTo>
                      <a:pt x="9" y="61"/>
                    </a:lnTo>
                    <a:lnTo>
                      <a:pt x="7" y="61"/>
                    </a:lnTo>
                    <a:lnTo>
                      <a:pt x="7" y="65"/>
                    </a:lnTo>
                    <a:lnTo>
                      <a:pt x="0" y="77"/>
                    </a:lnTo>
                    <a:lnTo>
                      <a:pt x="2" y="79"/>
                    </a:lnTo>
                    <a:lnTo>
                      <a:pt x="7" y="81"/>
                    </a:lnTo>
                    <a:lnTo>
                      <a:pt x="7" y="83"/>
                    </a:lnTo>
                    <a:lnTo>
                      <a:pt x="4" y="83"/>
                    </a:lnTo>
                    <a:lnTo>
                      <a:pt x="7" y="85"/>
                    </a:lnTo>
                    <a:lnTo>
                      <a:pt x="7" y="87"/>
                    </a:lnTo>
                    <a:lnTo>
                      <a:pt x="9" y="91"/>
                    </a:lnTo>
                    <a:lnTo>
                      <a:pt x="7" y="93"/>
                    </a:lnTo>
                    <a:lnTo>
                      <a:pt x="9" y="97"/>
                    </a:lnTo>
                    <a:lnTo>
                      <a:pt x="11" y="99"/>
                    </a:lnTo>
                    <a:lnTo>
                      <a:pt x="11" y="100"/>
                    </a:lnTo>
                    <a:lnTo>
                      <a:pt x="9" y="106"/>
                    </a:lnTo>
                    <a:lnTo>
                      <a:pt x="11" y="108"/>
                    </a:lnTo>
                    <a:lnTo>
                      <a:pt x="16" y="106"/>
                    </a:lnTo>
                    <a:lnTo>
                      <a:pt x="20" y="108"/>
                    </a:lnTo>
                    <a:lnTo>
                      <a:pt x="22" y="110"/>
                    </a:lnTo>
                    <a:lnTo>
                      <a:pt x="25" y="112"/>
                    </a:lnTo>
                    <a:lnTo>
                      <a:pt x="27" y="112"/>
                    </a:lnTo>
                    <a:lnTo>
                      <a:pt x="29" y="112"/>
                    </a:lnTo>
                    <a:lnTo>
                      <a:pt x="36" y="112"/>
                    </a:lnTo>
                    <a:lnTo>
                      <a:pt x="36" y="116"/>
                    </a:lnTo>
                    <a:lnTo>
                      <a:pt x="36" y="120"/>
                    </a:lnTo>
                    <a:lnTo>
                      <a:pt x="33" y="124"/>
                    </a:lnTo>
                    <a:lnTo>
                      <a:pt x="33" y="128"/>
                    </a:lnTo>
                    <a:lnTo>
                      <a:pt x="33" y="132"/>
                    </a:lnTo>
                    <a:lnTo>
                      <a:pt x="33" y="136"/>
                    </a:lnTo>
                    <a:lnTo>
                      <a:pt x="36" y="140"/>
                    </a:lnTo>
                    <a:lnTo>
                      <a:pt x="42" y="136"/>
                    </a:lnTo>
                    <a:lnTo>
                      <a:pt x="45" y="134"/>
                    </a:lnTo>
                    <a:lnTo>
                      <a:pt x="49" y="134"/>
                    </a:lnTo>
                    <a:lnTo>
                      <a:pt x="54" y="138"/>
                    </a:lnTo>
                    <a:lnTo>
                      <a:pt x="65" y="144"/>
                    </a:lnTo>
                    <a:lnTo>
                      <a:pt x="67" y="142"/>
                    </a:lnTo>
                    <a:lnTo>
                      <a:pt x="71" y="140"/>
                    </a:lnTo>
                    <a:lnTo>
                      <a:pt x="78" y="138"/>
                    </a:lnTo>
                    <a:lnTo>
                      <a:pt x="80" y="136"/>
                    </a:lnTo>
                    <a:lnTo>
                      <a:pt x="83" y="134"/>
                    </a:lnTo>
                    <a:lnTo>
                      <a:pt x="87" y="134"/>
                    </a:lnTo>
                    <a:lnTo>
                      <a:pt x="94" y="134"/>
                    </a:lnTo>
                    <a:lnTo>
                      <a:pt x="96" y="136"/>
                    </a:lnTo>
                    <a:lnTo>
                      <a:pt x="98" y="138"/>
                    </a:lnTo>
                    <a:lnTo>
                      <a:pt x="103" y="138"/>
                    </a:lnTo>
                    <a:lnTo>
                      <a:pt x="103" y="134"/>
                    </a:lnTo>
                    <a:lnTo>
                      <a:pt x="103" y="132"/>
                    </a:lnTo>
                    <a:lnTo>
                      <a:pt x="101" y="130"/>
                    </a:lnTo>
                    <a:lnTo>
                      <a:pt x="98" y="128"/>
                    </a:lnTo>
                    <a:lnTo>
                      <a:pt x="103" y="126"/>
                    </a:lnTo>
                    <a:lnTo>
                      <a:pt x="107" y="124"/>
                    </a:lnTo>
                    <a:lnTo>
                      <a:pt x="107" y="120"/>
                    </a:lnTo>
                    <a:lnTo>
                      <a:pt x="110" y="118"/>
                    </a:lnTo>
                    <a:lnTo>
                      <a:pt x="112" y="116"/>
                    </a:lnTo>
                    <a:lnTo>
                      <a:pt x="114" y="114"/>
                    </a:lnTo>
                    <a:lnTo>
                      <a:pt x="110" y="110"/>
                    </a:lnTo>
                    <a:lnTo>
                      <a:pt x="107" y="108"/>
                    </a:lnTo>
                    <a:lnTo>
                      <a:pt x="105" y="108"/>
                    </a:lnTo>
                    <a:lnTo>
                      <a:pt x="103" y="108"/>
                    </a:lnTo>
                    <a:lnTo>
                      <a:pt x="103" y="106"/>
                    </a:lnTo>
                    <a:lnTo>
                      <a:pt x="101" y="100"/>
                    </a:lnTo>
                    <a:lnTo>
                      <a:pt x="98" y="99"/>
                    </a:lnTo>
                    <a:lnTo>
                      <a:pt x="96" y="95"/>
                    </a:lnTo>
                    <a:lnTo>
                      <a:pt x="94" y="91"/>
                    </a:lnTo>
                    <a:lnTo>
                      <a:pt x="92" y="87"/>
                    </a:lnTo>
                    <a:lnTo>
                      <a:pt x="94" y="87"/>
                    </a:lnTo>
                    <a:lnTo>
                      <a:pt x="98" y="85"/>
                    </a:lnTo>
                    <a:lnTo>
                      <a:pt x="103" y="83"/>
                    </a:lnTo>
                    <a:lnTo>
                      <a:pt x="105" y="81"/>
                    </a:lnTo>
                    <a:lnTo>
                      <a:pt x="112" y="77"/>
                    </a:lnTo>
                    <a:lnTo>
                      <a:pt x="121" y="73"/>
                    </a:lnTo>
                    <a:lnTo>
                      <a:pt x="125" y="75"/>
                    </a:lnTo>
                    <a:lnTo>
                      <a:pt x="125" y="59"/>
                    </a:lnTo>
                    <a:lnTo>
                      <a:pt x="123" y="57"/>
                    </a:lnTo>
                    <a:lnTo>
                      <a:pt x="123" y="53"/>
                    </a:lnTo>
                    <a:lnTo>
                      <a:pt x="123" y="43"/>
                    </a:lnTo>
                    <a:lnTo>
                      <a:pt x="121" y="39"/>
                    </a:lnTo>
                    <a:lnTo>
                      <a:pt x="119" y="38"/>
                    </a:lnTo>
                    <a:lnTo>
                      <a:pt x="121" y="36"/>
                    </a:lnTo>
                    <a:lnTo>
                      <a:pt x="121" y="30"/>
                    </a:lnTo>
                    <a:lnTo>
                      <a:pt x="121" y="24"/>
                    </a:lnTo>
                    <a:lnTo>
                      <a:pt x="110" y="20"/>
                    </a:lnTo>
                    <a:lnTo>
                      <a:pt x="107" y="16"/>
                    </a:lnTo>
                    <a:lnTo>
                      <a:pt x="101" y="16"/>
                    </a:lnTo>
                    <a:lnTo>
                      <a:pt x="94" y="16"/>
                    </a:lnTo>
                    <a:lnTo>
                      <a:pt x="89" y="22"/>
                    </a:lnTo>
                    <a:lnTo>
                      <a:pt x="87" y="22"/>
                    </a:lnTo>
                    <a:lnTo>
                      <a:pt x="83" y="22"/>
                    </a:lnTo>
                    <a:lnTo>
                      <a:pt x="85" y="24"/>
                    </a:lnTo>
                    <a:lnTo>
                      <a:pt x="83" y="26"/>
                    </a:lnTo>
                    <a:lnTo>
                      <a:pt x="80" y="28"/>
                    </a:lnTo>
                    <a:lnTo>
                      <a:pt x="76" y="20"/>
                    </a:lnTo>
                    <a:lnTo>
                      <a:pt x="71" y="20"/>
                    </a:lnTo>
                    <a:lnTo>
                      <a:pt x="67" y="20"/>
                    </a:lnTo>
                    <a:lnTo>
                      <a:pt x="67" y="16"/>
                    </a:lnTo>
                    <a:lnTo>
                      <a:pt x="60" y="8"/>
                    </a:lnTo>
                    <a:lnTo>
                      <a:pt x="65" y="2"/>
                    </a:lnTo>
                    <a:lnTo>
                      <a:pt x="58" y="2"/>
                    </a:lnTo>
                    <a:lnTo>
                      <a:pt x="45" y="0"/>
                    </a:lnTo>
                    <a:lnTo>
                      <a:pt x="42" y="4"/>
                    </a:lnTo>
                    <a:lnTo>
                      <a:pt x="42" y="8"/>
                    </a:lnTo>
                    <a:lnTo>
                      <a:pt x="47" y="8"/>
                    </a:lnTo>
                    <a:lnTo>
                      <a:pt x="47" y="12"/>
                    </a:lnTo>
                    <a:lnTo>
                      <a:pt x="49" y="20"/>
                    </a:lnTo>
                    <a:lnTo>
                      <a:pt x="49" y="30"/>
                    </a:lnTo>
                    <a:lnTo>
                      <a:pt x="47" y="30"/>
                    </a:lnTo>
                    <a:lnTo>
                      <a:pt x="47" y="28"/>
                    </a:lnTo>
                    <a:lnTo>
                      <a:pt x="45" y="28"/>
                    </a:lnTo>
                    <a:lnTo>
                      <a:pt x="45" y="32"/>
                    </a:lnTo>
                    <a:lnTo>
                      <a:pt x="42" y="36"/>
                    </a:lnTo>
                    <a:lnTo>
                      <a:pt x="40" y="36"/>
                    </a:lnTo>
                    <a:lnTo>
                      <a:pt x="38" y="34"/>
                    </a:lnTo>
                    <a:lnTo>
                      <a:pt x="36" y="34"/>
                    </a:lnTo>
                    <a:lnTo>
                      <a:pt x="31" y="34"/>
                    </a:lnTo>
                    <a:lnTo>
                      <a:pt x="29" y="36"/>
                    </a:lnTo>
                    <a:lnTo>
                      <a:pt x="25" y="38"/>
                    </a:lnTo>
                    <a:lnTo>
                      <a:pt x="25" y="39"/>
                    </a:lnTo>
                    <a:lnTo>
                      <a:pt x="27" y="39"/>
                    </a:lnTo>
                    <a:lnTo>
                      <a:pt x="29" y="41"/>
                    </a:lnTo>
                    <a:lnTo>
                      <a:pt x="27" y="4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2" name="Group 1133"/>
            <p:cNvGrpSpPr>
              <a:grpSpLocks/>
            </p:cNvGrpSpPr>
            <p:nvPr/>
          </p:nvGrpSpPr>
          <p:grpSpPr bwMode="auto">
            <a:xfrm>
              <a:off x="3276" y="1722"/>
              <a:ext cx="99" cy="45"/>
              <a:chOff x="3276" y="1722"/>
              <a:chExt cx="99" cy="45"/>
            </a:xfrm>
            <a:grpFill/>
          </p:grpSpPr>
          <p:sp>
            <p:nvSpPr>
              <p:cNvPr id="2721" name="Freeform 1131"/>
              <p:cNvSpPr>
                <a:spLocks/>
              </p:cNvSpPr>
              <p:nvPr/>
            </p:nvSpPr>
            <p:spPr bwMode="auto">
              <a:xfrm>
                <a:off x="3276" y="1722"/>
                <a:ext cx="99" cy="45"/>
              </a:xfrm>
              <a:custGeom>
                <a:avLst/>
                <a:gdLst>
                  <a:gd name="T0" fmla="*/ 0 w 99"/>
                  <a:gd name="T1" fmla="*/ 12 h 45"/>
                  <a:gd name="T2" fmla="*/ 16 w 99"/>
                  <a:gd name="T3" fmla="*/ 18 h 45"/>
                  <a:gd name="T4" fmla="*/ 18 w 99"/>
                  <a:gd name="T5" fmla="*/ 29 h 45"/>
                  <a:gd name="T6" fmla="*/ 23 w 99"/>
                  <a:gd name="T7" fmla="*/ 35 h 45"/>
                  <a:gd name="T8" fmla="*/ 23 w 99"/>
                  <a:gd name="T9" fmla="*/ 41 h 45"/>
                  <a:gd name="T10" fmla="*/ 32 w 99"/>
                  <a:gd name="T11" fmla="*/ 39 h 45"/>
                  <a:gd name="T12" fmla="*/ 41 w 99"/>
                  <a:gd name="T13" fmla="*/ 41 h 45"/>
                  <a:gd name="T14" fmla="*/ 49 w 99"/>
                  <a:gd name="T15" fmla="*/ 41 h 45"/>
                  <a:gd name="T16" fmla="*/ 52 w 99"/>
                  <a:gd name="T17" fmla="*/ 43 h 45"/>
                  <a:gd name="T18" fmla="*/ 56 w 99"/>
                  <a:gd name="T19" fmla="*/ 45 h 45"/>
                  <a:gd name="T20" fmla="*/ 74 w 99"/>
                  <a:gd name="T21" fmla="*/ 45 h 45"/>
                  <a:gd name="T22" fmla="*/ 78 w 99"/>
                  <a:gd name="T23" fmla="*/ 39 h 45"/>
                  <a:gd name="T24" fmla="*/ 85 w 99"/>
                  <a:gd name="T25" fmla="*/ 37 h 45"/>
                  <a:gd name="T26" fmla="*/ 90 w 99"/>
                  <a:gd name="T27" fmla="*/ 41 h 45"/>
                  <a:gd name="T28" fmla="*/ 94 w 99"/>
                  <a:gd name="T29" fmla="*/ 45 h 45"/>
                  <a:gd name="T30" fmla="*/ 99 w 99"/>
                  <a:gd name="T31" fmla="*/ 45 h 45"/>
                  <a:gd name="T32" fmla="*/ 96 w 99"/>
                  <a:gd name="T33" fmla="*/ 39 h 45"/>
                  <a:gd name="T34" fmla="*/ 96 w 99"/>
                  <a:gd name="T35" fmla="*/ 35 h 45"/>
                  <a:gd name="T36" fmla="*/ 96 w 99"/>
                  <a:gd name="T37" fmla="*/ 29 h 45"/>
                  <a:gd name="T38" fmla="*/ 92 w 99"/>
                  <a:gd name="T39" fmla="*/ 29 h 45"/>
                  <a:gd name="T40" fmla="*/ 87 w 99"/>
                  <a:gd name="T41" fmla="*/ 27 h 45"/>
                  <a:gd name="T42" fmla="*/ 87 w 99"/>
                  <a:gd name="T43" fmla="*/ 23 h 45"/>
                  <a:gd name="T44" fmla="*/ 81 w 99"/>
                  <a:gd name="T45" fmla="*/ 18 h 45"/>
                  <a:gd name="T46" fmla="*/ 76 w 99"/>
                  <a:gd name="T47" fmla="*/ 14 h 45"/>
                  <a:gd name="T48" fmla="*/ 70 w 99"/>
                  <a:gd name="T49" fmla="*/ 12 h 45"/>
                  <a:gd name="T50" fmla="*/ 63 w 99"/>
                  <a:gd name="T51" fmla="*/ 14 h 45"/>
                  <a:gd name="T52" fmla="*/ 58 w 99"/>
                  <a:gd name="T53" fmla="*/ 14 h 45"/>
                  <a:gd name="T54" fmla="*/ 49 w 99"/>
                  <a:gd name="T55" fmla="*/ 14 h 45"/>
                  <a:gd name="T56" fmla="*/ 41 w 99"/>
                  <a:gd name="T57" fmla="*/ 8 h 45"/>
                  <a:gd name="T58" fmla="*/ 34 w 99"/>
                  <a:gd name="T59" fmla="*/ 4 h 45"/>
                  <a:gd name="T60" fmla="*/ 16 w 99"/>
                  <a:gd name="T61" fmla="*/ 2 h 45"/>
                  <a:gd name="T62" fmla="*/ 12 w 99"/>
                  <a:gd name="T63" fmla="*/ 0 h 45"/>
                  <a:gd name="T64" fmla="*/ 3 w 99"/>
                  <a:gd name="T65" fmla="*/ 2 h 45"/>
                  <a:gd name="T66" fmla="*/ 0 w 99"/>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45">
                    <a:moveTo>
                      <a:pt x="0" y="12"/>
                    </a:moveTo>
                    <a:lnTo>
                      <a:pt x="0" y="12"/>
                    </a:lnTo>
                    <a:lnTo>
                      <a:pt x="7" y="14"/>
                    </a:lnTo>
                    <a:lnTo>
                      <a:pt x="16" y="18"/>
                    </a:lnTo>
                    <a:lnTo>
                      <a:pt x="18" y="23"/>
                    </a:lnTo>
                    <a:lnTo>
                      <a:pt x="18" y="29"/>
                    </a:lnTo>
                    <a:lnTo>
                      <a:pt x="20" y="29"/>
                    </a:lnTo>
                    <a:lnTo>
                      <a:pt x="23" y="35"/>
                    </a:lnTo>
                    <a:lnTo>
                      <a:pt x="20" y="39"/>
                    </a:lnTo>
                    <a:lnTo>
                      <a:pt x="23" y="41"/>
                    </a:lnTo>
                    <a:lnTo>
                      <a:pt x="27" y="41"/>
                    </a:lnTo>
                    <a:lnTo>
                      <a:pt x="32" y="39"/>
                    </a:lnTo>
                    <a:lnTo>
                      <a:pt x="36" y="41"/>
                    </a:lnTo>
                    <a:lnTo>
                      <a:pt x="41" y="41"/>
                    </a:lnTo>
                    <a:lnTo>
                      <a:pt x="41" y="43"/>
                    </a:lnTo>
                    <a:lnTo>
                      <a:pt x="49" y="41"/>
                    </a:lnTo>
                    <a:lnTo>
                      <a:pt x="52" y="41"/>
                    </a:lnTo>
                    <a:lnTo>
                      <a:pt x="52" y="43"/>
                    </a:lnTo>
                    <a:lnTo>
                      <a:pt x="52" y="45"/>
                    </a:lnTo>
                    <a:lnTo>
                      <a:pt x="56" y="45"/>
                    </a:lnTo>
                    <a:lnTo>
                      <a:pt x="65" y="45"/>
                    </a:lnTo>
                    <a:lnTo>
                      <a:pt x="74" y="45"/>
                    </a:lnTo>
                    <a:lnTo>
                      <a:pt x="76" y="43"/>
                    </a:lnTo>
                    <a:lnTo>
                      <a:pt x="78" y="39"/>
                    </a:lnTo>
                    <a:lnTo>
                      <a:pt x="81" y="37"/>
                    </a:lnTo>
                    <a:lnTo>
                      <a:pt x="85" y="37"/>
                    </a:lnTo>
                    <a:lnTo>
                      <a:pt x="87" y="39"/>
                    </a:lnTo>
                    <a:lnTo>
                      <a:pt x="90" y="41"/>
                    </a:lnTo>
                    <a:lnTo>
                      <a:pt x="92" y="43"/>
                    </a:lnTo>
                    <a:lnTo>
                      <a:pt x="94" y="45"/>
                    </a:lnTo>
                    <a:lnTo>
                      <a:pt x="96" y="45"/>
                    </a:lnTo>
                    <a:lnTo>
                      <a:pt x="99" y="45"/>
                    </a:lnTo>
                    <a:lnTo>
                      <a:pt x="99" y="43"/>
                    </a:lnTo>
                    <a:lnTo>
                      <a:pt x="96" y="39"/>
                    </a:lnTo>
                    <a:lnTo>
                      <a:pt x="96" y="37"/>
                    </a:lnTo>
                    <a:lnTo>
                      <a:pt x="96" y="35"/>
                    </a:lnTo>
                    <a:lnTo>
                      <a:pt x="99" y="35"/>
                    </a:lnTo>
                    <a:lnTo>
                      <a:pt x="96" y="29"/>
                    </a:lnTo>
                    <a:lnTo>
                      <a:pt x="94" y="29"/>
                    </a:lnTo>
                    <a:lnTo>
                      <a:pt x="92" y="29"/>
                    </a:lnTo>
                    <a:lnTo>
                      <a:pt x="87" y="29"/>
                    </a:lnTo>
                    <a:lnTo>
                      <a:pt x="87" y="27"/>
                    </a:lnTo>
                    <a:lnTo>
                      <a:pt x="87" y="25"/>
                    </a:lnTo>
                    <a:lnTo>
                      <a:pt x="87" y="23"/>
                    </a:lnTo>
                    <a:lnTo>
                      <a:pt x="83" y="21"/>
                    </a:lnTo>
                    <a:lnTo>
                      <a:pt x="81" y="18"/>
                    </a:lnTo>
                    <a:lnTo>
                      <a:pt x="78" y="16"/>
                    </a:lnTo>
                    <a:lnTo>
                      <a:pt x="76" y="14"/>
                    </a:lnTo>
                    <a:lnTo>
                      <a:pt x="72" y="12"/>
                    </a:lnTo>
                    <a:lnTo>
                      <a:pt x="70" y="12"/>
                    </a:lnTo>
                    <a:lnTo>
                      <a:pt x="65" y="14"/>
                    </a:lnTo>
                    <a:lnTo>
                      <a:pt x="63" y="14"/>
                    </a:lnTo>
                    <a:lnTo>
                      <a:pt x="61" y="12"/>
                    </a:lnTo>
                    <a:lnTo>
                      <a:pt x="58" y="14"/>
                    </a:lnTo>
                    <a:lnTo>
                      <a:pt x="52" y="14"/>
                    </a:lnTo>
                    <a:lnTo>
                      <a:pt x="49" y="14"/>
                    </a:lnTo>
                    <a:lnTo>
                      <a:pt x="45" y="12"/>
                    </a:lnTo>
                    <a:lnTo>
                      <a:pt x="41" y="8"/>
                    </a:lnTo>
                    <a:lnTo>
                      <a:pt x="38" y="4"/>
                    </a:lnTo>
                    <a:lnTo>
                      <a:pt x="34" y="4"/>
                    </a:lnTo>
                    <a:lnTo>
                      <a:pt x="23" y="4"/>
                    </a:lnTo>
                    <a:lnTo>
                      <a:pt x="16" y="2"/>
                    </a:lnTo>
                    <a:lnTo>
                      <a:pt x="14" y="0"/>
                    </a:lnTo>
                    <a:lnTo>
                      <a:pt x="12" y="0"/>
                    </a:lnTo>
                    <a:lnTo>
                      <a:pt x="9" y="0"/>
                    </a:lnTo>
                    <a:lnTo>
                      <a:pt x="3" y="2"/>
                    </a:lnTo>
                    <a:lnTo>
                      <a:pt x="0" y="6"/>
                    </a:lnTo>
                    <a:lnTo>
                      <a:pt x="0" y="10"/>
                    </a:lnTo>
                    <a:lnTo>
                      <a:pt x="0"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2" name="Freeform 1132"/>
              <p:cNvSpPr>
                <a:spLocks/>
              </p:cNvSpPr>
              <p:nvPr/>
            </p:nvSpPr>
            <p:spPr bwMode="auto">
              <a:xfrm>
                <a:off x="3276" y="1722"/>
                <a:ext cx="99" cy="45"/>
              </a:xfrm>
              <a:custGeom>
                <a:avLst/>
                <a:gdLst>
                  <a:gd name="T0" fmla="*/ 0 w 99"/>
                  <a:gd name="T1" fmla="*/ 12 h 45"/>
                  <a:gd name="T2" fmla="*/ 16 w 99"/>
                  <a:gd name="T3" fmla="*/ 18 h 45"/>
                  <a:gd name="T4" fmla="*/ 18 w 99"/>
                  <a:gd name="T5" fmla="*/ 29 h 45"/>
                  <a:gd name="T6" fmla="*/ 23 w 99"/>
                  <a:gd name="T7" fmla="*/ 35 h 45"/>
                  <a:gd name="T8" fmla="*/ 23 w 99"/>
                  <a:gd name="T9" fmla="*/ 41 h 45"/>
                  <a:gd name="T10" fmla="*/ 32 w 99"/>
                  <a:gd name="T11" fmla="*/ 39 h 45"/>
                  <a:gd name="T12" fmla="*/ 41 w 99"/>
                  <a:gd name="T13" fmla="*/ 41 h 45"/>
                  <a:gd name="T14" fmla="*/ 49 w 99"/>
                  <a:gd name="T15" fmla="*/ 41 h 45"/>
                  <a:gd name="T16" fmla="*/ 52 w 99"/>
                  <a:gd name="T17" fmla="*/ 43 h 45"/>
                  <a:gd name="T18" fmla="*/ 56 w 99"/>
                  <a:gd name="T19" fmla="*/ 45 h 45"/>
                  <a:gd name="T20" fmla="*/ 74 w 99"/>
                  <a:gd name="T21" fmla="*/ 45 h 45"/>
                  <a:gd name="T22" fmla="*/ 78 w 99"/>
                  <a:gd name="T23" fmla="*/ 39 h 45"/>
                  <a:gd name="T24" fmla="*/ 85 w 99"/>
                  <a:gd name="T25" fmla="*/ 37 h 45"/>
                  <a:gd name="T26" fmla="*/ 90 w 99"/>
                  <a:gd name="T27" fmla="*/ 41 h 45"/>
                  <a:gd name="T28" fmla="*/ 94 w 99"/>
                  <a:gd name="T29" fmla="*/ 45 h 45"/>
                  <a:gd name="T30" fmla="*/ 99 w 99"/>
                  <a:gd name="T31" fmla="*/ 45 h 45"/>
                  <a:gd name="T32" fmla="*/ 96 w 99"/>
                  <a:gd name="T33" fmla="*/ 39 h 45"/>
                  <a:gd name="T34" fmla="*/ 96 w 99"/>
                  <a:gd name="T35" fmla="*/ 35 h 45"/>
                  <a:gd name="T36" fmla="*/ 96 w 99"/>
                  <a:gd name="T37" fmla="*/ 29 h 45"/>
                  <a:gd name="T38" fmla="*/ 92 w 99"/>
                  <a:gd name="T39" fmla="*/ 29 h 45"/>
                  <a:gd name="T40" fmla="*/ 87 w 99"/>
                  <a:gd name="T41" fmla="*/ 27 h 45"/>
                  <a:gd name="T42" fmla="*/ 87 w 99"/>
                  <a:gd name="T43" fmla="*/ 23 h 45"/>
                  <a:gd name="T44" fmla="*/ 81 w 99"/>
                  <a:gd name="T45" fmla="*/ 18 h 45"/>
                  <a:gd name="T46" fmla="*/ 76 w 99"/>
                  <a:gd name="T47" fmla="*/ 14 h 45"/>
                  <a:gd name="T48" fmla="*/ 70 w 99"/>
                  <a:gd name="T49" fmla="*/ 12 h 45"/>
                  <a:gd name="T50" fmla="*/ 63 w 99"/>
                  <a:gd name="T51" fmla="*/ 14 h 45"/>
                  <a:gd name="T52" fmla="*/ 58 w 99"/>
                  <a:gd name="T53" fmla="*/ 14 h 45"/>
                  <a:gd name="T54" fmla="*/ 49 w 99"/>
                  <a:gd name="T55" fmla="*/ 14 h 45"/>
                  <a:gd name="T56" fmla="*/ 41 w 99"/>
                  <a:gd name="T57" fmla="*/ 8 h 45"/>
                  <a:gd name="T58" fmla="*/ 34 w 99"/>
                  <a:gd name="T59" fmla="*/ 4 h 45"/>
                  <a:gd name="T60" fmla="*/ 16 w 99"/>
                  <a:gd name="T61" fmla="*/ 2 h 45"/>
                  <a:gd name="T62" fmla="*/ 12 w 99"/>
                  <a:gd name="T63" fmla="*/ 0 h 45"/>
                  <a:gd name="T64" fmla="*/ 3 w 99"/>
                  <a:gd name="T65" fmla="*/ 2 h 45"/>
                  <a:gd name="T66" fmla="*/ 0 w 99"/>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45">
                    <a:moveTo>
                      <a:pt x="0" y="12"/>
                    </a:moveTo>
                    <a:lnTo>
                      <a:pt x="0" y="12"/>
                    </a:lnTo>
                    <a:lnTo>
                      <a:pt x="7" y="14"/>
                    </a:lnTo>
                    <a:lnTo>
                      <a:pt x="16" y="18"/>
                    </a:lnTo>
                    <a:lnTo>
                      <a:pt x="18" y="23"/>
                    </a:lnTo>
                    <a:lnTo>
                      <a:pt x="18" y="29"/>
                    </a:lnTo>
                    <a:lnTo>
                      <a:pt x="20" y="29"/>
                    </a:lnTo>
                    <a:lnTo>
                      <a:pt x="23" y="35"/>
                    </a:lnTo>
                    <a:lnTo>
                      <a:pt x="20" y="39"/>
                    </a:lnTo>
                    <a:lnTo>
                      <a:pt x="23" y="41"/>
                    </a:lnTo>
                    <a:lnTo>
                      <a:pt x="27" y="41"/>
                    </a:lnTo>
                    <a:lnTo>
                      <a:pt x="32" y="39"/>
                    </a:lnTo>
                    <a:lnTo>
                      <a:pt x="36" y="41"/>
                    </a:lnTo>
                    <a:lnTo>
                      <a:pt x="41" y="41"/>
                    </a:lnTo>
                    <a:lnTo>
                      <a:pt x="41" y="43"/>
                    </a:lnTo>
                    <a:lnTo>
                      <a:pt x="49" y="41"/>
                    </a:lnTo>
                    <a:lnTo>
                      <a:pt x="52" y="41"/>
                    </a:lnTo>
                    <a:lnTo>
                      <a:pt x="52" y="43"/>
                    </a:lnTo>
                    <a:lnTo>
                      <a:pt x="52" y="45"/>
                    </a:lnTo>
                    <a:lnTo>
                      <a:pt x="56" y="45"/>
                    </a:lnTo>
                    <a:lnTo>
                      <a:pt x="65" y="45"/>
                    </a:lnTo>
                    <a:lnTo>
                      <a:pt x="74" y="45"/>
                    </a:lnTo>
                    <a:lnTo>
                      <a:pt x="76" y="43"/>
                    </a:lnTo>
                    <a:lnTo>
                      <a:pt x="78" y="39"/>
                    </a:lnTo>
                    <a:lnTo>
                      <a:pt x="81" y="37"/>
                    </a:lnTo>
                    <a:lnTo>
                      <a:pt x="85" y="37"/>
                    </a:lnTo>
                    <a:lnTo>
                      <a:pt x="87" y="39"/>
                    </a:lnTo>
                    <a:lnTo>
                      <a:pt x="90" y="41"/>
                    </a:lnTo>
                    <a:lnTo>
                      <a:pt x="92" y="43"/>
                    </a:lnTo>
                    <a:lnTo>
                      <a:pt x="94" y="45"/>
                    </a:lnTo>
                    <a:lnTo>
                      <a:pt x="96" y="45"/>
                    </a:lnTo>
                    <a:lnTo>
                      <a:pt x="99" y="45"/>
                    </a:lnTo>
                    <a:lnTo>
                      <a:pt x="99" y="43"/>
                    </a:lnTo>
                    <a:lnTo>
                      <a:pt x="96" y="39"/>
                    </a:lnTo>
                    <a:lnTo>
                      <a:pt x="96" y="37"/>
                    </a:lnTo>
                    <a:lnTo>
                      <a:pt x="96" y="35"/>
                    </a:lnTo>
                    <a:lnTo>
                      <a:pt x="99" y="35"/>
                    </a:lnTo>
                    <a:lnTo>
                      <a:pt x="96" y="29"/>
                    </a:lnTo>
                    <a:lnTo>
                      <a:pt x="94" y="29"/>
                    </a:lnTo>
                    <a:lnTo>
                      <a:pt x="92" y="29"/>
                    </a:lnTo>
                    <a:lnTo>
                      <a:pt x="87" y="29"/>
                    </a:lnTo>
                    <a:lnTo>
                      <a:pt x="87" y="27"/>
                    </a:lnTo>
                    <a:lnTo>
                      <a:pt x="87" y="25"/>
                    </a:lnTo>
                    <a:lnTo>
                      <a:pt x="87" y="23"/>
                    </a:lnTo>
                    <a:lnTo>
                      <a:pt x="83" y="21"/>
                    </a:lnTo>
                    <a:lnTo>
                      <a:pt x="81" y="18"/>
                    </a:lnTo>
                    <a:lnTo>
                      <a:pt x="78" y="16"/>
                    </a:lnTo>
                    <a:lnTo>
                      <a:pt x="76" y="14"/>
                    </a:lnTo>
                    <a:lnTo>
                      <a:pt x="72" y="12"/>
                    </a:lnTo>
                    <a:lnTo>
                      <a:pt x="70" y="12"/>
                    </a:lnTo>
                    <a:lnTo>
                      <a:pt x="65" y="14"/>
                    </a:lnTo>
                    <a:lnTo>
                      <a:pt x="63" y="14"/>
                    </a:lnTo>
                    <a:lnTo>
                      <a:pt x="61" y="12"/>
                    </a:lnTo>
                    <a:lnTo>
                      <a:pt x="58" y="14"/>
                    </a:lnTo>
                    <a:lnTo>
                      <a:pt x="52" y="14"/>
                    </a:lnTo>
                    <a:lnTo>
                      <a:pt x="49" y="14"/>
                    </a:lnTo>
                    <a:lnTo>
                      <a:pt x="45" y="12"/>
                    </a:lnTo>
                    <a:lnTo>
                      <a:pt x="41" y="8"/>
                    </a:lnTo>
                    <a:lnTo>
                      <a:pt x="38" y="4"/>
                    </a:lnTo>
                    <a:lnTo>
                      <a:pt x="34" y="4"/>
                    </a:lnTo>
                    <a:lnTo>
                      <a:pt x="23" y="4"/>
                    </a:lnTo>
                    <a:lnTo>
                      <a:pt x="16" y="2"/>
                    </a:lnTo>
                    <a:lnTo>
                      <a:pt x="14" y="0"/>
                    </a:lnTo>
                    <a:lnTo>
                      <a:pt x="12" y="0"/>
                    </a:lnTo>
                    <a:lnTo>
                      <a:pt x="9" y="0"/>
                    </a:lnTo>
                    <a:lnTo>
                      <a:pt x="3" y="2"/>
                    </a:lnTo>
                    <a:lnTo>
                      <a:pt x="0" y="6"/>
                    </a:lnTo>
                    <a:lnTo>
                      <a:pt x="0" y="10"/>
                    </a:lnTo>
                    <a:lnTo>
                      <a:pt x="0"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3" name="Group 1136"/>
            <p:cNvGrpSpPr>
              <a:grpSpLocks/>
            </p:cNvGrpSpPr>
            <p:nvPr/>
          </p:nvGrpSpPr>
          <p:grpSpPr bwMode="auto">
            <a:xfrm>
              <a:off x="2480" y="2211"/>
              <a:ext cx="49" cy="13"/>
              <a:chOff x="2480" y="2211"/>
              <a:chExt cx="49" cy="13"/>
            </a:xfrm>
            <a:grpFill/>
          </p:grpSpPr>
          <p:sp>
            <p:nvSpPr>
              <p:cNvPr id="2719" name="Freeform 1134"/>
              <p:cNvSpPr>
                <a:spLocks/>
              </p:cNvSpPr>
              <p:nvPr/>
            </p:nvSpPr>
            <p:spPr bwMode="auto">
              <a:xfrm>
                <a:off x="2480" y="2211"/>
                <a:ext cx="49" cy="13"/>
              </a:xfrm>
              <a:custGeom>
                <a:avLst/>
                <a:gdLst>
                  <a:gd name="T0" fmla="*/ 5 w 49"/>
                  <a:gd name="T1" fmla="*/ 13 h 13"/>
                  <a:gd name="T2" fmla="*/ 16 w 49"/>
                  <a:gd name="T3" fmla="*/ 13 h 13"/>
                  <a:gd name="T4" fmla="*/ 16 w 49"/>
                  <a:gd name="T5" fmla="*/ 12 h 13"/>
                  <a:gd name="T6" fmla="*/ 18 w 49"/>
                  <a:gd name="T7" fmla="*/ 10 h 13"/>
                  <a:gd name="T8" fmla="*/ 20 w 49"/>
                  <a:gd name="T9" fmla="*/ 10 h 13"/>
                  <a:gd name="T10" fmla="*/ 42 w 49"/>
                  <a:gd name="T11" fmla="*/ 10 h 13"/>
                  <a:gd name="T12" fmla="*/ 47 w 49"/>
                  <a:gd name="T13" fmla="*/ 8 h 13"/>
                  <a:gd name="T14" fmla="*/ 49 w 49"/>
                  <a:gd name="T15" fmla="*/ 4 h 13"/>
                  <a:gd name="T16" fmla="*/ 49 w 49"/>
                  <a:gd name="T17" fmla="*/ 2 h 13"/>
                  <a:gd name="T18" fmla="*/ 47 w 49"/>
                  <a:gd name="T19" fmla="*/ 2 h 13"/>
                  <a:gd name="T20" fmla="*/ 42 w 49"/>
                  <a:gd name="T21" fmla="*/ 2 h 13"/>
                  <a:gd name="T22" fmla="*/ 34 w 49"/>
                  <a:gd name="T23" fmla="*/ 2 h 13"/>
                  <a:gd name="T24" fmla="*/ 27 w 49"/>
                  <a:gd name="T25" fmla="*/ 2 h 13"/>
                  <a:gd name="T26" fmla="*/ 25 w 49"/>
                  <a:gd name="T27" fmla="*/ 2 h 13"/>
                  <a:gd name="T28" fmla="*/ 20 w 49"/>
                  <a:gd name="T29" fmla="*/ 2 h 13"/>
                  <a:gd name="T30" fmla="*/ 18 w 49"/>
                  <a:gd name="T31" fmla="*/ 0 h 13"/>
                  <a:gd name="T32" fmla="*/ 16 w 49"/>
                  <a:gd name="T33" fmla="*/ 2 h 13"/>
                  <a:gd name="T34" fmla="*/ 14 w 49"/>
                  <a:gd name="T35" fmla="*/ 4 h 13"/>
                  <a:gd name="T36" fmla="*/ 9 w 49"/>
                  <a:gd name="T37" fmla="*/ 4 h 13"/>
                  <a:gd name="T38" fmla="*/ 5 w 49"/>
                  <a:gd name="T39" fmla="*/ 4 h 13"/>
                  <a:gd name="T40" fmla="*/ 0 w 49"/>
                  <a:gd name="T41" fmla="*/ 6 h 13"/>
                  <a:gd name="T42" fmla="*/ 5 w 49"/>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13">
                    <a:moveTo>
                      <a:pt x="5" y="13"/>
                    </a:moveTo>
                    <a:lnTo>
                      <a:pt x="16" y="13"/>
                    </a:lnTo>
                    <a:lnTo>
                      <a:pt x="16" y="12"/>
                    </a:lnTo>
                    <a:lnTo>
                      <a:pt x="18" y="10"/>
                    </a:lnTo>
                    <a:lnTo>
                      <a:pt x="20" y="10"/>
                    </a:lnTo>
                    <a:lnTo>
                      <a:pt x="42" y="10"/>
                    </a:lnTo>
                    <a:lnTo>
                      <a:pt x="47" y="8"/>
                    </a:lnTo>
                    <a:lnTo>
                      <a:pt x="49" y="4"/>
                    </a:lnTo>
                    <a:lnTo>
                      <a:pt x="49" y="2"/>
                    </a:lnTo>
                    <a:lnTo>
                      <a:pt x="47" y="2"/>
                    </a:lnTo>
                    <a:lnTo>
                      <a:pt x="42" y="2"/>
                    </a:lnTo>
                    <a:lnTo>
                      <a:pt x="34" y="2"/>
                    </a:lnTo>
                    <a:lnTo>
                      <a:pt x="27" y="2"/>
                    </a:lnTo>
                    <a:lnTo>
                      <a:pt x="25" y="2"/>
                    </a:lnTo>
                    <a:lnTo>
                      <a:pt x="20" y="2"/>
                    </a:lnTo>
                    <a:lnTo>
                      <a:pt x="18" y="0"/>
                    </a:lnTo>
                    <a:lnTo>
                      <a:pt x="16" y="2"/>
                    </a:lnTo>
                    <a:lnTo>
                      <a:pt x="14" y="4"/>
                    </a:lnTo>
                    <a:lnTo>
                      <a:pt x="9" y="4"/>
                    </a:lnTo>
                    <a:lnTo>
                      <a:pt x="5" y="4"/>
                    </a:lnTo>
                    <a:lnTo>
                      <a:pt x="0" y="6"/>
                    </a:lnTo>
                    <a:lnTo>
                      <a:pt x="5"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0" name="Freeform 1135"/>
              <p:cNvSpPr>
                <a:spLocks/>
              </p:cNvSpPr>
              <p:nvPr/>
            </p:nvSpPr>
            <p:spPr bwMode="auto">
              <a:xfrm>
                <a:off x="2480" y="2211"/>
                <a:ext cx="49" cy="13"/>
              </a:xfrm>
              <a:custGeom>
                <a:avLst/>
                <a:gdLst>
                  <a:gd name="T0" fmla="*/ 5 w 49"/>
                  <a:gd name="T1" fmla="*/ 13 h 13"/>
                  <a:gd name="T2" fmla="*/ 16 w 49"/>
                  <a:gd name="T3" fmla="*/ 13 h 13"/>
                  <a:gd name="T4" fmla="*/ 16 w 49"/>
                  <a:gd name="T5" fmla="*/ 12 h 13"/>
                  <a:gd name="T6" fmla="*/ 18 w 49"/>
                  <a:gd name="T7" fmla="*/ 10 h 13"/>
                  <a:gd name="T8" fmla="*/ 20 w 49"/>
                  <a:gd name="T9" fmla="*/ 10 h 13"/>
                  <a:gd name="T10" fmla="*/ 42 w 49"/>
                  <a:gd name="T11" fmla="*/ 10 h 13"/>
                  <a:gd name="T12" fmla="*/ 47 w 49"/>
                  <a:gd name="T13" fmla="*/ 8 h 13"/>
                  <a:gd name="T14" fmla="*/ 49 w 49"/>
                  <a:gd name="T15" fmla="*/ 4 h 13"/>
                  <a:gd name="T16" fmla="*/ 49 w 49"/>
                  <a:gd name="T17" fmla="*/ 2 h 13"/>
                  <a:gd name="T18" fmla="*/ 47 w 49"/>
                  <a:gd name="T19" fmla="*/ 2 h 13"/>
                  <a:gd name="T20" fmla="*/ 42 w 49"/>
                  <a:gd name="T21" fmla="*/ 2 h 13"/>
                  <a:gd name="T22" fmla="*/ 34 w 49"/>
                  <a:gd name="T23" fmla="*/ 2 h 13"/>
                  <a:gd name="T24" fmla="*/ 27 w 49"/>
                  <a:gd name="T25" fmla="*/ 2 h 13"/>
                  <a:gd name="T26" fmla="*/ 25 w 49"/>
                  <a:gd name="T27" fmla="*/ 2 h 13"/>
                  <a:gd name="T28" fmla="*/ 20 w 49"/>
                  <a:gd name="T29" fmla="*/ 2 h 13"/>
                  <a:gd name="T30" fmla="*/ 18 w 49"/>
                  <a:gd name="T31" fmla="*/ 0 h 13"/>
                  <a:gd name="T32" fmla="*/ 16 w 49"/>
                  <a:gd name="T33" fmla="*/ 2 h 13"/>
                  <a:gd name="T34" fmla="*/ 14 w 49"/>
                  <a:gd name="T35" fmla="*/ 4 h 13"/>
                  <a:gd name="T36" fmla="*/ 9 w 49"/>
                  <a:gd name="T37" fmla="*/ 4 h 13"/>
                  <a:gd name="T38" fmla="*/ 5 w 49"/>
                  <a:gd name="T39" fmla="*/ 4 h 13"/>
                  <a:gd name="T40" fmla="*/ 0 w 49"/>
                  <a:gd name="T41" fmla="*/ 6 h 13"/>
                  <a:gd name="T42" fmla="*/ 5 w 49"/>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13">
                    <a:moveTo>
                      <a:pt x="5" y="13"/>
                    </a:moveTo>
                    <a:lnTo>
                      <a:pt x="16" y="13"/>
                    </a:lnTo>
                    <a:lnTo>
                      <a:pt x="16" y="12"/>
                    </a:lnTo>
                    <a:lnTo>
                      <a:pt x="18" y="10"/>
                    </a:lnTo>
                    <a:lnTo>
                      <a:pt x="20" y="10"/>
                    </a:lnTo>
                    <a:lnTo>
                      <a:pt x="42" y="10"/>
                    </a:lnTo>
                    <a:lnTo>
                      <a:pt x="47" y="8"/>
                    </a:lnTo>
                    <a:lnTo>
                      <a:pt x="49" y="4"/>
                    </a:lnTo>
                    <a:lnTo>
                      <a:pt x="49" y="2"/>
                    </a:lnTo>
                    <a:lnTo>
                      <a:pt x="47" y="2"/>
                    </a:lnTo>
                    <a:lnTo>
                      <a:pt x="42" y="2"/>
                    </a:lnTo>
                    <a:lnTo>
                      <a:pt x="34" y="2"/>
                    </a:lnTo>
                    <a:lnTo>
                      <a:pt x="27" y="2"/>
                    </a:lnTo>
                    <a:lnTo>
                      <a:pt x="25" y="2"/>
                    </a:lnTo>
                    <a:lnTo>
                      <a:pt x="20" y="2"/>
                    </a:lnTo>
                    <a:lnTo>
                      <a:pt x="18" y="0"/>
                    </a:lnTo>
                    <a:lnTo>
                      <a:pt x="16" y="2"/>
                    </a:lnTo>
                    <a:lnTo>
                      <a:pt x="14" y="4"/>
                    </a:lnTo>
                    <a:lnTo>
                      <a:pt x="9" y="4"/>
                    </a:lnTo>
                    <a:lnTo>
                      <a:pt x="5" y="4"/>
                    </a:lnTo>
                    <a:lnTo>
                      <a:pt x="0" y="6"/>
                    </a:lnTo>
                    <a:lnTo>
                      <a:pt x="5"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4" name="Group 1139"/>
            <p:cNvGrpSpPr>
              <a:grpSpLocks/>
            </p:cNvGrpSpPr>
            <p:nvPr/>
          </p:nvGrpSpPr>
          <p:grpSpPr bwMode="auto">
            <a:xfrm>
              <a:off x="2837" y="2383"/>
              <a:ext cx="85" cy="104"/>
              <a:chOff x="2837" y="2383"/>
              <a:chExt cx="85" cy="104"/>
            </a:xfrm>
            <a:grpFill/>
          </p:grpSpPr>
          <p:sp>
            <p:nvSpPr>
              <p:cNvPr id="2717" name="Freeform 1137"/>
              <p:cNvSpPr>
                <a:spLocks/>
              </p:cNvSpPr>
              <p:nvPr/>
            </p:nvSpPr>
            <p:spPr bwMode="auto">
              <a:xfrm>
                <a:off x="2837" y="2383"/>
                <a:ext cx="85" cy="104"/>
              </a:xfrm>
              <a:custGeom>
                <a:avLst/>
                <a:gdLst>
                  <a:gd name="T0" fmla="*/ 11 w 85"/>
                  <a:gd name="T1" fmla="*/ 20 h 104"/>
                  <a:gd name="T2" fmla="*/ 9 w 85"/>
                  <a:gd name="T3" fmla="*/ 30 h 104"/>
                  <a:gd name="T4" fmla="*/ 11 w 85"/>
                  <a:gd name="T5" fmla="*/ 38 h 104"/>
                  <a:gd name="T6" fmla="*/ 5 w 85"/>
                  <a:gd name="T7" fmla="*/ 48 h 104"/>
                  <a:gd name="T8" fmla="*/ 7 w 85"/>
                  <a:gd name="T9" fmla="*/ 68 h 104"/>
                  <a:gd name="T10" fmla="*/ 7 w 85"/>
                  <a:gd name="T11" fmla="*/ 74 h 104"/>
                  <a:gd name="T12" fmla="*/ 18 w 85"/>
                  <a:gd name="T13" fmla="*/ 84 h 104"/>
                  <a:gd name="T14" fmla="*/ 27 w 85"/>
                  <a:gd name="T15" fmla="*/ 98 h 104"/>
                  <a:gd name="T16" fmla="*/ 34 w 85"/>
                  <a:gd name="T17" fmla="*/ 98 h 104"/>
                  <a:gd name="T18" fmla="*/ 38 w 85"/>
                  <a:gd name="T19" fmla="*/ 94 h 104"/>
                  <a:gd name="T20" fmla="*/ 47 w 85"/>
                  <a:gd name="T21" fmla="*/ 96 h 104"/>
                  <a:gd name="T22" fmla="*/ 49 w 85"/>
                  <a:gd name="T23" fmla="*/ 90 h 104"/>
                  <a:gd name="T24" fmla="*/ 45 w 85"/>
                  <a:gd name="T25" fmla="*/ 82 h 104"/>
                  <a:gd name="T26" fmla="*/ 47 w 85"/>
                  <a:gd name="T27" fmla="*/ 80 h 104"/>
                  <a:gd name="T28" fmla="*/ 47 w 85"/>
                  <a:gd name="T29" fmla="*/ 74 h 104"/>
                  <a:gd name="T30" fmla="*/ 56 w 85"/>
                  <a:gd name="T31" fmla="*/ 74 h 104"/>
                  <a:gd name="T32" fmla="*/ 56 w 85"/>
                  <a:gd name="T33" fmla="*/ 70 h 104"/>
                  <a:gd name="T34" fmla="*/ 56 w 85"/>
                  <a:gd name="T35" fmla="*/ 70 h 104"/>
                  <a:gd name="T36" fmla="*/ 61 w 85"/>
                  <a:gd name="T37" fmla="*/ 74 h 104"/>
                  <a:gd name="T38" fmla="*/ 70 w 85"/>
                  <a:gd name="T39" fmla="*/ 72 h 104"/>
                  <a:gd name="T40" fmla="*/ 74 w 85"/>
                  <a:gd name="T41" fmla="*/ 74 h 104"/>
                  <a:gd name="T42" fmla="*/ 78 w 85"/>
                  <a:gd name="T43" fmla="*/ 78 h 104"/>
                  <a:gd name="T44" fmla="*/ 81 w 85"/>
                  <a:gd name="T45" fmla="*/ 66 h 104"/>
                  <a:gd name="T46" fmla="*/ 76 w 85"/>
                  <a:gd name="T47" fmla="*/ 64 h 104"/>
                  <a:gd name="T48" fmla="*/ 78 w 85"/>
                  <a:gd name="T49" fmla="*/ 60 h 104"/>
                  <a:gd name="T50" fmla="*/ 76 w 85"/>
                  <a:gd name="T51" fmla="*/ 54 h 104"/>
                  <a:gd name="T52" fmla="*/ 78 w 85"/>
                  <a:gd name="T53" fmla="*/ 48 h 104"/>
                  <a:gd name="T54" fmla="*/ 74 w 85"/>
                  <a:gd name="T55" fmla="*/ 40 h 104"/>
                  <a:gd name="T56" fmla="*/ 70 w 85"/>
                  <a:gd name="T57" fmla="*/ 38 h 104"/>
                  <a:gd name="T58" fmla="*/ 74 w 85"/>
                  <a:gd name="T59" fmla="*/ 38 h 104"/>
                  <a:gd name="T60" fmla="*/ 74 w 85"/>
                  <a:gd name="T61" fmla="*/ 28 h 104"/>
                  <a:gd name="T62" fmla="*/ 83 w 85"/>
                  <a:gd name="T63" fmla="*/ 26 h 104"/>
                  <a:gd name="T64" fmla="*/ 85 w 85"/>
                  <a:gd name="T65" fmla="*/ 16 h 104"/>
                  <a:gd name="T66" fmla="*/ 70 w 85"/>
                  <a:gd name="T67" fmla="*/ 16 h 104"/>
                  <a:gd name="T68" fmla="*/ 67 w 85"/>
                  <a:gd name="T69" fmla="*/ 14 h 104"/>
                  <a:gd name="T70" fmla="*/ 67 w 85"/>
                  <a:gd name="T71" fmla="*/ 2 h 104"/>
                  <a:gd name="T72" fmla="*/ 58 w 85"/>
                  <a:gd name="T73" fmla="*/ 2 h 104"/>
                  <a:gd name="T74" fmla="*/ 52 w 85"/>
                  <a:gd name="T75" fmla="*/ 2 h 104"/>
                  <a:gd name="T76" fmla="*/ 45 w 85"/>
                  <a:gd name="T77" fmla="*/ 4 h 104"/>
                  <a:gd name="T78" fmla="*/ 40 w 85"/>
                  <a:gd name="T7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4">
                    <a:moveTo>
                      <a:pt x="11" y="20"/>
                    </a:moveTo>
                    <a:lnTo>
                      <a:pt x="11" y="20"/>
                    </a:lnTo>
                    <a:lnTo>
                      <a:pt x="7" y="26"/>
                    </a:lnTo>
                    <a:lnTo>
                      <a:pt x="9" y="30"/>
                    </a:lnTo>
                    <a:lnTo>
                      <a:pt x="11" y="34"/>
                    </a:lnTo>
                    <a:lnTo>
                      <a:pt x="11" y="38"/>
                    </a:lnTo>
                    <a:lnTo>
                      <a:pt x="7" y="42"/>
                    </a:lnTo>
                    <a:lnTo>
                      <a:pt x="5" y="48"/>
                    </a:lnTo>
                    <a:lnTo>
                      <a:pt x="0" y="64"/>
                    </a:lnTo>
                    <a:lnTo>
                      <a:pt x="7" y="68"/>
                    </a:lnTo>
                    <a:lnTo>
                      <a:pt x="9" y="72"/>
                    </a:lnTo>
                    <a:lnTo>
                      <a:pt x="7" y="74"/>
                    </a:lnTo>
                    <a:lnTo>
                      <a:pt x="5" y="76"/>
                    </a:lnTo>
                    <a:lnTo>
                      <a:pt x="18" y="84"/>
                    </a:lnTo>
                    <a:lnTo>
                      <a:pt x="29" y="92"/>
                    </a:lnTo>
                    <a:lnTo>
                      <a:pt x="27" y="98"/>
                    </a:lnTo>
                    <a:lnTo>
                      <a:pt x="34" y="104"/>
                    </a:lnTo>
                    <a:lnTo>
                      <a:pt x="34" y="98"/>
                    </a:lnTo>
                    <a:lnTo>
                      <a:pt x="36" y="94"/>
                    </a:lnTo>
                    <a:lnTo>
                      <a:pt x="38" y="94"/>
                    </a:lnTo>
                    <a:lnTo>
                      <a:pt x="40" y="94"/>
                    </a:lnTo>
                    <a:lnTo>
                      <a:pt x="47" y="96"/>
                    </a:lnTo>
                    <a:lnTo>
                      <a:pt x="49" y="96"/>
                    </a:lnTo>
                    <a:lnTo>
                      <a:pt x="49" y="90"/>
                    </a:lnTo>
                    <a:lnTo>
                      <a:pt x="47" y="84"/>
                    </a:lnTo>
                    <a:lnTo>
                      <a:pt x="45" y="82"/>
                    </a:lnTo>
                    <a:lnTo>
                      <a:pt x="45" y="80"/>
                    </a:lnTo>
                    <a:lnTo>
                      <a:pt x="47" y="80"/>
                    </a:lnTo>
                    <a:lnTo>
                      <a:pt x="47" y="76"/>
                    </a:lnTo>
                    <a:lnTo>
                      <a:pt x="47" y="74"/>
                    </a:lnTo>
                    <a:lnTo>
                      <a:pt x="49" y="74"/>
                    </a:lnTo>
                    <a:lnTo>
                      <a:pt x="56" y="74"/>
                    </a:lnTo>
                    <a:lnTo>
                      <a:pt x="56" y="72"/>
                    </a:lnTo>
                    <a:lnTo>
                      <a:pt x="56" y="70"/>
                    </a:lnTo>
                    <a:lnTo>
                      <a:pt x="54" y="70"/>
                    </a:lnTo>
                    <a:lnTo>
                      <a:pt x="56" y="70"/>
                    </a:lnTo>
                    <a:lnTo>
                      <a:pt x="61" y="72"/>
                    </a:lnTo>
                    <a:lnTo>
                      <a:pt x="61" y="74"/>
                    </a:lnTo>
                    <a:lnTo>
                      <a:pt x="65" y="72"/>
                    </a:lnTo>
                    <a:lnTo>
                      <a:pt x="70" y="72"/>
                    </a:lnTo>
                    <a:lnTo>
                      <a:pt x="72" y="72"/>
                    </a:lnTo>
                    <a:lnTo>
                      <a:pt x="74" y="74"/>
                    </a:lnTo>
                    <a:lnTo>
                      <a:pt x="76" y="78"/>
                    </a:lnTo>
                    <a:lnTo>
                      <a:pt x="78" y="78"/>
                    </a:lnTo>
                    <a:lnTo>
                      <a:pt x="81" y="72"/>
                    </a:lnTo>
                    <a:lnTo>
                      <a:pt x="81" y="66"/>
                    </a:lnTo>
                    <a:lnTo>
                      <a:pt x="78" y="64"/>
                    </a:lnTo>
                    <a:lnTo>
                      <a:pt x="76" y="64"/>
                    </a:lnTo>
                    <a:lnTo>
                      <a:pt x="78" y="62"/>
                    </a:lnTo>
                    <a:lnTo>
                      <a:pt x="78" y="60"/>
                    </a:lnTo>
                    <a:lnTo>
                      <a:pt x="78" y="58"/>
                    </a:lnTo>
                    <a:lnTo>
                      <a:pt x="76" y="54"/>
                    </a:lnTo>
                    <a:lnTo>
                      <a:pt x="76" y="52"/>
                    </a:lnTo>
                    <a:lnTo>
                      <a:pt x="78" y="48"/>
                    </a:lnTo>
                    <a:lnTo>
                      <a:pt x="76" y="44"/>
                    </a:lnTo>
                    <a:lnTo>
                      <a:pt x="74" y="40"/>
                    </a:lnTo>
                    <a:lnTo>
                      <a:pt x="72" y="38"/>
                    </a:lnTo>
                    <a:lnTo>
                      <a:pt x="70" y="38"/>
                    </a:lnTo>
                    <a:lnTo>
                      <a:pt x="72" y="38"/>
                    </a:lnTo>
                    <a:lnTo>
                      <a:pt x="74" y="38"/>
                    </a:lnTo>
                    <a:lnTo>
                      <a:pt x="72" y="30"/>
                    </a:lnTo>
                    <a:lnTo>
                      <a:pt x="74" y="28"/>
                    </a:lnTo>
                    <a:lnTo>
                      <a:pt x="78" y="26"/>
                    </a:lnTo>
                    <a:lnTo>
                      <a:pt x="83" y="26"/>
                    </a:lnTo>
                    <a:lnTo>
                      <a:pt x="85" y="26"/>
                    </a:lnTo>
                    <a:lnTo>
                      <a:pt x="85" y="16"/>
                    </a:lnTo>
                    <a:lnTo>
                      <a:pt x="76" y="14"/>
                    </a:lnTo>
                    <a:lnTo>
                      <a:pt x="70" y="16"/>
                    </a:lnTo>
                    <a:lnTo>
                      <a:pt x="67" y="16"/>
                    </a:lnTo>
                    <a:lnTo>
                      <a:pt x="67" y="14"/>
                    </a:lnTo>
                    <a:lnTo>
                      <a:pt x="67" y="10"/>
                    </a:lnTo>
                    <a:lnTo>
                      <a:pt x="67" y="2"/>
                    </a:lnTo>
                    <a:lnTo>
                      <a:pt x="63" y="0"/>
                    </a:lnTo>
                    <a:lnTo>
                      <a:pt x="58" y="2"/>
                    </a:lnTo>
                    <a:lnTo>
                      <a:pt x="54" y="2"/>
                    </a:lnTo>
                    <a:lnTo>
                      <a:pt x="52" y="2"/>
                    </a:lnTo>
                    <a:lnTo>
                      <a:pt x="49" y="2"/>
                    </a:lnTo>
                    <a:lnTo>
                      <a:pt x="45" y="4"/>
                    </a:lnTo>
                    <a:lnTo>
                      <a:pt x="40" y="4"/>
                    </a:lnTo>
                    <a:lnTo>
                      <a:pt x="40" y="20"/>
                    </a:lnTo>
                    <a:lnTo>
                      <a:pt x="1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8" name="Freeform 1138"/>
              <p:cNvSpPr>
                <a:spLocks/>
              </p:cNvSpPr>
              <p:nvPr/>
            </p:nvSpPr>
            <p:spPr bwMode="auto">
              <a:xfrm>
                <a:off x="2837" y="2383"/>
                <a:ext cx="85" cy="104"/>
              </a:xfrm>
              <a:custGeom>
                <a:avLst/>
                <a:gdLst>
                  <a:gd name="T0" fmla="*/ 11 w 85"/>
                  <a:gd name="T1" fmla="*/ 20 h 104"/>
                  <a:gd name="T2" fmla="*/ 9 w 85"/>
                  <a:gd name="T3" fmla="*/ 30 h 104"/>
                  <a:gd name="T4" fmla="*/ 11 w 85"/>
                  <a:gd name="T5" fmla="*/ 38 h 104"/>
                  <a:gd name="T6" fmla="*/ 5 w 85"/>
                  <a:gd name="T7" fmla="*/ 48 h 104"/>
                  <a:gd name="T8" fmla="*/ 7 w 85"/>
                  <a:gd name="T9" fmla="*/ 68 h 104"/>
                  <a:gd name="T10" fmla="*/ 7 w 85"/>
                  <a:gd name="T11" fmla="*/ 74 h 104"/>
                  <a:gd name="T12" fmla="*/ 18 w 85"/>
                  <a:gd name="T13" fmla="*/ 84 h 104"/>
                  <a:gd name="T14" fmla="*/ 27 w 85"/>
                  <a:gd name="T15" fmla="*/ 98 h 104"/>
                  <a:gd name="T16" fmla="*/ 34 w 85"/>
                  <a:gd name="T17" fmla="*/ 98 h 104"/>
                  <a:gd name="T18" fmla="*/ 38 w 85"/>
                  <a:gd name="T19" fmla="*/ 94 h 104"/>
                  <a:gd name="T20" fmla="*/ 47 w 85"/>
                  <a:gd name="T21" fmla="*/ 96 h 104"/>
                  <a:gd name="T22" fmla="*/ 49 w 85"/>
                  <a:gd name="T23" fmla="*/ 90 h 104"/>
                  <a:gd name="T24" fmla="*/ 45 w 85"/>
                  <a:gd name="T25" fmla="*/ 82 h 104"/>
                  <a:gd name="T26" fmla="*/ 47 w 85"/>
                  <a:gd name="T27" fmla="*/ 80 h 104"/>
                  <a:gd name="T28" fmla="*/ 47 w 85"/>
                  <a:gd name="T29" fmla="*/ 74 h 104"/>
                  <a:gd name="T30" fmla="*/ 56 w 85"/>
                  <a:gd name="T31" fmla="*/ 74 h 104"/>
                  <a:gd name="T32" fmla="*/ 56 w 85"/>
                  <a:gd name="T33" fmla="*/ 70 h 104"/>
                  <a:gd name="T34" fmla="*/ 56 w 85"/>
                  <a:gd name="T35" fmla="*/ 70 h 104"/>
                  <a:gd name="T36" fmla="*/ 61 w 85"/>
                  <a:gd name="T37" fmla="*/ 74 h 104"/>
                  <a:gd name="T38" fmla="*/ 70 w 85"/>
                  <a:gd name="T39" fmla="*/ 72 h 104"/>
                  <a:gd name="T40" fmla="*/ 74 w 85"/>
                  <a:gd name="T41" fmla="*/ 74 h 104"/>
                  <a:gd name="T42" fmla="*/ 78 w 85"/>
                  <a:gd name="T43" fmla="*/ 78 h 104"/>
                  <a:gd name="T44" fmla="*/ 81 w 85"/>
                  <a:gd name="T45" fmla="*/ 66 h 104"/>
                  <a:gd name="T46" fmla="*/ 76 w 85"/>
                  <a:gd name="T47" fmla="*/ 64 h 104"/>
                  <a:gd name="T48" fmla="*/ 78 w 85"/>
                  <a:gd name="T49" fmla="*/ 60 h 104"/>
                  <a:gd name="T50" fmla="*/ 76 w 85"/>
                  <a:gd name="T51" fmla="*/ 54 h 104"/>
                  <a:gd name="T52" fmla="*/ 78 w 85"/>
                  <a:gd name="T53" fmla="*/ 48 h 104"/>
                  <a:gd name="T54" fmla="*/ 74 w 85"/>
                  <a:gd name="T55" fmla="*/ 40 h 104"/>
                  <a:gd name="T56" fmla="*/ 70 w 85"/>
                  <a:gd name="T57" fmla="*/ 38 h 104"/>
                  <a:gd name="T58" fmla="*/ 74 w 85"/>
                  <a:gd name="T59" fmla="*/ 38 h 104"/>
                  <a:gd name="T60" fmla="*/ 74 w 85"/>
                  <a:gd name="T61" fmla="*/ 28 h 104"/>
                  <a:gd name="T62" fmla="*/ 83 w 85"/>
                  <a:gd name="T63" fmla="*/ 26 h 104"/>
                  <a:gd name="T64" fmla="*/ 85 w 85"/>
                  <a:gd name="T65" fmla="*/ 16 h 104"/>
                  <a:gd name="T66" fmla="*/ 70 w 85"/>
                  <a:gd name="T67" fmla="*/ 16 h 104"/>
                  <a:gd name="T68" fmla="*/ 67 w 85"/>
                  <a:gd name="T69" fmla="*/ 14 h 104"/>
                  <a:gd name="T70" fmla="*/ 67 w 85"/>
                  <a:gd name="T71" fmla="*/ 2 h 104"/>
                  <a:gd name="T72" fmla="*/ 58 w 85"/>
                  <a:gd name="T73" fmla="*/ 2 h 104"/>
                  <a:gd name="T74" fmla="*/ 52 w 85"/>
                  <a:gd name="T75" fmla="*/ 2 h 104"/>
                  <a:gd name="T76" fmla="*/ 45 w 85"/>
                  <a:gd name="T77" fmla="*/ 4 h 104"/>
                  <a:gd name="T78" fmla="*/ 40 w 85"/>
                  <a:gd name="T7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4">
                    <a:moveTo>
                      <a:pt x="11" y="20"/>
                    </a:moveTo>
                    <a:lnTo>
                      <a:pt x="11" y="20"/>
                    </a:lnTo>
                    <a:lnTo>
                      <a:pt x="7" y="26"/>
                    </a:lnTo>
                    <a:lnTo>
                      <a:pt x="9" y="30"/>
                    </a:lnTo>
                    <a:lnTo>
                      <a:pt x="11" y="34"/>
                    </a:lnTo>
                    <a:lnTo>
                      <a:pt x="11" y="38"/>
                    </a:lnTo>
                    <a:lnTo>
                      <a:pt x="7" y="42"/>
                    </a:lnTo>
                    <a:lnTo>
                      <a:pt x="5" y="48"/>
                    </a:lnTo>
                    <a:lnTo>
                      <a:pt x="0" y="64"/>
                    </a:lnTo>
                    <a:lnTo>
                      <a:pt x="7" y="68"/>
                    </a:lnTo>
                    <a:lnTo>
                      <a:pt x="9" y="72"/>
                    </a:lnTo>
                    <a:lnTo>
                      <a:pt x="7" y="74"/>
                    </a:lnTo>
                    <a:lnTo>
                      <a:pt x="5" y="76"/>
                    </a:lnTo>
                    <a:lnTo>
                      <a:pt x="18" y="84"/>
                    </a:lnTo>
                    <a:lnTo>
                      <a:pt x="29" y="92"/>
                    </a:lnTo>
                    <a:lnTo>
                      <a:pt x="27" y="98"/>
                    </a:lnTo>
                    <a:lnTo>
                      <a:pt x="34" y="104"/>
                    </a:lnTo>
                    <a:lnTo>
                      <a:pt x="34" y="98"/>
                    </a:lnTo>
                    <a:lnTo>
                      <a:pt x="36" y="94"/>
                    </a:lnTo>
                    <a:lnTo>
                      <a:pt x="38" y="94"/>
                    </a:lnTo>
                    <a:lnTo>
                      <a:pt x="40" y="94"/>
                    </a:lnTo>
                    <a:lnTo>
                      <a:pt x="47" y="96"/>
                    </a:lnTo>
                    <a:lnTo>
                      <a:pt x="49" y="96"/>
                    </a:lnTo>
                    <a:lnTo>
                      <a:pt x="49" y="90"/>
                    </a:lnTo>
                    <a:lnTo>
                      <a:pt x="47" y="84"/>
                    </a:lnTo>
                    <a:lnTo>
                      <a:pt x="45" y="82"/>
                    </a:lnTo>
                    <a:lnTo>
                      <a:pt x="45" y="80"/>
                    </a:lnTo>
                    <a:lnTo>
                      <a:pt x="47" y="80"/>
                    </a:lnTo>
                    <a:lnTo>
                      <a:pt x="47" y="76"/>
                    </a:lnTo>
                    <a:lnTo>
                      <a:pt x="47" y="74"/>
                    </a:lnTo>
                    <a:lnTo>
                      <a:pt x="49" y="74"/>
                    </a:lnTo>
                    <a:lnTo>
                      <a:pt x="56" y="74"/>
                    </a:lnTo>
                    <a:lnTo>
                      <a:pt x="56" y="72"/>
                    </a:lnTo>
                    <a:lnTo>
                      <a:pt x="56" y="70"/>
                    </a:lnTo>
                    <a:lnTo>
                      <a:pt x="54" y="70"/>
                    </a:lnTo>
                    <a:lnTo>
                      <a:pt x="56" y="70"/>
                    </a:lnTo>
                    <a:lnTo>
                      <a:pt x="61" y="72"/>
                    </a:lnTo>
                    <a:lnTo>
                      <a:pt x="61" y="74"/>
                    </a:lnTo>
                    <a:lnTo>
                      <a:pt x="65" y="72"/>
                    </a:lnTo>
                    <a:lnTo>
                      <a:pt x="70" y="72"/>
                    </a:lnTo>
                    <a:lnTo>
                      <a:pt x="72" y="72"/>
                    </a:lnTo>
                    <a:lnTo>
                      <a:pt x="74" y="74"/>
                    </a:lnTo>
                    <a:lnTo>
                      <a:pt x="76" y="78"/>
                    </a:lnTo>
                    <a:lnTo>
                      <a:pt x="78" y="78"/>
                    </a:lnTo>
                    <a:lnTo>
                      <a:pt x="81" y="72"/>
                    </a:lnTo>
                    <a:lnTo>
                      <a:pt x="81" y="66"/>
                    </a:lnTo>
                    <a:lnTo>
                      <a:pt x="78" y="64"/>
                    </a:lnTo>
                    <a:lnTo>
                      <a:pt x="76" y="64"/>
                    </a:lnTo>
                    <a:lnTo>
                      <a:pt x="78" y="62"/>
                    </a:lnTo>
                    <a:lnTo>
                      <a:pt x="78" y="60"/>
                    </a:lnTo>
                    <a:lnTo>
                      <a:pt x="78" y="58"/>
                    </a:lnTo>
                    <a:lnTo>
                      <a:pt x="76" y="54"/>
                    </a:lnTo>
                    <a:lnTo>
                      <a:pt x="76" y="52"/>
                    </a:lnTo>
                    <a:lnTo>
                      <a:pt x="78" y="48"/>
                    </a:lnTo>
                    <a:lnTo>
                      <a:pt x="76" y="44"/>
                    </a:lnTo>
                    <a:lnTo>
                      <a:pt x="74" y="40"/>
                    </a:lnTo>
                    <a:lnTo>
                      <a:pt x="72" y="38"/>
                    </a:lnTo>
                    <a:lnTo>
                      <a:pt x="70" y="38"/>
                    </a:lnTo>
                    <a:lnTo>
                      <a:pt x="72" y="38"/>
                    </a:lnTo>
                    <a:lnTo>
                      <a:pt x="74" y="38"/>
                    </a:lnTo>
                    <a:lnTo>
                      <a:pt x="72" y="30"/>
                    </a:lnTo>
                    <a:lnTo>
                      <a:pt x="74" y="28"/>
                    </a:lnTo>
                    <a:lnTo>
                      <a:pt x="78" y="26"/>
                    </a:lnTo>
                    <a:lnTo>
                      <a:pt x="83" y="26"/>
                    </a:lnTo>
                    <a:lnTo>
                      <a:pt x="85" y="26"/>
                    </a:lnTo>
                    <a:lnTo>
                      <a:pt x="85" y="16"/>
                    </a:lnTo>
                    <a:lnTo>
                      <a:pt x="76" y="14"/>
                    </a:lnTo>
                    <a:lnTo>
                      <a:pt x="70" y="16"/>
                    </a:lnTo>
                    <a:lnTo>
                      <a:pt x="67" y="16"/>
                    </a:lnTo>
                    <a:lnTo>
                      <a:pt x="67" y="14"/>
                    </a:lnTo>
                    <a:lnTo>
                      <a:pt x="67" y="10"/>
                    </a:lnTo>
                    <a:lnTo>
                      <a:pt x="67" y="2"/>
                    </a:lnTo>
                    <a:lnTo>
                      <a:pt x="63" y="0"/>
                    </a:lnTo>
                    <a:lnTo>
                      <a:pt x="58" y="2"/>
                    </a:lnTo>
                    <a:lnTo>
                      <a:pt x="54" y="2"/>
                    </a:lnTo>
                    <a:lnTo>
                      <a:pt x="52" y="2"/>
                    </a:lnTo>
                    <a:lnTo>
                      <a:pt x="49" y="2"/>
                    </a:lnTo>
                    <a:lnTo>
                      <a:pt x="45" y="4"/>
                    </a:lnTo>
                    <a:lnTo>
                      <a:pt x="40" y="4"/>
                    </a:lnTo>
                    <a:lnTo>
                      <a:pt x="40" y="20"/>
                    </a:lnTo>
                    <a:lnTo>
                      <a:pt x="11"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5" name="Group 1142"/>
            <p:cNvGrpSpPr>
              <a:grpSpLocks/>
            </p:cNvGrpSpPr>
            <p:nvPr/>
          </p:nvGrpSpPr>
          <p:grpSpPr bwMode="auto">
            <a:xfrm>
              <a:off x="2652" y="1588"/>
              <a:ext cx="179" cy="162"/>
              <a:chOff x="2652" y="1588"/>
              <a:chExt cx="179" cy="162"/>
            </a:xfrm>
            <a:grpFill/>
          </p:grpSpPr>
          <p:sp>
            <p:nvSpPr>
              <p:cNvPr id="2715" name="Freeform 1140"/>
              <p:cNvSpPr>
                <a:spLocks/>
              </p:cNvSpPr>
              <p:nvPr/>
            </p:nvSpPr>
            <p:spPr bwMode="auto">
              <a:xfrm>
                <a:off x="2652" y="1588"/>
                <a:ext cx="179" cy="162"/>
              </a:xfrm>
              <a:custGeom>
                <a:avLst/>
                <a:gdLst>
                  <a:gd name="T0" fmla="*/ 147 w 179"/>
                  <a:gd name="T1" fmla="*/ 32 h 162"/>
                  <a:gd name="T2" fmla="*/ 159 w 179"/>
                  <a:gd name="T3" fmla="*/ 34 h 162"/>
                  <a:gd name="T4" fmla="*/ 168 w 179"/>
                  <a:gd name="T5" fmla="*/ 40 h 162"/>
                  <a:gd name="T6" fmla="*/ 179 w 179"/>
                  <a:gd name="T7" fmla="*/ 40 h 162"/>
                  <a:gd name="T8" fmla="*/ 176 w 179"/>
                  <a:gd name="T9" fmla="*/ 52 h 162"/>
                  <a:gd name="T10" fmla="*/ 176 w 179"/>
                  <a:gd name="T11" fmla="*/ 64 h 162"/>
                  <a:gd name="T12" fmla="*/ 176 w 179"/>
                  <a:gd name="T13" fmla="*/ 70 h 162"/>
                  <a:gd name="T14" fmla="*/ 172 w 179"/>
                  <a:gd name="T15" fmla="*/ 70 h 162"/>
                  <a:gd name="T16" fmla="*/ 165 w 179"/>
                  <a:gd name="T17" fmla="*/ 76 h 162"/>
                  <a:gd name="T18" fmla="*/ 150 w 179"/>
                  <a:gd name="T19" fmla="*/ 92 h 162"/>
                  <a:gd name="T20" fmla="*/ 154 w 179"/>
                  <a:gd name="T21" fmla="*/ 96 h 162"/>
                  <a:gd name="T22" fmla="*/ 159 w 179"/>
                  <a:gd name="T23" fmla="*/ 100 h 162"/>
                  <a:gd name="T24" fmla="*/ 165 w 179"/>
                  <a:gd name="T25" fmla="*/ 102 h 162"/>
                  <a:gd name="T26" fmla="*/ 165 w 179"/>
                  <a:gd name="T27" fmla="*/ 108 h 162"/>
                  <a:gd name="T28" fmla="*/ 161 w 179"/>
                  <a:gd name="T29" fmla="*/ 114 h 162"/>
                  <a:gd name="T30" fmla="*/ 159 w 179"/>
                  <a:gd name="T31" fmla="*/ 120 h 162"/>
                  <a:gd name="T32" fmla="*/ 161 w 179"/>
                  <a:gd name="T33" fmla="*/ 124 h 162"/>
                  <a:gd name="T34" fmla="*/ 163 w 179"/>
                  <a:gd name="T35" fmla="*/ 132 h 162"/>
                  <a:gd name="T36" fmla="*/ 163 w 179"/>
                  <a:gd name="T37" fmla="*/ 138 h 162"/>
                  <a:gd name="T38" fmla="*/ 163 w 179"/>
                  <a:gd name="T39" fmla="*/ 138 h 162"/>
                  <a:gd name="T40" fmla="*/ 159 w 179"/>
                  <a:gd name="T41" fmla="*/ 146 h 162"/>
                  <a:gd name="T42" fmla="*/ 141 w 179"/>
                  <a:gd name="T43" fmla="*/ 148 h 162"/>
                  <a:gd name="T44" fmla="*/ 123 w 179"/>
                  <a:gd name="T45" fmla="*/ 142 h 162"/>
                  <a:gd name="T46" fmla="*/ 109 w 179"/>
                  <a:gd name="T47" fmla="*/ 158 h 162"/>
                  <a:gd name="T48" fmla="*/ 103 w 179"/>
                  <a:gd name="T49" fmla="*/ 160 h 162"/>
                  <a:gd name="T50" fmla="*/ 91 w 179"/>
                  <a:gd name="T51" fmla="*/ 160 h 162"/>
                  <a:gd name="T52" fmla="*/ 78 w 179"/>
                  <a:gd name="T53" fmla="*/ 158 h 162"/>
                  <a:gd name="T54" fmla="*/ 67 w 179"/>
                  <a:gd name="T55" fmla="*/ 158 h 162"/>
                  <a:gd name="T56" fmla="*/ 62 w 179"/>
                  <a:gd name="T57" fmla="*/ 154 h 162"/>
                  <a:gd name="T58" fmla="*/ 51 w 179"/>
                  <a:gd name="T59" fmla="*/ 152 h 162"/>
                  <a:gd name="T60" fmla="*/ 49 w 179"/>
                  <a:gd name="T61" fmla="*/ 144 h 162"/>
                  <a:gd name="T62" fmla="*/ 42 w 179"/>
                  <a:gd name="T63" fmla="*/ 94 h 162"/>
                  <a:gd name="T64" fmla="*/ 33 w 179"/>
                  <a:gd name="T65" fmla="*/ 84 h 162"/>
                  <a:gd name="T66" fmla="*/ 29 w 179"/>
                  <a:gd name="T67" fmla="*/ 76 h 162"/>
                  <a:gd name="T68" fmla="*/ 27 w 179"/>
                  <a:gd name="T69" fmla="*/ 68 h 162"/>
                  <a:gd name="T70" fmla="*/ 9 w 179"/>
                  <a:gd name="T71" fmla="*/ 64 h 162"/>
                  <a:gd name="T72" fmla="*/ 0 w 179"/>
                  <a:gd name="T73" fmla="*/ 56 h 162"/>
                  <a:gd name="T74" fmla="*/ 2 w 179"/>
                  <a:gd name="T75" fmla="*/ 50 h 162"/>
                  <a:gd name="T76" fmla="*/ 22 w 179"/>
                  <a:gd name="T77" fmla="*/ 46 h 162"/>
                  <a:gd name="T78" fmla="*/ 27 w 179"/>
                  <a:gd name="T79" fmla="*/ 50 h 162"/>
                  <a:gd name="T80" fmla="*/ 47 w 179"/>
                  <a:gd name="T81" fmla="*/ 48 h 162"/>
                  <a:gd name="T82" fmla="*/ 42 w 179"/>
                  <a:gd name="T83" fmla="*/ 26 h 162"/>
                  <a:gd name="T84" fmla="*/ 49 w 179"/>
                  <a:gd name="T85" fmla="*/ 30 h 162"/>
                  <a:gd name="T86" fmla="*/ 69 w 179"/>
                  <a:gd name="T87" fmla="*/ 30 h 162"/>
                  <a:gd name="T88" fmla="*/ 87 w 179"/>
                  <a:gd name="T89" fmla="*/ 20 h 162"/>
                  <a:gd name="T90" fmla="*/ 100 w 179"/>
                  <a:gd name="T91" fmla="*/ 5 h 162"/>
                  <a:gd name="T92" fmla="*/ 107 w 179"/>
                  <a:gd name="T93" fmla="*/ 10 h 162"/>
                  <a:gd name="T94" fmla="*/ 116 w 179"/>
                  <a:gd name="T95" fmla="*/ 16 h 162"/>
                  <a:gd name="T96" fmla="*/ 121 w 179"/>
                  <a:gd name="T97" fmla="*/ 20 h 162"/>
                  <a:gd name="T98" fmla="*/ 129 w 179"/>
                  <a:gd name="T99" fmla="*/ 24 h 162"/>
                  <a:gd name="T100" fmla="*/ 134 w 179"/>
                  <a:gd name="T101" fmla="*/ 28 h 162"/>
                  <a:gd name="T102" fmla="*/ 145 w 179"/>
                  <a:gd name="T103" fmla="*/ 2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162">
                    <a:moveTo>
                      <a:pt x="147" y="30"/>
                    </a:moveTo>
                    <a:lnTo>
                      <a:pt x="147" y="30"/>
                    </a:lnTo>
                    <a:lnTo>
                      <a:pt x="147" y="32"/>
                    </a:lnTo>
                    <a:lnTo>
                      <a:pt x="147" y="34"/>
                    </a:lnTo>
                    <a:lnTo>
                      <a:pt x="154" y="36"/>
                    </a:lnTo>
                    <a:lnTo>
                      <a:pt x="159" y="34"/>
                    </a:lnTo>
                    <a:lnTo>
                      <a:pt x="163" y="36"/>
                    </a:lnTo>
                    <a:lnTo>
                      <a:pt x="165" y="38"/>
                    </a:lnTo>
                    <a:lnTo>
                      <a:pt x="168" y="40"/>
                    </a:lnTo>
                    <a:lnTo>
                      <a:pt x="170" y="40"/>
                    </a:lnTo>
                    <a:lnTo>
                      <a:pt x="172" y="40"/>
                    </a:lnTo>
                    <a:lnTo>
                      <a:pt x="179" y="40"/>
                    </a:lnTo>
                    <a:lnTo>
                      <a:pt x="179" y="44"/>
                    </a:lnTo>
                    <a:lnTo>
                      <a:pt x="179" y="48"/>
                    </a:lnTo>
                    <a:lnTo>
                      <a:pt x="176" y="52"/>
                    </a:lnTo>
                    <a:lnTo>
                      <a:pt x="176" y="56"/>
                    </a:lnTo>
                    <a:lnTo>
                      <a:pt x="176" y="60"/>
                    </a:lnTo>
                    <a:lnTo>
                      <a:pt x="176" y="64"/>
                    </a:lnTo>
                    <a:lnTo>
                      <a:pt x="179" y="68"/>
                    </a:lnTo>
                    <a:lnTo>
                      <a:pt x="176" y="68"/>
                    </a:lnTo>
                    <a:lnTo>
                      <a:pt x="176" y="70"/>
                    </a:lnTo>
                    <a:lnTo>
                      <a:pt x="174" y="68"/>
                    </a:lnTo>
                    <a:lnTo>
                      <a:pt x="172" y="68"/>
                    </a:lnTo>
                    <a:lnTo>
                      <a:pt x="172" y="70"/>
                    </a:lnTo>
                    <a:lnTo>
                      <a:pt x="172" y="72"/>
                    </a:lnTo>
                    <a:lnTo>
                      <a:pt x="168" y="74"/>
                    </a:lnTo>
                    <a:lnTo>
                      <a:pt x="165" y="76"/>
                    </a:lnTo>
                    <a:lnTo>
                      <a:pt x="161" y="78"/>
                    </a:lnTo>
                    <a:lnTo>
                      <a:pt x="159" y="84"/>
                    </a:lnTo>
                    <a:lnTo>
                      <a:pt x="150" y="92"/>
                    </a:lnTo>
                    <a:lnTo>
                      <a:pt x="147" y="98"/>
                    </a:lnTo>
                    <a:lnTo>
                      <a:pt x="152" y="98"/>
                    </a:lnTo>
                    <a:lnTo>
                      <a:pt x="154" y="96"/>
                    </a:lnTo>
                    <a:lnTo>
                      <a:pt x="156" y="96"/>
                    </a:lnTo>
                    <a:lnTo>
                      <a:pt x="159" y="98"/>
                    </a:lnTo>
                    <a:lnTo>
                      <a:pt x="159" y="100"/>
                    </a:lnTo>
                    <a:lnTo>
                      <a:pt x="161" y="100"/>
                    </a:lnTo>
                    <a:lnTo>
                      <a:pt x="163" y="100"/>
                    </a:lnTo>
                    <a:lnTo>
                      <a:pt x="165" y="102"/>
                    </a:lnTo>
                    <a:lnTo>
                      <a:pt x="168" y="104"/>
                    </a:lnTo>
                    <a:lnTo>
                      <a:pt x="170" y="104"/>
                    </a:lnTo>
                    <a:lnTo>
                      <a:pt x="165" y="108"/>
                    </a:lnTo>
                    <a:lnTo>
                      <a:pt x="165" y="112"/>
                    </a:lnTo>
                    <a:lnTo>
                      <a:pt x="163" y="112"/>
                    </a:lnTo>
                    <a:lnTo>
                      <a:pt x="161" y="114"/>
                    </a:lnTo>
                    <a:lnTo>
                      <a:pt x="159" y="114"/>
                    </a:lnTo>
                    <a:lnTo>
                      <a:pt x="159" y="116"/>
                    </a:lnTo>
                    <a:lnTo>
                      <a:pt x="159" y="120"/>
                    </a:lnTo>
                    <a:lnTo>
                      <a:pt x="161" y="120"/>
                    </a:lnTo>
                    <a:lnTo>
                      <a:pt x="163" y="122"/>
                    </a:lnTo>
                    <a:lnTo>
                      <a:pt x="161" y="124"/>
                    </a:lnTo>
                    <a:lnTo>
                      <a:pt x="161" y="128"/>
                    </a:lnTo>
                    <a:lnTo>
                      <a:pt x="161" y="130"/>
                    </a:lnTo>
                    <a:lnTo>
                      <a:pt x="163" y="132"/>
                    </a:lnTo>
                    <a:lnTo>
                      <a:pt x="168" y="132"/>
                    </a:lnTo>
                    <a:lnTo>
                      <a:pt x="165" y="136"/>
                    </a:lnTo>
                    <a:lnTo>
                      <a:pt x="163" y="138"/>
                    </a:lnTo>
                    <a:lnTo>
                      <a:pt x="168" y="138"/>
                    </a:lnTo>
                    <a:lnTo>
                      <a:pt x="165" y="140"/>
                    </a:lnTo>
                    <a:lnTo>
                      <a:pt x="163" y="138"/>
                    </a:lnTo>
                    <a:lnTo>
                      <a:pt x="159" y="138"/>
                    </a:lnTo>
                    <a:lnTo>
                      <a:pt x="156" y="140"/>
                    </a:lnTo>
                    <a:lnTo>
                      <a:pt x="159" y="146"/>
                    </a:lnTo>
                    <a:lnTo>
                      <a:pt x="156" y="150"/>
                    </a:lnTo>
                    <a:lnTo>
                      <a:pt x="147" y="150"/>
                    </a:lnTo>
                    <a:lnTo>
                      <a:pt x="141" y="148"/>
                    </a:lnTo>
                    <a:lnTo>
                      <a:pt x="134" y="144"/>
                    </a:lnTo>
                    <a:lnTo>
                      <a:pt x="127" y="142"/>
                    </a:lnTo>
                    <a:lnTo>
                      <a:pt x="123" y="142"/>
                    </a:lnTo>
                    <a:lnTo>
                      <a:pt x="116" y="144"/>
                    </a:lnTo>
                    <a:lnTo>
                      <a:pt x="109" y="150"/>
                    </a:lnTo>
                    <a:lnTo>
                      <a:pt x="109" y="158"/>
                    </a:lnTo>
                    <a:lnTo>
                      <a:pt x="107" y="158"/>
                    </a:lnTo>
                    <a:lnTo>
                      <a:pt x="105" y="160"/>
                    </a:lnTo>
                    <a:lnTo>
                      <a:pt x="103" y="160"/>
                    </a:lnTo>
                    <a:lnTo>
                      <a:pt x="96" y="162"/>
                    </a:lnTo>
                    <a:lnTo>
                      <a:pt x="94" y="162"/>
                    </a:lnTo>
                    <a:lnTo>
                      <a:pt x="91" y="160"/>
                    </a:lnTo>
                    <a:lnTo>
                      <a:pt x="89" y="160"/>
                    </a:lnTo>
                    <a:lnTo>
                      <a:pt x="87" y="160"/>
                    </a:lnTo>
                    <a:lnTo>
                      <a:pt x="78" y="158"/>
                    </a:lnTo>
                    <a:lnTo>
                      <a:pt x="73" y="156"/>
                    </a:lnTo>
                    <a:lnTo>
                      <a:pt x="69" y="158"/>
                    </a:lnTo>
                    <a:lnTo>
                      <a:pt x="67" y="158"/>
                    </a:lnTo>
                    <a:lnTo>
                      <a:pt x="67" y="156"/>
                    </a:lnTo>
                    <a:lnTo>
                      <a:pt x="65" y="154"/>
                    </a:lnTo>
                    <a:lnTo>
                      <a:pt x="62" y="154"/>
                    </a:lnTo>
                    <a:lnTo>
                      <a:pt x="60" y="154"/>
                    </a:lnTo>
                    <a:lnTo>
                      <a:pt x="56" y="152"/>
                    </a:lnTo>
                    <a:lnTo>
                      <a:pt x="51" y="152"/>
                    </a:lnTo>
                    <a:lnTo>
                      <a:pt x="51" y="150"/>
                    </a:lnTo>
                    <a:lnTo>
                      <a:pt x="49" y="146"/>
                    </a:lnTo>
                    <a:lnTo>
                      <a:pt x="49" y="144"/>
                    </a:lnTo>
                    <a:lnTo>
                      <a:pt x="53" y="124"/>
                    </a:lnTo>
                    <a:lnTo>
                      <a:pt x="53" y="98"/>
                    </a:lnTo>
                    <a:lnTo>
                      <a:pt x="42" y="94"/>
                    </a:lnTo>
                    <a:lnTo>
                      <a:pt x="35" y="92"/>
                    </a:lnTo>
                    <a:lnTo>
                      <a:pt x="33" y="88"/>
                    </a:lnTo>
                    <a:lnTo>
                      <a:pt x="33" y="84"/>
                    </a:lnTo>
                    <a:lnTo>
                      <a:pt x="33" y="82"/>
                    </a:lnTo>
                    <a:lnTo>
                      <a:pt x="35" y="76"/>
                    </a:lnTo>
                    <a:lnTo>
                      <a:pt x="29" y="76"/>
                    </a:lnTo>
                    <a:lnTo>
                      <a:pt x="27" y="74"/>
                    </a:lnTo>
                    <a:lnTo>
                      <a:pt x="24" y="72"/>
                    </a:lnTo>
                    <a:lnTo>
                      <a:pt x="27" y="68"/>
                    </a:lnTo>
                    <a:lnTo>
                      <a:pt x="17" y="70"/>
                    </a:lnTo>
                    <a:lnTo>
                      <a:pt x="17" y="68"/>
                    </a:lnTo>
                    <a:lnTo>
                      <a:pt x="9" y="64"/>
                    </a:lnTo>
                    <a:lnTo>
                      <a:pt x="0" y="64"/>
                    </a:lnTo>
                    <a:lnTo>
                      <a:pt x="0" y="58"/>
                    </a:lnTo>
                    <a:lnTo>
                      <a:pt x="0" y="56"/>
                    </a:lnTo>
                    <a:lnTo>
                      <a:pt x="4" y="54"/>
                    </a:lnTo>
                    <a:lnTo>
                      <a:pt x="0" y="50"/>
                    </a:lnTo>
                    <a:lnTo>
                      <a:pt x="2" y="50"/>
                    </a:lnTo>
                    <a:lnTo>
                      <a:pt x="13" y="46"/>
                    </a:lnTo>
                    <a:lnTo>
                      <a:pt x="20" y="46"/>
                    </a:lnTo>
                    <a:lnTo>
                      <a:pt x="22" y="46"/>
                    </a:lnTo>
                    <a:lnTo>
                      <a:pt x="22" y="48"/>
                    </a:lnTo>
                    <a:lnTo>
                      <a:pt x="24" y="50"/>
                    </a:lnTo>
                    <a:lnTo>
                      <a:pt x="27" y="50"/>
                    </a:lnTo>
                    <a:lnTo>
                      <a:pt x="33" y="46"/>
                    </a:lnTo>
                    <a:lnTo>
                      <a:pt x="40" y="46"/>
                    </a:lnTo>
                    <a:lnTo>
                      <a:pt x="47" y="48"/>
                    </a:lnTo>
                    <a:lnTo>
                      <a:pt x="47" y="44"/>
                    </a:lnTo>
                    <a:lnTo>
                      <a:pt x="40" y="28"/>
                    </a:lnTo>
                    <a:lnTo>
                      <a:pt x="42" y="26"/>
                    </a:lnTo>
                    <a:lnTo>
                      <a:pt x="44" y="24"/>
                    </a:lnTo>
                    <a:lnTo>
                      <a:pt x="49" y="24"/>
                    </a:lnTo>
                    <a:lnTo>
                      <a:pt x="49" y="30"/>
                    </a:lnTo>
                    <a:lnTo>
                      <a:pt x="58" y="32"/>
                    </a:lnTo>
                    <a:lnTo>
                      <a:pt x="65" y="32"/>
                    </a:lnTo>
                    <a:lnTo>
                      <a:pt x="69" y="30"/>
                    </a:lnTo>
                    <a:lnTo>
                      <a:pt x="71" y="22"/>
                    </a:lnTo>
                    <a:lnTo>
                      <a:pt x="78" y="20"/>
                    </a:lnTo>
                    <a:lnTo>
                      <a:pt x="87" y="20"/>
                    </a:lnTo>
                    <a:lnTo>
                      <a:pt x="85" y="5"/>
                    </a:lnTo>
                    <a:lnTo>
                      <a:pt x="96" y="0"/>
                    </a:lnTo>
                    <a:lnTo>
                      <a:pt x="100" y="5"/>
                    </a:lnTo>
                    <a:lnTo>
                      <a:pt x="103" y="7"/>
                    </a:lnTo>
                    <a:lnTo>
                      <a:pt x="105" y="10"/>
                    </a:lnTo>
                    <a:lnTo>
                      <a:pt x="107" y="10"/>
                    </a:lnTo>
                    <a:lnTo>
                      <a:pt x="112" y="14"/>
                    </a:lnTo>
                    <a:lnTo>
                      <a:pt x="114" y="16"/>
                    </a:lnTo>
                    <a:lnTo>
                      <a:pt x="116" y="16"/>
                    </a:lnTo>
                    <a:lnTo>
                      <a:pt x="116" y="14"/>
                    </a:lnTo>
                    <a:lnTo>
                      <a:pt x="116" y="16"/>
                    </a:lnTo>
                    <a:lnTo>
                      <a:pt x="121" y="20"/>
                    </a:lnTo>
                    <a:lnTo>
                      <a:pt x="123" y="22"/>
                    </a:lnTo>
                    <a:lnTo>
                      <a:pt x="127" y="24"/>
                    </a:lnTo>
                    <a:lnTo>
                      <a:pt x="129" y="24"/>
                    </a:lnTo>
                    <a:lnTo>
                      <a:pt x="132" y="22"/>
                    </a:lnTo>
                    <a:lnTo>
                      <a:pt x="134" y="24"/>
                    </a:lnTo>
                    <a:lnTo>
                      <a:pt x="134" y="28"/>
                    </a:lnTo>
                    <a:lnTo>
                      <a:pt x="136" y="28"/>
                    </a:lnTo>
                    <a:lnTo>
                      <a:pt x="141" y="30"/>
                    </a:lnTo>
                    <a:lnTo>
                      <a:pt x="145" y="28"/>
                    </a:lnTo>
                    <a:lnTo>
                      <a:pt x="147"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6" name="Freeform 1141"/>
              <p:cNvSpPr>
                <a:spLocks/>
              </p:cNvSpPr>
              <p:nvPr/>
            </p:nvSpPr>
            <p:spPr bwMode="auto">
              <a:xfrm>
                <a:off x="2652" y="1588"/>
                <a:ext cx="179" cy="162"/>
              </a:xfrm>
              <a:custGeom>
                <a:avLst/>
                <a:gdLst>
                  <a:gd name="T0" fmla="*/ 147 w 179"/>
                  <a:gd name="T1" fmla="*/ 32 h 162"/>
                  <a:gd name="T2" fmla="*/ 159 w 179"/>
                  <a:gd name="T3" fmla="*/ 34 h 162"/>
                  <a:gd name="T4" fmla="*/ 168 w 179"/>
                  <a:gd name="T5" fmla="*/ 40 h 162"/>
                  <a:gd name="T6" fmla="*/ 179 w 179"/>
                  <a:gd name="T7" fmla="*/ 40 h 162"/>
                  <a:gd name="T8" fmla="*/ 176 w 179"/>
                  <a:gd name="T9" fmla="*/ 52 h 162"/>
                  <a:gd name="T10" fmla="*/ 176 w 179"/>
                  <a:gd name="T11" fmla="*/ 64 h 162"/>
                  <a:gd name="T12" fmla="*/ 176 w 179"/>
                  <a:gd name="T13" fmla="*/ 70 h 162"/>
                  <a:gd name="T14" fmla="*/ 172 w 179"/>
                  <a:gd name="T15" fmla="*/ 70 h 162"/>
                  <a:gd name="T16" fmla="*/ 165 w 179"/>
                  <a:gd name="T17" fmla="*/ 76 h 162"/>
                  <a:gd name="T18" fmla="*/ 150 w 179"/>
                  <a:gd name="T19" fmla="*/ 92 h 162"/>
                  <a:gd name="T20" fmla="*/ 154 w 179"/>
                  <a:gd name="T21" fmla="*/ 96 h 162"/>
                  <a:gd name="T22" fmla="*/ 159 w 179"/>
                  <a:gd name="T23" fmla="*/ 100 h 162"/>
                  <a:gd name="T24" fmla="*/ 165 w 179"/>
                  <a:gd name="T25" fmla="*/ 102 h 162"/>
                  <a:gd name="T26" fmla="*/ 165 w 179"/>
                  <a:gd name="T27" fmla="*/ 108 h 162"/>
                  <a:gd name="T28" fmla="*/ 161 w 179"/>
                  <a:gd name="T29" fmla="*/ 114 h 162"/>
                  <a:gd name="T30" fmla="*/ 159 w 179"/>
                  <a:gd name="T31" fmla="*/ 120 h 162"/>
                  <a:gd name="T32" fmla="*/ 161 w 179"/>
                  <a:gd name="T33" fmla="*/ 124 h 162"/>
                  <a:gd name="T34" fmla="*/ 163 w 179"/>
                  <a:gd name="T35" fmla="*/ 132 h 162"/>
                  <a:gd name="T36" fmla="*/ 163 w 179"/>
                  <a:gd name="T37" fmla="*/ 138 h 162"/>
                  <a:gd name="T38" fmla="*/ 163 w 179"/>
                  <a:gd name="T39" fmla="*/ 138 h 162"/>
                  <a:gd name="T40" fmla="*/ 159 w 179"/>
                  <a:gd name="T41" fmla="*/ 146 h 162"/>
                  <a:gd name="T42" fmla="*/ 141 w 179"/>
                  <a:gd name="T43" fmla="*/ 148 h 162"/>
                  <a:gd name="T44" fmla="*/ 123 w 179"/>
                  <a:gd name="T45" fmla="*/ 142 h 162"/>
                  <a:gd name="T46" fmla="*/ 109 w 179"/>
                  <a:gd name="T47" fmla="*/ 158 h 162"/>
                  <a:gd name="T48" fmla="*/ 103 w 179"/>
                  <a:gd name="T49" fmla="*/ 160 h 162"/>
                  <a:gd name="T50" fmla="*/ 91 w 179"/>
                  <a:gd name="T51" fmla="*/ 160 h 162"/>
                  <a:gd name="T52" fmla="*/ 78 w 179"/>
                  <a:gd name="T53" fmla="*/ 158 h 162"/>
                  <a:gd name="T54" fmla="*/ 67 w 179"/>
                  <a:gd name="T55" fmla="*/ 158 h 162"/>
                  <a:gd name="T56" fmla="*/ 62 w 179"/>
                  <a:gd name="T57" fmla="*/ 154 h 162"/>
                  <a:gd name="T58" fmla="*/ 51 w 179"/>
                  <a:gd name="T59" fmla="*/ 152 h 162"/>
                  <a:gd name="T60" fmla="*/ 49 w 179"/>
                  <a:gd name="T61" fmla="*/ 144 h 162"/>
                  <a:gd name="T62" fmla="*/ 42 w 179"/>
                  <a:gd name="T63" fmla="*/ 94 h 162"/>
                  <a:gd name="T64" fmla="*/ 33 w 179"/>
                  <a:gd name="T65" fmla="*/ 84 h 162"/>
                  <a:gd name="T66" fmla="*/ 29 w 179"/>
                  <a:gd name="T67" fmla="*/ 76 h 162"/>
                  <a:gd name="T68" fmla="*/ 27 w 179"/>
                  <a:gd name="T69" fmla="*/ 68 h 162"/>
                  <a:gd name="T70" fmla="*/ 9 w 179"/>
                  <a:gd name="T71" fmla="*/ 64 h 162"/>
                  <a:gd name="T72" fmla="*/ 0 w 179"/>
                  <a:gd name="T73" fmla="*/ 56 h 162"/>
                  <a:gd name="T74" fmla="*/ 2 w 179"/>
                  <a:gd name="T75" fmla="*/ 50 h 162"/>
                  <a:gd name="T76" fmla="*/ 22 w 179"/>
                  <a:gd name="T77" fmla="*/ 46 h 162"/>
                  <a:gd name="T78" fmla="*/ 27 w 179"/>
                  <a:gd name="T79" fmla="*/ 50 h 162"/>
                  <a:gd name="T80" fmla="*/ 47 w 179"/>
                  <a:gd name="T81" fmla="*/ 48 h 162"/>
                  <a:gd name="T82" fmla="*/ 42 w 179"/>
                  <a:gd name="T83" fmla="*/ 26 h 162"/>
                  <a:gd name="T84" fmla="*/ 49 w 179"/>
                  <a:gd name="T85" fmla="*/ 30 h 162"/>
                  <a:gd name="T86" fmla="*/ 69 w 179"/>
                  <a:gd name="T87" fmla="*/ 30 h 162"/>
                  <a:gd name="T88" fmla="*/ 87 w 179"/>
                  <a:gd name="T89" fmla="*/ 20 h 162"/>
                  <a:gd name="T90" fmla="*/ 100 w 179"/>
                  <a:gd name="T91" fmla="*/ 5 h 162"/>
                  <a:gd name="T92" fmla="*/ 107 w 179"/>
                  <a:gd name="T93" fmla="*/ 10 h 162"/>
                  <a:gd name="T94" fmla="*/ 116 w 179"/>
                  <a:gd name="T95" fmla="*/ 16 h 162"/>
                  <a:gd name="T96" fmla="*/ 121 w 179"/>
                  <a:gd name="T97" fmla="*/ 20 h 162"/>
                  <a:gd name="T98" fmla="*/ 129 w 179"/>
                  <a:gd name="T99" fmla="*/ 24 h 162"/>
                  <a:gd name="T100" fmla="*/ 134 w 179"/>
                  <a:gd name="T101" fmla="*/ 28 h 162"/>
                  <a:gd name="T102" fmla="*/ 145 w 179"/>
                  <a:gd name="T103" fmla="*/ 2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162">
                    <a:moveTo>
                      <a:pt x="147" y="30"/>
                    </a:moveTo>
                    <a:lnTo>
                      <a:pt x="147" y="30"/>
                    </a:lnTo>
                    <a:lnTo>
                      <a:pt x="147" y="32"/>
                    </a:lnTo>
                    <a:lnTo>
                      <a:pt x="147" y="34"/>
                    </a:lnTo>
                    <a:lnTo>
                      <a:pt x="154" y="36"/>
                    </a:lnTo>
                    <a:lnTo>
                      <a:pt x="159" y="34"/>
                    </a:lnTo>
                    <a:lnTo>
                      <a:pt x="163" y="36"/>
                    </a:lnTo>
                    <a:lnTo>
                      <a:pt x="165" y="38"/>
                    </a:lnTo>
                    <a:lnTo>
                      <a:pt x="168" y="40"/>
                    </a:lnTo>
                    <a:lnTo>
                      <a:pt x="170" y="40"/>
                    </a:lnTo>
                    <a:lnTo>
                      <a:pt x="172" y="40"/>
                    </a:lnTo>
                    <a:lnTo>
                      <a:pt x="179" y="40"/>
                    </a:lnTo>
                    <a:lnTo>
                      <a:pt x="179" y="44"/>
                    </a:lnTo>
                    <a:lnTo>
                      <a:pt x="179" y="48"/>
                    </a:lnTo>
                    <a:lnTo>
                      <a:pt x="176" y="52"/>
                    </a:lnTo>
                    <a:lnTo>
                      <a:pt x="176" y="56"/>
                    </a:lnTo>
                    <a:lnTo>
                      <a:pt x="176" y="60"/>
                    </a:lnTo>
                    <a:lnTo>
                      <a:pt x="176" y="64"/>
                    </a:lnTo>
                    <a:lnTo>
                      <a:pt x="179" y="68"/>
                    </a:lnTo>
                    <a:lnTo>
                      <a:pt x="176" y="68"/>
                    </a:lnTo>
                    <a:lnTo>
                      <a:pt x="176" y="70"/>
                    </a:lnTo>
                    <a:lnTo>
                      <a:pt x="174" y="68"/>
                    </a:lnTo>
                    <a:lnTo>
                      <a:pt x="172" y="68"/>
                    </a:lnTo>
                    <a:lnTo>
                      <a:pt x="172" y="70"/>
                    </a:lnTo>
                    <a:lnTo>
                      <a:pt x="172" y="72"/>
                    </a:lnTo>
                    <a:lnTo>
                      <a:pt x="168" y="74"/>
                    </a:lnTo>
                    <a:lnTo>
                      <a:pt x="165" y="76"/>
                    </a:lnTo>
                    <a:lnTo>
                      <a:pt x="161" y="78"/>
                    </a:lnTo>
                    <a:lnTo>
                      <a:pt x="159" y="84"/>
                    </a:lnTo>
                    <a:lnTo>
                      <a:pt x="150" y="92"/>
                    </a:lnTo>
                    <a:lnTo>
                      <a:pt x="147" y="98"/>
                    </a:lnTo>
                    <a:lnTo>
                      <a:pt x="152" y="98"/>
                    </a:lnTo>
                    <a:lnTo>
                      <a:pt x="154" y="96"/>
                    </a:lnTo>
                    <a:lnTo>
                      <a:pt x="156" y="96"/>
                    </a:lnTo>
                    <a:lnTo>
                      <a:pt x="159" y="98"/>
                    </a:lnTo>
                    <a:lnTo>
                      <a:pt x="159" y="100"/>
                    </a:lnTo>
                    <a:lnTo>
                      <a:pt x="161" y="100"/>
                    </a:lnTo>
                    <a:lnTo>
                      <a:pt x="163" y="100"/>
                    </a:lnTo>
                    <a:lnTo>
                      <a:pt x="165" y="102"/>
                    </a:lnTo>
                    <a:lnTo>
                      <a:pt x="168" y="104"/>
                    </a:lnTo>
                    <a:lnTo>
                      <a:pt x="170" y="104"/>
                    </a:lnTo>
                    <a:lnTo>
                      <a:pt x="165" y="108"/>
                    </a:lnTo>
                    <a:lnTo>
                      <a:pt x="165" y="112"/>
                    </a:lnTo>
                    <a:lnTo>
                      <a:pt x="163" y="112"/>
                    </a:lnTo>
                    <a:lnTo>
                      <a:pt x="161" y="114"/>
                    </a:lnTo>
                    <a:lnTo>
                      <a:pt x="159" y="114"/>
                    </a:lnTo>
                    <a:lnTo>
                      <a:pt x="159" y="116"/>
                    </a:lnTo>
                    <a:lnTo>
                      <a:pt x="159" y="120"/>
                    </a:lnTo>
                    <a:lnTo>
                      <a:pt x="161" y="120"/>
                    </a:lnTo>
                    <a:lnTo>
                      <a:pt x="163" y="122"/>
                    </a:lnTo>
                    <a:lnTo>
                      <a:pt x="161" y="124"/>
                    </a:lnTo>
                    <a:lnTo>
                      <a:pt x="161" y="128"/>
                    </a:lnTo>
                    <a:lnTo>
                      <a:pt x="161" y="130"/>
                    </a:lnTo>
                    <a:lnTo>
                      <a:pt x="163" y="132"/>
                    </a:lnTo>
                    <a:lnTo>
                      <a:pt x="168" y="132"/>
                    </a:lnTo>
                    <a:lnTo>
                      <a:pt x="165" y="136"/>
                    </a:lnTo>
                    <a:lnTo>
                      <a:pt x="163" y="138"/>
                    </a:lnTo>
                    <a:lnTo>
                      <a:pt x="168" y="138"/>
                    </a:lnTo>
                    <a:lnTo>
                      <a:pt x="165" y="140"/>
                    </a:lnTo>
                    <a:lnTo>
                      <a:pt x="163" y="138"/>
                    </a:lnTo>
                    <a:lnTo>
                      <a:pt x="159" y="138"/>
                    </a:lnTo>
                    <a:lnTo>
                      <a:pt x="156" y="140"/>
                    </a:lnTo>
                    <a:lnTo>
                      <a:pt x="159" y="146"/>
                    </a:lnTo>
                    <a:lnTo>
                      <a:pt x="156" y="150"/>
                    </a:lnTo>
                    <a:lnTo>
                      <a:pt x="147" y="150"/>
                    </a:lnTo>
                    <a:lnTo>
                      <a:pt x="141" y="148"/>
                    </a:lnTo>
                    <a:lnTo>
                      <a:pt x="134" y="144"/>
                    </a:lnTo>
                    <a:lnTo>
                      <a:pt x="127" y="142"/>
                    </a:lnTo>
                    <a:lnTo>
                      <a:pt x="123" y="142"/>
                    </a:lnTo>
                    <a:lnTo>
                      <a:pt x="116" y="144"/>
                    </a:lnTo>
                    <a:lnTo>
                      <a:pt x="109" y="150"/>
                    </a:lnTo>
                    <a:lnTo>
                      <a:pt x="109" y="158"/>
                    </a:lnTo>
                    <a:lnTo>
                      <a:pt x="107" y="158"/>
                    </a:lnTo>
                    <a:lnTo>
                      <a:pt x="105" y="160"/>
                    </a:lnTo>
                    <a:lnTo>
                      <a:pt x="103" y="160"/>
                    </a:lnTo>
                    <a:lnTo>
                      <a:pt x="96" y="162"/>
                    </a:lnTo>
                    <a:lnTo>
                      <a:pt x="94" y="162"/>
                    </a:lnTo>
                    <a:lnTo>
                      <a:pt x="91" y="160"/>
                    </a:lnTo>
                    <a:lnTo>
                      <a:pt x="89" y="160"/>
                    </a:lnTo>
                    <a:lnTo>
                      <a:pt x="87" y="160"/>
                    </a:lnTo>
                    <a:lnTo>
                      <a:pt x="78" y="158"/>
                    </a:lnTo>
                    <a:lnTo>
                      <a:pt x="73" y="156"/>
                    </a:lnTo>
                    <a:lnTo>
                      <a:pt x="69" y="158"/>
                    </a:lnTo>
                    <a:lnTo>
                      <a:pt x="67" y="158"/>
                    </a:lnTo>
                    <a:lnTo>
                      <a:pt x="67" y="156"/>
                    </a:lnTo>
                    <a:lnTo>
                      <a:pt x="65" y="154"/>
                    </a:lnTo>
                    <a:lnTo>
                      <a:pt x="62" y="154"/>
                    </a:lnTo>
                    <a:lnTo>
                      <a:pt x="60" y="154"/>
                    </a:lnTo>
                    <a:lnTo>
                      <a:pt x="56" y="152"/>
                    </a:lnTo>
                    <a:lnTo>
                      <a:pt x="51" y="152"/>
                    </a:lnTo>
                    <a:lnTo>
                      <a:pt x="51" y="150"/>
                    </a:lnTo>
                    <a:lnTo>
                      <a:pt x="49" y="146"/>
                    </a:lnTo>
                    <a:lnTo>
                      <a:pt x="49" y="144"/>
                    </a:lnTo>
                    <a:lnTo>
                      <a:pt x="53" y="124"/>
                    </a:lnTo>
                    <a:lnTo>
                      <a:pt x="53" y="98"/>
                    </a:lnTo>
                    <a:lnTo>
                      <a:pt x="42" y="94"/>
                    </a:lnTo>
                    <a:lnTo>
                      <a:pt x="35" y="92"/>
                    </a:lnTo>
                    <a:lnTo>
                      <a:pt x="33" y="88"/>
                    </a:lnTo>
                    <a:lnTo>
                      <a:pt x="33" y="84"/>
                    </a:lnTo>
                    <a:lnTo>
                      <a:pt x="33" y="82"/>
                    </a:lnTo>
                    <a:lnTo>
                      <a:pt x="35" y="76"/>
                    </a:lnTo>
                    <a:lnTo>
                      <a:pt x="29" y="76"/>
                    </a:lnTo>
                    <a:lnTo>
                      <a:pt x="27" y="74"/>
                    </a:lnTo>
                    <a:lnTo>
                      <a:pt x="24" y="72"/>
                    </a:lnTo>
                    <a:lnTo>
                      <a:pt x="27" y="68"/>
                    </a:lnTo>
                    <a:lnTo>
                      <a:pt x="17" y="70"/>
                    </a:lnTo>
                    <a:lnTo>
                      <a:pt x="17" y="68"/>
                    </a:lnTo>
                    <a:lnTo>
                      <a:pt x="9" y="64"/>
                    </a:lnTo>
                    <a:lnTo>
                      <a:pt x="0" y="64"/>
                    </a:lnTo>
                    <a:lnTo>
                      <a:pt x="0" y="58"/>
                    </a:lnTo>
                    <a:lnTo>
                      <a:pt x="0" y="56"/>
                    </a:lnTo>
                    <a:lnTo>
                      <a:pt x="4" y="54"/>
                    </a:lnTo>
                    <a:lnTo>
                      <a:pt x="0" y="50"/>
                    </a:lnTo>
                    <a:lnTo>
                      <a:pt x="2" y="50"/>
                    </a:lnTo>
                    <a:lnTo>
                      <a:pt x="13" y="46"/>
                    </a:lnTo>
                    <a:lnTo>
                      <a:pt x="20" y="46"/>
                    </a:lnTo>
                    <a:lnTo>
                      <a:pt x="22" y="46"/>
                    </a:lnTo>
                    <a:lnTo>
                      <a:pt x="22" y="48"/>
                    </a:lnTo>
                    <a:lnTo>
                      <a:pt x="24" y="50"/>
                    </a:lnTo>
                    <a:lnTo>
                      <a:pt x="27" y="50"/>
                    </a:lnTo>
                    <a:lnTo>
                      <a:pt x="33" y="46"/>
                    </a:lnTo>
                    <a:lnTo>
                      <a:pt x="40" y="46"/>
                    </a:lnTo>
                    <a:lnTo>
                      <a:pt x="47" y="48"/>
                    </a:lnTo>
                    <a:lnTo>
                      <a:pt x="47" y="44"/>
                    </a:lnTo>
                    <a:lnTo>
                      <a:pt x="40" y="28"/>
                    </a:lnTo>
                    <a:lnTo>
                      <a:pt x="42" y="26"/>
                    </a:lnTo>
                    <a:lnTo>
                      <a:pt x="44" y="24"/>
                    </a:lnTo>
                    <a:lnTo>
                      <a:pt x="49" y="24"/>
                    </a:lnTo>
                    <a:lnTo>
                      <a:pt x="49" y="30"/>
                    </a:lnTo>
                    <a:lnTo>
                      <a:pt x="58" y="32"/>
                    </a:lnTo>
                    <a:lnTo>
                      <a:pt x="65" y="32"/>
                    </a:lnTo>
                    <a:lnTo>
                      <a:pt x="69" y="30"/>
                    </a:lnTo>
                    <a:lnTo>
                      <a:pt x="71" y="22"/>
                    </a:lnTo>
                    <a:lnTo>
                      <a:pt x="78" y="20"/>
                    </a:lnTo>
                    <a:lnTo>
                      <a:pt x="87" y="20"/>
                    </a:lnTo>
                    <a:lnTo>
                      <a:pt x="85" y="5"/>
                    </a:lnTo>
                    <a:lnTo>
                      <a:pt x="96" y="0"/>
                    </a:lnTo>
                    <a:lnTo>
                      <a:pt x="100" y="5"/>
                    </a:lnTo>
                    <a:lnTo>
                      <a:pt x="103" y="7"/>
                    </a:lnTo>
                    <a:lnTo>
                      <a:pt x="105" y="10"/>
                    </a:lnTo>
                    <a:lnTo>
                      <a:pt x="107" y="10"/>
                    </a:lnTo>
                    <a:lnTo>
                      <a:pt x="112" y="14"/>
                    </a:lnTo>
                    <a:lnTo>
                      <a:pt x="114" y="16"/>
                    </a:lnTo>
                    <a:lnTo>
                      <a:pt x="116" y="16"/>
                    </a:lnTo>
                    <a:lnTo>
                      <a:pt x="116" y="14"/>
                    </a:lnTo>
                    <a:lnTo>
                      <a:pt x="116" y="16"/>
                    </a:lnTo>
                    <a:lnTo>
                      <a:pt x="121" y="20"/>
                    </a:lnTo>
                    <a:lnTo>
                      <a:pt x="123" y="22"/>
                    </a:lnTo>
                    <a:lnTo>
                      <a:pt x="127" y="24"/>
                    </a:lnTo>
                    <a:lnTo>
                      <a:pt x="129" y="24"/>
                    </a:lnTo>
                    <a:lnTo>
                      <a:pt x="132" y="22"/>
                    </a:lnTo>
                    <a:lnTo>
                      <a:pt x="134" y="24"/>
                    </a:lnTo>
                    <a:lnTo>
                      <a:pt x="134" y="28"/>
                    </a:lnTo>
                    <a:lnTo>
                      <a:pt x="136" y="28"/>
                    </a:lnTo>
                    <a:lnTo>
                      <a:pt x="141" y="30"/>
                    </a:lnTo>
                    <a:lnTo>
                      <a:pt x="145" y="28"/>
                    </a:lnTo>
                    <a:lnTo>
                      <a:pt x="147" y="3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6" name="Group 1145"/>
            <p:cNvGrpSpPr>
              <a:grpSpLocks/>
            </p:cNvGrpSpPr>
            <p:nvPr/>
          </p:nvGrpSpPr>
          <p:grpSpPr bwMode="auto">
            <a:xfrm>
              <a:off x="3479" y="2755"/>
              <a:ext cx="10" cy="9"/>
              <a:chOff x="3479" y="2755"/>
              <a:chExt cx="10" cy="9"/>
            </a:xfrm>
            <a:grpFill/>
          </p:grpSpPr>
          <p:sp>
            <p:nvSpPr>
              <p:cNvPr id="2713" name="Freeform 1143"/>
              <p:cNvSpPr>
                <a:spLocks/>
              </p:cNvSpPr>
              <p:nvPr/>
            </p:nvSpPr>
            <p:spPr bwMode="auto">
              <a:xfrm>
                <a:off x="3479" y="2755"/>
                <a:ext cx="10" cy="9"/>
              </a:xfrm>
              <a:custGeom>
                <a:avLst/>
                <a:gdLst>
                  <a:gd name="T0" fmla="*/ 2 w 10"/>
                  <a:gd name="T1" fmla="*/ 0 h 9"/>
                  <a:gd name="T2" fmla="*/ 0 w 10"/>
                  <a:gd name="T3" fmla="*/ 7 h 9"/>
                  <a:gd name="T4" fmla="*/ 5 w 10"/>
                  <a:gd name="T5" fmla="*/ 9 h 9"/>
                  <a:gd name="T6" fmla="*/ 10 w 10"/>
                  <a:gd name="T7" fmla="*/ 9 h 9"/>
                  <a:gd name="T8" fmla="*/ 10 w 10"/>
                  <a:gd name="T9" fmla="*/ 4 h 9"/>
                  <a:gd name="T10" fmla="*/ 2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2" y="0"/>
                    </a:moveTo>
                    <a:lnTo>
                      <a:pt x="0" y="7"/>
                    </a:lnTo>
                    <a:lnTo>
                      <a:pt x="5" y="9"/>
                    </a:lnTo>
                    <a:lnTo>
                      <a:pt x="10" y="9"/>
                    </a:lnTo>
                    <a:lnTo>
                      <a:pt x="10"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4" name="Freeform 1144"/>
              <p:cNvSpPr>
                <a:spLocks/>
              </p:cNvSpPr>
              <p:nvPr/>
            </p:nvSpPr>
            <p:spPr bwMode="auto">
              <a:xfrm>
                <a:off x="3479" y="2755"/>
                <a:ext cx="10" cy="9"/>
              </a:xfrm>
              <a:custGeom>
                <a:avLst/>
                <a:gdLst>
                  <a:gd name="T0" fmla="*/ 2 w 10"/>
                  <a:gd name="T1" fmla="*/ 0 h 9"/>
                  <a:gd name="T2" fmla="*/ 0 w 10"/>
                  <a:gd name="T3" fmla="*/ 7 h 9"/>
                  <a:gd name="T4" fmla="*/ 5 w 10"/>
                  <a:gd name="T5" fmla="*/ 9 h 9"/>
                  <a:gd name="T6" fmla="*/ 10 w 10"/>
                  <a:gd name="T7" fmla="*/ 9 h 9"/>
                  <a:gd name="T8" fmla="*/ 10 w 10"/>
                  <a:gd name="T9" fmla="*/ 4 h 9"/>
                  <a:gd name="T10" fmla="*/ 2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2" y="0"/>
                    </a:moveTo>
                    <a:lnTo>
                      <a:pt x="0" y="7"/>
                    </a:lnTo>
                    <a:lnTo>
                      <a:pt x="5" y="9"/>
                    </a:lnTo>
                    <a:lnTo>
                      <a:pt x="10" y="9"/>
                    </a:lnTo>
                    <a:lnTo>
                      <a:pt x="10"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7" name="Group 1148"/>
            <p:cNvGrpSpPr>
              <a:grpSpLocks/>
            </p:cNvGrpSpPr>
            <p:nvPr/>
          </p:nvGrpSpPr>
          <p:grpSpPr bwMode="auto">
            <a:xfrm>
              <a:off x="2835" y="1737"/>
              <a:ext cx="15" cy="28"/>
              <a:chOff x="2835" y="1737"/>
              <a:chExt cx="15" cy="28"/>
            </a:xfrm>
            <a:grpFill/>
          </p:grpSpPr>
          <p:sp>
            <p:nvSpPr>
              <p:cNvPr id="2711" name="Freeform 1146"/>
              <p:cNvSpPr>
                <a:spLocks/>
              </p:cNvSpPr>
              <p:nvPr/>
            </p:nvSpPr>
            <p:spPr bwMode="auto">
              <a:xfrm>
                <a:off x="2835" y="1737"/>
                <a:ext cx="15" cy="28"/>
              </a:xfrm>
              <a:custGeom>
                <a:avLst/>
                <a:gdLst>
                  <a:gd name="T0" fmla="*/ 10 w 15"/>
                  <a:gd name="T1" fmla="*/ 0 h 28"/>
                  <a:gd name="T2" fmla="*/ 10 w 15"/>
                  <a:gd name="T3" fmla="*/ 0 h 28"/>
                  <a:gd name="T4" fmla="*/ 9 w 15"/>
                  <a:gd name="T5" fmla="*/ 2 h 28"/>
                  <a:gd name="T6" fmla="*/ 9 w 15"/>
                  <a:gd name="T7" fmla="*/ 6 h 28"/>
                  <a:gd name="T8" fmla="*/ 2 w 15"/>
                  <a:gd name="T9" fmla="*/ 12 h 28"/>
                  <a:gd name="T10" fmla="*/ 0 w 15"/>
                  <a:gd name="T11" fmla="*/ 16 h 28"/>
                  <a:gd name="T12" fmla="*/ 2 w 15"/>
                  <a:gd name="T13" fmla="*/ 22 h 28"/>
                  <a:gd name="T14" fmla="*/ 4 w 15"/>
                  <a:gd name="T15" fmla="*/ 28 h 28"/>
                  <a:gd name="T16" fmla="*/ 12 w 15"/>
                  <a:gd name="T17" fmla="*/ 28 h 28"/>
                  <a:gd name="T18" fmla="*/ 12 w 15"/>
                  <a:gd name="T19" fmla="*/ 16 h 28"/>
                  <a:gd name="T20" fmla="*/ 15 w 15"/>
                  <a:gd name="T21" fmla="*/ 16 h 28"/>
                  <a:gd name="T22" fmla="*/ 15 w 15"/>
                  <a:gd name="T23" fmla="*/ 14 h 28"/>
                  <a:gd name="T24" fmla="*/ 15 w 15"/>
                  <a:gd name="T25" fmla="*/ 10 h 28"/>
                  <a:gd name="T26" fmla="*/ 10 w 1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8">
                    <a:moveTo>
                      <a:pt x="10" y="0"/>
                    </a:moveTo>
                    <a:lnTo>
                      <a:pt x="10" y="0"/>
                    </a:lnTo>
                    <a:lnTo>
                      <a:pt x="9" y="2"/>
                    </a:lnTo>
                    <a:lnTo>
                      <a:pt x="9" y="6"/>
                    </a:lnTo>
                    <a:lnTo>
                      <a:pt x="2" y="12"/>
                    </a:lnTo>
                    <a:lnTo>
                      <a:pt x="0" y="16"/>
                    </a:lnTo>
                    <a:lnTo>
                      <a:pt x="2" y="22"/>
                    </a:lnTo>
                    <a:lnTo>
                      <a:pt x="4" y="28"/>
                    </a:lnTo>
                    <a:lnTo>
                      <a:pt x="12" y="28"/>
                    </a:lnTo>
                    <a:lnTo>
                      <a:pt x="12" y="16"/>
                    </a:lnTo>
                    <a:lnTo>
                      <a:pt x="15" y="16"/>
                    </a:lnTo>
                    <a:lnTo>
                      <a:pt x="15" y="14"/>
                    </a:lnTo>
                    <a:lnTo>
                      <a:pt x="15" y="10"/>
                    </a:ln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2" name="Freeform 1147"/>
              <p:cNvSpPr>
                <a:spLocks/>
              </p:cNvSpPr>
              <p:nvPr/>
            </p:nvSpPr>
            <p:spPr bwMode="auto">
              <a:xfrm>
                <a:off x="2835" y="1737"/>
                <a:ext cx="15" cy="28"/>
              </a:xfrm>
              <a:custGeom>
                <a:avLst/>
                <a:gdLst>
                  <a:gd name="T0" fmla="*/ 10 w 15"/>
                  <a:gd name="T1" fmla="*/ 0 h 28"/>
                  <a:gd name="T2" fmla="*/ 10 w 15"/>
                  <a:gd name="T3" fmla="*/ 0 h 28"/>
                  <a:gd name="T4" fmla="*/ 9 w 15"/>
                  <a:gd name="T5" fmla="*/ 2 h 28"/>
                  <a:gd name="T6" fmla="*/ 9 w 15"/>
                  <a:gd name="T7" fmla="*/ 6 h 28"/>
                  <a:gd name="T8" fmla="*/ 2 w 15"/>
                  <a:gd name="T9" fmla="*/ 12 h 28"/>
                  <a:gd name="T10" fmla="*/ 0 w 15"/>
                  <a:gd name="T11" fmla="*/ 16 h 28"/>
                  <a:gd name="T12" fmla="*/ 2 w 15"/>
                  <a:gd name="T13" fmla="*/ 22 h 28"/>
                  <a:gd name="T14" fmla="*/ 4 w 15"/>
                  <a:gd name="T15" fmla="*/ 28 h 28"/>
                  <a:gd name="T16" fmla="*/ 12 w 15"/>
                  <a:gd name="T17" fmla="*/ 28 h 28"/>
                  <a:gd name="T18" fmla="*/ 12 w 15"/>
                  <a:gd name="T19" fmla="*/ 16 h 28"/>
                  <a:gd name="T20" fmla="*/ 15 w 15"/>
                  <a:gd name="T21" fmla="*/ 16 h 28"/>
                  <a:gd name="T22" fmla="*/ 15 w 15"/>
                  <a:gd name="T23" fmla="*/ 14 h 28"/>
                  <a:gd name="T24" fmla="*/ 15 w 15"/>
                  <a:gd name="T25" fmla="*/ 10 h 28"/>
                  <a:gd name="T26" fmla="*/ 10 w 1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8">
                    <a:moveTo>
                      <a:pt x="10" y="0"/>
                    </a:moveTo>
                    <a:lnTo>
                      <a:pt x="10" y="0"/>
                    </a:lnTo>
                    <a:lnTo>
                      <a:pt x="9" y="2"/>
                    </a:lnTo>
                    <a:lnTo>
                      <a:pt x="9" y="6"/>
                    </a:lnTo>
                    <a:lnTo>
                      <a:pt x="2" y="12"/>
                    </a:lnTo>
                    <a:lnTo>
                      <a:pt x="0" y="16"/>
                    </a:lnTo>
                    <a:lnTo>
                      <a:pt x="2" y="22"/>
                    </a:lnTo>
                    <a:lnTo>
                      <a:pt x="4" y="28"/>
                    </a:lnTo>
                    <a:lnTo>
                      <a:pt x="12" y="28"/>
                    </a:lnTo>
                    <a:lnTo>
                      <a:pt x="12" y="16"/>
                    </a:lnTo>
                    <a:lnTo>
                      <a:pt x="15" y="16"/>
                    </a:lnTo>
                    <a:lnTo>
                      <a:pt x="15" y="14"/>
                    </a:lnTo>
                    <a:lnTo>
                      <a:pt x="15" y="10"/>
                    </a:lnTo>
                    <a:lnTo>
                      <a:pt x="1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8" name="Group 1152"/>
            <p:cNvGrpSpPr>
              <a:grpSpLocks/>
            </p:cNvGrpSpPr>
            <p:nvPr/>
          </p:nvGrpSpPr>
          <p:grpSpPr bwMode="auto">
            <a:xfrm>
              <a:off x="2987" y="1194"/>
              <a:ext cx="174" cy="223"/>
              <a:chOff x="2987" y="1194"/>
              <a:chExt cx="174" cy="223"/>
            </a:xfrm>
            <a:grpFill/>
          </p:grpSpPr>
          <p:sp>
            <p:nvSpPr>
              <p:cNvPr id="2708" name="Freeform 1149"/>
              <p:cNvSpPr>
                <a:spLocks noEditPoints="1"/>
              </p:cNvSpPr>
              <p:nvPr/>
            </p:nvSpPr>
            <p:spPr bwMode="auto">
              <a:xfrm>
                <a:off x="2987" y="1194"/>
                <a:ext cx="174" cy="223"/>
              </a:xfrm>
              <a:custGeom>
                <a:avLst/>
                <a:gdLst>
                  <a:gd name="T0" fmla="*/ 145 w 174"/>
                  <a:gd name="T1" fmla="*/ 18 h 223"/>
                  <a:gd name="T2" fmla="*/ 128 w 174"/>
                  <a:gd name="T3" fmla="*/ 4 h 223"/>
                  <a:gd name="T4" fmla="*/ 119 w 174"/>
                  <a:gd name="T5" fmla="*/ 4 h 223"/>
                  <a:gd name="T6" fmla="*/ 105 w 174"/>
                  <a:gd name="T7" fmla="*/ 6 h 223"/>
                  <a:gd name="T8" fmla="*/ 96 w 174"/>
                  <a:gd name="T9" fmla="*/ 10 h 223"/>
                  <a:gd name="T10" fmla="*/ 92 w 174"/>
                  <a:gd name="T11" fmla="*/ 18 h 223"/>
                  <a:gd name="T12" fmla="*/ 92 w 174"/>
                  <a:gd name="T13" fmla="*/ 30 h 223"/>
                  <a:gd name="T14" fmla="*/ 76 w 174"/>
                  <a:gd name="T15" fmla="*/ 34 h 223"/>
                  <a:gd name="T16" fmla="*/ 69 w 174"/>
                  <a:gd name="T17" fmla="*/ 32 h 223"/>
                  <a:gd name="T18" fmla="*/ 56 w 174"/>
                  <a:gd name="T19" fmla="*/ 32 h 223"/>
                  <a:gd name="T20" fmla="*/ 31 w 174"/>
                  <a:gd name="T21" fmla="*/ 18 h 223"/>
                  <a:gd name="T22" fmla="*/ 29 w 174"/>
                  <a:gd name="T23" fmla="*/ 22 h 223"/>
                  <a:gd name="T24" fmla="*/ 29 w 174"/>
                  <a:gd name="T25" fmla="*/ 28 h 223"/>
                  <a:gd name="T26" fmla="*/ 36 w 174"/>
                  <a:gd name="T27" fmla="*/ 38 h 223"/>
                  <a:gd name="T28" fmla="*/ 49 w 174"/>
                  <a:gd name="T29" fmla="*/ 40 h 223"/>
                  <a:gd name="T30" fmla="*/ 58 w 174"/>
                  <a:gd name="T31" fmla="*/ 50 h 223"/>
                  <a:gd name="T32" fmla="*/ 58 w 174"/>
                  <a:gd name="T33" fmla="*/ 60 h 223"/>
                  <a:gd name="T34" fmla="*/ 60 w 174"/>
                  <a:gd name="T35" fmla="*/ 68 h 223"/>
                  <a:gd name="T36" fmla="*/ 63 w 174"/>
                  <a:gd name="T37" fmla="*/ 92 h 223"/>
                  <a:gd name="T38" fmla="*/ 85 w 174"/>
                  <a:gd name="T39" fmla="*/ 108 h 223"/>
                  <a:gd name="T40" fmla="*/ 69 w 174"/>
                  <a:gd name="T41" fmla="*/ 126 h 223"/>
                  <a:gd name="T42" fmla="*/ 47 w 174"/>
                  <a:gd name="T43" fmla="*/ 145 h 223"/>
                  <a:gd name="T44" fmla="*/ 43 w 174"/>
                  <a:gd name="T45" fmla="*/ 145 h 223"/>
                  <a:gd name="T46" fmla="*/ 36 w 174"/>
                  <a:gd name="T47" fmla="*/ 161 h 223"/>
                  <a:gd name="T48" fmla="*/ 40 w 174"/>
                  <a:gd name="T49" fmla="*/ 181 h 223"/>
                  <a:gd name="T50" fmla="*/ 40 w 174"/>
                  <a:gd name="T51" fmla="*/ 195 h 223"/>
                  <a:gd name="T52" fmla="*/ 43 w 174"/>
                  <a:gd name="T53" fmla="*/ 203 h 223"/>
                  <a:gd name="T54" fmla="*/ 58 w 174"/>
                  <a:gd name="T55" fmla="*/ 207 h 223"/>
                  <a:gd name="T56" fmla="*/ 52 w 174"/>
                  <a:gd name="T57" fmla="*/ 209 h 223"/>
                  <a:gd name="T58" fmla="*/ 56 w 174"/>
                  <a:gd name="T59" fmla="*/ 215 h 223"/>
                  <a:gd name="T60" fmla="*/ 60 w 174"/>
                  <a:gd name="T61" fmla="*/ 213 h 223"/>
                  <a:gd name="T62" fmla="*/ 67 w 174"/>
                  <a:gd name="T63" fmla="*/ 219 h 223"/>
                  <a:gd name="T64" fmla="*/ 83 w 174"/>
                  <a:gd name="T65" fmla="*/ 213 h 223"/>
                  <a:gd name="T66" fmla="*/ 94 w 174"/>
                  <a:gd name="T67" fmla="*/ 205 h 223"/>
                  <a:gd name="T68" fmla="*/ 125 w 174"/>
                  <a:gd name="T69" fmla="*/ 197 h 223"/>
                  <a:gd name="T70" fmla="*/ 174 w 174"/>
                  <a:gd name="T71" fmla="*/ 167 h 223"/>
                  <a:gd name="T72" fmla="*/ 170 w 174"/>
                  <a:gd name="T73" fmla="*/ 157 h 223"/>
                  <a:gd name="T74" fmla="*/ 161 w 174"/>
                  <a:gd name="T75" fmla="*/ 151 h 223"/>
                  <a:gd name="T76" fmla="*/ 161 w 174"/>
                  <a:gd name="T77" fmla="*/ 141 h 223"/>
                  <a:gd name="T78" fmla="*/ 163 w 174"/>
                  <a:gd name="T79" fmla="*/ 133 h 223"/>
                  <a:gd name="T80" fmla="*/ 159 w 174"/>
                  <a:gd name="T81" fmla="*/ 124 h 223"/>
                  <a:gd name="T82" fmla="*/ 152 w 174"/>
                  <a:gd name="T83" fmla="*/ 108 h 223"/>
                  <a:gd name="T84" fmla="*/ 152 w 174"/>
                  <a:gd name="T85" fmla="*/ 98 h 223"/>
                  <a:gd name="T86" fmla="*/ 152 w 174"/>
                  <a:gd name="T87" fmla="*/ 86 h 223"/>
                  <a:gd name="T88" fmla="*/ 152 w 174"/>
                  <a:gd name="T89" fmla="*/ 50 h 223"/>
                  <a:gd name="T90" fmla="*/ 148 w 174"/>
                  <a:gd name="T91" fmla="*/ 40 h 223"/>
                  <a:gd name="T92" fmla="*/ 143 w 174"/>
                  <a:gd name="T93" fmla="*/ 30 h 223"/>
                  <a:gd name="T94" fmla="*/ 2 w 174"/>
                  <a:gd name="T95" fmla="*/ 211 h 223"/>
                  <a:gd name="T96" fmla="*/ 11 w 174"/>
                  <a:gd name="T97" fmla="*/ 223 h 223"/>
                  <a:gd name="T98" fmla="*/ 2 w 174"/>
                  <a:gd name="T99" fmla="*/ 2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4" h="223">
                    <a:moveTo>
                      <a:pt x="148" y="18"/>
                    </a:moveTo>
                    <a:lnTo>
                      <a:pt x="148" y="18"/>
                    </a:lnTo>
                    <a:lnTo>
                      <a:pt x="145" y="18"/>
                    </a:lnTo>
                    <a:lnTo>
                      <a:pt x="143" y="16"/>
                    </a:lnTo>
                    <a:lnTo>
                      <a:pt x="134" y="10"/>
                    </a:lnTo>
                    <a:lnTo>
                      <a:pt x="128" y="4"/>
                    </a:lnTo>
                    <a:lnTo>
                      <a:pt x="125" y="0"/>
                    </a:lnTo>
                    <a:lnTo>
                      <a:pt x="121" y="2"/>
                    </a:lnTo>
                    <a:lnTo>
                      <a:pt x="119" y="4"/>
                    </a:lnTo>
                    <a:lnTo>
                      <a:pt x="114" y="6"/>
                    </a:lnTo>
                    <a:lnTo>
                      <a:pt x="105" y="4"/>
                    </a:lnTo>
                    <a:lnTo>
                      <a:pt x="105" y="6"/>
                    </a:lnTo>
                    <a:lnTo>
                      <a:pt x="103" y="8"/>
                    </a:lnTo>
                    <a:lnTo>
                      <a:pt x="101" y="10"/>
                    </a:lnTo>
                    <a:lnTo>
                      <a:pt x="96" y="10"/>
                    </a:lnTo>
                    <a:lnTo>
                      <a:pt x="94" y="14"/>
                    </a:lnTo>
                    <a:lnTo>
                      <a:pt x="94" y="16"/>
                    </a:lnTo>
                    <a:lnTo>
                      <a:pt x="92" y="18"/>
                    </a:lnTo>
                    <a:lnTo>
                      <a:pt x="94" y="22"/>
                    </a:lnTo>
                    <a:lnTo>
                      <a:pt x="94" y="26"/>
                    </a:lnTo>
                    <a:lnTo>
                      <a:pt x="92" y="30"/>
                    </a:lnTo>
                    <a:lnTo>
                      <a:pt x="87" y="34"/>
                    </a:lnTo>
                    <a:lnTo>
                      <a:pt x="85" y="38"/>
                    </a:lnTo>
                    <a:lnTo>
                      <a:pt x="76" y="34"/>
                    </a:lnTo>
                    <a:lnTo>
                      <a:pt x="76" y="32"/>
                    </a:lnTo>
                    <a:lnTo>
                      <a:pt x="72" y="32"/>
                    </a:lnTo>
                    <a:lnTo>
                      <a:pt x="69" y="32"/>
                    </a:lnTo>
                    <a:lnTo>
                      <a:pt x="69" y="34"/>
                    </a:lnTo>
                    <a:lnTo>
                      <a:pt x="65" y="32"/>
                    </a:lnTo>
                    <a:lnTo>
                      <a:pt x="56" y="32"/>
                    </a:lnTo>
                    <a:lnTo>
                      <a:pt x="52" y="34"/>
                    </a:lnTo>
                    <a:lnTo>
                      <a:pt x="36" y="18"/>
                    </a:lnTo>
                    <a:lnTo>
                      <a:pt x="31" y="18"/>
                    </a:lnTo>
                    <a:lnTo>
                      <a:pt x="29" y="18"/>
                    </a:lnTo>
                    <a:lnTo>
                      <a:pt x="29" y="20"/>
                    </a:lnTo>
                    <a:lnTo>
                      <a:pt x="29" y="22"/>
                    </a:lnTo>
                    <a:lnTo>
                      <a:pt x="20" y="26"/>
                    </a:lnTo>
                    <a:lnTo>
                      <a:pt x="25" y="26"/>
                    </a:lnTo>
                    <a:lnTo>
                      <a:pt x="29" y="28"/>
                    </a:lnTo>
                    <a:lnTo>
                      <a:pt x="31" y="30"/>
                    </a:lnTo>
                    <a:lnTo>
                      <a:pt x="34" y="36"/>
                    </a:lnTo>
                    <a:lnTo>
                      <a:pt x="36" y="38"/>
                    </a:lnTo>
                    <a:lnTo>
                      <a:pt x="40" y="38"/>
                    </a:lnTo>
                    <a:lnTo>
                      <a:pt x="45" y="38"/>
                    </a:lnTo>
                    <a:lnTo>
                      <a:pt x="49" y="40"/>
                    </a:lnTo>
                    <a:lnTo>
                      <a:pt x="52" y="42"/>
                    </a:lnTo>
                    <a:lnTo>
                      <a:pt x="56" y="48"/>
                    </a:lnTo>
                    <a:lnTo>
                      <a:pt x="58" y="50"/>
                    </a:lnTo>
                    <a:lnTo>
                      <a:pt x="58" y="54"/>
                    </a:lnTo>
                    <a:lnTo>
                      <a:pt x="58" y="58"/>
                    </a:lnTo>
                    <a:lnTo>
                      <a:pt x="58" y="60"/>
                    </a:lnTo>
                    <a:lnTo>
                      <a:pt x="60" y="62"/>
                    </a:lnTo>
                    <a:lnTo>
                      <a:pt x="60" y="64"/>
                    </a:lnTo>
                    <a:lnTo>
                      <a:pt x="60" y="68"/>
                    </a:lnTo>
                    <a:lnTo>
                      <a:pt x="58" y="78"/>
                    </a:lnTo>
                    <a:lnTo>
                      <a:pt x="60" y="82"/>
                    </a:lnTo>
                    <a:lnTo>
                      <a:pt x="63" y="92"/>
                    </a:lnTo>
                    <a:lnTo>
                      <a:pt x="83" y="92"/>
                    </a:lnTo>
                    <a:lnTo>
                      <a:pt x="83" y="102"/>
                    </a:lnTo>
                    <a:lnTo>
                      <a:pt x="85" y="108"/>
                    </a:lnTo>
                    <a:lnTo>
                      <a:pt x="78" y="114"/>
                    </a:lnTo>
                    <a:lnTo>
                      <a:pt x="72" y="120"/>
                    </a:lnTo>
                    <a:lnTo>
                      <a:pt x="69" y="126"/>
                    </a:lnTo>
                    <a:lnTo>
                      <a:pt x="65" y="131"/>
                    </a:lnTo>
                    <a:lnTo>
                      <a:pt x="47" y="141"/>
                    </a:lnTo>
                    <a:lnTo>
                      <a:pt x="47" y="145"/>
                    </a:lnTo>
                    <a:lnTo>
                      <a:pt x="47" y="149"/>
                    </a:lnTo>
                    <a:lnTo>
                      <a:pt x="45" y="147"/>
                    </a:lnTo>
                    <a:lnTo>
                      <a:pt x="43" y="145"/>
                    </a:lnTo>
                    <a:lnTo>
                      <a:pt x="38" y="157"/>
                    </a:lnTo>
                    <a:lnTo>
                      <a:pt x="36" y="157"/>
                    </a:lnTo>
                    <a:lnTo>
                      <a:pt x="36" y="161"/>
                    </a:lnTo>
                    <a:lnTo>
                      <a:pt x="38" y="167"/>
                    </a:lnTo>
                    <a:lnTo>
                      <a:pt x="40" y="175"/>
                    </a:lnTo>
                    <a:lnTo>
                      <a:pt x="40" y="181"/>
                    </a:lnTo>
                    <a:lnTo>
                      <a:pt x="40" y="187"/>
                    </a:lnTo>
                    <a:lnTo>
                      <a:pt x="40" y="197"/>
                    </a:lnTo>
                    <a:lnTo>
                      <a:pt x="40" y="195"/>
                    </a:lnTo>
                    <a:lnTo>
                      <a:pt x="43" y="195"/>
                    </a:lnTo>
                    <a:lnTo>
                      <a:pt x="45" y="199"/>
                    </a:lnTo>
                    <a:lnTo>
                      <a:pt x="43" y="203"/>
                    </a:lnTo>
                    <a:lnTo>
                      <a:pt x="47" y="201"/>
                    </a:lnTo>
                    <a:lnTo>
                      <a:pt x="49" y="201"/>
                    </a:lnTo>
                    <a:lnTo>
                      <a:pt x="58" y="207"/>
                    </a:lnTo>
                    <a:lnTo>
                      <a:pt x="60" y="207"/>
                    </a:lnTo>
                    <a:lnTo>
                      <a:pt x="60" y="209"/>
                    </a:lnTo>
                    <a:lnTo>
                      <a:pt x="52" y="209"/>
                    </a:lnTo>
                    <a:lnTo>
                      <a:pt x="49" y="217"/>
                    </a:lnTo>
                    <a:lnTo>
                      <a:pt x="56" y="217"/>
                    </a:lnTo>
                    <a:lnTo>
                      <a:pt x="56" y="215"/>
                    </a:lnTo>
                    <a:lnTo>
                      <a:pt x="58" y="213"/>
                    </a:lnTo>
                    <a:lnTo>
                      <a:pt x="60" y="211"/>
                    </a:lnTo>
                    <a:lnTo>
                      <a:pt x="60" y="213"/>
                    </a:lnTo>
                    <a:lnTo>
                      <a:pt x="63" y="213"/>
                    </a:lnTo>
                    <a:lnTo>
                      <a:pt x="63" y="219"/>
                    </a:lnTo>
                    <a:lnTo>
                      <a:pt x="67" y="219"/>
                    </a:lnTo>
                    <a:lnTo>
                      <a:pt x="69" y="221"/>
                    </a:lnTo>
                    <a:lnTo>
                      <a:pt x="78" y="219"/>
                    </a:lnTo>
                    <a:lnTo>
                      <a:pt x="83" y="213"/>
                    </a:lnTo>
                    <a:lnTo>
                      <a:pt x="90" y="209"/>
                    </a:lnTo>
                    <a:lnTo>
                      <a:pt x="94" y="209"/>
                    </a:lnTo>
                    <a:lnTo>
                      <a:pt x="94" y="205"/>
                    </a:lnTo>
                    <a:lnTo>
                      <a:pt x="105" y="203"/>
                    </a:lnTo>
                    <a:lnTo>
                      <a:pt x="114" y="205"/>
                    </a:lnTo>
                    <a:lnTo>
                      <a:pt x="125" y="197"/>
                    </a:lnTo>
                    <a:lnTo>
                      <a:pt x="150" y="183"/>
                    </a:lnTo>
                    <a:lnTo>
                      <a:pt x="166" y="173"/>
                    </a:lnTo>
                    <a:lnTo>
                      <a:pt x="174" y="167"/>
                    </a:lnTo>
                    <a:lnTo>
                      <a:pt x="172" y="163"/>
                    </a:lnTo>
                    <a:lnTo>
                      <a:pt x="172" y="159"/>
                    </a:lnTo>
                    <a:lnTo>
                      <a:pt x="170" y="157"/>
                    </a:lnTo>
                    <a:lnTo>
                      <a:pt x="168" y="155"/>
                    </a:lnTo>
                    <a:lnTo>
                      <a:pt x="163" y="153"/>
                    </a:lnTo>
                    <a:lnTo>
                      <a:pt x="161" y="151"/>
                    </a:lnTo>
                    <a:lnTo>
                      <a:pt x="161" y="149"/>
                    </a:lnTo>
                    <a:lnTo>
                      <a:pt x="161" y="145"/>
                    </a:lnTo>
                    <a:lnTo>
                      <a:pt x="161" y="141"/>
                    </a:lnTo>
                    <a:lnTo>
                      <a:pt x="166" y="137"/>
                    </a:lnTo>
                    <a:lnTo>
                      <a:pt x="166" y="135"/>
                    </a:lnTo>
                    <a:lnTo>
                      <a:pt x="163" y="133"/>
                    </a:lnTo>
                    <a:lnTo>
                      <a:pt x="163" y="130"/>
                    </a:lnTo>
                    <a:lnTo>
                      <a:pt x="161" y="126"/>
                    </a:lnTo>
                    <a:lnTo>
                      <a:pt x="159" y="124"/>
                    </a:lnTo>
                    <a:lnTo>
                      <a:pt x="154" y="118"/>
                    </a:lnTo>
                    <a:lnTo>
                      <a:pt x="154" y="116"/>
                    </a:lnTo>
                    <a:lnTo>
                      <a:pt x="152" y="108"/>
                    </a:lnTo>
                    <a:lnTo>
                      <a:pt x="152" y="104"/>
                    </a:lnTo>
                    <a:lnTo>
                      <a:pt x="154" y="100"/>
                    </a:lnTo>
                    <a:lnTo>
                      <a:pt x="152" y="98"/>
                    </a:lnTo>
                    <a:lnTo>
                      <a:pt x="152" y="94"/>
                    </a:lnTo>
                    <a:lnTo>
                      <a:pt x="152" y="90"/>
                    </a:lnTo>
                    <a:lnTo>
                      <a:pt x="152" y="86"/>
                    </a:lnTo>
                    <a:lnTo>
                      <a:pt x="143" y="62"/>
                    </a:lnTo>
                    <a:lnTo>
                      <a:pt x="148" y="56"/>
                    </a:lnTo>
                    <a:lnTo>
                      <a:pt x="152" y="50"/>
                    </a:lnTo>
                    <a:lnTo>
                      <a:pt x="152" y="46"/>
                    </a:lnTo>
                    <a:lnTo>
                      <a:pt x="150" y="44"/>
                    </a:lnTo>
                    <a:lnTo>
                      <a:pt x="148" y="40"/>
                    </a:lnTo>
                    <a:lnTo>
                      <a:pt x="143" y="38"/>
                    </a:lnTo>
                    <a:lnTo>
                      <a:pt x="143" y="34"/>
                    </a:lnTo>
                    <a:lnTo>
                      <a:pt x="143" y="30"/>
                    </a:lnTo>
                    <a:lnTo>
                      <a:pt x="143" y="22"/>
                    </a:lnTo>
                    <a:lnTo>
                      <a:pt x="148" y="18"/>
                    </a:lnTo>
                    <a:close/>
                    <a:moveTo>
                      <a:pt x="2" y="211"/>
                    </a:moveTo>
                    <a:lnTo>
                      <a:pt x="5" y="217"/>
                    </a:lnTo>
                    <a:lnTo>
                      <a:pt x="0" y="217"/>
                    </a:lnTo>
                    <a:lnTo>
                      <a:pt x="11" y="223"/>
                    </a:lnTo>
                    <a:lnTo>
                      <a:pt x="11" y="215"/>
                    </a:lnTo>
                    <a:lnTo>
                      <a:pt x="7" y="213"/>
                    </a:lnTo>
                    <a:lnTo>
                      <a:pt x="2" y="2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9" name="Freeform 1150"/>
              <p:cNvSpPr>
                <a:spLocks/>
              </p:cNvSpPr>
              <p:nvPr/>
            </p:nvSpPr>
            <p:spPr bwMode="auto">
              <a:xfrm>
                <a:off x="3007" y="1194"/>
                <a:ext cx="154" cy="221"/>
              </a:xfrm>
              <a:custGeom>
                <a:avLst/>
                <a:gdLst>
                  <a:gd name="T0" fmla="*/ 125 w 154"/>
                  <a:gd name="T1" fmla="*/ 18 h 221"/>
                  <a:gd name="T2" fmla="*/ 108 w 154"/>
                  <a:gd name="T3" fmla="*/ 4 h 221"/>
                  <a:gd name="T4" fmla="*/ 99 w 154"/>
                  <a:gd name="T5" fmla="*/ 4 h 221"/>
                  <a:gd name="T6" fmla="*/ 85 w 154"/>
                  <a:gd name="T7" fmla="*/ 6 h 221"/>
                  <a:gd name="T8" fmla="*/ 76 w 154"/>
                  <a:gd name="T9" fmla="*/ 10 h 221"/>
                  <a:gd name="T10" fmla="*/ 72 w 154"/>
                  <a:gd name="T11" fmla="*/ 18 h 221"/>
                  <a:gd name="T12" fmla="*/ 72 w 154"/>
                  <a:gd name="T13" fmla="*/ 30 h 221"/>
                  <a:gd name="T14" fmla="*/ 56 w 154"/>
                  <a:gd name="T15" fmla="*/ 34 h 221"/>
                  <a:gd name="T16" fmla="*/ 49 w 154"/>
                  <a:gd name="T17" fmla="*/ 32 h 221"/>
                  <a:gd name="T18" fmla="*/ 36 w 154"/>
                  <a:gd name="T19" fmla="*/ 32 h 221"/>
                  <a:gd name="T20" fmla="*/ 11 w 154"/>
                  <a:gd name="T21" fmla="*/ 18 h 221"/>
                  <a:gd name="T22" fmla="*/ 9 w 154"/>
                  <a:gd name="T23" fmla="*/ 22 h 221"/>
                  <a:gd name="T24" fmla="*/ 9 w 154"/>
                  <a:gd name="T25" fmla="*/ 28 h 221"/>
                  <a:gd name="T26" fmla="*/ 16 w 154"/>
                  <a:gd name="T27" fmla="*/ 38 h 221"/>
                  <a:gd name="T28" fmla="*/ 29 w 154"/>
                  <a:gd name="T29" fmla="*/ 40 h 221"/>
                  <a:gd name="T30" fmla="*/ 38 w 154"/>
                  <a:gd name="T31" fmla="*/ 50 h 221"/>
                  <a:gd name="T32" fmla="*/ 38 w 154"/>
                  <a:gd name="T33" fmla="*/ 60 h 221"/>
                  <a:gd name="T34" fmla="*/ 40 w 154"/>
                  <a:gd name="T35" fmla="*/ 68 h 221"/>
                  <a:gd name="T36" fmla="*/ 43 w 154"/>
                  <a:gd name="T37" fmla="*/ 92 h 221"/>
                  <a:gd name="T38" fmla="*/ 65 w 154"/>
                  <a:gd name="T39" fmla="*/ 108 h 221"/>
                  <a:gd name="T40" fmla="*/ 49 w 154"/>
                  <a:gd name="T41" fmla="*/ 126 h 221"/>
                  <a:gd name="T42" fmla="*/ 27 w 154"/>
                  <a:gd name="T43" fmla="*/ 145 h 221"/>
                  <a:gd name="T44" fmla="*/ 23 w 154"/>
                  <a:gd name="T45" fmla="*/ 145 h 221"/>
                  <a:gd name="T46" fmla="*/ 16 w 154"/>
                  <a:gd name="T47" fmla="*/ 161 h 221"/>
                  <a:gd name="T48" fmla="*/ 20 w 154"/>
                  <a:gd name="T49" fmla="*/ 181 h 221"/>
                  <a:gd name="T50" fmla="*/ 20 w 154"/>
                  <a:gd name="T51" fmla="*/ 195 h 221"/>
                  <a:gd name="T52" fmla="*/ 23 w 154"/>
                  <a:gd name="T53" fmla="*/ 203 h 221"/>
                  <a:gd name="T54" fmla="*/ 38 w 154"/>
                  <a:gd name="T55" fmla="*/ 207 h 221"/>
                  <a:gd name="T56" fmla="*/ 32 w 154"/>
                  <a:gd name="T57" fmla="*/ 209 h 221"/>
                  <a:gd name="T58" fmla="*/ 36 w 154"/>
                  <a:gd name="T59" fmla="*/ 215 h 221"/>
                  <a:gd name="T60" fmla="*/ 40 w 154"/>
                  <a:gd name="T61" fmla="*/ 213 h 221"/>
                  <a:gd name="T62" fmla="*/ 47 w 154"/>
                  <a:gd name="T63" fmla="*/ 219 h 221"/>
                  <a:gd name="T64" fmla="*/ 63 w 154"/>
                  <a:gd name="T65" fmla="*/ 213 h 221"/>
                  <a:gd name="T66" fmla="*/ 74 w 154"/>
                  <a:gd name="T67" fmla="*/ 205 h 221"/>
                  <a:gd name="T68" fmla="*/ 105 w 154"/>
                  <a:gd name="T69" fmla="*/ 197 h 221"/>
                  <a:gd name="T70" fmla="*/ 154 w 154"/>
                  <a:gd name="T71" fmla="*/ 167 h 221"/>
                  <a:gd name="T72" fmla="*/ 150 w 154"/>
                  <a:gd name="T73" fmla="*/ 157 h 221"/>
                  <a:gd name="T74" fmla="*/ 141 w 154"/>
                  <a:gd name="T75" fmla="*/ 151 h 221"/>
                  <a:gd name="T76" fmla="*/ 141 w 154"/>
                  <a:gd name="T77" fmla="*/ 141 h 221"/>
                  <a:gd name="T78" fmla="*/ 143 w 154"/>
                  <a:gd name="T79" fmla="*/ 133 h 221"/>
                  <a:gd name="T80" fmla="*/ 139 w 154"/>
                  <a:gd name="T81" fmla="*/ 124 h 221"/>
                  <a:gd name="T82" fmla="*/ 132 w 154"/>
                  <a:gd name="T83" fmla="*/ 108 h 221"/>
                  <a:gd name="T84" fmla="*/ 132 w 154"/>
                  <a:gd name="T85" fmla="*/ 98 h 221"/>
                  <a:gd name="T86" fmla="*/ 132 w 154"/>
                  <a:gd name="T87" fmla="*/ 86 h 221"/>
                  <a:gd name="T88" fmla="*/ 132 w 154"/>
                  <a:gd name="T89" fmla="*/ 50 h 221"/>
                  <a:gd name="T90" fmla="*/ 128 w 154"/>
                  <a:gd name="T91" fmla="*/ 40 h 221"/>
                  <a:gd name="T92" fmla="*/ 123 w 154"/>
                  <a:gd name="T93" fmla="*/ 3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 h="221">
                    <a:moveTo>
                      <a:pt x="128" y="18"/>
                    </a:moveTo>
                    <a:lnTo>
                      <a:pt x="128" y="18"/>
                    </a:lnTo>
                    <a:lnTo>
                      <a:pt x="125" y="18"/>
                    </a:lnTo>
                    <a:lnTo>
                      <a:pt x="123" y="16"/>
                    </a:lnTo>
                    <a:lnTo>
                      <a:pt x="114" y="10"/>
                    </a:lnTo>
                    <a:lnTo>
                      <a:pt x="108" y="4"/>
                    </a:lnTo>
                    <a:lnTo>
                      <a:pt x="105" y="0"/>
                    </a:lnTo>
                    <a:lnTo>
                      <a:pt x="101" y="2"/>
                    </a:lnTo>
                    <a:lnTo>
                      <a:pt x="99" y="4"/>
                    </a:lnTo>
                    <a:lnTo>
                      <a:pt x="94" y="6"/>
                    </a:lnTo>
                    <a:lnTo>
                      <a:pt x="85" y="4"/>
                    </a:lnTo>
                    <a:lnTo>
                      <a:pt x="85" y="6"/>
                    </a:lnTo>
                    <a:lnTo>
                      <a:pt x="83" y="8"/>
                    </a:lnTo>
                    <a:lnTo>
                      <a:pt x="81" y="10"/>
                    </a:lnTo>
                    <a:lnTo>
                      <a:pt x="76" y="10"/>
                    </a:lnTo>
                    <a:lnTo>
                      <a:pt x="74" y="14"/>
                    </a:lnTo>
                    <a:lnTo>
                      <a:pt x="74" y="16"/>
                    </a:lnTo>
                    <a:lnTo>
                      <a:pt x="72" y="18"/>
                    </a:lnTo>
                    <a:lnTo>
                      <a:pt x="74" y="22"/>
                    </a:lnTo>
                    <a:lnTo>
                      <a:pt x="74" y="26"/>
                    </a:lnTo>
                    <a:lnTo>
                      <a:pt x="72" y="30"/>
                    </a:lnTo>
                    <a:lnTo>
                      <a:pt x="67" y="34"/>
                    </a:lnTo>
                    <a:lnTo>
                      <a:pt x="65" y="38"/>
                    </a:lnTo>
                    <a:lnTo>
                      <a:pt x="56" y="34"/>
                    </a:lnTo>
                    <a:lnTo>
                      <a:pt x="56" y="32"/>
                    </a:lnTo>
                    <a:lnTo>
                      <a:pt x="52" y="32"/>
                    </a:lnTo>
                    <a:lnTo>
                      <a:pt x="49" y="32"/>
                    </a:lnTo>
                    <a:lnTo>
                      <a:pt x="49" y="34"/>
                    </a:lnTo>
                    <a:lnTo>
                      <a:pt x="45" y="32"/>
                    </a:lnTo>
                    <a:lnTo>
                      <a:pt x="36" y="32"/>
                    </a:lnTo>
                    <a:lnTo>
                      <a:pt x="32" y="34"/>
                    </a:lnTo>
                    <a:lnTo>
                      <a:pt x="16" y="18"/>
                    </a:lnTo>
                    <a:lnTo>
                      <a:pt x="11" y="18"/>
                    </a:lnTo>
                    <a:lnTo>
                      <a:pt x="9" y="18"/>
                    </a:lnTo>
                    <a:lnTo>
                      <a:pt x="9" y="20"/>
                    </a:lnTo>
                    <a:lnTo>
                      <a:pt x="9" y="22"/>
                    </a:lnTo>
                    <a:lnTo>
                      <a:pt x="0" y="26"/>
                    </a:lnTo>
                    <a:lnTo>
                      <a:pt x="5" y="26"/>
                    </a:lnTo>
                    <a:lnTo>
                      <a:pt x="9" y="28"/>
                    </a:lnTo>
                    <a:lnTo>
                      <a:pt x="11" y="30"/>
                    </a:lnTo>
                    <a:lnTo>
                      <a:pt x="14" y="36"/>
                    </a:lnTo>
                    <a:lnTo>
                      <a:pt x="16" y="38"/>
                    </a:lnTo>
                    <a:lnTo>
                      <a:pt x="20" y="38"/>
                    </a:lnTo>
                    <a:lnTo>
                      <a:pt x="25" y="38"/>
                    </a:lnTo>
                    <a:lnTo>
                      <a:pt x="29" y="40"/>
                    </a:lnTo>
                    <a:lnTo>
                      <a:pt x="32" y="42"/>
                    </a:lnTo>
                    <a:lnTo>
                      <a:pt x="36" y="48"/>
                    </a:lnTo>
                    <a:lnTo>
                      <a:pt x="38" y="50"/>
                    </a:lnTo>
                    <a:lnTo>
                      <a:pt x="38" y="54"/>
                    </a:lnTo>
                    <a:lnTo>
                      <a:pt x="38" y="58"/>
                    </a:lnTo>
                    <a:lnTo>
                      <a:pt x="38" y="60"/>
                    </a:lnTo>
                    <a:lnTo>
                      <a:pt x="40" y="62"/>
                    </a:lnTo>
                    <a:lnTo>
                      <a:pt x="40" y="64"/>
                    </a:lnTo>
                    <a:lnTo>
                      <a:pt x="40" y="68"/>
                    </a:lnTo>
                    <a:lnTo>
                      <a:pt x="38" y="78"/>
                    </a:lnTo>
                    <a:lnTo>
                      <a:pt x="40" y="82"/>
                    </a:lnTo>
                    <a:lnTo>
                      <a:pt x="43" y="92"/>
                    </a:lnTo>
                    <a:lnTo>
                      <a:pt x="63" y="92"/>
                    </a:lnTo>
                    <a:lnTo>
                      <a:pt x="63" y="102"/>
                    </a:lnTo>
                    <a:lnTo>
                      <a:pt x="65" y="108"/>
                    </a:lnTo>
                    <a:lnTo>
                      <a:pt x="58" y="114"/>
                    </a:lnTo>
                    <a:lnTo>
                      <a:pt x="52" y="120"/>
                    </a:lnTo>
                    <a:lnTo>
                      <a:pt x="49" y="126"/>
                    </a:lnTo>
                    <a:lnTo>
                      <a:pt x="45" y="131"/>
                    </a:lnTo>
                    <a:lnTo>
                      <a:pt x="27" y="141"/>
                    </a:lnTo>
                    <a:lnTo>
                      <a:pt x="27" y="145"/>
                    </a:lnTo>
                    <a:lnTo>
                      <a:pt x="27" y="149"/>
                    </a:lnTo>
                    <a:lnTo>
                      <a:pt x="25" y="147"/>
                    </a:lnTo>
                    <a:lnTo>
                      <a:pt x="23" y="145"/>
                    </a:lnTo>
                    <a:lnTo>
                      <a:pt x="18" y="157"/>
                    </a:lnTo>
                    <a:lnTo>
                      <a:pt x="16" y="157"/>
                    </a:lnTo>
                    <a:lnTo>
                      <a:pt x="16" y="161"/>
                    </a:lnTo>
                    <a:lnTo>
                      <a:pt x="18" y="167"/>
                    </a:lnTo>
                    <a:lnTo>
                      <a:pt x="20" y="175"/>
                    </a:lnTo>
                    <a:lnTo>
                      <a:pt x="20" y="181"/>
                    </a:lnTo>
                    <a:lnTo>
                      <a:pt x="20" y="187"/>
                    </a:lnTo>
                    <a:lnTo>
                      <a:pt x="20" y="197"/>
                    </a:lnTo>
                    <a:lnTo>
                      <a:pt x="20" y="195"/>
                    </a:lnTo>
                    <a:lnTo>
                      <a:pt x="23" y="195"/>
                    </a:lnTo>
                    <a:lnTo>
                      <a:pt x="25" y="199"/>
                    </a:lnTo>
                    <a:lnTo>
                      <a:pt x="23" y="203"/>
                    </a:lnTo>
                    <a:lnTo>
                      <a:pt x="27" y="201"/>
                    </a:lnTo>
                    <a:lnTo>
                      <a:pt x="29" y="201"/>
                    </a:lnTo>
                    <a:lnTo>
                      <a:pt x="38" y="207"/>
                    </a:lnTo>
                    <a:lnTo>
                      <a:pt x="40" y="207"/>
                    </a:lnTo>
                    <a:lnTo>
                      <a:pt x="40" y="209"/>
                    </a:lnTo>
                    <a:lnTo>
                      <a:pt x="32" y="209"/>
                    </a:lnTo>
                    <a:lnTo>
                      <a:pt x="29" y="217"/>
                    </a:lnTo>
                    <a:lnTo>
                      <a:pt x="36" y="217"/>
                    </a:lnTo>
                    <a:lnTo>
                      <a:pt x="36" y="215"/>
                    </a:lnTo>
                    <a:lnTo>
                      <a:pt x="38" y="213"/>
                    </a:lnTo>
                    <a:lnTo>
                      <a:pt x="40" y="211"/>
                    </a:lnTo>
                    <a:lnTo>
                      <a:pt x="40" y="213"/>
                    </a:lnTo>
                    <a:lnTo>
                      <a:pt x="43" y="213"/>
                    </a:lnTo>
                    <a:lnTo>
                      <a:pt x="43" y="219"/>
                    </a:lnTo>
                    <a:lnTo>
                      <a:pt x="47" y="219"/>
                    </a:lnTo>
                    <a:lnTo>
                      <a:pt x="49" y="221"/>
                    </a:lnTo>
                    <a:lnTo>
                      <a:pt x="58" y="219"/>
                    </a:lnTo>
                    <a:lnTo>
                      <a:pt x="63" y="213"/>
                    </a:lnTo>
                    <a:lnTo>
                      <a:pt x="70" y="209"/>
                    </a:lnTo>
                    <a:lnTo>
                      <a:pt x="74" y="209"/>
                    </a:lnTo>
                    <a:lnTo>
                      <a:pt x="74" y="205"/>
                    </a:lnTo>
                    <a:lnTo>
                      <a:pt x="85" y="203"/>
                    </a:lnTo>
                    <a:lnTo>
                      <a:pt x="94" y="205"/>
                    </a:lnTo>
                    <a:lnTo>
                      <a:pt x="105" y="197"/>
                    </a:lnTo>
                    <a:lnTo>
                      <a:pt x="130" y="183"/>
                    </a:lnTo>
                    <a:lnTo>
                      <a:pt x="146" y="173"/>
                    </a:lnTo>
                    <a:lnTo>
                      <a:pt x="154" y="167"/>
                    </a:lnTo>
                    <a:lnTo>
                      <a:pt x="152" y="163"/>
                    </a:lnTo>
                    <a:lnTo>
                      <a:pt x="152" y="159"/>
                    </a:lnTo>
                    <a:lnTo>
                      <a:pt x="150" y="157"/>
                    </a:lnTo>
                    <a:lnTo>
                      <a:pt x="148" y="155"/>
                    </a:lnTo>
                    <a:lnTo>
                      <a:pt x="143" y="153"/>
                    </a:lnTo>
                    <a:lnTo>
                      <a:pt x="141" y="151"/>
                    </a:lnTo>
                    <a:lnTo>
                      <a:pt x="141" y="149"/>
                    </a:lnTo>
                    <a:lnTo>
                      <a:pt x="141" y="145"/>
                    </a:lnTo>
                    <a:lnTo>
                      <a:pt x="141" y="141"/>
                    </a:lnTo>
                    <a:lnTo>
                      <a:pt x="146" y="137"/>
                    </a:lnTo>
                    <a:lnTo>
                      <a:pt x="146" y="135"/>
                    </a:lnTo>
                    <a:lnTo>
                      <a:pt x="143" y="133"/>
                    </a:lnTo>
                    <a:lnTo>
                      <a:pt x="143" y="130"/>
                    </a:lnTo>
                    <a:lnTo>
                      <a:pt x="141" y="126"/>
                    </a:lnTo>
                    <a:lnTo>
                      <a:pt x="139" y="124"/>
                    </a:lnTo>
                    <a:lnTo>
                      <a:pt x="134" y="118"/>
                    </a:lnTo>
                    <a:lnTo>
                      <a:pt x="134" y="116"/>
                    </a:lnTo>
                    <a:lnTo>
                      <a:pt x="132" y="108"/>
                    </a:lnTo>
                    <a:lnTo>
                      <a:pt x="132" y="104"/>
                    </a:lnTo>
                    <a:lnTo>
                      <a:pt x="134" y="100"/>
                    </a:lnTo>
                    <a:lnTo>
                      <a:pt x="132" y="98"/>
                    </a:lnTo>
                    <a:lnTo>
                      <a:pt x="132" y="94"/>
                    </a:lnTo>
                    <a:lnTo>
                      <a:pt x="132" y="90"/>
                    </a:lnTo>
                    <a:lnTo>
                      <a:pt x="132" y="86"/>
                    </a:lnTo>
                    <a:lnTo>
                      <a:pt x="123" y="62"/>
                    </a:lnTo>
                    <a:lnTo>
                      <a:pt x="128" y="56"/>
                    </a:lnTo>
                    <a:lnTo>
                      <a:pt x="132" y="50"/>
                    </a:lnTo>
                    <a:lnTo>
                      <a:pt x="132" y="46"/>
                    </a:lnTo>
                    <a:lnTo>
                      <a:pt x="130" y="44"/>
                    </a:lnTo>
                    <a:lnTo>
                      <a:pt x="128" y="40"/>
                    </a:lnTo>
                    <a:lnTo>
                      <a:pt x="123" y="38"/>
                    </a:lnTo>
                    <a:lnTo>
                      <a:pt x="123" y="34"/>
                    </a:lnTo>
                    <a:lnTo>
                      <a:pt x="123" y="30"/>
                    </a:lnTo>
                    <a:lnTo>
                      <a:pt x="123" y="22"/>
                    </a:lnTo>
                    <a:lnTo>
                      <a:pt x="128"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10" name="Freeform 1151"/>
              <p:cNvSpPr>
                <a:spLocks/>
              </p:cNvSpPr>
              <p:nvPr/>
            </p:nvSpPr>
            <p:spPr bwMode="auto">
              <a:xfrm>
                <a:off x="2987" y="1405"/>
                <a:ext cx="11" cy="12"/>
              </a:xfrm>
              <a:custGeom>
                <a:avLst/>
                <a:gdLst>
                  <a:gd name="T0" fmla="*/ 2 w 11"/>
                  <a:gd name="T1" fmla="*/ 0 h 12"/>
                  <a:gd name="T2" fmla="*/ 5 w 11"/>
                  <a:gd name="T3" fmla="*/ 6 h 12"/>
                  <a:gd name="T4" fmla="*/ 0 w 11"/>
                  <a:gd name="T5" fmla="*/ 6 h 12"/>
                  <a:gd name="T6" fmla="*/ 11 w 11"/>
                  <a:gd name="T7" fmla="*/ 12 h 12"/>
                  <a:gd name="T8" fmla="*/ 11 w 11"/>
                  <a:gd name="T9" fmla="*/ 4 h 12"/>
                  <a:gd name="T10" fmla="*/ 7 w 11"/>
                  <a:gd name="T11" fmla="*/ 2 h 12"/>
                  <a:gd name="T12" fmla="*/ 2 w 1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2" y="0"/>
                    </a:moveTo>
                    <a:lnTo>
                      <a:pt x="5" y="6"/>
                    </a:lnTo>
                    <a:lnTo>
                      <a:pt x="0" y="6"/>
                    </a:lnTo>
                    <a:lnTo>
                      <a:pt x="11" y="12"/>
                    </a:lnTo>
                    <a:lnTo>
                      <a:pt x="11" y="4"/>
                    </a:lnTo>
                    <a:lnTo>
                      <a:pt x="7"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89" name="Group 1156"/>
            <p:cNvGrpSpPr>
              <a:grpSpLocks/>
            </p:cNvGrpSpPr>
            <p:nvPr/>
          </p:nvGrpSpPr>
          <p:grpSpPr bwMode="auto">
            <a:xfrm>
              <a:off x="3171" y="2198"/>
              <a:ext cx="215" cy="165"/>
              <a:chOff x="3171" y="2198"/>
              <a:chExt cx="215" cy="165"/>
            </a:xfrm>
            <a:grpFill/>
          </p:grpSpPr>
          <p:sp>
            <p:nvSpPr>
              <p:cNvPr id="2705" name="Freeform 1153"/>
              <p:cNvSpPr>
                <a:spLocks noEditPoints="1"/>
              </p:cNvSpPr>
              <p:nvPr/>
            </p:nvSpPr>
            <p:spPr bwMode="auto">
              <a:xfrm>
                <a:off x="3171" y="2198"/>
                <a:ext cx="215" cy="165"/>
              </a:xfrm>
              <a:custGeom>
                <a:avLst/>
                <a:gdLst>
                  <a:gd name="T0" fmla="*/ 135 w 215"/>
                  <a:gd name="T1" fmla="*/ 35 h 165"/>
                  <a:gd name="T2" fmla="*/ 128 w 215"/>
                  <a:gd name="T3" fmla="*/ 45 h 165"/>
                  <a:gd name="T4" fmla="*/ 126 w 215"/>
                  <a:gd name="T5" fmla="*/ 51 h 165"/>
                  <a:gd name="T6" fmla="*/ 124 w 215"/>
                  <a:gd name="T7" fmla="*/ 57 h 165"/>
                  <a:gd name="T8" fmla="*/ 128 w 215"/>
                  <a:gd name="T9" fmla="*/ 63 h 165"/>
                  <a:gd name="T10" fmla="*/ 137 w 215"/>
                  <a:gd name="T11" fmla="*/ 63 h 165"/>
                  <a:gd name="T12" fmla="*/ 139 w 215"/>
                  <a:gd name="T13" fmla="*/ 68 h 165"/>
                  <a:gd name="T14" fmla="*/ 146 w 215"/>
                  <a:gd name="T15" fmla="*/ 78 h 165"/>
                  <a:gd name="T16" fmla="*/ 153 w 215"/>
                  <a:gd name="T17" fmla="*/ 84 h 165"/>
                  <a:gd name="T18" fmla="*/ 195 w 215"/>
                  <a:gd name="T19" fmla="*/ 104 h 165"/>
                  <a:gd name="T20" fmla="*/ 179 w 215"/>
                  <a:gd name="T21" fmla="*/ 151 h 165"/>
                  <a:gd name="T22" fmla="*/ 155 w 215"/>
                  <a:gd name="T23" fmla="*/ 157 h 165"/>
                  <a:gd name="T24" fmla="*/ 139 w 215"/>
                  <a:gd name="T25" fmla="*/ 159 h 165"/>
                  <a:gd name="T26" fmla="*/ 124 w 215"/>
                  <a:gd name="T27" fmla="*/ 161 h 165"/>
                  <a:gd name="T28" fmla="*/ 120 w 215"/>
                  <a:gd name="T29" fmla="*/ 155 h 165"/>
                  <a:gd name="T30" fmla="*/ 113 w 215"/>
                  <a:gd name="T31" fmla="*/ 159 h 165"/>
                  <a:gd name="T32" fmla="*/ 109 w 215"/>
                  <a:gd name="T33" fmla="*/ 159 h 165"/>
                  <a:gd name="T34" fmla="*/ 104 w 215"/>
                  <a:gd name="T35" fmla="*/ 163 h 165"/>
                  <a:gd name="T36" fmla="*/ 93 w 215"/>
                  <a:gd name="T37" fmla="*/ 165 h 165"/>
                  <a:gd name="T38" fmla="*/ 82 w 215"/>
                  <a:gd name="T39" fmla="*/ 161 h 165"/>
                  <a:gd name="T40" fmla="*/ 75 w 215"/>
                  <a:gd name="T41" fmla="*/ 163 h 165"/>
                  <a:gd name="T42" fmla="*/ 69 w 215"/>
                  <a:gd name="T43" fmla="*/ 161 h 165"/>
                  <a:gd name="T44" fmla="*/ 64 w 215"/>
                  <a:gd name="T45" fmla="*/ 161 h 165"/>
                  <a:gd name="T46" fmla="*/ 49 w 215"/>
                  <a:gd name="T47" fmla="*/ 161 h 165"/>
                  <a:gd name="T48" fmla="*/ 49 w 215"/>
                  <a:gd name="T49" fmla="*/ 155 h 165"/>
                  <a:gd name="T50" fmla="*/ 44 w 215"/>
                  <a:gd name="T51" fmla="*/ 151 h 165"/>
                  <a:gd name="T52" fmla="*/ 35 w 215"/>
                  <a:gd name="T53" fmla="*/ 149 h 165"/>
                  <a:gd name="T54" fmla="*/ 33 w 215"/>
                  <a:gd name="T55" fmla="*/ 145 h 165"/>
                  <a:gd name="T56" fmla="*/ 27 w 215"/>
                  <a:gd name="T57" fmla="*/ 134 h 165"/>
                  <a:gd name="T58" fmla="*/ 24 w 215"/>
                  <a:gd name="T59" fmla="*/ 128 h 165"/>
                  <a:gd name="T60" fmla="*/ 18 w 215"/>
                  <a:gd name="T61" fmla="*/ 120 h 165"/>
                  <a:gd name="T62" fmla="*/ 11 w 215"/>
                  <a:gd name="T63" fmla="*/ 116 h 165"/>
                  <a:gd name="T64" fmla="*/ 2 w 215"/>
                  <a:gd name="T65" fmla="*/ 114 h 165"/>
                  <a:gd name="T66" fmla="*/ 2 w 215"/>
                  <a:gd name="T67" fmla="*/ 106 h 165"/>
                  <a:gd name="T68" fmla="*/ 13 w 215"/>
                  <a:gd name="T69" fmla="*/ 104 h 165"/>
                  <a:gd name="T70" fmla="*/ 15 w 215"/>
                  <a:gd name="T71" fmla="*/ 94 h 165"/>
                  <a:gd name="T72" fmla="*/ 20 w 215"/>
                  <a:gd name="T73" fmla="*/ 74 h 165"/>
                  <a:gd name="T74" fmla="*/ 24 w 215"/>
                  <a:gd name="T75" fmla="*/ 59 h 165"/>
                  <a:gd name="T76" fmla="*/ 33 w 215"/>
                  <a:gd name="T77" fmla="*/ 53 h 165"/>
                  <a:gd name="T78" fmla="*/ 40 w 215"/>
                  <a:gd name="T79" fmla="*/ 43 h 165"/>
                  <a:gd name="T80" fmla="*/ 44 w 215"/>
                  <a:gd name="T81" fmla="*/ 31 h 165"/>
                  <a:gd name="T82" fmla="*/ 46 w 215"/>
                  <a:gd name="T83" fmla="*/ 25 h 165"/>
                  <a:gd name="T84" fmla="*/ 58 w 215"/>
                  <a:gd name="T85" fmla="*/ 9 h 165"/>
                  <a:gd name="T86" fmla="*/ 69 w 215"/>
                  <a:gd name="T87" fmla="*/ 7 h 165"/>
                  <a:gd name="T88" fmla="*/ 73 w 215"/>
                  <a:gd name="T89" fmla="*/ 7 h 165"/>
                  <a:gd name="T90" fmla="*/ 77 w 215"/>
                  <a:gd name="T91" fmla="*/ 0 h 165"/>
                  <a:gd name="T92" fmla="*/ 84 w 215"/>
                  <a:gd name="T93" fmla="*/ 0 h 165"/>
                  <a:gd name="T94" fmla="*/ 91 w 215"/>
                  <a:gd name="T95" fmla="*/ 7 h 165"/>
                  <a:gd name="T96" fmla="*/ 97 w 215"/>
                  <a:gd name="T97" fmla="*/ 7 h 165"/>
                  <a:gd name="T98" fmla="*/ 104 w 215"/>
                  <a:gd name="T99" fmla="*/ 11 h 165"/>
                  <a:gd name="T100" fmla="*/ 117 w 215"/>
                  <a:gd name="T101" fmla="*/ 15 h 165"/>
                  <a:gd name="T102" fmla="*/ 126 w 215"/>
                  <a:gd name="T103" fmla="*/ 27 h 165"/>
                  <a:gd name="T104" fmla="*/ 135 w 215"/>
                  <a:gd name="T105" fmla="*/ 35 h 165"/>
                  <a:gd name="T106" fmla="*/ 73 w 215"/>
                  <a:gd name="T107" fmla="*/ 33 h 165"/>
                  <a:gd name="T108" fmla="*/ 80 w 215"/>
                  <a:gd name="T109" fmla="*/ 37 h 165"/>
                  <a:gd name="T110" fmla="*/ 71 w 215"/>
                  <a:gd name="T111" fmla="*/ 41 h 165"/>
                  <a:gd name="T112" fmla="*/ 69 w 215"/>
                  <a:gd name="T113" fmla="*/ 3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5" h="165">
                    <a:moveTo>
                      <a:pt x="135" y="35"/>
                    </a:moveTo>
                    <a:lnTo>
                      <a:pt x="135" y="35"/>
                    </a:lnTo>
                    <a:lnTo>
                      <a:pt x="131" y="41"/>
                    </a:lnTo>
                    <a:lnTo>
                      <a:pt x="128" y="45"/>
                    </a:lnTo>
                    <a:lnTo>
                      <a:pt x="126" y="49"/>
                    </a:lnTo>
                    <a:lnTo>
                      <a:pt x="126" y="51"/>
                    </a:lnTo>
                    <a:lnTo>
                      <a:pt x="126" y="55"/>
                    </a:lnTo>
                    <a:lnTo>
                      <a:pt x="124" y="57"/>
                    </a:lnTo>
                    <a:lnTo>
                      <a:pt x="124" y="59"/>
                    </a:lnTo>
                    <a:lnTo>
                      <a:pt x="128" y="63"/>
                    </a:lnTo>
                    <a:lnTo>
                      <a:pt x="133" y="63"/>
                    </a:lnTo>
                    <a:lnTo>
                      <a:pt x="137" y="63"/>
                    </a:lnTo>
                    <a:lnTo>
                      <a:pt x="142" y="63"/>
                    </a:lnTo>
                    <a:lnTo>
                      <a:pt x="139" y="68"/>
                    </a:lnTo>
                    <a:lnTo>
                      <a:pt x="144" y="74"/>
                    </a:lnTo>
                    <a:lnTo>
                      <a:pt x="146" y="78"/>
                    </a:lnTo>
                    <a:lnTo>
                      <a:pt x="148" y="82"/>
                    </a:lnTo>
                    <a:lnTo>
                      <a:pt x="153" y="84"/>
                    </a:lnTo>
                    <a:lnTo>
                      <a:pt x="159" y="88"/>
                    </a:lnTo>
                    <a:lnTo>
                      <a:pt x="195" y="104"/>
                    </a:lnTo>
                    <a:lnTo>
                      <a:pt x="215" y="102"/>
                    </a:lnTo>
                    <a:lnTo>
                      <a:pt x="179" y="151"/>
                    </a:lnTo>
                    <a:lnTo>
                      <a:pt x="162" y="153"/>
                    </a:lnTo>
                    <a:lnTo>
                      <a:pt x="155" y="157"/>
                    </a:lnTo>
                    <a:lnTo>
                      <a:pt x="142" y="157"/>
                    </a:lnTo>
                    <a:lnTo>
                      <a:pt x="139" y="159"/>
                    </a:lnTo>
                    <a:lnTo>
                      <a:pt x="133" y="161"/>
                    </a:lnTo>
                    <a:lnTo>
                      <a:pt x="124" y="161"/>
                    </a:lnTo>
                    <a:lnTo>
                      <a:pt x="120" y="157"/>
                    </a:lnTo>
                    <a:lnTo>
                      <a:pt x="120" y="155"/>
                    </a:lnTo>
                    <a:lnTo>
                      <a:pt x="117" y="159"/>
                    </a:lnTo>
                    <a:lnTo>
                      <a:pt x="113" y="159"/>
                    </a:lnTo>
                    <a:lnTo>
                      <a:pt x="111" y="159"/>
                    </a:lnTo>
                    <a:lnTo>
                      <a:pt x="109" y="159"/>
                    </a:lnTo>
                    <a:lnTo>
                      <a:pt x="106" y="161"/>
                    </a:lnTo>
                    <a:lnTo>
                      <a:pt x="104" y="163"/>
                    </a:lnTo>
                    <a:lnTo>
                      <a:pt x="97" y="165"/>
                    </a:lnTo>
                    <a:lnTo>
                      <a:pt x="93" y="165"/>
                    </a:lnTo>
                    <a:lnTo>
                      <a:pt x="88" y="163"/>
                    </a:lnTo>
                    <a:lnTo>
                      <a:pt x="82" y="161"/>
                    </a:lnTo>
                    <a:lnTo>
                      <a:pt x="77" y="161"/>
                    </a:lnTo>
                    <a:lnTo>
                      <a:pt x="75" y="163"/>
                    </a:lnTo>
                    <a:lnTo>
                      <a:pt x="71" y="163"/>
                    </a:lnTo>
                    <a:lnTo>
                      <a:pt x="69" y="161"/>
                    </a:lnTo>
                    <a:lnTo>
                      <a:pt x="66" y="161"/>
                    </a:lnTo>
                    <a:lnTo>
                      <a:pt x="64" y="161"/>
                    </a:lnTo>
                    <a:lnTo>
                      <a:pt x="60" y="163"/>
                    </a:lnTo>
                    <a:lnTo>
                      <a:pt x="49" y="161"/>
                    </a:lnTo>
                    <a:lnTo>
                      <a:pt x="49" y="157"/>
                    </a:lnTo>
                    <a:lnTo>
                      <a:pt x="49" y="155"/>
                    </a:lnTo>
                    <a:lnTo>
                      <a:pt x="46" y="151"/>
                    </a:lnTo>
                    <a:lnTo>
                      <a:pt x="44" y="151"/>
                    </a:lnTo>
                    <a:lnTo>
                      <a:pt x="42" y="151"/>
                    </a:lnTo>
                    <a:lnTo>
                      <a:pt x="35" y="149"/>
                    </a:lnTo>
                    <a:lnTo>
                      <a:pt x="33" y="147"/>
                    </a:lnTo>
                    <a:lnTo>
                      <a:pt x="33" y="145"/>
                    </a:lnTo>
                    <a:lnTo>
                      <a:pt x="29" y="139"/>
                    </a:lnTo>
                    <a:lnTo>
                      <a:pt x="27" y="134"/>
                    </a:lnTo>
                    <a:lnTo>
                      <a:pt x="27" y="130"/>
                    </a:lnTo>
                    <a:lnTo>
                      <a:pt x="24" y="128"/>
                    </a:lnTo>
                    <a:lnTo>
                      <a:pt x="20" y="124"/>
                    </a:lnTo>
                    <a:lnTo>
                      <a:pt x="18" y="120"/>
                    </a:lnTo>
                    <a:lnTo>
                      <a:pt x="13" y="116"/>
                    </a:lnTo>
                    <a:lnTo>
                      <a:pt x="11" y="116"/>
                    </a:lnTo>
                    <a:lnTo>
                      <a:pt x="4" y="114"/>
                    </a:lnTo>
                    <a:lnTo>
                      <a:pt x="2" y="114"/>
                    </a:lnTo>
                    <a:lnTo>
                      <a:pt x="0" y="112"/>
                    </a:lnTo>
                    <a:lnTo>
                      <a:pt x="2" y="106"/>
                    </a:lnTo>
                    <a:lnTo>
                      <a:pt x="9" y="104"/>
                    </a:lnTo>
                    <a:lnTo>
                      <a:pt x="13" y="104"/>
                    </a:lnTo>
                    <a:lnTo>
                      <a:pt x="13" y="102"/>
                    </a:lnTo>
                    <a:lnTo>
                      <a:pt x="15" y="94"/>
                    </a:lnTo>
                    <a:lnTo>
                      <a:pt x="18" y="82"/>
                    </a:lnTo>
                    <a:lnTo>
                      <a:pt x="20" y="74"/>
                    </a:lnTo>
                    <a:lnTo>
                      <a:pt x="24" y="66"/>
                    </a:lnTo>
                    <a:lnTo>
                      <a:pt x="24" y="59"/>
                    </a:lnTo>
                    <a:lnTo>
                      <a:pt x="31" y="55"/>
                    </a:lnTo>
                    <a:lnTo>
                      <a:pt x="33" y="53"/>
                    </a:lnTo>
                    <a:lnTo>
                      <a:pt x="35" y="51"/>
                    </a:lnTo>
                    <a:lnTo>
                      <a:pt x="40" y="43"/>
                    </a:lnTo>
                    <a:lnTo>
                      <a:pt x="42" y="37"/>
                    </a:lnTo>
                    <a:lnTo>
                      <a:pt x="44" y="31"/>
                    </a:lnTo>
                    <a:lnTo>
                      <a:pt x="44" y="27"/>
                    </a:lnTo>
                    <a:lnTo>
                      <a:pt x="46" y="25"/>
                    </a:lnTo>
                    <a:lnTo>
                      <a:pt x="51" y="19"/>
                    </a:lnTo>
                    <a:lnTo>
                      <a:pt x="58" y="9"/>
                    </a:lnTo>
                    <a:lnTo>
                      <a:pt x="66" y="7"/>
                    </a:lnTo>
                    <a:lnTo>
                      <a:pt x="69" y="7"/>
                    </a:lnTo>
                    <a:lnTo>
                      <a:pt x="71" y="7"/>
                    </a:lnTo>
                    <a:lnTo>
                      <a:pt x="73" y="7"/>
                    </a:lnTo>
                    <a:lnTo>
                      <a:pt x="75" y="11"/>
                    </a:lnTo>
                    <a:lnTo>
                      <a:pt x="77" y="0"/>
                    </a:lnTo>
                    <a:lnTo>
                      <a:pt x="80" y="0"/>
                    </a:lnTo>
                    <a:lnTo>
                      <a:pt x="84" y="0"/>
                    </a:lnTo>
                    <a:lnTo>
                      <a:pt x="88" y="4"/>
                    </a:lnTo>
                    <a:lnTo>
                      <a:pt x="91" y="7"/>
                    </a:lnTo>
                    <a:lnTo>
                      <a:pt x="95" y="5"/>
                    </a:lnTo>
                    <a:lnTo>
                      <a:pt x="97" y="7"/>
                    </a:lnTo>
                    <a:lnTo>
                      <a:pt x="100" y="9"/>
                    </a:lnTo>
                    <a:lnTo>
                      <a:pt x="104" y="11"/>
                    </a:lnTo>
                    <a:lnTo>
                      <a:pt x="113" y="13"/>
                    </a:lnTo>
                    <a:lnTo>
                      <a:pt x="117" y="15"/>
                    </a:lnTo>
                    <a:lnTo>
                      <a:pt x="122" y="21"/>
                    </a:lnTo>
                    <a:lnTo>
                      <a:pt x="126" y="27"/>
                    </a:lnTo>
                    <a:lnTo>
                      <a:pt x="128" y="31"/>
                    </a:lnTo>
                    <a:lnTo>
                      <a:pt x="135" y="35"/>
                    </a:lnTo>
                    <a:close/>
                    <a:moveTo>
                      <a:pt x="73" y="33"/>
                    </a:moveTo>
                    <a:lnTo>
                      <a:pt x="73" y="33"/>
                    </a:lnTo>
                    <a:lnTo>
                      <a:pt x="80" y="35"/>
                    </a:lnTo>
                    <a:lnTo>
                      <a:pt x="80" y="37"/>
                    </a:lnTo>
                    <a:lnTo>
                      <a:pt x="73" y="43"/>
                    </a:lnTo>
                    <a:lnTo>
                      <a:pt x="71" y="41"/>
                    </a:lnTo>
                    <a:lnTo>
                      <a:pt x="69" y="37"/>
                    </a:lnTo>
                    <a:lnTo>
                      <a:pt x="69" y="35"/>
                    </a:lnTo>
                    <a:lnTo>
                      <a:pt x="73"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6" name="Freeform 1154"/>
              <p:cNvSpPr>
                <a:spLocks/>
              </p:cNvSpPr>
              <p:nvPr/>
            </p:nvSpPr>
            <p:spPr bwMode="auto">
              <a:xfrm>
                <a:off x="3171" y="2198"/>
                <a:ext cx="215" cy="165"/>
              </a:xfrm>
              <a:custGeom>
                <a:avLst/>
                <a:gdLst>
                  <a:gd name="T0" fmla="*/ 135 w 215"/>
                  <a:gd name="T1" fmla="*/ 35 h 165"/>
                  <a:gd name="T2" fmla="*/ 128 w 215"/>
                  <a:gd name="T3" fmla="*/ 45 h 165"/>
                  <a:gd name="T4" fmla="*/ 126 w 215"/>
                  <a:gd name="T5" fmla="*/ 51 h 165"/>
                  <a:gd name="T6" fmla="*/ 124 w 215"/>
                  <a:gd name="T7" fmla="*/ 57 h 165"/>
                  <a:gd name="T8" fmla="*/ 128 w 215"/>
                  <a:gd name="T9" fmla="*/ 63 h 165"/>
                  <a:gd name="T10" fmla="*/ 137 w 215"/>
                  <a:gd name="T11" fmla="*/ 63 h 165"/>
                  <a:gd name="T12" fmla="*/ 139 w 215"/>
                  <a:gd name="T13" fmla="*/ 68 h 165"/>
                  <a:gd name="T14" fmla="*/ 146 w 215"/>
                  <a:gd name="T15" fmla="*/ 78 h 165"/>
                  <a:gd name="T16" fmla="*/ 153 w 215"/>
                  <a:gd name="T17" fmla="*/ 84 h 165"/>
                  <a:gd name="T18" fmla="*/ 195 w 215"/>
                  <a:gd name="T19" fmla="*/ 104 h 165"/>
                  <a:gd name="T20" fmla="*/ 179 w 215"/>
                  <a:gd name="T21" fmla="*/ 151 h 165"/>
                  <a:gd name="T22" fmla="*/ 155 w 215"/>
                  <a:gd name="T23" fmla="*/ 157 h 165"/>
                  <a:gd name="T24" fmla="*/ 139 w 215"/>
                  <a:gd name="T25" fmla="*/ 159 h 165"/>
                  <a:gd name="T26" fmla="*/ 124 w 215"/>
                  <a:gd name="T27" fmla="*/ 161 h 165"/>
                  <a:gd name="T28" fmla="*/ 120 w 215"/>
                  <a:gd name="T29" fmla="*/ 155 h 165"/>
                  <a:gd name="T30" fmla="*/ 113 w 215"/>
                  <a:gd name="T31" fmla="*/ 159 h 165"/>
                  <a:gd name="T32" fmla="*/ 109 w 215"/>
                  <a:gd name="T33" fmla="*/ 159 h 165"/>
                  <a:gd name="T34" fmla="*/ 104 w 215"/>
                  <a:gd name="T35" fmla="*/ 163 h 165"/>
                  <a:gd name="T36" fmla="*/ 93 w 215"/>
                  <a:gd name="T37" fmla="*/ 165 h 165"/>
                  <a:gd name="T38" fmla="*/ 82 w 215"/>
                  <a:gd name="T39" fmla="*/ 161 h 165"/>
                  <a:gd name="T40" fmla="*/ 75 w 215"/>
                  <a:gd name="T41" fmla="*/ 163 h 165"/>
                  <a:gd name="T42" fmla="*/ 69 w 215"/>
                  <a:gd name="T43" fmla="*/ 161 h 165"/>
                  <a:gd name="T44" fmla="*/ 64 w 215"/>
                  <a:gd name="T45" fmla="*/ 161 h 165"/>
                  <a:gd name="T46" fmla="*/ 49 w 215"/>
                  <a:gd name="T47" fmla="*/ 161 h 165"/>
                  <a:gd name="T48" fmla="*/ 49 w 215"/>
                  <a:gd name="T49" fmla="*/ 155 h 165"/>
                  <a:gd name="T50" fmla="*/ 44 w 215"/>
                  <a:gd name="T51" fmla="*/ 151 h 165"/>
                  <a:gd name="T52" fmla="*/ 35 w 215"/>
                  <a:gd name="T53" fmla="*/ 149 h 165"/>
                  <a:gd name="T54" fmla="*/ 33 w 215"/>
                  <a:gd name="T55" fmla="*/ 145 h 165"/>
                  <a:gd name="T56" fmla="*/ 27 w 215"/>
                  <a:gd name="T57" fmla="*/ 134 h 165"/>
                  <a:gd name="T58" fmla="*/ 24 w 215"/>
                  <a:gd name="T59" fmla="*/ 128 h 165"/>
                  <a:gd name="T60" fmla="*/ 18 w 215"/>
                  <a:gd name="T61" fmla="*/ 120 h 165"/>
                  <a:gd name="T62" fmla="*/ 11 w 215"/>
                  <a:gd name="T63" fmla="*/ 116 h 165"/>
                  <a:gd name="T64" fmla="*/ 2 w 215"/>
                  <a:gd name="T65" fmla="*/ 114 h 165"/>
                  <a:gd name="T66" fmla="*/ 2 w 215"/>
                  <a:gd name="T67" fmla="*/ 106 h 165"/>
                  <a:gd name="T68" fmla="*/ 13 w 215"/>
                  <a:gd name="T69" fmla="*/ 104 h 165"/>
                  <a:gd name="T70" fmla="*/ 15 w 215"/>
                  <a:gd name="T71" fmla="*/ 94 h 165"/>
                  <a:gd name="T72" fmla="*/ 20 w 215"/>
                  <a:gd name="T73" fmla="*/ 74 h 165"/>
                  <a:gd name="T74" fmla="*/ 24 w 215"/>
                  <a:gd name="T75" fmla="*/ 59 h 165"/>
                  <a:gd name="T76" fmla="*/ 33 w 215"/>
                  <a:gd name="T77" fmla="*/ 53 h 165"/>
                  <a:gd name="T78" fmla="*/ 40 w 215"/>
                  <a:gd name="T79" fmla="*/ 43 h 165"/>
                  <a:gd name="T80" fmla="*/ 44 w 215"/>
                  <a:gd name="T81" fmla="*/ 31 h 165"/>
                  <a:gd name="T82" fmla="*/ 46 w 215"/>
                  <a:gd name="T83" fmla="*/ 25 h 165"/>
                  <a:gd name="T84" fmla="*/ 58 w 215"/>
                  <a:gd name="T85" fmla="*/ 9 h 165"/>
                  <a:gd name="T86" fmla="*/ 69 w 215"/>
                  <a:gd name="T87" fmla="*/ 7 h 165"/>
                  <a:gd name="T88" fmla="*/ 73 w 215"/>
                  <a:gd name="T89" fmla="*/ 7 h 165"/>
                  <a:gd name="T90" fmla="*/ 77 w 215"/>
                  <a:gd name="T91" fmla="*/ 0 h 165"/>
                  <a:gd name="T92" fmla="*/ 84 w 215"/>
                  <a:gd name="T93" fmla="*/ 0 h 165"/>
                  <a:gd name="T94" fmla="*/ 91 w 215"/>
                  <a:gd name="T95" fmla="*/ 7 h 165"/>
                  <a:gd name="T96" fmla="*/ 97 w 215"/>
                  <a:gd name="T97" fmla="*/ 7 h 165"/>
                  <a:gd name="T98" fmla="*/ 104 w 215"/>
                  <a:gd name="T99" fmla="*/ 11 h 165"/>
                  <a:gd name="T100" fmla="*/ 117 w 215"/>
                  <a:gd name="T101" fmla="*/ 15 h 165"/>
                  <a:gd name="T102" fmla="*/ 126 w 215"/>
                  <a:gd name="T103" fmla="*/ 27 h 165"/>
                  <a:gd name="T104" fmla="*/ 135 w 215"/>
                  <a:gd name="T105" fmla="*/ 3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165">
                    <a:moveTo>
                      <a:pt x="135" y="35"/>
                    </a:moveTo>
                    <a:lnTo>
                      <a:pt x="135" y="35"/>
                    </a:lnTo>
                    <a:lnTo>
                      <a:pt x="131" y="41"/>
                    </a:lnTo>
                    <a:lnTo>
                      <a:pt x="128" y="45"/>
                    </a:lnTo>
                    <a:lnTo>
                      <a:pt x="126" y="49"/>
                    </a:lnTo>
                    <a:lnTo>
                      <a:pt x="126" y="51"/>
                    </a:lnTo>
                    <a:lnTo>
                      <a:pt x="126" y="55"/>
                    </a:lnTo>
                    <a:lnTo>
                      <a:pt x="124" y="57"/>
                    </a:lnTo>
                    <a:lnTo>
                      <a:pt x="124" y="59"/>
                    </a:lnTo>
                    <a:lnTo>
                      <a:pt x="128" y="63"/>
                    </a:lnTo>
                    <a:lnTo>
                      <a:pt x="133" y="63"/>
                    </a:lnTo>
                    <a:lnTo>
                      <a:pt x="137" y="63"/>
                    </a:lnTo>
                    <a:lnTo>
                      <a:pt x="142" y="63"/>
                    </a:lnTo>
                    <a:lnTo>
                      <a:pt x="139" y="68"/>
                    </a:lnTo>
                    <a:lnTo>
                      <a:pt x="144" y="74"/>
                    </a:lnTo>
                    <a:lnTo>
                      <a:pt x="146" y="78"/>
                    </a:lnTo>
                    <a:lnTo>
                      <a:pt x="148" y="82"/>
                    </a:lnTo>
                    <a:lnTo>
                      <a:pt x="153" y="84"/>
                    </a:lnTo>
                    <a:lnTo>
                      <a:pt x="159" y="88"/>
                    </a:lnTo>
                    <a:lnTo>
                      <a:pt x="195" y="104"/>
                    </a:lnTo>
                    <a:lnTo>
                      <a:pt x="215" y="102"/>
                    </a:lnTo>
                    <a:lnTo>
                      <a:pt x="179" y="151"/>
                    </a:lnTo>
                    <a:lnTo>
                      <a:pt x="162" y="153"/>
                    </a:lnTo>
                    <a:lnTo>
                      <a:pt x="155" y="157"/>
                    </a:lnTo>
                    <a:lnTo>
                      <a:pt x="142" y="157"/>
                    </a:lnTo>
                    <a:lnTo>
                      <a:pt x="139" y="159"/>
                    </a:lnTo>
                    <a:lnTo>
                      <a:pt x="133" y="161"/>
                    </a:lnTo>
                    <a:lnTo>
                      <a:pt x="124" y="161"/>
                    </a:lnTo>
                    <a:lnTo>
                      <a:pt x="120" y="157"/>
                    </a:lnTo>
                    <a:lnTo>
                      <a:pt x="120" y="155"/>
                    </a:lnTo>
                    <a:lnTo>
                      <a:pt x="117" y="159"/>
                    </a:lnTo>
                    <a:lnTo>
                      <a:pt x="113" y="159"/>
                    </a:lnTo>
                    <a:lnTo>
                      <a:pt x="111" y="159"/>
                    </a:lnTo>
                    <a:lnTo>
                      <a:pt x="109" y="159"/>
                    </a:lnTo>
                    <a:lnTo>
                      <a:pt x="106" y="161"/>
                    </a:lnTo>
                    <a:lnTo>
                      <a:pt x="104" y="163"/>
                    </a:lnTo>
                    <a:lnTo>
                      <a:pt x="97" y="165"/>
                    </a:lnTo>
                    <a:lnTo>
                      <a:pt x="93" y="165"/>
                    </a:lnTo>
                    <a:lnTo>
                      <a:pt x="88" y="163"/>
                    </a:lnTo>
                    <a:lnTo>
                      <a:pt x="82" y="161"/>
                    </a:lnTo>
                    <a:lnTo>
                      <a:pt x="77" y="161"/>
                    </a:lnTo>
                    <a:lnTo>
                      <a:pt x="75" y="163"/>
                    </a:lnTo>
                    <a:lnTo>
                      <a:pt x="71" y="163"/>
                    </a:lnTo>
                    <a:lnTo>
                      <a:pt x="69" y="161"/>
                    </a:lnTo>
                    <a:lnTo>
                      <a:pt x="66" y="161"/>
                    </a:lnTo>
                    <a:lnTo>
                      <a:pt x="64" y="161"/>
                    </a:lnTo>
                    <a:lnTo>
                      <a:pt x="60" y="163"/>
                    </a:lnTo>
                    <a:lnTo>
                      <a:pt x="49" y="161"/>
                    </a:lnTo>
                    <a:lnTo>
                      <a:pt x="49" y="157"/>
                    </a:lnTo>
                    <a:lnTo>
                      <a:pt x="49" y="155"/>
                    </a:lnTo>
                    <a:lnTo>
                      <a:pt x="46" y="151"/>
                    </a:lnTo>
                    <a:lnTo>
                      <a:pt x="44" y="151"/>
                    </a:lnTo>
                    <a:lnTo>
                      <a:pt x="42" y="151"/>
                    </a:lnTo>
                    <a:lnTo>
                      <a:pt x="35" y="149"/>
                    </a:lnTo>
                    <a:lnTo>
                      <a:pt x="33" y="147"/>
                    </a:lnTo>
                    <a:lnTo>
                      <a:pt x="33" y="145"/>
                    </a:lnTo>
                    <a:lnTo>
                      <a:pt x="29" y="139"/>
                    </a:lnTo>
                    <a:lnTo>
                      <a:pt x="27" y="134"/>
                    </a:lnTo>
                    <a:lnTo>
                      <a:pt x="27" y="130"/>
                    </a:lnTo>
                    <a:lnTo>
                      <a:pt x="24" y="128"/>
                    </a:lnTo>
                    <a:lnTo>
                      <a:pt x="20" y="124"/>
                    </a:lnTo>
                    <a:lnTo>
                      <a:pt x="18" y="120"/>
                    </a:lnTo>
                    <a:lnTo>
                      <a:pt x="13" y="116"/>
                    </a:lnTo>
                    <a:lnTo>
                      <a:pt x="11" y="116"/>
                    </a:lnTo>
                    <a:lnTo>
                      <a:pt x="4" y="114"/>
                    </a:lnTo>
                    <a:lnTo>
                      <a:pt x="2" y="114"/>
                    </a:lnTo>
                    <a:lnTo>
                      <a:pt x="0" y="112"/>
                    </a:lnTo>
                    <a:lnTo>
                      <a:pt x="2" y="106"/>
                    </a:lnTo>
                    <a:lnTo>
                      <a:pt x="9" y="104"/>
                    </a:lnTo>
                    <a:lnTo>
                      <a:pt x="13" y="104"/>
                    </a:lnTo>
                    <a:lnTo>
                      <a:pt x="13" y="102"/>
                    </a:lnTo>
                    <a:lnTo>
                      <a:pt x="15" y="94"/>
                    </a:lnTo>
                    <a:lnTo>
                      <a:pt x="18" y="82"/>
                    </a:lnTo>
                    <a:lnTo>
                      <a:pt x="20" y="74"/>
                    </a:lnTo>
                    <a:lnTo>
                      <a:pt x="24" y="66"/>
                    </a:lnTo>
                    <a:lnTo>
                      <a:pt x="24" y="59"/>
                    </a:lnTo>
                    <a:lnTo>
                      <a:pt x="31" y="55"/>
                    </a:lnTo>
                    <a:lnTo>
                      <a:pt x="33" y="53"/>
                    </a:lnTo>
                    <a:lnTo>
                      <a:pt x="35" y="51"/>
                    </a:lnTo>
                    <a:lnTo>
                      <a:pt x="40" y="43"/>
                    </a:lnTo>
                    <a:lnTo>
                      <a:pt x="42" y="37"/>
                    </a:lnTo>
                    <a:lnTo>
                      <a:pt x="44" y="31"/>
                    </a:lnTo>
                    <a:lnTo>
                      <a:pt x="44" y="27"/>
                    </a:lnTo>
                    <a:lnTo>
                      <a:pt x="46" y="25"/>
                    </a:lnTo>
                    <a:lnTo>
                      <a:pt x="51" y="19"/>
                    </a:lnTo>
                    <a:lnTo>
                      <a:pt x="58" y="9"/>
                    </a:lnTo>
                    <a:lnTo>
                      <a:pt x="66" y="7"/>
                    </a:lnTo>
                    <a:lnTo>
                      <a:pt x="69" y="7"/>
                    </a:lnTo>
                    <a:lnTo>
                      <a:pt x="71" y="7"/>
                    </a:lnTo>
                    <a:lnTo>
                      <a:pt x="73" y="7"/>
                    </a:lnTo>
                    <a:lnTo>
                      <a:pt x="75" y="11"/>
                    </a:lnTo>
                    <a:lnTo>
                      <a:pt x="77" y="0"/>
                    </a:lnTo>
                    <a:lnTo>
                      <a:pt x="80" y="0"/>
                    </a:lnTo>
                    <a:lnTo>
                      <a:pt x="84" y="0"/>
                    </a:lnTo>
                    <a:lnTo>
                      <a:pt x="88" y="4"/>
                    </a:lnTo>
                    <a:lnTo>
                      <a:pt x="91" y="7"/>
                    </a:lnTo>
                    <a:lnTo>
                      <a:pt x="95" y="5"/>
                    </a:lnTo>
                    <a:lnTo>
                      <a:pt x="97" y="7"/>
                    </a:lnTo>
                    <a:lnTo>
                      <a:pt x="100" y="9"/>
                    </a:lnTo>
                    <a:lnTo>
                      <a:pt x="104" y="11"/>
                    </a:lnTo>
                    <a:lnTo>
                      <a:pt x="113" y="13"/>
                    </a:lnTo>
                    <a:lnTo>
                      <a:pt x="117" y="15"/>
                    </a:lnTo>
                    <a:lnTo>
                      <a:pt x="122" y="21"/>
                    </a:lnTo>
                    <a:lnTo>
                      <a:pt x="126" y="27"/>
                    </a:lnTo>
                    <a:lnTo>
                      <a:pt x="128" y="31"/>
                    </a:lnTo>
                    <a:lnTo>
                      <a:pt x="135" y="3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07" name="Freeform 1155"/>
              <p:cNvSpPr>
                <a:spLocks/>
              </p:cNvSpPr>
              <p:nvPr/>
            </p:nvSpPr>
            <p:spPr bwMode="auto">
              <a:xfrm>
                <a:off x="3240" y="2231"/>
                <a:ext cx="11" cy="10"/>
              </a:xfrm>
              <a:custGeom>
                <a:avLst/>
                <a:gdLst>
                  <a:gd name="T0" fmla="*/ 4 w 11"/>
                  <a:gd name="T1" fmla="*/ 0 h 10"/>
                  <a:gd name="T2" fmla="*/ 4 w 11"/>
                  <a:gd name="T3" fmla="*/ 0 h 10"/>
                  <a:gd name="T4" fmla="*/ 11 w 11"/>
                  <a:gd name="T5" fmla="*/ 2 h 10"/>
                  <a:gd name="T6" fmla="*/ 11 w 11"/>
                  <a:gd name="T7" fmla="*/ 4 h 10"/>
                  <a:gd name="T8" fmla="*/ 4 w 11"/>
                  <a:gd name="T9" fmla="*/ 10 h 10"/>
                  <a:gd name="T10" fmla="*/ 2 w 11"/>
                  <a:gd name="T11" fmla="*/ 8 h 10"/>
                  <a:gd name="T12" fmla="*/ 0 w 11"/>
                  <a:gd name="T13" fmla="*/ 4 h 10"/>
                  <a:gd name="T14" fmla="*/ 0 w 11"/>
                  <a:gd name="T15" fmla="*/ 2 h 10"/>
                  <a:gd name="T16" fmla="*/ 4 w 11"/>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4" y="0"/>
                    </a:moveTo>
                    <a:lnTo>
                      <a:pt x="4" y="0"/>
                    </a:lnTo>
                    <a:lnTo>
                      <a:pt x="11" y="2"/>
                    </a:lnTo>
                    <a:lnTo>
                      <a:pt x="11" y="4"/>
                    </a:lnTo>
                    <a:lnTo>
                      <a:pt x="4" y="10"/>
                    </a:lnTo>
                    <a:lnTo>
                      <a:pt x="2" y="8"/>
                    </a:lnTo>
                    <a:lnTo>
                      <a:pt x="0" y="4"/>
                    </a:lnTo>
                    <a:lnTo>
                      <a:pt x="0" y="2"/>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0" name="Group 1159"/>
            <p:cNvGrpSpPr>
              <a:grpSpLocks/>
            </p:cNvGrpSpPr>
            <p:nvPr/>
          </p:nvGrpSpPr>
          <p:grpSpPr bwMode="auto">
            <a:xfrm>
              <a:off x="3028" y="1429"/>
              <a:ext cx="9" cy="10"/>
              <a:chOff x="3028" y="1429"/>
              <a:chExt cx="9" cy="10"/>
            </a:xfrm>
            <a:grpFill/>
          </p:grpSpPr>
          <p:sp>
            <p:nvSpPr>
              <p:cNvPr id="2703" name="Freeform 1157"/>
              <p:cNvSpPr>
                <a:spLocks/>
              </p:cNvSpPr>
              <p:nvPr/>
            </p:nvSpPr>
            <p:spPr bwMode="auto">
              <a:xfrm>
                <a:off x="3028" y="1429"/>
                <a:ext cx="9" cy="10"/>
              </a:xfrm>
              <a:custGeom>
                <a:avLst/>
                <a:gdLst>
                  <a:gd name="T0" fmla="*/ 4 w 9"/>
                  <a:gd name="T1" fmla="*/ 0 h 10"/>
                  <a:gd name="T2" fmla="*/ 4 w 9"/>
                  <a:gd name="T3" fmla="*/ 0 h 10"/>
                  <a:gd name="T4" fmla="*/ 7 w 9"/>
                  <a:gd name="T5" fmla="*/ 2 h 10"/>
                  <a:gd name="T6" fmla="*/ 4 w 9"/>
                  <a:gd name="T7" fmla="*/ 2 h 10"/>
                  <a:gd name="T8" fmla="*/ 0 w 9"/>
                  <a:gd name="T9" fmla="*/ 2 h 10"/>
                  <a:gd name="T10" fmla="*/ 4 w 9"/>
                  <a:gd name="T11" fmla="*/ 6 h 10"/>
                  <a:gd name="T12" fmla="*/ 4 w 9"/>
                  <a:gd name="T13" fmla="*/ 10 h 10"/>
                  <a:gd name="T14" fmla="*/ 7 w 9"/>
                  <a:gd name="T15" fmla="*/ 8 h 10"/>
                  <a:gd name="T16" fmla="*/ 9 w 9"/>
                  <a:gd name="T17" fmla="*/ 8 h 10"/>
                  <a:gd name="T18" fmla="*/ 9 w 9"/>
                  <a:gd name="T19" fmla="*/ 0 h 10"/>
                  <a:gd name="T20" fmla="*/ 4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4" y="0"/>
                    </a:moveTo>
                    <a:lnTo>
                      <a:pt x="4" y="0"/>
                    </a:lnTo>
                    <a:lnTo>
                      <a:pt x="7" y="2"/>
                    </a:lnTo>
                    <a:lnTo>
                      <a:pt x="4" y="2"/>
                    </a:lnTo>
                    <a:lnTo>
                      <a:pt x="0" y="2"/>
                    </a:lnTo>
                    <a:lnTo>
                      <a:pt x="4" y="6"/>
                    </a:lnTo>
                    <a:lnTo>
                      <a:pt x="4" y="10"/>
                    </a:lnTo>
                    <a:lnTo>
                      <a:pt x="7" y="8"/>
                    </a:lnTo>
                    <a:lnTo>
                      <a:pt x="9" y="8"/>
                    </a:lnTo>
                    <a:lnTo>
                      <a:pt x="9"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4" name="Freeform 1158"/>
              <p:cNvSpPr>
                <a:spLocks/>
              </p:cNvSpPr>
              <p:nvPr/>
            </p:nvSpPr>
            <p:spPr bwMode="auto">
              <a:xfrm>
                <a:off x="3028" y="1429"/>
                <a:ext cx="9" cy="10"/>
              </a:xfrm>
              <a:custGeom>
                <a:avLst/>
                <a:gdLst>
                  <a:gd name="T0" fmla="*/ 4 w 9"/>
                  <a:gd name="T1" fmla="*/ 0 h 10"/>
                  <a:gd name="T2" fmla="*/ 4 w 9"/>
                  <a:gd name="T3" fmla="*/ 0 h 10"/>
                  <a:gd name="T4" fmla="*/ 7 w 9"/>
                  <a:gd name="T5" fmla="*/ 2 h 10"/>
                  <a:gd name="T6" fmla="*/ 4 w 9"/>
                  <a:gd name="T7" fmla="*/ 2 h 10"/>
                  <a:gd name="T8" fmla="*/ 0 w 9"/>
                  <a:gd name="T9" fmla="*/ 2 h 10"/>
                  <a:gd name="T10" fmla="*/ 4 w 9"/>
                  <a:gd name="T11" fmla="*/ 6 h 10"/>
                  <a:gd name="T12" fmla="*/ 4 w 9"/>
                  <a:gd name="T13" fmla="*/ 10 h 10"/>
                  <a:gd name="T14" fmla="*/ 7 w 9"/>
                  <a:gd name="T15" fmla="*/ 8 h 10"/>
                  <a:gd name="T16" fmla="*/ 9 w 9"/>
                  <a:gd name="T17" fmla="*/ 8 h 10"/>
                  <a:gd name="T18" fmla="*/ 9 w 9"/>
                  <a:gd name="T19" fmla="*/ 0 h 10"/>
                  <a:gd name="T20" fmla="*/ 4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4" y="0"/>
                    </a:moveTo>
                    <a:lnTo>
                      <a:pt x="4" y="0"/>
                    </a:lnTo>
                    <a:lnTo>
                      <a:pt x="7" y="2"/>
                    </a:lnTo>
                    <a:lnTo>
                      <a:pt x="4" y="2"/>
                    </a:lnTo>
                    <a:lnTo>
                      <a:pt x="0" y="2"/>
                    </a:lnTo>
                    <a:lnTo>
                      <a:pt x="4" y="6"/>
                    </a:lnTo>
                    <a:lnTo>
                      <a:pt x="4" y="10"/>
                    </a:lnTo>
                    <a:lnTo>
                      <a:pt x="7" y="8"/>
                    </a:lnTo>
                    <a:lnTo>
                      <a:pt x="9" y="8"/>
                    </a:lnTo>
                    <a:lnTo>
                      <a:pt x="9"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1" name="Group 1162"/>
            <p:cNvGrpSpPr>
              <a:grpSpLocks/>
            </p:cNvGrpSpPr>
            <p:nvPr/>
          </p:nvGrpSpPr>
          <p:grpSpPr bwMode="auto">
            <a:xfrm>
              <a:off x="3027" y="1443"/>
              <a:ext cx="17" cy="12"/>
              <a:chOff x="3027" y="1443"/>
              <a:chExt cx="17" cy="12"/>
            </a:xfrm>
            <a:grpFill/>
          </p:grpSpPr>
          <p:sp>
            <p:nvSpPr>
              <p:cNvPr id="2701" name="Freeform 1160"/>
              <p:cNvSpPr>
                <a:spLocks/>
              </p:cNvSpPr>
              <p:nvPr/>
            </p:nvSpPr>
            <p:spPr bwMode="auto">
              <a:xfrm>
                <a:off x="3027" y="1443"/>
                <a:ext cx="17" cy="12"/>
              </a:xfrm>
              <a:custGeom>
                <a:avLst/>
                <a:gdLst>
                  <a:gd name="T0" fmla="*/ 4 w 17"/>
                  <a:gd name="T1" fmla="*/ 0 h 12"/>
                  <a:gd name="T2" fmla="*/ 4 w 17"/>
                  <a:gd name="T3" fmla="*/ 0 h 12"/>
                  <a:gd name="T4" fmla="*/ 2 w 17"/>
                  <a:gd name="T5" fmla="*/ 2 h 12"/>
                  <a:gd name="T6" fmla="*/ 0 w 17"/>
                  <a:gd name="T7" fmla="*/ 4 h 12"/>
                  <a:gd name="T8" fmla="*/ 0 w 17"/>
                  <a:gd name="T9" fmla="*/ 6 h 12"/>
                  <a:gd name="T10" fmla="*/ 0 w 17"/>
                  <a:gd name="T11" fmla="*/ 8 h 12"/>
                  <a:gd name="T12" fmla="*/ 4 w 17"/>
                  <a:gd name="T13" fmla="*/ 12 h 12"/>
                  <a:gd name="T14" fmla="*/ 8 w 17"/>
                  <a:gd name="T15" fmla="*/ 12 h 12"/>
                  <a:gd name="T16" fmla="*/ 12 w 17"/>
                  <a:gd name="T17" fmla="*/ 10 h 12"/>
                  <a:gd name="T18" fmla="*/ 12 w 17"/>
                  <a:gd name="T19" fmla="*/ 6 h 12"/>
                  <a:gd name="T20" fmla="*/ 15 w 17"/>
                  <a:gd name="T21" fmla="*/ 6 h 12"/>
                  <a:gd name="T22" fmla="*/ 15 w 17"/>
                  <a:gd name="T23" fmla="*/ 4 h 12"/>
                  <a:gd name="T24" fmla="*/ 15 w 17"/>
                  <a:gd name="T25" fmla="*/ 2 h 12"/>
                  <a:gd name="T26" fmla="*/ 17 w 17"/>
                  <a:gd name="T27" fmla="*/ 2 h 12"/>
                  <a:gd name="T28" fmla="*/ 15 w 17"/>
                  <a:gd name="T29" fmla="*/ 0 h 12"/>
                  <a:gd name="T30" fmla="*/ 8 w 17"/>
                  <a:gd name="T31" fmla="*/ 0 h 12"/>
                  <a:gd name="T32" fmla="*/ 4 w 17"/>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2">
                    <a:moveTo>
                      <a:pt x="4" y="0"/>
                    </a:moveTo>
                    <a:lnTo>
                      <a:pt x="4" y="0"/>
                    </a:lnTo>
                    <a:lnTo>
                      <a:pt x="2" y="2"/>
                    </a:lnTo>
                    <a:lnTo>
                      <a:pt x="0" y="4"/>
                    </a:lnTo>
                    <a:lnTo>
                      <a:pt x="0" y="6"/>
                    </a:lnTo>
                    <a:lnTo>
                      <a:pt x="0" y="8"/>
                    </a:lnTo>
                    <a:lnTo>
                      <a:pt x="4" y="12"/>
                    </a:lnTo>
                    <a:lnTo>
                      <a:pt x="8" y="12"/>
                    </a:lnTo>
                    <a:lnTo>
                      <a:pt x="12" y="10"/>
                    </a:lnTo>
                    <a:lnTo>
                      <a:pt x="12" y="6"/>
                    </a:lnTo>
                    <a:lnTo>
                      <a:pt x="15" y="6"/>
                    </a:lnTo>
                    <a:lnTo>
                      <a:pt x="15" y="4"/>
                    </a:lnTo>
                    <a:lnTo>
                      <a:pt x="15" y="2"/>
                    </a:lnTo>
                    <a:lnTo>
                      <a:pt x="17" y="2"/>
                    </a:lnTo>
                    <a:lnTo>
                      <a:pt x="15" y="0"/>
                    </a:lnTo>
                    <a:lnTo>
                      <a:pt x="8"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2" name="Freeform 1161"/>
              <p:cNvSpPr>
                <a:spLocks/>
              </p:cNvSpPr>
              <p:nvPr/>
            </p:nvSpPr>
            <p:spPr bwMode="auto">
              <a:xfrm>
                <a:off x="3027" y="1443"/>
                <a:ext cx="17" cy="12"/>
              </a:xfrm>
              <a:custGeom>
                <a:avLst/>
                <a:gdLst>
                  <a:gd name="T0" fmla="*/ 4 w 17"/>
                  <a:gd name="T1" fmla="*/ 0 h 12"/>
                  <a:gd name="T2" fmla="*/ 4 w 17"/>
                  <a:gd name="T3" fmla="*/ 0 h 12"/>
                  <a:gd name="T4" fmla="*/ 2 w 17"/>
                  <a:gd name="T5" fmla="*/ 2 h 12"/>
                  <a:gd name="T6" fmla="*/ 0 w 17"/>
                  <a:gd name="T7" fmla="*/ 4 h 12"/>
                  <a:gd name="T8" fmla="*/ 0 w 17"/>
                  <a:gd name="T9" fmla="*/ 6 h 12"/>
                  <a:gd name="T10" fmla="*/ 0 w 17"/>
                  <a:gd name="T11" fmla="*/ 8 h 12"/>
                  <a:gd name="T12" fmla="*/ 4 w 17"/>
                  <a:gd name="T13" fmla="*/ 12 h 12"/>
                  <a:gd name="T14" fmla="*/ 8 w 17"/>
                  <a:gd name="T15" fmla="*/ 12 h 12"/>
                  <a:gd name="T16" fmla="*/ 12 w 17"/>
                  <a:gd name="T17" fmla="*/ 10 h 12"/>
                  <a:gd name="T18" fmla="*/ 12 w 17"/>
                  <a:gd name="T19" fmla="*/ 6 h 12"/>
                  <a:gd name="T20" fmla="*/ 15 w 17"/>
                  <a:gd name="T21" fmla="*/ 6 h 12"/>
                  <a:gd name="T22" fmla="*/ 15 w 17"/>
                  <a:gd name="T23" fmla="*/ 4 h 12"/>
                  <a:gd name="T24" fmla="*/ 15 w 17"/>
                  <a:gd name="T25" fmla="*/ 2 h 12"/>
                  <a:gd name="T26" fmla="*/ 17 w 17"/>
                  <a:gd name="T27" fmla="*/ 2 h 12"/>
                  <a:gd name="T28" fmla="*/ 15 w 17"/>
                  <a:gd name="T29" fmla="*/ 0 h 12"/>
                  <a:gd name="T30" fmla="*/ 8 w 17"/>
                  <a:gd name="T31" fmla="*/ 0 h 12"/>
                  <a:gd name="T32" fmla="*/ 4 w 17"/>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2">
                    <a:moveTo>
                      <a:pt x="4" y="0"/>
                    </a:moveTo>
                    <a:lnTo>
                      <a:pt x="4" y="0"/>
                    </a:lnTo>
                    <a:lnTo>
                      <a:pt x="2" y="2"/>
                    </a:lnTo>
                    <a:lnTo>
                      <a:pt x="0" y="4"/>
                    </a:lnTo>
                    <a:lnTo>
                      <a:pt x="0" y="6"/>
                    </a:lnTo>
                    <a:lnTo>
                      <a:pt x="0" y="8"/>
                    </a:lnTo>
                    <a:lnTo>
                      <a:pt x="4" y="12"/>
                    </a:lnTo>
                    <a:lnTo>
                      <a:pt x="8" y="12"/>
                    </a:lnTo>
                    <a:lnTo>
                      <a:pt x="12" y="10"/>
                    </a:lnTo>
                    <a:lnTo>
                      <a:pt x="12" y="6"/>
                    </a:lnTo>
                    <a:lnTo>
                      <a:pt x="15" y="6"/>
                    </a:lnTo>
                    <a:lnTo>
                      <a:pt x="15" y="4"/>
                    </a:lnTo>
                    <a:lnTo>
                      <a:pt x="15" y="2"/>
                    </a:lnTo>
                    <a:lnTo>
                      <a:pt x="17" y="2"/>
                    </a:lnTo>
                    <a:lnTo>
                      <a:pt x="15" y="0"/>
                    </a:lnTo>
                    <a:lnTo>
                      <a:pt x="8"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2" name="Group 1165"/>
            <p:cNvGrpSpPr>
              <a:grpSpLocks/>
            </p:cNvGrpSpPr>
            <p:nvPr/>
          </p:nvGrpSpPr>
          <p:grpSpPr bwMode="auto">
            <a:xfrm>
              <a:off x="3049" y="1420"/>
              <a:ext cx="64" cy="45"/>
              <a:chOff x="3049" y="1420"/>
              <a:chExt cx="64" cy="45"/>
            </a:xfrm>
            <a:grpFill/>
          </p:grpSpPr>
          <p:sp>
            <p:nvSpPr>
              <p:cNvPr id="2699" name="Freeform 1163"/>
              <p:cNvSpPr>
                <a:spLocks/>
              </p:cNvSpPr>
              <p:nvPr/>
            </p:nvSpPr>
            <p:spPr bwMode="auto">
              <a:xfrm>
                <a:off x="3049" y="1420"/>
                <a:ext cx="64" cy="45"/>
              </a:xfrm>
              <a:custGeom>
                <a:avLst/>
                <a:gdLst>
                  <a:gd name="T0" fmla="*/ 58 w 64"/>
                  <a:gd name="T1" fmla="*/ 16 h 45"/>
                  <a:gd name="T2" fmla="*/ 62 w 64"/>
                  <a:gd name="T3" fmla="*/ 12 h 45"/>
                  <a:gd name="T4" fmla="*/ 64 w 64"/>
                  <a:gd name="T5" fmla="*/ 8 h 45"/>
                  <a:gd name="T6" fmla="*/ 62 w 64"/>
                  <a:gd name="T7" fmla="*/ 4 h 45"/>
                  <a:gd name="T8" fmla="*/ 62 w 64"/>
                  <a:gd name="T9" fmla="*/ 2 h 45"/>
                  <a:gd name="T10" fmla="*/ 60 w 64"/>
                  <a:gd name="T11" fmla="*/ 6 h 45"/>
                  <a:gd name="T12" fmla="*/ 53 w 64"/>
                  <a:gd name="T13" fmla="*/ 6 h 45"/>
                  <a:gd name="T14" fmla="*/ 47 w 64"/>
                  <a:gd name="T15" fmla="*/ 4 h 45"/>
                  <a:gd name="T16" fmla="*/ 38 w 64"/>
                  <a:gd name="T17" fmla="*/ 2 h 45"/>
                  <a:gd name="T18" fmla="*/ 31 w 64"/>
                  <a:gd name="T19" fmla="*/ 0 h 45"/>
                  <a:gd name="T20" fmla="*/ 27 w 64"/>
                  <a:gd name="T21" fmla="*/ 2 h 45"/>
                  <a:gd name="T22" fmla="*/ 27 w 64"/>
                  <a:gd name="T23" fmla="*/ 4 h 45"/>
                  <a:gd name="T24" fmla="*/ 20 w 64"/>
                  <a:gd name="T25" fmla="*/ 4 h 45"/>
                  <a:gd name="T26" fmla="*/ 16 w 64"/>
                  <a:gd name="T27" fmla="*/ 4 h 45"/>
                  <a:gd name="T28" fmla="*/ 0 w 64"/>
                  <a:gd name="T29" fmla="*/ 10 h 45"/>
                  <a:gd name="T30" fmla="*/ 0 w 64"/>
                  <a:gd name="T31" fmla="*/ 26 h 45"/>
                  <a:gd name="T32" fmla="*/ 7 w 64"/>
                  <a:gd name="T33" fmla="*/ 28 h 45"/>
                  <a:gd name="T34" fmla="*/ 7 w 64"/>
                  <a:gd name="T35" fmla="*/ 36 h 45"/>
                  <a:gd name="T36" fmla="*/ 14 w 64"/>
                  <a:gd name="T37" fmla="*/ 36 h 45"/>
                  <a:gd name="T38" fmla="*/ 16 w 64"/>
                  <a:gd name="T39" fmla="*/ 34 h 45"/>
                  <a:gd name="T40" fmla="*/ 18 w 64"/>
                  <a:gd name="T41" fmla="*/ 34 h 45"/>
                  <a:gd name="T42" fmla="*/ 27 w 64"/>
                  <a:gd name="T43" fmla="*/ 34 h 45"/>
                  <a:gd name="T44" fmla="*/ 31 w 64"/>
                  <a:gd name="T45" fmla="*/ 38 h 45"/>
                  <a:gd name="T46" fmla="*/ 31 w 64"/>
                  <a:gd name="T47" fmla="*/ 40 h 45"/>
                  <a:gd name="T48" fmla="*/ 36 w 64"/>
                  <a:gd name="T49" fmla="*/ 40 h 45"/>
                  <a:gd name="T50" fmla="*/ 40 w 64"/>
                  <a:gd name="T51" fmla="*/ 45 h 45"/>
                  <a:gd name="T52" fmla="*/ 47 w 64"/>
                  <a:gd name="T53" fmla="*/ 43 h 45"/>
                  <a:gd name="T54" fmla="*/ 47 w 64"/>
                  <a:gd name="T55" fmla="*/ 40 h 45"/>
                  <a:gd name="T56" fmla="*/ 49 w 64"/>
                  <a:gd name="T57" fmla="*/ 38 h 45"/>
                  <a:gd name="T58" fmla="*/ 49 w 64"/>
                  <a:gd name="T59" fmla="*/ 36 h 45"/>
                  <a:gd name="T60" fmla="*/ 53 w 64"/>
                  <a:gd name="T61" fmla="*/ 34 h 45"/>
                  <a:gd name="T62" fmla="*/ 56 w 64"/>
                  <a:gd name="T63" fmla="*/ 32 h 45"/>
                  <a:gd name="T64" fmla="*/ 49 w 64"/>
                  <a:gd name="T65" fmla="*/ 22 h 45"/>
                  <a:gd name="T66" fmla="*/ 51 w 64"/>
                  <a:gd name="T67" fmla="*/ 20 h 45"/>
                  <a:gd name="T68" fmla="*/ 51 w 64"/>
                  <a:gd name="T69" fmla="*/ 18 h 45"/>
                  <a:gd name="T70" fmla="*/ 53 w 64"/>
                  <a:gd name="T71" fmla="*/ 16 h 45"/>
                  <a:gd name="T72" fmla="*/ 58 w 64"/>
                  <a:gd name="T73"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45">
                    <a:moveTo>
                      <a:pt x="58" y="16"/>
                    </a:moveTo>
                    <a:lnTo>
                      <a:pt x="62" y="12"/>
                    </a:lnTo>
                    <a:lnTo>
                      <a:pt x="64" y="8"/>
                    </a:lnTo>
                    <a:lnTo>
                      <a:pt x="62" y="4"/>
                    </a:lnTo>
                    <a:lnTo>
                      <a:pt x="62" y="2"/>
                    </a:lnTo>
                    <a:lnTo>
                      <a:pt x="60" y="6"/>
                    </a:lnTo>
                    <a:lnTo>
                      <a:pt x="53" y="6"/>
                    </a:lnTo>
                    <a:lnTo>
                      <a:pt x="47" y="4"/>
                    </a:lnTo>
                    <a:lnTo>
                      <a:pt x="38" y="2"/>
                    </a:lnTo>
                    <a:lnTo>
                      <a:pt x="31" y="0"/>
                    </a:lnTo>
                    <a:lnTo>
                      <a:pt x="27" y="2"/>
                    </a:lnTo>
                    <a:lnTo>
                      <a:pt x="27" y="4"/>
                    </a:lnTo>
                    <a:lnTo>
                      <a:pt x="20" y="4"/>
                    </a:lnTo>
                    <a:lnTo>
                      <a:pt x="16" y="4"/>
                    </a:lnTo>
                    <a:lnTo>
                      <a:pt x="0" y="10"/>
                    </a:lnTo>
                    <a:lnTo>
                      <a:pt x="0" y="26"/>
                    </a:lnTo>
                    <a:lnTo>
                      <a:pt x="7" y="28"/>
                    </a:lnTo>
                    <a:lnTo>
                      <a:pt x="7" y="36"/>
                    </a:lnTo>
                    <a:lnTo>
                      <a:pt x="14" y="36"/>
                    </a:lnTo>
                    <a:lnTo>
                      <a:pt x="16" y="34"/>
                    </a:lnTo>
                    <a:lnTo>
                      <a:pt x="18" y="34"/>
                    </a:lnTo>
                    <a:lnTo>
                      <a:pt x="27" y="34"/>
                    </a:lnTo>
                    <a:lnTo>
                      <a:pt x="31" y="38"/>
                    </a:lnTo>
                    <a:lnTo>
                      <a:pt x="31" y="40"/>
                    </a:lnTo>
                    <a:lnTo>
                      <a:pt x="36" y="40"/>
                    </a:lnTo>
                    <a:lnTo>
                      <a:pt x="40" y="45"/>
                    </a:lnTo>
                    <a:lnTo>
                      <a:pt x="47" y="43"/>
                    </a:lnTo>
                    <a:lnTo>
                      <a:pt x="47" y="40"/>
                    </a:lnTo>
                    <a:lnTo>
                      <a:pt x="49" y="38"/>
                    </a:lnTo>
                    <a:lnTo>
                      <a:pt x="49" y="36"/>
                    </a:lnTo>
                    <a:lnTo>
                      <a:pt x="53" y="34"/>
                    </a:lnTo>
                    <a:lnTo>
                      <a:pt x="56" y="32"/>
                    </a:lnTo>
                    <a:lnTo>
                      <a:pt x="49" y="22"/>
                    </a:lnTo>
                    <a:lnTo>
                      <a:pt x="51" y="20"/>
                    </a:lnTo>
                    <a:lnTo>
                      <a:pt x="51" y="18"/>
                    </a:lnTo>
                    <a:lnTo>
                      <a:pt x="53" y="16"/>
                    </a:lnTo>
                    <a:lnTo>
                      <a:pt x="58"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0" name="Freeform 1164"/>
              <p:cNvSpPr>
                <a:spLocks/>
              </p:cNvSpPr>
              <p:nvPr/>
            </p:nvSpPr>
            <p:spPr bwMode="auto">
              <a:xfrm>
                <a:off x="3049" y="1420"/>
                <a:ext cx="64" cy="45"/>
              </a:xfrm>
              <a:custGeom>
                <a:avLst/>
                <a:gdLst>
                  <a:gd name="T0" fmla="*/ 58 w 64"/>
                  <a:gd name="T1" fmla="*/ 16 h 45"/>
                  <a:gd name="T2" fmla="*/ 62 w 64"/>
                  <a:gd name="T3" fmla="*/ 12 h 45"/>
                  <a:gd name="T4" fmla="*/ 64 w 64"/>
                  <a:gd name="T5" fmla="*/ 8 h 45"/>
                  <a:gd name="T6" fmla="*/ 62 w 64"/>
                  <a:gd name="T7" fmla="*/ 4 h 45"/>
                  <a:gd name="T8" fmla="*/ 62 w 64"/>
                  <a:gd name="T9" fmla="*/ 2 h 45"/>
                  <a:gd name="T10" fmla="*/ 60 w 64"/>
                  <a:gd name="T11" fmla="*/ 6 h 45"/>
                  <a:gd name="T12" fmla="*/ 53 w 64"/>
                  <a:gd name="T13" fmla="*/ 6 h 45"/>
                  <a:gd name="T14" fmla="*/ 47 w 64"/>
                  <a:gd name="T15" fmla="*/ 4 h 45"/>
                  <a:gd name="T16" fmla="*/ 38 w 64"/>
                  <a:gd name="T17" fmla="*/ 2 h 45"/>
                  <a:gd name="T18" fmla="*/ 31 w 64"/>
                  <a:gd name="T19" fmla="*/ 0 h 45"/>
                  <a:gd name="T20" fmla="*/ 27 w 64"/>
                  <a:gd name="T21" fmla="*/ 2 h 45"/>
                  <a:gd name="T22" fmla="*/ 27 w 64"/>
                  <a:gd name="T23" fmla="*/ 4 h 45"/>
                  <a:gd name="T24" fmla="*/ 20 w 64"/>
                  <a:gd name="T25" fmla="*/ 4 h 45"/>
                  <a:gd name="T26" fmla="*/ 16 w 64"/>
                  <a:gd name="T27" fmla="*/ 4 h 45"/>
                  <a:gd name="T28" fmla="*/ 0 w 64"/>
                  <a:gd name="T29" fmla="*/ 10 h 45"/>
                  <a:gd name="T30" fmla="*/ 0 w 64"/>
                  <a:gd name="T31" fmla="*/ 26 h 45"/>
                  <a:gd name="T32" fmla="*/ 7 w 64"/>
                  <a:gd name="T33" fmla="*/ 28 h 45"/>
                  <a:gd name="T34" fmla="*/ 7 w 64"/>
                  <a:gd name="T35" fmla="*/ 36 h 45"/>
                  <a:gd name="T36" fmla="*/ 14 w 64"/>
                  <a:gd name="T37" fmla="*/ 36 h 45"/>
                  <a:gd name="T38" fmla="*/ 16 w 64"/>
                  <a:gd name="T39" fmla="*/ 34 h 45"/>
                  <a:gd name="T40" fmla="*/ 18 w 64"/>
                  <a:gd name="T41" fmla="*/ 34 h 45"/>
                  <a:gd name="T42" fmla="*/ 27 w 64"/>
                  <a:gd name="T43" fmla="*/ 34 h 45"/>
                  <a:gd name="T44" fmla="*/ 31 w 64"/>
                  <a:gd name="T45" fmla="*/ 38 h 45"/>
                  <a:gd name="T46" fmla="*/ 31 w 64"/>
                  <a:gd name="T47" fmla="*/ 40 h 45"/>
                  <a:gd name="T48" fmla="*/ 36 w 64"/>
                  <a:gd name="T49" fmla="*/ 40 h 45"/>
                  <a:gd name="T50" fmla="*/ 40 w 64"/>
                  <a:gd name="T51" fmla="*/ 45 h 45"/>
                  <a:gd name="T52" fmla="*/ 47 w 64"/>
                  <a:gd name="T53" fmla="*/ 43 h 45"/>
                  <a:gd name="T54" fmla="*/ 47 w 64"/>
                  <a:gd name="T55" fmla="*/ 40 h 45"/>
                  <a:gd name="T56" fmla="*/ 49 w 64"/>
                  <a:gd name="T57" fmla="*/ 38 h 45"/>
                  <a:gd name="T58" fmla="*/ 49 w 64"/>
                  <a:gd name="T59" fmla="*/ 36 h 45"/>
                  <a:gd name="T60" fmla="*/ 53 w 64"/>
                  <a:gd name="T61" fmla="*/ 34 h 45"/>
                  <a:gd name="T62" fmla="*/ 56 w 64"/>
                  <a:gd name="T63" fmla="*/ 32 h 45"/>
                  <a:gd name="T64" fmla="*/ 49 w 64"/>
                  <a:gd name="T65" fmla="*/ 22 h 45"/>
                  <a:gd name="T66" fmla="*/ 51 w 64"/>
                  <a:gd name="T67" fmla="*/ 20 h 45"/>
                  <a:gd name="T68" fmla="*/ 51 w 64"/>
                  <a:gd name="T69" fmla="*/ 18 h 45"/>
                  <a:gd name="T70" fmla="*/ 53 w 64"/>
                  <a:gd name="T71" fmla="*/ 16 h 45"/>
                  <a:gd name="T72" fmla="*/ 58 w 64"/>
                  <a:gd name="T73"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45">
                    <a:moveTo>
                      <a:pt x="58" y="16"/>
                    </a:moveTo>
                    <a:lnTo>
                      <a:pt x="62" y="12"/>
                    </a:lnTo>
                    <a:lnTo>
                      <a:pt x="64" y="8"/>
                    </a:lnTo>
                    <a:lnTo>
                      <a:pt x="62" y="4"/>
                    </a:lnTo>
                    <a:lnTo>
                      <a:pt x="62" y="2"/>
                    </a:lnTo>
                    <a:lnTo>
                      <a:pt x="60" y="6"/>
                    </a:lnTo>
                    <a:lnTo>
                      <a:pt x="53" y="6"/>
                    </a:lnTo>
                    <a:lnTo>
                      <a:pt x="47" y="4"/>
                    </a:lnTo>
                    <a:lnTo>
                      <a:pt x="38" y="2"/>
                    </a:lnTo>
                    <a:lnTo>
                      <a:pt x="31" y="0"/>
                    </a:lnTo>
                    <a:lnTo>
                      <a:pt x="27" y="2"/>
                    </a:lnTo>
                    <a:lnTo>
                      <a:pt x="27" y="4"/>
                    </a:lnTo>
                    <a:lnTo>
                      <a:pt x="20" y="4"/>
                    </a:lnTo>
                    <a:lnTo>
                      <a:pt x="16" y="4"/>
                    </a:lnTo>
                    <a:lnTo>
                      <a:pt x="0" y="10"/>
                    </a:lnTo>
                    <a:lnTo>
                      <a:pt x="0" y="26"/>
                    </a:lnTo>
                    <a:lnTo>
                      <a:pt x="7" y="28"/>
                    </a:lnTo>
                    <a:lnTo>
                      <a:pt x="7" y="36"/>
                    </a:lnTo>
                    <a:lnTo>
                      <a:pt x="14" y="36"/>
                    </a:lnTo>
                    <a:lnTo>
                      <a:pt x="16" y="34"/>
                    </a:lnTo>
                    <a:lnTo>
                      <a:pt x="18" y="34"/>
                    </a:lnTo>
                    <a:lnTo>
                      <a:pt x="27" y="34"/>
                    </a:lnTo>
                    <a:lnTo>
                      <a:pt x="31" y="38"/>
                    </a:lnTo>
                    <a:lnTo>
                      <a:pt x="31" y="40"/>
                    </a:lnTo>
                    <a:lnTo>
                      <a:pt x="36" y="40"/>
                    </a:lnTo>
                    <a:lnTo>
                      <a:pt x="40" y="45"/>
                    </a:lnTo>
                    <a:lnTo>
                      <a:pt x="47" y="43"/>
                    </a:lnTo>
                    <a:lnTo>
                      <a:pt x="47" y="40"/>
                    </a:lnTo>
                    <a:lnTo>
                      <a:pt x="49" y="38"/>
                    </a:lnTo>
                    <a:lnTo>
                      <a:pt x="49" y="36"/>
                    </a:lnTo>
                    <a:lnTo>
                      <a:pt x="53" y="34"/>
                    </a:lnTo>
                    <a:lnTo>
                      <a:pt x="56" y="32"/>
                    </a:lnTo>
                    <a:lnTo>
                      <a:pt x="49" y="22"/>
                    </a:lnTo>
                    <a:lnTo>
                      <a:pt x="51" y="20"/>
                    </a:lnTo>
                    <a:lnTo>
                      <a:pt x="51" y="18"/>
                    </a:lnTo>
                    <a:lnTo>
                      <a:pt x="53" y="16"/>
                    </a:lnTo>
                    <a:lnTo>
                      <a:pt x="58" y="1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3" name="Group 1168"/>
            <p:cNvGrpSpPr>
              <a:grpSpLocks/>
            </p:cNvGrpSpPr>
            <p:nvPr/>
          </p:nvGrpSpPr>
          <p:grpSpPr bwMode="auto">
            <a:xfrm>
              <a:off x="3228" y="2139"/>
              <a:ext cx="94" cy="96"/>
              <a:chOff x="3228" y="2139"/>
              <a:chExt cx="94" cy="96"/>
            </a:xfrm>
            <a:grpFill/>
          </p:grpSpPr>
          <p:sp>
            <p:nvSpPr>
              <p:cNvPr id="2697" name="Freeform 1166"/>
              <p:cNvSpPr>
                <a:spLocks/>
              </p:cNvSpPr>
              <p:nvPr/>
            </p:nvSpPr>
            <p:spPr bwMode="auto">
              <a:xfrm>
                <a:off x="3228" y="2139"/>
                <a:ext cx="94" cy="96"/>
              </a:xfrm>
              <a:custGeom>
                <a:avLst/>
                <a:gdLst>
                  <a:gd name="T0" fmla="*/ 31 w 94"/>
                  <a:gd name="T1" fmla="*/ 0 h 96"/>
                  <a:gd name="T2" fmla="*/ 27 w 94"/>
                  <a:gd name="T3" fmla="*/ 6 h 96"/>
                  <a:gd name="T4" fmla="*/ 18 w 94"/>
                  <a:gd name="T5" fmla="*/ 6 h 96"/>
                  <a:gd name="T6" fmla="*/ 16 w 94"/>
                  <a:gd name="T7" fmla="*/ 8 h 96"/>
                  <a:gd name="T8" fmla="*/ 11 w 94"/>
                  <a:gd name="T9" fmla="*/ 10 h 96"/>
                  <a:gd name="T10" fmla="*/ 9 w 94"/>
                  <a:gd name="T11" fmla="*/ 14 h 96"/>
                  <a:gd name="T12" fmla="*/ 9 w 94"/>
                  <a:gd name="T13" fmla="*/ 16 h 96"/>
                  <a:gd name="T14" fmla="*/ 7 w 94"/>
                  <a:gd name="T15" fmla="*/ 16 h 96"/>
                  <a:gd name="T16" fmla="*/ 7 w 94"/>
                  <a:gd name="T17" fmla="*/ 18 h 96"/>
                  <a:gd name="T18" fmla="*/ 7 w 94"/>
                  <a:gd name="T19" fmla="*/ 22 h 96"/>
                  <a:gd name="T20" fmla="*/ 5 w 94"/>
                  <a:gd name="T21" fmla="*/ 32 h 96"/>
                  <a:gd name="T22" fmla="*/ 5 w 94"/>
                  <a:gd name="T23" fmla="*/ 38 h 96"/>
                  <a:gd name="T24" fmla="*/ 3 w 94"/>
                  <a:gd name="T25" fmla="*/ 44 h 96"/>
                  <a:gd name="T26" fmla="*/ 0 w 94"/>
                  <a:gd name="T27" fmla="*/ 50 h 96"/>
                  <a:gd name="T28" fmla="*/ 0 w 94"/>
                  <a:gd name="T29" fmla="*/ 54 h 96"/>
                  <a:gd name="T30" fmla="*/ 0 w 94"/>
                  <a:gd name="T31" fmla="*/ 62 h 96"/>
                  <a:gd name="T32" fmla="*/ 0 w 94"/>
                  <a:gd name="T33" fmla="*/ 68 h 96"/>
                  <a:gd name="T34" fmla="*/ 9 w 94"/>
                  <a:gd name="T35" fmla="*/ 66 h 96"/>
                  <a:gd name="T36" fmla="*/ 11 w 94"/>
                  <a:gd name="T37" fmla="*/ 66 h 96"/>
                  <a:gd name="T38" fmla="*/ 14 w 94"/>
                  <a:gd name="T39" fmla="*/ 66 h 96"/>
                  <a:gd name="T40" fmla="*/ 16 w 94"/>
                  <a:gd name="T41" fmla="*/ 66 h 96"/>
                  <a:gd name="T42" fmla="*/ 18 w 94"/>
                  <a:gd name="T43" fmla="*/ 70 h 96"/>
                  <a:gd name="T44" fmla="*/ 20 w 94"/>
                  <a:gd name="T45" fmla="*/ 58 h 96"/>
                  <a:gd name="T46" fmla="*/ 23 w 94"/>
                  <a:gd name="T47" fmla="*/ 58 h 96"/>
                  <a:gd name="T48" fmla="*/ 27 w 94"/>
                  <a:gd name="T49" fmla="*/ 58 h 96"/>
                  <a:gd name="T50" fmla="*/ 31 w 94"/>
                  <a:gd name="T51" fmla="*/ 62 h 96"/>
                  <a:gd name="T52" fmla="*/ 34 w 94"/>
                  <a:gd name="T53" fmla="*/ 66 h 96"/>
                  <a:gd name="T54" fmla="*/ 38 w 94"/>
                  <a:gd name="T55" fmla="*/ 64 h 96"/>
                  <a:gd name="T56" fmla="*/ 40 w 94"/>
                  <a:gd name="T57" fmla="*/ 66 h 96"/>
                  <a:gd name="T58" fmla="*/ 43 w 94"/>
                  <a:gd name="T59" fmla="*/ 68 h 96"/>
                  <a:gd name="T60" fmla="*/ 47 w 94"/>
                  <a:gd name="T61" fmla="*/ 70 h 96"/>
                  <a:gd name="T62" fmla="*/ 56 w 94"/>
                  <a:gd name="T63" fmla="*/ 72 h 96"/>
                  <a:gd name="T64" fmla="*/ 60 w 94"/>
                  <a:gd name="T65" fmla="*/ 74 h 96"/>
                  <a:gd name="T66" fmla="*/ 65 w 94"/>
                  <a:gd name="T67" fmla="*/ 80 h 96"/>
                  <a:gd name="T68" fmla="*/ 69 w 94"/>
                  <a:gd name="T69" fmla="*/ 86 h 96"/>
                  <a:gd name="T70" fmla="*/ 72 w 94"/>
                  <a:gd name="T71" fmla="*/ 90 h 96"/>
                  <a:gd name="T72" fmla="*/ 78 w 94"/>
                  <a:gd name="T73" fmla="*/ 94 h 96"/>
                  <a:gd name="T74" fmla="*/ 80 w 94"/>
                  <a:gd name="T75" fmla="*/ 92 h 96"/>
                  <a:gd name="T76" fmla="*/ 85 w 94"/>
                  <a:gd name="T77" fmla="*/ 96 h 96"/>
                  <a:gd name="T78" fmla="*/ 94 w 94"/>
                  <a:gd name="T79" fmla="*/ 92 h 96"/>
                  <a:gd name="T80" fmla="*/ 94 w 94"/>
                  <a:gd name="T81" fmla="*/ 86 h 96"/>
                  <a:gd name="T82" fmla="*/ 85 w 94"/>
                  <a:gd name="T83" fmla="*/ 80 h 96"/>
                  <a:gd name="T84" fmla="*/ 80 w 94"/>
                  <a:gd name="T85" fmla="*/ 78 h 96"/>
                  <a:gd name="T86" fmla="*/ 78 w 94"/>
                  <a:gd name="T87" fmla="*/ 76 h 96"/>
                  <a:gd name="T88" fmla="*/ 78 w 94"/>
                  <a:gd name="T89" fmla="*/ 70 h 96"/>
                  <a:gd name="T90" fmla="*/ 78 w 94"/>
                  <a:gd name="T91" fmla="*/ 68 h 96"/>
                  <a:gd name="T92" fmla="*/ 76 w 94"/>
                  <a:gd name="T93" fmla="*/ 66 h 96"/>
                  <a:gd name="T94" fmla="*/ 72 w 94"/>
                  <a:gd name="T95" fmla="*/ 64 h 96"/>
                  <a:gd name="T96" fmla="*/ 65 w 94"/>
                  <a:gd name="T97" fmla="*/ 62 h 96"/>
                  <a:gd name="T98" fmla="*/ 65 w 94"/>
                  <a:gd name="T99" fmla="*/ 56 h 96"/>
                  <a:gd name="T100" fmla="*/ 63 w 94"/>
                  <a:gd name="T101" fmla="*/ 50 h 96"/>
                  <a:gd name="T102" fmla="*/ 58 w 94"/>
                  <a:gd name="T103" fmla="*/ 50 h 96"/>
                  <a:gd name="T104" fmla="*/ 56 w 94"/>
                  <a:gd name="T105" fmla="*/ 50 h 96"/>
                  <a:gd name="T106" fmla="*/ 52 w 94"/>
                  <a:gd name="T107" fmla="*/ 46 h 96"/>
                  <a:gd name="T108" fmla="*/ 47 w 94"/>
                  <a:gd name="T109" fmla="*/ 40 h 96"/>
                  <a:gd name="T110" fmla="*/ 45 w 94"/>
                  <a:gd name="T111" fmla="*/ 40 h 96"/>
                  <a:gd name="T112" fmla="*/ 43 w 94"/>
                  <a:gd name="T113" fmla="*/ 42 h 96"/>
                  <a:gd name="T114" fmla="*/ 43 w 94"/>
                  <a:gd name="T115" fmla="*/ 40 h 96"/>
                  <a:gd name="T116" fmla="*/ 38 w 94"/>
                  <a:gd name="T117" fmla="*/ 38 h 96"/>
                  <a:gd name="T118" fmla="*/ 36 w 94"/>
                  <a:gd name="T119" fmla="*/ 30 h 96"/>
                  <a:gd name="T120" fmla="*/ 36 w 94"/>
                  <a:gd name="T121" fmla="*/ 18 h 96"/>
                  <a:gd name="T122" fmla="*/ 34 w 94"/>
                  <a:gd name="T123" fmla="*/ 8 h 96"/>
                  <a:gd name="T124" fmla="*/ 31 w 9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96">
                    <a:moveTo>
                      <a:pt x="31" y="0"/>
                    </a:moveTo>
                    <a:lnTo>
                      <a:pt x="27" y="6"/>
                    </a:lnTo>
                    <a:lnTo>
                      <a:pt x="18" y="6"/>
                    </a:lnTo>
                    <a:lnTo>
                      <a:pt x="16" y="8"/>
                    </a:lnTo>
                    <a:lnTo>
                      <a:pt x="11" y="10"/>
                    </a:lnTo>
                    <a:lnTo>
                      <a:pt x="9" y="14"/>
                    </a:lnTo>
                    <a:lnTo>
                      <a:pt x="9" y="16"/>
                    </a:lnTo>
                    <a:lnTo>
                      <a:pt x="7" y="16"/>
                    </a:lnTo>
                    <a:lnTo>
                      <a:pt x="7" y="18"/>
                    </a:lnTo>
                    <a:lnTo>
                      <a:pt x="7" y="22"/>
                    </a:lnTo>
                    <a:lnTo>
                      <a:pt x="5" y="32"/>
                    </a:lnTo>
                    <a:lnTo>
                      <a:pt x="5" y="38"/>
                    </a:lnTo>
                    <a:lnTo>
                      <a:pt x="3" y="44"/>
                    </a:lnTo>
                    <a:lnTo>
                      <a:pt x="0" y="50"/>
                    </a:lnTo>
                    <a:lnTo>
                      <a:pt x="0" y="54"/>
                    </a:lnTo>
                    <a:lnTo>
                      <a:pt x="0" y="62"/>
                    </a:lnTo>
                    <a:lnTo>
                      <a:pt x="0" y="68"/>
                    </a:lnTo>
                    <a:lnTo>
                      <a:pt x="9" y="66"/>
                    </a:lnTo>
                    <a:lnTo>
                      <a:pt x="11" y="66"/>
                    </a:lnTo>
                    <a:lnTo>
                      <a:pt x="14" y="66"/>
                    </a:lnTo>
                    <a:lnTo>
                      <a:pt x="16" y="66"/>
                    </a:lnTo>
                    <a:lnTo>
                      <a:pt x="18" y="70"/>
                    </a:lnTo>
                    <a:lnTo>
                      <a:pt x="20" y="58"/>
                    </a:lnTo>
                    <a:lnTo>
                      <a:pt x="23" y="58"/>
                    </a:lnTo>
                    <a:lnTo>
                      <a:pt x="27" y="58"/>
                    </a:lnTo>
                    <a:lnTo>
                      <a:pt x="31" y="62"/>
                    </a:lnTo>
                    <a:lnTo>
                      <a:pt x="34" y="66"/>
                    </a:lnTo>
                    <a:lnTo>
                      <a:pt x="38" y="64"/>
                    </a:lnTo>
                    <a:lnTo>
                      <a:pt x="40" y="66"/>
                    </a:lnTo>
                    <a:lnTo>
                      <a:pt x="43" y="68"/>
                    </a:lnTo>
                    <a:lnTo>
                      <a:pt x="47" y="70"/>
                    </a:lnTo>
                    <a:lnTo>
                      <a:pt x="56" y="72"/>
                    </a:lnTo>
                    <a:lnTo>
                      <a:pt x="60" y="74"/>
                    </a:lnTo>
                    <a:lnTo>
                      <a:pt x="65" y="80"/>
                    </a:lnTo>
                    <a:lnTo>
                      <a:pt x="69" y="86"/>
                    </a:lnTo>
                    <a:lnTo>
                      <a:pt x="72" y="90"/>
                    </a:lnTo>
                    <a:lnTo>
                      <a:pt x="78" y="94"/>
                    </a:lnTo>
                    <a:lnTo>
                      <a:pt x="80" y="92"/>
                    </a:lnTo>
                    <a:lnTo>
                      <a:pt x="85" y="96"/>
                    </a:lnTo>
                    <a:lnTo>
                      <a:pt x="94" y="92"/>
                    </a:lnTo>
                    <a:lnTo>
                      <a:pt x="94" y="86"/>
                    </a:lnTo>
                    <a:lnTo>
                      <a:pt x="85" y="80"/>
                    </a:lnTo>
                    <a:lnTo>
                      <a:pt x="80" y="78"/>
                    </a:lnTo>
                    <a:lnTo>
                      <a:pt x="78" y="76"/>
                    </a:lnTo>
                    <a:lnTo>
                      <a:pt x="78" y="70"/>
                    </a:lnTo>
                    <a:lnTo>
                      <a:pt x="78" y="68"/>
                    </a:lnTo>
                    <a:lnTo>
                      <a:pt x="76" y="66"/>
                    </a:lnTo>
                    <a:lnTo>
                      <a:pt x="72" y="64"/>
                    </a:lnTo>
                    <a:lnTo>
                      <a:pt x="65" y="62"/>
                    </a:lnTo>
                    <a:lnTo>
                      <a:pt x="65" y="56"/>
                    </a:lnTo>
                    <a:lnTo>
                      <a:pt x="63" y="50"/>
                    </a:lnTo>
                    <a:lnTo>
                      <a:pt x="58" y="50"/>
                    </a:lnTo>
                    <a:lnTo>
                      <a:pt x="56" y="50"/>
                    </a:lnTo>
                    <a:lnTo>
                      <a:pt x="52" y="46"/>
                    </a:lnTo>
                    <a:lnTo>
                      <a:pt x="47" y="40"/>
                    </a:lnTo>
                    <a:lnTo>
                      <a:pt x="45" y="40"/>
                    </a:lnTo>
                    <a:lnTo>
                      <a:pt x="43" y="42"/>
                    </a:lnTo>
                    <a:lnTo>
                      <a:pt x="43" y="40"/>
                    </a:lnTo>
                    <a:lnTo>
                      <a:pt x="38" y="38"/>
                    </a:lnTo>
                    <a:lnTo>
                      <a:pt x="36" y="30"/>
                    </a:lnTo>
                    <a:lnTo>
                      <a:pt x="36" y="18"/>
                    </a:lnTo>
                    <a:lnTo>
                      <a:pt x="34" y="8"/>
                    </a:lnTo>
                    <a:lnTo>
                      <a:pt x="3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8" name="Freeform 1167"/>
              <p:cNvSpPr>
                <a:spLocks/>
              </p:cNvSpPr>
              <p:nvPr/>
            </p:nvSpPr>
            <p:spPr bwMode="auto">
              <a:xfrm>
                <a:off x="3228" y="2139"/>
                <a:ext cx="94" cy="96"/>
              </a:xfrm>
              <a:custGeom>
                <a:avLst/>
                <a:gdLst>
                  <a:gd name="T0" fmla="*/ 31 w 94"/>
                  <a:gd name="T1" fmla="*/ 0 h 96"/>
                  <a:gd name="T2" fmla="*/ 27 w 94"/>
                  <a:gd name="T3" fmla="*/ 6 h 96"/>
                  <a:gd name="T4" fmla="*/ 18 w 94"/>
                  <a:gd name="T5" fmla="*/ 6 h 96"/>
                  <a:gd name="T6" fmla="*/ 16 w 94"/>
                  <a:gd name="T7" fmla="*/ 8 h 96"/>
                  <a:gd name="T8" fmla="*/ 11 w 94"/>
                  <a:gd name="T9" fmla="*/ 10 h 96"/>
                  <a:gd name="T10" fmla="*/ 9 w 94"/>
                  <a:gd name="T11" fmla="*/ 14 h 96"/>
                  <a:gd name="T12" fmla="*/ 9 w 94"/>
                  <a:gd name="T13" fmla="*/ 16 h 96"/>
                  <a:gd name="T14" fmla="*/ 7 w 94"/>
                  <a:gd name="T15" fmla="*/ 16 h 96"/>
                  <a:gd name="T16" fmla="*/ 7 w 94"/>
                  <a:gd name="T17" fmla="*/ 18 h 96"/>
                  <a:gd name="T18" fmla="*/ 7 w 94"/>
                  <a:gd name="T19" fmla="*/ 22 h 96"/>
                  <a:gd name="T20" fmla="*/ 5 w 94"/>
                  <a:gd name="T21" fmla="*/ 32 h 96"/>
                  <a:gd name="T22" fmla="*/ 5 w 94"/>
                  <a:gd name="T23" fmla="*/ 38 h 96"/>
                  <a:gd name="T24" fmla="*/ 3 w 94"/>
                  <a:gd name="T25" fmla="*/ 44 h 96"/>
                  <a:gd name="T26" fmla="*/ 0 w 94"/>
                  <a:gd name="T27" fmla="*/ 50 h 96"/>
                  <a:gd name="T28" fmla="*/ 0 w 94"/>
                  <a:gd name="T29" fmla="*/ 54 h 96"/>
                  <a:gd name="T30" fmla="*/ 0 w 94"/>
                  <a:gd name="T31" fmla="*/ 62 h 96"/>
                  <a:gd name="T32" fmla="*/ 0 w 94"/>
                  <a:gd name="T33" fmla="*/ 68 h 96"/>
                  <a:gd name="T34" fmla="*/ 9 w 94"/>
                  <a:gd name="T35" fmla="*/ 66 h 96"/>
                  <a:gd name="T36" fmla="*/ 11 w 94"/>
                  <a:gd name="T37" fmla="*/ 66 h 96"/>
                  <a:gd name="T38" fmla="*/ 14 w 94"/>
                  <a:gd name="T39" fmla="*/ 66 h 96"/>
                  <a:gd name="T40" fmla="*/ 16 w 94"/>
                  <a:gd name="T41" fmla="*/ 66 h 96"/>
                  <a:gd name="T42" fmla="*/ 18 w 94"/>
                  <a:gd name="T43" fmla="*/ 70 h 96"/>
                  <a:gd name="T44" fmla="*/ 20 w 94"/>
                  <a:gd name="T45" fmla="*/ 58 h 96"/>
                  <a:gd name="T46" fmla="*/ 23 w 94"/>
                  <a:gd name="T47" fmla="*/ 58 h 96"/>
                  <a:gd name="T48" fmla="*/ 27 w 94"/>
                  <a:gd name="T49" fmla="*/ 58 h 96"/>
                  <a:gd name="T50" fmla="*/ 31 w 94"/>
                  <a:gd name="T51" fmla="*/ 62 h 96"/>
                  <a:gd name="T52" fmla="*/ 34 w 94"/>
                  <a:gd name="T53" fmla="*/ 66 h 96"/>
                  <a:gd name="T54" fmla="*/ 38 w 94"/>
                  <a:gd name="T55" fmla="*/ 64 h 96"/>
                  <a:gd name="T56" fmla="*/ 40 w 94"/>
                  <a:gd name="T57" fmla="*/ 66 h 96"/>
                  <a:gd name="T58" fmla="*/ 43 w 94"/>
                  <a:gd name="T59" fmla="*/ 68 h 96"/>
                  <a:gd name="T60" fmla="*/ 47 w 94"/>
                  <a:gd name="T61" fmla="*/ 70 h 96"/>
                  <a:gd name="T62" fmla="*/ 56 w 94"/>
                  <a:gd name="T63" fmla="*/ 72 h 96"/>
                  <a:gd name="T64" fmla="*/ 60 w 94"/>
                  <a:gd name="T65" fmla="*/ 74 h 96"/>
                  <a:gd name="T66" fmla="*/ 65 w 94"/>
                  <a:gd name="T67" fmla="*/ 80 h 96"/>
                  <a:gd name="T68" fmla="*/ 69 w 94"/>
                  <a:gd name="T69" fmla="*/ 86 h 96"/>
                  <a:gd name="T70" fmla="*/ 72 w 94"/>
                  <a:gd name="T71" fmla="*/ 90 h 96"/>
                  <a:gd name="T72" fmla="*/ 78 w 94"/>
                  <a:gd name="T73" fmla="*/ 94 h 96"/>
                  <a:gd name="T74" fmla="*/ 80 w 94"/>
                  <a:gd name="T75" fmla="*/ 92 h 96"/>
                  <a:gd name="T76" fmla="*/ 85 w 94"/>
                  <a:gd name="T77" fmla="*/ 96 h 96"/>
                  <a:gd name="T78" fmla="*/ 94 w 94"/>
                  <a:gd name="T79" fmla="*/ 92 h 96"/>
                  <a:gd name="T80" fmla="*/ 94 w 94"/>
                  <a:gd name="T81" fmla="*/ 86 h 96"/>
                  <a:gd name="T82" fmla="*/ 85 w 94"/>
                  <a:gd name="T83" fmla="*/ 80 h 96"/>
                  <a:gd name="T84" fmla="*/ 80 w 94"/>
                  <a:gd name="T85" fmla="*/ 78 h 96"/>
                  <a:gd name="T86" fmla="*/ 78 w 94"/>
                  <a:gd name="T87" fmla="*/ 76 h 96"/>
                  <a:gd name="T88" fmla="*/ 78 w 94"/>
                  <a:gd name="T89" fmla="*/ 70 h 96"/>
                  <a:gd name="T90" fmla="*/ 78 w 94"/>
                  <a:gd name="T91" fmla="*/ 68 h 96"/>
                  <a:gd name="T92" fmla="*/ 76 w 94"/>
                  <a:gd name="T93" fmla="*/ 66 h 96"/>
                  <a:gd name="T94" fmla="*/ 72 w 94"/>
                  <a:gd name="T95" fmla="*/ 64 h 96"/>
                  <a:gd name="T96" fmla="*/ 65 w 94"/>
                  <a:gd name="T97" fmla="*/ 62 h 96"/>
                  <a:gd name="T98" fmla="*/ 65 w 94"/>
                  <a:gd name="T99" fmla="*/ 56 h 96"/>
                  <a:gd name="T100" fmla="*/ 63 w 94"/>
                  <a:gd name="T101" fmla="*/ 50 h 96"/>
                  <a:gd name="T102" fmla="*/ 58 w 94"/>
                  <a:gd name="T103" fmla="*/ 50 h 96"/>
                  <a:gd name="T104" fmla="*/ 56 w 94"/>
                  <a:gd name="T105" fmla="*/ 50 h 96"/>
                  <a:gd name="T106" fmla="*/ 52 w 94"/>
                  <a:gd name="T107" fmla="*/ 46 h 96"/>
                  <a:gd name="T108" fmla="*/ 47 w 94"/>
                  <a:gd name="T109" fmla="*/ 40 h 96"/>
                  <a:gd name="T110" fmla="*/ 45 w 94"/>
                  <a:gd name="T111" fmla="*/ 40 h 96"/>
                  <a:gd name="T112" fmla="*/ 43 w 94"/>
                  <a:gd name="T113" fmla="*/ 42 h 96"/>
                  <a:gd name="T114" fmla="*/ 43 w 94"/>
                  <a:gd name="T115" fmla="*/ 40 h 96"/>
                  <a:gd name="T116" fmla="*/ 38 w 94"/>
                  <a:gd name="T117" fmla="*/ 38 h 96"/>
                  <a:gd name="T118" fmla="*/ 36 w 94"/>
                  <a:gd name="T119" fmla="*/ 30 h 96"/>
                  <a:gd name="T120" fmla="*/ 36 w 94"/>
                  <a:gd name="T121" fmla="*/ 18 h 96"/>
                  <a:gd name="T122" fmla="*/ 34 w 94"/>
                  <a:gd name="T123" fmla="*/ 8 h 96"/>
                  <a:gd name="T124" fmla="*/ 31 w 9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96">
                    <a:moveTo>
                      <a:pt x="31" y="0"/>
                    </a:moveTo>
                    <a:lnTo>
                      <a:pt x="27" y="6"/>
                    </a:lnTo>
                    <a:lnTo>
                      <a:pt x="18" y="6"/>
                    </a:lnTo>
                    <a:lnTo>
                      <a:pt x="16" y="8"/>
                    </a:lnTo>
                    <a:lnTo>
                      <a:pt x="11" y="10"/>
                    </a:lnTo>
                    <a:lnTo>
                      <a:pt x="9" y="14"/>
                    </a:lnTo>
                    <a:lnTo>
                      <a:pt x="9" y="16"/>
                    </a:lnTo>
                    <a:lnTo>
                      <a:pt x="7" y="16"/>
                    </a:lnTo>
                    <a:lnTo>
                      <a:pt x="7" y="18"/>
                    </a:lnTo>
                    <a:lnTo>
                      <a:pt x="7" y="22"/>
                    </a:lnTo>
                    <a:lnTo>
                      <a:pt x="5" y="32"/>
                    </a:lnTo>
                    <a:lnTo>
                      <a:pt x="5" y="38"/>
                    </a:lnTo>
                    <a:lnTo>
                      <a:pt x="3" y="44"/>
                    </a:lnTo>
                    <a:lnTo>
                      <a:pt x="0" y="50"/>
                    </a:lnTo>
                    <a:lnTo>
                      <a:pt x="0" y="54"/>
                    </a:lnTo>
                    <a:lnTo>
                      <a:pt x="0" y="62"/>
                    </a:lnTo>
                    <a:lnTo>
                      <a:pt x="0" y="68"/>
                    </a:lnTo>
                    <a:lnTo>
                      <a:pt x="9" y="66"/>
                    </a:lnTo>
                    <a:lnTo>
                      <a:pt x="11" y="66"/>
                    </a:lnTo>
                    <a:lnTo>
                      <a:pt x="14" y="66"/>
                    </a:lnTo>
                    <a:lnTo>
                      <a:pt x="16" y="66"/>
                    </a:lnTo>
                    <a:lnTo>
                      <a:pt x="18" y="70"/>
                    </a:lnTo>
                    <a:lnTo>
                      <a:pt x="20" y="58"/>
                    </a:lnTo>
                    <a:lnTo>
                      <a:pt x="23" y="58"/>
                    </a:lnTo>
                    <a:lnTo>
                      <a:pt x="27" y="58"/>
                    </a:lnTo>
                    <a:lnTo>
                      <a:pt x="31" y="62"/>
                    </a:lnTo>
                    <a:lnTo>
                      <a:pt x="34" y="66"/>
                    </a:lnTo>
                    <a:lnTo>
                      <a:pt x="38" y="64"/>
                    </a:lnTo>
                    <a:lnTo>
                      <a:pt x="40" y="66"/>
                    </a:lnTo>
                    <a:lnTo>
                      <a:pt x="43" y="68"/>
                    </a:lnTo>
                    <a:lnTo>
                      <a:pt x="47" y="70"/>
                    </a:lnTo>
                    <a:lnTo>
                      <a:pt x="56" y="72"/>
                    </a:lnTo>
                    <a:lnTo>
                      <a:pt x="60" y="74"/>
                    </a:lnTo>
                    <a:lnTo>
                      <a:pt x="65" y="80"/>
                    </a:lnTo>
                    <a:lnTo>
                      <a:pt x="69" y="86"/>
                    </a:lnTo>
                    <a:lnTo>
                      <a:pt x="72" y="90"/>
                    </a:lnTo>
                    <a:lnTo>
                      <a:pt x="78" y="94"/>
                    </a:lnTo>
                    <a:lnTo>
                      <a:pt x="80" y="92"/>
                    </a:lnTo>
                    <a:lnTo>
                      <a:pt x="85" y="96"/>
                    </a:lnTo>
                    <a:lnTo>
                      <a:pt x="94" y="92"/>
                    </a:lnTo>
                    <a:lnTo>
                      <a:pt x="94" y="86"/>
                    </a:lnTo>
                    <a:lnTo>
                      <a:pt x="85" y="80"/>
                    </a:lnTo>
                    <a:lnTo>
                      <a:pt x="80" y="78"/>
                    </a:lnTo>
                    <a:lnTo>
                      <a:pt x="78" y="76"/>
                    </a:lnTo>
                    <a:lnTo>
                      <a:pt x="78" y="70"/>
                    </a:lnTo>
                    <a:lnTo>
                      <a:pt x="78" y="68"/>
                    </a:lnTo>
                    <a:lnTo>
                      <a:pt x="76" y="66"/>
                    </a:lnTo>
                    <a:lnTo>
                      <a:pt x="72" y="64"/>
                    </a:lnTo>
                    <a:lnTo>
                      <a:pt x="65" y="62"/>
                    </a:lnTo>
                    <a:lnTo>
                      <a:pt x="65" y="56"/>
                    </a:lnTo>
                    <a:lnTo>
                      <a:pt x="63" y="50"/>
                    </a:lnTo>
                    <a:lnTo>
                      <a:pt x="58" y="50"/>
                    </a:lnTo>
                    <a:lnTo>
                      <a:pt x="56" y="50"/>
                    </a:lnTo>
                    <a:lnTo>
                      <a:pt x="52" y="46"/>
                    </a:lnTo>
                    <a:lnTo>
                      <a:pt x="47" y="40"/>
                    </a:lnTo>
                    <a:lnTo>
                      <a:pt x="45" y="40"/>
                    </a:lnTo>
                    <a:lnTo>
                      <a:pt x="43" y="42"/>
                    </a:lnTo>
                    <a:lnTo>
                      <a:pt x="43" y="40"/>
                    </a:lnTo>
                    <a:lnTo>
                      <a:pt x="38" y="38"/>
                    </a:lnTo>
                    <a:lnTo>
                      <a:pt x="36" y="30"/>
                    </a:lnTo>
                    <a:lnTo>
                      <a:pt x="36" y="18"/>
                    </a:lnTo>
                    <a:lnTo>
                      <a:pt x="34" y="8"/>
                    </a:lnTo>
                    <a:lnTo>
                      <a:pt x="3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4" name="Group 1172"/>
            <p:cNvGrpSpPr>
              <a:grpSpLocks/>
            </p:cNvGrpSpPr>
            <p:nvPr/>
          </p:nvGrpSpPr>
          <p:grpSpPr bwMode="auto">
            <a:xfrm>
              <a:off x="2828" y="2368"/>
              <a:ext cx="51" cy="36"/>
              <a:chOff x="2828" y="2368"/>
              <a:chExt cx="51" cy="36"/>
            </a:xfrm>
            <a:grpFill/>
          </p:grpSpPr>
          <p:sp>
            <p:nvSpPr>
              <p:cNvPr id="2694" name="Freeform 1169"/>
              <p:cNvSpPr>
                <a:spLocks noEditPoints="1"/>
              </p:cNvSpPr>
              <p:nvPr/>
            </p:nvSpPr>
            <p:spPr bwMode="auto">
              <a:xfrm>
                <a:off x="2828" y="2368"/>
                <a:ext cx="51" cy="36"/>
              </a:xfrm>
              <a:custGeom>
                <a:avLst/>
                <a:gdLst>
                  <a:gd name="T0" fmla="*/ 23 w 51"/>
                  <a:gd name="T1" fmla="*/ 20 h 36"/>
                  <a:gd name="T2" fmla="*/ 23 w 51"/>
                  <a:gd name="T3" fmla="*/ 20 h 36"/>
                  <a:gd name="T4" fmla="*/ 23 w 51"/>
                  <a:gd name="T5" fmla="*/ 30 h 36"/>
                  <a:gd name="T6" fmla="*/ 21 w 51"/>
                  <a:gd name="T7" fmla="*/ 36 h 36"/>
                  <a:gd name="T8" fmla="*/ 51 w 51"/>
                  <a:gd name="T9" fmla="*/ 36 h 36"/>
                  <a:gd name="T10" fmla="*/ 51 w 51"/>
                  <a:gd name="T11" fmla="*/ 20 h 36"/>
                  <a:gd name="T12" fmla="*/ 23 w 51"/>
                  <a:gd name="T13" fmla="*/ 20 h 36"/>
                  <a:gd name="T14" fmla="*/ 4 w 51"/>
                  <a:gd name="T15" fmla="*/ 0 h 36"/>
                  <a:gd name="T16" fmla="*/ 4 w 51"/>
                  <a:gd name="T17" fmla="*/ 0 h 36"/>
                  <a:gd name="T18" fmla="*/ 2 w 51"/>
                  <a:gd name="T19" fmla="*/ 0 h 36"/>
                  <a:gd name="T20" fmla="*/ 0 w 51"/>
                  <a:gd name="T21" fmla="*/ 2 h 36"/>
                  <a:gd name="T22" fmla="*/ 2 w 51"/>
                  <a:gd name="T23" fmla="*/ 4 h 36"/>
                  <a:gd name="T24" fmla="*/ 7 w 51"/>
                  <a:gd name="T25" fmla="*/ 6 h 36"/>
                  <a:gd name="T26" fmla="*/ 7 w 51"/>
                  <a:gd name="T27" fmla="*/ 0 h 36"/>
                  <a:gd name="T28" fmla="*/ 4 w 51"/>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6">
                    <a:moveTo>
                      <a:pt x="23" y="20"/>
                    </a:moveTo>
                    <a:lnTo>
                      <a:pt x="23" y="20"/>
                    </a:lnTo>
                    <a:lnTo>
                      <a:pt x="23" y="30"/>
                    </a:lnTo>
                    <a:lnTo>
                      <a:pt x="21" y="36"/>
                    </a:lnTo>
                    <a:lnTo>
                      <a:pt x="51" y="36"/>
                    </a:lnTo>
                    <a:lnTo>
                      <a:pt x="51" y="20"/>
                    </a:lnTo>
                    <a:lnTo>
                      <a:pt x="23" y="20"/>
                    </a:lnTo>
                    <a:close/>
                    <a:moveTo>
                      <a:pt x="4" y="0"/>
                    </a:moveTo>
                    <a:lnTo>
                      <a:pt x="4" y="0"/>
                    </a:lnTo>
                    <a:lnTo>
                      <a:pt x="2" y="0"/>
                    </a:lnTo>
                    <a:lnTo>
                      <a:pt x="0" y="2"/>
                    </a:lnTo>
                    <a:lnTo>
                      <a:pt x="2" y="4"/>
                    </a:lnTo>
                    <a:lnTo>
                      <a:pt x="7" y="6"/>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5" name="Freeform 1170"/>
              <p:cNvSpPr>
                <a:spLocks/>
              </p:cNvSpPr>
              <p:nvPr/>
            </p:nvSpPr>
            <p:spPr bwMode="auto">
              <a:xfrm>
                <a:off x="2849" y="2388"/>
                <a:ext cx="30" cy="16"/>
              </a:xfrm>
              <a:custGeom>
                <a:avLst/>
                <a:gdLst>
                  <a:gd name="T0" fmla="*/ 2 w 30"/>
                  <a:gd name="T1" fmla="*/ 0 h 16"/>
                  <a:gd name="T2" fmla="*/ 2 w 30"/>
                  <a:gd name="T3" fmla="*/ 0 h 16"/>
                  <a:gd name="T4" fmla="*/ 2 w 30"/>
                  <a:gd name="T5" fmla="*/ 10 h 16"/>
                  <a:gd name="T6" fmla="*/ 0 w 30"/>
                  <a:gd name="T7" fmla="*/ 16 h 16"/>
                  <a:gd name="T8" fmla="*/ 30 w 30"/>
                  <a:gd name="T9" fmla="*/ 16 h 16"/>
                  <a:gd name="T10" fmla="*/ 30 w 30"/>
                  <a:gd name="T11" fmla="*/ 0 h 16"/>
                  <a:gd name="T12" fmla="*/ 2 w 3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2" y="0"/>
                    </a:moveTo>
                    <a:lnTo>
                      <a:pt x="2" y="0"/>
                    </a:lnTo>
                    <a:lnTo>
                      <a:pt x="2" y="10"/>
                    </a:lnTo>
                    <a:lnTo>
                      <a:pt x="0" y="16"/>
                    </a:lnTo>
                    <a:lnTo>
                      <a:pt x="30" y="16"/>
                    </a:lnTo>
                    <a:lnTo>
                      <a:pt x="3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96" name="Freeform 1171"/>
              <p:cNvSpPr>
                <a:spLocks/>
              </p:cNvSpPr>
              <p:nvPr/>
            </p:nvSpPr>
            <p:spPr bwMode="auto">
              <a:xfrm>
                <a:off x="2828" y="2368"/>
                <a:ext cx="7" cy="6"/>
              </a:xfrm>
              <a:custGeom>
                <a:avLst/>
                <a:gdLst>
                  <a:gd name="T0" fmla="*/ 4 w 7"/>
                  <a:gd name="T1" fmla="*/ 0 h 6"/>
                  <a:gd name="T2" fmla="*/ 4 w 7"/>
                  <a:gd name="T3" fmla="*/ 0 h 6"/>
                  <a:gd name="T4" fmla="*/ 2 w 7"/>
                  <a:gd name="T5" fmla="*/ 0 h 6"/>
                  <a:gd name="T6" fmla="*/ 0 w 7"/>
                  <a:gd name="T7" fmla="*/ 2 h 6"/>
                  <a:gd name="T8" fmla="*/ 2 w 7"/>
                  <a:gd name="T9" fmla="*/ 4 h 6"/>
                  <a:gd name="T10" fmla="*/ 7 w 7"/>
                  <a:gd name="T11" fmla="*/ 6 h 6"/>
                  <a:gd name="T12" fmla="*/ 7 w 7"/>
                  <a:gd name="T13" fmla="*/ 0 h 6"/>
                  <a:gd name="T14" fmla="*/ 4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4" y="0"/>
                    </a:moveTo>
                    <a:lnTo>
                      <a:pt x="4" y="0"/>
                    </a:lnTo>
                    <a:lnTo>
                      <a:pt x="2" y="0"/>
                    </a:lnTo>
                    <a:lnTo>
                      <a:pt x="0" y="2"/>
                    </a:lnTo>
                    <a:lnTo>
                      <a:pt x="2" y="4"/>
                    </a:lnTo>
                    <a:lnTo>
                      <a:pt x="7" y="6"/>
                    </a:lnTo>
                    <a:lnTo>
                      <a:pt x="7" y="0"/>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5" name="Group 1175"/>
            <p:cNvGrpSpPr>
              <a:grpSpLocks/>
            </p:cNvGrpSpPr>
            <p:nvPr/>
          </p:nvGrpSpPr>
          <p:grpSpPr bwMode="auto">
            <a:xfrm>
              <a:off x="3295" y="2232"/>
              <a:ext cx="31" cy="29"/>
              <a:chOff x="3295" y="2232"/>
              <a:chExt cx="31" cy="29"/>
            </a:xfrm>
            <a:grpFill/>
          </p:grpSpPr>
          <p:sp>
            <p:nvSpPr>
              <p:cNvPr id="2692" name="Freeform 1173"/>
              <p:cNvSpPr>
                <a:spLocks/>
              </p:cNvSpPr>
              <p:nvPr/>
            </p:nvSpPr>
            <p:spPr bwMode="auto">
              <a:xfrm>
                <a:off x="3295" y="2232"/>
                <a:ext cx="31" cy="29"/>
              </a:xfrm>
              <a:custGeom>
                <a:avLst/>
                <a:gdLst>
                  <a:gd name="T0" fmla="*/ 27 w 31"/>
                  <a:gd name="T1" fmla="*/ 0 h 29"/>
                  <a:gd name="T2" fmla="*/ 27 w 31"/>
                  <a:gd name="T3" fmla="*/ 0 h 29"/>
                  <a:gd name="T4" fmla="*/ 20 w 31"/>
                  <a:gd name="T5" fmla="*/ 7 h 29"/>
                  <a:gd name="T6" fmla="*/ 25 w 31"/>
                  <a:gd name="T7" fmla="*/ 7 h 29"/>
                  <a:gd name="T8" fmla="*/ 31 w 31"/>
                  <a:gd name="T9" fmla="*/ 15 h 29"/>
                  <a:gd name="T10" fmla="*/ 18 w 31"/>
                  <a:gd name="T11" fmla="*/ 29 h 29"/>
                  <a:gd name="T12" fmla="*/ 14 w 31"/>
                  <a:gd name="T13" fmla="*/ 29 h 29"/>
                  <a:gd name="T14" fmla="*/ 9 w 31"/>
                  <a:gd name="T15" fmla="*/ 29 h 29"/>
                  <a:gd name="T16" fmla="*/ 5 w 31"/>
                  <a:gd name="T17" fmla="*/ 29 h 29"/>
                  <a:gd name="T18" fmla="*/ 0 w 31"/>
                  <a:gd name="T19" fmla="*/ 25 h 29"/>
                  <a:gd name="T20" fmla="*/ 0 w 31"/>
                  <a:gd name="T21" fmla="*/ 23 h 29"/>
                  <a:gd name="T22" fmla="*/ 2 w 31"/>
                  <a:gd name="T23" fmla="*/ 21 h 29"/>
                  <a:gd name="T24" fmla="*/ 2 w 31"/>
                  <a:gd name="T25" fmla="*/ 17 h 29"/>
                  <a:gd name="T26" fmla="*/ 2 w 31"/>
                  <a:gd name="T27" fmla="*/ 15 h 29"/>
                  <a:gd name="T28" fmla="*/ 5 w 31"/>
                  <a:gd name="T29" fmla="*/ 11 h 29"/>
                  <a:gd name="T30" fmla="*/ 7 w 31"/>
                  <a:gd name="T31" fmla="*/ 7 h 29"/>
                  <a:gd name="T32" fmla="*/ 11 w 31"/>
                  <a:gd name="T33" fmla="*/ 2 h 29"/>
                  <a:gd name="T34" fmla="*/ 14 w 31"/>
                  <a:gd name="T35" fmla="*/ 0 h 29"/>
                  <a:gd name="T36" fmla="*/ 18 w 31"/>
                  <a:gd name="T37" fmla="*/ 4 h 29"/>
                  <a:gd name="T38" fmla="*/ 27 w 31"/>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9">
                    <a:moveTo>
                      <a:pt x="27" y="0"/>
                    </a:moveTo>
                    <a:lnTo>
                      <a:pt x="27" y="0"/>
                    </a:lnTo>
                    <a:lnTo>
                      <a:pt x="20" y="7"/>
                    </a:lnTo>
                    <a:lnTo>
                      <a:pt x="25" y="7"/>
                    </a:lnTo>
                    <a:lnTo>
                      <a:pt x="31" y="15"/>
                    </a:lnTo>
                    <a:lnTo>
                      <a:pt x="18" y="29"/>
                    </a:lnTo>
                    <a:lnTo>
                      <a:pt x="14" y="29"/>
                    </a:lnTo>
                    <a:lnTo>
                      <a:pt x="9" y="29"/>
                    </a:lnTo>
                    <a:lnTo>
                      <a:pt x="5" y="29"/>
                    </a:lnTo>
                    <a:lnTo>
                      <a:pt x="0" y="25"/>
                    </a:lnTo>
                    <a:lnTo>
                      <a:pt x="0" y="23"/>
                    </a:lnTo>
                    <a:lnTo>
                      <a:pt x="2" y="21"/>
                    </a:lnTo>
                    <a:lnTo>
                      <a:pt x="2" y="17"/>
                    </a:lnTo>
                    <a:lnTo>
                      <a:pt x="2" y="15"/>
                    </a:lnTo>
                    <a:lnTo>
                      <a:pt x="5" y="11"/>
                    </a:lnTo>
                    <a:lnTo>
                      <a:pt x="7" y="7"/>
                    </a:lnTo>
                    <a:lnTo>
                      <a:pt x="11" y="2"/>
                    </a:lnTo>
                    <a:lnTo>
                      <a:pt x="14" y="0"/>
                    </a:lnTo>
                    <a:lnTo>
                      <a:pt x="18" y="4"/>
                    </a:ln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3" name="Freeform 1174"/>
              <p:cNvSpPr>
                <a:spLocks/>
              </p:cNvSpPr>
              <p:nvPr/>
            </p:nvSpPr>
            <p:spPr bwMode="auto">
              <a:xfrm>
                <a:off x="3295" y="2232"/>
                <a:ext cx="31" cy="29"/>
              </a:xfrm>
              <a:custGeom>
                <a:avLst/>
                <a:gdLst>
                  <a:gd name="T0" fmla="*/ 27 w 31"/>
                  <a:gd name="T1" fmla="*/ 0 h 29"/>
                  <a:gd name="T2" fmla="*/ 27 w 31"/>
                  <a:gd name="T3" fmla="*/ 0 h 29"/>
                  <a:gd name="T4" fmla="*/ 20 w 31"/>
                  <a:gd name="T5" fmla="*/ 7 h 29"/>
                  <a:gd name="T6" fmla="*/ 25 w 31"/>
                  <a:gd name="T7" fmla="*/ 7 h 29"/>
                  <a:gd name="T8" fmla="*/ 31 w 31"/>
                  <a:gd name="T9" fmla="*/ 15 h 29"/>
                  <a:gd name="T10" fmla="*/ 18 w 31"/>
                  <a:gd name="T11" fmla="*/ 29 h 29"/>
                  <a:gd name="T12" fmla="*/ 14 w 31"/>
                  <a:gd name="T13" fmla="*/ 29 h 29"/>
                  <a:gd name="T14" fmla="*/ 9 w 31"/>
                  <a:gd name="T15" fmla="*/ 29 h 29"/>
                  <a:gd name="T16" fmla="*/ 5 w 31"/>
                  <a:gd name="T17" fmla="*/ 29 h 29"/>
                  <a:gd name="T18" fmla="*/ 0 w 31"/>
                  <a:gd name="T19" fmla="*/ 25 h 29"/>
                  <a:gd name="T20" fmla="*/ 0 w 31"/>
                  <a:gd name="T21" fmla="*/ 23 h 29"/>
                  <a:gd name="T22" fmla="*/ 2 w 31"/>
                  <a:gd name="T23" fmla="*/ 21 h 29"/>
                  <a:gd name="T24" fmla="*/ 2 w 31"/>
                  <a:gd name="T25" fmla="*/ 17 h 29"/>
                  <a:gd name="T26" fmla="*/ 2 w 31"/>
                  <a:gd name="T27" fmla="*/ 15 h 29"/>
                  <a:gd name="T28" fmla="*/ 5 w 31"/>
                  <a:gd name="T29" fmla="*/ 11 h 29"/>
                  <a:gd name="T30" fmla="*/ 7 w 31"/>
                  <a:gd name="T31" fmla="*/ 7 h 29"/>
                  <a:gd name="T32" fmla="*/ 11 w 31"/>
                  <a:gd name="T33" fmla="*/ 2 h 29"/>
                  <a:gd name="T34" fmla="*/ 14 w 31"/>
                  <a:gd name="T35" fmla="*/ 0 h 29"/>
                  <a:gd name="T36" fmla="*/ 18 w 31"/>
                  <a:gd name="T37" fmla="*/ 4 h 29"/>
                  <a:gd name="T38" fmla="*/ 27 w 31"/>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9">
                    <a:moveTo>
                      <a:pt x="27" y="0"/>
                    </a:moveTo>
                    <a:lnTo>
                      <a:pt x="27" y="0"/>
                    </a:lnTo>
                    <a:lnTo>
                      <a:pt x="20" y="7"/>
                    </a:lnTo>
                    <a:lnTo>
                      <a:pt x="25" y="7"/>
                    </a:lnTo>
                    <a:lnTo>
                      <a:pt x="31" y="15"/>
                    </a:lnTo>
                    <a:lnTo>
                      <a:pt x="18" y="29"/>
                    </a:lnTo>
                    <a:lnTo>
                      <a:pt x="14" y="29"/>
                    </a:lnTo>
                    <a:lnTo>
                      <a:pt x="9" y="29"/>
                    </a:lnTo>
                    <a:lnTo>
                      <a:pt x="5" y="29"/>
                    </a:lnTo>
                    <a:lnTo>
                      <a:pt x="0" y="25"/>
                    </a:lnTo>
                    <a:lnTo>
                      <a:pt x="0" y="23"/>
                    </a:lnTo>
                    <a:lnTo>
                      <a:pt x="2" y="21"/>
                    </a:lnTo>
                    <a:lnTo>
                      <a:pt x="2" y="17"/>
                    </a:lnTo>
                    <a:lnTo>
                      <a:pt x="2" y="15"/>
                    </a:lnTo>
                    <a:lnTo>
                      <a:pt x="5" y="11"/>
                    </a:lnTo>
                    <a:lnTo>
                      <a:pt x="7" y="7"/>
                    </a:lnTo>
                    <a:lnTo>
                      <a:pt x="11" y="2"/>
                    </a:lnTo>
                    <a:lnTo>
                      <a:pt x="14" y="0"/>
                    </a:lnTo>
                    <a:lnTo>
                      <a:pt x="18" y="4"/>
                    </a:lnTo>
                    <a:lnTo>
                      <a:pt x="2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6" name="Group 1180"/>
            <p:cNvGrpSpPr>
              <a:grpSpLocks/>
            </p:cNvGrpSpPr>
            <p:nvPr/>
          </p:nvGrpSpPr>
          <p:grpSpPr bwMode="auto">
            <a:xfrm>
              <a:off x="2828" y="1458"/>
              <a:ext cx="63" cy="71"/>
              <a:chOff x="2828" y="1458"/>
              <a:chExt cx="63" cy="71"/>
            </a:xfrm>
            <a:grpFill/>
          </p:grpSpPr>
          <p:sp>
            <p:nvSpPr>
              <p:cNvPr id="2688" name="Freeform 1176"/>
              <p:cNvSpPr>
                <a:spLocks noEditPoints="1"/>
              </p:cNvSpPr>
              <p:nvPr/>
            </p:nvSpPr>
            <p:spPr bwMode="auto">
              <a:xfrm>
                <a:off x="2828" y="1458"/>
                <a:ext cx="63" cy="71"/>
              </a:xfrm>
              <a:custGeom>
                <a:avLst/>
                <a:gdLst>
                  <a:gd name="T0" fmla="*/ 25 w 63"/>
                  <a:gd name="T1" fmla="*/ 60 h 71"/>
                  <a:gd name="T2" fmla="*/ 29 w 63"/>
                  <a:gd name="T3" fmla="*/ 52 h 71"/>
                  <a:gd name="T4" fmla="*/ 34 w 63"/>
                  <a:gd name="T5" fmla="*/ 58 h 71"/>
                  <a:gd name="T6" fmla="*/ 40 w 63"/>
                  <a:gd name="T7" fmla="*/ 68 h 71"/>
                  <a:gd name="T8" fmla="*/ 34 w 63"/>
                  <a:gd name="T9" fmla="*/ 50 h 71"/>
                  <a:gd name="T10" fmla="*/ 36 w 63"/>
                  <a:gd name="T11" fmla="*/ 34 h 71"/>
                  <a:gd name="T12" fmla="*/ 40 w 63"/>
                  <a:gd name="T13" fmla="*/ 36 h 71"/>
                  <a:gd name="T14" fmla="*/ 36 w 63"/>
                  <a:gd name="T15" fmla="*/ 30 h 71"/>
                  <a:gd name="T16" fmla="*/ 36 w 63"/>
                  <a:gd name="T17" fmla="*/ 16 h 71"/>
                  <a:gd name="T18" fmla="*/ 27 w 63"/>
                  <a:gd name="T19" fmla="*/ 14 h 71"/>
                  <a:gd name="T20" fmla="*/ 36 w 63"/>
                  <a:gd name="T21" fmla="*/ 14 h 71"/>
                  <a:gd name="T22" fmla="*/ 38 w 63"/>
                  <a:gd name="T23" fmla="*/ 4 h 71"/>
                  <a:gd name="T24" fmla="*/ 27 w 63"/>
                  <a:gd name="T25" fmla="*/ 6 h 71"/>
                  <a:gd name="T26" fmla="*/ 22 w 63"/>
                  <a:gd name="T27" fmla="*/ 12 h 71"/>
                  <a:gd name="T28" fmla="*/ 11 w 63"/>
                  <a:gd name="T29" fmla="*/ 12 h 71"/>
                  <a:gd name="T30" fmla="*/ 2 w 63"/>
                  <a:gd name="T31" fmla="*/ 20 h 71"/>
                  <a:gd name="T32" fmla="*/ 7 w 63"/>
                  <a:gd name="T33" fmla="*/ 24 h 71"/>
                  <a:gd name="T34" fmla="*/ 13 w 63"/>
                  <a:gd name="T35" fmla="*/ 18 h 71"/>
                  <a:gd name="T36" fmla="*/ 11 w 63"/>
                  <a:gd name="T37" fmla="*/ 24 h 71"/>
                  <a:gd name="T38" fmla="*/ 16 w 63"/>
                  <a:gd name="T39" fmla="*/ 20 h 71"/>
                  <a:gd name="T40" fmla="*/ 13 w 63"/>
                  <a:gd name="T41" fmla="*/ 16 h 71"/>
                  <a:gd name="T42" fmla="*/ 22 w 63"/>
                  <a:gd name="T43" fmla="*/ 20 h 71"/>
                  <a:gd name="T44" fmla="*/ 20 w 63"/>
                  <a:gd name="T45" fmla="*/ 24 h 71"/>
                  <a:gd name="T46" fmla="*/ 18 w 63"/>
                  <a:gd name="T47" fmla="*/ 22 h 71"/>
                  <a:gd name="T48" fmla="*/ 0 w 63"/>
                  <a:gd name="T49" fmla="*/ 30 h 71"/>
                  <a:gd name="T50" fmla="*/ 2 w 63"/>
                  <a:gd name="T51" fmla="*/ 34 h 71"/>
                  <a:gd name="T52" fmla="*/ 4 w 63"/>
                  <a:gd name="T53" fmla="*/ 38 h 71"/>
                  <a:gd name="T54" fmla="*/ 7 w 63"/>
                  <a:gd name="T55" fmla="*/ 44 h 71"/>
                  <a:gd name="T56" fmla="*/ 11 w 63"/>
                  <a:gd name="T57" fmla="*/ 56 h 71"/>
                  <a:gd name="T58" fmla="*/ 56 w 63"/>
                  <a:gd name="T59" fmla="*/ 62 h 71"/>
                  <a:gd name="T60" fmla="*/ 45 w 63"/>
                  <a:gd name="T61" fmla="*/ 64 h 71"/>
                  <a:gd name="T62" fmla="*/ 47 w 63"/>
                  <a:gd name="T63" fmla="*/ 70 h 71"/>
                  <a:gd name="T64" fmla="*/ 52 w 63"/>
                  <a:gd name="T65" fmla="*/ 71 h 71"/>
                  <a:gd name="T66" fmla="*/ 63 w 63"/>
                  <a:gd name="T67" fmla="*/ 66 h 71"/>
                  <a:gd name="T68" fmla="*/ 61 w 63"/>
                  <a:gd name="T69" fmla="*/ 62 h 71"/>
                  <a:gd name="T70" fmla="*/ 56 w 63"/>
                  <a:gd name="T71" fmla="*/ 36 h 71"/>
                  <a:gd name="T72" fmla="*/ 54 w 63"/>
                  <a:gd name="T73" fmla="*/ 42 h 71"/>
                  <a:gd name="T74" fmla="*/ 47 w 63"/>
                  <a:gd name="T75" fmla="*/ 42 h 71"/>
                  <a:gd name="T76" fmla="*/ 40 w 63"/>
                  <a:gd name="T77" fmla="*/ 48 h 71"/>
                  <a:gd name="T78" fmla="*/ 47 w 63"/>
                  <a:gd name="T79" fmla="*/ 58 h 71"/>
                  <a:gd name="T80" fmla="*/ 52 w 63"/>
                  <a:gd name="T81" fmla="*/ 56 h 71"/>
                  <a:gd name="T82" fmla="*/ 52 w 63"/>
                  <a:gd name="T83" fmla="*/ 60 h 71"/>
                  <a:gd name="T84" fmla="*/ 59 w 63"/>
                  <a:gd name="T85" fmla="*/ 58 h 71"/>
                  <a:gd name="T86" fmla="*/ 63 w 63"/>
                  <a:gd name="T87" fmla="*/ 56 h 71"/>
                  <a:gd name="T88" fmla="*/ 56 w 63"/>
                  <a:gd name="T89"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71">
                    <a:moveTo>
                      <a:pt x="11" y="58"/>
                    </a:moveTo>
                    <a:lnTo>
                      <a:pt x="25" y="60"/>
                    </a:lnTo>
                    <a:lnTo>
                      <a:pt x="27" y="54"/>
                    </a:lnTo>
                    <a:lnTo>
                      <a:pt x="29" y="52"/>
                    </a:lnTo>
                    <a:lnTo>
                      <a:pt x="29" y="56"/>
                    </a:lnTo>
                    <a:lnTo>
                      <a:pt x="34" y="58"/>
                    </a:lnTo>
                    <a:lnTo>
                      <a:pt x="38" y="58"/>
                    </a:lnTo>
                    <a:lnTo>
                      <a:pt x="40" y="68"/>
                    </a:lnTo>
                    <a:lnTo>
                      <a:pt x="38" y="50"/>
                    </a:lnTo>
                    <a:lnTo>
                      <a:pt x="34" y="50"/>
                    </a:lnTo>
                    <a:lnTo>
                      <a:pt x="31" y="50"/>
                    </a:lnTo>
                    <a:lnTo>
                      <a:pt x="36" y="34"/>
                    </a:lnTo>
                    <a:lnTo>
                      <a:pt x="38" y="36"/>
                    </a:lnTo>
                    <a:lnTo>
                      <a:pt x="40" y="36"/>
                    </a:lnTo>
                    <a:lnTo>
                      <a:pt x="40" y="30"/>
                    </a:lnTo>
                    <a:lnTo>
                      <a:pt x="36" y="30"/>
                    </a:lnTo>
                    <a:lnTo>
                      <a:pt x="34" y="24"/>
                    </a:lnTo>
                    <a:lnTo>
                      <a:pt x="36" y="16"/>
                    </a:lnTo>
                    <a:lnTo>
                      <a:pt x="29" y="16"/>
                    </a:lnTo>
                    <a:lnTo>
                      <a:pt x="27" y="14"/>
                    </a:lnTo>
                    <a:lnTo>
                      <a:pt x="34" y="14"/>
                    </a:lnTo>
                    <a:lnTo>
                      <a:pt x="36" y="14"/>
                    </a:lnTo>
                    <a:lnTo>
                      <a:pt x="38" y="10"/>
                    </a:lnTo>
                    <a:lnTo>
                      <a:pt x="38" y="4"/>
                    </a:lnTo>
                    <a:lnTo>
                      <a:pt x="38" y="0"/>
                    </a:lnTo>
                    <a:lnTo>
                      <a:pt x="27" y="6"/>
                    </a:lnTo>
                    <a:lnTo>
                      <a:pt x="25" y="10"/>
                    </a:lnTo>
                    <a:lnTo>
                      <a:pt x="22" y="12"/>
                    </a:lnTo>
                    <a:lnTo>
                      <a:pt x="16" y="14"/>
                    </a:lnTo>
                    <a:lnTo>
                      <a:pt x="11" y="12"/>
                    </a:lnTo>
                    <a:lnTo>
                      <a:pt x="7" y="16"/>
                    </a:lnTo>
                    <a:lnTo>
                      <a:pt x="2" y="20"/>
                    </a:lnTo>
                    <a:lnTo>
                      <a:pt x="4" y="24"/>
                    </a:lnTo>
                    <a:lnTo>
                      <a:pt x="7" y="24"/>
                    </a:lnTo>
                    <a:lnTo>
                      <a:pt x="9" y="18"/>
                    </a:lnTo>
                    <a:lnTo>
                      <a:pt x="13" y="18"/>
                    </a:lnTo>
                    <a:lnTo>
                      <a:pt x="11" y="22"/>
                    </a:lnTo>
                    <a:lnTo>
                      <a:pt x="11" y="24"/>
                    </a:lnTo>
                    <a:lnTo>
                      <a:pt x="13" y="24"/>
                    </a:lnTo>
                    <a:lnTo>
                      <a:pt x="16" y="20"/>
                    </a:lnTo>
                    <a:lnTo>
                      <a:pt x="16" y="18"/>
                    </a:lnTo>
                    <a:lnTo>
                      <a:pt x="13" y="16"/>
                    </a:lnTo>
                    <a:lnTo>
                      <a:pt x="22" y="16"/>
                    </a:lnTo>
                    <a:lnTo>
                      <a:pt x="22" y="20"/>
                    </a:lnTo>
                    <a:lnTo>
                      <a:pt x="22" y="24"/>
                    </a:lnTo>
                    <a:lnTo>
                      <a:pt x="20" y="24"/>
                    </a:lnTo>
                    <a:lnTo>
                      <a:pt x="20" y="22"/>
                    </a:lnTo>
                    <a:lnTo>
                      <a:pt x="18" y="22"/>
                    </a:lnTo>
                    <a:lnTo>
                      <a:pt x="13" y="30"/>
                    </a:lnTo>
                    <a:lnTo>
                      <a:pt x="0" y="30"/>
                    </a:lnTo>
                    <a:lnTo>
                      <a:pt x="2" y="32"/>
                    </a:lnTo>
                    <a:lnTo>
                      <a:pt x="2" y="34"/>
                    </a:lnTo>
                    <a:lnTo>
                      <a:pt x="0" y="38"/>
                    </a:lnTo>
                    <a:lnTo>
                      <a:pt x="4" y="38"/>
                    </a:lnTo>
                    <a:lnTo>
                      <a:pt x="7" y="40"/>
                    </a:lnTo>
                    <a:lnTo>
                      <a:pt x="7" y="44"/>
                    </a:lnTo>
                    <a:lnTo>
                      <a:pt x="4" y="54"/>
                    </a:lnTo>
                    <a:lnTo>
                      <a:pt x="11" y="56"/>
                    </a:lnTo>
                    <a:lnTo>
                      <a:pt x="11" y="58"/>
                    </a:lnTo>
                    <a:close/>
                    <a:moveTo>
                      <a:pt x="56" y="62"/>
                    </a:moveTo>
                    <a:lnTo>
                      <a:pt x="56" y="62"/>
                    </a:lnTo>
                    <a:lnTo>
                      <a:pt x="45" y="64"/>
                    </a:lnTo>
                    <a:lnTo>
                      <a:pt x="47" y="68"/>
                    </a:lnTo>
                    <a:lnTo>
                      <a:pt x="47" y="70"/>
                    </a:lnTo>
                    <a:lnTo>
                      <a:pt x="47" y="71"/>
                    </a:lnTo>
                    <a:lnTo>
                      <a:pt x="52" y="71"/>
                    </a:lnTo>
                    <a:lnTo>
                      <a:pt x="56" y="70"/>
                    </a:lnTo>
                    <a:lnTo>
                      <a:pt x="63" y="66"/>
                    </a:lnTo>
                    <a:lnTo>
                      <a:pt x="63" y="64"/>
                    </a:lnTo>
                    <a:lnTo>
                      <a:pt x="61" y="62"/>
                    </a:lnTo>
                    <a:lnTo>
                      <a:pt x="56" y="62"/>
                    </a:lnTo>
                    <a:close/>
                    <a:moveTo>
                      <a:pt x="56" y="36"/>
                    </a:moveTo>
                    <a:lnTo>
                      <a:pt x="52" y="42"/>
                    </a:lnTo>
                    <a:lnTo>
                      <a:pt x="54" y="42"/>
                    </a:lnTo>
                    <a:lnTo>
                      <a:pt x="54" y="46"/>
                    </a:lnTo>
                    <a:lnTo>
                      <a:pt x="47" y="42"/>
                    </a:lnTo>
                    <a:lnTo>
                      <a:pt x="45" y="44"/>
                    </a:lnTo>
                    <a:lnTo>
                      <a:pt x="40" y="48"/>
                    </a:lnTo>
                    <a:lnTo>
                      <a:pt x="45" y="54"/>
                    </a:lnTo>
                    <a:lnTo>
                      <a:pt x="47" y="58"/>
                    </a:lnTo>
                    <a:lnTo>
                      <a:pt x="49" y="56"/>
                    </a:lnTo>
                    <a:lnTo>
                      <a:pt x="52" y="56"/>
                    </a:lnTo>
                    <a:lnTo>
                      <a:pt x="54" y="58"/>
                    </a:lnTo>
                    <a:lnTo>
                      <a:pt x="52" y="60"/>
                    </a:lnTo>
                    <a:lnTo>
                      <a:pt x="54" y="58"/>
                    </a:lnTo>
                    <a:lnTo>
                      <a:pt x="59" y="58"/>
                    </a:lnTo>
                    <a:lnTo>
                      <a:pt x="56" y="58"/>
                    </a:lnTo>
                    <a:lnTo>
                      <a:pt x="63" y="56"/>
                    </a:lnTo>
                    <a:lnTo>
                      <a:pt x="63" y="36"/>
                    </a:lnTo>
                    <a:lnTo>
                      <a:pt x="56" y="3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9" name="Freeform 1177"/>
              <p:cNvSpPr>
                <a:spLocks/>
              </p:cNvSpPr>
              <p:nvPr/>
            </p:nvSpPr>
            <p:spPr bwMode="auto">
              <a:xfrm>
                <a:off x="2828" y="1458"/>
                <a:ext cx="40" cy="68"/>
              </a:xfrm>
              <a:custGeom>
                <a:avLst/>
                <a:gdLst>
                  <a:gd name="T0" fmla="*/ 11 w 40"/>
                  <a:gd name="T1" fmla="*/ 58 h 68"/>
                  <a:gd name="T2" fmla="*/ 25 w 40"/>
                  <a:gd name="T3" fmla="*/ 60 h 68"/>
                  <a:gd name="T4" fmla="*/ 27 w 40"/>
                  <a:gd name="T5" fmla="*/ 54 h 68"/>
                  <a:gd name="T6" fmla="*/ 29 w 40"/>
                  <a:gd name="T7" fmla="*/ 52 h 68"/>
                  <a:gd name="T8" fmla="*/ 29 w 40"/>
                  <a:gd name="T9" fmla="*/ 56 h 68"/>
                  <a:gd name="T10" fmla="*/ 34 w 40"/>
                  <a:gd name="T11" fmla="*/ 58 h 68"/>
                  <a:gd name="T12" fmla="*/ 38 w 40"/>
                  <a:gd name="T13" fmla="*/ 58 h 68"/>
                  <a:gd name="T14" fmla="*/ 40 w 40"/>
                  <a:gd name="T15" fmla="*/ 68 h 68"/>
                  <a:gd name="T16" fmla="*/ 38 w 40"/>
                  <a:gd name="T17" fmla="*/ 50 h 68"/>
                  <a:gd name="T18" fmla="*/ 34 w 40"/>
                  <a:gd name="T19" fmla="*/ 50 h 68"/>
                  <a:gd name="T20" fmla="*/ 31 w 40"/>
                  <a:gd name="T21" fmla="*/ 50 h 68"/>
                  <a:gd name="T22" fmla="*/ 36 w 40"/>
                  <a:gd name="T23" fmla="*/ 34 h 68"/>
                  <a:gd name="T24" fmla="*/ 38 w 40"/>
                  <a:gd name="T25" fmla="*/ 36 h 68"/>
                  <a:gd name="T26" fmla="*/ 40 w 40"/>
                  <a:gd name="T27" fmla="*/ 36 h 68"/>
                  <a:gd name="T28" fmla="*/ 40 w 40"/>
                  <a:gd name="T29" fmla="*/ 30 h 68"/>
                  <a:gd name="T30" fmla="*/ 36 w 40"/>
                  <a:gd name="T31" fmla="*/ 30 h 68"/>
                  <a:gd name="T32" fmla="*/ 34 w 40"/>
                  <a:gd name="T33" fmla="*/ 24 h 68"/>
                  <a:gd name="T34" fmla="*/ 36 w 40"/>
                  <a:gd name="T35" fmla="*/ 16 h 68"/>
                  <a:gd name="T36" fmla="*/ 29 w 40"/>
                  <a:gd name="T37" fmla="*/ 16 h 68"/>
                  <a:gd name="T38" fmla="*/ 27 w 40"/>
                  <a:gd name="T39" fmla="*/ 14 h 68"/>
                  <a:gd name="T40" fmla="*/ 34 w 40"/>
                  <a:gd name="T41" fmla="*/ 14 h 68"/>
                  <a:gd name="T42" fmla="*/ 36 w 40"/>
                  <a:gd name="T43" fmla="*/ 14 h 68"/>
                  <a:gd name="T44" fmla="*/ 38 w 40"/>
                  <a:gd name="T45" fmla="*/ 10 h 68"/>
                  <a:gd name="T46" fmla="*/ 38 w 40"/>
                  <a:gd name="T47" fmla="*/ 4 h 68"/>
                  <a:gd name="T48" fmla="*/ 38 w 40"/>
                  <a:gd name="T49" fmla="*/ 0 h 68"/>
                  <a:gd name="T50" fmla="*/ 27 w 40"/>
                  <a:gd name="T51" fmla="*/ 6 h 68"/>
                  <a:gd name="T52" fmla="*/ 25 w 40"/>
                  <a:gd name="T53" fmla="*/ 10 h 68"/>
                  <a:gd name="T54" fmla="*/ 22 w 40"/>
                  <a:gd name="T55" fmla="*/ 12 h 68"/>
                  <a:gd name="T56" fmla="*/ 16 w 40"/>
                  <a:gd name="T57" fmla="*/ 14 h 68"/>
                  <a:gd name="T58" fmla="*/ 11 w 40"/>
                  <a:gd name="T59" fmla="*/ 12 h 68"/>
                  <a:gd name="T60" fmla="*/ 7 w 40"/>
                  <a:gd name="T61" fmla="*/ 16 h 68"/>
                  <a:gd name="T62" fmla="*/ 2 w 40"/>
                  <a:gd name="T63" fmla="*/ 20 h 68"/>
                  <a:gd name="T64" fmla="*/ 4 w 40"/>
                  <a:gd name="T65" fmla="*/ 24 h 68"/>
                  <a:gd name="T66" fmla="*/ 7 w 40"/>
                  <a:gd name="T67" fmla="*/ 24 h 68"/>
                  <a:gd name="T68" fmla="*/ 9 w 40"/>
                  <a:gd name="T69" fmla="*/ 18 h 68"/>
                  <a:gd name="T70" fmla="*/ 13 w 40"/>
                  <a:gd name="T71" fmla="*/ 18 h 68"/>
                  <a:gd name="T72" fmla="*/ 11 w 40"/>
                  <a:gd name="T73" fmla="*/ 22 h 68"/>
                  <a:gd name="T74" fmla="*/ 11 w 40"/>
                  <a:gd name="T75" fmla="*/ 24 h 68"/>
                  <a:gd name="T76" fmla="*/ 13 w 40"/>
                  <a:gd name="T77" fmla="*/ 24 h 68"/>
                  <a:gd name="T78" fmla="*/ 16 w 40"/>
                  <a:gd name="T79" fmla="*/ 20 h 68"/>
                  <a:gd name="T80" fmla="*/ 16 w 40"/>
                  <a:gd name="T81" fmla="*/ 18 h 68"/>
                  <a:gd name="T82" fmla="*/ 13 w 40"/>
                  <a:gd name="T83" fmla="*/ 16 h 68"/>
                  <a:gd name="T84" fmla="*/ 22 w 40"/>
                  <a:gd name="T85" fmla="*/ 16 h 68"/>
                  <a:gd name="T86" fmla="*/ 22 w 40"/>
                  <a:gd name="T87" fmla="*/ 20 h 68"/>
                  <a:gd name="T88" fmla="*/ 22 w 40"/>
                  <a:gd name="T89" fmla="*/ 24 h 68"/>
                  <a:gd name="T90" fmla="*/ 20 w 40"/>
                  <a:gd name="T91" fmla="*/ 24 h 68"/>
                  <a:gd name="T92" fmla="*/ 20 w 40"/>
                  <a:gd name="T93" fmla="*/ 22 h 68"/>
                  <a:gd name="T94" fmla="*/ 18 w 40"/>
                  <a:gd name="T95" fmla="*/ 22 h 68"/>
                  <a:gd name="T96" fmla="*/ 13 w 40"/>
                  <a:gd name="T97" fmla="*/ 30 h 68"/>
                  <a:gd name="T98" fmla="*/ 0 w 40"/>
                  <a:gd name="T99" fmla="*/ 30 h 68"/>
                  <a:gd name="T100" fmla="*/ 2 w 40"/>
                  <a:gd name="T101" fmla="*/ 32 h 68"/>
                  <a:gd name="T102" fmla="*/ 2 w 40"/>
                  <a:gd name="T103" fmla="*/ 34 h 68"/>
                  <a:gd name="T104" fmla="*/ 0 w 40"/>
                  <a:gd name="T105" fmla="*/ 38 h 68"/>
                  <a:gd name="T106" fmla="*/ 4 w 40"/>
                  <a:gd name="T107" fmla="*/ 38 h 68"/>
                  <a:gd name="T108" fmla="*/ 7 w 40"/>
                  <a:gd name="T109" fmla="*/ 40 h 68"/>
                  <a:gd name="T110" fmla="*/ 7 w 40"/>
                  <a:gd name="T111" fmla="*/ 44 h 68"/>
                  <a:gd name="T112" fmla="*/ 4 w 40"/>
                  <a:gd name="T113" fmla="*/ 54 h 68"/>
                  <a:gd name="T114" fmla="*/ 11 w 40"/>
                  <a:gd name="T115" fmla="*/ 56 h 68"/>
                  <a:gd name="T116" fmla="*/ 11 w 40"/>
                  <a:gd name="T117" fmla="*/ 5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68">
                    <a:moveTo>
                      <a:pt x="11" y="58"/>
                    </a:moveTo>
                    <a:lnTo>
                      <a:pt x="25" y="60"/>
                    </a:lnTo>
                    <a:lnTo>
                      <a:pt x="27" y="54"/>
                    </a:lnTo>
                    <a:lnTo>
                      <a:pt x="29" y="52"/>
                    </a:lnTo>
                    <a:lnTo>
                      <a:pt x="29" y="56"/>
                    </a:lnTo>
                    <a:lnTo>
                      <a:pt x="34" y="58"/>
                    </a:lnTo>
                    <a:lnTo>
                      <a:pt x="38" y="58"/>
                    </a:lnTo>
                    <a:lnTo>
                      <a:pt x="40" y="68"/>
                    </a:lnTo>
                    <a:lnTo>
                      <a:pt x="38" y="50"/>
                    </a:lnTo>
                    <a:lnTo>
                      <a:pt x="34" y="50"/>
                    </a:lnTo>
                    <a:lnTo>
                      <a:pt x="31" y="50"/>
                    </a:lnTo>
                    <a:lnTo>
                      <a:pt x="36" y="34"/>
                    </a:lnTo>
                    <a:lnTo>
                      <a:pt x="38" y="36"/>
                    </a:lnTo>
                    <a:lnTo>
                      <a:pt x="40" y="36"/>
                    </a:lnTo>
                    <a:lnTo>
                      <a:pt x="40" y="30"/>
                    </a:lnTo>
                    <a:lnTo>
                      <a:pt x="36" y="30"/>
                    </a:lnTo>
                    <a:lnTo>
                      <a:pt x="34" y="24"/>
                    </a:lnTo>
                    <a:lnTo>
                      <a:pt x="36" y="16"/>
                    </a:lnTo>
                    <a:lnTo>
                      <a:pt x="29" y="16"/>
                    </a:lnTo>
                    <a:lnTo>
                      <a:pt x="27" y="14"/>
                    </a:lnTo>
                    <a:lnTo>
                      <a:pt x="34" y="14"/>
                    </a:lnTo>
                    <a:lnTo>
                      <a:pt x="36" y="14"/>
                    </a:lnTo>
                    <a:lnTo>
                      <a:pt x="38" y="10"/>
                    </a:lnTo>
                    <a:lnTo>
                      <a:pt x="38" y="4"/>
                    </a:lnTo>
                    <a:lnTo>
                      <a:pt x="38" y="0"/>
                    </a:lnTo>
                    <a:lnTo>
                      <a:pt x="27" y="6"/>
                    </a:lnTo>
                    <a:lnTo>
                      <a:pt x="25" y="10"/>
                    </a:lnTo>
                    <a:lnTo>
                      <a:pt x="22" y="12"/>
                    </a:lnTo>
                    <a:lnTo>
                      <a:pt x="16" y="14"/>
                    </a:lnTo>
                    <a:lnTo>
                      <a:pt x="11" y="12"/>
                    </a:lnTo>
                    <a:lnTo>
                      <a:pt x="7" y="16"/>
                    </a:lnTo>
                    <a:lnTo>
                      <a:pt x="2" y="20"/>
                    </a:lnTo>
                    <a:lnTo>
                      <a:pt x="4" y="24"/>
                    </a:lnTo>
                    <a:lnTo>
                      <a:pt x="7" y="24"/>
                    </a:lnTo>
                    <a:lnTo>
                      <a:pt x="9" y="18"/>
                    </a:lnTo>
                    <a:lnTo>
                      <a:pt x="13" y="18"/>
                    </a:lnTo>
                    <a:lnTo>
                      <a:pt x="11" y="22"/>
                    </a:lnTo>
                    <a:lnTo>
                      <a:pt x="11" y="24"/>
                    </a:lnTo>
                    <a:lnTo>
                      <a:pt x="13" y="24"/>
                    </a:lnTo>
                    <a:lnTo>
                      <a:pt x="16" y="20"/>
                    </a:lnTo>
                    <a:lnTo>
                      <a:pt x="16" y="18"/>
                    </a:lnTo>
                    <a:lnTo>
                      <a:pt x="13" y="16"/>
                    </a:lnTo>
                    <a:lnTo>
                      <a:pt x="22" y="16"/>
                    </a:lnTo>
                    <a:lnTo>
                      <a:pt x="22" y="20"/>
                    </a:lnTo>
                    <a:lnTo>
                      <a:pt x="22" y="24"/>
                    </a:lnTo>
                    <a:lnTo>
                      <a:pt x="20" y="24"/>
                    </a:lnTo>
                    <a:lnTo>
                      <a:pt x="20" y="22"/>
                    </a:lnTo>
                    <a:lnTo>
                      <a:pt x="18" y="22"/>
                    </a:lnTo>
                    <a:lnTo>
                      <a:pt x="13" y="30"/>
                    </a:lnTo>
                    <a:lnTo>
                      <a:pt x="0" y="30"/>
                    </a:lnTo>
                    <a:lnTo>
                      <a:pt x="2" y="32"/>
                    </a:lnTo>
                    <a:lnTo>
                      <a:pt x="2" y="34"/>
                    </a:lnTo>
                    <a:lnTo>
                      <a:pt x="0" y="38"/>
                    </a:lnTo>
                    <a:lnTo>
                      <a:pt x="4" y="38"/>
                    </a:lnTo>
                    <a:lnTo>
                      <a:pt x="7" y="40"/>
                    </a:lnTo>
                    <a:lnTo>
                      <a:pt x="7" y="44"/>
                    </a:lnTo>
                    <a:lnTo>
                      <a:pt x="4" y="54"/>
                    </a:lnTo>
                    <a:lnTo>
                      <a:pt x="11" y="56"/>
                    </a:lnTo>
                    <a:lnTo>
                      <a:pt x="11" y="5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90" name="Freeform 1178"/>
              <p:cNvSpPr>
                <a:spLocks/>
              </p:cNvSpPr>
              <p:nvPr/>
            </p:nvSpPr>
            <p:spPr bwMode="auto">
              <a:xfrm>
                <a:off x="2873" y="1520"/>
                <a:ext cx="18" cy="9"/>
              </a:xfrm>
              <a:custGeom>
                <a:avLst/>
                <a:gdLst>
                  <a:gd name="T0" fmla="*/ 11 w 18"/>
                  <a:gd name="T1" fmla="*/ 0 h 9"/>
                  <a:gd name="T2" fmla="*/ 11 w 18"/>
                  <a:gd name="T3" fmla="*/ 0 h 9"/>
                  <a:gd name="T4" fmla="*/ 0 w 18"/>
                  <a:gd name="T5" fmla="*/ 2 h 9"/>
                  <a:gd name="T6" fmla="*/ 2 w 18"/>
                  <a:gd name="T7" fmla="*/ 6 h 9"/>
                  <a:gd name="T8" fmla="*/ 2 w 18"/>
                  <a:gd name="T9" fmla="*/ 8 h 9"/>
                  <a:gd name="T10" fmla="*/ 2 w 18"/>
                  <a:gd name="T11" fmla="*/ 9 h 9"/>
                  <a:gd name="T12" fmla="*/ 7 w 18"/>
                  <a:gd name="T13" fmla="*/ 9 h 9"/>
                  <a:gd name="T14" fmla="*/ 11 w 18"/>
                  <a:gd name="T15" fmla="*/ 8 h 9"/>
                  <a:gd name="T16" fmla="*/ 18 w 18"/>
                  <a:gd name="T17" fmla="*/ 4 h 9"/>
                  <a:gd name="T18" fmla="*/ 18 w 18"/>
                  <a:gd name="T19" fmla="*/ 2 h 9"/>
                  <a:gd name="T20" fmla="*/ 16 w 18"/>
                  <a:gd name="T21" fmla="*/ 0 h 9"/>
                  <a:gd name="T22" fmla="*/ 11 w 18"/>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9">
                    <a:moveTo>
                      <a:pt x="11" y="0"/>
                    </a:moveTo>
                    <a:lnTo>
                      <a:pt x="11" y="0"/>
                    </a:lnTo>
                    <a:lnTo>
                      <a:pt x="0" y="2"/>
                    </a:lnTo>
                    <a:lnTo>
                      <a:pt x="2" y="6"/>
                    </a:lnTo>
                    <a:lnTo>
                      <a:pt x="2" y="8"/>
                    </a:lnTo>
                    <a:lnTo>
                      <a:pt x="2" y="9"/>
                    </a:lnTo>
                    <a:lnTo>
                      <a:pt x="7" y="9"/>
                    </a:lnTo>
                    <a:lnTo>
                      <a:pt x="11" y="8"/>
                    </a:lnTo>
                    <a:lnTo>
                      <a:pt x="18" y="4"/>
                    </a:lnTo>
                    <a:lnTo>
                      <a:pt x="18" y="2"/>
                    </a:lnTo>
                    <a:lnTo>
                      <a:pt x="16" y="0"/>
                    </a:lnTo>
                    <a:lnTo>
                      <a:pt x="11"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91" name="Freeform 1179"/>
              <p:cNvSpPr>
                <a:spLocks/>
              </p:cNvSpPr>
              <p:nvPr/>
            </p:nvSpPr>
            <p:spPr bwMode="auto">
              <a:xfrm>
                <a:off x="2868" y="1494"/>
                <a:ext cx="23" cy="24"/>
              </a:xfrm>
              <a:custGeom>
                <a:avLst/>
                <a:gdLst>
                  <a:gd name="T0" fmla="*/ 16 w 23"/>
                  <a:gd name="T1" fmla="*/ 0 h 24"/>
                  <a:gd name="T2" fmla="*/ 12 w 23"/>
                  <a:gd name="T3" fmla="*/ 6 h 24"/>
                  <a:gd name="T4" fmla="*/ 14 w 23"/>
                  <a:gd name="T5" fmla="*/ 6 h 24"/>
                  <a:gd name="T6" fmla="*/ 14 w 23"/>
                  <a:gd name="T7" fmla="*/ 10 h 24"/>
                  <a:gd name="T8" fmla="*/ 7 w 23"/>
                  <a:gd name="T9" fmla="*/ 6 h 24"/>
                  <a:gd name="T10" fmla="*/ 5 w 23"/>
                  <a:gd name="T11" fmla="*/ 8 h 24"/>
                  <a:gd name="T12" fmla="*/ 0 w 23"/>
                  <a:gd name="T13" fmla="*/ 12 h 24"/>
                  <a:gd name="T14" fmla="*/ 5 w 23"/>
                  <a:gd name="T15" fmla="*/ 18 h 24"/>
                  <a:gd name="T16" fmla="*/ 7 w 23"/>
                  <a:gd name="T17" fmla="*/ 22 h 24"/>
                  <a:gd name="T18" fmla="*/ 9 w 23"/>
                  <a:gd name="T19" fmla="*/ 20 h 24"/>
                  <a:gd name="T20" fmla="*/ 12 w 23"/>
                  <a:gd name="T21" fmla="*/ 20 h 24"/>
                  <a:gd name="T22" fmla="*/ 14 w 23"/>
                  <a:gd name="T23" fmla="*/ 22 h 24"/>
                  <a:gd name="T24" fmla="*/ 12 w 23"/>
                  <a:gd name="T25" fmla="*/ 24 h 24"/>
                  <a:gd name="T26" fmla="*/ 14 w 23"/>
                  <a:gd name="T27" fmla="*/ 22 h 24"/>
                  <a:gd name="T28" fmla="*/ 19 w 23"/>
                  <a:gd name="T29" fmla="*/ 22 h 24"/>
                  <a:gd name="T30" fmla="*/ 16 w 23"/>
                  <a:gd name="T31" fmla="*/ 22 h 24"/>
                  <a:gd name="T32" fmla="*/ 23 w 23"/>
                  <a:gd name="T33" fmla="*/ 20 h 24"/>
                  <a:gd name="T34" fmla="*/ 23 w 23"/>
                  <a:gd name="T35" fmla="*/ 0 h 24"/>
                  <a:gd name="T36" fmla="*/ 16 w 23"/>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16" y="0"/>
                    </a:moveTo>
                    <a:lnTo>
                      <a:pt x="12" y="6"/>
                    </a:lnTo>
                    <a:lnTo>
                      <a:pt x="14" y="6"/>
                    </a:lnTo>
                    <a:lnTo>
                      <a:pt x="14" y="10"/>
                    </a:lnTo>
                    <a:lnTo>
                      <a:pt x="7" y="6"/>
                    </a:lnTo>
                    <a:lnTo>
                      <a:pt x="5" y="8"/>
                    </a:lnTo>
                    <a:lnTo>
                      <a:pt x="0" y="12"/>
                    </a:lnTo>
                    <a:lnTo>
                      <a:pt x="5" y="18"/>
                    </a:lnTo>
                    <a:lnTo>
                      <a:pt x="7" y="22"/>
                    </a:lnTo>
                    <a:lnTo>
                      <a:pt x="9" y="20"/>
                    </a:lnTo>
                    <a:lnTo>
                      <a:pt x="12" y="20"/>
                    </a:lnTo>
                    <a:lnTo>
                      <a:pt x="14" y="22"/>
                    </a:lnTo>
                    <a:lnTo>
                      <a:pt x="12" y="24"/>
                    </a:lnTo>
                    <a:lnTo>
                      <a:pt x="14" y="22"/>
                    </a:lnTo>
                    <a:lnTo>
                      <a:pt x="19" y="22"/>
                    </a:lnTo>
                    <a:lnTo>
                      <a:pt x="16" y="22"/>
                    </a:lnTo>
                    <a:lnTo>
                      <a:pt x="23" y="20"/>
                    </a:lnTo>
                    <a:lnTo>
                      <a:pt x="23" y="0"/>
                    </a:lnTo>
                    <a:lnTo>
                      <a:pt x="16"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7" name="Group 1183"/>
            <p:cNvGrpSpPr>
              <a:grpSpLocks/>
            </p:cNvGrpSpPr>
            <p:nvPr/>
          </p:nvGrpSpPr>
          <p:grpSpPr bwMode="auto">
            <a:xfrm>
              <a:off x="2886" y="1588"/>
              <a:ext cx="85" cy="47"/>
              <a:chOff x="2886" y="1588"/>
              <a:chExt cx="85" cy="47"/>
            </a:xfrm>
            <a:grpFill/>
          </p:grpSpPr>
          <p:sp>
            <p:nvSpPr>
              <p:cNvPr id="2686" name="Freeform 1181"/>
              <p:cNvSpPr>
                <a:spLocks/>
              </p:cNvSpPr>
              <p:nvPr/>
            </p:nvSpPr>
            <p:spPr bwMode="auto">
              <a:xfrm>
                <a:off x="2886" y="1588"/>
                <a:ext cx="85" cy="47"/>
              </a:xfrm>
              <a:custGeom>
                <a:avLst/>
                <a:gdLst>
                  <a:gd name="T0" fmla="*/ 67 w 85"/>
                  <a:gd name="T1" fmla="*/ 43 h 47"/>
                  <a:gd name="T2" fmla="*/ 67 w 85"/>
                  <a:gd name="T3" fmla="*/ 43 h 47"/>
                  <a:gd name="T4" fmla="*/ 69 w 85"/>
                  <a:gd name="T5" fmla="*/ 41 h 47"/>
                  <a:gd name="T6" fmla="*/ 72 w 85"/>
                  <a:gd name="T7" fmla="*/ 39 h 47"/>
                  <a:gd name="T8" fmla="*/ 74 w 85"/>
                  <a:gd name="T9" fmla="*/ 37 h 47"/>
                  <a:gd name="T10" fmla="*/ 76 w 85"/>
                  <a:gd name="T11" fmla="*/ 35 h 47"/>
                  <a:gd name="T12" fmla="*/ 76 w 85"/>
                  <a:gd name="T13" fmla="*/ 33 h 47"/>
                  <a:gd name="T14" fmla="*/ 85 w 85"/>
                  <a:gd name="T15" fmla="*/ 29 h 47"/>
                  <a:gd name="T16" fmla="*/ 83 w 85"/>
                  <a:gd name="T17" fmla="*/ 25 h 47"/>
                  <a:gd name="T18" fmla="*/ 81 w 85"/>
                  <a:gd name="T19" fmla="*/ 23 h 47"/>
                  <a:gd name="T20" fmla="*/ 78 w 85"/>
                  <a:gd name="T21" fmla="*/ 23 h 47"/>
                  <a:gd name="T22" fmla="*/ 78 w 85"/>
                  <a:gd name="T23" fmla="*/ 21 h 47"/>
                  <a:gd name="T24" fmla="*/ 76 w 85"/>
                  <a:gd name="T25" fmla="*/ 19 h 47"/>
                  <a:gd name="T26" fmla="*/ 74 w 85"/>
                  <a:gd name="T27" fmla="*/ 17 h 47"/>
                  <a:gd name="T28" fmla="*/ 72 w 85"/>
                  <a:gd name="T29" fmla="*/ 17 h 47"/>
                  <a:gd name="T30" fmla="*/ 67 w 85"/>
                  <a:gd name="T31" fmla="*/ 17 h 47"/>
                  <a:gd name="T32" fmla="*/ 63 w 85"/>
                  <a:gd name="T33" fmla="*/ 15 h 47"/>
                  <a:gd name="T34" fmla="*/ 58 w 85"/>
                  <a:gd name="T35" fmla="*/ 11 h 47"/>
                  <a:gd name="T36" fmla="*/ 56 w 85"/>
                  <a:gd name="T37" fmla="*/ 9 h 47"/>
                  <a:gd name="T38" fmla="*/ 54 w 85"/>
                  <a:gd name="T39" fmla="*/ 9 h 47"/>
                  <a:gd name="T40" fmla="*/ 52 w 85"/>
                  <a:gd name="T41" fmla="*/ 9 h 47"/>
                  <a:gd name="T42" fmla="*/ 49 w 85"/>
                  <a:gd name="T43" fmla="*/ 9 h 47"/>
                  <a:gd name="T44" fmla="*/ 47 w 85"/>
                  <a:gd name="T45" fmla="*/ 7 h 47"/>
                  <a:gd name="T46" fmla="*/ 38 w 85"/>
                  <a:gd name="T47" fmla="*/ 5 h 47"/>
                  <a:gd name="T48" fmla="*/ 34 w 85"/>
                  <a:gd name="T49" fmla="*/ 3 h 47"/>
                  <a:gd name="T50" fmla="*/ 29 w 85"/>
                  <a:gd name="T51" fmla="*/ 0 h 47"/>
                  <a:gd name="T52" fmla="*/ 20 w 85"/>
                  <a:gd name="T53" fmla="*/ 5 h 47"/>
                  <a:gd name="T54" fmla="*/ 14 w 85"/>
                  <a:gd name="T55" fmla="*/ 9 h 47"/>
                  <a:gd name="T56" fmla="*/ 11 w 85"/>
                  <a:gd name="T57" fmla="*/ 11 h 47"/>
                  <a:gd name="T58" fmla="*/ 7 w 85"/>
                  <a:gd name="T59" fmla="*/ 13 h 47"/>
                  <a:gd name="T60" fmla="*/ 3 w 85"/>
                  <a:gd name="T61" fmla="*/ 15 h 47"/>
                  <a:gd name="T62" fmla="*/ 0 w 85"/>
                  <a:gd name="T63" fmla="*/ 15 h 47"/>
                  <a:gd name="T64" fmla="*/ 3 w 85"/>
                  <a:gd name="T65" fmla="*/ 19 h 47"/>
                  <a:gd name="T66" fmla="*/ 5 w 85"/>
                  <a:gd name="T67" fmla="*/ 23 h 47"/>
                  <a:gd name="T68" fmla="*/ 7 w 85"/>
                  <a:gd name="T69" fmla="*/ 27 h 47"/>
                  <a:gd name="T70" fmla="*/ 9 w 85"/>
                  <a:gd name="T71" fmla="*/ 29 h 47"/>
                  <a:gd name="T72" fmla="*/ 11 w 85"/>
                  <a:gd name="T73" fmla="*/ 35 h 47"/>
                  <a:gd name="T74" fmla="*/ 11 w 85"/>
                  <a:gd name="T75" fmla="*/ 37 h 47"/>
                  <a:gd name="T76" fmla="*/ 14 w 85"/>
                  <a:gd name="T77" fmla="*/ 37 h 47"/>
                  <a:gd name="T78" fmla="*/ 16 w 85"/>
                  <a:gd name="T79" fmla="*/ 37 h 47"/>
                  <a:gd name="T80" fmla="*/ 18 w 85"/>
                  <a:gd name="T81" fmla="*/ 39 h 47"/>
                  <a:gd name="T82" fmla="*/ 23 w 85"/>
                  <a:gd name="T83" fmla="*/ 43 h 47"/>
                  <a:gd name="T84" fmla="*/ 27 w 85"/>
                  <a:gd name="T85" fmla="*/ 47 h 47"/>
                  <a:gd name="T86" fmla="*/ 31 w 85"/>
                  <a:gd name="T87" fmla="*/ 47 h 47"/>
                  <a:gd name="T88" fmla="*/ 34 w 85"/>
                  <a:gd name="T89" fmla="*/ 47 h 47"/>
                  <a:gd name="T90" fmla="*/ 36 w 85"/>
                  <a:gd name="T91" fmla="*/ 41 h 47"/>
                  <a:gd name="T92" fmla="*/ 38 w 85"/>
                  <a:gd name="T93" fmla="*/ 39 h 47"/>
                  <a:gd name="T94" fmla="*/ 40 w 85"/>
                  <a:gd name="T95" fmla="*/ 39 h 47"/>
                  <a:gd name="T96" fmla="*/ 45 w 85"/>
                  <a:gd name="T97" fmla="*/ 39 h 47"/>
                  <a:gd name="T98" fmla="*/ 47 w 85"/>
                  <a:gd name="T99" fmla="*/ 41 h 47"/>
                  <a:gd name="T100" fmla="*/ 52 w 85"/>
                  <a:gd name="T101" fmla="*/ 43 h 47"/>
                  <a:gd name="T102" fmla="*/ 56 w 85"/>
                  <a:gd name="T103" fmla="*/ 45 h 47"/>
                  <a:gd name="T104" fmla="*/ 67 w 85"/>
                  <a:gd name="T105"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47">
                    <a:moveTo>
                      <a:pt x="67" y="43"/>
                    </a:moveTo>
                    <a:lnTo>
                      <a:pt x="67" y="43"/>
                    </a:lnTo>
                    <a:lnTo>
                      <a:pt x="69" y="41"/>
                    </a:lnTo>
                    <a:lnTo>
                      <a:pt x="72" y="39"/>
                    </a:lnTo>
                    <a:lnTo>
                      <a:pt x="74" y="37"/>
                    </a:lnTo>
                    <a:lnTo>
                      <a:pt x="76" y="35"/>
                    </a:lnTo>
                    <a:lnTo>
                      <a:pt x="76" y="33"/>
                    </a:lnTo>
                    <a:lnTo>
                      <a:pt x="85" y="29"/>
                    </a:lnTo>
                    <a:lnTo>
                      <a:pt x="83" y="25"/>
                    </a:lnTo>
                    <a:lnTo>
                      <a:pt x="81" y="23"/>
                    </a:lnTo>
                    <a:lnTo>
                      <a:pt x="78" y="23"/>
                    </a:lnTo>
                    <a:lnTo>
                      <a:pt x="78" y="21"/>
                    </a:lnTo>
                    <a:lnTo>
                      <a:pt x="76" y="19"/>
                    </a:lnTo>
                    <a:lnTo>
                      <a:pt x="74" y="17"/>
                    </a:lnTo>
                    <a:lnTo>
                      <a:pt x="72" y="17"/>
                    </a:lnTo>
                    <a:lnTo>
                      <a:pt x="67" y="17"/>
                    </a:lnTo>
                    <a:lnTo>
                      <a:pt x="63" y="15"/>
                    </a:lnTo>
                    <a:lnTo>
                      <a:pt x="58" y="11"/>
                    </a:lnTo>
                    <a:lnTo>
                      <a:pt x="56" y="9"/>
                    </a:lnTo>
                    <a:lnTo>
                      <a:pt x="54" y="9"/>
                    </a:lnTo>
                    <a:lnTo>
                      <a:pt x="52" y="9"/>
                    </a:lnTo>
                    <a:lnTo>
                      <a:pt x="49" y="9"/>
                    </a:lnTo>
                    <a:lnTo>
                      <a:pt x="47" y="7"/>
                    </a:lnTo>
                    <a:lnTo>
                      <a:pt x="38" y="5"/>
                    </a:lnTo>
                    <a:lnTo>
                      <a:pt x="34" y="3"/>
                    </a:lnTo>
                    <a:lnTo>
                      <a:pt x="29" y="0"/>
                    </a:lnTo>
                    <a:lnTo>
                      <a:pt x="20" y="5"/>
                    </a:lnTo>
                    <a:lnTo>
                      <a:pt x="14" y="9"/>
                    </a:lnTo>
                    <a:lnTo>
                      <a:pt x="11" y="11"/>
                    </a:lnTo>
                    <a:lnTo>
                      <a:pt x="7" y="13"/>
                    </a:lnTo>
                    <a:lnTo>
                      <a:pt x="3" y="15"/>
                    </a:lnTo>
                    <a:lnTo>
                      <a:pt x="0" y="15"/>
                    </a:lnTo>
                    <a:lnTo>
                      <a:pt x="3" y="19"/>
                    </a:lnTo>
                    <a:lnTo>
                      <a:pt x="5" y="23"/>
                    </a:lnTo>
                    <a:lnTo>
                      <a:pt x="7" y="27"/>
                    </a:lnTo>
                    <a:lnTo>
                      <a:pt x="9" y="29"/>
                    </a:lnTo>
                    <a:lnTo>
                      <a:pt x="11" y="35"/>
                    </a:lnTo>
                    <a:lnTo>
                      <a:pt x="11" y="37"/>
                    </a:lnTo>
                    <a:lnTo>
                      <a:pt x="14" y="37"/>
                    </a:lnTo>
                    <a:lnTo>
                      <a:pt x="16" y="37"/>
                    </a:lnTo>
                    <a:lnTo>
                      <a:pt x="18" y="39"/>
                    </a:lnTo>
                    <a:lnTo>
                      <a:pt x="23" y="43"/>
                    </a:lnTo>
                    <a:lnTo>
                      <a:pt x="27" y="47"/>
                    </a:lnTo>
                    <a:lnTo>
                      <a:pt x="31" y="47"/>
                    </a:lnTo>
                    <a:lnTo>
                      <a:pt x="34" y="47"/>
                    </a:lnTo>
                    <a:lnTo>
                      <a:pt x="36" y="41"/>
                    </a:lnTo>
                    <a:lnTo>
                      <a:pt x="38" y="39"/>
                    </a:lnTo>
                    <a:lnTo>
                      <a:pt x="40" y="39"/>
                    </a:lnTo>
                    <a:lnTo>
                      <a:pt x="45" y="39"/>
                    </a:lnTo>
                    <a:lnTo>
                      <a:pt x="47" y="41"/>
                    </a:lnTo>
                    <a:lnTo>
                      <a:pt x="52" y="43"/>
                    </a:lnTo>
                    <a:lnTo>
                      <a:pt x="56" y="45"/>
                    </a:lnTo>
                    <a:lnTo>
                      <a:pt x="67" y="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7" name="Freeform 1182"/>
              <p:cNvSpPr>
                <a:spLocks/>
              </p:cNvSpPr>
              <p:nvPr/>
            </p:nvSpPr>
            <p:spPr bwMode="auto">
              <a:xfrm>
                <a:off x="2886" y="1588"/>
                <a:ext cx="85" cy="47"/>
              </a:xfrm>
              <a:custGeom>
                <a:avLst/>
                <a:gdLst>
                  <a:gd name="T0" fmla="*/ 67 w 85"/>
                  <a:gd name="T1" fmla="*/ 43 h 47"/>
                  <a:gd name="T2" fmla="*/ 67 w 85"/>
                  <a:gd name="T3" fmla="*/ 43 h 47"/>
                  <a:gd name="T4" fmla="*/ 69 w 85"/>
                  <a:gd name="T5" fmla="*/ 41 h 47"/>
                  <a:gd name="T6" fmla="*/ 72 w 85"/>
                  <a:gd name="T7" fmla="*/ 39 h 47"/>
                  <a:gd name="T8" fmla="*/ 74 w 85"/>
                  <a:gd name="T9" fmla="*/ 37 h 47"/>
                  <a:gd name="T10" fmla="*/ 76 w 85"/>
                  <a:gd name="T11" fmla="*/ 35 h 47"/>
                  <a:gd name="T12" fmla="*/ 76 w 85"/>
                  <a:gd name="T13" fmla="*/ 33 h 47"/>
                  <a:gd name="T14" fmla="*/ 85 w 85"/>
                  <a:gd name="T15" fmla="*/ 29 h 47"/>
                  <a:gd name="T16" fmla="*/ 83 w 85"/>
                  <a:gd name="T17" fmla="*/ 25 h 47"/>
                  <a:gd name="T18" fmla="*/ 81 w 85"/>
                  <a:gd name="T19" fmla="*/ 23 h 47"/>
                  <a:gd name="T20" fmla="*/ 78 w 85"/>
                  <a:gd name="T21" fmla="*/ 23 h 47"/>
                  <a:gd name="T22" fmla="*/ 78 w 85"/>
                  <a:gd name="T23" fmla="*/ 21 h 47"/>
                  <a:gd name="T24" fmla="*/ 76 w 85"/>
                  <a:gd name="T25" fmla="*/ 19 h 47"/>
                  <a:gd name="T26" fmla="*/ 74 w 85"/>
                  <a:gd name="T27" fmla="*/ 17 h 47"/>
                  <a:gd name="T28" fmla="*/ 72 w 85"/>
                  <a:gd name="T29" fmla="*/ 17 h 47"/>
                  <a:gd name="T30" fmla="*/ 67 w 85"/>
                  <a:gd name="T31" fmla="*/ 17 h 47"/>
                  <a:gd name="T32" fmla="*/ 63 w 85"/>
                  <a:gd name="T33" fmla="*/ 15 h 47"/>
                  <a:gd name="T34" fmla="*/ 58 w 85"/>
                  <a:gd name="T35" fmla="*/ 11 h 47"/>
                  <a:gd name="T36" fmla="*/ 56 w 85"/>
                  <a:gd name="T37" fmla="*/ 9 h 47"/>
                  <a:gd name="T38" fmla="*/ 54 w 85"/>
                  <a:gd name="T39" fmla="*/ 9 h 47"/>
                  <a:gd name="T40" fmla="*/ 52 w 85"/>
                  <a:gd name="T41" fmla="*/ 9 h 47"/>
                  <a:gd name="T42" fmla="*/ 49 w 85"/>
                  <a:gd name="T43" fmla="*/ 9 h 47"/>
                  <a:gd name="T44" fmla="*/ 47 w 85"/>
                  <a:gd name="T45" fmla="*/ 7 h 47"/>
                  <a:gd name="T46" fmla="*/ 38 w 85"/>
                  <a:gd name="T47" fmla="*/ 5 h 47"/>
                  <a:gd name="T48" fmla="*/ 34 w 85"/>
                  <a:gd name="T49" fmla="*/ 3 h 47"/>
                  <a:gd name="T50" fmla="*/ 29 w 85"/>
                  <a:gd name="T51" fmla="*/ 0 h 47"/>
                  <a:gd name="T52" fmla="*/ 20 w 85"/>
                  <a:gd name="T53" fmla="*/ 5 h 47"/>
                  <a:gd name="T54" fmla="*/ 14 w 85"/>
                  <a:gd name="T55" fmla="*/ 9 h 47"/>
                  <a:gd name="T56" fmla="*/ 11 w 85"/>
                  <a:gd name="T57" fmla="*/ 11 h 47"/>
                  <a:gd name="T58" fmla="*/ 7 w 85"/>
                  <a:gd name="T59" fmla="*/ 13 h 47"/>
                  <a:gd name="T60" fmla="*/ 3 w 85"/>
                  <a:gd name="T61" fmla="*/ 15 h 47"/>
                  <a:gd name="T62" fmla="*/ 0 w 85"/>
                  <a:gd name="T63" fmla="*/ 15 h 47"/>
                  <a:gd name="T64" fmla="*/ 3 w 85"/>
                  <a:gd name="T65" fmla="*/ 19 h 47"/>
                  <a:gd name="T66" fmla="*/ 5 w 85"/>
                  <a:gd name="T67" fmla="*/ 23 h 47"/>
                  <a:gd name="T68" fmla="*/ 7 w 85"/>
                  <a:gd name="T69" fmla="*/ 27 h 47"/>
                  <a:gd name="T70" fmla="*/ 9 w 85"/>
                  <a:gd name="T71" fmla="*/ 29 h 47"/>
                  <a:gd name="T72" fmla="*/ 11 w 85"/>
                  <a:gd name="T73" fmla="*/ 35 h 47"/>
                  <a:gd name="T74" fmla="*/ 11 w 85"/>
                  <a:gd name="T75" fmla="*/ 37 h 47"/>
                  <a:gd name="T76" fmla="*/ 14 w 85"/>
                  <a:gd name="T77" fmla="*/ 37 h 47"/>
                  <a:gd name="T78" fmla="*/ 16 w 85"/>
                  <a:gd name="T79" fmla="*/ 37 h 47"/>
                  <a:gd name="T80" fmla="*/ 18 w 85"/>
                  <a:gd name="T81" fmla="*/ 39 h 47"/>
                  <a:gd name="T82" fmla="*/ 23 w 85"/>
                  <a:gd name="T83" fmla="*/ 43 h 47"/>
                  <a:gd name="T84" fmla="*/ 27 w 85"/>
                  <a:gd name="T85" fmla="*/ 47 h 47"/>
                  <a:gd name="T86" fmla="*/ 31 w 85"/>
                  <a:gd name="T87" fmla="*/ 47 h 47"/>
                  <a:gd name="T88" fmla="*/ 34 w 85"/>
                  <a:gd name="T89" fmla="*/ 47 h 47"/>
                  <a:gd name="T90" fmla="*/ 36 w 85"/>
                  <a:gd name="T91" fmla="*/ 41 h 47"/>
                  <a:gd name="T92" fmla="*/ 38 w 85"/>
                  <a:gd name="T93" fmla="*/ 39 h 47"/>
                  <a:gd name="T94" fmla="*/ 40 w 85"/>
                  <a:gd name="T95" fmla="*/ 39 h 47"/>
                  <a:gd name="T96" fmla="*/ 45 w 85"/>
                  <a:gd name="T97" fmla="*/ 39 h 47"/>
                  <a:gd name="T98" fmla="*/ 47 w 85"/>
                  <a:gd name="T99" fmla="*/ 41 h 47"/>
                  <a:gd name="T100" fmla="*/ 52 w 85"/>
                  <a:gd name="T101" fmla="*/ 43 h 47"/>
                  <a:gd name="T102" fmla="*/ 56 w 85"/>
                  <a:gd name="T103" fmla="*/ 45 h 47"/>
                  <a:gd name="T104" fmla="*/ 67 w 85"/>
                  <a:gd name="T105"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47">
                    <a:moveTo>
                      <a:pt x="67" y="43"/>
                    </a:moveTo>
                    <a:lnTo>
                      <a:pt x="67" y="43"/>
                    </a:lnTo>
                    <a:lnTo>
                      <a:pt x="69" y="41"/>
                    </a:lnTo>
                    <a:lnTo>
                      <a:pt x="72" y="39"/>
                    </a:lnTo>
                    <a:lnTo>
                      <a:pt x="74" y="37"/>
                    </a:lnTo>
                    <a:lnTo>
                      <a:pt x="76" y="35"/>
                    </a:lnTo>
                    <a:lnTo>
                      <a:pt x="76" y="33"/>
                    </a:lnTo>
                    <a:lnTo>
                      <a:pt x="85" y="29"/>
                    </a:lnTo>
                    <a:lnTo>
                      <a:pt x="83" y="25"/>
                    </a:lnTo>
                    <a:lnTo>
                      <a:pt x="81" y="23"/>
                    </a:lnTo>
                    <a:lnTo>
                      <a:pt x="78" y="23"/>
                    </a:lnTo>
                    <a:lnTo>
                      <a:pt x="78" y="21"/>
                    </a:lnTo>
                    <a:lnTo>
                      <a:pt x="76" y="19"/>
                    </a:lnTo>
                    <a:lnTo>
                      <a:pt x="74" y="17"/>
                    </a:lnTo>
                    <a:lnTo>
                      <a:pt x="72" y="17"/>
                    </a:lnTo>
                    <a:lnTo>
                      <a:pt x="67" y="17"/>
                    </a:lnTo>
                    <a:lnTo>
                      <a:pt x="63" y="15"/>
                    </a:lnTo>
                    <a:lnTo>
                      <a:pt x="58" y="11"/>
                    </a:lnTo>
                    <a:lnTo>
                      <a:pt x="56" y="9"/>
                    </a:lnTo>
                    <a:lnTo>
                      <a:pt x="54" y="9"/>
                    </a:lnTo>
                    <a:lnTo>
                      <a:pt x="52" y="9"/>
                    </a:lnTo>
                    <a:lnTo>
                      <a:pt x="49" y="9"/>
                    </a:lnTo>
                    <a:lnTo>
                      <a:pt x="47" y="7"/>
                    </a:lnTo>
                    <a:lnTo>
                      <a:pt x="38" y="5"/>
                    </a:lnTo>
                    <a:lnTo>
                      <a:pt x="34" y="3"/>
                    </a:lnTo>
                    <a:lnTo>
                      <a:pt x="29" y="0"/>
                    </a:lnTo>
                    <a:lnTo>
                      <a:pt x="20" y="5"/>
                    </a:lnTo>
                    <a:lnTo>
                      <a:pt x="14" y="9"/>
                    </a:lnTo>
                    <a:lnTo>
                      <a:pt x="11" y="11"/>
                    </a:lnTo>
                    <a:lnTo>
                      <a:pt x="7" y="13"/>
                    </a:lnTo>
                    <a:lnTo>
                      <a:pt x="3" y="15"/>
                    </a:lnTo>
                    <a:lnTo>
                      <a:pt x="0" y="15"/>
                    </a:lnTo>
                    <a:lnTo>
                      <a:pt x="3" y="19"/>
                    </a:lnTo>
                    <a:lnTo>
                      <a:pt x="5" y="23"/>
                    </a:lnTo>
                    <a:lnTo>
                      <a:pt x="7" y="27"/>
                    </a:lnTo>
                    <a:lnTo>
                      <a:pt x="9" y="29"/>
                    </a:lnTo>
                    <a:lnTo>
                      <a:pt x="11" y="35"/>
                    </a:lnTo>
                    <a:lnTo>
                      <a:pt x="11" y="37"/>
                    </a:lnTo>
                    <a:lnTo>
                      <a:pt x="14" y="37"/>
                    </a:lnTo>
                    <a:lnTo>
                      <a:pt x="16" y="37"/>
                    </a:lnTo>
                    <a:lnTo>
                      <a:pt x="18" y="39"/>
                    </a:lnTo>
                    <a:lnTo>
                      <a:pt x="23" y="43"/>
                    </a:lnTo>
                    <a:lnTo>
                      <a:pt x="27" y="47"/>
                    </a:lnTo>
                    <a:lnTo>
                      <a:pt x="31" y="47"/>
                    </a:lnTo>
                    <a:lnTo>
                      <a:pt x="34" y="47"/>
                    </a:lnTo>
                    <a:lnTo>
                      <a:pt x="36" y="41"/>
                    </a:lnTo>
                    <a:lnTo>
                      <a:pt x="38" y="39"/>
                    </a:lnTo>
                    <a:lnTo>
                      <a:pt x="40" y="39"/>
                    </a:lnTo>
                    <a:lnTo>
                      <a:pt x="45" y="39"/>
                    </a:lnTo>
                    <a:lnTo>
                      <a:pt x="47" y="41"/>
                    </a:lnTo>
                    <a:lnTo>
                      <a:pt x="52" y="43"/>
                    </a:lnTo>
                    <a:lnTo>
                      <a:pt x="56" y="45"/>
                    </a:lnTo>
                    <a:lnTo>
                      <a:pt x="67" y="4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8" name="Group 1187"/>
            <p:cNvGrpSpPr>
              <a:grpSpLocks/>
            </p:cNvGrpSpPr>
            <p:nvPr/>
          </p:nvGrpSpPr>
          <p:grpSpPr bwMode="auto">
            <a:xfrm>
              <a:off x="3166" y="1867"/>
              <a:ext cx="31" cy="17"/>
              <a:chOff x="3166" y="1867"/>
              <a:chExt cx="31" cy="17"/>
            </a:xfrm>
            <a:grpFill/>
          </p:grpSpPr>
          <p:sp>
            <p:nvSpPr>
              <p:cNvPr id="2683" name="Freeform 1184"/>
              <p:cNvSpPr>
                <a:spLocks noEditPoints="1"/>
              </p:cNvSpPr>
              <p:nvPr/>
            </p:nvSpPr>
            <p:spPr bwMode="auto">
              <a:xfrm>
                <a:off x="3166" y="1867"/>
                <a:ext cx="31" cy="17"/>
              </a:xfrm>
              <a:custGeom>
                <a:avLst/>
                <a:gdLst>
                  <a:gd name="T0" fmla="*/ 20 w 31"/>
                  <a:gd name="T1" fmla="*/ 13 h 17"/>
                  <a:gd name="T2" fmla="*/ 20 w 31"/>
                  <a:gd name="T3" fmla="*/ 13 h 17"/>
                  <a:gd name="T4" fmla="*/ 18 w 31"/>
                  <a:gd name="T5" fmla="*/ 17 h 17"/>
                  <a:gd name="T6" fmla="*/ 11 w 31"/>
                  <a:gd name="T7" fmla="*/ 17 h 17"/>
                  <a:gd name="T8" fmla="*/ 5 w 31"/>
                  <a:gd name="T9" fmla="*/ 17 h 17"/>
                  <a:gd name="T10" fmla="*/ 5 w 31"/>
                  <a:gd name="T11" fmla="*/ 15 h 17"/>
                  <a:gd name="T12" fmla="*/ 2 w 31"/>
                  <a:gd name="T13" fmla="*/ 15 h 17"/>
                  <a:gd name="T14" fmla="*/ 0 w 31"/>
                  <a:gd name="T15" fmla="*/ 13 h 17"/>
                  <a:gd name="T16" fmla="*/ 2 w 31"/>
                  <a:gd name="T17" fmla="*/ 11 h 17"/>
                  <a:gd name="T18" fmla="*/ 5 w 31"/>
                  <a:gd name="T19" fmla="*/ 13 h 17"/>
                  <a:gd name="T20" fmla="*/ 9 w 31"/>
                  <a:gd name="T21" fmla="*/ 13 h 17"/>
                  <a:gd name="T22" fmla="*/ 11 w 31"/>
                  <a:gd name="T23" fmla="*/ 9 h 17"/>
                  <a:gd name="T24" fmla="*/ 16 w 31"/>
                  <a:gd name="T25" fmla="*/ 9 h 17"/>
                  <a:gd name="T26" fmla="*/ 20 w 31"/>
                  <a:gd name="T27" fmla="*/ 13 h 17"/>
                  <a:gd name="T28" fmla="*/ 20 w 31"/>
                  <a:gd name="T29" fmla="*/ 13 h 17"/>
                  <a:gd name="T30" fmla="*/ 20 w 31"/>
                  <a:gd name="T31" fmla="*/ 13 h 17"/>
                  <a:gd name="T32" fmla="*/ 31 w 31"/>
                  <a:gd name="T33" fmla="*/ 0 h 17"/>
                  <a:gd name="T34" fmla="*/ 22 w 31"/>
                  <a:gd name="T35" fmla="*/ 5 h 17"/>
                  <a:gd name="T36" fmla="*/ 11 w 31"/>
                  <a:gd name="T37" fmla="*/ 7 h 17"/>
                  <a:gd name="T38" fmla="*/ 2 w 31"/>
                  <a:gd name="T39" fmla="*/ 9 h 17"/>
                  <a:gd name="T40" fmla="*/ 2 w 31"/>
                  <a:gd name="T41" fmla="*/ 11 h 17"/>
                  <a:gd name="T42" fmla="*/ 5 w 31"/>
                  <a:gd name="T43" fmla="*/ 13 h 17"/>
                  <a:gd name="T44" fmla="*/ 9 w 31"/>
                  <a:gd name="T45" fmla="*/ 13 h 17"/>
                  <a:gd name="T46" fmla="*/ 11 w 31"/>
                  <a:gd name="T47" fmla="*/ 9 h 17"/>
                  <a:gd name="T48" fmla="*/ 16 w 31"/>
                  <a:gd name="T49" fmla="*/ 9 h 17"/>
                  <a:gd name="T50" fmla="*/ 20 w 31"/>
                  <a:gd name="T51"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17">
                    <a:moveTo>
                      <a:pt x="20" y="13"/>
                    </a:moveTo>
                    <a:lnTo>
                      <a:pt x="20" y="13"/>
                    </a:lnTo>
                    <a:lnTo>
                      <a:pt x="18" y="17"/>
                    </a:lnTo>
                    <a:lnTo>
                      <a:pt x="11" y="17"/>
                    </a:lnTo>
                    <a:lnTo>
                      <a:pt x="5" y="17"/>
                    </a:lnTo>
                    <a:lnTo>
                      <a:pt x="5" y="15"/>
                    </a:lnTo>
                    <a:lnTo>
                      <a:pt x="2" y="15"/>
                    </a:lnTo>
                    <a:lnTo>
                      <a:pt x="0" y="13"/>
                    </a:lnTo>
                    <a:lnTo>
                      <a:pt x="2" y="11"/>
                    </a:lnTo>
                    <a:lnTo>
                      <a:pt x="5" y="13"/>
                    </a:lnTo>
                    <a:lnTo>
                      <a:pt x="9" y="13"/>
                    </a:lnTo>
                    <a:lnTo>
                      <a:pt x="11" y="9"/>
                    </a:lnTo>
                    <a:lnTo>
                      <a:pt x="16" y="9"/>
                    </a:lnTo>
                    <a:lnTo>
                      <a:pt x="20" y="13"/>
                    </a:lnTo>
                    <a:close/>
                    <a:moveTo>
                      <a:pt x="20" y="13"/>
                    </a:moveTo>
                    <a:lnTo>
                      <a:pt x="20" y="13"/>
                    </a:lnTo>
                    <a:lnTo>
                      <a:pt x="31" y="0"/>
                    </a:lnTo>
                    <a:lnTo>
                      <a:pt x="22" y="5"/>
                    </a:lnTo>
                    <a:lnTo>
                      <a:pt x="11" y="7"/>
                    </a:lnTo>
                    <a:lnTo>
                      <a:pt x="2" y="9"/>
                    </a:lnTo>
                    <a:lnTo>
                      <a:pt x="2" y="11"/>
                    </a:lnTo>
                    <a:lnTo>
                      <a:pt x="5" y="13"/>
                    </a:lnTo>
                    <a:lnTo>
                      <a:pt x="9" y="13"/>
                    </a:lnTo>
                    <a:lnTo>
                      <a:pt x="11" y="9"/>
                    </a:lnTo>
                    <a:lnTo>
                      <a:pt x="16" y="9"/>
                    </a:lnTo>
                    <a:lnTo>
                      <a:pt x="2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4" name="Freeform 1185"/>
              <p:cNvSpPr>
                <a:spLocks/>
              </p:cNvSpPr>
              <p:nvPr/>
            </p:nvSpPr>
            <p:spPr bwMode="auto">
              <a:xfrm>
                <a:off x="3166" y="1876"/>
                <a:ext cx="20" cy="8"/>
              </a:xfrm>
              <a:custGeom>
                <a:avLst/>
                <a:gdLst>
                  <a:gd name="T0" fmla="*/ 20 w 20"/>
                  <a:gd name="T1" fmla="*/ 4 h 8"/>
                  <a:gd name="T2" fmla="*/ 20 w 20"/>
                  <a:gd name="T3" fmla="*/ 4 h 8"/>
                  <a:gd name="T4" fmla="*/ 18 w 20"/>
                  <a:gd name="T5" fmla="*/ 8 h 8"/>
                  <a:gd name="T6" fmla="*/ 11 w 20"/>
                  <a:gd name="T7" fmla="*/ 8 h 8"/>
                  <a:gd name="T8" fmla="*/ 5 w 20"/>
                  <a:gd name="T9" fmla="*/ 8 h 8"/>
                  <a:gd name="T10" fmla="*/ 5 w 20"/>
                  <a:gd name="T11" fmla="*/ 6 h 8"/>
                  <a:gd name="T12" fmla="*/ 2 w 20"/>
                  <a:gd name="T13" fmla="*/ 6 h 8"/>
                  <a:gd name="T14" fmla="*/ 0 w 20"/>
                  <a:gd name="T15" fmla="*/ 4 h 8"/>
                  <a:gd name="T16" fmla="*/ 2 w 20"/>
                  <a:gd name="T17" fmla="*/ 2 h 8"/>
                  <a:gd name="T18" fmla="*/ 5 w 20"/>
                  <a:gd name="T19" fmla="*/ 4 h 8"/>
                  <a:gd name="T20" fmla="*/ 9 w 20"/>
                  <a:gd name="T21" fmla="*/ 4 h 8"/>
                  <a:gd name="T22" fmla="*/ 11 w 20"/>
                  <a:gd name="T23" fmla="*/ 0 h 8"/>
                  <a:gd name="T24" fmla="*/ 16 w 20"/>
                  <a:gd name="T25" fmla="*/ 0 h 8"/>
                  <a:gd name="T26" fmla="*/ 20 w 20"/>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8">
                    <a:moveTo>
                      <a:pt x="20" y="4"/>
                    </a:moveTo>
                    <a:lnTo>
                      <a:pt x="20" y="4"/>
                    </a:lnTo>
                    <a:lnTo>
                      <a:pt x="18" y="8"/>
                    </a:lnTo>
                    <a:lnTo>
                      <a:pt x="11" y="8"/>
                    </a:lnTo>
                    <a:lnTo>
                      <a:pt x="5" y="8"/>
                    </a:lnTo>
                    <a:lnTo>
                      <a:pt x="5" y="6"/>
                    </a:lnTo>
                    <a:lnTo>
                      <a:pt x="2" y="6"/>
                    </a:lnTo>
                    <a:lnTo>
                      <a:pt x="0" y="4"/>
                    </a:lnTo>
                    <a:lnTo>
                      <a:pt x="2" y="2"/>
                    </a:lnTo>
                    <a:lnTo>
                      <a:pt x="5" y="4"/>
                    </a:lnTo>
                    <a:lnTo>
                      <a:pt x="9" y="4"/>
                    </a:lnTo>
                    <a:lnTo>
                      <a:pt x="11" y="0"/>
                    </a:lnTo>
                    <a:lnTo>
                      <a:pt x="16" y="0"/>
                    </a:lnTo>
                    <a:lnTo>
                      <a:pt x="2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85" name="Freeform 1186"/>
              <p:cNvSpPr>
                <a:spLocks/>
              </p:cNvSpPr>
              <p:nvPr/>
            </p:nvSpPr>
            <p:spPr bwMode="auto">
              <a:xfrm>
                <a:off x="3168" y="1867"/>
                <a:ext cx="29" cy="13"/>
              </a:xfrm>
              <a:custGeom>
                <a:avLst/>
                <a:gdLst>
                  <a:gd name="T0" fmla="*/ 18 w 29"/>
                  <a:gd name="T1" fmla="*/ 13 h 13"/>
                  <a:gd name="T2" fmla="*/ 18 w 29"/>
                  <a:gd name="T3" fmla="*/ 13 h 13"/>
                  <a:gd name="T4" fmla="*/ 29 w 29"/>
                  <a:gd name="T5" fmla="*/ 0 h 13"/>
                  <a:gd name="T6" fmla="*/ 20 w 29"/>
                  <a:gd name="T7" fmla="*/ 5 h 13"/>
                  <a:gd name="T8" fmla="*/ 9 w 29"/>
                  <a:gd name="T9" fmla="*/ 7 h 13"/>
                  <a:gd name="T10" fmla="*/ 0 w 29"/>
                  <a:gd name="T11" fmla="*/ 9 h 13"/>
                  <a:gd name="T12" fmla="*/ 0 w 29"/>
                  <a:gd name="T13" fmla="*/ 11 h 13"/>
                  <a:gd name="T14" fmla="*/ 3 w 29"/>
                  <a:gd name="T15" fmla="*/ 13 h 13"/>
                  <a:gd name="T16" fmla="*/ 7 w 29"/>
                  <a:gd name="T17" fmla="*/ 13 h 13"/>
                  <a:gd name="T18" fmla="*/ 9 w 29"/>
                  <a:gd name="T19" fmla="*/ 9 h 13"/>
                  <a:gd name="T20" fmla="*/ 14 w 29"/>
                  <a:gd name="T21" fmla="*/ 9 h 13"/>
                  <a:gd name="T22" fmla="*/ 18 w 29"/>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3">
                    <a:moveTo>
                      <a:pt x="18" y="13"/>
                    </a:moveTo>
                    <a:lnTo>
                      <a:pt x="18" y="13"/>
                    </a:lnTo>
                    <a:lnTo>
                      <a:pt x="29" y="0"/>
                    </a:lnTo>
                    <a:lnTo>
                      <a:pt x="20" y="5"/>
                    </a:lnTo>
                    <a:lnTo>
                      <a:pt x="9" y="7"/>
                    </a:lnTo>
                    <a:lnTo>
                      <a:pt x="0" y="9"/>
                    </a:lnTo>
                    <a:lnTo>
                      <a:pt x="0" y="11"/>
                    </a:lnTo>
                    <a:lnTo>
                      <a:pt x="3" y="13"/>
                    </a:lnTo>
                    <a:lnTo>
                      <a:pt x="7" y="13"/>
                    </a:lnTo>
                    <a:lnTo>
                      <a:pt x="9" y="9"/>
                    </a:lnTo>
                    <a:lnTo>
                      <a:pt x="14" y="9"/>
                    </a:lnTo>
                    <a:lnTo>
                      <a:pt x="18" y="13"/>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999" name="Group 1190"/>
            <p:cNvGrpSpPr>
              <a:grpSpLocks/>
            </p:cNvGrpSpPr>
            <p:nvPr/>
          </p:nvGrpSpPr>
          <p:grpSpPr bwMode="auto">
            <a:xfrm>
              <a:off x="2905" y="1670"/>
              <a:ext cx="86" cy="84"/>
              <a:chOff x="2905" y="1670"/>
              <a:chExt cx="86" cy="84"/>
            </a:xfrm>
            <a:grpFill/>
          </p:grpSpPr>
          <p:sp>
            <p:nvSpPr>
              <p:cNvPr id="2681" name="Freeform 1188"/>
              <p:cNvSpPr>
                <a:spLocks/>
              </p:cNvSpPr>
              <p:nvPr/>
            </p:nvSpPr>
            <p:spPr bwMode="auto">
              <a:xfrm>
                <a:off x="2905" y="1670"/>
                <a:ext cx="86" cy="84"/>
              </a:xfrm>
              <a:custGeom>
                <a:avLst/>
                <a:gdLst>
                  <a:gd name="T0" fmla="*/ 71 w 86"/>
                  <a:gd name="T1" fmla="*/ 84 h 84"/>
                  <a:gd name="T2" fmla="*/ 66 w 86"/>
                  <a:gd name="T3" fmla="*/ 76 h 84"/>
                  <a:gd name="T4" fmla="*/ 62 w 86"/>
                  <a:gd name="T5" fmla="*/ 74 h 84"/>
                  <a:gd name="T6" fmla="*/ 57 w 86"/>
                  <a:gd name="T7" fmla="*/ 74 h 84"/>
                  <a:gd name="T8" fmla="*/ 57 w 86"/>
                  <a:gd name="T9" fmla="*/ 68 h 84"/>
                  <a:gd name="T10" fmla="*/ 46 w 86"/>
                  <a:gd name="T11" fmla="*/ 58 h 84"/>
                  <a:gd name="T12" fmla="*/ 40 w 86"/>
                  <a:gd name="T13" fmla="*/ 50 h 84"/>
                  <a:gd name="T14" fmla="*/ 35 w 86"/>
                  <a:gd name="T15" fmla="*/ 40 h 84"/>
                  <a:gd name="T16" fmla="*/ 33 w 86"/>
                  <a:gd name="T17" fmla="*/ 32 h 84"/>
                  <a:gd name="T18" fmla="*/ 37 w 86"/>
                  <a:gd name="T19" fmla="*/ 32 h 84"/>
                  <a:gd name="T20" fmla="*/ 42 w 86"/>
                  <a:gd name="T21" fmla="*/ 36 h 84"/>
                  <a:gd name="T22" fmla="*/ 44 w 86"/>
                  <a:gd name="T23" fmla="*/ 34 h 84"/>
                  <a:gd name="T24" fmla="*/ 51 w 86"/>
                  <a:gd name="T25" fmla="*/ 36 h 84"/>
                  <a:gd name="T26" fmla="*/ 57 w 86"/>
                  <a:gd name="T27" fmla="*/ 34 h 84"/>
                  <a:gd name="T28" fmla="*/ 68 w 86"/>
                  <a:gd name="T29" fmla="*/ 36 h 84"/>
                  <a:gd name="T30" fmla="*/ 73 w 86"/>
                  <a:gd name="T31" fmla="*/ 40 h 84"/>
                  <a:gd name="T32" fmla="*/ 81 w 86"/>
                  <a:gd name="T33" fmla="*/ 40 h 84"/>
                  <a:gd name="T34" fmla="*/ 86 w 86"/>
                  <a:gd name="T35" fmla="*/ 36 h 84"/>
                  <a:gd name="T36" fmla="*/ 81 w 86"/>
                  <a:gd name="T37" fmla="*/ 32 h 84"/>
                  <a:gd name="T38" fmla="*/ 84 w 86"/>
                  <a:gd name="T39" fmla="*/ 28 h 84"/>
                  <a:gd name="T40" fmla="*/ 79 w 86"/>
                  <a:gd name="T41" fmla="*/ 28 h 84"/>
                  <a:gd name="T42" fmla="*/ 66 w 86"/>
                  <a:gd name="T43" fmla="*/ 24 h 84"/>
                  <a:gd name="T44" fmla="*/ 55 w 86"/>
                  <a:gd name="T45" fmla="*/ 14 h 84"/>
                  <a:gd name="T46" fmla="*/ 51 w 86"/>
                  <a:gd name="T47" fmla="*/ 6 h 84"/>
                  <a:gd name="T48" fmla="*/ 42 w 86"/>
                  <a:gd name="T49" fmla="*/ 0 h 84"/>
                  <a:gd name="T50" fmla="*/ 37 w 86"/>
                  <a:gd name="T51" fmla="*/ 4 h 84"/>
                  <a:gd name="T52" fmla="*/ 33 w 86"/>
                  <a:gd name="T53" fmla="*/ 6 h 84"/>
                  <a:gd name="T54" fmla="*/ 29 w 86"/>
                  <a:gd name="T55" fmla="*/ 10 h 84"/>
                  <a:gd name="T56" fmla="*/ 24 w 86"/>
                  <a:gd name="T57" fmla="*/ 20 h 84"/>
                  <a:gd name="T58" fmla="*/ 20 w 86"/>
                  <a:gd name="T59" fmla="*/ 20 h 84"/>
                  <a:gd name="T60" fmla="*/ 18 w 86"/>
                  <a:gd name="T61" fmla="*/ 16 h 84"/>
                  <a:gd name="T62" fmla="*/ 18 w 86"/>
                  <a:gd name="T63" fmla="*/ 22 h 84"/>
                  <a:gd name="T64" fmla="*/ 13 w 86"/>
                  <a:gd name="T65" fmla="*/ 28 h 84"/>
                  <a:gd name="T66" fmla="*/ 0 w 86"/>
                  <a:gd name="T67" fmla="*/ 30 h 84"/>
                  <a:gd name="T68" fmla="*/ 0 w 86"/>
                  <a:gd name="T69" fmla="*/ 36 h 84"/>
                  <a:gd name="T70" fmla="*/ 2 w 86"/>
                  <a:gd name="T71" fmla="*/ 42 h 84"/>
                  <a:gd name="T72" fmla="*/ 7 w 86"/>
                  <a:gd name="T73" fmla="*/ 40 h 84"/>
                  <a:gd name="T74" fmla="*/ 9 w 86"/>
                  <a:gd name="T75" fmla="*/ 38 h 84"/>
                  <a:gd name="T76" fmla="*/ 16 w 86"/>
                  <a:gd name="T77" fmla="*/ 30 h 84"/>
                  <a:gd name="T78" fmla="*/ 18 w 86"/>
                  <a:gd name="T79" fmla="*/ 34 h 84"/>
                  <a:gd name="T80" fmla="*/ 16 w 86"/>
                  <a:gd name="T81" fmla="*/ 44 h 84"/>
                  <a:gd name="T82" fmla="*/ 24 w 86"/>
                  <a:gd name="T83" fmla="*/ 54 h 84"/>
                  <a:gd name="T84" fmla="*/ 35 w 86"/>
                  <a:gd name="T85" fmla="*/ 64 h 84"/>
                  <a:gd name="T86" fmla="*/ 44 w 86"/>
                  <a:gd name="T87" fmla="*/ 64 h 84"/>
                  <a:gd name="T88" fmla="*/ 53 w 86"/>
                  <a:gd name="T89" fmla="*/ 74 h 84"/>
                  <a:gd name="T90" fmla="*/ 66 w 86"/>
                  <a:gd name="T91" fmla="*/ 78 h 84"/>
                  <a:gd name="T92" fmla="*/ 68 w 86"/>
                  <a:gd name="T9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4">
                    <a:moveTo>
                      <a:pt x="68" y="84"/>
                    </a:moveTo>
                    <a:lnTo>
                      <a:pt x="71" y="84"/>
                    </a:lnTo>
                    <a:lnTo>
                      <a:pt x="71" y="82"/>
                    </a:lnTo>
                    <a:lnTo>
                      <a:pt x="66" y="76"/>
                    </a:lnTo>
                    <a:lnTo>
                      <a:pt x="64" y="74"/>
                    </a:lnTo>
                    <a:lnTo>
                      <a:pt x="62" y="74"/>
                    </a:lnTo>
                    <a:lnTo>
                      <a:pt x="60" y="74"/>
                    </a:lnTo>
                    <a:lnTo>
                      <a:pt x="57" y="74"/>
                    </a:lnTo>
                    <a:lnTo>
                      <a:pt x="57" y="70"/>
                    </a:lnTo>
                    <a:lnTo>
                      <a:pt x="57" y="68"/>
                    </a:lnTo>
                    <a:lnTo>
                      <a:pt x="53" y="64"/>
                    </a:lnTo>
                    <a:lnTo>
                      <a:pt x="46" y="58"/>
                    </a:lnTo>
                    <a:lnTo>
                      <a:pt x="40" y="52"/>
                    </a:lnTo>
                    <a:lnTo>
                      <a:pt x="40" y="50"/>
                    </a:lnTo>
                    <a:lnTo>
                      <a:pt x="40" y="48"/>
                    </a:lnTo>
                    <a:lnTo>
                      <a:pt x="35" y="40"/>
                    </a:lnTo>
                    <a:lnTo>
                      <a:pt x="33" y="38"/>
                    </a:lnTo>
                    <a:lnTo>
                      <a:pt x="33" y="32"/>
                    </a:lnTo>
                    <a:lnTo>
                      <a:pt x="35" y="30"/>
                    </a:lnTo>
                    <a:lnTo>
                      <a:pt x="37" y="32"/>
                    </a:lnTo>
                    <a:lnTo>
                      <a:pt x="40" y="34"/>
                    </a:lnTo>
                    <a:lnTo>
                      <a:pt x="42" y="36"/>
                    </a:lnTo>
                    <a:lnTo>
                      <a:pt x="42" y="34"/>
                    </a:lnTo>
                    <a:lnTo>
                      <a:pt x="44" y="34"/>
                    </a:lnTo>
                    <a:lnTo>
                      <a:pt x="49" y="36"/>
                    </a:lnTo>
                    <a:lnTo>
                      <a:pt x="51" y="36"/>
                    </a:lnTo>
                    <a:lnTo>
                      <a:pt x="53" y="36"/>
                    </a:lnTo>
                    <a:lnTo>
                      <a:pt x="57" y="34"/>
                    </a:lnTo>
                    <a:lnTo>
                      <a:pt x="62" y="34"/>
                    </a:lnTo>
                    <a:lnTo>
                      <a:pt x="68" y="36"/>
                    </a:lnTo>
                    <a:lnTo>
                      <a:pt x="71" y="40"/>
                    </a:lnTo>
                    <a:lnTo>
                      <a:pt x="73" y="40"/>
                    </a:lnTo>
                    <a:lnTo>
                      <a:pt x="77" y="42"/>
                    </a:lnTo>
                    <a:lnTo>
                      <a:pt x="81" y="40"/>
                    </a:lnTo>
                    <a:lnTo>
                      <a:pt x="84" y="38"/>
                    </a:lnTo>
                    <a:lnTo>
                      <a:pt x="86" y="36"/>
                    </a:lnTo>
                    <a:lnTo>
                      <a:pt x="81" y="34"/>
                    </a:lnTo>
                    <a:lnTo>
                      <a:pt x="81" y="32"/>
                    </a:lnTo>
                    <a:lnTo>
                      <a:pt x="81" y="30"/>
                    </a:lnTo>
                    <a:lnTo>
                      <a:pt x="84" y="28"/>
                    </a:lnTo>
                    <a:lnTo>
                      <a:pt x="81" y="28"/>
                    </a:lnTo>
                    <a:lnTo>
                      <a:pt x="79" y="28"/>
                    </a:lnTo>
                    <a:lnTo>
                      <a:pt x="73" y="26"/>
                    </a:lnTo>
                    <a:lnTo>
                      <a:pt x="66" y="24"/>
                    </a:lnTo>
                    <a:lnTo>
                      <a:pt x="62" y="20"/>
                    </a:lnTo>
                    <a:lnTo>
                      <a:pt x="55" y="14"/>
                    </a:lnTo>
                    <a:lnTo>
                      <a:pt x="51" y="8"/>
                    </a:lnTo>
                    <a:lnTo>
                      <a:pt x="51" y="6"/>
                    </a:lnTo>
                    <a:lnTo>
                      <a:pt x="46" y="2"/>
                    </a:lnTo>
                    <a:lnTo>
                      <a:pt x="42" y="0"/>
                    </a:lnTo>
                    <a:lnTo>
                      <a:pt x="40" y="2"/>
                    </a:lnTo>
                    <a:lnTo>
                      <a:pt x="37" y="4"/>
                    </a:lnTo>
                    <a:lnTo>
                      <a:pt x="37" y="6"/>
                    </a:lnTo>
                    <a:lnTo>
                      <a:pt x="33" y="6"/>
                    </a:lnTo>
                    <a:lnTo>
                      <a:pt x="31" y="6"/>
                    </a:lnTo>
                    <a:lnTo>
                      <a:pt x="29" y="10"/>
                    </a:lnTo>
                    <a:lnTo>
                      <a:pt x="27" y="16"/>
                    </a:lnTo>
                    <a:lnTo>
                      <a:pt x="24" y="20"/>
                    </a:lnTo>
                    <a:lnTo>
                      <a:pt x="22" y="20"/>
                    </a:lnTo>
                    <a:lnTo>
                      <a:pt x="20" y="20"/>
                    </a:lnTo>
                    <a:lnTo>
                      <a:pt x="18" y="18"/>
                    </a:lnTo>
                    <a:lnTo>
                      <a:pt x="18" y="16"/>
                    </a:lnTo>
                    <a:lnTo>
                      <a:pt x="18" y="18"/>
                    </a:lnTo>
                    <a:lnTo>
                      <a:pt x="18" y="22"/>
                    </a:lnTo>
                    <a:lnTo>
                      <a:pt x="16" y="26"/>
                    </a:lnTo>
                    <a:lnTo>
                      <a:pt x="13" y="28"/>
                    </a:lnTo>
                    <a:lnTo>
                      <a:pt x="7" y="30"/>
                    </a:lnTo>
                    <a:lnTo>
                      <a:pt x="0" y="30"/>
                    </a:lnTo>
                    <a:lnTo>
                      <a:pt x="2" y="34"/>
                    </a:lnTo>
                    <a:lnTo>
                      <a:pt x="0" y="36"/>
                    </a:lnTo>
                    <a:lnTo>
                      <a:pt x="0" y="40"/>
                    </a:lnTo>
                    <a:lnTo>
                      <a:pt x="2" y="42"/>
                    </a:lnTo>
                    <a:lnTo>
                      <a:pt x="7" y="42"/>
                    </a:lnTo>
                    <a:lnTo>
                      <a:pt x="7" y="40"/>
                    </a:lnTo>
                    <a:lnTo>
                      <a:pt x="7" y="38"/>
                    </a:lnTo>
                    <a:lnTo>
                      <a:pt x="9" y="38"/>
                    </a:lnTo>
                    <a:lnTo>
                      <a:pt x="13" y="36"/>
                    </a:lnTo>
                    <a:lnTo>
                      <a:pt x="16" y="30"/>
                    </a:lnTo>
                    <a:lnTo>
                      <a:pt x="16" y="32"/>
                    </a:lnTo>
                    <a:lnTo>
                      <a:pt x="18" y="34"/>
                    </a:lnTo>
                    <a:lnTo>
                      <a:pt x="18" y="38"/>
                    </a:lnTo>
                    <a:lnTo>
                      <a:pt x="16" y="44"/>
                    </a:lnTo>
                    <a:lnTo>
                      <a:pt x="24" y="50"/>
                    </a:lnTo>
                    <a:lnTo>
                      <a:pt x="24" y="54"/>
                    </a:lnTo>
                    <a:lnTo>
                      <a:pt x="22" y="56"/>
                    </a:lnTo>
                    <a:lnTo>
                      <a:pt x="35" y="64"/>
                    </a:lnTo>
                    <a:lnTo>
                      <a:pt x="40" y="64"/>
                    </a:lnTo>
                    <a:lnTo>
                      <a:pt x="44" y="64"/>
                    </a:lnTo>
                    <a:lnTo>
                      <a:pt x="49" y="68"/>
                    </a:lnTo>
                    <a:lnTo>
                      <a:pt x="53" y="74"/>
                    </a:lnTo>
                    <a:lnTo>
                      <a:pt x="60" y="76"/>
                    </a:lnTo>
                    <a:lnTo>
                      <a:pt x="66" y="78"/>
                    </a:lnTo>
                    <a:lnTo>
                      <a:pt x="66" y="80"/>
                    </a:lnTo>
                    <a:lnTo>
                      <a:pt x="68" y="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2" name="Freeform 1189"/>
              <p:cNvSpPr>
                <a:spLocks/>
              </p:cNvSpPr>
              <p:nvPr/>
            </p:nvSpPr>
            <p:spPr bwMode="auto">
              <a:xfrm>
                <a:off x="2905" y="1670"/>
                <a:ext cx="86" cy="84"/>
              </a:xfrm>
              <a:custGeom>
                <a:avLst/>
                <a:gdLst>
                  <a:gd name="T0" fmla="*/ 71 w 86"/>
                  <a:gd name="T1" fmla="*/ 84 h 84"/>
                  <a:gd name="T2" fmla="*/ 66 w 86"/>
                  <a:gd name="T3" fmla="*/ 76 h 84"/>
                  <a:gd name="T4" fmla="*/ 62 w 86"/>
                  <a:gd name="T5" fmla="*/ 74 h 84"/>
                  <a:gd name="T6" fmla="*/ 57 w 86"/>
                  <a:gd name="T7" fmla="*/ 74 h 84"/>
                  <a:gd name="T8" fmla="*/ 57 w 86"/>
                  <a:gd name="T9" fmla="*/ 68 h 84"/>
                  <a:gd name="T10" fmla="*/ 46 w 86"/>
                  <a:gd name="T11" fmla="*/ 58 h 84"/>
                  <a:gd name="T12" fmla="*/ 40 w 86"/>
                  <a:gd name="T13" fmla="*/ 50 h 84"/>
                  <a:gd name="T14" fmla="*/ 35 w 86"/>
                  <a:gd name="T15" fmla="*/ 40 h 84"/>
                  <a:gd name="T16" fmla="*/ 33 w 86"/>
                  <a:gd name="T17" fmla="*/ 32 h 84"/>
                  <a:gd name="T18" fmla="*/ 37 w 86"/>
                  <a:gd name="T19" fmla="*/ 32 h 84"/>
                  <a:gd name="T20" fmla="*/ 42 w 86"/>
                  <a:gd name="T21" fmla="*/ 36 h 84"/>
                  <a:gd name="T22" fmla="*/ 44 w 86"/>
                  <a:gd name="T23" fmla="*/ 34 h 84"/>
                  <a:gd name="T24" fmla="*/ 51 w 86"/>
                  <a:gd name="T25" fmla="*/ 36 h 84"/>
                  <a:gd name="T26" fmla="*/ 57 w 86"/>
                  <a:gd name="T27" fmla="*/ 34 h 84"/>
                  <a:gd name="T28" fmla="*/ 68 w 86"/>
                  <a:gd name="T29" fmla="*/ 36 h 84"/>
                  <a:gd name="T30" fmla="*/ 73 w 86"/>
                  <a:gd name="T31" fmla="*/ 40 h 84"/>
                  <a:gd name="T32" fmla="*/ 81 w 86"/>
                  <a:gd name="T33" fmla="*/ 40 h 84"/>
                  <a:gd name="T34" fmla="*/ 86 w 86"/>
                  <a:gd name="T35" fmla="*/ 36 h 84"/>
                  <a:gd name="T36" fmla="*/ 81 w 86"/>
                  <a:gd name="T37" fmla="*/ 32 h 84"/>
                  <a:gd name="T38" fmla="*/ 84 w 86"/>
                  <a:gd name="T39" fmla="*/ 28 h 84"/>
                  <a:gd name="T40" fmla="*/ 79 w 86"/>
                  <a:gd name="T41" fmla="*/ 28 h 84"/>
                  <a:gd name="T42" fmla="*/ 66 w 86"/>
                  <a:gd name="T43" fmla="*/ 24 h 84"/>
                  <a:gd name="T44" fmla="*/ 55 w 86"/>
                  <a:gd name="T45" fmla="*/ 14 h 84"/>
                  <a:gd name="T46" fmla="*/ 51 w 86"/>
                  <a:gd name="T47" fmla="*/ 6 h 84"/>
                  <a:gd name="T48" fmla="*/ 42 w 86"/>
                  <a:gd name="T49" fmla="*/ 0 h 84"/>
                  <a:gd name="T50" fmla="*/ 37 w 86"/>
                  <a:gd name="T51" fmla="*/ 4 h 84"/>
                  <a:gd name="T52" fmla="*/ 33 w 86"/>
                  <a:gd name="T53" fmla="*/ 6 h 84"/>
                  <a:gd name="T54" fmla="*/ 29 w 86"/>
                  <a:gd name="T55" fmla="*/ 10 h 84"/>
                  <a:gd name="T56" fmla="*/ 24 w 86"/>
                  <a:gd name="T57" fmla="*/ 20 h 84"/>
                  <a:gd name="T58" fmla="*/ 20 w 86"/>
                  <a:gd name="T59" fmla="*/ 20 h 84"/>
                  <a:gd name="T60" fmla="*/ 18 w 86"/>
                  <a:gd name="T61" fmla="*/ 16 h 84"/>
                  <a:gd name="T62" fmla="*/ 18 w 86"/>
                  <a:gd name="T63" fmla="*/ 22 h 84"/>
                  <a:gd name="T64" fmla="*/ 13 w 86"/>
                  <a:gd name="T65" fmla="*/ 28 h 84"/>
                  <a:gd name="T66" fmla="*/ 0 w 86"/>
                  <a:gd name="T67" fmla="*/ 30 h 84"/>
                  <a:gd name="T68" fmla="*/ 0 w 86"/>
                  <a:gd name="T69" fmla="*/ 36 h 84"/>
                  <a:gd name="T70" fmla="*/ 2 w 86"/>
                  <a:gd name="T71" fmla="*/ 42 h 84"/>
                  <a:gd name="T72" fmla="*/ 7 w 86"/>
                  <a:gd name="T73" fmla="*/ 40 h 84"/>
                  <a:gd name="T74" fmla="*/ 9 w 86"/>
                  <a:gd name="T75" fmla="*/ 38 h 84"/>
                  <a:gd name="T76" fmla="*/ 16 w 86"/>
                  <a:gd name="T77" fmla="*/ 30 h 84"/>
                  <a:gd name="T78" fmla="*/ 18 w 86"/>
                  <a:gd name="T79" fmla="*/ 34 h 84"/>
                  <a:gd name="T80" fmla="*/ 16 w 86"/>
                  <a:gd name="T81" fmla="*/ 44 h 84"/>
                  <a:gd name="T82" fmla="*/ 24 w 86"/>
                  <a:gd name="T83" fmla="*/ 54 h 84"/>
                  <a:gd name="T84" fmla="*/ 35 w 86"/>
                  <a:gd name="T85" fmla="*/ 64 h 84"/>
                  <a:gd name="T86" fmla="*/ 44 w 86"/>
                  <a:gd name="T87" fmla="*/ 64 h 84"/>
                  <a:gd name="T88" fmla="*/ 53 w 86"/>
                  <a:gd name="T89" fmla="*/ 74 h 84"/>
                  <a:gd name="T90" fmla="*/ 66 w 86"/>
                  <a:gd name="T91" fmla="*/ 78 h 84"/>
                  <a:gd name="T92" fmla="*/ 68 w 86"/>
                  <a:gd name="T9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4">
                    <a:moveTo>
                      <a:pt x="68" y="84"/>
                    </a:moveTo>
                    <a:lnTo>
                      <a:pt x="71" y="84"/>
                    </a:lnTo>
                    <a:lnTo>
                      <a:pt x="71" y="82"/>
                    </a:lnTo>
                    <a:lnTo>
                      <a:pt x="66" y="76"/>
                    </a:lnTo>
                    <a:lnTo>
                      <a:pt x="64" y="74"/>
                    </a:lnTo>
                    <a:lnTo>
                      <a:pt x="62" y="74"/>
                    </a:lnTo>
                    <a:lnTo>
                      <a:pt x="60" y="74"/>
                    </a:lnTo>
                    <a:lnTo>
                      <a:pt x="57" y="74"/>
                    </a:lnTo>
                    <a:lnTo>
                      <a:pt x="57" y="70"/>
                    </a:lnTo>
                    <a:lnTo>
                      <a:pt x="57" y="68"/>
                    </a:lnTo>
                    <a:lnTo>
                      <a:pt x="53" y="64"/>
                    </a:lnTo>
                    <a:lnTo>
                      <a:pt x="46" y="58"/>
                    </a:lnTo>
                    <a:lnTo>
                      <a:pt x="40" y="52"/>
                    </a:lnTo>
                    <a:lnTo>
                      <a:pt x="40" y="50"/>
                    </a:lnTo>
                    <a:lnTo>
                      <a:pt x="40" y="48"/>
                    </a:lnTo>
                    <a:lnTo>
                      <a:pt x="35" y="40"/>
                    </a:lnTo>
                    <a:lnTo>
                      <a:pt x="33" y="38"/>
                    </a:lnTo>
                    <a:lnTo>
                      <a:pt x="33" y="32"/>
                    </a:lnTo>
                    <a:lnTo>
                      <a:pt x="35" y="30"/>
                    </a:lnTo>
                    <a:lnTo>
                      <a:pt x="37" y="32"/>
                    </a:lnTo>
                    <a:lnTo>
                      <a:pt x="40" y="34"/>
                    </a:lnTo>
                    <a:lnTo>
                      <a:pt x="42" y="36"/>
                    </a:lnTo>
                    <a:lnTo>
                      <a:pt x="42" y="34"/>
                    </a:lnTo>
                    <a:lnTo>
                      <a:pt x="44" y="34"/>
                    </a:lnTo>
                    <a:lnTo>
                      <a:pt x="49" y="36"/>
                    </a:lnTo>
                    <a:lnTo>
                      <a:pt x="51" y="36"/>
                    </a:lnTo>
                    <a:lnTo>
                      <a:pt x="53" y="36"/>
                    </a:lnTo>
                    <a:lnTo>
                      <a:pt x="57" y="34"/>
                    </a:lnTo>
                    <a:lnTo>
                      <a:pt x="62" y="34"/>
                    </a:lnTo>
                    <a:lnTo>
                      <a:pt x="68" y="36"/>
                    </a:lnTo>
                    <a:lnTo>
                      <a:pt x="71" y="40"/>
                    </a:lnTo>
                    <a:lnTo>
                      <a:pt x="73" y="40"/>
                    </a:lnTo>
                    <a:lnTo>
                      <a:pt x="77" y="42"/>
                    </a:lnTo>
                    <a:lnTo>
                      <a:pt x="81" y="40"/>
                    </a:lnTo>
                    <a:lnTo>
                      <a:pt x="84" y="38"/>
                    </a:lnTo>
                    <a:lnTo>
                      <a:pt x="86" y="36"/>
                    </a:lnTo>
                    <a:lnTo>
                      <a:pt x="81" y="34"/>
                    </a:lnTo>
                    <a:lnTo>
                      <a:pt x="81" y="32"/>
                    </a:lnTo>
                    <a:lnTo>
                      <a:pt x="81" y="30"/>
                    </a:lnTo>
                    <a:lnTo>
                      <a:pt x="84" y="28"/>
                    </a:lnTo>
                    <a:lnTo>
                      <a:pt x="81" y="28"/>
                    </a:lnTo>
                    <a:lnTo>
                      <a:pt x="79" y="28"/>
                    </a:lnTo>
                    <a:lnTo>
                      <a:pt x="73" y="26"/>
                    </a:lnTo>
                    <a:lnTo>
                      <a:pt x="66" y="24"/>
                    </a:lnTo>
                    <a:lnTo>
                      <a:pt x="62" y="20"/>
                    </a:lnTo>
                    <a:lnTo>
                      <a:pt x="55" y="14"/>
                    </a:lnTo>
                    <a:lnTo>
                      <a:pt x="51" y="8"/>
                    </a:lnTo>
                    <a:lnTo>
                      <a:pt x="51" y="6"/>
                    </a:lnTo>
                    <a:lnTo>
                      <a:pt x="46" y="2"/>
                    </a:lnTo>
                    <a:lnTo>
                      <a:pt x="42" y="0"/>
                    </a:lnTo>
                    <a:lnTo>
                      <a:pt x="40" y="2"/>
                    </a:lnTo>
                    <a:lnTo>
                      <a:pt x="37" y="4"/>
                    </a:lnTo>
                    <a:lnTo>
                      <a:pt x="37" y="6"/>
                    </a:lnTo>
                    <a:lnTo>
                      <a:pt x="33" y="6"/>
                    </a:lnTo>
                    <a:lnTo>
                      <a:pt x="31" y="6"/>
                    </a:lnTo>
                    <a:lnTo>
                      <a:pt x="29" y="10"/>
                    </a:lnTo>
                    <a:lnTo>
                      <a:pt x="27" y="16"/>
                    </a:lnTo>
                    <a:lnTo>
                      <a:pt x="24" y="20"/>
                    </a:lnTo>
                    <a:lnTo>
                      <a:pt x="22" y="20"/>
                    </a:lnTo>
                    <a:lnTo>
                      <a:pt x="20" y="20"/>
                    </a:lnTo>
                    <a:lnTo>
                      <a:pt x="18" y="18"/>
                    </a:lnTo>
                    <a:lnTo>
                      <a:pt x="18" y="16"/>
                    </a:lnTo>
                    <a:lnTo>
                      <a:pt x="18" y="18"/>
                    </a:lnTo>
                    <a:lnTo>
                      <a:pt x="18" y="22"/>
                    </a:lnTo>
                    <a:lnTo>
                      <a:pt x="16" y="26"/>
                    </a:lnTo>
                    <a:lnTo>
                      <a:pt x="13" y="28"/>
                    </a:lnTo>
                    <a:lnTo>
                      <a:pt x="7" y="30"/>
                    </a:lnTo>
                    <a:lnTo>
                      <a:pt x="0" y="30"/>
                    </a:lnTo>
                    <a:lnTo>
                      <a:pt x="2" y="34"/>
                    </a:lnTo>
                    <a:lnTo>
                      <a:pt x="0" y="36"/>
                    </a:lnTo>
                    <a:lnTo>
                      <a:pt x="0" y="40"/>
                    </a:lnTo>
                    <a:lnTo>
                      <a:pt x="2" y="42"/>
                    </a:lnTo>
                    <a:lnTo>
                      <a:pt x="7" y="42"/>
                    </a:lnTo>
                    <a:lnTo>
                      <a:pt x="7" y="40"/>
                    </a:lnTo>
                    <a:lnTo>
                      <a:pt x="7" y="38"/>
                    </a:lnTo>
                    <a:lnTo>
                      <a:pt x="9" y="38"/>
                    </a:lnTo>
                    <a:lnTo>
                      <a:pt x="13" y="36"/>
                    </a:lnTo>
                    <a:lnTo>
                      <a:pt x="16" y="30"/>
                    </a:lnTo>
                    <a:lnTo>
                      <a:pt x="16" y="32"/>
                    </a:lnTo>
                    <a:lnTo>
                      <a:pt x="18" y="34"/>
                    </a:lnTo>
                    <a:lnTo>
                      <a:pt x="18" y="38"/>
                    </a:lnTo>
                    <a:lnTo>
                      <a:pt x="16" y="44"/>
                    </a:lnTo>
                    <a:lnTo>
                      <a:pt x="24" y="50"/>
                    </a:lnTo>
                    <a:lnTo>
                      <a:pt x="24" y="54"/>
                    </a:lnTo>
                    <a:lnTo>
                      <a:pt x="22" y="56"/>
                    </a:lnTo>
                    <a:lnTo>
                      <a:pt x="35" y="64"/>
                    </a:lnTo>
                    <a:lnTo>
                      <a:pt x="40" y="64"/>
                    </a:lnTo>
                    <a:lnTo>
                      <a:pt x="44" y="64"/>
                    </a:lnTo>
                    <a:lnTo>
                      <a:pt x="49" y="68"/>
                    </a:lnTo>
                    <a:lnTo>
                      <a:pt x="53" y="74"/>
                    </a:lnTo>
                    <a:lnTo>
                      <a:pt x="60" y="76"/>
                    </a:lnTo>
                    <a:lnTo>
                      <a:pt x="66" y="78"/>
                    </a:lnTo>
                    <a:lnTo>
                      <a:pt x="66" y="80"/>
                    </a:lnTo>
                    <a:lnTo>
                      <a:pt x="68" y="8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0" name="Group 1193"/>
            <p:cNvGrpSpPr>
              <a:grpSpLocks/>
            </p:cNvGrpSpPr>
            <p:nvPr/>
          </p:nvGrpSpPr>
          <p:grpSpPr bwMode="auto">
            <a:xfrm>
              <a:off x="2870" y="2368"/>
              <a:ext cx="106" cy="126"/>
              <a:chOff x="2870" y="2368"/>
              <a:chExt cx="106" cy="126"/>
            </a:xfrm>
            <a:grpFill/>
          </p:grpSpPr>
          <p:sp>
            <p:nvSpPr>
              <p:cNvPr id="2679" name="Freeform 1191"/>
              <p:cNvSpPr>
                <a:spLocks/>
              </p:cNvSpPr>
              <p:nvPr/>
            </p:nvSpPr>
            <p:spPr bwMode="auto">
              <a:xfrm>
                <a:off x="2870" y="2368"/>
                <a:ext cx="106" cy="126"/>
              </a:xfrm>
              <a:custGeom>
                <a:avLst/>
                <a:gdLst>
                  <a:gd name="T0" fmla="*/ 7 w 106"/>
                  <a:gd name="T1" fmla="*/ 126 h 126"/>
                  <a:gd name="T2" fmla="*/ 14 w 106"/>
                  <a:gd name="T3" fmla="*/ 124 h 126"/>
                  <a:gd name="T4" fmla="*/ 20 w 106"/>
                  <a:gd name="T5" fmla="*/ 122 h 126"/>
                  <a:gd name="T6" fmla="*/ 23 w 106"/>
                  <a:gd name="T7" fmla="*/ 118 h 126"/>
                  <a:gd name="T8" fmla="*/ 27 w 106"/>
                  <a:gd name="T9" fmla="*/ 122 h 126"/>
                  <a:gd name="T10" fmla="*/ 32 w 106"/>
                  <a:gd name="T11" fmla="*/ 120 h 126"/>
                  <a:gd name="T12" fmla="*/ 36 w 106"/>
                  <a:gd name="T13" fmla="*/ 120 h 126"/>
                  <a:gd name="T14" fmla="*/ 43 w 106"/>
                  <a:gd name="T15" fmla="*/ 120 h 126"/>
                  <a:gd name="T16" fmla="*/ 41 w 106"/>
                  <a:gd name="T17" fmla="*/ 115 h 126"/>
                  <a:gd name="T18" fmla="*/ 52 w 106"/>
                  <a:gd name="T19" fmla="*/ 117 h 126"/>
                  <a:gd name="T20" fmla="*/ 52 w 106"/>
                  <a:gd name="T21" fmla="*/ 122 h 126"/>
                  <a:gd name="T22" fmla="*/ 65 w 106"/>
                  <a:gd name="T23" fmla="*/ 122 h 126"/>
                  <a:gd name="T24" fmla="*/ 72 w 106"/>
                  <a:gd name="T25" fmla="*/ 120 h 126"/>
                  <a:gd name="T26" fmla="*/ 77 w 106"/>
                  <a:gd name="T27" fmla="*/ 115 h 126"/>
                  <a:gd name="T28" fmla="*/ 77 w 106"/>
                  <a:gd name="T29" fmla="*/ 107 h 126"/>
                  <a:gd name="T30" fmla="*/ 81 w 106"/>
                  <a:gd name="T31" fmla="*/ 105 h 126"/>
                  <a:gd name="T32" fmla="*/ 81 w 106"/>
                  <a:gd name="T33" fmla="*/ 93 h 126"/>
                  <a:gd name="T34" fmla="*/ 81 w 106"/>
                  <a:gd name="T35" fmla="*/ 81 h 126"/>
                  <a:gd name="T36" fmla="*/ 88 w 106"/>
                  <a:gd name="T37" fmla="*/ 75 h 126"/>
                  <a:gd name="T38" fmla="*/ 90 w 106"/>
                  <a:gd name="T39" fmla="*/ 71 h 126"/>
                  <a:gd name="T40" fmla="*/ 95 w 106"/>
                  <a:gd name="T41" fmla="*/ 57 h 126"/>
                  <a:gd name="T42" fmla="*/ 97 w 106"/>
                  <a:gd name="T43" fmla="*/ 44 h 126"/>
                  <a:gd name="T44" fmla="*/ 97 w 106"/>
                  <a:gd name="T45" fmla="*/ 22 h 126"/>
                  <a:gd name="T46" fmla="*/ 101 w 106"/>
                  <a:gd name="T47" fmla="*/ 14 h 126"/>
                  <a:gd name="T48" fmla="*/ 106 w 106"/>
                  <a:gd name="T49" fmla="*/ 0 h 126"/>
                  <a:gd name="T50" fmla="*/ 92 w 106"/>
                  <a:gd name="T51" fmla="*/ 2 h 126"/>
                  <a:gd name="T52" fmla="*/ 86 w 106"/>
                  <a:gd name="T53" fmla="*/ 2 h 126"/>
                  <a:gd name="T54" fmla="*/ 81 w 106"/>
                  <a:gd name="T55" fmla="*/ 8 h 126"/>
                  <a:gd name="T56" fmla="*/ 77 w 106"/>
                  <a:gd name="T57" fmla="*/ 10 h 126"/>
                  <a:gd name="T58" fmla="*/ 74 w 106"/>
                  <a:gd name="T59" fmla="*/ 16 h 126"/>
                  <a:gd name="T60" fmla="*/ 68 w 106"/>
                  <a:gd name="T61" fmla="*/ 20 h 126"/>
                  <a:gd name="T62" fmla="*/ 56 w 106"/>
                  <a:gd name="T63" fmla="*/ 20 h 126"/>
                  <a:gd name="T64" fmla="*/ 50 w 106"/>
                  <a:gd name="T65" fmla="*/ 16 h 126"/>
                  <a:gd name="T66" fmla="*/ 34 w 106"/>
                  <a:gd name="T67" fmla="*/ 18 h 126"/>
                  <a:gd name="T68" fmla="*/ 34 w 106"/>
                  <a:gd name="T69" fmla="*/ 30 h 126"/>
                  <a:gd name="T70" fmla="*/ 36 w 106"/>
                  <a:gd name="T71" fmla="*/ 32 h 126"/>
                  <a:gd name="T72" fmla="*/ 52 w 106"/>
                  <a:gd name="T73" fmla="*/ 32 h 126"/>
                  <a:gd name="T74" fmla="*/ 50 w 106"/>
                  <a:gd name="T75" fmla="*/ 42 h 126"/>
                  <a:gd name="T76" fmla="*/ 41 w 106"/>
                  <a:gd name="T77" fmla="*/ 44 h 126"/>
                  <a:gd name="T78" fmla="*/ 41 w 106"/>
                  <a:gd name="T79" fmla="*/ 53 h 126"/>
                  <a:gd name="T80" fmla="*/ 36 w 106"/>
                  <a:gd name="T81" fmla="*/ 53 h 126"/>
                  <a:gd name="T82" fmla="*/ 41 w 106"/>
                  <a:gd name="T83" fmla="*/ 55 h 126"/>
                  <a:gd name="T84" fmla="*/ 45 w 106"/>
                  <a:gd name="T85" fmla="*/ 63 h 126"/>
                  <a:gd name="T86" fmla="*/ 43 w 106"/>
                  <a:gd name="T87" fmla="*/ 69 h 126"/>
                  <a:gd name="T88" fmla="*/ 45 w 106"/>
                  <a:gd name="T89" fmla="*/ 75 h 126"/>
                  <a:gd name="T90" fmla="*/ 43 w 106"/>
                  <a:gd name="T91" fmla="*/ 79 h 126"/>
                  <a:gd name="T92" fmla="*/ 47 w 106"/>
                  <a:gd name="T93" fmla="*/ 81 h 126"/>
                  <a:gd name="T94" fmla="*/ 45 w 106"/>
                  <a:gd name="T95" fmla="*/ 93 h 126"/>
                  <a:gd name="T96" fmla="*/ 41 w 106"/>
                  <a:gd name="T97" fmla="*/ 89 h 126"/>
                  <a:gd name="T98" fmla="*/ 36 w 106"/>
                  <a:gd name="T99" fmla="*/ 87 h 126"/>
                  <a:gd name="T100" fmla="*/ 27 w 106"/>
                  <a:gd name="T101" fmla="*/ 89 h 126"/>
                  <a:gd name="T102" fmla="*/ 23 w 106"/>
                  <a:gd name="T103" fmla="*/ 85 h 126"/>
                  <a:gd name="T104" fmla="*/ 23 w 106"/>
                  <a:gd name="T105" fmla="*/ 85 h 126"/>
                  <a:gd name="T106" fmla="*/ 23 w 106"/>
                  <a:gd name="T107" fmla="*/ 89 h 126"/>
                  <a:gd name="T108" fmla="*/ 14 w 106"/>
                  <a:gd name="T109" fmla="*/ 89 h 126"/>
                  <a:gd name="T110" fmla="*/ 14 w 106"/>
                  <a:gd name="T111" fmla="*/ 95 h 126"/>
                  <a:gd name="T112" fmla="*/ 12 w 106"/>
                  <a:gd name="T113" fmla="*/ 97 h 126"/>
                  <a:gd name="T114" fmla="*/ 16 w 106"/>
                  <a:gd name="T115" fmla="*/ 105 h 126"/>
                  <a:gd name="T116" fmla="*/ 14 w 106"/>
                  <a:gd name="T117" fmla="*/ 111 h 126"/>
                  <a:gd name="T118" fmla="*/ 5 w 106"/>
                  <a:gd name="T119" fmla="*/ 109 h 126"/>
                  <a:gd name="T120" fmla="*/ 0 w 106"/>
                  <a:gd name="T121" fmla="*/ 113 h 126"/>
                  <a:gd name="T122" fmla="*/ 5 w 106"/>
                  <a:gd name="T123" fmla="*/ 122 h 126"/>
                  <a:gd name="T124" fmla="*/ 7 w 106"/>
                  <a:gd name="T12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6">
                    <a:moveTo>
                      <a:pt x="7" y="126"/>
                    </a:moveTo>
                    <a:lnTo>
                      <a:pt x="7" y="126"/>
                    </a:lnTo>
                    <a:lnTo>
                      <a:pt x="9" y="124"/>
                    </a:lnTo>
                    <a:lnTo>
                      <a:pt x="14" y="124"/>
                    </a:lnTo>
                    <a:lnTo>
                      <a:pt x="18" y="122"/>
                    </a:lnTo>
                    <a:lnTo>
                      <a:pt x="20" y="122"/>
                    </a:lnTo>
                    <a:lnTo>
                      <a:pt x="20" y="120"/>
                    </a:lnTo>
                    <a:lnTo>
                      <a:pt x="23" y="118"/>
                    </a:lnTo>
                    <a:lnTo>
                      <a:pt x="25" y="120"/>
                    </a:lnTo>
                    <a:lnTo>
                      <a:pt x="27" y="122"/>
                    </a:lnTo>
                    <a:lnTo>
                      <a:pt x="30" y="122"/>
                    </a:lnTo>
                    <a:lnTo>
                      <a:pt x="32" y="120"/>
                    </a:lnTo>
                    <a:lnTo>
                      <a:pt x="34" y="120"/>
                    </a:lnTo>
                    <a:lnTo>
                      <a:pt x="36" y="120"/>
                    </a:lnTo>
                    <a:lnTo>
                      <a:pt x="41" y="120"/>
                    </a:lnTo>
                    <a:lnTo>
                      <a:pt x="43" y="120"/>
                    </a:lnTo>
                    <a:lnTo>
                      <a:pt x="43" y="118"/>
                    </a:lnTo>
                    <a:lnTo>
                      <a:pt x="41" y="115"/>
                    </a:lnTo>
                    <a:lnTo>
                      <a:pt x="47" y="117"/>
                    </a:lnTo>
                    <a:lnTo>
                      <a:pt x="52" y="117"/>
                    </a:lnTo>
                    <a:lnTo>
                      <a:pt x="54" y="115"/>
                    </a:lnTo>
                    <a:lnTo>
                      <a:pt x="52" y="122"/>
                    </a:lnTo>
                    <a:lnTo>
                      <a:pt x="61" y="122"/>
                    </a:lnTo>
                    <a:lnTo>
                      <a:pt x="65" y="122"/>
                    </a:lnTo>
                    <a:lnTo>
                      <a:pt x="70" y="120"/>
                    </a:lnTo>
                    <a:lnTo>
                      <a:pt x="72" y="120"/>
                    </a:lnTo>
                    <a:lnTo>
                      <a:pt x="74" y="118"/>
                    </a:lnTo>
                    <a:lnTo>
                      <a:pt x="77" y="115"/>
                    </a:lnTo>
                    <a:lnTo>
                      <a:pt x="77" y="109"/>
                    </a:lnTo>
                    <a:lnTo>
                      <a:pt x="77" y="107"/>
                    </a:lnTo>
                    <a:lnTo>
                      <a:pt x="79" y="107"/>
                    </a:lnTo>
                    <a:lnTo>
                      <a:pt x="81" y="105"/>
                    </a:lnTo>
                    <a:lnTo>
                      <a:pt x="83" y="97"/>
                    </a:lnTo>
                    <a:lnTo>
                      <a:pt x="81" y="93"/>
                    </a:lnTo>
                    <a:lnTo>
                      <a:pt x="79" y="87"/>
                    </a:lnTo>
                    <a:lnTo>
                      <a:pt x="81" y="81"/>
                    </a:lnTo>
                    <a:lnTo>
                      <a:pt x="83" y="77"/>
                    </a:lnTo>
                    <a:lnTo>
                      <a:pt x="88" y="75"/>
                    </a:lnTo>
                    <a:lnTo>
                      <a:pt x="88" y="73"/>
                    </a:lnTo>
                    <a:lnTo>
                      <a:pt x="90" y="71"/>
                    </a:lnTo>
                    <a:lnTo>
                      <a:pt x="90" y="63"/>
                    </a:lnTo>
                    <a:lnTo>
                      <a:pt x="95" y="57"/>
                    </a:lnTo>
                    <a:lnTo>
                      <a:pt x="97" y="51"/>
                    </a:lnTo>
                    <a:lnTo>
                      <a:pt x="97" y="44"/>
                    </a:lnTo>
                    <a:lnTo>
                      <a:pt x="97" y="34"/>
                    </a:lnTo>
                    <a:lnTo>
                      <a:pt x="97" y="22"/>
                    </a:lnTo>
                    <a:lnTo>
                      <a:pt x="99" y="16"/>
                    </a:lnTo>
                    <a:lnTo>
                      <a:pt x="101" y="14"/>
                    </a:lnTo>
                    <a:lnTo>
                      <a:pt x="104" y="6"/>
                    </a:lnTo>
                    <a:lnTo>
                      <a:pt x="106" y="0"/>
                    </a:lnTo>
                    <a:lnTo>
                      <a:pt x="95" y="2"/>
                    </a:lnTo>
                    <a:lnTo>
                      <a:pt x="92" y="2"/>
                    </a:lnTo>
                    <a:lnTo>
                      <a:pt x="88" y="2"/>
                    </a:lnTo>
                    <a:lnTo>
                      <a:pt x="86" y="2"/>
                    </a:lnTo>
                    <a:lnTo>
                      <a:pt x="83" y="6"/>
                    </a:lnTo>
                    <a:lnTo>
                      <a:pt x="81" y="8"/>
                    </a:lnTo>
                    <a:lnTo>
                      <a:pt x="79" y="10"/>
                    </a:lnTo>
                    <a:lnTo>
                      <a:pt x="77" y="10"/>
                    </a:lnTo>
                    <a:lnTo>
                      <a:pt x="74" y="12"/>
                    </a:lnTo>
                    <a:lnTo>
                      <a:pt x="74" y="16"/>
                    </a:lnTo>
                    <a:lnTo>
                      <a:pt x="77" y="22"/>
                    </a:lnTo>
                    <a:lnTo>
                      <a:pt x="68" y="20"/>
                    </a:lnTo>
                    <a:lnTo>
                      <a:pt x="61" y="20"/>
                    </a:lnTo>
                    <a:lnTo>
                      <a:pt x="56" y="20"/>
                    </a:lnTo>
                    <a:lnTo>
                      <a:pt x="54" y="18"/>
                    </a:lnTo>
                    <a:lnTo>
                      <a:pt x="50" y="16"/>
                    </a:lnTo>
                    <a:lnTo>
                      <a:pt x="45" y="18"/>
                    </a:lnTo>
                    <a:lnTo>
                      <a:pt x="34" y="18"/>
                    </a:lnTo>
                    <a:lnTo>
                      <a:pt x="34" y="26"/>
                    </a:lnTo>
                    <a:lnTo>
                      <a:pt x="34" y="30"/>
                    </a:lnTo>
                    <a:lnTo>
                      <a:pt x="34" y="32"/>
                    </a:lnTo>
                    <a:lnTo>
                      <a:pt x="36" y="32"/>
                    </a:lnTo>
                    <a:lnTo>
                      <a:pt x="43" y="30"/>
                    </a:lnTo>
                    <a:lnTo>
                      <a:pt x="52" y="32"/>
                    </a:lnTo>
                    <a:lnTo>
                      <a:pt x="52" y="42"/>
                    </a:lnTo>
                    <a:lnTo>
                      <a:pt x="50" y="42"/>
                    </a:lnTo>
                    <a:lnTo>
                      <a:pt x="45" y="42"/>
                    </a:lnTo>
                    <a:lnTo>
                      <a:pt x="41" y="44"/>
                    </a:lnTo>
                    <a:lnTo>
                      <a:pt x="38" y="46"/>
                    </a:lnTo>
                    <a:lnTo>
                      <a:pt x="41" y="53"/>
                    </a:lnTo>
                    <a:lnTo>
                      <a:pt x="38" y="53"/>
                    </a:lnTo>
                    <a:lnTo>
                      <a:pt x="36" y="53"/>
                    </a:lnTo>
                    <a:lnTo>
                      <a:pt x="38" y="53"/>
                    </a:lnTo>
                    <a:lnTo>
                      <a:pt x="41" y="55"/>
                    </a:lnTo>
                    <a:lnTo>
                      <a:pt x="43" y="59"/>
                    </a:lnTo>
                    <a:lnTo>
                      <a:pt x="45" y="63"/>
                    </a:lnTo>
                    <a:lnTo>
                      <a:pt x="43" y="67"/>
                    </a:lnTo>
                    <a:lnTo>
                      <a:pt x="43" y="69"/>
                    </a:lnTo>
                    <a:lnTo>
                      <a:pt x="45" y="73"/>
                    </a:lnTo>
                    <a:lnTo>
                      <a:pt x="45" y="75"/>
                    </a:lnTo>
                    <a:lnTo>
                      <a:pt x="45" y="77"/>
                    </a:lnTo>
                    <a:lnTo>
                      <a:pt x="43" y="79"/>
                    </a:lnTo>
                    <a:lnTo>
                      <a:pt x="45" y="79"/>
                    </a:lnTo>
                    <a:lnTo>
                      <a:pt x="47" y="81"/>
                    </a:lnTo>
                    <a:lnTo>
                      <a:pt x="47" y="87"/>
                    </a:lnTo>
                    <a:lnTo>
                      <a:pt x="45" y="93"/>
                    </a:lnTo>
                    <a:lnTo>
                      <a:pt x="43" y="93"/>
                    </a:lnTo>
                    <a:lnTo>
                      <a:pt x="41" y="89"/>
                    </a:lnTo>
                    <a:lnTo>
                      <a:pt x="38" y="87"/>
                    </a:lnTo>
                    <a:lnTo>
                      <a:pt x="36" y="87"/>
                    </a:lnTo>
                    <a:lnTo>
                      <a:pt x="32" y="87"/>
                    </a:lnTo>
                    <a:lnTo>
                      <a:pt x="27" y="89"/>
                    </a:lnTo>
                    <a:lnTo>
                      <a:pt x="27" y="87"/>
                    </a:lnTo>
                    <a:lnTo>
                      <a:pt x="23" y="85"/>
                    </a:lnTo>
                    <a:lnTo>
                      <a:pt x="20" y="85"/>
                    </a:lnTo>
                    <a:lnTo>
                      <a:pt x="23" y="85"/>
                    </a:lnTo>
                    <a:lnTo>
                      <a:pt x="23" y="87"/>
                    </a:lnTo>
                    <a:lnTo>
                      <a:pt x="23" y="89"/>
                    </a:lnTo>
                    <a:lnTo>
                      <a:pt x="16" y="89"/>
                    </a:lnTo>
                    <a:lnTo>
                      <a:pt x="14" y="89"/>
                    </a:lnTo>
                    <a:lnTo>
                      <a:pt x="14" y="91"/>
                    </a:lnTo>
                    <a:lnTo>
                      <a:pt x="14" y="95"/>
                    </a:lnTo>
                    <a:lnTo>
                      <a:pt x="12" y="95"/>
                    </a:lnTo>
                    <a:lnTo>
                      <a:pt x="12" y="97"/>
                    </a:lnTo>
                    <a:lnTo>
                      <a:pt x="14" y="99"/>
                    </a:lnTo>
                    <a:lnTo>
                      <a:pt x="16" y="105"/>
                    </a:lnTo>
                    <a:lnTo>
                      <a:pt x="16" y="111"/>
                    </a:lnTo>
                    <a:lnTo>
                      <a:pt x="14" y="111"/>
                    </a:lnTo>
                    <a:lnTo>
                      <a:pt x="7" y="109"/>
                    </a:lnTo>
                    <a:lnTo>
                      <a:pt x="5" y="109"/>
                    </a:lnTo>
                    <a:lnTo>
                      <a:pt x="2" y="109"/>
                    </a:lnTo>
                    <a:lnTo>
                      <a:pt x="0" y="113"/>
                    </a:lnTo>
                    <a:lnTo>
                      <a:pt x="0" y="118"/>
                    </a:lnTo>
                    <a:lnTo>
                      <a:pt x="5" y="122"/>
                    </a:lnTo>
                    <a:lnTo>
                      <a:pt x="7" y="124"/>
                    </a:lnTo>
                    <a:lnTo>
                      <a:pt x="7" y="1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0" name="Freeform 1192"/>
              <p:cNvSpPr>
                <a:spLocks/>
              </p:cNvSpPr>
              <p:nvPr/>
            </p:nvSpPr>
            <p:spPr bwMode="auto">
              <a:xfrm>
                <a:off x="2870" y="2368"/>
                <a:ext cx="106" cy="126"/>
              </a:xfrm>
              <a:custGeom>
                <a:avLst/>
                <a:gdLst>
                  <a:gd name="T0" fmla="*/ 7 w 106"/>
                  <a:gd name="T1" fmla="*/ 126 h 126"/>
                  <a:gd name="T2" fmla="*/ 14 w 106"/>
                  <a:gd name="T3" fmla="*/ 124 h 126"/>
                  <a:gd name="T4" fmla="*/ 20 w 106"/>
                  <a:gd name="T5" fmla="*/ 122 h 126"/>
                  <a:gd name="T6" fmla="*/ 23 w 106"/>
                  <a:gd name="T7" fmla="*/ 118 h 126"/>
                  <a:gd name="T8" fmla="*/ 27 w 106"/>
                  <a:gd name="T9" fmla="*/ 122 h 126"/>
                  <a:gd name="T10" fmla="*/ 32 w 106"/>
                  <a:gd name="T11" fmla="*/ 120 h 126"/>
                  <a:gd name="T12" fmla="*/ 36 w 106"/>
                  <a:gd name="T13" fmla="*/ 120 h 126"/>
                  <a:gd name="T14" fmla="*/ 43 w 106"/>
                  <a:gd name="T15" fmla="*/ 120 h 126"/>
                  <a:gd name="T16" fmla="*/ 41 w 106"/>
                  <a:gd name="T17" fmla="*/ 115 h 126"/>
                  <a:gd name="T18" fmla="*/ 52 w 106"/>
                  <a:gd name="T19" fmla="*/ 117 h 126"/>
                  <a:gd name="T20" fmla="*/ 52 w 106"/>
                  <a:gd name="T21" fmla="*/ 122 h 126"/>
                  <a:gd name="T22" fmla="*/ 65 w 106"/>
                  <a:gd name="T23" fmla="*/ 122 h 126"/>
                  <a:gd name="T24" fmla="*/ 72 w 106"/>
                  <a:gd name="T25" fmla="*/ 120 h 126"/>
                  <a:gd name="T26" fmla="*/ 77 w 106"/>
                  <a:gd name="T27" fmla="*/ 115 h 126"/>
                  <a:gd name="T28" fmla="*/ 77 w 106"/>
                  <a:gd name="T29" fmla="*/ 107 h 126"/>
                  <a:gd name="T30" fmla="*/ 81 w 106"/>
                  <a:gd name="T31" fmla="*/ 105 h 126"/>
                  <a:gd name="T32" fmla="*/ 81 w 106"/>
                  <a:gd name="T33" fmla="*/ 93 h 126"/>
                  <a:gd name="T34" fmla="*/ 81 w 106"/>
                  <a:gd name="T35" fmla="*/ 81 h 126"/>
                  <a:gd name="T36" fmla="*/ 88 w 106"/>
                  <a:gd name="T37" fmla="*/ 75 h 126"/>
                  <a:gd name="T38" fmla="*/ 90 w 106"/>
                  <a:gd name="T39" fmla="*/ 71 h 126"/>
                  <a:gd name="T40" fmla="*/ 95 w 106"/>
                  <a:gd name="T41" fmla="*/ 57 h 126"/>
                  <a:gd name="T42" fmla="*/ 97 w 106"/>
                  <a:gd name="T43" fmla="*/ 44 h 126"/>
                  <a:gd name="T44" fmla="*/ 97 w 106"/>
                  <a:gd name="T45" fmla="*/ 22 h 126"/>
                  <a:gd name="T46" fmla="*/ 101 w 106"/>
                  <a:gd name="T47" fmla="*/ 14 h 126"/>
                  <a:gd name="T48" fmla="*/ 106 w 106"/>
                  <a:gd name="T49" fmla="*/ 0 h 126"/>
                  <a:gd name="T50" fmla="*/ 92 w 106"/>
                  <a:gd name="T51" fmla="*/ 2 h 126"/>
                  <a:gd name="T52" fmla="*/ 86 w 106"/>
                  <a:gd name="T53" fmla="*/ 2 h 126"/>
                  <a:gd name="T54" fmla="*/ 81 w 106"/>
                  <a:gd name="T55" fmla="*/ 8 h 126"/>
                  <a:gd name="T56" fmla="*/ 77 w 106"/>
                  <a:gd name="T57" fmla="*/ 10 h 126"/>
                  <a:gd name="T58" fmla="*/ 74 w 106"/>
                  <a:gd name="T59" fmla="*/ 16 h 126"/>
                  <a:gd name="T60" fmla="*/ 68 w 106"/>
                  <a:gd name="T61" fmla="*/ 20 h 126"/>
                  <a:gd name="T62" fmla="*/ 56 w 106"/>
                  <a:gd name="T63" fmla="*/ 20 h 126"/>
                  <a:gd name="T64" fmla="*/ 50 w 106"/>
                  <a:gd name="T65" fmla="*/ 16 h 126"/>
                  <a:gd name="T66" fmla="*/ 34 w 106"/>
                  <a:gd name="T67" fmla="*/ 18 h 126"/>
                  <a:gd name="T68" fmla="*/ 34 w 106"/>
                  <a:gd name="T69" fmla="*/ 30 h 126"/>
                  <a:gd name="T70" fmla="*/ 36 w 106"/>
                  <a:gd name="T71" fmla="*/ 32 h 126"/>
                  <a:gd name="T72" fmla="*/ 52 w 106"/>
                  <a:gd name="T73" fmla="*/ 32 h 126"/>
                  <a:gd name="T74" fmla="*/ 50 w 106"/>
                  <a:gd name="T75" fmla="*/ 42 h 126"/>
                  <a:gd name="T76" fmla="*/ 41 w 106"/>
                  <a:gd name="T77" fmla="*/ 44 h 126"/>
                  <a:gd name="T78" fmla="*/ 41 w 106"/>
                  <a:gd name="T79" fmla="*/ 53 h 126"/>
                  <a:gd name="T80" fmla="*/ 36 w 106"/>
                  <a:gd name="T81" fmla="*/ 53 h 126"/>
                  <a:gd name="T82" fmla="*/ 41 w 106"/>
                  <a:gd name="T83" fmla="*/ 55 h 126"/>
                  <a:gd name="T84" fmla="*/ 45 w 106"/>
                  <a:gd name="T85" fmla="*/ 63 h 126"/>
                  <a:gd name="T86" fmla="*/ 43 w 106"/>
                  <a:gd name="T87" fmla="*/ 69 h 126"/>
                  <a:gd name="T88" fmla="*/ 45 w 106"/>
                  <a:gd name="T89" fmla="*/ 75 h 126"/>
                  <a:gd name="T90" fmla="*/ 43 w 106"/>
                  <a:gd name="T91" fmla="*/ 79 h 126"/>
                  <a:gd name="T92" fmla="*/ 47 w 106"/>
                  <a:gd name="T93" fmla="*/ 81 h 126"/>
                  <a:gd name="T94" fmla="*/ 45 w 106"/>
                  <a:gd name="T95" fmla="*/ 93 h 126"/>
                  <a:gd name="T96" fmla="*/ 41 w 106"/>
                  <a:gd name="T97" fmla="*/ 89 h 126"/>
                  <a:gd name="T98" fmla="*/ 36 w 106"/>
                  <a:gd name="T99" fmla="*/ 87 h 126"/>
                  <a:gd name="T100" fmla="*/ 27 w 106"/>
                  <a:gd name="T101" fmla="*/ 89 h 126"/>
                  <a:gd name="T102" fmla="*/ 23 w 106"/>
                  <a:gd name="T103" fmla="*/ 85 h 126"/>
                  <a:gd name="T104" fmla="*/ 23 w 106"/>
                  <a:gd name="T105" fmla="*/ 85 h 126"/>
                  <a:gd name="T106" fmla="*/ 23 w 106"/>
                  <a:gd name="T107" fmla="*/ 89 h 126"/>
                  <a:gd name="T108" fmla="*/ 14 w 106"/>
                  <a:gd name="T109" fmla="*/ 89 h 126"/>
                  <a:gd name="T110" fmla="*/ 14 w 106"/>
                  <a:gd name="T111" fmla="*/ 95 h 126"/>
                  <a:gd name="T112" fmla="*/ 12 w 106"/>
                  <a:gd name="T113" fmla="*/ 97 h 126"/>
                  <a:gd name="T114" fmla="*/ 16 w 106"/>
                  <a:gd name="T115" fmla="*/ 105 h 126"/>
                  <a:gd name="T116" fmla="*/ 14 w 106"/>
                  <a:gd name="T117" fmla="*/ 111 h 126"/>
                  <a:gd name="T118" fmla="*/ 5 w 106"/>
                  <a:gd name="T119" fmla="*/ 109 h 126"/>
                  <a:gd name="T120" fmla="*/ 0 w 106"/>
                  <a:gd name="T121" fmla="*/ 113 h 126"/>
                  <a:gd name="T122" fmla="*/ 5 w 106"/>
                  <a:gd name="T123" fmla="*/ 122 h 126"/>
                  <a:gd name="T124" fmla="*/ 7 w 106"/>
                  <a:gd name="T12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6">
                    <a:moveTo>
                      <a:pt x="7" y="126"/>
                    </a:moveTo>
                    <a:lnTo>
                      <a:pt x="7" y="126"/>
                    </a:lnTo>
                    <a:lnTo>
                      <a:pt x="9" y="124"/>
                    </a:lnTo>
                    <a:lnTo>
                      <a:pt x="14" y="124"/>
                    </a:lnTo>
                    <a:lnTo>
                      <a:pt x="18" y="122"/>
                    </a:lnTo>
                    <a:lnTo>
                      <a:pt x="20" y="122"/>
                    </a:lnTo>
                    <a:lnTo>
                      <a:pt x="20" y="120"/>
                    </a:lnTo>
                    <a:lnTo>
                      <a:pt x="23" y="118"/>
                    </a:lnTo>
                    <a:lnTo>
                      <a:pt x="25" y="120"/>
                    </a:lnTo>
                    <a:lnTo>
                      <a:pt x="27" y="122"/>
                    </a:lnTo>
                    <a:lnTo>
                      <a:pt x="30" y="122"/>
                    </a:lnTo>
                    <a:lnTo>
                      <a:pt x="32" y="120"/>
                    </a:lnTo>
                    <a:lnTo>
                      <a:pt x="34" y="120"/>
                    </a:lnTo>
                    <a:lnTo>
                      <a:pt x="36" y="120"/>
                    </a:lnTo>
                    <a:lnTo>
                      <a:pt x="41" y="120"/>
                    </a:lnTo>
                    <a:lnTo>
                      <a:pt x="43" y="120"/>
                    </a:lnTo>
                    <a:lnTo>
                      <a:pt x="43" y="118"/>
                    </a:lnTo>
                    <a:lnTo>
                      <a:pt x="41" y="115"/>
                    </a:lnTo>
                    <a:lnTo>
                      <a:pt x="47" y="117"/>
                    </a:lnTo>
                    <a:lnTo>
                      <a:pt x="52" y="117"/>
                    </a:lnTo>
                    <a:lnTo>
                      <a:pt x="54" y="115"/>
                    </a:lnTo>
                    <a:lnTo>
                      <a:pt x="52" y="122"/>
                    </a:lnTo>
                    <a:lnTo>
                      <a:pt x="61" y="122"/>
                    </a:lnTo>
                    <a:lnTo>
                      <a:pt x="65" y="122"/>
                    </a:lnTo>
                    <a:lnTo>
                      <a:pt x="70" y="120"/>
                    </a:lnTo>
                    <a:lnTo>
                      <a:pt x="72" y="120"/>
                    </a:lnTo>
                    <a:lnTo>
                      <a:pt x="74" y="118"/>
                    </a:lnTo>
                    <a:lnTo>
                      <a:pt x="77" y="115"/>
                    </a:lnTo>
                    <a:lnTo>
                      <a:pt x="77" y="109"/>
                    </a:lnTo>
                    <a:lnTo>
                      <a:pt x="77" y="107"/>
                    </a:lnTo>
                    <a:lnTo>
                      <a:pt x="79" y="107"/>
                    </a:lnTo>
                    <a:lnTo>
                      <a:pt x="81" y="105"/>
                    </a:lnTo>
                    <a:lnTo>
                      <a:pt x="83" y="97"/>
                    </a:lnTo>
                    <a:lnTo>
                      <a:pt x="81" y="93"/>
                    </a:lnTo>
                    <a:lnTo>
                      <a:pt x="79" y="87"/>
                    </a:lnTo>
                    <a:lnTo>
                      <a:pt x="81" y="81"/>
                    </a:lnTo>
                    <a:lnTo>
                      <a:pt x="83" y="77"/>
                    </a:lnTo>
                    <a:lnTo>
                      <a:pt x="88" y="75"/>
                    </a:lnTo>
                    <a:lnTo>
                      <a:pt x="88" y="73"/>
                    </a:lnTo>
                    <a:lnTo>
                      <a:pt x="90" y="71"/>
                    </a:lnTo>
                    <a:lnTo>
                      <a:pt x="90" y="63"/>
                    </a:lnTo>
                    <a:lnTo>
                      <a:pt x="95" y="57"/>
                    </a:lnTo>
                    <a:lnTo>
                      <a:pt x="97" y="51"/>
                    </a:lnTo>
                    <a:lnTo>
                      <a:pt x="97" y="44"/>
                    </a:lnTo>
                    <a:lnTo>
                      <a:pt x="97" y="34"/>
                    </a:lnTo>
                    <a:lnTo>
                      <a:pt x="97" y="22"/>
                    </a:lnTo>
                    <a:lnTo>
                      <a:pt x="99" y="16"/>
                    </a:lnTo>
                    <a:lnTo>
                      <a:pt x="101" y="14"/>
                    </a:lnTo>
                    <a:lnTo>
                      <a:pt x="104" y="6"/>
                    </a:lnTo>
                    <a:lnTo>
                      <a:pt x="106" y="0"/>
                    </a:lnTo>
                    <a:lnTo>
                      <a:pt x="95" y="2"/>
                    </a:lnTo>
                    <a:lnTo>
                      <a:pt x="92" y="2"/>
                    </a:lnTo>
                    <a:lnTo>
                      <a:pt x="88" y="2"/>
                    </a:lnTo>
                    <a:lnTo>
                      <a:pt x="86" y="2"/>
                    </a:lnTo>
                    <a:lnTo>
                      <a:pt x="83" y="6"/>
                    </a:lnTo>
                    <a:lnTo>
                      <a:pt x="81" y="8"/>
                    </a:lnTo>
                    <a:lnTo>
                      <a:pt x="79" y="10"/>
                    </a:lnTo>
                    <a:lnTo>
                      <a:pt x="77" y="10"/>
                    </a:lnTo>
                    <a:lnTo>
                      <a:pt x="74" y="12"/>
                    </a:lnTo>
                    <a:lnTo>
                      <a:pt x="74" y="16"/>
                    </a:lnTo>
                    <a:lnTo>
                      <a:pt x="77" y="22"/>
                    </a:lnTo>
                    <a:lnTo>
                      <a:pt x="68" y="20"/>
                    </a:lnTo>
                    <a:lnTo>
                      <a:pt x="61" y="20"/>
                    </a:lnTo>
                    <a:lnTo>
                      <a:pt x="56" y="20"/>
                    </a:lnTo>
                    <a:lnTo>
                      <a:pt x="54" y="18"/>
                    </a:lnTo>
                    <a:lnTo>
                      <a:pt x="50" y="16"/>
                    </a:lnTo>
                    <a:lnTo>
                      <a:pt x="45" y="18"/>
                    </a:lnTo>
                    <a:lnTo>
                      <a:pt x="34" y="18"/>
                    </a:lnTo>
                    <a:lnTo>
                      <a:pt x="34" y="26"/>
                    </a:lnTo>
                    <a:lnTo>
                      <a:pt x="34" y="30"/>
                    </a:lnTo>
                    <a:lnTo>
                      <a:pt x="34" y="32"/>
                    </a:lnTo>
                    <a:lnTo>
                      <a:pt x="36" y="32"/>
                    </a:lnTo>
                    <a:lnTo>
                      <a:pt x="43" y="30"/>
                    </a:lnTo>
                    <a:lnTo>
                      <a:pt x="52" y="32"/>
                    </a:lnTo>
                    <a:lnTo>
                      <a:pt x="52" y="42"/>
                    </a:lnTo>
                    <a:lnTo>
                      <a:pt x="50" y="42"/>
                    </a:lnTo>
                    <a:lnTo>
                      <a:pt x="45" y="42"/>
                    </a:lnTo>
                    <a:lnTo>
                      <a:pt x="41" y="44"/>
                    </a:lnTo>
                    <a:lnTo>
                      <a:pt x="38" y="46"/>
                    </a:lnTo>
                    <a:lnTo>
                      <a:pt x="41" y="53"/>
                    </a:lnTo>
                    <a:lnTo>
                      <a:pt x="38" y="53"/>
                    </a:lnTo>
                    <a:lnTo>
                      <a:pt x="36" y="53"/>
                    </a:lnTo>
                    <a:lnTo>
                      <a:pt x="38" y="53"/>
                    </a:lnTo>
                    <a:lnTo>
                      <a:pt x="41" y="55"/>
                    </a:lnTo>
                    <a:lnTo>
                      <a:pt x="43" y="59"/>
                    </a:lnTo>
                    <a:lnTo>
                      <a:pt x="45" y="63"/>
                    </a:lnTo>
                    <a:lnTo>
                      <a:pt x="43" y="67"/>
                    </a:lnTo>
                    <a:lnTo>
                      <a:pt x="43" y="69"/>
                    </a:lnTo>
                    <a:lnTo>
                      <a:pt x="45" y="73"/>
                    </a:lnTo>
                    <a:lnTo>
                      <a:pt x="45" y="75"/>
                    </a:lnTo>
                    <a:lnTo>
                      <a:pt x="45" y="77"/>
                    </a:lnTo>
                    <a:lnTo>
                      <a:pt x="43" y="79"/>
                    </a:lnTo>
                    <a:lnTo>
                      <a:pt x="45" y="79"/>
                    </a:lnTo>
                    <a:lnTo>
                      <a:pt x="47" y="81"/>
                    </a:lnTo>
                    <a:lnTo>
                      <a:pt x="47" y="87"/>
                    </a:lnTo>
                    <a:lnTo>
                      <a:pt x="45" y="93"/>
                    </a:lnTo>
                    <a:lnTo>
                      <a:pt x="43" y="93"/>
                    </a:lnTo>
                    <a:lnTo>
                      <a:pt x="41" y="89"/>
                    </a:lnTo>
                    <a:lnTo>
                      <a:pt x="38" y="87"/>
                    </a:lnTo>
                    <a:lnTo>
                      <a:pt x="36" y="87"/>
                    </a:lnTo>
                    <a:lnTo>
                      <a:pt x="32" y="87"/>
                    </a:lnTo>
                    <a:lnTo>
                      <a:pt x="27" y="89"/>
                    </a:lnTo>
                    <a:lnTo>
                      <a:pt x="27" y="87"/>
                    </a:lnTo>
                    <a:lnTo>
                      <a:pt x="23" y="85"/>
                    </a:lnTo>
                    <a:lnTo>
                      <a:pt x="20" y="85"/>
                    </a:lnTo>
                    <a:lnTo>
                      <a:pt x="23" y="85"/>
                    </a:lnTo>
                    <a:lnTo>
                      <a:pt x="23" y="87"/>
                    </a:lnTo>
                    <a:lnTo>
                      <a:pt x="23" y="89"/>
                    </a:lnTo>
                    <a:lnTo>
                      <a:pt x="16" y="89"/>
                    </a:lnTo>
                    <a:lnTo>
                      <a:pt x="14" y="89"/>
                    </a:lnTo>
                    <a:lnTo>
                      <a:pt x="14" y="91"/>
                    </a:lnTo>
                    <a:lnTo>
                      <a:pt x="14" y="95"/>
                    </a:lnTo>
                    <a:lnTo>
                      <a:pt x="12" y="95"/>
                    </a:lnTo>
                    <a:lnTo>
                      <a:pt x="12" y="97"/>
                    </a:lnTo>
                    <a:lnTo>
                      <a:pt x="14" y="99"/>
                    </a:lnTo>
                    <a:lnTo>
                      <a:pt x="16" y="105"/>
                    </a:lnTo>
                    <a:lnTo>
                      <a:pt x="16" y="111"/>
                    </a:lnTo>
                    <a:lnTo>
                      <a:pt x="14" y="111"/>
                    </a:lnTo>
                    <a:lnTo>
                      <a:pt x="7" y="109"/>
                    </a:lnTo>
                    <a:lnTo>
                      <a:pt x="5" y="109"/>
                    </a:lnTo>
                    <a:lnTo>
                      <a:pt x="2" y="109"/>
                    </a:lnTo>
                    <a:lnTo>
                      <a:pt x="0" y="113"/>
                    </a:lnTo>
                    <a:lnTo>
                      <a:pt x="0" y="118"/>
                    </a:lnTo>
                    <a:lnTo>
                      <a:pt x="5" y="122"/>
                    </a:lnTo>
                    <a:lnTo>
                      <a:pt x="7" y="124"/>
                    </a:lnTo>
                    <a:lnTo>
                      <a:pt x="7" y="12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1" name="Group 1196"/>
            <p:cNvGrpSpPr>
              <a:grpSpLocks/>
            </p:cNvGrpSpPr>
            <p:nvPr/>
          </p:nvGrpSpPr>
          <p:grpSpPr bwMode="auto">
            <a:xfrm>
              <a:off x="2909" y="2060"/>
              <a:ext cx="148" cy="251"/>
              <a:chOff x="2909" y="2060"/>
              <a:chExt cx="148" cy="251"/>
            </a:xfrm>
            <a:grpFill/>
          </p:grpSpPr>
          <p:sp>
            <p:nvSpPr>
              <p:cNvPr id="2677" name="Freeform 1194"/>
              <p:cNvSpPr>
                <a:spLocks/>
              </p:cNvSpPr>
              <p:nvPr/>
            </p:nvSpPr>
            <p:spPr bwMode="auto">
              <a:xfrm>
                <a:off x="2909" y="2060"/>
                <a:ext cx="148" cy="251"/>
              </a:xfrm>
              <a:custGeom>
                <a:avLst/>
                <a:gdLst>
                  <a:gd name="T0" fmla="*/ 0 w 148"/>
                  <a:gd name="T1" fmla="*/ 144 h 251"/>
                  <a:gd name="T2" fmla="*/ 4 w 148"/>
                  <a:gd name="T3" fmla="*/ 148 h 251"/>
                  <a:gd name="T4" fmla="*/ 13 w 148"/>
                  <a:gd name="T5" fmla="*/ 152 h 251"/>
                  <a:gd name="T6" fmla="*/ 22 w 148"/>
                  <a:gd name="T7" fmla="*/ 156 h 251"/>
                  <a:gd name="T8" fmla="*/ 16 w 148"/>
                  <a:gd name="T9" fmla="*/ 158 h 251"/>
                  <a:gd name="T10" fmla="*/ 18 w 148"/>
                  <a:gd name="T11" fmla="*/ 168 h 251"/>
                  <a:gd name="T12" fmla="*/ 20 w 148"/>
                  <a:gd name="T13" fmla="*/ 174 h 251"/>
                  <a:gd name="T14" fmla="*/ 22 w 148"/>
                  <a:gd name="T15" fmla="*/ 182 h 251"/>
                  <a:gd name="T16" fmla="*/ 20 w 148"/>
                  <a:gd name="T17" fmla="*/ 186 h 251"/>
                  <a:gd name="T18" fmla="*/ 20 w 148"/>
                  <a:gd name="T19" fmla="*/ 196 h 251"/>
                  <a:gd name="T20" fmla="*/ 22 w 148"/>
                  <a:gd name="T21" fmla="*/ 204 h 251"/>
                  <a:gd name="T22" fmla="*/ 25 w 148"/>
                  <a:gd name="T23" fmla="*/ 214 h 251"/>
                  <a:gd name="T24" fmla="*/ 11 w 148"/>
                  <a:gd name="T25" fmla="*/ 214 h 251"/>
                  <a:gd name="T26" fmla="*/ 4 w 148"/>
                  <a:gd name="T27" fmla="*/ 218 h 251"/>
                  <a:gd name="T28" fmla="*/ 7 w 148"/>
                  <a:gd name="T29" fmla="*/ 222 h 251"/>
                  <a:gd name="T30" fmla="*/ 18 w 148"/>
                  <a:gd name="T31" fmla="*/ 239 h 251"/>
                  <a:gd name="T32" fmla="*/ 16 w 148"/>
                  <a:gd name="T33" fmla="*/ 251 h 251"/>
                  <a:gd name="T34" fmla="*/ 29 w 148"/>
                  <a:gd name="T35" fmla="*/ 251 h 251"/>
                  <a:gd name="T36" fmla="*/ 33 w 148"/>
                  <a:gd name="T37" fmla="*/ 247 h 251"/>
                  <a:gd name="T38" fmla="*/ 56 w 148"/>
                  <a:gd name="T39" fmla="*/ 245 h 251"/>
                  <a:gd name="T40" fmla="*/ 67 w 148"/>
                  <a:gd name="T41" fmla="*/ 239 h 251"/>
                  <a:gd name="T42" fmla="*/ 76 w 148"/>
                  <a:gd name="T43" fmla="*/ 234 h 251"/>
                  <a:gd name="T44" fmla="*/ 76 w 148"/>
                  <a:gd name="T45" fmla="*/ 232 h 251"/>
                  <a:gd name="T46" fmla="*/ 74 w 148"/>
                  <a:gd name="T47" fmla="*/ 226 h 251"/>
                  <a:gd name="T48" fmla="*/ 81 w 148"/>
                  <a:gd name="T49" fmla="*/ 224 h 251"/>
                  <a:gd name="T50" fmla="*/ 90 w 148"/>
                  <a:gd name="T51" fmla="*/ 222 h 251"/>
                  <a:gd name="T52" fmla="*/ 99 w 148"/>
                  <a:gd name="T53" fmla="*/ 218 h 251"/>
                  <a:gd name="T54" fmla="*/ 101 w 148"/>
                  <a:gd name="T55" fmla="*/ 214 h 251"/>
                  <a:gd name="T56" fmla="*/ 112 w 148"/>
                  <a:gd name="T57" fmla="*/ 208 h 251"/>
                  <a:gd name="T58" fmla="*/ 117 w 148"/>
                  <a:gd name="T59" fmla="*/ 202 h 251"/>
                  <a:gd name="T60" fmla="*/ 119 w 148"/>
                  <a:gd name="T61" fmla="*/ 198 h 251"/>
                  <a:gd name="T62" fmla="*/ 123 w 148"/>
                  <a:gd name="T63" fmla="*/ 196 h 251"/>
                  <a:gd name="T64" fmla="*/ 119 w 148"/>
                  <a:gd name="T65" fmla="*/ 190 h 251"/>
                  <a:gd name="T66" fmla="*/ 121 w 148"/>
                  <a:gd name="T67" fmla="*/ 182 h 251"/>
                  <a:gd name="T68" fmla="*/ 119 w 148"/>
                  <a:gd name="T69" fmla="*/ 178 h 251"/>
                  <a:gd name="T70" fmla="*/ 121 w 148"/>
                  <a:gd name="T71" fmla="*/ 174 h 251"/>
                  <a:gd name="T72" fmla="*/ 121 w 148"/>
                  <a:gd name="T73" fmla="*/ 170 h 251"/>
                  <a:gd name="T74" fmla="*/ 117 w 148"/>
                  <a:gd name="T75" fmla="*/ 168 h 251"/>
                  <a:gd name="T76" fmla="*/ 110 w 148"/>
                  <a:gd name="T77" fmla="*/ 168 h 251"/>
                  <a:gd name="T78" fmla="*/ 110 w 148"/>
                  <a:gd name="T79" fmla="*/ 164 h 251"/>
                  <a:gd name="T80" fmla="*/ 114 w 148"/>
                  <a:gd name="T81" fmla="*/ 160 h 251"/>
                  <a:gd name="T82" fmla="*/ 117 w 148"/>
                  <a:gd name="T83" fmla="*/ 152 h 251"/>
                  <a:gd name="T84" fmla="*/ 121 w 148"/>
                  <a:gd name="T85" fmla="*/ 146 h 251"/>
                  <a:gd name="T86" fmla="*/ 121 w 148"/>
                  <a:gd name="T87" fmla="*/ 139 h 251"/>
                  <a:gd name="T88" fmla="*/ 128 w 148"/>
                  <a:gd name="T89" fmla="*/ 135 h 251"/>
                  <a:gd name="T90" fmla="*/ 128 w 148"/>
                  <a:gd name="T91" fmla="*/ 127 h 251"/>
                  <a:gd name="T92" fmla="*/ 132 w 148"/>
                  <a:gd name="T93" fmla="*/ 121 h 251"/>
                  <a:gd name="T94" fmla="*/ 143 w 148"/>
                  <a:gd name="T95" fmla="*/ 123 h 251"/>
                  <a:gd name="T96" fmla="*/ 148 w 148"/>
                  <a:gd name="T97" fmla="*/ 63 h 251"/>
                  <a:gd name="T98" fmla="*/ 13 w 148"/>
                  <a:gd name="T99" fmla="*/ 8 h 251"/>
                  <a:gd name="T100" fmla="*/ 25 w 148"/>
                  <a:gd name="T101" fmla="*/ 46 h 251"/>
                  <a:gd name="T102" fmla="*/ 27 w 148"/>
                  <a:gd name="T103" fmla="*/ 53 h 251"/>
                  <a:gd name="T104" fmla="*/ 22 w 148"/>
                  <a:gd name="T105" fmla="*/ 65 h 251"/>
                  <a:gd name="T106" fmla="*/ 22 w 148"/>
                  <a:gd name="T107" fmla="*/ 117 h 251"/>
                  <a:gd name="T108" fmla="*/ 0 w 148"/>
                  <a:gd name="T109" fmla="*/ 1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251">
                    <a:moveTo>
                      <a:pt x="0" y="144"/>
                    </a:moveTo>
                    <a:lnTo>
                      <a:pt x="0" y="144"/>
                    </a:lnTo>
                    <a:lnTo>
                      <a:pt x="2" y="144"/>
                    </a:lnTo>
                    <a:lnTo>
                      <a:pt x="4" y="148"/>
                    </a:lnTo>
                    <a:lnTo>
                      <a:pt x="9" y="152"/>
                    </a:lnTo>
                    <a:lnTo>
                      <a:pt x="13" y="152"/>
                    </a:lnTo>
                    <a:lnTo>
                      <a:pt x="20" y="152"/>
                    </a:lnTo>
                    <a:lnTo>
                      <a:pt x="22" y="156"/>
                    </a:lnTo>
                    <a:lnTo>
                      <a:pt x="22" y="158"/>
                    </a:lnTo>
                    <a:lnTo>
                      <a:pt x="16" y="158"/>
                    </a:lnTo>
                    <a:lnTo>
                      <a:pt x="7" y="158"/>
                    </a:lnTo>
                    <a:lnTo>
                      <a:pt x="18" y="168"/>
                    </a:lnTo>
                    <a:lnTo>
                      <a:pt x="18" y="172"/>
                    </a:lnTo>
                    <a:lnTo>
                      <a:pt x="20" y="174"/>
                    </a:lnTo>
                    <a:lnTo>
                      <a:pt x="22" y="178"/>
                    </a:lnTo>
                    <a:lnTo>
                      <a:pt x="22" y="182"/>
                    </a:lnTo>
                    <a:lnTo>
                      <a:pt x="22" y="186"/>
                    </a:lnTo>
                    <a:lnTo>
                      <a:pt x="20" y="186"/>
                    </a:lnTo>
                    <a:lnTo>
                      <a:pt x="20" y="190"/>
                    </a:lnTo>
                    <a:lnTo>
                      <a:pt x="20" y="196"/>
                    </a:lnTo>
                    <a:lnTo>
                      <a:pt x="22" y="200"/>
                    </a:lnTo>
                    <a:lnTo>
                      <a:pt x="22" y="204"/>
                    </a:lnTo>
                    <a:lnTo>
                      <a:pt x="25" y="208"/>
                    </a:lnTo>
                    <a:lnTo>
                      <a:pt x="25" y="214"/>
                    </a:lnTo>
                    <a:lnTo>
                      <a:pt x="18" y="214"/>
                    </a:lnTo>
                    <a:lnTo>
                      <a:pt x="11" y="214"/>
                    </a:lnTo>
                    <a:lnTo>
                      <a:pt x="9" y="214"/>
                    </a:lnTo>
                    <a:lnTo>
                      <a:pt x="4" y="218"/>
                    </a:lnTo>
                    <a:lnTo>
                      <a:pt x="4" y="220"/>
                    </a:lnTo>
                    <a:lnTo>
                      <a:pt x="7" y="222"/>
                    </a:lnTo>
                    <a:lnTo>
                      <a:pt x="16" y="234"/>
                    </a:lnTo>
                    <a:lnTo>
                      <a:pt x="18" y="239"/>
                    </a:lnTo>
                    <a:lnTo>
                      <a:pt x="20" y="245"/>
                    </a:lnTo>
                    <a:lnTo>
                      <a:pt x="16" y="251"/>
                    </a:lnTo>
                    <a:lnTo>
                      <a:pt x="22" y="251"/>
                    </a:lnTo>
                    <a:lnTo>
                      <a:pt x="29" y="251"/>
                    </a:lnTo>
                    <a:lnTo>
                      <a:pt x="31" y="245"/>
                    </a:lnTo>
                    <a:lnTo>
                      <a:pt x="33" y="247"/>
                    </a:lnTo>
                    <a:lnTo>
                      <a:pt x="38" y="249"/>
                    </a:lnTo>
                    <a:lnTo>
                      <a:pt x="56" y="245"/>
                    </a:lnTo>
                    <a:lnTo>
                      <a:pt x="60" y="243"/>
                    </a:lnTo>
                    <a:lnTo>
                      <a:pt x="67" y="239"/>
                    </a:lnTo>
                    <a:lnTo>
                      <a:pt x="72" y="236"/>
                    </a:lnTo>
                    <a:lnTo>
                      <a:pt x="76" y="234"/>
                    </a:lnTo>
                    <a:lnTo>
                      <a:pt x="78" y="234"/>
                    </a:lnTo>
                    <a:lnTo>
                      <a:pt x="76" y="232"/>
                    </a:lnTo>
                    <a:lnTo>
                      <a:pt x="74" y="230"/>
                    </a:lnTo>
                    <a:lnTo>
                      <a:pt x="74" y="226"/>
                    </a:lnTo>
                    <a:lnTo>
                      <a:pt x="76" y="224"/>
                    </a:lnTo>
                    <a:lnTo>
                      <a:pt x="81" y="224"/>
                    </a:lnTo>
                    <a:lnTo>
                      <a:pt x="85" y="222"/>
                    </a:lnTo>
                    <a:lnTo>
                      <a:pt x="90" y="222"/>
                    </a:lnTo>
                    <a:lnTo>
                      <a:pt x="94" y="218"/>
                    </a:lnTo>
                    <a:lnTo>
                      <a:pt x="99" y="218"/>
                    </a:lnTo>
                    <a:lnTo>
                      <a:pt x="101" y="216"/>
                    </a:lnTo>
                    <a:lnTo>
                      <a:pt x="101" y="214"/>
                    </a:lnTo>
                    <a:lnTo>
                      <a:pt x="103" y="212"/>
                    </a:lnTo>
                    <a:lnTo>
                      <a:pt x="112" y="208"/>
                    </a:lnTo>
                    <a:lnTo>
                      <a:pt x="114" y="206"/>
                    </a:lnTo>
                    <a:lnTo>
                      <a:pt x="117" y="202"/>
                    </a:lnTo>
                    <a:lnTo>
                      <a:pt x="117" y="200"/>
                    </a:lnTo>
                    <a:lnTo>
                      <a:pt x="119" y="198"/>
                    </a:lnTo>
                    <a:lnTo>
                      <a:pt x="123" y="198"/>
                    </a:lnTo>
                    <a:lnTo>
                      <a:pt x="123" y="196"/>
                    </a:lnTo>
                    <a:lnTo>
                      <a:pt x="121" y="192"/>
                    </a:lnTo>
                    <a:lnTo>
                      <a:pt x="119" y="190"/>
                    </a:lnTo>
                    <a:lnTo>
                      <a:pt x="119" y="186"/>
                    </a:lnTo>
                    <a:lnTo>
                      <a:pt x="121" y="182"/>
                    </a:lnTo>
                    <a:lnTo>
                      <a:pt x="119" y="182"/>
                    </a:lnTo>
                    <a:lnTo>
                      <a:pt x="119" y="178"/>
                    </a:lnTo>
                    <a:lnTo>
                      <a:pt x="119" y="176"/>
                    </a:lnTo>
                    <a:lnTo>
                      <a:pt x="121" y="174"/>
                    </a:lnTo>
                    <a:lnTo>
                      <a:pt x="121" y="172"/>
                    </a:lnTo>
                    <a:lnTo>
                      <a:pt x="121" y="170"/>
                    </a:lnTo>
                    <a:lnTo>
                      <a:pt x="119" y="168"/>
                    </a:lnTo>
                    <a:lnTo>
                      <a:pt x="117" y="168"/>
                    </a:lnTo>
                    <a:lnTo>
                      <a:pt x="112" y="168"/>
                    </a:lnTo>
                    <a:lnTo>
                      <a:pt x="110" y="168"/>
                    </a:lnTo>
                    <a:lnTo>
                      <a:pt x="110" y="166"/>
                    </a:lnTo>
                    <a:lnTo>
                      <a:pt x="110" y="164"/>
                    </a:lnTo>
                    <a:lnTo>
                      <a:pt x="112" y="162"/>
                    </a:lnTo>
                    <a:lnTo>
                      <a:pt x="114" y="160"/>
                    </a:lnTo>
                    <a:lnTo>
                      <a:pt x="114" y="156"/>
                    </a:lnTo>
                    <a:lnTo>
                      <a:pt x="117" y="152"/>
                    </a:lnTo>
                    <a:lnTo>
                      <a:pt x="119" y="152"/>
                    </a:lnTo>
                    <a:lnTo>
                      <a:pt x="121" y="146"/>
                    </a:lnTo>
                    <a:lnTo>
                      <a:pt x="121" y="143"/>
                    </a:lnTo>
                    <a:lnTo>
                      <a:pt x="121" y="139"/>
                    </a:lnTo>
                    <a:lnTo>
                      <a:pt x="123" y="137"/>
                    </a:lnTo>
                    <a:lnTo>
                      <a:pt x="128" y="135"/>
                    </a:lnTo>
                    <a:lnTo>
                      <a:pt x="128" y="131"/>
                    </a:lnTo>
                    <a:lnTo>
                      <a:pt x="128" y="127"/>
                    </a:lnTo>
                    <a:lnTo>
                      <a:pt x="130" y="123"/>
                    </a:lnTo>
                    <a:lnTo>
                      <a:pt x="132" y="121"/>
                    </a:lnTo>
                    <a:lnTo>
                      <a:pt x="137" y="121"/>
                    </a:lnTo>
                    <a:lnTo>
                      <a:pt x="143" y="123"/>
                    </a:lnTo>
                    <a:lnTo>
                      <a:pt x="148" y="121"/>
                    </a:lnTo>
                    <a:lnTo>
                      <a:pt x="148" y="63"/>
                    </a:lnTo>
                    <a:lnTo>
                      <a:pt x="27" y="0"/>
                    </a:lnTo>
                    <a:lnTo>
                      <a:pt x="13" y="8"/>
                    </a:lnTo>
                    <a:lnTo>
                      <a:pt x="20" y="40"/>
                    </a:lnTo>
                    <a:lnTo>
                      <a:pt x="25" y="46"/>
                    </a:lnTo>
                    <a:lnTo>
                      <a:pt x="27" y="50"/>
                    </a:lnTo>
                    <a:lnTo>
                      <a:pt x="27" y="53"/>
                    </a:lnTo>
                    <a:lnTo>
                      <a:pt x="22" y="59"/>
                    </a:lnTo>
                    <a:lnTo>
                      <a:pt x="22" y="65"/>
                    </a:lnTo>
                    <a:lnTo>
                      <a:pt x="20" y="93"/>
                    </a:lnTo>
                    <a:lnTo>
                      <a:pt x="22" y="117"/>
                    </a:lnTo>
                    <a:lnTo>
                      <a:pt x="0" y="133"/>
                    </a:lnTo>
                    <a:lnTo>
                      <a:pt x="0" y="1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8" name="Freeform 1195"/>
              <p:cNvSpPr>
                <a:spLocks/>
              </p:cNvSpPr>
              <p:nvPr/>
            </p:nvSpPr>
            <p:spPr bwMode="auto">
              <a:xfrm>
                <a:off x="2909" y="2060"/>
                <a:ext cx="148" cy="251"/>
              </a:xfrm>
              <a:custGeom>
                <a:avLst/>
                <a:gdLst>
                  <a:gd name="T0" fmla="*/ 0 w 148"/>
                  <a:gd name="T1" fmla="*/ 144 h 251"/>
                  <a:gd name="T2" fmla="*/ 4 w 148"/>
                  <a:gd name="T3" fmla="*/ 148 h 251"/>
                  <a:gd name="T4" fmla="*/ 13 w 148"/>
                  <a:gd name="T5" fmla="*/ 152 h 251"/>
                  <a:gd name="T6" fmla="*/ 22 w 148"/>
                  <a:gd name="T7" fmla="*/ 156 h 251"/>
                  <a:gd name="T8" fmla="*/ 16 w 148"/>
                  <a:gd name="T9" fmla="*/ 158 h 251"/>
                  <a:gd name="T10" fmla="*/ 18 w 148"/>
                  <a:gd name="T11" fmla="*/ 168 h 251"/>
                  <a:gd name="T12" fmla="*/ 20 w 148"/>
                  <a:gd name="T13" fmla="*/ 174 h 251"/>
                  <a:gd name="T14" fmla="*/ 22 w 148"/>
                  <a:gd name="T15" fmla="*/ 182 h 251"/>
                  <a:gd name="T16" fmla="*/ 20 w 148"/>
                  <a:gd name="T17" fmla="*/ 186 h 251"/>
                  <a:gd name="T18" fmla="*/ 20 w 148"/>
                  <a:gd name="T19" fmla="*/ 196 h 251"/>
                  <a:gd name="T20" fmla="*/ 22 w 148"/>
                  <a:gd name="T21" fmla="*/ 204 h 251"/>
                  <a:gd name="T22" fmla="*/ 25 w 148"/>
                  <a:gd name="T23" fmla="*/ 214 h 251"/>
                  <a:gd name="T24" fmla="*/ 11 w 148"/>
                  <a:gd name="T25" fmla="*/ 214 h 251"/>
                  <a:gd name="T26" fmla="*/ 4 w 148"/>
                  <a:gd name="T27" fmla="*/ 218 h 251"/>
                  <a:gd name="T28" fmla="*/ 7 w 148"/>
                  <a:gd name="T29" fmla="*/ 222 h 251"/>
                  <a:gd name="T30" fmla="*/ 18 w 148"/>
                  <a:gd name="T31" fmla="*/ 239 h 251"/>
                  <a:gd name="T32" fmla="*/ 16 w 148"/>
                  <a:gd name="T33" fmla="*/ 251 h 251"/>
                  <a:gd name="T34" fmla="*/ 29 w 148"/>
                  <a:gd name="T35" fmla="*/ 251 h 251"/>
                  <a:gd name="T36" fmla="*/ 33 w 148"/>
                  <a:gd name="T37" fmla="*/ 247 h 251"/>
                  <a:gd name="T38" fmla="*/ 56 w 148"/>
                  <a:gd name="T39" fmla="*/ 245 h 251"/>
                  <a:gd name="T40" fmla="*/ 67 w 148"/>
                  <a:gd name="T41" fmla="*/ 239 h 251"/>
                  <a:gd name="T42" fmla="*/ 76 w 148"/>
                  <a:gd name="T43" fmla="*/ 234 h 251"/>
                  <a:gd name="T44" fmla="*/ 76 w 148"/>
                  <a:gd name="T45" fmla="*/ 232 h 251"/>
                  <a:gd name="T46" fmla="*/ 74 w 148"/>
                  <a:gd name="T47" fmla="*/ 226 h 251"/>
                  <a:gd name="T48" fmla="*/ 81 w 148"/>
                  <a:gd name="T49" fmla="*/ 224 h 251"/>
                  <a:gd name="T50" fmla="*/ 90 w 148"/>
                  <a:gd name="T51" fmla="*/ 222 h 251"/>
                  <a:gd name="T52" fmla="*/ 99 w 148"/>
                  <a:gd name="T53" fmla="*/ 218 h 251"/>
                  <a:gd name="T54" fmla="*/ 101 w 148"/>
                  <a:gd name="T55" fmla="*/ 214 h 251"/>
                  <a:gd name="T56" fmla="*/ 112 w 148"/>
                  <a:gd name="T57" fmla="*/ 208 h 251"/>
                  <a:gd name="T58" fmla="*/ 117 w 148"/>
                  <a:gd name="T59" fmla="*/ 202 h 251"/>
                  <a:gd name="T60" fmla="*/ 119 w 148"/>
                  <a:gd name="T61" fmla="*/ 198 h 251"/>
                  <a:gd name="T62" fmla="*/ 123 w 148"/>
                  <a:gd name="T63" fmla="*/ 196 h 251"/>
                  <a:gd name="T64" fmla="*/ 119 w 148"/>
                  <a:gd name="T65" fmla="*/ 190 h 251"/>
                  <a:gd name="T66" fmla="*/ 121 w 148"/>
                  <a:gd name="T67" fmla="*/ 182 h 251"/>
                  <a:gd name="T68" fmla="*/ 119 w 148"/>
                  <a:gd name="T69" fmla="*/ 178 h 251"/>
                  <a:gd name="T70" fmla="*/ 121 w 148"/>
                  <a:gd name="T71" fmla="*/ 174 h 251"/>
                  <a:gd name="T72" fmla="*/ 121 w 148"/>
                  <a:gd name="T73" fmla="*/ 170 h 251"/>
                  <a:gd name="T74" fmla="*/ 117 w 148"/>
                  <a:gd name="T75" fmla="*/ 168 h 251"/>
                  <a:gd name="T76" fmla="*/ 110 w 148"/>
                  <a:gd name="T77" fmla="*/ 168 h 251"/>
                  <a:gd name="T78" fmla="*/ 110 w 148"/>
                  <a:gd name="T79" fmla="*/ 164 h 251"/>
                  <a:gd name="T80" fmla="*/ 114 w 148"/>
                  <a:gd name="T81" fmla="*/ 160 h 251"/>
                  <a:gd name="T82" fmla="*/ 117 w 148"/>
                  <a:gd name="T83" fmla="*/ 152 h 251"/>
                  <a:gd name="T84" fmla="*/ 121 w 148"/>
                  <a:gd name="T85" fmla="*/ 146 h 251"/>
                  <a:gd name="T86" fmla="*/ 121 w 148"/>
                  <a:gd name="T87" fmla="*/ 139 h 251"/>
                  <a:gd name="T88" fmla="*/ 128 w 148"/>
                  <a:gd name="T89" fmla="*/ 135 h 251"/>
                  <a:gd name="T90" fmla="*/ 128 w 148"/>
                  <a:gd name="T91" fmla="*/ 127 h 251"/>
                  <a:gd name="T92" fmla="*/ 132 w 148"/>
                  <a:gd name="T93" fmla="*/ 121 h 251"/>
                  <a:gd name="T94" fmla="*/ 143 w 148"/>
                  <a:gd name="T95" fmla="*/ 123 h 251"/>
                  <a:gd name="T96" fmla="*/ 148 w 148"/>
                  <a:gd name="T97" fmla="*/ 63 h 251"/>
                  <a:gd name="T98" fmla="*/ 13 w 148"/>
                  <a:gd name="T99" fmla="*/ 8 h 251"/>
                  <a:gd name="T100" fmla="*/ 25 w 148"/>
                  <a:gd name="T101" fmla="*/ 46 h 251"/>
                  <a:gd name="T102" fmla="*/ 27 w 148"/>
                  <a:gd name="T103" fmla="*/ 53 h 251"/>
                  <a:gd name="T104" fmla="*/ 22 w 148"/>
                  <a:gd name="T105" fmla="*/ 65 h 251"/>
                  <a:gd name="T106" fmla="*/ 22 w 148"/>
                  <a:gd name="T107" fmla="*/ 117 h 251"/>
                  <a:gd name="T108" fmla="*/ 0 w 148"/>
                  <a:gd name="T109" fmla="*/ 1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251">
                    <a:moveTo>
                      <a:pt x="0" y="144"/>
                    </a:moveTo>
                    <a:lnTo>
                      <a:pt x="0" y="144"/>
                    </a:lnTo>
                    <a:lnTo>
                      <a:pt x="2" y="144"/>
                    </a:lnTo>
                    <a:lnTo>
                      <a:pt x="4" y="148"/>
                    </a:lnTo>
                    <a:lnTo>
                      <a:pt x="9" y="152"/>
                    </a:lnTo>
                    <a:lnTo>
                      <a:pt x="13" y="152"/>
                    </a:lnTo>
                    <a:lnTo>
                      <a:pt x="20" y="152"/>
                    </a:lnTo>
                    <a:lnTo>
                      <a:pt x="22" y="156"/>
                    </a:lnTo>
                    <a:lnTo>
                      <a:pt x="22" y="158"/>
                    </a:lnTo>
                    <a:lnTo>
                      <a:pt x="16" y="158"/>
                    </a:lnTo>
                    <a:lnTo>
                      <a:pt x="7" y="158"/>
                    </a:lnTo>
                    <a:lnTo>
                      <a:pt x="18" y="168"/>
                    </a:lnTo>
                    <a:lnTo>
                      <a:pt x="18" y="172"/>
                    </a:lnTo>
                    <a:lnTo>
                      <a:pt x="20" y="174"/>
                    </a:lnTo>
                    <a:lnTo>
                      <a:pt x="22" y="178"/>
                    </a:lnTo>
                    <a:lnTo>
                      <a:pt x="22" y="182"/>
                    </a:lnTo>
                    <a:lnTo>
                      <a:pt x="22" y="186"/>
                    </a:lnTo>
                    <a:lnTo>
                      <a:pt x="20" y="186"/>
                    </a:lnTo>
                    <a:lnTo>
                      <a:pt x="20" y="190"/>
                    </a:lnTo>
                    <a:lnTo>
                      <a:pt x="20" y="196"/>
                    </a:lnTo>
                    <a:lnTo>
                      <a:pt x="22" y="200"/>
                    </a:lnTo>
                    <a:lnTo>
                      <a:pt x="22" y="204"/>
                    </a:lnTo>
                    <a:lnTo>
                      <a:pt x="25" y="208"/>
                    </a:lnTo>
                    <a:lnTo>
                      <a:pt x="25" y="214"/>
                    </a:lnTo>
                    <a:lnTo>
                      <a:pt x="18" y="214"/>
                    </a:lnTo>
                    <a:lnTo>
                      <a:pt x="11" y="214"/>
                    </a:lnTo>
                    <a:lnTo>
                      <a:pt x="9" y="214"/>
                    </a:lnTo>
                    <a:lnTo>
                      <a:pt x="4" y="218"/>
                    </a:lnTo>
                    <a:lnTo>
                      <a:pt x="4" y="220"/>
                    </a:lnTo>
                    <a:lnTo>
                      <a:pt x="7" y="222"/>
                    </a:lnTo>
                    <a:lnTo>
                      <a:pt x="16" y="234"/>
                    </a:lnTo>
                    <a:lnTo>
                      <a:pt x="18" y="239"/>
                    </a:lnTo>
                    <a:lnTo>
                      <a:pt x="20" y="245"/>
                    </a:lnTo>
                    <a:lnTo>
                      <a:pt x="16" y="251"/>
                    </a:lnTo>
                    <a:lnTo>
                      <a:pt x="22" y="251"/>
                    </a:lnTo>
                    <a:lnTo>
                      <a:pt x="29" y="251"/>
                    </a:lnTo>
                    <a:lnTo>
                      <a:pt x="31" y="245"/>
                    </a:lnTo>
                    <a:lnTo>
                      <a:pt x="33" y="247"/>
                    </a:lnTo>
                    <a:lnTo>
                      <a:pt x="38" y="249"/>
                    </a:lnTo>
                    <a:lnTo>
                      <a:pt x="56" y="245"/>
                    </a:lnTo>
                    <a:lnTo>
                      <a:pt x="60" y="243"/>
                    </a:lnTo>
                    <a:lnTo>
                      <a:pt x="67" y="239"/>
                    </a:lnTo>
                    <a:lnTo>
                      <a:pt x="72" y="236"/>
                    </a:lnTo>
                    <a:lnTo>
                      <a:pt x="76" y="234"/>
                    </a:lnTo>
                    <a:lnTo>
                      <a:pt x="78" y="234"/>
                    </a:lnTo>
                    <a:lnTo>
                      <a:pt x="76" y="232"/>
                    </a:lnTo>
                    <a:lnTo>
                      <a:pt x="74" y="230"/>
                    </a:lnTo>
                    <a:lnTo>
                      <a:pt x="74" y="226"/>
                    </a:lnTo>
                    <a:lnTo>
                      <a:pt x="76" y="224"/>
                    </a:lnTo>
                    <a:lnTo>
                      <a:pt x="81" y="224"/>
                    </a:lnTo>
                    <a:lnTo>
                      <a:pt x="85" y="222"/>
                    </a:lnTo>
                    <a:lnTo>
                      <a:pt x="90" y="222"/>
                    </a:lnTo>
                    <a:lnTo>
                      <a:pt x="94" y="218"/>
                    </a:lnTo>
                    <a:lnTo>
                      <a:pt x="99" y="218"/>
                    </a:lnTo>
                    <a:lnTo>
                      <a:pt x="101" y="216"/>
                    </a:lnTo>
                    <a:lnTo>
                      <a:pt x="101" y="214"/>
                    </a:lnTo>
                    <a:lnTo>
                      <a:pt x="103" y="212"/>
                    </a:lnTo>
                    <a:lnTo>
                      <a:pt x="112" y="208"/>
                    </a:lnTo>
                    <a:lnTo>
                      <a:pt x="114" y="206"/>
                    </a:lnTo>
                    <a:lnTo>
                      <a:pt x="117" y="202"/>
                    </a:lnTo>
                    <a:lnTo>
                      <a:pt x="117" y="200"/>
                    </a:lnTo>
                    <a:lnTo>
                      <a:pt x="119" y="198"/>
                    </a:lnTo>
                    <a:lnTo>
                      <a:pt x="123" y="198"/>
                    </a:lnTo>
                    <a:lnTo>
                      <a:pt x="123" y="196"/>
                    </a:lnTo>
                    <a:lnTo>
                      <a:pt x="121" y="192"/>
                    </a:lnTo>
                    <a:lnTo>
                      <a:pt x="119" y="190"/>
                    </a:lnTo>
                    <a:lnTo>
                      <a:pt x="119" y="186"/>
                    </a:lnTo>
                    <a:lnTo>
                      <a:pt x="121" y="182"/>
                    </a:lnTo>
                    <a:lnTo>
                      <a:pt x="119" y="182"/>
                    </a:lnTo>
                    <a:lnTo>
                      <a:pt x="119" y="178"/>
                    </a:lnTo>
                    <a:lnTo>
                      <a:pt x="119" y="176"/>
                    </a:lnTo>
                    <a:lnTo>
                      <a:pt x="121" y="174"/>
                    </a:lnTo>
                    <a:lnTo>
                      <a:pt x="121" y="172"/>
                    </a:lnTo>
                    <a:lnTo>
                      <a:pt x="121" y="170"/>
                    </a:lnTo>
                    <a:lnTo>
                      <a:pt x="119" y="168"/>
                    </a:lnTo>
                    <a:lnTo>
                      <a:pt x="117" y="168"/>
                    </a:lnTo>
                    <a:lnTo>
                      <a:pt x="112" y="168"/>
                    </a:lnTo>
                    <a:lnTo>
                      <a:pt x="110" y="168"/>
                    </a:lnTo>
                    <a:lnTo>
                      <a:pt x="110" y="166"/>
                    </a:lnTo>
                    <a:lnTo>
                      <a:pt x="110" y="164"/>
                    </a:lnTo>
                    <a:lnTo>
                      <a:pt x="112" y="162"/>
                    </a:lnTo>
                    <a:lnTo>
                      <a:pt x="114" y="160"/>
                    </a:lnTo>
                    <a:lnTo>
                      <a:pt x="114" y="156"/>
                    </a:lnTo>
                    <a:lnTo>
                      <a:pt x="117" y="152"/>
                    </a:lnTo>
                    <a:lnTo>
                      <a:pt x="119" y="152"/>
                    </a:lnTo>
                    <a:lnTo>
                      <a:pt x="121" y="146"/>
                    </a:lnTo>
                    <a:lnTo>
                      <a:pt x="121" y="143"/>
                    </a:lnTo>
                    <a:lnTo>
                      <a:pt x="121" y="139"/>
                    </a:lnTo>
                    <a:lnTo>
                      <a:pt x="123" y="137"/>
                    </a:lnTo>
                    <a:lnTo>
                      <a:pt x="128" y="135"/>
                    </a:lnTo>
                    <a:lnTo>
                      <a:pt x="128" y="131"/>
                    </a:lnTo>
                    <a:lnTo>
                      <a:pt x="128" y="127"/>
                    </a:lnTo>
                    <a:lnTo>
                      <a:pt x="130" y="123"/>
                    </a:lnTo>
                    <a:lnTo>
                      <a:pt x="132" y="121"/>
                    </a:lnTo>
                    <a:lnTo>
                      <a:pt x="137" y="121"/>
                    </a:lnTo>
                    <a:lnTo>
                      <a:pt x="143" y="123"/>
                    </a:lnTo>
                    <a:lnTo>
                      <a:pt x="148" y="121"/>
                    </a:lnTo>
                    <a:lnTo>
                      <a:pt x="148" y="63"/>
                    </a:lnTo>
                    <a:lnTo>
                      <a:pt x="27" y="0"/>
                    </a:lnTo>
                    <a:lnTo>
                      <a:pt x="13" y="8"/>
                    </a:lnTo>
                    <a:lnTo>
                      <a:pt x="20" y="40"/>
                    </a:lnTo>
                    <a:lnTo>
                      <a:pt x="25" y="46"/>
                    </a:lnTo>
                    <a:lnTo>
                      <a:pt x="27" y="50"/>
                    </a:lnTo>
                    <a:lnTo>
                      <a:pt x="27" y="53"/>
                    </a:lnTo>
                    <a:lnTo>
                      <a:pt x="22" y="59"/>
                    </a:lnTo>
                    <a:lnTo>
                      <a:pt x="22" y="65"/>
                    </a:lnTo>
                    <a:lnTo>
                      <a:pt x="20" y="93"/>
                    </a:lnTo>
                    <a:lnTo>
                      <a:pt x="22" y="117"/>
                    </a:lnTo>
                    <a:lnTo>
                      <a:pt x="0" y="133"/>
                    </a:lnTo>
                    <a:lnTo>
                      <a:pt x="0" y="14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2" name="Group 1199"/>
            <p:cNvGrpSpPr>
              <a:grpSpLocks/>
            </p:cNvGrpSpPr>
            <p:nvPr/>
          </p:nvGrpSpPr>
          <p:grpSpPr bwMode="auto">
            <a:xfrm>
              <a:off x="2911" y="2257"/>
              <a:ext cx="185" cy="121"/>
              <a:chOff x="2911" y="2257"/>
              <a:chExt cx="185" cy="121"/>
            </a:xfrm>
            <a:grpFill/>
          </p:grpSpPr>
          <p:sp>
            <p:nvSpPr>
              <p:cNvPr id="2675" name="Freeform 1197"/>
              <p:cNvSpPr>
                <a:spLocks/>
              </p:cNvSpPr>
              <p:nvPr/>
            </p:nvSpPr>
            <p:spPr bwMode="auto">
              <a:xfrm>
                <a:off x="2911" y="2257"/>
                <a:ext cx="185" cy="121"/>
              </a:xfrm>
              <a:custGeom>
                <a:avLst/>
                <a:gdLst>
                  <a:gd name="T0" fmla="*/ 65 w 185"/>
                  <a:gd name="T1" fmla="*/ 97 h 121"/>
                  <a:gd name="T2" fmla="*/ 71 w 185"/>
                  <a:gd name="T3" fmla="*/ 93 h 121"/>
                  <a:gd name="T4" fmla="*/ 74 w 185"/>
                  <a:gd name="T5" fmla="*/ 87 h 121"/>
                  <a:gd name="T6" fmla="*/ 83 w 185"/>
                  <a:gd name="T7" fmla="*/ 83 h 121"/>
                  <a:gd name="T8" fmla="*/ 94 w 185"/>
                  <a:gd name="T9" fmla="*/ 89 h 121"/>
                  <a:gd name="T10" fmla="*/ 103 w 185"/>
                  <a:gd name="T11" fmla="*/ 93 h 121"/>
                  <a:gd name="T12" fmla="*/ 118 w 185"/>
                  <a:gd name="T13" fmla="*/ 95 h 121"/>
                  <a:gd name="T14" fmla="*/ 127 w 185"/>
                  <a:gd name="T15" fmla="*/ 93 h 121"/>
                  <a:gd name="T16" fmla="*/ 130 w 185"/>
                  <a:gd name="T17" fmla="*/ 89 h 121"/>
                  <a:gd name="T18" fmla="*/ 134 w 185"/>
                  <a:gd name="T19" fmla="*/ 91 h 121"/>
                  <a:gd name="T20" fmla="*/ 138 w 185"/>
                  <a:gd name="T21" fmla="*/ 91 h 121"/>
                  <a:gd name="T22" fmla="*/ 147 w 185"/>
                  <a:gd name="T23" fmla="*/ 89 h 121"/>
                  <a:gd name="T24" fmla="*/ 150 w 185"/>
                  <a:gd name="T25" fmla="*/ 85 h 121"/>
                  <a:gd name="T26" fmla="*/ 152 w 185"/>
                  <a:gd name="T27" fmla="*/ 89 h 121"/>
                  <a:gd name="T28" fmla="*/ 159 w 185"/>
                  <a:gd name="T29" fmla="*/ 83 h 121"/>
                  <a:gd name="T30" fmla="*/ 172 w 185"/>
                  <a:gd name="T31" fmla="*/ 83 h 121"/>
                  <a:gd name="T32" fmla="*/ 176 w 185"/>
                  <a:gd name="T33" fmla="*/ 85 h 121"/>
                  <a:gd name="T34" fmla="*/ 185 w 185"/>
                  <a:gd name="T35" fmla="*/ 81 h 121"/>
                  <a:gd name="T36" fmla="*/ 181 w 185"/>
                  <a:gd name="T37" fmla="*/ 77 h 121"/>
                  <a:gd name="T38" fmla="*/ 181 w 185"/>
                  <a:gd name="T39" fmla="*/ 69 h 121"/>
                  <a:gd name="T40" fmla="*/ 172 w 185"/>
                  <a:gd name="T41" fmla="*/ 63 h 121"/>
                  <a:gd name="T42" fmla="*/ 168 w 185"/>
                  <a:gd name="T43" fmla="*/ 59 h 121"/>
                  <a:gd name="T44" fmla="*/ 163 w 185"/>
                  <a:gd name="T45" fmla="*/ 53 h 121"/>
                  <a:gd name="T46" fmla="*/ 156 w 185"/>
                  <a:gd name="T47" fmla="*/ 51 h 121"/>
                  <a:gd name="T48" fmla="*/ 150 w 185"/>
                  <a:gd name="T49" fmla="*/ 45 h 121"/>
                  <a:gd name="T50" fmla="*/ 143 w 185"/>
                  <a:gd name="T51" fmla="*/ 45 h 121"/>
                  <a:gd name="T52" fmla="*/ 141 w 185"/>
                  <a:gd name="T53" fmla="*/ 41 h 121"/>
                  <a:gd name="T54" fmla="*/ 134 w 185"/>
                  <a:gd name="T55" fmla="*/ 33 h 121"/>
                  <a:gd name="T56" fmla="*/ 134 w 185"/>
                  <a:gd name="T57" fmla="*/ 23 h 121"/>
                  <a:gd name="T58" fmla="*/ 127 w 185"/>
                  <a:gd name="T59" fmla="*/ 17 h 121"/>
                  <a:gd name="T60" fmla="*/ 130 w 185"/>
                  <a:gd name="T61" fmla="*/ 9 h 121"/>
                  <a:gd name="T62" fmla="*/ 121 w 185"/>
                  <a:gd name="T63" fmla="*/ 0 h 121"/>
                  <a:gd name="T64" fmla="*/ 114 w 185"/>
                  <a:gd name="T65" fmla="*/ 2 h 121"/>
                  <a:gd name="T66" fmla="*/ 112 w 185"/>
                  <a:gd name="T67" fmla="*/ 7 h 121"/>
                  <a:gd name="T68" fmla="*/ 100 w 185"/>
                  <a:gd name="T69" fmla="*/ 13 h 121"/>
                  <a:gd name="T70" fmla="*/ 98 w 185"/>
                  <a:gd name="T71" fmla="*/ 17 h 121"/>
                  <a:gd name="T72" fmla="*/ 92 w 185"/>
                  <a:gd name="T73" fmla="*/ 19 h 121"/>
                  <a:gd name="T74" fmla="*/ 83 w 185"/>
                  <a:gd name="T75" fmla="*/ 23 h 121"/>
                  <a:gd name="T76" fmla="*/ 74 w 185"/>
                  <a:gd name="T77" fmla="*/ 25 h 121"/>
                  <a:gd name="T78" fmla="*/ 71 w 185"/>
                  <a:gd name="T79" fmla="*/ 31 h 121"/>
                  <a:gd name="T80" fmla="*/ 76 w 185"/>
                  <a:gd name="T81" fmla="*/ 35 h 121"/>
                  <a:gd name="T82" fmla="*/ 69 w 185"/>
                  <a:gd name="T83" fmla="*/ 37 h 121"/>
                  <a:gd name="T84" fmla="*/ 58 w 185"/>
                  <a:gd name="T85" fmla="*/ 45 h 121"/>
                  <a:gd name="T86" fmla="*/ 36 w 185"/>
                  <a:gd name="T87" fmla="*/ 51 h 121"/>
                  <a:gd name="T88" fmla="*/ 29 w 185"/>
                  <a:gd name="T89" fmla="*/ 47 h 121"/>
                  <a:gd name="T90" fmla="*/ 20 w 185"/>
                  <a:gd name="T91" fmla="*/ 53 h 121"/>
                  <a:gd name="T92" fmla="*/ 11 w 185"/>
                  <a:gd name="T93" fmla="*/ 61 h 121"/>
                  <a:gd name="T94" fmla="*/ 4 w 185"/>
                  <a:gd name="T95" fmla="*/ 71 h 121"/>
                  <a:gd name="T96" fmla="*/ 0 w 185"/>
                  <a:gd name="T97" fmla="*/ 75 h 121"/>
                  <a:gd name="T98" fmla="*/ 6 w 185"/>
                  <a:gd name="T99" fmla="*/ 81 h 121"/>
                  <a:gd name="T100" fmla="*/ 15 w 185"/>
                  <a:gd name="T101" fmla="*/ 99 h 121"/>
                  <a:gd name="T102" fmla="*/ 22 w 185"/>
                  <a:gd name="T103" fmla="*/ 107 h 121"/>
                  <a:gd name="T104" fmla="*/ 33 w 185"/>
                  <a:gd name="T105" fmla="*/ 117 h 121"/>
                  <a:gd name="T106" fmla="*/ 38 w 185"/>
                  <a:gd name="T107" fmla="*/ 121 h 121"/>
                  <a:gd name="T108" fmla="*/ 42 w 185"/>
                  <a:gd name="T109" fmla="*/ 117 h 121"/>
                  <a:gd name="T110" fmla="*/ 47 w 185"/>
                  <a:gd name="T111" fmla="*/ 113 h 121"/>
                  <a:gd name="T112" fmla="*/ 54 w 185"/>
                  <a:gd name="T113" fmla="*/ 1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121">
                    <a:moveTo>
                      <a:pt x="65" y="111"/>
                    </a:moveTo>
                    <a:lnTo>
                      <a:pt x="65" y="97"/>
                    </a:lnTo>
                    <a:lnTo>
                      <a:pt x="69" y="95"/>
                    </a:lnTo>
                    <a:lnTo>
                      <a:pt x="71" y="93"/>
                    </a:lnTo>
                    <a:lnTo>
                      <a:pt x="71" y="91"/>
                    </a:lnTo>
                    <a:lnTo>
                      <a:pt x="74" y="87"/>
                    </a:lnTo>
                    <a:lnTo>
                      <a:pt x="78" y="85"/>
                    </a:lnTo>
                    <a:lnTo>
                      <a:pt x="83" y="83"/>
                    </a:lnTo>
                    <a:lnTo>
                      <a:pt x="89" y="85"/>
                    </a:lnTo>
                    <a:lnTo>
                      <a:pt x="94" y="89"/>
                    </a:lnTo>
                    <a:lnTo>
                      <a:pt x="98" y="91"/>
                    </a:lnTo>
                    <a:lnTo>
                      <a:pt x="103" y="93"/>
                    </a:lnTo>
                    <a:lnTo>
                      <a:pt x="109" y="93"/>
                    </a:lnTo>
                    <a:lnTo>
                      <a:pt x="118" y="95"/>
                    </a:lnTo>
                    <a:lnTo>
                      <a:pt x="127" y="97"/>
                    </a:lnTo>
                    <a:lnTo>
                      <a:pt x="127" y="93"/>
                    </a:lnTo>
                    <a:lnTo>
                      <a:pt x="127" y="89"/>
                    </a:lnTo>
                    <a:lnTo>
                      <a:pt x="130" y="89"/>
                    </a:lnTo>
                    <a:lnTo>
                      <a:pt x="132" y="89"/>
                    </a:lnTo>
                    <a:lnTo>
                      <a:pt x="134" y="91"/>
                    </a:lnTo>
                    <a:lnTo>
                      <a:pt x="136" y="91"/>
                    </a:lnTo>
                    <a:lnTo>
                      <a:pt x="138" y="91"/>
                    </a:lnTo>
                    <a:lnTo>
                      <a:pt x="147" y="91"/>
                    </a:lnTo>
                    <a:lnTo>
                      <a:pt x="147" y="89"/>
                    </a:lnTo>
                    <a:lnTo>
                      <a:pt x="147" y="87"/>
                    </a:lnTo>
                    <a:lnTo>
                      <a:pt x="150" y="85"/>
                    </a:lnTo>
                    <a:lnTo>
                      <a:pt x="152" y="87"/>
                    </a:lnTo>
                    <a:lnTo>
                      <a:pt x="152" y="89"/>
                    </a:lnTo>
                    <a:lnTo>
                      <a:pt x="154" y="87"/>
                    </a:lnTo>
                    <a:lnTo>
                      <a:pt x="159" y="83"/>
                    </a:lnTo>
                    <a:lnTo>
                      <a:pt x="161" y="83"/>
                    </a:lnTo>
                    <a:lnTo>
                      <a:pt x="172" y="83"/>
                    </a:lnTo>
                    <a:lnTo>
                      <a:pt x="176" y="83"/>
                    </a:lnTo>
                    <a:lnTo>
                      <a:pt x="176" y="85"/>
                    </a:lnTo>
                    <a:lnTo>
                      <a:pt x="185" y="83"/>
                    </a:lnTo>
                    <a:lnTo>
                      <a:pt x="185" y="81"/>
                    </a:lnTo>
                    <a:lnTo>
                      <a:pt x="183" y="79"/>
                    </a:lnTo>
                    <a:lnTo>
                      <a:pt x="181" y="77"/>
                    </a:lnTo>
                    <a:lnTo>
                      <a:pt x="181" y="75"/>
                    </a:lnTo>
                    <a:lnTo>
                      <a:pt x="181" y="69"/>
                    </a:lnTo>
                    <a:lnTo>
                      <a:pt x="176" y="65"/>
                    </a:lnTo>
                    <a:lnTo>
                      <a:pt x="172" y="63"/>
                    </a:lnTo>
                    <a:lnTo>
                      <a:pt x="168" y="61"/>
                    </a:lnTo>
                    <a:lnTo>
                      <a:pt x="168" y="59"/>
                    </a:lnTo>
                    <a:lnTo>
                      <a:pt x="165" y="55"/>
                    </a:lnTo>
                    <a:lnTo>
                      <a:pt x="163" y="53"/>
                    </a:lnTo>
                    <a:lnTo>
                      <a:pt x="159" y="53"/>
                    </a:lnTo>
                    <a:lnTo>
                      <a:pt x="156" y="51"/>
                    </a:lnTo>
                    <a:lnTo>
                      <a:pt x="152" y="47"/>
                    </a:lnTo>
                    <a:lnTo>
                      <a:pt x="150" y="45"/>
                    </a:lnTo>
                    <a:lnTo>
                      <a:pt x="145" y="45"/>
                    </a:lnTo>
                    <a:lnTo>
                      <a:pt x="143" y="45"/>
                    </a:lnTo>
                    <a:lnTo>
                      <a:pt x="143" y="43"/>
                    </a:lnTo>
                    <a:lnTo>
                      <a:pt x="141" y="41"/>
                    </a:lnTo>
                    <a:lnTo>
                      <a:pt x="136" y="35"/>
                    </a:lnTo>
                    <a:lnTo>
                      <a:pt x="134" y="33"/>
                    </a:lnTo>
                    <a:lnTo>
                      <a:pt x="134" y="29"/>
                    </a:lnTo>
                    <a:lnTo>
                      <a:pt x="134" y="23"/>
                    </a:lnTo>
                    <a:lnTo>
                      <a:pt x="130" y="21"/>
                    </a:lnTo>
                    <a:lnTo>
                      <a:pt x="127" y="17"/>
                    </a:lnTo>
                    <a:lnTo>
                      <a:pt x="130" y="15"/>
                    </a:lnTo>
                    <a:lnTo>
                      <a:pt x="130" y="9"/>
                    </a:lnTo>
                    <a:lnTo>
                      <a:pt x="130" y="7"/>
                    </a:lnTo>
                    <a:lnTo>
                      <a:pt x="121" y="0"/>
                    </a:lnTo>
                    <a:lnTo>
                      <a:pt x="116" y="0"/>
                    </a:lnTo>
                    <a:lnTo>
                      <a:pt x="114" y="2"/>
                    </a:lnTo>
                    <a:lnTo>
                      <a:pt x="114" y="4"/>
                    </a:lnTo>
                    <a:lnTo>
                      <a:pt x="112" y="7"/>
                    </a:lnTo>
                    <a:lnTo>
                      <a:pt x="109" y="9"/>
                    </a:lnTo>
                    <a:lnTo>
                      <a:pt x="100" y="13"/>
                    </a:lnTo>
                    <a:lnTo>
                      <a:pt x="98" y="15"/>
                    </a:lnTo>
                    <a:lnTo>
                      <a:pt x="98" y="17"/>
                    </a:lnTo>
                    <a:lnTo>
                      <a:pt x="96" y="19"/>
                    </a:lnTo>
                    <a:lnTo>
                      <a:pt x="92" y="19"/>
                    </a:lnTo>
                    <a:lnTo>
                      <a:pt x="87" y="23"/>
                    </a:lnTo>
                    <a:lnTo>
                      <a:pt x="83" y="23"/>
                    </a:lnTo>
                    <a:lnTo>
                      <a:pt x="78" y="25"/>
                    </a:lnTo>
                    <a:lnTo>
                      <a:pt x="74" y="25"/>
                    </a:lnTo>
                    <a:lnTo>
                      <a:pt x="71" y="27"/>
                    </a:lnTo>
                    <a:lnTo>
                      <a:pt x="71" y="31"/>
                    </a:lnTo>
                    <a:lnTo>
                      <a:pt x="74" y="33"/>
                    </a:lnTo>
                    <a:lnTo>
                      <a:pt x="76" y="35"/>
                    </a:lnTo>
                    <a:lnTo>
                      <a:pt x="74" y="35"/>
                    </a:lnTo>
                    <a:lnTo>
                      <a:pt x="69" y="37"/>
                    </a:lnTo>
                    <a:lnTo>
                      <a:pt x="65" y="41"/>
                    </a:lnTo>
                    <a:lnTo>
                      <a:pt x="58" y="45"/>
                    </a:lnTo>
                    <a:lnTo>
                      <a:pt x="54" y="47"/>
                    </a:lnTo>
                    <a:lnTo>
                      <a:pt x="36" y="51"/>
                    </a:lnTo>
                    <a:lnTo>
                      <a:pt x="31" y="49"/>
                    </a:lnTo>
                    <a:lnTo>
                      <a:pt x="29" y="47"/>
                    </a:lnTo>
                    <a:lnTo>
                      <a:pt x="27" y="53"/>
                    </a:lnTo>
                    <a:lnTo>
                      <a:pt x="20" y="53"/>
                    </a:lnTo>
                    <a:lnTo>
                      <a:pt x="13" y="53"/>
                    </a:lnTo>
                    <a:lnTo>
                      <a:pt x="11" y="61"/>
                    </a:lnTo>
                    <a:lnTo>
                      <a:pt x="6" y="67"/>
                    </a:lnTo>
                    <a:lnTo>
                      <a:pt x="4" y="71"/>
                    </a:lnTo>
                    <a:lnTo>
                      <a:pt x="0" y="73"/>
                    </a:lnTo>
                    <a:lnTo>
                      <a:pt x="0" y="75"/>
                    </a:lnTo>
                    <a:lnTo>
                      <a:pt x="4" y="77"/>
                    </a:lnTo>
                    <a:lnTo>
                      <a:pt x="6" y="81"/>
                    </a:lnTo>
                    <a:lnTo>
                      <a:pt x="13" y="93"/>
                    </a:lnTo>
                    <a:lnTo>
                      <a:pt x="15" y="99"/>
                    </a:lnTo>
                    <a:lnTo>
                      <a:pt x="18" y="103"/>
                    </a:lnTo>
                    <a:lnTo>
                      <a:pt x="22" y="107"/>
                    </a:lnTo>
                    <a:lnTo>
                      <a:pt x="27" y="111"/>
                    </a:lnTo>
                    <a:lnTo>
                      <a:pt x="33" y="117"/>
                    </a:lnTo>
                    <a:lnTo>
                      <a:pt x="36" y="121"/>
                    </a:lnTo>
                    <a:lnTo>
                      <a:pt x="38" y="121"/>
                    </a:lnTo>
                    <a:lnTo>
                      <a:pt x="40" y="119"/>
                    </a:lnTo>
                    <a:lnTo>
                      <a:pt x="42" y="117"/>
                    </a:lnTo>
                    <a:lnTo>
                      <a:pt x="44" y="113"/>
                    </a:lnTo>
                    <a:lnTo>
                      <a:pt x="47" y="113"/>
                    </a:lnTo>
                    <a:lnTo>
                      <a:pt x="51" y="113"/>
                    </a:lnTo>
                    <a:lnTo>
                      <a:pt x="54" y="113"/>
                    </a:lnTo>
                    <a:lnTo>
                      <a:pt x="65" y="1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6" name="Freeform 1198"/>
              <p:cNvSpPr>
                <a:spLocks/>
              </p:cNvSpPr>
              <p:nvPr/>
            </p:nvSpPr>
            <p:spPr bwMode="auto">
              <a:xfrm>
                <a:off x="2911" y="2257"/>
                <a:ext cx="185" cy="121"/>
              </a:xfrm>
              <a:custGeom>
                <a:avLst/>
                <a:gdLst>
                  <a:gd name="T0" fmla="*/ 65 w 185"/>
                  <a:gd name="T1" fmla="*/ 97 h 121"/>
                  <a:gd name="T2" fmla="*/ 71 w 185"/>
                  <a:gd name="T3" fmla="*/ 93 h 121"/>
                  <a:gd name="T4" fmla="*/ 74 w 185"/>
                  <a:gd name="T5" fmla="*/ 87 h 121"/>
                  <a:gd name="T6" fmla="*/ 83 w 185"/>
                  <a:gd name="T7" fmla="*/ 83 h 121"/>
                  <a:gd name="T8" fmla="*/ 94 w 185"/>
                  <a:gd name="T9" fmla="*/ 89 h 121"/>
                  <a:gd name="T10" fmla="*/ 103 w 185"/>
                  <a:gd name="T11" fmla="*/ 93 h 121"/>
                  <a:gd name="T12" fmla="*/ 118 w 185"/>
                  <a:gd name="T13" fmla="*/ 95 h 121"/>
                  <a:gd name="T14" fmla="*/ 127 w 185"/>
                  <a:gd name="T15" fmla="*/ 93 h 121"/>
                  <a:gd name="T16" fmla="*/ 130 w 185"/>
                  <a:gd name="T17" fmla="*/ 89 h 121"/>
                  <a:gd name="T18" fmla="*/ 134 w 185"/>
                  <a:gd name="T19" fmla="*/ 91 h 121"/>
                  <a:gd name="T20" fmla="*/ 138 w 185"/>
                  <a:gd name="T21" fmla="*/ 91 h 121"/>
                  <a:gd name="T22" fmla="*/ 147 w 185"/>
                  <a:gd name="T23" fmla="*/ 89 h 121"/>
                  <a:gd name="T24" fmla="*/ 150 w 185"/>
                  <a:gd name="T25" fmla="*/ 85 h 121"/>
                  <a:gd name="T26" fmla="*/ 152 w 185"/>
                  <a:gd name="T27" fmla="*/ 89 h 121"/>
                  <a:gd name="T28" fmla="*/ 159 w 185"/>
                  <a:gd name="T29" fmla="*/ 83 h 121"/>
                  <a:gd name="T30" fmla="*/ 172 w 185"/>
                  <a:gd name="T31" fmla="*/ 83 h 121"/>
                  <a:gd name="T32" fmla="*/ 176 w 185"/>
                  <a:gd name="T33" fmla="*/ 85 h 121"/>
                  <a:gd name="T34" fmla="*/ 185 w 185"/>
                  <a:gd name="T35" fmla="*/ 81 h 121"/>
                  <a:gd name="T36" fmla="*/ 181 w 185"/>
                  <a:gd name="T37" fmla="*/ 77 h 121"/>
                  <a:gd name="T38" fmla="*/ 181 w 185"/>
                  <a:gd name="T39" fmla="*/ 69 h 121"/>
                  <a:gd name="T40" fmla="*/ 172 w 185"/>
                  <a:gd name="T41" fmla="*/ 63 h 121"/>
                  <a:gd name="T42" fmla="*/ 168 w 185"/>
                  <a:gd name="T43" fmla="*/ 59 h 121"/>
                  <a:gd name="T44" fmla="*/ 163 w 185"/>
                  <a:gd name="T45" fmla="*/ 53 h 121"/>
                  <a:gd name="T46" fmla="*/ 156 w 185"/>
                  <a:gd name="T47" fmla="*/ 51 h 121"/>
                  <a:gd name="T48" fmla="*/ 150 w 185"/>
                  <a:gd name="T49" fmla="*/ 45 h 121"/>
                  <a:gd name="T50" fmla="*/ 143 w 185"/>
                  <a:gd name="T51" fmla="*/ 45 h 121"/>
                  <a:gd name="T52" fmla="*/ 141 w 185"/>
                  <a:gd name="T53" fmla="*/ 41 h 121"/>
                  <a:gd name="T54" fmla="*/ 134 w 185"/>
                  <a:gd name="T55" fmla="*/ 33 h 121"/>
                  <a:gd name="T56" fmla="*/ 134 w 185"/>
                  <a:gd name="T57" fmla="*/ 23 h 121"/>
                  <a:gd name="T58" fmla="*/ 127 w 185"/>
                  <a:gd name="T59" fmla="*/ 17 h 121"/>
                  <a:gd name="T60" fmla="*/ 130 w 185"/>
                  <a:gd name="T61" fmla="*/ 9 h 121"/>
                  <a:gd name="T62" fmla="*/ 121 w 185"/>
                  <a:gd name="T63" fmla="*/ 0 h 121"/>
                  <a:gd name="T64" fmla="*/ 114 w 185"/>
                  <a:gd name="T65" fmla="*/ 2 h 121"/>
                  <a:gd name="T66" fmla="*/ 112 w 185"/>
                  <a:gd name="T67" fmla="*/ 7 h 121"/>
                  <a:gd name="T68" fmla="*/ 100 w 185"/>
                  <a:gd name="T69" fmla="*/ 13 h 121"/>
                  <a:gd name="T70" fmla="*/ 98 w 185"/>
                  <a:gd name="T71" fmla="*/ 17 h 121"/>
                  <a:gd name="T72" fmla="*/ 92 w 185"/>
                  <a:gd name="T73" fmla="*/ 19 h 121"/>
                  <a:gd name="T74" fmla="*/ 83 w 185"/>
                  <a:gd name="T75" fmla="*/ 23 h 121"/>
                  <a:gd name="T76" fmla="*/ 74 w 185"/>
                  <a:gd name="T77" fmla="*/ 25 h 121"/>
                  <a:gd name="T78" fmla="*/ 71 w 185"/>
                  <a:gd name="T79" fmla="*/ 31 h 121"/>
                  <a:gd name="T80" fmla="*/ 76 w 185"/>
                  <a:gd name="T81" fmla="*/ 35 h 121"/>
                  <a:gd name="T82" fmla="*/ 69 w 185"/>
                  <a:gd name="T83" fmla="*/ 37 h 121"/>
                  <a:gd name="T84" fmla="*/ 58 w 185"/>
                  <a:gd name="T85" fmla="*/ 45 h 121"/>
                  <a:gd name="T86" fmla="*/ 36 w 185"/>
                  <a:gd name="T87" fmla="*/ 51 h 121"/>
                  <a:gd name="T88" fmla="*/ 29 w 185"/>
                  <a:gd name="T89" fmla="*/ 47 h 121"/>
                  <a:gd name="T90" fmla="*/ 20 w 185"/>
                  <a:gd name="T91" fmla="*/ 53 h 121"/>
                  <a:gd name="T92" fmla="*/ 11 w 185"/>
                  <a:gd name="T93" fmla="*/ 61 h 121"/>
                  <a:gd name="T94" fmla="*/ 4 w 185"/>
                  <a:gd name="T95" fmla="*/ 71 h 121"/>
                  <a:gd name="T96" fmla="*/ 0 w 185"/>
                  <a:gd name="T97" fmla="*/ 75 h 121"/>
                  <a:gd name="T98" fmla="*/ 6 w 185"/>
                  <a:gd name="T99" fmla="*/ 81 h 121"/>
                  <a:gd name="T100" fmla="*/ 15 w 185"/>
                  <a:gd name="T101" fmla="*/ 99 h 121"/>
                  <a:gd name="T102" fmla="*/ 22 w 185"/>
                  <a:gd name="T103" fmla="*/ 107 h 121"/>
                  <a:gd name="T104" fmla="*/ 33 w 185"/>
                  <a:gd name="T105" fmla="*/ 117 h 121"/>
                  <a:gd name="T106" fmla="*/ 38 w 185"/>
                  <a:gd name="T107" fmla="*/ 121 h 121"/>
                  <a:gd name="T108" fmla="*/ 42 w 185"/>
                  <a:gd name="T109" fmla="*/ 117 h 121"/>
                  <a:gd name="T110" fmla="*/ 47 w 185"/>
                  <a:gd name="T111" fmla="*/ 113 h 121"/>
                  <a:gd name="T112" fmla="*/ 54 w 185"/>
                  <a:gd name="T113" fmla="*/ 1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121">
                    <a:moveTo>
                      <a:pt x="65" y="111"/>
                    </a:moveTo>
                    <a:lnTo>
                      <a:pt x="65" y="97"/>
                    </a:lnTo>
                    <a:lnTo>
                      <a:pt x="69" y="95"/>
                    </a:lnTo>
                    <a:lnTo>
                      <a:pt x="71" y="93"/>
                    </a:lnTo>
                    <a:lnTo>
                      <a:pt x="71" y="91"/>
                    </a:lnTo>
                    <a:lnTo>
                      <a:pt x="74" y="87"/>
                    </a:lnTo>
                    <a:lnTo>
                      <a:pt x="78" y="85"/>
                    </a:lnTo>
                    <a:lnTo>
                      <a:pt x="83" y="83"/>
                    </a:lnTo>
                    <a:lnTo>
                      <a:pt x="89" y="85"/>
                    </a:lnTo>
                    <a:lnTo>
                      <a:pt x="94" y="89"/>
                    </a:lnTo>
                    <a:lnTo>
                      <a:pt x="98" y="91"/>
                    </a:lnTo>
                    <a:lnTo>
                      <a:pt x="103" y="93"/>
                    </a:lnTo>
                    <a:lnTo>
                      <a:pt x="109" y="93"/>
                    </a:lnTo>
                    <a:lnTo>
                      <a:pt x="118" y="95"/>
                    </a:lnTo>
                    <a:lnTo>
                      <a:pt x="127" y="97"/>
                    </a:lnTo>
                    <a:lnTo>
                      <a:pt x="127" y="93"/>
                    </a:lnTo>
                    <a:lnTo>
                      <a:pt x="127" y="89"/>
                    </a:lnTo>
                    <a:lnTo>
                      <a:pt x="130" y="89"/>
                    </a:lnTo>
                    <a:lnTo>
                      <a:pt x="132" y="89"/>
                    </a:lnTo>
                    <a:lnTo>
                      <a:pt x="134" y="91"/>
                    </a:lnTo>
                    <a:lnTo>
                      <a:pt x="136" y="91"/>
                    </a:lnTo>
                    <a:lnTo>
                      <a:pt x="138" y="91"/>
                    </a:lnTo>
                    <a:lnTo>
                      <a:pt x="147" y="91"/>
                    </a:lnTo>
                    <a:lnTo>
                      <a:pt x="147" y="89"/>
                    </a:lnTo>
                    <a:lnTo>
                      <a:pt x="147" y="87"/>
                    </a:lnTo>
                    <a:lnTo>
                      <a:pt x="150" y="85"/>
                    </a:lnTo>
                    <a:lnTo>
                      <a:pt x="152" y="87"/>
                    </a:lnTo>
                    <a:lnTo>
                      <a:pt x="152" y="89"/>
                    </a:lnTo>
                    <a:lnTo>
                      <a:pt x="154" y="87"/>
                    </a:lnTo>
                    <a:lnTo>
                      <a:pt x="159" y="83"/>
                    </a:lnTo>
                    <a:lnTo>
                      <a:pt x="161" y="83"/>
                    </a:lnTo>
                    <a:lnTo>
                      <a:pt x="172" y="83"/>
                    </a:lnTo>
                    <a:lnTo>
                      <a:pt x="176" y="83"/>
                    </a:lnTo>
                    <a:lnTo>
                      <a:pt x="176" y="85"/>
                    </a:lnTo>
                    <a:lnTo>
                      <a:pt x="185" y="83"/>
                    </a:lnTo>
                    <a:lnTo>
                      <a:pt x="185" y="81"/>
                    </a:lnTo>
                    <a:lnTo>
                      <a:pt x="183" y="79"/>
                    </a:lnTo>
                    <a:lnTo>
                      <a:pt x="181" y="77"/>
                    </a:lnTo>
                    <a:lnTo>
                      <a:pt x="181" y="75"/>
                    </a:lnTo>
                    <a:lnTo>
                      <a:pt x="181" y="69"/>
                    </a:lnTo>
                    <a:lnTo>
                      <a:pt x="176" y="65"/>
                    </a:lnTo>
                    <a:lnTo>
                      <a:pt x="172" y="63"/>
                    </a:lnTo>
                    <a:lnTo>
                      <a:pt x="168" y="61"/>
                    </a:lnTo>
                    <a:lnTo>
                      <a:pt x="168" y="59"/>
                    </a:lnTo>
                    <a:lnTo>
                      <a:pt x="165" y="55"/>
                    </a:lnTo>
                    <a:lnTo>
                      <a:pt x="163" y="53"/>
                    </a:lnTo>
                    <a:lnTo>
                      <a:pt x="159" y="53"/>
                    </a:lnTo>
                    <a:lnTo>
                      <a:pt x="156" y="51"/>
                    </a:lnTo>
                    <a:lnTo>
                      <a:pt x="152" y="47"/>
                    </a:lnTo>
                    <a:lnTo>
                      <a:pt x="150" y="45"/>
                    </a:lnTo>
                    <a:lnTo>
                      <a:pt x="145" y="45"/>
                    </a:lnTo>
                    <a:lnTo>
                      <a:pt x="143" y="45"/>
                    </a:lnTo>
                    <a:lnTo>
                      <a:pt x="143" y="43"/>
                    </a:lnTo>
                    <a:lnTo>
                      <a:pt x="141" y="41"/>
                    </a:lnTo>
                    <a:lnTo>
                      <a:pt x="136" y="35"/>
                    </a:lnTo>
                    <a:lnTo>
                      <a:pt x="134" y="33"/>
                    </a:lnTo>
                    <a:lnTo>
                      <a:pt x="134" y="29"/>
                    </a:lnTo>
                    <a:lnTo>
                      <a:pt x="134" y="23"/>
                    </a:lnTo>
                    <a:lnTo>
                      <a:pt x="130" y="21"/>
                    </a:lnTo>
                    <a:lnTo>
                      <a:pt x="127" y="17"/>
                    </a:lnTo>
                    <a:lnTo>
                      <a:pt x="130" y="15"/>
                    </a:lnTo>
                    <a:lnTo>
                      <a:pt x="130" y="9"/>
                    </a:lnTo>
                    <a:lnTo>
                      <a:pt x="130" y="7"/>
                    </a:lnTo>
                    <a:lnTo>
                      <a:pt x="121" y="0"/>
                    </a:lnTo>
                    <a:lnTo>
                      <a:pt x="116" y="0"/>
                    </a:lnTo>
                    <a:lnTo>
                      <a:pt x="114" y="2"/>
                    </a:lnTo>
                    <a:lnTo>
                      <a:pt x="114" y="4"/>
                    </a:lnTo>
                    <a:lnTo>
                      <a:pt x="112" y="7"/>
                    </a:lnTo>
                    <a:lnTo>
                      <a:pt x="109" y="9"/>
                    </a:lnTo>
                    <a:lnTo>
                      <a:pt x="100" y="13"/>
                    </a:lnTo>
                    <a:lnTo>
                      <a:pt x="98" y="15"/>
                    </a:lnTo>
                    <a:lnTo>
                      <a:pt x="98" y="17"/>
                    </a:lnTo>
                    <a:lnTo>
                      <a:pt x="96" y="19"/>
                    </a:lnTo>
                    <a:lnTo>
                      <a:pt x="92" y="19"/>
                    </a:lnTo>
                    <a:lnTo>
                      <a:pt x="87" y="23"/>
                    </a:lnTo>
                    <a:lnTo>
                      <a:pt x="83" y="23"/>
                    </a:lnTo>
                    <a:lnTo>
                      <a:pt x="78" y="25"/>
                    </a:lnTo>
                    <a:lnTo>
                      <a:pt x="74" y="25"/>
                    </a:lnTo>
                    <a:lnTo>
                      <a:pt x="71" y="27"/>
                    </a:lnTo>
                    <a:lnTo>
                      <a:pt x="71" y="31"/>
                    </a:lnTo>
                    <a:lnTo>
                      <a:pt x="74" y="33"/>
                    </a:lnTo>
                    <a:lnTo>
                      <a:pt x="76" y="35"/>
                    </a:lnTo>
                    <a:lnTo>
                      <a:pt x="74" y="35"/>
                    </a:lnTo>
                    <a:lnTo>
                      <a:pt x="69" y="37"/>
                    </a:lnTo>
                    <a:lnTo>
                      <a:pt x="65" y="41"/>
                    </a:lnTo>
                    <a:lnTo>
                      <a:pt x="58" y="45"/>
                    </a:lnTo>
                    <a:lnTo>
                      <a:pt x="54" y="47"/>
                    </a:lnTo>
                    <a:lnTo>
                      <a:pt x="36" y="51"/>
                    </a:lnTo>
                    <a:lnTo>
                      <a:pt x="31" y="49"/>
                    </a:lnTo>
                    <a:lnTo>
                      <a:pt x="29" y="47"/>
                    </a:lnTo>
                    <a:lnTo>
                      <a:pt x="27" y="53"/>
                    </a:lnTo>
                    <a:lnTo>
                      <a:pt x="20" y="53"/>
                    </a:lnTo>
                    <a:lnTo>
                      <a:pt x="13" y="53"/>
                    </a:lnTo>
                    <a:lnTo>
                      <a:pt x="11" y="61"/>
                    </a:lnTo>
                    <a:lnTo>
                      <a:pt x="6" y="67"/>
                    </a:lnTo>
                    <a:lnTo>
                      <a:pt x="4" y="71"/>
                    </a:lnTo>
                    <a:lnTo>
                      <a:pt x="0" y="73"/>
                    </a:lnTo>
                    <a:lnTo>
                      <a:pt x="0" y="75"/>
                    </a:lnTo>
                    <a:lnTo>
                      <a:pt x="4" y="77"/>
                    </a:lnTo>
                    <a:lnTo>
                      <a:pt x="6" y="81"/>
                    </a:lnTo>
                    <a:lnTo>
                      <a:pt x="13" y="93"/>
                    </a:lnTo>
                    <a:lnTo>
                      <a:pt x="15" y="99"/>
                    </a:lnTo>
                    <a:lnTo>
                      <a:pt x="18" y="103"/>
                    </a:lnTo>
                    <a:lnTo>
                      <a:pt x="22" y="107"/>
                    </a:lnTo>
                    <a:lnTo>
                      <a:pt x="27" y="111"/>
                    </a:lnTo>
                    <a:lnTo>
                      <a:pt x="33" y="117"/>
                    </a:lnTo>
                    <a:lnTo>
                      <a:pt x="36" y="121"/>
                    </a:lnTo>
                    <a:lnTo>
                      <a:pt x="38" y="121"/>
                    </a:lnTo>
                    <a:lnTo>
                      <a:pt x="40" y="119"/>
                    </a:lnTo>
                    <a:lnTo>
                      <a:pt x="42" y="117"/>
                    </a:lnTo>
                    <a:lnTo>
                      <a:pt x="44" y="113"/>
                    </a:lnTo>
                    <a:lnTo>
                      <a:pt x="47" y="113"/>
                    </a:lnTo>
                    <a:lnTo>
                      <a:pt x="51" y="113"/>
                    </a:lnTo>
                    <a:lnTo>
                      <a:pt x="54" y="113"/>
                    </a:lnTo>
                    <a:lnTo>
                      <a:pt x="65" y="11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3" name="Group 1202"/>
            <p:cNvGrpSpPr>
              <a:grpSpLocks/>
            </p:cNvGrpSpPr>
            <p:nvPr/>
          </p:nvGrpSpPr>
          <p:grpSpPr bwMode="auto">
            <a:xfrm>
              <a:off x="2834" y="2218"/>
              <a:ext cx="114" cy="172"/>
              <a:chOff x="2834" y="2218"/>
              <a:chExt cx="114" cy="172"/>
            </a:xfrm>
            <a:grpFill/>
          </p:grpSpPr>
          <p:sp>
            <p:nvSpPr>
              <p:cNvPr id="2673" name="Freeform 1200"/>
              <p:cNvSpPr>
                <a:spLocks/>
              </p:cNvSpPr>
              <p:nvPr/>
            </p:nvSpPr>
            <p:spPr bwMode="auto">
              <a:xfrm>
                <a:off x="2834" y="2218"/>
                <a:ext cx="114" cy="172"/>
              </a:xfrm>
              <a:custGeom>
                <a:avLst/>
                <a:gdLst>
                  <a:gd name="T0" fmla="*/ 3 w 114"/>
                  <a:gd name="T1" fmla="*/ 142 h 172"/>
                  <a:gd name="T2" fmla="*/ 5 w 114"/>
                  <a:gd name="T3" fmla="*/ 138 h 172"/>
                  <a:gd name="T4" fmla="*/ 5 w 114"/>
                  <a:gd name="T5" fmla="*/ 146 h 172"/>
                  <a:gd name="T6" fmla="*/ 14 w 114"/>
                  <a:gd name="T7" fmla="*/ 148 h 172"/>
                  <a:gd name="T8" fmla="*/ 16 w 114"/>
                  <a:gd name="T9" fmla="*/ 154 h 172"/>
                  <a:gd name="T10" fmla="*/ 18 w 114"/>
                  <a:gd name="T11" fmla="*/ 170 h 172"/>
                  <a:gd name="T12" fmla="*/ 49 w 114"/>
                  <a:gd name="T13" fmla="*/ 170 h 172"/>
                  <a:gd name="T14" fmla="*/ 56 w 114"/>
                  <a:gd name="T15" fmla="*/ 168 h 172"/>
                  <a:gd name="T16" fmla="*/ 63 w 114"/>
                  <a:gd name="T17" fmla="*/ 168 h 172"/>
                  <a:gd name="T18" fmla="*/ 71 w 114"/>
                  <a:gd name="T19" fmla="*/ 168 h 172"/>
                  <a:gd name="T20" fmla="*/ 87 w 114"/>
                  <a:gd name="T21" fmla="*/ 166 h 172"/>
                  <a:gd name="T22" fmla="*/ 94 w 114"/>
                  <a:gd name="T23" fmla="*/ 170 h 172"/>
                  <a:gd name="T24" fmla="*/ 105 w 114"/>
                  <a:gd name="T25" fmla="*/ 170 h 172"/>
                  <a:gd name="T26" fmla="*/ 111 w 114"/>
                  <a:gd name="T27" fmla="*/ 166 h 172"/>
                  <a:gd name="T28" fmla="*/ 114 w 114"/>
                  <a:gd name="T29" fmla="*/ 160 h 172"/>
                  <a:gd name="T30" fmla="*/ 105 w 114"/>
                  <a:gd name="T31" fmla="*/ 150 h 172"/>
                  <a:gd name="T32" fmla="*/ 96 w 114"/>
                  <a:gd name="T33" fmla="*/ 142 h 172"/>
                  <a:gd name="T34" fmla="*/ 91 w 114"/>
                  <a:gd name="T35" fmla="*/ 132 h 172"/>
                  <a:gd name="T36" fmla="*/ 82 w 114"/>
                  <a:gd name="T37" fmla="*/ 116 h 172"/>
                  <a:gd name="T38" fmla="*/ 78 w 114"/>
                  <a:gd name="T39" fmla="*/ 112 h 172"/>
                  <a:gd name="T40" fmla="*/ 85 w 114"/>
                  <a:gd name="T41" fmla="*/ 106 h 172"/>
                  <a:gd name="T42" fmla="*/ 91 w 114"/>
                  <a:gd name="T43" fmla="*/ 92 h 172"/>
                  <a:gd name="T44" fmla="*/ 94 w 114"/>
                  <a:gd name="T45" fmla="*/ 80 h 172"/>
                  <a:gd name="T46" fmla="*/ 82 w 114"/>
                  <a:gd name="T47" fmla="*/ 62 h 172"/>
                  <a:gd name="T48" fmla="*/ 80 w 114"/>
                  <a:gd name="T49" fmla="*/ 58 h 172"/>
                  <a:gd name="T50" fmla="*/ 87 w 114"/>
                  <a:gd name="T51" fmla="*/ 54 h 172"/>
                  <a:gd name="T52" fmla="*/ 100 w 114"/>
                  <a:gd name="T53" fmla="*/ 54 h 172"/>
                  <a:gd name="T54" fmla="*/ 98 w 114"/>
                  <a:gd name="T55" fmla="*/ 44 h 172"/>
                  <a:gd name="T56" fmla="*/ 96 w 114"/>
                  <a:gd name="T57" fmla="*/ 36 h 172"/>
                  <a:gd name="T58" fmla="*/ 96 w 114"/>
                  <a:gd name="T59" fmla="*/ 26 h 172"/>
                  <a:gd name="T60" fmla="*/ 98 w 114"/>
                  <a:gd name="T61" fmla="*/ 22 h 172"/>
                  <a:gd name="T62" fmla="*/ 96 w 114"/>
                  <a:gd name="T63" fmla="*/ 14 h 172"/>
                  <a:gd name="T64" fmla="*/ 94 w 114"/>
                  <a:gd name="T65" fmla="*/ 8 h 172"/>
                  <a:gd name="T66" fmla="*/ 82 w 114"/>
                  <a:gd name="T67" fmla="*/ 12 h 172"/>
                  <a:gd name="T68" fmla="*/ 87 w 114"/>
                  <a:gd name="T69" fmla="*/ 14 h 172"/>
                  <a:gd name="T70" fmla="*/ 85 w 114"/>
                  <a:gd name="T71" fmla="*/ 24 h 172"/>
                  <a:gd name="T72" fmla="*/ 78 w 114"/>
                  <a:gd name="T73" fmla="*/ 26 h 172"/>
                  <a:gd name="T74" fmla="*/ 76 w 114"/>
                  <a:gd name="T75" fmla="*/ 32 h 172"/>
                  <a:gd name="T76" fmla="*/ 71 w 114"/>
                  <a:gd name="T77" fmla="*/ 38 h 172"/>
                  <a:gd name="T78" fmla="*/ 69 w 114"/>
                  <a:gd name="T79" fmla="*/ 46 h 172"/>
                  <a:gd name="T80" fmla="*/ 65 w 114"/>
                  <a:gd name="T81" fmla="*/ 52 h 172"/>
                  <a:gd name="T82" fmla="*/ 67 w 114"/>
                  <a:gd name="T83" fmla="*/ 56 h 172"/>
                  <a:gd name="T84" fmla="*/ 65 w 114"/>
                  <a:gd name="T85" fmla="*/ 60 h 172"/>
                  <a:gd name="T86" fmla="*/ 51 w 114"/>
                  <a:gd name="T87" fmla="*/ 66 h 172"/>
                  <a:gd name="T88" fmla="*/ 51 w 114"/>
                  <a:gd name="T89" fmla="*/ 74 h 172"/>
                  <a:gd name="T90" fmla="*/ 47 w 114"/>
                  <a:gd name="T91" fmla="*/ 80 h 172"/>
                  <a:gd name="T92" fmla="*/ 43 w 114"/>
                  <a:gd name="T93" fmla="*/ 88 h 172"/>
                  <a:gd name="T94" fmla="*/ 38 w 114"/>
                  <a:gd name="T95" fmla="*/ 96 h 172"/>
                  <a:gd name="T96" fmla="*/ 38 w 114"/>
                  <a:gd name="T97" fmla="*/ 102 h 172"/>
                  <a:gd name="T98" fmla="*/ 36 w 114"/>
                  <a:gd name="T99" fmla="*/ 106 h 172"/>
                  <a:gd name="T100" fmla="*/ 29 w 114"/>
                  <a:gd name="T101" fmla="*/ 112 h 172"/>
                  <a:gd name="T102" fmla="*/ 27 w 114"/>
                  <a:gd name="T103" fmla="*/ 108 h 172"/>
                  <a:gd name="T104" fmla="*/ 25 w 114"/>
                  <a:gd name="T105" fmla="*/ 104 h 172"/>
                  <a:gd name="T106" fmla="*/ 18 w 114"/>
                  <a:gd name="T107" fmla="*/ 102 h 172"/>
                  <a:gd name="T108" fmla="*/ 9 w 114"/>
                  <a:gd name="T109" fmla="*/ 106 h 172"/>
                  <a:gd name="T110" fmla="*/ 5 w 114"/>
                  <a:gd name="T111" fmla="*/ 110 h 172"/>
                  <a:gd name="T112" fmla="*/ 3 w 114"/>
                  <a:gd name="T113" fmla="*/ 118 h 172"/>
                  <a:gd name="T114" fmla="*/ 0 w 114"/>
                  <a:gd name="T115" fmla="*/ 122 h 172"/>
                  <a:gd name="T116" fmla="*/ 3 w 114"/>
                  <a:gd name="T117" fmla="*/ 126 h 172"/>
                  <a:gd name="T118" fmla="*/ 0 w 114"/>
                  <a:gd name="T119" fmla="*/ 1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172">
                    <a:moveTo>
                      <a:pt x="3" y="142"/>
                    </a:moveTo>
                    <a:lnTo>
                      <a:pt x="3" y="142"/>
                    </a:lnTo>
                    <a:lnTo>
                      <a:pt x="3" y="138"/>
                    </a:lnTo>
                    <a:lnTo>
                      <a:pt x="5" y="138"/>
                    </a:lnTo>
                    <a:lnTo>
                      <a:pt x="7" y="138"/>
                    </a:lnTo>
                    <a:lnTo>
                      <a:pt x="5" y="146"/>
                    </a:lnTo>
                    <a:lnTo>
                      <a:pt x="9" y="146"/>
                    </a:lnTo>
                    <a:lnTo>
                      <a:pt x="14" y="148"/>
                    </a:lnTo>
                    <a:lnTo>
                      <a:pt x="14" y="150"/>
                    </a:lnTo>
                    <a:lnTo>
                      <a:pt x="16" y="154"/>
                    </a:lnTo>
                    <a:lnTo>
                      <a:pt x="20" y="158"/>
                    </a:lnTo>
                    <a:lnTo>
                      <a:pt x="18" y="170"/>
                    </a:lnTo>
                    <a:lnTo>
                      <a:pt x="45" y="170"/>
                    </a:lnTo>
                    <a:lnTo>
                      <a:pt x="49" y="170"/>
                    </a:lnTo>
                    <a:lnTo>
                      <a:pt x="54" y="168"/>
                    </a:lnTo>
                    <a:lnTo>
                      <a:pt x="56" y="168"/>
                    </a:lnTo>
                    <a:lnTo>
                      <a:pt x="58" y="168"/>
                    </a:lnTo>
                    <a:lnTo>
                      <a:pt x="63" y="168"/>
                    </a:lnTo>
                    <a:lnTo>
                      <a:pt x="67" y="166"/>
                    </a:lnTo>
                    <a:lnTo>
                      <a:pt x="71" y="168"/>
                    </a:lnTo>
                    <a:lnTo>
                      <a:pt x="82" y="168"/>
                    </a:lnTo>
                    <a:lnTo>
                      <a:pt x="87" y="166"/>
                    </a:lnTo>
                    <a:lnTo>
                      <a:pt x="91" y="168"/>
                    </a:lnTo>
                    <a:lnTo>
                      <a:pt x="94" y="170"/>
                    </a:lnTo>
                    <a:lnTo>
                      <a:pt x="98" y="170"/>
                    </a:lnTo>
                    <a:lnTo>
                      <a:pt x="105" y="170"/>
                    </a:lnTo>
                    <a:lnTo>
                      <a:pt x="114" y="172"/>
                    </a:lnTo>
                    <a:lnTo>
                      <a:pt x="111" y="166"/>
                    </a:lnTo>
                    <a:lnTo>
                      <a:pt x="111" y="162"/>
                    </a:lnTo>
                    <a:lnTo>
                      <a:pt x="114" y="160"/>
                    </a:lnTo>
                    <a:lnTo>
                      <a:pt x="111" y="156"/>
                    </a:lnTo>
                    <a:lnTo>
                      <a:pt x="105" y="150"/>
                    </a:lnTo>
                    <a:lnTo>
                      <a:pt x="100" y="146"/>
                    </a:lnTo>
                    <a:lnTo>
                      <a:pt x="96" y="142"/>
                    </a:lnTo>
                    <a:lnTo>
                      <a:pt x="94" y="138"/>
                    </a:lnTo>
                    <a:lnTo>
                      <a:pt x="91" y="132"/>
                    </a:lnTo>
                    <a:lnTo>
                      <a:pt x="85" y="120"/>
                    </a:lnTo>
                    <a:lnTo>
                      <a:pt x="82" y="116"/>
                    </a:lnTo>
                    <a:lnTo>
                      <a:pt x="78" y="114"/>
                    </a:lnTo>
                    <a:lnTo>
                      <a:pt x="78" y="112"/>
                    </a:lnTo>
                    <a:lnTo>
                      <a:pt x="82" y="110"/>
                    </a:lnTo>
                    <a:lnTo>
                      <a:pt x="85" y="106"/>
                    </a:lnTo>
                    <a:lnTo>
                      <a:pt x="89" y="100"/>
                    </a:lnTo>
                    <a:lnTo>
                      <a:pt x="91" y="92"/>
                    </a:lnTo>
                    <a:lnTo>
                      <a:pt x="96" y="86"/>
                    </a:lnTo>
                    <a:lnTo>
                      <a:pt x="94" y="80"/>
                    </a:lnTo>
                    <a:lnTo>
                      <a:pt x="91" y="74"/>
                    </a:lnTo>
                    <a:lnTo>
                      <a:pt x="82" y="62"/>
                    </a:lnTo>
                    <a:lnTo>
                      <a:pt x="80" y="60"/>
                    </a:lnTo>
                    <a:lnTo>
                      <a:pt x="80" y="58"/>
                    </a:lnTo>
                    <a:lnTo>
                      <a:pt x="85" y="54"/>
                    </a:lnTo>
                    <a:lnTo>
                      <a:pt x="87" y="54"/>
                    </a:lnTo>
                    <a:lnTo>
                      <a:pt x="94" y="54"/>
                    </a:lnTo>
                    <a:lnTo>
                      <a:pt x="100" y="54"/>
                    </a:lnTo>
                    <a:lnTo>
                      <a:pt x="100" y="48"/>
                    </a:lnTo>
                    <a:lnTo>
                      <a:pt x="98" y="44"/>
                    </a:lnTo>
                    <a:lnTo>
                      <a:pt x="98" y="40"/>
                    </a:lnTo>
                    <a:lnTo>
                      <a:pt x="96" y="36"/>
                    </a:lnTo>
                    <a:lnTo>
                      <a:pt x="96" y="30"/>
                    </a:lnTo>
                    <a:lnTo>
                      <a:pt x="96" y="26"/>
                    </a:lnTo>
                    <a:lnTo>
                      <a:pt x="98" y="26"/>
                    </a:lnTo>
                    <a:lnTo>
                      <a:pt x="98" y="22"/>
                    </a:lnTo>
                    <a:lnTo>
                      <a:pt x="98" y="18"/>
                    </a:lnTo>
                    <a:lnTo>
                      <a:pt x="96" y="14"/>
                    </a:lnTo>
                    <a:lnTo>
                      <a:pt x="94" y="12"/>
                    </a:lnTo>
                    <a:lnTo>
                      <a:pt x="94" y="8"/>
                    </a:lnTo>
                    <a:lnTo>
                      <a:pt x="85" y="0"/>
                    </a:lnTo>
                    <a:lnTo>
                      <a:pt x="82" y="12"/>
                    </a:lnTo>
                    <a:lnTo>
                      <a:pt x="85" y="12"/>
                    </a:lnTo>
                    <a:lnTo>
                      <a:pt x="87" y="14"/>
                    </a:lnTo>
                    <a:lnTo>
                      <a:pt x="85" y="22"/>
                    </a:lnTo>
                    <a:lnTo>
                      <a:pt x="85" y="24"/>
                    </a:lnTo>
                    <a:lnTo>
                      <a:pt x="82" y="26"/>
                    </a:lnTo>
                    <a:lnTo>
                      <a:pt x="78" y="26"/>
                    </a:lnTo>
                    <a:lnTo>
                      <a:pt x="78" y="30"/>
                    </a:lnTo>
                    <a:lnTo>
                      <a:pt x="76" y="32"/>
                    </a:lnTo>
                    <a:lnTo>
                      <a:pt x="71" y="36"/>
                    </a:lnTo>
                    <a:lnTo>
                      <a:pt x="71" y="38"/>
                    </a:lnTo>
                    <a:lnTo>
                      <a:pt x="71" y="42"/>
                    </a:lnTo>
                    <a:lnTo>
                      <a:pt x="69" y="46"/>
                    </a:lnTo>
                    <a:lnTo>
                      <a:pt x="67" y="48"/>
                    </a:lnTo>
                    <a:lnTo>
                      <a:pt x="65" y="52"/>
                    </a:lnTo>
                    <a:lnTo>
                      <a:pt x="65" y="54"/>
                    </a:lnTo>
                    <a:lnTo>
                      <a:pt x="67" y="56"/>
                    </a:lnTo>
                    <a:lnTo>
                      <a:pt x="67" y="58"/>
                    </a:lnTo>
                    <a:lnTo>
                      <a:pt x="65" y="60"/>
                    </a:lnTo>
                    <a:lnTo>
                      <a:pt x="56" y="64"/>
                    </a:lnTo>
                    <a:lnTo>
                      <a:pt x="51" y="66"/>
                    </a:lnTo>
                    <a:lnTo>
                      <a:pt x="51" y="70"/>
                    </a:lnTo>
                    <a:lnTo>
                      <a:pt x="51" y="74"/>
                    </a:lnTo>
                    <a:lnTo>
                      <a:pt x="49" y="78"/>
                    </a:lnTo>
                    <a:lnTo>
                      <a:pt x="47" y="80"/>
                    </a:lnTo>
                    <a:lnTo>
                      <a:pt x="45" y="84"/>
                    </a:lnTo>
                    <a:lnTo>
                      <a:pt x="43" y="88"/>
                    </a:lnTo>
                    <a:lnTo>
                      <a:pt x="40" y="90"/>
                    </a:lnTo>
                    <a:lnTo>
                      <a:pt x="38" y="96"/>
                    </a:lnTo>
                    <a:lnTo>
                      <a:pt x="36" y="100"/>
                    </a:lnTo>
                    <a:lnTo>
                      <a:pt x="38" y="102"/>
                    </a:lnTo>
                    <a:lnTo>
                      <a:pt x="38" y="104"/>
                    </a:lnTo>
                    <a:lnTo>
                      <a:pt x="36" y="106"/>
                    </a:lnTo>
                    <a:lnTo>
                      <a:pt x="31" y="110"/>
                    </a:lnTo>
                    <a:lnTo>
                      <a:pt x="29" y="112"/>
                    </a:lnTo>
                    <a:lnTo>
                      <a:pt x="27" y="114"/>
                    </a:lnTo>
                    <a:lnTo>
                      <a:pt x="27" y="108"/>
                    </a:lnTo>
                    <a:lnTo>
                      <a:pt x="27" y="106"/>
                    </a:lnTo>
                    <a:lnTo>
                      <a:pt x="25" y="104"/>
                    </a:lnTo>
                    <a:lnTo>
                      <a:pt x="20" y="104"/>
                    </a:lnTo>
                    <a:lnTo>
                      <a:pt x="18" y="102"/>
                    </a:lnTo>
                    <a:lnTo>
                      <a:pt x="16" y="104"/>
                    </a:lnTo>
                    <a:lnTo>
                      <a:pt x="9" y="106"/>
                    </a:lnTo>
                    <a:lnTo>
                      <a:pt x="7" y="108"/>
                    </a:lnTo>
                    <a:lnTo>
                      <a:pt x="5" y="110"/>
                    </a:lnTo>
                    <a:lnTo>
                      <a:pt x="5" y="114"/>
                    </a:lnTo>
                    <a:lnTo>
                      <a:pt x="3" y="118"/>
                    </a:lnTo>
                    <a:lnTo>
                      <a:pt x="0" y="120"/>
                    </a:lnTo>
                    <a:lnTo>
                      <a:pt x="0" y="122"/>
                    </a:lnTo>
                    <a:lnTo>
                      <a:pt x="3" y="124"/>
                    </a:lnTo>
                    <a:lnTo>
                      <a:pt x="3" y="126"/>
                    </a:lnTo>
                    <a:lnTo>
                      <a:pt x="0" y="132"/>
                    </a:lnTo>
                    <a:lnTo>
                      <a:pt x="0" y="140"/>
                    </a:lnTo>
                    <a:lnTo>
                      <a:pt x="3" y="1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4" name="Freeform 1201"/>
              <p:cNvSpPr>
                <a:spLocks/>
              </p:cNvSpPr>
              <p:nvPr/>
            </p:nvSpPr>
            <p:spPr bwMode="auto">
              <a:xfrm>
                <a:off x="2834" y="2218"/>
                <a:ext cx="114" cy="172"/>
              </a:xfrm>
              <a:custGeom>
                <a:avLst/>
                <a:gdLst>
                  <a:gd name="T0" fmla="*/ 3 w 114"/>
                  <a:gd name="T1" fmla="*/ 142 h 172"/>
                  <a:gd name="T2" fmla="*/ 5 w 114"/>
                  <a:gd name="T3" fmla="*/ 138 h 172"/>
                  <a:gd name="T4" fmla="*/ 5 w 114"/>
                  <a:gd name="T5" fmla="*/ 146 h 172"/>
                  <a:gd name="T6" fmla="*/ 14 w 114"/>
                  <a:gd name="T7" fmla="*/ 148 h 172"/>
                  <a:gd name="T8" fmla="*/ 16 w 114"/>
                  <a:gd name="T9" fmla="*/ 154 h 172"/>
                  <a:gd name="T10" fmla="*/ 18 w 114"/>
                  <a:gd name="T11" fmla="*/ 170 h 172"/>
                  <a:gd name="T12" fmla="*/ 49 w 114"/>
                  <a:gd name="T13" fmla="*/ 170 h 172"/>
                  <a:gd name="T14" fmla="*/ 56 w 114"/>
                  <a:gd name="T15" fmla="*/ 168 h 172"/>
                  <a:gd name="T16" fmla="*/ 63 w 114"/>
                  <a:gd name="T17" fmla="*/ 168 h 172"/>
                  <a:gd name="T18" fmla="*/ 71 w 114"/>
                  <a:gd name="T19" fmla="*/ 168 h 172"/>
                  <a:gd name="T20" fmla="*/ 87 w 114"/>
                  <a:gd name="T21" fmla="*/ 166 h 172"/>
                  <a:gd name="T22" fmla="*/ 94 w 114"/>
                  <a:gd name="T23" fmla="*/ 170 h 172"/>
                  <a:gd name="T24" fmla="*/ 105 w 114"/>
                  <a:gd name="T25" fmla="*/ 170 h 172"/>
                  <a:gd name="T26" fmla="*/ 111 w 114"/>
                  <a:gd name="T27" fmla="*/ 166 h 172"/>
                  <a:gd name="T28" fmla="*/ 114 w 114"/>
                  <a:gd name="T29" fmla="*/ 160 h 172"/>
                  <a:gd name="T30" fmla="*/ 105 w 114"/>
                  <a:gd name="T31" fmla="*/ 150 h 172"/>
                  <a:gd name="T32" fmla="*/ 96 w 114"/>
                  <a:gd name="T33" fmla="*/ 142 h 172"/>
                  <a:gd name="T34" fmla="*/ 91 w 114"/>
                  <a:gd name="T35" fmla="*/ 132 h 172"/>
                  <a:gd name="T36" fmla="*/ 82 w 114"/>
                  <a:gd name="T37" fmla="*/ 116 h 172"/>
                  <a:gd name="T38" fmla="*/ 78 w 114"/>
                  <a:gd name="T39" fmla="*/ 112 h 172"/>
                  <a:gd name="T40" fmla="*/ 85 w 114"/>
                  <a:gd name="T41" fmla="*/ 106 h 172"/>
                  <a:gd name="T42" fmla="*/ 91 w 114"/>
                  <a:gd name="T43" fmla="*/ 92 h 172"/>
                  <a:gd name="T44" fmla="*/ 94 w 114"/>
                  <a:gd name="T45" fmla="*/ 80 h 172"/>
                  <a:gd name="T46" fmla="*/ 82 w 114"/>
                  <a:gd name="T47" fmla="*/ 62 h 172"/>
                  <a:gd name="T48" fmla="*/ 80 w 114"/>
                  <a:gd name="T49" fmla="*/ 58 h 172"/>
                  <a:gd name="T50" fmla="*/ 87 w 114"/>
                  <a:gd name="T51" fmla="*/ 54 h 172"/>
                  <a:gd name="T52" fmla="*/ 100 w 114"/>
                  <a:gd name="T53" fmla="*/ 54 h 172"/>
                  <a:gd name="T54" fmla="*/ 98 w 114"/>
                  <a:gd name="T55" fmla="*/ 44 h 172"/>
                  <a:gd name="T56" fmla="*/ 96 w 114"/>
                  <a:gd name="T57" fmla="*/ 36 h 172"/>
                  <a:gd name="T58" fmla="*/ 96 w 114"/>
                  <a:gd name="T59" fmla="*/ 26 h 172"/>
                  <a:gd name="T60" fmla="*/ 98 w 114"/>
                  <a:gd name="T61" fmla="*/ 22 h 172"/>
                  <a:gd name="T62" fmla="*/ 96 w 114"/>
                  <a:gd name="T63" fmla="*/ 14 h 172"/>
                  <a:gd name="T64" fmla="*/ 94 w 114"/>
                  <a:gd name="T65" fmla="*/ 8 h 172"/>
                  <a:gd name="T66" fmla="*/ 82 w 114"/>
                  <a:gd name="T67" fmla="*/ 12 h 172"/>
                  <a:gd name="T68" fmla="*/ 87 w 114"/>
                  <a:gd name="T69" fmla="*/ 14 h 172"/>
                  <a:gd name="T70" fmla="*/ 85 w 114"/>
                  <a:gd name="T71" fmla="*/ 24 h 172"/>
                  <a:gd name="T72" fmla="*/ 78 w 114"/>
                  <a:gd name="T73" fmla="*/ 26 h 172"/>
                  <a:gd name="T74" fmla="*/ 76 w 114"/>
                  <a:gd name="T75" fmla="*/ 32 h 172"/>
                  <a:gd name="T76" fmla="*/ 71 w 114"/>
                  <a:gd name="T77" fmla="*/ 38 h 172"/>
                  <a:gd name="T78" fmla="*/ 69 w 114"/>
                  <a:gd name="T79" fmla="*/ 46 h 172"/>
                  <a:gd name="T80" fmla="*/ 65 w 114"/>
                  <a:gd name="T81" fmla="*/ 52 h 172"/>
                  <a:gd name="T82" fmla="*/ 67 w 114"/>
                  <a:gd name="T83" fmla="*/ 56 h 172"/>
                  <a:gd name="T84" fmla="*/ 65 w 114"/>
                  <a:gd name="T85" fmla="*/ 60 h 172"/>
                  <a:gd name="T86" fmla="*/ 51 w 114"/>
                  <a:gd name="T87" fmla="*/ 66 h 172"/>
                  <a:gd name="T88" fmla="*/ 51 w 114"/>
                  <a:gd name="T89" fmla="*/ 74 h 172"/>
                  <a:gd name="T90" fmla="*/ 47 w 114"/>
                  <a:gd name="T91" fmla="*/ 80 h 172"/>
                  <a:gd name="T92" fmla="*/ 43 w 114"/>
                  <a:gd name="T93" fmla="*/ 88 h 172"/>
                  <a:gd name="T94" fmla="*/ 38 w 114"/>
                  <a:gd name="T95" fmla="*/ 96 h 172"/>
                  <a:gd name="T96" fmla="*/ 38 w 114"/>
                  <a:gd name="T97" fmla="*/ 102 h 172"/>
                  <a:gd name="T98" fmla="*/ 36 w 114"/>
                  <a:gd name="T99" fmla="*/ 106 h 172"/>
                  <a:gd name="T100" fmla="*/ 29 w 114"/>
                  <a:gd name="T101" fmla="*/ 112 h 172"/>
                  <a:gd name="T102" fmla="*/ 27 w 114"/>
                  <a:gd name="T103" fmla="*/ 108 h 172"/>
                  <a:gd name="T104" fmla="*/ 25 w 114"/>
                  <a:gd name="T105" fmla="*/ 104 h 172"/>
                  <a:gd name="T106" fmla="*/ 18 w 114"/>
                  <a:gd name="T107" fmla="*/ 102 h 172"/>
                  <a:gd name="T108" fmla="*/ 9 w 114"/>
                  <a:gd name="T109" fmla="*/ 106 h 172"/>
                  <a:gd name="T110" fmla="*/ 5 w 114"/>
                  <a:gd name="T111" fmla="*/ 110 h 172"/>
                  <a:gd name="T112" fmla="*/ 3 w 114"/>
                  <a:gd name="T113" fmla="*/ 118 h 172"/>
                  <a:gd name="T114" fmla="*/ 0 w 114"/>
                  <a:gd name="T115" fmla="*/ 122 h 172"/>
                  <a:gd name="T116" fmla="*/ 3 w 114"/>
                  <a:gd name="T117" fmla="*/ 126 h 172"/>
                  <a:gd name="T118" fmla="*/ 0 w 114"/>
                  <a:gd name="T119" fmla="*/ 1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172">
                    <a:moveTo>
                      <a:pt x="3" y="142"/>
                    </a:moveTo>
                    <a:lnTo>
                      <a:pt x="3" y="142"/>
                    </a:lnTo>
                    <a:lnTo>
                      <a:pt x="3" y="138"/>
                    </a:lnTo>
                    <a:lnTo>
                      <a:pt x="5" y="138"/>
                    </a:lnTo>
                    <a:lnTo>
                      <a:pt x="7" y="138"/>
                    </a:lnTo>
                    <a:lnTo>
                      <a:pt x="5" y="146"/>
                    </a:lnTo>
                    <a:lnTo>
                      <a:pt x="9" y="146"/>
                    </a:lnTo>
                    <a:lnTo>
                      <a:pt x="14" y="148"/>
                    </a:lnTo>
                    <a:lnTo>
                      <a:pt x="14" y="150"/>
                    </a:lnTo>
                    <a:lnTo>
                      <a:pt x="16" y="154"/>
                    </a:lnTo>
                    <a:lnTo>
                      <a:pt x="20" y="158"/>
                    </a:lnTo>
                    <a:lnTo>
                      <a:pt x="18" y="170"/>
                    </a:lnTo>
                    <a:lnTo>
                      <a:pt x="45" y="170"/>
                    </a:lnTo>
                    <a:lnTo>
                      <a:pt x="49" y="170"/>
                    </a:lnTo>
                    <a:lnTo>
                      <a:pt x="54" y="168"/>
                    </a:lnTo>
                    <a:lnTo>
                      <a:pt x="56" y="168"/>
                    </a:lnTo>
                    <a:lnTo>
                      <a:pt x="58" y="168"/>
                    </a:lnTo>
                    <a:lnTo>
                      <a:pt x="63" y="168"/>
                    </a:lnTo>
                    <a:lnTo>
                      <a:pt x="67" y="166"/>
                    </a:lnTo>
                    <a:lnTo>
                      <a:pt x="71" y="168"/>
                    </a:lnTo>
                    <a:lnTo>
                      <a:pt x="82" y="168"/>
                    </a:lnTo>
                    <a:lnTo>
                      <a:pt x="87" y="166"/>
                    </a:lnTo>
                    <a:lnTo>
                      <a:pt x="91" y="168"/>
                    </a:lnTo>
                    <a:lnTo>
                      <a:pt x="94" y="170"/>
                    </a:lnTo>
                    <a:lnTo>
                      <a:pt x="98" y="170"/>
                    </a:lnTo>
                    <a:lnTo>
                      <a:pt x="105" y="170"/>
                    </a:lnTo>
                    <a:lnTo>
                      <a:pt x="114" y="172"/>
                    </a:lnTo>
                    <a:lnTo>
                      <a:pt x="111" y="166"/>
                    </a:lnTo>
                    <a:lnTo>
                      <a:pt x="111" y="162"/>
                    </a:lnTo>
                    <a:lnTo>
                      <a:pt x="114" y="160"/>
                    </a:lnTo>
                    <a:lnTo>
                      <a:pt x="111" y="156"/>
                    </a:lnTo>
                    <a:lnTo>
                      <a:pt x="105" y="150"/>
                    </a:lnTo>
                    <a:lnTo>
                      <a:pt x="100" y="146"/>
                    </a:lnTo>
                    <a:lnTo>
                      <a:pt x="96" y="142"/>
                    </a:lnTo>
                    <a:lnTo>
                      <a:pt x="94" y="138"/>
                    </a:lnTo>
                    <a:lnTo>
                      <a:pt x="91" y="132"/>
                    </a:lnTo>
                    <a:lnTo>
                      <a:pt x="85" y="120"/>
                    </a:lnTo>
                    <a:lnTo>
                      <a:pt x="82" y="116"/>
                    </a:lnTo>
                    <a:lnTo>
                      <a:pt x="78" y="114"/>
                    </a:lnTo>
                    <a:lnTo>
                      <a:pt x="78" y="112"/>
                    </a:lnTo>
                    <a:lnTo>
                      <a:pt x="82" y="110"/>
                    </a:lnTo>
                    <a:lnTo>
                      <a:pt x="85" y="106"/>
                    </a:lnTo>
                    <a:lnTo>
                      <a:pt x="89" y="100"/>
                    </a:lnTo>
                    <a:lnTo>
                      <a:pt x="91" y="92"/>
                    </a:lnTo>
                    <a:lnTo>
                      <a:pt x="96" y="86"/>
                    </a:lnTo>
                    <a:lnTo>
                      <a:pt x="94" y="80"/>
                    </a:lnTo>
                    <a:lnTo>
                      <a:pt x="91" y="74"/>
                    </a:lnTo>
                    <a:lnTo>
                      <a:pt x="82" y="62"/>
                    </a:lnTo>
                    <a:lnTo>
                      <a:pt x="80" y="60"/>
                    </a:lnTo>
                    <a:lnTo>
                      <a:pt x="80" y="58"/>
                    </a:lnTo>
                    <a:lnTo>
                      <a:pt x="85" y="54"/>
                    </a:lnTo>
                    <a:lnTo>
                      <a:pt x="87" y="54"/>
                    </a:lnTo>
                    <a:lnTo>
                      <a:pt x="94" y="54"/>
                    </a:lnTo>
                    <a:lnTo>
                      <a:pt x="100" y="54"/>
                    </a:lnTo>
                    <a:lnTo>
                      <a:pt x="100" y="48"/>
                    </a:lnTo>
                    <a:lnTo>
                      <a:pt x="98" y="44"/>
                    </a:lnTo>
                    <a:lnTo>
                      <a:pt x="98" y="40"/>
                    </a:lnTo>
                    <a:lnTo>
                      <a:pt x="96" y="36"/>
                    </a:lnTo>
                    <a:lnTo>
                      <a:pt x="96" y="30"/>
                    </a:lnTo>
                    <a:lnTo>
                      <a:pt x="96" y="26"/>
                    </a:lnTo>
                    <a:lnTo>
                      <a:pt x="98" y="26"/>
                    </a:lnTo>
                    <a:lnTo>
                      <a:pt x="98" y="22"/>
                    </a:lnTo>
                    <a:lnTo>
                      <a:pt x="98" y="18"/>
                    </a:lnTo>
                    <a:lnTo>
                      <a:pt x="96" y="14"/>
                    </a:lnTo>
                    <a:lnTo>
                      <a:pt x="94" y="12"/>
                    </a:lnTo>
                    <a:lnTo>
                      <a:pt x="94" y="8"/>
                    </a:lnTo>
                    <a:lnTo>
                      <a:pt x="85" y="0"/>
                    </a:lnTo>
                    <a:lnTo>
                      <a:pt x="82" y="12"/>
                    </a:lnTo>
                    <a:lnTo>
                      <a:pt x="85" y="12"/>
                    </a:lnTo>
                    <a:lnTo>
                      <a:pt x="87" y="14"/>
                    </a:lnTo>
                    <a:lnTo>
                      <a:pt x="85" y="22"/>
                    </a:lnTo>
                    <a:lnTo>
                      <a:pt x="85" y="24"/>
                    </a:lnTo>
                    <a:lnTo>
                      <a:pt x="82" y="26"/>
                    </a:lnTo>
                    <a:lnTo>
                      <a:pt x="78" y="26"/>
                    </a:lnTo>
                    <a:lnTo>
                      <a:pt x="78" y="30"/>
                    </a:lnTo>
                    <a:lnTo>
                      <a:pt x="76" y="32"/>
                    </a:lnTo>
                    <a:lnTo>
                      <a:pt x="71" y="36"/>
                    </a:lnTo>
                    <a:lnTo>
                      <a:pt x="71" y="38"/>
                    </a:lnTo>
                    <a:lnTo>
                      <a:pt x="71" y="42"/>
                    </a:lnTo>
                    <a:lnTo>
                      <a:pt x="69" y="46"/>
                    </a:lnTo>
                    <a:lnTo>
                      <a:pt x="67" y="48"/>
                    </a:lnTo>
                    <a:lnTo>
                      <a:pt x="65" y="52"/>
                    </a:lnTo>
                    <a:lnTo>
                      <a:pt x="65" y="54"/>
                    </a:lnTo>
                    <a:lnTo>
                      <a:pt x="67" y="56"/>
                    </a:lnTo>
                    <a:lnTo>
                      <a:pt x="67" y="58"/>
                    </a:lnTo>
                    <a:lnTo>
                      <a:pt x="65" y="60"/>
                    </a:lnTo>
                    <a:lnTo>
                      <a:pt x="56" y="64"/>
                    </a:lnTo>
                    <a:lnTo>
                      <a:pt x="51" y="66"/>
                    </a:lnTo>
                    <a:lnTo>
                      <a:pt x="51" y="70"/>
                    </a:lnTo>
                    <a:lnTo>
                      <a:pt x="51" y="74"/>
                    </a:lnTo>
                    <a:lnTo>
                      <a:pt x="49" y="78"/>
                    </a:lnTo>
                    <a:lnTo>
                      <a:pt x="47" y="80"/>
                    </a:lnTo>
                    <a:lnTo>
                      <a:pt x="45" y="84"/>
                    </a:lnTo>
                    <a:lnTo>
                      <a:pt x="43" y="88"/>
                    </a:lnTo>
                    <a:lnTo>
                      <a:pt x="40" y="90"/>
                    </a:lnTo>
                    <a:lnTo>
                      <a:pt x="38" y="96"/>
                    </a:lnTo>
                    <a:lnTo>
                      <a:pt x="36" y="100"/>
                    </a:lnTo>
                    <a:lnTo>
                      <a:pt x="38" y="102"/>
                    </a:lnTo>
                    <a:lnTo>
                      <a:pt x="38" y="104"/>
                    </a:lnTo>
                    <a:lnTo>
                      <a:pt x="36" y="106"/>
                    </a:lnTo>
                    <a:lnTo>
                      <a:pt x="31" y="110"/>
                    </a:lnTo>
                    <a:lnTo>
                      <a:pt x="29" y="112"/>
                    </a:lnTo>
                    <a:lnTo>
                      <a:pt x="27" y="114"/>
                    </a:lnTo>
                    <a:lnTo>
                      <a:pt x="27" y="108"/>
                    </a:lnTo>
                    <a:lnTo>
                      <a:pt x="27" y="106"/>
                    </a:lnTo>
                    <a:lnTo>
                      <a:pt x="25" y="104"/>
                    </a:lnTo>
                    <a:lnTo>
                      <a:pt x="20" y="104"/>
                    </a:lnTo>
                    <a:lnTo>
                      <a:pt x="18" y="102"/>
                    </a:lnTo>
                    <a:lnTo>
                      <a:pt x="16" y="104"/>
                    </a:lnTo>
                    <a:lnTo>
                      <a:pt x="9" y="106"/>
                    </a:lnTo>
                    <a:lnTo>
                      <a:pt x="7" y="108"/>
                    </a:lnTo>
                    <a:lnTo>
                      <a:pt x="5" y="110"/>
                    </a:lnTo>
                    <a:lnTo>
                      <a:pt x="5" y="114"/>
                    </a:lnTo>
                    <a:lnTo>
                      <a:pt x="3" y="118"/>
                    </a:lnTo>
                    <a:lnTo>
                      <a:pt x="0" y="120"/>
                    </a:lnTo>
                    <a:lnTo>
                      <a:pt x="0" y="122"/>
                    </a:lnTo>
                    <a:lnTo>
                      <a:pt x="3" y="124"/>
                    </a:lnTo>
                    <a:lnTo>
                      <a:pt x="3" y="126"/>
                    </a:lnTo>
                    <a:lnTo>
                      <a:pt x="0" y="132"/>
                    </a:lnTo>
                    <a:lnTo>
                      <a:pt x="0" y="140"/>
                    </a:lnTo>
                    <a:lnTo>
                      <a:pt x="3" y="1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4" name="Group 1205"/>
            <p:cNvGrpSpPr>
              <a:grpSpLocks/>
            </p:cNvGrpSpPr>
            <p:nvPr/>
          </p:nvGrpSpPr>
          <p:grpSpPr bwMode="auto">
            <a:xfrm>
              <a:off x="3118" y="2472"/>
              <a:ext cx="32" cy="31"/>
              <a:chOff x="3118" y="2472"/>
              <a:chExt cx="32" cy="31"/>
            </a:xfrm>
            <a:grpFill/>
          </p:grpSpPr>
          <p:sp>
            <p:nvSpPr>
              <p:cNvPr id="2671" name="Freeform 1203"/>
              <p:cNvSpPr>
                <a:spLocks/>
              </p:cNvSpPr>
              <p:nvPr/>
            </p:nvSpPr>
            <p:spPr bwMode="auto">
              <a:xfrm>
                <a:off x="3118" y="2472"/>
                <a:ext cx="32" cy="31"/>
              </a:xfrm>
              <a:custGeom>
                <a:avLst/>
                <a:gdLst>
                  <a:gd name="T0" fmla="*/ 0 w 32"/>
                  <a:gd name="T1" fmla="*/ 9 h 31"/>
                  <a:gd name="T2" fmla="*/ 0 w 32"/>
                  <a:gd name="T3" fmla="*/ 9 h 31"/>
                  <a:gd name="T4" fmla="*/ 0 w 32"/>
                  <a:gd name="T5" fmla="*/ 7 h 31"/>
                  <a:gd name="T6" fmla="*/ 0 w 32"/>
                  <a:gd name="T7" fmla="*/ 3 h 31"/>
                  <a:gd name="T8" fmla="*/ 2 w 32"/>
                  <a:gd name="T9" fmla="*/ 2 h 31"/>
                  <a:gd name="T10" fmla="*/ 5 w 32"/>
                  <a:gd name="T11" fmla="*/ 2 h 31"/>
                  <a:gd name="T12" fmla="*/ 7 w 32"/>
                  <a:gd name="T13" fmla="*/ 7 h 31"/>
                  <a:gd name="T14" fmla="*/ 9 w 32"/>
                  <a:gd name="T15" fmla="*/ 7 h 31"/>
                  <a:gd name="T16" fmla="*/ 12 w 32"/>
                  <a:gd name="T17" fmla="*/ 7 h 31"/>
                  <a:gd name="T18" fmla="*/ 14 w 32"/>
                  <a:gd name="T19" fmla="*/ 3 h 31"/>
                  <a:gd name="T20" fmla="*/ 14 w 32"/>
                  <a:gd name="T21" fmla="*/ 2 h 31"/>
                  <a:gd name="T22" fmla="*/ 14 w 32"/>
                  <a:gd name="T23" fmla="*/ 0 h 31"/>
                  <a:gd name="T24" fmla="*/ 16 w 32"/>
                  <a:gd name="T25" fmla="*/ 0 h 31"/>
                  <a:gd name="T26" fmla="*/ 23 w 32"/>
                  <a:gd name="T27" fmla="*/ 2 h 31"/>
                  <a:gd name="T28" fmla="*/ 25 w 32"/>
                  <a:gd name="T29" fmla="*/ 2 h 31"/>
                  <a:gd name="T30" fmla="*/ 25 w 32"/>
                  <a:gd name="T31" fmla="*/ 5 h 31"/>
                  <a:gd name="T32" fmla="*/ 25 w 32"/>
                  <a:gd name="T33" fmla="*/ 7 h 31"/>
                  <a:gd name="T34" fmla="*/ 28 w 32"/>
                  <a:gd name="T35" fmla="*/ 11 h 31"/>
                  <a:gd name="T36" fmla="*/ 32 w 32"/>
                  <a:gd name="T37" fmla="*/ 11 h 31"/>
                  <a:gd name="T38" fmla="*/ 30 w 32"/>
                  <a:gd name="T39" fmla="*/ 17 h 31"/>
                  <a:gd name="T40" fmla="*/ 23 w 32"/>
                  <a:gd name="T41" fmla="*/ 21 h 31"/>
                  <a:gd name="T42" fmla="*/ 21 w 32"/>
                  <a:gd name="T43" fmla="*/ 29 h 31"/>
                  <a:gd name="T44" fmla="*/ 14 w 32"/>
                  <a:gd name="T45" fmla="*/ 31 h 31"/>
                  <a:gd name="T46" fmla="*/ 5 w 32"/>
                  <a:gd name="T47" fmla="*/ 29 h 31"/>
                  <a:gd name="T48" fmla="*/ 5 w 32"/>
                  <a:gd name="T49" fmla="*/ 9 h 31"/>
                  <a:gd name="T50" fmla="*/ 0 w 32"/>
                  <a:gd name="T5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1">
                    <a:moveTo>
                      <a:pt x="0" y="9"/>
                    </a:moveTo>
                    <a:lnTo>
                      <a:pt x="0" y="9"/>
                    </a:lnTo>
                    <a:lnTo>
                      <a:pt x="0" y="7"/>
                    </a:lnTo>
                    <a:lnTo>
                      <a:pt x="0" y="3"/>
                    </a:lnTo>
                    <a:lnTo>
                      <a:pt x="2" y="2"/>
                    </a:lnTo>
                    <a:lnTo>
                      <a:pt x="5" y="2"/>
                    </a:lnTo>
                    <a:lnTo>
                      <a:pt x="7" y="7"/>
                    </a:lnTo>
                    <a:lnTo>
                      <a:pt x="9" y="7"/>
                    </a:lnTo>
                    <a:lnTo>
                      <a:pt x="12" y="7"/>
                    </a:lnTo>
                    <a:lnTo>
                      <a:pt x="14" y="3"/>
                    </a:lnTo>
                    <a:lnTo>
                      <a:pt x="14" y="2"/>
                    </a:lnTo>
                    <a:lnTo>
                      <a:pt x="14" y="0"/>
                    </a:lnTo>
                    <a:lnTo>
                      <a:pt x="16" y="0"/>
                    </a:lnTo>
                    <a:lnTo>
                      <a:pt x="23" y="2"/>
                    </a:lnTo>
                    <a:lnTo>
                      <a:pt x="25" y="2"/>
                    </a:lnTo>
                    <a:lnTo>
                      <a:pt x="25" y="5"/>
                    </a:lnTo>
                    <a:lnTo>
                      <a:pt x="25" y="7"/>
                    </a:lnTo>
                    <a:lnTo>
                      <a:pt x="28" y="11"/>
                    </a:lnTo>
                    <a:lnTo>
                      <a:pt x="32" y="11"/>
                    </a:lnTo>
                    <a:lnTo>
                      <a:pt x="30" y="17"/>
                    </a:lnTo>
                    <a:lnTo>
                      <a:pt x="23" y="21"/>
                    </a:lnTo>
                    <a:lnTo>
                      <a:pt x="21" y="29"/>
                    </a:lnTo>
                    <a:lnTo>
                      <a:pt x="14" y="31"/>
                    </a:lnTo>
                    <a:lnTo>
                      <a:pt x="5" y="29"/>
                    </a:lnTo>
                    <a:lnTo>
                      <a:pt x="5" y="9"/>
                    </a:lnTo>
                    <a:lnTo>
                      <a:pt x="0"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2" name="Freeform 1204"/>
              <p:cNvSpPr>
                <a:spLocks/>
              </p:cNvSpPr>
              <p:nvPr/>
            </p:nvSpPr>
            <p:spPr bwMode="auto">
              <a:xfrm>
                <a:off x="3118" y="2472"/>
                <a:ext cx="32" cy="31"/>
              </a:xfrm>
              <a:custGeom>
                <a:avLst/>
                <a:gdLst>
                  <a:gd name="T0" fmla="*/ 0 w 32"/>
                  <a:gd name="T1" fmla="*/ 9 h 31"/>
                  <a:gd name="T2" fmla="*/ 0 w 32"/>
                  <a:gd name="T3" fmla="*/ 9 h 31"/>
                  <a:gd name="T4" fmla="*/ 0 w 32"/>
                  <a:gd name="T5" fmla="*/ 7 h 31"/>
                  <a:gd name="T6" fmla="*/ 0 w 32"/>
                  <a:gd name="T7" fmla="*/ 3 h 31"/>
                  <a:gd name="T8" fmla="*/ 2 w 32"/>
                  <a:gd name="T9" fmla="*/ 2 h 31"/>
                  <a:gd name="T10" fmla="*/ 5 w 32"/>
                  <a:gd name="T11" fmla="*/ 2 h 31"/>
                  <a:gd name="T12" fmla="*/ 7 w 32"/>
                  <a:gd name="T13" fmla="*/ 7 h 31"/>
                  <a:gd name="T14" fmla="*/ 9 w 32"/>
                  <a:gd name="T15" fmla="*/ 7 h 31"/>
                  <a:gd name="T16" fmla="*/ 12 w 32"/>
                  <a:gd name="T17" fmla="*/ 7 h 31"/>
                  <a:gd name="T18" fmla="*/ 14 w 32"/>
                  <a:gd name="T19" fmla="*/ 3 h 31"/>
                  <a:gd name="T20" fmla="*/ 14 w 32"/>
                  <a:gd name="T21" fmla="*/ 2 h 31"/>
                  <a:gd name="T22" fmla="*/ 14 w 32"/>
                  <a:gd name="T23" fmla="*/ 0 h 31"/>
                  <a:gd name="T24" fmla="*/ 16 w 32"/>
                  <a:gd name="T25" fmla="*/ 0 h 31"/>
                  <a:gd name="T26" fmla="*/ 23 w 32"/>
                  <a:gd name="T27" fmla="*/ 2 h 31"/>
                  <a:gd name="T28" fmla="*/ 25 w 32"/>
                  <a:gd name="T29" fmla="*/ 2 h 31"/>
                  <a:gd name="T30" fmla="*/ 25 w 32"/>
                  <a:gd name="T31" fmla="*/ 5 h 31"/>
                  <a:gd name="T32" fmla="*/ 25 w 32"/>
                  <a:gd name="T33" fmla="*/ 7 h 31"/>
                  <a:gd name="T34" fmla="*/ 28 w 32"/>
                  <a:gd name="T35" fmla="*/ 11 h 31"/>
                  <a:gd name="T36" fmla="*/ 32 w 32"/>
                  <a:gd name="T37" fmla="*/ 11 h 31"/>
                  <a:gd name="T38" fmla="*/ 30 w 32"/>
                  <a:gd name="T39" fmla="*/ 17 h 31"/>
                  <a:gd name="T40" fmla="*/ 23 w 32"/>
                  <a:gd name="T41" fmla="*/ 21 h 31"/>
                  <a:gd name="T42" fmla="*/ 21 w 32"/>
                  <a:gd name="T43" fmla="*/ 29 h 31"/>
                  <a:gd name="T44" fmla="*/ 14 w 32"/>
                  <a:gd name="T45" fmla="*/ 31 h 31"/>
                  <a:gd name="T46" fmla="*/ 5 w 32"/>
                  <a:gd name="T47" fmla="*/ 29 h 31"/>
                  <a:gd name="T48" fmla="*/ 5 w 32"/>
                  <a:gd name="T49" fmla="*/ 9 h 31"/>
                  <a:gd name="T50" fmla="*/ 0 w 32"/>
                  <a:gd name="T5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1">
                    <a:moveTo>
                      <a:pt x="0" y="9"/>
                    </a:moveTo>
                    <a:lnTo>
                      <a:pt x="0" y="9"/>
                    </a:lnTo>
                    <a:lnTo>
                      <a:pt x="0" y="7"/>
                    </a:lnTo>
                    <a:lnTo>
                      <a:pt x="0" y="3"/>
                    </a:lnTo>
                    <a:lnTo>
                      <a:pt x="2" y="2"/>
                    </a:lnTo>
                    <a:lnTo>
                      <a:pt x="5" y="2"/>
                    </a:lnTo>
                    <a:lnTo>
                      <a:pt x="7" y="7"/>
                    </a:lnTo>
                    <a:lnTo>
                      <a:pt x="9" y="7"/>
                    </a:lnTo>
                    <a:lnTo>
                      <a:pt x="12" y="7"/>
                    </a:lnTo>
                    <a:lnTo>
                      <a:pt x="14" y="3"/>
                    </a:lnTo>
                    <a:lnTo>
                      <a:pt x="14" y="2"/>
                    </a:lnTo>
                    <a:lnTo>
                      <a:pt x="14" y="0"/>
                    </a:lnTo>
                    <a:lnTo>
                      <a:pt x="16" y="0"/>
                    </a:lnTo>
                    <a:lnTo>
                      <a:pt x="23" y="2"/>
                    </a:lnTo>
                    <a:lnTo>
                      <a:pt x="25" y="2"/>
                    </a:lnTo>
                    <a:lnTo>
                      <a:pt x="25" y="5"/>
                    </a:lnTo>
                    <a:lnTo>
                      <a:pt x="25" y="7"/>
                    </a:lnTo>
                    <a:lnTo>
                      <a:pt x="28" y="11"/>
                    </a:lnTo>
                    <a:lnTo>
                      <a:pt x="32" y="11"/>
                    </a:lnTo>
                    <a:lnTo>
                      <a:pt x="30" y="17"/>
                    </a:lnTo>
                    <a:lnTo>
                      <a:pt x="23" y="21"/>
                    </a:lnTo>
                    <a:lnTo>
                      <a:pt x="21" y="29"/>
                    </a:lnTo>
                    <a:lnTo>
                      <a:pt x="14" y="31"/>
                    </a:lnTo>
                    <a:lnTo>
                      <a:pt x="5" y="29"/>
                    </a:lnTo>
                    <a:lnTo>
                      <a:pt x="5" y="9"/>
                    </a:lnTo>
                    <a:lnTo>
                      <a:pt x="0"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5" name="Group 1208"/>
            <p:cNvGrpSpPr>
              <a:grpSpLocks/>
            </p:cNvGrpSpPr>
            <p:nvPr/>
          </p:nvGrpSpPr>
          <p:grpSpPr bwMode="auto">
            <a:xfrm>
              <a:off x="2638" y="2179"/>
              <a:ext cx="104" cy="91"/>
              <a:chOff x="2638" y="2179"/>
              <a:chExt cx="104" cy="91"/>
            </a:xfrm>
            <a:grpFill/>
          </p:grpSpPr>
          <p:sp>
            <p:nvSpPr>
              <p:cNvPr id="2669" name="Freeform 1206"/>
              <p:cNvSpPr>
                <a:spLocks/>
              </p:cNvSpPr>
              <p:nvPr/>
            </p:nvSpPr>
            <p:spPr bwMode="auto">
              <a:xfrm>
                <a:off x="2638" y="2179"/>
                <a:ext cx="104" cy="91"/>
              </a:xfrm>
              <a:custGeom>
                <a:avLst/>
                <a:gdLst>
                  <a:gd name="T0" fmla="*/ 68 w 104"/>
                  <a:gd name="T1" fmla="*/ 67 h 91"/>
                  <a:gd name="T2" fmla="*/ 57 w 104"/>
                  <a:gd name="T3" fmla="*/ 67 h 91"/>
                  <a:gd name="T4" fmla="*/ 43 w 104"/>
                  <a:gd name="T5" fmla="*/ 71 h 91"/>
                  <a:gd name="T6" fmla="*/ 43 w 104"/>
                  <a:gd name="T7" fmla="*/ 79 h 91"/>
                  <a:gd name="T8" fmla="*/ 41 w 104"/>
                  <a:gd name="T9" fmla="*/ 91 h 91"/>
                  <a:gd name="T10" fmla="*/ 30 w 104"/>
                  <a:gd name="T11" fmla="*/ 91 h 91"/>
                  <a:gd name="T12" fmla="*/ 30 w 104"/>
                  <a:gd name="T13" fmla="*/ 85 h 91"/>
                  <a:gd name="T14" fmla="*/ 18 w 104"/>
                  <a:gd name="T15" fmla="*/ 89 h 91"/>
                  <a:gd name="T16" fmla="*/ 12 w 104"/>
                  <a:gd name="T17" fmla="*/ 83 h 91"/>
                  <a:gd name="T18" fmla="*/ 0 w 104"/>
                  <a:gd name="T19" fmla="*/ 77 h 91"/>
                  <a:gd name="T20" fmla="*/ 3 w 104"/>
                  <a:gd name="T21" fmla="*/ 71 h 91"/>
                  <a:gd name="T22" fmla="*/ 3 w 104"/>
                  <a:gd name="T23" fmla="*/ 65 h 91"/>
                  <a:gd name="T24" fmla="*/ 5 w 104"/>
                  <a:gd name="T25" fmla="*/ 59 h 91"/>
                  <a:gd name="T26" fmla="*/ 9 w 104"/>
                  <a:gd name="T27" fmla="*/ 55 h 91"/>
                  <a:gd name="T28" fmla="*/ 14 w 104"/>
                  <a:gd name="T29" fmla="*/ 55 h 91"/>
                  <a:gd name="T30" fmla="*/ 18 w 104"/>
                  <a:gd name="T31" fmla="*/ 40 h 91"/>
                  <a:gd name="T32" fmla="*/ 28 w 104"/>
                  <a:gd name="T33" fmla="*/ 34 h 91"/>
                  <a:gd name="T34" fmla="*/ 36 w 104"/>
                  <a:gd name="T35" fmla="*/ 32 h 91"/>
                  <a:gd name="T36" fmla="*/ 39 w 104"/>
                  <a:gd name="T37" fmla="*/ 24 h 91"/>
                  <a:gd name="T38" fmla="*/ 48 w 104"/>
                  <a:gd name="T39" fmla="*/ 18 h 91"/>
                  <a:gd name="T40" fmla="*/ 50 w 104"/>
                  <a:gd name="T41" fmla="*/ 16 h 91"/>
                  <a:gd name="T42" fmla="*/ 52 w 104"/>
                  <a:gd name="T43" fmla="*/ 8 h 91"/>
                  <a:gd name="T44" fmla="*/ 61 w 104"/>
                  <a:gd name="T45" fmla="*/ 6 h 91"/>
                  <a:gd name="T46" fmla="*/ 66 w 104"/>
                  <a:gd name="T47" fmla="*/ 0 h 91"/>
                  <a:gd name="T48" fmla="*/ 70 w 104"/>
                  <a:gd name="T49" fmla="*/ 2 h 91"/>
                  <a:gd name="T50" fmla="*/ 75 w 104"/>
                  <a:gd name="T51" fmla="*/ 2 h 91"/>
                  <a:gd name="T52" fmla="*/ 75 w 104"/>
                  <a:gd name="T53" fmla="*/ 12 h 91"/>
                  <a:gd name="T54" fmla="*/ 91 w 104"/>
                  <a:gd name="T55" fmla="*/ 22 h 91"/>
                  <a:gd name="T56" fmla="*/ 95 w 104"/>
                  <a:gd name="T57" fmla="*/ 38 h 91"/>
                  <a:gd name="T58" fmla="*/ 100 w 104"/>
                  <a:gd name="T59" fmla="*/ 38 h 91"/>
                  <a:gd name="T60" fmla="*/ 100 w 104"/>
                  <a:gd name="T61" fmla="*/ 44 h 91"/>
                  <a:gd name="T62" fmla="*/ 104 w 104"/>
                  <a:gd name="T63" fmla="*/ 59 h 91"/>
                  <a:gd name="T64" fmla="*/ 97 w 104"/>
                  <a:gd name="T65" fmla="*/ 65 h 91"/>
                  <a:gd name="T66" fmla="*/ 95 w 104"/>
                  <a:gd name="T67" fmla="*/ 69 h 91"/>
                  <a:gd name="T68" fmla="*/ 84 w 104"/>
                  <a:gd name="T6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91">
                    <a:moveTo>
                      <a:pt x="77" y="67"/>
                    </a:moveTo>
                    <a:lnTo>
                      <a:pt x="68" y="67"/>
                    </a:lnTo>
                    <a:lnTo>
                      <a:pt x="66" y="69"/>
                    </a:lnTo>
                    <a:lnTo>
                      <a:pt x="57" y="67"/>
                    </a:lnTo>
                    <a:lnTo>
                      <a:pt x="46" y="67"/>
                    </a:lnTo>
                    <a:lnTo>
                      <a:pt x="43" y="71"/>
                    </a:lnTo>
                    <a:lnTo>
                      <a:pt x="41" y="75"/>
                    </a:lnTo>
                    <a:lnTo>
                      <a:pt x="43" y="79"/>
                    </a:lnTo>
                    <a:lnTo>
                      <a:pt x="43" y="83"/>
                    </a:lnTo>
                    <a:lnTo>
                      <a:pt x="41" y="91"/>
                    </a:lnTo>
                    <a:lnTo>
                      <a:pt x="32" y="91"/>
                    </a:lnTo>
                    <a:lnTo>
                      <a:pt x="30" y="91"/>
                    </a:lnTo>
                    <a:lnTo>
                      <a:pt x="30" y="89"/>
                    </a:lnTo>
                    <a:lnTo>
                      <a:pt x="30" y="85"/>
                    </a:lnTo>
                    <a:lnTo>
                      <a:pt x="23" y="85"/>
                    </a:lnTo>
                    <a:lnTo>
                      <a:pt x="18" y="89"/>
                    </a:lnTo>
                    <a:lnTo>
                      <a:pt x="14" y="87"/>
                    </a:lnTo>
                    <a:lnTo>
                      <a:pt x="12" y="83"/>
                    </a:lnTo>
                    <a:lnTo>
                      <a:pt x="0" y="83"/>
                    </a:lnTo>
                    <a:lnTo>
                      <a:pt x="0" y="77"/>
                    </a:lnTo>
                    <a:lnTo>
                      <a:pt x="0" y="73"/>
                    </a:lnTo>
                    <a:lnTo>
                      <a:pt x="3" y="71"/>
                    </a:lnTo>
                    <a:lnTo>
                      <a:pt x="5" y="69"/>
                    </a:lnTo>
                    <a:lnTo>
                      <a:pt x="3" y="65"/>
                    </a:lnTo>
                    <a:lnTo>
                      <a:pt x="3" y="61"/>
                    </a:lnTo>
                    <a:lnTo>
                      <a:pt x="5" y="59"/>
                    </a:lnTo>
                    <a:lnTo>
                      <a:pt x="5" y="57"/>
                    </a:lnTo>
                    <a:lnTo>
                      <a:pt x="9" y="55"/>
                    </a:lnTo>
                    <a:lnTo>
                      <a:pt x="12" y="55"/>
                    </a:lnTo>
                    <a:lnTo>
                      <a:pt x="14" y="55"/>
                    </a:lnTo>
                    <a:lnTo>
                      <a:pt x="16" y="44"/>
                    </a:lnTo>
                    <a:lnTo>
                      <a:pt x="18" y="40"/>
                    </a:lnTo>
                    <a:lnTo>
                      <a:pt x="21" y="38"/>
                    </a:lnTo>
                    <a:lnTo>
                      <a:pt x="28" y="34"/>
                    </a:lnTo>
                    <a:lnTo>
                      <a:pt x="32" y="34"/>
                    </a:lnTo>
                    <a:lnTo>
                      <a:pt x="36" y="32"/>
                    </a:lnTo>
                    <a:lnTo>
                      <a:pt x="39" y="28"/>
                    </a:lnTo>
                    <a:lnTo>
                      <a:pt x="39" y="24"/>
                    </a:lnTo>
                    <a:lnTo>
                      <a:pt x="43" y="20"/>
                    </a:lnTo>
                    <a:lnTo>
                      <a:pt x="48" y="18"/>
                    </a:lnTo>
                    <a:lnTo>
                      <a:pt x="50" y="18"/>
                    </a:lnTo>
                    <a:lnTo>
                      <a:pt x="50" y="16"/>
                    </a:lnTo>
                    <a:lnTo>
                      <a:pt x="52" y="10"/>
                    </a:lnTo>
                    <a:lnTo>
                      <a:pt x="52" y="8"/>
                    </a:lnTo>
                    <a:lnTo>
                      <a:pt x="57" y="8"/>
                    </a:lnTo>
                    <a:lnTo>
                      <a:pt x="61" y="6"/>
                    </a:lnTo>
                    <a:lnTo>
                      <a:pt x="63" y="4"/>
                    </a:lnTo>
                    <a:lnTo>
                      <a:pt x="66" y="0"/>
                    </a:lnTo>
                    <a:lnTo>
                      <a:pt x="68" y="2"/>
                    </a:lnTo>
                    <a:lnTo>
                      <a:pt x="70" y="2"/>
                    </a:lnTo>
                    <a:lnTo>
                      <a:pt x="73" y="0"/>
                    </a:lnTo>
                    <a:lnTo>
                      <a:pt x="75" y="2"/>
                    </a:lnTo>
                    <a:lnTo>
                      <a:pt x="77" y="6"/>
                    </a:lnTo>
                    <a:lnTo>
                      <a:pt x="75" y="12"/>
                    </a:lnTo>
                    <a:lnTo>
                      <a:pt x="79" y="18"/>
                    </a:lnTo>
                    <a:lnTo>
                      <a:pt x="91" y="22"/>
                    </a:lnTo>
                    <a:lnTo>
                      <a:pt x="88" y="28"/>
                    </a:lnTo>
                    <a:lnTo>
                      <a:pt x="95" y="38"/>
                    </a:lnTo>
                    <a:lnTo>
                      <a:pt x="97" y="38"/>
                    </a:lnTo>
                    <a:lnTo>
                      <a:pt x="100" y="38"/>
                    </a:lnTo>
                    <a:lnTo>
                      <a:pt x="102" y="40"/>
                    </a:lnTo>
                    <a:lnTo>
                      <a:pt x="100" y="44"/>
                    </a:lnTo>
                    <a:lnTo>
                      <a:pt x="100" y="47"/>
                    </a:lnTo>
                    <a:lnTo>
                      <a:pt x="104" y="59"/>
                    </a:lnTo>
                    <a:lnTo>
                      <a:pt x="102" y="63"/>
                    </a:lnTo>
                    <a:lnTo>
                      <a:pt x="97" y="65"/>
                    </a:lnTo>
                    <a:lnTo>
                      <a:pt x="95" y="67"/>
                    </a:lnTo>
                    <a:lnTo>
                      <a:pt x="95" y="69"/>
                    </a:lnTo>
                    <a:lnTo>
                      <a:pt x="91" y="69"/>
                    </a:lnTo>
                    <a:lnTo>
                      <a:pt x="84" y="69"/>
                    </a:lnTo>
                    <a:lnTo>
                      <a:pt x="77" y="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0" name="Freeform 1207"/>
              <p:cNvSpPr>
                <a:spLocks/>
              </p:cNvSpPr>
              <p:nvPr/>
            </p:nvSpPr>
            <p:spPr bwMode="auto">
              <a:xfrm>
                <a:off x="2638" y="2179"/>
                <a:ext cx="104" cy="91"/>
              </a:xfrm>
              <a:custGeom>
                <a:avLst/>
                <a:gdLst>
                  <a:gd name="T0" fmla="*/ 68 w 104"/>
                  <a:gd name="T1" fmla="*/ 67 h 91"/>
                  <a:gd name="T2" fmla="*/ 57 w 104"/>
                  <a:gd name="T3" fmla="*/ 67 h 91"/>
                  <a:gd name="T4" fmla="*/ 43 w 104"/>
                  <a:gd name="T5" fmla="*/ 71 h 91"/>
                  <a:gd name="T6" fmla="*/ 43 w 104"/>
                  <a:gd name="T7" fmla="*/ 79 h 91"/>
                  <a:gd name="T8" fmla="*/ 41 w 104"/>
                  <a:gd name="T9" fmla="*/ 91 h 91"/>
                  <a:gd name="T10" fmla="*/ 30 w 104"/>
                  <a:gd name="T11" fmla="*/ 91 h 91"/>
                  <a:gd name="T12" fmla="*/ 30 w 104"/>
                  <a:gd name="T13" fmla="*/ 85 h 91"/>
                  <a:gd name="T14" fmla="*/ 18 w 104"/>
                  <a:gd name="T15" fmla="*/ 89 h 91"/>
                  <a:gd name="T16" fmla="*/ 12 w 104"/>
                  <a:gd name="T17" fmla="*/ 83 h 91"/>
                  <a:gd name="T18" fmla="*/ 0 w 104"/>
                  <a:gd name="T19" fmla="*/ 77 h 91"/>
                  <a:gd name="T20" fmla="*/ 3 w 104"/>
                  <a:gd name="T21" fmla="*/ 71 h 91"/>
                  <a:gd name="T22" fmla="*/ 3 w 104"/>
                  <a:gd name="T23" fmla="*/ 65 h 91"/>
                  <a:gd name="T24" fmla="*/ 5 w 104"/>
                  <a:gd name="T25" fmla="*/ 59 h 91"/>
                  <a:gd name="T26" fmla="*/ 9 w 104"/>
                  <a:gd name="T27" fmla="*/ 55 h 91"/>
                  <a:gd name="T28" fmla="*/ 14 w 104"/>
                  <a:gd name="T29" fmla="*/ 55 h 91"/>
                  <a:gd name="T30" fmla="*/ 18 w 104"/>
                  <a:gd name="T31" fmla="*/ 40 h 91"/>
                  <a:gd name="T32" fmla="*/ 28 w 104"/>
                  <a:gd name="T33" fmla="*/ 34 h 91"/>
                  <a:gd name="T34" fmla="*/ 36 w 104"/>
                  <a:gd name="T35" fmla="*/ 32 h 91"/>
                  <a:gd name="T36" fmla="*/ 39 w 104"/>
                  <a:gd name="T37" fmla="*/ 24 h 91"/>
                  <a:gd name="T38" fmla="*/ 48 w 104"/>
                  <a:gd name="T39" fmla="*/ 18 h 91"/>
                  <a:gd name="T40" fmla="*/ 50 w 104"/>
                  <a:gd name="T41" fmla="*/ 16 h 91"/>
                  <a:gd name="T42" fmla="*/ 52 w 104"/>
                  <a:gd name="T43" fmla="*/ 8 h 91"/>
                  <a:gd name="T44" fmla="*/ 61 w 104"/>
                  <a:gd name="T45" fmla="*/ 6 h 91"/>
                  <a:gd name="T46" fmla="*/ 66 w 104"/>
                  <a:gd name="T47" fmla="*/ 0 h 91"/>
                  <a:gd name="T48" fmla="*/ 70 w 104"/>
                  <a:gd name="T49" fmla="*/ 2 h 91"/>
                  <a:gd name="T50" fmla="*/ 75 w 104"/>
                  <a:gd name="T51" fmla="*/ 2 h 91"/>
                  <a:gd name="T52" fmla="*/ 75 w 104"/>
                  <a:gd name="T53" fmla="*/ 12 h 91"/>
                  <a:gd name="T54" fmla="*/ 91 w 104"/>
                  <a:gd name="T55" fmla="*/ 22 h 91"/>
                  <a:gd name="T56" fmla="*/ 95 w 104"/>
                  <a:gd name="T57" fmla="*/ 38 h 91"/>
                  <a:gd name="T58" fmla="*/ 100 w 104"/>
                  <a:gd name="T59" fmla="*/ 38 h 91"/>
                  <a:gd name="T60" fmla="*/ 100 w 104"/>
                  <a:gd name="T61" fmla="*/ 44 h 91"/>
                  <a:gd name="T62" fmla="*/ 104 w 104"/>
                  <a:gd name="T63" fmla="*/ 59 h 91"/>
                  <a:gd name="T64" fmla="*/ 97 w 104"/>
                  <a:gd name="T65" fmla="*/ 65 h 91"/>
                  <a:gd name="T66" fmla="*/ 95 w 104"/>
                  <a:gd name="T67" fmla="*/ 69 h 91"/>
                  <a:gd name="T68" fmla="*/ 84 w 104"/>
                  <a:gd name="T6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91">
                    <a:moveTo>
                      <a:pt x="77" y="67"/>
                    </a:moveTo>
                    <a:lnTo>
                      <a:pt x="68" y="67"/>
                    </a:lnTo>
                    <a:lnTo>
                      <a:pt x="66" y="69"/>
                    </a:lnTo>
                    <a:lnTo>
                      <a:pt x="57" y="67"/>
                    </a:lnTo>
                    <a:lnTo>
                      <a:pt x="46" y="67"/>
                    </a:lnTo>
                    <a:lnTo>
                      <a:pt x="43" y="71"/>
                    </a:lnTo>
                    <a:lnTo>
                      <a:pt x="41" y="75"/>
                    </a:lnTo>
                    <a:lnTo>
                      <a:pt x="43" y="79"/>
                    </a:lnTo>
                    <a:lnTo>
                      <a:pt x="43" y="83"/>
                    </a:lnTo>
                    <a:lnTo>
                      <a:pt x="41" y="91"/>
                    </a:lnTo>
                    <a:lnTo>
                      <a:pt x="32" y="91"/>
                    </a:lnTo>
                    <a:lnTo>
                      <a:pt x="30" y="91"/>
                    </a:lnTo>
                    <a:lnTo>
                      <a:pt x="30" y="89"/>
                    </a:lnTo>
                    <a:lnTo>
                      <a:pt x="30" y="85"/>
                    </a:lnTo>
                    <a:lnTo>
                      <a:pt x="23" y="85"/>
                    </a:lnTo>
                    <a:lnTo>
                      <a:pt x="18" y="89"/>
                    </a:lnTo>
                    <a:lnTo>
                      <a:pt x="14" y="87"/>
                    </a:lnTo>
                    <a:lnTo>
                      <a:pt x="12" y="83"/>
                    </a:lnTo>
                    <a:lnTo>
                      <a:pt x="0" y="83"/>
                    </a:lnTo>
                    <a:lnTo>
                      <a:pt x="0" y="77"/>
                    </a:lnTo>
                    <a:lnTo>
                      <a:pt x="0" y="73"/>
                    </a:lnTo>
                    <a:lnTo>
                      <a:pt x="3" y="71"/>
                    </a:lnTo>
                    <a:lnTo>
                      <a:pt x="5" y="69"/>
                    </a:lnTo>
                    <a:lnTo>
                      <a:pt x="3" y="65"/>
                    </a:lnTo>
                    <a:lnTo>
                      <a:pt x="3" y="61"/>
                    </a:lnTo>
                    <a:lnTo>
                      <a:pt x="5" y="59"/>
                    </a:lnTo>
                    <a:lnTo>
                      <a:pt x="5" y="57"/>
                    </a:lnTo>
                    <a:lnTo>
                      <a:pt x="9" y="55"/>
                    </a:lnTo>
                    <a:lnTo>
                      <a:pt x="12" y="55"/>
                    </a:lnTo>
                    <a:lnTo>
                      <a:pt x="14" y="55"/>
                    </a:lnTo>
                    <a:lnTo>
                      <a:pt x="16" y="44"/>
                    </a:lnTo>
                    <a:lnTo>
                      <a:pt x="18" y="40"/>
                    </a:lnTo>
                    <a:lnTo>
                      <a:pt x="21" y="38"/>
                    </a:lnTo>
                    <a:lnTo>
                      <a:pt x="28" y="34"/>
                    </a:lnTo>
                    <a:lnTo>
                      <a:pt x="32" y="34"/>
                    </a:lnTo>
                    <a:lnTo>
                      <a:pt x="36" y="32"/>
                    </a:lnTo>
                    <a:lnTo>
                      <a:pt x="39" y="28"/>
                    </a:lnTo>
                    <a:lnTo>
                      <a:pt x="39" y="24"/>
                    </a:lnTo>
                    <a:lnTo>
                      <a:pt x="43" y="20"/>
                    </a:lnTo>
                    <a:lnTo>
                      <a:pt x="48" y="18"/>
                    </a:lnTo>
                    <a:lnTo>
                      <a:pt x="50" y="18"/>
                    </a:lnTo>
                    <a:lnTo>
                      <a:pt x="50" y="16"/>
                    </a:lnTo>
                    <a:lnTo>
                      <a:pt x="52" y="10"/>
                    </a:lnTo>
                    <a:lnTo>
                      <a:pt x="52" y="8"/>
                    </a:lnTo>
                    <a:lnTo>
                      <a:pt x="57" y="8"/>
                    </a:lnTo>
                    <a:lnTo>
                      <a:pt x="61" y="6"/>
                    </a:lnTo>
                    <a:lnTo>
                      <a:pt x="63" y="4"/>
                    </a:lnTo>
                    <a:lnTo>
                      <a:pt x="66" y="0"/>
                    </a:lnTo>
                    <a:lnTo>
                      <a:pt x="68" y="2"/>
                    </a:lnTo>
                    <a:lnTo>
                      <a:pt x="70" y="2"/>
                    </a:lnTo>
                    <a:lnTo>
                      <a:pt x="73" y="0"/>
                    </a:lnTo>
                    <a:lnTo>
                      <a:pt x="75" y="2"/>
                    </a:lnTo>
                    <a:lnTo>
                      <a:pt x="77" y="6"/>
                    </a:lnTo>
                    <a:lnTo>
                      <a:pt x="75" y="12"/>
                    </a:lnTo>
                    <a:lnTo>
                      <a:pt x="79" y="18"/>
                    </a:lnTo>
                    <a:lnTo>
                      <a:pt x="91" y="22"/>
                    </a:lnTo>
                    <a:lnTo>
                      <a:pt x="88" y="28"/>
                    </a:lnTo>
                    <a:lnTo>
                      <a:pt x="95" y="38"/>
                    </a:lnTo>
                    <a:lnTo>
                      <a:pt x="97" y="38"/>
                    </a:lnTo>
                    <a:lnTo>
                      <a:pt x="100" y="38"/>
                    </a:lnTo>
                    <a:lnTo>
                      <a:pt x="102" y="40"/>
                    </a:lnTo>
                    <a:lnTo>
                      <a:pt x="100" y="44"/>
                    </a:lnTo>
                    <a:lnTo>
                      <a:pt x="100" y="47"/>
                    </a:lnTo>
                    <a:lnTo>
                      <a:pt x="104" y="59"/>
                    </a:lnTo>
                    <a:lnTo>
                      <a:pt x="102" y="63"/>
                    </a:lnTo>
                    <a:lnTo>
                      <a:pt x="97" y="65"/>
                    </a:lnTo>
                    <a:lnTo>
                      <a:pt x="95" y="67"/>
                    </a:lnTo>
                    <a:lnTo>
                      <a:pt x="95" y="69"/>
                    </a:lnTo>
                    <a:lnTo>
                      <a:pt x="91" y="69"/>
                    </a:lnTo>
                    <a:lnTo>
                      <a:pt x="84" y="69"/>
                    </a:lnTo>
                    <a:lnTo>
                      <a:pt x="77" y="6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6" name="Group 1211"/>
            <p:cNvGrpSpPr>
              <a:grpSpLocks/>
            </p:cNvGrpSpPr>
            <p:nvPr/>
          </p:nvGrpSpPr>
          <p:grpSpPr bwMode="auto">
            <a:xfrm>
              <a:off x="3037" y="1716"/>
              <a:ext cx="82" cy="52"/>
              <a:chOff x="3037" y="1716"/>
              <a:chExt cx="82" cy="52"/>
            </a:xfrm>
            <a:grpFill/>
          </p:grpSpPr>
          <p:sp>
            <p:nvSpPr>
              <p:cNvPr id="2667" name="Freeform 1209"/>
              <p:cNvSpPr>
                <a:spLocks/>
              </p:cNvSpPr>
              <p:nvPr/>
            </p:nvSpPr>
            <p:spPr bwMode="auto">
              <a:xfrm>
                <a:off x="3037" y="1716"/>
                <a:ext cx="82" cy="52"/>
              </a:xfrm>
              <a:custGeom>
                <a:avLst/>
                <a:gdLst>
                  <a:gd name="T0" fmla="*/ 82 w 82"/>
                  <a:gd name="T1" fmla="*/ 4 h 52"/>
                  <a:gd name="T2" fmla="*/ 73 w 82"/>
                  <a:gd name="T3" fmla="*/ 0 h 52"/>
                  <a:gd name="T4" fmla="*/ 62 w 82"/>
                  <a:gd name="T5" fmla="*/ 2 h 52"/>
                  <a:gd name="T6" fmla="*/ 58 w 82"/>
                  <a:gd name="T7" fmla="*/ 0 h 52"/>
                  <a:gd name="T8" fmla="*/ 49 w 82"/>
                  <a:gd name="T9" fmla="*/ 4 h 52"/>
                  <a:gd name="T10" fmla="*/ 40 w 82"/>
                  <a:gd name="T11" fmla="*/ 7 h 52"/>
                  <a:gd name="T12" fmla="*/ 29 w 82"/>
                  <a:gd name="T13" fmla="*/ 6 h 52"/>
                  <a:gd name="T14" fmla="*/ 24 w 82"/>
                  <a:gd name="T15" fmla="*/ 7 h 52"/>
                  <a:gd name="T16" fmla="*/ 16 w 82"/>
                  <a:gd name="T17" fmla="*/ 7 h 52"/>
                  <a:gd name="T18" fmla="*/ 13 w 82"/>
                  <a:gd name="T19" fmla="*/ 4 h 52"/>
                  <a:gd name="T20" fmla="*/ 16 w 82"/>
                  <a:gd name="T21" fmla="*/ 2 h 52"/>
                  <a:gd name="T22" fmla="*/ 11 w 82"/>
                  <a:gd name="T23" fmla="*/ 0 h 52"/>
                  <a:gd name="T24" fmla="*/ 5 w 82"/>
                  <a:gd name="T25" fmla="*/ 6 h 52"/>
                  <a:gd name="T26" fmla="*/ 0 w 82"/>
                  <a:gd name="T27" fmla="*/ 11 h 52"/>
                  <a:gd name="T28" fmla="*/ 2 w 82"/>
                  <a:gd name="T29" fmla="*/ 15 h 52"/>
                  <a:gd name="T30" fmla="*/ 7 w 82"/>
                  <a:gd name="T31" fmla="*/ 21 h 52"/>
                  <a:gd name="T32" fmla="*/ 2 w 82"/>
                  <a:gd name="T33" fmla="*/ 29 h 52"/>
                  <a:gd name="T34" fmla="*/ 7 w 82"/>
                  <a:gd name="T35" fmla="*/ 37 h 52"/>
                  <a:gd name="T36" fmla="*/ 9 w 82"/>
                  <a:gd name="T37" fmla="*/ 43 h 52"/>
                  <a:gd name="T38" fmla="*/ 11 w 82"/>
                  <a:gd name="T39" fmla="*/ 51 h 52"/>
                  <a:gd name="T40" fmla="*/ 24 w 82"/>
                  <a:gd name="T41" fmla="*/ 52 h 52"/>
                  <a:gd name="T42" fmla="*/ 29 w 82"/>
                  <a:gd name="T43" fmla="*/ 47 h 52"/>
                  <a:gd name="T44" fmla="*/ 36 w 82"/>
                  <a:gd name="T45" fmla="*/ 47 h 52"/>
                  <a:gd name="T46" fmla="*/ 40 w 82"/>
                  <a:gd name="T47" fmla="*/ 49 h 52"/>
                  <a:gd name="T48" fmla="*/ 47 w 82"/>
                  <a:gd name="T49" fmla="*/ 51 h 52"/>
                  <a:gd name="T50" fmla="*/ 51 w 82"/>
                  <a:gd name="T51" fmla="*/ 49 h 52"/>
                  <a:gd name="T52" fmla="*/ 53 w 82"/>
                  <a:gd name="T53" fmla="*/ 45 h 52"/>
                  <a:gd name="T54" fmla="*/ 55 w 82"/>
                  <a:gd name="T55" fmla="*/ 45 h 52"/>
                  <a:gd name="T56" fmla="*/ 62 w 82"/>
                  <a:gd name="T57" fmla="*/ 43 h 52"/>
                  <a:gd name="T58" fmla="*/ 67 w 82"/>
                  <a:gd name="T59" fmla="*/ 45 h 52"/>
                  <a:gd name="T60" fmla="*/ 69 w 82"/>
                  <a:gd name="T61" fmla="*/ 39 h 52"/>
                  <a:gd name="T62" fmla="*/ 75 w 82"/>
                  <a:gd name="T63" fmla="*/ 19 h 52"/>
                  <a:gd name="T64" fmla="*/ 80 w 82"/>
                  <a:gd name="T6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52">
                    <a:moveTo>
                      <a:pt x="82" y="4"/>
                    </a:moveTo>
                    <a:lnTo>
                      <a:pt x="82" y="4"/>
                    </a:lnTo>
                    <a:lnTo>
                      <a:pt x="75" y="0"/>
                    </a:lnTo>
                    <a:lnTo>
                      <a:pt x="73" y="0"/>
                    </a:lnTo>
                    <a:lnTo>
                      <a:pt x="67" y="2"/>
                    </a:lnTo>
                    <a:lnTo>
                      <a:pt x="62" y="2"/>
                    </a:lnTo>
                    <a:lnTo>
                      <a:pt x="60" y="2"/>
                    </a:lnTo>
                    <a:lnTo>
                      <a:pt x="58" y="0"/>
                    </a:lnTo>
                    <a:lnTo>
                      <a:pt x="53" y="0"/>
                    </a:lnTo>
                    <a:lnTo>
                      <a:pt x="49" y="4"/>
                    </a:lnTo>
                    <a:lnTo>
                      <a:pt x="44" y="6"/>
                    </a:lnTo>
                    <a:lnTo>
                      <a:pt x="40" y="7"/>
                    </a:lnTo>
                    <a:lnTo>
                      <a:pt x="33" y="7"/>
                    </a:lnTo>
                    <a:lnTo>
                      <a:pt x="29" y="6"/>
                    </a:lnTo>
                    <a:lnTo>
                      <a:pt x="24" y="6"/>
                    </a:lnTo>
                    <a:lnTo>
                      <a:pt x="24" y="7"/>
                    </a:lnTo>
                    <a:lnTo>
                      <a:pt x="20" y="7"/>
                    </a:lnTo>
                    <a:lnTo>
                      <a:pt x="16" y="7"/>
                    </a:lnTo>
                    <a:lnTo>
                      <a:pt x="13" y="6"/>
                    </a:lnTo>
                    <a:lnTo>
                      <a:pt x="13" y="4"/>
                    </a:lnTo>
                    <a:lnTo>
                      <a:pt x="16" y="4"/>
                    </a:lnTo>
                    <a:lnTo>
                      <a:pt x="16" y="2"/>
                    </a:lnTo>
                    <a:lnTo>
                      <a:pt x="13" y="2"/>
                    </a:lnTo>
                    <a:lnTo>
                      <a:pt x="11" y="0"/>
                    </a:lnTo>
                    <a:lnTo>
                      <a:pt x="9" y="2"/>
                    </a:lnTo>
                    <a:lnTo>
                      <a:pt x="5" y="6"/>
                    </a:lnTo>
                    <a:lnTo>
                      <a:pt x="2" y="9"/>
                    </a:lnTo>
                    <a:lnTo>
                      <a:pt x="0" y="11"/>
                    </a:lnTo>
                    <a:lnTo>
                      <a:pt x="0" y="13"/>
                    </a:lnTo>
                    <a:lnTo>
                      <a:pt x="2" y="15"/>
                    </a:lnTo>
                    <a:lnTo>
                      <a:pt x="7" y="19"/>
                    </a:lnTo>
                    <a:lnTo>
                      <a:pt x="7" y="21"/>
                    </a:lnTo>
                    <a:lnTo>
                      <a:pt x="7" y="23"/>
                    </a:lnTo>
                    <a:lnTo>
                      <a:pt x="2" y="29"/>
                    </a:lnTo>
                    <a:lnTo>
                      <a:pt x="5" y="33"/>
                    </a:lnTo>
                    <a:lnTo>
                      <a:pt x="7" y="37"/>
                    </a:lnTo>
                    <a:lnTo>
                      <a:pt x="9" y="39"/>
                    </a:lnTo>
                    <a:lnTo>
                      <a:pt x="9" y="43"/>
                    </a:lnTo>
                    <a:lnTo>
                      <a:pt x="7" y="47"/>
                    </a:lnTo>
                    <a:lnTo>
                      <a:pt x="11" y="51"/>
                    </a:lnTo>
                    <a:lnTo>
                      <a:pt x="20" y="52"/>
                    </a:lnTo>
                    <a:lnTo>
                      <a:pt x="24" y="52"/>
                    </a:lnTo>
                    <a:lnTo>
                      <a:pt x="27" y="49"/>
                    </a:lnTo>
                    <a:lnTo>
                      <a:pt x="29" y="47"/>
                    </a:lnTo>
                    <a:lnTo>
                      <a:pt x="31" y="47"/>
                    </a:lnTo>
                    <a:lnTo>
                      <a:pt x="36" y="47"/>
                    </a:lnTo>
                    <a:lnTo>
                      <a:pt x="38" y="47"/>
                    </a:lnTo>
                    <a:lnTo>
                      <a:pt x="40" y="49"/>
                    </a:lnTo>
                    <a:lnTo>
                      <a:pt x="40" y="51"/>
                    </a:lnTo>
                    <a:lnTo>
                      <a:pt x="47" y="51"/>
                    </a:lnTo>
                    <a:lnTo>
                      <a:pt x="51" y="51"/>
                    </a:lnTo>
                    <a:lnTo>
                      <a:pt x="51" y="49"/>
                    </a:lnTo>
                    <a:lnTo>
                      <a:pt x="51" y="47"/>
                    </a:lnTo>
                    <a:lnTo>
                      <a:pt x="53" y="45"/>
                    </a:lnTo>
                    <a:lnTo>
                      <a:pt x="58" y="47"/>
                    </a:lnTo>
                    <a:lnTo>
                      <a:pt x="55" y="45"/>
                    </a:lnTo>
                    <a:lnTo>
                      <a:pt x="58" y="43"/>
                    </a:lnTo>
                    <a:lnTo>
                      <a:pt x="62" y="43"/>
                    </a:lnTo>
                    <a:lnTo>
                      <a:pt x="64" y="43"/>
                    </a:lnTo>
                    <a:lnTo>
                      <a:pt x="67" y="45"/>
                    </a:lnTo>
                    <a:lnTo>
                      <a:pt x="69" y="43"/>
                    </a:lnTo>
                    <a:lnTo>
                      <a:pt x="69" y="39"/>
                    </a:lnTo>
                    <a:lnTo>
                      <a:pt x="64" y="37"/>
                    </a:lnTo>
                    <a:lnTo>
                      <a:pt x="75" y="19"/>
                    </a:lnTo>
                    <a:lnTo>
                      <a:pt x="80" y="17"/>
                    </a:lnTo>
                    <a:lnTo>
                      <a:pt x="80" y="9"/>
                    </a:lnTo>
                    <a:lnTo>
                      <a:pt x="82"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8" name="Freeform 1210"/>
              <p:cNvSpPr>
                <a:spLocks/>
              </p:cNvSpPr>
              <p:nvPr/>
            </p:nvSpPr>
            <p:spPr bwMode="auto">
              <a:xfrm>
                <a:off x="3037" y="1716"/>
                <a:ext cx="82" cy="52"/>
              </a:xfrm>
              <a:custGeom>
                <a:avLst/>
                <a:gdLst>
                  <a:gd name="T0" fmla="*/ 82 w 82"/>
                  <a:gd name="T1" fmla="*/ 4 h 52"/>
                  <a:gd name="T2" fmla="*/ 73 w 82"/>
                  <a:gd name="T3" fmla="*/ 0 h 52"/>
                  <a:gd name="T4" fmla="*/ 62 w 82"/>
                  <a:gd name="T5" fmla="*/ 2 h 52"/>
                  <a:gd name="T6" fmla="*/ 58 w 82"/>
                  <a:gd name="T7" fmla="*/ 0 h 52"/>
                  <a:gd name="T8" fmla="*/ 49 w 82"/>
                  <a:gd name="T9" fmla="*/ 4 h 52"/>
                  <a:gd name="T10" fmla="*/ 40 w 82"/>
                  <a:gd name="T11" fmla="*/ 7 h 52"/>
                  <a:gd name="T12" fmla="*/ 29 w 82"/>
                  <a:gd name="T13" fmla="*/ 6 h 52"/>
                  <a:gd name="T14" fmla="*/ 24 w 82"/>
                  <a:gd name="T15" fmla="*/ 7 h 52"/>
                  <a:gd name="T16" fmla="*/ 16 w 82"/>
                  <a:gd name="T17" fmla="*/ 7 h 52"/>
                  <a:gd name="T18" fmla="*/ 13 w 82"/>
                  <a:gd name="T19" fmla="*/ 4 h 52"/>
                  <a:gd name="T20" fmla="*/ 16 w 82"/>
                  <a:gd name="T21" fmla="*/ 2 h 52"/>
                  <a:gd name="T22" fmla="*/ 11 w 82"/>
                  <a:gd name="T23" fmla="*/ 0 h 52"/>
                  <a:gd name="T24" fmla="*/ 5 w 82"/>
                  <a:gd name="T25" fmla="*/ 6 h 52"/>
                  <a:gd name="T26" fmla="*/ 0 w 82"/>
                  <a:gd name="T27" fmla="*/ 11 h 52"/>
                  <a:gd name="T28" fmla="*/ 2 w 82"/>
                  <a:gd name="T29" fmla="*/ 15 h 52"/>
                  <a:gd name="T30" fmla="*/ 7 w 82"/>
                  <a:gd name="T31" fmla="*/ 21 h 52"/>
                  <a:gd name="T32" fmla="*/ 2 w 82"/>
                  <a:gd name="T33" fmla="*/ 29 h 52"/>
                  <a:gd name="T34" fmla="*/ 7 w 82"/>
                  <a:gd name="T35" fmla="*/ 37 h 52"/>
                  <a:gd name="T36" fmla="*/ 9 w 82"/>
                  <a:gd name="T37" fmla="*/ 43 h 52"/>
                  <a:gd name="T38" fmla="*/ 11 w 82"/>
                  <a:gd name="T39" fmla="*/ 51 h 52"/>
                  <a:gd name="T40" fmla="*/ 24 w 82"/>
                  <a:gd name="T41" fmla="*/ 52 h 52"/>
                  <a:gd name="T42" fmla="*/ 29 w 82"/>
                  <a:gd name="T43" fmla="*/ 47 h 52"/>
                  <a:gd name="T44" fmla="*/ 36 w 82"/>
                  <a:gd name="T45" fmla="*/ 47 h 52"/>
                  <a:gd name="T46" fmla="*/ 40 w 82"/>
                  <a:gd name="T47" fmla="*/ 49 h 52"/>
                  <a:gd name="T48" fmla="*/ 47 w 82"/>
                  <a:gd name="T49" fmla="*/ 51 h 52"/>
                  <a:gd name="T50" fmla="*/ 51 w 82"/>
                  <a:gd name="T51" fmla="*/ 49 h 52"/>
                  <a:gd name="T52" fmla="*/ 53 w 82"/>
                  <a:gd name="T53" fmla="*/ 45 h 52"/>
                  <a:gd name="T54" fmla="*/ 55 w 82"/>
                  <a:gd name="T55" fmla="*/ 45 h 52"/>
                  <a:gd name="T56" fmla="*/ 62 w 82"/>
                  <a:gd name="T57" fmla="*/ 43 h 52"/>
                  <a:gd name="T58" fmla="*/ 67 w 82"/>
                  <a:gd name="T59" fmla="*/ 45 h 52"/>
                  <a:gd name="T60" fmla="*/ 69 w 82"/>
                  <a:gd name="T61" fmla="*/ 39 h 52"/>
                  <a:gd name="T62" fmla="*/ 75 w 82"/>
                  <a:gd name="T63" fmla="*/ 19 h 52"/>
                  <a:gd name="T64" fmla="*/ 80 w 82"/>
                  <a:gd name="T6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52">
                    <a:moveTo>
                      <a:pt x="82" y="4"/>
                    </a:moveTo>
                    <a:lnTo>
                      <a:pt x="82" y="4"/>
                    </a:lnTo>
                    <a:lnTo>
                      <a:pt x="75" y="0"/>
                    </a:lnTo>
                    <a:lnTo>
                      <a:pt x="73" y="0"/>
                    </a:lnTo>
                    <a:lnTo>
                      <a:pt x="67" y="2"/>
                    </a:lnTo>
                    <a:lnTo>
                      <a:pt x="62" y="2"/>
                    </a:lnTo>
                    <a:lnTo>
                      <a:pt x="60" y="2"/>
                    </a:lnTo>
                    <a:lnTo>
                      <a:pt x="58" y="0"/>
                    </a:lnTo>
                    <a:lnTo>
                      <a:pt x="53" y="0"/>
                    </a:lnTo>
                    <a:lnTo>
                      <a:pt x="49" y="4"/>
                    </a:lnTo>
                    <a:lnTo>
                      <a:pt x="44" y="6"/>
                    </a:lnTo>
                    <a:lnTo>
                      <a:pt x="40" y="7"/>
                    </a:lnTo>
                    <a:lnTo>
                      <a:pt x="33" y="7"/>
                    </a:lnTo>
                    <a:lnTo>
                      <a:pt x="29" y="6"/>
                    </a:lnTo>
                    <a:lnTo>
                      <a:pt x="24" y="6"/>
                    </a:lnTo>
                    <a:lnTo>
                      <a:pt x="24" y="7"/>
                    </a:lnTo>
                    <a:lnTo>
                      <a:pt x="20" y="7"/>
                    </a:lnTo>
                    <a:lnTo>
                      <a:pt x="16" y="7"/>
                    </a:lnTo>
                    <a:lnTo>
                      <a:pt x="13" y="6"/>
                    </a:lnTo>
                    <a:lnTo>
                      <a:pt x="13" y="4"/>
                    </a:lnTo>
                    <a:lnTo>
                      <a:pt x="16" y="4"/>
                    </a:lnTo>
                    <a:lnTo>
                      <a:pt x="16" y="2"/>
                    </a:lnTo>
                    <a:lnTo>
                      <a:pt x="13" y="2"/>
                    </a:lnTo>
                    <a:lnTo>
                      <a:pt x="11" y="0"/>
                    </a:lnTo>
                    <a:lnTo>
                      <a:pt x="9" y="2"/>
                    </a:lnTo>
                    <a:lnTo>
                      <a:pt x="5" y="6"/>
                    </a:lnTo>
                    <a:lnTo>
                      <a:pt x="2" y="9"/>
                    </a:lnTo>
                    <a:lnTo>
                      <a:pt x="0" y="11"/>
                    </a:lnTo>
                    <a:lnTo>
                      <a:pt x="0" y="13"/>
                    </a:lnTo>
                    <a:lnTo>
                      <a:pt x="2" y="15"/>
                    </a:lnTo>
                    <a:lnTo>
                      <a:pt x="7" y="19"/>
                    </a:lnTo>
                    <a:lnTo>
                      <a:pt x="7" y="21"/>
                    </a:lnTo>
                    <a:lnTo>
                      <a:pt x="7" y="23"/>
                    </a:lnTo>
                    <a:lnTo>
                      <a:pt x="2" y="29"/>
                    </a:lnTo>
                    <a:lnTo>
                      <a:pt x="5" y="33"/>
                    </a:lnTo>
                    <a:lnTo>
                      <a:pt x="7" y="37"/>
                    </a:lnTo>
                    <a:lnTo>
                      <a:pt x="9" y="39"/>
                    </a:lnTo>
                    <a:lnTo>
                      <a:pt x="9" y="43"/>
                    </a:lnTo>
                    <a:lnTo>
                      <a:pt x="7" y="47"/>
                    </a:lnTo>
                    <a:lnTo>
                      <a:pt x="11" y="51"/>
                    </a:lnTo>
                    <a:lnTo>
                      <a:pt x="20" y="52"/>
                    </a:lnTo>
                    <a:lnTo>
                      <a:pt x="24" y="52"/>
                    </a:lnTo>
                    <a:lnTo>
                      <a:pt x="27" y="49"/>
                    </a:lnTo>
                    <a:lnTo>
                      <a:pt x="29" y="47"/>
                    </a:lnTo>
                    <a:lnTo>
                      <a:pt x="31" y="47"/>
                    </a:lnTo>
                    <a:lnTo>
                      <a:pt x="36" y="47"/>
                    </a:lnTo>
                    <a:lnTo>
                      <a:pt x="38" y="47"/>
                    </a:lnTo>
                    <a:lnTo>
                      <a:pt x="40" y="49"/>
                    </a:lnTo>
                    <a:lnTo>
                      <a:pt x="40" y="51"/>
                    </a:lnTo>
                    <a:lnTo>
                      <a:pt x="47" y="51"/>
                    </a:lnTo>
                    <a:lnTo>
                      <a:pt x="51" y="51"/>
                    </a:lnTo>
                    <a:lnTo>
                      <a:pt x="51" y="49"/>
                    </a:lnTo>
                    <a:lnTo>
                      <a:pt x="51" y="47"/>
                    </a:lnTo>
                    <a:lnTo>
                      <a:pt x="53" y="45"/>
                    </a:lnTo>
                    <a:lnTo>
                      <a:pt x="58" y="47"/>
                    </a:lnTo>
                    <a:lnTo>
                      <a:pt x="55" y="45"/>
                    </a:lnTo>
                    <a:lnTo>
                      <a:pt x="58" y="43"/>
                    </a:lnTo>
                    <a:lnTo>
                      <a:pt x="62" y="43"/>
                    </a:lnTo>
                    <a:lnTo>
                      <a:pt x="64" y="43"/>
                    </a:lnTo>
                    <a:lnTo>
                      <a:pt x="67" y="45"/>
                    </a:lnTo>
                    <a:lnTo>
                      <a:pt x="69" y="43"/>
                    </a:lnTo>
                    <a:lnTo>
                      <a:pt x="69" y="39"/>
                    </a:lnTo>
                    <a:lnTo>
                      <a:pt x="64" y="37"/>
                    </a:lnTo>
                    <a:lnTo>
                      <a:pt x="75" y="19"/>
                    </a:lnTo>
                    <a:lnTo>
                      <a:pt x="80" y="17"/>
                    </a:lnTo>
                    <a:lnTo>
                      <a:pt x="80" y="9"/>
                    </a:lnTo>
                    <a:lnTo>
                      <a:pt x="82"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7" name="Group 1214"/>
            <p:cNvGrpSpPr>
              <a:grpSpLocks/>
            </p:cNvGrpSpPr>
            <p:nvPr/>
          </p:nvGrpSpPr>
          <p:grpSpPr bwMode="auto">
            <a:xfrm>
              <a:off x="2989" y="2702"/>
              <a:ext cx="140" cy="145"/>
              <a:chOff x="2989" y="2702"/>
              <a:chExt cx="140" cy="145"/>
            </a:xfrm>
            <a:grpFill/>
          </p:grpSpPr>
          <p:sp>
            <p:nvSpPr>
              <p:cNvPr id="2665" name="Freeform 1212"/>
              <p:cNvSpPr>
                <a:spLocks/>
              </p:cNvSpPr>
              <p:nvPr/>
            </p:nvSpPr>
            <p:spPr bwMode="auto">
              <a:xfrm>
                <a:off x="2989" y="2702"/>
                <a:ext cx="140" cy="145"/>
              </a:xfrm>
              <a:custGeom>
                <a:avLst/>
                <a:gdLst>
                  <a:gd name="T0" fmla="*/ 0 w 140"/>
                  <a:gd name="T1" fmla="*/ 117 h 145"/>
                  <a:gd name="T2" fmla="*/ 7 w 140"/>
                  <a:gd name="T3" fmla="*/ 121 h 145"/>
                  <a:gd name="T4" fmla="*/ 11 w 140"/>
                  <a:gd name="T5" fmla="*/ 133 h 145"/>
                  <a:gd name="T6" fmla="*/ 11 w 140"/>
                  <a:gd name="T7" fmla="*/ 143 h 145"/>
                  <a:gd name="T8" fmla="*/ 14 w 140"/>
                  <a:gd name="T9" fmla="*/ 145 h 145"/>
                  <a:gd name="T10" fmla="*/ 18 w 140"/>
                  <a:gd name="T11" fmla="*/ 143 h 145"/>
                  <a:gd name="T12" fmla="*/ 29 w 140"/>
                  <a:gd name="T13" fmla="*/ 139 h 145"/>
                  <a:gd name="T14" fmla="*/ 41 w 140"/>
                  <a:gd name="T15" fmla="*/ 133 h 145"/>
                  <a:gd name="T16" fmla="*/ 50 w 140"/>
                  <a:gd name="T17" fmla="*/ 127 h 145"/>
                  <a:gd name="T18" fmla="*/ 50 w 140"/>
                  <a:gd name="T19" fmla="*/ 121 h 145"/>
                  <a:gd name="T20" fmla="*/ 56 w 140"/>
                  <a:gd name="T21" fmla="*/ 121 h 145"/>
                  <a:gd name="T22" fmla="*/ 61 w 140"/>
                  <a:gd name="T23" fmla="*/ 123 h 145"/>
                  <a:gd name="T24" fmla="*/ 65 w 140"/>
                  <a:gd name="T25" fmla="*/ 121 h 145"/>
                  <a:gd name="T26" fmla="*/ 70 w 140"/>
                  <a:gd name="T27" fmla="*/ 123 h 145"/>
                  <a:gd name="T28" fmla="*/ 79 w 140"/>
                  <a:gd name="T29" fmla="*/ 123 h 145"/>
                  <a:gd name="T30" fmla="*/ 85 w 140"/>
                  <a:gd name="T31" fmla="*/ 125 h 145"/>
                  <a:gd name="T32" fmla="*/ 85 w 140"/>
                  <a:gd name="T33" fmla="*/ 105 h 145"/>
                  <a:gd name="T34" fmla="*/ 95 w 140"/>
                  <a:gd name="T35" fmla="*/ 103 h 145"/>
                  <a:gd name="T36" fmla="*/ 97 w 140"/>
                  <a:gd name="T37" fmla="*/ 97 h 145"/>
                  <a:gd name="T38" fmla="*/ 99 w 140"/>
                  <a:gd name="T39" fmla="*/ 92 h 145"/>
                  <a:gd name="T40" fmla="*/ 106 w 140"/>
                  <a:gd name="T41" fmla="*/ 86 h 145"/>
                  <a:gd name="T42" fmla="*/ 110 w 140"/>
                  <a:gd name="T43" fmla="*/ 82 h 145"/>
                  <a:gd name="T44" fmla="*/ 124 w 140"/>
                  <a:gd name="T45" fmla="*/ 76 h 145"/>
                  <a:gd name="T46" fmla="*/ 126 w 140"/>
                  <a:gd name="T47" fmla="*/ 74 h 145"/>
                  <a:gd name="T48" fmla="*/ 130 w 140"/>
                  <a:gd name="T49" fmla="*/ 74 h 145"/>
                  <a:gd name="T50" fmla="*/ 137 w 140"/>
                  <a:gd name="T51" fmla="*/ 72 h 145"/>
                  <a:gd name="T52" fmla="*/ 137 w 140"/>
                  <a:gd name="T53" fmla="*/ 68 h 145"/>
                  <a:gd name="T54" fmla="*/ 130 w 140"/>
                  <a:gd name="T55" fmla="*/ 64 h 145"/>
                  <a:gd name="T56" fmla="*/ 126 w 140"/>
                  <a:gd name="T57" fmla="*/ 62 h 145"/>
                  <a:gd name="T58" fmla="*/ 122 w 140"/>
                  <a:gd name="T59" fmla="*/ 60 h 145"/>
                  <a:gd name="T60" fmla="*/ 122 w 140"/>
                  <a:gd name="T61" fmla="*/ 54 h 145"/>
                  <a:gd name="T62" fmla="*/ 122 w 140"/>
                  <a:gd name="T63" fmla="*/ 48 h 145"/>
                  <a:gd name="T64" fmla="*/ 117 w 140"/>
                  <a:gd name="T65" fmla="*/ 48 h 145"/>
                  <a:gd name="T66" fmla="*/ 115 w 140"/>
                  <a:gd name="T67" fmla="*/ 44 h 145"/>
                  <a:gd name="T68" fmla="*/ 113 w 140"/>
                  <a:gd name="T69" fmla="*/ 34 h 145"/>
                  <a:gd name="T70" fmla="*/ 104 w 140"/>
                  <a:gd name="T71" fmla="*/ 30 h 145"/>
                  <a:gd name="T72" fmla="*/ 101 w 140"/>
                  <a:gd name="T73" fmla="*/ 28 h 145"/>
                  <a:gd name="T74" fmla="*/ 99 w 140"/>
                  <a:gd name="T75" fmla="*/ 30 h 145"/>
                  <a:gd name="T76" fmla="*/ 95 w 140"/>
                  <a:gd name="T77" fmla="*/ 26 h 145"/>
                  <a:gd name="T78" fmla="*/ 85 w 140"/>
                  <a:gd name="T79" fmla="*/ 16 h 145"/>
                  <a:gd name="T80" fmla="*/ 83 w 140"/>
                  <a:gd name="T81" fmla="*/ 10 h 145"/>
                  <a:gd name="T82" fmla="*/ 79 w 140"/>
                  <a:gd name="T83" fmla="*/ 4 h 145"/>
                  <a:gd name="T84" fmla="*/ 74 w 140"/>
                  <a:gd name="T85" fmla="*/ 0 h 145"/>
                  <a:gd name="T86" fmla="*/ 72 w 140"/>
                  <a:gd name="T87" fmla="*/ 4 h 145"/>
                  <a:gd name="T88" fmla="*/ 67 w 140"/>
                  <a:gd name="T89" fmla="*/ 4 h 145"/>
                  <a:gd name="T90" fmla="*/ 63 w 140"/>
                  <a:gd name="T91" fmla="*/ 6 h 145"/>
                  <a:gd name="T92" fmla="*/ 61 w 140"/>
                  <a:gd name="T93" fmla="*/ 8 h 145"/>
                  <a:gd name="T94" fmla="*/ 27 w 140"/>
                  <a:gd name="T95" fmla="*/ 10 h 145"/>
                  <a:gd name="T96" fmla="*/ 16 w 140"/>
                  <a:gd name="T97" fmla="*/ 62 h 145"/>
                  <a:gd name="T98" fmla="*/ 0 w 140"/>
                  <a:gd name="T99"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 h="145">
                    <a:moveTo>
                      <a:pt x="0" y="117"/>
                    </a:moveTo>
                    <a:lnTo>
                      <a:pt x="0" y="117"/>
                    </a:lnTo>
                    <a:lnTo>
                      <a:pt x="4" y="119"/>
                    </a:lnTo>
                    <a:lnTo>
                      <a:pt x="7" y="121"/>
                    </a:lnTo>
                    <a:lnTo>
                      <a:pt x="9" y="125"/>
                    </a:lnTo>
                    <a:lnTo>
                      <a:pt x="11" y="133"/>
                    </a:lnTo>
                    <a:lnTo>
                      <a:pt x="11" y="137"/>
                    </a:lnTo>
                    <a:lnTo>
                      <a:pt x="11" y="143"/>
                    </a:lnTo>
                    <a:lnTo>
                      <a:pt x="11" y="145"/>
                    </a:lnTo>
                    <a:lnTo>
                      <a:pt x="14" y="145"/>
                    </a:lnTo>
                    <a:lnTo>
                      <a:pt x="16" y="145"/>
                    </a:lnTo>
                    <a:lnTo>
                      <a:pt x="18" y="143"/>
                    </a:lnTo>
                    <a:lnTo>
                      <a:pt x="20" y="141"/>
                    </a:lnTo>
                    <a:lnTo>
                      <a:pt x="29" y="139"/>
                    </a:lnTo>
                    <a:lnTo>
                      <a:pt x="34" y="137"/>
                    </a:lnTo>
                    <a:lnTo>
                      <a:pt x="41" y="133"/>
                    </a:lnTo>
                    <a:lnTo>
                      <a:pt x="47" y="131"/>
                    </a:lnTo>
                    <a:lnTo>
                      <a:pt x="50" y="127"/>
                    </a:lnTo>
                    <a:lnTo>
                      <a:pt x="47" y="123"/>
                    </a:lnTo>
                    <a:lnTo>
                      <a:pt x="50" y="121"/>
                    </a:lnTo>
                    <a:lnTo>
                      <a:pt x="54" y="119"/>
                    </a:lnTo>
                    <a:lnTo>
                      <a:pt x="56" y="121"/>
                    </a:lnTo>
                    <a:lnTo>
                      <a:pt x="59" y="123"/>
                    </a:lnTo>
                    <a:lnTo>
                      <a:pt x="61" y="123"/>
                    </a:lnTo>
                    <a:lnTo>
                      <a:pt x="63" y="123"/>
                    </a:lnTo>
                    <a:lnTo>
                      <a:pt x="65" y="121"/>
                    </a:lnTo>
                    <a:lnTo>
                      <a:pt x="67" y="123"/>
                    </a:lnTo>
                    <a:lnTo>
                      <a:pt x="70" y="123"/>
                    </a:lnTo>
                    <a:lnTo>
                      <a:pt x="74" y="123"/>
                    </a:lnTo>
                    <a:lnTo>
                      <a:pt x="79" y="123"/>
                    </a:lnTo>
                    <a:lnTo>
                      <a:pt x="83" y="125"/>
                    </a:lnTo>
                    <a:lnTo>
                      <a:pt x="85" y="125"/>
                    </a:lnTo>
                    <a:lnTo>
                      <a:pt x="85" y="123"/>
                    </a:lnTo>
                    <a:lnTo>
                      <a:pt x="85" y="105"/>
                    </a:lnTo>
                    <a:lnTo>
                      <a:pt x="88" y="105"/>
                    </a:lnTo>
                    <a:lnTo>
                      <a:pt x="95" y="103"/>
                    </a:lnTo>
                    <a:lnTo>
                      <a:pt x="95" y="101"/>
                    </a:lnTo>
                    <a:lnTo>
                      <a:pt x="97" y="97"/>
                    </a:lnTo>
                    <a:lnTo>
                      <a:pt x="97" y="93"/>
                    </a:lnTo>
                    <a:lnTo>
                      <a:pt x="99" y="92"/>
                    </a:lnTo>
                    <a:lnTo>
                      <a:pt x="104" y="90"/>
                    </a:lnTo>
                    <a:lnTo>
                      <a:pt x="106" y="86"/>
                    </a:lnTo>
                    <a:lnTo>
                      <a:pt x="108" y="84"/>
                    </a:lnTo>
                    <a:lnTo>
                      <a:pt x="110" y="82"/>
                    </a:lnTo>
                    <a:lnTo>
                      <a:pt x="117" y="80"/>
                    </a:lnTo>
                    <a:lnTo>
                      <a:pt x="124" y="76"/>
                    </a:lnTo>
                    <a:lnTo>
                      <a:pt x="126" y="76"/>
                    </a:lnTo>
                    <a:lnTo>
                      <a:pt x="126" y="74"/>
                    </a:lnTo>
                    <a:lnTo>
                      <a:pt x="128" y="74"/>
                    </a:lnTo>
                    <a:lnTo>
                      <a:pt x="130" y="74"/>
                    </a:lnTo>
                    <a:lnTo>
                      <a:pt x="133" y="74"/>
                    </a:lnTo>
                    <a:lnTo>
                      <a:pt x="137" y="72"/>
                    </a:lnTo>
                    <a:lnTo>
                      <a:pt x="140" y="68"/>
                    </a:lnTo>
                    <a:lnTo>
                      <a:pt x="137" y="68"/>
                    </a:lnTo>
                    <a:lnTo>
                      <a:pt x="133" y="64"/>
                    </a:lnTo>
                    <a:lnTo>
                      <a:pt x="130" y="64"/>
                    </a:lnTo>
                    <a:lnTo>
                      <a:pt x="128" y="64"/>
                    </a:lnTo>
                    <a:lnTo>
                      <a:pt x="126" y="62"/>
                    </a:lnTo>
                    <a:lnTo>
                      <a:pt x="122" y="62"/>
                    </a:lnTo>
                    <a:lnTo>
                      <a:pt x="122" y="60"/>
                    </a:lnTo>
                    <a:lnTo>
                      <a:pt x="122" y="58"/>
                    </a:lnTo>
                    <a:lnTo>
                      <a:pt x="122" y="54"/>
                    </a:lnTo>
                    <a:lnTo>
                      <a:pt x="122" y="50"/>
                    </a:lnTo>
                    <a:lnTo>
                      <a:pt x="122" y="48"/>
                    </a:lnTo>
                    <a:lnTo>
                      <a:pt x="119" y="48"/>
                    </a:lnTo>
                    <a:lnTo>
                      <a:pt x="117" y="48"/>
                    </a:lnTo>
                    <a:lnTo>
                      <a:pt x="117" y="46"/>
                    </a:lnTo>
                    <a:lnTo>
                      <a:pt x="115" y="44"/>
                    </a:lnTo>
                    <a:lnTo>
                      <a:pt x="113" y="42"/>
                    </a:lnTo>
                    <a:lnTo>
                      <a:pt x="113" y="34"/>
                    </a:lnTo>
                    <a:lnTo>
                      <a:pt x="108" y="34"/>
                    </a:lnTo>
                    <a:lnTo>
                      <a:pt x="104" y="30"/>
                    </a:lnTo>
                    <a:lnTo>
                      <a:pt x="104" y="28"/>
                    </a:lnTo>
                    <a:lnTo>
                      <a:pt x="101" y="28"/>
                    </a:lnTo>
                    <a:lnTo>
                      <a:pt x="101" y="30"/>
                    </a:lnTo>
                    <a:lnTo>
                      <a:pt x="99" y="30"/>
                    </a:lnTo>
                    <a:lnTo>
                      <a:pt x="97" y="28"/>
                    </a:lnTo>
                    <a:lnTo>
                      <a:pt x="95" y="26"/>
                    </a:lnTo>
                    <a:lnTo>
                      <a:pt x="88" y="20"/>
                    </a:lnTo>
                    <a:lnTo>
                      <a:pt x="85" y="16"/>
                    </a:lnTo>
                    <a:lnTo>
                      <a:pt x="85" y="12"/>
                    </a:lnTo>
                    <a:lnTo>
                      <a:pt x="83" y="10"/>
                    </a:lnTo>
                    <a:lnTo>
                      <a:pt x="81" y="8"/>
                    </a:lnTo>
                    <a:lnTo>
                      <a:pt x="79" y="4"/>
                    </a:lnTo>
                    <a:lnTo>
                      <a:pt x="79" y="0"/>
                    </a:lnTo>
                    <a:lnTo>
                      <a:pt x="74" y="0"/>
                    </a:lnTo>
                    <a:lnTo>
                      <a:pt x="72" y="2"/>
                    </a:lnTo>
                    <a:lnTo>
                      <a:pt x="72" y="4"/>
                    </a:lnTo>
                    <a:lnTo>
                      <a:pt x="70" y="6"/>
                    </a:lnTo>
                    <a:lnTo>
                      <a:pt x="67" y="4"/>
                    </a:lnTo>
                    <a:lnTo>
                      <a:pt x="65" y="4"/>
                    </a:lnTo>
                    <a:lnTo>
                      <a:pt x="63" y="6"/>
                    </a:lnTo>
                    <a:lnTo>
                      <a:pt x="63" y="8"/>
                    </a:lnTo>
                    <a:lnTo>
                      <a:pt x="61" y="8"/>
                    </a:lnTo>
                    <a:lnTo>
                      <a:pt x="59" y="8"/>
                    </a:lnTo>
                    <a:lnTo>
                      <a:pt x="27" y="10"/>
                    </a:lnTo>
                    <a:lnTo>
                      <a:pt x="16" y="10"/>
                    </a:lnTo>
                    <a:lnTo>
                      <a:pt x="16" y="62"/>
                    </a:lnTo>
                    <a:lnTo>
                      <a:pt x="0" y="62"/>
                    </a:lnTo>
                    <a:lnTo>
                      <a:pt x="0" y="1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6" name="Freeform 1213"/>
              <p:cNvSpPr>
                <a:spLocks/>
              </p:cNvSpPr>
              <p:nvPr/>
            </p:nvSpPr>
            <p:spPr bwMode="auto">
              <a:xfrm>
                <a:off x="2989" y="2702"/>
                <a:ext cx="140" cy="145"/>
              </a:xfrm>
              <a:custGeom>
                <a:avLst/>
                <a:gdLst>
                  <a:gd name="T0" fmla="*/ 0 w 140"/>
                  <a:gd name="T1" fmla="*/ 117 h 145"/>
                  <a:gd name="T2" fmla="*/ 7 w 140"/>
                  <a:gd name="T3" fmla="*/ 121 h 145"/>
                  <a:gd name="T4" fmla="*/ 11 w 140"/>
                  <a:gd name="T5" fmla="*/ 133 h 145"/>
                  <a:gd name="T6" fmla="*/ 11 w 140"/>
                  <a:gd name="T7" fmla="*/ 143 h 145"/>
                  <a:gd name="T8" fmla="*/ 14 w 140"/>
                  <a:gd name="T9" fmla="*/ 145 h 145"/>
                  <a:gd name="T10" fmla="*/ 18 w 140"/>
                  <a:gd name="T11" fmla="*/ 143 h 145"/>
                  <a:gd name="T12" fmla="*/ 29 w 140"/>
                  <a:gd name="T13" fmla="*/ 139 h 145"/>
                  <a:gd name="T14" fmla="*/ 41 w 140"/>
                  <a:gd name="T15" fmla="*/ 133 h 145"/>
                  <a:gd name="T16" fmla="*/ 50 w 140"/>
                  <a:gd name="T17" fmla="*/ 127 h 145"/>
                  <a:gd name="T18" fmla="*/ 50 w 140"/>
                  <a:gd name="T19" fmla="*/ 121 h 145"/>
                  <a:gd name="T20" fmla="*/ 56 w 140"/>
                  <a:gd name="T21" fmla="*/ 121 h 145"/>
                  <a:gd name="T22" fmla="*/ 61 w 140"/>
                  <a:gd name="T23" fmla="*/ 123 h 145"/>
                  <a:gd name="T24" fmla="*/ 65 w 140"/>
                  <a:gd name="T25" fmla="*/ 121 h 145"/>
                  <a:gd name="T26" fmla="*/ 70 w 140"/>
                  <a:gd name="T27" fmla="*/ 123 h 145"/>
                  <a:gd name="T28" fmla="*/ 79 w 140"/>
                  <a:gd name="T29" fmla="*/ 123 h 145"/>
                  <a:gd name="T30" fmla="*/ 85 w 140"/>
                  <a:gd name="T31" fmla="*/ 125 h 145"/>
                  <a:gd name="T32" fmla="*/ 85 w 140"/>
                  <a:gd name="T33" fmla="*/ 105 h 145"/>
                  <a:gd name="T34" fmla="*/ 95 w 140"/>
                  <a:gd name="T35" fmla="*/ 103 h 145"/>
                  <a:gd name="T36" fmla="*/ 97 w 140"/>
                  <a:gd name="T37" fmla="*/ 97 h 145"/>
                  <a:gd name="T38" fmla="*/ 99 w 140"/>
                  <a:gd name="T39" fmla="*/ 92 h 145"/>
                  <a:gd name="T40" fmla="*/ 106 w 140"/>
                  <a:gd name="T41" fmla="*/ 86 h 145"/>
                  <a:gd name="T42" fmla="*/ 110 w 140"/>
                  <a:gd name="T43" fmla="*/ 82 h 145"/>
                  <a:gd name="T44" fmla="*/ 124 w 140"/>
                  <a:gd name="T45" fmla="*/ 76 h 145"/>
                  <a:gd name="T46" fmla="*/ 126 w 140"/>
                  <a:gd name="T47" fmla="*/ 74 h 145"/>
                  <a:gd name="T48" fmla="*/ 130 w 140"/>
                  <a:gd name="T49" fmla="*/ 74 h 145"/>
                  <a:gd name="T50" fmla="*/ 137 w 140"/>
                  <a:gd name="T51" fmla="*/ 72 h 145"/>
                  <a:gd name="T52" fmla="*/ 137 w 140"/>
                  <a:gd name="T53" fmla="*/ 68 h 145"/>
                  <a:gd name="T54" fmla="*/ 130 w 140"/>
                  <a:gd name="T55" fmla="*/ 64 h 145"/>
                  <a:gd name="T56" fmla="*/ 126 w 140"/>
                  <a:gd name="T57" fmla="*/ 62 h 145"/>
                  <a:gd name="T58" fmla="*/ 122 w 140"/>
                  <a:gd name="T59" fmla="*/ 60 h 145"/>
                  <a:gd name="T60" fmla="*/ 122 w 140"/>
                  <a:gd name="T61" fmla="*/ 54 h 145"/>
                  <a:gd name="T62" fmla="*/ 122 w 140"/>
                  <a:gd name="T63" fmla="*/ 48 h 145"/>
                  <a:gd name="T64" fmla="*/ 117 w 140"/>
                  <a:gd name="T65" fmla="*/ 48 h 145"/>
                  <a:gd name="T66" fmla="*/ 115 w 140"/>
                  <a:gd name="T67" fmla="*/ 44 h 145"/>
                  <a:gd name="T68" fmla="*/ 113 w 140"/>
                  <a:gd name="T69" fmla="*/ 34 h 145"/>
                  <a:gd name="T70" fmla="*/ 104 w 140"/>
                  <a:gd name="T71" fmla="*/ 30 h 145"/>
                  <a:gd name="T72" fmla="*/ 101 w 140"/>
                  <a:gd name="T73" fmla="*/ 28 h 145"/>
                  <a:gd name="T74" fmla="*/ 99 w 140"/>
                  <a:gd name="T75" fmla="*/ 30 h 145"/>
                  <a:gd name="T76" fmla="*/ 95 w 140"/>
                  <a:gd name="T77" fmla="*/ 26 h 145"/>
                  <a:gd name="T78" fmla="*/ 85 w 140"/>
                  <a:gd name="T79" fmla="*/ 16 h 145"/>
                  <a:gd name="T80" fmla="*/ 83 w 140"/>
                  <a:gd name="T81" fmla="*/ 10 h 145"/>
                  <a:gd name="T82" fmla="*/ 79 w 140"/>
                  <a:gd name="T83" fmla="*/ 4 h 145"/>
                  <a:gd name="T84" fmla="*/ 74 w 140"/>
                  <a:gd name="T85" fmla="*/ 0 h 145"/>
                  <a:gd name="T86" fmla="*/ 72 w 140"/>
                  <a:gd name="T87" fmla="*/ 4 h 145"/>
                  <a:gd name="T88" fmla="*/ 67 w 140"/>
                  <a:gd name="T89" fmla="*/ 4 h 145"/>
                  <a:gd name="T90" fmla="*/ 63 w 140"/>
                  <a:gd name="T91" fmla="*/ 6 h 145"/>
                  <a:gd name="T92" fmla="*/ 61 w 140"/>
                  <a:gd name="T93" fmla="*/ 8 h 145"/>
                  <a:gd name="T94" fmla="*/ 27 w 140"/>
                  <a:gd name="T95" fmla="*/ 10 h 145"/>
                  <a:gd name="T96" fmla="*/ 16 w 140"/>
                  <a:gd name="T97" fmla="*/ 62 h 145"/>
                  <a:gd name="T98" fmla="*/ 0 w 140"/>
                  <a:gd name="T99"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 h="145">
                    <a:moveTo>
                      <a:pt x="0" y="117"/>
                    </a:moveTo>
                    <a:lnTo>
                      <a:pt x="0" y="117"/>
                    </a:lnTo>
                    <a:lnTo>
                      <a:pt x="4" y="119"/>
                    </a:lnTo>
                    <a:lnTo>
                      <a:pt x="7" y="121"/>
                    </a:lnTo>
                    <a:lnTo>
                      <a:pt x="9" y="125"/>
                    </a:lnTo>
                    <a:lnTo>
                      <a:pt x="11" y="133"/>
                    </a:lnTo>
                    <a:lnTo>
                      <a:pt x="11" y="137"/>
                    </a:lnTo>
                    <a:lnTo>
                      <a:pt x="11" y="143"/>
                    </a:lnTo>
                    <a:lnTo>
                      <a:pt x="11" y="145"/>
                    </a:lnTo>
                    <a:lnTo>
                      <a:pt x="14" y="145"/>
                    </a:lnTo>
                    <a:lnTo>
                      <a:pt x="16" y="145"/>
                    </a:lnTo>
                    <a:lnTo>
                      <a:pt x="18" y="143"/>
                    </a:lnTo>
                    <a:lnTo>
                      <a:pt x="20" y="141"/>
                    </a:lnTo>
                    <a:lnTo>
                      <a:pt x="29" y="139"/>
                    </a:lnTo>
                    <a:lnTo>
                      <a:pt x="34" y="137"/>
                    </a:lnTo>
                    <a:lnTo>
                      <a:pt x="41" y="133"/>
                    </a:lnTo>
                    <a:lnTo>
                      <a:pt x="47" y="131"/>
                    </a:lnTo>
                    <a:lnTo>
                      <a:pt x="50" y="127"/>
                    </a:lnTo>
                    <a:lnTo>
                      <a:pt x="47" y="123"/>
                    </a:lnTo>
                    <a:lnTo>
                      <a:pt x="50" y="121"/>
                    </a:lnTo>
                    <a:lnTo>
                      <a:pt x="54" y="119"/>
                    </a:lnTo>
                    <a:lnTo>
                      <a:pt x="56" y="121"/>
                    </a:lnTo>
                    <a:lnTo>
                      <a:pt x="59" y="123"/>
                    </a:lnTo>
                    <a:lnTo>
                      <a:pt x="61" y="123"/>
                    </a:lnTo>
                    <a:lnTo>
                      <a:pt x="63" y="123"/>
                    </a:lnTo>
                    <a:lnTo>
                      <a:pt x="65" y="121"/>
                    </a:lnTo>
                    <a:lnTo>
                      <a:pt x="67" y="123"/>
                    </a:lnTo>
                    <a:lnTo>
                      <a:pt x="70" y="123"/>
                    </a:lnTo>
                    <a:lnTo>
                      <a:pt x="74" y="123"/>
                    </a:lnTo>
                    <a:lnTo>
                      <a:pt x="79" y="123"/>
                    </a:lnTo>
                    <a:lnTo>
                      <a:pt x="83" y="125"/>
                    </a:lnTo>
                    <a:lnTo>
                      <a:pt x="85" y="125"/>
                    </a:lnTo>
                    <a:lnTo>
                      <a:pt x="85" y="123"/>
                    </a:lnTo>
                    <a:lnTo>
                      <a:pt x="85" y="105"/>
                    </a:lnTo>
                    <a:lnTo>
                      <a:pt x="88" y="105"/>
                    </a:lnTo>
                    <a:lnTo>
                      <a:pt x="95" y="103"/>
                    </a:lnTo>
                    <a:lnTo>
                      <a:pt x="95" y="101"/>
                    </a:lnTo>
                    <a:lnTo>
                      <a:pt x="97" y="97"/>
                    </a:lnTo>
                    <a:lnTo>
                      <a:pt x="97" y="93"/>
                    </a:lnTo>
                    <a:lnTo>
                      <a:pt x="99" y="92"/>
                    </a:lnTo>
                    <a:lnTo>
                      <a:pt x="104" y="90"/>
                    </a:lnTo>
                    <a:lnTo>
                      <a:pt x="106" y="86"/>
                    </a:lnTo>
                    <a:lnTo>
                      <a:pt x="108" y="84"/>
                    </a:lnTo>
                    <a:lnTo>
                      <a:pt x="110" y="82"/>
                    </a:lnTo>
                    <a:lnTo>
                      <a:pt x="117" y="80"/>
                    </a:lnTo>
                    <a:lnTo>
                      <a:pt x="124" y="76"/>
                    </a:lnTo>
                    <a:lnTo>
                      <a:pt x="126" y="76"/>
                    </a:lnTo>
                    <a:lnTo>
                      <a:pt x="126" y="74"/>
                    </a:lnTo>
                    <a:lnTo>
                      <a:pt x="128" y="74"/>
                    </a:lnTo>
                    <a:lnTo>
                      <a:pt x="130" y="74"/>
                    </a:lnTo>
                    <a:lnTo>
                      <a:pt x="133" y="74"/>
                    </a:lnTo>
                    <a:lnTo>
                      <a:pt x="137" y="72"/>
                    </a:lnTo>
                    <a:lnTo>
                      <a:pt x="140" y="68"/>
                    </a:lnTo>
                    <a:lnTo>
                      <a:pt x="137" y="68"/>
                    </a:lnTo>
                    <a:lnTo>
                      <a:pt x="133" y="64"/>
                    </a:lnTo>
                    <a:lnTo>
                      <a:pt x="130" y="64"/>
                    </a:lnTo>
                    <a:lnTo>
                      <a:pt x="128" y="64"/>
                    </a:lnTo>
                    <a:lnTo>
                      <a:pt x="126" y="62"/>
                    </a:lnTo>
                    <a:lnTo>
                      <a:pt x="122" y="62"/>
                    </a:lnTo>
                    <a:lnTo>
                      <a:pt x="122" y="60"/>
                    </a:lnTo>
                    <a:lnTo>
                      <a:pt x="122" y="58"/>
                    </a:lnTo>
                    <a:lnTo>
                      <a:pt x="122" y="54"/>
                    </a:lnTo>
                    <a:lnTo>
                      <a:pt x="122" y="50"/>
                    </a:lnTo>
                    <a:lnTo>
                      <a:pt x="122" y="48"/>
                    </a:lnTo>
                    <a:lnTo>
                      <a:pt x="119" y="48"/>
                    </a:lnTo>
                    <a:lnTo>
                      <a:pt x="117" y="48"/>
                    </a:lnTo>
                    <a:lnTo>
                      <a:pt x="117" y="46"/>
                    </a:lnTo>
                    <a:lnTo>
                      <a:pt x="115" y="44"/>
                    </a:lnTo>
                    <a:lnTo>
                      <a:pt x="113" y="42"/>
                    </a:lnTo>
                    <a:lnTo>
                      <a:pt x="113" y="34"/>
                    </a:lnTo>
                    <a:lnTo>
                      <a:pt x="108" y="34"/>
                    </a:lnTo>
                    <a:lnTo>
                      <a:pt x="104" y="30"/>
                    </a:lnTo>
                    <a:lnTo>
                      <a:pt x="104" y="28"/>
                    </a:lnTo>
                    <a:lnTo>
                      <a:pt x="101" y="28"/>
                    </a:lnTo>
                    <a:lnTo>
                      <a:pt x="101" y="30"/>
                    </a:lnTo>
                    <a:lnTo>
                      <a:pt x="99" y="30"/>
                    </a:lnTo>
                    <a:lnTo>
                      <a:pt x="97" y="28"/>
                    </a:lnTo>
                    <a:lnTo>
                      <a:pt x="95" y="26"/>
                    </a:lnTo>
                    <a:lnTo>
                      <a:pt x="88" y="20"/>
                    </a:lnTo>
                    <a:lnTo>
                      <a:pt x="85" y="16"/>
                    </a:lnTo>
                    <a:lnTo>
                      <a:pt x="85" y="12"/>
                    </a:lnTo>
                    <a:lnTo>
                      <a:pt x="83" y="10"/>
                    </a:lnTo>
                    <a:lnTo>
                      <a:pt x="81" y="8"/>
                    </a:lnTo>
                    <a:lnTo>
                      <a:pt x="79" y="4"/>
                    </a:lnTo>
                    <a:lnTo>
                      <a:pt x="79" y="0"/>
                    </a:lnTo>
                    <a:lnTo>
                      <a:pt x="74" y="0"/>
                    </a:lnTo>
                    <a:lnTo>
                      <a:pt x="72" y="2"/>
                    </a:lnTo>
                    <a:lnTo>
                      <a:pt x="72" y="4"/>
                    </a:lnTo>
                    <a:lnTo>
                      <a:pt x="70" y="6"/>
                    </a:lnTo>
                    <a:lnTo>
                      <a:pt x="67" y="4"/>
                    </a:lnTo>
                    <a:lnTo>
                      <a:pt x="65" y="4"/>
                    </a:lnTo>
                    <a:lnTo>
                      <a:pt x="63" y="6"/>
                    </a:lnTo>
                    <a:lnTo>
                      <a:pt x="63" y="8"/>
                    </a:lnTo>
                    <a:lnTo>
                      <a:pt x="61" y="8"/>
                    </a:lnTo>
                    <a:lnTo>
                      <a:pt x="59" y="8"/>
                    </a:lnTo>
                    <a:lnTo>
                      <a:pt x="27" y="10"/>
                    </a:lnTo>
                    <a:lnTo>
                      <a:pt x="16" y="10"/>
                    </a:lnTo>
                    <a:lnTo>
                      <a:pt x="16" y="62"/>
                    </a:lnTo>
                    <a:lnTo>
                      <a:pt x="0" y="62"/>
                    </a:lnTo>
                    <a:lnTo>
                      <a:pt x="0" y="11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8" name="Group 1217"/>
            <p:cNvGrpSpPr>
              <a:grpSpLocks/>
            </p:cNvGrpSpPr>
            <p:nvPr/>
          </p:nvGrpSpPr>
          <p:grpSpPr bwMode="auto">
            <a:xfrm>
              <a:off x="2938" y="1700"/>
              <a:ext cx="54" cy="50"/>
              <a:chOff x="2938" y="1700"/>
              <a:chExt cx="54" cy="50"/>
            </a:xfrm>
            <a:grpFill/>
          </p:grpSpPr>
          <p:sp>
            <p:nvSpPr>
              <p:cNvPr id="2663" name="Freeform 1215"/>
              <p:cNvSpPr>
                <a:spLocks/>
              </p:cNvSpPr>
              <p:nvPr/>
            </p:nvSpPr>
            <p:spPr bwMode="auto">
              <a:xfrm>
                <a:off x="2938" y="1700"/>
                <a:ext cx="54" cy="50"/>
              </a:xfrm>
              <a:custGeom>
                <a:avLst/>
                <a:gdLst>
                  <a:gd name="T0" fmla="*/ 38 w 54"/>
                  <a:gd name="T1" fmla="*/ 50 h 50"/>
                  <a:gd name="T2" fmla="*/ 38 w 54"/>
                  <a:gd name="T3" fmla="*/ 50 h 50"/>
                  <a:gd name="T4" fmla="*/ 38 w 54"/>
                  <a:gd name="T5" fmla="*/ 48 h 50"/>
                  <a:gd name="T6" fmla="*/ 38 w 54"/>
                  <a:gd name="T7" fmla="*/ 44 h 50"/>
                  <a:gd name="T8" fmla="*/ 38 w 54"/>
                  <a:gd name="T9" fmla="*/ 42 h 50"/>
                  <a:gd name="T10" fmla="*/ 38 w 54"/>
                  <a:gd name="T11" fmla="*/ 40 h 50"/>
                  <a:gd name="T12" fmla="*/ 45 w 54"/>
                  <a:gd name="T13" fmla="*/ 38 h 50"/>
                  <a:gd name="T14" fmla="*/ 47 w 54"/>
                  <a:gd name="T15" fmla="*/ 32 h 50"/>
                  <a:gd name="T16" fmla="*/ 52 w 54"/>
                  <a:gd name="T17" fmla="*/ 32 h 50"/>
                  <a:gd name="T18" fmla="*/ 54 w 54"/>
                  <a:gd name="T19" fmla="*/ 30 h 50"/>
                  <a:gd name="T20" fmla="*/ 54 w 54"/>
                  <a:gd name="T21" fmla="*/ 28 h 50"/>
                  <a:gd name="T22" fmla="*/ 52 w 54"/>
                  <a:gd name="T23" fmla="*/ 26 h 50"/>
                  <a:gd name="T24" fmla="*/ 47 w 54"/>
                  <a:gd name="T25" fmla="*/ 26 h 50"/>
                  <a:gd name="T26" fmla="*/ 47 w 54"/>
                  <a:gd name="T27" fmla="*/ 24 h 50"/>
                  <a:gd name="T28" fmla="*/ 52 w 54"/>
                  <a:gd name="T29" fmla="*/ 22 h 50"/>
                  <a:gd name="T30" fmla="*/ 54 w 54"/>
                  <a:gd name="T31" fmla="*/ 20 h 50"/>
                  <a:gd name="T32" fmla="*/ 52 w 54"/>
                  <a:gd name="T33" fmla="*/ 18 h 50"/>
                  <a:gd name="T34" fmla="*/ 49 w 54"/>
                  <a:gd name="T35" fmla="*/ 14 h 50"/>
                  <a:gd name="T36" fmla="*/ 49 w 54"/>
                  <a:gd name="T37" fmla="*/ 10 h 50"/>
                  <a:gd name="T38" fmla="*/ 45 w 54"/>
                  <a:gd name="T39" fmla="*/ 12 h 50"/>
                  <a:gd name="T40" fmla="*/ 40 w 54"/>
                  <a:gd name="T41" fmla="*/ 10 h 50"/>
                  <a:gd name="T42" fmla="*/ 38 w 54"/>
                  <a:gd name="T43" fmla="*/ 10 h 50"/>
                  <a:gd name="T44" fmla="*/ 36 w 54"/>
                  <a:gd name="T45" fmla="*/ 6 h 50"/>
                  <a:gd name="T46" fmla="*/ 29 w 54"/>
                  <a:gd name="T47" fmla="*/ 4 h 50"/>
                  <a:gd name="T48" fmla="*/ 25 w 54"/>
                  <a:gd name="T49" fmla="*/ 4 h 50"/>
                  <a:gd name="T50" fmla="*/ 20 w 54"/>
                  <a:gd name="T51" fmla="*/ 6 h 50"/>
                  <a:gd name="T52" fmla="*/ 18 w 54"/>
                  <a:gd name="T53" fmla="*/ 6 h 50"/>
                  <a:gd name="T54" fmla="*/ 16 w 54"/>
                  <a:gd name="T55" fmla="*/ 6 h 50"/>
                  <a:gd name="T56" fmla="*/ 11 w 54"/>
                  <a:gd name="T57" fmla="*/ 4 h 50"/>
                  <a:gd name="T58" fmla="*/ 9 w 54"/>
                  <a:gd name="T59" fmla="*/ 4 h 50"/>
                  <a:gd name="T60" fmla="*/ 9 w 54"/>
                  <a:gd name="T61" fmla="*/ 6 h 50"/>
                  <a:gd name="T62" fmla="*/ 7 w 54"/>
                  <a:gd name="T63" fmla="*/ 4 h 50"/>
                  <a:gd name="T64" fmla="*/ 5 w 54"/>
                  <a:gd name="T65" fmla="*/ 2 h 50"/>
                  <a:gd name="T66" fmla="*/ 2 w 54"/>
                  <a:gd name="T67" fmla="*/ 0 h 50"/>
                  <a:gd name="T68" fmla="*/ 0 w 54"/>
                  <a:gd name="T69" fmla="*/ 2 h 50"/>
                  <a:gd name="T70" fmla="*/ 0 w 54"/>
                  <a:gd name="T71" fmla="*/ 8 h 50"/>
                  <a:gd name="T72" fmla="*/ 2 w 54"/>
                  <a:gd name="T73" fmla="*/ 10 h 50"/>
                  <a:gd name="T74" fmla="*/ 7 w 54"/>
                  <a:gd name="T75" fmla="*/ 18 h 50"/>
                  <a:gd name="T76" fmla="*/ 7 w 54"/>
                  <a:gd name="T77" fmla="*/ 20 h 50"/>
                  <a:gd name="T78" fmla="*/ 7 w 54"/>
                  <a:gd name="T79" fmla="*/ 22 h 50"/>
                  <a:gd name="T80" fmla="*/ 14 w 54"/>
                  <a:gd name="T81" fmla="*/ 28 h 50"/>
                  <a:gd name="T82" fmla="*/ 20 w 54"/>
                  <a:gd name="T83" fmla="*/ 34 h 50"/>
                  <a:gd name="T84" fmla="*/ 25 w 54"/>
                  <a:gd name="T85" fmla="*/ 38 h 50"/>
                  <a:gd name="T86" fmla="*/ 25 w 54"/>
                  <a:gd name="T87" fmla="*/ 40 h 50"/>
                  <a:gd name="T88" fmla="*/ 25 w 54"/>
                  <a:gd name="T89" fmla="*/ 44 h 50"/>
                  <a:gd name="T90" fmla="*/ 27 w 54"/>
                  <a:gd name="T91" fmla="*/ 44 h 50"/>
                  <a:gd name="T92" fmla="*/ 29 w 54"/>
                  <a:gd name="T93" fmla="*/ 44 h 50"/>
                  <a:gd name="T94" fmla="*/ 32 w 54"/>
                  <a:gd name="T95" fmla="*/ 44 h 50"/>
                  <a:gd name="T96" fmla="*/ 34 w 54"/>
                  <a:gd name="T97" fmla="*/ 46 h 50"/>
                  <a:gd name="T98" fmla="*/ 38 w 54"/>
                  <a:gd name="T9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50">
                    <a:moveTo>
                      <a:pt x="38" y="50"/>
                    </a:moveTo>
                    <a:lnTo>
                      <a:pt x="38" y="50"/>
                    </a:lnTo>
                    <a:lnTo>
                      <a:pt x="38" y="48"/>
                    </a:lnTo>
                    <a:lnTo>
                      <a:pt x="38" y="44"/>
                    </a:lnTo>
                    <a:lnTo>
                      <a:pt x="38" y="42"/>
                    </a:lnTo>
                    <a:lnTo>
                      <a:pt x="38" y="40"/>
                    </a:lnTo>
                    <a:lnTo>
                      <a:pt x="45" y="38"/>
                    </a:lnTo>
                    <a:lnTo>
                      <a:pt x="47" y="32"/>
                    </a:lnTo>
                    <a:lnTo>
                      <a:pt x="52" y="32"/>
                    </a:lnTo>
                    <a:lnTo>
                      <a:pt x="54" y="30"/>
                    </a:lnTo>
                    <a:lnTo>
                      <a:pt x="54" y="28"/>
                    </a:lnTo>
                    <a:lnTo>
                      <a:pt x="52" y="26"/>
                    </a:lnTo>
                    <a:lnTo>
                      <a:pt x="47" y="26"/>
                    </a:lnTo>
                    <a:lnTo>
                      <a:pt x="47" y="24"/>
                    </a:lnTo>
                    <a:lnTo>
                      <a:pt x="52" y="22"/>
                    </a:lnTo>
                    <a:lnTo>
                      <a:pt x="54" y="20"/>
                    </a:lnTo>
                    <a:lnTo>
                      <a:pt x="52" y="18"/>
                    </a:lnTo>
                    <a:lnTo>
                      <a:pt x="49" y="14"/>
                    </a:lnTo>
                    <a:lnTo>
                      <a:pt x="49" y="10"/>
                    </a:lnTo>
                    <a:lnTo>
                      <a:pt x="45" y="12"/>
                    </a:lnTo>
                    <a:lnTo>
                      <a:pt x="40" y="10"/>
                    </a:lnTo>
                    <a:lnTo>
                      <a:pt x="38" y="10"/>
                    </a:lnTo>
                    <a:lnTo>
                      <a:pt x="36" y="6"/>
                    </a:lnTo>
                    <a:lnTo>
                      <a:pt x="29" y="4"/>
                    </a:lnTo>
                    <a:lnTo>
                      <a:pt x="25" y="4"/>
                    </a:lnTo>
                    <a:lnTo>
                      <a:pt x="20" y="6"/>
                    </a:lnTo>
                    <a:lnTo>
                      <a:pt x="18" y="6"/>
                    </a:lnTo>
                    <a:lnTo>
                      <a:pt x="16" y="6"/>
                    </a:lnTo>
                    <a:lnTo>
                      <a:pt x="11" y="4"/>
                    </a:lnTo>
                    <a:lnTo>
                      <a:pt x="9" y="4"/>
                    </a:lnTo>
                    <a:lnTo>
                      <a:pt x="9" y="6"/>
                    </a:lnTo>
                    <a:lnTo>
                      <a:pt x="7" y="4"/>
                    </a:lnTo>
                    <a:lnTo>
                      <a:pt x="5" y="2"/>
                    </a:lnTo>
                    <a:lnTo>
                      <a:pt x="2" y="0"/>
                    </a:lnTo>
                    <a:lnTo>
                      <a:pt x="0" y="2"/>
                    </a:lnTo>
                    <a:lnTo>
                      <a:pt x="0" y="8"/>
                    </a:lnTo>
                    <a:lnTo>
                      <a:pt x="2" y="10"/>
                    </a:lnTo>
                    <a:lnTo>
                      <a:pt x="7" y="18"/>
                    </a:lnTo>
                    <a:lnTo>
                      <a:pt x="7" y="20"/>
                    </a:lnTo>
                    <a:lnTo>
                      <a:pt x="7" y="22"/>
                    </a:lnTo>
                    <a:lnTo>
                      <a:pt x="14" y="28"/>
                    </a:lnTo>
                    <a:lnTo>
                      <a:pt x="20" y="34"/>
                    </a:lnTo>
                    <a:lnTo>
                      <a:pt x="25" y="38"/>
                    </a:lnTo>
                    <a:lnTo>
                      <a:pt x="25" y="40"/>
                    </a:lnTo>
                    <a:lnTo>
                      <a:pt x="25" y="44"/>
                    </a:lnTo>
                    <a:lnTo>
                      <a:pt x="27" y="44"/>
                    </a:lnTo>
                    <a:lnTo>
                      <a:pt x="29" y="44"/>
                    </a:lnTo>
                    <a:lnTo>
                      <a:pt x="32" y="44"/>
                    </a:lnTo>
                    <a:lnTo>
                      <a:pt x="34" y="46"/>
                    </a:lnTo>
                    <a:lnTo>
                      <a:pt x="38" y="5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4" name="Freeform 1216"/>
              <p:cNvSpPr>
                <a:spLocks/>
              </p:cNvSpPr>
              <p:nvPr/>
            </p:nvSpPr>
            <p:spPr bwMode="auto">
              <a:xfrm>
                <a:off x="2938" y="1700"/>
                <a:ext cx="54" cy="50"/>
              </a:xfrm>
              <a:custGeom>
                <a:avLst/>
                <a:gdLst>
                  <a:gd name="T0" fmla="*/ 38 w 54"/>
                  <a:gd name="T1" fmla="*/ 50 h 50"/>
                  <a:gd name="T2" fmla="*/ 38 w 54"/>
                  <a:gd name="T3" fmla="*/ 50 h 50"/>
                  <a:gd name="T4" fmla="*/ 38 w 54"/>
                  <a:gd name="T5" fmla="*/ 48 h 50"/>
                  <a:gd name="T6" fmla="*/ 38 w 54"/>
                  <a:gd name="T7" fmla="*/ 44 h 50"/>
                  <a:gd name="T8" fmla="*/ 38 w 54"/>
                  <a:gd name="T9" fmla="*/ 42 h 50"/>
                  <a:gd name="T10" fmla="*/ 38 w 54"/>
                  <a:gd name="T11" fmla="*/ 40 h 50"/>
                  <a:gd name="T12" fmla="*/ 45 w 54"/>
                  <a:gd name="T13" fmla="*/ 38 h 50"/>
                  <a:gd name="T14" fmla="*/ 47 w 54"/>
                  <a:gd name="T15" fmla="*/ 32 h 50"/>
                  <a:gd name="T16" fmla="*/ 52 w 54"/>
                  <a:gd name="T17" fmla="*/ 32 h 50"/>
                  <a:gd name="T18" fmla="*/ 54 w 54"/>
                  <a:gd name="T19" fmla="*/ 30 h 50"/>
                  <a:gd name="T20" fmla="*/ 54 w 54"/>
                  <a:gd name="T21" fmla="*/ 28 h 50"/>
                  <a:gd name="T22" fmla="*/ 52 w 54"/>
                  <a:gd name="T23" fmla="*/ 26 h 50"/>
                  <a:gd name="T24" fmla="*/ 47 w 54"/>
                  <a:gd name="T25" fmla="*/ 26 h 50"/>
                  <a:gd name="T26" fmla="*/ 47 w 54"/>
                  <a:gd name="T27" fmla="*/ 24 h 50"/>
                  <a:gd name="T28" fmla="*/ 52 w 54"/>
                  <a:gd name="T29" fmla="*/ 22 h 50"/>
                  <a:gd name="T30" fmla="*/ 54 w 54"/>
                  <a:gd name="T31" fmla="*/ 20 h 50"/>
                  <a:gd name="T32" fmla="*/ 52 w 54"/>
                  <a:gd name="T33" fmla="*/ 18 h 50"/>
                  <a:gd name="T34" fmla="*/ 49 w 54"/>
                  <a:gd name="T35" fmla="*/ 14 h 50"/>
                  <a:gd name="T36" fmla="*/ 49 w 54"/>
                  <a:gd name="T37" fmla="*/ 10 h 50"/>
                  <a:gd name="T38" fmla="*/ 45 w 54"/>
                  <a:gd name="T39" fmla="*/ 12 h 50"/>
                  <a:gd name="T40" fmla="*/ 40 w 54"/>
                  <a:gd name="T41" fmla="*/ 10 h 50"/>
                  <a:gd name="T42" fmla="*/ 38 w 54"/>
                  <a:gd name="T43" fmla="*/ 10 h 50"/>
                  <a:gd name="T44" fmla="*/ 36 w 54"/>
                  <a:gd name="T45" fmla="*/ 6 h 50"/>
                  <a:gd name="T46" fmla="*/ 29 w 54"/>
                  <a:gd name="T47" fmla="*/ 4 h 50"/>
                  <a:gd name="T48" fmla="*/ 25 w 54"/>
                  <a:gd name="T49" fmla="*/ 4 h 50"/>
                  <a:gd name="T50" fmla="*/ 20 w 54"/>
                  <a:gd name="T51" fmla="*/ 6 h 50"/>
                  <a:gd name="T52" fmla="*/ 18 w 54"/>
                  <a:gd name="T53" fmla="*/ 6 h 50"/>
                  <a:gd name="T54" fmla="*/ 16 w 54"/>
                  <a:gd name="T55" fmla="*/ 6 h 50"/>
                  <a:gd name="T56" fmla="*/ 11 w 54"/>
                  <a:gd name="T57" fmla="*/ 4 h 50"/>
                  <a:gd name="T58" fmla="*/ 9 w 54"/>
                  <a:gd name="T59" fmla="*/ 4 h 50"/>
                  <a:gd name="T60" fmla="*/ 9 w 54"/>
                  <a:gd name="T61" fmla="*/ 6 h 50"/>
                  <a:gd name="T62" fmla="*/ 7 w 54"/>
                  <a:gd name="T63" fmla="*/ 4 h 50"/>
                  <a:gd name="T64" fmla="*/ 5 w 54"/>
                  <a:gd name="T65" fmla="*/ 2 h 50"/>
                  <a:gd name="T66" fmla="*/ 2 w 54"/>
                  <a:gd name="T67" fmla="*/ 0 h 50"/>
                  <a:gd name="T68" fmla="*/ 0 w 54"/>
                  <a:gd name="T69" fmla="*/ 2 h 50"/>
                  <a:gd name="T70" fmla="*/ 0 w 54"/>
                  <a:gd name="T71" fmla="*/ 8 h 50"/>
                  <a:gd name="T72" fmla="*/ 2 w 54"/>
                  <a:gd name="T73" fmla="*/ 10 h 50"/>
                  <a:gd name="T74" fmla="*/ 7 w 54"/>
                  <a:gd name="T75" fmla="*/ 18 h 50"/>
                  <a:gd name="T76" fmla="*/ 7 w 54"/>
                  <a:gd name="T77" fmla="*/ 20 h 50"/>
                  <a:gd name="T78" fmla="*/ 7 w 54"/>
                  <a:gd name="T79" fmla="*/ 22 h 50"/>
                  <a:gd name="T80" fmla="*/ 14 w 54"/>
                  <a:gd name="T81" fmla="*/ 28 h 50"/>
                  <a:gd name="T82" fmla="*/ 20 w 54"/>
                  <a:gd name="T83" fmla="*/ 34 h 50"/>
                  <a:gd name="T84" fmla="*/ 25 w 54"/>
                  <a:gd name="T85" fmla="*/ 38 h 50"/>
                  <a:gd name="T86" fmla="*/ 25 w 54"/>
                  <a:gd name="T87" fmla="*/ 40 h 50"/>
                  <a:gd name="T88" fmla="*/ 25 w 54"/>
                  <a:gd name="T89" fmla="*/ 44 h 50"/>
                  <a:gd name="T90" fmla="*/ 27 w 54"/>
                  <a:gd name="T91" fmla="*/ 44 h 50"/>
                  <a:gd name="T92" fmla="*/ 29 w 54"/>
                  <a:gd name="T93" fmla="*/ 44 h 50"/>
                  <a:gd name="T94" fmla="*/ 32 w 54"/>
                  <a:gd name="T95" fmla="*/ 44 h 50"/>
                  <a:gd name="T96" fmla="*/ 34 w 54"/>
                  <a:gd name="T97" fmla="*/ 46 h 50"/>
                  <a:gd name="T98" fmla="*/ 38 w 54"/>
                  <a:gd name="T9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50">
                    <a:moveTo>
                      <a:pt x="38" y="50"/>
                    </a:moveTo>
                    <a:lnTo>
                      <a:pt x="38" y="50"/>
                    </a:lnTo>
                    <a:lnTo>
                      <a:pt x="38" y="48"/>
                    </a:lnTo>
                    <a:lnTo>
                      <a:pt x="38" y="44"/>
                    </a:lnTo>
                    <a:lnTo>
                      <a:pt x="38" y="42"/>
                    </a:lnTo>
                    <a:lnTo>
                      <a:pt x="38" y="40"/>
                    </a:lnTo>
                    <a:lnTo>
                      <a:pt x="45" y="38"/>
                    </a:lnTo>
                    <a:lnTo>
                      <a:pt x="47" y="32"/>
                    </a:lnTo>
                    <a:lnTo>
                      <a:pt x="52" y="32"/>
                    </a:lnTo>
                    <a:lnTo>
                      <a:pt x="54" y="30"/>
                    </a:lnTo>
                    <a:lnTo>
                      <a:pt x="54" y="28"/>
                    </a:lnTo>
                    <a:lnTo>
                      <a:pt x="52" y="26"/>
                    </a:lnTo>
                    <a:lnTo>
                      <a:pt x="47" y="26"/>
                    </a:lnTo>
                    <a:lnTo>
                      <a:pt x="47" y="24"/>
                    </a:lnTo>
                    <a:lnTo>
                      <a:pt x="52" y="22"/>
                    </a:lnTo>
                    <a:lnTo>
                      <a:pt x="54" y="20"/>
                    </a:lnTo>
                    <a:lnTo>
                      <a:pt x="52" y="18"/>
                    </a:lnTo>
                    <a:lnTo>
                      <a:pt x="49" y="14"/>
                    </a:lnTo>
                    <a:lnTo>
                      <a:pt x="49" y="10"/>
                    </a:lnTo>
                    <a:lnTo>
                      <a:pt x="45" y="12"/>
                    </a:lnTo>
                    <a:lnTo>
                      <a:pt x="40" y="10"/>
                    </a:lnTo>
                    <a:lnTo>
                      <a:pt x="38" y="10"/>
                    </a:lnTo>
                    <a:lnTo>
                      <a:pt x="36" y="6"/>
                    </a:lnTo>
                    <a:lnTo>
                      <a:pt x="29" y="4"/>
                    </a:lnTo>
                    <a:lnTo>
                      <a:pt x="25" y="4"/>
                    </a:lnTo>
                    <a:lnTo>
                      <a:pt x="20" y="6"/>
                    </a:lnTo>
                    <a:lnTo>
                      <a:pt x="18" y="6"/>
                    </a:lnTo>
                    <a:lnTo>
                      <a:pt x="16" y="6"/>
                    </a:lnTo>
                    <a:lnTo>
                      <a:pt x="11" y="4"/>
                    </a:lnTo>
                    <a:lnTo>
                      <a:pt x="9" y="4"/>
                    </a:lnTo>
                    <a:lnTo>
                      <a:pt x="9" y="6"/>
                    </a:lnTo>
                    <a:lnTo>
                      <a:pt x="7" y="4"/>
                    </a:lnTo>
                    <a:lnTo>
                      <a:pt x="5" y="2"/>
                    </a:lnTo>
                    <a:lnTo>
                      <a:pt x="2" y="0"/>
                    </a:lnTo>
                    <a:lnTo>
                      <a:pt x="0" y="2"/>
                    </a:lnTo>
                    <a:lnTo>
                      <a:pt x="0" y="8"/>
                    </a:lnTo>
                    <a:lnTo>
                      <a:pt x="2" y="10"/>
                    </a:lnTo>
                    <a:lnTo>
                      <a:pt x="7" y="18"/>
                    </a:lnTo>
                    <a:lnTo>
                      <a:pt x="7" y="20"/>
                    </a:lnTo>
                    <a:lnTo>
                      <a:pt x="7" y="22"/>
                    </a:lnTo>
                    <a:lnTo>
                      <a:pt x="14" y="28"/>
                    </a:lnTo>
                    <a:lnTo>
                      <a:pt x="20" y="34"/>
                    </a:lnTo>
                    <a:lnTo>
                      <a:pt x="25" y="38"/>
                    </a:lnTo>
                    <a:lnTo>
                      <a:pt x="25" y="40"/>
                    </a:lnTo>
                    <a:lnTo>
                      <a:pt x="25" y="44"/>
                    </a:lnTo>
                    <a:lnTo>
                      <a:pt x="27" y="44"/>
                    </a:lnTo>
                    <a:lnTo>
                      <a:pt x="29" y="44"/>
                    </a:lnTo>
                    <a:lnTo>
                      <a:pt x="32" y="44"/>
                    </a:lnTo>
                    <a:lnTo>
                      <a:pt x="34" y="46"/>
                    </a:lnTo>
                    <a:lnTo>
                      <a:pt x="38" y="5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09" name="Group 1220"/>
            <p:cNvGrpSpPr>
              <a:grpSpLocks/>
            </p:cNvGrpSpPr>
            <p:nvPr/>
          </p:nvGrpSpPr>
          <p:grpSpPr bwMode="auto">
            <a:xfrm>
              <a:off x="3961" y="1987"/>
              <a:ext cx="43" cy="23"/>
              <a:chOff x="3961" y="1987"/>
              <a:chExt cx="43" cy="23"/>
            </a:xfrm>
            <a:grpFill/>
          </p:grpSpPr>
          <p:sp>
            <p:nvSpPr>
              <p:cNvPr id="2661" name="Freeform 1218"/>
              <p:cNvSpPr>
                <a:spLocks/>
              </p:cNvSpPr>
              <p:nvPr/>
            </p:nvSpPr>
            <p:spPr bwMode="auto">
              <a:xfrm>
                <a:off x="3961" y="1987"/>
                <a:ext cx="43" cy="23"/>
              </a:xfrm>
              <a:custGeom>
                <a:avLst/>
                <a:gdLst>
                  <a:gd name="T0" fmla="*/ 0 w 43"/>
                  <a:gd name="T1" fmla="*/ 13 h 23"/>
                  <a:gd name="T2" fmla="*/ 0 w 43"/>
                  <a:gd name="T3" fmla="*/ 17 h 23"/>
                  <a:gd name="T4" fmla="*/ 4 w 43"/>
                  <a:gd name="T5" fmla="*/ 23 h 23"/>
                  <a:gd name="T6" fmla="*/ 9 w 43"/>
                  <a:gd name="T7" fmla="*/ 21 h 23"/>
                  <a:gd name="T8" fmla="*/ 18 w 43"/>
                  <a:gd name="T9" fmla="*/ 19 h 23"/>
                  <a:gd name="T10" fmla="*/ 25 w 43"/>
                  <a:gd name="T11" fmla="*/ 23 h 23"/>
                  <a:gd name="T12" fmla="*/ 39 w 43"/>
                  <a:gd name="T13" fmla="*/ 21 h 23"/>
                  <a:gd name="T14" fmla="*/ 43 w 43"/>
                  <a:gd name="T15" fmla="*/ 19 h 23"/>
                  <a:gd name="T16" fmla="*/ 43 w 43"/>
                  <a:gd name="T17" fmla="*/ 15 h 23"/>
                  <a:gd name="T18" fmla="*/ 41 w 43"/>
                  <a:gd name="T19" fmla="*/ 4 h 23"/>
                  <a:gd name="T20" fmla="*/ 32 w 43"/>
                  <a:gd name="T21" fmla="*/ 2 h 23"/>
                  <a:gd name="T22" fmla="*/ 25 w 43"/>
                  <a:gd name="T23" fmla="*/ 2 h 23"/>
                  <a:gd name="T24" fmla="*/ 16 w 43"/>
                  <a:gd name="T25" fmla="*/ 0 h 23"/>
                  <a:gd name="T26" fmla="*/ 9 w 43"/>
                  <a:gd name="T27" fmla="*/ 2 h 23"/>
                  <a:gd name="T28" fmla="*/ 4 w 43"/>
                  <a:gd name="T29" fmla="*/ 4 h 23"/>
                  <a:gd name="T30" fmla="*/ 0 w 43"/>
                  <a:gd name="T3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23">
                    <a:moveTo>
                      <a:pt x="0" y="13"/>
                    </a:moveTo>
                    <a:lnTo>
                      <a:pt x="0" y="17"/>
                    </a:lnTo>
                    <a:lnTo>
                      <a:pt x="4" y="23"/>
                    </a:lnTo>
                    <a:lnTo>
                      <a:pt x="9" y="21"/>
                    </a:lnTo>
                    <a:lnTo>
                      <a:pt x="18" y="19"/>
                    </a:lnTo>
                    <a:lnTo>
                      <a:pt x="25" y="23"/>
                    </a:lnTo>
                    <a:lnTo>
                      <a:pt x="39" y="21"/>
                    </a:lnTo>
                    <a:lnTo>
                      <a:pt x="43" y="19"/>
                    </a:lnTo>
                    <a:lnTo>
                      <a:pt x="43" y="15"/>
                    </a:lnTo>
                    <a:lnTo>
                      <a:pt x="41" y="4"/>
                    </a:lnTo>
                    <a:lnTo>
                      <a:pt x="32" y="2"/>
                    </a:lnTo>
                    <a:lnTo>
                      <a:pt x="25" y="2"/>
                    </a:lnTo>
                    <a:lnTo>
                      <a:pt x="16" y="0"/>
                    </a:lnTo>
                    <a:lnTo>
                      <a:pt x="9" y="2"/>
                    </a:lnTo>
                    <a:lnTo>
                      <a:pt x="4" y="4"/>
                    </a:lnTo>
                    <a:lnTo>
                      <a:pt x="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2" name="Freeform 1219"/>
              <p:cNvSpPr>
                <a:spLocks/>
              </p:cNvSpPr>
              <p:nvPr/>
            </p:nvSpPr>
            <p:spPr bwMode="auto">
              <a:xfrm>
                <a:off x="3961" y="1987"/>
                <a:ext cx="43" cy="23"/>
              </a:xfrm>
              <a:custGeom>
                <a:avLst/>
                <a:gdLst>
                  <a:gd name="T0" fmla="*/ 0 w 43"/>
                  <a:gd name="T1" fmla="*/ 13 h 23"/>
                  <a:gd name="T2" fmla="*/ 0 w 43"/>
                  <a:gd name="T3" fmla="*/ 17 h 23"/>
                  <a:gd name="T4" fmla="*/ 4 w 43"/>
                  <a:gd name="T5" fmla="*/ 23 h 23"/>
                  <a:gd name="T6" fmla="*/ 9 w 43"/>
                  <a:gd name="T7" fmla="*/ 21 h 23"/>
                  <a:gd name="T8" fmla="*/ 18 w 43"/>
                  <a:gd name="T9" fmla="*/ 19 h 23"/>
                  <a:gd name="T10" fmla="*/ 25 w 43"/>
                  <a:gd name="T11" fmla="*/ 23 h 23"/>
                  <a:gd name="T12" fmla="*/ 39 w 43"/>
                  <a:gd name="T13" fmla="*/ 21 h 23"/>
                  <a:gd name="T14" fmla="*/ 43 w 43"/>
                  <a:gd name="T15" fmla="*/ 19 h 23"/>
                  <a:gd name="T16" fmla="*/ 43 w 43"/>
                  <a:gd name="T17" fmla="*/ 15 h 23"/>
                  <a:gd name="T18" fmla="*/ 41 w 43"/>
                  <a:gd name="T19" fmla="*/ 4 h 23"/>
                  <a:gd name="T20" fmla="*/ 32 w 43"/>
                  <a:gd name="T21" fmla="*/ 2 h 23"/>
                  <a:gd name="T22" fmla="*/ 25 w 43"/>
                  <a:gd name="T23" fmla="*/ 2 h 23"/>
                  <a:gd name="T24" fmla="*/ 16 w 43"/>
                  <a:gd name="T25" fmla="*/ 0 h 23"/>
                  <a:gd name="T26" fmla="*/ 9 w 43"/>
                  <a:gd name="T27" fmla="*/ 2 h 23"/>
                  <a:gd name="T28" fmla="*/ 4 w 43"/>
                  <a:gd name="T29" fmla="*/ 4 h 23"/>
                  <a:gd name="T30" fmla="*/ 0 w 43"/>
                  <a:gd name="T3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23">
                    <a:moveTo>
                      <a:pt x="0" y="13"/>
                    </a:moveTo>
                    <a:lnTo>
                      <a:pt x="0" y="17"/>
                    </a:lnTo>
                    <a:lnTo>
                      <a:pt x="4" y="23"/>
                    </a:lnTo>
                    <a:lnTo>
                      <a:pt x="9" y="21"/>
                    </a:lnTo>
                    <a:lnTo>
                      <a:pt x="18" y="19"/>
                    </a:lnTo>
                    <a:lnTo>
                      <a:pt x="25" y="23"/>
                    </a:lnTo>
                    <a:lnTo>
                      <a:pt x="39" y="21"/>
                    </a:lnTo>
                    <a:lnTo>
                      <a:pt x="43" y="19"/>
                    </a:lnTo>
                    <a:lnTo>
                      <a:pt x="43" y="15"/>
                    </a:lnTo>
                    <a:lnTo>
                      <a:pt x="41" y="4"/>
                    </a:lnTo>
                    <a:lnTo>
                      <a:pt x="32" y="2"/>
                    </a:lnTo>
                    <a:lnTo>
                      <a:pt x="25" y="2"/>
                    </a:lnTo>
                    <a:lnTo>
                      <a:pt x="16" y="0"/>
                    </a:lnTo>
                    <a:lnTo>
                      <a:pt x="9" y="2"/>
                    </a:lnTo>
                    <a:lnTo>
                      <a:pt x="4" y="4"/>
                    </a:lnTo>
                    <a:lnTo>
                      <a:pt x="0"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0" name="Group 1223"/>
            <p:cNvGrpSpPr>
              <a:grpSpLocks/>
            </p:cNvGrpSpPr>
            <p:nvPr/>
          </p:nvGrpSpPr>
          <p:grpSpPr bwMode="auto">
            <a:xfrm>
              <a:off x="2729" y="2230"/>
              <a:ext cx="37" cy="103"/>
              <a:chOff x="2729" y="2230"/>
              <a:chExt cx="37" cy="103"/>
            </a:xfrm>
            <a:grpFill/>
          </p:grpSpPr>
          <p:sp>
            <p:nvSpPr>
              <p:cNvPr id="2659" name="Freeform 1221"/>
              <p:cNvSpPr>
                <a:spLocks/>
              </p:cNvSpPr>
              <p:nvPr/>
            </p:nvSpPr>
            <p:spPr bwMode="auto">
              <a:xfrm>
                <a:off x="2729" y="2230"/>
                <a:ext cx="37" cy="103"/>
              </a:xfrm>
              <a:custGeom>
                <a:avLst/>
                <a:gdLst>
                  <a:gd name="T0" fmla="*/ 15 w 37"/>
                  <a:gd name="T1" fmla="*/ 101 h 103"/>
                  <a:gd name="T2" fmla="*/ 15 w 37"/>
                  <a:gd name="T3" fmla="*/ 101 h 103"/>
                  <a:gd name="T4" fmla="*/ 26 w 37"/>
                  <a:gd name="T5" fmla="*/ 99 h 103"/>
                  <a:gd name="T6" fmla="*/ 26 w 37"/>
                  <a:gd name="T7" fmla="*/ 89 h 103"/>
                  <a:gd name="T8" fmla="*/ 26 w 37"/>
                  <a:gd name="T9" fmla="*/ 83 h 103"/>
                  <a:gd name="T10" fmla="*/ 26 w 37"/>
                  <a:gd name="T11" fmla="*/ 79 h 103"/>
                  <a:gd name="T12" fmla="*/ 24 w 37"/>
                  <a:gd name="T13" fmla="*/ 75 h 103"/>
                  <a:gd name="T14" fmla="*/ 26 w 37"/>
                  <a:gd name="T15" fmla="*/ 71 h 103"/>
                  <a:gd name="T16" fmla="*/ 26 w 37"/>
                  <a:gd name="T17" fmla="*/ 65 h 103"/>
                  <a:gd name="T18" fmla="*/ 26 w 37"/>
                  <a:gd name="T19" fmla="*/ 63 h 103"/>
                  <a:gd name="T20" fmla="*/ 26 w 37"/>
                  <a:gd name="T21" fmla="*/ 59 h 103"/>
                  <a:gd name="T22" fmla="*/ 26 w 37"/>
                  <a:gd name="T23" fmla="*/ 57 h 103"/>
                  <a:gd name="T24" fmla="*/ 28 w 37"/>
                  <a:gd name="T25" fmla="*/ 57 h 103"/>
                  <a:gd name="T26" fmla="*/ 30 w 37"/>
                  <a:gd name="T27" fmla="*/ 57 h 103"/>
                  <a:gd name="T28" fmla="*/ 30 w 37"/>
                  <a:gd name="T29" fmla="*/ 53 h 103"/>
                  <a:gd name="T30" fmla="*/ 30 w 37"/>
                  <a:gd name="T31" fmla="*/ 51 h 103"/>
                  <a:gd name="T32" fmla="*/ 32 w 37"/>
                  <a:gd name="T33" fmla="*/ 47 h 103"/>
                  <a:gd name="T34" fmla="*/ 32 w 37"/>
                  <a:gd name="T35" fmla="*/ 43 h 103"/>
                  <a:gd name="T36" fmla="*/ 32 w 37"/>
                  <a:gd name="T37" fmla="*/ 39 h 103"/>
                  <a:gd name="T38" fmla="*/ 32 w 37"/>
                  <a:gd name="T39" fmla="*/ 35 h 103"/>
                  <a:gd name="T40" fmla="*/ 37 w 37"/>
                  <a:gd name="T41" fmla="*/ 35 h 103"/>
                  <a:gd name="T42" fmla="*/ 37 w 37"/>
                  <a:gd name="T43" fmla="*/ 34 h 103"/>
                  <a:gd name="T44" fmla="*/ 34 w 37"/>
                  <a:gd name="T45" fmla="*/ 32 h 103"/>
                  <a:gd name="T46" fmla="*/ 37 w 37"/>
                  <a:gd name="T47" fmla="*/ 27 h 103"/>
                  <a:gd name="T48" fmla="*/ 37 w 37"/>
                  <a:gd name="T49" fmla="*/ 23 h 103"/>
                  <a:gd name="T50" fmla="*/ 34 w 37"/>
                  <a:gd name="T51" fmla="*/ 21 h 103"/>
                  <a:gd name="T52" fmla="*/ 32 w 37"/>
                  <a:gd name="T53" fmla="*/ 17 h 103"/>
                  <a:gd name="T54" fmla="*/ 32 w 37"/>
                  <a:gd name="T55" fmla="*/ 16 h 103"/>
                  <a:gd name="T56" fmla="*/ 34 w 37"/>
                  <a:gd name="T57" fmla="*/ 12 h 103"/>
                  <a:gd name="T58" fmla="*/ 32 w 37"/>
                  <a:gd name="T59" fmla="*/ 10 h 103"/>
                  <a:gd name="T60" fmla="*/ 26 w 37"/>
                  <a:gd name="T61" fmla="*/ 6 h 103"/>
                  <a:gd name="T62" fmla="*/ 26 w 37"/>
                  <a:gd name="T63" fmla="*/ 4 h 103"/>
                  <a:gd name="T64" fmla="*/ 24 w 37"/>
                  <a:gd name="T65" fmla="*/ 2 h 103"/>
                  <a:gd name="T66" fmla="*/ 19 w 37"/>
                  <a:gd name="T67" fmla="*/ 0 h 103"/>
                  <a:gd name="T68" fmla="*/ 17 w 37"/>
                  <a:gd name="T69" fmla="*/ 0 h 103"/>
                  <a:gd name="T70" fmla="*/ 13 w 37"/>
                  <a:gd name="T71" fmla="*/ 8 h 103"/>
                  <a:gd name="T72" fmla="*/ 11 w 37"/>
                  <a:gd name="T73" fmla="*/ 12 h 103"/>
                  <a:gd name="T74" fmla="*/ 6 w 37"/>
                  <a:gd name="T75" fmla="*/ 14 h 103"/>
                  <a:gd name="T76" fmla="*/ 4 w 37"/>
                  <a:gd name="T77" fmla="*/ 16 h 103"/>
                  <a:gd name="T78" fmla="*/ 4 w 37"/>
                  <a:gd name="T79" fmla="*/ 17 h 103"/>
                  <a:gd name="T80" fmla="*/ 0 w 37"/>
                  <a:gd name="T81" fmla="*/ 17 h 103"/>
                  <a:gd name="T82" fmla="*/ 0 w 37"/>
                  <a:gd name="T83" fmla="*/ 30 h 103"/>
                  <a:gd name="T84" fmla="*/ 9 w 37"/>
                  <a:gd name="T85" fmla="*/ 34 h 103"/>
                  <a:gd name="T86" fmla="*/ 11 w 37"/>
                  <a:gd name="T87" fmla="*/ 35 h 103"/>
                  <a:gd name="T88" fmla="*/ 11 w 37"/>
                  <a:gd name="T89" fmla="*/ 41 h 103"/>
                  <a:gd name="T90" fmla="*/ 11 w 37"/>
                  <a:gd name="T91" fmla="*/ 45 h 103"/>
                  <a:gd name="T92" fmla="*/ 11 w 37"/>
                  <a:gd name="T93" fmla="*/ 47 h 103"/>
                  <a:gd name="T94" fmla="*/ 11 w 37"/>
                  <a:gd name="T95" fmla="*/ 49 h 103"/>
                  <a:gd name="T96" fmla="*/ 11 w 37"/>
                  <a:gd name="T97" fmla="*/ 57 h 103"/>
                  <a:gd name="T98" fmla="*/ 11 w 37"/>
                  <a:gd name="T99" fmla="*/ 63 h 103"/>
                  <a:gd name="T100" fmla="*/ 11 w 37"/>
                  <a:gd name="T101" fmla="*/ 69 h 103"/>
                  <a:gd name="T102" fmla="*/ 11 w 37"/>
                  <a:gd name="T103" fmla="*/ 73 h 103"/>
                  <a:gd name="T104" fmla="*/ 11 w 37"/>
                  <a:gd name="T105" fmla="*/ 79 h 103"/>
                  <a:gd name="T106" fmla="*/ 9 w 37"/>
                  <a:gd name="T107" fmla="*/ 83 h 103"/>
                  <a:gd name="T108" fmla="*/ 11 w 37"/>
                  <a:gd name="T109" fmla="*/ 87 h 103"/>
                  <a:gd name="T110" fmla="*/ 11 w 37"/>
                  <a:gd name="T111" fmla="*/ 95 h 103"/>
                  <a:gd name="T112" fmla="*/ 11 w 37"/>
                  <a:gd name="T113" fmla="*/ 97 h 103"/>
                  <a:gd name="T114" fmla="*/ 13 w 37"/>
                  <a:gd name="T115" fmla="*/ 99 h 103"/>
                  <a:gd name="T116" fmla="*/ 13 w 37"/>
                  <a:gd name="T117" fmla="*/ 103 h 103"/>
                  <a:gd name="T118" fmla="*/ 15 w 37"/>
                  <a:gd name="T119"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 h="103">
                    <a:moveTo>
                      <a:pt x="15" y="101"/>
                    </a:moveTo>
                    <a:lnTo>
                      <a:pt x="15" y="101"/>
                    </a:lnTo>
                    <a:lnTo>
                      <a:pt x="26" y="99"/>
                    </a:lnTo>
                    <a:lnTo>
                      <a:pt x="26" y="89"/>
                    </a:lnTo>
                    <a:lnTo>
                      <a:pt x="26" y="83"/>
                    </a:lnTo>
                    <a:lnTo>
                      <a:pt x="26" y="79"/>
                    </a:lnTo>
                    <a:lnTo>
                      <a:pt x="24" y="75"/>
                    </a:lnTo>
                    <a:lnTo>
                      <a:pt x="26" y="71"/>
                    </a:lnTo>
                    <a:lnTo>
                      <a:pt x="26" y="65"/>
                    </a:lnTo>
                    <a:lnTo>
                      <a:pt x="26" y="63"/>
                    </a:lnTo>
                    <a:lnTo>
                      <a:pt x="26" y="59"/>
                    </a:lnTo>
                    <a:lnTo>
                      <a:pt x="26" y="57"/>
                    </a:lnTo>
                    <a:lnTo>
                      <a:pt x="28" y="57"/>
                    </a:lnTo>
                    <a:lnTo>
                      <a:pt x="30" y="57"/>
                    </a:lnTo>
                    <a:lnTo>
                      <a:pt x="30" y="53"/>
                    </a:lnTo>
                    <a:lnTo>
                      <a:pt x="30" y="51"/>
                    </a:lnTo>
                    <a:lnTo>
                      <a:pt x="32" y="47"/>
                    </a:lnTo>
                    <a:lnTo>
                      <a:pt x="32" y="43"/>
                    </a:lnTo>
                    <a:lnTo>
                      <a:pt x="32" y="39"/>
                    </a:lnTo>
                    <a:lnTo>
                      <a:pt x="32" y="35"/>
                    </a:lnTo>
                    <a:lnTo>
                      <a:pt x="37" y="35"/>
                    </a:lnTo>
                    <a:lnTo>
                      <a:pt x="37" y="34"/>
                    </a:lnTo>
                    <a:lnTo>
                      <a:pt x="34" y="32"/>
                    </a:lnTo>
                    <a:lnTo>
                      <a:pt x="37" y="27"/>
                    </a:lnTo>
                    <a:lnTo>
                      <a:pt x="37" y="23"/>
                    </a:lnTo>
                    <a:lnTo>
                      <a:pt x="34" y="21"/>
                    </a:lnTo>
                    <a:lnTo>
                      <a:pt x="32" y="17"/>
                    </a:lnTo>
                    <a:lnTo>
                      <a:pt x="32" y="16"/>
                    </a:lnTo>
                    <a:lnTo>
                      <a:pt x="34" y="12"/>
                    </a:lnTo>
                    <a:lnTo>
                      <a:pt x="32" y="10"/>
                    </a:lnTo>
                    <a:lnTo>
                      <a:pt x="26" y="6"/>
                    </a:lnTo>
                    <a:lnTo>
                      <a:pt x="26" y="4"/>
                    </a:lnTo>
                    <a:lnTo>
                      <a:pt x="24" y="2"/>
                    </a:lnTo>
                    <a:lnTo>
                      <a:pt x="19" y="0"/>
                    </a:lnTo>
                    <a:lnTo>
                      <a:pt x="17" y="0"/>
                    </a:lnTo>
                    <a:lnTo>
                      <a:pt x="13" y="8"/>
                    </a:lnTo>
                    <a:lnTo>
                      <a:pt x="11" y="12"/>
                    </a:lnTo>
                    <a:lnTo>
                      <a:pt x="6" y="14"/>
                    </a:lnTo>
                    <a:lnTo>
                      <a:pt x="4" y="16"/>
                    </a:lnTo>
                    <a:lnTo>
                      <a:pt x="4" y="17"/>
                    </a:lnTo>
                    <a:lnTo>
                      <a:pt x="0" y="17"/>
                    </a:lnTo>
                    <a:lnTo>
                      <a:pt x="0" y="30"/>
                    </a:lnTo>
                    <a:lnTo>
                      <a:pt x="9" y="34"/>
                    </a:lnTo>
                    <a:lnTo>
                      <a:pt x="11" y="35"/>
                    </a:lnTo>
                    <a:lnTo>
                      <a:pt x="11" y="41"/>
                    </a:lnTo>
                    <a:lnTo>
                      <a:pt x="11" y="45"/>
                    </a:lnTo>
                    <a:lnTo>
                      <a:pt x="11" y="47"/>
                    </a:lnTo>
                    <a:lnTo>
                      <a:pt x="11" y="49"/>
                    </a:lnTo>
                    <a:lnTo>
                      <a:pt x="11" y="57"/>
                    </a:lnTo>
                    <a:lnTo>
                      <a:pt x="11" y="63"/>
                    </a:lnTo>
                    <a:lnTo>
                      <a:pt x="11" y="69"/>
                    </a:lnTo>
                    <a:lnTo>
                      <a:pt x="11" y="73"/>
                    </a:lnTo>
                    <a:lnTo>
                      <a:pt x="11" y="79"/>
                    </a:lnTo>
                    <a:lnTo>
                      <a:pt x="9" y="83"/>
                    </a:lnTo>
                    <a:lnTo>
                      <a:pt x="11" y="87"/>
                    </a:lnTo>
                    <a:lnTo>
                      <a:pt x="11" y="95"/>
                    </a:lnTo>
                    <a:lnTo>
                      <a:pt x="11" y="97"/>
                    </a:lnTo>
                    <a:lnTo>
                      <a:pt x="13" y="99"/>
                    </a:lnTo>
                    <a:lnTo>
                      <a:pt x="13" y="103"/>
                    </a:lnTo>
                    <a:lnTo>
                      <a:pt x="15" y="1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0" name="Freeform 1222"/>
              <p:cNvSpPr>
                <a:spLocks/>
              </p:cNvSpPr>
              <p:nvPr/>
            </p:nvSpPr>
            <p:spPr bwMode="auto">
              <a:xfrm>
                <a:off x="2729" y="2230"/>
                <a:ext cx="37" cy="103"/>
              </a:xfrm>
              <a:custGeom>
                <a:avLst/>
                <a:gdLst>
                  <a:gd name="T0" fmla="*/ 15 w 37"/>
                  <a:gd name="T1" fmla="*/ 101 h 103"/>
                  <a:gd name="T2" fmla="*/ 15 w 37"/>
                  <a:gd name="T3" fmla="*/ 101 h 103"/>
                  <a:gd name="T4" fmla="*/ 26 w 37"/>
                  <a:gd name="T5" fmla="*/ 99 h 103"/>
                  <a:gd name="T6" fmla="*/ 26 w 37"/>
                  <a:gd name="T7" fmla="*/ 89 h 103"/>
                  <a:gd name="T8" fmla="*/ 26 w 37"/>
                  <a:gd name="T9" fmla="*/ 83 h 103"/>
                  <a:gd name="T10" fmla="*/ 26 w 37"/>
                  <a:gd name="T11" fmla="*/ 79 h 103"/>
                  <a:gd name="T12" fmla="*/ 24 w 37"/>
                  <a:gd name="T13" fmla="*/ 75 h 103"/>
                  <a:gd name="T14" fmla="*/ 26 w 37"/>
                  <a:gd name="T15" fmla="*/ 71 h 103"/>
                  <a:gd name="T16" fmla="*/ 26 w 37"/>
                  <a:gd name="T17" fmla="*/ 65 h 103"/>
                  <a:gd name="T18" fmla="*/ 26 w 37"/>
                  <a:gd name="T19" fmla="*/ 63 h 103"/>
                  <a:gd name="T20" fmla="*/ 26 w 37"/>
                  <a:gd name="T21" fmla="*/ 59 h 103"/>
                  <a:gd name="T22" fmla="*/ 26 w 37"/>
                  <a:gd name="T23" fmla="*/ 57 h 103"/>
                  <a:gd name="T24" fmla="*/ 28 w 37"/>
                  <a:gd name="T25" fmla="*/ 57 h 103"/>
                  <a:gd name="T26" fmla="*/ 30 w 37"/>
                  <a:gd name="T27" fmla="*/ 57 h 103"/>
                  <a:gd name="T28" fmla="*/ 30 w 37"/>
                  <a:gd name="T29" fmla="*/ 53 h 103"/>
                  <a:gd name="T30" fmla="*/ 30 w 37"/>
                  <a:gd name="T31" fmla="*/ 51 h 103"/>
                  <a:gd name="T32" fmla="*/ 32 w 37"/>
                  <a:gd name="T33" fmla="*/ 47 h 103"/>
                  <a:gd name="T34" fmla="*/ 32 w 37"/>
                  <a:gd name="T35" fmla="*/ 43 h 103"/>
                  <a:gd name="T36" fmla="*/ 32 w 37"/>
                  <a:gd name="T37" fmla="*/ 39 h 103"/>
                  <a:gd name="T38" fmla="*/ 32 w 37"/>
                  <a:gd name="T39" fmla="*/ 35 h 103"/>
                  <a:gd name="T40" fmla="*/ 37 w 37"/>
                  <a:gd name="T41" fmla="*/ 35 h 103"/>
                  <a:gd name="T42" fmla="*/ 37 w 37"/>
                  <a:gd name="T43" fmla="*/ 34 h 103"/>
                  <a:gd name="T44" fmla="*/ 34 w 37"/>
                  <a:gd name="T45" fmla="*/ 32 h 103"/>
                  <a:gd name="T46" fmla="*/ 37 w 37"/>
                  <a:gd name="T47" fmla="*/ 27 h 103"/>
                  <a:gd name="T48" fmla="*/ 37 w 37"/>
                  <a:gd name="T49" fmla="*/ 23 h 103"/>
                  <a:gd name="T50" fmla="*/ 34 w 37"/>
                  <a:gd name="T51" fmla="*/ 21 h 103"/>
                  <a:gd name="T52" fmla="*/ 32 w 37"/>
                  <a:gd name="T53" fmla="*/ 17 h 103"/>
                  <a:gd name="T54" fmla="*/ 32 w 37"/>
                  <a:gd name="T55" fmla="*/ 16 h 103"/>
                  <a:gd name="T56" fmla="*/ 34 w 37"/>
                  <a:gd name="T57" fmla="*/ 12 h 103"/>
                  <a:gd name="T58" fmla="*/ 32 w 37"/>
                  <a:gd name="T59" fmla="*/ 10 h 103"/>
                  <a:gd name="T60" fmla="*/ 26 w 37"/>
                  <a:gd name="T61" fmla="*/ 6 h 103"/>
                  <a:gd name="T62" fmla="*/ 26 w 37"/>
                  <a:gd name="T63" fmla="*/ 4 h 103"/>
                  <a:gd name="T64" fmla="*/ 24 w 37"/>
                  <a:gd name="T65" fmla="*/ 2 h 103"/>
                  <a:gd name="T66" fmla="*/ 19 w 37"/>
                  <a:gd name="T67" fmla="*/ 0 h 103"/>
                  <a:gd name="T68" fmla="*/ 17 w 37"/>
                  <a:gd name="T69" fmla="*/ 0 h 103"/>
                  <a:gd name="T70" fmla="*/ 13 w 37"/>
                  <a:gd name="T71" fmla="*/ 8 h 103"/>
                  <a:gd name="T72" fmla="*/ 11 w 37"/>
                  <a:gd name="T73" fmla="*/ 12 h 103"/>
                  <a:gd name="T74" fmla="*/ 6 w 37"/>
                  <a:gd name="T75" fmla="*/ 14 h 103"/>
                  <a:gd name="T76" fmla="*/ 4 w 37"/>
                  <a:gd name="T77" fmla="*/ 16 h 103"/>
                  <a:gd name="T78" fmla="*/ 4 w 37"/>
                  <a:gd name="T79" fmla="*/ 17 h 103"/>
                  <a:gd name="T80" fmla="*/ 0 w 37"/>
                  <a:gd name="T81" fmla="*/ 17 h 103"/>
                  <a:gd name="T82" fmla="*/ 0 w 37"/>
                  <a:gd name="T83" fmla="*/ 30 h 103"/>
                  <a:gd name="T84" fmla="*/ 9 w 37"/>
                  <a:gd name="T85" fmla="*/ 34 h 103"/>
                  <a:gd name="T86" fmla="*/ 11 w 37"/>
                  <a:gd name="T87" fmla="*/ 35 h 103"/>
                  <a:gd name="T88" fmla="*/ 11 w 37"/>
                  <a:gd name="T89" fmla="*/ 41 h 103"/>
                  <a:gd name="T90" fmla="*/ 11 w 37"/>
                  <a:gd name="T91" fmla="*/ 45 h 103"/>
                  <a:gd name="T92" fmla="*/ 11 w 37"/>
                  <a:gd name="T93" fmla="*/ 47 h 103"/>
                  <a:gd name="T94" fmla="*/ 11 w 37"/>
                  <a:gd name="T95" fmla="*/ 49 h 103"/>
                  <a:gd name="T96" fmla="*/ 11 w 37"/>
                  <a:gd name="T97" fmla="*/ 57 h 103"/>
                  <a:gd name="T98" fmla="*/ 11 w 37"/>
                  <a:gd name="T99" fmla="*/ 63 h 103"/>
                  <a:gd name="T100" fmla="*/ 11 w 37"/>
                  <a:gd name="T101" fmla="*/ 69 h 103"/>
                  <a:gd name="T102" fmla="*/ 11 w 37"/>
                  <a:gd name="T103" fmla="*/ 73 h 103"/>
                  <a:gd name="T104" fmla="*/ 11 w 37"/>
                  <a:gd name="T105" fmla="*/ 79 h 103"/>
                  <a:gd name="T106" fmla="*/ 9 w 37"/>
                  <a:gd name="T107" fmla="*/ 83 h 103"/>
                  <a:gd name="T108" fmla="*/ 11 w 37"/>
                  <a:gd name="T109" fmla="*/ 87 h 103"/>
                  <a:gd name="T110" fmla="*/ 11 w 37"/>
                  <a:gd name="T111" fmla="*/ 95 h 103"/>
                  <a:gd name="T112" fmla="*/ 11 w 37"/>
                  <a:gd name="T113" fmla="*/ 97 h 103"/>
                  <a:gd name="T114" fmla="*/ 13 w 37"/>
                  <a:gd name="T115" fmla="*/ 99 h 103"/>
                  <a:gd name="T116" fmla="*/ 13 w 37"/>
                  <a:gd name="T117" fmla="*/ 103 h 103"/>
                  <a:gd name="T118" fmla="*/ 15 w 37"/>
                  <a:gd name="T119"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 h="103">
                    <a:moveTo>
                      <a:pt x="15" y="101"/>
                    </a:moveTo>
                    <a:lnTo>
                      <a:pt x="15" y="101"/>
                    </a:lnTo>
                    <a:lnTo>
                      <a:pt x="26" y="99"/>
                    </a:lnTo>
                    <a:lnTo>
                      <a:pt x="26" y="89"/>
                    </a:lnTo>
                    <a:lnTo>
                      <a:pt x="26" y="83"/>
                    </a:lnTo>
                    <a:lnTo>
                      <a:pt x="26" y="79"/>
                    </a:lnTo>
                    <a:lnTo>
                      <a:pt x="24" y="75"/>
                    </a:lnTo>
                    <a:lnTo>
                      <a:pt x="26" y="71"/>
                    </a:lnTo>
                    <a:lnTo>
                      <a:pt x="26" y="65"/>
                    </a:lnTo>
                    <a:lnTo>
                      <a:pt x="26" y="63"/>
                    </a:lnTo>
                    <a:lnTo>
                      <a:pt x="26" y="59"/>
                    </a:lnTo>
                    <a:lnTo>
                      <a:pt x="26" y="57"/>
                    </a:lnTo>
                    <a:lnTo>
                      <a:pt x="28" y="57"/>
                    </a:lnTo>
                    <a:lnTo>
                      <a:pt x="30" y="57"/>
                    </a:lnTo>
                    <a:lnTo>
                      <a:pt x="30" y="53"/>
                    </a:lnTo>
                    <a:lnTo>
                      <a:pt x="30" y="51"/>
                    </a:lnTo>
                    <a:lnTo>
                      <a:pt x="32" y="47"/>
                    </a:lnTo>
                    <a:lnTo>
                      <a:pt x="32" y="43"/>
                    </a:lnTo>
                    <a:lnTo>
                      <a:pt x="32" y="39"/>
                    </a:lnTo>
                    <a:lnTo>
                      <a:pt x="32" y="35"/>
                    </a:lnTo>
                    <a:lnTo>
                      <a:pt x="37" y="35"/>
                    </a:lnTo>
                    <a:lnTo>
                      <a:pt x="37" y="34"/>
                    </a:lnTo>
                    <a:lnTo>
                      <a:pt x="34" y="32"/>
                    </a:lnTo>
                    <a:lnTo>
                      <a:pt x="37" y="27"/>
                    </a:lnTo>
                    <a:lnTo>
                      <a:pt x="37" y="23"/>
                    </a:lnTo>
                    <a:lnTo>
                      <a:pt x="34" y="21"/>
                    </a:lnTo>
                    <a:lnTo>
                      <a:pt x="32" y="17"/>
                    </a:lnTo>
                    <a:lnTo>
                      <a:pt x="32" y="16"/>
                    </a:lnTo>
                    <a:lnTo>
                      <a:pt x="34" y="12"/>
                    </a:lnTo>
                    <a:lnTo>
                      <a:pt x="32" y="10"/>
                    </a:lnTo>
                    <a:lnTo>
                      <a:pt x="26" y="6"/>
                    </a:lnTo>
                    <a:lnTo>
                      <a:pt x="26" y="4"/>
                    </a:lnTo>
                    <a:lnTo>
                      <a:pt x="24" y="2"/>
                    </a:lnTo>
                    <a:lnTo>
                      <a:pt x="19" y="0"/>
                    </a:lnTo>
                    <a:lnTo>
                      <a:pt x="17" y="0"/>
                    </a:lnTo>
                    <a:lnTo>
                      <a:pt x="13" y="8"/>
                    </a:lnTo>
                    <a:lnTo>
                      <a:pt x="11" y="12"/>
                    </a:lnTo>
                    <a:lnTo>
                      <a:pt x="6" y="14"/>
                    </a:lnTo>
                    <a:lnTo>
                      <a:pt x="4" y="16"/>
                    </a:lnTo>
                    <a:lnTo>
                      <a:pt x="4" y="17"/>
                    </a:lnTo>
                    <a:lnTo>
                      <a:pt x="0" y="17"/>
                    </a:lnTo>
                    <a:lnTo>
                      <a:pt x="0" y="30"/>
                    </a:lnTo>
                    <a:lnTo>
                      <a:pt x="9" y="34"/>
                    </a:lnTo>
                    <a:lnTo>
                      <a:pt x="11" y="35"/>
                    </a:lnTo>
                    <a:lnTo>
                      <a:pt x="11" y="41"/>
                    </a:lnTo>
                    <a:lnTo>
                      <a:pt x="11" y="45"/>
                    </a:lnTo>
                    <a:lnTo>
                      <a:pt x="11" y="47"/>
                    </a:lnTo>
                    <a:lnTo>
                      <a:pt x="11" y="49"/>
                    </a:lnTo>
                    <a:lnTo>
                      <a:pt x="11" y="57"/>
                    </a:lnTo>
                    <a:lnTo>
                      <a:pt x="11" y="63"/>
                    </a:lnTo>
                    <a:lnTo>
                      <a:pt x="11" y="69"/>
                    </a:lnTo>
                    <a:lnTo>
                      <a:pt x="11" y="73"/>
                    </a:lnTo>
                    <a:lnTo>
                      <a:pt x="11" y="79"/>
                    </a:lnTo>
                    <a:lnTo>
                      <a:pt x="9" y="83"/>
                    </a:lnTo>
                    <a:lnTo>
                      <a:pt x="11" y="87"/>
                    </a:lnTo>
                    <a:lnTo>
                      <a:pt x="11" y="95"/>
                    </a:lnTo>
                    <a:lnTo>
                      <a:pt x="11" y="97"/>
                    </a:lnTo>
                    <a:lnTo>
                      <a:pt x="13" y="99"/>
                    </a:lnTo>
                    <a:lnTo>
                      <a:pt x="13" y="103"/>
                    </a:lnTo>
                    <a:lnTo>
                      <a:pt x="15" y="10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1" name="Group 1226"/>
            <p:cNvGrpSpPr>
              <a:grpSpLocks/>
            </p:cNvGrpSpPr>
            <p:nvPr/>
          </p:nvGrpSpPr>
          <p:grpSpPr bwMode="auto">
            <a:xfrm>
              <a:off x="2748" y="1584"/>
              <a:ext cx="56" cy="34"/>
              <a:chOff x="2748" y="1584"/>
              <a:chExt cx="56" cy="34"/>
            </a:xfrm>
            <a:grpFill/>
          </p:grpSpPr>
          <p:sp>
            <p:nvSpPr>
              <p:cNvPr id="2657" name="Freeform 1224"/>
              <p:cNvSpPr>
                <a:spLocks/>
              </p:cNvSpPr>
              <p:nvPr/>
            </p:nvSpPr>
            <p:spPr bwMode="auto">
              <a:xfrm>
                <a:off x="2748" y="1584"/>
                <a:ext cx="56" cy="34"/>
              </a:xfrm>
              <a:custGeom>
                <a:avLst/>
                <a:gdLst>
                  <a:gd name="T0" fmla="*/ 0 w 56"/>
                  <a:gd name="T1" fmla="*/ 4 h 34"/>
                  <a:gd name="T2" fmla="*/ 4 w 56"/>
                  <a:gd name="T3" fmla="*/ 8 h 34"/>
                  <a:gd name="T4" fmla="*/ 7 w 56"/>
                  <a:gd name="T5" fmla="*/ 10 h 34"/>
                  <a:gd name="T6" fmla="*/ 9 w 56"/>
                  <a:gd name="T7" fmla="*/ 14 h 34"/>
                  <a:gd name="T8" fmla="*/ 11 w 56"/>
                  <a:gd name="T9" fmla="*/ 14 h 34"/>
                  <a:gd name="T10" fmla="*/ 16 w 56"/>
                  <a:gd name="T11" fmla="*/ 18 h 34"/>
                  <a:gd name="T12" fmla="*/ 18 w 56"/>
                  <a:gd name="T13" fmla="*/ 20 h 34"/>
                  <a:gd name="T14" fmla="*/ 20 w 56"/>
                  <a:gd name="T15" fmla="*/ 20 h 34"/>
                  <a:gd name="T16" fmla="*/ 20 w 56"/>
                  <a:gd name="T17" fmla="*/ 18 h 34"/>
                  <a:gd name="T18" fmla="*/ 20 w 56"/>
                  <a:gd name="T19" fmla="*/ 20 h 34"/>
                  <a:gd name="T20" fmla="*/ 25 w 56"/>
                  <a:gd name="T21" fmla="*/ 24 h 34"/>
                  <a:gd name="T22" fmla="*/ 27 w 56"/>
                  <a:gd name="T23" fmla="*/ 26 h 34"/>
                  <a:gd name="T24" fmla="*/ 31 w 56"/>
                  <a:gd name="T25" fmla="*/ 29 h 34"/>
                  <a:gd name="T26" fmla="*/ 34 w 56"/>
                  <a:gd name="T27" fmla="*/ 29 h 34"/>
                  <a:gd name="T28" fmla="*/ 36 w 56"/>
                  <a:gd name="T29" fmla="*/ 26 h 34"/>
                  <a:gd name="T30" fmla="*/ 38 w 56"/>
                  <a:gd name="T31" fmla="*/ 29 h 34"/>
                  <a:gd name="T32" fmla="*/ 38 w 56"/>
                  <a:gd name="T33" fmla="*/ 32 h 34"/>
                  <a:gd name="T34" fmla="*/ 40 w 56"/>
                  <a:gd name="T35" fmla="*/ 32 h 34"/>
                  <a:gd name="T36" fmla="*/ 45 w 56"/>
                  <a:gd name="T37" fmla="*/ 34 h 34"/>
                  <a:gd name="T38" fmla="*/ 50 w 56"/>
                  <a:gd name="T39" fmla="*/ 32 h 34"/>
                  <a:gd name="T40" fmla="*/ 52 w 56"/>
                  <a:gd name="T41" fmla="*/ 30 h 34"/>
                  <a:gd name="T42" fmla="*/ 52 w 56"/>
                  <a:gd name="T43" fmla="*/ 26 h 34"/>
                  <a:gd name="T44" fmla="*/ 54 w 56"/>
                  <a:gd name="T45" fmla="*/ 24 h 34"/>
                  <a:gd name="T46" fmla="*/ 56 w 56"/>
                  <a:gd name="T47" fmla="*/ 22 h 34"/>
                  <a:gd name="T48" fmla="*/ 54 w 56"/>
                  <a:gd name="T49" fmla="*/ 18 h 34"/>
                  <a:gd name="T50" fmla="*/ 54 w 56"/>
                  <a:gd name="T51" fmla="*/ 16 h 34"/>
                  <a:gd name="T52" fmla="*/ 52 w 56"/>
                  <a:gd name="T53" fmla="*/ 14 h 34"/>
                  <a:gd name="T54" fmla="*/ 54 w 56"/>
                  <a:gd name="T55" fmla="*/ 14 h 34"/>
                  <a:gd name="T56" fmla="*/ 54 w 56"/>
                  <a:gd name="T57" fmla="*/ 12 h 34"/>
                  <a:gd name="T58" fmla="*/ 50 w 56"/>
                  <a:gd name="T59" fmla="*/ 10 h 34"/>
                  <a:gd name="T60" fmla="*/ 47 w 56"/>
                  <a:gd name="T61" fmla="*/ 8 h 34"/>
                  <a:gd name="T62" fmla="*/ 45 w 56"/>
                  <a:gd name="T63" fmla="*/ 8 h 34"/>
                  <a:gd name="T64" fmla="*/ 43 w 56"/>
                  <a:gd name="T65" fmla="*/ 8 h 34"/>
                  <a:gd name="T66" fmla="*/ 43 w 56"/>
                  <a:gd name="T67" fmla="*/ 6 h 34"/>
                  <a:gd name="T68" fmla="*/ 43 w 56"/>
                  <a:gd name="T69" fmla="*/ 4 h 34"/>
                  <a:gd name="T70" fmla="*/ 40 w 56"/>
                  <a:gd name="T71" fmla="*/ 4 h 34"/>
                  <a:gd name="T72" fmla="*/ 36 w 56"/>
                  <a:gd name="T73" fmla="*/ 4 h 34"/>
                  <a:gd name="T74" fmla="*/ 31 w 56"/>
                  <a:gd name="T75" fmla="*/ 6 h 34"/>
                  <a:gd name="T76" fmla="*/ 27 w 56"/>
                  <a:gd name="T77" fmla="*/ 6 h 34"/>
                  <a:gd name="T78" fmla="*/ 22 w 56"/>
                  <a:gd name="T79" fmla="*/ 6 h 34"/>
                  <a:gd name="T80" fmla="*/ 20 w 56"/>
                  <a:gd name="T81" fmla="*/ 4 h 34"/>
                  <a:gd name="T82" fmla="*/ 18 w 56"/>
                  <a:gd name="T83" fmla="*/ 0 h 34"/>
                  <a:gd name="T84" fmla="*/ 0 w 56"/>
                  <a:gd name="T8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34">
                    <a:moveTo>
                      <a:pt x="0" y="4"/>
                    </a:moveTo>
                    <a:lnTo>
                      <a:pt x="4" y="8"/>
                    </a:lnTo>
                    <a:lnTo>
                      <a:pt x="7" y="10"/>
                    </a:lnTo>
                    <a:lnTo>
                      <a:pt x="9" y="14"/>
                    </a:lnTo>
                    <a:lnTo>
                      <a:pt x="11" y="14"/>
                    </a:lnTo>
                    <a:lnTo>
                      <a:pt x="16" y="18"/>
                    </a:lnTo>
                    <a:lnTo>
                      <a:pt x="18" y="20"/>
                    </a:lnTo>
                    <a:lnTo>
                      <a:pt x="20" y="20"/>
                    </a:lnTo>
                    <a:lnTo>
                      <a:pt x="20" y="18"/>
                    </a:lnTo>
                    <a:lnTo>
                      <a:pt x="20" y="20"/>
                    </a:lnTo>
                    <a:lnTo>
                      <a:pt x="25" y="24"/>
                    </a:lnTo>
                    <a:lnTo>
                      <a:pt x="27" y="26"/>
                    </a:lnTo>
                    <a:lnTo>
                      <a:pt x="31" y="29"/>
                    </a:lnTo>
                    <a:lnTo>
                      <a:pt x="34" y="29"/>
                    </a:lnTo>
                    <a:lnTo>
                      <a:pt x="36" y="26"/>
                    </a:lnTo>
                    <a:lnTo>
                      <a:pt x="38" y="29"/>
                    </a:lnTo>
                    <a:lnTo>
                      <a:pt x="38" y="32"/>
                    </a:lnTo>
                    <a:lnTo>
                      <a:pt x="40" y="32"/>
                    </a:lnTo>
                    <a:lnTo>
                      <a:pt x="45" y="34"/>
                    </a:lnTo>
                    <a:lnTo>
                      <a:pt x="50" y="32"/>
                    </a:lnTo>
                    <a:lnTo>
                      <a:pt x="52" y="30"/>
                    </a:lnTo>
                    <a:lnTo>
                      <a:pt x="52" y="26"/>
                    </a:lnTo>
                    <a:lnTo>
                      <a:pt x="54" y="24"/>
                    </a:lnTo>
                    <a:lnTo>
                      <a:pt x="56" y="22"/>
                    </a:lnTo>
                    <a:lnTo>
                      <a:pt x="54" y="18"/>
                    </a:lnTo>
                    <a:lnTo>
                      <a:pt x="54" y="16"/>
                    </a:lnTo>
                    <a:lnTo>
                      <a:pt x="52" y="14"/>
                    </a:lnTo>
                    <a:lnTo>
                      <a:pt x="54" y="14"/>
                    </a:lnTo>
                    <a:lnTo>
                      <a:pt x="54" y="12"/>
                    </a:lnTo>
                    <a:lnTo>
                      <a:pt x="50" y="10"/>
                    </a:lnTo>
                    <a:lnTo>
                      <a:pt x="47" y="8"/>
                    </a:lnTo>
                    <a:lnTo>
                      <a:pt x="45" y="8"/>
                    </a:lnTo>
                    <a:lnTo>
                      <a:pt x="43" y="8"/>
                    </a:lnTo>
                    <a:lnTo>
                      <a:pt x="43" y="6"/>
                    </a:lnTo>
                    <a:lnTo>
                      <a:pt x="43" y="4"/>
                    </a:lnTo>
                    <a:lnTo>
                      <a:pt x="40" y="4"/>
                    </a:lnTo>
                    <a:lnTo>
                      <a:pt x="36" y="4"/>
                    </a:lnTo>
                    <a:lnTo>
                      <a:pt x="31" y="6"/>
                    </a:lnTo>
                    <a:lnTo>
                      <a:pt x="27" y="6"/>
                    </a:lnTo>
                    <a:lnTo>
                      <a:pt x="22" y="6"/>
                    </a:lnTo>
                    <a:lnTo>
                      <a:pt x="20" y="4"/>
                    </a:lnTo>
                    <a:lnTo>
                      <a:pt x="18"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8" name="Freeform 1225"/>
              <p:cNvSpPr>
                <a:spLocks/>
              </p:cNvSpPr>
              <p:nvPr/>
            </p:nvSpPr>
            <p:spPr bwMode="auto">
              <a:xfrm>
                <a:off x="2748" y="1584"/>
                <a:ext cx="56" cy="34"/>
              </a:xfrm>
              <a:custGeom>
                <a:avLst/>
                <a:gdLst>
                  <a:gd name="T0" fmla="*/ 0 w 56"/>
                  <a:gd name="T1" fmla="*/ 4 h 34"/>
                  <a:gd name="T2" fmla="*/ 4 w 56"/>
                  <a:gd name="T3" fmla="*/ 8 h 34"/>
                  <a:gd name="T4" fmla="*/ 7 w 56"/>
                  <a:gd name="T5" fmla="*/ 10 h 34"/>
                  <a:gd name="T6" fmla="*/ 9 w 56"/>
                  <a:gd name="T7" fmla="*/ 14 h 34"/>
                  <a:gd name="T8" fmla="*/ 11 w 56"/>
                  <a:gd name="T9" fmla="*/ 14 h 34"/>
                  <a:gd name="T10" fmla="*/ 16 w 56"/>
                  <a:gd name="T11" fmla="*/ 18 h 34"/>
                  <a:gd name="T12" fmla="*/ 18 w 56"/>
                  <a:gd name="T13" fmla="*/ 20 h 34"/>
                  <a:gd name="T14" fmla="*/ 20 w 56"/>
                  <a:gd name="T15" fmla="*/ 20 h 34"/>
                  <a:gd name="T16" fmla="*/ 20 w 56"/>
                  <a:gd name="T17" fmla="*/ 18 h 34"/>
                  <a:gd name="T18" fmla="*/ 20 w 56"/>
                  <a:gd name="T19" fmla="*/ 20 h 34"/>
                  <a:gd name="T20" fmla="*/ 25 w 56"/>
                  <a:gd name="T21" fmla="*/ 24 h 34"/>
                  <a:gd name="T22" fmla="*/ 27 w 56"/>
                  <a:gd name="T23" fmla="*/ 26 h 34"/>
                  <a:gd name="T24" fmla="*/ 31 w 56"/>
                  <a:gd name="T25" fmla="*/ 29 h 34"/>
                  <a:gd name="T26" fmla="*/ 34 w 56"/>
                  <a:gd name="T27" fmla="*/ 29 h 34"/>
                  <a:gd name="T28" fmla="*/ 36 w 56"/>
                  <a:gd name="T29" fmla="*/ 26 h 34"/>
                  <a:gd name="T30" fmla="*/ 38 w 56"/>
                  <a:gd name="T31" fmla="*/ 29 h 34"/>
                  <a:gd name="T32" fmla="*/ 38 w 56"/>
                  <a:gd name="T33" fmla="*/ 32 h 34"/>
                  <a:gd name="T34" fmla="*/ 40 w 56"/>
                  <a:gd name="T35" fmla="*/ 32 h 34"/>
                  <a:gd name="T36" fmla="*/ 45 w 56"/>
                  <a:gd name="T37" fmla="*/ 34 h 34"/>
                  <a:gd name="T38" fmla="*/ 50 w 56"/>
                  <a:gd name="T39" fmla="*/ 32 h 34"/>
                  <a:gd name="T40" fmla="*/ 52 w 56"/>
                  <a:gd name="T41" fmla="*/ 30 h 34"/>
                  <a:gd name="T42" fmla="*/ 52 w 56"/>
                  <a:gd name="T43" fmla="*/ 26 h 34"/>
                  <a:gd name="T44" fmla="*/ 54 w 56"/>
                  <a:gd name="T45" fmla="*/ 24 h 34"/>
                  <a:gd name="T46" fmla="*/ 56 w 56"/>
                  <a:gd name="T47" fmla="*/ 22 h 34"/>
                  <a:gd name="T48" fmla="*/ 54 w 56"/>
                  <a:gd name="T49" fmla="*/ 18 h 34"/>
                  <a:gd name="T50" fmla="*/ 54 w 56"/>
                  <a:gd name="T51" fmla="*/ 16 h 34"/>
                  <a:gd name="T52" fmla="*/ 52 w 56"/>
                  <a:gd name="T53" fmla="*/ 14 h 34"/>
                  <a:gd name="T54" fmla="*/ 54 w 56"/>
                  <a:gd name="T55" fmla="*/ 14 h 34"/>
                  <a:gd name="T56" fmla="*/ 54 w 56"/>
                  <a:gd name="T57" fmla="*/ 12 h 34"/>
                  <a:gd name="T58" fmla="*/ 50 w 56"/>
                  <a:gd name="T59" fmla="*/ 10 h 34"/>
                  <a:gd name="T60" fmla="*/ 47 w 56"/>
                  <a:gd name="T61" fmla="*/ 8 h 34"/>
                  <a:gd name="T62" fmla="*/ 45 w 56"/>
                  <a:gd name="T63" fmla="*/ 8 h 34"/>
                  <a:gd name="T64" fmla="*/ 43 w 56"/>
                  <a:gd name="T65" fmla="*/ 8 h 34"/>
                  <a:gd name="T66" fmla="*/ 43 w 56"/>
                  <a:gd name="T67" fmla="*/ 6 h 34"/>
                  <a:gd name="T68" fmla="*/ 43 w 56"/>
                  <a:gd name="T69" fmla="*/ 4 h 34"/>
                  <a:gd name="T70" fmla="*/ 40 w 56"/>
                  <a:gd name="T71" fmla="*/ 4 h 34"/>
                  <a:gd name="T72" fmla="*/ 36 w 56"/>
                  <a:gd name="T73" fmla="*/ 4 h 34"/>
                  <a:gd name="T74" fmla="*/ 31 w 56"/>
                  <a:gd name="T75" fmla="*/ 6 h 34"/>
                  <a:gd name="T76" fmla="*/ 27 w 56"/>
                  <a:gd name="T77" fmla="*/ 6 h 34"/>
                  <a:gd name="T78" fmla="*/ 22 w 56"/>
                  <a:gd name="T79" fmla="*/ 6 h 34"/>
                  <a:gd name="T80" fmla="*/ 20 w 56"/>
                  <a:gd name="T81" fmla="*/ 4 h 34"/>
                  <a:gd name="T82" fmla="*/ 18 w 56"/>
                  <a:gd name="T83" fmla="*/ 0 h 34"/>
                  <a:gd name="T84" fmla="*/ 0 w 56"/>
                  <a:gd name="T8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34">
                    <a:moveTo>
                      <a:pt x="0" y="4"/>
                    </a:moveTo>
                    <a:lnTo>
                      <a:pt x="4" y="8"/>
                    </a:lnTo>
                    <a:lnTo>
                      <a:pt x="7" y="10"/>
                    </a:lnTo>
                    <a:lnTo>
                      <a:pt x="9" y="14"/>
                    </a:lnTo>
                    <a:lnTo>
                      <a:pt x="11" y="14"/>
                    </a:lnTo>
                    <a:lnTo>
                      <a:pt x="16" y="18"/>
                    </a:lnTo>
                    <a:lnTo>
                      <a:pt x="18" y="20"/>
                    </a:lnTo>
                    <a:lnTo>
                      <a:pt x="20" y="20"/>
                    </a:lnTo>
                    <a:lnTo>
                      <a:pt x="20" y="18"/>
                    </a:lnTo>
                    <a:lnTo>
                      <a:pt x="20" y="20"/>
                    </a:lnTo>
                    <a:lnTo>
                      <a:pt x="25" y="24"/>
                    </a:lnTo>
                    <a:lnTo>
                      <a:pt x="27" y="26"/>
                    </a:lnTo>
                    <a:lnTo>
                      <a:pt x="31" y="29"/>
                    </a:lnTo>
                    <a:lnTo>
                      <a:pt x="34" y="29"/>
                    </a:lnTo>
                    <a:lnTo>
                      <a:pt x="36" y="26"/>
                    </a:lnTo>
                    <a:lnTo>
                      <a:pt x="38" y="29"/>
                    </a:lnTo>
                    <a:lnTo>
                      <a:pt x="38" y="32"/>
                    </a:lnTo>
                    <a:lnTo>
                      <a:pt x="40" y="32"/>
                    </a:lnTo>
                    <a:lnTo>
                      <a:pt x="45" y="34"/>
                    </a:lnTo>
                    <a:lnTo>
                      <a:pt x="50" y="32"/>
                    </a:lnTo>
                    <a:lnTo>
                      <a:pt x="52" y="30"/>
                    </a:lnTo>
                    <a:lnTo>
                      <a:pt x="52" y="26"/>
                    </a:lnTo>
                    <a:lnTo>
                      <a:pt x="54" y="24"/>
                    </a:lnTo>
                    <a:lnTo>
                      <a:pt x="56" y="22"/>
                    </a:lnTo>
                    <a:lnTo>
                      <a:pt x="54" y="18"/>
                    </a:lnTo>
                    <a:lnTo>
                      <a:pt x="54" y="16"/>
                    </a:lnTo>
                    <a:lnTo>
                      <a:pt x="52" y="14"/>
                    </a:lnTo>
                    <a:lnTo>
                      <a:pt x="54" y="14"/>
                    </a:lnTo>
                    <a:lnTo>
                      <a:pt x="54" y="12"/>
                    </a:lnTo>
                    <a:lnTo>
                      <a:pt x="50" y="10"/>
                    </a:lnTo>
                    <a:lnTo>
                      <a:pt x="47" y="8"/>
                    </a:lnTo>
                    <a:lnTo>
                      <a:pt x="45" y="8"/>
                    </a:lnTo>
                    <a:lnTo>
                      <a:pt x="43" y="8"/>
                    </a:lnTo>
                    <a:lnTo>
                      <a:pt x="43" y="6"/>
                    </a:lnTo>
                    <a:lnTo>
                      <a:pt x="43" y="4"/>
                    </a:lnTo>
                    <a:lnTo>
                      <a:pt x="40" y="4"/>
                    </a:lnTo>
                    <a:lnTo>
                      <a:pt x="36" y="4"/>
                    </a:lnTo>
                    <a:lnTo>
                      <a:pt x="31" y="6"/>
                    </a:lnTo>
                    <a:lnTo>
                      <a:pt x="27" y="6"/>
                    </a:lnTo>
                    <a:lnTo>
                      <a:pt x="22" y="6"/>
                    </a:lnTo>
                    <a:lnTo>
                      <a:pt x="20" y="4"/>
                    </a:lnTo>
                    <a:lnTo>
                      <a:pt x="18"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2" name="Group 1229"/>
            <p:cNvGrpSpPr>
              <a:grpSpLocks/>
            </p:cNvGrpSpPr>
            <p:nvPr/>
          </p:nvGrpSpPr>
          <p:grpSpPr bwMode="auto">
            <a:xfrm>
              <a:off x="3937" y="2022"/>
              <a:ext cx="79" cy="94"/>
              <a:chOff x="3937" y="2022"/>
              <a:chExt cx="79" cy="94"/>
            </a:xfrm>
            <a:grpFill/>
          </p:grpSpPr>
          <p:sp>
            <p:nvSpPr>
              <p:cNvPr id="2655" name="Freeform 1227"/>
              <p:cNvSpPr>
                <a:spLocks/>
              </p:cNvSpPr>
              <p:nvPr/>
            </p:nvSpPr>
            <p:spPr bwMode="auto">
              <a:xfrm>
                <a:off x="3937" y="2022"/>
                <a:ext cx="79" cy="94"/>
              </a:xfrm>
              <a:custGeom>
                <a:avLst/>
                <a:gdLst>
                  <a:gd name="T0" fmla="*/ 73 w 79"/>
                  <a:gd name="T1" fmla="*/ 94 h 94"/>
                  <a:gd name="T2" fmla="*/ 73 w 79"/>
                  <a:gd name="T3" fmla="*/ 90 h 94"/>
                  <a:gd name="T4" fmla="*/ 73 w 79"/>
                  <a:gd name="T5" fmla="*/ 86 h 94"/>
                  <a:gd name="T6" fmla="*/ 79 w 79"/>
                  <a:gd name="T7" fmla="*/ 88 h 94"/>
                  <a:gd name="T8" fmla="*/ 77 w 79"/>
                  <a:gd name="T9" fmla="*/ 82 h 94"/>
                  <a:gd name="T10" fmla="*/ 77 w 79"/>
                  <a:gd name="T11" fmla="*/ 78 h 94"/>
                  <a:gd name="T12" fmla="*/ 75 w 79"/>
                  <a:gd name="T13" fmla="*/ 72 h 94"/>
                  <a:gd name="T14" fmla="*/ 75 w 79"/>
                  <a:gd name="T15" fmla="*/ 69 h 94"/>
                  <a:gd name="T16" fmla="*/ 75 w 79"/>
                  <a:gd name="T17" fmla="*/ 61 h 94"/>
                  <a:gd name="T18" fmla="*/ 68 w 79"/>
                  <a:gd name="T19" fmla="*/ 53 h 94"/>
                  <a:gd name="T20" fmla="*/ 66 w 79"/>
                  <a:gd name="T21" fmla="*/ 59 h 94"/>
                  <a:gd name="T22" fmla="*/ 59 w 79"/>
                  <a:gd name="T23" fmla="*/ 59 h 94"/>
                  <a:gd name="T24" fmla="*/ 59 w 79"/>
                  <a:gd name="T25" fmla="*/ 55 h 94"/>
                  <a:gd name="T26" fmla="*/ 61 w 79"/>
                  <a:gd name="T27" fmla="*/ 45 h 94"/>
                  <a:gd name="T28" fmla="*/ 63 w 79"/>
                  <a:gd name="T29" fmla="*/ 39 h 94"/>
                  <a:gd name="T30" fmla="*/ 66 w 79"/>
                  <a:gd name="T31" fmla="*/ 35 h 94"/>
                  <a:gd name="T32" fmla="*/ 68 w 79"/>
                  <a:gd name="T33" fmla="*/ 33 h 94"/>
                  <a:gd name="T34" fmla="*/ 66 w 79"/>
                  <a:gd name="T35" fmla="*/ 27 h 94"/>
                  <a:gd name="T36" fmla="*/ 73 w 79"/>
                  <a:gd name="T37" fmla="*/ 21 h 94"/>
                  <a:gd name="T38" fmla="*/ 63 w 79"/>
                  <a:gd name="T39" fmla="*/ 21 h 94"/>
                  <a:gd name="T40" fmla="*/ 54 w 79"/>
                  <a:gd name="T41" fmla="*/ 23 h 94"/>
                  <a:gd name="T42" fmla="*/ 48 w 79"/>
                  <a:gd name="T43" fmla="*/ 25 h 94"/>
                  <a:gd name="T44" fmla="*/ 39 w 79"/>
                  <a:gd name="T45" fmla="*/ 25 h 94"/>
                  <a:gd name="T46" fmla="*/ 34 w 79"/>
                  <a:gd name="T47" fmla="*/ 25 h 94"/>
                  <a:gd name="T48" fmla="*/ 32 w 79"/>
                  <a:gd name="T49" fmla="*/ 15 h 94"/>
                  <a:gd name="T50" fmla="*/ 34 w 79"/>
                  <a:gd name="T51" fmla="*/ 6 h 94"/>
                  <a:gd name="T52" fmla="*/ 30 w 79"/>
                  <a:gd name="T53" fmla="*/ 4 h 94"/>
                  <a:gd name="T54" fmla="*/ 20 w 79"/>
                  <a:gd name="T55" fmla="*/ 6 h 94"/>
                  <a:gd name="T56" fmla="*/ 14 w 79"/>
                  <a:gd name="T57" fmla="*/ 0 h 94"/>
                  <a:gd name="T58" fmla="*/ 9 w 79"/>
                  <a:gd name="T59" fmla="*/ 6 h 94"/>
                  <a:gd name="T60" fmla="*/ 16 w 79"/>
                  <a:gd name="T61" fmla="*/ 12 h 94"/>
                  <a:gd name="T62" fmla="*/ 14 w 79"/>
                  <a:gd name="T63" fmla="*/ 17 h 94"/>
                  <a:gd name="T64" fmla="*/ 7 w 79"/>
                  <a:gd name="T65" fmla="*/ 19 h 94"/>
                  <a:gd name="T66" fmla="*/ 0 w 79"/>
                  <a:gd name="T67" fmla="*/ 23 h 94"/>
                  <a:gd name="T68" fmla="*/ 2 w 79"/>
                  <a:gd name="T69" fmla="*/ 31 h 94"/>
                  <a:gd name="T70" fmla="*/ 5 w 79"/>
                  <a:gd name="T71" fmla="*/ 35 h 94"/>
                  <a:gd name="T72" fmla="*/ 14 w 79"/>
                  <a:gd name="T73" fmla="*/ 39 h 94"/>
                  <a:gd name="T74" fmla="*/ 16 w 79"/>
                  <a:gd name="T75" fmla="*/ 43 h 94"/>
                  <a:gd name="T76" fmla="*/ 14 w 79"/>
                  <a:gd name="T77" fmla="*/ 53 h 94"/>
                  <a:gd name="T78" fmla="*/ 18 w 79"/>
                  <a:gd name="T79" fmla="*/ 57 h 94"/>
                  <a:gd name="T80" fmla="*/ 18 w 79"/>
                  <a:gd name="T81" fmla="*/ 67 h 94"/>
                  <a:gd name="T82" fmla="*/ 16 w 79"/>
                  <a:gd name="T83" fmla="*/ 71 h 94"/>
                  <a:gd name="T84" fmla="*/ 18 w 79"/>
                  <a:gd name="T85" fmla="*/ 80 h 94"/>
                  <a:gd name="T86" fmla="*/ 36 w 79"/>
                  <a:gd name="T87" fmla="*/ 71 h 94"/>
                  <a:gd name="T88" fmla="*/ 34 w 79"/>
                  <a:gd name="T89" fmla="*/ 72 h 94"/>
                  <a:gd name="T90" fmla="*/ 36 w 79"/>
                  <a:gd name="T91" fmla="*/ 72 h 94"/>
                  <a:gd name="T92" fmla="*/ 41 w 79"/>
                  <a:gd name="T93" fmla="*/ 72 h 94"/>
                  <a:gd name="T94" fmla="*/ 45 w 79"/>
                  <a:gd name="T95" fmla="*/ 55 h 94"/>
                  <a:gd name="T96" fmla="*/ 57 w 79"/>
                  <a:gd name="T97" fmla="*/ 63 h 94"/>
                  <a:gd name="T98" fmla="*/ 59 w 79"/>
                  <a:gd name="T99" fmla="*/ 65 h 94"/>
                  <a:gd name="T100" fmla="*/ 61 w 79"/>
                  <a:gd name="T101" fmla="*/ 69 h 94"/>
                  <a:gd name="T102" fmla="*/ 61 w 79"/>
                  <a:gd name="T103" fmla="*/ 78 h 94"/>
                  <a:gd name="T104" fmla="*/ 66 w 79"/>
                  <a:gd name="T105" fmla="*/ 90 h 94"/>
                  <a:gd name="T106" fmla="*/ 68 w 79"/>
                  <a:gd name="T107" fmla="*/ 92 h 94"/>
                  <a:gd name="T108" fmla="*/ 73 w 79"/>
                  <a:gd name="T10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94">
                    <a:moveTo>
                      <a:pt x="73" y="94"/>
                    </a:moveTo>
                    <a:lnTo>
                      <a:pt x="73" y="90"/>
                    </a:lnTo>
                    <a:lnTo>
                      <a:pt x="73" y="86"/>
                    </a:lnTo>
                    <a:lnTo>
                      <a:pt x="79" y="88"/>
                    </a:lnTo>
                    <a:lnTo>
                      <a:pt x="77" y="82"/>
                    </a:lnTo>
                    <a:lnTo>
                      <a:pt x="77" y="78"/>
                    </a:lnTo>
                    <a:lnTo>
                      <a:pt x="75" y="72"/>
                    </a:lnTo>
                    <a:lnTo>
                      <a:pt x="75" y="69"/>
                    </a:lnTo>
                    <a:lnTo>
                      <a:pt x="75" y="61"/>
                    </a:lnTo>
                    <a:lnTo>
                      <a:pt x="68" y="53"/>
                    </a:lnTo>
                    <a:lnTo>
                      <a:pt x="66" y="59"/>
                    </a:lnTo>
                    <a:lnTo>
                      <a:pt x="59" y="59"/>
                    </a:lnTo>
                    <a:lnTo>
                      <a:pt x="59" y="55"/>
                    </a:lnTo>
                    <a:lnTo>
                      <a:pt x="61" y="45"/>
                    </a:lnTo>
                    <a:lnTo>
                      <a:pt x="63" y="39"/>
                    </a:lnTo>
                    <a:lnTo>
                      <a:pt x="66" y="35"/>
                    </a:lnTo>
                    <a:lnTo>
                      <a:pt x="68" y="33"/>
                    </a:lnTo>
                    <a:lnTo>
                      <a:pt x="66" y="27"/>
                    </a:lnTo>
                    <a:lnTo>
                      <a:pt x="73" y="21"/>
                    </a:lnTo>
                    <a:lnTo>
                      <a:pt x="63" y="21"/>
                    </a:lnTo>
                    <a:lnTo>
                      <a:pt x="54" y="23"/>
                    </a:lnTo>
                    <a:lnTo>
                      <a:pt x="48" y="25"/>
                    </a:lnTo>
                    <a:lnTo>
                      <a:pt x="39" y="25"/>
                    </a:lnTo>
                    <a:lnTo>
                      <a:pt x="34" y="25"/>
                    </a:lnTo>
                    <a:lnTo>
                      <a:pt x="32" y="15"/>
                    </a:lnTo>
                    <a:lnTo>
                      <a:pt x="34" y="6"/>
                    </a:lnTo>
                    <a:lnTo>
                      <a:pt x="30" y="4"/>
                    </a:lnTo>
                    <a:lnTo>
                      <a:pt x="20" y="6"/>
                    </a:lnTo>
                    <a:lnTo>
                      <a:pt x="14" y="0"/>
                    </a:lnTo>
                    <a:lnTo>
                      <a:pt x="9" y="6"/>
                    </a:lnTo>
                    <a:lnTo>
                      <a:pt x="16" y="12"/>
                    </a:lnTo>
                    <a:lnTo>
                      <a:pt x="14" y="17"/>
                    </a:lnTo>
                    <a:lnTo>
                      <a:pt x="7" y="19"/>
                    </a:lnTo>
                    <a:lnTo>
                      <a:pt x="0" y="23"/>
                    </a:lnTo>
                    <a:lnTo>
                      <a:pt x="2" y="31"/>
                    </a:lnTo>
                    <a:lnTo>
                      <a:pt x="5" y="35"/>
                    </a:lnTo>
                    <a:lnTo>
                      <a:pt x="14" y="39"/>
                    </a:lnTo>
                    <a:lnTo>
                      <a:pt x="16" y="43"/>
                    </a:lnTo>
                    <a:lnTo>
                      <a:pt x="14" y="53"/>
                    </a:lnTo>
                    <a:lnTo>
                      <a:pt x="18" y="57"/>
                    </a:lnTo>
                    <a:lnTo>
                      <a:pt x="18" y="67"/>
                    </a:lnTo>
                    <a:lnTo>
                      <a:pt x="16" y="71"/>
                    </a:lnTo>
                    <a:lnTo>
                      <a:pt x="18" y="80"/>
                    </a:lnTo>
                    <a:lnTo>
                      <a:pt x="36" y="71"/>
                    </a:lnTo>
                    <a:lnTo>
                      <a:pt x="34" y="72"/>
                    </a:lnTo>
                    <a:lnTo>
                      <a:pt x="36" y="72"/>
                    </a:lnTo>
                    <a:lnTo>
                      <a:pt x="41" y="72"/>
                    </a:lnTo>
                    <a:lnTo>
                      <a:pt x="45" y="55"/>
                    </a:lnTo>
                    <a:lnTo>
                      <a:pt x="57" y="63"/>
                    </a:lnTo>
                    <a:lnTo>
                      <a:pt x="59" y="65"/>
                    </a:lnTo>
                    <a:lnTo>
                      <a:pt x="61" y="69"/>
                    </a:lnTo>
                    <a:lnTo>
                      <a:pt x="61" y="78"/>
                    </a:lnTo>
                    <a:lnTo>
                      <a:pt x="66" y="90"/>
                    </a:lnTo>
                    <a:lnTo>
                      <a:pt x="68" y="92"/>
                    </a:lnTo>
                    <a:lnTo>
                      <a:pt x="73" y="9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6" name="Freeform 1228"/>
              <p:cNvSpPr>
                <a:spLocks/>
              </p:cNvSpPr>
              <p:nvPr/>
            </p:nvSpPr>
            <p:spPr bwMode="auto">
              <a:xfrm>
                <a:off x="3937" y="2022"/>
                <a:ext cx="79" cy="94"/>
              </a:xfrm>
              <a:custGeom>
                <a:avLst/>
                <a:gdLst>
                  <a:gd name="T0" fmla="*/ 73 w 79"/>
                  <a:gd name="T1" fmla="*/ 94 h 94"/>
                  <a:gd name="T2" fmla="*/ 73 w 79"/>
                  <a:gd name="T3" fmla="*/ 90 h 94"/>
                  <a:gd name="T4" fmla="*/ 73 w 79"/>
                  <a:gd name="T5" fmla="*/ 86 h 94"/>
                  <a:gd name="T6" fmla="*/ 79 w 79"/>
                  <a:gd name="T7" fmla="*/ 88 h 94"/>
                  <a:gd name="T8" fmla="*/ 77 w 79"/>
                  <a:gd name="T9" fmla="*/ 82 h 94"/>
                  <a:gd name="T10" fmla="*/ 77 w 79"/>
                  <a:gd name="T11" fmla="*/ 78 h 94"/>
                  <a:gd name="T12" fmla="*/ 75 w 79"/>
                  <a:gd name="T13" fmla="*/ 72 h 94"/>
                  <a:gd name="T14" fmla="*/ 75 w 79"/>
                  <a:gd name="T15" fmla="*/ 69 h 94"/>
                  <a:gd name="T16" fmla="*/ 75 w 79"/>
                  <a:gd name="T17" fmla="*/ 61 h 94"/>
                  <a:gd name="T18" fmla="*/ 68 w 79"/>
                  <a:gd name="T19" fmla="*/ 53 h 94"/>
                  <a:gd name="T20" fmla="*/ 66 w 79"/>
                  <a:gd name="T21" fmla="*/ 59 h 94"/>
                  <a:gd name="T22" fmla="*/ 59 w 79"/>
                  <a:gd name="T23" fmla="*/ 59 h 94"/>
                  <a:gd name="T24" fmla="*/ 59 w 79"/>
                  <a:gd name="T25" fmla="*/ 55 h 94"/>
                  <a:gd name="T26" fmla="*/ 61 w 79"/>
                  <a:gd name="T27" fmla="*/ 45 h 94"/>
                  <a:gd name="T28" fmla="*/ 63 w 79"/>
                  <a:gd name="T29" fmla="*/ 39 h 94"/>
                  <a:gd name="T30" fmla="*/ 66 w 79"/>
                  <a:gd name="T31" fmla="*/ 35 h 94"/>
                  <a:gd name="T32" fmla="*/ 68 w 79"/>
                  <a:gd name="T33" fmla="*/ 33 h 94"/>
                  <a:gd name="T34" fmla="*/ 66 w 79"/>
                  <a:gd name="T35" fmla="*/ 27 h 94"/>
                  <a:gd name="T36" fmla="*/ 73 w 79"/>
                  <a:gd name="T37" fmla="*/ 21 h 94"/>
                  <a:gd name="T38" fmla="*/ 63 w 79"/>
                  <a:gd name="T39" fmla="*/ 21 h 94"/>
                  <a:gd name="T40" fmla="*/ 54 w 79"/>
                  <a:gd name="T41" fmla="*/ 23 h 94"/>
                  <a:gd name="T42" fmla="*/ 48 w 79"/>
                  <a:gd name="T43" fmla="*/ 25 h 94"/>
                  <a:gd name="T44" fmla="*/ 39 w 79"/>
                  <a:gd name="T45" fmla="*/ 25 h 94"/>
                  <a:gd name="T46" fmla="*/ 34 w 79"/>
                  <a:gd name="T47" fmla="*/ 25 h 94"/>
                  <a:gd name="T48" fmla="*/ 32 w 79"/>
                  <a:gd name="T49" fmla="*/ 15 h 94"/>
                  <a:gd name="T50" fmla="*/ 34 w 79"/>
                  <a:gd name="T51" fmla="*/ 6 h 94"/>
                  <a:gd name="T52" fmla="*/ 30 w 79"/>
                  <a:gd name="T53" fmla="*/ 4 h 94"/>
                  <a:gd name="T54" fmla="*/ 20 w 79"/>
                  <a:gd name="T55" fmla="*/ 6 h 94"/>
                  <a:gd name="T56" fmla="*/ 14 w 79"/>
                  <a:gd name="T57" fmla="*/ 0 h 94"/>
                  <a:gd name="T58" fmla="*/ 9 w 79"/>
                  <a:gd name="T59" fmla="*/ 6 h 94"/>
                  <a:gd name="T60" fmla="*/ 16 w 79"/>
                  <a:gd name="T61" fmla="*/ 12 h 94"/>
                  <a:gd name="T62" fmla="*/ 14 w 79"/>
                  <a:gd name="T63" fmla="*/ 17 h 94"/>
                  <a:gd name="T64" fmla="*/ 7 w 79"/>
                  <a:gd name="T65" fmla="*/ 19 h 94"/>
                  <a:gd name="T66" fmla="*/ 0 w 79"/>
                  <a:gd name="T67" fmla="*/ 23 h 94"/>
                  <a:gd name="T68" fmla="*/ 2 w 79"/>
                  <a:gd name="T69" fmla="*/ 31 h 94"/>
                  <a:gd name="T70" fmla="*/ 5 w 79"/>
                  <a:gd name="T71" fmla="*/ 35 h 94"/>
                  <a:gd name="T72" fmla="*/ 14 w 79"/>
                  <a:gd name="T73" fmla="*/ 39 h 94"/>
                  <a:gd name="T74" fmla="*/ 16 w 79"/>
                  <a:gd name="T75" fmla="*/ 43 h 94"/>
                  <a:gd name="T76" fmla="*/ 14 w 79"/>
                  <a:gd name="T77" fmla="*/ 53 h 94"/>
                  <a:gd name="T78" fmla="*/ 18 w 79"/>
                  <a:gd name="T79" fmla="*/ 57 h 94"/>
                  <a:gd name="T80" fmla="*/ 18 w 79"/>
                  <a:gd name="T81" fmla="*/ 67 h 94"/>
                  <a:gd name="T82" fmla="*/ 16 w 79"/>
                  <a:gd name="T83" fmla="*/ 71 h 94"/>
                  <a:gd name="T84" fmla="*/ 18 w 79"/>
                  <a:gd name="T85" fmla="*/ 80 h 94"/>
                  <a:gd name="T86" fmla="*/ 36 w 79"/>
                  <a:gd name="T87" fmla="*/ 71 h 94"/>
                  <a:gd name="T88" fmla="*/ 34 w 79"/>
                  <a:gd name="T89" fmla="*/ 72 h 94"/>
                  <a:gd name="T90" fmla="*/ 36 w 79"/>
                  <a:gd name="T91" fmla="*/ 72 h 94"/>
                  <a:gd name="T92" fmla="*/ 41 w 79"/>
                  <a:gd name="T93" fmla="*/ 72 h 94"/>
                  <a:gd name="T94" fmla="*/ 45 w 79"/>
                  <a:gd name="T95" fmla="*/ 55 h 94"/>
                  <a:gd name="T96" fmla="*/ 57 w 79"/>
                  <a:gd name="T97" fmla="*/ 63 h 94"/>
                  <a:gd name="T98" fmla="*/ 59 w 79"/>
                  <a:gd name="T99" fmla="*/ 65 h 94"/>
                  <a:gd name="T100" fmla="*/ 61 w 79"/>
                  <a:gd name="T101" fmla="*/ 69 h 94"/>
                  <a:gd name="T102" fmla="*/ 61 w 79"/>
                  <a:gd name="T103" fmla="*/ 78 h 94"/>
                  <a:gd name="T104" fmla="*/ 66 w 79"/>
                  <a:gd name="T105" fmla="*/ 90 h 94"/>
                  <a:gd name="T106" fmla="*/ 68 w 79"/>
                  <a:gd name="T107" fmla="*/ 92 h 94"/>
                  <a:gd name="T108" fmla="*/ 73 w 79"/>
                  <a:gd name="T10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94">
                    <a:moveTo>
                      <a:pt x="73" y="94"/>
                    </a:moveTo>
                    <a:lnTo>
                      <a:pt x="73" y="90"/>
                    </a:lnTo>
                    <a:lnTo>
                      <a:pt x="73" y="86"/>
                    </a:lnTo>
                    <a:lnTo>
                      <a:pt x="79" y="88"/>
                    </a:lnTo>
                    <a:lnTo>
                      <a:pt x="77" y="82"/>
                    </a:lnTo>
                    <a:lnTo>
                      <a:pt x="77" y="78"/>
                    </a:lnTo>
                    <a:lnTo>
                      <a:pt x="75" y="72"/>
                    </a:lnTo>
                    <a:lnTo>
                      <a:pt x="75" y="69"/>
                    </a:lnTo>
                    <a:lnTo>
                      <a:pt x="75" y="61"/>
                    </a:lnTo>
                    <a:lnTo>
                      <a:pt x="68" y="53"/>
                    </a:lnTo>
                    <a:lnTo>
                      <a:pt x="66" y="59"/>
                    </a:lnTo>
                    <a:lnTo>
                      <a:pt x="59" y="59"/>
                    </a:lnTo>
                    <a:lnTo>
                      <a:pt x="59" y="55"/>
                    </a:lnTo>
                    <a:lnTo>
                      <a:pt x="61" y="45"/>
                    </a:lnTo>
                    <a:lnTo>
                      <a:pt x="63" y="39"/>
                    </a:lnTo>
                    <a:lnTo>
                      <a:pt x="66" y="35"/>
                    </a:lnTo>
                    <a:lnTo>
                      <a:pt x="68" y="33"/>
                    </a:lnTo>
                    <a:lnTo>
                      <a:pt x="66" y="27"/>
                    </a:lnTo>
                    <a:lnTo>
                      <a:pt x="73" y="21"/>
                    </a:lnTo>
                    <a:lnTo>
                      <a:pt x="63" y="21"/>
                    </a:lnTo>
                    <a:lnTo>
                      <a:pt x="54" y="23"/>
                    </a:lnTo>
                    <a:lnTo>
                      <a:pt x="48" y="25"/>
                    </a:lnTo>
                    <a:lnTo>
                      <a:pt x="39" y="25"/>
                    </a:lnTo>
                    <a:lnTo>
                      <a:pt x="34" y="25"/>
                    </a:lnTo>
                    <a:lnTo>
                      <a:pt x="32" y="15"/>
                    </a:lnTo>
                    <a:lnTo>
                      <a:pt x="34" y="6"/>
                    </a:lnTo>
                    <a:lnTo>
                      <a:pt x="30" y="4"/>
                    </a:lnTo>
                    <a:lnTo>
                      <a:pt x="20" y="6"/>
                    </a:lnTo>
                    <a:lnTo>
                      <a:pt x="14" y="0"/>
                    </a:lnTo>
                    <a:lnTo>
                      <a:pt x="9" y="6"/>
                    </a:lnTo>
                    <a:lnTo>
                      <a:pt x="16" y="12"/>
                    </a:lnTo>
                    <a:lnTo>
                      <a:pt x="14" y="17"/>
                    </a:lnTo>
                    <a:lnTo>
                      <a:pt x="7" y="19"/>
                    </a:lnTo>
                    <a:lnTo>
                      <a:pt x="0" y="23"/>
                    </a:lnTo>
                    <a:lnTo>
                      <a:pt x="2" y="31"/>
                    </a:lnTo>
                    <a:lnTo>
                      <a:pt x="5" y="35"/>
                    </a:lnTo>
                    <a:lnTo>
                      <a:pt x="14" y="39"/>
                    </a:lnTo>
                    <a:lnTo>
                      <a:pt x="16" y="43"/>
                    </a:lnTo>
                    <a:lnTo>
                      <a:pt x="14" y="53"/>
                    </a:lnTo>
                    <a:lnTo>
                      <a:pt x="18" y="57"/>
                    </a:lnTo>
                    <a:lnTo>
                      <a:pt x="18" y="67"/>
                    </a:lnTo>
                    <a:lnTo>
                      <a:pt x="16" y="71"/>
                    </a:lnTo>
                    <a:lnTo>
                      <a:pt x="18" y="80"/>
                    </a:lnTo>
                    <a:lnTo>
                      <a:pt x="36" y="71"/>
                    </a:lnTo>
                    <a:lnTo>
                      <a:pt x="34" y="72"/>
                    </a:lnTo>
                    <a:lnTo>
                      <a:pt x="36" y="72"/>
                    </a:lnTo>
                    <a:lnTo>
                      <a:pt x="41" y="72"/>
                    </a:lnTo>
                    <a:lnTo>
                      <a:pt x="45" y="55"/>
                    </a:lnTo>
                    <a:lnTo>
                      <a:pt x="57" y="63"/>
                    </a:lnTo>
                    <a:lnTo>
                      <a:pt x="59" y="65"/>
                    </a:lnTo>
                    <a:lnTo>
                      <a:pt x="61" y="69"/>
                    </a:lnTo>
                    <a:lnTo>
                      <a:pt x="61" y="78"/>
                    </a:lnTo>
                    <a:lnTo>
                      <a:pt x="66" y="90"/>
                    </a:lnTo>
                    <a:lnTo>
                      <a:pt x="68" y="92"/>
                    </a:lnTo>
                    <a:lnTo>
                      <a:pt x="73" y="9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3" name="Group 1232"/>
            <p:cNvGrpSpPr>
              <a:grpSpLocks/>
            </p:cNvGrpSpPr>
            <p:nvPr/>
          </p:nvGrpSpPr>
          <p:grpSpPr bwMode="auto">
            <a:xfrm>
              <a:off x="2858" y="1626"/>
              <a:ext cx="98" cy="47"/>
              <a:chOff x="2858" y="1626"/>
              <a:chExt cx="98" cy="47"/>
            </a:xfrm>
            <a:grpFill/>
          </p:grpSpPr>
          <p:sp>
            <p:nvSpPr>
              <p:cNvPr id="2653" name="Freeform 1230"/>
              <p:cNvSpPr>
                <a:spLocks/>
              </p:cNvSpPr>
              <p:nvPr/>
            </p:nvSpPr>
            <p:spPr bwMode="auto">
              <a:xfrm>
                <a:off x="2858" y="1626"/>
                <a:ext cx="98" cy="47"/>
              </a:xfrm>
              <a:custGeom>
                <a:avLst/>
                <a:gdLst>
                  <a:gd name="T0" fmla="*/ 7 w 98"/>
                  <a:gd name="T1" fmla="*/ 43 h 47"/>
                  <a:gd name="T2" fmla="*/ 0 w 98"/>
                  <a:gd name="T3" fmla="*/ 39 h 47"/>
                  <a:gd name="T4" fmla="*/ 2 w 98"/>
                  <a:gd name="T5" fmla="*/ 33 h 47"/>
                  <a:gd name="T6" fmla="*/ 9 w 98"/>
                  <a:gd name="T7" fmla="*/ 31 h 47"/>
                  <a:gd name="T8" fmla="*/ 18 w 98"/>
                  <a:gd name="T9" fmla="*/ 27 h 47"/>
                  <a:gd name="T10" fmla="*/ 25 w 98"/>
                  <a:gd name="T11" fmla="*/ 24 h 47"/>
                  <a:gd name="T12" fmla="*/ 33 w 98"/>
                  <a:gd name="T13" fmla="*/ 27 h 47"/>
                  <a:gd name="T14" fmla="*/ 40 w 98"/>
                  <a:gd name="T15" fmla="*/ 29 h 47"/>
                  <a:gd name="T16" fmla="*/ 40 w 98"/>
                  <a:gd name="T17" fmla="*/ 22 h 47"/>
                  <a:gd name="T18" fmla="*/ 36 w 98"/>
                  <a:gd name="T19" fmla="*/ 18 h 47"/>
                  <a:gd name="T20" fmla="*/ 45 w 98"/>
                  <a:gd name="T21" fmla="*/ 14 h 47"/>
                  <a:gd name="T22" fmla="*/ 47 w 98"/>
                  <a:gd name="T23" fmla="*/ 8 h 47"/>
                  <a:gd name="T24" fmla="*/ 51 w 98"/>
                  <a:gd name="T25" fmla="*/ 4 h 47"/>
                  <a:gd name="T26" fmla="*/ 60 w 98"/>
                  <a:gd name="T27" fmla="*/ 8 h 47"/>
                  <a:gd name="T28" fmla="*/ 65 w 98"/>
                  <a:gd name="T29" fmla="*/ 2 h 47"/>
                  <a:gd name="T30" fmla="*/ 69 w 98"/>
                  <a:gd name="T31" fmla="*/ 0 h 47"/>
                  <a:gd name="T32" fmla="*/ 76 w 98"/>
                  <a:gd name="T33" fmla="*/ 2 h 47"/>
                  <a:gd name="T34" fmla="*/ 85 w 98"/>
                  <a:gd name="T35" fmla="*/ 6 h 47"/>
                  <a:gd name="T36" fmla="*/ 94 w 98"/>
                  <a:gd name="T37" fmla="*/ 8 h 47"/>
                  <a:gd name="T38" fmla="*/ 96 w 98"/>
                  <a:gd name="T39" fmla="*/ 12 h 47"/>
                  <a:gd name="T40" fmla="*/ 96 w 98"/>
                  <a:gd name="T41" fmla="*/ 18 h 47"/>
                  <a:gd name="T42" fmla="*/ 96 w 98"/>
                  <a:gd name="T43" fmla="*/ 22 h 47"/>
                  <a:gd name="T44" fmla="*/ 94 w 98"/>
                  <a:gd name="T45" fmla="*/ 31 h 47"/>
                  <a:gd name="T46" fmla="*/ 89 w 98"/>
                  <a:gd name="T47" fmla="*/ 31 h 47"/>
                  <a:gd name="T48" fmla="*/ 87 w 98"/>
                  <a:gd name="T49" fmla="*/ 35 h 47"/>
                  <a:gd name="T50" fmla="*/ 78 w 98"/>
                  <a:gd name="T51" fmla="*/ 39 h 47"/>
                  <a:gd name="T52" fmla="*/ 69 w 98"/>
                  <a:gd name="T53" fmla="*/ 39 h 47"/>
                  <a:gd name="T54" fmla="*/ 62 w 98"/>
                  <a:gd name="T55" fmla="*/ 43 h 47"/>
                  <a:gd name="T56" fmla="*/ 51 w 98"/>
                  <a:gd name="T57" fmla="*/ 43 h 47"/>
                  <a:gd name="T58" fmla="*/ 49 w 98"/>
                  <a:gd name="T59" fmla="*/ 47 h 47"/>
                  <a:gd name="T60" fmla="*/ 45 w 98"/>
                  <a:gd name="T61" fmla="*/ 47 h 47"/>
                  <a:gd name="T62" fmla="*/ 31 w 98"/>
                  <a:gd name="T63" fmla="*/ 47 h 47"/>
                  <a:gd name="T64" fmla="*/ 27 w 98"/>
                  <a:gd name="T65" fmla="*/ 47 h 47"/>
                  <a:gd name="T66" fmla="*/ 25 w 98"/>
                  <a:gd name="T67" fmla="*/ 45 h 47"/>
                  <a:gd name="T68" fmla="*/ 18 w 98"/>
                  <a:gd name="T69" fmla="*/ 43 h 47"/>
                  <a:gd name="T70" fmla="*/ 13 w 98"/>
                  <a:gd name="T71" fmla="*/ 43 h 47"/>
                  <a:gd name="T72" fmla="*/ 11 w 98"/>
                  <a:gd name="T73"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47">
                    <a:moveTo>
                      <a:pt x="7" y="43"/>
                    </a:moveTo>
                    <a:lnTo>
                      <a:pt x="7" y="43"/>
                    </a:lnTo>
                    <a:lnTo>
                      <a:pt x="5" y="41"/>
                    </a:lnTo>
                    <a:lnTo>
                      <a:pt x="0" y="39"/>
                    </a:lnTo>
                    <a:lnTo>
                      <a:pt x="2" y="37"/>
                    </a:lnTo>
                    <a:lnTo>
                      <a:pt x="2" y="33"/>
                    </a:lnTo>
                    <a:lnTo>
                      <a:pt x="5" y="31"/>
                    </a:lnTo>
                    <a:lnTo>
                      <a:pt x="9" y="31"/>
                    </a:lnTo>
                    <a:lnTo>
                      <a:pt x="16" y="29"/>
                    </a:lnTo>
                    <a:lnTo>
                      <a:pt x="18" y="27"/>
                    </a:lnTo>
                    <a:lnTo>
                      <a:pt x="20" y="24"/>
                    </a:lnTo>
                    <a:lnTo>
                      <a:pt x="25" y="24"/>
                    </a:lnTo>
                    <a:lnTo>
                      <a:pt x="31" y="24"/>
                    </a:lnTo>
                    <a:lnTo>
                      <a:pt x="33" y="27"/>
                    </a:lnTo>
                    <a:lnTo>
                      <a:pt x="36" y="29"/>
                    </a:lnTo>
                    <a:lnTo>
                      <a:pt x="40" y="29"/>
                    </a:lnTo>
                    <a:lnTo>
                      <a:pt x="40" y="24"/>
                    </a:lnTo>
                    <a:lnTo>
                      <a:pt x="40" y="22"/>
                    </a:lnTo>
                    <a:lnTo>
                      <a:pt x="38" y="20"/>
                    </a:lnTo>
                    <a:lnTo>
                      <a:pt x="36" y="18"/>
                    </a:lnTo>
                    <a:lnTo>
                      <a:pt x="40" y="16"/>
                    </a:lnTo>
                    <a:lnTo>
                      <a:pt x="45" y="14"/>
                    </a:lnTo>
                    <a:lnTo>
                      <a:pt x="45" y="10"/>
                    </a:lnTo>
                    <a:lnTo>
                      <a:pt x="47" y="8"/>
                    </a:lnTo>
                    <a:lnTo>
                      <a:pt x="49" y="6"/>
                    </a:lnTo>
                    <a:lnTo>
                      <a:pt x="51" y="4"/>
                    </a:lnTo>
                    <a:lnTo>
                      <a:pt x="56" y="8"/>
                    </a:lnTo>
                    <a:lnTo>
                      <a:pt x="60" y="8"/>
                    </a:lnTo>
                    <a:lnTo>
                      <a:pt x="62" y="8"/>
                    </a:lnTo>
                    <a:lnTo>
                      <a:pt x="65" y="2"/>
                    </a:lnTo>
                    <a:lnTo>
                      <a:pt x="67" y="0"/>
                    </a:lnTo>
                    <a:lnTo>
                      <a:pt x="69" y="0"/>
                    </a:lnTo>
                    <a:lnTo>
                      <a:pt x="74" y="0"/>
                    </a:lnTo>
                    <a:lnTo>
                      <a:pt x="76" y="2"/>
                    </a:lnTo>
                    <a:lnTo>
                      <a:pt x="80" y="4"/>
                    </a:lnTo>
                    <a:lnTo>
                      <a:pt x="85" y="6"/>
                    </a:lnTo>
                    <a:lnTo>
                      <a:pt x="96" y="4"/>
                    </a:lnTo>
                    <a:lnTo>
                      <a:pt x="94" y="8"/>
                    </a:lnTo>
                    <a:lnTo>
                      <a:pt x="94" y="10"/>
                    </a:lnTo>
                    <a:lnTo>
                      <a:pt x="96" y="12"/>
                    </a:lnTo>
                    <a:lnTo>
                      <a:pt x="98" y="18"/>
                    </a:lnTo>
                    <a:lnTo>
                      <a:pt x="96" y="18"/>
                    </a:lnTo>
                    <a:lnTo>
                      <a:pt x="96" y="20"/>
                    </a:lnTo>
                    <a:lnTo>
                      <a:pt x="96" y="22"/>
                    </a:lnTo>
                    <a:lnTo>
                      <a:pt x="96" y="29"/>
                    </a:lnTo>
                    <a:lnTo>
                      <a:pt x="94" y="31"/>
                    </a:lnTo>
                    <a:lnTo>
                      <a:pt x="91" y="31"/>
                    </a:lnTo>
                    <a:lnTo>
                      <a:pt x="89" y="31"/>
                    </a:lnTo>
                    <a:lnTo>
                      <a:pt x="89" y="33"/>
                    </a:lnTo>
                    <a:lnTo>
                      <a:pt x="87" y="35"/>
                    </a:lnTo>
                    <a:lnTo>
                      <a:pt x="82" y="39"/>
                    </a:lnTo>
                    <a:lnTo>
                      <a:pt x="78" y="39"/>
                    </a:lnTo>
                    <a:lnTo>
                      <a:pt x="74" y="37"/>
                    </a:lnTo>
                    <a:lnTo>
                      <a:pt x="69" y="39"/>
                    </a:lnTo>
                    <a:lnTo>
                      <a:pt x="67" y="41"/>
                    </a:lnTo>
                    <a:lnTo>
                      <a:pt x="62" y="43"/>
                    </a:lnTo>
                    <a:lnTo>
                      <a:pt x="56" y="43"/>
                    </a:lnTo>
                    <a:lnTo>
                      <a:pt x="51" y="43"/>
                    </a:lnTo>
                    <a:lnTo>
                      <a:pt x="51" y="45"/>
                    </a:lnTo>
                    <a:lnTo>
                      <a:pt x="49" y="47"/>
                    </a:lnTo>
                    <a:lnTo>
                      <a:pt x="47" y="47"/>
                    </a:lnTo>
                    <a:lnTo>
                      <a:pt x="45" y="47"/>
                    </a:lnTo>
                    <a:lnTo>
                      <a:pt x="36" y="47"/>
                    </a:lnTo>
                    <a:lnTo>
                      <a:pt x="31" y="47"/>
                    </a:lnTo>
                    <a:lnTo>
                      <a:pt x="29" y="47"/>
                    </a:lnTo>
                    <a:lnTo>
                      <a:pt x="27" y="47"/>
                    </a:lnTo>
                    <a:lnTo>
                      <a:pt x="27" y="45"/>
                    </a:lnTo>
                    <a:lnTo>
                      <a:pt x="25" y="45"/>
                    </a:lnTo>
                    <a:lnTo>
                      <a:pt x="20" y="45"/>
                    </a:lnTo>
                    <a:lnTo>
                      <a:pt x="18" y="43"/>
                    </a:lnTo>
                    <a:lnTo>
                      <a:pt x="13" y="41"/>
                    </a:lnTo>
                    <a:lnTo>
                      <a:pt x="13" y="43"/>
                    </a:lnTo>
                    <a:lnTo>
                      <a:pt x="13" y="45"/>
                    </a:lnTo>
                    <a:lnTo>
                      <a:pt x="11" y="45"/>
                    </a:lnTo>
                    <a:lnTo>
                      <a:pt x="7" y="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4" name="Freeform 1231"/>
              <p:cNvSpPr>
                <a:spLocks/>
              </p:cNvSpPr>
              <p:nvPr/>
            </p:nvSpPr>
            <p:spPr bwMode="auto">
              <a:xfrm>
                <a:off x="2858" y="1626"/>
                <a:ext cx="98" cy="47"/>
              </a:xfrm>
              <a:custGeom>
                <a:avLst/>
                <a:gdLst>
                  <a:gd name="T0" fmla="*/ 7 w 98"/>
                  <a:gd name="T1" fmla="*/ 43 h 47"/>
                  <a:gd name="T2" fmla="*/ 0 w 98"/>
                  <a:gd name="T3" fmla="*/ 39 h 47"/>
                  <a:gd name="T4" fmla="*/ 2 w 98"/>
                  <a:gd name="T5" fmla="*/ 33 h 47"/>
                  <a:gd name="T6" fmla="*/ 9 w 98"/>
                  <a:gd name="T7" fmla="*/ 31 h 47"/>
                  <a:gd name="T8" fmla="*/ 18 w 98"/>
                  <a:gd name="T9" fmla="*/ 27 h 47"/>
                  <a:gd name="T10" fmla="*/ 25 w 98"/>
                  <a:gd name="T11" fmla="*/ 24 h 47"/>
                  <a:gd name="T12" fmla="*/ 33 w 98"/>
                  <a:gd name="T13" fmla="*/ 27 h 47"/>
                  <a:gd name="T14" fmla="*/ 40 w 98"/>
                  <a:gd name="T15" fmla="*/ 29 h 47"/>
                  <a:gd name="T16" fmla="*/ 40 w 98"/>
                  <a:gd name="T17" fmla="*/ 22 h 47"/>
                  <a:gd name="T18" fmla="*/ 36 w 98"/>
                  <a:gd name="T19" fmla="*/ 18 h 47"/>
                  <a:gd name="T20" fmla="*/ 45 w 98"/>
                  <a:gd name="T21" fmla="*/ 14 h 47"/>
                  <a:gd name="T22" fmla="*/ 47 w 98"/>
                  <a:gd name="T23" fmla="*/ 8 h 47"/>
                  <a:gd name="T24" fmla="*/ 51 w 98"/>
                  <a:gd name="T25" fmla="*/ 4 h 47"/>
                  <a:gd name="T26" fmla="*/ 60 w 98"/>
                  <a:gd name="T27" fmla="*/ 8 h 47"/>
                  <a:gd name="T28" fmla="*/ 65 w 98"/>
                  <a:gd name="T29" fmla="*/ 2 h 47"/>
                  <a:gd name="T30" fmla="*/ 69 w 98"/>
                  <a:gd name="T31" fmla="*/ 0 h 47"/>
                  <a:gd name="T32" fmla="*/ 76 w 98"/>
                  <a:gd name="T33" fmla="*/ 2 h 47"/>
                  <a:gd name="T34" fmla="*/ 85 w 98"/>
                  <a:gd name="T35" fmla="*/ 6 h 47"/>
                  <a:gd name="T36" fmla="*/ 94 w 98"/>
                  <a:gd name="T37" fmla="*/ 8 h 47"/>
                  <a:gd name="T38" fmla="*/ 96 w 98"/>
                  <a:gd name="T39" fmla="*/ 12 h 47"/>
                  <a:gd name="T40" fmla="*/ 96 w 98"/>
                  <a:gd name="T41" fmla="*/ 18 h 47"/>
                  <a:gd name="T42" fmla="*/ 96 w 98"/>
                  <a:gd name="T43" fmla="*/ 22 h 47"/>
                  <a:gd name="T44" fmla="*/ 94 w 98"/>
                  <a:gd name="T45" fmla="*/ 31 h 47"/>
                  <a:gd name="T46" fmla="*/ 89 w 98"/>
                  <a:gd name="T47" fmla="*/ 31 h 47"/>
                  <a:gd name="T48" fmla="*/ 87 w 98"/>
                  <a:gd name="T49" fmla="*/ 35 h 47"/>
                  <a:gd name="T50" fmla="*/ 78 w 98"/>
                  <a:gd name="T51" fmla="*/ 39 h 47"/>
                  <a:gd name="T52" fmla="*/ 69 w 98"/>
                  <a:gd name="T53" fmla="*/ 39 h 47"/>
                  <a:gd name="T54" fmla="*/ 62 w 98"/>
                  <a:gd name="T55" fmla="*/ 43 h 47"/>
                  <a:gd name="T56" fmla="*/ 51 w 98"/>
                  <a:gd name="T57" fmla="*/ 43 h 47"/>
                  <a:gd name="T58" fmla="*/ 49 w 98"/>
                  <a:gd name="T59" fmla="*/ 47 h 47"/>
                  <a:gd name="T60" fmla="*/ 45 w 98"/>
                  <a:gd name="T61" fmla="*/ 47 h 47"/>
                  <a:gd name="T62" fmla="*/ 31 w 98"/>
                  <a:gd name="T63" fmla="*/ 47 h 47"/>
                  <a:gd name="T64" fmla="*/ 27 w 98"/>
                  <a:gd name="T65" fmla="*/ 47 h 47"/>
                  <a:gd name="T66" fmla="*/ 25 w 98"/>
                  <a:gd name="T67" fmla="*/ 45 h 47"/>
                  <a:gd name="T68" fmla="*/ 18 w 98"/>
                  <a:gd name="T69" fmla="*/ 43 h 47"/>
                  <a:gd name="T70" fmla="*/ 13 w 98"/>
                  <a:gd name="T71" fmla="*/ 43 h 47"/>
                  <a:gd name="T72" fmla="*/ 11 w 98"/>
                  <a:gd name="T73"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47">
                    <a:moveTo>
                      <a:pt x="7" y="43"/>
                    </a:moveTo>
                    <a:lnTo>
                      <a:pt x="7" y="43"/>
                    </a:lnTo>
                    <a:lnTo>
                      <a:pt x="5" y="41"/>
                    </a:lnTo>
                    <a:lnTo>
                      <a:pt x="0" y="39"/>
                    </a:lnTo>
                    <a:lnTo>
                      <a:pt x="2" y="37"/>
                    </a:lnTo>
                    <a:lnTo>
                      <a:pt x="2" y="33"/>
                    </a:lnTo>
                    <a:lnTo>
                      <a:pt x="5" y="31"/>
                    </a:lnTo>
                    <a:lnTo>
                      <a:pt x="9" y="31"/>
                    </a:lnTo>
                    <a:lnTo>
                      <a:pt x="16" y="29"/>
                    </a:lnTo>
                    <a:lnTo>
                      <a:pt x="18" y="27"/>
                    </a:lnTo>
                    <a:lnTo>
                      <a:pt x="20" y="24"/>
                    </a:lnTo>
                    <a:lnTo>
                      <a:pt x="25" y="24"/>
                    </a:lnTo>
                    <a:lnTo>
                      <a:pt x="31" y="24"/>
                    </a:lnTo>
                    <a:lnTo>
                      <a:pt x="33" y="27"/>
                    </a:lnTo>
                    <a:lnTo>
                      <a:pt x="36" y="29"/>
                    </a:lnTo>
                    <a:lnTo>
                      <a:pt x="40" y="29"/>
                    </a:lnTo>
                    <a:lnTo>
                      <a:pt x="40" y="24"/>
                    </a:lnTo>
                    <a:lnTo>
                      <a:pt x="40" y="22"/>
                    </a:lnTo>
                    <a:lnTo>
                      <a:pt x="38" y="20"/>
                    </a:lnTo>
                    <a:lnTo>
                      <a:pt x="36" y="18"/>
                    </a:lnTo>
                    <a:lnTo>
                      <a:pt x="40" y="16"/>
                    </a:lnTo>
                    <a:lnTo>
                      <a:pt x="45" y="14"/>
                    </a:lnTo>
                    <a:lnTo>
                      <a:pt x="45" y="10"/>
                    </a:lnTo>
                    <a:lnTo>
                      <a:pt x="47" y="8"/>
                    </a:lnTo>
                    <a:lnTo>
                      <a:pt x="49" y="6"/>
                    </a:lnTo>
                    <a:lnTo>
                      <a:pt x="51" y="4"/>
                    </a:lnTo>
                    <a:lnTo>
                      <a:pt x="56" y="8"/>
                    </a:lnTo>
                    <a:lnTo>
                      <a:pt x="60" y="8"/>
                    </a:lnTo>
                    <a:lnTo>
                      <a:pt x="62" y="8"/>
                    </a:lnTo>
                    <a:lnTo>
                      <a:pt x="65" y="2"/>
                    </a:lnTo>
                    <a:lnTo>
                      <a:pt x="67" y="0"/>
                    </a:lnTo>
                    <a:lnTo>
                      <a:pt x="69" y="0"/>
                    </a:lnTo>
                    <a:lnTo>
                      <a:pt x="74" y="0"/>
                    </a:lnTo>
                    <a:lnTo>
                      <a:pt x="76" y="2"/>
                    </a:lnTo>
                    <a:lnTo>
                      <a:pt x="80" y="4"/>
                    </a:lnTo>
                    <a:lnTo>
                      <a:pt x="85" y="6"/>
                    </a:lnTo>
                    <a:lnTo>
                      <a:pt x="96" y="4"/>
                    </a:lnTo>
                    <a:lnTo>
                      <a:pt x="94" y="8"/>
                    </a:lnTo>
                    <a:lnTo>
                      <a:pt x="94" y="10"/>
                    </a:lnTo>
                    <a:lnTo>
                      <a:pt x="96" y="12"/>
                    </a:lnTo>
                    <a:lnTo>
                      <a:pt x="98" y="18"/>
                    </a:lnTo>
                    <a:lnTo>
                      <a:pt x="96" y="18"/>
                    </a:lnTo>
                    <a:lnTo>
                      <a:pt x="96" y="20"/>
                    </a:lnTo>
                    <a:lnTo>
                      <a:pt x="96" y="22"/>
                    </a:lnTo>
                    <a:lnTo>
                      <a:pt x="96" y="29"/>
                    </a:lnTo>
                    <a:lnTo>
                      <a:pt x="94" y="31"/>
                    </a:lnTo>
                    <a:lnTo>
                      <a:pt x="91" y="31"/>
                    </a:lnTo>
                    <a:lnTo>
                      <a:pt x="89" y="31"/>
                    </a:lnTo>
                    <a:lnTo>
                      <a:pt x="89" y="33"/>
                    </a:lnTo>
                    <a:lnTo>
                      <a:pt x="87" y="35"/>
                    </a:lnTo>
                    <a:lnTo>
                      <a:pt x="82" y="39"/>
                    </a:lnTo>
                    <a:lnTo>
                      <a:pt x="78" y="39"/>
                    </a:lnTo>
                    <a:lnTo>
                      <a:pt x="74" y="37"/>
                    </a:lnTo>
                    <a:lnTo>
                      <a:pt x="69" y="39"/>
                    </a:lnTo>
                    <a:lnTo>
                      <a:pt x="67" y="41"/>
                    </a:lnTo>
                    <a:lnTo>
                      <a:pt x="62" y="43"/>
                    </a:lnTo>
                    <a:lnTo>
                      <a:pt x="56" y="43"/>
                    </a:lnTo>
                    <a:lnTo>
                      <a:pt x="51" y="43"/>
                    </a:lnTo>
                    <a:lnTo>
                      <a:pt x="51" y="45"/>
                    </a:lnTo>
                    <a:lnTo>
                      <a:pt x="49" y="47"/>
                    </a:lnTo>
                    <a:lnTo>
                      <a:pt x="47" y="47"/>
                    </a:lnTo>
                    <a:lnTo>
                      <a:pt x="45" y="47"/>
                    </a:lnTo>
                    <a:lnTo>
                      <a:pt x="36" y="47"/>
                    </a:lnTo>
                    <a:lnTo>
                      <a:pt x="31" y="47"/>
                    </a:lnTo>
                    <a:lnTo>
                      <a:pt x="29" y="47"/>
                    </a:lnTo>
                    <a:lnTo>
                      <a:pt x="27" y="47"/>
                    </a:lnTo>
                    <a:lnTo>
                      <a:pt x="27" y="45"/>
                    </a:lnTo>
                    <a:lnTo>
                      <a:pt x="25" y="45"/>
                    </a:lnTo>
                    <a:lnTo>
                      <a:pt x="20" y="45"/>
                    </a:lnTo>
                    <a:lnTo>
                      <a:pt x="18" y="43"/>
                    </a:lnTo>
                    <a:lnTo>
                      <a:pt x="13" y="41"/>
                    </a:lnTo>
                    <a:lnTo>
                      <a:pt x="13" y="43"/>
                    </a:lnTo>
                    <a:lnTo>
                      <a:pt x="13" y="45"/>
                    </a:lnTo>
                    <a:lnTo>
                      <a:pt x="11" y="45"/>
                    </a:lnTo>
                    <a:lnTo>
                      <a:pt x="7" y="4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4" name="Group 1236"/>
            <p:cNvGrpSpPr>
              <a:grpSpLocks/>
            </p:cNvGrpSpPr>
            <p:nvPr/>
          </p:nvGrpSpPr>
          <p:grpSpPr bwMode="auto">
            <a:xfrm>
              <a:off x="3326" y="1767"/>
              <a:ext cx="49" cy="41"/>
              <a:chOff x="3326" y="1767"/>
              <a:chExt cx="49" cy="41"/>
            </a:xfrm>
            <a:grpFill/>
          </p:grpSpPr>
          <p:sp>
            <p:nvSpPr>
              <p:cNvPr id="2650" name="Freeform 1233"/>
              <p:cNvSpPr>
                <a:spLocks noEditPoints="1"/>
              </p:cNvSpPr>
              <p:nvPr/>
            </p:nvSpPr>
            <p:spPr bwMode="auto">
              <a:xfrm>
                <a:off x="3326" y="1767"/>
                <a:ext cx="49" cy="41"/>
              </a:xfrm>
              <a:custGeom>
                <a:avLst/>
                <a:gdLst>
                  <a:gd name="T0" fmla="*/ 3 w 49"/>
                  <a:gd name="T1" fmla="*/ 0 h 41"/>
                  <a:gd name="T2" fmla="*/ 3 w 49"/>
                  <a:gd name="T3" fmla="*/ 0 h 41"/>
                  <a:gd name="T4" fmla="*/ 5 w 49"/>
                  <a:gd name="T5" fmla="*/ 4 h 41"/>
                  <a:gd name="T6" fmla="*/ 5 w 49"/>
                  <a:gd name="T7" fmla="*/ 8 h 41"/>
                  <a:gd name="T8" fmla="*/ 5 w 49"/>
                  <a:gd name="T9" fmla="*/ 10 h 41"/>
                  <a:gd name="T10" fmla="*/ 3 w 49"/>
                  <a:gd name="T11" fmla="*/ 12 h 41"/>
                  <a:gd name="T12" fmla="*/ 0 w 49"/>
                  <a:gd name="T13" fmla="*/ 16 h 41"/>
                  <a:gd name="T14" fmla="*/ 3 w 49"/>
                  <a:gd name="T15" fmla="*/ 18 h 41"/>
                  <a:gd name="T16" fmla="*/ 7 w 49"/>
                  <a:gd name="T17" fmla="*/ 20 h 41"/>
                  <a:gd name="T18" fmla="*/ 16 w 49"/>
                  <a:gd name="T19" fmla="*/ 23 h 41"/>
                  <a:gd name="T20" fmla="*/ 19 w 49"/>
                  <a:gd name="T21" fmla="*/ 25 h 41"/>
                  <a:gd name="T22" fmla="*/ 21 w 49"/>
                  <a:gd name="T23" fmla="*/ 27 h 41"/>
                  <a:gd name="T24" fmla="*/ 21 w 49"/>
                  <a:gd name="T25" fmla="*/ 29 h 41"/>
                  <a:gd name="T26" fmla="*/ 26 w 49"/>
                  <a:gd name="T27" fmla="*/ 29 h 41"/>
                  <a:gd name="T28" fmla="*/ 30 w 49"/>
                  <a:gd name="T29" fmla="*/ 29 h 41"/>
                  <a:gd name="T30" fmla="*/ 32 w 49"/>
                  <a:gd name="T31" fmla="*/ 29 h 41"/>
                  <a:gd name="T32" fmla="*/ 37 w 49"/>
                  <a:gd name="T33" fmla="*/ 33 h 41"/>
                  <a:gd name="T34" fmla="*/ 42 w 49"/>
                  <a:gd name="T35" fmla="*/ 39 h 41"/>
                  <a:gd name="T36" fmla="*/ 42 w 49"/>
                  <a:gd name="T37" fmla="*/ 41 h 41"/>
                  <a:gd name="T38" fmla="*/ 46 w 49"/>
                  <a:gd name="T39" fmla="*/ 37 h 41"/>
                  <a:gd name="T40" fmla="*/ 49 w 49"/>
                  <a:gd name="T41" fmla="*/ 35 h 41"/>
                  <a:gd name="T42" fmla="*/ 49 w 49"/>
                  <a:gd name="T43" fmla="*/ 33 h 41"/>
                  <a:gd name="T44" fmla="*/ 49 w 49"/>
                  <a:gd name="T45" fmla="*/ 27 h 41"/>
                  <a:gd name="T46" fmla="*/ 46 w 49"/>
                  <a:gd name="T47" fmla="*/ 27 h 41"/>
                  <a:gd name="T48" fmla="*/ 44 w 49"/>
                  <a:gd name="T49" fmla="*/ 27 h 41"/>
                  <a:gd name="T50" fmla="*/ 39 w 49"/>
                  <a:gd name="T51" fmla="*/ 25 h 41"/>
                  <a:gd name="T52" fmla="*/ 37 w 49"/>
                  <a:gd name="T53" fmla="*/ 23 h 41"/>
                  <a:gd name="T54" fmla="*/ 42 w 49"/>
                  <a:gd name="T55" fmla="*/ 20 h 41"/>
                  <a:gd name="T56" fmla="*/ 37 w 49"/>
                  <a:gd name="T57" fmla="*/ 16 h 41"/>
                  <a:gd name="T58" fmla="*/ 30 w 49"/>
                  <a:gd name="T59" fmla="*/ 14 h 41"/>
                  <a:gd name="T60" fmla="*/ 35 w 49"/>
                  <a:gd name="T61" fmla="*/ 12 h 41"/>
                  <a:gd name="T62" fmla="*/ 35 w 49"/>
                  <a:gd name="T63" fmla="*/ 10 h 41"/>
                  <a:gd name="T64" fmla="*/ 35 w 49"/>
                  <a:gd name="T65" fmla="*/ 8 h 41"/>
                  <a:gd name="T66" fmla="*/ 30 w 49"/>
                  <a:gd name="T67" fmla="*/ 6 h 41"/>
                  <a:gd name="T68" fmla="*/ 30 w 49"/>
                  <a:gd name="T69" fmla="*/ 4 h 41"/>
                  <a:gd name="T70" fmla="*/ 28 w 49"/>
                  <a:gd name="T71" fmla="*/ 6 h 41"/>
                  <a:gd name="T72" fmla="*/ 26 w 49"/>
                  <a:gd name="T73" fmla="*/ 6 h 41"/>
                  <a:gd name="T74" fmla="*/ 23 w 49"/>
                  <a:gd name="T75" fmla="*/ 4 h 41"/>
                  <a:gd name="T76" fmla="*/ 23 w 49"/>
                  <a:gd name="T77" fmla="*/ 0 h 41"/>
                  <a:gd name="T78" fmla="*/ 14 w 49"/>
                  <a:gd name="T79" fmla="*/ 0 h 41"/>
                  <a:gd name="T80" fmla="*/ 3 w 49"/>
                  <a:gd name="T81" fmla="*/ 0 h 41"/>
                  <a:gd name="T82" fmla="*/ 21 w 49"/>
                  <a:gd name="T83" fmla="*/ 18 h 41"/>
                  <a:gd name="T84" fmla="*/ 21 w 49"/>
                  <a:gd name="T85" fmla="*/ 18 h 41"/>
                  <a:gd name="T86" fmla="*/ 23 w 49"/>
                  <a:gd name="T87" fmla="*/ 18 h 41"/>
                  <a:gd name="T88" fmla="*/ 26 w 49"/>
                  <a:gd name="T89" fmla="*/ 20 h 41"/>
                  <a:gd name="T90" fmla="*/ 26 w 49"/>
                  <a:gd name="T91" fmla="*/ 21 h 41"/>
                  <a:gd name="T92" fmla="*/ 21 w 49"/>
                  <a:gd name="T93" fmla="*/ 21 h 41"/>
                  <a:gd name="T94" fmla="*/ 19 w 49"/>
                  <a:gd name="T95" fmla="*/ 20 h 41"/>
                  <a:gd name="T96" fmla="*/ 16 w 49"/>
                  <a:gd name="T97" fmla="*/ 18 h 41"/>
                  <a:gd name="T98" fmla="*/ 21 w 49"/>
                  <a:gd name="T9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41">
                    <a:moveTo>
                      <a:pt x="3" y="0"/>
                    </a:moveTo>
                    <a:lnTo>
                      <a:pt x="3" y="0"/>
                    </a:lnTo>
                    <a:lnTo>
                      <a:pt x="5" y="4"/>
                    </a:lnTo>
                    <a:lnTo>
                      <a:pt x="5" y="8"/>
                    </a:lnTo>
                    <a:lnTo>
                      <a:pt x="5" y="10"/>
                    </a:lnTo>
                    <a:lnTo>
                      <a:pt x="3" y="12"/>
                    </a:lnTo>
                    <a:lnTo>
                      <a:pt x="0" y="16"/>
                    </a:lnTo>
                    <a:lnTo>
                      <a:pt x="3" y="18"/>
                    </a:lnTo>
                    <a:lnTo>
                      <a:pt x="7" y="20"/>
                    </a:lnTo>
                    <a:lnTo>
                      <a:pt x="16" y="23"/>
                    </a:lnTo>
                    <a:lnTo>
                      <a:pt x="19" y="25"/>
                    </a:lnTo>
                    <a:lnTo>
                      <a:pt x="21" y="27"/>
                    </a:lnTo>
                    <a:lnTo>
                      <a:pt x="21" y="29"/>
                    </a:lnTo>
                    <a:lnTo>
                      <a:pt x="26" y="29"/>
                    </a:lnTo>
                    <a:lnTo>
                      <a:pt x="30" y="29"/>
                    </a:lnTo>
                    <a:lnTo>
                      <a:pt x="32" y="29"/>
                    </a:lnTo>
                    <a:lnTo>
                      <a:pt x="37" y="33"/>
                    </a:lnTo>
                    <a:lnTo>
                      <a:pt x="42" y="39"/>
                    </a:lnTo>
                    <a:lnTo>
                      <a:pt x="42" y="41"/>
                    </a:lnTo>
                    <a:lnTo>
                      <a:pt x="46" y="37"/>
                    </a:lnTo>
                    <a:lnTo>
                      <a:pt x="49" y="35"/>
                    </a:lnTo>
                    <a:lnTo>
                      <a:pt x="49" y="33"/>
                    </a:lnTo>
                    <a:lnTo>
                      <a:pt x="49" y="27"/>
                    </a:lnTo>
                    <a:lnTo>
                      <a:pt x="46" y="27"/>
                    </a:lnTo>
                    <a:lnTo>
                      <a:pt x="44" y="27"/>
                    </a:lnTo>
                    <a:lnTo>
                      <a:pt x="39" y="25"/>
                    </a:lnTo>
                    <a:lnTo>
                      <a:pt x="37" y="23"/>
                    </a:lnTo>
                    <a:lnTo>
                      <a:pt x="42" y="20"/>
                    </a:lnTo>
                    <a:lnTo>
                      <a:pt x="37" y="16"/>
                    </a:lnTo>
                    <a:lnTo>
                      <a:pt x="30" y="14"/>
                    </a:lnTo>
                    <a:lnTo>
                      <a:pt x="35" y="12"/>
                    </a:lnTo>
                    <a:lnTo>
                      <a:pt x="35" y="10"/>
                    </a:lnTo>
                    <a:lnTo>
                      <a:pt x="35" y="8"/>
                    </a:lnTo>
                    <a:lnTo>
                      <a:pt x="30" y="6"/>
                    </a:lnTo>
                    <a:lnTo>
                      <a:pt x="30" y="4"/>
                    </a:lnTo>
                    <a:lnTo>
                      <a:pt x="28" y="6"/>
                    </a:lnTo>
                    <a:lnTo>
                      <a:pt x="26" y="6"/>
                    </a:lnTo>
                    <a:lnTo>
                      <a:pt x="23" y="4"/>
                    </a:lnTo>
                    <a:lnTo>
                      <a:pt x="23" y="0"/>
                    </a:lnTo>
                    <a:lnTo>
                      <a:pt x="14" y="0"/>
                    </a:lnTo>
                    <a:lnTo>
                      <a:pt x="3" y="0"/>
                    </a:lnTo>
                    <a:close/>
                    <a:moveTo>
                      <a:pt x="21" y="18"/>
                    </a:moveTo>
                    <a:lnTo>
                      <a:pt x="21" y="18"/>
                    </a:lnTo>
                    <a:lnTo>
                      <a:pt x="23" y="18"/>
                    </a:lnTo>
                    <a:lnTo>
                      <a:pt x="26" y="20"/>
                    </a:lnTo>
                    <a:lnTo>
                      <a:pt x="26" y="21"/>
                    </a:lnTo>
                    <a:lnTo>
                      <a:pt x="21" y="21"/>
                    </a:lnTo>
                    <a:lnTo>
                      <a:pt x="19" y="20"/>
                    </a:lnTo>
                    <a:lnTo>
                      <a:pt x="16" y="18"/>
                    </a:lnTo>
                    <a:lnTo>
                      <a:pt x="21"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1" name="Freeform 1234"/>
              <p:cNvSpPr>
                <a:spLocks/>
              </p:cNvSpPr>
              <p:nvPr/>
            </p:nvSpPr>
            <p:spPr bwMode="auto">
              <a:xfrm>
                <a:off x="3326" y="1767"/>
                <a:ext cx="49" cy="41"/>
              </a:xfrm>
              <a:custGeom>
                <a:avLst/>
                <a:gdLst>
                  <a:gd name="T0" fmla="*/ 3 w 49"/>
                  <a:gd name="T1" fmla="*/ 0 h 41"/>
                  <a:gd name="T2" fmla="*/ 3 w 49"/>
                  <a:gd name="T3" fmla="*/ 0 h 41"/>
                  <a:gd name="T4" fmla="*/ 5 w 49"/>
                  <a:gd name="T5" fmla="*/ 4 h 41"/>
                  <a:gd name="T6" fmla="*/ 5 w 49"/>
                  <a:gd name="T7" fmla="*/ 8 h 41"/>
                  <a:gd name="T8" fmla="*/ 5 w 49"/>
                  <a:gd name="T9" fmla="*/ 10 h 41"/>
                  <a:gd name="T10" fmla="*/ 3 w 49"/>
                  <a:gd name="T11" fmla="*/ 12 h 41"/>
                  <a:gd name="T12" fmla="*/ 0 w 49"/>
                  <a:gd name="T13" fmla="*/ 16 h 41"/>
                  <a:gd name="T14" fmla="*/ 3 w 49"/>
                  <a:gd name="T15" fmla="*/ 18 h 41"/>
                  <a:gd name="T16" fmla="*/ 7 w 49"/>
                  <a:gd name="T17" fmla="*/ 20 h 41"/>
                  <a:gd name="T18" fmla="*/ 16 w 49"/>
                  <a:gd name="T19" fmla="*/ 23 h 41"/>
                  <a:gd name="T20" fmla="*/ 19 w 49"/>
                  <a:gd name="T21" fmla="*/ 25 h 41"/>
                  <a:gd name="T22" fmla="*/ 21 w 49"/>
                  <a:gd name="T23" fmla="*/ 27 h 41"/>
                  <a:gd name="T24" fmla="*/ 21 w 49"/>
                  <a:gd name="T25" fmla="*/ 29 h 41"/>
                  <a:gd name="T26" fmla="*/ 26 w 49"/>
                  <a:gd name="T27" fmla="*/ 29 h 41"/>
                  <a:gd name="T28" fmla="*/ 30 w 49"/>
                  <a:gd name="T29" fmla="*/ 29 h 41"/>
                  <a:gd name="T30" fmla="*/ 32 w 49"/>
                  <a:gd name="T31" fmla="*/ 29 h 41"/>
                  <a:gd name="T32" fmla="*/ 37 w 49"/>
                  <a:gd name="T33" fmla="*/ 33 h 41"/>
                  <a:gd name="T34" fmla="*/ 42 w 49"/>
                  <a:gd name="T35" fmla="*/ 39 h 41"/>
                  <a:gd name="T36" fmla="*/ 42 w 49"/>
                  <a:gd name="T37" fmla="*/ 41 h 41"/>
                  <a:gd name="T38" fmla="*/ 46 w 49"/>
                  <a:gd name="T39" fmla="*/ 37 h 41"/>
                  <a:gd name="T40" fmla="*/ 49 w 49"/>
                  <a:gd name="T41" fmla="*/ 35 h 41"/>
                  <a:gd name="T42" fmla="*/ 49 w 49"/>
                  <a:gd name="T43" fmla="*/ 33 h 41"/>
                  <a:gd name="T44" fmla="*/ 49 w 49"/>
                  <a:gd name="T45" fmla="*/ 27 h 41"/>
                  <a:gd name="T46" fmla="*/ 46 w 49"/>
                  <a:gd name="T47" fmla="*/ 27 h 41"/>
                  <a:gd name="T48" fmla="*/ 44 w 49"/>
                  <a:gd name="T49" fmla="*/ 27 h 41"/>
                  <a:gd name="T50" fmla="*/ 39 w 49"/>
                  <a:gd name="T51" fmla="*/ 25 h 41"/>
                  <a:gd name="T52" fmla="*/ 37 w 49"/>
                  <a:gd name="T53" fmla="*/ 23 h 41"/>
                  <a:gd name="T54" fmla="*/ 42 w 49"/>
                  <a:gd name="T55" fmla="*/ 20 h 41"/>
                  <a:gd name="T56" fmla="*/ 37 w 49"/>
                  <a:gd name="T57" fmla="*/ 16 h 41"/>
                  <a:gd name="T58" fmla="*/ 30 w 49"/>
                  <a:gd name="T59" fmla="*/ 14 h 41"/>
                  <a:gd name="T60" fmla="*/ 35 w 49"/>
                  <a:gd name="T61" fmla="*/ 12 h 41"/>
                  <a:gd name="T62" fmla="*/ 35 w 49"/>
                  <a:gd name="T63" fmla="*/ 10 h 41"/>
                  <a:gd name="T64" fmla="*/ 35 w 49"/>
                  <a:gd name="T65" fmla="*/ 8 h 41"/>
                  <a:gd name="T66" fmla="*/ 30 w 49"/>
                  <a:gd name="T67" fmla="*/ 6 h 41"/>
                  <a:gd name="T68" fmla="*/ 30 w 49"/>
                  <a:gd name="T69" fmla="*/ 4 h 41"/>
                  <a:gd name="T70" fmla="*/ 28 w 49"/>
                  <a:gd name="T71" fmla="*/ 6 h 41"/>
                  <a:gd name="T72" fmla="*/ 26 w 49"/>
                  <a:gd name="T73" fmla="*/ 6 h 41"/>
                  <a:gd name="T74" fmla="*/ 23 w 49"/>
                  <a:gd name="T75" fmla="*/ 4 h 41"/>
                  <a:gd name="T76" fmla="*/ 23 w 49"/>
                  <a:gd name="T77" fmla="*/ 0 h 41"/>
                  <a:gd name="T78" fmla="*/ 14 w 49"/>
                  <a:gd name="T79" fmla="*/ 0 h 41"/>
                  <a:gd name="T80" fmla="*/ 3 w 49"/>
                  <a:gd name="T8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41">
                    <a:moveTo>
                      <a:pt x="3" y="0"/>
                    </a:moveTo>
                    <a:lnTo>
                      <a:pt x="3" y="0"/>
                    </a:lnTo>
                    <a:lnTo>
                      <a:pt x="5" y="4"/>
                    </a:lnTo>
                    <a:lnTo>
                      <a:pt x="5" y="8"/>
                    </a:lnTo>
                    <a:lnTo>
                      <a:pt x="5" y="10"/>
                    </a:lnTo>
                    <a:lnTo>
                      <a:pt x="3" y="12"/>
                    </a:lnTo>
                    <a:lnTo>
                      <a:pt x="0" y="16"/>
                    </a:lnTo>
                    <a:lnTo>
                      <a:pt x="3" y="18"/>
                    </a:lnTo>
                    <a:lnTo>
                      <a:pt x="7" y="20"/>
                    </a:lnTo>
                    <a:lnTo>
                      <a:pt x="16" y="23"/>
                    </a:lnTo>
                    <a:lnTo>
                      <a:pt x="19" y="25"/>
                    </a:lnTo>
                    <a:lnTo>
                      <a:pt x="21" y="27"/>
                    </a:lnTo>
                    <a:lnTo>
                      <a:pt x="21" y="29"/>
                    </a:lnTo>
                    <a:lnTo>
                      <a:pt x="26" y="29"/>
                    </a:lnTo>
                    <a:lnTo>
                      <a:pt x="30" y="29"/>
                    </a:lnTo>
                    <a:lnTo>
                      <a:pt x="32" y="29"/>
                    </a:lnTo>
                    <a:lnTo>
                      <a:pt x="37" y="33"/>
                    </a:lnTo>
                    <a:lnTo>
                      <a:pt x="42" y="39"/>
                    </a:lnTo>
                    <a:lnTo>
                      <a:pt x="42" y="41"/>
                    </a:lnTo>
                    <a:lnTo>
                      <a:pt x="46" y="37"/>
                    </a:lnTo>
                    <a:lnTo>
                      <a:pt x="49" y="35"/>
                    </a:lnTo>
                    <a:lnTo>
                      <a:pt x="49" y="33"/>
                    </a:lnTo>
                    <a:lnTo>
                      <a:pt x="49" y="27"/>
                    </a:lnTo>
                    <a:lnTo>
                      <a:pt x="46" y="27"/>
                    </a:lnTo>
                    <a:lnTo>
                      <a:pt x="44" y="27"/>
                    </a:lnTo>
                    <a:lnTo>
                      <a:pt x="39" y="25"/>
                    </a:lnTo>
                    <a:lnTo>
                      <a:pt x="37" y="23"/>
                    </a:lnTo>
                    <a:lnTo>
                      <a:pt x="42" y="20"/>
                    </a:lnTo>
                    <a:lnTo>
                      <a:pt x="37" y="16"/>
                    </a:lnTo>
                    <a:lnTo>
                      <a:pt x="30" y="14"/>
                    </a:lnTo>
                    <a:lnTo>
                      <a:pt x="35" y="12"/>
                    </a:lnTo>
                    <a:lnTo>
                      <a:pt x="35" y="10"/>
                    </a:lnTo>
                    <a:lnTo>
                      <a:pt x="35" y="8"/>
                    </a:lnTo>
                    <a:lnTo>
                      <a:pt x="30" y="6"/>
                    </a:lnTo>
                    <a:lnTo>
                      <a:pt x="30" y="4"/>
                    </a:lnTo>
                    <a:lnTo>
                      <a:pt x="28" y="6"/>
                    </a:lnTo>
                    <a:lnTo>
                      <a:pt x="26" y="6"/>
                    </a:lnTo>
                    <a:lnTo>
                      <a:pt x="23" y="4"/>
                    </a:lnTo>
                    <a:lnTo>
                      <a:pt x="23" y="0"/>
                    </a:lnTo>
                    <a:lnTo>
                      <a:pt x="14"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52" name="Freeform 1235"/>
              <p:cNvSpPr>
                <a:spLocks/>
              </p:cNvSpPr>
              <p:nvPr/>
            </p:nvSpPr>
            <p:spPr bwMode="auto">
              <a:xfrm>
                <a:off x="3342" y="1785"/>
                <a:ext cx="10" cy="3"/>
              </a:xfrm>
              <a:custGeom>
                <a:avLst/>
                <a:gdLst>
                  <a:gd name="T0" fmla="*/ 5 w 10"/>
                  <a:gd name="T1" fmla="*/ 0 h 3"/>
                  <a:gd name="T2" fmla="*/ 5 w 10"/>
                  <a:gd name="T3" fmla="*/ 0 h 3"/>
                  <a:gd name="T4" fmla="*/ 7 w 10"/>
                  <a:gd name="T5" fmla="*/ 0 h 3"/>
                  <a:gd name="T6" fmla="*/ 10 w 10"/>
                  <a:gd name="T7" fmla="*/ 2 h 3"/>
                  <a:gd name="T8" fmla="*/ 10 w 10"/>
                  <a:gd name="T9" fmla="*/ 3 h 3"/>
                  <a:gd name="T10" fmla="*/ 5 w 10"/>
                  <a:gd name="T11" fmla="*/ 3 h 3"/>
                  <a:gd name="T12" fmla="*/ 3 w 10"/>
                  <a:gd name="T13" fmla="*/ 2 h 3"/>
                  <a:gd name="T14" fmla="*/ 0 w 10"/>
                  <a:gd name="T15" fmla="*/ 0 h 3"/>
                  <a:gd name="T16" fmla="*/ 5 w 10"/>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5" y="0"/>
                    </a:moveTo>
                    <a:lnTo>
                      <a:pt x="5" y="0"/>
                    </a:lnTo>
                    <a:lnTo>
                      <a:pt x="7" y="0"/>
                    </a:lnTo>
                    <a:lnTo>
                      <a:pt x="10" y="2"/>
                    </a:lnTo>
                    <a:lnTo>
                      <a:pt x="10" y="3"/>
                    </a:lnTo>
                    <a:lnTo>
                      <a:pt x="5" y="3"/>
                    </a:lnTo>
                    <a:lnTo>
                      <a:pt x="3" y="2"/>
                    </a:lnTo>
                    <a:lnTo>
                      <a:pt x="0"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5" name="Group 1240"/>
            <p:cNvGrpSpPr>
              <a:grpSpLocks/>
            </p:cNvGrpSpPr>
            <p:nvPr/>
          </p:nvGrpSpPr>
          <p:grpSpPr bwMode="auto">
            <a:xfrm>
              <a:off x="2879" y="2489"/>
              <a:ext cx="180" cy="216"/>
              <a:chOff x="2879" y="2489"/>
              <a:chExt cx="180" cy="216"/>
            </a:xfrm>
            <a:grpFill/>
          </p:grpSpPr>
          <p:sp>
            <p:nvSpPr>
              <p:cNvPr id="2647" name="Freeform 1237"/>
              <p:cNvSpPr>
                <a:spLocks noEditPoints="1"/>
              </p:cNvSpPr>
              <p:nvPr/>
            </p:nvSpPr>
            <p:spPr bwMode="auto">
              <a:xfrm>
                <a:off x="2879" y="2489"/>
                <a:ext cx="180" cy="216"/>
              </a:xfrm>
              <a:custGeom>
                <a:avLst/>
                <a:gdLst>
                  <a:gd name="T0" fmla="*/ 18 w 180"/>
                  <a:gd name="T1" fmla="*/ 12 h 216"/>
                  <a:gd name="T2" fmla="*/ 20 w 180"/>
                  <a:gd name="T3" fmla="*/ 2 h 216"/>
                  <a:gd name="T4" fmla="*/ 15 w 180"/>
                  <a:gd name="T5" fmla="*/ 4 h 216"/>
                  <a:gd name="T6" fmla="*/ 4 w 180"/>
                  <a:gd name="T7" fmla="*/ 6 h 216"/>
                  <a:gd name="T8" fmla="*/ 6 w 180"/>
                  <a:gd name="T9" fmla="*/ 18 h 216"/>
                  <a:gd name="T10" fmla="*/ 15 w 180"/>
                  <a:gd name="T11" fmla="*/ 32 h 216"/>
                  <a:gd name="T12" fmla="*/ 38 w 180"/>
                  <a:gd name="T13" fmla="*/ 24 h 216"/>
                  <a:gd name="T14" fmla="*/ 86 w 180"/>
                  <a:gd name="T15" fmla="*/ 34 h 216"/>
                  <a:gd name="T16" fmla="*/ 89 w 180"/>
                  <a:gd name="T17" fmla="*/ 45 h 216"/>
                  <a:gd name="T18" fmla="*/ 93 w 180"/>
                  <a:gd name="T19" fmla="*/ 57 h 216"/>
                  <a:gd name="T20" fmla="*/ 104 w 180"/>
                  <a:gd name="T21" fmla="*/ 57 h 216"/>
                  <a:gd name="T22" fmla="*/ 111 w 180"/>
                  <a:gd name="T23" fmla="*/ 55 h 216"/>
                  <a:gd name="T24" fmla="*/ 115 w 180"/>
                  <a:gd name="T25" fmla="*/ 53 h 216"/>
                  <a:gd name="T26" fmla="*/ 118 w 180"/>
                  <a:gd name="T27" fmla="*/ 43 h 216"/>
                  <a:gd name="T28" fmla="*/ 131 w 180"/>
                  <a:gd name="T29" fmla="*/ 43 h 216"/>
                  <a:gd name="T30" fmla="*/ 138 w 180"/>
                  <a:gd name="T31" fmla="*/ 47 h 216"/>
                  <a:gd name="T32" fmla="*/ 144 w 180"/>
                  <a:gd name="T33" fmla="*/ 55 h 216"/>
                  <a:gd name="T34" fmla="*/ 146 w 180"/>
                  <a:gd name="T35" fmla="*/ 61 h 216"/>
                  <a:gd name="T36" fmla="*/ 146 w 180"/>
                  <a:gd name="T37" fmla="*/ 71 h 216"/>
                  <a:gd name="T38" fmla="*/ 151 w 180"/>
                  <a:gd name="T39" fmla="*/ 81 h 216"/>
                  <a:gd name="T40" fmla="*/ 153 w 180"/>
                  <a:gd name="T41" fmla="*/ 91 h 216"/>
                  <a:gd name="T42" fmla="*/ 153 w 180"/>
                  <a:gd name="T43" fmla="*/ 100 h 216"/>
                  <a:gd name="T44" fmla="*/ 162 w 180"/>
                  <a:gd name="T45" fmla="*/ 106 h 216"/>
                  <a:gd name="T46" fmla="*/ 177 w 180"/>
                  <a:gd name="T47" fmla="*/ 104 h 216"/>
                  <a:gd name="T48" fmla="*/ 177 w 180"/>
                  <a:gd name="T49" fmla="*/ 122 h 216"/>
                  <a:gd name="T50" fmla="*/ 146 w 180"/>
                  <a:gd name="T51" fmla="*/ 132 h 216"/>
                  <a:gd name="T52" fmla="*/ 151 w 180"/>
                  <a:gd name="T53" fmla="*/ 193 h 216"/>
                  <a:gd name="T54" fmla="*/ 160 w 180"/>
                  <a:gd name="T55" fmla="*/ 206 h 216"/>
                  <a:gd name="T56" fmla="*/ 166 w 180"/>
                  <a:gd name="T57" fmla="*/ 212 h 216"/>
                  <a:gd name="T58" fmla="*/ 129 w 180"/>
                  <a:gd name="T59" fmla="*/ 216 h 216"/>
                  <a:gd name="T60" fmla="*/ 115 w 180"/>
                  <a:gd name="T61" fmla="*/ 214 h 216"/>
                  <a:gd name="T62" fmla="*/ 109 w 180"/>
                  <a:gd name="T63" fmla="*/ 212 h 216"/>
                  <a:gd name="T64" fmla="*/ 100 w 180"/>
                  <a:gd name="T65" fmla="*/ 210 h 216"/>
                  <a:gd name="T66" fmla="*/ 93 w 180"/>
                  <a:gd name="T67" fmla="*/ 204 h 216"/>
                  <a:gd name="T68" fmla="*/ 24 w 180"/>
                  <a:gd name="T69" fmla="*/ 201 h 216"/>
                  <a:gd name="T70" fmla="*/ 20 w 180"/>
                  <a:gd name="T71" fmla="*/ 204 h 216"/>
                  <a:gd name="T72" fmla="*/ 0 w 180"/>
                  <a:gd name="T73" fmla="*/ 204 h 216"/>
                  <a:gd name="T74" fmla="*/ 11 w 180"/>
                  <a:gd name="T75" fmla="*/ 165 h 216"/>
                  <a:gd name="T76" fmla="*/ 11 w 180"/>
                  <a:gd name="T77" fmla="*/ 150 h 216"/>
                  <a:gd name="T78" fmla="*/ 20 w 180"/>
                  <a:gd name="T79" fmla="*/ 142 h 216"/>
                  <a:gd name="T80" fmla="*/ 24 w 180"/>
                  <a:gd name="T81" fmla="*/ 132 h 216"/>
                  <a:gd name="T82" fmla="*/ 31 w 180"/>
                  <a:gd name="T83" fmla="*/ 112 h 216"/>
                  <a:gd name="T84" fmla="*/ 22 w 180"/>
                  <a:gd name="T85" fmla="*/ 89 h 216"/>
                  <a:gd name="T86" fmla="*/ 26 w 180"/>
                  <a:gd name="T87" fmla="*/ 69 h 216"/>
                  <a:gd name="T88" fmla="*/ 22 w 180"/>
                  <a:gd name="T89" fmla="*/ 53 h 216"/>
                  <a:gd name="T90" fmla="*/ 11 w 180"/>
                  <a:gd name="T91" fmla="*/ 3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216">
                    <a:moveTo>
                      <a:pt x="6" y="18"/>
                    </a:moveTo>
                    <a:lnTo>
                      <a:pt x="18" y="14"/>
                    </a:lnTo>
                    <a:lnTo>
                      <a:pt x="18" y="12"/>
                    </a:lnTo>
                    <a:lnTo>
                      <a:pt x="18" y="10"/>
                    </a:lnTo>
                    <a:lnTo>
                      <a:pt x="22" y="4"/>
                    </a:lnTo>
                    <a:lnTo>
                      <a:pt x="20" y="2"/>
                    </a:lnTo>
                    <a:lnTo>
                      <a:pt x="18" y="0"/>
                    </a:lnTo>
                    <a:lnTo>
                      <a:pt x="15" y="2"/>
                    </a:lnTo>
                    <a:lnTo>
                      <a:pt x="15" y="4"/>
                    </a:lnTo>
                    <a:lnTo>
                      <a:pt x="13" y="4"/>
                    </a:lnTo>
                    <a:lnTo>
                      <a:pt x="9" y="6"/>
                    </a:lnTo>
                    <a:lnTo>
                      <a:pt x="4" y="6"/>
                    </a:lnTo>
                    <a:lnTo>
                      <a:pt x="2" y="8"/>
                    </a:lnTo>
                    <a:lnTo>
                      <a:pt x="6" y="16"/>
                    </a:lnTo>
                    <a:lnTo>
                      <a:pt x="6" y="18"/>
                    </a:lnTo>
                    <a:close/>
                    <a:moveTo>
                      <a:pt x="11" y="34"/>
                    </a:moveTo>
                    <a:lnTo>
                      <a:pt x="11" y="34"/>
                    </a:lnTo>
                    <a:lnTo>
                      <a:pt x="15" y="32"/>
                    </a:lnTo>
                    <a:lnTo>
                      <a:pt x="24" y="28"/>
                    </a:lnTo>
                    <a:lnTo>
                      <a:pt x="29" y="24"/>
                    </a:lnTo>
                    <a:lnTo>
                      <a:pt x="38" y="24"/>
                    </a:lnTo>
                    <a:lnTo>
                      <a:pt x="55" y="26"/>
                    </a:lnTo>
                    <a:lnTo>
                      <a:pt x="84" y="24"/>
                    </a:lnTo>
                    <a:lnTo>
                      <a:pt x="86" y="34"/>
                    </a:lnTo>
                    <a:lnTo>
                      <a:pt x="86" y="36"/>
                    </a:lnTo>
                    <a:lnTo>
                      <a:pt x="86" y="39"/>
                    </a:lnTo>
                    <a:lnTo>
                      <a:pt x="89" y="45"/>
                    </a:lnTo>
                    <a:lnTo>
                      <a:pt x="89" y="49"/>
                    </a:lnTo>
                    <a:lnTo>
                      <a:pt x="91" y="53"/>
                    </a:lnTo>
                    <a:lnTo>
                      <a:pt x="93" y="57"/>
                    </a:lnTo>
                    <a:lnTo>
                      <a:pt x="98" y="59"/>
                    </a:lnTo>
                    <a:lnTo>
                      <a:pt x="102" y="59"/>
                    </a:lnTo>
                    <a:lnTo>
                      <a:pt x="104" y="57"/>
                    </a:lnTo>
                    <a:lnTo>
                      <a:pt x="106" y="55"/>
                    </a:lnTo>
                    <a:lnTo>
                      <a:pt x="109" y="55"/>
                    </a:lnTo>
                    <a:lnTo>
                      <a:pt x="111" y="55"/>
                    </a:lnTo>
                    <a:lnTo>
                      <a:pt x="113" y="55"/>
                    </a:lnTo>
                    <a:lnTo>
                      <a:pt x="115" y="55"/>
                    </a:lnTo>
                    <a:lnTo>
                      <a:pt x="115" y="53"/>
                    </a:lnTo>
                    <a:lnTo>
                      <a:pt x="113" y="49"/>
                    </a:lnTo>
                    <a:lnTo>
                      <a:pt x="115" y="43"/>
                    </a:lnTo>
                    <a:lnTo>
                      <a:pt x="118" y="43"/>
                    </a:lnTo>
                    <a:lnTo>
                      <a:pt x="124" y="43"/>
                    </a:lnTo>
                    <a:lnTo>
                      <a:pt x="129" y="43"/>
                    </a:lnTo>
                    <a:lnTo>
                      <a:pt x="131" y="43"/>
                    </a:lnTo>
                    <a:lnTo>
                      <a:pt x="131" y="45"/>
                    </a:lnTo>
                    <a:lnTo>
                      <a:pt x="131" y="47"/>
                    </a:lnTo>
                    <a:lnTo>
                      <a:pt x="138" y="47"/>
                    </a:lnTo>
                    <a:lnTo>
                      <a:pt x="142" y="47"/>
                    </a:lnTo>
                    <a:lnTo>
                      <a:pt x="144" y="51"/>
                    </a:lnTo>
                    <a:lnTo>
                      <a:pt x="144" y="55"/>
                    </a:lnTo>
                    <a:lnTo>
                      <a:pt x="144" y="57"/>
                    </a:lnTo>
                    <a:lnTo>
                      <a:pt x="146" y="59"/>
                    </a:lnTo>
                    <a:lnTo>
                      <a:pt x="146" y="61"/>
                    </a:lnTo>
                    <a:lnTo>
                      <a:pt x="146" y="63"/>
                    </a:lnTo>
                    <a:lnTo>
                      <a:pt x="146" y="67"/>
                    </a:lnTo>
                    <a:lnTo>
                      <a:pt x="146" y="71"/>
                    </a:lnTo>
                    <a:lnTo>
                      <a:pt x="149" y="75"/>
                    </a:lnTo>
                    <a:lnTo>
                      <a:pt x="151" y="79"/>
                    </a:lnTo>
                    <a:lnTo>
                      <a:pt x="151" y="81"/>
                    </a:lnTo>
                    <a:lnTo>
                      <a:pt x="151" y="83"/>
                    </a:lnTo>
                    <a:lnTo>
                      <a:pt x="153" y="87"/>
                    </a:lnTo>
                    <a:lnTo>
                      <a:pt x="153" y="91"/>
                    </a:lnTo>
                    <a:lnTo>
                      <a:pt x="153" y="93"/>
                    </a:lnTo>
                    <a:lnTo>
                      <a:pt x="153" y="97"/>
                    </a:lnTo>
                    <a:lnTo>
                      <a:pt x="153" y="100"/>
                    </a:lnTo>
                    <a:lnTo>
                      <a:pt x="155" y="104"/>
                    </a:lnTo>
                    <a:lnTo>
                      <a:pt x="160" y="106"/>
                    </a:lnTo>
                    <a:lnTo>
                      <a:pt x="162" y="106"/>
                    </a:lnTo>
                    <a:lnTo>
                      <a:pt x="164" y="104"/>
                    </a:lnTo>
                    <a:lnTo>
                      <a:pt x="169" y="104"/>
                    </a:lnTo>
                    <a:lnTo>
                      <a:pt x="177" y="104"/>
                    </a:lnTo>
                    <a:lnTo>
                      <a:pt x="180" y="114"/>
                    </a:lnTo>
                    <a:lnTo>
                      <a:pt x="177" y="118"/>
                    </a:lnTo>
                    <a:lnTo>
                      <a:pt x="177" y="122"/>
                    </a:lnTo>
                    <a:lnTo>
                      <a:pt x="177" y="128"/>
                    </a:lnTo>
                    <a:lnTo>
                      <a:pt x="177" y="132"/>
                    </a:lnTo>
                    <a:lnTo>
                      <a:pt x="146" y="132"/>
                    </a:lnTo>
                    <a:lnTo>
                      <a:pt x="146" y="187"/>
                    </a:lnTo>
                    <a:lnTo>
                      <a:pt x="149" y="189"/>
                    </a:lnTo>
                    <a:lnTo>
                      <a:pt x="151" y="193"/>
                    </a:lnTo>
                    <a:lnTo>
                      <a:pt x="151" y="199"/>
                    </a:lnTo>
                    <a:lnTo>
                      <a:pt x="158" y="203"/>
                    </a:lnTo>
                    <a:lnTo>
                      <a:pt x="160" y="206"/>
                    </a:lnTo>
                    <a:lnTo>
                      <a:pt x="162" y="208"/>
                    </a:lnTo>
                    <a:lnTo>
                      <a:pt x="162" y="212"/>
                    </a:lnTo>
                    <a:lnTo>
                      <a:pt x="166" y="212"/>
                    </a:lnTo>
                    <a:lnTo>
                      <a:pt x="162" y="212"/>
                    </a:lnTo>
                    <a:lnTo>
                      <a:pt x="133" y="216"/>
                    </a:lnTo>
                    <a:lnTo>
                      <a:pt x="129" y="216"/>
                    </a:lnTo>
                    <a:lnTo>
                      <a:pt x="122" y="214"/>
                    </a:lnTo>
                    <a:lnTo>
                      <a:pt x="120" y="214"/>
                    </a:lnTo>
                    <a:lnTo>
                      <a:pt x="115" y="214"/>
                    </a:lnTo>
                    <a:lnTo>
                      <a:pt x="113" y="214"/>
                    </a:lnTo>
                    <a:lnTo>
                      <a:pt x="111" y="214"/>
                    </a:lnTo>
                    <a:lnTo>
                      <a:pt x="109" y="212"/>
                    </a:lnTo>
                    <a:lnTo>
                      <a:pt x="106" y="212"/>
                    </a:lnTo>
                    <a:lnTo>
                      <a:pt x="102" y="212"/>
                    </a:lnTo>
                    <a:lnTo>
                      <a:pt x="100" y="210"/>
                    </a:lnTo>
                    <a:lnTo>
                      <a:pt x="98" y="208"/>
                    </a:lnTo>
                    <a:lnTo>
                      <a:pt x="95" y="206"/>
                    </a:lnTo>
                    <a:lnTo>
                      <a:pt x="93" y="204"/>
                    </a:lnTo>
                    <a:lnTo>
                      <a:pt x="31" y="203"/>
                    </a:lnTo>
                    <a:lnTo>
                      <a:pt x="29" y="201"/>
                    </a:lnTo>
                    <a:lnTo>
                      <a:pt x="24" y="201"/>
                    </a:lnTo>
                    <a:lnTo>
                      <a:pt x="22" y="201"/>
                    </a:lnTo>
                    <a:lnTo>
                      <a:pt x="20" y="203"/>
                    </a:lnTo>
                    <a:lnTo>
                      <a:pt x="20" y="204"/>
                    </a:lnTo>
                    <a:lnTo>
                      <a:pt x="15" y="204"/>
                    </a:lnTo>
                    <a:lnTo>
                      <a:pt x="6" y="203"/>
                    </a:lnTo>
                    <a:lnTo>
                      <a:pt x="0" y="204"/>
                    </a:lnTo>
                    <a:lnTo>
                      <a:pt x="0" y="179"/>
                    </a:lnTo>
                    <a:lnTo>
                      <a:pt x="6" y="171"/>
                    </a:lnTo>
                    <a:lnTo>
                      <a:pt x="11" y="165"/>
                    </a:lnTo>
                    <a:lnTo>
                      <a:pt x="13" y="159"/>
                    </a:lnTo>
                    <a:lnTo>
                      <a:pt x="11" y="153"/>
                    </a:lnTo>
                    <a:lnTo>
                      <a:pt x="11" y="150"/>
                    </a:lnTo>
                    <a:lnTo>
                      <a:pt x="13" y="144"/>
                    </a:lnTo>
                    <a:lnTo>
                      <a:pt x="15" y="144"/>
                    </a:lnTo>
                    <a:lnTo>
                      <a:pt x="20" y="142"/>
                    </a:lnTo>
                    <a:lnTo>
                      <a:pt x="20" y="140"/>
                    </a:lnTo>
                    <a:lnTo>
                      <a:pt x="20" y="136"/>
                    </a:lnTo>
                    <a:lnTo>
                      <a:pt x="24" y="132"/>
                    </a:lnTo>
                    <a:lnTo>
                      <a:pt x="29" y="126"/>
                    </a:lnTo>
                    <a:lnTo>
                      <a:pt x="31" y="120"/>
                    </a:lnTo>
                    <a:lnTo>
                      <a:pt x="31" y="112"/>
                    </a:lnTo>
                    <a:lnTo>
                      <a:pt x="26" y="97"/>
                    </a:lnTo>
                    <a:lnTo>
                      <a:pt x="22" y="95"/>
                    </a:lnTo>
                    <a:lnTo>
                      <a:pt x="22" y="89"/>
                    </a:lnTo>
                    <a:lnTo>
                      <a:pt x="24" y="83"/>
                    </a:lnTo>
                    <a:lnTo>
                      <a:pt x="24" y="75"/>
                    </a:lnTo>
                    <a:lnTo>
                      <a:pt x="26" y="69"/>
                    </a:lnTo>
                    <a:lnTo>
                      <a:pt x="22" y="65"/>
                    </a:lnTo>
                    <a:lnTo>
                      <a:pt x="22" y="57"/>
                    </a:lnTo>
                    <a:lnTo>
                      <a:pt x="22" y="53"/>
                    </a:lnTo>
                    <a:lnTo>
                      <a:pt x="20" y="47"/>
                    </a:lnTo>
                    <a:lnTo>
                      <a:pt x="13" y="41"/>
                    </a:lnTo>
                    <a:lnTo>
                      <a:pt x="11"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8" name="Freeform 1238"/>
              <p:cNvSpPr>
                <a:spLocks/>
              </p:cNvSpPr>
              <p:nvPr/>
            </p:nvSpPr>
            <p:spPr bwMode="auto">
              <a:xfrm>
                <a:off x="2881" y="2489"/>
                <a:ext cx="20" cy="18"/>
              </a:xfrm>
              <a:custGeom>
                <a:avLst/>
                <a:gdLst>
                  <a:gd name="T0" fmla="*/ 4 w 20"/>
                  <a:gd name="T1" fmla="*/ 18 h 18"/>
                  <a:gd name="T2" fmla="*/ 16 w 20"/>
                  <a:gd name="T3" fmla="*/ 14 h 18"/>
                  <a:gd name="T4" fmla="*/ 16 w 20"/>
                  <a:gd name="T5" fmla="*/ 12 h 18"/>
                  <a:gd name="T6" fmla="*/ 16 w 20"/>
                  <a:gd name="T7" fmla="*/ 10 h 18"/>
                  <a:gd name="T8" fmla="*/ 20 w 20"/>
                  <a:gd name="T9" fmla="*/ 4 h 18"/>
                  <a:gd name="T10" fmla="*/ 18 w 20"/>
                  <a:gd name="T11" fmla="*/ 2 h 18"/>
                  <a:gd name="T12" fmla="*/ 16 w 20"/>
                  <a:gd name="T13" fmla="*/ 0 h 18"/>
                  <a:gd name="T14" fmla="*/ 13 w 20"/>
                  <a:gd name="T15" fmla="*/ 2 h 18"/>
                  <a:gd name="T16" fmla="*/ 13 w 20"/>
                  <a:gd name="T17" fmla="*/ 4 h 18"/>
                  <a:gd name="T18" fmla="*/ 11 w 20"/>
                  <a:gd name="T19" fmla="*/ 4 h 18"/>
                  <a:gd name="T20" fmla="*/ 7 w 20"/>
                  <a:gd name="T21" fmla="*/ 6 h 18"/>
                  <a:gd name="T22" fmla="*/ 2 w 20"/>
                  <a:gd name="T23" fmla="*/ 6 h 18"/>
                  <a:gd name="T24" fmla="*/ 0 w 20"/>
                  <a:gd name="T25" fmla="*/ 8 h 18"/>
                  <a:gd name="T26" fmla="*/ 4 w 20"/>
                  <a:gd name="T27" fmla="*/ 16 h 18"/>
                  <a:gd name="T28" fmla="*/ 4 w 20"/>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8">
                    <a:moveTo>
                      <a:pt x="4" y="18"/>
                    </a:moveTo>
                    <a:lnTo>
                      <a:pt x="16" y="14"/>
                    </a:lnTo>
                    <a:lnTo>
                      <a:pt x="16" y="12"/>
                    </a:lnTo>
                    <a:lnTo>
                      <a:pt x="16" y="10"/>
                    </a:lnTo>
                    <a:lnTo>
                      <a:pt x="20" y="4"/>
                    </a:lnTo>
                    <a:lnTo>
                      <a:pt x="18" y="2"/>
                    </a:lnTo>
                    <a:lnTo>
                      <a:pt x="16" y="0"/>
                    </a:lnTo>
                    <a:lnTo>
                      <a:pt x="13" y="2"/>
                    </a:lnTo>
                    <a:lnTo>
                      <a:pt x="13" y="4"/>
                    </a:lnTo>
                    <a:lnTo>
                      <a:pt x="11" y="4"/>
                    </a:lnTo>
                    <a:lnTo>
                      <a:pt x="7" y="6"/>
                    </a:lnTo>
                    <a:lnTo>
                      <a:pt x="2" y="6"/>
                    </a:lnTo>
                    <a:lnTo>
                      <a:pt x="0" y="8"/>
                    </a:lnTo>
                    <a:lnTo>
                      <a:pt x="4" y="16"/>
                    </a:lnTo>
                    <a:lnTo>
                      <a:pt x="4"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49" name="Freeform 1239"/>
              <p:cNvSpPr>
                <a:spLocks/>
              </p:cNvSpPr>
              <p:nvPr/>
            </p:nvSpPr>
            <p:spPr bwMode="auto">
              <a:xfrm>
                <a:off x="2879" y="2513"/>
                <a:ext cx="180" cy="192"/>
              </a:xfrm>
              <a:custGeom>
                <a:avLst/>
                <a:gdLst>
                  <a:gd name="T0" fmla="*/ 11 w 180"/>
                  <a:gd name="T1" fmla="*/ 10 h 192"/>
                  <a:gd name="T2" fmla="*/ 24 w 180"/>
                  <a:gd name="T3" fmla="*/ 4 h 192"/>
                  <a:gd name="T4" fmla="*/ 38 w 180"/>
                  <a:gd name="T5" fmla="*/ 0 h 192"/>
                  <a:gd name="T6" fmla="*/ 84 w 180"/>
                  <a:gd name="T7" fmla="*/ 0 h 192"/>
                  <a:gd name="T8" fmla="*/ 86 w 180"/>
                  <a:gd name="T9" fmla="*/ 12 h 192"/>
                  <a:gd name="T10" fmla="*/ 89 w 180"/>
                  <a:gd name="T11" fmla="*/ 21 h 192"/>
                  <a:gd name="T12" fmla="*/ 91 w 180"/>
                  <a:gd name="T13" fmla="*/ 29 h 192"/>
                  <a:gd name="T14" fmla="*/ 98 w 180"/>
                  <a:gd name="T15" fmla="*/ 35 h 192"/>
                  <a:gd name="T16" fmla="*/ 104 w 180"/>
                  <a:gd name="T17" fmla="*/ 33 h 192"/>
                  <a:gd name="T18" fmla="*/ 109 w 180"/>
                  <a:gd name="T19" fmla="*/ 31 h 192"/>
                  <a:gd name="T20" fmla="*/ 113 w 180"/>
                  <a:gd name="T21" fmla="*/ 31 h 192"/>
                  <a:gd name="T22" fmla="*/ 115 w 180"/>
                  <a:gd name="T23" fmla="*/ 29 h 192"/>
                  <a:gd name="T24" fmla="*/ 115 w 180"/>
                  <a:gd name="T25" fmla="*/ 19 h 192"/>
                  <a:gd name="T26" fmla="*/ 124 w 180"/>
                  <a:gd name="T27" fmla="*/ 19 h 192"/>
                  <a:gd name="T28" fmla="*/ 131 w 180"/>
                  <a:gd name="T29" fmla="*/ 19 h 192"/>
                  <a:gd name="T30" fmla="*/ 131 w 180"/>
                  <a:gd name="T31" fmla="*/ 23 h 192"/>
                  <a:gd name="T32" fmla="*/ 142 w 180"/>
                  <a:gd name="T33" fmla="*/ 23 h 192"/>
                  <a:gd name="T34" fmla="*/ 144 w 180"/>
                  <a:gd name="T35" fmla="*/ 31 h 192"/>
                  <a:gd name="T36" fmla="*/ 146 w 180"/>
                  <a:gd name="T37" fmla="*/ 35 h 192"/>
                  <a:gd name="T38" fmla="*/ 146 w 180"/>
                  <a:gd name="T39" fmla="*/ 39 h 192"/>
                  <a:gd name="T40" fmla="*/ 146 w 180"/>
                  <a:gd name="T41" fmla="*/ 47 h 192"/>
                  <a:gd name="T42" fmla="*/ 151 w 180"/>
                  <a:gd name="T43" fmla="*/ 55 h 192"/>
                  <a:gd name="T44" fmla="*/ 151 w 180"/>
                  <a:gd name="T45" fmla="*/ 59 h 192"/>
                  <a:gd name="T46" fmla="*/ 153 w 180"/>
                  <a:gd name="T47" fmla="*/ 67 h 192"/>
                  <a:gd name="T48" fmla="*/ 153 w 180"/>
                  <a:gd name="T49" fmla="*/ 73 h 192"/>
                  <a:gd name="T50" fmla="*/ 155 w 180"/>
                  <a:gd name="T51" fmla="*/ 80 h 192"/>
                  <a:gd name="T52" fmla="*/ 162 w 180"/>
                  <a:gd name="T53" fmla="*/ 82 h 192"/>
                  <a:gd name="T54" fmla="*/ 169 w 180"/>
                  <a:gd name="T55" fmla="*/ 80 h 192"/>
                  <a:gd name="T56" fmla="*/ 180 w 180"/>
                  <a:gd name="T57" fmla="*/ 90 h 192"/>
                  <a:gd name="T58" fmla="*/ 177 w 180"/>
                  <a:gd name="T59" fmla="*/ 98 h 192"/>
                  <a:gd name="T60" fmla="*/ 177 w 180"/>
                  <a:gd name="T61" fmla="*/ 108 h 192"/>
                  <a:gd name="T62" fmla="*/ 146 w 180"/>
                  <a:gd name="T63" fmla="*/ 163 h 192"/>
                  <a:gd name="T64" fmla="*/ 151 w 180"/>
                  <a:gd name="T65" fmla="*/ 169 h 192"/>
                  <a:gd name="T66" fmla="*/ 158 w 180"/>
                  <a:gd name="T67" fmla="*/ 179 h 192"/>
                  <a:gd name="T68" fmla="*/ 162 w 180"/>
                  <a:gd name="T69" fmla="*/ 184 h 192"/>
                  <a:gd name="T70" fmla="*/ 166 w 180"/>
                  <a:gd name="T71" fmla="*/ 188 h 192"/>
                  <a:gd name="T72" fmla="*/ 133 w 180"/>
                  <a:gd name="T73" fmla="*/ 192 h 192"/>
                  <a:gd name="T74" fmla="*/ 122 w 180"/>
                  <a:gd name="T75" fmla="*/ 190 h 192"/>
                  <a:gd name="T76" fmla="*/ 115 w 180"/>
                  <a:gd name="T77" fmla="*/ 190 h 192"/>
                  <a:gd name="T78" fmla="*/ 111 w 180"/>
                  <a:gd name="T79" fmla="*/ 190 h 192"/>
                  <a:gd name="T80" fmla="*/ 106 w 180"/>
                  <a:gd name="T81" fmla="*/ 188 h 192"/>
                  <a:gd name="T82" fmla="*/ 100 w 180"/>
                  <a:gd name="T83" fmla="*/ 186 h 192"/>
                  <a:gd name="T84" fmla="*/ 95 w 180"/>
                  <a:gd name="T85" fmla="*/ 182 h 192"/>
                  <a:gd name="T86" fmla="*/ 31 w 180"/>
                  <a:gd name="T87" fmla="*/ 179 h 192"/>
                  <a:gd name="T88" fmla="*/ 24 w 180"/>
                  <a:gd name="T89" fmla="*/ 177 h 192"/>
                  <a:gd name="T90" fmla="*/ 20 w 180"/>
                  <a:gd name="T91" fmla="*/ 179 h 192"/>
                  <a:gd name="T92" fmla="*/ 15 w 180"/>
                  <a:gd name="T93" fmla="*/ 180 h 192"/>
                  <a:gd name="T94" fmla="*/ 0 w 180"/>
                  <a:gd name="T95" fmla="*/ 180 h 192"/>
                  <a:gd name="T96" fmla="*/ 6 w 180"/>
                  <a:gd name="T97" fmla="*/ 147 h 192"/>
                  <a:gd name="T98" fmla="*/ 13 w 180"/>
                  <a:gd name="T99" fmla="*/ 135 h 192"/>
                  <a:gd name="T100" fmla="*/ 11 w 180"/>
                  <a:gd name="T101" fmla="*/ 126 h 192"/>
                  <a:gd name="T102" fmla="*/ 15 w 180"/>
                  <a:gd name="T103" fmla="*/ 120 h 192"/>
                  <a:gd name="T104" fmla="*/ 20 w 180"/>
                  <a:gd name="T105" fmla="*/ 116 h 192"/>
                  <a:gd name="T106" fmla="*/ 24 w 180"/>
                  <a:gd name="T107" fmla="*/ 108 h 192"/>
                  <a:gd name="T108" fmla="*/ 31 w 180"/>
                  <a:gd name="T109" fmla="*/ 96 h 192"/>
                  <a:gd name="T110" fmla="*/ 26 w 180"/>
                  <a:gd name="T111" fmla="*/ 73 h 192"/>
                  <a:gd name="T112" fmla="*/ 22 w 180"/>
                  <a:gd name="T113" fmla="*/ 65 h 192"/>
                  <a:gd name="T114" fmla="*/ 24 w 180"/>
                  <a:gd name="T115" fmla="*/ 51 h 192"/>
                  <a:gd name="T116" fmla="*/ 22 w 180"/>
                  <a:gd name="T117" fmla="*/ 41 h 192"/>
                  <a:gd name="T118" fmla="*/ 22 w 180"/>
                  <a:gd name="T119" fmla="*/ 29 h 192"/>
                  <a:gd name="T120" fmla="*/ 13 w 180"/>
                  <a:gd name="T121" fmla="*/ 1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 h="192">
                    <a:moveTo>
                      <a:pt x="11" y="10"/>
                    </a:moveTo>
                    <a:lnTo>
                      <a:pt x="11" y="10"/>
                    </a:lnTo>
                    <a:lnTo>
                      <a:pt x="15" y="8"/>
                    </a:lnTo>
                    <a:lnTo>
                      <a:pt x="24" y="4"/>
                    </a:lnTo>
                    <a:lnTo>
                      <a:pt x="29" y="0"/>
                    </a:lnTo>
                    <a:lnTo>
                      <a:pt x="38" y="0"/>
                    </a:lnTo>
                    <a:lnTo>
                      <a:pt x="55" y="2"/>
                    </a:lnTo>
                    <a:lnTo>
                      <a:pt x="84" y="0"/>
                    </a:lnTo>
                    <a:lnTo>
                      <a:pt x="86" y="10"/>
                    </a:lnTo>
                    <a:lnTo>
                      <a:pt x="86" y="12"/>
                    </a:lnTo>
                    <a:lnTo>
                      <a:pt x="86" y="15"/>
                    </a:lnTo>
                    <a:lnTo>
                      <a:pt x="89" y="21"/>
                    </a:lnTo>
                    <a:lnTo>
                      <a:pt x="89" y="25"/>
                    </a:lnTo>
                    <a:lnTo>
                      <a:pt x="91" y="29"/>
                    </a:lnTo>
                    <a:lnTo>
                      <a:pt x="93" y="33"/>
                    </a:lnTo>
                    <a:lnTo>
                      <a:pt x="98" y="35"/>
                    </a:lnTo>
                    <a:lnTo>
                      <a:pt x="102" y="35"/>
                    </a:lnTo>
                    <a:lnTo>
                      <a:pt x="104" y="33"/>
                    </a:lnTo>
                    <a:lnTo>
                      <a:pt x="106" y="31"/>
                    </a:lnTo>
                    <a:lnTo>
                      <a:pt x="109" y="31"/>
                    </a:lnTo>
                    <a:lnTo>
                      <a:pt x="111" y="31"/>
                    </a:lnTo>
                    <a:lnTo>
                      <a:pt x="113" y="31"/>
                    </a:lnTo>
                    <a:lnTo>
                      <a:pt x="115" y="31"/>
                    </a:lnTo>
                    <a:lnTo>
                      <a:pt x="115" y="29"/>
                    </a:lnTo>
                    <a:lnTo>
                      <a:pt x="113" y="25"/>
                    </a:lnTo>
                    <a:lnTo>
                      <a:pt x="115" y="19"/>
                    </a:lnTo>
                    <a:lnTo>
                      <a:pt x="118" y="19"/>
                    </a:lnTo>
                    <a:lnTo>
                      <a:pt x="124" y="19"/>
                    </a:lnTo>
                    <a:lnTo>
                      <a:pt x="129" y="19"/>
                    </a:lnTo>
                    <a:lnTo>
                      <a:pt x="131" y="19"/>
                    </a:lnTo>
                    <a:lnTo>
                      <a:pt x="131" y="21"/>
                    </a:lnTo>
                    <a:lnTo>
                      <a:pt x="131" y="23"/>
                    </a:lnTo>
                    <a:lnTo>
                      <a:pt x="138" y="23"/>
                    </a:lnTo>
                    <a:lnTo>
                      <a:pt x="142" y="23"/>
                    </a:lnTo>
                    <a:lnTo>
                      <a:pt x="144" y="27"/>
                    </a:lnTo>
                    <a:lnTo>
                      <a:pt x="144" y="31"/>
                    </a:lnTo>
                    <a:lnTo>
                      <a:pt x="144" y="33"/>
                    </a:lnTo>
                    <a:lnTo>
                      <a:pt x="146" y="35"/>
                    </a:lnTo>
                    <a:lnTo>
                      <a:pt x="146" y="37"/>
                    </a:lnTo>
                    <a:lnTo>
                      <a:pt x="146" y="39"/>
                    </a:lnTo>
                    <a:lnTo>
                      <a:pt x="146" y="43"/>
                    </a:lnTo>
                    <a:lnTo>
                      <a:pt x="146" y="47"/>
                    </a:lnTo>
                    <a:lnTo>
                      <a:pt x="149" y="51"/>
                    </a:lnTo>
                    <a:lnTo>
                      <a:pt x="151" y="55"/>
                    </a:lnTo>
                    <a:lnTo>
                      <a:pt x="151" y="57"/>
                    </a:lnTo>
                    <a:lnTo>
                      <a:pt x="151" y="59"/>
                    </a:lnTo>
                    <a:lnTo>
                      <a:pt x="153" y="63"/>
                    </a:lnTo>
                    <a:lnTo>
                      <a:pt x="153" y="67"/>
                    </a:lnTo>
                    <a:lnTo>
                      <a:pt x="153" y="69"/>
                    </a:lnTo>
                    <a:lnTo>
                      <a:pt x="153" y="73"/>
                    </a:lnTo>
                    <a:lnTo>
                      <a:pt x="153" y="76"/>
                    </a:lnTo>
                    <a:lnTo>
                      <a:pt x="155" y="80"/>
                    </a:lnTo>
                    <a:lnTo>
                      <a:pt x="160" y="82"/>
                    </a:lnTo>
                    <a:lnTo>
                      <a:pt x="162" y="82"/>
                    </a:lnTo>
                    <a:lnTo>
                      <a:pt x="164" y="80"/>
                    </a:lnTo>
                    <a:lnTo>
                      <a:pt x="169" y="80"/>
                    </a:lnTo>
                    <a:lnTo>
                      <a:pt x="177" y="80"/>
                    </a:lnTo>
                    <a:lnTo>
                      <a:pt x="180" y="90"/>
                    </a:lnTo>
                    <a:lnTo>
                      <a:pt x="177" y="94"/>
                    </a:lnTo>
                    <a:lnTo>
                      <a:pt x="177" y="98"/>
                    </a:lnTo>
                    <a:lnTo>
                      <a:pt x="177" y="104"/>
                    </a:lnTo>
                    <a:lnTo>
                      <a:pt x="177" y="108"/>
                    </a:lnTo>
                    <a:lnTo>
                      <a:pt x="146" y="108"/>
                    </a:lnTo>
                    <a:lnTo>
                      <a:pt x="146" y="163"/>
                    </a:lnTo>
                    <a:lnTo>
                      <a:pt x="149" y="165"/>
                    </a:lnTo>
                    <a:lnTo>
                      <a:pt x="151" y="169"/>
                    </a:lnTo>
                    <a:lnTo>
                      <a:pt x="151" y="175"/>
                    </a:lnTo>
                    <a:lnTo>
                      <a:pt x="158" y="179"/>
                    </a:lnTo>
                    <a:lnTo>
                      <a:pt x="160" y="182"/>
                    </a:lnTo>
                    <a:lnTo>
                      <a:pt x="162" y="184"/>
                    </a:lnTo>
                    <a:lnTo>
                      <a:pt x="162" y="188"/>
                    </a:lnTo>
                    <a:lnTo>
                      <a:pt x="166" y="188"/>
                    </a:lnTo>
                    <a:lnTo>
                      <a:pt x="162" y="188"/>
                    </a:lnTo>
                    <a:lnTo>
                      <a:pt x="133" y="192"/>
                    </a:lnTo>
                    <a:lnTo>
                      <a:pt x="129" y="192"/>
                    </a:lnTo>
                    <a:lnTo>
                      <a:pt x="122" y="190"/>
                    </a:lnTo>
                    <a:lnTo>
                      <a:pt x="120" y="190"/>
                    </a:lnTo>
                    <a:lnTo>
                      <a:pt x="115" y="190"/>
                    </a:lnTo>
                    <a:lnTo>
                      <a:pt x="113" y="190"/>
                    </a:lnTo>
                    <a:lnTo>
                      <a:pt x="111" y="190"/>
                    </a:lnTo>
                    <a:lnTo>
                      <a:pt x="109" y="188"/>
                    </a:lnTo>
                    <a:lnTo>
                      <a:pt x="106" y="188"/>
                    </a:lnTo>
                    <a:lnTo>
                      <a:pt x="102" y="188"/>
                    </a:lnTo>
                    <a:lnTo>
                      <a:pt x="100" y="186"/>
                    </a:lnTo>
                    <a:lnTo>
                      <a:pt x="98" y="184"/>
                    </a:lnTo>
                    <a:lnTo>
                      <a:pt x="95" y="182"/>
                    </a:lnTo>
                    <a:lnTo>
                      <a:pt x="93" y="180"/>
                    </a:lnTo>
                    <a:lnTo>
                      <a:pt x="31" y="179"/>
                    </a:lnTo>
                    <a:lnTo>
                      <a:pt x="29" y="177"/>
                    </a:lnTo>
                    <a:lnTo>
                      <a:pt x="24" y="177"/>
                    </a:lnTo>
                    <a:lnTo>
                      <a:pt x="22" y="177"/>
                    </a:lnTo>
                    <a:lnTo>
                      <a:pt x="20" y="179"/>
                    </a:lnTo>
                    <a:lnTo>
                      <a:pt x="20" y="180"/>
                    </a:lnTo>
                    <a:lnTo>
                      <a:pt x="15" y="180"/>
                    </a:lnTo>
                    <a:lnTo>
                      <a:pt x="6" y="179"/>
                    </a:lnTo>
                    <a:lnTo>
                      <a:pt x="0" y="180"/>
                    </a:lnTo>
                    <a:lnTo>
                      <a:pt x="0" y="155"/>
                    </a:lnTo>
                    <a:lnTo>
                      <a:pt x="6" y="147"/>
                    </a:lnTo>
                    <a:lnTo>
                      <a:pt x="11" y="141"/>
                    </a:lnTo>
                    <a:lnTo>
                      <a:pt x="13" y="135"/>
                    </a:lnTo>
                    <a:lnTo>
                      <a:pt x="11" y="129"/>
                    </a:lnTo>
                    <a:lnTo>
                      <a:pt x="11" y="126"/>
                    </a:lnTo>
                    <a:lnTo>
                      <a:pt x="13" y="120"/>
                    </a:lnTo>
                    <a:lnTo>
                      <a:pt x="15" y="120"/>
                    </a:lnTo>
                    <a:lnTo>
                      <a:pt x="20" y="118"/>
                    </a:lnTo>
                    <a:lnTo>
                      <a:pt x="20" y="116"/>
                    </a:lnTo>
                    <a:lnTo>
                      <a:pt x="20" y="112"/>
                    </a:lnTo>
                    <a:lnTo>
                      <a:pt x="24" y="108"/>
                    </a:lnTo>
                    <a:lnTo>
                      <a:pt x="29" y="102"/>
                    </a:lnTo>
                    <a:lnTo>
                      <a:pt x="31" y="96"/>
                    </a:lnTo>
                    <a:lnTo>
                      <a:pt x="31" y="88"/>
                    </a:lnTo>
                    <a:lnTo>
                      <a:pt x="26" y="73"/>
                    </a:lnTo>
                    <a:lnTo>
                      <a:pt x="22" y="71"/>
                    </a:lnTo>
                    <a:lnTo>
                      <a:pt x="22" y="65"/>
                    </a:lnTo>
                    <a:lnTo>
                      <a:pt x="24" y="59"/>
                    </a:lnTo>
                    <a:lnTo>
                      <a:pt x="24" y="51"/>
                    </a:lnTo>
                    <a:lnTo>
                      <a:pt x="26" y="45"/>
                    </a:lnTo>
                    <a:lnTo>
                      <a:pt x="22" y="41"/>
                    </a:lnTo>
                    <a:lnTo>
                      <a:pt x="22" y="33"/>
                    </a:lnTo>
                    <a:lnTo>
                      <a:pt x="22" y="29"/>
                    </a:lnTo>
                    <a:lnTo>
                      <a:pt x="20" y="23"/>
                    </a:lnTo>
                    <a:lnTo>
                      <a:pt x="13" y="17"/>
                    </a:lnTo>
                    <a:lnTo>
                      <a:pt x="11" y="1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6" name="Group 1243"/>
            <p:cNvGrpSpPr>
              <a:grpSpLocks/>
            </p:cNvGrpSpPr>
            <p:nvPr/>
          </p:nvGrpSpPr>
          <p:grpSpPr bwMode="auto">
            <a:xfrm>
              <a:off x="2738" y="1748"/>
              <a:ext cx="7" cy="2"/>
              <a:chOff x="2738" y="1748"/>
              <a:chExt cx="7" cy="2"/>
            </a:xfrm>
            <a:grpFill/>
          </p:grpSpPr>
          <p:sp>
            <p:nvSpPr>
              <p:cNvPr id="2645" name="Freeform 1241"/>
              <p:cNvSpPr>
                <a:spLocks/>
              </p:cNvSpPr>
              <p:nvPr/>
            </p:nvSpPr>
            <p:spPr bwMode="auto">
              <a:xfrm>
                <a:off x="2738" y="1748"/>
                <a:ext cx="7" cy="2"/>
              </a:xfrm>
              <a:custGeom>
                <a:avLst/>
                <a:gdLst>
                  <a:gd name="T0" fmla="*/ 7 w 7"/>
                  <a:gd name="T1" fmla="*/ 2 h 2"/>
                  <a:gd name="T2" fmla="*/ 3 w 7"/>
                  <a:gd name="T3" fmla="*/ 2 h 2"/>
                  <a:gd name="T4" fmla="*/ 0 w 7"/>
                  <a:gd name="T5" fmla="*/ 0 h 2"/>
                  <a:gd name="T6" fmla="*/ 3 w 7"/>
                  <a:gd name="T7" fmla="*/ 0 h 2"/>
                  <a:gd name="T8" fmla="*/ 5 w 7"/>
                  <a:gd name="T9" fmla="*/ 0 h 2"/>
                  <a:gd name="T10" fmla="*/ 7 w 7"/>
                  <a:gd name="T11" fmla="*/ 2 h 2"/>
                </a:gdLst>
                <a:ahLst/>
                <a:cxnLst>
                  <a:cxn ang="0">
                    <a:pos x="T0" y="T1"/>
                  </a:cxn>
                  <a:cxn ang="0">
                    <a:pos x="T2" y="T3"/>
                  </a:cxn>
                  <a:cxn ang="0">
                    <a:pos x="T4" y="T5"/>
                  </a:cxn>
                  <a:cxn ang="0">
                    <a:pos x="T6" y="T7"/>
                  </a:cxn>
                  <a:cxn ang="0">
                    <a:pos x="T8" y="T9"/>
                  </a:cxn>
                  <a:cxn ang="0">
                    <a:pos x="T10" y="T11"/>
                  </a:cxn>
                </a:cxnLst>
                <a:rect l="0" t="0" r="r" b="b"/>
                <a:pathLst>
                  <a:path w="7" h="2">
                    <a:moveTo>
                      <a:pt x="7" y="2"/>
                    </a:moveTo>
                    <a:lnTo>
                      <a:pt x="3" y="2"/>
                    </a:lnTo>
                    <a:lnTo>
                      <a:pt x="0" y="0"/>
                    </a:lnTo>
                    <a:lnTo>
                      <a:pt x="3" y="0"/>
                    </a:lnTo>
                    <a:lnTo>
                      <a:pt x="5" y="0"/>
                    </a:lnTo>
                    <a:lnTo>
                      <a:pt x="7"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6" name="Freeform 1242"/>
              <p:cNvSpPr>
                <a:spLocks/>
              </p:cNvSpPr>
              <p:nvPr/>
            </p:nvSpPr>
            <p:spPr bwMode="auto">
              <a:xfrm>
                <a:off x="2738" y="1748"/>
                <a:ext cx="7" cy="2"/>
              </a:xfrm>
              <a:custGeom>
                <a:avLst/>
                <a:gdLst>
                  <a:gd name="T0" fmla="*/ 7 w 7"/>
                  <a:gd name="T1" fmla="*/ 2 h 2"/>
                  <a:gd name="T2" fmla="*/ 3 w 7"/>
                  <a:gd name="T3" fmla="*/ 2 h 2"/>
                  <a:gd name="T4" fmla="*/ 0 w 7"/>
                  <a:gd name="T5" fmla="*/ 0 h 2"/>
                  <a:gd name="T6" fmla="*/ 3 w 7"/>
                  <a:gd name="T7" fmla="*/ 0 h 2"/>
                  <a:gd name="T8" fmla="*/ 5 w 7"/>
                  <a:gd name="T9" fmla="*/ 0 h 2"/>
                  <a:gd name="T10" fmla="*/ 7 w 7"/>
                  <a:gd name="T11" fmla="*/ 2 h 2"/>
                </a:gdLst>
                <a:ahLst/>
                <a:cxnLst>
                  <a:cxn ang="0">
                    <a:pos x="T0" y="T1"/>
                  </a:cxn>
                  <a:cxn ang="0">
                    <a:pos x="T2" y="T3"/>
                  </a:cxn>
                  <a:cxn ang="0">
                    <a:pos x="T4" y="T5"/>
                  </a:cxn>
                  <a:cxn ang="0">
                    <a:pos x="T6" y="T7"/>
                  </a:cxn>
                  <a:cxn ang="0">
                    <a:pos x="T8" y="T9"/>
                  </a:cxn>
                  <a:cxn ang="0">
                    <a:pos x="T10" y="T11"/>
                  </a:cxn>
                </a:cxnLst>
                <a:rect l="0" t="0" r="r" b="b"/>
                <a:pathLst>
                  <a:path w="7" h="2">
                    <a:moveTo>
                      <a:pt x="7" y="2"/>
                    </a:moveTo>
                    <a:lnTo>
                      <a:pt x="3" y="2"/>
                    </a:lnTo>
                    <a:lnTo>
                      <a:pt x="0" y="0"/>
                    </a:lnTo>
                    <a:lnTo>
                      <a:pt x="3" y="0"/>
                    </a:lnTo>
                    <a:lnTo>
                      <a:pt x="5" y="0"/>
                    </a:lnTo>
                    <a:lnTo>
                      <a:pt x="7"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7" name="Group 1246"/>
            <p:cNvGrpSpPr>
              <a:grpSpLocks/>
            </p:cNvGrpSpPr>
            <p:nvPr/>
          </p:nvGrpSpPr>
          <p:grpSpPr bwMode="auto">
            <a:xfrm>
              <a:off x="2604" y="1841"/>
              <a:ext cx="273" cy="287"/>
              <a:chOff x="2604" y="1841"/>
              <a:chExt cx="273" cy="287"/>
            </a:xfrm>
            <a:grpFill/>
          </p:grpSpPr>
          <p:sp>
            <p:nvSpPr>
              <p:cNvPr id="2643" name="Freeform 1244"/>
              <p:cNvSpPr>
                <a:spLocks/>
              </p:cNvSpPr>
              <p:nvPr/>
            </p:nvSpPr>
            <p:spPr bwMode="auto">
              <a:xfrm>
                <a:off x="2604" y="1841"/>
                <a:ext cx="273" cy="287"/>
              </a:xfrm>
              <a:custGeom>
                <a:avLst/>
                <a:gdLst>
                  <a:gd name="T0" fmla="*/ 48 w 273"/>
                  <a:gd name="T1" fmla="*/ 196 h 287"/>
                  <a:gd name="T2" fmla="*/ 140 w 273"/>
                  <a:gd name="T3" fmla="*/ 262 h 287"/>
                  <a:gd name="T4" fmla="*/ 154 w 273"/>
                  <a:gd name="T5" fmla="*/ 269 h 287"/>
                  <a:gd name="T6" fmla="*/ 154 w 273"/>
                  <a:gd name="T7" fmla="*/ 277 h 287"/>
                  <a:gd name="T8" fmla="*/ 156 w 273"/>
                  <a:gd name="T9" fmla="*/ 287 h 287"/>
                  <a:gd name="T10" fmla="*/ 172 w 273"/>
                  <a:gd name="T11" fmla="*/ 285 h 287"/>
                  <a:gd name="T12" fmla="*/ 273 w 273"/>
                  <a:gd name="T13" fmla="*/ 218 h 287"/>
                  <a:gd name="T14" fmla="*/ 264 w 273"/>
                  <a:gd name="T15" fmla="*/ 212 h 287"/>
                  <a:gd name="T16" fmla="*/ 250 w 273"/>
                  <a:gd name="T17" fmla="*/ 206 h 287"/>
                  <a:gd name="T18" fmla="*/ 244 w 273"/>
                  <a:gd name="T19" fmla="*/ 194 h 287"/>
                  <a:gd name="T20" fmla="*/ 235 w 273"/>
                  <a:gd name="T21" fmla="*/ 180 h 287"/>
                  <a:gd name="T22" fmla="*/ 237 w 273"/>
                  <a:gd name="T23" fmla="*/ 172 h 287"/>
                  <a:gd name="T24" fmla="*/ 239 w 273"/>
                  <a:gd name="T25" fmla="*/ 152 h 287"/>
                  <a:gd name="T26" fmla="*/ 239 w 273"/>
                  <a:gd name="T27" fmla="*/ 147 h 287"/>
                  <a:gd name="T28" fmla="*/ 239 w 273"/>
                  <a:gd name="T29" fmla="*/ 113 h 287"/>
                  <a:gd name="T30" fmla="*/ 237 w 273"/>
                  <a:gd name="T31" fmla="*/ 109 h 287"/>
                  <a:gd name="T32" fmla="*/ 228 w 273"/>
                  <a:gd name="T33" fmla="*/ 77 h 287"/>
                  <a:gd name="T34" fmla="*/ 219 w 273"/>
                  <a:gd name="T35" fmla="*/ 63 h 287"/>
                  <a:gd name="T36" fmla="*/ 221 w 273"/>
                  <a:gd name="T37" fmla="*/ 45 h 287"/>
                  <a:gd name="T38" fmla="*/ 230 w 273"/>
                  <a:gd name="T39" fmla="*/ 35 h 287"/>
                  <a:gd name="T40" fmla="*/ 228 w 273"/>
                  <a:gd name="T41" fmla="*/ 26 h 287"/>
                  <a:gd name="T42" fmla="*/ 226 w 273"/>
                  <a:gd name="T43" fmla="*/ 12 h 287"/>
                  <a:gd name="T44" fmla="*/ 223 w 273"/>
                  <a:gd name="T45" fmla="*/ 2 h 287"/>
                  <a:gd name="T46" fmla="*/ 212 w 273"/>
                  <a:gd name="T47" fmla="*/ 8 h 287"/>
                  <a:gd name="T48" fmla="*/ 192 w 273"/>
                  <a:gd name="T49" fmla="*/ 2 h 287"/>
                  <a:gd name="T50" fmla="*/ 156 w 273"/>
                  <a:gd name="T51" fmla="*/ 8 h 287"/>
                  <a:gd name="T52" fmla="*/ 138 w 273"/>
                  <a:gd name="T53" fmla="*/ 6 h 287"/>
                  <a:gd name="T54" fmla="*/ 122 w 273"/>
                  <a:gd name="T55" fmla="*/ 12 h 287"/>
                  <a:gd name="T56" fmla="*/ 106 w 273"/>
                  <a:gd name="T57" fmla="*/ 20 h 287"/>
                  <a:gd name="T58" fmla="*/ 93 w 273"/>
                  <a:gd name="T59" fmla="*/ 26 h 287"/>
                  <a:gd name="T60" fmla="*/ 86 w 273"/>
                  <a:gd name="T61" fmla="*/ 33 h 287"/>
                  <a:gd name="T62" fmla="*/ 84 w 273"/>
                  <a:gd name="T63" fmla="*/ 49 h 287"/>
                  <a:gd name="T64" fmla="*/ 88 w 273"/>
                  <a:gd name="T65" fmla="*/ 55 h 287"/>
                  <a:gd name="T66" fmla="*/ 91 w 273"/>
                  <a:gd name="T67" fmla="*/ 65 h 287"/>
                  <a:gd name="T68" fmla="*/ 95 w 273"/>
                  <a:gd name="T69" fmla="*/ 73 h 287"/>
                  <a:gd name="T70" fmla="*/ 84 w 273"/>
                  <a:gd name="T71" fmla="*/ 81 h 287"/>
                  <a:gd name="T72" fmla="*/ 77 w 273"/>
                  <a:gd name="T73" fmla="*/ 85 h 287"/>
                  <a:gd name="T74" fmla="*/ 75 w 273"/>
                  <a:gd name="T75" fmla="*/ 95 h 287"/>
                  <a:gd name="T76" fmla="*/ 61 w 273"/>
                  <a:gd name="T77" fmla="*/ 105 h 287"/>
                  <a:gd name="T78" fmla="*/ 46 w 273"/>
                  <a:gd name="T79" fmla="*/ 117 h 287"/>
                  <a:gd name="T80" fmla="*/ 32 w 273"/>
                  <a:gd name="T81" fmla="*/ 123 h 287"/>
                  <a:gd name="T82" fmla="*/ 14 w 273"/>
                  <a:gd name="T83" fmla="*/ 129 h 287"/>
                  <a:gd name="T84" fmla="*/ 0 w 273"/>
                  <a:gd name="T85" fmla="*/ 14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3" h="287">
                    <a:moveTo>
                      <a:pt x="0" y="154"/>
                    </a:moveTo>
                    <a:lnTo>
                      <a:pt x="0" y="164"/>
                    </a:lnTo>
                    <a:lnTo>
                      <a:pt x="48" y="196"/>
                    </a:lnTo>
                    <a:lnTo>
                      <a:pt x="136" y="256"/>
                    </a:lnTo>
                    <a:lnTo>
                      <a:pt x="138" y="258"/>
                    </a:lnTo>
                    <a:lnTo>
                      <a:pt x="140" y="262"/>
                    </a:lnTo>
                    <a:lnTo>
                      <a:pt x="147" y="264"/>
                    </a:lnTo>
                    <a:lnTo>
                      <a:pt x="151" y="266"/>
                    </a:lnTo>
                    <a:lnTo>
                      <a:pt x="154" y="269"/>
                    </a:lnTo>
                    <a:lnTo>
                      <a:pt x="156" y="269"/>
                    </a:lnTo>
                    <a:lnTo>
                      <a:pt x="156" y="273"/>
                    </a:lnTo>
                    <a:lnTo>
                      <a:pt x="154" y="277"/>
                    </a:lnTo>
                    <a:lnTo>
                      <a:pt x="156" y="279"/>
                    </a:lnTo>
                    <a:lnTo>
                      <a:pt x="156" y="285"/>
                    </a:lnTo>
                    <a:lnTo>
                      <a:pt x="156" y="287"/>
                    </a:lnTo>
                    <a:lnTo>
                      <a:pt x="158" y="287"/>
                    </a:lnTo>
                    <a:lnTo>
                      <a:pt x="163" y="287"/>
                    </a:lnTo>
                    <a:lnTo>
                      <a:pt x="172" y="285"/>
                    </a:lnTo>
                    <a:lnTo>
                      <a:pt x="190" y="281"/>
                    </a:lnTo>
                    <a:lnTo>
                      <a:pt x="199" y="269"/>
                    </a:lnTo>
                    <a:lnTo>
                      <a:pt x="273" y="218"/>
                    </a:lnTo>
                    <a:lnTo>
                      <a:pt x="271" y="216"/>
                    </a:lnTo>
                    <a:lnTo>
                      <a:pt x="266" y="212"/>
                    </a:lnTo>
                    <a:lnTo>
                      <a:pt x="264" y="212"/>
                    </a:lnTo>
                    <a:lnTo>
                      <a:pt x="264" y="210"/>
                    </a:lnTo>
                    <a:lnTo>
                      <a:pt x="259" y="208"/>
                    </a:lnTo>
                    <a:lnTo>
                      <a:pt x="250" y="206"/>
                    </a:lnTo>
                    <a:lnTo>
                      <a:pt x="246" y="204"/>
                    </a:lnTo>
                    <a:lnTo>
                      <a:pt x="244" y="198"/>
                    </a:lnTo>
                    <a:lnTo>
                      <a:pt x="244" y="194"/>
                    </a:lnTo>
                    <a:lnTo>
                      <a:pt x="241" y="190"/>
                    </a:lnTo>
                    <a:lnTo>
                      <a:pt x="237" y="186"/>
                    </a:lnTo>
                    <a:lnTo>
                      <a:pt x="235" y="180"/>
                    </a:lnTo>
                    <a:lnTo>
                      <a:pt x="230" y="176"/>
                    </a:lnTo>
                    <a:lnTo>
                      <a:pt x="235" y="174"/>
                    </a:lnTo>
                    <a:lnTo>
                      <a:pt x="237" y="172"/>
                    </a:lnTo>
                    <a:lnTo>
                      <a:pt x="239" y="168"/>
                    </a:lnTo>
                    <a:lnTo>
                      <a:pt x="239" y="158"/>
                    </a:lnTo>
                    <a:lnTo>
                      <a:pt x="239" y="152"/>
                    </a:lnTo>
                    <a:lnTo>
                      <a:pt x="239" y="150"/>
                    </a:lnTo>
                    <a:lnTo>
                      <a:pt x="239" y="149"/>
                    </a:lnTo>
                    <a:lnTo>
                      <a:pt x="239" y="147"/>
                    </a:lnTo>
                    <a:lnTo>
                      <a:pt x="244" y="145"/>
                    </a:lnTo>
                    <a:lnTo>
                      <a:pt x="239" y="139"/>
                    </a:lnTo>
                    <a:lnTo>
                      <a:pt x="239" y="113"/>
                    </a:lnTo>
                    <a:lnTo>
                      <a:pt x="239" y="111"/>
                    </a:lnTo>
                    <a:lnTo>
                      <a:pt x="237" y="111"/>
                    </a:lnTo>
                    <a:lnTo>
                      <a:pt x="237" y="109"/>
                    </a:lnTo>
                    <a:lnTo>
                      <a:pt x="239" y="107"/>
                    </a:lnTo>
                    <a:lnTo>
                      <a:pt x="235" y="79"/>
                    </a:lnTo>
                    <a:lnTo>
                      <a:pt x="228" y="77"/>
                    </a:lnTo>
                    <a:lnTo>
                      <a:pt x="223" y="65"/>
                    </a:lnTo>
                    <a:lnTo>
                      <a:pt x="221" y="63"/>
                    </a:lnTo>
                    <a:lnTo>
                      <a:pt x="219" y="63"/>
                    </a:lnTo>
                    <a:lnTo>
                      <a:pt x="214" y="49"/>
                    </a:lnTo>
                    <a:lnTo>
                      <a:pt x="217" y="47"/>
                    </a:lnTo>
                    <a:lnTo>
                      <a:pt x="221" y="45"/>
                    </a:lnTo>
                    <a:lnTo>
                      <a:pt x="226" y="43"/>
                    </a:lnTo>
                    <a:lnTo>
                      <a:pt x="228" y="37"/>
                    </a:lnTo>
                    <a:lnTo>
                      <a:pt x="230" y="35"/>
                    </a:lnTo>
                    <a:lnTo>
                      <a:pt x="230" y="33"/>
                    </a:lnTo>
                    <a:lnTo>
                      <a:pt x="230" y="31"/>
                    </a:lnTo>
                    <a:lnTo>
                      <a:pt x="228" y="26"/>
                    </a:lnTo>
                    <a:lnTo>
                      <a:pt x="228" y="20"/>
                    </a:lnTo>
                    <a:lnTo>
                      <a:pt x="228" y="16"/>
                    </a:lnTo>
                    <a:lnTo>
                      <a:pt x="226" y="12"/>
                    </a:lnTo>
                    <a:lnTo>
                      <a:pt x="223" y="10"/>
                    </a:lnTo>
                    <a:lnTo>
                      <a:pt x="223" y="6"/>
                    </a:lnTo>
                    <a:lnTo>
                      <a:pt x="223" y="2"/>
                    </a:lnTo>
                    <a:lnTo>
                      <a:pt x="217" y="0"/>
                    </a:lnTo>
                    <a:lnTo>
                      <a:pt x="217" y="4"/>
                    </a:lnTo>
                    <a:lnTo>
                      <a:pt x="212" y="8"/>
                    </a:lnTo>
                    <a:lnTo>
                      <a:pt x="210" y="4"/>
                    </a:lnTo>
                    <a:lnTo>
                      <a:pt x="208" y="0"/>
                    </a:lnTo>
                    <a:lnTo>
                      <a:pt x="192" y="2"/>
                    </a:lnTo>
                    <a:lnTo>
                      <a:pt x="178" y="2"/>
                    </a:lnTo>
                    <a:lnTo>
                      <a:pt x="167" y="4"/>
                    </a:lnTo>
                    <a:lnTo>
                      <a:pt x="156" y="8"/>
                    </a:lnTo>
                    <a:lnTo>
                      <a:pt x="149" y="6"/>
                    </a:lnTo>
                    <a:lnTo>
                      <a:pt x="142" y="4"/>
                    </a:lnTo>
                    <a:lnTo>
                      <a:pt x="138" y="6"/>
                    </a:lnTo>
                    <a:lnTo>
                      <a:pt x="131" y="8"/>
                    </a:lnTo>
                    <a:lnTo>
                      <a:pt x="127" y="12"/>
                    </a:lnTo>
                    <a:lnTo>
                      <a:pt x="122" y="12"/>
                    </a:lnTo>
                    <a:lnTo>
                      <a:pt x="118" y="12"/>
                    </a:lnTo>
                    <a:lnTo>
                      <a:pt x="113" y="18"/>
                    </a:lnTo>
                    <a:lnTo>
                      <a:pt x="106" y="20"/>
                    </a:lnTo>
                    <a:lnTo>
                      <a:pt x="100" y="20"/>
                    </a:lnTo>
                    <a:lnTo>
                      <a:pt x="95" y="24"/>
                    </a:lnTo>
                    <a:lnTo>
                      <a:pt x="93" y="26"/>
                    </a:lnTo>
                    <a:lnTo>
                      <a:pt x="88" y="30"/>
                    </a:lnTo>
                    <a:lnTo>
                      <a:pt x="84" y="31"/>
                    </a:lnTo>
                    <a:lnTo>
                      <a:pt x="86" y="33"/>
                    </a:lnTo>
                    <a:lnTo>
                      <a:pt x="86" y="39"/>
                    </a:lnTo>
                    <a:lnTo>
                      <a:pt x="86" y="43"/>
                    </a:lnTo>
                    <a:lnTo>
                      <a:pt x="84" y="49"/>
                    </a:lnTo>
                    <a:lnTo>
                      <a:pt x="86" y="51"/>
                    </a:lnTo>
                    <a:lnTo>
                      <a:pt x="86" y="53"/>
                    </a:lnTo>
                    <a:lnTo>
                      <a:pt x="88" y="55"/>
                    </a:lnTo>
                    <a:lnTo>
                      <a:pt x="88" y="57"/>
                    </a:lnTo>
                    <a:lnTo>
                      <a:pt x="88" y="61"/>
                    </a:lnTo>
                    <a:lnTo>
                      <a:pt x="91" y="65"/>
                    </a:lnTo>
                    <a:lnTo>
                      <a:pt x="95" y="69"/>
                    </a:lnTo>
                    <a:lnTo>
                      <a:pt x="95" y="71"/>
                    </a:lnTo>
                    <a:lnTo>
                      <a:pt x="95" y="73"/>
                    </a:lnTo>
                    <a:lnTo>
                      <a:pt x="88" y="77"/>
                    </a:lnTo>
                    <a:lnTo>
                      <a:pt x="86" y="77"/>
                    </a:lnTo>
                    <a:lnTo>
                      <a:pt x="84" y="81"/>
                    </a:lnTo>
                    <a:lnTo>
                      <a:pt x="82" y="83"/>
                    </a:lnTo>
                    <a:lnTo>
                      <a:pt x="79" y="83"/>
                    </a:lnTo>
                    <a:lnTo>
                      <a:pt x="77" y="85"/>
                    </a:lnTo>
                    <a:lnTo>
                      <a:pt x="77" y="87"/>
                    </a:lnTo>
                    <a:lnTo>
                      <a:pt x="77" y="93"/>
                    </a:lnTo>
                    <a:lnTo>
                      <a:pt x="75" y="95"/>
                    </a:lnTo>
                    <a:lnTo>
                      <a:pt x="68" y="99"/>
                    </a:lnTo>
                    <a:lnTo>
                      <a:pt x="66" y="99"/>
                    </a:lnTo>
                    <a:lnTo>
                      <a:pt x="61" y="105"/>
                    </a:lnTo>
                    <a:lnTo>
                      <a:pt x="55" y="113"/>
                    </a:lnTo>
                    <a:lnTo>
                      <a:pt x="50" y="117"/>
                    </a:lnTo>
                    <a:lnTo>
                      <a:pt x="46" y="117"/>
                    </a:lnTo>
                    <a:lnTo>
                      <a:pt x="41" y="119"/>
                    </a:lnTo>
                    <a:lnTo>
                      <a:pt x="37" y="121"/>
                    </a:lnTo>
                    <a:lnTo>
                      <a:pt x="32" y="123"/>
                    </a:lnTo>
                    <a:lnTo>
                      <a:pt x="30" y="125"/>
                    </a:lnTo>
                    <a:lnTo>
                      <a:pt x="21" y="127"/>
                    </a:lnTo>
                    <a:lnTo>
                      <a:pt x="14" y="129"/>
                    </a:lnTo>
                    <a:lnTo>
                      <a:pt x="10" y="131"/>
                    </a:lnTo>
                    <a:lnTo>
                      <a:pt x="3" y="137"/>
                    </a:lnTo>
                    <a:lnTo>
                      <a:pt x="0" y="141"/>
                    </a:lnTo>
                    <a:lnTo>
                      <a:pt x="0" y="1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4" name="Freeform 1245"/>
              <p:cNvSpPr>
                <a:spLocks/>
              </p:cNvSpPr>
              <p:nvPr/>
            </p:nvSpPr>
            <p:spPr bwMode="auto">
              <a:xfrm>
                <a:off x="2604" y="1841"/>
                <a:ext cx="273" cy="287"/>
              </a:xfrm>
              <a:custGeom>
                <a:avLst/>
                <a:gdLst>
                  <a:gd name="T0" fmla="*/ 48 w 273"/>
                  <a:gd name="T1" fmla="*/ 196 h 287"/>
                  <a:gd name="T2" fmla="*/ 140 w 273"/>
                  <a:gd name="T3" fmla="*/ 262 h 287"/>
                  <a:gd name="T4" fmla="*/ 154 w 273"/>
                  <a:gd name="T5" fmla="*/ 269 h 287"/>
                  <a:gd name="T6" fmla="*/ 154 w 273"/>
                  <a:gd name="T7" fmla="*/ 277 h 287"/>
                  <a:gd name="T8" fmla="*/ 156 w 273"/>
                  <a:gd name="T9" fmla="*/ 287 h 287"/>
                  <a:gd name="T10" fmla="*/ 172 w 273"/>
                  <a:gd name="T11" fmla="*/ 285 h 287"/>
                  <a:gd name="T12" fmla="*/ 273 w 273"/>
                  <a:gd name="T13" fmla="*/ 218 h 287"/>
                  <a:gd name="T14" fmla="*/ 264 w 273"/>
                  <a:gd name="T15" fmla="*/ 212 h 287"/>
                  <a:gd name="T16" fmla="*/ 250 w 273"/>
                  <a:gd name="T17" fmla="*/ 206 h 287"/>
                  <a:gd name="T18" fmla="*/ 244 w 273"/>
                  <a:gd name="T19" fmla="*/ 194 h 287"/>
                  <a:gd name="T20" fmla="*/ 235 w 273"/>
                  <a:gd name="T21" fmla="*/ 180 h 287"/>
                  <a:gd name="T22" fmla="*/ 237 w 273"/>
                  <a:gd name="T23" fmla="*/ 172 h 287"/>
                  <a:gd name="T24" fmla="*/ 239 w 273"/>
                  <a:gd name="T25" fmla="*/ 152 h 287"/>
                  <a:gd name="T26" fmla="*/ 239 w 273"/>
                  <a:gd name="T27" fmla="*/ 147 h 287"/>
                  <a:gd name="T28" fmla="*/ 239 w 273"/>
                  <a:gd name="T29" fmla="*/ 113 h 287"/>
                  <a:gd name="T30" fmla="*/ 237 w 273"/>
                  <a:gd name="T31" fmla="*/ 109 h 287"/>
                  <a:gd name="T32" fmla="*/ 228 w 273"/>
                  <a:gd name="T33" fmla="*/ 77 h 287"/>
                  <a:gd name="T34" fmla="*/ 219 w 273"/>
                  <a:gd name="T35" fmla="*/ 63 h 287"/>
                  <a:gd name="T36" fmla="*/ 221 w 273"/>
                  <a:gd name="T37" fmla="*/ 45 h 287"/>
                  <a:gd name="T38" fmla="*/ 230 w 273"/>
                  <a:gd name="T39" fmla="*/ 35 h 287"/>
                  <a:gd name="T40" fmla="*/ 228 w 273"/>
                  <a:gd name="T41" fmla="*/ 26 h 287"/>
                  <a:gd name="T42" fmla="*/ 226 w 273"/>
                  <a:gd name="T43" fmla="*/ 12 h 287"/>
                  <a:gd name="T44" fmla="*/ 223 w 273"/>
                  <a:gd name="T45" fmla="*/ 2 h 287"/>
                  <a:gd name="T46" fmla="*/ 212 w 273"/>
                  <a:gd name="T47" fmla="*/ 8 h 287"/>
                  <a:gd name="T48" fmla="*/ 192 w 273"/>
                  <a:gd name="T49" fmla="*/ 2 h 287"/>
                  <a:gd name="T50" fmla="*/ 156 w 273"/>
                  <a:gd name="T51" fmla="*/ 8 h 287"/>
                  <a:gd name="T52" fmla="*/ 138 w 273"/>
                  <a:gd name="T53" fmla="*/ 6 h 287"/>
                  <a:gd name="T54" fmla="*/ 122 w 273"/>
                  <a:gd name="T55" fmla="*/ 12 h 287"/>
                  <a:gd name="T56" fmla="*/ 106 w 273"/>
                  <a:gd name="T57" fmla="*/ 20 h 287"/>
                  <a:gd name="T58" fmla="*/ 93 w 273"/>
                  <a:gd name="T59" fmla="*/ 26 h 287"/>
                  <a:gd name="T60" fmla="*/ 86 w 273"/>
                  <a:gd name="T61" fmla="*/ 33 h 287"/>
                  <a:gd name="T62" fmla="*/ 84 w 273"/>
                  <a:gd name="T63" fmla="*/ 49 h 287"/>
                  <a:gd name="T64" fmla="*/ 88 w 273"/>
                  <a:gd name="T65" fmla="*/ 55 h 287"/>
                  <a:gd name="T66" fmla="*/ 91 w 273"/>
                  <a:gd name="T67" fmla="*/ 65 h 287"/>
                  <a:gd name="T68" fmla="*/ 95 w 273"/>
                  <a:gd name="T69" fmla="*/ 73 h 287"/>
                  <a:gd name="T70" fmla="*/ 84 w 273"/>
                  <a:gd name="T71" fmla="*/ 81 h 287"/>
                  <a:gd name="T72" fmla="*/ 77 w 273"/>
                  <a:gd name="T73" fmla="*/ 85 h 287"/>
                  <a:gd name="T74" fmla="*/ 75 w 273"/>
                  <a:gd name="T75" fmla="*/ 95 h 287"/>
                  <a:gd name="T76" fmla="*/ 61 w 273"/>
                  <a:gd name="T77" fmla="*/ 105 h 287"/>
                  <a:gd name="T78" fmla="*/ 46 w 273"/>
                  <a:gd name="T79" fmla="*/ 117 h 287"/>
                  <a:gd name="T80" fmla="*/ 32 w 273"/>
                  <a:gd name="T81" fmla="*/ 123 h 287"/>
                  <a:gd name="T82" fmla="*/ 14 w 273"/>
                  <a:gd name="T83" fmla="*/ 129 h 287"/>
                  <a:gd name="T84" fmla="*/ 0 w 273"/>
                  <a:gd name="T85" fmla="*/ 14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3" h="287">
                    <a:moveTo>
                      <a:pt x="0" y="154"/>
                    </a:moveTo>
                    <a:lnTo>
                      <a:pt x="0" y="164"/>
                    </a:lnTo>
                    <a:lnTo>
                      <a:pt x="48" y="196"/>
                    </a:lnTo>
                    <a:lnTo>
                      <a:pt x="136" y="256"/>
                    </a:lnTo>
                    <a:lnTo>
                      <a:pt x="138" y="258"/>
                    </a:lnTo>
                    <a:lnTo>
                      <a:pt x="140" y="262"/>
                    </a:lnTo>
                    <a:lnTo>
                      <a:pt x="147" y="264"/>
                    </a:lnTo>
                    <a:lnTo>
                      <a:pt x="151" y="266"/>
                    </a:lnTo>
                    <a:lnTo>
                      <a:pt x="154" y="269"/>
                    </a:lnTo>
                    <a:lnTo>
                      <a:pt x="156" y="269"/>
                    </a:lnTo>
                    <a:lnTo>
                      <a:pt x="156" y="273"/>
                    </a:lnTo>
                    <a:lnTo>
                      <a:pt x="154" y="277"/>
                    </a:lnTo>
                    <a:lnTo>
                      <a:pt x="156" y="279"/>
                    </a:lnTo>
                    <a:lnTo>
                      <a:pt x="156" y="285"/>
                    </a:lnTo>
                    <a:lnTo>
                      <a:pt x="156" y="287"/>
                    </a:lnTo>
                    <a:lnTo>
                      <a:pt x="158" y="287"/>
                    </a:lnTo>
                    <a:lnTo>
                      <a:pt x="163" y="287"/>
                    </a:lnTo>
                    <a:lnTo>
                      <a:pt x="172" y="285"/>
                    </a:lnTo>
                    <a:lnTo>
                      <a:pt x="190" y="281"/>
                    </a:lnTo>
                    <a:lnTo>
                      <a:pt x="199" y="269"/>
                    </a:lnTo>
                    <a:lnTo>
                      <a:pt x="273" y="218"/>
                    </a:lnTo>
                    <a:lnTo>
                      <a:pt x="271" y="216"/>
                    </a:lnTo>
                    <a:lnTo>
                      <a:pt x="266" y="212"/>
                    </a:lnTo>
                    <a:lnTo>
                      <a:pt x="264" y="212"/>
                    </a:lnTo>
                    <a:lnTo>
                      <a:pt x="264" y="210"/>
                    </a:lnTo>
                    <a:lnTo>
                      <a:pt x="259" y="208"/>
                    </a:lnTo>
                    <a:lnTo>
                      <a:pt x="250" y="206"/>
                    </a:lnTo>
                    <a:lnTo>
                      <a:pt x="246" y="204"/>
                    </a:lnTo>
                    <a:lnTo>
                      <a:pt x="244" y="198"/>
                    </a:lnTo>
                    <a:lnTo>
                      <a:pt x="244" y="194"/>
                    </a:lnTo>
                    <a:lnTo>
                      <a:pt x="241" y="190"/>
                    </a:lnTo>
                    <a:lnTo>
                      <a:pt x="237" y="186"/>
                    </a:lnTo>
                    <a:lnTo>
                      <a:pt x="235" y="180"/>
                    </a:lnTo>
                    <a:lnTo>
                      <a:pt x="230" y="176"/>
                    </a:lnTo>
                    <a:lnTo>
                      <a:pt x="235" y="174"/>
                    </a:lnTo>
                    <a:lnTo>
                      <a:pt x="237" y="172"/>
                    </a:lnTo>
                    <a:lnTo>
                      <a:pt x="239" y="168"/>
                    </a:lnTo>
                    <a:lnTo>
                      <a:pt x="239" y="158"/>
                    </a:lnTo>
                    <a:lnTo>
                      <a:pt x="239" y="152"/>
                    </a:lnTo>
                    <a:lnTo>
                      <a:pt x="239" y="150"/>
                    </a:lnTo>
                    <a:lnTo>
                      <a:pt x="239" y="149"/>
                    </a:lnTo>
                    <a:lnTo>
                      <a:pt x="239" y="147"/>
                    </a:lnTo>
                    <a:lnTo>
                      <a:pt x="244" y="145"/>
                    </a:lnTo>
                    <a:lnTo>
                      <a:pt x="239" y="139"/>
                    </a:lnTo>
                    <a:lnTo>
                      <a:pt x="239" y="113"/>
                    </a:lnTo>
                    <a:lnTo>
                      <a:pt x="239" y="111"/>
                    </a:lnTo>
                    <a:lnTo>
                      <a:pt x="237" y="111"/>
                    </a:lnTo>
                    <a:lnTo>
                      <a:pt x="237" y="109"/>
                    </a:lnTo>
                    <a:lnTo>
                      <a:pt x="239" y="107"/>
                    </a:lnTo>
                    <a:lnTo>
                      <a:pt x="235" y="79"/>
                    </a:lnTo>
                    <a:lnTo>
                      <a:pt x="228" y="77"/>
                    </a:lnTo>
                    <a:lnTo>
                      <a:pt x="223" y="65"/>
                    </a:lnTo>
                    <a:lnTo>
                      <a:pt x="221" y="63"/>
                    </a:lnTo>
                    <a:lnTo>
                      <a:pt x="219" y="63"/>
                    </a:lnTo>
                    <a:lnTo>
                      <a:pt x="214" y="49"/>
                    </a:lnTo>
                    <a:lnTo>
                      <a:pt x="217" y="47"/>
                    </a:lnTo>
                    <a:lnTo>
                      <a:pt x="221" y="45"/>
                    </a:lnTo>
                    <a:lnTo>
                      <a:pt x="226" y="43"/>
                    </a:lnTo>
                    <a:lnTo>
                      <a:pt x="228" y="37"/>
                    </a:lnTo>
                    <a:lnTo>
                      <a:pt x="230" y="35"/>
                    </a:lnTo>
                    <a:lnTo>
                      <a:pt x="230" y="33"/>
                    </a:lnTo>
                    <a:lnTo>
                      <a:pt x="230" y="31"/>
                    </a:lnTo>
                    <a:lnTo>
                      <a:pt x="228" y="26"/>
                    </a:lnTo>
                    <a:lnTo>
                      <a:pt x="228" y="20"/>
                    </a:lnTo>
                    <a:lnTo>
                      <a:pt x="228" y="16"/>
                    </a:lnTo>
                    <a:lnTo>
                      <a:pt x="226" y="12"/>
                    </a:lnTo>
                    <a:lnTo>
                      <a:pt x="223" y="10"/>
                    </a:lnTo>
                    <a:lnTo>
                      <a:pt x="223" y="6"/>
                    </a:lnTo>
                    <a:lnTo>
                      <a:pt x="223" y="2"/>
                    </a:lnTo>
                    <a:lnTo>
                      <a:pt x="217" y="0"/>
                    </a:lnTo>
                    <a:lnTo>
                      <a:pt x="217" y="4"/>
                    </a:lnTo>
                    <a:lnTo>
                      <a:pt x="212" y="8"/>
                    </a:lnTo>
                    <a:lnTo>
                      <a:pt x="210" y="4"/>
                    </a:lnTo>
                    <a:lnTo>
                      <a:pt x="208" y="0"/>
                    </a:lnTo>
                    <a:lnTo>
                      <a:pt x="192" y="2"/>
                    </a:lnTo>
                    <a:lnTo>
                      <a:pt x="178" y="2"/>
                    </a:lnTo>
                    <a:lnTo>
                      <a:pt x="167" y="4"/>
                    </a:lnTo>
                    <a:lnTo>
                      <a:pt x="156" y="8"/>
                    </a:lnTo>
                    <a:lnTo>
                      <a:pt x="149" y="6"/>
                    </a:lnTo>
                    <a:lnTo>
                      <a:pt x="142" y="4"/>
                    </a:lnTo>
                    <a:lnTo>
                      <a:pt x="138" y="6"/>
                    </a:lnTo>
                    <a:lnTo>
                      <a:pt x="131" y="8"/>
                    </a:lnTo>
                    <a:lnTo>
                      <a:pt x="127" y="12"/>
                    </a:lnTo>
                    <a:lnTo>
                      <a:pt x="122" y="12"/>
                    </a:lnTo>
                    <a:lnTo>
                      <a:pt x="118" y="12"/>
                    </a:lnTo>
                    <a:lnTo>
                      <a:pt x="113" y="18"/>
                    </a:lnTo>
                    <a:lnTo>
                      <a:pt x="106" y="20"/>
                    </a:lnTo>
                    <a:lnTo>
                      <a:pt x="100" y="20"/>
                    </a:lnTo>
                    <a:lnTo>
                      <a:pt x="95" y="24"/>
                    </a:lnTo>
                    <a:lnTo>
                      <a:pt x="93" y="26"/>
                    </a:lnTo>
                    <a:lnTo>
                      <a:pt x="88" y="30"/>
                    </a:lnTo>
                    <a:lnTo>
                      <a:pt x="84" y="31"/>
                    </a:lnTo>
                    <a:lnTo>
                      <a:pt x="86" y="33"/>
                    </a:lnTo>
                    <a:lnTo>
                      <a:pt x="86" y="39"/>
                    </a:lnTo>
                    <a:lnTo>
                      <a:pt x="86" y="43"/>
                    </a:lnTo>
                    <a:lnTo>
                      <a:pt x="84" y="49"/>
                    </a:lnTo>
                    <a:lnTo>
                      <a:pt x="86" y="51"/>
                    </a:lnTo>
                    <a:lnTo>
                      <a:pt x="86" y="53"/>
                    </a:lnTo>
                    <a:lnTo>
                      <a:pt x="88" y="55"/>
                    </a:lnTo>
                    <a:lnTo>
                      <a:pt x="88" y="57"/>
                    </a:lnTo>
                    <a:lnTo>
                      <a:pt x="88" y="61"/>
                    </a:lnTo>
                    <a:lnTo>
                      <a:pt x="91" y="65"/>
                    </a:lnTo>
                    <a:lnTo>
                      <a:pt x="95" y="69"/>
                    </a:lnTo>
                    <a:lnTo>
                      <a:pt x="95" y="71"/>
                    </a:lnTo>
                    <a:lnTo>
                      <a:pt x="95" y="73"/>
                    </a:lnTo>
                    <a:lnTo>
                      <a:pt x="88" y="77"/>
                    </a:lnTo>
                    <a:lnTo>
                      <a:pt x="86" y="77"/>
                    </a:lnTo>
                    <a:lnTo>
                      <a:pt x="84" y="81"/>
                    </a:lnTo>
                    <a:lnTo>
                      <a:pt x="82" y="83"/>
                    </a:lnTo>
                    <a:lnTo>
                      <a:pt x="79" y="83"/>
                    </a:lnTo>
                    <a:lnTo>
                      <a:pt x="77" y="85"/>
                    </a:lnTo>
                    <a:lnTo>
                      <a:pt x="77" y="87"/>
                    </a:lnTo>
                    <a:lnTo>
                      <a:pt x="77" y="93"/>
                    </a:lnTo>
                    <a:lnTo>
                      <a:pt x="75" y="95"/>
                    </a:lnTo>
                    <a:lnTo>
                      <a:pt x="68" y="99"/>
                    </a:lnTo>
                    <a:lnTo>
                      <a:pt x="66" y="99"/>
                    </a:lnTo>
                    <a:lnTo>
                      <a:pt x="61" y="105"/>
                    </a:lnTo>
                    <a:lnTo>
                      <a:pt x="55" y="113"/>
                    </a:lnTo>
                    <a:lnTo>
                      <a:pt x="50" y="117"/>
                    </a:lnTo>
                    <a:lnTo>
                      <a:pt x="46" y="117"/>
                    </a:lnTo>
                    <a:lnTo>
                      <a:pt x="41" y="119"/>
                    </a:lnTo>
                    <a:lnTo>
                      <a:pt x="37" y="121"/>
                    </a:lnTo>
                    <a:lnTo>
                      <a:pt x="32" y="123"/>
                    </a:lnTo>
                    <a:lnTo>
                      <a:pt x="30" y="125"/>
                    </a:lnTo>
                    <a:lnTo>
                      <a:pt x="21" y="127"/>
                    </a:lnTo>
                    <a:lnTo>
                      <a:pt x="14" y="129"/>
                    </a:lnTo>
                    <a:lnTo>
                      <a:pt x="10" y="131"/>
                    </a:lnTo>
                    <a:lnTo>
                      <a:pt x="3" y="137"/>
                    </a:lnTo>
                    <a:lnTo>
                      <a:pt x="0" y="141"/>
                    </a:lnTo>
                    <a:lnTo>
                      <a:pt x="0" y="15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8" name="Group 1249"/>
            <p:cNvGrpSpPr>
              <a:grpSpLocks/>
            </p:cNvGrpSpPr>
            <p:nvPr/>
          </p:nvGrpSpPr>
          <p:grpSpPr bwMode="auto">
            <a:xfrm>
              <a:off x="2984" y="1750"/>
              <a:ext cx="28" cy="48"/>
              <a:chOff x="2984" y="1750"/>
              <a:chExt cx="28" cy="48"/>
            </a:xfrm>
            <a:grpFill/>
          </p:grpSpPr>
          <p:sp>
            <p:nvSpPr>
              <p:cNvPr id="2641" name="Freeform 1247"/>
              <p:cNvSpPr>
                <a:spLocks/>
              </p:cNvSpPr>
              <p:nvPr/>
            </p:nvSpPr>
            <p:spPr bwMode="auto">
              <a:xfrm>
                <a:off x="2984" y="1750"/>
                <a:ext cx="28" cy="48"/>
              </a:xfrm>
              <a:custGeom>
                <a:avLst/>
                <a:gdLst>
                  <a:gd name="T0" fmla="*/ 14 w 28"/>
                  <a:gd name="T1" fmla="*/ 48 h 48"/>
                  <a:gd name="T2" fmla="*/ 14 w 28"/>
                  <a:gd name="T3" fmla="*/ 48 h 48"/>
                  <a:gd name="T4" fmla="*/ 19 w 28"/>
                  <a:gd name="T5" fmla="*/ 48 h 48"/>
                  <a:gd name="T6" fmla="*/ 21 w 28"/>
                  <a:gd name="T7" fmla="*/ 48 h 48"/>
                  <a:gd name="T8" fmla="*/ 21 w 28"/>
                  <a:gd name="T9" fmla="*/ 46 h 48"/>
                  <a:gd name="T10" fmla="*/ 21 w 28"/>
                  <a:gd name="T11" fmla="*/ 45 h 48"/>
                  <a:gd name="T12" fmla="*/ 25 w 28"/>
                  <a:gd name="T13" fmla="*/ 45 h 48"/>
                  <a:gd name="T14" fmla="*/ 28 w 28"/>
                  <a:gd name="T15" fmla="*/ 39 h 48"/>
                  <a:gd name="T16" fmla="*/ 28 w 28"/>
                  <a:gd name="T17" fmla="*/ 33 h 48"/>
                  <a:gd name="T18" fmla="*/ 25 w 28"/>
                  <a:gd name="T19" fmla="*/ 31 h 48"/>
                  <a:gd name="T20" fmla="*/ 23 w 28"/>
                  <a:gd name="T21" fmla="*/ 27 h 48"/>
                  <a:gd name="T22" fmla="*/ 21 w 28"/>
                  <a:gd name="T23" fmla="*/ 25 h 48"/>
                  <a:gd name="T24" fmla="*/ 23 w 28"/>
                  <a:gd name="T25" fmla="*/ 21 h 48"/>
                  <a:gd name="T26" fmla="*/ 23 w 28"/>
                  <a:gd name="T27" fmla="*/ 17 h 48"/>
                  <a:gd name="T28" fmla="*/ 23 w 28"/>
                  <a:gd name="T29" fmla="*/ 13 h 48"/>
                  <a:gd name="T30" fmla="*/ 21 w 28"/>
                  <a:gd name="T31" fmla="*/ 8 h 48"/>
                  <a:gd name="T32" fmla="*/ 16 w 28"/>
                  <a:gd name="T33" fmla="*/ 2 h 48"/>
                  <a:gd name="T34" fmla="*/ 12 w 28"/>
                  <a:gd name="T35" fmla="*/ 6 h 48"/>
                  <a:gd name="T36" fmla="*/ 9 w 28"/>
                  <a:gd name="T37" fmla="*/ 0 h 48"/>
                  <a:gd name="T38" fmla="*/ 0 w 28"/>
                  <a:gd name="T39" fmla="*/ 6 h 48"/>
                  <a:gd name="T40" fmla="*/ 0 w 28"/>
                  <a:gd name="T41" fmla="*/ 8 h 48"/>
                  <a:gd name="T42" fmla="*/ 3 w 28"/>
                  <a:gd name="T43" fmla="*/ 11 h 48"/>
                  <a:gd name="T44" fmla="*/ 5 w 28"/>
                  <a:gd name="T45" fmla="*/ 13 h 48"/>
                  <a:gd name="T46" fmla="*/ 3 w 28"/>
                  <a:gd name="T47" fmla="*/ 21 h 48"/>
                  <a:gd name="T48" fmla="*/ 0 w 28"/>
                  <a:gd name="T49" fmla="*/ 29 h 48"/>
                  <a:gd name="T50" fmla="*/ 0 w 28"/>
                  <a:gd name="T51" fmla="*/ 35 h 48"/>
                  <a:gd name="T52" fmla="*/ 14 w 28"/>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48">
                    <a:moveTo>
                      <a:pt x="14" y="48"/>
                    </a:moveTo>
                    <a:lnTo>
                      <a:pt x="14" y="48"/>
                    </a:lnTo>
                    <a:lnTo>
                      <a:pt x="19" y="48"/>
                    </a:lnTo>
                    <a:lnTo>
                      <a:pt x="21" y="48"/>
                    </a:lnTo>
                    <a:lnTo>
                      <a:pt x="21" y="46"/>
                    </a:lnTo>
                    <a:lnTo>
                      <a:pt x="21" y="45"/>
                    </a:lnTo>
                    <a:lnTo>
                      <a:pt x="25" y="45"/>
                    </a:lnTo>
                    <a:lnTo>
                      <a:pt x="28" y="39"/>
                    </a:lnTo>
                    <a:lnTo>
                      <a:pt x="28" y="33"/>
                    </a:lnTo>
                    <a:lnTo>
                      <a:pt x="25" y="31"/>
                    </a:lnTo>
                    <a:lnTo>
                      <a:pt x="23" y="27"/>
                    </a:lnTo>
                    <a:lnTo>
                      <a:pt x="21" y="25"/>
                    </a:lnTo>
                    <a:lnTo>
                      <a:pt x="23" y="21"/>
                    </a:lnTo>
                    <a:lnTo>
                      <a:pt x="23" y="17"/>
                    </a:lnTo>
                    <a:lnTo>
                      <a:pt x="23" y="13"/>
                    </a:lnTo>
                    <a:lnTo>
                      <a:pt x="21" y="8"/>
                    </a:lnTo>
                    <a:lnTo>
                      <a:pt x="16" y="2"/>
                    </a:lnTo>
                    <a:lnTo>
                      <a:pt x="12" y="6"/>
                    </a:lnTo>
                    <a:lnTo>
                      <a:pt x="9" y="0"/>
                    </a:lnTo>
                    <a:lnTo>
                      <a:pt x="0" y="6"/>
                    </a:lnTo>
                    <a:lnTo>
                      <a:pt x="0" y="8"/>
                    </a:lnTo>
                    <a:lnTo>
                      <a:pt x="3" y="11"/>
                    </a:lnTo>
                    <a:lnTo>
                      <a:pt x="5" y="13"/>
                    </a:lnTo>
                    <a:lnTo>
                      <a:pt x="3" y="21"/>
                    </a:lnTo>
                    <a:lnTo>
                      <a:pt x="0" y="29"/>
                    </a:lnTo>
                    <a:lnTo>
                      <a:pt x="0" y="35"/>
                    </a:lnTo>
                    <a:lnTo>
                      <a:pt x="14" y="4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2" name="Freeform 1248"/>
              <p:cNvSpPr>
                <a:spLocks/>
              </p:cNvSpPr>
              <p:nvPr/>
            </p:nvSpPr>
            <p:spPr bwMode="auto">
              <a:xfrm>
                <a:off x="2984" y="1750"/>
                <a:ext cx="28" cy="48"/>
              </a:xfrm>
              <a:custGeom>
                <a:avLst/>
                <a:gdLst>
                  <a:gd name="T0" fmla="*/ 14 w 28"/>
                  <a:gd name="T1" fmla="*/ 48 h 48"/>
                  <a:gd name="T2" fmla="*/ 14 w 28"/>
                  <a:gd name="T3" fmla="*/ 48 h 48"/>
                  <a:gd name="T4" fmla="*/ 19 w 28"/>
                  <a:gd name="T5" fmla="*/ 48 h 48"/>
                  <a:gd name="T6" fmla="*/ 21 w 28"/>
                  <a:gd name="T7" fmla="*/ 48 h 48"/>
                  <a:gd name="T8" fmla="*/ 21 w 28"/>
                  <a:gd name="T9" fmla="*/ 46 h 48"/>
                  <a:gd name="T10" fmla="*/ 21 w 28"/>
                  <a:gd name="T11" fmla="*/ 45 h 48"/>
                  <a:gd name="T12" fmla="*/ 25 w 28"/>
                  <a:gd name="T13" fmla="*/ 45 h 48"/>
                  <a:gd name="T14" fmla="*/ 28 w 28"/>
                  <a:gd name="T15" fmla="*/ 39 h 48"/>
                  <a:gd name="T16" fmla="*/ 28 w 28"/>
                  <a:gd name="T17" fmla="*/ 33 h 48"/>
                  <a:gd name="T18" fmla="*/ 25 w 28"/>
                  <a:gd name="T19" fmla="*/ 31 h 48"/>
                  <a:gd name="T20" fmla="*/ 23 w 28"/>
                  <a:gd name="T21" fmla="*/ 27 h 48"/>
                  <a:gd name="T22" fmla="*/ 21 w 28"/>
                  <a:gd name="T23" fmla="*/ 25 h 48"/>
                  <a:gd name="T24" fmla="*/ 23 w 28"/>
                  <a:gd name="T25" fmla="*/ 21 h 48"/>
                  <a:gd name="T26" fmla="*/ 23 w 28"/>
                  <a:gd name="T27" fmla="*/ 17 h 48"/>
                  <a:gd name="T28" fmla="*/ 23 w 28"/>
                  <a:gd name="T29" fmla="*/ 13 h 48"/>
                  <a:gd name="T30" fmla="*/ 21 w 28"/>
                  <a:gd name="T31" fmla="*/ 8 h 48"/>
                  <a:gd name="T32" fmla="*/ 16 w 28"/>
                  <a:gd name="T33" fmla="*/ 2 h 48"/>
                  <a:gd name="T34" fmla="*/ 12 w 28"/>
                  <a:gd name="T35" fmla="*/ 6 h 48"/>
                  <a:gd name="T36" fmla="*/ 9 w 28"/>
                  <a:gd name="T37" fmla="*/ 0 h 48"/>
                  <a:gd name="T38" fmla="*/ 0 w 28"/>
                  <a:gd name="T39" fmla="*/ 6 h 48"/>
                  <a:gd name="T40" fmla="*/ 0 w 28"/>
                  <a:gd name="T41" fmla="*/ 8 h 48"/>
                  <a:gd name="T42" fmla="*/ 3 w 28"/>
                  <a:gd name="T43" fmla="*/ 11 h 48"/>
                  <a:gd name="T44" fmla="*/ 5 w 28"/>
                  <a:gd name="T45" fmla="*/ 13 h 48"/>
                  <a:gd name="T46" fmla="*/ 3 w 28"/>
                  <a:gd name="T47" fmla="*/ 21 h 48"/>
                  <a:gd name="T48" fmla="*/ 0 w 28"/>
                  <a:gd name="T49" fmla="*/ 29 h 48"/>
                  <a:gd name="T50" fmla="*/ 0 w 28"/>
                  <a:gd name="T51" fmla="*/ 35 h 48"/>
                  <a:gd name="T52" fmla="*/ 14 w 28"/>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48">
                    <a:moveTo>
                      <a:pt x="14" y="48"/>
                    </a:moveTo>
                    <a:lnTo>
                      <a:pt x="14" y="48"/>
                    </a:lnTo>
                    <a:lnTo>
                      <a:pt x="19" y="48"/>
                    </a:lnTo>
                    <a:lnTo>
                      <a:pt x="21" y="48"/>
                    </a:lnTo>
                    <a:lnTo>
                      <a:pt x="21" y="46"/>
                    </a:lnTo>
                    <a:lnTo>
                      <a:pt x="21" y="45"/>
                    </a:lnTo>
                    <a:lnTo>
                      <a:pt x="25" y="45"/>
                    </a:lnTo>
                    <a:lnTo>
                      <a:pt x="28" y="39"/>
                    </a:lnTo>
                    <a:lnTo>
                      <a:pt x="28" y="33"/>
                    </a:lnTo>
                    <a:lnTo>
                      <a:pt x="25" y="31"/>
                    </a:lnTo>
                    <a:lnTo>
                      <a:pt x="23" y="27"/>
                    </a:lnTo>
                    <a:lnTo>
                      <a:pt x="21" y="25"/>
                    </a:lnTo>
                    <a:lnTo>
                      <a:pt x="23" y="21"/>
                    </a:lnTo>
                    <a:lnTo>
                      <a:pt x="23" y="17"/>
                    </a:lnTo>
                    <a:lnTo>
                      <a:pt x="23" y="13"/>
                    </a:lnTo>
                    <a:lnTo>
                      <a:pt x="21" y="8"/>
                    </a:lnTo>
                    <a:lnTo>
                      <a:pt x="16" y="2"/>
                    </a:lnTo>
                    <a:lnTo>
                      <a:pt x="12" y="6"/>
                    </a:lnTo>
                    <a:lnTo>
                      <a:pt x="9" y="0"/>
                    </a:lnTo>
                    <a:lnTo>
                      <a:pt x="0" y="6"/>
                    </a:lnTo>
                    <a:lnTo>
                      <a:pt x="0" y="8"/>
                    </a:lnTo>
                    <a:lnTo>
                      <a:pt x="3" y="11"/>
                    </a:lnTo>
                    <a:lnTo>
                      <a:pt x="5" y="13"/>
                    </a:lnTo>
                    <a:lnTo>
                      <a:pt x="3" y="21"/>
                    </a:lnTo>
                    <a:lnTo>
                      <a:pt x="0" y="29"/>
                    </a:lnTo>
                    <a:lnTo>
                      <a:pt x="0" y="35"/>
                    </a:lnTo>
                    <a:lnTo>
                      <a:pt x="14" y="4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9" name="Group 1252"/>
            <p:cNvGrpSpPr>
              <a:grpSpLocks/>
            </p:cNvGrpSpPr>
            <p:nvPr/>
          </p:nvGrpSpPr>
          <p:grpSpPr bwMode="auto">
            <a:xfrm>
              <a:off x="3564" y="1832"/>
              <a:ext cx="187" cy="129"/>
              <a:chOff x="3564" y="1832"/>
              <a:chExt cx="187" cy="129"/>
            </a:xfrm>
            <a:grpFill/>
          </p:grpSpPr>
          <p:sp>
            <p:nvSpPr>
              <p:cNvPr id="2639" name="Freeform 1250"/>
              <p:cNvSpPr>
                <a:spLocks/>
              </p:cNvSpPr>
              <p:nvPr/>
            </p:nvSpPr>
            <p:spPr bwMode="auto">
              <a:xfrm>
                <a:off x="3564" y="1832"/>
                <a:ext cx="187" cy="129"/>
              </a:xfrm>
              <a:custGeom>
                <a:avLst/>
                <a:gdLst>
                  <a:gd name="T0" fmla="*/ 92 w 187"/>
                  <a:gd name="T1" fmla="*/ 9 h 129"/>
                  <a:gd name="T2" fmla="*/ 79 w 187"/>
                  <a:gd name="T3" fmla="*/ 5 h 129"/>
                  <a:gd name="T4" fmla="*/ 67 w 187"/>
                  <a:gd name="T5" fmla="*/ 3 h 129"/>
                  <a:gd name="T6" fmla="*/ 58 w 187"/>
                  <a:gd name="T7" fmla="*/ 0 h 129"/>
                  <a:gd name="T8" fmla="*/ 52 w 187"/>
                  <a:gd name="T9" fmla="*/ 5 h 129"/>
                  <a:gd name="T10" fmla="*/ 49 w 187"/>
                  <a:gd name="T11" fmla="*/ 17 h 129"/>
                  <a:gd name="T12" fmla="*/ 45 w 187"/>
                  <a:gd name="T13" fmla="*/ 31 h 129"/>
                  <a:gd name="T14" fmla="*/ 27 w 187"/>
                  <a:gd name="T15" fmla="*/ 35 h 129"/>
                  <a:gd name="T16" fmla="*/ 18 w 187"/>
                  <a:gd name="T17" fmla="*/ 35 h 129"/>
                  <a:gd name="T18" fmla="*/ 13 w 187"/>
                  <a:gd name="T19" fmla="*/ 45 h 129"/>
                  <a:gd name="T20" fmla="*/ 4 w 187"/>
                  <a:gd name="T21" fmla="*/ 47 h 129"/>
                  <a:gd name="T22" fmla="*/ 0 w 187"/>
                  <a:gd name="T23" fmla="*/ 60 h 129"/>
                  <a:gd name="T24" fmla="*/ 4 w 187"/>
                  <a:gd name="T25" fmla="*/ 66 h 129"/>
                  <a:gd name="T26" fmla="*/ 0 w 187"/>
                  <a:gd name="T27" fmla="*/ 76 h 129"/>
                  <a:gd name="T28" fmla="*/ 9 w 187"/>
                  <a:gd name="T29" fmla="*/ 88 h 129"/>
                  <a:gd name="T30" fmla="*/ 11 w 187"/>
                  <a:gd name="T31" fmla="*/ 97 h 129"/>
                  <a:gd name="T32" fmla="*/ 27 w 187"/>
                  <a:gd name="T33" fmla="*/ 103 h 129"/>
                  <a:gd name="T34" fmla="*/ 11 w 187"/>
                  <a:gd name="T35" fmla="*/ 121 h 129"/>
                  <a:gd name="T36" fmla="*/ 31 w 187"/>
                  <a:gd name="T37" fmla="*/ 127 h 129"/>
                  <a:gd name="T38" fmla="*/ 49 w 187"/>
                  <a:gd name="T39" fmla="*/ 127 h 129"/>
                  <a:gd name="T40" fmla="*/ 58 w 187"/>
                  <a:gd name="T41" fmla="*/ 125 h 129"/>
                  <a:gd name="T42" fmla="*/ 67 w 187"/>
                  <a:gd name="T43" fmla="*/ 117 h 129"/>
                  <a:gd name="T44" fmla="*/ 74 w 187"/>
                  <a:gd name="T45" fmla="*/ 109 h 129"/>
                  <a:gd name="T46" fmla="*/ 88 w 187"/>
                  <a:gd name="T47" fmla="*/ 99 h 129"/>
                  <a:gd name="T48" fmla="*/ 94 w 187"/>
                  <a:gd name="T49" fmla="*/ 93 h 129"/>
                  <a:gd name="T50" fmla="*/ 97 w 187"/>
                  <a:gd name="T51" fmla="*/ 86 h 129"/>
                  <a:gd name="T52" fmla="*/ 103 w 187"/>
                  <a:gd name="T53" fmla="*/ 84 h 129"/>
                  <a:gd name="T54" fmla="*/ 115 w 187"/>
                  <a:gd name="T55" fmla="*/ 86 h 129"/>
                  <a:gd name="T56" fmla="*/ 115 w 187"/>
                  <a:gd name="T57" fmla="*/ 74 h 129"/>
                  <a:gd name="T58" fmla="*/ 121 w 187"/>
                  <a:gd name="T59" fmla="*/ 64 h 129"/>
                  <a:gd name="T60" fmla="*/ 119 w 187"/>
                  <a:gd name="T61" fmla="*/ 54 h 129"/>
                  <a:gd name="T62" fmla="*/ 133 w 187"/>
                  <a:gd name="T63" fmla="*/ 54 h 129"/>
                  <a:gd name="T64" fmla="*/ 133 w 187"/>
                  <a:gd name="T65" fmla="*/ 43 h 129"/>
                  <a:gd name="T66" fmla="*/ 137 w 187"/>
                  <a:gd name="T67" fmla="*/ 31 h 129"/>
                  <a:gd name="T68" fmla="*/ 162 w 187"/>
                  <a:gd name="T69" fmla="*/ 21 h 129"/>
                  <a:gd name="T70" fmla="*/ 180 w 187"/>
                  <a:gd name="T71" fmla="*/ 19 h 129"/>
                  <a:gd name="T72" fmla="*/ 187 w 187"/>
                  <a:gd name="T73" fmla="*/ 15 h 129"/>
                  <a:gd name="T74" fmla="*/ 177 w 187"/>
                  <a:gd name="T75" fmla="*/ 13 h 129"/>
                  <a:gd name="T76" fmla="*/ 162 w 187"/>
                  <a:gd name="T77" fmla="*/ 11 h 129"/>
                  <a:gd name="T78" fmla="*/ 146 w 187"/>
                  <a:gd name="T79" fmla="*/ 17 h 129"/>
                  <a:gd name="T80" fmla="*/ 137 w 187"/>
                  <a:gd name="T81" fmla="*/ 25 h 129"/>
                  <a:gd name="T82" fmla="*/ 124 w 187"/>
                  <a:gd name="T83" fmla="*/ 21 h 129"/>
                  <a:gd name="T84" fmla="*/ 128 w 187"/>
                  <a:gd name="T85" fmla="*/ 9 h 129"/>
                  <a:gd name="T86" fmla="*/ 121 w 187"/>
                  <a:gd name="T87" fmla="*/ 2 h 129"/>
                  <a:gd name="T88" fmla="*/ 115 w 187"/>
                  <a:gd name="T89" fmla="*/ 2 h 129"/>
                  <a:gd name="T90" fmla="*/ 106 w 187"/>
                  <a:gd name="T91" fmla="*/ 7 h 129"/>
                  <a:gd name="T92" fmla="*/ 97 w 187"/>
                  <a:gd name="T93"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 h="129">
                    <a:moveTo>
                      <a:pt x="97" y="7"/>
                    </a:moveTo>
                    <a:lnTo>
                      <a:pt x="92" y="9"/>
                    </a:lnTo>
                    <a:lnTo>
                      <a:pt x="85" y="9"/>
                    </a:lnTo>
                    <a:lnTo>
                      <a:pt x="79" y="5"/>
                    </a:lnTo>
                    <a:lnTo>
                      <a:pt x="74" y="3"/>
                    </a:lnTo>
                    <a:lnTo>
                      <a:pt x="67" y="3"/>
                    </a:lnTo>
                    <a:lnTo>
                      <a:pt x="63" y="2"/>
                    </a:lnTo>
                    <a:lnTo>
                      <a:pt x="58" y="0"/>
                    </a:lnTo>
                    <a:lnTo>
                      <a:pt x="56" y="3"/>
                    </a:lnTo>
                    <a:lnTo>
                      <a:pt x="52" y="5"/>
                    </a:lnTo>
                    <a:lnTo>
                      <a:pt x="52" y="13"/>
                    </a:lnTo>
                    <a:lnTo>
                      <a:pt x="49" y="17"/>
                    </a:lnTo>
                    <a:lnTo>
                      <a:pt x="43" y="25"/>
                    </a:lnTo>
                    <a:lnTo>
                      <a:pt x="45" y="31"/>
                    </a:lnTo>
                    <a:lnTo>
                      <a:pt x="34" y="37"/>
                    </a:lnTo>
                    <a:lnTo>
                      <a:pt x="27" y="35"/>
                    </a:lnTo>
                    <a:lnTo>
                      <a:pt x="25" y="37"/>
                    </a:lnTo>
                    <a:lnTo>
                      <a:pt x="18" y="35"/>
                    </a:lnTo>
                    <a:lnTo>
                      <a:pt x="13" y="41"/>
                    </a:lnTo>
                    <a:lnTo>
                      <a:pt x="13" y="45"/>
                    </a:lnTo>
                    <a:lnTo>
                      <a:pt x="7" y="45"/>
                    </a:lnTo>
                    <a:lnTo>
                      <a:pt x="4" y="47"/>
                    </a:lnTo>
                    <a:lnTo>
                      <a:pt x="2" y="52"/>
                    </a:lnTo>
                    <a:lnTo>
                      <a:pt x="0" y="60"/>
                    </a:lnTo>
                    <a:lnTo>
                      <a:pt x="0" y="64"/>
                    </a:lnTo>
                    <a:lnTo>
                      <a:pt x="4" y="66"/>
                    </a:lnTo>
                    <a:lnTo>
                      <a:pt x="0" y="70"/>
                    </a:lnTo>
                    <a:lnTo>
                      <a:pt x="0" y="76"/>
                    </a:lnTo>
                    <a:lnTo>
                      <a:pt x="7" y="82"/>
                    </a:lnTo>
                    <a:lnTo>
                      <a:pt x="9" y="88"/>
                    </a:lnTo>
                    <a:lnTo>
                      <a:pt x="9" y="95"/>
                    </a:lnTo>
                    <a:lnTo>
                      <a:pt x="11" y="97"/>
                    </a:lnTo>
                    <a:lnTo>
                      <a:pt x="22" y="99"/>
                    </a:lnTo>
                    <a:lnTo>
                      <a:pt x="27" y="103"/>
                    </a:lnTo>
                    <a:lnTo>
                      <a:pt x="27" y="107"/>
                    </a:lnTo>
                    <a:lnTo>
                      <a:pt x="11" y="121"/>
                    </a:lnTo>
                    <a:lnTo>
                      <a:pt x="25" y="129"/>
                    </a:lnTo>
                    <a:lnTo>
                      <a:pt x="31" y="127"/>
                    </a:lnTo>
                    <a:lnTo>
                      <a:pt x="36" y="127"/>
                    </a:lnTo>
                    <a:lnTo>
                      <a:pt x="49" y="127"/>
                    </a:lnTo>
                    <a:lnTo>
                      <a:pt x="56" y="129"/>
                    </a:lnTo>
                    <a:lnTo>
                      <a:pt x="58" y="125"/>
                    </a:lnTo>
                    <a:lnTo>
                      <a:pt x="65" y="123"/>
                    </a:lnTo>
                    <a:lnTo>
                      <a:pt x="67" y="117"/>
                    </a:lnTo>
                    <a:lnTo>
                      <a:pt x="67" y="111"/>
                    </a:lnTo>
                    <a:lnTo>
                      <a:pt x="74" y="109"/>
                    </a:lnTo>
                    <a:lnTo>
                      <a:pt x="85" y="97"/>
                    </a:lnTo>
                    <a:lnTo>
                      <a:pt x="88" y="99"/>
                    </a:lnTo>
                    <a:lnTo>
                      <a:pt x="92" y="97"/>
                    </a:lnTo>
                    <a:lnTo>
                      <a:pt x="94" y="93"/>
                    </a:lnTo>
                    <a:lnTo>
                      <a:pt x="90" y="90"/>
                    </a:lnTo>
                    <a:lnTo>
                      <a:pt x="97" y="86"/>
                    </a:lnTo>
                    <a:lnTo>
                      <a:pt x="101" y="82"/>
                    </a:lnTo>
                    <a:lnTo>
                      <a:pt x="103" y="84"/>
                    </a:lnTo>
                    <a:lnTo>
                      <a:pt x="110" y="86"/>
                    </a:lnTo>
                    <a:lnTo>
                      <a:pt x="115" y="86"/>
                    </a:lnTo>
                    <a:lnTo>
                      <a:pt x="117" y="80"/>
                    </a:lnTo>
                    <a:lnTo>
                      <a:pt x="115" y="74"/>
                    </a:lnTo>
                    <a:lnTo>
                      <a:pt x="121" y="70"/>
                    </a:lnTo>
                    <a:lnTo>
                      <a:pt x="121" y="64"/>
                    </a:lnTo>
                    <a:lnTo>
                      <a:pt x="117" y="58"/>
                    </a:lnTo>
                    <a:lnTo>
                      <a:pt x="119" y="54"/>
                    </a:lnTo>
                    <a:lnTo>
                      <a:pt x="126" y="54"/>
                    </a:lnTo>
                    <a:lnTo>
                      <a:pt x="133" y="54"/>
                    </a:lnTo>
                    <a:lnTo>
                      <a:pt x="135" y="47"/>
                    </a:lnTo>
                    <a:lnTo>
                      <a:pt x="133" y="43"/>
                    </a:lnTo>
                    <a:lnTo>
                      <a:pt x="137" y="39"/>
                    </a:lnTo>
                    <a:lnTo>
                      <a:pt x="137" y="31"/>
                    </a:lnTo>
                    <a:lnTo>
                      <a:pt x="153" y="23"/>
                    </a:lnTo>
                    <a:lnTo>
                      <a:pt x="162" y="21"/>
                    </a:lnTo>
                    <a:lnTo>
                      <a:pt x="171" y="19"/>
                    </a:lnTo>
                    <a:lnTo>
                      <a:pt x="180" y="19"/>
                    </a:lnTo>
                    <a:lnTo>
                      <a:pt x="184" y="19"/>
                    </a:lnTo>
                    <a:lnTo>
                      <a:pt x="187" y="15"/>
                    </a:lnTo>
                    <a:lnTo>
                      <a:pt x="187" y="11"/>
                    </a:lnTo>
                    <a:lnTo>
                      <a:pt x="177" y="13"/>
                    </a:lnTo>
                    <a:lnTo>
                      <a:pt x="166" y="9"/>
                    </a:lnTo>
                    <a:lnTo>
                      <a:pt x="162" y="11"/>
                    </a:lnTo>
                    <a:lnTo>
                      <a:pt x="153" y="15"/>
                    </a:lnTo>
                    <a:lnTo>
                      <a:pt x="146" y="17"/>
                    </a:lnTo>
                    <a:lnTo>
                      <a:pt x="144" y="21"/>
                    </a:lnTo>
                    <a:lnTo>
                      <a:pt x="137" y="25"/>
                    </a:lnTo>
                    <a:lnTo>
                      <a:pt x="130" y="27"/>
                    </a:lnTo>
                    <a:lnTo>
                      <a:pt x="124" y="21"/>
                    </a:lnTo>
                    <a:lnTo>
                      <a:pt x="126" y="13"/>
                    </a:lnTo>
                    <a:lnTo>
                      <a:pt x="128" y="9"/>
                    </a:lnTo>
                    <a:lnTo>
                      <a:pt x="126" y="5"/>
                    </a:lnTo>
                    <a:lnTo>
                      <a:pt x="121" y="2"/>
                    </a:lnTo>
                    <a:lnTo>
                      <a:pt x="117" y="0"/>
                    </a:lnTo>
                    <a:lnTo>
                      <a:pt x="115" y="2"/>
                    </a:lnTo>
                    <a:lnTo>
                      <a:pt x="110" y="5"/>
                    </a:lnTo>
                    <a:lnTo>
                      <a:pt x="106" y="7"/>
                    </a:lnTo>
                    <a:lnTo>
                      <a:pt x="101" y="7"/>
                    </a:lnTo>
                    <a:lnTo>
                      <a:pt x="9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0" name="Freeform 1251"/>
              <p:cNvSpPr>
                <a:spLocks/>
              </p:cNvSpPr>
              <p:nvPr/>
            </p:nvSpPr>
            <p:spPr bwMode="auto">
              <a:xfrm>
                <a:off x="3564" y="1832"/>
                <a:ext cx="187" cy="129"/>
              </a:xfrm>
              <a:custGeom>
                <a:avLst/>
                <a:gdLst>
                  <a:gd name="T0" fmla="*/ 92 w 187"/>
                  <a:gd name="T1" fmla="*/ 9 h 129"/>
                  <a:gd name="T2" fmla="*/ 79 w 187"/>
                  <a:gd name="T3" fmla="*/ 5 h 129"/>
                  <a:gd name="T4" fmla="*/ 67 w 187"/>
                  <a:gd name="T5" fmla="*/ 3 h 129"/>
                  <a:gd name="T6" fmla="*/ 58 w 187"/>
                  <a:gd name="T7" fmla="*/ 0 h 129"/>
                  <a:gd name="T8" fmla="*/ 52 w 187"/>
                  <a:gd name="T9" fmla="*/ 5 h 129"/>
                  <a:gd name="T10" fmla="*/ 49 w 187"/>
                  <a:gd name="T11" fmla="*/ 17 h 129"/>
                  <a:gd name="T12" fmla="*/ 45 w 187"/>
                  <a:gd name="T13" fmla="*/ 31 h 129"/>
                  <a:gd name="T14" fmla="*/ 27 w 187"/>
                  <a:gd name="T15" fmla="*/ 35 h 129"/>
                  <a:gd name="T16" fmla="*/ 18 w 187"/>
                  <a:gd name="T17" fmla="*/ 35 h 129"/>
                  <a:gd name="T18" fmla="*/ 13 w 187"/>
                  <a:gd name="T19" fmla="*/ 45 h 129"/>
                  <a:gd name="T20" fmla="*/ 4 w 187"/>
                  <a:gd name="T21" fmla="*/ 47 h 129"/>
                  <a:gd name="T22" fmla="*/ 0 w 187"/>
                  <a:gd name="T23" fmla="*/ 60 h 129"/>
                  <a:gd name="T24" fmla="*/ 4 w 187"/>
                  <a:gd name="T25" fmla="*/ 66 h 129"/>
                  <a:gd name="T26" fmla="*/ 0 w 187"/>
                  <a:gd name="T27" fmla="*/ 76 h 129"/>
                  <a:gd name="T28" fmla="*/ 9 w 187"/>
                  <a:gd name="T29" fmla="*/ 88 h 129"/>
                  <a:gd name="T30" fmla="*/ 11 w 187"/>
                  <a:gd name="T31" fmla="*/ 97 h 129"/>
                  <a:gd name="T32" fmla="*/ 27 w 187"/>
                  <a:gd name="T33" fmla="*/ 103 h 129"/>
                  <a:gd name="T34" fmla="*/ 11 w 187"/>
                  <a:gd name="T35" fmla="*/ 121 h 129"/>
                  <a:gd name="T36" fmla="*/ 31 w 187"/>
                  <a:gd name="T37" fmla="*/ 127 h 129"/>
                  <a:gd name="T38" fmla="*/ 49 w 187"/>
                  <a:gd name="T39" fmla="*/ 127 h 129"/>
                  <a:gd name="T40" fmla="*/ 58 w 187"/>
                  <a:gd name="T41" fmla="*/ 125 h 129"/>
                  <a:gd name="T42" fmla="*/ 67 w 187"/>
                  <a:gd name="T43" fmla="*/ 117 h 129"/>
                  <a:gd name="T44" fmla="*/ 74 w 187"/>
                  <a:gd name="T45" fmla="*/ 109 h 129"/>
                  <a:gd name="T46" fmla="*/ 88 w 187"/>
                  <a:gd name="T47" fmla="*/ 99 h 129"/>
                  <a:gd name="T48" fmla="*/ 94 w 187"/>
                  <a:gd name="T49" fmla="*/ 93 h 129"/>
                  <a:gd name="T50" fmla="*/ 97 w 187"/>
                  <a:gd name="T51" fmla="*/ 86 h 129"/>
                  <a:gd name="T52" fmla="*/ 103 w 187"/>
                  <a:gd name="T53" fmla="*/ 84 h 129"/>
                  <a:gd name="T54" fmla="*/ 115 w 187"/>
                  <a:gd name="T55" fmla="*/ 86 h 129"/>
                  <a:gd name="T56" fmla="*/ 115 w 187"/>
                  <a:gd name="T57" fmla="*/ 74 h 129"/>
                  <a:gd name="T58" fmla="*/ 121 w 187"/>
                  <a:gd name="T59" fmla="*/ 64 h 129"/>
                  <a:gd name="T60" fmla="*/ 119 w 187"/>
                  <a:gd name="T61" fmla="*/ 54 h 129"/>
                  <a:gd name="T62" fmla="*/ 133 w 187"/>
                  <a:gd name="T63" fmla="*/ 54 h 129"/>
                  <a:gd name="T64" fmla="*/ 133 w 187"/>
                  <a:gd name="T65" fmla="*/ 43 h 129"/>
                  <a:gd name="T66" fmla="*/ 137 w 187"/>
                  <a:gd name="T67" fmla="*/ 31 h 129"/>
                  <a:gd name="T68" fmla="*/ 162 w 187"/>
                  <a:gd name="T69" fmla="*/ 21 h 129"/>
                  <a:gd name="T70" fmla="*/ 180 w 187"/>
                  <a:gd name="T71" fmla="*/ 19 h 129"/>
                  <a:gd name="T72" fmla="*/ 187 w 187"/>
                  <a:gd name="T73" fmla="*/ 15 h 129"/>
                  <a:gd name="T74" fmla="*/ 177 w 187"/>
                  <a:gd name="T75" fmla="*/ 13 h 129"/>
                  <a:gd name="T76" fmla="*/ 162 w 187"/>
                  <a:gd name="T77" fmla="*/ 11 h 129"/>
                  <a:gd name="T78" fmla="*/ 146 w 187"/>
                  <a:gd name="T79" fmla="*/ 17 h 129"/>
                  <a:gd name="T80" fmla="*/ 137 w 187"/>
                  <a:gd name="T81" fmla="*/ 25 h 129"/>
                  <a:gd name="T82" fmla="*/ 124 w 187"/>
                  <a:gd name="T83" fmla="*/ 21 h 129"/>
                  <a:gd name="T84" fmla="*/ 128 w 187"/>
                  <a:gd name="T85" fmla="*/ 9 h 129"/>
                  <a:gd name="T86" fmla="*/ 121 w 187"/>
                  <a:gd name="T87" fmla="*/ 2 h 129"/>
                  <a:gd name="T88" fmla="*/ 115 w 187"/>
                  <a:gd name="T89" fmla="*/ 2 h 129"/>
                  <a:gd name="T90" fmla="*/ 106 w 187"/>
                  <a:gd name="T91" fmla="*/ 7 h 129"/>
                  <a:gd name="T92" fmla="*/ 97 w 187"/>
                  <a:gd name="T93"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 h="129">
                    <a:moveTo>
                      <a:pt x="97" y="7"/>
                    </a:moveTo>
                    <a:lnTo>
                      <a:pt x="92" y="9"/>
                    </a:lnTo>
                    <a:lnTo>
                      <a:pt x="85" y="9"/>
                    </a:lnTo>
                    <a:lnTo>
                      <a:pt x="79" y="5"/>
                    </a:lnTo>
                    <a:lnTo>
                      <a:pt x="74" y="3"/>
                    </a:lnTo>
                    <a:lnTo>
                      <a:pt x="67" y="3"/>
                    </a:lnTo>
                    <a:lnTo>
                      <a:pt x="63" y="2"/>
                    </a:lnTo>
                    <a:lnTo>
                      <a:pt x="58" y="0"/>
                    </a:lnTo>
                    <a:lnTo>
                      <a:pt x="56" y="3"/>
                    </a:lnTo>
                    <a:lnTo>
                      <a:pt x="52" y="5"/>
                    </a:lnTo>
                    <a:lnTo>
                      <a:pt x="52" y="13"/>
                    </a:lnTo>
                    <a:lnTo>
                      <a:pt x="49" y="17"/>
                    </a:lnTo>
                    <a:lnTo>
                      <a:pt x="43" y="25"/>
                    </a:lnTo>
                    <a:lnTo>
                      <a:pt x="45" y="31"/>
                    </a:lnTo>
                    <a:lnTo>
                      <a:pt x="34" y="37"/>
                    </a:lnTo>
                    <a:lnTo>
                      <a:pt x="27" y="35"/>
                    </a:lnTo>
                    <a:lnTo>
                      <a:pt x="25" y="37"/>
                    </a:lnTo>
                    <a:lnTo>
                      <a:pt x="18" y="35"/>
                    </a:lnTo>
                    <a:lnTo>
                      <a:pt x="13" y="41"/>
                    </a:lnTo>
                    <a:lnTo>
                      <a:pt x="13" y="45"/>
                    </a:lnTo>
                    <a:lnTo>
                      <a:pt x="7" y="45"/>
                    </a:lnTo>
                    <a:lnTo>
                      <a:pt x="4" y="47"/>
                    </a:lnTo>
                    <a:lnTo>
                      <a:pt x="2" y="52"/>
                    </a:lnTo>
                    <a:lnTo>
                      <a:pt x="0" y="60"/>
                    </a:lnTo>
                    <a:lnTo>
                      <a:pt x="0" y="64"/>
                    </a:lnTo>
                    <a:lnTo>
                      <a:pt x="4" y="66"/>
                    </a:lnTo>
                    <a:lnTo>
                      <a:pt x="0" y="70"/>
                    </a:lnTo>
                    <a:lnTo>
                      <a:pt x="0" y="76"/>
                    </a:lnTo>
                    <a:lnTo>
                      <a:pt x="7" y="82"/>
                    </a:lnTo>
                    <a:lnTo>
                      <a:pt x="9" y="88"/>
                    </a:lnTo>
                    <a:lnTo>
                      <a:pt x="9" y="95"/>
                    </a:lnTo>
                    <a:lnTo>
                      <a:pt x="11" y="97"/>
                    </a:lnTo>
                    <a:lnTo>
                      <a:pt x="22" y="99"/>
                    </a:lnTo>
                    <a:lnTo>
                      <a:pt x="27" y="103"/>
                    </a:lnTo>
                    <a:lnTo>
                      <a:pt x="27" y="107"/>
                    </a:lnTo>
                    <a:lnTo>
                      <a:pt x="11" y="121"/>
                    </a:lnTo>
                    <a:lnTo>
                      <a:pt x="25" y="129"/>
                    </a:lnTo>
                    <a:lnTo>
                      <a:pt x="31" y="127"/>
                    </a:lnTo>
                    <a:lnTo>
                      <a:pt x="36" y="127"/>
                    </a:lnTo>
                    <a:lnTo>
                      <a:pt x="49" y="127"/>
                    </a:lnTo>
                    <a:lnTo>
                      <a:pt x="56" y="129"/>
                    </a:lnTo>
                    <a:lnTo>
                      <a:pt x="58" y="125"/>
                    </a:lnTo>
                    <a:lnTo>
                      <a:pt x="65" y="123"/>
                    </a:lnTo>
                    <a:lnTo>
                      <a:pt x="67" y="117"/>
                    </a:lnTo>
                    <a:lnTo>
                      <a:pt x="67" y="111"/>
                    </a:lnTo>
                    <a:lnTo>
                      <a:pt x="74" y="109"/>
                    </a:lnTo>
                    <a:lnTo>
                      <a:pt x="85" y="97"/>
                    </a:lnTo>
                    <a:lnTo>
                      <a:pt x="88" y="99"/>
                    </a:lnTo>
                    <a:lnTo>
                      <a:pt x="92" y="97"/>
                    </a:lnTo>
                    <a:lnTo>
                      <a:pt x="94" y="93"/>
                    </a:lnTo>
                    <a:lnTo>
                      <a:pt x="90" y="90"/>
                    </a:lnTo>
                    <a:lnTo>
                      <a:pt x="97" y="86"/>
                    </a:lnTo>
                    <a:lnTo>
                      <a:pt x="101" y="82"/>
                    </a:lnTo>
                    <a:lnTo>
                      <a:pt x="103" y="84"/>
                    </a:lnTo>
                    <a:lnTo>
                      <a:pt x="110" y="86"/>
                    </a:lnTo>
                    <a:lnTo>
                      <a:pt x="115" y="86"/>
                    </a:lnTo>
                    <a:lnTo>
                      <a:pt x="117" y="80"/>
                    </a:lnTo>
                    <a:lnTo>
                      <a:pt x="115" y="74"/>
                    </a:lnTo>
                    <a:lnTo>
                      <a:pt x="121" y="70"/>
                    </a:lnTo>
                    <a:lnTo>
                      <a:pt x="121" y="64"/>
                    </a:lnTo>
                    <a:lnTo>
                      <a:pt x="117" y="58"/>
                    </a:lnTo>
                    <a:lnTo>
                      <a:pt x="119" y="54"/>
                    </a:lnTo>
                    <a:lnTo>
                      <a:pt x="126" y="54"/>
                    </a:lnTo>
                    <a:lnTo>
                      <a:pt x="133" y="54"/>
                    </a:lnTo>
                    <a:lnTo>
                      <a:pt x="135" y="47"/>
                    </a:lnTo>
                    <a:lnTo>
                      <a:pt x="133" y="43"/>
                    </a:lnTo>
                    <a:lnTo>
                      <a:pt x="137" y="39"/>
                    </a:lnTo>
                    <a:lnTo>
                      <a:pt x="137" y="31"/>
                    </a:lnTo>
                    <a:lnTo>
                      <a:pt x="153" y="23"/>
                    </a:lnTo>
                    <a:lnTo>
                      <a:pt x="162" y="21"/>
                    </a:lnTo>
                    <a:lnTo>
                      <a:pt x="171" y="19"/>
                    </a:lnTo>
                    <a:lnTo>
                      <a:pt x="180" y="19"/>
                    </a:lnTo>
                    <a:lnTo>
                      <a:pt x="184" y="19"/>
                    </a:lnTo>
                    <a:lnTo>
                      <a:pt x="187" y="15"/>
                    </a:lnTo>
                    <a:lnTo>
                      <a:pt x="187" y="11"/>
                    </a:lnTo>
                    <a:lnTo>
                      <a:pt x="177" y="13"/>
                    </a:lnTo>
                    <a:lnTo>
                      <a:pt x="166" y="9"/>
                    </a:lnTo>
                    <a:lnTo>
                      <a:pt x="162" y="11"/>
                    </a:lnTo>
                    <a:lnTo>
                      <a:pt x="153" y="15"/>
                    </a:lnTo>
                    <a:lnTo>
                      <a:pt x="146" y="17"/>
                    </a:lnTo>
                    <a:lnTo>
                      <a:pt x="144" y="21"/>
                    </a:lnTo>
                    <a:lnTo>
                      <a:pt x="137" y="25"/>
                    </a:lnTo>
                    <a:lnTo>
                      <a:pt x="130" y="27"/>
                    </a:lnTo>
                    <a:lnTo>
                      <a:pt x="124" y="21"/>
                    </a:lnTo>
                    <a:lnTo>
                      <a:pt x="126" y="13"/>
                    </a:lnTo>
                    <a:lnTo>
                      <a:pt x="128" y="9"/>
                    </a:lnTo>
                    <a:lnTo>
                      <a:pt x="126" y="5"/>
                    </a:lnTo>
                    <a:lnTo>
                      <a:pt x="121" y="2"/>
                    </a:lnTo>
                    <a:lnTo>
                      <a:pt x="117" y="0"/>
                    </a:lnTo>
                    <a:lnTo>
                      <a:pt x="115" y="2"/>
                    </a:lnTo>
                    <a:lnTo>
                      <a:pt x="110" y="5"/>
                    </a:lnTo>
                    <a:lnTo>
                      <a:pt x="106" y="7"/>
                    </a:lnTo>
                    <a:lnTo>
                      <a:pt x="101" y="7"/>
                    </a:lnTo>
                    <a:lnTo>
                      <a:pt x="97"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20" name="Group 1255"/>
            <p:cNvGrpSpPr>
              <a:grpSpLocks/>
            </p:cNvGrpSpPr>
            <p:nvPr/>
          </p:nvGrpSpPr>
          <p:grpSpPr bwMode="auto">
            <a:xfrm>
              <a:off x="3422" y="2020"/>
              <a:ext cx="13" cy="19"/>
              <a:chOff x="3422" y="2020"/>
              <a:chExt cx="13" cy="19"/>
            </a:xfrm>
            <a:grpFill/>
          </p:grpSpPr>
          <p:sp>
            <p:nvSpPr>
              <p:cNvPr id="2637" name="Freeform 1253"/>
              <p:cNvSpPr>
                <a:spLocks/>
              </p:cNvSpPr>
              <p:nvPr/>
            </p:nvSpPr>
            <p:spPr bwMode="auto">
              <a:xfrm>
                <a:off x="3422" y="2020"/>
                <a:ext cx="13" cy="19"/>
              </a:xfrm>
              <a:custGeom>
                <a:avLst/>
                <a:gdLst>
                  <a:gd name="T0" fmla="*/ 0 w 13"/>
                  <a:gd name="T1" fmla="*/ 15 h 19"/>
                  <a:gd name="T2" fmla="*/ 11 w 13"/>
                  <a:gd name="T3" fmla="*/ 19 h 19"/>
                  <a:gd name="T4" fmla="*/ 13 w 13"/>
                  <a:gd name="T5" fmla="*/ 8 h 19"/>
                  <a:gd name="T6" fmla="*/ 13 w 13"/>
                  <a:gd name="T7" fmla="*/ 4 h 19"/>
                  <a:gd name="T8" fmla="*/ 11 w 13"/>
                  <a:gd name="T9" fmla="*/ 0 h 19"/>
                  <a:gd name="T10" fmla="*/ 8 w 13"/>
                  <a:gd name="T11" fmla="*/ 0 h 19"/>
                  <a:gd name="T12" fmla="*/ 6 w 13"/>
                  <a:gd name="T13" fmla="*/ 0 h 19"/>
                  <a:gd name="T14" fmla="*/ 6 w 13"/>
                  <a:gd name="T15" fmla="*/ 6 h 19"/>
                  <a:gd name="T16" fmla="*/ 4 w 13"/>
                  <a:gd name="T17" fmla="*/ 11 h 19"/>
                  <a:gd name="T18" fmla="*/ 2 w 13"/>
                  <a:gd name="T19" fmla="*/ 13 h 19"/>
                  <a:gd name="T20" fmla="*/ 0 w 13"/>
                  <a:gd name="T2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0" y="15"/>
                    </a:moveTo>
                    <a:lnTo>
                      <a:pt x="11" y="19"/>
                    </a:lnTo>
                    <a:lnTo>
                      <a:pt x="13" y="8"/>
                    </a:lnTo>
                    <a:lnTo>
                      <a:pt x="13" y="4"/>
                    </a:lnTo>
                    <a:lnTo>
                      <a:pt x="11" y="0"/>
                    </a:lnTo>
                    <a:lnTo>
                      <a:pt x="8" y="0"/>
                    </a:lnTo>
                    <a:lnTo>
                      <a:pt x="6" y="0"/>
                    </a:lnTo>
                    <a:lnTo>
                      <a:pt x="6" y="6"/>
                    </a:lnTo>
                    <a:lnTo>
                      <a:pt x="4" y="11"/>
                    </a:lnTo>
                    <a:lnTo>
                      <a:pt x="2" y="13"/>
                    </a:lnTo>
                    <a:lnTo>
                      <a:pt x="0"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8" name="Freeform 1254"/>
              <p:cNvSpPr>
                <a:spLocks/>
              </p:cNvSpPr>
              <p:nvPr/>
            </p:nvSpPr>
            <p:spPr bwMode="auto">
              <a:xfrm>
                <a:off x="3422" y="2020"/>
                <a:ext cx="13" cy="19"/>
              </a:xfrm>
              <a:custGeom>
                <a:avLst/>
                <a:gdLst>
                  <a:gd name="T0" fmla="*/ 0 w 13"/>
                  <a:gd name="T1" fmla="*/ 15 h 19"/>
                  <a:gd name="T2" fmla="*/ 11 w 13"/>
                  <a:gd name="T3" fmla="*/ 19 h 19"/>
                  <a:gd name="T4" fmla="*/ 13 w 13"/>
                  <a:gd name="T5" fmla="*/ 8 h 19"/>
                  <a:gd name="T6" fmla="*/ 13 w 13"/>
                  <a:gd name="T7" fmla="*/ 4 h 19"/>
                  <a:gd name="T8" fmla="*/ 11 w 13"/>
                  <a:gd name="T9" fmla="*/ 0 h 19"/>
                  <a:gd name="T10" fmla="*/ 8 w 13"/>
                  <a:gd name="T11" fmla="*/ 0 h 19"/>
                  <a:gd name="T12" fmla="*/ 6 w 13"/>
                  <a:gd name="T13" fmla="*/ 0 h 19"/>
                  <a:gd name="T14" fmla="*/ 6 w 13"/>
                  <a:gd name="T15" fmla="*/ 6 h 19"/>
                  <a:gd name="T16" fmla="*/ 4 w 13"/>
                  <a:gd name="T17" fmla="*/ 11 h 19"/>
                  <a:gd name="T18" fmla="*/ 2 w 13"/>
                  <a:gd name="T19" fmla="*/ 13 h 19"/>
                  <a:gd name="T20" fmla="*/ 0 w 13"/>
                  <a:gd name="T2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0" y="15"/>
                    </a:moveTo>
                    <a:lnTo>
                      <a:pt x="11" y="19"/>
                    </a:lnTo>
                    <a:lnTo>
                      <a:pt x="13" y="8"/>
                    </a:lnTo>
                    <a:lnTo>
                      <a:pt x="13" y="4"/>
                    </a:lnTo>
                    <a:lnTo>
                      <a:pt x="11" y="0"/>
                    </a:lnTo>
                    <a:lnTo>
                      <a:pt x="8" y="0"/>
                    </a:lnTo>
                    <a:lnTo>
                      <a:pt x="6" y="0"/>
                    </a:lnTo>
                    <a:lnTo>
                      <a:pt x="6" y="6"/>
                    </a:lnTo>
                    <a:lnTo>
                      <a:pt x="4" y="11"/>
                    </a:lnTo>
                    <a:lnTo>
                      <a:pt x="2" y="13"/>
                    </a:lnTo>
                    <a:lnTo>
                      <a:pt x="0" y="1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21" name="Group 1258"/>
            <p:cNvGrpSpPr>
              <a:grpSpLocks/>
            </p:cNvGrpSpPr>
            <p:nvPr/>
          </p:nvGrpSpPr>
          <p:grpSpPr bwMode="auto">
            <a:xfrm>
              <a:off x="4084" y="1097"/>
              <a:ext cx="1275" cy="646"/>
              <a:chOff x="4084" y="1097"/>
              <a:chExt cx="1275" cy="646"/>
            </a:xfrm>
            <a:grpFill/>
          </p:grpSpPr>
          <p:sp>
            <p:nvSpPr>
              <p:cNvPr id="2635" name="Freeform 1256"/>
              <p:cNvSpPr>
                <a:spLocks/>
              </p:cNvSpPr>
              <p:nvPr/>
            </p:nvSpPr>
            <p:spPr bwMode="auto">
              <a:xfrm>
                <a:off x="4084" y="1097"/>
                <a:ext cx="1275" cy="646"/>
              </a:xfrm>
              <a:custGeom>
                <a:avLst/>
                <a:gdLst>
                  <a:gd name="T0" fmla="*/ 107 w 1275"/>
                  <a:gd name="T1" fmla="*/ 507 h 646"/>
                  <a:gd name="T2" fmla="*/ 223 w 1275"/>
                  <a:gd name="T3" fmla="*/ 513 h 646"/>
                  <a:gd name="T4" fmla="*/ 306 w 1275"/>
                  <a:gd name="T5" fmla="*/ 497 h 646"/>
                  <a:gd name="T6" fmla="*/ 355 w 1275"/>
                  <a:gd name="T7" fmla="*/ 448 h 646"/>
                  <a:gd name="T8" fmla="*/ 436 w 1275"/>
                  <a:gd name="T9" fmla="*/ 515 h 646"/>
                  <a:gd name="T10" fmla="*/ 498 w 1275"/>
                  <a:gd name="T11" fmla="*/ 545 h 646"/>
                  <a:gd name="T12" fmla="*/ 478 w 1275"/>
                  <a:gd name="T13" fmla="*/ 602 h 646"/>
                  <a:gd name="T14" fmla="*/ 456 w 1275"/>
                  <a:gd name="T15" fmla="*/ 634 h 646"/>
                  <a:gd name="T16" fmla="*/ 518 w 1275"/>
                  <a:gd name="T17" fmla="*/ 626 h 646"/>
                  <a:gd name="T18" fmla="*/ 570 w 1275"/>
                  <a:gd name="T19" fmla="*/ 554 h 646"/>
                  <a:gd name="T20" fmla="*/ 590 w 1275"/>
                  <a:gd name="T21" fmla="*/ 493 h 646"/>
                  <a:gd name="T22" fmla="*/ 585 w 1275"/>
                  <a:gd name="T23" fmla="*/ 450 h 646"/>
                  <a:gd name="T24" fmla="*/ 550 w 1275"/>
                  <a:gd name="T25" fmla="*/ 456 h 646"/>
                  <a:gd name="T26" fmla="*/ 516 w 1275"/>
                  <a:gd name="T27" fmla="*/ 430 h 646"/>
                  <a:gd name="T28" fmla="*/ 585 w 1275"/>
                  <a:gd name="T29" fmla="*/ 361 h 646"/>
                  <a:gd name="T30" fmla="*/ 668 w 1275"/>
                  <a:gd name="T31" fmla="*/ 327 h 646"/>
                  <a:gd name="T32" fmla="*/ 724 w 1275"/>
                  <a:gd name="T33" fmla="*/ 323 h 646"/>
                  <a:gd name="T34" fmla="*/ 757 w 1275"/>
                  <a:gd name="T35" fmla="*/ 345 h 646"/>
                  <a:gd name="T36" fmla="*/ 786 w 1275"/>
                  <a:gd name="T37" fmla="*/ 323 h 646"/>
                  <a:gd name="T38" fmla="*/ 811 w 1275"/>
                  <a:gd name="T39" fmla="*/ 289 h 646"/>
                  <a:gd name="T40" fmla="*/ 862 w 1275"/>
                  <a:gd name="T41" fmla="*/ 291 h 646"/>
                  <a:gd name="T42" fmla="*/ 913 w 1275"/>
                  <a:gd name="T43" fmla="*/ 279 h 646"/>
                  <a:gd name="T44" fmla="*/ 923 w 1275"/>
                  <a:gd name="T45" fmla="*/ 268 h 646"/>
                  <a:gd name="T46" fmla="*/ 864 w 1275"/>
                  <a:gd name="T47" fmla="*/ 331 h 646"/>
                  <a:gd name="T48" fmla="*/ 820 w 1275"/>
                  <a:gd name="T49" fmla="*/ 373 h 646"/>
                  <a:gd name="T50" fmla="*/ 844 w 1275"/>
                  <a:gd name="T51" fmla="*/ 464 h 646"/>
                  <a:gd name="T52" fmla="*/ 885 w 1275"/>
                  <a:gd name="T53" fmla="*/ 406 h 646"/>
                  <a:gd name="T54" fmla="*/ 905 w 1275"/>
                  <a:gd name="T55" fmla="*/ 365 h 646"/>
                  <a:gd name="T56" fmla="*/ 909 w 1275"/>
                  <a:gd name="T57" fmla="*/ 321 h 646"/>
                  <a:gd name="T58" fmla="*/ 972 w 1275"/>
                  <a:gd name="T59" fmla="*/ 299 h 646"/>
                  <a:gd name="T60" fmla="*/ 1039 w 1275"/>
                  <a:gd name="T61" fmla="*/ 283 h 646"/>
                  <a:gd name="T62" fmla="*/ 1085 w 1275"/>
                  <a:gd name="T63" fmla="*/ 266 h 646"/>
                  <a:gd name="T64" fmla="*/ 1106 w 1275"/>
                  <a:gd name="T65" fmla="*/ 228 h 646"/>
                  <a:gd name="T66" fmla="*/ 1146 w 1275"/>
                  <a:gd name="T67" fmla="*/ 200 h 646"/>
                  <a:gd name="T68" fmla="*/ 1161 w 1275"/>
                  <a:gd name="T69" fmla="*/ 204 h 646"/>
                  <a:gd name="T70" fmla="*/ 1246 w 1275"/>
                  <a:gd name="T71" fmla="*/ 228 h 646"/>
                  <a:gd name="T72" fmla="*/ 1266 w 1275"/>
                  <a:gd name="T73" fmla="*/ 206 h 646"/>
                  <a:gd name="T74" fmla="*/ 1213 w 1275"/>
                  <a:gd name="T75" fmla="*/ 175 h 646"/>
                  <a:gd name="T76" fmla="*/ 1175 w 1275"/>
                  <a:gd name="T77" fmla="*/ 145 h 646"/>
                  <a:gd name="T78" fmla="*/ 1103 w 1275"/>
                  <a:gd name="T79" fmla="*/ 111 h 646"/>
                  <a:gd name="T80" fmla="*/ 1012 w 1275"/>
                  <a:gd name="T81" fmla="*/ 89 h 646"/>
                  <a:gd name="T82" fmla="*/ 978 w 1275"/>
                  <a:gd name="T83" fmla="*/ 113 h 646"/>
                  <a:gd name="T84" fmla="*/ 929 w 1275"/>
                  <a:gd name="T85" fmla="*/ 107 h 646"/>
                  <a:gd name="T86" fmla="*/ 867 w 1275"/>
                  <a:gd name="T87" fmla="*/ 93 h 646"/>
                  <a:gd name="T88" fmla="*/ 759 w 1275"/>
                  <a:gd name="T89" fmla="*/ 83 h 646"/>
                  <a:gd name="T90" fmla="*/ 717 w 1275"/>
                  <a:gd name="T91" fmla="*/ 72 h 646"/>
                  <a:gd name="T92" fmla="*/ 677 w 1275"/>
                  <a:gd name="T93" fmla="*/ 56 h 646"/>
                  <a:gd name="T94" fmla="*/ 672 w 1275"/>
                  <a:gd name="T95" fmla="*/ 54 h 646"/>
                  <a:gd name="T96" fmla="*/ 592 w 1275"/>
                  <a:gd name="T97" fmla="*/ 34 h 646"/>
                  <a:gd name="T98" fmla="*/ 583 w 1275"/>
                  <a:gd name="T99" fmla="*/ 66 h 646"/>
                  <a:gd name="T100" fmla="*/ 541 w 1275"/>
                  <a:gd name="T101" fmla="*/ 72 h 646"/>
                  <a:gd name="T102" fmla="*/ 480 w 1275"/>
                  <a:gd name="T103" fmla="*/ 52 h 646"/>
                  <a:gd name="T104" fmla="*/ 445 w 1275"/>
                  <a:gd name="T105" fmla="*/ 73 h 646"/>
                  <a:gd name="T106" fmla="*/ 400 w 1275"/>
                  <a:gd name="T107" fmla="*/ 54 h 646"/>
                  <a:gd name="T108" fmla="*/ 373 w 1275"/>
                  <a:gd name="T109" fmla="*/ 36 h 646"/>
                  <a:gd name="T110" fmla="*/ 358 w 1275"/>
                  <a:gd name="T111" fmla="*/ 2 h 646"/>
                  <a:gd name="T112" fmla="*/ 353 w 1275"/>
                  <a:gd name="T113" fmla="*/ 32 h 646"/>
                  <a:gd name="T114" fmla="*/ 279 w 1275"/>
                  <a:gd name="T115" fmla="*/ 16 h 646"/>
                  <a:gd name="T116" fmla="*/ 210 w 1275"/>
                  <a:gd name="T117" fmla="*/ 26 h 646"/>
                  <a:gd name="T118" fmla="*/ 168 w 1275"/>
                  <a:gd name="T119" fmla="*/ 6 h 646"/>
                  <a:gd name="T120" fmla="*/ 0 w 1275"/>
                  <a:gd name="T121" fmla="*/ 4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5" h="646">
                    <a:moveTo>
                      <a:pt x="0" y="473"/>
                    </a:moveTo>
                    <a:lnTo>
                      <a:pt x="11" y="475"/>
                    </a:lnTo>
                    <a:lnTo>
                      <a:pt x="18" y="475"/>
                    </a:lnTo>
                    <a:lnTo>
                      <a:pt x="27" y="475"/>
                    </a:lnTo>
                    <a:lnTo>
                      <a:pt x="31" y="479"/>
                    </a:lnTo>
                    <a:lnTo>
                      <a:pt x="43" y="481"/>
                    </a:lnTo>
                    <a:lnTo>
                      <a:pt x="56" y="489"/>
                    </a:lnTo>
                    <a:lnTo>
                      <a:pt x="63" y="497"/>
                    </a:lnTo>
                    <a:lnTo>
                      <a:pt x="67" y="505"/>
                    </a:lnTo>
                    <a:lnTo>
                      <a:pt x="72" y="507"/>
                    </a:lnTo>
                    <a:lnTo>
                      <a:pt x="83" y="513"/>
                    </a:lnTo>
                    <a:lnTo>
                      <a:pt x="90" y="513"/>
                    </a:lnTo>
                    <a:lnTo>
                      <a:pt x="94" y="513"/>
                    </a:lnTo>
                    <a:lnTo>
                      <a:pt x="101" y="511"/>
                    </a:lnTo>
                    <a:lnTo>
                      <a:pt x="107" y="507"/>
                    </a:lnTo>
                    <a:lnTo>
                      <a:pt x="116" y="509"/>
                    </a:lnTo>
                    <a:lnTo>
                      <a:pt x="128" y="513"/>
                    </a:lnTo>
                    <a:lnTo>
                      <a:pt x="134" y="513"/>
                    </a:lnTo>
                    <a:lnTo>
                      <a:pt x="134" y="517"/>
                    </a:lnTo>
                    <a:lnTo>
                      <a:pt x="139" y="521"/>
                    </a:lnTo>
                    <a:lnTo>
                      <a:pt x="145" y="521"/>
                    </a:lnTo>
                    <a:lnTo>
                      <a:pt x="152" y="525"/>
                    </a:lnTo>
                    <a:lnTo>
                      <a:pt x="159" y="525"/>
                    </a:lnTo>
                    <a:lnTo>
                      <a:pt x="166" y="523"/>
                    </a:lnTo>
                    <a:lnTo>
                      <a:pt x="172" y="525"/>
                    </a:lnTo>
                    <a:lnTo>
                      <a:pt x="181" y="527"/>
                    </a:lnTo>
                    <a:lnTo>
                      <a:pt x="192" y="525"/>
                    </a:lnTo>
                    <a:lnTo>
                      <a:pt x="197" y="521"/>
                    </a:lnTo>
                    <a:lnTo>
                      <a:pt x="210" y="519"/>
                    </a:lnTo>
                    <a:lnTo>
                      <a:pt x="223" y="513"/>
                    </a:lnTo>
                    <a:lnTo>
                      <a:pt x="228" y="511"/>
                    </a:lnTo>
                    <a:lnTo>
                      <a:pt x="237" y="517"/>
                    </a:lnTo>
                    <a:lnTo>
                      <a:pt x="244" y="515"/>
                    </a:lnTo>
                    <a:lnTo>
                      <a:pt x="255" y="519"/>
                    </a:lnTo>
                    <a:lnTo>
                      <a:pt x="261" y="515"/>
                    </a:lnTo>
                    <a:lnTo>
                      <a:pt x="270" y="521"/>
                    </a:lnTo>
                    <a:lnTo>
                      <a:pt x="277" y="525"/>
                    </a:lnTo>
                    <a:lnTo>
                      <a:pt x="286" y="517"/>
                    </a:lnTo>
                    <a:lnTo>
                      <a:pt x="291" y="515"/>
                    </a:lnTo>
                    <a:lnTo>
                      <a:pt x="295" y="513"/>
                    </a:lnTo>
                    <a:lnTo>
                      <a:pt x="295" y="511"/>
                    </a:lnTo>
                    <a:lnTo>
                      <a:pt x="295" y="509"/>
                    </a:lnTo>
                    <a:lnTo>
                      <a:pt x="297" y="507"/>
                    </a:lnTo>
                    <a:lnTo>
                      <a:pt x="302" y="503"/>
                    </a:lnTo>
                    <a:lnTo>
                      <a:pt x="306" y="497"/>
                    </a:lnTo>
                    <a:lnTo>
                      <a:pt x="310" y="491"/>
                    </a:lnTo>
                    <a:lnTo>
                      <a:pt x="308" y="485"/>
                    </a:lnTo>
                    <a:lnTo>
                      <a:pt x="313" y="481"/>
                    </a:lnTo>
                    <a:lnTo>
                      <a:pt x="313" y="475"/>
                    </a:lnTo>
                    <a:lnTo>
                      <a:pt x="313" y="469"/>
                    </a:lnTo>
                    <a:lnTo>
                      <a:pt x="308" y="469"/>
                    </a:lnTo>
                    <a:lnTo>
                      <a:pt x="308" y="466"/>
                    </a:lnTo>
                    <a:lnTo>
                      <a:pt x="310" y="464"/>
                    </a:lnTo>
                    <a:lnTo>
                      <a:pt x="315" y="460"/>
                    </a:lnTo>
                    <a:lnTo>
                      <a:pt x="322" y="454"/>
                    </a:lnTo>
                    <a:lnTo>
                      <a:pt x="328" y="450"/>
                    </a:lnTo>
                    <a:lnTo>
                      <a:pt x="335" y="450"/>
                    </a:lnTo>
                    <a:lnTo>
                      <a:pt x="342" y="448"/>
                    </a:lnTo>
                    <a:lnTo>
                      <a:pt x="346" y="446"/>
                    </a:lnTo>
                    <a:lnTo>
                      <a:pt x="355" y="448"/>
                    </a:lnTo>
                    <a:lnTo>
                      <a:pt x="362" y="452"/>
                    </a:lnTo>
                    <a:lnTo>
                      <a:pt x="366" y="456"/>
                    </a:lnTo>
                    <a:lnTo>
                      <a:pt x="371" y="460"/>
                    </a:lnTo>
                    <a:lnTo>
                      <a:pt x="382" y="462"/>
                    </a:lnTo>
                    <a:lnTo>
                      <a:pt x="389" y="468"/>
                    </a:lnTo>
                    <a:lnTo>
                      <a:pt x="393" y="471"/>
                    </a:lnTo>
                    <a:lnTo>
                      <a:pt x="398" y="477"/>
                    </a:lnTo>
                    <a:lnTo>
                      <a:pt x="398" y="483"/>
                    </a:lnTo>
                    <a:lnTo>
                      <a:pt x="400" y="491"/>
                    </a:lnTo>
                    <a:lnTo>
                      <a:pt x="407" y="499"/>
                    </a:lnTo>
                    <a:lnTo>
                      <a:pt x="411" y="507"/>
                    </a:lnTo>
                    <a:lnTo>
                      <a:pt x="416" y="511"/>
                    </a:lnTo>
                    <a:lnTo>
                      <a:pt x="422" y="511"/>
                    </a:lnTo>
                    <a:lnTo>
                      <a:pt x="427" y="513"/>
                    </a:lnTo>
                    <a:lnTo>
                      <a:pt x="436" y="515"/>
                    </a:lnTo>
                    <a:lnTo>
                      <a:pt x="440" y="519"/>
                    </a:lnTo>
                    <a:lnTo>
                      <a:pt x="442" y="523"/>
                    </a:lnTo>
                    <a:lnTo>
                      <a:pt x="445" y="531"/>
                    </a:lnTo>
                    <a:lnTo>
                      <a:pt x="451" y="535"/>
                    </a:lnTo>
                    <a:lnTo>
                      <a:pt x="453" y="541"/>
                    </a:lnTo>
                    <a:lnTo>
                      <a:pt x="451" y="547"/>
                    </a:lnTo>
                    <a:lnTo>
                      <a:pt x="456" y="551"/>
                    </a:lnTo>
                    <a:lnTo>
                      <a:pt x="460" y="554"/>
                    </a:lnTo>
                    <a:lnTo>
                      <a:pt x="467" y="556"/>
                    </a:lnTo>
                    <a:lnTo>
                      <a:pt x="471" y="556"/>
                    </a:lnTo>
                    <a:lnTo>
                      <a:pt x="478" y="552"/>
                    </a:lnTo>
                    <a:lnTo>
                      <a:pt x="483" y="549"/>
                    </a:lnTo>
                    <a:lnTo>
                      <a:pt x="487" y="547"/>
                    </a:lnTo>
                    <a:lnTo>
                      <a:pt x="491" y="547"/>
                    </a:lnTo>
                    <a:lnTo>
                      <a:pt x="498" y="545"/>
                    </a:lnTo>
                    <a:lnTo>
                      <a:pt x="500" y="541"/>
                    </a:lnTo>
                    <a:lnTo>
                      <a:pt x="509" y="539"/>
                    </a:lnTo>
                    <a:lnTo>
                      <a:pt x="505" y="545"/>
                    </a:lnTo>
                    <a:lnTo>
                      <a:pt x="505" y="551"/>
                    </a:lnTo>
                    <a:lnTo>
                      <a:pt x="509" y="552"/>
                    </a:lnTo>
                    <a:lnTo>
                      <a:pt x="507" y="560"/>
                    </a:lnTo>
                    <a:lnTo>
                      <a:pt x="503" y="562"/>
                    </a:lnTo>
                    <a:lnTo>
                      <a:pt x="505" y="568"/>
                    </a:lnTo>
                    <a:lnTo>
                      <a:pt x="503" y="576"/>
                    </a:lnTo>
                    <a:lnTo>
                      <a:pt x="498" y="582"/>
                    </a:lnTo>
                    <a:lnTo>
                      <a:pt x="494" y="588"/>
                    </a:lnTo>
                    <a:lnTo>
                      <a:pt x="489" y="590"/>
                    </a:lnTo>
                    <a:lnTo>
                      <a:pt x="487" y="594"/>
                    </a:lnTo>
                    <a:lnTo>
                      <a:pt x="480" y="598"/>
                    </a:lnTo>
                    <a:lnTo>
                      <a:pt x="478" y="602"/>
                    </a:lnTo>
                    <a:lnTo>
                      <a:pt x="474" y="600"/>
                    </a:lnTo>
                    <a:lnTo>
                      <a:pt x="476" y="602"/>
                    </a:lnTo>
                    <a:lnTo>
                      <a:pt x="476" y="610"/>
                    </a:lnTo>
                    <a:lnTo>
                      <a:pt x="469" y="610"/>
                    </a:lnTo>
                    <a:lnTo>
                      <a:pt x="469" y="608"/>
                    </a:lnTo>
                    <a:lnTo>
                      <a:pt x="469" y="606"/>
                    </a:lnTo>
                    <a:lnTo>
                      <a:pt x="471" y="602"/>
                    </a:lnTo>
                    <a:lnTo>
                      <a:pt x="469" y="600"/>
                    </a:lnTo>
                    <a:lnTo>
                      <a:pt x="465" y="602"/>
                    </a:lnTo>
                    <a:lnTo>
                      <a:pt x="460" y="604"/>
                    </a:lnTo>
                    <a:lnTo>
                      <a:pt x="460" y="610"/>
                    </a:lnTo>
                    <a:lnTo>
                      <a:pt x="458" y="616"/>
                    </a:lnTo>
                    <a:lnTo>
                      <a:pt x="460" y="626"/>
                    </a:lnTo>
                    <a:lnTo>
                      <a:pt x="460" y="630"/>
                    </a:lnTo>
                    <a:lnTo>
                      <a:pt x="456" y="634"/>
                    </a:lnTo>
                    <a:lnTo>
                      <a:pt x="456" y="638"/>
                    </a:lnTo>
                    <a:lnTo>
                      <a:pt x="453" y="640"/>
                    </a:lnTo>
                    <a:lnTo>
                      <a:pt x="456" y="642"/>
                    </a:lnTo>
                    <a:lnTo>
                      <a:pt x="465" y="636"/>
                    </a:lnTo>
                    <a:lnTo>
                      <a:pt x="467" y="630"/>
                    </a:lnTo>
                    <a:lnTo>
                      <a:pt x="480" y="630"/>
                    </a:lnTo>
                    <a:lnTo>
                      <a:pt x="478" y="640"/>
                    </a:lnTo>
                    <a:lnTo>
                      <a:pt x="489" y="646"/>
                    </a:lnTo>
                    <a:lnTo>
                      <a:pt x="494" y="646"/>
                    </a:lnTo>
                    <a:lnTo>
                      <a:pt x="500" y="644"/>
                    </a:lnTo>
                    <a:lnTo>
                      <a:pt x="500" y="640"/>
                    </a:lnTo>
                    <a:lnTo>
                      <a:pt x="507" y="636"/>
                    </a:lnTo>
                    <a:lnTo>
                      <a:pt x="509" y="632"/>
                    </a:lnTo>
                    <a:lnTo>
                      <a:pt x="514" y="626"/>
                    </a:lnTo>
                    <a:lnTo>
                      <a:pt x="518" y="626"/>
                    </a:lnTo>
                    <a:lnTo>
                      <a:pt x="521" y="620"/>
                    </a:lnTo>
                    <a:lnTo>
                      <a:pt x="523" y="614"/>
                    </a:lnTo>
                    <a:lnTo>
                      <a:pt x="527" y="612"/>
                    </a:lnTo>
                    <a:lnTo>
                      <a:pt x="534" y="608"/>
                    </a:lnTo>
                    <a:lnTo>
                      <a:pt x="536" y="604"/>
                    </a:lnTo>
                    <a:lnTo>
                      <a:pt x="538" y="598"/>
                    </a:lnTo>
                    <a:lnTo>
                      <a:pt x="547" y="592"/>
                    </a:lnTo>
                    <a:lnTo>
                      <a:pt x="552" y="588"/>
                    </a:lnTo>
                    <a:lnTo>
                      <a:pt x="554" y="584"/>
                    </a:lnTo>
                    <a:lnTo>
                      <a:pt x="556" y="578"/>
                    </a:lnTo>
                    <a:lnTo>
                      <a:pt x="558" y="572"/>
                    </a:lnTo>
                    <a:lnTo>
                      <a:pt x="561" y="566"/>
                    </a:lnTo>
                    <a:lnTo>
                      <a:pt x="563" y="560"/>
                    </a:lnTo>
                    <a:lnTo>
                      <a:pt x="570" y="558"/>
                    </a:lnTo>
                    <a:lnTo>
                      <a:pt x="570" y="554"/>
                    </a:lnTo>
                    <a:lnTo>
                      <a:pt x="572" y="551"/>
                    </a:lnTo>
                    <a:lnTo>
                      <a:pt x="579" y="545"/>
                    </a:lnTo>
                    <a:lnTo>
                      <a:pt x="583" y="543"/>
                    </a:lnTo>
                    <a:lnTo>
                      <a:pt x="585" y="541"/>
                    </a:lnTo>
                    <a:lnTo>
                      <a:pt x="585" y="537"/>
                    </a:lnTo>
                    <a:lnTo>
                      <a:pt x="585" y="533"/>
                    </a:lnTo>
                    <a:lnTo>
                      <a:pt x="590" y="533"/>
                    </a:lnTo>
                    <a:lnTo>
                      <a:pt x="585" y="527"/>
                    </a:lnTo>
                    <a:lnTo>
                      <a:pt x="588" y="523"/>
                    </a:lnTo>
                    <a:lnTo>
                      <a:pt x="592" y="517"/>
                    </a:lnTo>
                    <a:lnTo>
                      <a:pt x="590" y="511"/>
                    </a:lnTo>
                    <a:lnTo>
                      <a:pt x="588" y="503"/>
                    </a:lnTo>
                    <a:lnTo>
                      <a:pt x="590" y="499"/>
                    </a:lnTo>
                    <a:lnTo>
                      <a:pt x="592" y="497"/>
                    </a:lnTo>
                    <a:lnTo>
                      <a:pt x="590" y="493"/>
                    </a:lnTo>
                    <a:lnTo>
                      <a:pt x="590" y="491"/>
                    </a:lnTo>
                    <a:lnTo>
                      <a:pt x="592" y="489"/>
                    </a:lnTo>
                    <a:lnTo>
                      <a:pt x="596" y="487"/>
                    </a:lnTo>
                    <a:lnTo>
                      <a:pt x="599" y="481"/>
                    </a:lnTo>
                    <a:lnTo>
                      <a:pt x="599" y="477"/>
                    </a:lnTo>
                    <a:lnTo>
                      <a:pt x="596" y="464"/>
                    </a:lnTo>
                    <a:lnTo>
                      <a:pt x="605" y="464"/>
                    </a:lnTo>
                    <a:lnTo>
                      <a:pt x="603" y="462"/>
                    </a:lnTo>
                    <a:lnTo>
                      <a:pt x="599" y="462"/>
                    </a:lnTo>
                    <a:lnTo>
                      <a:pt x="599" y="458"/>
                    </a:lnTo>
                    <a:lnTo>
                      <a:pt x="596" y="458"/>
                    </a:lnTo>
                    <a:lnTo>
                      <a:pt x="594" y="458"/>
                    </a:lnTo>
                    <a:lnTo>
                      <a:pt x="594" y="460"/>
                    </a:lnTo>
                    <a:lnTo>
                      <a:pt x="590" y="456"/>
                    </a:lnTo>
                    <a:lnTo>
                      <a:pt x="585" y="450"/>
                    </a:lnTo>
                    <a:lnTo>
                      <a:pt x="581" y="446"/>
                    </a:lnTo>
                    <a:lnTo>
                      <a:pt x="576" y="442"/>
                    </a:lnTo>
                    <a:lnTo>
                      <a:pt x="570" y="440"/>
                    </a:lnTo>
                    <a:lnTo>
                      <a:pt x="565" y="440"/>
                    </a:lnTo>
                    <a:lnTo>
                      <a:pt x="563" y="440"/>
                    </a:lnTo>
                    <a:lnTo>
                      <a:pt x="563" y="442"/>
                    </a:lnTo>
                    <a:lnTo>
                      <a:pt x="563" y="448"/>
                    </a:lnTo>
                    <a:lnTo>
                      <a:pt x="563" y="450"/>
                    </a:lnTo>
                    <a:lnTo>
                      <a:pt x="558" y="450"/>
                    </a:lnTo>
                    <a:lnTo>
                      <a:pt x="561" y="448"/>
                    </a:lnTo>
                    <a:lnTo>
                      <a:pt x="558" y="448"/>
                    </a:lnTo>
                    <a:lnTo>
                      <a:pt x="556" y="448"/>
                    </a:lnTo>
                    <a:lnTo>
                      <a:pt x="554" y="452"/>
                    </a:lnTo>
                    <a:lnTo>
                      <a:pt x="552" y="454"/>
                    </a:lnTo>
                    <a:lnTo>
                      <a:pt x="550" y="456"/>
                    </a:lnTo>
                    <a:lnTo>
                      <a:pt x="547" y="456"/>
                    </a:lnTo>
                    <a:lnTo>
                      <a:pt x="545" y="454"/>
                    </a:lnTo>
                    <a:lnTo>
                      <a:pt x="545" y="452"/>
                    </a:lnTo>
                    <a:lnTo>
                      <a:pt x="547" y="452"/>
                    </a:lnTo>
                    <a:lnTo>
                      <a:pt x="550" y="446"/>
                    </a:lnTo>
                    <a:lnTo>
                      <a:pt x="547" y="446"/>
                    </a:lnTo>
                    <a:lnTo>
                      <a:pt x="547" y="444"/>
                    </a:lnTo>
                    <a:lnTo>
                      <a:pt x="547" y="442"/>
                    </a:lnTo>
                    <a:lnTo>
                      <a:pt x="545" y="442"/>
                    </a:lnTo>
                    <a:lnTo>
                      <a:pt x="545" y="446"/>
                    </a:lnTo>
                    <a:lnTo>
                      <a:pt x="543" y="446"/>
                    </a:lnTo>
                    <a:lnTo>
                      <a:pt x="543" y="450"/>
                    </a:lnTo>
                    <a:lnTo>
                      <a:pt x="538" y="450"/>
                    </a:lnTo>
                    <a:lnTo>
                      <a:pt x="538" y="430"/>
                    </a:lnTo>
                    <a:lnTo>
                      <a:pt x="516" y="430"/>
                    </a:lnTo>
                    <a:lnTo>
                      <a:pt x="518" y="426"/>
                    </a:lnTo>
                    <a:lnTo>
                      <a:pt x="521" y="420"/>
                    </a:lnTo>
                    <a:lnTo>
                      <a:pt x="545" y="400"/>
                    </a:lnTo>
                    <a:lnTo>
                      <a:pt x="550" y="400"/>
                    </a:lnTo>
                    <a:lnTo>
                      <a:pt x="550" y="396"/>
                    </a:lnTo>
                    <a:lnTo>
                      <a:pt x="550" y="394"/>
                    </a:lnTo>
                    <a:lnTo>
                      <a:pt x="554" y="394"/>
                    </a:lnTo>
                    <a:lnTo>
                      <a:pt x="556" y="392"/>
                    </a:lnTo>
                    <a:lnTo>
                      <a:pt x="561" y="384"/>
                    </a:lnTo>
                    <a:lnTo>
                      <a:pt x="561" y="377"/>
                    </a:lnTo>
                    <a:lnTo>
                      <a:pt x="563" y="379"/>
                    </a:lnTo>
                    <a:lnTo>
                      <a:pt x="565" y="379"/>
                    </a:lnTo>
                    <a:lnTo>
                      <a:pt x="572" y="371"/>
                    </a:lnTo>
                    <a:lnTo>
                      <a:pt x="585" y="367"/>
                    </a:lnTo>
                    <a:lnTo>
                      <a:pt x="585" y="361"/>
                    </a:lnTo>
                    <a:lnTo>
                      <a:pt x="590" y="361"/>
                    </a:lnTo>
                    <a:lnTo>
                      <a:pt x="594" y="361"/>
                    </a:lnTo>
                    <a:lnTo>
                      <a:pt x="594" y="355"/>
                    </a:lnTo>
                    <a:lnTo>
                      <a:pt x="596" y="349"/>
                    </a:lnTo>
                    <a:lnTo>
                      <a:pt x="605" y="339"/>
                    </a:lnTo>
                    <a:lnTo>
                      <a:pt x="617" y="329"/>
                    </a:lnTo>
                    <a:lnTo>
                      <a:pt x="617" y="327"/>
                    </a:lnTo>
                    <a:lnTo>
                      <a:pt x="623" y="327"/>
                    </a:lnTo>
                    <a:lnTo>
                      <a:pt x="623" y="325"/>
                    </a:lnTo>
                    <a:lnTo>
                      <a:pt x="623" y="321"/>
                    </a:lnTo>
                    <a:lnTo>
                      <a:pt x="628" y="323"/>
                    </a:lnTo>
                    <a:lnTo>
                      <a:pt x="630" y="325"/>
                    </a:lnTo>
                    <a:lnTo>
                      <a:pt x="632" y="327"/>
                    </a:lnTo>
                    <a:lnTo>
                      <a:pt x="650" y="327"/>
                    </a:lnTo>
                    <a:lnTo>
                      <a:pt x="668" y="327"/>
                    </a:lnTo>
                    <a:lnTo>
                      <a:pt x="668" y="329"/>
                    </a:lnTo>
                    <a:lnTo>
                      <a:pt x="668" y="331"/>
                    </a:lnTo>
                    <a:lnTo>
                      <a:pt x="668" y="335"/>
                    </a:lnTo>
                    <a:lnTo>
                      <a:pt x="675" y="333"/>
                    </a:lnTo>
                    <a:lnTo>
                      <a:pt x="677" y="327"/>
                    </a:lnTo>
                    <a:lnTo>
                      <a:pt x="681" y="331"/>
                    </a:lnTo>
                    <a:lnTo>
                      <a:pt x="686" y="333"/>
                    </a:lnTo>
                    <a:lnTo>
                      <a:pt x="690" y="333"/>
                    </a:lnTo>
                    <a:lnTo>
                      <a:pt x="695" y="333"/>
                    </a:lnTo>
                    <a:lnTo>
                      <a:pt x="704" y="331"/>
                    </a:lnTo>
                    <a:lnTo>
                      <a:pt x="706" y="335"/>
                    </a:lnTo>
                    <a:lnTo>
                      <a:pt x="708" y="335"/>
                    </a:lnTo>
                    <a:lnTo>
                      <a:pt x="710" y="335"/>
                    </a:lnTo>
                    <a:lnTo>
                      <a:pt x="710" y="321"/>
                    </a:lnTo>
                    <a:lnTo>
                      <a:pt x="724" y="323"/>
                    </a:lnTo>
                    <a:lnTo>
                      <a:pt x="735" y="323"/>
                    </a:lnTo>
                    <a:lnTo>
                      <a:pt x="735" y="327"/>
                    </a:lnTo>
                    <a:lnTo>
                      <a:pt x="739" y="327"/>
                    </a:lnTo>
                    <a:lnTo>
                      <a:pt x="739" y="323"/>
                    </a:lnTo>
                    <a:lnTo>
                      <a:pt x="748" y="321"/>
                    </a:lnTo>
                    <a:lnTo>
                      <a:pt x="750" y="327"/>
                    </a:lnTo>
                    <a:lnTo>
                      <a:pt x="753" y="331"/>
                    </a:lnTo>
                    <a:lnTo>
                      <a:pt x="755" y="331"/>
                    </a:lnTo>
                    <a:lnTo>
                      <a:pt x="755" y="333"/>
                    </a:lnTo>
                    <a:lnTo>
                      <a:pt x="755" y="335"/>
                    </a:lnTo>
                    <a:lnTo>
                      <a:pt x="757" y="335"/>
                    </a:lnTo>
                    <a:lnTo>
                      <a:pt x="748" y="335"/>
                    </a:lnTo>
                    <a:lnTo>
                      <a:pt x="742" y="335"/>
                    </a:lnTo>
                    <a:lnTo>
                      <a:pt x="744" y="345"/>
                    </a:lnTo>
                    <a:lnTo>
                      <a:pt x="757" y="345"/>
                    </a:lnTo>
                    <a:lnTo>
                      <a:pt x="759" y="343"/>
                    </a:lnTo>
                    <a:lnTo>
                      <a:pt x="759" y="339"/>
                    </a:lnTo>
                    <a:lnTo>
                      <a:pt x="764" y="341"/>
                    </a:lnTo>
                    <a:lnTo>
                      <a:pt x="766" y="343"/>
                    </a:lnTo>
                    <a:lnTo>
                      <a:pt x="766" y="341"/>
                    </a:lnTo>
                    <a:lnTo>
                      <a:pt x="766" y="337"/>
                    </a:lnTo>
                    <a:lnTo>
                      <a:pt x="771" y="337"/>
                    </a:lnTo>
                    <a:lnTo>
                      <a:pt x="773" y="331"/>
                    </a:lnTo>
                    <a:lnTo>
                      <a:pt x="782" y="331"/>
                    </a:lnTo>
                    <a:lnTo>
                      <a:pt x="793" y="331"/>
                    </a:lnTo>
                    <a:lnTo>
                      <a:pt x="791" y="331"/>
                    </a:lnTo>
                    <a:lnTo>
                      <a:pt x="793" y="329"/>
                    </a:lnTo>
                    <a:lnTo>
                      <a:pt x="797" y="329"/>
                    </a:lnTo>
                    <a:lnTo>
                      <a:pt x="795" y="323"/>
                    </a:lnTo>
                    <a:lnTo>
                      <a:pt x="786" y="323"/>
                    </a:lnTo>
                    <a:lnTo>
                      <a:pt x="786" y="325"/>
                    </a:lnTo>
                    <a:lnTo>
                      <a:pt x="786" y="327"/>
                    </a:lnTo>
                    <a:lnTo>
                      <a:pt x="782" y="325"/>
                    </a:lnTo>
                    <a:lnTo>
                      <a:pt x="782" y="313"/>
                    </a:lnTo>
                    <a:lnTo>
                      <a:pt x="784" y="313"/>
                    </a:lnTo>
                    <a:lnTo>
                      <a:pt x="786" y="315"/>
                    </a:lnTo>
                    <a:lnTo>
                      <a:pt x="786" y="309"/>
                    </a:lnTo>
                    <a:lnTo>
                      <a:pt x="786" y="307"/>
                    </a:lnTo>
                    <a:lnTo>
                      <a:pt x="788" y="305"/>
                    </a:lnTo>
                    <a:lnTo>
                      <a:pt x="793" y="301"/>
                    </a:lnTo>
                    <a:lnTo>
                      <a:pt x="800" y="299"/>
                    </a:lnTo>
                    <a:lnTo>
                      <a:pt x="804" y="297"/>
                    </a:lnTo>
                    <a:lnTo>
                      <a:pt x="811" y="295"/>
                    </a:lnTo>
                    <a:lnTo>
                      <a:pt x="811" y="293"/>
                    </a:lnTo>
                    <a:lnTo>
                      <a:pt x="811" y="289"/>
                    </a:lnTo>
                    <a:lnTo>
                      <a:pt x="815" y="285"/>
                    </a:lnTo>
                    <a:lnTo>
                      <a:pt x="818" y="281"/>
                    </a:lnTo>
                    <a:lnTo>
                      <a:pt x="824" y="279"/>
                    </a:lnTo>
                    <a:lnTo>
                      <a:pt x="829" y="279"/>
                    </a:lnTo>
                    <a:lnTo>
                      <a:pt x="840" y="278"/>
                    </a:lnTo>
                    <a:lnTo>
                      <a:pt x="847" y="276"/>
                    </a:lnTo>
                    <a:lnTo>
                      <a:pt x="849" y="276"/>
                    </a:lnTo>
                    <a:lnTo>
                      <a:pt x="853" y="274"/>
                    </a:lnTo>
                    <a:lnTo>
                      <a:pt x="856" y="279"/>
                    </a:lnTo>
                    <a:lnTo>
                      <a:pt x="862" y="281"/>
                    </a:lnTo>
                    <a:lnTo>
                      <a:pt x="862" y="279"/>
                    </a:lnTo>
                    <a:lnTo>
                      <a:pt x="869" y="276"/>
                    </a:lnTo>
                    <a:lnTo>
                      <a:pt x="867" y="285"/>
                    </a:lnTo>
                    <a:lnTo>
                      <a:pt x="864" y="289"/>
                    </a:lnTo>
                    <a:lnTo>
                      <a:pt x="862" y="291"/>
                    </a:lnTo>
                    <a:lnTo>
                      <a:pt x="860" y="291"/>
                    </a:lnTo>
                    <a:lnTo>
                      <a:pt x="862" y="293"/>
                    </a:lnTo>
                    <a:lnTo>
                      <a:pt x="864" y="295"/>
                    </a:lnTo>
                    <a:lnTo>
                      <a:pt x="869" y="293"/>
                    </a:lnTo>
                    <a:lnTo>
                      <a:pt x="869" y="297"/>
                    </a:lnTo>
                    <a:lnTo>
                      <a:pt x="867" y="303"/>
                    </a:lnTo>
                    <a:lnTo>
                      <a:pt x="873" y="297"/>
                    </a:lnTo>
                    <a:lnTo>
                      <a:pt x="885" y="287"/>
                    </a:lnTo>
                    <a:lnTo>
                      <a:pt x="889" y="283"/>
                    </a:lnTo>
                    <a:lnTo>
                      <a:pt x="893" y="279"/>
                    </a:lnTo>
                    <a:lnTo>
                      <a:pt x="900" y="279"/>
                    </a:lnTo>
                    <a:lnTo>
                      <a:pt x="905" y="279"/>
                    </a:lnTo>
                    <a:lnTo>
                      <a:pt x="907" y="281"/>
                    </a:lnTo>
                    <a:lnTo>
                      <a:pt x="909" y="281"/>
                    </a:lnTo>
                    <a:lnTo>
                      <a:pt x="913" y="279"/>
                    </a:lnTo>
                    <a:lnTo>
                      <a:pt x="911" y="276"/>
                    </a:lnTo>
                    <a:lnTo>
                      <a:pt x="909" y="274"/>
                    </a:lnTo>
                    <a:lnTo>
                      <a:pt x="911" y="272"/>
                    </a:lnTo>
                    <a:lnTo>
                      <a:pt x="909" y="272"/>
                    </a:lnTo>
                    <a:lnTo>
                      <a:pt x="909" y="270"/>
                    </a:lnTo>
                    <a:lnTo>
                      <a:pt x="909" y="268"/>
                    </a:lnTo>
                    <a:lnTo>
                      <a:pt x="918" y="260"/>
                    </a:lnTo>
                    <a:lnTo>
                      <a:pt x="923" y="258"/>
                    </a:lnTo>
                    <a:lnTo>
                      <a:pt x="938" y="264"/>
                    </a:lnTo>
                    <a:lnTo>
                      <a:pt x="938" y="266"/>
                    </a:lnTo>
                    <a:lnTo>
                      <a:pt x="931" y="266"/>
                    </a:lnTo>
                    <a:lnTo>
                      <a:pt x="931" y="264"/>
                    </a:lnTo>
                    <a:lnTo>
                      <a:pt x="929" y="264"/>
                    </a:lnTo>
                    <a:lnTo>
                      <a:pt x="925" y="264"/>
                    </a:lnTo>
                    <a:lnTo>
                      <a:pt x="923" y="268"/>
                    </a:lnTo>
                    <a:lnTo>
                      <a:pt x="920" y="268"/>
                    </a:lnTo>
                    <a:lnTo>
                      <a:pt x="918" y="285"/>
                    </a:lnTo>
                    <a:lnTo>
                      <a:pt x="916" y="295"/>
                    </a:lnTo>
                    <a:lnTo>
                      <a:pt x="913" y="297"/>
                    </a:lnTo>
                    <a:lnTo>
                      <a:pt x="909" y="299"/>
                    </a:lnTo>
                    <a:lnTo>
                      <a:pt x="902" y="299"/>
                    </a:lnTo>
                    <a:lnTo>
                      <a:pt x="889" y="301"/>
                    </a:lnTo>
                    <a:lnTo>
                      <a:pt x="889" y="305"/>
                    </a:lnTo>
                    <a:lnTo>
                      <a:pt x="889" y="311"/>
                    </a:lnTo>
                    <a:lnTo>
                      <a:pt x="887" y="311"/>
                    </a:lnTo>
                    <a:lnTo>
                      <a:pt x="882" y="313"/>
                    </a:lnTo>
                    <a:lnTo>
                      <a:pt x="882" y="315"/>
                    </a:lnTo>
                    <a:lnTo>
                      <a:pt x="882" y="319"/>
                    </a:lnTo>
                    <a:lnTo>
                      <a:pt x="873" y="325"/>
                    </a:lnTo>
                    <a:lnTo>
                      <a:pt x="864" y="331"/>
                    </a:lnTo>
                    <a:lnTo>
                      <a:pt x="853" y="345"/>
                    </a:lnTo>
                    <a:lnTo>
                      <a:pt x="849" y="351"/>
                    </a:lnTo>
                    <a:lnTo>
                      <a:pt x="842" y="355"/>
                    </a:lnTo>
                    <a:lnTo>
                      <a:pt x="842" y="357"/>
                    </a:lnTo>
                    <a:lnTo>
                      <a:pt x="840" y="357"/>
                    </a:lnTo>
                    <a:lnTo>
                      <a:pt x="838" y="357"/>
                    </a:lnTo>
                    <a:lnTo>
                      <a:pt x="838" y="355"/>
                    </a:lnTo>
                    <a:lnTo>
                      <a:pt x="835" y="355"/>
                    </a:lnTo>
                    <a:lnTo>
                      <a:pt x="833" y="357"/>
                    </a:lnTo>
                    <a:lnTo>
                      <a:pt x="831" y="361"/>
                    </a:lnTo>
                    <a:lnTo>
                      <a:pt x="824" y="361"/>
                    </a:lnTo>
                    <a:lnTo>
                      <a:pt x="818" y="361"/>
                    </a:lnTo>
                    <a:lnTo>
                      <a:pt x="820" y="363"/>
                    </a:lnTo>
                    <a:lnTo>
                      <a:pt x="822" y="365"/>
                    </a:lnTo>
                    <a:lnTo>
                      <a:pt x="820" y="373"/>
                    </a:lnTo>
                    <a:lnTo>
                      <a:pt x="818" y="377"/>
                    </a:lnTo>
                    <a:lnTo>
                      <a:pt x="813" y="379"/>
                    </a:lnTo>
                    <a:lnTo>
                      <a:pt x="811" y="380"/>
                    </a:lnTo>
                    <a:lnTo>
                      <a:pt x="809" y="380"/>
                    </a:lnTo>
                    <a:lnTo>
                      <a:pt x="804" y="390"/>
                    </a:lnTo>
                    <a:lnTo>
                      <a:pt x="802" y="404"/>
                    </a:lnTo>
                    <a:lnTo>
                      <a:pt x="804" y="420"/>
                    </a:lnTo>
                    <a:lnTo>
                      <a:pt x="806" y="436"/>
                    </a:lnTo>
                    <a:lnTo>
                      <a:pt x="818" y="495"/>
                    </a:lnTo>
                    <a:lnTo>
                      <a:pt x="831" y="487"/>
                    </a:lnTo>
                    <a:lnTo>
                      <a:pt x="838" y="481"/>
                    </a:lnTo>
                    <a:lnTo>
                      <a:pt x="842" y="477"/>
                    </a:lnTo>
                    <a:lnTo>
                      <a:pt x="844" y="471"/>
                    </a:lnTo>
                    <a:lnTo>
                      <a:pt x="844" y="468"/>
                    </a:lnTo>
                    <a:lnTo>
                      <a:pt x="844" y="464"/>
                    </a:lnTo>
                    <a:lnTo>
                      <a:pt x="847" y="460"/>
                    </a:lnTo>
                    <a:lnTo>
                      <a:pt x="860" y="458"/>
                    </a:lnTo>
                    <a:lnTo>
                      <a:pt x="858" y="446"/>
                    </a:lnTo>
                    <a:lnTo>
                      <a:pt x="860" y="440"/>
                    </a:lnTo>
                    <a:lnTo>
                      <a:pt x="864" y="436"/>
                    </a:lnTo>
                    <a:lnTo>
                      <a:pt x="867" y="434"/>
                    </a:lnTo>
                    <a:lnTo>
                      <a:pt x="867" y="430"/>
                    </a:lnTo>
                    <a:lnTo>
                      <a:pt x="873" y="428"/>
                    </a:lnTo>
                    <a:lnTo>
                      <a:pt x="878" y="428"/>
                    </a:lnTo>
                    <a:lnTo>
                      <a:pt x="882" y="430"/>
                    </a:lnTo>
                    <a:lnTo>
                      <a:pt x="885" y="430"/>
                    </a:lnTo>
                    <a:lnTo>
                      <a:pt x="893" y="422"/>
                    </a:lnTo>
                    <a:lnTo>
                      <a:pt x="889" y="416"/>
                    </a:lnTo>
                    <a:lnTo>
                      <a:pt x="887" y="410"/>
                    </a:lnTo>
                    <a:lnTo>
                      <a:pt x="885" y="406"/>
                    </a:lnTo>
                    <a:lnTo>
                      <a:pt x="887" y="402"/>
                    </a:lnTo>
                    <a:lnTo>
                      <a:pt x="889" y="398"/>
                    </a:lnTo>
                    <a:lnTo>
                      <a:pt x="893" y="394"/>
                    </a:lnTo>
                    <a:lnTo>
                      <a:pt x="900" y="392"/>
                    </a:lnTo>
                    <a:lnTo>
                      <a:pt x="909" y="392"/>
                    </a:lnTo>
                    <a:lnTo>
                      <a:pt x="909" y="384"/>
                    </a:lnTo>
                    <a:lnTo>
                      <a:pt x="905" y="384"/>
                    </a:lnTo>
                    <a:lnTo>
                      <a:pt x="900" y="386"/>
                    </a:lnTo>
                    <a:lnTo>
                      <a:pt x="896" y="380"/>
                    </a:lnTo>
                    <a:lnTo>
                      <a:pt x="896" y="377"/>
                    </a:lnTo>
                    <a:lnTo>
                      <a:pt x="896" y="373"/>
                    </a:lnTo>
                    <a:lnTo>
                      <a:pt x="898" y="373"/>
                    </a:lnTo>
                    <a:lnTo>
                      <a:pt x="900" y="369"/>
                    </a:lnTo>
                    <a:lnTo>
                      <a:pt x="905" y="369"/>
                    </a:lnTo>
                    <a:lnTo>
                      <a:pt x="905" y="365"/>
                    </a:lnTo>
                    <a:lnTo>
                      <a:pt x="905" y="363"/>
                    </a:lnTo>
                    <a:lnTo>
                      <a:pt x="907" y="363"/>
                    </a:lnTo>
                    <a:lnTo>
                      <a:pt x="907" y="361"/>
                    </a:lnTo>
                    <a:lnTo>
                      <a:pt x="907" y="359"/>
                    </a:lnTo>
                    <a:lnTo>
                      <a:pt x="900" y="359"/>
                    </a:lnTo>
                    <a:lnTo>
                      <a:pt x="891" y="357"/>
                    </a:lnTo>
                    <a:lnTo>
                      <a:pt x="891" y="349"/>
                    </a:lnTo>
                    <a:lnTo>
                      <a:pt x="891" y="343"/>
                    </a:lnTo>
                    <a:lnTo>
                      <a:pt x="907" y="331"/>
                    </a:lnTo>
                    <a:lnTo>
                      <a:pt x="907" y="329"/>
                    </a:lnTo>
                    <a:lnTo>
                      <a:pt x="907" y="325"/>
                    </a:lnTo>
                    <a:lnTo>
                      <a:pt x="911" y="325"/>
                    </a:lnTo>
                    <a:lnTo>
                      <a:pt x="911" y="323"/>
                    </a:lnTo>
                    <a:lnTo>
                      <a:pt x="909" y="323"/>
                    </a:lnTo>
                    <a:lnTo>
                      <a:pt x="909" y="321"/>
                    </a:lnTo>
                    <a:lnTo>
                      <a:pt x="911" y="319"/>
                    </a:lnTo>
                    <a:lnTo>
                      <a:pt x="913" y="315"/>
                    </a:lnTo>
                    <a:lnTo>
                      <a:pt x="934" y="317"/>
                    </a:lnTo>
                    <a:lnTo>
                      <a:pt x="934" y="311"/>
                    </a:lnTo>
                    <a:lnTo>
                      <a:pt x="949" y="303"/>
                    </a:lnTo>
                    <a:lnTo>
                      <a:pt x="947" y="313"/>
                    </a:lnTo>
                    <a:lnTo>
                      <a:pt x="947" y="317"/>
                    </a:lnTo>
                    <a:lnTo>
                      <a:pt x="949" y="317"/>
                    </a:lnTo>
                    <a:lnTo>
                      <a:pt x="951" y="319"/>
                    </a:lnTo>
                    <a:lnTo>
                      <a:pt x="951" y="317"/>
                    </a:lnTo>
                    <a:lnTo>
                      <a:pt x="954" y="315"/>
                    </a:lnTo>
                    <a:lnTo>
                      <a:pt x="956" y="317"/>
                    </a:lnTo>
                    <a:lnTo>
                      <a:pt x="961" y="309"/>
                    </a:lnTo>
                    <a:lnTo>
                      <a:pt x="965" y="303"/>
                    </a:lnTo>
                    <a:lnTo>
                      <a:pt x="972" y="299"/>
                    </a:lnTo>
                    <a:lnTo>
                      <a:pt x="978" y="299"/>
                    </a:lnTo>
                    <a:lnTo>
                      <a:pt x="987" y="301"/>
                    </a:lnTo>
                    <a:lnTo>
                      <a:pt x="994" y="305"/>
                    </a:lnTo>
                    <a:lnTo>
                      <a:pt x="994" y="311"/>
                    </a:lnTo>
                    <a:lnTo>
                      <a:pt x="1001" y="313"/>
                    </a:lnTo>
                    <a:lnTo>
                      <a:pt x="1007" y="317"/>
                    </a:lnTo>
                    <a:lnTo>
                      <a:pt x="1012" y="307"/>
                    </a:lnTo>
                    <a:lnTo>
                      <a:pt x="1018" y="299"/>
                    </a:lnTo>
                    <a:lnTo>
                      <a:pt x="1025" y="295"/>
                    </a:lnTo>
                    <a:lnTo>
                      <a:pt x="1036" y="289"/>
                    </a:lnTo>
                    <a:lnTo>
                      <a:pt x="1036" y="287"/>
                    </a:lnTo>
                    <a:lnTo>
                      <a:pt x="1036" y="285"/>
                    </a:lnTo>
                    <a:lnTo>
                      <a:pt x="1034" y="285"/>
                    </a:lnTo>
                    <a:lnTo>
                      <a:pt x="1034" y="283"/>
                    </a:lnTo>
                    <a:lnTo>
                      <a:pt x="1039" y="283"/>
                    </a:lnTo>
                    <a:lnTo>
                      <a:pt x="1041" y="285"/>
                    </a:lnTo>
                    <a:lnTo>
                      <a:pt x="1043" y="285"/>
                    </a:lnTo>
                    <a:lnTo>
                      <a:pt x="1045" y="285"/>
                    </a:lnTo>
                    <a:lnTo>
                      <a:pt x="1048" y="281"/>
                    </a:lnTo>
                    <a:lnTo>
                      <a:pt x="1048" y="279"/>
                    </a:lnTo>
                    <a:lnTo>
                      <a:pt x="1045" y="278"/>
                    </a:lnTo>
                    <a:lnTo>
                      <a:pt x="1048" y="278"/>
                    </a:lnTo>
                    <a:lnTo>
                      <a:pt x="1050" y="279"/>
                    </a:lnTo>
                    <a:lnTo>
                      <a:pt x="1052" y="279"/>
                    </a:lnTo>
                    <a:lnTo>
                      <a:pt x="1054" y="279"/>
                    </a:lnTo>
                    <a:lnTo>
                      <a:pt x="1059" y="274"/>
                    </a:lnTo>
                    <a:lnTo>
                      <a:pt x="1065" y="274"/>
                    </a:lnTo>
                    <a:lnTo>
                      <a:pt x="1072" y="274"/>
                    </a:lnTo>
                    <a:lnTo>
                      <a:pt x="1081" y="268"/>
                    </a:lnTo>
                    <a:lnTo>
                      <a:pt x="1085" y="266"/>
                    </a:lnTo>
                    <a:lnTo>
                      <a:pt x="1090" y="264"/>
                    </a:lnTo>
                    <a:lnTo>
                      <a:pt x="1099" y="264"/>
                    </a:lnTo>
                    <a:lnTo>
                      <a:pt x="1108" y="266"/>
                    </a:lnTo>
                    <a:lnTo>
                      <a:pt x="1117" y="268"/>
                    </a:lnTo>
                    <a:lnTo>
                      <a:pt x="1123" y="268"/>
                    </a:lnTo>
                    <a:lnTo>
                      <a:pt x="1130" y="262"/>
                    </a:lnTo>
                    <a:lnTo>
                      <a:pt x="1128" y="258"/>
                    </a:lnTo>
                    <a:lnTo>
                      <a:pt x="1128" y="256"/>
                    </a:lnTo>
                    <a:lnTo>
                      <a:pt x="1130" y="254"/>
                    </a:lnTo>
                    <a:lnTo>
                      <a:pt x="1126" y="252"/>
                    </a:lnTo>
                    <a:lnTo>
                      <a:pt x="1123" y="252"/>
                    </a:lnTo>
                    <a:lnTo>
                      <a:pt x="1115" y="230"/>
                    </a:lnTo>
                    <a:lnTo>
                      <a:pt x="1112" y="230"/>
                    </a:lnTo>
                    <a:lnTo>
                      <a:pt x="1112" y="226"/>
                    </a:lnTo>
                    <a:lnTo>
                      <a:pt x="1106" y="228"/>
                    </a:lnTo>
                    <a:lnTo>
                      <a:pt x="1106" y="230"/>
                    </a:lnTo>
                    <a:lnTo>
                      <a:pt x="1101" y="230"/>
                    </a:lnTo>
                    <a:lnTo>
                      <a:pt x="1101" y="226"/>
                    </a:lnTo>
                    <a:lnTo>
                      <a:pt x="1103" y="226"/>
                    </a:lnTo>
                    <a:lnTo>
                      <a:pt x="1106" y="222"/>
                    </a:lnTo>
                    <a:lnTo>
                      <a:pt x="1097" y="222"/>
                    </a:lnTo>
                    <a:lnTo>
                      <a:pt x="1085" y="222"/>
                    </a:lnTo>
                    <a:lnTo>
                      <a:pt x="1085" y="218"/>
                    </a:lnTo>
                    <a:lnTo>
                      <a:pt x="1103" y="216"/>
                    </a:lnTo>
                    <a:lnTo>
                      <a:pt x="1108" y="220"/>
                    </a:lnTo>
                    <a:lnTo>
                      <a:pt x="1121" y="220"/>
                    </a:lnTo>
                    <a:lnTo>
                      <a:pt x="1132" y="222"/>
                    </a:lnTo>
                    <a:lnTo>
                      <a:pt x="1141" y="216"/>
                    </a:lnTo>
                    <a:lnTo>
                      <a:pt x="1146" y="208"/>
                    </a:lnTo>
                    <a:lnTo>
                      <a:pt x="1146" y="200"/>
                    </a:lnTo>
                    <a:lnTo>
                      <a:pt x="1139" y="198"/>
                    </a:lnTo>
                    <a:lnTo>
                      <a:pt x="1139" y="194"/>
                    </a:lnTo>
                    <a:lnTo>
                      <a:pt x="1141" y="192"/>
                    </a:lnTo>
                    <a:lnTo>
                      <a:pt x="1141" y="184"/>
                    </a:lnTo>
                    <a:lnTo>
                      <a:pt x="1150" y="182"/>
                    </a:lnTo>
                    <a:lnTo>
                      <a:pt x="1148" y="188"/>
                    </a:lnTo>
                    <a:lnTo>
                      <a:pt x="1150" y="188"/>
                    </a:lnTo>
                    <a:lnTo>
                      <a:pt x="1153" y="190"/>
                    </a:lnTo>
                    <a:lnTo>
                      <a:pt x="1150" y="192"/>
                    </a:lnTo>
                    <a:lnTo>
                      <a:pt x="1148" y="194"/>
                    </a:lnTo>
                    <a:lnTo>
                      <a:pt x="1150" y="200"/>
                    </a:lnTo>
                    <a:lnTo>
                      <a:pt x="1157" y="204"/>
                    </a:lnTo>
                    <a:lnTo>
                      <a:pt x="1161" y="208"/>
                    </a:lnTo>
                    <a:lnTo>
                      <a:pt x="1164" y="206"/>
                    </a:lnTo>
                    <a:lnTo>
                      <a:pt x="1161" y="204"/>
                    </a:lnTo>
                    <a:lnTo>
                      <a:pt x="1170" y="200"/>
                    </a:lnTo>
                    <a:lnTo>
                      <a:pt x="1177" y="198"/>
                    </a:lnTo>
                    <a:lnTo>
                      <a:pt x="1184" y="200"/>
                    </a:lnTo>
                    <a:lnTo>
                      <a:pt x="1188" y="206"/>
                    </a:lnTo>
                    <a:lnTo>
                      <a:pt x="1195" y="210"/>
                    </a:lnTo>
                    <a:lnTo>
                      <a:pt x="1195" y="214"/>
                    </a:lnTo>
                    <a:lnTo>
                      <a:pt x="1193" y="218"/>
                    </a:lnTo>
                    <a:lnTo>
                      <a:pt x="1197" y="220"/>
                    </a:lnTo>
                    <a:lnTo>
                      <a:pt x="1206" y="222"/>
                    </a:lnTo>
                    <a:lnTo>
                      <a:pt x="1224" y="226"/>
                    </a:lnTo>
                    <a:lnTo>
                      <a:pt x="1224" y="230"/>
                    </a:lnTo>
                    <a:lnTo>
                      <a:pt x="1235" y="226"/>
                    </a:lnTo>
                    <a:lnTo>
                      <a:pt x="1235" y="230"/>
                    </a:lnTo>
                    <a:lnTo>
                      <a:pt x="1246" y="230"/>
                    </a:lnTo>
                    <a:lnTo>
                      <a:pt x="1246" y="228"/>
                    </a:lnTo>
                    <a:lnTo>
                      <a:pt x="1240" y="222"/>
                    </a:lnTo>
                    <a:lnTo>
                      <a:pt x="1240" y="218"/>
                    </a:lnTo>
                    <a:lnTo>
                      <a:pt x="1248" y="218"/>
                    </a:lnTo>
                    <a:lnTo>
                      <a:pt x="1248" y="210"/>
                    </a:lnTo>
                    <a:lnTo>
                      <a:pt x="1242" y="212"/>
                    </a:lnTo>
                    <a:lnTo>
                      <a:pt x="1242" y="206"/>
                    </a:lnTo>
                    <a:lnTo>
                      <a:pt x="1240" y="204"/>
                    </a:lnTo>
                    <a:lnTo>
                      <a:pt x="1248" y="204"/>
                    </a:lnTo>
                    <a:lnTo>
                      <a:pt x="1248" y="206"/>
                    </a:lnTo>
                    <a:lnTo>
                      <a:pt x="1251" y="206"/>
                    </a:lnTo>
                    <a:lnTo>
                      <a:pt x="1253" y="206"/>
                    </a:lnTo>
                    <a:lnTo>
                      <a:pt x="1264" y="208"/>
                    </a:lnTo>
                    <a:lnTo>
                      <a:pt x="1264" y="210"/>
                    </a:lnTo>
                    <a:lnTo>
                      <a:pt x="1266" y="210"/>
                    </a:lnTo>
                    <a:lnTo>
                      <a:pt x="1266" y="206"/>
                    </a:lnTo>
                    <a:lnTo>
                      <a:pt x="1264" y="202"/>
                    </a:lnTo>
                    <a:lnTo>
                      <a:pt x="1269" y="202"/>
                    </a:lnTo>
                    <a:lnTo>
                      <a:pt x="1271" y="194"/>
                    </a:lnTo>
                    <a:lnTo>
                      <a:pt x="1275" y="194"/>
                    </a:lnTo>
                    <a:lnTo>
                      <a:pt x="1266" y="190"/>
                    </a:lnTo>
                    <a:lnTo>
                      <a:pt x="1258" y="186"/>
                    </a:lnTo>
                    <a:lnTo>
                      <a:pt x="1253" y="182"/>
                    </a:lnTo>
                    <a:lnTo>
                      <a:pt x="1248" y="178"/>
                    </a:lnTo>
                    <a:lnTo>
                      <a:pt x="1244" y="173"/>
                    </a:lnTo>
                    <a:lnTo>
                      <a:pt x="1237" y="171"/>
                    </a:lnTo>
                    <a:lnTo>
                      <a:pt x="1226" y="169"/>
                    </a:lnTo>
                    <a:lnTo>
                      <a:pt x="1215" y="171"/>
                    </a:lnTo>
                    <a:lnTo>
                      <a:pt x="1213" y="173"/>
                    </a:lnTo>
                    <a:lnTo>
                      <a:pt x="1210" y="175"/>
                    </a:lnTo>
                    <a:lnTo>
                      <a:pt x="1213" y="175"/>
                    </a:lnTo>
                    <a:lnTo>
                      <a:pt x="1213" y="176"/>
                    </a:lnTo>
                    <a:lnTo>
                      <a:pt x="1213" y="178"/>
                    </a:lnTo>
                    <a:lnTo>
                      <a:pt x="1206" y="178"/>
                    </a:lnTo>
                    <a:lnTo>
                      <a:pt x="1208" y="178"/>
                    </a:lnTo>
                    <a:lnTo>
                      <a:pt x="1210" y="176"/>
                    </a:lnTo>
                    <a:lnTo>
                      <a:pt x="1206" y="169"/>
                    </a:lnTo>
                    <a:lnTo>
                      <a:pt x="1199" y="157"/>
                    </a:lnTo>
                    <a:lnTo>
                      <a:pt x="1197" y="159"/>
                    </a:lnTo>
                    <a:lnTo>
                      <a:pt x="1195" y="159"/>
                    </a:lnTo>
                    <a:lnTo>
                      <a:pt x="1190" y="153"/>
                    </a:lnTo>
                    <a:lnTo>
                      <a:pt x="1184" y="153"/>
                    </a:lnTo>
                    <a:lnTo>
                      <a:pt x="1179" y="153"/>
                    </a:lnTo>
                    <a:lnTo>
                      <a:pt x="1179" y="151"/>
                    </a:lnTo>
                    <a:lnTo>
                      <a:pt x="1179" y="147"/>
                    </a:lnTo>
                    <a:lnTo>
                      <a:pt x="1175" y="145"/>
                    </a:lnTo>
                    <a:lnTo>
                      <a:pt x="1172" y="145"/>
                    </a:lnTo>
                    <a:lnTo>
                      <a:pt x="1172" y="141"/>
                    </a:lnTo>
                    <a:lnTo>
                      <a:pt x="1166" y="141"/>
                    </a:lnTo>
                    <a:lnTo>
                      <a:pt x="1161" y="139"/>
                    </a:lnTo>
                    <a:lnTo>
                      <a:pt x="1157" y="133"/>
                    </a:lnTo>
                    <a:lnTo>
                      <a:pt x="1155" y="131"/>
                    </a:lnTo>
                    <a:lnTo>
                      <a:pt x="1150" y="129"/>
                    </a:lnTo>
                    <a:lnTo>
                      <a:pt x="1146" y="129"/>
                    </a:lnTo>
                    <a:lnTo>
                      <a:pt x="1141" y="129"/>
                    </a:lnTo>
                    <a:lnTo>
                      <a:pt x="1128" y="117"/>
                    </a:lnTo>
                    <a:lnTo>
                      <a:pt x="1126" y="113"/>
                    </a:lnTo>
                    <a:lnTo>
                      <a:pt x="1126" y="111"/>
                    </a:lnTo>
                    <a:lnTo>
                      <a:pt x="1117" y="109"/>
                    </a:lnTo>
                    <a:lnTo>
                      <a:pt x="1110" y="109"/>
                    </a:lnTo>
                    <a:lnTo>
                      <a:pt x="1103" y="111"/>
                    </a:lnTo>
                    <a:lnTo>
                      <a:pt x="1099" y="109"/>
                    </a:lnTo>
                    <a:lnTo>
                      <a:pt x="1097" y="107"/>
                    </a:lnTo>
                    <a:lnTo>
                      <a:pt x="1092" y="101"/>
                    </a:lnTo>
                    <a:lnTo>
                      <a:pt x="1085" y="101"/>
                    </a:lnTo>
                    <a:lnTo>
                      <a:pt x="1079" y="99"/>
                    </a:lnTo>
                    <a:lnTo>
                      <a:pt x="1077" y="93"/>
                    </a:lnTo>
                    <a:lnTo>
                      <a:pt x="1068" y="93"/>
                    </a:lnTo>
                    <a:lnTo>
                      <a:pt x="1056" y="95"/>
                    </a:lnTo>
                    <a:lnTo>
                      <a:pt x="1039" y="95"/>
                    </a:lnTo>
                    <a:lnTo>
                      <a:pt x="1036" y="91"/>
                    </a:lnTo>
                    <a:lnTo>
                      <a:pt x="1027" y="93"/>
                    </a:lnTo>
                    <a:lnTo>
                      <a:pt x="1023" y="93"/>
                    </a:lnTo>
                    <a:lnTo>
                      <a:pt x="1018" y="93"/>
                    </a:lnTo>
                    <a:lnTo>
                      <a:pt x="1014" y="91"/>
                    </a:lnTo>
                    <a:lnTo>
                      <a:pt x="1012" y="89"/>
                    </a:lnTo>
                    <a:lnTo>
                      <a:pt x="1010" y="101"/>
                    </a:lnTo>
                    <a:lnTo>
                      <a:pt x="1012" y="105"/>
                    </a:lnTo>
                    <a:lnTo>
                      <a:pt x="1018" y="107"/>
                    </a:lnTo>
                    <a:lnTo>
                      <a:pt x="1016" y="109"/>
                    </a:lnTo>
                    <a:lnTo>
                      <a:pt x="1016" y="111"/>
                    </a:lnTo>
                    <a:lnTo>
                      <a:pt x="1018" y="117"/>
                    </a:lnTo>
                    <a:lnTo>
                      <a:pt x="1014" y="117"/>
                    </a:lnTo>
                    <a:lnTo>
                      <a:pt x="1014" y="119"/>
                    </a:lnTo>
                    <a:lnTo>
                      <a:pt x="1007" y="127"/>
                    </a:lnTo>
                    <a:lnTo>
                      <a:pt x="1001" y="125"/>
                    </a:lnTo>
                    <a:lnTo>
                      <a:pt x="998" y="129"/>
                    </a:lnTo>
                    <a:lnTo>
                      <a:pt x="987" y="129"/>
                    </a:lnTo>
                    <a:lnTo>
                      <a:pt x="987" y="121"/>
                    </a:lnTo>
                    <a:lnTo>
                      <a:pt x="985" y="115"/>
                    </a:lnTo>
                    <a:lnTo>
                      <a:pt x="978" y="113"/>
                    </a:lnTo>
                    <a:lnTo>
                      <a:pt x="980" y="111"/>
                    </a:lnTo>
                    <a:lnTo>
                      <a:pt x="980" y="109"/>
                    </a:lnTo>
                    <a:lnTo>
                      <a:pt x="978" y="103"/>
                    </a:lnTo>
                    <a:lnTo>
                      <a:pt x="972" y="107"/>
                    </a:lnTo>
                    <a:lnTo>
                      <a:pt x="963" y="111"/>
                    </a:lnTo>
                    <a:lnTo>
                      <a:pt x="958" y="111"/>
                    </a:lnTo>
                    <a:lnTo>
                      <a:pt x="956" y="109"/>
                    </a:lnTo>
                    <a:lnTo>
                      <a:pt x="956" y="107"/>
                    </a:lnTo>
                    <a:lnTo>
                      <a:pt x="958" y="107"/>
                    </a:lnTo>
                    <a:lnTo>
                      <a:pt x="947" y="105"/>
                    </a:lnTo>
                    <a:lnTo>
                      <a:pt x="943" y="105"/>
                    </a:lnTo>
                    <a:lnTo>
                      <a:pt x="936" y="105"/>
                    </a:lnTo>
                    <a:lnTo>
                      <a:pt x="934" y="107"/>
                    </a:lnTo>
                    <a:lnTo>
                      <a:pt x="929" y="109"/>
                    </a:lnTo>
                    <a:lnTo>
                      <a:pt x="929" y="107"/>
                    </a:lnTo>
                    <a:lnTo>
                      <a:pt x="927" y="103"/>
                    </a:lnTo>
                    <a:lnTo>
                      <a:pt x="909" y="103"/>
                    </a:lnTo>
                    <a:lnTo>
                      <a:pt x="893" y="105"/>
                    </a:lnTo>
                    <a:lnTo>
                      <a:pt x="889" y="107"/>
                    </a:lnTo>
                    <a:lnTo>
                      <a:pt x="885" y="111"/>
                    </a:lnTo>
                    <a:lnTo>
                      <a:pt x="880" y="117"/>
                    </a:lnTo>
                    <a:lnTo>
                      <a:pt x="878" y="125"/>
                    </a:lnTo>
                    <a:lnTo>
                      <a:pt x="871" y="107"/>
                    </a:lnTo>
                    <a:lnTo>
                      <a:pt x="867" y="107"/>
                    </a:lnTo>
                    <a:lnTo>
                      <a:pt x="864" y="105"/>
                    </a:lnTo>
                    <a:lnTo>
                      <a:pt x="864" y="101"/>
                    </a:lnTo>
                    <a:lnTo>
                      <a:pt x="864" y="97"/>
                    </a:lnTo>
                    <a:lnTo>
                      <a:pt x="864" y="95"/>
                    </a:lnTo>
                    <a:lnTo>
                      <a:pt x="867" y="95"/>
                    </a:lnTo>
                    <a:lnTo>
                      <a:pt x="867" y="93"/>
                    </a:lnTo>
                    <a:lnTo>
                      <a:pt x="856" y="85"/>
                    </a:lnTo>
                    <a:lnTo>
                      <a:pt x="853" y="81"/>
                    </a:lnTo>
                    <a:lnTo>
                      <a:pt x="847" y="79"/>
                    </a:lnTo>
                    <a:lnTo>
                      <a:pt x="840" y="79"/>
                    </a:lnTo>
                    <a:lnTo>
                      <a:pt x="835" y="75"/>
                    </a:lnTo>
                    <a:lnTo>
                      <a:pt x="813" y="81"/>
                    </a:lnTo>
                    <a:lnTo>
                      <a:pt x="811" y="79"/>
                    </a:lnTo>
                    <a:lnTo>
                      <a:pt x="811" y="77"/>
                    </a:lnTo>
                    <a:lnTo>
                      <a:pt x="791" y="77"/>
                    </a:lnTo>
                    <a:lnTo>
                      <a:pt x="784" y="81"/>
                    </a:lnTo>
                    <a:lnTo>
                      <a:pt x="780" y="81"/>
                    </a:lnTo>
                    <a:lnTo>
                      <a:pt x="775" y="79"/>
                    </a:lnTo>
                    <a:lnTo>
                      <a:pt x="771" y="79"/>
                    </a:lnTo>
                    <a:lnTo>
                      <a:pt x="764" y="79"/>
                    </a:lnTo>
                    <a:lnTo>
                      <a:pt x="759" y="83"/>
                    </a:lnTo>
                    <a:lnTo>
                      <a:pt x="746" y="85"/>
                    </a:lnTo>
                    <a:lnTo>
                      <a:pt x="731" y="83"/>
                    </a:lnTo>
                    <a:lnTo>
                      <a:pt x="706" y="83"/>
                    </a:lnTo>
                    <a:lnTo>
                      <a:pt x="708" y="81"/>
                    </a:lnTo>
                    <a:lnTo>
                      <a:pt x="708" y="79"/>
                    </a:lnTo>
                    <a:lnTo>
                      <a:pt x="713" y="79"/>
                    </a:lnTo>
                    <a:lnTo>
                      <a:pt x="715" y="81"/>
                    </a:lnTo>
                    <a:lnTo>
                      <a:pt x="717" y="81"/>
                    </a:lnTo>
                    <a:lnTo>
                      <a:pt x="733" y="68"/>
                    </a:lnTo>
                    <a:lnTo>
                      <a:pt x="735" y="62"/>
                    </a:lnTo>
                    <a:lnTo>
                      <a:pt x="733" y="62"/>
                    </a:lnTo>
                    <a:lnTo>
                      <a:pt x="724" y="70"/>
                    </a:lnTo>
                    <a:lnTo>
                      <a:pt x="724" y="72"/>
                    </a:lnTo>
                    <a:lnTo>
                      <a:pt x="721" y="72"/>
                    </a:lnTo>
                    <a:lnTo>
                      <a:pt x="717" y="72"/>
                    </a:lnTo>
                    <a:lnTo>
                      <a:pt x="708" y="68"/>
                    </a:lnTo>
                    <a:lnTo>
                      <a:pt x="708" y="64"/>
                    </a:lnTo>
                    <a:lnTo>
                      <a:pt x="710" y="64"/>
                    </a:lnTo>
                    <a:lnTo>
                      <a:pt x="713" y="64"/>
                    </a:lnTo>
                    <a:lnTo>
                      <a:pt x="719" y="66"/>
                    </a:lnTo>
                    <a:lnTo>
                      <a:pt x="724" y="56"/>
                    </a:lnTo>
                    <a:lnTo>
                      <a:pt x="713" y="50"/>
                    </a:lnTo>
                    <a:lnTo>
                      <a:pt x="699" y="46"/>
                    </a:lnTo>
                    <a:lnTo>
                      <a:pt x="695" y="48"/>
                    </a:lnTo>
                    <a:lnTo>
                      <a:pt x="693" y="48"/>
                    </a:lnTo>
                    <a:lnTo>
                      <a:pt x="695" y="48"/>
                    </a:lnTo>
                    <a:lnTo>
                      <a:pt x="686" y="48"/>
                    </a:lnTo>
                    <a:lnTo>
                      <a:pt x="681" y="48"/>
                    </a:lnTo>
                    <a:lnTo>
                      <a:pt x="677" y="50"/>
                    </a:lnTo>
                    <a:lnTo>
                      <a:pt x="677" y="56"/>
                    </a:lnTo>
                    <a:lnTo>
                      <a:pt x="672" y="66"/>
                    </a:lnTo>
                    <a:lnTo>
                      <a:pt x="668" y="70"/>
                    </a:lnTo>
                    <a:lnTo>
                      <a:pt x="661" y="72"/>
                    </a:lnTo>
                    <a:lnTo>
                      <a:pt x="655" y="72"/>
                    </a:lnTo>
                    <a:lnTo>
                      <a:pt x="652" y="72"/>
                    </a:lnTo>
                    <a:lnTo>
                      <a:pt x="655" y="70"/>
                    </a:lnTo>
                    <a:lnTo>
                      <a:pt x="659" y="66"/>
                    </a:lnTo>
                    <a:lnTo>
                      <a:pt x="659" y="64"/>
                    </a:lnTo>
                    <a:lnTo>
                      <a:pt x="655" y="62"/>
                    </a:lnTo>
                    <a:lnTo>
                      <a:pt x="666" y="54"/>
                    </a:lnTo>
                    <a:lnTo>
                      <a:pt x="666" y="52"/>
                    </a:lnTo>
                    <a:lnTo>
                      <a:pt x="668" y="56"/>
                    </a:lnTo>
                    <a:lnTo>
                      <a:pt x="672" y="58"/>
                    </a:lnTo>
                    <a:lnTo>
                      <a:pt x="672" y="56"/>
                    </a:lnTo>
                    <a:lnTo>
                      <a:pt x="672" y="54"/>
                    </a:lnTo>
                    <a:lnTo>
                      <a:pt x="675" y="50"/>
                    </a:lnTo>
                    <a:lnTo>
                      <a:pt x="645" y="52"/>
                    </a:lnTo>
                    <a:lnTo>
                      <a:pt x="643" y="44"/>
                    </a:lnTo>
                    <a:lnTo>
                      <a:pt x="657" y="44"/>
                    </a:lnTo>
                    <a:lnTo>
                      <a:pt x="659" y="44"/>
                    </a:lnTo>
                    <a:lnTo>
                      <a:pt x="652" y="40"/>
                    </a:lnTo>
                    <a:lnTo>
                      <a:pt x="639" y="38"/>
                    </a:lnTo>
                    <a:lnTo>
                      <a:pt x="626" y="38"/>
                    </a:lnTo>
                    <a:lnTo>
                      <a:pt x="612" y="38"/>
                    </a:lnTo>
                    <a:lnTo>
                      <a:pt x="601" y="36"/>
                    </a:lnTo>
                    <a:lnTo>
                      <a:pt x="599" y="30"/>
                    </a:lnTo>
                    <a:lnTo>
                      <a:pt x="594" y="30"/>
                    </a:lnTo>
                    <a:lnTo>
                      <a:pt x="590" y="30"/>
                    </a:lnTo>
                    <a:lnTo>
                      <a:pt x="590" y="34"/>
                    </a:lnTo>
                    <a:lnTo>
                      <a:pt x="592" y="34"/>
                    </a:lnTo>
                    <a:lnTo>
                      <a:pt x="594" y="34"/>
                    </a:lnTo>
                    <a:lnTo>
                      <a:pt x="594" y="36"/>
                    </a:lnTo>
                    <a:lnTo>
                      <a:pt x="596" y="38"/>
                    </a:lnTo>
                    <a:lnTo>
                      <a:pt x="581" y="38"/>
                    </a:lnTo>
                    <a:lnTo>
                      <a:pt x="579" y="44"/>
                    </a:lnTo>
                    <a:lnTo>
                      <a:pt x="581" y="44"/>
                    </a:lnTo>
                    <a:lnTo>
                      <a:pt x="583" y="46"/>
                    </a:lnTo>
                    <a:lnTo>
                      <a:pt x="583" y="48"/>
                    </a:lnTo>
                    <a:lnTo>
                      <a:pt x="579" y="48"/>
                    </a:lnTo>
                    <a:lnTo>
                      <a:pt x="576" y="54"/>
                    </a:lnTo>
                    <a:lnTo>
                      <a:pt x="576" y="56"/>
                    </a:lnTo>
                    <a:lnTo>
                      <a:pt x="579" y="56"/>
                    </a:lnTo>
                    <a:lnTo>
                      <a:pt x="581" y="60"/>
                    </a:lnTo>
                    <a:lnTo>
                      <a:pt x="583" y="64"/>
                    </a:lnTo>
                    <a:lnTo>
                      <a:pt x="583" y="66"/>
                    </a:lnTo>
                    <a:lnTo>
                      <a:pt x="581" y="68"/>
                    </a:lnTo>
                    <a:lnTo>
                      <a:pt x="574" y="70"/>
                    </a:lnTo>
                    <a:lnTo>
                      <a:pt x="572" y="68"/>
                    </a:lnTo>
                    <a:lnTo>
                      <a:pt x="572" y="70"/>
                    </a:lnTo>
                    <a:lnTo>
                      <a:pt x="567" y="70"/>
                    </a:lnTo>
                    <a:lnTo>
                      <a:pt x="567" y="62"/>
                    </a:lnTo>
                    <a:lnTo>
                      <a:pt x="563" y="62"/>
                    </a:lnTo>
                    <a:lnTo>
                      <a:pt x="561" y="62"/>
                    </a:lnTo>
                    <a:lnTo>
                      <a:pt x="558" y="68"/>
                    </a:lnTo>
                    <a:lnTo>
                      <a:pt x="558" y="70"/>
                    </a:lnTo>
                    <a:lnTo>
                      <a:pt x="558" y="73"/>
                    </a:lnTo>
                    <a:lnTo>
                      <a:pt x="554" y="75"/>
                    </a:lnTo>
                    <a:lnTo>
                      <a:pt x="547" y="75"/>
                    </a:lnTo>
                    <a:lnTo>
                      <a:pt x="545" y="73"/>
                    </a:lnTo>
                    <a:lnTo>
                      <a:pt x="541" y="72"/>
                    </a:lnTo>
                    <a:lnTo>
                      <a:pt x="534" y="66"/>
                    </a:lnTo>
                    <a:lnTo>
                      <a:pt x="525" y="64"/>
                    </a:lnTo>
                    <a:lnTo>
                      <a:pt x="518" y="62"/>
                    </a:lnTo>
                    <a:lnTo>
                      <a:pt x="518" y="60"/>
                    </a:lnTo>
                    <a:lnTo>
                      <a:pt x="516" y="58"/>
                    </a:lnTo>
                    <a:lnTo>
                      <a:pt x="509" y="58"/>
                    </a:lnTo>
                    <a:lnTo>
                      <a:pt x="505" y="62"/>
                    </a:lnTo>
                    <a:lnTo>
                      <a:pt x="500" y="66"/>
                    </a:lnTo>
                    <a:lnTo>
                      <a:pt x="494" y="68"/>
                    </a:lnTo>
                    <a:lnTo>
                      <a:pt x="487" y="70"/>
                    </a:lnTo>
                    <a:lnTo>
                      <a:pt x="487" y="66"/>
                    </a:lnTo>
                    <a:lnTo>
                      <a:pt x="489" y="64"/>
                    </a:lnTo>
                    <a:lnTo>
                      <a:pt x="489" y="60"/>
                    </a:lnTo>
                    <a:lnTo>
                      <a:pt x="485" y="60"/>
                    </a:lnTo>
                    <a:lnTo>
                      <a:pt x="480" y="52"/>
                    </a:lnTo>
                    <a:lnTo>
                      <a:pt x="474" y="72"/>
                    </a:lnTo>
                    <a:lnTo>
                      <a:pt x="471" y="81"/>
                    </a:lnTo>
                    <a:lnTo>
                      <a:pt x="467" y="85"/>
                    </a:lnTo>
                    <a:lnTo>
                      <a:pt x="465" y="87"/>
                    </a:lnTo>
                    <a:lnTo>
                      <a:pt x="460" y="89"/>
                    </a:lnTo>
                    <a:lnTo>
                      <a:pt x="460" y="85"/>
                    </a:lnTo>
                    <a:lnTo>
                      <a:pt x="460" y="81"/>
                    </a:lnTo>
                    <a:lnTo>
                      <a:pt x="462" y="81"/>
                    </a:lnTo>
                    <a:lnTo>
                      <a:pt x="462" y="79"/>
                    </a:lnTo>
                    <a:lnTo>
                      <a:pt x="462" y="77"/>
                    </a:lnTo>
                    <a:lnTo>
                      <a:pt x="460" y="77"/>
                    </a:lnTo>
                    <a:lnTo>
                      <a:pt x="458" y="79"/>
                    </a:lnTo>
                    <a:lnTo>
                      <a:pt x="456" y="79"/>
                    </a:lnTo>
                    <a:lnTo>
                      <a:pt x="449" y="73"/>
                    </a:lnTo>
                    <a:lnTo>
                      <a:pt x="445" y="73"/>
                    </a:lnTo>
                    <a:lnTo>
                      <a:pt x="440" y="73"/>
                    </a:lnTo>
                    <a:lnTo>
                      <a:pt x="434" y="66"/>
                    </a:lnTo>
                    <a:lnTo>
                      <a:pt x="429" y="68"/>
                    </a:lnTo>
                    <a:lnTo>
                      <a:pt x="427" y="68"/>
                    </a:lnTo>
                    <a:lnTo>
                      <a:pt x="427" y="62"/>
                    </a:lnTo>
                    <a:lnTo>
                      <a:pt x="434" y="62"/>
                    </a:lnTo>
                    <a:lnTo>
                      <a:pt x="434" y="60"/>
                    </a:lnTo>
                    <a:lnTo>
                      <a:pt x="431" y="58"/>
                    </a:lnTo>
                    <a:lnTo>
                      <a:pt x="429" y="58"/>
                    </a:lnTo>
                    <a:lnTo>
                      <a:pt x="422" y="60"/>
                    </a:lnTo>
                    <a:lnTo>
                      <a:pt x="420" y="56"/>
                    </a:lnTo>
                    <a:lnTo>
                      <a:pt x="420" y="52"/>
                    </a:lnTo>
                    <a:lnTo>
                      <a:pt x="411" y="48"/>
                    </a:lnTo>
                    <a:lnTo>
                      <a:pt x="402" y="44"/>
                    </a:lnTo>
                    <a:lnTo>
                      <a:pt x="400" y="54"/>
                    </a:lnTo>
                    <a:lnTo>
                      <a:pt x="398" y="52"/>
                    </a:lnTo>
                    <a:lnTo>
                      <a:pt x="398" y="50"/>
                    </a:lnTo>
                    <a:lnTo>
                      <a:pt x="398" y="44"/>
                    </a:lnTo>
                    <a:lnTo>
                      <a:pt x="398" y="40"/>
                    </a:lnTo>
                    <a:lnTo>
                      <a:pt x="396" y="42"/>
                    </a:lnTo>
                    <a:lnTo>
                      <a:pt x="393" y="46"/>
                    </a:lnTo>
                    <a:lnTo>
                      <a:pt x="384" y="46"/>
                    </a:lnTo>
                    <a:lnTo>
                      <a:pt x="389" y="46"/>
                    </a:lnTo>
                    <a:lnTo>
                      <a:pt x="389" y="42"/>
                    </a:lnTo>
                    <a:lnTo>
                      <a:pt x="389" y="40"/>
                    </a:lnTo>
                    <a:lnTo>
                      <a:pt x="384" y="38"/>
                    </a:lnTo>
                    <a:lnTo>
                      <a:pt x="380" y="40"/>
                    </a:lnTo>
                    <a:lnTo>
                      <a:pt x="375" y="42"/>
                    </a:lnTo>
                    <a:lnTo>
                      <a:pt x="371" y="38"/>
                    </a:lnTo>
                    <a:lnTo>
                      <a:pt x="373" y="36"/>
                    </a:lnTo>
                    <a:lnTo>
                      <a:pt x="371" y="36"/>
                    </a:lnTo>
                    <a:lnTo>
                      <a:pt x="375" y="36"/>
                    </a:lnTo>
                    <a:lnTo>
                      <a:pt x="369" y="34"/>
                    </a:lnTo>
                    <a:lnTo>
                      <a:pt x="371" y="32"/>
                    </a:lnTo>
                    <a:lnTo>
                      <a:pt x="371" y="28"/>
                    </a:lnTo>
                    <a:lnTo>
                      <a:pt x="378" y="26"/>
                    </a:lnTo>
                    <a:lnTo>
                      <a:pt x="384" y="24"/>
                    </a:lnTo>
                    <a:lnTo>
                      <a:pt x="391" y="18"/>
                    </a:lnTo>
                    <a:lnTo>
                      <a:pt x="393" y="12"/>
                    </a:lnTo>
                    <a:lnTo>
                      <a:pt x="386" y="10"/>
                    </a:lnTo>
                    <a:lnTo>
                      <a:pt x="380" y="8"/>
                    </a:lnTo>
                    <a:lnTo>
                      <a:pt x="373" y="4"/>
                    </a:lnTo>
                    <a:lnTo>
                      <a:pt x="369" y="0"/>
                    </a:lnTo>
                    <a:lnTo>
                      <a:pt x="362" y="0"/>
                    </a:lnTo>
                    <a:lnTo>
                      <a:pt x="358" y="2"/>
                    </a:lnTo>
                    <a:lnTo>
                      <a:pt x="351" y="4"/>
                    </a:lnTo>
                    <a:lnTo>
                      <a:pt x="348" y="4"/>
                    </a:lnTo>
                    <a:lnTo>
                      <a:pt x="344" y="4"/>
                    </a:lnTo>
                    <a:lnTo>
                      <a:pt x="342" y="12"/>
                    </a:lnTo>
                    <a:lnTo>
                      <a:pt x="344" y="14"/>
                    </a:lnTo>
                    <a:lnTo>
                      <a:pt x="348" y="18"/>
                    </a:lnTo>
                    <a:lnTo>
                      <a:pt x="348" y="22"/>
                    </a:lnTo>
                    <a:lnTo>
                      <a:pt x="358" y="22"/>
                    </a:lnTo>
                    <a:lnTo>
                      <a:pt x="364" y="24"/>
                    </a:lnTo>
                    <a:lnTo>
                      <a:pt x="364" y="26"/>
                    </a:lnTo>
                    <a:lnTo>
                      <a:pt x="362" y="28"/>
                    </a:lnTo>
                    <a:lnTo>
                      <a:pt x="360" y="28"/>
                    </a:lnTo>
                    <a:lnTo>
                      <a:pt x="362" y="32"/>
                    </a:lnTo>
                    <a:lnTo>
                      <a:pt x="360" y="32"/>
                    </a:lnTo>
                    <a:lnTo>
                      <a:pt x="353" y="32"/>
                    </a:lnTo>
                    <a:lnTo>
                      <a:pt x="355" y="36"/>
                    </a:lnTo>
                    <a:lnTo>
                      <a:pt x="346" y="36"/>
                    </a:lnTo>
                    <a:lnTo>
                      <a:pt x="340" y="34"/>
                    </a:lnTo>
                    <a:lnTo>
                      <a:pt x="333" y="32"/>
                    </a:lnTo>
                    <a:lnTo>
                      <a:pt x="326" y="30"/>
                    </a:lnTo>
                    <a:lnTo>
                      <a:pt x="317" y="30"/>
                    </a:lnTo>
                    <a:lnTo>
                      <a:pt x="313" y="30"/>
                    </a:lnTo>
                    <a:lnTo>
                      <a:pt x="306" y="32"/>
                    </a:lnTo>
                    <a:lnTo>
                      <a:pt x="299" y="32"/>
                    </a:lnTo>
                    <a:lnTo>
                      <a:pt x="297" y="28"/>
                    </a:lnTo>
                    <a:lnTo>
                      <a:pt x="282" y="26"/>
                    </a:lnTo>
                    <a:lnTo>
                      <a:pt x="282" y="24"/>
                    </a:lnTo>
                    <a:lnTo>
                      <a:pt x="279" y="22"/>
                    </a:lnTo>
                    <a:lnTo>
                      <a:pt x="279" y="20"/>
                    </a:lnTo>
                    <a:lnTo>
                      <a:pt x="279" y="16"/>
                    </a:lnTo>
                    <a:lnTo>
                      <a:pt x="282" y="16"/>
                    </a:lnTo>
                    <a:lnTo>
                      <a:pt x="282" y="14"/>
                    </a:lnTo>
                    <a:lnTo>
                      <a:pt x="279" y="8"/>
                    </a:lnTo>
                    <a:lnTo>
                      <a:pt x="268" y="10"/>
                    </a:lnTo>
                    <a:lnTo>
                      <a:pt x="257" y="10"/>
                    </a:lnTo>
                    <a:lnTo>
                      <a:pt x="255" y="6"/>
                    </a:lnTo>
                    <a:lnTo>
                      <a:pt x="250" y="8"/>
                    </a:lnTo>
                    <a:lnTo>
                      <a:pt x="246" y="8"/>
                    </a:lnTo>
                    <a:lnTo>
                      <a:pt x="239" y="4"/>
                    </a:lnTo>
                    <a:lnTo>
                      <a:pt x="232" y="6"/>
                    </a:lnTo>
                    <a:lnTo>
                      <a:pt x="221" y="10"/>
                    </a:lnTo>
                    <a:lnTo>
                      <a:pt x="215" y="16"/>
                    </a:lnTo>
                    <a:lnTo>
                      <a:pt x="210" y="20"/>
                    </a:lnTo>
                    <a:lnTo>
                      <a:pt x="210" y="22"/>
                    </a:lnTo>
                    <a:lnTo>
                      <a:pt x="210" y="26"/>
                    </a:lnTo>
                    <a:lnTo>
                      <a:pt x="208" y="26"/>
                    </a:lnTo>
                    <a:lnTo>
                      <a:pt x="208" y="24"/>
                    </a:lnTo>
                    <a:lnTo>
                      <a:pt x="208" y="20"/>
                    </a:lnTo>
                    <a:lnTo>
                      <a:pt x="208" y="10"/>
                    </a:lnTo>
                    <a:lnTo>
                      <a:pt x="206" y="10"/>
                    </a:lnTo>
                    <a:lnTo>
                      <a:pt x="203" y="10"/>
                    </a:lnTo>
                    <a:lnTo>
                      <a:pt x="203" y="8"/>
                    </a:lnTo>
                    <a:lnTo>
                      <a:pt x="201" y="8"/>
                    </a:lnTo>
                    <a:lnTo>
                      <a:pt x="201" y="16"/>
                    </a:lnTo>
                    <a:lnTo>
                      <a:pt x="186" y="14"/>
                    </a:lnTo>
                    <a:lnTo>
                      <a:pt x="181" y="10"/>
                    </a:lnTo>
                    <a:lnTo>
                      <a:pt x="177" y="4"/>
                    </a:lnTo>
                    <a:lnTo>
                      <a:pt x="177" y="8"/>
                    </a:lnTo>
                    <a:lnTo>
                      <a:pt x="174" y="10"/>
                    </a:lnTo>
                    <a:lnTo>
                      <a:pt x="168" y="6"/>
                    </a:lnTo>
                    <a:lnTo>
                      <a:pt x="161" y="16"/>
                    </a:lnTo>
                    <a:lnTo>
                      <a:pt x="161" y="18"/>
                    </a:lnTo>
                    <a:lnTo>
                      <a:pt x="168" y="22"/>
                    </a:lnTo>
                    <a:lnTo>
                      <a:pt x="166" y="24"/>
                    </a:lnTo>
                    <a:lnTo>
                      <a:pt x="166" y="26"/>
                    </a:lnTo>
                    <a:lnTo>
                      <a:pt x="154" y="22"/>
                    </a:lnTo>
                    <a:lnTo>
                      <a:pt x="154" y="24"/>
                    </a:lnTo>
                    <a:lnTo>
                      <a:pt x="156" y="28"/>
                    </a:lnTo>
                    <a:lnTo>
                      <a:pt x="154" y="30"/>
                    </a:lnTo>
                    <a:lnTo>
                      <a:pt x="148" y="32"/>
                    </a:lnTo>
                    <a:lnTo>
                      <a:pt x="139" y="32"/>
                    </a:lnTo>
                    <a:lnTo>
                      <a:pt x="130" y="32"/>
                    </a:lnTo>
                    <a:lnTo>
                      <a:pt x="121" y="34"/>
                    </a:lnTo>
                    <a:lnTo>
                      <a:pt x="118" y="38"/>
                    </a:lnTo>
                    <a:lnTo>
                      <a:pt x="0" y="4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6" name="Freeform 1257"/>
              <p:cNvSpPr>
                <a:spLocks/>
              </p:cNvSpPr>
              <p:nvPr/>
            </p:nvSpPr>
            <p:spPr bwMode="auto">
              <a:xfrm>
                <a:off x="4084" y="1097"/>
                <a:ext cx="1275" cy="646"/>
              </a:xfrm>
              <a:custGeom>
                <a:avLst/>
                <a:gdLst>
                  <a:gd name="T0" fmla="*/ 107 w 1275"/>
                  <a:gd name="T1" fmla="*/ 507 h 646"/>
                  <a:gd name="T2" fmla="*/ 223 w 1275"/>
                  <a:gd name="T3" fmla="*/ 513 h 646"/>
                  <a:gd name="T4" fmla="*/ 306 w 1275"/>
                  <a:gd name="T5" fmla="*/ 497 h 646"/>
                  <a:gd name="T6" fmla="*/ 355 w 1275"/>
                  <a:gd name="T7" fmla="*/ 448 h 646"/>
                  <a:gd name="T8" fmla="*/ 436 w 1275"/>
                  <a:gd name="T9" fmla="*/ 515 h 646"/>
                  <a:gd name="T10" fmla="*/ 498 w 1275"/>
                  <a:gd name="T11" fmla="*/ 545 h 646"/>
                  <a:gd name="T12" fmla="*/ 478 w 1275"/>
                  <a:gd name="T13" fmla="*/ 602 h 646"/>
                  <a:gd name="T14" fmla="*/ 456 w 1275"/>
                  <a:gd name="T15" fmla="*/ 634 h 646"/>
                  <a:gd name="T16" fmla="*/ 518 w 1275"/>
                  <a:gd name="T17" fmla="*/ 626 h 646"/>
                  <a:gd name="T18" fmla="*/ 570 w 1275"/>
                  <a:gd name="T19" fmla="*/ 554 h 646"/>
                  <a:gd name="T20" fmla="*/ 590 w 1275"/>
                  <a:gd name="T21" fmla="*/ 493 h 646"/>
                  <a:gd name="T22" fmla="*/ 585 w 1275"/>
                  <a:gd name="T23" fmla="*/ 450 h 646"/>
                  <a:gd name="T24" fmla="*/ 550 w 1275"/>
                  <a:gd name="T25" fmla="*/ 456 h 646"/>
                  <a:gd name="T26" fmla="*/ 516 w 1275"/>
                  <a:gd name="T27" fmla="*/ 430 h 646"/>
                  <a:gd name="T28" fmla="*/ 585 w 1275"/>
                  <a:gd name="T29" fmla="*/ 361 h 646"/>
                  <a:gd name="T30" fmla="*/ 668 w 1275"/>
                  <a:gd name="T31" fmla="*/ 327 h 646"/>
                  <a:gd name="T32" fmla="*/ 724 w 1275"/>
                  <a:gd name="T33" fmla="*/ 323 h 646"/>
                  <a:gd name="T34" fmla="*/ 757 w 1275"/>
                  <a:gd name="T35" fmla="*/ 345 h 646"/>
                  <a:gd name="T36" fmla="*/ 786 w 1275"/>
                  <a:gd name="T37" fmla="*/ 323 h 646"/>
                  <a:gd name="T38" fmla="*/ 811 w 1275"/>
                  <a:gd name="T39" fmla="*/ 289 h 646"/>
                  <a:gd name="T40" fmla="*/ 862 w 1275"/>
                  <a:gd name="T41" fmla="*/ 291 h 646"/>
                  <a:gd name="T42" fmla="*/ 913 w 1275"/>
                  <a:gd name="T43" fmla="*/ 279 h 646"/>
                  <a:gd name="T44" fmla="*/ 923 w 1275"/>
                  <a:gd name="T45" fmla="*/ 268 h 646"/>
                  <a:gd name="T46" fmla="*/ 864 w 1275"/>
                  <a:gd name="T47" fmla="*/ 331 h 646"/>
                  <a:gd name="T48" fmla="*/ 820 w 1275"/>
                  <a:gd name="T49" fmla="*/ 373 h 646"/>
                  <a:gd name="T50" fmla="*/ 844 w 1275"/>
                  <a:gd name="T51" fmla="*/ 464 h 646"/>
                  <a:gd name="T52" fmla="*/ 885 w 1275"/>
                  <a:gd name="T53" fmla="*/ 406 h 646"/>
                  <a:gd name="T54" fmla="*/ 905 w 1275"/>
                  <a:gd name="T55" fmla="*/ 365 h 646"/>
                  <a:gd name="T56" fmla="*/ 909 w 1275"/>
                  <a:gd name="T57" fmla="*/ 321 h 646"/>
                  <a:gd name="T58" fmla="*/ 972 w 1275"/>
                  <a:gd name="T59" fmla="*/ 299 h 646"/>
                  <a:gd name="T60" fmla="*/ 1039 w 1275"/>
                  <a:gd name="T61" fmla="*/ 283 h 646"/>
                  <a:gd name="T62" fmla="*/ 1085 w 1275"/>
                  <a:gd name="T63" fmla="*/ 266 h 646"/>
                  <a:gd name="T64" fmla="*/ 1106 w 1275"/>
                  <a:gd name="T65" fmla="*/ 228 h 646"/>
                  <a:gd name="T66" fmla="*/ 1146 w 1275"/>
                  <a:gd name="T67" fmla="*/ 200 h 646"/>
                  <a:gd name="T68" fmla="*/ 1161 w 1275"/>
                  <a:gd name="T69" fmla="*/ 204 h 646"/>
                  <a:gd name="T70" fmla="*/ 1246 w 1275"/>
                  <a:gd name="T71" fmla="*/ 228 h 646"/>
                  <a:gd name="T72" fmla="*/ 1266 w 1275"/>
                  <a:gd name="T73" fmla="*/ 206 h 646"/>
                  <a:gd name="T74" fmla="*/ 1213 w 1275"/>
                  <a:gd name="T75" fmla="*/ 175 h 646"/>
                  <a:gd name="T76" fmla="*/ 1175 w 1275"/>
                  <a:gd name="T77" fmla="*/ 145 h 646"/>
                  <a:gd name="T78" fmla="*/ 1103 w 1275"/>
                  <a:gd name="T79" fmla="*/ 111 h 646"/>
                  <a:gd name="T80" fmla="*/ 1012 w 1275"/>
                  <a:gd name="T81" fmla="*/ 89 h 646"/>
                  <a:gd name="T82" fmla="*/ 978 w 1275"/>
                  <a:gd name="T83" fmla="*/ 113 h 646"/>
                  <a:gd name="T84" fmla="*/ 929 w 1275"/>
                  <a:gd name="T85" fmla="*/ 107 h 646"/>
                  <a:gd name="T86" fmla="*/ 867 w 1275"/>
                  <a:gd name="T87" fmla="*/ 93 h 646"/>
                  <a:gd name="T88" fmla="*/ 759 w 1275"/>
                  <a:gd name="T89" fmla="*/ 83 h 646"/>
                  <a:gd name="T90" fmla="*/ 717 w 1275"/>
                  <a:gd name="T91" fmla="*/ 72 h 646"/>
                  <a:gd name="T92" fmla="*/ 677 w 1275"/>
                  <a:gd name="T93" fmla="*/ 56 h 646"/>
                  <a:gd name="T94" fmla="*/ 672 w 1275"/>
                  <a:gd name="T95" fmla="*/ 54 h 646"/>
                  <a:gd name="T96" fmla="*/ 592 w 1275"/>
                  <a:gd name="T97" fmla="*/ 34 h 646"/>
                  <a:gd name="T98" fmla="*/ 583 w 1275"/>
                  <a:gd name="T99" fmla="*/ 66 h 646"/>
                  <a:gd name="T100" fmla="*/ 541 w 1275"/>
                  <a:gd name="T101" fmla="*/ 72 h 646"/>
                  <a:gd name="T102" fmla="*/ 480 w 1275"/>
                  <a:gd name="T103" fmla="*/ 52 h 646"/>
                  <a:gd name="T104" fmla="*/ 445 w 1275"/>
                  <a:gd name="T105" fmla="*/ 73 h 646"/>
                  <a:gd name="T106" fmla="*/ 400 w 1275"/>
                  <a:gd name="T107" fmla="*/ 54 h 646"/>
                  <a:gd name="T108" fmla="*/ 373 w 1275"/>
                  <a:gd name="T109" fmla="*/ 36 h 646"/>
                  <a:gd name="T110" fmla="*/ 358 w 1275"/>
                  <a:gd name="T111" fmla="*/ 2 h 646"/>
                  <a:gd name="T112" fmla="*/ 353 w 1275"/>
                  <a:gd name="T113" fmla="*/ 32 h 646"/>
                  <a:gd name="T114" fmla="*/ 279 w 1275"/>
                  <a:gd name="T115" fmla="*/ 16 h 646"/>
                  <a:gd name="T116" fmla="*/ 210 w 1275"/>
                  <a:gd name="T117" fmla="*/ 26 h 646"/>
                  <a:gd name="T118" fmla="*/ 168 w 1275"/>
                  <a:gd name="T119" fmla="*/ 6 h 646"/>
                  <a:gd name="T120" fmla="*/ 0 w 1275"/>
                  <a:gd name="T121" fmla="*/ 4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5" h="646">
                    <a:moveTo>
                      <a:pt x="0" y="473"/>
                    </a:moveTo>
                    <a:lnTo>
                      <a:pt x="11" y="475"/>
                    </a:lnTo>
                    <a:lnTo>
                      <a:pt x="18" y="475"/>
                    </a:lnTo>
                    <a:lnTo>
                      <a:pt x="27" y="475"/>
                    </a:lnTo>
                    <a:lnTo>
                      <a:pt x="31" y="479"/>
                    </a:lnTo>
                    <a:lnTo>
                      <a:pt x="43" y="481"/>
                    </a:lnTo>
                    <a:lnTo>
                      <a:pt x="56" y="489"/>
                    </a:lnTo>
                    <a:lnTo>
                      <a:pt x="63" y="497"/>
                    </a:lnTo>
                    <a:lnTo>
                      <a:pt x="67" y="505"/>
                    </a:lnTo>
                    <a:lnTo>
                      <a:pt x="72" y="507"/>
                    </a:lnTo>
                    <a:lnTo>
                      <a:pt x="83" y="513"/>
                    </a:lnTo>
                    <a:lnTo>
                      <a:pt x="90" y="513"/>
                    </a:lnTo>
                    <a:lnTo>
                      <a:pt x="94" y="513"/>
                    </a:lnTo>
                    <a:lnTo>
                      <a:pt x="101" y="511"/>
                    </a:lnTo>
                    <a:lnTo>
                      <a:pt x="107" y="507"/>
                    </a:lnTo>
                    <a:lnTo>
                      <a:pt x="116" y="509"/>
                    </a:lnTo>
                    <a:lnTo>
                      <a:pt x="128" y="513"/>
                    </a:lnTo>
                    <a:lnTo>
                      <a:pt x="134" y="513"/>
                    </a:lnTo>
                    <a:lnTo>
                      <a:pt x="134" y="517"/>
                    </a:lnTo>
                    <a:lnTo>
                      <a:pt x="139" y="521"/>
                    </a:lnTo>
                    <a:lnTo>
                      <a:pt x="145" y="521"/>
                    </a:lnTo>
                    <a:lnTo>
                      <a:pt x="152" y="525"/>
                    </a:lnTo>
                    <a:lnTo>
                      <a:pt x="159" y="525"/>
                    </a:lnTo>
                    <a:lnTo>
                      <a:pt x="166" y="523"/>
                    </a:lnTo>
                    <a:lnTo>
                      <a:pt x="172" y="525"/>
                    </a:lnTo>
                    <a:lnTo>
                      <a:pt x="181" y="527"/>
                    </a:lnTo>
                    <a:lnTo>
                      <a:pt x="192" y="525"/>
                    </a:lnTo>
                    <a:lnTo>
                      <a:pt x="197" y="521"/>
                    </a:lnTo>
                    <a:lnTo>
                      <a:pt x="210" y="519"/>
                    </a:lnTo>
                    <a:lnTo>
                      <a:pt x="223" y="513"/>
                    </a:lnTo>
                    <a:lnTo>
                      <a:pt x="228" y="511"/>
                    </a:lnTo>
                    <a:lnTo>
                      <a:pt x="237" y="517"/>
                    </a:lnTo>
                    <a:lnTo>
                      <a:pt x="244" y="515"/>
                    </a:lnTo>
                    <a:lnTo>
                      <a:pt x="255" y="519"/>
                    </a:lnTo>
                    <a:lnTo>
                      <a:pt x="261" y="515"/>
                    </a:lnTo>
                    <a:lnTo>
                      <a:pt x="270" y="521"/>
                    </a:lnTo>
                    <a:lnTo>
                      <a:pt x="277" y="525"/>
                    </a:lnTo>
                    <a:lnTo>
                      <a:pt x="286" y="517"/>
                    </a:lnTo>
                    <a:lnTo>
                      <a:pt x="291" y="515"/>
                    </a:lnTo>
                    <a:lnTo>
                      <a:pt x="295" y="513"/>
                    </a:lnTo>
                    <a:lnTo>
                      <a:pt x="295" y="511"/>
                    </a:lnTo>
                    <a:lnTo>
                      <a:pt x="295" y="509"/>
                    </a:lnTo>
                    <a:lnTo>
                      <a:pt x="297" y="507"/>
                    </a:lnTo>
                    <a:lnTo>
                      <a:pt x="302" y="503"/>
                    </a:lnTo>
                    <a:lnTo>
                      <a:pt x="306" y="497"/>
                    </a:lnTo>
                    <a:lnTo>
                      <a:pt x="310" y="491"/>
                    </a:lnTo>
                    <a:lnTo>
                      <a:pt x="308" y="485"/>
                    </a:lnTo>
                    <a:lnTo>
                      <a:pt x="313" y="481"/>
                    </a:lnTo>
                    <a:lnTo>
                      <a:pt x="313" y="475"/>
                    </a:lnTo>
                    <a:lnTo>
                      <a:pt x="313" y="469"/>
                    </a:lnTo>
                    <a:lnTo>
                      <a:pt x="308" y="469"/>
                    </a:lnTo>
                    <a:lnTo>
                      <a:pt x="308" y="466"/>
                    </a:lnTo>
                    <a:lnTo>
                      <a:pt x="310" y="464"/>
                    </a:lnTo>
                    <a:lnTo>
                      <a:pt x="315" y="460"/>
                    </a:lnTo>
                    <a:lnTo>
                      <a:pt x="322" y="454"/>
                    </a:lnTo>
                    <a:lnTo>
                      <a:pt x="328" y="450"/>
                    </a:lnTo>
                    <a:lnTo>
                      <a:pt x="335" y="450"/>
                    </a:lnTo>
                    <a:lnTo>
                      <a:pt x="342" y="448"/>
                    </a:lnTo>
                    <a:lnTo>
                      <a:pt x="346" y="446"/>
                    </a:lnTo>
                    <a:lnTo>
                      <a:pt x="355" y="448"/>
                    </a:lnTo>
                    <a:lnTo>
                      <a:pt x="362" y="452"/>
                    </a:lnTo>
                    <a:lnTo>
                      <a:pt x="366" y="456"/>
                    </a:lnTo>
                    <a:lnTo>
                      <a:pt x="371" y="460"/>
                    </a:lnTo>
                    <a:lnTo>
                      <a:pt x="382" y="462"/>
                    </a:lnTo>
                    <a:lnTo>
                      <a:pt x="389" y="468"/>
                    </a:lnTo>
                    <a:lnTo>
                      <a:pt x="393" y="471"/>
                    </a:lnTo>
                    <a:lnTo>
                      <a:pt x="398" y="477"/>
                    </a:lnTo>
                    <a:lnTo>
                      <a:pt x="398" y="483"/>
                    </a:lnTo>
                    <a:lnTo>
                      <a:pt x="400" y="491"/>
                    </a:lnTo>
                    <a:lnTo>
                      <a:pt x="407" y="499"/>
                    </a:lnTo>
                    <a:lnTo>
                      <a:pt x="411" y="507"/>
                    </a:lnTo>
                    <a:lnTo>
                      <a:pt x="416" y="511"/>
                    </a:lnTo>
                    <a:lnTo>
                      <a:pt x="422" y="511"/>
                    </a:lnTo>
                    <a:lnTo>
                      <a:pt x="427" y="513"/>
                    </a:lnTo>
                    <a:lnTo>
                      <a:pt x="436" y="515"/>
                    </a:lnTo>
                    <a:lnTo>
                      <a:pt x="440" y="519"/>
                    </a:lnTo>
                    <a:lnTo>
                      <a:pt x="442" y="523"/>
                    </a:lnTo>
                    <a:lnTo>
                      <a:pt x="445" y="531"/>
                    </a:lnTo>
                    <a:lnTo>
                      <a:pt x="451" y="535"/>
                    </a:lnTo>
                    <a:lnTo>
                      <a:pt x="453" y="541"/>
                    </a:lnTo>
                    <a:lnTo>
                      <a:pt x="451" y="547"/>
                    </a:lnTo>
                    <a:lnTo>
                      <a:pt x="456" y="551"/>
                    </a:lnTo>
                    <a:lnTo>
                      <a:pt x="460" y="554"/>
                    </a:lnTo>
                    <a:lnTo>
                      <a:pt x="467" y="556"/>
                    </a:lnTo>
                    <a:lnTo>
                      <a:pt x="471" y="556"/>
                    </a:lnTo>
                    <a:lnTo>
                      <a:pt x="478" y="552"/>
                    </a:lnTo>
                    <a:lnTo>
                      <a:pt x="483" y="549"/>
                    </a:lnTo>
                    <a:lnTo>
                      <a:pt x="487" y="547"/>
                    </a:lnTo>
                    <a:lnTo>
                      <a:pt x="491" y="547"/>
                    </a:lnTo>
                    <a:lnTo>
                      <a:pt x="498" y="545"/>
                    </a:lnTo>
                    <a:lnTo>
                      <a:pt x="500" y="541"/>
                    </a:lnTo>
                    <a:lnTo>
                      <a:pt x="509" y="539"/>
                    </a:lnTo>
                    <a:lnTo>
                      <a:pt x="505" y="545"/>
                    </a:lnTo>
                    <a:lnTo>
                      <a:pt x="505" y="551"/>
                    </a:lnTo>
                    <a:lnTo>
                      <a:pt x="509" y="552"/>
                    </a:lnTo>
                    <a:lnTo>
                      <a:pt x="507" y="560"/>
                    </a:lnTo>
                    <a:lnTo>
                      <a:pt x="503" y="562"/>
                    </a:lnTo>
                    <a:lnTo>
                      <a:pt x="505" y="568"/>
                    </a:lnTo>
                    <a:lnTo>
                      <a:pt x="503" y="576"/>
                    </a:lnTo>
                    <a:lnTo>
                      <a:pt x="498" y="582"/>
                    </a:lnTo>
                    <a:lnTo>
                      <a:pt x="494" y="588"/>
                    </a:lnTo>
                    <a:lnTo>
                      <a:pt x="489" y="590"/>
                    </a:lnTo>
                    <a:lnTo>
                      <a:pt x="487" y="594"/>
                    </a:lnTo>
                    <a:lnTo>
                      <a:pt x="480" y="598"/>
                    </a:lnTo>
                    <a:lnTo>
                      <a:pt x="478" y="602"/>
                    </a:lnTo>
                    <a:lnTo>
                      <a:pt x="474" y="600"/>
                    </a:lnTo>
                    <a:lnTo>
                      <a:pt x="476" y="602"/>
                    </a:lnTo>
                    <a:lnTo>
                      <a:pt x="476" y="610"/>
                    </a:lnTo>
                    <a:lnTo>
                      <a:pt x="469" y="610"/>
                    </a:lnTo>
                    <a:lnTo>
                      <a:pt x="469" y="608"/>
                    </a:lnTo>
                    <a:lnTo>
                      <a:pt x="469" y="606"/>
                    </a:lnTo>
                    <a:lnTo>
                      <a:pt x="471" y="602"/>
                    </a:lnTo>
                    <a:lnTo>
                      <a:pt x="469" y="600"/>
                    </a:lnTo>
                    <a:lnTo>
                      <a:pt x="465" y="602"/>
                    </a:lnTo>
                    <a:lnTo>
                      <a:pt x="460" y="604"/>
                    </a:lnTo>
                    <a:lnTo>
                      <a:pt x="460" y="610"/>
                    </a:lnTo>
                    <a:lnTo>
                      <a:pt x="458" y="616"/>
                    </a:lnTo>
                    <a:lnTo>
                      <a:pt x="460" y="626"/>
                    </a:lnTo>
                    <a:lnTo>
                      <a:pt x="460" y="630"/>
                    </a:lnTo>
                    <a:lnTo>
                      <a:pt x="456" y="634"/>
                    </a:lnTo>
                    <a:lnTo>
                      <a:pt x="456" y="638"/>
                    </a:lnTo>
                    <a:lnTo>
                      <a:pt x="453" y="640"/>
                    </a:lnTo>
                    <a:lnTo>
                      <a:pt x="456" y="642"/>
                    </a:lnTo>
                    <a:lnTo>
                      <a:pt x="465" y="636"/>
                    </a:lnTo>
                    <a:lnTo>
                      <a:pt x="467" y="630"/>
                    </a:lnTo>
                    <a:lnTo>
                      <a:pt x="480" y="630"/>
                    </a:lnTo>
                    <a:lnTo>
                      <a:pt x="478" y="640"/>
                    </a:lnTo>
                    <a:lnTo>
                      <a:pt x="489" y="646"/>
                    </a:lnTo>
                    <a:lnTo>
                      <a:pt x="494" y="646"/>
                    </a:lnTo>
                    <a:lnTo>
                      <a:pt x="500" y="644"/>
                    </a:lnTo>
                    <a:lnTo>
                      <a:pt x="500" y="640"/>
                    </a:lnTo>
                    <a:lnTo>
                      <a:pt x="507" y="636"/>
                    </a:lnTo>
                    <a:lnTo>
                      <a:pt x="509" y="632"/>
                    </a:lnTo>
                    <a:lnTo>
                      <a:pt x="514" y="626"/>
                    </a:lnTo>
                    <a:lnTo>
                      <a:pt x="518" y="626"/>
                    </a:lnTo>
                    <a:lnTo>
                      <a:pt x="521" y="620"/>
                    </a:lnTo>
                    <a:lnTo>
                      <a:pt x="523" y="614"/>
                    </a:lnTo>
                    <a:lnTo>
                      <a:pt x="527" y="612"/>
                    </a:lnTo>
                    <a:lnTo>
                      <a:pt x="534" y="608"/>
                    </a:lnTo>
                    <a:lnTo>
                      <a:pt x="536" y="604"/>
                    </a:lnTo>
                    <a:lnTo>
                      <a:pt x="538" y="598"/>
                    </a:lnTo>
                    <a:lnTo>
                      <a:pt x="547" y="592"/>
                    </a:lnTo>
                    <a:lnTo>
                      <a:pt x="552" y="588"/>
                    </a:lnTo>
                    <a:lnTo>
                      <a:pt x="554" y="584"/>
                    </a:lnTo>
                    <a:lnTo>
                      <a:pt x="556" y="578"/>
                    </a:lnTo>
                    <a:lnTo>
                      <a:pt x="558" y="572"/>
                    </a:lnTo>
                    <a:lnTo>
                      <a:pt x="561" y="566"/>
                    </a:lnTo>
                    <a:lnTo>
                      <a:pt x="563" y="560"/>
                    </a:lnTo>
                    <a:lnTo>
                      <a:pt x="570" y="558"/>
                    </a:lnTo>
                    <a:lnTo>
                      <a:pt x="570" y="554"/>
                    </a:lnTo>
                    <a:lnTo>
                      <a:pt x="572" y="551"/>
                    </a:lnTo>
                    <a:lnTo>
                      <a:pt x="579" y="545"/>
                    </a:lnTo>
                    <a:lnTo>
                      <a:pt x="583" y="543"/>
                    </a:lnTo>
                    <a:lnTo>
                      <a:pt x="585" y="541"/>
                    </a:lnTo>
                    <a:lnTo>
                      <a:pt x="585" y="537"/>
                    </a:lnTo>
                    <a:lnTo>
                      <a:pt x="585" y="533"/>
                    </a:lnTo>
                    <a:lnTo>
                      <a:pt x="590" y="533"/>
                    </a:lnTo>
                    <a:lnTo>
                      <a:pt x="585" y="527"/>
                    </a:lnTo>
                    <a:lnTo>
                      <a:pt x="588" y="523"/>
                    </a:lnTo>
                    <a:lnTo>
                      <a:pt x="592" y="517"/>
                    </a:lnTo>
                    <a:lnTo>
                      <a:pt x="590" y="511"/>
                    </a:lnTo>
                    <a:lnTo>
                      <a:pt x="588" y="503"/>
                    </a:lnTo>
                    <a:lnTo>
                      <a:pt x="590" y="499"/>
                    </a:lnTo>
                    <a:lnTo>
                      <a:pt x="592" y="497"/>
                    </a:lnTo>
                    <a:lnTo>
                      <a:pt x="590" y="493"/>
                    </a:lnTo>
                    <a:lnTo>
                      <a:pt x="590" y="491"/>
                    </a:lnTo>
                    <a:lnTo>
                      <a:pt x="592" y="489"/>
                    </a:lnTo>
                    <a:lnTo>
                      <a:pt x="596" y="487"/>
                    </a:lnTo>
                    <a:lnTo>
                      <a:pt x="599" y="481"/>
                    </a:lnTo>
                    <a:lnTo>
                      <a:pt x="599" y="477"/>
                    </a:lnTo>
                    <a:lnTo>
                      <a:pt x="596" y="464"/>
                    </a:lnTo>
                    <a:lnTo>
                      <a:pt x="605" y="464"/>
                    </a:lnTo>
                    <a:lnTo>
                      <a:pt x="603" y="462"/>
                    </a:lnTo>
                    <a:lnTo>
                      <a:pt x="599" y="462"/>
                    </a:lnTo>
                    <a:lnTo>
                      <a:pt x="599" y="458"/>
                    </a:lnTo>
                    <a:lnTo>
                      <a:pt x="596" y="458"/>
                    </a:lnTo>
                    <a:lnTo>
                      <a:pt x="594" y="458"/>
                    </a:lnTo>
                    <a:lnTo>
                      <a:pt x="594" y="460"/>
                    </a:lnTo>
                    <a:lnTo>
                      <a:pt x="590" y="456"/>
                    </a:lnTo>
                    <a:lnTo>
                      <a:pt x="585" y="450"/>
                    </a:lnTo>
                    <a:lnTo>
                      <a:pt x="581" y="446"/>
                    </a:lnTo>
                    <a:lnTo>
                      <a:pt x="576" y="442"/>
                    </a:lnTo>
                    <a:lnTo>
                      <a:pt x="570" y="440"/>
                    </a:lnTo>
                    <a:lnTo>
                      <a:pt x="565" y="440"/>
                    </a:lnTo>
                    <a:lnTo>
                      <a:pt x="563" y="440"/>
                    </a:lnTo>
                    <a:lnTo>
                      <a:pt x="563" y="442"/>
                    </a:lnTo>
                    <a:lnTo>
                      <a:pt x="563" y="448"/>
                    </a:lnTo>
                    <a:lnTo>
                      <a:pt x="563" y="450"/>
                    </a:lnTo>
                    <a:lnTo>
                      <a:pt x="558" y="450"/>
                    </a:lnTo>
                    <a:lnTo>
                      <a:pt x="561" y="448"/>
                    </a:lnTo>
                    <a:lnTo>
                      <a:pt x="558" y="448"/>
                    </a:lnTo>
                    <a:lnTo>
                      <a:pt x="556" y="448"/>
                    </a:lnTo>
                    <a:lnTo>
                      <a:pt x="554" y="452"/>
                    </a:lnTo>
                    <a:lnTo>
                      <a:pt x="552" y="454"/>
                    </a:lnTo>
                    <a:lnTo>
                      <a:pt x="550" y="456"/>
                    </a:lnTo>
                    <a:lnTo>
                      <a:pt x="547" y="456"/>
                    </a:lnTo>
                    <a:lnTo>
                      <a:pt x="545" y="454"/>
                    </a:lnTo>
                    <a:lnTo>
                      <a:pt x="545" y="452"/>
                    </a:lnTo>
                    <a:lnTo>
                      <a:pt x="547" y="452"/>
                    </a:lnTo>
                    <a:lnTo>
                      <a:pt x="550" y="446"/>
                    </a:lnTo>
                    <a:lnTo>
                      <a:pt x="547" y="446"/>
                    </a:lnTo>
                    <a:lnTo>
                      <a:pt x="547" y="444"/>
                    </a:lnTo>
                    <a:lnTo>
                      <a:pt x="547" y="442"/>
                    </a:lnTo>
                    <a:lnTo>
                      <a:pt x="545" y="442"/>
                    </a:lnTo>
                    <a:lnTo>
                      <a:pt x="545" y="446"/>
                    </a:lnTo>
                    <a:lnTo>
                      <a:pt x="543" y="446"/>
                    </a:lnTo>
                    <a:lnTo>
                      <a:pt x="543" y="450"/>
                    </a:lnTo>
                    <a:lnTo>
                      <a:pt x="538" y="450"/>
                    </a:lnTo>
                    <a:lnTo>
                      <a:pt x="538" y="430"/>
                    </a:lnTo>
                    <a:lnTo>
                      <a:pt x="516" y="430"/>
                    </a:lnTo>
                    <a:lnTo>
                      <a:pt x="518" y="426"/>
                    </a:lnTo>
                    <a:lnTo>
                      <a:pt x="521" y="420"/>
                    </a:lnTo>
                    <a:lnTo>
                      <a:pt x="545" y="400"/>
                    </a:lnTo>
                    <a:lnTo>
                      <a:pt x="550" y="400"/>
                    </a:lnTo>
                    <a:lnTo>
                      <a:pt x="550" y="396"/>
                    </a:lnTo>
                    <a:lnTo>
                      <a:pt x="550" y="394"/>
                    </a:lnTo>
                    <a:lnTo>
                      <a:pt x="554" y="394"/>
                    </a:lnTo>
                    <a:lnTo>
                      <a:pt x="556" y="392"/>
                    </a:lnTo>
                    <a:lnTo>
                      <a:pt x="561" y="384"/>
                    </a:lnTo>
                    <a:lnTo>
                      <a:pt x="561" y="377"/>
                    </a:lnTo>
                    <a:lnTo>
                      <a:pt x="563" y="379"/>
                    </a:lnTo>
                    <a:lnTo>
                      <a:pt x="565" y="379"/>
                    </a:lnTo>
                    <a:lnTo>
                      <a:pt x="572" y="371"/>
                    </a:lnTo>
                    <a:lnTo>
                      <a:pt x="585" y="367"/>
                    </a:lnTo>
                    <a:lnTo>
                      <a:pt x="585" y="361"/>
                    </a:lnTo>
                    <a:lnTo>
                      <a:pt x="590" y="361"/>
                    </a:lnTo>
                    <a:lnTo>
                      <a:pt x="594" y="361"/>
                    </a:lnTo>
                    <a:lnTo>
                      <a:pt x="594" y="355"/>
                    </a:lnTo>
                    <a:lnTo>
                      <a:pt x="596" y="349"/>
                    </a:lnTo>
                    <a:lnTo>
                      <a:pt x="605" y="339"/>
                    </a:lnTo>
                    <a:lnTo>
                      <a:pt x="617" y="329"/>
                    </a:lnTo>
                    <a:lnTo>
                      <a:pt x="617" y="327"/>
                    </a:lnTo>
                    <a:lnTo>
                      <a:pt x="623" y="327"/>
                    </a:lnTo>
                    <a:lnTo>
                      <a:pt x="623" y="325"/>
                    </a:lnTo>
                    <a:lnTo>
                      <a:pt x="623" y="321"/>
                    </a:lnTo>
                    <a:lnTo>
                      <a:pt x="628" y="323"/>
                    </a:lnTo>
                    <a:lnTo>
                      <a:pt x="630" y="325"/>
                    </a:lnTo>
                    <a:lnTo>
                      <a:pt x="632" y="327"/>
                    </a:lnTo>
                    <a:lnTo>
                      <a:pt x="650" y="327"/>
                    </a:lnTo>
                    <a:lnTo>
                      <a:pt x="668" y="327"/>
                    </a:lnTo>
                    <a:lnTo>
                      <a:pt x="668" y="329"/>
                    </a:lnTo>
                    <a:lnTo>
                      <a:pt x="668" y="331"/>
                    </a:lnTo>
                    <a:lnTo>
                      <a:pt x="668" y="335"/>
                    </a:lnTo>
                    <a:lnTo>
                      <a:pt x="675" y="333"/>
                    </a:lnTo>
                    <a:lnTo>
                      <a:pt x="677" y="327"/>
                    </a:lnTo>
                    <a:lnTo>
                      <a:pt x="681" y="331"/>
                    </a:lnTo>
                    <a:lnTo>
                      <a:pt x="686" y="333"/>
                    </a:lnTo>
                    <a:lnTo>
                      <a:pt x="690" y="333"/>
                    </a:lnTo>
                    <a:lnTo>
                      <a:pt x="695" y="333"/>
                    </a:lnTo>
                    <a:lnTo>
                      <a:pt x="704" y="331"/>
                    </a:lnTo>
                    <a:lnTo>
                      <a:pt x="706" y="335"/>
                    </a:lnTo>
                    <a:lnTo>
                      <a:pt x="708" y="335"/>
                    </a:lnTo>
                    <a:lnTo>
                      <a:pt x="710" y="335"/>
                    </a:lnTo>
                    <a:lnTo>
                      <a:pt x="710" y="321"/>
                    </a:lnTo>
                    <a:lnTo>
                      <a:pt x="724" y="323"/>
                    </a:lnTo>
                    <a:lnTo>
                      <a:pt x="735" y="323"/>
                    </a:lnTo>
                    <a:lnTo>
                      <a:pt x="735" y="327"/>
                    </a:lnTo>
                    <a:lnTo>
                      <a:pt x="739" y="327"/>
                    </a:lnTo>
                    <a:lnTo>
                      <a:pt x="739" y="323"/>
                    </a:lnTo>
                    <a:lnTo>
                      <a:pt x="748" y="321"/>
                    </a:lnTo>
                    <a:lnTo>
                      <a:pt x="750" y="327"/>
                    </a:lnTo>
                    <a:lnTo>
                      <a:pt x="753" y="331"/>
                    </a:lnTo>
                    <a:lnTo>
                      <a:pt x="755" y="331"/>
                    </a:lnTo>
                    <a:lnTo>
                      <a:pt x="755" y="333"/>
                    </a:lnTo>
                    <a:lnTo>
                      <a:pt x="755" y="335"/>
                    </a:lnTo>
                    <a:lnTo>
                      <a:pt x="757" y="335"/>
                    </a:lnTo>
                    <a:lnTo>
                      <a:pt x="748" y="335"/>
                    </a:lnTo>
                    <a:lnTo>
                      <a:pt x="742" y="335"/>
                    </a:lnTo>
                    <a:lnTo>
                      <a:pt x="744" y="345"/>
                    </a:lnTo>
                    <a:lnTo>
                      <a:pt x="757" y="345"/>
                    </a:lnTo>
                    <a:lnTo>
                      <a:pt x="759" y="343"/>
                    </a:lnTo>
                    <a:lnTo>
                      <a:pt x="759" y="339"/>
                    </a:lnTo>
                    <a:lnTo>
                      <a:pt x="764" y="341"/>
                    </a:lnTo>
                    <a:lnTo>
                      <a:pt x="766" y="343"/>
                    </a:lnTo>
                    <a:lnTo>
                      <a:pt x="766" y="341"/>
                    </a:lnTo>
                    <a:lnTo>
                      <a:pt x="766" y="337"/>
                    </a:lnTo>
                    <a:lnTo>
                      <a:pt x="771" y="337"/>
                    </a:lnTo>
                    <a:lnTo>
                      <a:pt x="773" y="331"/>
                    </a:lnTo>
                    <a:lnTo>
                      <a:pt x="782" y="331"/>
                    </a:lnTo>
                    <a:lnTo>
                      <a:pt x="793" y="331"/>
                    </a:lnTo>
                    <a:lnTo>
                      <a:pt x="791" y="331"/>
                    </a:lnTo>
                    <a:lnTo>
                      <a:pt x="793" y="329"/>
                    </a:lnTo>
                    <a:lnTo>
                      <a:pt x="797" y="329"/>
                    </a:lnTo>
                    <a:lnTo>
                      <a:pt x="795" y="323"/>
                    </a:lnTo>
                    <a:lnTo>
                      <a:pt x="786" y="323"/>
                    </a:lnTo>
                    <a:lnTo>
                      <a:pt x="786" y="325"/>
                    </a:lnTo>
                    <a:lnTo>
                      <a:pt x="786" y="327"/>
                    </a:lnTo>
                    <a:lnTo>
                      <a:pt x="782" y="325"/>
                    </a:lnTo>
                    <a:lnTo>
                      <a:pt x="782" y="313"/>
                    </a:lnTo>
                    <a:lnTo>
                      <a:pt x="784" y="313"/>
                    </a:lnTo>
                    <a:lnTo>
                      <a:pt x="786" y="315"/>
                    </a:lnTo>
                    <a:lnTo>
                      <a:pt x="786" y="309"/>
                    </a:lnTo>
                    <a:lnTo>
                      <a:pt x="786" y="307"/>
                    </a:lnTo>
                    <a:lnTo>
                      <a:pt x="788" y="305"/>
                    </a:lnTo>
                    <a:lnTo>
                      <a:pt x="793" y="301"/>
                    </a:lnTo>
                    <a:lnTo>
                      <a:pt x="800" y="299"/>
                    </a:lnTo>
                    <a:lnTo>
                      <a:pt x="804" y="297"/>
                    </a:lnTo>
                    <a:lnTo>
                      <a:pt x="811" y="295"/>
                    </a:lnTo>
                    <a:lnTo>
                      <a:pt x="811" y="293"/>
                    </a:lnTo>
                    <a:lnTo>
                      <a:pt x="811" y="289"/>
                    </a:lnTo>
                    <a:lnTo>
                      <a:pt x="815" y="285"/>
                    </a:lnTo>
                    <a:lnTo>
                      <a:pt x="818" y="281"/>
                    </a:lnTo>
                    <a:lnTo>
                      <a:pt x="824" y="279"/>
                    </a:lnTo>
                    <a:lnTo>
                      <a:pt x="829" y="279"/>
                    </a:lnTo>
                    <a:lnTo>
                      <a:pt x="840" y="278"/>
                    </a:lnTo>
                    <a:lnTo>
                      <a:pt x="847" y="276"/>
                    </a:lnTo>
                    <a:lnTo>
                      <a:pt x="849" y="276"/>
                    </a:lnTo>
                    <a:lnTo>
                      <a:pt x="853" y="274"/>
                    </a:lnTo>
                    <a:lnTo>
                      <a:pt x="856" y="279"/>
                    </a:lnTo>
                    <a:lnTo>
                      <a:pt x="862" y="281"/>
                    </a:lnTo>
                    <a:lnTo>
                      <a:pt x="862" y="279"/>
                    </a:lnTo>
                    <a:lnTo>
                      <a:pt x="869" y="276"/>
                    </a:lnTo>
                    <a:lnTo>
                      <a:pt x="867" y="285"/>
                    </a:lnTo>
                    <a:lnTo>
                      <a:pt x="864" y="289"/>
                    </a:lnTo>
                    <a:lnTo>
                      <a:pt x="862" y="291"/>
                    </a:lnTo>
                    <a:lnTo>
                      <a:pt x="860" y="291"/>
                    </a:lnTo>
                    <a:lnTo>
                      <a:pt x="862" y="293"/>
                    </a:lnTo>
                    <a:lnTo>
                      <a:pt x="864" y="295"/>
                    </a:lnTo>
                    <a:lnTo>
                      <a:pt x="869" y="293"/>
                    </a:lnTo>
                    <a:lnTo>
                      <a:pt x="869" y="297"/>
                    </a:lnTo>
                    <a:lnTo>
                      <a:pt x="867" y="303"/>
                    </a:lnTo>
                    <a:lnTo>
                      <a:pt x="873" y="297"/>
                    </a:lnTo>
                    <a:lnTo>
                      <a:pt x="885" y="287"/>
                    </a:lnTo>
                    <a:lnTo>
                      <a:pt x="889" y="283"/>
                    </a:lnTo>
                    <a:lnTo>
                      <a:pt x="893" y="279"/>
                    </a:lnTo>
                    <a:lnTo>
                      <a:pt x="900" y="279"/>
                    </a:lnTo>
                    <a:lnTo>
                      <a:pt x="905" y="279"/>
                    </a:lnTo>
                    <a:lnTo>
                      <a:pt x="907" y="281"/>
                    </a:lnTo>
                    <a:lnTo>
                      <a:pt x="909" y="281"/>
                    </a:lnTo>
                    <a:lnTo>
                      <a:pt x="913" y="279"/>
                    </a:lnTo>
                    <a:lnTo>
                      <a:pt x="911" y="276"/>
                    </a:lnTo>
                    <a:lnTo>
                      <a:pt x="909" y="274"/>
                    </a:lnTo>
                    <a:lnTo>
                      <a:pt x="911" y="272"/>
                    </a:lnTo>
                    <a:lnTo>
                      <a:pt x="909" y="272"/>
                    </a:lnTo>
                    <a:lnTo>
                      <a:pt x="909" y="270"/>
                    </a:lnTo>
                    <a:lnTo>
                      <a:pt x="909" y="268"/>
                    </a:lnTo>
                    <a:lnTo>
                      <a:pt x="918" y="260"/>
                    </a:lnTo>
                    <a:lnTo>
                      <a:pt x="923" y="258"/>
                    </a:lnTo>
                    <a:lnTo>
                      <a:pt x="938" y="264"/>
                    </a:lnTo>
                    <a:lnTo>
                      <a:pt x="938" y="266"/>
                    </a:lnTo>
                    <a:lnTo>
                      <a:pt x="931" y="266"/>
                    </a:lnTo>
                    <a:lnTo>
                      <a:pt x="931" y="264"/>
                    </a:lnTo>
                    <a:lnTo>
                      <a:pt x="929" y="264"/>
                    </a:lnTo>
                    <a:lnTo>
                      <a:pt x="925" y="264"/>
                    </a:lnTo>
                    <a:lnTo>
                      <a:pt x="923" y="268"/>
                    </a:lnTo>
                    <a:lnTo>
                      <a:pt x="920" y="268"/>
                    </a:lnTo>
                    <a:lnTo>
                      <a:pt x="918" y="285"/>
                    </a:lnTo>
                    <a:lnTo>
                      <a:pt x="916" y="295"/>
                    </a:lnTo>
                    <a:lnTo>
                      <a:pt x="913" y="297"/>
                    </a:lnTo>
                    <a:lnTo>
                      <a:pt x="909" y="299"/>
                    </a:lnTo>
                    <a:lnTo>
                      <a:pt x="902" y="299"/>
                    </a:lnTo>
                    <a:lnTo>
                      <a:pt x="889" y="301"/>
                    </a:lnTo>
                    <a:lnTo>
                      <a:pt x="889" y="305"/>
                    </a:lnTo>
                    <a:lnTo>
                      <a:pt x="889" y="311"/>
                    </a:lnTo>
                    <a:lnTo>
                      <a:pt x="887" y="311"/>
                    </a:lnTo>
                    <a:lnTo>
                      <a:pt x="882" y="313"/>
                    </a:lnTo>
                    <a:lnTo>
                      <a:pt x="882" y="315"/>
                    </a:lnTo>
                    <a:lnTo>
                      <a:pt x="882" y="319"/>
                    </a:lnTo>
                    <a:lnTo>
                      <a:pt x="873" y="325"/>
                    </a:lnTo>
                    <a:lnTo>
                      <a:pt x="864" y="331"/>
                    </a:lnTo>
                    <a:lnTo>
                      <a:pt x="853" y="345"/>
                    </a:lnTo>
                    <a:lnTo>
                      <a:pt x="849" y="351"/>
                    </a:lnTo>
                    <a:lnTo>
                      <a:pt x="842" y="355"/>
                    </a:lnTo>
                    <a:lnTo>
                      <a:pt x="842" y="357"/>
                    </a:lnTo>
                    <a:lnTo>
                      <a:pt x="840" y="357"/>
                    </a:lnTo>
                    <a:lnTo>
                      <a:pt x="838" y="357"/>
                    </a:lnTo>
                    <a:lnTo>
                      <a:pt x="838" y="355"/>
                    </a:lnTo>
                    <a:lnTo>
                      <a:pt x="835" y="355"/>
                    </a:lnTo>
                    <a:lnTo>
                      <a:pt x="833" y="357"/>
                    </a:lnTo>
                    <a:lnTo>
                      <a:pt x="831" y="361"/>
                    </a:lnTo>
                    <a:lnTo>
                      <a:pt x="824" y="361"/>
                    </a:lnTo>
                    <a:lnTo>
                      <a:pt x="818" y="361"/>
                    </a:lnTo>
                    <a:lnTo>
                      <a:pt x="820" y="363"/>
                    </a:lnTo>
                    <a:lnTo>
                      <a:pt x="822" y="365"/>
                    </a:lnTo>
                    <a:lnTo>
                      <a:pt x="820" y="373"/>
                    </a:lnTo>
                    <a:lnTo>
                      <a:pt x="818" y="377"/>
                    </a:lnTo>
                    <a:lnTo>
                      <a:pt x="813" y="379"/>
                    </a:lnTo>
                    <a:lnTo>
                      <a:pt x="811" y="380"/>
                    </a:lnTo>
                    <a:lnTo>
                      <a:pt x="809" y="380"/>
                    </a:lnTo>
                    <a:lnTo>
                      <a:pt x="804" y="390"/>
                    </a:lnTo>
                    <a:lnTo>
                      <a:pt x="802" y="404"/>
                    </a:lnTo>
                    <a:lnTo>
                      <a:pt x="804" y="420"/>
                    </a:lnTo>
                    <a:lnTo>
                      <a:pt x="806" y="436"/>
                    </a:lnTo>
                    <a:lnTo>
                      <a:pt x="818" y="495"/>
                    </a:lnTo>
                    <a:lnTo>
                      <a:pt x="831" y="487"/>
                    </a:lnTo>
                    <a:lnTo>
                      <a:pt x="838" y="481"/>
                    </a:lnTo>
                    <a:lnTo>
                      <a:pt x="842" y="477"/>
                    </a:lnTo>
                    <a:lnTo>
                      <a:pt x="844" y="471"/>
                    </a:lnTo>
                    <a:lnTo>
                      <a:pt x="844" y="468"/>
                    </a:lnTo>
                    <a:lnTo>
                      <a:pt x="844" y="464"/>
                    </a:lnTo>
                    <a:lnTo>
                      <a:pt x="847" y="460"/>
                    </a:lnTo>
                    <a:lnTo>
                      <a:pt x="860" y="458"/>
                    </a:lnTo>
                    <a:lnTo>
                      <a:pt x="858" y="446"/>
                    </a:lnTo>
                    <a:lnTo>
                      <a:pt x="860" y="440"/>
                    </a:lnTo>
                    <a:lnTo>
                      <a:pt x="864" y="436"/>
                    </a:lnTo>
                    <a:lnTo>
                      <a:pt x="867" y="434"/>
                    </a:lnTo>
                    <a:lnTo>
                      <a:pt x="867" y="430"/>
                    </a:lnTo>
                    <a:lnTo>
                      <a:pt x="873" y="428"/>
                    </a:lnTo>
                    <a:lnTo>
                      <a:pt x="878" y="428"/>
                    </a:lnTo>
                    <a:lnTo>
                      <a:pt x="882" y="430"/>
                    </a:lnTo>
                    <a:lnTo>
                      <a:pt x="885" y="430"/>
                    </a:lnTo>
                    <a:lnTo>
                      <a:pt x="893" y="422"/>
                    </a:lnTo>
                    <a:lnTo>
                      <a:pt x="889" y="416"/>
                    </a:lnTo>
                    <a:lnTo>
                      <a:pt x="887" y="410"/>
                    </a:lnTo>
                    <a:lnTo>
                      <a:pt x="885" y="406"/>
                    </a:lnTo>
                    <a:lnTo>
                      <a:pt x="887" y="402"/>
                    </a:lnTo>
                    <a:lnTo>
                      <a:pt x="889" y="398"/>
                    </a:lnTo>
                    <a:lnTo>
                      <a:pt x="893" y="394"/>
                    </a:lnTo>
                    <a:lnTo>
                      <a:pt x="900" y="392"/>
                    </a:lnTo>
                    <a:lnTo>
                      <a:pt x="909" y="392"/>
                    </a:lnTo>
                    <a:lnTo>
                      <a:pt x="909" y="384"/>
                    </a:lnTo>
                    <a:lnTo>
                      <a:pt x="905" y="384"/>
                    </a:lnTo>
                    <a:lnTo>
                      <a:pt x="900" y="386"/>
                    </a:lnTo>
                    <a:lnTo>
                      <a:pt x="896" y="380"/>
                    </a:lnTo>
                    <a:lnTo>
                      <a:pt x="896" y="377"/>
                    </a:lnTo>
                    <a:lnTo>
                      <a:pt x="896" y="373"/>
                    </a:lnTo>
                    <a:lnTo>
                      <a:pt x="898" y="373"/>
                    </a:lnTo>
                    <a:lnTo>
                      <a:pt x="900" y="369"/>
                    </a:lnTo>
                    <a:lnTo>
                      <a:pt x="905" y="369"/>
                    </a:lnTo>
                    <a:lnTo>
                      <a:pt x="905" y="365"/>
                    </a:lnTo>
                    <a:lnTo>
                      <a:pt x="905" y="363"/>
                    </a:lnTo>
                    <a:lnTo>
                      <a:pt x="907" y="363"/>
                    </a:lnTo>
                    <a:lnTo>
                      <a:pt x="907" y="361"/>
                    </a:lnTo>
                    <a:lnTo>
                      <a:pt x="907" y="359"/>
                    </a:lnTo>
                    <a:lnTo>
                      <a:pt x="900" y="359"/>
                    </a:lnTo>
                    <a:lnTo>
                      <a:pt x="891" y="357"/>
                    </a:lnTo>
                    <a:lnTo>
                      <a:pt x="891" y="349"/>
                    </a:lnTo>
                    <a:lnTo>
                      <a:pt x="891" y="343"/>
                    </a:lnTo>
                    <a:lnTo>
                      <a:pt x="907" y="331"/>
                    </a:lnTo>
                    <a:lnTo>
                      <a:pt x="907" y="329"/>
                    </a:lnTo>
                    <a:lnTo>
                      <a:pt x="907" y="325"/>
                    </a:lnTo>
                    <a:lnTo>
                      <a:pt x="911" y="325"/>
                    </a:lnTo>
                    <a:lnTo>
                      <a:pt x="911" y="323"/>
                    </a:lnTo>
                    <a:lnTo>
                      <a:pt x="909" y="323"/>
                    </a:lnTo>
                    <a:lnTo>
                      <a:pt x="909" y="321"/>
                    </a:lnTo>
                    <a:lnTo>
                      <a:pt x="911" y="319"/>
                    </a:lnTo>
                    <a:lnTo>
                      <a:pt x="913" y="315"/>
                    </a:lnTo>
                    <a:lnTo>
                      <a:pt x="934" y="317"/>
                    </a:lnTo>
                    <a:lnTo>
                      <a:pt x="934" y="311"/>
                    </a:lnTo>
                    <a:lnTo>
                      <a:pt x="949" y="303"/>
                    </a:lnTo>
                    <a:lnTo>
                      <a:pt x="947" y="313"/>
                    </a:lnTo>
                    <a:lnTo>
                      <a:pt x="947" y="317"/>
                    </a:lnTo>
                    <a:lnTo>
                      <a:pt x="949" y="317"/>
                    </a:lnTo>
                    <a:lnTo>
                      <a:pt x="951" y="319"/>
                    </a:lnTo>
                    <a:lnTo>
                      <a:pt x="951" y="317"/>
                    </a:lnTo>
                    <a:lnTo>
                      <a:pt x="954" y="315"/>
                    </a:lnTo>
                    <a:lnTo>
                      <a:pt x="956" y="317"/>
                    </a:lnTo>
                    <a:lnTo>
                      <a:pt x="961" y="309"/>
                    </a:lnTo>
                    <a:lnTo>
                      <a:pt x="965" y="303"/>
                    </a:lnTo>
                    <a:lnTo>
                      <a:pt x="972" y="299"/>
                    </a:lnTo>
                    <a:lnTo>
                      <a:pt x="978" y="299"/>
                    </a:lnTo>
                    <a:lnTo>
                      <a:pt x="987" y="301"/>
                    </a:lnTo>
                    <a:lnTo>
                      <a:pt x="994" y="305"/>
                    </a:lnTo>
                    <a:lnTo>
                      <a:pt x="994" y="311"/>
                    </a:lnTo>
                    <a:lnTo>
                      <a:pt x="1001" y="313"/>
                    </a:lnTo>
                    <a:lnTo>
                      <a:pt x="1007" y="317"/>
                    </a:lnTo>
                    <a:lnTo>
                      <a:pt x="1012" y="307"/>
                    </a:lnTo>
                    <a:lnTo>
                      <a:pt x="1018" y="299"/>
                    </a:lnTo>
                    <a:lnTo>
                      <a:pt x="1025" y="295"/>
                    </a:lnTo>
                    <a:lnTo>
                      <a:pt x="1036" y="289"/>
                    </a:lnTo>
                    <a:lnTo>
                      <a:pt x="1036" y="287"/>
                    </a:lnTo>
                    <a:lnTo>
                      <a:pt x="1036" y="285"/>
                    </a:lnTo>
                    <a:lnTo>
                      <a:pt x="1034" y="285"/>
                    </a:lnTo>
                    <a:lnTo>
                      <a:pt x="1034" y="283"/>
                    </a:lnTo>
                    <a:lnTo>
                      <a:pt x="1039" y="283"/>
                    </a:lnTo>
                    <a:lnTo>
                      <a:pt x="1041" y="285"/>
                    </a:lnTo>
                    <a:lnTo>
                      <a:pt x="1043" y="285"/>
                    </a:lnTo>
                    <a:lnTo>
                      <a:pt x="1045" y="285"/>
                    </a:lnTo>
                    <a:lnTo>
                      <a:pt x="1048" y="281"/>
                    </a:lnTo>
                    <a:lnTo>
                      <a:pt x="1048" y="279"/>
                    </a:lnTo>
                    <a:lnTo>
                      <a:pt x="1045" y="278"/>
                    </a:lnTo>
                    <a:lnTo>
                      <a:pt x="1048" y="278"/>
                    </a:lnTo>
                    <a:lnTo>
                      <a:pt x="1050" y="279"/>
                    </a:lnTo>
                    <a:lnTo>
                      <a:pt x="1052" y="279"/>
                    </a:lnTo>
                    <a:lnTo>
                      <a:pt x="1054" y="279"/>
                    </a:lnTo>
                    <a:lnTo>
                      <a:pt x="1059" y="274"/>
                    </a:lnTo>
                    <a:lnTo>
                      <a:pt x="1065" y="274"/>
                    </a:lnTo>
                    <a:lnTo>
                      <a:pt x="1072" y="274"/>
                    </a:lnTo>
                    <a:lnTo>
                      <a:pt x="1081" y="268"/>
                    </a:lnTo>
                    <a:lnTo>
                      <a:pt x="1085" y="266"/>
                    </a:lnTo>
                    <a:lnTo>
                      <a:pt x="1090" y="264"/>
                    </a:lnTo>
                    <a:lnTo>
                      <a:pt x="1099" y="264"/>
                    </a:lnTo>
                    <a:lnTo>
                      <a:pt x="1108" y="266"/>
                    </a:lnTo>
                    <a:lnTo>
                      <a:pt x="1117" y="268"/>
                    </a:lnTo>
                    <a:lnTo>
                      <a:pt x="1123" y="268"/>
                    </a:lnTo>
                    <a:lnTo>
                      <a:pt x="1130" y="262"/>
                    </a:lnTo>
                    <a:lnTo>
                      <a:pt x="1128" y="258"/>
                    </a:lnTo>
                    <a:lnTo>
                      <a:pt x="1128" y="256"/>
                    </a:lnTo>
                    <a:lnTo>
                      <a:pt x="1130" y="254"/>
                    </a:lnTo>
                    <a:lnTo>
                      <a:pt x="1126" y="252"/>
                    </a:lnTo>
                    <a:lnTo>
                      <a:pt x="1123" y="252"/>
                    </a:lnTo>
                    <a:lnTo>
                      <a:pt x="1115" y="230"/>
                    </a:lnTo>
                    <a:lnTo>
                      <a:pt x="1112" y="230"/>
                    </a:lnTo>
                    <a:lnTo>
                      <a:pt x="1112" y="226"/>
                    </a:lnTo>
                    <a:lnTo>
                      <a:pt x="1106" y="228"/>
                    </a:lnTo>
                    <a:lnTo>
                      <a:pt x="1106" y="230"/>
                    </a:lnTo>
                    <a:lnTo>
                      <a:pt x="1101" y="230"/>
                    </a:lnTo>
                    <a:lnTo>
                      <a:pt x="1101" y="226"/>
                    </a:lnTo>
                    <a:lnTo>
                      <a:pt x="1103" y="226"/>
                    </a:lnTo>
                    <a:lnTo>
                      <a:pt x="1106" y="222"/>
                    </a:lnTo>
                    <a:lnTo>
                      <a:pt x="1097" y="222"/>
                    </a:lnTo>
                    <a:lnTo>
                      <a:pt x="1085" y="222"/>
                    </a:lnTo>
                    <a:lnTo>
                      <a:pt x="1085" y="218"/>
                    </a:lnTo>
                    <a:lnTo>
                      <a:pt x="1103" y="216"/>
                    </a:lnTo>
                    <a:lnTo>
                      <a:pt x="1108" y="220"/>
                    </a:lnTo>
                    <a:lnTo>
                      <a:pt x="1121" y="220"/>
                    </a:lnTo>
                    <a:lnTo>
                      <a:pt x="1132" y="222"/>
                    </a:lnTo>
                    <a:lnTo>
                      <a:pt x="1141" y="216"/>
                    </a:lnTo>
                    <a:lnTo>
                      <a:pt x="1146" y="208"/>
                    </a:lnTo>
                    <a:lnTo>
                      <a:pt x="1146" y="200"/>
                    </a:lnTo>
                    <a:lnTo>
                      <a:pt x="1139" y="198"/>
                    </a:lnTo>
                    <a:lnTo>
                      <a:pt x="1139" y="194"/>
                    </a:lnTo>
                    <a:lnTo>
                      <a:pt x="1141" y="192"/>
                    </a:lnTo>
                    <a:lnTo>
                      <a:pt x="1141" y="184"/>
                    </a:lnTo>
                    <a:lnTo>
                      <a:pt x="1150" y="182"/>
                    </a:lnTo>
                    <a:lnTo>
                      <a:pt x="1148" y="188"/>
                    </a:lnTo>
                    <a:lnTo>
                      <a:pt x="1150" y="188"/>
                    </a:lnTo>
                    <a:lnTo>
                      <a:pt x="1153" y="190"/>
                    </a:lnTo>
                    <a:lnTo>
                      <a:pt x="1150" y="192"/>
                    </a:lnTo>
                    <a:lnTo>
                      <a:pt x="1148" y="194"/>
                    </a:lnTo>
                    <a:lnTo>
                      <a:pt x="1150" y="200"/>
                    </a:lnTo>
                    <a:lnTo>
                      <a:pt x="1157" y="204"/>
                    </a:lnTo>
                    <a:lnTo>
                      <a:pt x="1161" y="208"/>
                    </a:lnTo>
                    <a:lnTo>
                      <a:pt x="1164" y="206"/>
                    </a:lnTo>
                    <a:lnTo>
                      <a:pt x="1161" y="204"/>
                    </a:lnTo>
                    <a:lnTo>
                      <a:pt x="1170" y="200"/>
                    </a:lnTo>
                    <a:lnTo>
                      <a:pt x="1177" y="198"/>
                    </a:lnTo>
                    <a:lnTo>
                      <a:pt x="1184" y="200"/>
                    </a:lnTo>
                    <a:lnTo>
                      <a:pt x="1188" y="206"/>
                    </a:lnTo>
                    <a:lnTo>
                      <a:pt x="1195" y="210"/>
                    </a:lnTo>
                    <a:lnTo>
                      <a:pt x="1195" y="214"/>
                    </a:lnTo>
                    <a:lnTo>
                      <a:pt x="1193" y="218"/>
                    </a:lnTo>
                    <a:lnTo>
                      <a:pt x="1197" y="220"/>
                    </a:lnTo>
                    <a:lnTo>
                      <a:pt x="1206" y="222"/>
                    </a:lnTo>
                    <a:lnTo>
                      <a:pt x="1224" y="226"/>
                    </a:lnTo>
                    <a:lnTo>
                      <a:pt x="1224" y="230"/>
                    </a:lnTo>
                    <a:lnTo>
                      <a:pt x="1235" y="226"/>
                    </a:lnTo>
                    <a:lnTo>
                      <a:pt x="1235" y="230"/>
                    </a:lnTo>
                    <a:lnTo>
                      <a:pt x="1246" y="230"/>
                    </a:lnTo>
                    <a:lnTo>
                      <a:pt x="1246" y="228"/>
                    </a:lnTo>
                    <a:lnTo>
                      <a:pt x="1240" y="222"/>
                    </a:lnTo>
                    <a:lnTo>
                      <a:pt x="1240" y="218"/>
                    </a:lnTo>
                    <a:lnTo>
                      <a:pt x="1248" y="218"/>
                    </a:lnTo>
                    <a:lnTo>
                      <a:pt x="1248" y="210"/>
                    </a:lnTo>
                    <a:lnTo>
                      <a:pt x="1242" y="212"/>
                    </a:lnTo>
                    <a:lnTo>
                      <a:pt x="1242" y="206"/>
                    </a:lnTo>
                    <a:lnTo>
                      <a:pt x="1240" y="204"/>
                    </a:lnTo>
                    <a:lnTo>
                      <a:pt x="1248" y="204"/>
                    </a:lnTo>
                    <a:lnTo>
                      <a:pt x="1248" y="206"/>
                    </a:lnTo>
                    <a:lnTo>
                      <a:pt x="1251" y="206"/>
                    </a:lnTo>
                    <a:lnTo>
                      <a:pt x="1253" y="206"/>
                    </a:lnTo>
                    <a:lnTo>
                      <a:pt x="1264" y="208"/>
                    </a:lnTo>
                    <a:lnTo>
                      <a:pt x="1264" y="210"/>
                    </a:lnTo>
                    <a:lnTo>
                      <a:pt x="1266" y="210"/>
                    </a:lnTo>
                    <a:lnTo>
                      <a:pt x="1266" y="206"/>
                    </a:lnTo>
                    <a:lnTo>
                      <a:pt x="1264" y="202"/>
                    </a:lnTo>
                    <a:lnTo>
                      <a:pt x="1269" y="202"/>
                    </a:lnTo>
                    <a:lnTo>
                      <a:pt x="1271" y="194"/>
                    </a:lnTo>
                    <a:lnTo>
                      <a:pt x="1275" y="194"/>
                    </a:lnTo>
                    <a:lnTo>
                      <a:pt x="1266" y="190"/>
                    </a:lnTo>
                    <a:lnTo>
                      <a:pt x="1258" y="186"/>
                    </a:lnTo>
                    <a:lnTo>
                      <a:pt x="1253" y="182"/>
                    </a:lnTo>
                    <a:lnTo>
                      <a:pt x="1248" y="178"/>
                    </a:lnTo>
                    <a:lnTo>
                      <a:pt x="1244" y="173"/>
                    </a:lnTo>
                    <a:lnTo>
                      <a:pt x="1237" y="171"/>
                    </a:lnTo>
                    <a:lnTo>
                      <a:pt x="1226" y="169"/>
                    </a:lnTo>
                    <a:lnTo>
                      <a:pt x="1215" y="171"/>
                    </a:lnTo>
                    <a:lnTo>
                      <a:pt x="1213" y="173"/>
                    </a:lnTo>
                    <a:lnTo>
                      <a:pt x="1210" y="175"/>
                    </a:lnTo>
                    <a:lnTo>
                      <a:pt x="1213" y="175"/>
                    </a:lnTo>
                    <a:lnTo>
                      <a:pt x="1213" y="176"/>
                    </a:lnTo>
                    <a:lnTo>
                      <a:pt x="1213" y="178"/>
                    </a:lnTo>
                    <a:lnTo>
                      <a:pt x="1206" y="178"/>
                    </a:lnTo>
                    <a:lnTo>
                      <a:pt x="1208" y="178"/>
                    </a:lnTo>
                    <a:lnTo>
                      <a:pt x="1210" y="176"/>
                    </a:lnTo>
                    <a:lnTo>
                      <a:pt x="1206" y="169"/>
                    </a:lnTo>
                    <a:lnTo>
                      <a:pt x="1199" y="157"/>
                    </a:lnTo>
                    <a:lnTo>
                      <a:pt x="1197" y="159"/>
                    </a:lnTo>
                    <a:lnTo>
                      <a:pt x="1195" y="159"/>
                    </a:lnTo>
                    <a:lnTo>
                      <a:pt x="1190" y="153"/>
                    </a:lnTo>
                    <a:lnTo>
                      <a:pt x="1184" y="153"/>
                    </a:lnTo>
                    <a:lnTo>
                      <a:pt x="1179" y="153"/>
                    </a:lnTo>
                    <a:lnTo>
                      <a:pt x="1179" y="151"/>
                    </a:lnTo>
                    <a:lnTo>
                      <a:pt x="1179" y="147"/>
                    </a:lnTo>
                    <a:lnTo>
                      <a:pt x="1175" y="145"/>
                    </a:lnTo>
                    <a:lnTo>
                      <a:pt x="1172" y="145"/>
                    </a:lnTo>
                    <a:lnTo>
                      <a:pt x="1172" y="141"/>
                    </a:lnTo>
                    <a:lnTo>
                      <a:pt x="1166" y="141"/>
                    </a:lnTo>
                    <a:lnTo>
                      <a:pt x="1161" y="139"/>
                    </a:lnTo>
                    <a:lnTo>
                      <a:pt x="1157" y="133"/>
                    </a:lnTo>
                    <a:lnTo>
                      <a:pt x="1155" y="131"/>
                    </a:lnTo>
                    <a:lnTo>
                      <a:pt x="1150" y="129"/>
                    </a:lnTo>
                    <a:lnTo>
                      <a:pt x="1146" y="129"/>
                    </a:lnTo>
                    <a:lnTo>
                      <a:pt x="1141" y="129"/>
                    </a:lnTo>
                    <a:lnTo>
                      <a:pt x="1128" y="117"/>
                    </a:lnTo>
                    <a:lnTo>
                      <a:pt x="1126" y="113"/>
                    </a:lnTo>
                    <a:lnTo>
                      <a:pt x="1126" y="111"/>
                    </a:lnTo>
                    <a:lnTo>
                      <a:pt x="1117" y="109"/>
                    </a:lnTo>
                    <a:lnTo>
                      <a:pt x="1110" y="109"/>
                    </a:lnTo>
                    <a:lnTo>
                      <a:pt x="1103" y="111"/>
                    </a:lnTo>
                    <a:lnTo>
                      <a:pt x="1099" y="109"/>
                    </a:lnTo>
                    <a:lnTo>
                      <a:pt x="1097" y="107"/>
                    </a:lnTo>
                    <a:lnTo>
                      <a:pt x="1092" y="101"/>
                    </a:lnTo>
                    <a:lnTo>
                      <a:pt x="1085" y="101"/>
                    </a:lnTo>
                    <a:lnTo>
                      <a:pt x="1079" y="99"/>
                    </a:lnTo>
                    <a:lnTo>
                      <a:pt x="1077" y="93"/>
                    </a:lnTo>
                    <a:lnTo>
                      <a:pt x="1068" y="93"/>
                    </a:lnTo>
                    <a:lnTo>
                      <a:pt x="1056" y="95"/>
                    </a:lnTo>
                    <a:lnTo>
                      <a:pt x="1039" y="95"/>
                    </a:lnTo>
                    <a:lnTo>
                      <a:pt x="1036" y="91"/>
                    </a:lnTo>
                    <a:lnTo>
                      <a:pt x="1027" y="93"/>
                    </a:lnTo>
                    <a:lnTo>
                      <a:pt x="1023" y="93"/>
                    </a:lnTo>
                    <a:lnTo>
                      <a:pt x="1018" y="93"/>
                    </a:lnTo>
                    <a:lnTo>
                      <a:pt x="1014" y="91"/>
                    </a:lnTo>
                    <a:lnTo>
                      <a:pt x="1012" y="89"/>
                    </a:lnTo>
                    <a:lnTo>
                      <a:pt x="1010" y="101"/>
                    </a:lnTo>
                    <a:lnTo>
                      <a:pt x="1012" y="105"/>
                    </a:lnTo>
                    <a:lnTo>
                      <a:pt x="1018" y="107"/>
                    </a:lnTo>
                    <a:lnTo>
                      <a:pt x="1016" y="109"/>
                    </a:lnTo>
                    <a:lnTo>
                      <a:pt x="1016" y="111"/>
                    </a:lnTo>
                    <a:lnTo>
                      <a:pt x="1018" y="117"/>
                    </a:lnTo>
                    <a:lnTo>
                      <a:pt x="1014" y="117"/>
                    </a:lnTo>
                    <a:lnTo>
                      <a:pt x="1014" y="119"/>
                    </a:lnTo>
                    <a:lnTo>
                      <a:pt x="1007" y="127"/>
                    </a:lnTo>
                    <a:lnTo>
                      <a:pt x="1001" y="125"/>
                    </a:lnTo>
                    <a:lnTo>
                      <a:pt x="998" y="129"/>
                    </a:lnTo>
                    <a:lnTo>
                      <a:pt x="987" y="129"/>
                    </a:lnTo>
                    <a:lnTo>
                      <a:pt x="987" y="121"/>
                    </a:lnTo>
                    <a:lnTo>
                      <a:pt x="985" y="115"/>
                    </a:lnTo>
                    <a:lnTo>
                      <a:pt x="978" y="113"/>
                    </a:lnTo>
                    <a:lnTo>
                      <a:pt x="980" y="111"/>
                    </a:lnTo>
                    <a:lnTo>
                      <a:pt x="980" y="109"/>
                    </a:lnTo>
                    <a:lnTo>
                      <a:pt x="978" y="103"/>
                    </a:lnTo>
                    <a:lnTo>
                      <a:pt x="972" y="107"/>
                    </a:lnTo>
                    <a:lnTo>
                      <a:pt x="963" y="111"/>
                    </a:lnTo>
                    <a:lnTo>
                      <a:pt x="958" y="111"/>
                    </a:lnTo>
                    <a:lnTo>
                      <a:pt x="956" y="109"/>
                    </a:lnTo>
                    <a:lnTo>
                      <a:pt x="956" y="107"/>
                    </a:lnTo>
                    <a:lnTo>
                      <a:pt x="958" y="107"/>
                    </a:lnTo>
                    <a:lnTo>
                      <a:pt x="947" y="105"/>
                    </a:lnTo>
                    <a:lnTo>
                      <a:pt x="943" y="105"/>
                    </a:lnTo>
                    <a:lnTo>
                      <a:pt x="936" y="105"/>
                    </a:lnTo>
                    <a:lnTo>
                      <a:pt x="934" y="107"/>
                    </a:lnTo>
                    <a:lnTo>
                      <a:pt x="929" y="109"/>
                    </a:lnTo>
                    <a:lnTo>
                      <a:pt x="929" y="107"/>
                    </a:lnTo>
                    <a:lnTo>
                      <a:pt x="927" y="103"/>
                    </a:lnTo>
                    <a:lnTo>
                      <a:pt x="909" y="103"/>
                    </a:lnTo>
                    <a:lnTo>
                      <a:pt x="893" y="105"/>
                    </a:lnTo>
                    <a:lnTo>
                      <a:pt x="889" y="107"/>
                    </a:lnTo>
                    <a:lnTo>
                      <a:pt x="885" y="111"/>
                    </a:lnTo>
                    <a:lnTo>
                      <a:pt x="880" y="117"/>
                    </a:lnTo>
                    <a:lnTo>
                      <a:pt x="878" y="125"/>
                    </a:lnTo>
                    <a:lnTo>
                      <a:pt x="871" y="107"/>
                    </a:lnTo>
                    <a:lnTo>
                      <a:pt x="867" y="107"/>
                    </a:lnTo>
                    <a:lnTo>
                      <a:pt x="864" y="105"/>
                    </a:lnTo>
                    <a:lnTo>
                      <a:pt x="864" y="101"/>
                    </a:lnTo>
                    <a:lnTo>
                      <a:pt x="864" y="97"/>
                    </a:lnTo>
                    <a:lnTo>
                      <a:pt x="864" y="95"/>
                    </a:lnTo>
                    <a:lnTo>
                      <a:pt x="867" y="95"/>
                    </a:lnTo>
                    <a:lnTo>
                      <a:pt x="867" y="93"/>
                    </a:lnTo>
                    <a:lnTo>
                      <a:pt x="856" y="85"/>
                    </a:lnTo>
                    <a:lnTo>
                      <a:pt x="853" y="81"/>
                    </a:lnTo>
                    <a:lnTo>
                      <a:pt x="847" y="79"/>
                    </a:lnTo>
                    <a:lnTo>
                      <a:pt x="840" y="79"/>
                    </a:lnTo>
                    <a:lnTo>
                      <a:pt x="835" y="75"/>
                    </a:lnTo>
                    <a:lnTo>
                      <a:pt x="813" y="81"/>
                    </a:lnTo>
                    <a:lnTo>
                      <a:pt x="811" y="79"/>
                    </a:lnTo>
                    <a:lnTo>
                      <a:pt x="811" y="77"/>
                    </a:lnTo>
                    <a:lnTo>
                      <a:pt x="791" y="77"/>
                    </a:lnTo>
                    <a:lnTo>
                      <a:pt x="784" y="81"/>
                    </a:lnTo>
                    <a:lnTo>
                      <a:pt x="780" y="81"/>
                    </a:lnTo>
                    <a:lnTo>
                      <a:pt x="775" y="79"/>
                    </a:lnTo>
                    <a:lnTo>
                      <a:pt x="771" y="79"/>
                    </a:lnTo>
                    <a:lnTo>
                      <a:pt x="764" y="79"/>
                    </a:lnTo>
                    <a:lnTo>
                      <a:pt x="759" y="83"/>
                    </a:lnTo>
                    <a:lnTo>
                      <a:pt x="746" y="85"/>
                    </a:lnTo>
                    <a:lnTo>
                      <a:pt x="731" y="83"/>
                    </a:lnTo>
                    <a:lnTo>
                      <a:pt x="706" y="83"/>
                    </a:lnTo>
                    <a:lnTo>
                      <a:pt x="708" y="81"/>
                    </a:lnTo>
                    <a:lnTo>
                      <a:pt x="708" y="79"/>
                    </a:lnTo>
                    <a:lnTo>
                      <a:pt x="713" y="79"/>
                    </a:lnTo>
                    <a:lnTo>
                      <a:pt x="715" y="81"/>
                    </a:lnTo>
                    <a:lnTo>
                      <a:pt x="717" y="81"/>
                    </a:lnTo>
                    <a:lnTo>
                      <a:pt x="733" y="68"/>
                    </a:lnTo>
                    <a:lnTo>
                      <a:pt x="735" y="62"/>
                    </a:lnTo>
                    <a:lnTo>
                      <a:pt x="733" y="62"/>
                    </a:lnTo>
                    <a:lnTo>
                      <a:pt x="724" y="70"/>
                    </a:lnTo>
                    <a:lnTo>
                      <a:pt x="724" y="72"/>
                    </a:lnTo>
                    <a:lnTo>
                      <a:pt x="721" y="72"/>
                    </a:lnTo>
                    <a:lnTo>
                      <a:pt x="717" y="72"/>
                    </a:lnTo>
                    <a:lnTo>
                      <a:pt x="708" y="68"/>
                    </a:lnTo>
                    <a:lnTo>
                      <a:pt x="708" y="64"/>
                    </a:lnTo>
                    <a:lnTo>
                      <a:pt x="710" y="64"/>
                    </a:lnTo>
                    <a:lnTo>
                      <a:pt x="713" y="64"/>
                    </a:lnTo>
                    <a:lnTo>
                      <a:pt x="719" y="66"/>
                    </a:lnTo>
                    <a:lnTo>
                      <a:pt x="724" y="56"/>
                    </a:lnTo>
                    <a:lnTo>
                      <a:pt x="713" y="50"/>
                    </a:lnTo>
                    <a:lnTo>
                      <a:pt x="699" y="46"/>
                    </a:lnTo>
                    <a:lnTo>
                      <a:pt x="695" y="48"/>
                    </a:lnTo>
                    <a:lnTo>
                      <a:pt x="693" y="48"/>
                    </a:lnTo>
                    <a:lnTo>
                      <a:pt x="695" y="48"/>
                    </a:lnTo>
                    <a:lnTo>
                      <a:pt x="686" y="48"/>
                    </a:lnTo>
                    <a:lnTo>
                      <a:pt x="681" y="48"/>
                    </a:lnTo>
                    <a:lnTo>
                      <a:pt x="677" y="50"/>
                    </a:lnTo>
                    <a:lnTo>
                      <a:pt x="677" y="56"/>
                    </a:lnTo>
                    <a:lnTo>
                      <a:pt x="672" y="66"/>
                    </a:lnTo>
                    <a:lnTo>
                      <a:pt x="668" y="70"/>
                    </a:lnTo>
                    <a:lnTo>
                      <a:pt x="661" y="72"/>
                    </a:lnTo>
                    <a:lnTo>
                      <a:pt x="655" y="72"/>
                    </a:lnTo>
                    <a:lnTo>
                      <a:pt x="652" y="72"/>
                    </a:lnTo>
                    <a:lnTo>
                      <a:pt x="655" y="70"/>
                    </a:lnTo>
                    <a:lnTo>
                      <a:pt x="659" y="66"/>
                    </a:lnTo>
                    <a:lnTo>
                      <a:pt x="659" y="64"/>
                    </a:lnTo>
                    <a:lnTo>
                      <a:pt x="655" y="62"/>
                    </a:lnTo>
                    <a:lnTo>
                      <a:pt x="666" y="54"/>
                    </a:lnTo>
                    <a:lnTo>
                      <a:pt x="666" y="52"/>
                    </a:lnTo>
                    <a:lnTo>
                      <a:pt x="668" y="56"/>
                    </a:lnTo>
                    <a:lnTo>
                      <a:pt x="672" y="58"/>
                    </a:lnTo>
                    <a:lnTo>
                      <a:pt x="672" y="56"/>
                    </a:lnTo>
                    <a:lnTo>
                      <a:pt x="672" y="54"/>
                    </a:lnTo>
                    <a:lnTo>
                      <a:pt x="675" y="50"/>
                    </a:lnTo>
                    <a:lnTo>
                      <a:pt x="645" y="52"/>
                    </a:lnTo>
                    <a:lnTo>
                      <a:pt x="643" y="44"/>
                    </a:lnTo>
                    <a:lnTo>
                      <a:pt x="657" y="44"/>
                    </a:lnTo>
                    <a:lnTo>
                      <a:pt x="659" y="44"/>
                    </a:lnTo>
                    <a:lnTo>
                      <a:pt x="652" y="40"/>
                    </a:lnTo>
                    <a:lnTo>
                      <a:pt x="639" y="38"/>
                    </a:lnTo>
                    <a:lnTo>
                      <a:pt x="626" y="38"/>
                    </a:lnTo>
                    <a:lnTo>
                      <a:pt x="612" y="38"/>
                    </a:lnTo>
                    <a:lnTo>
                      <a:pt x="601" y="36"/>
                    </a:lnTo>
                    <a:lnTo>
                      <a:pt x="599" y="30"/>
                    </a:lnTo>
                    <a:lnTo>
                      <a:pt x="594" y="30"/>
                    </a:lnTo>
                    <a:lnTo>
                      <a:pt x="590" y="30"/>
                    </a:lnTo>
                    <a:lnTo>
                      <a:pt x="590" y="34"/>
                    </a:lnTo>
                    <a:lnTo>
                      <a:pt x="592" y="34"/>
                    </a:lnTo>
                    <a:lnTo>
                      <a:pt x="594" y="34"/>
                    </a:lnTo>
                    <a:lnTo>
                      <a:pt x="594" y="36"/>
                    </a:lnTo>
                    <a:lnTo>
                      <a:pt x="596" y="38"/>
                    </a:lnTo>
                    <a:lnTo>
                      <a:pt x="581" y="38"/>
                    </a:lnTo>
                    <a:lnTo>
                      <a:pt x="579" y="44"/>
                    </a:lnTo>
                    <a:lnTo>
                      <a:pt x="581" y="44"/>
                    </a:lnTo>
                    <a:lnTo>
                      <a:pt x="583" y="46"/>
                    </a:lnTo>
                    <a:lnTo>
                      <a:pt x="583" y="48"/>
                    </a:lnTo>
                    <a:lnTo>
                      <a:pt x="579" y="48"/>
                    </a:lnTo>
                    <a:lnTo>
                      <a:pt x="576" y="54"/>
                    </a:lnTo>
                    <a:lnTo>
                      <a:pt x="576" y="56"/>
                    </a:lnTo>
                    <a:lnTo>
                      <a:pt x="579" y="56"/>
                    </a:lnTo>
                    <a:lnTo>
                      <a:pt x="581" y="60"/>
                    </a:lnTo>
                    <a:lnTo>
                      <a:pt x="583" y="64"/>
                    </a:lnTo>
                    <a:lnTo>
                      <a:pt x="583" y="66"/>
                    </a:lnTo>
                    <a:lnTo>
                      <a:pt x="581" y="68"/>
                    </a:lnTo>
                    <a:lnTo>
                      <a:pt x="574" y="70"/>
                    </a:lnTo>
                    <a:lnTo>
                      <a:pt x="572" y="68"/>
                    </a:lnTo>
                    <a:lnTo>
                      <a:pt x="572" y="70"/>
                    </a:lnTo>
                    <a:lnTo>
                      <a:pt x="567" y="70"/>
                    </a:lnTo>
                    <a:lnTo>
                      <a:pt x="567" y="62"/>
                    </a:lnTo>
                    <a:lnTo>
                      <a:pt x="563" y="62"/>
                    </a:lnTo>
                    <a:lnTo>
                      <a:pt x="561" y="62"/>
                    </a:lnTo>
                    <a:lnTo>
                      <a:pt x="558" y="68"/>
                    </a:lnTo>
                    <a:lnTo>
                      <a:pt x="558" y="70"/>
                    </a:lnTo>
                    <a:lnTo>
                      <a:pt x="558" y="73"/>
                    </a:lnTo>
                    <a:lnTo>
                      <a:pt x="554" y="75"/>
                    </a:lnTo>
                    <a:lnTo>
                      <a:pt x="547" y="75"/>
                    </a:lnTo>
                    <a:lnTo>
                      <a:pt x="545" y="73"/>
                    </a:lnTo>
                    <a:lnTo>
                      <a:pt x="541" y="72"/>
                    </a:lnTo>
                    <a:lnTo>
                      <a:pt x="534" y="66"/>
                    </a:lnTo>
                    <a:lnTo>
                      <a:pt x="525" y="64"/>
                    </a:lnTo>
                    <a:lnTo>
                      <a:pt x="518" y="62"/>
                    </a:lnTo>
                    <a:lnTo>
                      <a:pt x="518" y="60"/>
                    </a:lnTo>
                    <a:lnTo>
                      <a:pt x="516" y="58"/>
                    </a:lnTo>
                    <a:lnTo>
                      <a:pt x="509" y="58"/>
                    </a:lnTo>
                    <a:lnTo>
                      <a:pt x="505" y="62"/>
                    </a:lnTo>
                    <a:lnTo>
                      <a:pt x="500" y="66"/>
                    </a:lnTo>
                    <a:lnTo>
                      <a:pt x="494" y="68"/>
                    </a:lnTo>
                    <a:lnTo>
                      <a:pt x="487" y="70"/>
                    </a:lnTo>
                    <a:lnTo>
                      <a:pt x="487" y="66"/>
                    </a:lnTo>
                    <a:lnTo>
                      <a:pt x="489" y="64"/>
                    </a:lnTo>
                    <a:lnTo>
                      <a:pt x="489" y="60"/>
                    </a:lnTo>
                    <a:lnTo>
                      <a:pt x="485" y="60"/>
                    </a:lnTo>
                    <a:lnTo>
                      <a:pt x="480" y="52"/>
                    </a:lnTo>
                    <a:lnTo>
                      <a:pt x="474" y="72"/>
                    </a:lnTo>
                    <a:lnTo>
                      <a:pt x="471" y="81"/>
                    </a:lnTo>
                    <a:lnTo>
                      <a:pt x="467" y="85"/>
                    </a:lnTo>
                    <a:lnTo>
                      <a:pt x="465" y="87"/>
                    </a:lnTo>
                    <a:lnTo>
                      <a:pt x="460" y="89"/>
                    </a:lnTo>
                    <a:lnTo>
                      <a:pt x="460" y="85"/>
                    </a:lnTo>
                    <a:lnTo>
                      <a:pt x="460" y="81"/>
                    </a:lnTo>
                    <a:lnTo>
                      <a:pt x="462" y="81"/>
                    </a:lnTo>
                    <a:lnTo>
                      <a:pt x="462" y="79"/>
                    </a:lnTo>
                    <a:lnTo>
                      <a:pt x="462" y="77"/>
                    </a:lnTo>
                    <a:lnTo>
                      <a:pt x="460" y="77"/>
                    </a:lnTo>
                    <a:lnTo>
                      <a:pt x="458" y="79"/>
                    </a:lnTo>
                    <a:lnTo>
                      <a:pt x="456" y="79"/>
                    </a:lnTo>
                    <a:lnTo>
                      <a:pt x="449" y="73"/>
                    </a:lnTo>
                    <a:lnTo>
                      <a:pt x="445" y="73"/>
                    </a:lnTo>
                    <a:lnTo>
                      <a:pt x="440" y="73"/>
                    </a:lnTo>
                    <a:lnTo>
                      <a:pt x="434" y="66"/>
                    </a:lnTo>
                    <a:lnTo>
                      <a:pt x="429" y="68"/>
                    </a:lnTo>
                    <a:lnTo>
                      <a:pt x="427" y="68"/>
                    </a:lnTo>
                    <a:lnTo>
                      <a:pt x="427" y="62"/>
                    </a:lnTo>
                    <a:lnTo>
                      <a:pt x="434" y="62"/>
                    </a:lnTo>
                    <a:lnTo>
                      <a:pt x="434" y="60"/>
                    </a:lnTo>
                    <a:lnTo>
                      <a:pt x="431" y="58"/>
                    </a:lnTo>
                    <a:lnTo>
                      <a:pt x="429" y="58"/>
                    </a:lnTo>
                    <a:lnTo>
                      <a:pt x="422" y="60"/>
                    </a:lnTo>
                    <a:lnTo>
                      <a:pt x="420" y="56"/>
                    </a:lnTo>
                    <a:lnTo>
                      <a:pt x="420" y="52"/>
                    </a:lnTo>
                    <a:lnTo>
                      <a:pt x="411" y="48"/>
                    </a:lnTo>
                    <a:lnTo>
                      <a:pt x="402" y="44"/>
                    </a:lnTo>
                    <a:lnTo>
                      <a:pt x="400" y="54"/>
                    </a:lnTo>
                    <a:lnTo>
                      <a:pt x="398" y="52"/>
                    </a:lnTo>
                    <a:lnTo>
                      <a:pt x="398" y="50"/>
                    </a:lnTo>
                    <a:lnTo>
                      <a:pt x="398" y="44"/>
                    </a:lnTo>
                    <a:lnTo>
                      <a:pt x="398" y="40"/>
                    </a:lnTo>
                    <a:lnTo>
                      <a:pt x="396" y="42"/>
                    </a:lnTo>
                    <a:lnTo>
                      <a:pt x="393" y="46"/>
                    </a:lnTo>
                    <a:lnTo>
                      <a:pt x="384" y="46"/>
                    </a:lnTo>
                    <a:lnTo>
                      <a:pt x="389" y="46"/>
                    </a:lnTo>
                    <a:lnTo>
                      <a:pt x="389" y="42"/>
                    </a:lnTo>
                    <a:lnTo>
                      <a:pt x="389" y="40"/>
                    </a:lnTo>
                    <a:lnTo>
                      <a:pt x="384" y="38"/>
                    </a:lnTo>
                    <a:lnTo>
                      <a:pt x="380" y="40"/>
                    </a:lnTo>
                    <a:lnTo>
                      <a:pt x="375" y="42"/>
                    </a:lnTo>
                    <a:lnTo>
                      <a:pt x="371" y="38"/>
                    </a:lnTo>
                    <a:lnTo>
                      <a:pt x="373" y="36"/>
                    </a:lnTo>
                    <a:lnTo>
                      <a:pt x="371" y="36"/>
                    </a:lnTo>
                    <a:lnTo>
                      <a:pt x="375" y="36"/>
                    </a:lnTo>
                    <a:lnTo>
                      <a:pt x="369" y="34"/>
                    </a:lnTo>
                    <a:lnTo>
                      <a:pt x="371" y="32"/>
                    </a:lnTo>
                    <a:lnTo>
                      <a:pt x="371" y="28"/>
                    </a:lnTo>
                    <a:lnTo>
                      <a:pt x="378" y="26"/>
                    </a:lnTo>
                    <a:lnTo>
                      <a:pt x="384" y="24"/>
                    </a:lnTo>
                    <a:lnTo>
                      <a:pt x="391" y="18"/>
                    </a:lnTo>
                    <a:lnTo>
                      <a:pt x="393" y="12"/>
                    </a:lnTo>
                    <a:lnTo>
                      <a:pt x="386" y="10"/>
                    </a:lnTo>
                    <a:lnTo>
                      <a:pt x="380" y="8"/>
                    </a:lnTo>
                    <a:lnTo>
                      <a:pt x="373" y="4"/>
                    </a:lnTo>
                    <a:lnTo>
                      <a:pt x="369" y="0"/>
                    </a:lnTo>
                    <a:lnTo>
                      <a:pt x="362" y="0"/>
                    </a:lnTo>
                    <a:lnTo>
                      <a:pt x="358" y="2"/>
                    </a:lnTo>
                    <a:lnTo>
                      <a:pt x="351" y="4"/>
                    </a:lnTo>
                    <a:lnTo>
                      <a:pt x="348" y="4"/>
                    </a:lnTo>
                    <a:lnTo>
                      <a:pt x="344" y="4"/>
                    </a:lnTo>
                    <a:lnTo>
                      <a:pt x="342" y="12"/>
                    </a:lnTo>
                    <a:lnTo>
                      <a:pt x="344" y="14"/>
                    </a:lnTo>
                    <a:lnTo>
                      <a:pt x="348" y="18"/>
                    </a:lnTo>
                    <a:lnTo>
                      <a:pt x="348" y="22"/>
                    </a:lnTo>
                    <a:lnTo>
                      <a:pt x="358" y="22"/>
                    </a:lnTo>
                    <a:lnTo>
                      <a:pt x="364" y="24"/>
                    </a:lnTo>
                    <a:lnTo>
                      <a:pt x="364" y="26"/>
                    </a:lnTo>
                    <a:lnTo>
                      <a:pt x="362" y="28"/>
                    </a:lnTo>
                    <a:lnTo>
                      <a:pt x="360" y="28"/>
                    </a:lnTo>
                    <a:lnTo>
                      <a:pt x="362" y="32"/>
                    </a:lnTo>
                    <a:lnTo>
                      <a:pt x="360" y="32"/>
                    </a:lnTo>
                    <a:lnTo>
                      <a:pt x="353" y="32"/>
                    </a:lnTo>
                    <a:lnTo>
                      <a:pt x="355" y="36"/>
                    </a:lnTo>
                    <a:lnTo>
                      <a:pt x="346" y="36"/>
                    </a:lnTo>
                    <a:lnTo>
                      <a:pt x="340" y="34"/>
                    </a:lnTo>
                    <a:lnTo>
                      <a:pt x="333" y="32"/>
                    </a:lnTo>
                    <a:lnTo>
                      <a:pt x="326" y="30"/>
                    </a:lnTo>
                    <a:lnTo>
                      <a:pt x="317" y="30"/>
                    </a:lnTo>
                    <a:lnTo>
                      <a:pt x="313" y="30"/>
                    </a:lnTo>
                    <a:lnTo>
                      <a:pt x="306" y="32"/>
                    </a:lnTo>
                    <a:lnTo>
                      <a:pt x="299" y="32"/>
                    </a:lnTo>
                    <a:lnTo>
                      <a:pt x="297" y="28"/>
                    </a:lnTo>
                    <a:lnTo>
                      <a:pt x="282" y="26"/>
                    </a:lnTo>
                    <a:lnTo>
                      <a:pt x="282" y="24"/>
                    </a:lnTo>
                    <a:lnTo>
                      <a:pt x="279" y="22"/>
                    </a:lnTo>
                    <a:lnTo>
                      <a:pt x="279" y="20"/>
                    </a:lnTo>
                    <a:lnTo>
                      <a:pt x="279" y="16"/>
                    </a:lnTo>
                    <a:lnTo>
                      <a:pt x="282" y="16"/>
                    </a:lnTo>
                    <a:lnTo>
                      <a:pt x="282" y="14"/>
                    </a:lnTo>
                    <a:lnTo>
                      <a:pt x="279" y="8"/>
                    </a:lnTo>
                    <a:lnTo>
                      <a:pt x="268" y="10"/>
                    </a:lnTo>
                    <a:lnTo>
                      <a:pt x="257" y="10"/>
                    </a:lnTo>
                    <a:lnTo>
                      <a:pt x="255" y="6"/>
                    </a:lnTo>
                    <a:lnTo>
                      <a:pt x="250" y="8"/>
                    </a:lnTo>
                    <a:lnTo>
                      <a:pt x="246" y="8"/>
                    </a:lnTo>
                    <a:lnTo>
                      <a:pt x="239" y="4"/>
                    </a:lnTo>
                    <a:lnTo>
                      <a:pt x="232" y="6"/>
                    </a:lnTo>
                    <a:lnTo>
                      <a:pt x="221" y="10"/>
                    </a:lnTo>
                    <a:lnTo>
                      <a:pt x="215" y="16"/>
                    </a:lnTo>
                    <a:lnTo>
                      <a:pt x="210" y="20"/>
                    </a:lnTo>
                    <a:lnTo>
                      <a:pt x="210" y="22"/>
                    </a:lnTo>
                    <a:lnTo>
                      <a:pt x="210" y="26"/>
                    </a:lnTo>
                    <a:lnTo>
                      <a:pt x="208" y="26"/>
                    </a:lnTo>
                    <a:lnTo>
                      <a:pt x="208" y="24"/>
                    </a:lnTo>
                    <a:lnTo>
                      <a:pt x="208" y="20"/>
                    </a:lnTo>
                    <a:lnTo>
                      <a:pt x="208" y="10"/>
                    </a:lnTo>
                    <a:lnTo>
                      <a:pt x="206" y="10"/>
                    </a:lnTo>
                    <a:lnTo>
                      <a:pt x="203" y="10"/>
                    </a:lnTo>
                    <a:lnTo>
                      <a:pt x="203" y="8"/>
                    </a:lnTo>
                    <a:lnTo>
                      <a:pt x="201" y="8"/>
                    </a:lnTo>
                    <a:lnTo>
                      <a:pt x="201" y="16"/>
                    </a:lnTo>
                    <a:lnTo>
                      <a:pt x="186" y="14"/>
                    </a:lnTo>
                    <a:lnTo>
                      <a:pt x="181" y="10"/>
                    </a:lnTo>
                    <a:lnTo>
                      <a:pt x="177" y="4"/>
                    </a:lnTo>
                    <a:lnTo>
                      <a:pt x="177" y="8"/>
                    </a:lnTo>
                    <a:lnTo>
                      <a:pt x="174" y="10"/>
                    </a:lnTo>
                    <a:lnTo>
                      <a:pt x="168" y="6"/>
                    </a:lnTo>
                    <a:lnTo>
                      <a:pt x="161" y="16"/>
                    </a:lnTo>
                    <a:lnTo>
                      <a:pt x="161" y="18"/>
                    </a:lnTo>
                    <a:lnTo>
                      <a:pt x="168" y="22"/>
                    </a:lnTo>
                    <a:lnTo>
                      <a:pt x="166" y="24"/>
                    </a:lnTo>
                    <a:lnTo>
                      <a:pt x="166" y="26"/>
                    </a:lnTo>
                    <a:lnTo>
                      <a:pt x="154" y="22"/>
                    </a:lnTo>
                    <a:lnTo>
                      <a:pt x="154" y="24"/>
                    </a:lnTo>
                    <a:lnTo>
                      <a:pt x="156" y="28"/>
                    </a:lnTo>
                    <a:lnTo>
                      <a:pt x="154" y="30"/>
                    </a:lnTo>
                    <a:lnTo>
                      <a:pt x="148" y="32"/>
                    </a:lnTo>
                    <a:lnTo>
                      <a:pt x="139" y="32"/>
                    </a:lnTo>
                    <a:lnTo>
                      <a:pt x="130" y="32"/>
                    </a:lnTo>
                    <a:lnTo>
                      <a:pt x="121" y="34"/>
                    </a:lnTo>
                    <a:lnTo>
                      <a:pt x="118" y="38"/>
                    </a:lnTo>
                    <a:lnTo>
                      <a:pt x="0" y="47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022" name="Freeform 1259"/>
            <p:cNvSpPr>
              <a:spLocks/>
            </p:cNvSpPr>
            <p:nvPr/>
          </p:nvSpPr>
          <p:spPr bwMode="auto">
            <a:xfrm>
              <a:off x="3098" y="1008"/>
              <a:ext cx="1206" cy="766"/>
            </a:xfrm>
            <a:custGeom>
              <a:avLst/>
              <a:gdLst>
                <a:gd name="T0" fmla="*/ 1206 w 1206"/>
                <a:gd name="T1" fmla="*/ 74 h 766"/>
                <a:gd name="T2" fmla="*/ 1183 w 1206"/>
                <a:gd name="T3" fmla="*/ 34 h 766"/>
                <a:gd name="T4" fmla="*/ 1103 w 1206"/>
                <a:gd name="T5" fmla="*/ 18 h 766"/>
                <a:gd name="T6" fmla="*/ 1027 w 1206"/>
                <a:gd name="T7" fmla="*/ 24 h 766"/>
                <a:gd name="T8" fmla="*/ 960 w 1206"/>
                <a:gd name="T9" fmla="*/ 56 h 766"/>
                <a:gd name="T10" fmla="*/ 926 w 1206"/>
                <a:gd name="T11" fmla="*/ 46 h 766"/>
                <a:gd name="T12" fmla="*/ 828 w 1206"/>
                <a:gd name="T13" fmla="*/ 72 h 766"/>
                <a:gd name="T14" fmla="*/ 808 w 1206"/>
                <a:gd name="T15" fmla="*/ 97 h 766"/>
                <a:gd name="T16" fmla="*/ 788 w 1206"/>
                <a:gd name="T17" fmla="*/ 159 h 766"/>
                <a:gd name="T18" fmla="*/ 817 w 1206"/>
                <a:gd name="T19" fmla="*/ 197 h 766"/>
                <a:gd name="T20" fmla="*/ 781 w 1206"/>
                <a:gd name="T21" fmla="*/ 151 h 766"/>
                <a:gd name="T22" fmla="*/ 719 w 1206"/>
                <a:gd name="T23" fmla="*/ 147 h 766"/>
                <a:gd name="T24" fmla="*/ 692 w 1206"/>
                <a:gd name="T25" fmla="*/ 171 h 766"/>
                <a:gd name="T26" fmla="*/ 661 w 1206"/>
                <a:gd name="T27" fmla="*/ 151 h 766"/>
                <a:gd name="T28" fmla="*/ 679 w 1206"/>
                <a:gd name="T29" fmla="*/ 205 h 766"/>
                <a:gd name="T30" fmla="*/ 734 w 1206"/>
                <a:gd name="T31" fmla="*/ 256 h 766"/>
                <a:gd name="T32" fmla="*/ 661 w 1206"/>
                <a:gd name="T33" fmla="*/ 232 h 766"/>
                <a:gd name="T34" fmla="*/ 625 w 1206"/>
                <a:gd name="T35" fmla="*/ 276 h 766"/>
                <a:gd name="T36" fmla="*/ 636 w 1206"/>
                <a:gd name="T37" fmla="*/ 258 h 766"/>
                <a:gd name="T38" fmla="*/ 627 w 1206"/>
                <a:gd name="T39" fmla="*/ 163 h 766"/>
                <a:gd name="T40" fmla="*/ 576 w 1206"/>
                <a:gd name="T41" fmla="*/ 139 h 766"/>
                <a:gd name="T42" fmla="*/ 567 w 1206"/>
                <a:gd name="T43" fmla="*/ 236 h 766"/>
                <a:gd name="T44" fmla="*/ 511 w 1206"/>
                <a:gd name="T45" fmla="*/ 201 h 766"/>
                <a:gd name="T46" fmla="*/ 455 w 1206"/>
                <a:gd name="T47" fmla="*/ 234 h 766"/>
                <a:gd name="T48" fmla="*/ 390 w 1206"/>
                <a:gd name="T49" fmla="*/ 229 h 766"/>
                <a:gd name="T50" fmla="*/ 364 w 1206"/>
                <a:gd name="T51" fmla="*/ 221 h 766"/>
                <a:gd name="T52" fmla="*/ 301 w 1206"/>
                <a:gd name="T53" fmla="*/ 244 h 766"/>
                <a:gd name="T54" fmla="*/ 274 w 1206"/>
                <a:gd name="T55" fmla="*/ 246 h 766"/>
                <a:gd name="T56" fmla="*/ 234 w 1206"/>
                <a:gd name="T57" fmla="*/ 260 h 766"/>
                <a:gd name="T58" fmla="*/ 189 w 1206"/>
                <a:gd name="T59" fmla="*/ 308 h 766"/>
                <a:gd name="T60" fmla="*/ 147 w 1206"/>
                <a:gd name="T61" fmla="*/ 330 h 766"/>
                <a:gd name="T62" fmla="*/ 71 w 1206"/>
                <a:gd name="T63" fmla="*/ 250 h 766"/>
                <a:gd name="T64" fmla="*/ 192 w 1206"/>
                <a:gd name="T65" fmla="*/ 248 h 766"/>
                <a:gd name="T66" fmla="*/ 107 w 1206"/>
                <a:gd name="T67" fmla="*/ 207 h 766"/>
                <a:gd name="T68" fmla="*/ 44 w 1206"/>
                <a:gd name="T69" fmla="*/ 197 h 766"/>
                <a:gd name="T70" fmla="*/ 38 w 1206"/>
                <a:gd name="T71" fmla="*/ 242 h 766"/>
                <a:gd name="T72" fmla="*/ 55 w 1206"/>
                <a:gd name="T73" fmla="*/ 324 h 766"/>
                <a:gd name="T74" fmla="*/ 17 w 1206"/>
                <a:gd name="T75" fmla="*/ 387 h 766"/>
                <a:gd name="T76" fmla="*/ 15 w 1206"/>
                <a:gd name="T77" fmla="*/ 417 h 766"/>
                <a:gd name="T78" fmla="*/ 8 w 1206"/>
                <a:gd name="T79" fmla="*/ 460 h 766"/>
                <a:gd name="T80" fmla="*/ 51 w 1206"/>
                <a:gd name="T81" fmla="*/ 496 h 766"/>
                <a:gd name="T82" fmla="*/ 55 w 1206"/>
                <a:gd name="T83" fmla="*/ 540 h 766"/>
                <a:gd name="T84" fmla="*/ 84 w 1206"/>
                <a:gd name="T85" fmla="*/ 571 h 766"/>
                <a:gd name="T86" fmla="*/ 133 w 1206"/>
                <a:gd name="T87" fmla="*/ 595 h 766"/>
                <a:gd name="T88" fmla="*/ 165 w 1206"/>
                <a:gd name="T89" fmla="*/ 619 h 766"/>
                <a:gd name="T90" fmla="*/ 169 w 1206"/>
                <a:gd name="T91" fmla="*/ 661 h 766"/>
                <a:gd name="T92" fmla="*/ 147 w 1206"/>
                <a:gd name="T93" fmla="*/ 702 h 766"/>
                <a:gd name="T94" fmla="*/ 212 w 1206"/>
                <a:gd name="T95" fmla="*/ 720 h 766"/>
                <a:gd name="T96" fmla="*/ 265 w 1206"/>
                <a:gd name="T97" fmla="*/ 738 h 766"/>
                <a:gd name="T98" fmla="*/ 294 w 1206"/>
                <a:gd name="T99" fmla="*/ 748 h 766"/>
                <a:gd name="T100" fmla="*/ 288 w 1206"/>
                <a:gd name="T101" fmla="*/ 673 h 766"/>
                <a:gd name="T102" fmla="*/ 288 w 1206"/>
                <a:gd name="T103" fmla="*/ 645 h 766"/>
                <a:gd name="T104" fmla="*/ 285 w 1206"/>
                <a:gd name="T105" fmla="*/ 599 h 766"/>
                <a:gd name="T106" fmla="*/ 314 w 1206"/>
                <a:gd name="T107" fmla="*/ 577 h 766"/>
                <a:gd name="T108" fmla="*/ 366 w 1206"/>
                <a:gd name="T109" fmla="*/ 569 h 766"/>
                <a:gd name="T110" fmla="*/ 401 w 1206"/>
                <a:gd name="T111" fmla="*/ 583 h 766"/>
                <a:gd name="T112" fmla="*/ 460 w 1206"/>
                <a:gd name="T113" fmla="*/ 593 h 766"/>
                <a:gd name="T114" fmla="*/ 464 w 1206"/>
                <a:gd name="T115" fmla="*/ 522 h 766"/>
                <a:gd name="T116" fmla="*/ 582 w 1206"/>
                <a:gd name="T117" fmla="*/ 522 h 766"/>
                <a:gd name="T118" fmla="*/ 688 w 1206"/>
                <a:gd name="T119" fmla="*/ 520 h 766"/>
                <a:gd name="T120" fmla="*/ 779 w 1206"/>
                <a:gd name="T121" fmla="*/ 615 h 766"/>
                <a:gd name="T122" fmla="*/ 882 w 1206"/>
                <a:gd name="T123" fmla="*/ 597 h 766"/>
                <a:gd name="T124" fmla="*/ 978 w 1206"/>
                <a:gd name="T125" fmla="*/ 581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6" h="766">
                  <a:moveTo>
                    <a:pt x="1105" y="129"/>
                  </a:moveTo>
                  <a:lnTo>
                    <a:pt x="1105" y="129"/>
                  </a:lnTo>
                  <a:lnTo>
                    <a:pt x="1078" y="131"/>
                  </a:lnTo>
                  <a:lnTo>
                    <a:pt x="1090" y="129"/>
                  </a:lnTo>
                  <a:lnTo>
                    <a:pt x="1096" y="129"/>
                  </a:lnTo>
                  <a:lnTo>
                    <a:pt x="1103" y="127"/>
                  </a:lnTo>
                  <a:lnTo>
                    <a:pt x="1103" y="123"/>
                  </a:lnTo>
                  <a:lnTo>
                    <a:pt x="1103" y="119"/>
                  </a:lnTo>
                  <a:lnTo>
                    <a:pt x="1110" y="117"/>
                  </a:lnTo>
                  <a:lnTo>
                    <a:pt x="1116" y="117"/>
                  </a:lnTo>
                  <a:lnTo>
                    <a:pt x="1125" y="113"/>
                  </a:lnTo>
                  <a:lnTo>
                    <a:pt x="1134" y="105"/>
                  </a:lnTo>
                  <a:lnTo>
                    <a:pt x="1139" y="97"/>
                  </a:lnTo>
                  <a:lnTo>
                    <a:pt x="1143" y="88"/>
                  </a:lnTo>
                  <a:lnTo>
                    <a:pt x="1175" y="82"/>
                  </a:lnTo>
                  <a:lnTo>
                    <a:pt x="1206" y="74"/>
                  </a:lnTo>
                  <a:lnTo>
                    <a:pt x="1204" y="68"/>
                  </a:lnTo>
                  <a:lnTo>
                    <a:pt x="1204" y="66"/>
                  </a:lnTo>
                  <a:lnTo>
                    <a:pt x="1204" y="64"/>
                  </a:lnTo>
                  <a:lnTo>
                    <a:pt x="1201" y="64"/>
                  </a:lnTo>
                  <a:lnTo>
                    <a:pt x="1195" y="58"/>
                  </a:lnTo>
                  <a:lnTo>
                    <a:pt x="1195" y="56"/>
                  </a:lnTo>
                  <a:lnTo>
                    <a:pt x="1201" y="58"/>
                  </a:lnTo>
                  <a:lnTo>
                    <a:pt x="1206" y="56"/>
                  </a:lnTo>
                  <a:lnTo>
                    <a:pt x="1206" y="50"/>
                  </a:lnTo>
                  <a:lnTo>
                    <a:pt x="1197" y="44"/>
                  </a:lnTo>
                  <a:lnTo>
                    <a:pt x="1197" y="40"/>
                  </a:lnTo>
                  <a:lnTo>
                    <a:pt x="1197" y="36"/>
                  </a:lnTo>
                  <a:lnTo>
                    <a:pt x="1192" y="36"/>
                  </a:lnTo>
                  <a:lnTo>
                    <a:pt x="1190" y="36"/>
                  </a:lnTo>
                  <a:lnTo>
                    <a:pt x="1186" y="36"/>
                  </a:lnTo>
                  <a:lnTo>
                    <a:pt x="1183" y="34"/>
                  </a:lnTo>
                  <a:lnTo>
                    <a:pt x="1179" y="28"/>
                  </a:lnTo>
                  <a:lnTo>
                    <a:pt x="1177" y="22"/>
                  </a:lnTo>
                  <a:lnTo>
                    <a:pt x="1172" y="20"/>
                  </a:lnTo>
                  <a:lnTo>
                    <a:pt x="1170" y="20"/>
                  </a:lnTo>
                  <a:lnTo>
                    <a:pt x="1163" y="22"/>
                  </a:lnTo>
                  <a:lnTo>
                    <a:pt x="1157" y="26"/>
                  </a:lnTo>
                  <a:lnTo>
                    <a:pt x="1154" y="22"/>
                  </a:lnTo>
                  <a:lnTo>
                    <a:pt x="1145" y="22"/>
                  </a:lnTo>
                  <a:lnTo>
                    <a:pt x="1137" y="24"/>
                  </a:lnTo>
                  <a:lnTo>
                    <a:pt x="1130" y="26"/>
                  </a:lnTo>
                  <a:lnTo>
                    <a:pt x="1125" y="30"/>
                  </a:lnTo>
                  <a:lnTo>
                    <a:pt x="1121" y="34"/>
                  </a:lnTo>
                  <a:lnTo>
                    <a:pt x="1116" y="34"/>
                  </a:lnTo>
                  <a:lnTo>
                    <a:pt x="1110" y="34"/>
                  </a:lnTo>
                  <a:lnTo>
                    <a:pt x="1116" y="22"/>
                  </a:lnTo>
                  <a:lnTo>
                    <a:pt x="1103" y="18"/>
                  </a:lnTo>
                  <a:lnTo>
                    <a:pt x="1090" y="18"/>
                  </a:lnTo>
                  <a:lnTo>
                    <a:pt x="1092" y="12"/>
                  </a:lnTo>
                  <a:lnTo>
                    <a:pt x="1096" y="8"/>
                  </a:lnTo>
                  <a:lnTo>
                    <a:pt x="1083" y="2"/>
                  </a:lnTo>
                  <a:lnTo>
                    <a:pt x="1076" y="0"/>
                  </a:lnTo>
                  <a:lnTo>
                    <a:pt x="1067" y="0"/>
                  </a:lnTo>
                  <a:lnTo>
                    <a:pt x="1065" y="6"/>
                  </a:lnTo>
                  <a:lnTo>
                    <a:pt x="1052" y="6"/>
                  </a:lnTo>
                  <a:lnTo>
                    <a:pt x="1047" y="8"/>
                  </a:lnTo>
                  <a:lnTo>
                    <a:pt x="1043" y="10"/>
                  </a:lnTo>
                  <a:lnTo>
                    <a:pt x="1034" y="16"/>
                  </a:lnTo>
                  <a:lnTo>
                    <a:pt x="1034" y="20"/>
                  </a:lnTo>
                  <a:lnTo>
                    <a:pt x="1029" y="20"/>
                  </a:lnTo>
                  <a:lnTo>
                    <a:pt x="1027" y="20"/>
                  </a:lnTo>
                  <a:lnTo>
                    <a:pt x="1027" y="22"/>
                  </a:lnTo>
                  <a:lnTo>
                    <a:pt x="1027" y="24"/>
                  </a:lnTo>
                  <a:lnTo>
                    <a:pt x="1027" y="28"/>
                  </a:lnTo>
                  <a:lnTo>
                    <a:pt x="1036" y="34"/>
                  </a:lnTo>
                  <a:lnTo>
                    <a:pt x="1018" y="32"/>
                  </a:lnTo>
                  <a:lnTo>
                    <a:pt x="1000" y="32"/>
                  </a:lnTo>
                  <a:lnTo>
                    <a:pt x="1002" y="36"/>
                  </a:lnTo>
                  <a:lnTo>
                    <a:pt x="1005" y="38"/>
                  </a:lnTo>
                  <a:lnTo>
                    <a:pt x="998" y="40"/>
                  </a:lnTo>
                  <a:lnTo>
                    <a:pt x="994" y="40"/>
                  </a:lnTo>
                  <a:lnTo>
                    <a:pt x="994" y="46"/>
                  </a:lnTo>
                  <a:lnTo>
                    <a:pt x="980" y="52"/>
                  </a:lnTo>
                  <a:lnTo>
                    <a:pt x="978" y="52"/>
                  </a:lnTo>
                  <a:lnTo>
                    <a:pt x="978" y="48"/>
                  </a:lnTo>
                  <a:lnTo>
                    <a:pt x="973" y="50"/>
                  </a:lnTo>
                  <a:lnTo>
                    <a:pt x="967" y="52"/>
                  </a:lnTo>
                  <a:lnTo>
                    <a:pt x="962" y="56"/>
                  </a:lnTo>
                  <a:lnTo>
                    <a:pt x="960" y="56"/>
                  </a:lnTo>
                  <a:lnTo>
                    <a:pt x="960" y="54"/>
                  </a:lnTo>
                  <a:lnTo>
                    <a:pt x="962" y="50"/>
                  </a:lnTo>
                  <a:lnTo>
                    <a:pt x="971" y="44"/>
                  </a:lnTo>
                  <a:lnTo>
                    <a:pt x="971" y="42"/>
                  </a:lnTo>
                  <a:lnTo>
                    <a:pt x="967" y="38"/>
                  </a:lnTo>
                  <a:lnTo>
                    <a:pt x="973" y="38"/>
                  </a:lnTo>
                  <a:lnTo>
                    <a:pt x="976" y="32"/>
                  </a:lnTo>
                  <a:lnTo>
                    <a:pt x="958" y="32"/>
                  </a:lnTo>
                  <a:lnTo>
                    <a:pt x="958" y="38"/>
                  </a:lnTo>
                  <a:lnTo>
                    <a:pt x="964" y="38"/>
                  </a:lnTo>
                  <a:lnTo>
                    <a:pt x="962" y="40"/>
                  </a:lnTo>
                  <a:lnTo>
                    <a:pt x="962" y="42"/>
                  </a:lnTo>
                  <a:lnTo>
                    <a:pt x="933" y="42"/>
                  </a:lnTo>
                  <a:lnTo>
                    <a:pt x="931" y="42"/>
                  </a:lnTo>
                  <a:lnTo>
                    <a:pt x="926" y="40"/>
                  </a:lnTo>
                  <a:lnTo>
                    <a:pt x="926" y="46"/>
                  </a:lnTo>
                  <a:lnTo>
                    <a:pt x="909" y="50"/>
                  </a:lnTo>
                  <a:lnTo>
                    <a:pt x="891" y="52"/>
                  </a:lnTo>
                  <a:lnTo>
                    <a:pt x="882" y="52"/>
                  </a:lnTo>
                  <a:lnTo>
                    <a:pt x="875" y="50"/>
                  </a:lnTo>
                  <a:lnTo>
                    <a:pt x="871" y="54"/>
                  </a:lnTo>
                  <a:lnTo>
                    <a:pt x="866" y="56"/>
                  </a:lnTo>
                  <a:lnTo>
                    <a:pt x="855" y="56"/>
                  </a:lnTo>
                  <a:lnTo>
                    <a:pt x="844" y="56"/>
                  </a:lnTo>
                  <a:lnTo>
                    <a:pt x="848" y="58"/>
                  </a:lnTo>
                  <a:lnTo>
                    <a:pt x="851" y="62"/>
                  </a:lnTo>
                  <a:lnTo>
                    <a:pt x="851" y="64"/>
                  </a:lnTo>
                  <a:lnTo>
                    <a:pt x="844" y="66"/>
                  </a:lnTo>
                  <a:lnTo>
                    <a:pt x="842" y="76"/>
                  </a:lnTo>
                  <a:lnTo>
                    <a:pt x="837" y="70"/>
                  </a:lnTo>
                  <a:lnTo>
                    <a:pt x="831" y="70"/>
                  </a:lnTo>
                  <a:lnTo>
                    <a:pt x="828" y="72"/>
                  </a:lnTo>
                  <a:lnTo>
                    <a:pt x="831" y="74"/>
                  </a:lnTo>
                  <a:lnTo>
                    <a:pt x="837" y="76"/>
                  </a:lnTo>
                  <a:lnTo>
                    <a:pt x="837" y="78"/>
                  </a:lnTo>
                  <a:lnTo>
                    <a:pt x="837" y="80"/>
                  </a:lnTo>
                  <a:lnTo>
                    <a:pt x="831" y="80"/>
                  </a:lnTo>
                  <a:lnTo>
                    <a:pt x="837" y="92"/>
                  </a:lnTo>
                  <a:lnTo>
                    <a:pt x="844" y="103"/>
                  </a:lnTo>
                  <a:lnTo>
                    <a:pt x="835" y="103"/>
                  </a:lnTo>
                  <a:lnTo>
                    <a:pt x="837" y="99"/>
                  </a:lnTo>
                  <a:lnTo>
                    <a:pt x="835" y="97"/>
                  </a:lnTo>
                  <a:lnTo>
                    <a:pt x="833" y="95"/>
                  </a:lnTo>
                  <a:lnTo>
                    <a:pt x="833" y="93"/>
                  </a:lnTo>
                  <a:lnTo>
                    <a:pt x="826" y="93"/>
                  </a:lnTo>
                  <a:lnTo>
                    <a:pt x="821" y="95"/>
                  </a:lnTo>
                  <a:lnTo>
                    <a:pt x="813" y="97"/>
                  </a:lnTo>
                  <a:lnTo>
                    <a:pt x="808" y="97"/>
                  </a:lnTo>
                  <a:lnTo>
                    <a:pt x="806" y="95"/>
                  </a:lnTo>
                  <a:lnTo>
                    <a:pt x="801" y="93"/>
                  </a:lnTo>
                  <a:lnTo>
                    <a:pt x="763" y="99"/>
                  </a:lnTo>
                  <a:lnTo>
                    <a:pt x="757" y="103"/>
                  </a:lnTo>
                  <a:lnTo>
                    <a:pt x="752" y="113"/>
                  </a:lnTo>
                  <a:lnTo>
                    <a:pt x="752" y="125"/>
                  </a:lnTo>
                  <a:lnTo>
                    <a:pt x="755" y="129"/>
                  </a:lnTo>
                  <a:lnTo>
                    <a:pt x="757" y="135"/>
                  </a:lnTo>
                  <a:lnTo>
                    <a:pt x="761" y="137"/>
                  </a:lnTo>
                  <a:lnTo>
                    <a:pt x="766" y="139"/>
                  </a:lnTo>
                  <a:lnTo>
                    <a:pt x="770" y="139"/>
                  </a:lnTo>
                  <a:lnTo>
                    <a:pt x="775" y="137"/>
                  </a:lnTo>
                  <a:lnTo>
                    <a:pt x="777" y="141"/>
                  </a:lnTo>
                  <a:lnTo>
                    <a:pt x="781" y="145"/>
                  </a:lnTo>
                  <a:lnTo>
                    <a:pt x="790" y="149"/>
                  </a:lnTo>
                  <a:lnTo>
                    <a:pt x="788" y="159"/>
                  </a:lnTo>
                  <a:lnTo>
                    <a:pt x="786" y="173"/>
                  </a:lnTo>
                  <a:lnTo>
                    <a:pt x="788" y="175"/>
                  </a:lnTo>
                  <a:lnTo>
                    <a:pt x="788" y="177"/>
                  </a:lnTo>
                  <a:lnTo>
                    <a:pt x="790" y="177"/>
                  </a:lnTo>
                  <a:lnTo>
                    <a:pt x="790" y="179"/>
                  </a:lnTo>
                  <a:lnTo>
                    <a:pt x="788" y="183"/>
                  </a:lnTo>
                  <a:lnTo>
                    <a:pt x="783" y="183"/>
                  </a:lnTo>
                  <a:lnTo>
                    <a:pt x="781" y="183"/>
                  </a:lnTo>
                  <a:lnTo>
                    <a:pt x="781" y="189"/>
                  </a:lnTo>
                  <a:lnTo>
                    <a:pt x="793" y="197"/>
                  </a:lnTo>
                  <a:lnTo>
                    <a:pt x="797" y="197"/>
                  </a:lnTo>
                  <a:lnTo>
                    <a:pt x="799" y="195"/>
                  </a:lnTo>
                  <a:lnTo>
                    <a:pt x="801" y="193"/>
                  </a:lnTo>
                  <a:lnTo>
                    <a:pt x="806" y="193"/>
                  </a:lnTo>
                  <a:lnTo>
                    <a:pt x="810" y="195"/>
                  </a:lnTo>
                  <a:lnTo>
                    <a:pt x="817" y="197"/>
                  </a:lnTo>
                  <a:lnTo>
                    <a:pt x="819" y="207"/>
                  </a:lnTo>
                  <a:lnTo>
                    <a:pt x="815" y="207"/>
                  </a:lnTo>
                  <a:lnTo>
                    <a:pt x="813" y="199"/>
                  </a:lnTo>
                  <a:lnTo>
                    <a:pt x="783" y="199"/>
                  </a:lnTo>
                  <a:lnTo>
                    <a:pt x="781" y="191"/>
                  </a:lnTo>
                  <a:lnTo>
                    <a:pt x="775" y="187"/>
                  </a:lnTo>
                  <a:lnTo>
                    <a:pt x="770" y="187"/>
                  </a:lnTo>
                  <a:lnTo>
                    <a:pt x="772" y="187"/>
                  </a:lnTo>
                  <a:lnTo>
                    <a:pt x="768" y="187"/>
                  </a:lnTo>
                  <a:lnTo>
                    <a:pt x="768" y="189"/>
                  </a:lnTo>
                  <a:lnTo>
                    <a:pt x="770" y="189"/>
                  </a:lnTo>
                  <a:lnTo>
                    <a:pt x="768" y="191"/>
                  </a:lnTo>
                  <a:lnTo>
                    <a:pt x="763" y="191"/>
                  </a:lnTo>
                  <a:lnTo>
                    <a:pt x="770" y="169"/>
                  </a:lnTo>
                  <a:lnTo>
                    <a:pt x="775" y="161"/>
                  </a:lnTo>
                  <a:lnTo>
                    <a:pt x="781" y="151"/>
                  </a:lnTo>
                  <a:lnTo>
                    <a:pt x="757" y="147"/>
                  </a:lnTo>
                  <a:lnTo>
                    <a:pt x="759" y="151"/>
                  </a:lnTo>
                  <a:lnTo>
                    <a:pt x="755" y="151"/>
                  </a:lnTo>
                  <a:lnTo>
                    <a:pt x="748" y="139"/>
                  </a:lnTo>
                  <a:lnTo>
                    <a:pt x="745" y="139"/>
                  </a:lnTo>
                  <a:lnTo>
                    <a:pt x="745" y="141"/>
                  </a:lnTo>
                  <a:lnTo>
                    <a:pt x="743" y="141"/>
                  </a:lnTo>
                  <a:lnTo>
                    <a:pt x="739" y="137"/>
                  </a:lnTo>
                  <a:lnTo>
                    <a:pt x="726" y="135"/>
                  </a:lnTo>
                  <a:lnTo>
                    <a:pt x="721" y="135"/>
                  </a:lnTo>
                  <a:lnTo>
                    <a:pt x="714" y="137"/>
                  </a:lnTo>
                  <a:lnTo>
                    <a:pt x="710" y="139"/>
                  </a:lnTo>
                  <a:lnTo>
                    <a:pt x="708" y="141"/>
                  </a:lnTo>
                  <a:lnTo>
                    <a:pt x="710" y="143"/>
                  </a:lnTo>
                  <a:lnTo>
                    <a:pt x="717" y="143"/>
                  </a:lnTo>
                  <a:lnTo>
                    <a:pt x="719" y="147"/>
                  </a:lnTo>
                  <a:lnTo>
                    <a:pt x="714" y="149"/>
                  </a:lnTo>
                  <a:lnTo>
                    <a:pt x="714" y="153"/>
                  </a:lnTo>
                  <a:lnTo>
                    <a:pt x="710" y="153"/>
                  </a:lnTo>
                  <a:lnTo>
                    <a:pt x="708" y="153"/>
                  </a:lnTo>
                  <a:lnTo>
                    <a:pt x="708" y="151"/>
                  </a:lnTo>
                  <a:lnTo>
                    <a:pt x="701" y="147"/>
                  </a:lnTo>
                  <a:lnTo>
                    <a:pt x="694" y="147"/>
                  </a:lnTo>
                  <a:lnTo>
                    <a:pt x="692" y="147"/>
                  </a:lnTo>
                  <a:lnTo>
                    <a:pt x="685" y="157"/>
                  </a:lnTo>
                  <a:lnTo>
                    <a:pt x="692" y="157"/>
                  </a:lnTo>
                  <a:lnTo>
                    <a:pt x="705" y="165"/>
                  </a:lnTo>
                  <a:lnTo>
                    <a:pt x="710" y="169"/>
                  </a:lnTo>
                  <a:lnTo>
                    <a:pt x="708" y="171"/>
                  </a:lnTo>
                  <a:lnTo>
                    <a:pt x="705" y="171"/>
                  </a:lnTo>
                  <a:lnTo>
                    <a:pt x="692" y="173"/>
                  </a:lnTo>
                  <a:lnTo>
                    <a:pt x="692" y="171"/>
                  </a:lnTo>
                  <a:lnTo>
                    <a:pt x="688" y="169"/>
                  </a:lnTo>
                  <a:lnTo>
                    <a:pt x="683" y="171"/>
                  </a:lnTo>
                  <a:lnTo>
                    <a:pt x="676" y="173"/>
                  </a:lnTo>
                  <a:lnTo>
                    <a:pt x="674" y="169"/>
                  </a:lnTo>
                  <a:lnTo>
                    <a:pt x="672" y="167"/>
                  </a:lnTo>
                  <a:lnTo>
                    <a:pt x="672" y="157"/>
                  </a:lnTo>
                  <a:lnTo>
                    <a:pt x="667" y="153"/>
                  </a:lnTo>
                  <a:lnTo>
                    <a:pt x="667" y="147"/>
                  </a:lnTo>
                  <a:lnTo>
                    <a:pt x="667" y="141"/>
                  </a:lnTo>
                  <a:lnTo>
                    <a:pt x="670" y="135"/>
                  </a:lnTo>
                  <a:lnTo>
                    <a:pt x="670" y="127"/>
                  </a:lnTo>
                  <a:lnTo>
                    <a:pt x="661" y="123"/>
                  </a:lnTo>
                  <a:lnTo>
                    <a:pt x="663" y="133"/>
                  </a:lnTo>
                  <a:lnTo>
                    <a:pt x="663" y="141"/>
                  </a:lnTo>
                  <a:lnTo>
                    <a:pt x="663" y="147"/>
                  </a:lnTo>
                  <a:lnTo>
                    <a:pt x="661" y="151"/>
                  </a:lnTo>
                  <a:lnTo>
                    <a:pt x="656" y="153"/>
                  </a:lnTo>
                  <a:lnTo>
                    <a:pt x="652" y="157"/>
                  </a:lnTo>
                  <a:lnTo>
                    <a:pt x="650" y="161"/>
                  </a:lnTo>
                  <a:lnTo>
                    <a:pt x="650" y="167"/>
                  </a:lnTo>
                  <a:lnTo>
                    <a:pt x="647" y="169"/>
                  </a:lnTo>
                  <a:lnTo>
                    <a:pt x="645" y="171"/>
                  </a:lnTo>
                  <a:lnTo>
                    <a:pt x="656" y="181"/>
                  </a:lnTo>
                  <a:lnTo>
                    <a:pt x="656" y="187"/>
                  </a:lnTo>
                  <a:lnTo>
                    <a:pt x="654" y="189"/>
                  </a:lnTo>
                  <a:lnTo>
                    <a:pt x="652" y="193"/>
                  </a:lnTo>
                  <a:lnTo>
                    <a:pt x="652" y="203"/>
                  </a:lnTo>
                  <a:lnTo>
                    <a:pt x="656" y="213"/>
                  </a:lnTo>
                  <a:lnTo>
                    <a:pt x="663" y="211"/>
                  </a:lnTo>
                  <a:lnTo>
                    <a:pt x="672" y="211"/>
                  </a:lnTo>
                  <a:lnTo>
                    <a:pt x="676" y="207"/>
                  </a:lnTo>
                  <a:lnTo>
                    <a:pt x="679" y="205"/>
                  </a:lnTo>
                  <a:lnTo>
                    <a:pt x="683" y="207"/>
                  </a:lnTo>
                  <a:lnTo>
                    <a:pt x="688" y="209"/>
                  </a:lnTo>
                  <a:lnTo>
                    <a:pt x="690" y="209"/>
                  </a:lnTo>
                  <a:lnTo>
                    <a:pt x="690" y="207"/>
                  </a:lnTo>
                  <a:lnTo>
                    <a:pt x="692" y="207"/>
                  </a:lnTo>
                  <a:lnTo>
                    <a:pt x="696" y="207"/>
                  </a:lnTo>
                  <a:lnTo>
                    <a:pt x="701" y="209"/>
                  </a:lnTo>
                  <a:lnTo>
                    <a:pt x="708" y="217"/>
                  </a:lnTo>
                  <a:lnTo>
                    <a:pt x="717" y="230"/>
                  </a:lnTo>
                  <a:lnTo>
                    <a:pt x="708" y="236"/>
                  </a:lnTo>
                  <a:lnTo>
                    <a:pt x="708" y="240"/>
                  </a:lnTo>
                  <a:lnTo>
                    <a:pt x="708" y="244"/>
                  </a:lnTo>
                  <a:lnTo>
                    <a:pt x="710" y="246"/>
                  </a:lnTo>
                  <a:lnTo>
                    <a:pt x="712" y="248"/>
                  </a:lnTo>
                  <a:lnTo>
                    <a:pt x="732" y="252"/>
                  </a:lnTo>
                  <a:lnTo>
                    <a:pt x="734" y="256"/>
                  </a:lnTo>
                  <a:lnTo>
                    <a:pt x="721" y="254"/>
                  </a:lnTo>
                  <a:lnTo>
                    <a:pt x="710" y="252"/>
                  </a:lnTo>
                  <a:lnTo>
                    <a:pt x="710" y="258"/>
                  </a:lnTo>
                  <a:lnTo>
                    <a:pt x="705" y="256"/>
                  </a:lnTo>
                  <a:lnTo>
                    <a:pt x="705" y="254"/>
                  </a:lnTo>
                  <a:lnTo>
                    <a:pt x="699" y="252"/>
                  </a:lnTo>
                  <a:lnTo>
                    <a:pt x="701" y="238"/>
                  </a:lnTo>
                  <a:lnTo>
                    <a:pt x="699" y="230"/>
                  </a:lnTo>
                  <a:lnTo>
                    <a:pt x="696" y="223"/>
                  </a:lnTo>
                  <a:lnTo>
                    <a:pt x="692" y="213"/>
                  </a:lnTo>
                  <a:lnTo>
                    <a:pt x="674" y="217"/>
                  </a:lnTo>
                  <a:lnTo>
                    <a:pt x="665" y="221"/>
                  </a:lnTo>
                  <a:lnTo>
                    <a:pt x="661" y="225"/>
                  </a:lnTo>
                  <a:lnTo>
                    <a:pt x="661" y="227"/>
                  </a:lnTo>
                  <a:lnTo>
                    <a:pt x="661" y="230"/>
                  </a:lnTo>
                  <a:lnTo>
                    <a:pt x="661" y="232"/>
                  </a:lnTo>
                  <a:lnTo>
                    <a:pt x="663" y="230"/>
                  </a:lnTo>
                  <a:lnTo>
                    <a:pt x="663" y="232"/>
                  </a:lnTo>
                  <a:lnTo>
                    <a:pt x="663" y="236"/>
                  </a:lnTo>
                  <a:lnTo>
                    <a:pt x="663" y="238"/>
                  </a:lnTo>
                  <a:lnTo>
                    <a:pt x="658" y="254"/>
                  </a:lnTo>
                  <a:lnTo>
                    <a:pt x="656" y="258"/>
                  </a:lnTo>
                  <a:lnTo>
                    <a:pt x="654" y="262"/>
                  </a:lnTo>
                  <a:lnTo>
                    <a:pt x="645" y="266"/>
                  </a:lnTo>
                  <a:lnTo>
                    <a:pt x="629" y="270"/>
                  </a:lnTo>
                  <a:lnTo>
                    <a:pt x="634" y="274"/>
                  </a:lnTo>
                  <a:lnTo>
                    <a:pt x="636" y="274"/>
                  </a:lnTo>
                  <a:lnTo>
                    <a:pt x="638" y="282"/>
                  </a:lnTo>
                  <a:lnTo>
                    <a:pt x="638" y="288"/>
                  </a:lnTo>
                  <a:lnTo>
                    <a:pt x="636" y="288"/>
                  </a:lnTo>
                  <a:lnTo>
                    <a:pt x="632" y="288"/>
                  </a:lnTo>
                  <a:lnTo>
                    <a:pt x="625" y="276"/>
                  </a:lnTo>
                  <a:lnTo>
                    <a:pt x="620" y="276"/>
                  </a:lnTo>
                  <a:lnTo>
                    <a:pt x="616" y="276"/>
                  </a:lnTo>
                  <a:lnTo>
                    <a:pt x="609" y="276"/>
                  </a:lnTo>
                  <a:lnTo>
                    <a:pt x="605" y="276"/>
                  </a:lnTo>
                  <a:lnTo>
                    <a:pt x="600" y="276"/>
                  </a:lnTo>
                  <a:lnTo>
                    <a:pt x="596" y="272"/>
                  </a:lnTo>
                  <a:lnTo>
                    <a:pt x="589" y="268"/>
                  </a:lnTo>
                  <a:lnTo>
                    <a:pt x="614" y="268"/>
                  </a:lnTo>
                  <a:lnTo>
                    <a:pt x="618" y="264"/>
                  </a:lnTo>
                  <a:lnTo>
                    <a:pt x="623" y="260"/>
                  </a:lnTo>
                  <a:lnTo>
                    <a:pt x="627" y="260"/>
                  </a:lnTo>
                  <a:lnTo>
                    <a:pt x="629" y="262"/>
                  </a:lnTo>
                  <a:lnTo>
                    <a:pt x="629" y="264"/>
                  </a:lnTo>
                  <a:lnTo>
                    <a:pt x="634" y="262"/>
                  </a:lnTo>
                  <a:lnTo>
                    <a:pt x="636" y="262"/>
                  </a:lnTo>
                  <a:lnTo>
                    <a:pt x="636" y="258"/>
                  </a:lnTo>
                  <a:lnTo>
                    <a:pt x="634" y="256"/>
                  </a:lnTo>
                  <a:lnTo>
                    <a:pt x="645" y="248"/>
                  </a:lnTo>
                  <a:lnTo>
                    <a:pt x="645" y="227"/>
                  </a:lnTo>
                  <a:lnTo>
                    <a:pt x="643" y="225"/>
                  </a:lnTo>
                  <a:lnTo>
                    <a:pt x="638" y="221"/>
                  </a:lnTo>
                  <a:lnTo>
                    <a:pt x="634" y="217"/>
                  </a:lnTo>
                  <a:lnTo>
                    <a:pt x="632" y="215"/>
                  </a:lnTo>
                  <a:lnTo>
                    <a:pt x="632" y="205"/>
                  </a:lnTo>
                  <a:lnTo>
                    <a:pt x="634" y="199"/>
                  </a:lnTo>
                  <a:lnTo>
                    <a:pt x="638" y="191"/>
                  </a:lnTo>
                  <a:lnTo>
                    <a:pt x="638" y="183"/>
                  </a:lnTo>
                  <a:lnTo>
                    <a:pt x="634" y="179"/>
                  </a:lnTo>
                  <a:lnTo>
                    <a:pt x="627" y="173"/>
                  </a:lnTo>
                  <a:lnTo>
                    <a:pt x="627" y="169"/>
                  </a:lnTo>
                  <a:lnTo>
                    <a:pt x="625" y="167"/>
                  </a:lnTo>
                  <a:lnTo>
                    <a:pt x="627" y="163"/>
                  </a:lnTo>
                  <a:lnTo>
                    <a:pt x="627" y="159"/>
                  </a:lnTo>
                  <a:lnTo>
                    <a:pt x="632" y="155"/>
                  </a:lnTo>
                  <a:lnTo>
                    <a:pt x="634" y="153"/>
                  </a:lnTo>
                  <a:lnTo>
                    <a:pt x="636" y="135"/>
                  </a:lnTo>
                  <a:lnTo>
                    <a:pt x="636" y="127"/>
                  </a:lnTo>
                  <a:lnTo>
                    <a:pt x="634" y="121"/>
                  </a:lnTo>
                  <a:lnTo>
                    <a:pt x="632" y="119"/>
                  </a:lnTo>
                  <a:lnTo>
                    <a:pt x="627" y="117"/>
                  </a:lnTo>
                  <a:lnTo>
                    <a:pt x="614" y="115"/>
                  </a:lnTo>
                  <a:lnTo>
                    <a:pt x="600" y="115"/>
                  </a:lnTo>
                  <a:lnTo>
                    <a:pt x="591" y="119"/>
                  </a:lnTo>
                  <a:lnTo>
                    <a:pt x="589" y="121"/>
                  </a:lnTo>
                  <a:lnTo>
                    <a:pt x="587" y="127"/>
                  </a:lnTo>
                  <a:lnTo>
                    <a:pt x="582" y="135"/>
                  </a:lnTo>
                  <a:lnTo>
                    <a:pt x="580" y="135"/>
                  </a:lnTo>
                  <a:lnTo>
                    <a:pt x="576" y="139"/>
                  </a:lnTo>
                  <a:lnTo>
                    <a:pt x="574" y="145"/>
                  </a:lnTo>
                  <a:lnTo>
                    <a:pt x="569" y="151"/>
                  </a:lnTo>
                  <a:lnTo>
                    <a:pt x="567" y="155"/>
                  </a:lnTo>
                  <a:lnTo>
                    <a:pt x="563" y="155"/>
                  </a:lnTo>
                  <a:lnTo>
                    <a:pt x="558" y="157"/>
                  </a:lnTo>
                  <a:lnTo>
                    <a:pt x="560" y="171"/>
                  </a:lnTo>
                  <a:lnTo>
                    <a:pt x="563" y="181"/>
                  </a:lnTo>
                  <a:lnTo>
                    <a:pt x="563" y="185"/>
                  </a:lnTo>
                  <a:lnTo>
                    <a:pt x="556" y="187"/>
                  </a:lnTo>
                  <a:lnTo>
                    <a:pt x="556" y="193"/>
                  </a:lnTo>
                  <a:lnTo>
                    <a:pt x="556" y="199"/>
                  </a:lnTo>
                  <a:lnTo>
                    <a:pt x="569" y="201"/>
                  </a:lnTo>
                  <a:lnTo>
                    <a:pt x="569" y="221"/>
                  </a:lnTo>
                  <a:lnTo>
                    <a:pt x="576" y="219"/>
                  </a:lnTo>
                  <a:lnTo>
                    <a:pt x="571" y="229"/>
                  </a:lnTo>
                  <a:lnTo>
                    <a:pt x="567" y="236"/>
                  </a:lnTo>
                  <a:lnTo>
                    <a:pt x="549" y="217"/>
                  </a:lnTo>
                  <a:lnTo>
                    <a:pt x="545" y="217"/>
                  </a:lnTo>
                  <a:lnTo>
                    <a:pt x="540" y="217"/>
                  </a:lnTo>
                  <a:lnTo>
                    <a:pt x="538" y="215"/>
                  </a:lnTo>
                  <a:lnTo>
                    <a:pt x="540" y="213"/>
                  </a:lnTo>
                  <a:lnTo>
                    <a:pt x="540" y="211"/>
                  </a:lnTo>
                  <a:lnTo>
                    <a:pt x="536" y="211"/>
                  </a:lnTo>
                  <a:lnTo>
                    <a:pt x="531" y="211"/>
                  </a:lnTo>
                  <a:lnTo>
                    <a:pt x="527" y="207"/>
                  </a:lnTo>
                  <a:lnTo>
                    <a:pt x="527" y="213"/>
                  </a:lnTo>
                  <a:lnTo>
                    <a:pt x="525" y="215"/>
                  </a:lnTo>
                  <a:lnTo>
                    <a:pt x="522" y="215"/>
                  </a:lnTo>
                  <a:lnTo>
                    <a:pt x="522" y="213"/>
                  </a:lnTo>
                  <a:lnTo>
                    <a:pt x="522" y="209"/>
                  </a:lnTo>
                  <a:lnTo>
                    <a:pt x="525" y="203"/>
                  </a:lnTo>
                  <a:lnTo>
                    <a:pt x="511" y="201"/>
                  </a:lnTo>
                  <a:lnTo>
                    <a:pt x="498" y="201"/>
                  </a:lnTo>
                  <a:lnTo>
                    <a:pt x="495" y="199"/>
                  </a:lnTo>
                  <a:lnTo>
                    <a:pt x="491" y="197"/>
                  </a:lnTo>
                  <a:lnTo>
                    <a:pt x="489" y="199"/>
                  </a:lnTo>
                  <a:lnTo>
                    <a:pt x="489" y="203"/>
                  </a:lnTo>
                  <a:lnTo>
                    <a:pt x="466" y="201"/>
                  </a:lnTo>
                  <a:lnTo>
                    <a:pt x="466" y="203"/>
                  </a:lnTo>
                  <a:lnTo>
                    <a:pt x="464" y="205"/>
                  </a:lnTo>
                  <a:lnTo>
                    <a:pt x="469" y="213"/>
                  </a:lnTo>
                  <a:lnTo>
                    <a:pt x="469" y="225"/>
                  </a:lnTo>
                  <a:lnTo>
                    <a:pt x="464" y="227"/>
                  </a:lnTo>
                  <a:lnTo>
                    <a:pt x="462" y="225"/>
                  </a:lnTo>
                  <a:lnTo>
                    <a:pt x="460" y="223"/>
                  </a:lnTo>
                  <a:lnTo>
                    <a:pt x="455" y="225"/>
                  </a:lnTo>
                  <a:lnTo>
                    <a:pt x="455" y="230"/>
                  </a:lnTo>
                  <a:lnTo>
                    <a:pt x="455" y="234"/>
                  </a:lnTo>
                  <a:lnTo>
                    <a:pt x="446" y="227"/>
                  </a:lnTo>
                  <a:lnTo>
                    <a:pt x="444" y="221"/>
                  </a:lnTo>
                  <a:lnTo>
                    <a:pt x="444" y="219"/>
                  </a:lnTo>
                  <a:lnTo>
                    <a:pt x="449" y="219"/>
                  </a:lnTo>
                  <a:lnTo>
                    <a:pt x="428" y="223"/>
                  </a:lnTo>
                  <a:lnTo>
                    <a:pt x="426" y="223"/>
                  </a:lnTo>
                  <a:lnTo>
                    <a:pt x="426" y="221"/>
                  </a:lnTo>
                  <a:lnTo>
                    <a:pt x="424" y="223"/>
                  </a:lnTo>
                  <a:lnTo>
                    <a:pt x="426" y="225"/>
                  </a:lnTo>
                  <a:lnTo>
                    <a:pt x="426" y="227"/>
                  </a:lnTo>
                  <a:lnTo>
                    <a:pt x="419" y="227"/>
                  </a:lnTo>
                  <a:lnTo>
                    <a:pt x="415" y="225"/>
                  </a:lnTo>
                  <a:lnTo>
                    <a:pt x="408" y="223"/>
                  </a:lnTo>
                  <a:lnTo>
                    <a:pt x="404" y="223"/>
                  </a:lnTo>
                  <a:lnTo>
                    <a:pt x="395" y="227"/>
                  </a:lnTo>
                  <a:lnTo>
                    <a:pt x="390" y="229"/>
                  </a:lnTo>
                  <a:lnTo>
                    <a:pt x="390" y="234"/>
                  </a:lnTo>
                  <a:lnTo>
                    <a:pt x="388" y="234"/>
                  </a:lnTo>
                  <a:lnTo>
                    <a:pt x="386" y="232"/>
                  </a:lnTo>
                  <a:lnTo>
                    <a:pt x="384" y="229"/>
                  </a:lnTo>
                  <a:lnTo>
                    <a:pt x="382" y="230"/>
                  </a:lnTo>
                  <a:lnTo>
                    <a:pt x="379" y="232"/>
                  </a:lnTo>
                  <a:lnTo>
                    <a:pt x="373" y="232"/>
                  </a:lnTo>
                  <a:lnTo>
                    <a:pt x="364" y="232"/>
                  </a:lnTo>
                  <a:lnTo>
                    <a:pt x="364" y="229"/>
                  </a:lnTo>
                  <a:lnTo>
                    <a:pt x="373" y="229"/>
                  </a:lnTo>
                  <a:lnTo>
                    <a:pt x="375" y="229"/>
                  </a:lnTo>
                  <a:lnTo>
                    <a:pt x="373" y="227"/>
                  </a:lnTo>
                  <a:lnTo>
                    <a:pt x="370" y="227"/>
                  </a:lnTo>
                  <a:lnTo>
                    <a:pt x="370" y="225"/>
                  </a:lnTo>
                  <a:lnTo>
                    <a:pt x="370" y="223"/>
                  </a:lnTo>
                  <a:lnTo>
                    <a:pt x="364" y="221"/>
                  </a:lnTo>
                  <a:lnTo>
                    <a:pt x="366" y="219"/>
                  </a:lnTo>
                  <a:lnTo>
                    <a:pt x="366" y="217"/>
                  </a:lnTo>
                  <a:lnTo>
                    <a:pt x="359" y="219"/>
                  </a:lnTo>
                  <a:lnTo>
                    <a:pt x="355" y="221"/>
                  </a:lnTo>
                  <a:lnTo>
                    <a:pt x="352" y="223"/>
                  </a:lnTo>
                  <a:lnTo>
                    <a:pt x="352" y="229"/>
                  </a:lnTo>
                  <a:lnTo>
                    <a:pt x="348" y="227"/>
                  </a:lnTo>
                  <a:lnTo>
                    <a:pt x="346" y="227"/>
                  </a:lnTo>
                  <a:lnTo>
                    <a:pt x="341" y="225"/>
                  </a:lnTo>
                  <a:lnTo>
                    <a:pt x="339" y="229"/>
                  </a:lnTo>
                  <a:lnTo>
                    <a:pt x="330" y="229"/>
                  </a:lnTo>
                  <a:lnTo>
                    <a:pt x="319" y="234"/>
                  </a:lnTo>
                  <a:lnTo>
                    <a:pt x="308" y="240"/>
                  </a:lnTo>
                  <a:lnTo>
                    <a:pt x="303" y="240"/>
                  </a:lnTo>
                  <a:lnTo>
                    <a:pt x="301" y="240"/>
                  </a:lnTo>
                  <a:lnTo>
                    <a:pt x="301" y="244"/>
                  </a:lnTo>
                  <a:lnTo>
                    <a:pt x="294" y="246"/>
                  </a:lnTo>
                  <a:lnTo>
                    <a:pt x="290" y="246"/>
                  </a:lnTo>
                  <a:lnTo>
                    <a:pt x="285" y="266"/>
                  </a:lnTo>
                  <a:lnTo>
                    <a:pt x="283" y="266"/>
                  </a:lnTo>
                  <a:lnTo>
                    <a:pt x="283" y="264"/>
                  </a:lnTo>
                  <a:lnTo>
                    <a:pt x="281" y="264"/>
                  </a:lnTo>
                  <a:lnTo>
                    <a:pt x="276" y="270"/>
                  </a:lnTo>
                  <a:lnTo>
                    <a:pt x="268" y="272"/>
                  </a:lnTo>
                  <a:lnTo>
                    <a:pt x="259" y="272"/>
                  </a:lnTo>
                  <a:lnTo>
                    <a:pt x="254" y="264"/>
                  </a:lnTo>
                  <a:lnTo>
                    <a:pt x="254" y="258"/>
                  </a:lnTo>
                  <a:lnTo>
                    <a:pt x="252" y="254"/>
                  </a:lnTo>
                  <a:lnTo>
                    <a:pt x="254" y="252"/>
                  </a:lnTo>
                  <a:lnTo>
                    <a:pt x="256" y="248"/>
                  </a:lnTo>
                  <a:lnTo>
                    <a:pt x="268" y="246"/>
                  </a:lnTo>
                  <a:lnTo>
                    <a:pt x="274" y="246"/>
                  </a:lnTo>
                  <a:lnTo>
                    <a:pt x="268" y="234"/>
                  </a:lnTo>
                  <a:lnTo>
                    <a:pt x="261" y="227"/>
                  </a:lnTo>
                  <a:lnTo>
                    <a:pt x="256" y="223"/>
                  </a:lnTo>
                  <a:lnTo>
                    <a:pt x="252" y="223"/>
                  </a:lnTo>
                  <a:lnTo>
                    <a:pt x="245" y="223"/>
                  </a:lnTo>
                  <a:lnTo>
                    <a:pt x="230" y="219"/>
                  </a:lnTo>
                  <a:lnTo>
                    <a:pt x="236" y="225"/>
                  </a:lnTo>
                  <a:lnTo>
                    <a:pt x="238" y="232"/>
                  </a:lnTo>
                  <a:lnTo>
                    <a:pt x="238" y="236"/>
                  </a:lnTo>
                  <a:lnTo>
                    <a:pt x="232" y="248"/>
                  </a:lnTo>
                  <a:lnTo>
                    <a:pt x="230" y="250"/>
                  </a:lnTo>
                  <a:lnTo>
                    <a:pt x="227" y="250"/>
                  </a:lnTo>
                  <a:lnTo>
                    <a:pt x="230" y="252"/>
                  </a:lnTo>
                  <a:lnTo>
                    <a:pt x="232" y="254"/>
                  </a:lnTo>
                  <a:lnTo>
                    <a:pt x="234" y="254"/>
                  </a:lnTo>
                  <a:lnTo>
                    <a:pt x="234" y="260"/>
                  </a:lnTo>
                  <a:lnTo>
                    <a:pt x="230" y="270"/>
                  </a:lnTo>
                  <a:lnTo>
                    <a:pt x="225" y="276"/>
                  </a:lnTo>
                  <a:lnTo>
                    <a:pt x="225" y="278"/>
                  </a:lnTo>
                  <a:lnTo>
                    <a:pt x="225" y="280"/>
                  </a:lnTo>
                  <a:lnTo>
                    <a:pt x="223" y="282"/>
                  </a:lnTo>
                  <a:lnTo>
                    <a:pt x="221" y="278"/>
                  </a:lnTo>
                  <a:lnTo>
                    <a:pt x="216" y="272"/>
                  </a:lnTo>
                  <a:lnTo>
                    <a:pt x="214" y="272"/>
                  </a:lnTo>
                  <a:lnTo>
                    <a:pt x="209" y="272"/>
                  </a:lnTo>
                  <a:lnTo>
                    <a:pt x="207" y="270"/>
                  </a:lnTo>
                  <a:lnTo>
                    <a:pt x="203" y="270"/>
                  </a:lnTo>
                  <a:lnTo>
                    <a:pt x="178" y="286"/>
                  </a:lnTo>
                  <a:lnTo>
                    <a:pt x="178" y="292"/>
                  </a:lnTo>
                  <a:lnTo>
                    <a:pt x="180" y="298"/>
                  </a:lnTo>
                  <a:lnTo>
                    <a:pt x="187" y="304"/>
                  </a:lnTo>
                  <a:lnTo>
                    <a:pt x="189" y="308"/>
                  </a:lnTo>
                  <a:lnTo>
                    <a:pt x="189" y="310"/>
                  </a:lnTo>
                  <a:lnTo>
                    <a:pt x="185" y="310"/>
                  </a:lnTo>
                  <a:lnTo>
                    <a:pt x="176" y="308"/>
                  </a:lnTo>
                  <a:lnTo>
                    <a:pt x="165" y="302"/>
                  </a:lnTo>
                  <a:lnTo>
                    <a:pt x="145" y="292"/>
                  </a:lnTo>
                  <a:lnTo>
                    <a:pt x="145" y="304"/>
                  </a:lnTo>
                  <a:lnTo>
                    <a:pt x="145" y="310"/>
                  </a:lnTo>
                  <a:lnTo>
                    <a:pt x="149" y="314"/>
                  </a:lnTo>
                  <a:lnTo>
                    <a:pt x="154" y="314"/>
                  </a:lnTo>
                  <a:lnTo>
                    <a:pt x="156" y="314"/>
                  </a:lnTo>
                  <a:lnTo>
                    <a:pt x="156" y="320"/>
                  </a:lnTo>
                  <a:lnTo>
                    <a:pt x="156" y="326"/>
                  </a:lnTo>
                  <a:lnTo>
                    <a:pt x="154" y="328"/>
                  </a:lnTo>
                  <a:lnTo>
                    <a:pt x="151" y="330"/>
                  </a:lnTo>
                  <a:lnTo>
                    <a:pt x="149" y="330"/>
                  </a:lnTo>
                  <a:lnTo>
                    <a:pt x="147" y="330"/>
                  </a:lnTo>
                  <a:lnTo>
                    <a:pt x="147" y="328"/>
                  </a:lnTo>
                  <a:lnTo>
                    <a:pt x="131" y="326"/>
                  </a:lnTo>
                  <a:lnTo>
                    <a:pt x="129" y="326"/>
                  </a:lnTo>
                  <a:lnTo>
                    <a:pt x="129" y="318"/>
                  </a:lnTo>
                  <a:lnTo>
                    <a:pt x="125" y="318"/>
                  </a:lnTo>
                  <a:lnTo>
                    <a:pt x="120" y="318"/>
                  </a:lnTo>
                  <a:lnTo>
                    <a:pt x="116" y="302"/>
                  </a:lnTo>
                  <a:lnTo>
                    <a:pt x="113" y="284"/>
                  </a:lnTo>
                  <a:lnTo>
                    <a:pt x="102" y="280"/>
                  </a:lnTo>
                  <a:lnTo>
                    <a:pt x="89" y="276"/>
                  </a:lnTo>
                  <a:lnTo>
                    <a:pt x="89" y="270"/>
                  </a:lnTo>
                  <a:lnTo>
                    <a:pt x="87" y="270"/>
                  </a:lnTo>
                  <a:lnTo>
                    <a:pt x="82" y="270"/>
                  </a:lnTo>
                  <a:lnTo>
                    <a:pt x="82" y="266"/>
                  </a:lnTo>
                  <a:lnTo>
                    <a:pt x="80" y="262"/>
                  </a:lnTo>
                  <a:lnTo>
                    <a:pt x="71" y="250"/>
                  </a:lnTo>
                  <a:lnTo>
                    <a:pt x="89" y="260"/>
                  </a:lnTo>
                  <a:lnTo>
                    <a:pt x="91" y="258"/>
                  </a:lnTo>
                  <a:lnTo>
                    <a:pt x="98" y="262"/>
                  </a:lnTo>
                  <a:lnTo>
                    <a:pt x="100" y="268"/>
                  </a:lnTo>
                  <a:lnTo>
                    <a:pt x="102" y="264"/>
                  </a:lnTo>
                  <a:lnTo>
                    <a:pt x="104" y="262"/>
                  </a:lnTo>
                  <a:lnTo>
                    <a:pt x="107" y="262"/>
                  </a:lnTo>
                  <a:lnTo>
                    <a:pt x="107" y="268"/>
                  </a:lnTo>
                  <a:lnTo>
                    <a:pt x="136" y="274"/>
                  </a:lnTo>
                  <a:lnTo>
                    <a:pt x="151" y="278"/>
                  </a:lnTo>
                  <a:lnTo>
                    <a:pt x="165" y="278"/>
                  </a:lnTo>
                  <a:lnTo>
                    <a:pt x="178" y="270"/>
                  </a:lnTo>
                  <a:lnTo>
                    <a:pt x="185" y="266"/>
                  </a:lnTo>
                  <a:lnTo>
                    <a:pt x="189" y="260"/>
                  </a:lnTo>
                  <a:lnTo>
                    <a:pt x="194" y="254"/>
                  </a:lnTo>
                  <a:lnTo>
                    <a:pt x="192" y="248"/>
                  </a:lnTo>
                  <a:lnTo>
                    <a:pt x="192" y="244"/>
                  </a:lnTo>
                  <a:lnTo>
                    <a:pt x="187" y="244"/>
                  </a:lnTo>
                  <a:lnTo>
                    <a:pt x="187" y="240"/>
                  </a:lnTo>
                  <a:lnTo>
                    <a:pt x="178" y="238"/>
                  </a:lnTo>
                  <a:lnTo>
                    <a:pt x="171" y="234"/>
                  </a:lnTo>
                  <a:lnTo>
                    <a:pt x="171" y="230"/>
                  </a:lnTo>
                  <a:lnTo>
                    <a:pt x="169" y="230"/>
                  </a:lnTo>
                  <a:lnTo>
                    <a:pt x="165" y="230"/>
                  </a:lnTo>
                  <a:lnTo>
                    <a:pt x="165" y="227"/>
                  </a:lnTo>
                  <a:lnTo>
                    <a:pt x="147" y="219"/>
                  </a:lnTo>
                  <a:lnTo>
                    <a:pt x="131" y="213"/>
                  </a:lnTo>
                  <a:lnTo>
                    <a:pt x="125" y="213"/>
                  </a:lnTo>
                  <a:lnTo>
                    <a:pt x="120" y="213"/>
                  </a:lnTo>
                  <a:lnTo>
                    <a:pt x="116" y="207"/>
                  </a:lnTo>
                  <a:lnTo>
                    <a:pt x="111" y="207"/>
                  </a:lnTo>
                  <a:lnTo>
                    <a:pt x="107" y="207"/>
                  </a:lnTo>
                  <a:lnTo>
                    <a:pt x="104" y="203"/>
                  </a:lnTo>
                  <a:lnTo>
                    <a:pt x="95" y="201"/>
                  </a:lnTo>
                  <a:lnTo>
                    <a:pt x="89" y="199"/>
                  </a:lnTo>
                  <a:lnTo>
                    <a:pt x="73" y="199"/>
                  </a:lnTo>
                  <a:lnTo>
                    <a:pt x="73" y="195"/>
                  </a:lnTo>
                  <a:lnTo>
                    <a:pt x="80" y="195"/>
                  </a:lnTo>
                  <a:lnTo>
                    <a:pt x="80" y="193"/>
                  </a:lnTo>
                  <a:lnTo>
                    <a:pt x="71" y="189"/>
                  </a:lnTo>
                  <a:lnTo>
                    <a:pt x="69" y="189"/>
                  </a:lnTo>
                  <a:lnTo>
                    <a:pt x="62" y="191"/>
                  </a:lnTo>
                  <a:lnTo>
                    <a:pt x="55" y="189"/>
                  </a:lnTo>
                  <a:lnTo>
                    <a:pt x="53" y="191"/>
                  </a:lnTo>
                  <a:lnTo>
                    <a:pt x="51" y="193"/>
                  </a:lnTo>
                  <a:lnTo>
                    <a:pt x="49" y="195"/>
                  </a:lnTo>
                  <a:lnTo>
                    <a:pt x="46" y="197"/>
                  </a:lnTo>
                  <a:lnTo>
                    <a:pt x="44" y="197"/>
                  </a:lnTo>
                  <a:lnTo>
                    <a:pt x="44" y="199"/>
                  </a:lnTo>
                  <a:lnTo>
                    <a:pt x="44" y="205"/>
                  </a:lnTo>
                  <a:lnTo>
                    <a:pt x="42" y="209"/>
                  </a:lnTo>
                  <a:lnTo>
                    <a:pt x="42" y="211"/>
                  </a:lnTo>
                  <a:lnTo>
                    <a:pt x="40" y="209"/>
                  </a:lnTo>
                  <a:lnTo>
                    <a:pt x="40" y="207"/>
                  </a:lnTo>
                  <a:lnTo>
                    <a:pt x="38" y="205"/>
                  </a:lnTo>
                  <a:lnTo>
                    <a:pt x="33" y="209"/>
                  </a:lnTo>
                  <a:lnTo>
                    <a:pt x="33" y="217"/>
                  </a:lnTo>
                  <a:lnTo>
                    <a:pt x="33" y="221"/>
                  </a:lnTo>
                  <a:lnTo>
                    <a:pt x="33" y="225"/>
                  </a:lnTo>
                  <a:lnTo>
                    <a:pt x="38" y="227"/>
                  </a:lnTo>
                  <a:lnTo>
                    <a:pt x="40" y="230"/>
                  </a:lnTo>
                  <a:lnTo>
                    <a:pt x="42" y="232"/>
                  </a:lnTo>
                  <a:lnTo>
                    <a:pt x="42" y="236"/>
                  </a:lnTo>
                  <a:lnTo>
                    <a:pt x="38" y="242"/>
                  </a:lnTo>
                  <a:lnTo>
                    <a:pt x="33" y="248"/>
                  </a:lnTo>
                  <a:lnTo>
                    <a:pt x="42" y="272"/>
                  </a:lnTo>
                  <a:lnTo>
                    <a:pt x="42" y="276"/>
                  </a:lnTo>
                  <a:lnTo>
                    <a:pt x="42" y="280"/>
                  </a:lnTo>
                  <a:lnTo>
                    <a:pt x="42" y="284"/>
                  </a:lnTo>
                  <a:lnTo>
                    <a:pt x="44" y="286"/>
                  </a:lnTo>
                  <a:lnTo>
                    <a:pt x="42" y="290"/>
                  </a:lnTo>
                  <a:lnTo>
                    <a:pt x="42" y="294"/>
                  </a:lnTo>
                  <a:lnTo>
                    <a:pt x="44" y="302"/>
                  </a:lnTo>
                  <a:lnTo>
                    <a:pt x="44" y="304"/>
                  </a:lnTo>
                  <a:lnTo>
                    <a:pt x="49" y="310"/>
                  </a:lnTo>
                  <a:lnTo>
                    <a:pt x="51" y="312"/>
                  </a:lnTo>
                  <a:lnTo>
                    <a:pt x="53" y="316"/>
                  </a:lnTo>
                  <a:lnTo>
                    <a:pt x="53" y="320"/>
                  </a:lnTo>
                  <a:lnTo>
                    <a:pt x="55" y="322"/>
                  </a:lnTo>
                  <a:lnTo>
                    <a:pt x="55" y="324"/>
                  </a:lnTo>
                  <a:lnTo>
                    <a:pt x="51" y="328"/>
                  </a:lnTo>
                  <a:lnTo>
                    <a:pt x="51" y="332"/>
                  </a:lnTo>
                  <a:lnTo>
                    <a:pt x="51" y="335"/>
                  </a:lnTo>
                  <a:lnTo>
                    <a:pt x="51" y="337"/>
                  </a:lnTo>
                  <a:lnTo>
                    <a:pt x="53" y="339"/>
                  </a:lnTo>
                  <a:lnTo>
                    <a:pt x="57" y="341"/>
                  </a:lnTo>
                  <a:lnTo>
                    <a:pt x="60" y="343"/>
                  </a:lnTo>
                  <a:lnTo>
                    <a:pt x="62" y="345"/>
                  </a:lnTo>
                  <a:lnTo>
                    <a:pt x="62" y="349"/>
                  </a:lnTo>
                  <a:lnTo>
                    <a:pt x="64" y="353"/>
                  </a:lnTo>
                  <a:lnTo>
                    <a:pt x="55" y="359"/>
                  </a:lnTo>
                  <a:lnTo>
                    <a:pt x="40" y="369"/>
                  </a:lnTo>
                  <a:lnTo>
                    <a:pt x="15" y="383"/>
                  </a:lnTo>
                  <a:lnTo>
                    <a:pt x="4" y="391"/>
                  </a:lnTo>
                  <a:lnTo>
                    <a:pt x="6" y="391"/>
                  </a:lnTo>
                  <a:lnTo>
                    <a:pt x="17" y="387"/>
                  </a:lnTo>
                  <a:lnTo>
                    <a:pt x="17" y="389"/>
                  </a:lnTo>
                  <a:lnTo>
                    <a:pt x="17" y="391"/>
                  </a:lnTo>
                  <a:lnTo>
                    <a:pt x="15" y="393"/>
                  </a:lnTo>
                  <a:lnTo>
                    <a:pt x="22" y="399"/>
                  </a:lnTo>
                  <a:lnTo>
                    <a:pt x="28" y="403"/>
                  </a:lnTo>
                  <a:lnTo>
                    <a:pt x="33" y="401"/>
                  </a:lnTo>
                  <a:lnTo>
                    <a:pt x="38" y="401"/>
                  </a:lnTo>
                  <a:lnTo>
                    <a:pt x="42" y="407"/>
                  </a:lnTo>
                  <a:lnTo>
                    <a:pt x="46" y="407"/>
                  </a:lnTo>
                  <a:lnTo>
                    <a:pt x="49" y="407"/>
                  </a:lnTo>
                  <a:lnTo>
                    <a:pt x="33" y="409"/>
                  </a:lnTo>
                  <a:lnTo>
                    <a:pt x="31" y="413"/>
                  </a:lnTo>
                  <a:lnTo>
                    <a:pt x="22" y="411"/>
                  </a:lnTo>
                  <a:lnTo>
                    <a:pt x="15" y="411"/>
                  </a:lnTo>
                  <a:lnTo>
                    <a:pt x="15" y="415"/>
                  </a:lnTo>
                  <a:lnTo>
                    <a:pt x="15" y="417"/>
                  </a:lnTo>
                  <a:lnTo>
                    <a:pt x="17" y="421"/>
                  </a:lnTo>
                  <a:lnTo>
                    <a:pt x="15" y="425"/>
                  </a:lnTo>
                  <a:lnTo>
                    <a:pt x="11" y="429"/>
                  </a:lnTo>
                  <a:lnTo>
                    <a:pt x="13" y="440"/>
                  </a:lnTo>
                  <a:lnTo>
                    <a:pt x="11" y="442"/>
                  </a:lnTo>
                  <a:lnTo>
                    <a:pt x="8" y="446"/>
                  </a:lnTo>
                  <a:lnTo>
                    <a:pt x="8" y="444"/>
                  </a:lnTo>
                  <a:lnTo>
                    <a:pt x="6" y="446"/>
                  </a:lnTo>
                  <a:lnTo>
                    <a:pt x="2" y="448"/>
                  </a:lnTo>
                  <a:lnTo>
                    <a:pt x="2" y="450"/>
                  </a:lnTo>
                  <a:lnTo>
                    <a:pt x="0" y="452"/>
                  </a:lnTo>
                  <a:lnTo>
                    <a:pt x="0" y="456"/>
                  </a:lnTo>
                  <a:lnTo>
                    <a:pt x="2" y="460"/>
                  </a:lnTo>
                  <a:lnTo>
                    <a:pt x="2" y="462"/>
                  </a:lnTo>
                  <a:lnTo>
                    <a:pt x="6" y="462"/>
                  </a:lnTo>
                  <a:lnTo>
                    <a:pt x="8" y="460"/>
                  </a:lnTo>
                  <a:lnTo>
                    <a:pt x="11" y="470"/>
                  </a:lnTo>
                  <a:lnTo>
                    <a:pt x="11" y="472"/>
                  </a:lnTo>
                  <a:lnTo>
                    <a:pt x="13" y="472"/>
                  </a:lnTo>
                  <a:lnTo>
                    <a:pt x="15" y="474"/>
                  </a:lnTo>
                  <a:lnTo>
                    <a:pt x="20" y="478"/>
                  </a:lnTo>
                  <a:lnTo>
                    <a:pt x="22" y="484"/>
                  </a:lnTo>
                  <a:lnTo>
                    <a:pt x="22" y="486"/>
                  </a:lnTo>
                  <a:lnTo>
                    <a:pt x="24" y="488"/>
                  </a:lnTo>
                  <a:lnTo>
                    <a:pt x="26" y="488"/>
                  </a:lnTo>
                  <a:lnTo>
                    <a:pt x="31" y="486"/>
                  </a:lnTo>
                  <a:lnTo>
                    <a:pt x="38" y="488"/>
                  </a:lnTo>
                  <a:lnTo>
                    <a:pt x="44" y="490"/>
                  </a:lnTo>
                  <a:lnTo>
                    <a:pt x="46" y="492"/>
                  </a:lnTo>
                  <a:lnTo>
                    <a:pt x="46" y="494"/>
                  </a:lnTo>
                  <a:lnTo>
                    <a:pt x="49" y="496"/>
                  </a:lnTo>
                  <a:lnTo>
                    <a:pt x="51" y="496"/>
                  </a:lnTo>
                  <a:lnTo>
                    <a:pt x="51" y="498"/>
                  </a:lnTo>
                  <a:lnTo>
                    <a:pt x="53" y="504"/>
                  </a:lnTo>
                  <a:lnTo>
                    <a:pt x="55" y="510"/>
                  </a:lnTo>
                  <a:lnTo>
                    <a:pt x="53" y="516"/>
                  </a:lnTo>
                  <a:lnTo>
                    <a:pt x="55" y="518"/>
                  </a:lnTo>
                  <a:lnTo>
                    <a:pt x="55" y="520"/>
                  </a:lnTo>
                  <a:lnTo>
                    <a:pt x="62" y="522"/>
                  </a:lnTo>
                  <a:lnTo>
                    <a:pt x="64" y="526"/>
                  </a:lnTo>
                  <a:lnTo>
                    <a:pt x="66" y="532"/>
                  </a:lnTo>
                  <a:lnTo>
                    <a:pt x="66" y="534"/>
                  </a:lnTo>
                  <a:lnTo>
                    <a:pt x="64" y="536"/>
                  </a:lnTo>
                  <a:lnTo>
                    <a:pt x="62" y="536"/>
                  </a:lnTo>
                  <a:lnTo>
                    <a:pt x="60" y="536"/>
                  </a:lnTo>
                  <a:lnTo>
                    <a:pt x="57" y="534"/>
                  </a:lnTo>
                  <a:lnTo>
                    <a:pt x="55" y="538"/>
                  </a:lnTo>
                  <a:lnTo>
                    <a:pt x="55" y="540"/>
                  </a:lnTo>
                  <a:lnTo>
                    <a:pt x="57" y="542"/>
                  </a:lnTo>
                  <a:lnTo>
                    <a:pt x="60" y="542"/>
                  </a:lnTo>
                  <a:lnTo>
                    <a:pt x="62" y="544"/>
                  </a:lnTo>
                  <a:lnTo>
                    <a:pt x="62" y="560"/>
                  </a:lnTo>
                  <a:lnTo>
                    <a:pt x="64" y="562"/>
                  </a:lnTo>
                  <a:lnTo>
                    <a:pt x="66" y="564"/>
                  </a:lnTo>
                  <a:lnTo>
                    <a:pt x="69" y="560"/>
                  </a:lnTo>
                  <a:lnTo>
                    <a:pt x="71" y="558"/>
                  </a:lnTo>
                  <a:lnTo>
                    <a:pt x="73" y="558"/>
                  </a:lnTo>
                  <a:lnTo>
                    <a:pt x="75" y="560"/>
                  </a:lnTo>
                  <a:lnTo>
                    <a:pt x="80" y="560"/>
                  </a:lnTo>
                  <a:lnTo>
                    <a:pt x="82" y="560"/>
                  </a:lnTo>
                  <a:lnTo>
                    <a:pt x="82" y="562"/>
                  </a:lnTo>
                  <a:lnTo>
                    <a:pt x="84" y="566"/>
                  </a:lnTo>
                  <a:lnTo>
                    <a:pt x="84" y="568"/>
                  </a:lnTo>
                  <a:lnTo>
                    <a:pt x="84" y="571"/>
                  </a:lnTo>
                  <a:lnTo>
                    <a:pt x="87" y="573"/>
                  </a:lnTo>
                  <a:lnTo>
                    <a:pt x="89" y="575"/>
                  </a:lnTo>
                  <a:lnTo>
                    <a:pt x="89" y="577"/>
                  </a:lnTo>
                  <a:lnTo>
                    <a:pt x="91" y="579"/>
                  </a:lnTo>
                  <a:lnTo>
                    <a:pt x="95" y="579"/>
                  </a:lnTo>
                  <a:lnTo>
                    <a:pt x="100" y="579"/>
                  </a:lnTo>
                  <a:lnTo>
                    <a:pt x="107" y="581"/>
                  </a:lnTo>
                  <a:lnTo>
                    <a:pt x="111" y="581"/>
                  </a:lnTo>
                  <a:lnTo>
                    <a:pt x="113" y="581"/>
                  </a:lnTo>
                  <a:lnTo>
                    <a:pt x="113" y="583"/>
                  </a:lnTo>
                  <a:lnTo>
                    <a:pt x="116" y="587"/>
                  </a:lnTo>
                  <a:lnTo>
                    <a:pt x="120" y="589"/>
                  </a:lnTo>
                  <a:lnTo>
                    <a:pt x="122" y="589"/>
                  </a:lnTo>
                  <a:lnTo>
                    <a:pt x="125" y="593"/>
                  </a:lnTo>
                  <a:lnTo>
                    <a:pt x="125" y="597"/>
                  </a:lnTo>
                  <a:lnTo>
                    <a:pt x="133" y="595"/>
                  </a:lnTo>
                  <a:lnTo>
                    <a:pt x="138" y="593"/>
                  </a:lnTo>
                  <a:lnTo>
                    <a:pt x="142" y="593"/>
                  </a:lnTo>
                  <a:lnTo>
                    <a:pt x="145" y="593"/>
                  </a:lnTo>
                  <a:lnTo>
                    <a:pt x="147" y="597"/>
                  </a:lnTo>
                  <a:lnTo>
                    <a:pt x="149" y="597"/>
                  </a:lnTo>
                  <a:lnTo>
                    <a:pt x="154" y="599"/>
                  </a:lnTo>
                  <a:lnTo>
                    <a:pt x="156" y="601"/>
                  </a:lnTo>
                  <a:lnTo>
                    <a:pt x="165" y="605"/>
                  </a:lnTo>
                  <a:lnTo>
                    <a:pt x="167" y="607"/>
                  </a:lnTo>
                  <a:lnTo>
                    <a:pt x="165" y="609"/>
                  </a:lnTo>
                  <a:lnTo>
                    <a:pt x="165" y="611"/>
                  </a:lnTo>
                  <a:lnTo>
                    <a:pt x="169" y="613"/>
                  </a:lnTo>
                  <a:lnTo>
                    <a:pt x="167" y="615"/>
                  </a:lnTo>
                  <a:lnTo>
                    <a:pt x="165" y="617"/>
                  </a:lnTo>
                  <a:lnTo>
                    <a:pt x="163" y="619"/>
                  </a:lnTo>
                  <a:lnTo>
                    <a:pt x="165" y="619"/>
                  </a:lnTo>
                  <a:lnTo>
                    <a:pt x="167" y="621"/>
                  </a:lnTo>
                  <a:lnTo>
                    <a:pt x="167" y="625"/>
                  </a:lnTo>
                  <a:lnTo>
                    <a:pt x="167" y="627"/>
                  </a:lnTo>
                  <a:lnTo>
                    <a:pt x="167" y="629"/>
                  </a:lnTo>
                  <a:lnTo>
                    <a:pt x="169" y="631"/>
                  </a:lnTo>
                  <a:lnTo>
                    <a:pt x="167" y="633"/>
                  </a:lnTo>
                  <a:lnTo>
                    <a:pt x="169" y="639"/>
                  </a:lnTo>
                  <a:lnTo>
                    <a:pt x="171" y="643"/>
                  </a:lnTo>
                  <a:lnTo>
                    <a:pt x="171" y="645"/>
                  </a:lnTo>
                  <a:lnTo>
                    <a:pt x="169" y="647"/>
                  </a:lnTo>
                  <a:lnTo>
                    <a:pt x="165" y="647"/>
                  </a:lnTo>
                  <a:lnTo>
                    <a:pt x="158" y="647"/>
                  </a:lnTo>
                  <a:lnTo>
                    <a:pt x="156" y="653"/>
                  </a:lnTo>
                  <a:lnTo>
                    <a:pt x="154" y="661"/>
                  </a:lnTo>
                  <a:lnTo>
                    <a:pt x="169" y="657"/>
                  </a:lnTo>
                  <a:lnTo>
                    <a:pt x="169" y="661"/>
                  </a:lnTo>
                  <a:lnTo>
                    <a:pt x="154" y="667"/>
                  </a:lnTo>
                  <a:lnTo>
                    <a:pt x="154" y="673"/>
                  </a:lnTo>
                  <a:lnTo>
                    <a:pt x="149" y="673"/>
                  </a:lnTo>
                  <a:lnTo>
                    <a:pt x="142" y="673"/>
                  </a:lnTo>
                  <a:lnTo>
                    <a:pt x="142" y="676"/>
                  </a:lnTo>
                  <a:lnTo>
                    <a:pt x="151" y="678"/>
                  </a:lnTo>
                  <a:lnTo>
                    <a:pt x="149" y="682"/>
                  </a:lnTo>
                  <a:lnTo>
                    <a:pt x="149" y="684"/>
                  </a:lnTo>
                  <a:lnTo>
                    <a:pt x="145" y="684"/>
                  </a:lnTo>
                  <a:lnTo>
                    <a:pt x="145" y="690"/>
                  </a:lnTo>
                  <a:lnTo>
                    <a:pt x="129" y="692"/>
                  </a:lnTo>
                  <a:lnTo>
                    <a:pt x="133" y="694"/>
                  </a:lnTo>
                  <a:lnTo>
                    <a:pt x="142" y="696"/>
                  </a:lnTo>
                  <a:lnTo>
                    <a:pt x="142" y="700"/>
                  </a:lnTo>
                  <a:lnTo>
                    <a:pt x="142" y="702"/>
                  </a:lnTo>
                  <a:lnTo>
                    <a:pt x="147" y="702"/>
                  </a:lnTo>
                  <a:lnTo>
                    <a:pt x="149" y="702"/>
                  </a:lnTo>
                  <a:lnTo>
                    <a:pt x="149" y="706"/>
                  </a:lnTo>
                  <a:lnTo>
                    <a:pt x="154" y="708"/>
                  </a:lnTo>
                  <a:lnTo>
                    <a:pt x="156" y="708"/>
                  </a:lnTo>
                  <a:lnTo>
                    <a:pt x="163" y="716"/>
                  </a:lnTo>
                  <a:lnTo>
                    <a:pt x="165" y="720"/>
                  </a:lnTo>
                  <a:lnTo>
                    <a:pt x="169" y="724"/>
                  </a:lnTo>
                  <a:lnTo>
                    <a:pt x="178" y="728"/>
                  </a:lnTo>
                  <a:lnTo>
                    <a:pt x="178" y="722"/>
                  </a:lnTo>
                  <a:lnTo>
                    <a:pt x="180" y="718"/>
                  </a:lnTo>
                  <a:lnTo>
                    <a:pt x="187" y="716"/>
                  </a:lnTo>
                  <a:lnTo>
                    <a:pt x="189" y="716"/>
                  </a:lnTo>
                  <a:lnTo>
                    <a:pt x="192" y="716"/>
                  </a:lnTo>
                  <a:lnTo>
                    <a:pt x="194" y="718"/>
                  </a:lnTo>
                  <a:lnTo>
                    <a:pt x="201" y="720"/>
                  </a:lnTo>
                  <a:lnTo>
                    <a:pt x="212" y="720"/>
                  </a:lnTo>
                  <a:lnTo>
                    <a:pt x="216" y="720"/>
                  </a:lnTo>
                  <a:lnTo>
                    <a:pt x="218" y="724"/>
                  </a:lnTo>
                  <a:lnTo>
                    <a:pt x="223" y="728"/>
                  </a:lnTo>
                  <a:lnTo>
                    <a:pt x="227" y="730"/>
                  </a:lnTo>
                  <a:lnTo>
                    <a:pt x="230" y="730"/>
                  </a:lnTo>
                  <a:lnTo>
                    <a:pt x="236" y="730"/>
                  </a:lnTo>
                  <a:lnTo>
                    <a:pt x="238" y="728"/>
                  </a:lnTo>
                  <a:lnTo>
                    <a:pt x="241" y="730"/>
                  </a:lnTo>
                  <a:lnTo>
                    <a:pt x="243" y="730"/>
                  </a:lnTo>
                  <a:lnTo>
                    <a:pt x="247" y="728"/>
                  </a:lnTo>
                  <a:lnTo>
                    <a:pt x="250" y="728"/>
                  </a:lnTo>
                  <a:lnTo>
                    <a:pt x="254" y="730"/>
                  </a:lnTo>
                  <a:lnTo>
                    <a:pt x="256" y="732"/>
                  </a:lnTo>
                  <a:lnTo>
                    <a:pt x="259" y="734"/>
                  </a:lnTo>
                  <a:lnTo>
                    <a:pt x="261" y="736"/>
                  </a:lnTo>
                  <a:lnTo>
                    <a:pt x="265" y="738"/>
                  </a:lnTo>
                  <a:lnTo>
                    <a:pt x="265" y="740"/>
                  </a:lnTo>
                  <a:lnTo>
                    <a:pt x="265" y="742"/>
                  </a:lnTo>
                  <a:lnTo>
                    <a:pt x="265" y="744"/>
                  </a:lnTo>
                  <a:lnTo>
                    <a:pt x="270" y="744"/>
                  </a:lnTo>
                  <a:lnTo>
                    <a:pt x="272" y="744"/>
                  </a:lnTo>
                  <a:lnTo>
                    <a:pt x="274" y="744"/>
                  </a:lnTo>
                  <a:lnTo>
                    <a:pt x="276" y="750"/>
                  </a:lnTo>
                  <a:lnTo>
                    <a:pt x="283" y="754"/>
                  </a:lnTo>
                  <a:lnTo>
                    <a:pt x="288" y="758"/>
                  </a:lnTo>
                  <a:lnTo>
                    <a:pt x="290" y="760"/>
                  </a:lnTo>
                  <a:lnTo>
                    <a:pt x="292" y="764"/>
                  </a:lnTo>
                  <a:lnTo>
                    <a:pt x="294" y="766"/>
                  </a:lnTo>
                  <a:lnTo>
                    <a:pt x="301" y="760"/>
                  </a:lnTo>
                  <a:lnTo>
                    <a:pt x="303" y="756"/>
                  </a:lnTo>
                  <a:lnTo>
                    <a:pt x="299" y="752"/>
                  </a:lnTo>
                  <a:lnTo>
                    <a:pt x="294" y="748"/>
                  </a:lnTo>
                  <a:lnTo>
                    <a:pt x="292" y="742"/>
                  </a:lnTo>
                  <a:lnTo>
                    <a:pt x="285" y="738"/>
                  </a:lnTo>
                  <a:lnTo>
                    <a:pt x="283" y="734"/>
                  </a:lnTo>
                  <a:lnTo>
                    <a:pt x="283" y="730"/>
                  </a:lnTo>
                  <a:lnTo>
                    <a:pt x="285" y="722"/>
                  </a:lnTo>
                  <a:lnTo>
                    <a:pt x="281" y="722"/>
                  </a:lnTo>
                  <a:lnTo>
                    <a:pt x="281" y="720"/>
                  </a:lnTo>
                  <a:lnTo>
                    <a:pt x="281" y="716"/>
                  </a:lnTo>
                  <a:lnTo>
                    <a:pt x="283" y="712"/>
                  </a:lnTo>
                  <a:lnTo>
                    <a:pt x="283" y="710"/>
                  </a:lnTo>
                  <a:lnTo>
                    <a:pt x="281" y="710"/>
                  </a:lnTo>
                  <a:lnTo>
                    <a:pt x="279" y="710"/>
                  </a:lnTo>
                  <a:lnTo>
                    <a:pt x="270" y="710"/>
                  </a:lnTo>
                  <a:lnTo>
                    <a:pt x="281" y="676"/>
                  </a:lnTo>
                  <a:lnTo>
                    <a:pt x="285" y="676"/>
                  </a:lnTo>
                  <a:lnTo>
                    <a:pt x="288" y="673"/>
                  </a:lnTo>
                  <a:lnTo>
                    <a:pt x="290" y="675"/>
                  </a:lnTo>
                  <a:lnTo>
                    <a:pt x="294" y="678"/>
                  </a:lnTo>
                  <a:lnTo>
                    <a:pt x="292" y="678"/>
                  </a:lnTo>
                  <a:lnTo>
                    <a:pt x="294" y="680"/>
                  </a:lnTo>
                  <a:lnTo>
                    <a:pt x="297" y="676"/>
                  </a:lnTo>
                  <a:lnTo>
                    <a:pt x="299" y="676"/>
                  </a:lnTo>
                  <a:lnTo>
                    <a:pt x="297" y="675"/>
                  </a:lnTo>
                  <a:lnTo>
                    <a:pt x="301" y="673"/>
                  </a:lnTo>
                  <a:lnTo>
                    <a:pt x="301" y="669"/>
                  </a:lnTo>
                  <a:lnTo>
                    <a:pt x="299" y="667"/>
                  </a:lnTo>
                  <a:lnTo>
                    <a:pt x="297" y="663"/>
                  </a:lnTo>
                  <a:lnTo>
                    <a:pt x="297" y="661"/>
                  </a:lnTo>
                  <a:lnTo>
                    <a:pt x="299" y="657"/>
                  </a:lnTo>
                  <a:lnTo>
                    <a:pt x="297" y="655"/>
                  </a:lnTo>
                  <a:lnTo>
                    <a:pt x="292" y="643"/>
                  </a:lnTo>
                  <a:lnTo>
                    <a:pt x="288" y="645"/>
                  </a:lnTo>
                  <a:lnTo>
                    <a:pt x="285" y="645"/>
                  </a:lnTo>
                  <a:lnTo>
                    <a:pt x="283" y="645"/>
                  </a:lnTo>
                  <a:lnTo>
                    <a:pt x="285" y="639"/>
                  </a:lnTo>
                  <a:lnTo>
                    <a:pt x="283" y="635"/>
                  </a:lnTo>
                  <a:lnTo>
                    <a:pt x="281" y="633"/>
                  </a:lnTo>
                  <a:lnTo>
                    <a:pt x="276" y="631"/>
                  </a:lnTo>
                  <a:lnTo>
                    <a:pt x="276" y="629"/>
                  </a:lnTo>
                  <a:lnTo>
                    <a:pt x="276" y="627"/>
                  </a:lnTo>
                  <a:lnTo>
                    <a:pt x="283" y="619"/>
                  </a:lnTo>
                  <a:lnTo>
                    <a:pt x="285" y="617"/>
                  </a:lnTo>
                  <a:lnTo>
                    <a:pt x="285" y="615"/>
                  </a:lnTo>
                  <a:lnTo>
                    <a:pt x="283" y="611"/>
                  </a:lnTo>
                  <a:lnTo>
                    <a:pt x="281" y="611"/>
                  </a:lnTo>
                  <a:lnTo>
                    <a:pt x="285" y="607"/>
                  </a:lnTo>
                  <a:lnTo>
                    <a:pt x="285" y="603"/>
                  </a:lnTo>
                  <a:lnTo>
                    <a:pt x="285" y="599"/>
                  </a:lnTo>
                  <a:lnTo>
                    <a:pt x="288" y="599"/>
                  </a:lnTo>
                  <a:lnTo>
                    <a:pt x="290" y="597"/>
                  </a:lnTo>
                  <a:lnTo>
                    <a:pt x="292" y="597"/>
                  </a:lnTo>
                  <a:lnTo>
                    <a:pt x="294" y="591"/>
                  </a:lnTo>
                  <a:lnTo>
                    <a:pt x="297" y="591"/>
                  </a:lnTo>
                  <a:lnTo>
                    <a:pt x="299" y="591"/>
                  </a:lnTo>
                  <a:lnTo>
                    <a:pt x="303" y="601"/>
                  </a:lnTo>
                  <a:lnTo>
                    <a:pt x="312" y="597"/>
                  </a:lnTo>
                  <a:lnTo>
                    <a:pt x="310" y="593"/>
                  </a:lnTo>
                  <a:lnTo>
                    <a:pt x="308" y="591"/>
                  </a:lnTo>
                  <a:lnTo>
                    <a:pt x="306" y="589"/>
                  </a:lnTo>
                  <a:lnTo>
                    <a:pt x="308" y="583"/>
                  </a:lnTo>
                  <a:lnTo>
                    <a:pt x="308" y="581"/>
                  </a:lnTo>
                  <a:lnTo>
                    <a:pt x="310" y="581"/>
                  </a:lnTo>
                  <a:lnTo>
                    <a:pt x="312" y="579"/>
                  </a:lnTo>
                  <a:lnTo>
                    <a:pt x="314" y="577"/>
                  </a:lnTo>
                  <a:lnTo>
                    <a:pt x="314" y="575"/>
                  </a:lnTo>
                  <a:lnTo>
                    <a:pt x="317" y="575"/>
                  </a:lnTo>
                  <a:lnTo>
                    <a:pt x="323" y="577"/>
                  </a:lnTo>
                  <a:lnTo>
                    <a:pt x="328" y="577"/>
                  </a:lnTo>
                  <a:lnTo>
                    <a:pt x="339" y="566"/>
                  </a:lnTo>
                  <a:lnTo>
                    <a:pt x="337" y="564"/>
                  </a:lnTo>
                  <a:lnTo>
                    <a:pt x="335" y="564"/>
                  </a:lnTo>
                  <a:lnTo>
                    <a:pt x="348" y="560"/>
                  </a:lnTo>
                  <a:lnTo>
                    <a:pt x="348" y="564"/>
                  </a:lnTo>
                  <a:lnTo>
                    <a:pt x="355" y="564"/>
                  </a:lnTo>
                  <a:lnTo>
                    <a:pt x="355" y="562"/>
                  </a:lnTo>
                  <a:lnTo>
                    <a:pt x="359" y="562"/>
                  </a:lnTo>
                  <a:lnTo>
                    <a:pt x="361" y="564"/>
                  </a:lnTo>
                  <a:lnTo>
                    <a:pt x="364" y="568"/>
                  </a:lnTo>
                  <a:lnTo>
                    <a:pt x="364" y="569"/>
                  </a:lnTo>
                  <a:lnTo>
                    <a:pt x="366" y="569"/>
                  </a:lnTo>
                  <a:lnTo>
                    <a:pt x="373" y="571"/>
                  </a:lnTo>
                  <a:lnTo>
                    <a:pt x="377" y="573"/>
                  </a:lnTo>
                  <a:lnTo>
                    <a:pt x="379" y="577"/>
                  </a:lnTo>
                  <a:lnTo>
                    <a:pt x="382" y="579"/>
                  </a:lnTo>
                  <a:lnTo>
                    <a:pt x="384" y="581"/>
                  </a:lnTo>
                  <a:lnTo>
                    <a:pt x="388" y="581"/>
                  </a:lnTo>
                  <a:lnTo>
                    <a:pt x="390" y="581"/>
                  </a:lnTo>
                  <a:lnTo>
                    <a:pt x="393" y="583"/>
                  </a:lnTo>
                  <a:lnTo>
                    <a:pt x="393" y="585"/>
                  </a:lnTo>
                  <a:lnTo>
                    <a:pt x="393" y="587"/>
                  </a:lnTo>
                  <a:lnTo>
                    <a:pt x="390" y="591"/>
                  </a:lnTo>
                  <a:lnTo>
                    <a:pt x="397" y="591"/>
                  </a:lnTo>
                  <a:lnTo>
                    <a:pt x="397" y="587"/>
                  </a:lnTo>
                  <a:lnTo>
                    <a:pt x="397" y="585"/>
                  </a:lnTo>
                  <a:lnTo>
                    <a:pt x="399" y="583"/>
                  </a:lnTo>
                  <a:lnTo>
                    <a:pt x="401" y="583"/>
                  </a:lnTo>
                  <a:lnTo>
                    <a:pt x="401" y="581"/>
                  </a:lnTo>
                  <a:lnTo>
                    <a:pt x="406" y="583"/>
                  </a:lnTo>
                  <a:lnTo>
                    <a:pt x="413" y="585"/>
                  </a:lnTo>
                  <a:lnTo>
                    <a:pt x="417" y="587"/>
                  </a:lnTo>
                  <a:lnTo>
                    <a:pt x="419" y="585"/>
                  </a:lnTo>
                  <a:lnTo>
                    <a:pt x="424" y="583"/>
                  </a:lnTo>
                  <a:lnTo>
                    <a:pt x="431" y="579"/>
                  </a:lnTo>
                  <a:lnTo>
                    <a:pt x="433" y="579"/>
                  </a:lnTo>
                  <a:lnTo>
                    <a:pt x="435" y="581"/>
                  </a:lnTo>
                  <a:lnTo>
                    <a:pt x="435" y="583"/>
                  </a:lnTo>
                  <a:lnTo>
                    <a:pt x="437" y="583"/>
                  </a:lnTo>
                  <a:lnTo>
                    <a:pt x="439" y="581"/>
                  </a:lnTo>
                  <a:lnTo>
                    <a:pt x="444" y="581"/>
                  </a:lnTo>
                  <a:lnTo>
                    <a:pt x="449" y="587"/>
                  </a:lnTo>
                  <a:lnTo>
                    <a:pt x="451" y="591"/>
                  </a:lnTo>
                  <a:lnTo>
                    <a:pt x="460" y="593"/>
                  </a:lnTo>
                  <a:lnTo>
                    <a:pt x="464" y="593"/>
                  </a:lnTo>
                  <a:lnTo>
                    <a:pt x="469" y="591"/>
                  </a:lnTo>
                  <a:lnTo>
                    <a:pt x="471" y="589"/>
                  </a:lnTo>
                  <a:lnTo>
                    <a:pt x="471" y="585"/>
                  </a:lnTo>
                  <a:lnTo>
                    <a:pt x="466" y="581"/>
                  </a:lnTo>
                  <a:lnTo>
                    <a:pt x="462" y="581"/>
                  </a:lnTo>
                  <a:lnTo>
                    <a:pt x="457" y="575"/>
                  </a:lnTo>
                  <a:lnTo>
                    <a:pt x="462" y="568"/>
                  </a:lnTo>
                  <a:lnTo>
                    <a:pt x="462" y="564"/>
                  </a:lnTo>
                  <a:lnTo>
                    <a:pt x="455" y="556"/>
                  </a:lnTo>
                  <a:lnTo>
                    <a:pt x="455" y="550"/>
                  </a:lnTo>
                  <a:lnTo>
                    <a:pt x="457" y="546"/>
                  </a:lnTo>
                  <a:lnTo>
                    <a:pt x="457" y="538"/>
                  </a:lnTo>
                  <a:lnTo>
                    <a:pt x="464" y="532"/>
                  </a:lnTo>
                  <a:lnTo>
                    <a:pt x="464" y="526"/>
                  </a:lnTo>
                  <a:lnTo>
                    <a:pt x="464" y="522"/>
                  </a:lnTo>
                  <a:lnTo>
                    <a:pt x="469" y="518"/>
                  </a:lnTo>
                  <a:lnTo>
                    <a:pt x="477" y="522"/>
                  </a:lnTo>
                  <a:lnTo>
                    <a:pt x="487" y="522"/>
                  </a:lnTo>
                  <a:lnTo>
                    <a:pt x="491" y="526"/>
                  </a:lnTo>
                  <a:lnTo>
                    <a:pt x="504" y="524"/>
                  </a:lnTo>
                  <a:lnTo>
                    <a:pt x="513" y="520"/>
                  </a:lnTo>
                  <a:lnTo>
                    <a:pt x="527" y="522"/>
                  </a:lnTo>
                  <a:lnTo>
                    <a:pt x="540" y="518"/>
                  </a:lnTo>
                  <a:lnTo>
                    <a:pt x="547" y="518"/>
                  </a:lnTo>
                  <a:lnTo>
                    <a:pt x="560" y="512"/>
                  </a:lnTo>
                  <a:lnTo>
                    <a:pt x="569" y="508"/>
                  </a:lnTo>
                  <a:lnTo>
                    <a:pt x="576" y="508"/>
                  </a:lnTo>
                  <a:lnTo>
                    <a:pt x="578" y="510"/>
                  </a:lnTo>
                  <a:lnTo>
                    <a:pt x="582" y="512"/>
                  </a:lnTo>
                  <a:lnTo>
                    <a:pt x="582" y="516"/>
                  </a:lnTo>
                  <a:lnTo>
                    <a:pt x="582" y="522"/>
                  </a:lnTo>
                  <a:lnTo>
                    <a:pt x="587" y="522"/>
                  </a:lnTo>
                  <a:lnTo>
                    <a:pt x="591" y="530"/>
                  </a:lnTo>
                  <a:lnTo>
                    <a:pt x="598" y="526"/>
                  </a:lnTo>
                  <a:lnTo>
                    <a:pt x="603" y="520"/>
                  </a:lnTo>
                  <a:lnTo>
                    <a:pt x="614" y="526"/>
                  </a:lnTo>
                  <a:lnTo>
                    <a:pt x="614" y="528"/>
                  </a:lnTo>
                  <a:lnTo>
                    <a:pt x="620" y="526"/>
                  </a:lnTo>
                  <a:lnTo>
                    <a:pt x="623" y="526"/>
                  </a:lnTo>
                  <a:lnTo>
                    <a:pt x="625" y="528"/>
                  </a:lnTo>
                  <a:lnTo>
                    <a:pt x="625" y="532"/>
                  </a:lnTo>
                  <a:lnTo>
                    <a:pt x="636" y="534"/>
                  </a:lnTo>
                  <a:lnTo>
                    <a:pt x="650" y="528"/>
                  </a:lnTo>
                  <a:lnTo>
                    <a:pt x="663" y="524"/>
                  </a:lnTo>
                  <a:lnTo>
                    <a:pt x="674" y="520"/>
                  </a:lnTo>
                  <a:lnTo>
                    <a:pt x="685" y="518"/>
                  </a:lnTo>
                  <a:lnTo>
                    <a:pt x="688" y="520"/>
                  </a:lnTo>
                  <a:lnTo>
                    <a:pt x="685" y="526"/>
                  </a:lnTo>
                  <a:lnTo>
                    <a:pt x="694" y="540"/>
                  </a:lnTo>
                  <a:lnTo>
                    <a:pt x="705" y="562"/>
                  </a:lnTo>
                  <a:lnTo>
                    <a:pt x="714" y="575"/>
                  </a:lnTo>
                  <a:lnTo>
                    <a:pt x="717" y="579"/>
                  </a:lnTo>
                  <a:lnTo>
                    <a:pt x="723" y="583"/>
                  </a:lnTo>
                  <a:lnTo>
                    <a:pt x="730" y="583"/>
                  </a:lnTo>
                  <a:lnTo>
                    <a:pt x="737" y="581"/>
                  </a:lnTo>
                  <a:lnTo>
                    <a:pt x="750" y="581"/>
                  </a:lnTo>
                  <a:lnTo>
                    <a:pt x="755" y="583"/>
                  </a:lnTo>
                  <a:lnTo>
                    <a:pt x="759" y="587"/>
                  </a:lnTo>
                  <a:lnTo>
                    <a:pt x="763" y="591"/>
                  </a:lnTo>
                  <a:lnTo>
                    <a:pt x="766" y="599"/>
                  </a:lnTo>
                  <a:lnTo>
                    <a:pt x="770" y="607"/>
                  </a:lnTo>
                  <a:lnTo>
                    <a:pt x="772" y="611"/>
                  </a:lnTo>
                  <a:lnTo>
                    <a:pt x="779" y="615"/>
                  </a:lnTo>
                  <a:lnTo>
                    <a:pt x="790" y="613"/>
                  </a:lnTo>
                  <a:lnTo>
                    <a:pt x="806" y="607"/>
                  </a:lnTo>
                  <a:lnTo>
                    <a:pt x="817" y="605"/>
                  </a:lnTo>
                  <a:lnTo>
                    <a:pt x="824" y="605"/>
                  </a:lnTo>
                  <a:lnTo>
                    <a:pt x="828" y="611"/>
                  </a:lnTo>
                  <a:lnTo>
                    <a:pt x="833" y="617"/>
                  </a:lnTo>
                  <a:lnTo>
                    <a:pt x="837" y="619"/>
                  </a:lnTo>
                  <a:lnTo>
                    <a:pt x="846" y="621"/>
                  </a:lnTo>
                  <a:lnTo>
                    <a:pt x="851" y="619"/>
                  </a:lnTo>
                  <a:lnTo>
                    <a:pt x="859" y="617"/>
                  </a:lnTo>
                  <a:lnTo>
                    <a:pt x="864" y="613"/>
                  </a:lnTo>
                  <a:lnTo>
                    <a:pt x="866" y="609"/>
                  </a:lnTo>
                  <a:lnTo>
                    <a:pt x="866" y="607"/>
                  </a:lnTo>
                  <a:lnTo>
                    <a:pt x="871" y="603"/>
                  </a:lnTo>
                  <a:lnTo>
                    <a:pt x="875" y="599"/>
                  </a:lnTo>
                  <a:lnTo>
                    <a:pt x="882" y="597"/>
                  </a:lnTo>
                  <a:lnTo>
                    <a:pt x="893" y="593"/>
                  </a:lnTo>
                  <a:lnTo>
                    <a:pt x="897" y="589"/>
                  </a:lnTo>
                  <a:lnTo>
                    <a:pt x="907" y="589"/>
                  </a:lnTo>
                  <a:lnTo>
                    <a:pt x="913" y="591"/>
                  </a:lnTo>
                  <a:lnTo>
                    <a:pt x="918" y="595"/>
                  </a:lnTo>
                  <a:lnTo>
                    <a:pt x="924" y="591"/>
                  </a:lnTo>
                  <a:lnTo>
                    <a:pt x="935" y="595"/>
                  </a:lnTo>
                  <a:lnTo>
                    <a:pt x="942" y="599"/>
                  </a:lnTo>
                  <a:lnTo>
                    <a:pt x="951" y="601"/>
                  </a:lnTo>
                  <a:lnTo>
                    <a:pt x="962" y="601"/>
                  </a:lnTo>
                  <a:lnTo>
                    <a:pt x="973" y="601"/>
                  </a:lnTo>
                  <a:lnTo>
                    <a:pt x="987" y="601"/>
                  </a:lnTo>
                  <a:lnTo>
                    <a:pt x="989" y="597"/>
                  </a:lnTo>
                  <a:lnTo>
                    <a:pt x="987" y="589"/>
                  </a:lnTo>
                  <a:lnTo>
                    <a:pt x="985" y="583"/>
                  </a:lnTo>
                  <a:lnTo>
                    <a:pt x="978" y="581"/>
                  </a:lnTo>
                  <a:lnTo>
                    <a:pt x="980" y="575"/>
                  </a:lnTo>
                  <a:lnTo>
                    <a:pt x="982" y="569"/>
                  </a:lnTo>
                  <a:lnTo>
                    <a:pt x="985" y="566"/>
                  </a:lnTo>
                  <a:lnTo>
                    <a:pt x="1105" y="1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3" name="Freeform 1260"/>
            <p:cNvSpPr>
              <a:spLocks/>
            </p:cNvSpPr>
            <p:nvPr/>
          </p:nvSpPr>
          <p:spPr bwMode="auto">
            <a:xfrm>
              <a:off x="4997" y="2755"/>
              <a:ext cx="41" cy="37"/>
            </a:xfrm>
            <a:custGeom>
              <a:avLst/>
              <a:gdLst>
                <a:gd name="T0" fmla="*/ 41 w 41"/>
                <a:gd name="T1" fmla="*/ 37 h 37"/>
                <a:gd name="T2" fmla="*/ 41 w 41"/>
                <a:gd name="T3" fmla="*/ 37 h 37"/>
                <a:gd name="T4" fmla="*/ 41 w 41"/>
                <a:gd name="T5" fmla="*/ 31 h 37"/>
                <a:gd name="T6" fmla="*/ 34 w 41"/>
                <a:gd name="T7" fmla="*/ 27 h 37"/>
                <a:gd name="T8" fmla="*/ 23 w 41"/>
                <a:gd name="T9" fmla="*/ 22 h 37"/>
                <a:gd name="T10" fmla="*/ 18 w 41"/>
                <a:gd name="T11" fmla="*/ 18 h 37"/>
                <a:gd name="T12" fmla="*/ 14 w 41"/>
                <a:gd name="T13" fmla="*/ 14 h 37"/>
                <a:gd name="T14" fmla="*/ 7 w 41"/>
                <a:gd name="T15" fmla="*/ 2 h 37"/>
                <a:gd name="T16" fmla="*/ 5 w 41"/>
                <a:gd name="T17" fmla="*/ 0 h 37"/>
                <a:gd name="T18" fmla="*/ 0 w 41"/>
                <a:gd name="T19" fmla="*/ 0 h 37"/>
                <a:gd name="T20" fmla="*/ 3 w 41"/>
                <a:gd name="T21" fmla="*/ 10 h 37"/>
                <a:gd name="T22" fmla="*/ 7 w 41"/>
                <a:gd name="T23" fmla="*/ 18 h 37"/>
                <a:gd name="T24" fmla="*/ 16 w 41"/>
                <a:gd name="T25" fmla="*/ 23 h 37"/>
                <a:gd name="T26" fmla="*/ 18 w 41"/>
                <a:gd name="T27" fmla="*/ 25 h 37"/>
                <a:gd name="T28" fmla="*/ 21 w 41"/>
                <a:gd name="T29" fmla="*/ 27 h 37"/>
                <a:gd name="T30" fmla="*/ 21 w 41"/>
                <a:gd name="T31" fmla="*/ 31 h 37"/>
                <a:gd name="T32" fmla="*/ 30 w 41"/>
                <a:gd name="T33" fmla="*/ 35 h 37"/>
                <a:gd name="T34" fmla="*/ 41 w 41"/>
                <a:gd name="T3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7">
                  <a:moveTo>
                    <a:pt x="41" y="37"/>
                  </a:moveTo>
                  <a:lnTo>
                    <a:pt x="41" y="37"/>
                  </a:lnTo>
                  <a:lnTo>
                    <a:pt x="41" y="31"/>
                  </a:lnTo>
                  <a:lnTo>
                    <a:pt x="34" y="27"/>
                  </a:lnTo>
                  <a:lnTo>
                    <a:pt x="23" y="22"/>
                  </a:lnTo>
                  <a:lnTo>
                    <a:pt x="18" y="18"/>
                  </a:lnTo>
                  <a:lnTo>
                    <a:pt x="14" y="14"/>
                  </a:lnTo>
                  <a:lnTo>
                    <a:pt x="7" y="2"/>
                  </a:lnTo>
                  <a:lnTo>
                    <a:pt x="5" y="0"/>
                  </a:lnTo>
                  <a:lnTo>
                    <a:pt x="0" y="0"/>
                  </a:lnTo>
                  <a:lnTo>
                    <a:pt x="3" y="10"/>
                  </a:lnTo>
                  <a:lnTo>
                    <a:pt x="7" y="18"/>
                  </a:lnTo>
                  <a:lnTo>
                    <a:pt x="16" y="23"/>
                  </a:lnTo>
                  <a:lnTo>
                    <a:pt x="18" y="25"/>
                  </a:lnTo>
                  <a:lnTo>
                    <a:pt x="21" y="27"/>
                  </a:lnTo>
                  <a:lnTo>
                    <a:pt x="21" y="31"/>
                  </a:lnTo>
                  <a:lnTo>
                    <a:pt x="30" y="35"/>
                  </a:lnTo>
                  <a:lnTo>
                    <a:pt x="41"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4" name="Freeform 1261"/>
            <p:cNvSpPr>
              <a:spLocks/>
            </p:cNvSpPr>
            <p:nvPr/>
          </p:nvSpPr>
          <p:spPr bwMode="auto">
            <a:xfrm>
              <a:off x="5053" y="2705"/>
              <a:ext cx="8" cy="9"/>
            </a:xfrm>
            <a:custGeom>
              <a:avLst/>
              <a:gdLst>
                <a:gd name="T0" fmla="*/ 0 w 8"/>
                <a:gd name="T1" fmla="*/ 0 h 9"/>
                <a:gd name="T2" fmla="*/ 0 w 8"/>
                <a:gd name="T3" fmla="*/ 0 h 9"/>
                <a:gd name="T4" fmla="*/ 0 w 8"/>
                <a:gd name="T5" fmla="*/ 4 h 9"/>
                <a:gd name="T6" fmla="*/ 3 w 8"/>
                <a:gd name="T7" fmla="*/ 9 h 9"/>
                <a:gd name="T8" fmla="*/ 5 w 8"/>
                <a:gd name="T9" fmla="*/ 9 h 9"/>
                <a:gd name="T10" fmla="*/ 8 w 8"/>
                <a:gd name="T11" fmla="*/ 9 h 9"/>
                <a:gd name="T12" fmla="*/ 5 w 8"/>
                <a:gd name="T13" fmla="*/ 6 h 9"/>
                <a:gd name="T14" fmla="*/ 0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0" y="0"/>
                  </a:moveTo>
                  <a:lnTo>
                    <a:pt x="0" y="0"/>
                  </a:lnTo>
                  <a:lnTo>
                    <a:pt x="0" y="4"/>
                  </a:lnTo>
                  <a:lnTo>
                    <a:pt x="3" y="9"/>
                  </a:lnTo>
                  <a:lnTo>
                    <a:pt x="5" y="9"/>
                  </a:lnTo>
                  <a:lnTo>
                    <a:pt x="8" y="9"/>
                  </a:lnTo>
                  <a:lnTo>
                    <a:pt x="5"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5" name="Freeform 1262"/>
            <p:cNvSpPr>
              <a:spLocks/>
            </p:cNvSpPr>
            <p:nvPr/>
          </p:nvSpPr>
          <p:spPr bwMode="auto">
            <a:xfrm>
              <a:off x="5034" y="2764"/>
              <a:ext cx="4" cy="8"/>
            </a:xfrm>
            <a:custGeom>
              <a:avLst/>
              <a:gdLst>
                <a:gd name="T0" fmla="*/ 0 w 4"/>
                <a:gd name="T1" fmla="*/ 0 h 8"/>
                <a:gd name="T2" fmla="*/ 0 w 4"/>
                <a:gd name="T3" fmla="*/ 0 h 8"/>
                <a:gd name="T4" fmla="*/ 0 w 4"/>
                <a:gd name="T5" fmla="*/ 6 h 8"/>
                <a:gd name="T6" fmla="*/ 4 w 4"/>
                <a:gd name="T7" fmla="*/ 8 h 8"/>
                <a:gd name="T8" fmla="*/ 4 w 4"/>
                <a:gd name="T9" fmla="*/ 6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0"/>
                  </a:lnTo>
                  <a:lnTo>
                    <a:pt x="0" y="6"/>
                  </a:lnTo>
                  <a:lnTo>
                    <a:pt x="4" y="8"/>
                  </a:lnTo>
                  <a:lnTo>
                    <a:pt x="4"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6" name="Freeform 1263"/>
            <p:cNvSpPr>
              <a:spLocks/>
            </p:cNvSpPr>
            <p:nvPr/>
          </p:nvSpPr>
          <p:spPr bwMode="auto">
            <a:xfrm>
              <a:off x="5047" y="2684"/>
              <a:ext cx="8" cy="16"/>
            </a:xfrm>
            <a:custGeom>
              <a:avLst/>
              <a:gdLst>
                <a:gd name="T0" fmla="*/ 8 w 8"/>
                <a:gd name="T1" fmla="*/ 16 h 16"/>
                <a:gd name="T2" fmla="*/ 8 w 8"/>
                <a:gd name="T3" fmla="*/ 16 h 16"/>
                <a:gd name="T4" fmla="*/ 8 w 8"/>
                <a:gd name="T5" fmla="*/ 7 h 16"/>
                <a:gd name="T6" fmla="*/ 6 w 8"/>
                <a:gd name="T7" fmla="*/ 7 h 16"/>
                <a:gd name="T8" fmla="*/ 4 w 8"/>
                <a:gd name="T9" fmla="*/ 2 h 16"/>
                <a:gd name="T10" fmla="*/ 0 w 8"/>
                <a:gd name="T11" fmla="*/ 0 h 16"/>
                <a:gd name="T12" fmla="*/ 0 w 8"/>
                <a:gd name="T13" fmla="*/ 7 h 16"/>
                <a:gd name="T14" fmla="*/ 0 w 8"/>
                <a:gd name="T15" fmla="*/ 16 h 16"/>
                <a:gd name="T16" fmla="*/ 4 w 8"/>
                <a:gd name="T17" fmla="*/ 16 h 16"/>
                <a:gd name="T18" fmla="*/ 8 w 8"/>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
                  <a:moveTo>
                    <a:pt x="8" y="16"/>
                  </a:moveTo>
                  <a:lnTo>
                    <a:pt x="8" y="16"/>
                  </a:lnTo>
                  <a:lnTo>
                    <a:pt x="8" y="7"/>
                  </a:lnTo>
                  <a:lnTo>
                    <a:pt x="6" y="7"/>
                  </a:lnTo>
                  <a:lnTo>
                    <a:pt x="4" y="2"/>
                  </a:lnTo>
                  <a:lnTo>
                    <a:pt x="0" y="0"/>
                  </a:lnTo>
                  <a:lnTo>
                    <a:pt x="0" y="7"/>
                  </a:lnTo>
                  <a:lnTo>
                    <a:pt x="0" y="16"/>
                  </a:lnTo>
                  <a:lnTo>
                    <a:pt x="4" y="16"/>
                  </a:lnTo>
                  <a:lnTo>
                    <a:pt x="8"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7" name="Freeform 1264"/>
            <p:cNvSpPr>
              <a:spLocks/>
            </p:cNvSpPr>
            <p:nvPr/>
          </p:nvSpPr>
          <p:spPr bwMode="auto">
            <a:xfrm>
              <a:off x="5197" y="2696"/>
              <a:ext cx="19" cy="12"/>
            </a:xfrm>
            <a:custGeom>
              <a:avLst/>
              <a:gdLst>
                <a:gd name="T0" fmla="*/ 15 w 19"/>
                <a:gd name="T1" fmla="*/ 0 h 12"/>
                <a:gd name="T2" fmla="*/ 15 w 19"/>
                <a:gd name="T3" fmla="*/ 0 h 12"/>
                <a:gd name="T4" fmla="*/ 4 w 19"/>
                <a:gd name="T5" fmla="*/ 6 h 12"/>
                <a:gd name="T6" fmla="*/ 0 w 19"/>
                <a:gd name="T7" fmla="*/ 10 h 12"/>
                <a:gd name="T8" fmla="*/ 2 w 19"/>
                <a:gd name="T9" fmla="*/ 12 h 12"/>
                <a:gd name="T10" fmla="*/ 7 w 19"/>
                <a:gd name="T11" fmla="*/ 12 h 12"/>
                <a:gd name="T12" fmla="*/ 17 w 19"/>
                <a:gd name="T13" fmla="*/ 4 h 12"/>
                <a:gd name="T14" fmla="*/ 19 w 19"/>
                <a:gd name="T15" fmla="*/ 0 h 12"/>
                <a:gd name="T16" fmla="*/ 15 w 1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5" y="0"/>
                  </a:moveTo>
                  <a:lnTo>
                    <a:pt x="15" y="0"/>
                  </a:lnTo>
                  <a:lnTo>
                    <a:pt x="4" y="6"/>
                  </a:lnTo>
                  <a:lnTo>
                    <a:pt x="0" y="10"/>
                  </a:lnTo>
                  <a:lnTo>
                    <a:pt x="2" y="12"/>
                  </a:lnTo>
                  <a:lnTo>
                    <a:pt x="7" y="12"/>
                  </a:lnTo>
                  <a:lnTo>
                    <a:pt x="17" y="4"/>
                  </a:lnTo>
                  <a:lnTo>
                    <a:pt x="19" y="0"/>
                  </a:lnTo>
                  <a:lnTo>
                    <a:pt x="1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8" name="Freeform 1265"/>
            <p:cNvSpPr>
              <a:spLocks/>
            </p:cNvSpPr>
            <p:nvPr/>
          </p:nvSpPr>
          <p:spPr bwMode="auto">
            <a:xfrm>
              <a:off x="5183" y="2717"/>
              <a:ext cx="18" cy="9"/>
            </a:xfrm>
            <a:custGeom>
              <a:avLst/>
              <a:gdLst>
                <a:gd name="T0" fmla="*/ 11 w 18"/>
                <a:gd name="T1" fmla="*/ 0 h 9"/>
                <a:gd name="T2" fmla="*/ 11 w 18"/>
                <a:gd name="T3" fmla="*/ 0 h 9"/>
                <a:gd name="T4" fmla="*/ 2 w 18"/>
                <a:gd name="T5" fmla="*/ 3 h 9"/>
                <a:gd name="T6" fmla="*/ 0 w 18"/>
                <a:gd name="T7" fmla="*/ 5 h 9"/>
                <a:gd name="T8" fmla="*/ 0 w 18"/>
                <a:gd name="T9" fmla="*/ 7 h 9"/>
                <a:gd name="T10" fmla="*/ 4 w 18"/>
                <a:gd name="T11" fmla="*/ 9 h 9"/>
                <a:gd name="T12" fmla="*/ 18 w 18"/>
                <a:gd name="T13" fmla="*/ 9 h 9"/>
                <a:gd name="T14" fmla="*/ 18 w 18"/>
                <a:gd name="T15" fmla="*/ 2 h 9"/>
                <a:gd name="T16" fmla="*/ 11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11" y="0"/>
                  </a:moveTo>
                  <a:lnTo>
                    <a:pt x="11" y="0"/>
                  </a:lnTo>
                  <a:lnTo>
                    <a:pt x="2" y="3"/>
                  </a:lnTo>
                  <a:lnTo>
                    <a:pt x="0" y="5"/>
                  </a:lnTo>
                  <a:lnTo>
                    <a:pt x="0" y="7"/>
                  </a:lnTo>
                  <a:lnTo>
                    <a:pt x="4" y="9"/>
                  </a:lnTo>
                  <a:lnTo>
                    <a:pt x="18" y="9"/>
                  </a:lnTo>
                  <a:lnTo>
                    <a:pt x="18" y="2"/>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9" name="Freeform 1266"/>
            <p:cNvSpPr>
              <a:spLocks noEditPoints="1"/>
            </p:cNvSpPr>
            <p:nvPr/>
          </p:nvSpPr>
          <p:spPr bwMode="auto">
            <a:xfrm>
              <a:off x="5047" y="2684"/>
              <a:ext cx="14" cy="30"/>
            </a:xfrm>
            <a:custGeom>
              <a:avLst/>
              <a:gdLst>
                <a:gd name="T0" fmla="*/ 7 w 14"/>
                <a:gd name="T1" fmla="*/ 21 h 30"/>
                <a:gd name="T2" fmla="*/ 7 w 14"/>
                <a:gd name="T3" fmla="*/ 21 h 30"/>
                <a:gd name="T4" fmla="*/ 7 w 14"/>
                <a:gd name="T5" fmla="*/ 25 h 30"/>
                <a:gd name="T6" fmla="*/ 9 w 14"/>
                <a:gd name="T7" fmla="*/ 30 h 30"/>
                <a:gd name="T8" fmla="*/ 11 w 14"/>
                <a:gd name="T9" fmla="*/ 30 h 30"/>
                <a:gd name="T10" fmla="*/ 14 w 14"/>
                <a:gd name="T11" fmla="*/ 30 h 30"/>
                <a:gd name="T12" fmla="*/ 11 w 14"/>
                <a:gd name="T13" fmla="*/ 27 h 30"/>
                <a:gd name="T14" fmla="*/ 7 w 14"/>
                <a:gd name="T15" fmla="*/ 21 h 30"/>
                <a:gd name="T16" fmla="*/ 0 w 14"/>
                <a:gd name="T17" fmla="*/ 0 h 30"/>
                <a:gd name="T18" fmla="*/ 0 w 14"/>
                <a:gd name="T19" fmla="*/ 0 h 30"/>
                <a:gd name="T20" fmla="*/ 0 w 14"/>
                <a:gd name="T21" fmla="*/ 6 h 30"/>
                <a:gd name="T22" fmla="*/ 0 w 14"/>
                <a:gd name="T23" fmla="*/ 15 h 30"/>
                <a:gd name="T24" fmla="*/ 5 w 14"/>
                <a:gd name="T25" fmla="*/ 15 h 30"/>
                <a:gd name="T26" fmla="*/ 9 w 14"/>
                <a:gd name="T27" fmla="*/ 15 h 30"/>
                <a:gd name="T28" fmla="*/ 9 w 14"/>
                <a:gd name="T29" fmla="*/ 6 h 30"/>
                <a:gd name="T30" fmla="*/ 7 w 14"/>
                <a:gd name="T31" fmla="*/ 6 h 30"/>
                <a:gd name="T32" fmla="*/ 5 w 14"/>
                <a:gd name="T33" fmla="*/ 2 h 30"/>
                <a:gd name="T34" fmla="*/ 0 w 14"/>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30">
                  <a:moveTo>
                    <a:pt x="7" y="21"/>
                  </a:moveTo>
                  <a:lnTo>
                    <a:pt x="7" y="21"/>
                  </a:lnTo>
                  <a:lnTo>
                    <a:pt x="7" y="25"/>
                  </a:lnTo>
                  <a:lnTo>
                    <a:pt x="9" y="30"/>
                  </a:lnTo>
                  <a:lnTo>
                    <a:pt x="11" y="30"/>
                  </a:lnTo>
                  <a:lnTo>
                    <a:pt x="14" y="30"/>
                  </a:lnTo>
                  <a:lnTo>
                    <a:pt x="11" y="27"/>
                  </a:lnTo>
                  <a:lnTo>
                    <a:pt x="7" y="21"/>
                  </a:lnTo>
                  <a:close/>
                  <a:moveTo>
                    <a:pt x="0" y="0"/>
                  </a:moveTo>
                  <a:lnTo>
                    <a:pt x="0" y="0"/>
                  </a:lnTo>
                  <a:lnTo>
                    <a:pt x="0" y="6"/>
                  </a:lnTo>
                  <a:lnTo>
                    <a:pt x="0" y="15"/>
                  </a:lnTo>
                  <a:lnTo>
                    <a:pt x="5" y="15"/>
                  </a:lnTo>
                  <a:lnTo>
                    <a:pt x="9" y="15"/>
                  </a:lnTo>
                  <a:lnTo>
                    <a:pt x="9" y="6"/>
                  </a:lnTo>
                  <a:lnTo>
                    <a:pt x="7" y="6"/>
                  </a:lnTo>
                  <a:lnTo>
                    <a:pt x="5"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0" name="Freeform 1267"/>
            <p:cNvSpPr>
              <a:spLocks/>
            </p:cNvSpPr>
            <p:nvPr/>
          </p:nvSpPr>
          <p:spPr bwMode="auto">
            <a:xfrm>
              <a:off x="4387" y="2041"/>
              <a:ext cx="24" cy="50"/>
            </a:xfrm>
            <a:custGeom>
              <a:avLst/>
              <a:gdLst>
                <a:gd name="T0" fmla="*/ 17 w 24"/>
                <a:gd name="T1" fmla="*/ 0 h 50"/>
                <a:gd name="T2" fmla="*/ 17 w 24"/>
                <a:gd name="T3" fmla="*/ 0 h 50"/>
                <a:gd name="T4" fmla="*/ 9 w 24"/>
                <a:gd name="T5" fmla="*/ 12 h 50"/>
                <a:gd name="T6" fmla="*/ 4 w 24"/>
                <a:gd name="T7" fmla="*/ 18 h 50"/>
                <a:gd name="T8" fmla="*/ 2 w 24"/>
                <a:gd name="T9" fmla="*/ 26 h 50"/>
                <a:gd name="T10" fmla="*/ 0 w 24"/>
                <a:gd name="T11" fmla="*/ 34 h 50"/>
                <a:gd name="T12" fmla="*/ 0 w 24"/>
                <a:gd name="T13" fmla="*/ 40 h 50"/>
                <a:gd name="T14" fmla="*/ 6 w 24"/>
                <a:gd name="T15" fmla="*/ 50 h 50"/>
                <a:gd name="T16" fmla="*/ 11 w 24"/>
                <a:gd name="T17" fmla="*/ 50 h 50"/>
                <a:gd name="T18" fmla="*/ 15 w 24"/>
                <a:gd name="T19" fmla="*/ 38 h 50"/>
                <a:gd name="T20" fmla="*/ 20 w 24"/>
                <a:gd name="T21" fmla="*/ 24 h 50"/>
                <a:gd name="T22" fmla="*/ 24 w 24"/>
                <a:gd name="T23" fmla="*/ 0 h 50"/>
                <a:gd name="T24" fmla="*/ 17 w 24"/>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50">
                  <a:moveTo>
                    <a:pt x="17" y="0"/>
                  </a:moveTo>
                  <a:lnTo>
                    <a:pt x="17" y="0"/>
                  </a:lnTo>
                  <a:lnTo>
                    <a:pt x="9" y="12"/>
                  </a:lnTo>
                  <a:lnTo>
                    <a:pt x="4" y="18"/>
                  </a:lnTo>
                  <a:lnTo>
                    <a:pt x="2" y="26"/>
                  </a:lnTo>
                  <a:lnTo>
                    <a:pt x="0" y="34"/>
                  </a:lnTo>
                  <a:lnTo>
                    <a:pt x="0" y="40"/>
                  </a:lnTo>
                  <a:lnTo>
                    <a:pt x="6" y="50"/>
                  </a:lnTo>
                  <a:lnTo>
                    <a:pt x="11" y="50"/>
                  </a:lnTo>
                  <a:lnTo>
                    <a:pt x="15" y="38"/>
                  </a:lnTo>
                  <a:lnTo>
                    <a:pt x="20" y="24"/>
                  </a:lnTo>
                  <a:lnTo>
                    <a:pt x="24" y="0"/>
                  </a:ln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31" name="Group 1271"/>
            <p:cNvGrpSpPr>
              <a:grpSpLocks/>
            </p:cNvGrpSpPr>
            <p:nvPr/>
          </p:nvGrpSpPr>
          <p:grpSpPr bwMode="auto">
            <a:xfrm>
              <a:off x="4474" y="1822"/>
              <a:ext cx="49" cy="91"/>
              <a:chOff x="4474" y="1822"/>
              <a:chExt cx="49" cy="91"/>
            </a:xfrm>
            <a:grpFill/>
          </p:grpSpPr>
          <p:sp>
            <p:nvSpPr>
              <p:cNvPr id="2632" name="Freeform 1268"/>
              <p:cNvSpPr>
                <a:spLocks noEditPoints="1"/>
              </p:cNvSpPr>
              <p:nvPr/>
            </p:nvSpPr>
            <p:spPr bwMode="auto">
              <a:xfrm>
                <a:off x="4474" y="1822"/>
                <a:ext cx="49" cy="91"/>
              </a:xfrm>
              <a:custGeom>
                <a:avLst/>
                <a:gdLst>
                  <a:gd name="T0" fmla="*/ 7 w 49"/>
                  <a:gd name="T1" fmla="*/ 10 h 91"/>
                  <a:gd name="T2" fmla="*/ 7 w 49"/>
                  <a:gd name="T3" fmla="*/ 10 h 91"/>
                  <a:gd name="T4" fmla="*/ 12 w 49"/>
                  <a:gd name="T5" fmla="*/ 20 h 91"/>
                  <a:gd name="T6" fmla="*/ 10 w 49"/>
                  <a:gd name="T7" fmla="*/ 22 h 91"/>
                  <a:gd name="T8" fmla="*/ 5 w 49"/>
                  <a:gd name="T9" fmla="*/ 26 h 91"/>
                  <a:gd name="T10" fmla="*/ 12 w 49"/>
                  <a:gd name="T11" fmla="*/ 30 h 91"/>
                  <a:gd name="T12" fmla="*/ 12 w 49"/>
                  <a:gd name="T13" fmla="*/ 32 h 91"/>
                  <a:gd name="T14" fmla="*/ 10 w 49"/>
                  <a:gd name="T15" fmla="*/ 34 h 91"/>
                  <a:gd name="T16" fmla="*/ 10 w 49"/>
                  <a:gd name="T17" fmla="*/ 40 h 91"/>
                  <a:gd name="T18" fmla="*/ 12 w 49"/>
                  <a:gd name="T19" fmla="*/ 40 h 91"/>
                  <a:gd name="T20" fmla="*/ 12 w 49"/>
                  <a:gd name="T21" fmla="*/ 44 h 91"/>
                  <a:gd name="T22" fmla="*/ 12 w 49"/>
                  <a:gd name="T23" fmla="*/ 48 h 91"/>
                  <a:gd name="T24" fmla="*/ 5 w 49"/>
                  <a:gd name="T25" fmla="*/ 50 h 91"/>
                  <a:gd name="T26" fmla="*/ 5 w 49"/>
                  <a:gd name="T27" fmla="*/ 62 h 91"/>
                  <a:gd name="T28" fmla="*/ 3 w 49"/>
                  <a:gd name="T29" fmla="*/ 71 h 91"/>
                  <a:gd name="T30" fmla="*/ 7 w 49"/>
                  <a:gd name="T31" fmla="*/ 71 h 91"/>
                  <a:gd name="T32" fmla="*/ 10 w 49"/>
                  <a:gd name="T33" fmla="*/ 73 h 91"/>
                  <a:gd name="T34" fmla="*/ 16 w 49"/>
                  <a:gd name="T35" fmla="*/ 66 h 91"/>
                  <a:gd name="T36" fmla="*/ 25 w 49"/>
                  <a:gd name="T37" fmla="*/ 62 h 91"/>
                  <a:gd name="T38" fmla="*/ 37 w 49"/>
                  <a:gd name="T39" fmla="*/ 58 h 91"/>
                  <a:gd name="T40" fmla="*/ 41 w 49"/>
                  <a:gd name="T41" fmla="*/ 56 h 91"/>
                  <a:gd name="T42" fmla="*/ 46 w 49"/>
                  <a:gd name="T43" fmla="*/ 54 h 91"/>
                  <a:gd name="T44" fmla="*/ 49 w 49"/>
                  <a:gd name="T45" fmla="*/ 40 h 91"/>
                  <a:gd name="T46" fmla="*/ 49 w 49"/>
                  <a:gd name="T47" fmla="*/ 24 h 91"/>
                  <a:gd name="T48" fmla="*/ 41 w 49"/>
                  <a:gd name="T49" fmla="*/ 18 h 91"/>
                  <a:gd name="T50" fmla="*/ 41 w 49"/>
                  <a:gd name="T51" fmla="*/ 12 h 91"/>
                  <a:gd name="T52" fmla="*/ 37 w 49"/>
                  <a:gd name="T53" fmla="*/ 12 h 91"/>
                  <a:gd name="T54" fmla="*/ 37 w 49"/>
                  <a:gd name="T55" fmla="*/ 8 h 91"/>
                  <a:gd name="T56" fmla="*/ 37 w 49"/>
                  <a:gd name="T57" fmla="*/ 4 h 91"/>
                  <a:gd name="T58" fmla="*/ 32 w 49"/>
                  <a:gd name="T59" fmla="*/ 2 h 91"/>
                  <a:gd name="T60" fmla="*/ 25 w 49"/>
                  <a:gd name="T61" fmla="*/ 4 h 91"/>
                  <a:gd name="T62" fmla="*/ 19 w 49"/>
                  <a:gd name="T63" fmla="*/ 0 h 91"/>
                  <a:gd name="T64" fmla="*/ 14 w 49"/>
                  <a:gd name="T65" fmla="*/ 2 h 91"/>
                  <a:gd name="T66" fmla="*/ 5 w 49"/>
                  <a:gd name="T67" fmla="*/ 10 h 91"/>
                  <a:gd name="T68" fmla="*/ 7 w 49"/>
                  <a:gd name="T69" fmla="*/ 10 h 91"/>
                  <a:gd name="T70" fmla="*/ 3 w 49"/>
                  <a:gd name="T71" fmla="*/ 83 h 91"/>
                  <a:gd name="T72" fmla="*/ 3 w 49"/>
                  <a:gd name="T73" fmla="*/ 83 h 91"/>
                  <a:gd name="T74" fmla="*/ 0 w 49"/>
                  <a:gd name="T75" fmla="*/ 89 h 91"/>
                  <a:gd name="T76" fmla="*/ 0 w 49"/>
                  <a:gd name="T77" fmla="*/ 91 h 91"/>
                  <a:gd name="T78" fmla="*/ 3 w 49"/>
                  <a:gd name="T79" fmla="*/ 89 h 91"/>
                  <a:gd name="T80" fmla="*/ 7 w 49"/>
                  <a:gd name="T81" fmla="*/ 85 h 91"/>
                  <a:gd name="T82" fmla="*/ 7 w 49"/>
                  <a:gd name="T83" fmla="*/ 83 h 91"/>
                  <a:gd name="T84" fmla="*/ 3 w 49"/>
                  <a:gd name="T85" fmla="*/ 8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91">
                    <a:moveTo>
                      <a:pt x="7" y="10"/>
                    </a:moveTo>
                    <a:lnTo>
                      <a:pt x="7" y="10"/>
                    </a:lnTo>
                    <a:lnTo>
                      <a:pt x="12" y="20"/>
                    </a:lnTo>
                    <a:lnTo>
                      <a:pt x="10" y="22"/>
                    </a:lnTo>
                    <a:lnTo>
                      <a:pt x="5" y="26"/>
                    </a:lnTo>
                    <a:lnTo>
                      <a:pt x="12" y="30"/>
                    </a:lnTo>
                    <a:lnTo>
                      <a:pt x="12" y="32"/>
                    </a:lnTo>
                    <a:lnTo>
                      <a:pt x="10" y="34"/>
                    </a:lnTo>
                    <a:lnTo>
                      <a:pt x="10" y="40"/>
                    </a:lnTo>
                    <a:lnTo>
                      <a:pt x="12" y="40"/>
                    </a:lnTo>
                    <a:lnTo>
                      <a:pt x="12" y="44"/>
                    </a:lnTo>
                    <a:lnTo>
                      <a:pt x="12" y="48"/>
                    </a:lnTo>
                    <a:lnTo>
                      <a:pt x="5" y="50"/>
                    </a:lnTo>
                    <a:lnTo>
                      <a:pt x="5" y="62"/>
                    </a:lnTo>
                    <a:lnTo>
                      <a:pt x="3" y="71"/>
                    </a:lnTo>
                    <a:lnTo>
                      <a:pt x="7" y="71"/>
                    </a:lnTo>
                    <a:lnTo>
                      <a:pt x="10" y="73"/>
                    </a:lnTo>
                    <a:lnTo>
                      <a:pt x="16" y="66"/>
                    </a:lnTo>
                    <a:lnTo>
                      <a:pt x="25" y="62"/>
                    </a:lnTo>
                    <a:lnTo>
                      <a:pt x="37" y="58"/>
                    </a:lnTo>
                    <a:lnTo>
                      <a:pt x="41" y="56"/>
                    </a:lnTo>
                    <a:lnTo>
                      <a:pt x="46" y="54"/>
                    </a:lnTo>
                    <a:lnTo>
                      <a:pt x="49" y="40"/>
                    </a:lnTo>
                    <a:lnTo>
                      <a:pt x="49" y="24"/>
                    </a:lnTo>
                    <a:lnTo>
                      <a:pt x="41" y="18"/>
                    </a:lnTo>
                    <a:lnTo>
                      <a:pt x="41" y="12"/>
                    </a:lnTo>
                    <a:lnTo>
                      <a:pt x="37" y="12"/>
                    </a:lnTo>
                    <a:lnTo>
                      <a:pt x="37" y="8"/>
                    </a:lnTo>
                    <a:lnTo>
                      <a:pt x="37" y="4"/>
                    </a:lnTo>
                    <a:lnTo>
                      <a:pt x="32" y="2"/>
                    </a:lnTo>
                    <a:lnTo>
                      <a:pt x="25" y="4"/>
                    </a:lnTo>
                    <a:lnTo>
                      <a:pt x="19" y="0"/>
                    </a:lnTo>
                    <a:lnTo>
                      <a:pt x="14" y="2"/>
                    </a:lnTo>
                    <a:lnTo>
                      <a:pt x="5" y="10"/>
                    </a:lnTo>
                    <a:lnTo>
                      <a:pt x="7" y="10"/>
                    </a:lnTo>
                    <a:close/>
                    <a:moveTo>
                      <a:pt x="3" y="83"/>
                    </a:moveTo>
                    <a:lnTo>
                      <a:pt x="3" y="83"/>
                    </a:lnTo>
                    <a:lnTo>
                      <a:pt x="0" y="89"/>
                    </a:lnTo>
                    <a:lnTo>
                      <a:pt x="0" y="91"/>
                    </a:lnTo>
                    <a:lnTo>
                      <a:pt x="3" y="89"/>
                    </a:lnTo>
                    <a:lnTo>
                      <a:pt x="7" y="85"/>
                    </a:lnTo>
                    <a:lnTo>
                      <a:pt x="7" y="83"/>
                    </a:lnTo>
                    <a:lnTo>
                      <a:pt x="3" y="8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3" name="Freeform 1269"/>
              <p:cNvSpPr>
                <a:spLocks/>
              </p:cNvSpPr>
              <p:nvPr/>
            </p:nvSpPr>
            <p:spPr bwMode="auto">
              <a:xfrm>
                <a:off x="4477" y="1822"/>
                <a:ext cx="46" cy="73"/>
              </a:xfrm>
              <a:custGeom>
                <a:avLst/>
                <a:gdLst>
                  <a:gd name="T0" fmla="*/ 4 w 46"/>
                  <a:gd name="T1" fmla="*/ 10 h 73"/>
                  <a:gd name="T2" fmla="*/ 4 w 46"/>
                  <a:gd name="T3" fmla="*/ 10 h 73"/>
                  <a:gd name="T4" fmla="*/ 9 w 46"/>
                  <a:gd name="T5" fmla="*/ 20 h 73"/>
                  <a:gd name="T6" fmla="*/ 7 w 46"/>
                  <a:gd name="T7" fmla="*/ 22 h 73"/>
                  <a:gd name="T8" fmla="*/ 2 w 46"/>
                  <a:gd name="T9" fmla="*/ 26 h 73"/>
                  <a:gd name="T10" fmla="*/ 9 w 46"/>
                  <a:gd name="T11" fmla="*/ 30 h 73"/>
                  <a:gd name="T12" fmla="*/ 9 w 46"/>
                  <a:gd name="T13" fmla="*/ 32 h 73"/>
                  <a:gd name="T14" fmla="*/ 7 w 46"/>
                  <a:gd name="T15" fmla="*/ 34 h 73"/>
                  <a:gd name="T16" fmla="*/ 7 w 46"/>
                  <a:gd name="T17" fmla="*/ 40 h 73"/>
                  <a:gd name="T18" fmla="*/ 9 w 46"/>
                  <a:gd name="T19" fmla="*/ 40 h 73"/>
                  <a:gd name="T20" fmla="*/ 9 w 46"/>
                  <a:gd name="T21" fmla="*/ 44 h 73"/>
                  <a:gd name="T22" fmla="*/ 9 w 46"/>
                  <a:gd name="T23" fmla="*/ 48 h 73"/>
                  <a:gd name="T24" fmla="*/ 2 w 46"/>
                  <a:gd name="T25" fmla="*/ 50 h 73"/>
                  <a:gd name="T26" fmla="*/ 2 w 46"/>
                  <a:gd name="T27" fmla="*/ 62 h 73"/>
                  <a:gd name="T28" fmla="*/ 0 w 46"/>
                  <a:gd name="T29" fmla="*/ 71 h 73"/>
                  <a:gd name="T30" fmla="*/ 4 w 46"/>
                  <a:gd name="T31" fmla="*/ 71 h 73"/>
                  <a:gd name="T32" fmla="*/ 7 w 46"/>
                  <a:gd name="T33" fmla="*/ 73 h 73"/>
                  <a:gd name="T34" fmla="*/ 13 w 46"/>
                  <a:gd name="T35" fmla="*/ 66 h 73"/>
                  <a:gd name="T36" fmla="*/ 22 w 46"/>
                  <a:gd name="T37" fmla="*/ 62 h 73"/>
                  <a:gd name="T38" fmla="*/ 34 w 46"/>
                  <a:gd name="T39" fmla="*/ 58 h 73"/>
                  <a:gd name="T40" fmla="*/ 38 w 46"/>
                  <a:gd name="T41" fmla="*/ 56 h 73"/>
                  <a:gd name="T42" fmla="*/ 43 w 46"/>
                  <a:gd name="T43" fmla="*/ 54 h 73"/>
                  <a:gd name="T44" fmla="*/ 46 w 46"/>
                  <a:gd name="T45" fmla="*/ 40 h 73"/>
                  <a:gd name="T46" fmla="*/ 46 w 46"/>
                  <a:gd name="T47" fmla="*/ 24 h 73"/>
                  <a:gd name="T48" fmla="*/ 38 w 46"/>
                  <a:gd name="T49" fmla="*/ 18 h 73"/>
                  <a:gd name="T50" fmla="*/ 38 w 46"/>
                  <a:gd name="T51" fmla="*/ 12 h 73"/>
                  <a:gd name="T52" fmla="*/ 34 w 46"/>
                  <a:gd name="T53" fmla="*/ 12 h 73"/>
                  <a:gd name="T54" fmla="*/ 34 w 46"/>
                  <a:gd name="T55" fmla="*/ 8 h 73"/>
                  <a:gd name="T56" fmla="*/ 34 w 46"/>
                  <a:gd name="T57" fmla="*/ 4 h 73"/>
                  <a:gd name="T58" fmla="*/ 29 w 46"/>
                  <a:gd name="T59" fmla="*/ 2 h 73"/>
                  <a:gd name="T60" fmla="*/ 22 w 46"/>
                  <a:gd name="T61" fmla="*/ 4 h 73"/>
                  <a:gd name="T62" fmla="*/ 16 w 46"/>
                  <a:gd name="T63" fmla="*/ 0 h 73"/>
                  <a:gd name="T64" fmla="*/ 11 w 46"/>
                  <a:gd name="T65" fmla="*/ 2 h 73"/>
                  <a:gd name="T66" fmla="*/ 2 w 46"/>
                  <a:gd name="T67" fmla="*/ 10 h 73"/>
                  <a:gd name="T68" fmla="*/ 4 w 46"/>
                  <a:gd name="T69"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73">
                    <a:moveTo>
                      <a:pt x="4" y="10"/>
                    </a:moveTo>
                    <a:lnTo>
                      <a:pt x="4" y="10"/>
                    </a:lnTo>
                    <a:lnTo>
                      <a:pt x="9" y="20"/>
                    </a:lnTo>
                    <a:lnTo>
                      <a:pt x="7" y="22"/>
                    </a:lnTo>
                    <a:lnTo>
                      <a:pt x="2" y="26"/>
                    </a:lnTo>
                    <a:lnTo>
                      <a:pt x="9" y="30"/>
                    </a:lnTo>
                    <a:lnTo>
                      <a:pt x="9" y="32"/>
                    </a:lnTo>
                    <a:lnTo>
                      <a:pt x="7" y="34"/>
                    </a:lnTo>
                    <a:lnTo>
                      <a:pt x="7" y="40"/>
                    </a:lnTo>
                    <a:lnTo>
                      <a:pt x="9" y="40"/>
                    </a:lnTo>
                    <a:lnTo>
                      <a:pt x="9" y="44"/>
                    </a:lnTo>
                    <a:lnTo>
                      <a:pt x="9" y="48"/>
                    </a:lnTo>
                    <a:lnTo>
                      <a:pt x="2" y="50"/>
                    </a:lnTo>
                    <a:lnTo>
                      <a:pt x="2" y="62"/>
                    </a:lnTo>
                    <a:lnTo>
                      <a:pt x="0" y="71"/>
                    </a:lnTo>
                    <a:lnTo>
                      <a:pt x="4" y="71"/>
                    </a:lnTo>
                    <a:lnTo>
                      <a:pt x="7" y="73"/>
                    </a:lnTo>
                    <a:lnTo>
                      <a:pt x="13" y="66"/>
                    </a:lnTo>
                    <a:lnTo>
                      <a:pt x="22" y="62"/>
                    </a:lnTo>
                    <a:lnTo>
                      <a:pt x="34" y="58"/>
                    </a:lnTo>
                    <a:lnTo>
                      <a:pt x="38" y="56"/>
                    </a:lnTo>
                    <a:lnTo>
                      <a:pt x="43" y="54"/>
                    </a:lnTo>
                    <a:lnTo>
                      <a:pt x="46" y="40"/>
                    </a:lnTo>
                    <a:lnTo>
                      <a:pt x="46" y="24"/>
                    </a:lnTo>
                    <a:lnTo>
                      <a:pt x="38" y="18"/>
                    </a:lnTo>
                    <a:lnTo>
                      <a:pt x="38" y="12"/>
                    </a:lnTo>
                    <a:lnTo>
                      <a:pt x="34" y="12"/>
                    </a:lnTo>
                    <a:lnTo>
                      <a:pt x="34" y="8"/>
                    </a:lnTo>
                    <a:lnTo>
                      <a:pt x="34" y="4"/>
                    </a:lnTo>
                    <a:lnTo>
                      <a:pt x="29" y="2"/>
                    </a:lnTo>
                    <a:lnTo>
                      <a:pt x="22" y="4"/>
                    </a:lnTo>
                    <a:lnTo>
                      <a:pt x="16" y="0"/>
                    </a:lnTo>
                    <a:lnTo>
                      <a:pt x="11" y="2"/>
                    </a:lnTo>
                    <a:lnTo>
                      <a:pt x="2" y="10"/>
                    </a:lnTo>
                    <a:lnTo>
                      <a:pt x="4"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34" name="Freeform 1270"/>
              <p:cNvSpPr>
                <a:spLocks/>
              </p:cNvSpPr>
              <p:nvPr/>
            </p:nvSpPr>
            <p:spPr bwMode="auto">
              <a:xfrm>
                <a:off x="4474" y="1905"/>
                <a:ext cx="7" cy="8"/>
              </a:xfrm>
              <a:custGeom>
                <a:avLst/>
                <a:gdLst>
                  <a:gd name="T0" fmla="*/ 3 w 7"/>
                  <a:gd name="T1" fmla="*/ 0 h 8"/>
                  <a:gd name="T2" fmla="*/ 3 w 7"/>
                  <a:gd name="T3" fmla="*/ 0 h 8"/>
                  <a:gd name="T4" fmla="*/ 0 w 7"/>
                  <a:gd name="T5" fmla="*/ 6 h 8"/>
                  <a:gd name="T6" fmla="*/ 0 w 7"/>
                  <a:gd name="T7" fmla="*/ 8 h 8"/>
                  <a:gd name="T8" fmla="*/ 3 w 7"/>
                  <a:gd name="T9" fmla="*/ 6 h 8"/>
                  <a:gd name="T10" fmla="*/ 7 w 7"/>
                  <a:gd name="T11" fmla="*/ 2 h 8"/>
                  <a:gd name="T12" fmla="*/ 7 w 7"/>
                  <a:gd name="T13" fmla="*/ 0 h 8"/>
                  <a:gd name="T14" fmla="*/ 3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3" y="0"/>
                    </a:moveTo>
                    <a:lnTo>
                      <a:pt x="3" y="0"/>
                    </a:lnTo>
                    <a:lnTo>
                      <a:pt x="0" y="6"/>
                    </a:lnTo>
                    <a:lnTo>
                      <a:pt x="0" y="8"/>
                    </a:lnTo>
                    <a:lnTo>
                      <a:pt x="3" y="6"/>
                    </a:lnTo>
                    <a:lnTo>
                      <a:pt x="7" y="2"/>
                    </a:lnTo>
                    <a:lnTo>
                      <a:pt x="7"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032" name="Freeform 1272"/>
            <p:cNvSpPr>
              <a:spLocks noEditPoints="1"/>
            </p:cNvSpPr>
            <p:nvPr/>
          </p:nvSpPr>
          <p:spPr bwMode="auto">
            <a:xfrm>
              <a:off x="4889" y="2542"/>
              <a:ext cx="78" cy="64"/>
            </a:xfrm>
            <a:custGeom>
              <a:avLst/>
              <a:gdLst>
                <a:gd name="T0" fmla="*/ 67 w 78"/>
                <a:gd name="T1" fmla="*/ 58 h 64"/>
                <a:gd name="T2" fmla="*/ 67 w 78"/>
                <a:gd name="T3" fmla="*/ 58 h 64"/>
                <a:gd name="T4" fmla="*/ 72 w 78"/>
                <a:gd name="T5" fmla="*/ 60 h 64"/>
                <a:gd name="T6" fmla="*/ 76 w 78"/>
                <a:gd name="T7" fmla="*/ 64 h 64"/>
                <a:gd name="T8" fmla="*/ 78 w 78"/>
                <a:gd name="T9" fmla="*/ 64 h 64"/>
                <a:gd name="T10" fmla="*/ 78 w 78"/>
                <a:gd name="T11" fmla="*/ 62 h 64"/>
                <a:gd name="T12" fmla="*/ 74 w 78"/>
                <a:gd name="T13" fmla="*/ 58 h 64"/>
                <a:gd name="T14" fmla="*/ 72 w 78"/>
                <a:gd name="T15" fmla="*/ 58 h 64"/>
                <a:gd name="T16" fmla="*/ 67 w 78"/>
                <a:gd name="T17" fmla="*/ 58 h 64"/>
                <a:gd name="T18" fmla="*/ 42 w 78"/>
                <a:gd name="T19" fmla="*/ 42 h 64"/>
                <a:gd name="T20" fmla="*/ 42 w 78"/>
                <a:gd name="T21" fmla="*/ 42 h 64"/>
                <a:gd name="T22" fmla="*/ 45 w 78"/>
                <a:gd name="T23" fmla="*/ 46 h 64"/>
                <a:gd name="T24" fmla="*/ 47 w 78"/>
                <a:gd name="T25" fmla="*/ 48 h 64"/>
                <a:gd name="T26" fmla="*/ 49 w 78"/>
                <a:gd name="T27" fmla="*/ 50 h 64"/>
                <a:gd name="T28" fmla="*/ 56 w 78"/>
                <a:gd name="T29" fmla="*/ 50 h 64"/>
                <a:gd name="T30" fmla="*/ 58 w 78"/>
                <a:gd name="T31" fmla="*/ 48 h 64"/>
                <a:gd name="T32" fmla="*/ 56 w 78"/>
                <a:gd name="T33" fmla="*/ 44 h 64"/>
                <a:gd name="T34" fmla="*/ 54 w 78"/>
                <a:gd name="T35" fmla="*/ 42 h 64"/>
                <a:gd name="T36" fmla="*/ 47 w 78"/>
                <a:gd name="T37" fmla="*/ 42 h 64"/>
                <a:gd name="T38" fmla="*/ 42 w 78"/>
                <a:gd name="T39" fmla="*/ 42 h 64"/>
                <a:gd name="T40" fmla="*/ 58 w 78"/>
                <a:gd name="T41" fmla="*/ 28 h 64"/>
                <a:gd name="T42" fmla="*/ 58 w 78"/>
                <a:gd name="T43" fmla="*/ 28 h 64"/>
                <a:gd name="T44" fmla="*/ 58 w 78"/>
                <a:gd name="T45" fmla="*/ 34 h 64"/>
                <a:gd name="T46" fmla="*/ 60 w 78"/>
                <a:gd name="T47" fmla="*/ 40 h 64"/>
                <a:gd name="T48" fmla="*/ 65 w 78"/>
                <a:gd name="T49" fmla="*/ 42 h 64"/>
                <a:gd name="T50" fmla="*/ 67 w 78"/>
                <a:gd name="T51" fmla="*/ 44 h 64"/>
                <a:gd name="T52" fmla="*/ 67 w 78"/>
                <a:gd name="T53" fmla="*/ 38 h 64"/>
                <a:gd name="T54" fmla="*/ 60 w 78"/>
                <a:gd name="T55" fmla="*/ 28 h 64"/>
                <a:gd name="T56" fmla="*/ 58 w 78"/>
                <a:gd name="T57" fmla="*/ 28 h 64"/>
                <a:gd name="T58" fmla="*/ 11 w 78"/>
                <a:gd name="T59" fmla="*/ 20 h 64"/>
                <a:gd name="T60" fmla="*/ 9 w 78"/>
                <a:gd name="T61" fmla="*/ 26 h 64"/>
                <a:gd name="T62" fmla="*/ 13 w 78"/>
                <a:gd name="T63" fmla="*/ 26 h 64"/>
                <a:gd name="T64" fmla="*/ 16 w 78"/>
                <a:gd name="T65" fmla="*/ 30 h 64"/>
                <a:gd name="T66" fmla="*/ 18 w 78"/>
                <a:gd name="T67" fmla="*/ 30 h 64"/>
                <a:gd name="T68" fmla="*/ 16 w 78"/>
                <a:gd name="T69" fmla="*/ 26 h 64"/>
                <a:gd name="T70" fmla="*/ 16 w 78"/>
                <a:gd name="T71" fmla="*/ 20 h 64"/>
                <a:gd name="T72" fmla="*/ 11 w 78"/>
                <a:gd name="T73" fmla="*/ 20 h 64"/>
                <a:gd name="T74" fmla="*/ 27 w 78"/>
                <a:gd name="T75" fmla="*/ 14 h 64"/>
                <a:gd name="T76" fmla="*/ 38 w 78"/>
                <a:gd name="T77" fmla="*/ 26 h 64"/>
                <a:gd name="T78" fmla="*/ 45 w 78"/>
                <a:gd name="T79" fmla="*/ 26 h 64"/>
                <a:gd name="T80" fmla="*/ 38 w 78"/>
                <a:gd name="T81" fmla="*/ 16 h 64"/>
                <a:gd name="T82" fmla="*/ 34 w 78"/>
                <a:gd name="T83" fmla="*/ 14 h 64"/>
                <a:gd name="T84" fmla="*/ 27 w 78"/>
                <a:gd name="T85" fmla="*/ 14 h 64"/>
                <a:gd name="T86" fmla="*/ 0 w 78"/>
                <a:gd name="T87" fmla="*/ 0 h 64"/>
                <a:gd name="T88" fmla="*/ 0 w 78"/>
                <a:gd name="T89" fmla="*/ 0 h 64"/>
                <a:gd name="T90" fmla="*/ 0 w 78"/>
                <a:gd name="T91" fmla="*/ 4 h 64"/>
                <a:gd name="T92" fmla="*/ 2 w 78"/>
                <a:gd name="T93" fmla="*/ 8 h 64"/>
                <a:gd name="T94" fmla="*/ 4 w 78"/>
                <a:gd name="T95" fmla="*/ 10 h 64"/>
                <a:gd name="T96" fmla="*/ 9 w 78"/>
                <a:gd name="T97" fmla="*/ 10 h 64"/>
                <a:gd name="T98" fmla="*/ 13 w 78"/>
                <a:gd name="T99" fmla="*/ 12 h 64"/>
                <a:gd name="T100" fmla="*/ 11 w 78"/>
                <a:gd name="T101" fmla="*/ 10 h 64"/>
                <a:gd name="T102" fmla="*/ 0 w 78"/>
                <a:gd name="T10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64">
                  <a:moveTo>
                    <a:pt x="67" y="58"/>
                  </a:moveTo>
                  <a:lnTo>
                    <a:pt x="67" y="58"/>
                  </a:lnTo>
                  <a:lnTo>
                    <a:pt x="72" y="60"/>
                  </a:lnTo>
                  <a:lnTo>
                    <a:pt x="76" y="64"/>
                  </a:lnTo>
                  <a:lnTo>
                    <a:pt x="78" y="64"/>
                  </a:lnTo>
                  <a:lnTo>
                    <a:pt x="78" y="62"/>
                  </a:lnTo>
                  <a:lnTo>
                    <a:pt x="74" y="58"/>
                  </a:lnTo>
                  <a:lnTo>
                    <a:pt x="72" y="58"/>
                  </a:lnTo>
                  <a:lnTo>
                    <a:pt x="67" y="58"/>
                  </a:lnTo>
                  <a:close/>
                  <a:moveTo>
                    <a:pt x="42" y="42"/>
                  </a:moveTo>
                  <a:lnTo>
                    <a:pt x="42" y="42"/>
                  </a:lnTo>
                  <a:lnTo>
                    <a:pt x="45" y="46"/>
                  </a:lnTo>
                  <a:lnTo>
                    <a:pt x="47" y="48"/>
                  </a:lnTo>
                  <a:lnTo>
                    <a:pt x="49" y="50"/>
                  </a:lnTo>
                  <a:lnTo>
                    <a:pt x="56" y="50"/>
                  </a:lnTo>
                  <a:lnTo>
                    <a:pt x="58" y="48"/>
                  </a:lnTo>
                  <a:lnTo>
                    <a:pt x="56" y="44"/>
                  </a:lnTo>
                  <a:lnTo>
                    <a:pt x="54" y="42"/>
                  </a:lnTo>
                  <a:lnTo>
                    <a:pt x="47" y="42"/>
                  </a:lnTo>
                  <a:lnTo>
                    <a:pt x="42" y="42"/>
                  </a:lnTo>
                  <a:close/>
                  <a:moveTo>
                    <a:pt x="58" y="28"/>
                  </a:moveTo>
                  <a:lnTo>
                    <a:pt x="58" y="28"/>
                  </a:lnTo>
                  <a:lnTo>
                    <a:pt x="58" y="34"/>
                  </a:lnTo>
                  <a:lnTo>
                    <a:pt x="60" y="40"/>
                  </a:lnTo>
                  <a:lnTo>
                    <a:pt x="65" y="42"/>
                  </a:lnTo>
                  <a:lnTo>
                    <a:pt x="67" y="44"/>
                  </a:lnTo>
                  <a:lnTo>
                    <a:pt x="67" y="38"/>
                  </a:lnTo>
                  <a:lnTo>
                    <a:pt x="60" y="28"/>
                  </a:lnTo>
                  <a:lnTo>
                    <a:pt x="58" y="28"/>
                  </a:lnTo>
                  <a:close/>
                  <a:moveTo>
                    <a:pt x="11" y="20"/>
                  </a:moveTo>
                  <a:lnTo>
                    <a:pt x="9" y="26"/>
                  </a:lnTo>
                  <a:lnTo>
                    <a:pt x="13" y="26"/>
                  </a:lnTo>
                  <a:lnTo>
                    <a:pt x="16" y="30"/>
                  </a:lnTo>
                  <a:lnTo>
                    <a:pt x="18" y="30"/>
                  </a:lnTo>
                  <a:lnTo>
                    <a:pt x="16" y="26"/>
                  </a:lnTo>
                  <a:lnTo>
                    <a:pt x="16" y="20"/>
                  </a:lnTo>
                  <a:lnTo>
                    <a:pt x="11" y="20"/>
                  </a:lnTo>
                  <a:close/>
                  <a:moveTo>
                    <a:pt x="27" y="14"/>
                  </a:moveTo>
                  <a:lnTo>
                    <a:pt x="38" y="26"/>
                  </a:lnTo>
                  <a:lnTo>
                    <a:pt x="45" y="26"/>
                  </a:lnTo>
                  <a:lnTo>
                    <a:pt x="38" y="16"/>
                  </a:lnTo>
                  <a:lnTo>
                    <a:pt x="34" y="14"/>
                  </a:lnTo>
                  <a:lnTo>
                    <a:pt x="27" y="14"/>
                  </a:lnTo>
                  <a:close/>
                  <a:moveTo>
                    <a:pt x="0" y="0"/>
                  </a:moveTo>
                  <a:lnTo>
                    <a:pt x="0" y="0"/>
                  </a:lnTo>
                  <a:lnTo>
                    <a:pt x="0" y="4"/>
                  </a:lnTo>
                  <a:lnTo>
                    <a:pt x="2" y="8"/>
                  </a:lnTo>
                  <a:lnTo>
                    <a:pt x="4" y="10"/>
                  </a:lnTo>
                  <a:lnTo>
                    <a:pt x="9" y="10"/>
                  </a:lnTo>
                  <a:lnTo>
                    <a:pt x="13" y="12"/>
                  </a:lnTo>
                  <a:lnTo>
                    <a:pt x="11" y="1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Freeform 1273"/>
            <p:cNvSpPr>
              <a:spLocks/>
            </p:cNvSpPr>
            <p:nvPr/>
          </p:nvSpPr>
          <p:spPr bwMode="auto">
            <a:xfrm>
              <a:off x="4690" y="1532"/>
              <a:ext cx="40" cy="155"/>
            </a:xfrm>
            <a:custGeom>
              <a:avLst/>
              <a:gdLst>
                <a:gd name="T0" fmla="*/ 15 w 40"/>
                <a:gd name="T1" fmla="*/ 0 h 155"/>
                <a:gd name="T2" fmla="*/ 15 w 40"/>
                <a:gd name="T3" fmla="*/ 0 h 155"/>
                <a:gd name="T4" fmla="*/ 13 w 40"/>
                <a:gd name="T5" fmla="*/ 4 h 155"/>
                <a:gd name="T6" fmla="*/ 9 w 40"/>
                <a:gd name="T7" fmla="*/ 6 h 155"/>
                <a:gd name="T8" fmla="*/ 13 w 40"/>
                <a:gd name="T9" fmla="*/ 12 h 155"/>
                <a:gd name="T10" fmla="*/ 13 w 40"/>
                <a:gd name="T11" fmla="*/ 15 h 155"/>
                <a:gd name="T12" fmla="*/ 13 w 40"/>
                <a:gd name="T13" fmla="*/ 21 h 155"/>
                <a:gd name="T14" fmla="*/ 9 w 40"/>
                <a:gd name="T15" fmla="*/ 23 h 155"/>
                <a:gd name="T16" fmla="*/ 5 w 40"/>
                <a:gd name="T17" fmla="*/ 27 h 155"/>
                <a:gd name="T18" fmla="*/ 2 w 40"/>
                <a:gd name="T19" fmla="*/ 29 h 155"/>
                <a:gd name="T20" fmla="*/ 2 w 40"/>
                <a:gd name="T21" fmla="*/ 38 h 155"/>
                <a:gd name="T22" fmla="*/ 2 w 40"/>
                <a:gd name="T23" fmla="*/ 46 h 155"/>
                <a:gd name="T24" fmla="*/ 5 w 40"/>
                <a:gd name="T25" fmla="*/ 57 h 155"/>
                <a:gd name="T26" fmla="*/ 7 w 40"/>
                <a:gd name="T27" fmla="*/ 67 h 155"/>
                <a:gd name="T28" fmla="*/ 5 w 40"/>
                <a:gd name="T29" fmla="*/ 79 h 155"/>
                <a:gd name="T30" fmla="*/ 2 w 40"/>
                <a:gd name="T31" fmla="*/ 97 h 155"/>
                <a:gd name="T32" fmla="*/ 5 w 40"/>
                <a:gd name="T33" fmla="*/ 97 h 155"/>
                <a:gd name="T34" fmla="*/ 5 w 40"/>
                <a:gd name="T35" fmla="*/ 99 h 155"/>
                <a:gd name="T36" fmla="*/ 5 w 40"/>
                <a:gd name="T37" fmla="*/ 105 h 155"/>
                <a:gd name="T38" fmla="*/ 2 w 40"/>
                <a:gd name="T39" fmla="*/ 109 h 155"/>
                <a:gd name="T40" fmla="*/ 7 w 40"/>
                <a:gd name="T41" fmla="*/ 117 h 155"/>
                <a:gd name="T42" fmla="*/ 5 w 40"/>
                <a:gd name="T43" fmla="*/ 133 h 155"/>
                <a:gd name="T44" fmla="*/ 0 w 40"/>
                <a:gd name="T45" fmla="*/ 153 h 155"/>
                <a:gd name="T46" fmla="*/ 5 w 40"/>
                <a:gd name="T47" fmla="*/ 145 h 155"/>
                <a:gd name="T48" fmla="*/ 9 w 40"/>
                <a:gd name="T49" fmla="*/ 143 h 155"/>
                <a:gd name="T50" fmla="*/ 11 w 40"/>
                <a:gd name="T51" fmla="*/ 145 h 155"/>
                <a:gd name="T52" fmla="*/ 18 w 40"/>
                <a:gd name="T53" fmla="*/ 149 h 155"/>
                <a:gd name="T54" fmla="*/ 20 w 40"/>
                <a:gd name="T55" fmla="*/ 151 h 155"/>
                <a:gd name="T56" fmla="*/ 22 w 40"/>
                <a:gd name="T57" fmla="*/ 155 h 155"/>
                <a:gd name="T58" fmla="*/ 22 w 40"/>
                <a:gd name="T59" fmla="*/ 149 h 155"/>
                <a:gd name="T60" fmla="*/ 22 w 40"/>
                <a:gd name="T61" fmla="*/ 145 h 155"/>
                <a:gd name="T62" fmla="*/ 15 w 40"/>
                <a:gd name="T63" fmla="*/ 137 h 155"/>
                <a:gd name="T64" fmla="*/ 13 w 40"/>
                <a:gd name="T65" fmla="*/ 133 h 155"/>
                <a:gd name="T66" fmla="*/ 11 w 40"/>
                <a:gd name="T67" fmla="*/ 127 h 155"/>
                <a:gd name="T68" fmla="*/ 11 w 40"/>
                <a:gd name="T69" fmla="*/ 119 h 155"/>
                <a:gd name="T70" fmla="*/ 13 w 40"/>
                <a:gd name="T71" fmla="*/ 111 h 155"/>
                <a:gd name="T72" fmla="*/ 18 w 40"/>
                <a:gd name="T73" fmla="*/ 93 h 155"/>
                <a:gd name="T74" fmla="*/ 20 w 40"/>
                <a:gd name="T75" fmla="*/ 93 h 155"/>
                <a:gd name="T76" fmla="*/ 20 w 40"/>
                <a:gd name="T77" fmla="*/ 89 h 155"/>
                <a:gd name="T78" fmla="*/ 24 w 40"/>
                <a:gd name="T79" fmla="*/ 89 h 155"/>
                <a:gd name="T80" fmla="*/ 31 w 40"/>
                <a:gd name="T81" fmla="*/ 89 h 155"/>
                <a:gd name="T82" fmla="*/ 40 w 40"/>
                <a:gd name="T83" fmla="*/ 97 h 155"/>
                <a:gd name="T84" fmla="*/ 33 w 40"/>
                <a:gd name="T85" fmla="*/ 87 h 155"/>
                <a:gd name="T86" fmla="*/ 31 w 40"/>
                <a:gd name="T87" fmla="*/ 81 h 155"/>
                <a:gd name="T88" fmla="*/ 27 w 40"/>
                <a:gd name="T89" fmla="*/ 77 h 155"/>
                <a:gd name="T90" fmla="*/ 24 w 40"/>
                <a:gd name="T91" fmla="*/ 77 h 155"/>
                <a:gd name="T92" fmla="*/ 24 w 40"/>
                <a:gd name="T93" fmla="*/ 69 h 155"/>
                <a:gd name="T94" fmla="*/ 24 w 40"/>
                <a:gd name="T95" fmla="*/ 59 h 155"/>
                <a:gd name="T96" fmla="*/ 24 w 40"/>
                <a:gd name="T97" fmla="*/ 48 h 155"/>
                <a:gd name="T98" fmla="*/ 22 w 40"/>
                <a:gd name="T99" fmla="*/ 42 h 155"/>
                <a:gd name="T100" fmla="*/ 24 w 40"/>
                <a:gd name="T101" fmla="*/ 38 h 155"/>
                <a:gd name="T102" fmla="*/ 27 w 40"/>
                <a:gd name="T103" fmla="*/ 32 h 155"/>
                <a:gd name="T104" fmla="*/ 22 w 40"/>
                <a:gd name="T105" fmla="*/ 25 h 155"/>
                <a:gd name="T106" fmla="*/ 18 w 40"/>
                <a:gd name="T107" fmla="*/ 19 h 155"/>
                <a:gd name="T108" fmla="*/ 20 w 40"/>
                <a:gd name="T109" fmla="*/ 14 h 155"/>
                <a:gd name="T110" fmla="*/ 22 w 40"/>
                <a:gd name="T111" fmla="*/ 12 h 155"/>
                <a:gd name="T112" fmla="*/ 22 w 40"/>
                <a:gd name="T113" fmla="*/ 8 h 155"/>
                <a:gd name="T114" fmla="*/ 20 w 40"/>
                <a:gd name="T115" fmla="*/ 4 h 155"/>
                <a:gd name="T116" fmla="*/ 15 w 40"/>
                <a:gd name="T1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155">
                  <a:moveTo>
                    <a:pt x="15" y="0"/>
                  </a:moveTo>
                  <a:lnTo>
                    <a:pt x="15" y="0"/>
                  </a:lnTo>
                  <a:lnTo>
                    <a:pt x="13" y="4"/>
                  </a:lnTo>
                  <a:lnTo>
                    <a:pt x="9" y="6"/>
                  </a:lnTo>
                  <a:lnTo>
                    <a:pt x="13" y="12"/>
                  </a:lnTo>
                  <a:lnTo>
                    <a:pt x="13" y="15"/>
                  </a:lnTo>
                  <a:lnTo>
                    <a:pt x="13" y="21"/>
                  </a:lnTo>
                  <a:lnTo>
                    <a:pt x="9" y="23"/>
                  </a:lnTo>
                  <a:lnTo>
                    <a:pt x="5" y="27"/>
                  </a:lnTo>
                  <a:lnTo>
                    <a:pt x="2" y="29"/>
                  </a:lnTo>
                  <a:lnTo>
                    <a:pt x="2" y="38"/>
                  </a:lnTo>
                  <a:lnTo>
                    <a:pt x="2" y="46"/>
                  </a:lnTo>
                  <a:lnTo>
                    <a:pt x="5" y="57"/>
                  </a:lnTo>
                  <a:lnTo>
                    <a:pt x="7" y="67"/>
                  </a:lnTo>
                  <a:lnTo>
                    <a:pt x="5" y="79"/>
                  </a:lnTo>
                  <a:lnTo>
                    <a:pt x="2" y="97"/>
                  </a:lnTo>
                  <a:lnTo>
                    <a:pt x="5" y="97"/>
                  </a:lnTo>
                  <a:lnTo>
                    <a:pt x="5" y="99"/>
                  </a:lnTo>
                  <a:lnTo>
                    <a:pt x="5" y="105"/>
                  </a:lnTo>
                  <a:lnTo>
                    <a:pt x="2" y="109"/>
                  </a:lnTo>
                  <a:lnTo>
                    <a:pt x="7" y="117"/>
                  </a:lnTo>
                  <a:lnTo>
                    <a:pt x="5" y="133"/>
                  </a:lnTo>
                  <a:lnTo>
                    <a:pt x="0" y="153"/>
                  </a:lnTo>
                  <a:lnTo>
                    <a:pt x="5" y="145"/>
                  </a:lnTo>
                  <a:lnTo>
                    <a:pt x="9" y="143"/>
                  </a:lnTo>
                  <a:lnTo>
                    <a:pt x="11" y="145"/>
                  </a:lnTo>
                  <a:lnTo>
                    <a:pt x="18" y="149"/>
                  </a:lnTo>
                  <a:lnTo>
                    <a:pt x="20" y="151"/>
                  </a:lnTo>
                  <a:lnTo>
                    <a:pt x="22" y="155"/>
                  </a:lnTo>
                  <a:lnTo>
                    <a:pt x="22" y="149"/>
                  </a:lnTo>
                  <a:lnTo>
                    <a:pt x="22" y="145"/>
                  </a:lnTo>
                  <a:lnTo>
                    <a:pt x="15" y="137"/>
                  </a:lnTo>
                  <a:lnTo>
                    <a:pt x="13" y="133"/>
                  </a:lnTo>
                  <a:lnTo>
                    <a:pt x="11" y="127"/>
                  </a:lnTo>
                  <a:lnTo>
                    <a:pt x="11" y="119"/>
                  </a:lnTo>
                  <a:lnTo>
                    <a:pt x="13" y="111"/>
                  </a:lnTo>
                  <a:lnTo>
                    <a:pt x="18" y="93"/>
                  </a:lnTo>
                  <a:lnTo>
                    <a:pt x="20" y="93"/>
                  </a:lnTo>
                  <a:lnTo>
                    <a:pt x="20" y="89"/>
                  </a:lnTo>
                  <a:lnTo>
                    <a:pt x="24" y="89"/>
                  </a:lnTo>
                  <a:lnTo>
                    <a:pt x="31" y="89"/>
                  </a:lnTo>
                  <a:lnTo>
                    <a:pt x="40" y="97"/>
                  </a:lnTo>
                  <a:lnTo>
                    <a:pt x="33" y="87"/>
                  </a:lnTo>
                  <a:lnTo>
                    <a:pt x="31" y="81"/>
                  </a:lnTo>
                  <a:lnTo>
                    <a:pt x="27" y="77"/>
                  </a:lnTo>
                  <a:lnTo>
                    <a:pt x="24" y="77"/>
                  </a:lnTo>
                  <a:lnTo>
                    <a:pt x="24" y="69"/>
                  </a:lnTo>
                  <a:lnTo>
                    <a:pt x="24" y="59"/>
                  </a:lnTo>
                  <a:lnTo>
                    <a:pt x="24" y="48"/>
                  </a:lnTo>
                  <a:lnTo>
                    <a:pt x="22" y="42"/>
                  </a:lnTo>
                  <a:lnTo>
                    <a:pt x="24" y="38"/>
                  </a:lnTo>
                  <a:lnTo>
                    <a:pt x="27" y="32"/>
                  </a:lnTo>
                  <a:lnTo>
                    <a:pt x="22" y="25"/>
                  </a:lnTo>
                  <a:lnTo>
                    <a:pt x="18" y="19"/>
                  </a:lnTo>
                  <a:lnTo>
                    <a:pt x="20" y="14"/>
                  </a:lnTo>
                  <a:lnTo>
                    <a:pt x="22" y="12"/>
                  </a:lnTo>
                  <a:lnTo>
                    <a:pt x="22" y="8"/>
                  </a:lnTo>
                  <a:lnTo>
                    <a:pt x="20" y="4"/>
                  </a:lnTo>
                  <a:lnTo>
                    <a:pt x="1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34" name="Group 1276"/>
            <p:cNvGrpSpPr>
              <a:grpSpLocks/>
            </p:cNvGrpSpPr>
            <p:nvPr/>
          </p:nvGrpSpPr>
          <p:grpSpPr bwMode="auto">
            <a:xfrm>
              <a:off x="4883" y="1594"/>
              <a:ext cx="10" cy="7"/>
              <a:chOff x="4883" y="1594"/>
              <a:chExt cx="10" cy="7"/>
            </a:xfrm>
            <a:grpFill/>
          </p:grpSpPr>
          <p:sp>
            <p:nvSpPr>
              <p:cNvPr id="2630" name="Freeform 1274"/>
              <p:cNvSpPr>
                <a:spLocks/>
              </p:cNvSpPr>
              <p:nvPr/>
            </p:nvSpPr>
            <p:spPr bwMode="auto">
              <a:xfrm>
                <a:off x="4883" y="1594"/>
                <a:ext cx="10" cy="7"/>
              </a:xfrm>
              <a:custGeom>
                <a:avLst/>
                <a:gdLst>
                  <a:gd name="T0" fmla="*/ 10 w 10"/>
                  <a:gd name="T1" fmla="*/ 0 h 7"/>
                  <a:gd name="T2" fmla="*/ 10 w 10"/>
                  <a:gd name="T3" fmla="*/ 0 h 7"/>
                  <a:gd name="T4" fmla="*/ 0 w 10"/>
                  <a:gd name="T5" fmla="*/ 3 h 7"/>
                  <a:gd name="T6" fmla="*/ 0 w 10"/>
                  <a:gd name="T7" fmla="*/ 7 h 7"/>
                  <a:gd name="T8" fmla="*/ 5 w 10"/>
                  <a:gd name="T9" fmla="*/ 7 h 7"/>
                  <a:gd name="T10" fmla="*/ 10 w 10"/>
                  <a:gd name="T11" fmla="*/ 2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lnTo>
                      <a:pt x="10" y="0"/>
                    </a:lnTo>
                    <a:lnTo>
                      <a:pt x="0" y="3"/>
                    </a:lnTo>
                    <a:lnTo>
                      <a:pt x="0" y="7"/>
                    </a:lnTo>
                    <a:lnTo>
                      <a:pt x="5" y="7"/>
                    </a:lnTo>
                    <a:lnTo>
                      <a:pt x="10" y="2"/>
                    </a:ln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1" name="Freeform 1275"/>
              <p:cNvSpPr>
                <a:spLocks/>
              </p:cNvSpPr>
              <p:nvPr/>
            </p:nvSpPr>
            <p:spPr bwMode="auto">
              <a:xfrm>
                <a:off x="4883" y="1594"/>
                <a:ext cx="10" cy="7"/>
              </a:xfrm>
              <a:custGeom>
                <a:avLst/>
                <a:gdLst>
                  <a:gd name="T0" fmla="*/ 10 w 10"/>
                  <a:gd name="T1" fmla="*/ 0 h 7"/>
                  <a:gd name="T2" fmla="*/ 10 w 10"/>
                  <a:gd name="T3" fmla="*/ 0 h 7"/>
                  <a:gd name="T4" fmla="*/ 0 w 10"/>
                  <a:gd name="T5" fmla="*/ 3 h 7"/>
                  <a:gd name="T6" fmla="*/ 0 w 10"/>
                  <a:gd name="T7" fmla="*/ 7 h 7"/>
                  <a:gd name="T8" fmla="*/ 5 w 10"/>
                  <a:gd name="T9" fmla="*/ 7 h 7"/>
                  <a:gd name="T10" fmla="*/ 10 w 10"/>
                  <a:gd name="T11" fmla="*/ 2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lnTo>
                      <a:pt x="10" y="0"/>
                    </a:lnTo>
                    <a:lnTo>
                      <a:pt x="0" y="3"/>
                    </a:lnTo>
                    <a:lnTo>
                      <a:pt x="0" y="7"/>
                    </a:lnTo>
                    <a:lnTo>
                      <a:pt x="5" y="7"/>
                    </a:lnTo>
                    <a:lnTo>
                      <a:pt x="10" y="2"/>
                    </a:lnTo>
                    <a:lnTo>
                      <a:pt x="1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035" name="Freeform 1277"/>
            <p:cNvSpPr>
              <a:spLocks/>
            </p:cNvSpPr>
            <p:nvPr/>
          </p:nvSpPr>
          <p:spPr bwMode="auto">
            <a:xfrm>
              <a:off x="4826" y="1664"/>
              <a:ext cx="8" cy="8"/>
            </a:xfrm>
            <a:custGeom>
              <a:avLst/>
              <a:gdLst>
                <a:gd name="T0" fmla="*/ 5 w 8"/>
                <a:gd name="T1" fmla="*/ 0 h 8"/>
                <a:gd name="T2" fmla="*/ 5 w 8"/>
                <a:gd name="T3" fmla="*/ 0 h 8"/>
                <a:gd name="T4" fmla="*/ 3 w 8"/>
                <a:gd name="T5" fmla="*/ 6 h 8"/>
                <a:gd name="T6" fmla="*/ 0 w 8"/>
                <a:gd name="T7" fmla="*/ 8 h 8"/>
                <a:gd name="T8" fmla="*/ 3 w 8"/>
                <a:gd name="T9" fmla="*/ 8 h 8"/>
                <a:gd name="T10" fmla="*/ 8 w 8"/>
                <a:gd name="T11" fmla="*/ 2 h 8"/>
                <a:gd name="T12" fmla="*/ 8 w 8"/>
                <a:gd name="T13" fmla="*/ 0 h 8"/>
                <a:gd name="T14" fmla="*/ 5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5" y="0"/>
                  </a:moveTo>
                  <a:lnTo>
                    <a:pt x="5" y="0"/>
                  </a:lnTo>
                  <a:lnTo>
                    <a:pt x="3" y="6"/>
                  </a:lnTo>
                  <a:lnTo>
                    <a:pt x="0" y="8"/>
                  </a:lnTo>
                  <a:lnTo>
                    <a:pt x="3" y="8"/>
                  </a:lnTo>
                  <a:lnTo>
                    <a:pt x="8" y="2"/>
                  </a:lnTo>
                  <a:lnTo>
                    <a:pt x="8"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78"/>
            <p:cNvSpPr>
              <a:spLocks/>
            </p:cNvSpPr>
            <p:nvPr/>
          </p:nvSpPr>
          <p:spPr bwMode="auto">
            <a:xfrm>
              <a:off x="4800" y="1679"/>
              <a:ext cx="9" cy="12"/>
            </a:xfrm>
            <a:custGeom>
              <a:avLst/>
              <a:gdLst>
                <a:gd name="T0" fmla="*/ 7 w 9"/>
                <a:gd name="T1" fmla="*/ 0 h 12"/>
                <a:gd name="T2" fmla="*/ 7 w 9"/>
                <a:gd name="T3" fmla="*/ 0 h 12"/>
                <a:gd name="T4" fmla="*/ 2 w 9"/>
                <a:gd name="T5" fmla="*/ 4 h 12"/>
                <a:gd name="T6" fmla="*/ 0 w 9"/>
                <a:gd name="T7" fmla="*/ 10 h 12"/>
                <a:gd name="T8" fmla="*/ 0 w 9"/>
                <a:gd name="T9" fmla="*/ 12 h 12"/>
                <a:gd name="T10" fmla="*/ 7 w 9"/>
                <a:gd name="T11" fmla="*/ 10 h 12"/>
                <a:gd name="T12" fmla="*/ 9 w 9"/>
                <a:gd name="T13" fmla="*/ 4 h 12"/>
                <a:gd name="T14" fmla="*/ 9 w 9"/>
                <a:gd name="T15" fmla="*/ 0 h 12"/>
                <a:gd name="T16" fmla="*/ 7 w 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7" y="0"/>
                  </a:moveTo>
                  <a:lnTo>
                    <a:pt x="7" y="0"/>
                  </a:lnTo>
                  <a:lnTo>
                    <a:pt x="2" y="4"/>
                  </a:lnTo>
                  <a:lnTo>
                    <a:pt x="0" y="10"/>
                  </a:lnTo>
                  <a:lnTo>
                    <a:pt x="0" y="12"/>
                  </a:lnTo>
                  <a:lnTo>
                    <a:pt x="7" y="10"/>
                  </a:lnTo>
                  <a:lnTo>
                    <a:pt x="9" y="4"/>
                  </a:lnTo>
                  <a:lnTo>
                    <a:pt x="9" y="0"/>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7" name="Freeform 1279"/>
            <p:cNvSpPr>
              <a:spLocks/>
            </p:cNvSpPr>
            <p:nvPr/>
          </p:nvSpPr>
          <p:spPr bwMode="auto">
            <a:xfrm>
              <a:off x="4781" y="1691"/>
              <a:ext cx="4" cy="12"/>
            </a:xfrm>
            <a:custGeom>
              <a:avLst/>
              <a:gdLst>
                <a:gd name="T0" fmla="*/ 4 w 4"/>
                <a:gd name="T1" fmla="*/ 0 h 12"/>
                <a:gd name="T2" fmla="*/ 4 w 4"/>
                <a:gd name="T3" fmla="*/ 0 h 12"/>
                <a:gd name="T4" fmla="*/ 0 w 4"/>
                <a:gd name="T5" fmla="*/ 8 h 12"/>
                <a:gd name="T6" fmla="*/ 0 w 4"/>
                <a:gd name="T7" fmla="*/ 12 h 12"/>
                <a:gd name="T8" fmla="*/ 3 w 4"/>
                <a:gd name="T9" fmla="*/ 12 h 12"/>
                <a:gd name="T10" fmla="*/ 4 w 4"/>
                <a:gd name="T11" fmla="*/ 12 h 12"/>
                <a:gd name="T12" fmla="*/ 4 w 4"/>
                <a:gd name="T13" fmla="*/ 4 h 12"/>
                <a:gd name="T14" fmla="*/ 4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4" y="0"/>
                  </a:moveTo>
                  <a:lnTo>
                    <a:pt x="4" y="0"/>
                  </a:lnTo>
                  <a:lnTo>
                    <a:pt x="0" y="8"/>
                  </a:lnTo>
                  <a:lnTo>
                    <a:pt x="0" y="12"/>
                  </a:lnTo>
                  <a:lnTo>
                    <a:pt x="3" y="12"/>
                  </a:lnTo>
                  <a:lnTo>
                    <a:pt x="4" y="12"/>
                  </a:lnTo>
                  <a:lnTo>
                    <a:pt x="4" y="4"/>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280"/>
            <p:cNvSpPr>
              <a:spLocks/>
            </p:cNvSpPr>
            <p:nvPr/>
          </p:nvSpPr>
          <p:spPr bwMode="auto">
            <a:xfrm>
              <a:off x="4761" y="1700"/>
              <a:ext cx="19" cy="13"/>
            </a:xfrm>
            <a:custGeom>
              <a:avLst/>
              <a:gdLst>
                <a:gd name="T0" fmla="*/ 14 w 19"/>
                <a:gd name="T1" fmla="*/ 0 h 13"/>
                <a:gd name="T2" fmla="*/ 7 w 19"/>
                <a:gd name="T3" fmla="*/ 6 h 13"/>
                <a:gd name="T4" fmla="*/ 2 w 19"/>
                <a:gd name="T5" fmla="*/ 7 h 13"/>
                <a:gd name="T6" fmla="*/ 0 w 19"/>
                <a:gd name="T7" fmla="*/ 11 h 13"/>
                <a:gd name="T8" fmla="*/ 0 w 19"/>
                <a:gd name="T9" fmla="*/ 13 h 13"/>
                <a:gd name="T10" fmla="*/ 5 w 19"/>
                <a:gd name="T11" fmla="*/ 11 h 13"/>
                <a:gd name="T12" fmla="*/ 19 w 19"/>
                <a:gd name="T13" fmla="*/ 6 h 13"/>
                <a:gd name="T14" fmla="*/ 19 w 19"/>
                <a:gd name="T15" fmla="*/ 2 h 13"/>
                <a:gd name="T16" fmla="*/ 16 w 19"/>
                <a:gd name="T17" fmla="*/ 0 h 13"/>
                <a:gd name="T18" fmla="*/ 16 w 19"/>
                <a:gd name="T19" fmla="*/ 2 h 13"/>
                <a:gd name="T20" fmla="*/ 14 w 19"/>
                <a:gd name="T21" fmla="*/ 0 h 13"/>
                <a:gd name="T22" fmla="*/ 16 w 19"/>
                <a:gd name="T23" fmla="*/ 0 h 13"/>
                <a:gd name="T24" fmla="*/ 14 w 19"/>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3">
                  <a:moveTo>
                    <a:pt x="14" y="0"/>
                  </a:moveTo>
                  <a:lnTo>
                    <a:pt x="7" y="6"/>
                  </a:lnTo>
                  <a:lnTo>
                    <a:pt x="2" y="7"/>
                  </a:lnTo>
                  <a:lnTo>
                    <a:pt x="0" y="11"/>
                  </a:lnTo>
                  <a:lnTo>
                    <a:pt x="0" y="13"/>
                  </a:lnTo>
                  <a:lnTo>
                    <a:pt x="5" y="11"/>
                  </a:lnTo>
                  <a:lnTo>
                    <a:pt x="19" y="6"/>
                  </a:lnTo>
                  <a:lnTo>
                    <a:pt x="19" y="2"/>
                  </a:lnTo>
                  <a:lnTo>
                    <a:pt x="16" y="0"/>
                  </a:lnTo>
                  <a:lnTo>
                    <a:pt x="16" y="2"/>
                  </a:lnTo>
                  <a:lnTo>
                    <a:pt x="14" y="0"/>
                  </a:lnTo>
                  <a:lnTo>
                    <a:pt x="16" y="0"/>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281"/>
            <p:cNvSpPr>
              <a:spLocks/>
            </p:cNvSpPr>
            <p:nvPr/>
          </p:nvSpPr>
          <p:spPr bwMode="auto">
            <a:xfrm>
              <a:off x="4743" y="1713"/>
              <a:ext cx="11" cy="14"/>
            </a:xfrm>
            <a:custGeom>
              <a:avLst/>
              <a:gdLst>
                <a:gd name="T0" fmla="*/ 9 w 11"/>
                <a:gd name="T1" fmla="*/ 0 h 14"/>
                <a:gd name="T2" fmla="*/ 9 w 11"/>
                <a:gd name="T3" fmla="*/ 0 h 14"/>
                <a:gd name="T4" fmla="*/ 2 w 11"/>
                <a:gd name="T5" fmla="*/ 10 h 14"/>
                <a:gd name="T6" fmla="*/ 0 w 11"/>
                <a:gd name="T7" fmla="*/ 14 h 14"/>
                <a:gd name="T8" fmla="*/ 2 w 11"/>
                <a:gd name="T9" fmla="*/ 14 h 14"/>
                <a:gd name="T10" fmla="*/ 9 w 11"/>
                <a:gd name="T11" fmla="*/ 8 h 14"/>
                <a:gd name="T12" fmla="*/ 11 w 11"/>
                <a:gd name="T13" fmla="*/ 2 h 14"/>
                <a:gd name="T14" fmla="*/ 11 w 11"/>
                <a:gd name="T15" fmla="*/ 0 h 14"/>
                <a:gd name="T16" fmla="*/ 9 w 1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9" y="0"/>
                  </a:moveTo>
                  <a:lnTo>
                    <a:pt x="9" y="0"/>
                  </a:lnTo>
                  <a:lnTo>
                    <a:pt x="2" y="10"/>
                  </a:lnTo>
                  <a:lnTo>
                    <a:pt x="0" y="14"/>
                  </a:lnTo>
                  <a:lnTo>
                    <a:pt x="2" y="14"/>
                  </a:lnTo>
                  <a:lnTo>
                    <a:pt x="9" y="8"/>
                  </a:lnTo>
                  <a:lnTo>
                    <a:pt x="11" y="2"/>
                  </a:lnTo>
                  <a:lnTo>
                    <a:pt x="11" y="0"/>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0" name="Freeform 1282"/>
            <p:cNvSpPr>
              <a:spLocks noEditPoints="1"/>
            </p:cNvSpPr>
            <p:nvPr/>
          </p:nvSpPr>
          <p:spPr bwMode="auto">
            <a:xfrm>
              <a:off x="4346" y="2145"/>
              <a:ext cx="133" cy="206"/>
            </a:xfrm>
            <a:custGeom>
              <a:avLst/>
              <a:gdLst>
                <a:gd name="T0" fmla="*/ 117 w 133"/>
                <a:gd name="T1" fmla="*/ 156 h 206"/>
                <a:gd name="T2" fmla="*/ 102 w 133"/>
                <a:gd name="T3" fmla="*/ 162 h 206"/>
                <a:gd name="T4" fmla="*/ 90 w 133"/>
                <a:gd name="T5" fmla="*/ 162 h 206"/>
                <a:gd name="T6" fmla="*/ 77 w 133"/>
                <a:gd name="T7" fmla="*/ 164 h 206"/>
                <a:gd name="T8" fmla="*/ 68 w 133"/>
                <a:gd name="T9" fmla="*/ 178 h 206"/>
                <a:gd name="T10" fmla="*/ 68 w 133"/>
                <a:gd name="T11" fmla="*/ 184 h 206"/>
                <a:gd name="T12" fmla="*/ 79 w 133"/>
                <a:gd name="T13" fmla="*/ 176 h 206"/>
                <a:gd name="T14" fmla="*/ 93 w 133"/>
                <a:gd name="T15" fmla="*/ 184 h 206"/>
                <a:gd name="T16" fmla="*/ 104 w 133"/>
                <a:gd name="T17" fmla="*/ 200 h 206"/>
                <a:gd name="T18" fmla="*/ 120 w 133"/>
                <a:gd name="T19" fmla="*/ 202 h 206"/>
                <a:gd name="T20" fmla="*/ 122 w 133"/>
                <a:gd name="T21" fmla="*/ 188 h 206"/>
                <a:gd name="T22" fmla="*/ 126 w 133"/>
                <a:gd name="T23" fmla="*/ 174 h 206"/>
                <a:gd name="T24" fmla="*/ 129 w 133"/>
                <a:gd name="T25" fmla="*/ 160 h 206"/>
                <a:gd name="T26" fmla="*/ 102 w 133"/>
                <a:gd name="T27" fmla="*/ 134 h 206"/>
                <a:gd name="T28" fmla="*/ 102 w 133"/>
                <a:gd name="T29" fmla="*/ 140 h 206"/>
                <a:gd name="T30" fmla="*/ 102 w 133"/>
                <a:gd name="T31" fmla="*/ 134 h 206"/>
                <a:gd name="T32" fmla="*/ 84 w 133"/>
                <a:gd name="T33" fmla="*/ 138 h 206"/>
                <a:gd name="T34" fmla="*/ 81 w 133"/>
                <a:gd name="T35" fmla="*/ 124 h 206"/>
                <a:gd name="T36" fmla="*/ 72 w 133"/>
                <a:gd name="T37" fmla="*/ 140 h 206"/>
                <a:gd name="T38" fmla="*/ 86 w 133"/>
                <a:gd name="T39" fmla="*/ 148 h 206"/>
                <a:gd name="T40" fmla="*/ 88 w 133"/>
                <a:gd name="T41" fmla="*/ 142 h 206"/>
                <a:gd name="T42" fmla="*/ 99 w 133"/>
                <a:gd name="T43" fmla="*/ 126 h 206"/>
                <a:gd name="T44" fmla="*/ 90 w 133"/>
                <a:gd name="T45" fmla="*/ 124 h 206"/>
                <a:gd name="T46" fmla="*/ 106 w 133"/>
                <a:gd name="T47" fmla="*/ 118 h 206"/>
                <a:gd name="T48" fmla="*/ 115 w 133"/>
                <a:gd name="T49" fmla="*/ 132 h 206"/>
                <a:gd name="T50" fmla="*/ 117 w 133"/>
                <a:gd name="T51" fmla="*/ 118 h 206"/>
                <a:gd name="T52" fmla="*/ 32 w 133"/>
                <a:gd name="T53" fmla="*/ 116 h 206"/>
                <a:gd name="T54" fmla="*/ 23 w 133"/>
                <a:gd name="T55" fmla="*/ 136 h 206"/>
                <a:gd name="T56" fmla="*/ 5 w 133"/>
                <a:gd name="T57" fmla="*/ 152 h 206"/>
                <a:gd name="T58" fmla="*/ 11 w 133"/>
                <a:gd name="T59" fmla="*/ 156 h 206"/>
                <a:gd name="T60" fmla="*/ 29 w 133"/>
                <a:gd name="T61" fmla="*/ 136 h 206"/>
                <a:gd name="T62" fmla="*/ 68 w 133"/>
                <a:gd name="T63" fmla="*/ 112 h 206"/>
                <a:gd name="T64" fmla="*/ 70 w 133"/>
                <a:gd name="T65" fmla="*/ 128 h 206"/>
                <a:gd name="T66" fmla="*/ 68 w 133"/>
                <a:gd name="T67" fmla="*/ 112 h 206"/>
                <a:gd name="T68" fmla="*/ 86 w 133"/>
                <a:gd name="T69" fmla="*/ 106 h 206"/>
                <a:gd name="T70" fmla="*/ 93 w 133"/>
                <a:gd name="T71" fmla="*/ 106 h 206"/>
                <a:gd name="T72" fmla="*/ 41 w 133"/>
                <a:gd name="T73" fmla="*/ 108 h 206"/>
                <a:gd name="T74" fmla="*/ 68 w 133"/>
                <a:gd name="T75" fmla="*/ 98 h 206"/>
                <a:gd name="T76" fmla="*/ 68 w 133"/>
                <a:gd name="T77" fmla="*/ 98 h 206"/>
                <a:gd name="T78" fmla="*/ 106 w 133"/>
                <a:gd name="T79" fmla="*/ 102 h 206"/>
                <a:gd name="T80" fmla="*/ 115 w 133"/>
                <a:gd name="T81" fmla="*/ 114 h 206"/>
                <a:gd name="T82" fmla="*/ 115 w 133"/>
                <a:gd name="T83" fmla="*/ 98 h 206"/>
                <a:gd name="T84" fmla="*/ 48 w 133"/>
                <a:gd name="T85" fmla="*/ 82 h 206"/>
                <a:gd name="T86" fmla="*/ 59 w 133"/>
                <a:gd name="T87" fmla="*/ 92 h 206"/>
                <a:gd name="T88" fmla="*/ 61 w 133"/>
                <a:gd name="T89" fmla="*/ 90 h 206"/>
                <a:gd name="T90" fmla="*/ 48 w 133"/>
                <a:gd name="T91" fmla="*/ 82 h 206"/>
                <a:gd name="T92" fmla="*/ 102 w 133"/>
                <a:gd name="T93" fmla="*/ 76 h 206"/>
                <a:gd name="T94" fmla="*/ 50 w 133"/>
                <a:gd name="T95" fmla="*/ 30 h 206"/>
                <a:gd name="T96" fmla="*/ 48 w 133"/>
                <a:gd name="T97" fmla="*/ 38 h 206"/>
                <a:gd name="T98" fmla="*/ 36 w 133"/>
                <a:gd name="T99" fmla="*/ 42 h 206"/>
                <a:gd name="T100" fmla="*/ 48 w 133"/>
                <a:gd name="T101" fmla="*/ 64 h 206"/>
                <a:gd name="T102" fmla="*/ 52 w 133"/>
                <a:gd name="T103" fmla="*/ 72 h 206"/>
                <a:gd name="T104" fmla="*/ 79 w 133"/>
                <a:gd name="T105" fmla="*/ 86 h 206"/>
                <a:gd name="T106" fmla="*/ 86 w 133"/>
                <a:gd name="T107" fmla="*/ 84 h 206"/>
                <a:gd name="T108" fmla="*/ 99 w 133"/>
                <a:gd name="T109" fmla="*/ 90 h 206"/>
                <a:gd name="T110" fmla="*/ 84 w 133"/>
                <a:gd name="T111" fmla="*/ 68 h 206"/>
                <a:gd name="T112" fmla="*/ 61 w 133"/>
                <a:gd name="T113" fmla="*/ 56 h 206"/>
                <a:gd name="T114" fmla="*/ 63 w 133"/>
                <a:gd name="T115" fmla="*/ 46 h 206"/>
                <a:gd name="T116" fmla="*/ 74 w 133"/>
                <a:gd name="T117" fmla="*/ 22 h 206"/>
                <a:gd name="T118" fmla="*/ 72 w 133"/>
                <a:gd name="T119" fmla="*/ 0 h 206"/>
                <a:gd name="T120" fmla="*/ 59 w 133"/>
                <a:gd name="T121" fmla="*/ 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206">
                  <a:moveTo>
                    <a:pt x="117" y="146"/>
                  </a:moveTo>
                  <a:lnTo>
                    <a:pt x="117" y="146"/>
                  </a:lnTo>
                  <a:lnTo>
                    <a:pt x="115" y="152"/>
                  </a:lnTo>
                  <a:lnTo>
                    <a:pt x="117" y="156"/>
                  </a:lnTo>
                  <a:lnTo>
                    <a:pt x="113" y="156"/>
                  </a:lnTo>
                  <a:lnTo>
                    <a:pt x="108" y="156"/>
                  </a:lnTo>
                  <a:lnTo>
                    <a:pt x="108" y="162"/>
                  </a:lnTo>
                  <a:lnTo>
                    <a:pt x="102" y="162"/>
                  </a:lnTo>
                  <a:lnTo>
                    <a:pt x="93" y="164"/>
                  </a:lnTo>
                  <a:lnTo>
                    <a:pt x="93" y="166"/>
                  </a:lnTo>
                  <a:lnTo>
                    <a:pt x="90" y="166"/>
                  </a:lnTo>
                  <a:lnTo>
                    <a:pt x="90" y="162"/>
                  </a:lnTo>
                  <a:lnTo>
                    <a:pt x="88" y="160"/>
                  </a:lnTo>
                  <a:lnTo>
                    <a:pt x="81" y="160"/>
                  </a:lnTo>
                  <a:lnTo>
                    <a:pt x="79" y="162"/>
                  </a:lnTo>
                  <a:lnTo>
                    <a:pt x="77" y="164"/>
                  </a:lnTo>
                  <a:lnTo>
                    <a:pt x="72" y="166"/>
                  </a:lnTo>
                  <a:lnTo>
                    <a:pt x="68" y="168"/>
                  </a:lnTo>
                  <a:lnTo>
                    <a:pt x="68" y="172"/>
                  </a:lnTo>
                  <a:lnTo>
                    <a:pt x="68" y="178"/>
                  </a:lnTo>
                  <a:lnTo>
                    <a:pt x="65" y="178"/>
                  </a:lnTo>
                  <a:lnTo>
                    <a:pt x="65" y="180"/>
                  </a:lnTo>
                  <a:lnTo>
                    <a:pt x="68" y="182"/>
                  </a:lnTo>
                  <a:lnTo>
                    <a:pt x="68" y="184"/>
                  </a:lnTo>
                  <a:lnTo>
                    <a:pt x="74" y="176"/>
                  </a:lnTo>
                  <a:lnTo>
                    <a:pt x="74" y="174"/>
                  </a:lnTo>
                  <a:lnTo>
                    <a:pt x="77" y="174"/>
                  </a:lnTo>
                  <a:lnTo>
                    <a:pt x="79" y="176"/>
                  </a:lnTo>
                  <a:lnTo>
                    <a:pt x="77" y="178"/>
                  </a:lnTo>
                  <a:lnTo>
                    <a:pt x="97" y="178"/>
                  </a:lnTo>
                  <a:lnTo>
                    <a:pt x="97" y="182"/>
                  </a:lnTo>
                  <a:lnTo>
                    <a:pt x="93" y="184"/>
                  </a:lnTo>
                  <a:lnTo>
                    <a:pt x="95" y="192"/>
                  </a:lnTo>
                  <a:lnTo>
                    <a:pt x="95" y="194"/>
                  </a:lnTo>
                  <a:lnTo>
                    <a:pt x="99" y="196"/>
                  </a:lnTo>
                  <a:lnTo>
                    <a:pt x="104" y="200"/>
                  </a:lnTo>
                  <a:lnTo>
                    <a:pt x="113" y="200"/>
                  </a:lnTo>
                  <a:lnTo>
                    <a:pt x="113" y="206"/>
                  </a:lnTo>
                  <a:lnTo>
                    <a:pt x="115" y="204"/>
                  </a:lnTo>
                  <a:lnTo>
                    <a:pt x="120" y="202"/>
                  </a:lnTo>
                  <a:lnTo>
                    <a:pt x="117" y="188"/>
                  </a:lnTo>
                  <a:lnTo>
                    <a:pt x="122" y="190"/>
                  </a:lnTo>
                  <a:lnTo>
                    <a:pt x="122" y="192"/>
                  </a:lnTo>
                  <a:lnTo>
                    <a:pt x="122" y="188"/>
                  </a:lnTo>
                  <a:lnTo>
                    <a:pt x="120" y="184"/>
                  </a:lnTo>
                  <a:lnTo>
                    <a:pt x="120" y="182"/>
                  </a:lnTo>
                  <a:lnTo>
                    <a:pt x="122" y="182"/>
                  </a:lnTo>
                  <a:lnTo>
                    <a:pt x="126" y="174"/>
                  </a:lnTo>
                  <a:lnTo>
                    <a:pt x="131" y="170"/>
                  </a:lnTo>
                  <a:lnTo>
                    <a:pt x="133" y="166"/>
                  </a:lnTo>
                  <a:lnTo>
                    <a:pt x="131" y="164"/>
                  </a:lnTo>
                  <a:lnTo>
                    <a:pt x="129" y="160"/>
                  </a:lnTo>
                  <a:lnTo>
                    <a:pt x="126" y="156"/>
                  </a:lnTo>
                  <a:lnTo>
                    <a:pt x="124" y="146"/>
                  </a:lnTo>
                  <a:lnTo>
                    <a:pt x="117" y="146"/>
                  </a:lnTo>
                  <a:close/>
                  <a:moveTo>
                    <a:pt x="102" y="134"/>
                  </a:moveTo>
                  <a:lnTo>
                    <a:pt x="102" y="134"/>
                  </a:lnTo>
                  <a:lnTo>
                    <a:pt x="97" y="136"/>
                  </a:lnTo>
                  <a:lnTo>
                    <a:pt x="97" y="140"/>
                  </a:lnTo>
                  <a:lnTo>
                    <a:pt x="102" y="140"/>
                  </a:lnTo>
                  <a:lnTo>
                    <a:pt x="106" y="140"/>
                  </a:lnTo>
                  <a:lnTo>
                    <a:pt x="106" y="138"/>
                  </a:lnTo>
                  <a:lnTo>
                    <a:pt x="104" y="134"/>
                  </a:lnTo>
                  <a:lnTo>
                    <a:pt x="102" y="134"/>
                  </a:lnTo>
                  <a:close/>
                  <a:moveTo>
                    <a:pt x="88" y="134"/>
                  </a:moveTo>
                  <a:lnTo>
                    <a:pt x="88" y="134"/>
                  </a:lnTo>
                  <a:lnTo>
                    <a:pt x="86" y="138"/>
                  </a:lnTo>
                  <a:lnTo>
                    <a:pt x="84" y="138"/>
                  </a:lnTo>
                  <a:lnTo>
                    <a:pt x="86" y="138"/>
                  </a:lnTo>
                  <a:lnTo>
                    <a:pt x="88" y="134"/>
                  </a:lnTo>
                  <a:close/>
                  <a:moveTo>
                    <a:pt x="81" y="124"/>
                  </a:moveTo>
                  <a:lnTo>
                    <a:pt x="81" y="124"/>
                  </a:lnTo>
                  <a:lnTo>
                    <a:pt x="79" y="136"/>
                  </a:lnTo>
                  <a:lnTo>
                    <a:pt x="74" y="134"/>
                  </a:lnTo>
                  <a:lnTo>
                    <a:pt x="70" y="136"/>
                  </a:lnTo>
                  <a:lnTo>
                    <a:pt x="72" y="140"/>
                  </a:lnTo>
                  <a:lnTo>
                    <a:pt x="72" y="142"/>
                  </a:lnTo>
                  <a:lnTo>
                    <a:pt x="79" y="144"/>
                  </a:lnTo>
                  <a:lnTo>
                    <a:pt x="81" y="146"/>
                  </a:lnTo>
                  <a:lnTo>
                    <a:pt x="86" y="148"/>
                  </a:lnTo>
                  <a:lnTo>
                    <a:pt x="84" y="144"/>
                  </a:lnTo>
                  <a:lnTo>
                    <a:pt x="84" y="140"/>
                  </a:lnTo>
                  <a:lnTo>
                    <a:pt x="86" y="142"/>
                  </a:lnTo>
                  <a:lnTo>
                    <a:pt x="88" y="142"/>
                  </a:lnTo>
                  <a:lnTo>
                    <a:pt x="95" y="136"/>
                  </a:lnTo>
                  <a:lnTo>
                    <a:pt x="99" y="132"/>
                  </a:lnTo>
                  <a:lnTo>
                    <a:pt x="99" y="128"/>
                  </a:lnTo>
                  <a:lnTo>
                    <a:pt x="99" y="126"/>
                  </a:lnTo>
                  <a:lnTo>
                    <a:pt x="95" y="124"/>
                  </a:lnTo>
                  <a:lnTo>
                    <a:pt x="90" y="132"/>
                  </a:lnTo>
                  <a:lnTo>
                    <a:pt x="90" y="130"/>
                  </a:lnTo>
                  <a:lnTo>
                    <a:pt x="90" y="124"/>
                  </a:lnTo>
                  <a:lnTo>
                    <a:pt x="81" y="124"/>
                  </a:lnTo>
                  <a:close/>
                  <a:moveTo>
                    <a:pt x="106" y="116"/>
                  </a:moveTo>
                  <a:lnTo>
                    <a:pt x="106" y="116"/>
                  </a:lnTo>
                  <a:lnTo>
                    <a:pt x="106" y="118"/>
                  </a:lnTo>
                  <a:lnTo>
                    <a:pt x="110" y="120"/>
                  </a:lnTo>
                  <a:lnTo>
                    <a:pt x="110" y="124"/>
                  </a:lnTo>
                  <a:lnTo>
                    <a:pt x="110" y="130"/>
                  </a:lnTo>
                  <a:lnTo>
                    <a:pt x="115" y="132"/>
                  </a:lnTo>
                  <a:lnTo>
                    <a:pt x="120" y="136"/>
                  </a:lnTo>
                  <a:lnTo>
                    <a:pt x="120" y="132"/>
                  </a:lnTo>
                  <a:lnTo>
                    <a:pt x="117" y="132"/>
                  </a:lnTo>
                  <a:lnTo>
                    <a:pt x="117" y="118"/>
                  </a:lnTo>
                  <a:lnTo>
                    <a:pt x="110" y="118"/>
                  </a:lnTo>
                  <a:lnTo>
                    <a:pt x="106" y="116"/>
                  </a:lnTo>
                  <a:close/>
                  <a:moveTo>
                    <a:pt x="32" y="116"/>
                  </a:moveTo>
                  <a:lnTo>
                    <a:pt x="32" y="116"/>
                  </a:lnTo>
                  <a:lnTo>
                    <a:pt x="32" y="120"/>
                  </a:lnTo>
                  <a:lnTo>
                    <a:pt x="32" y="124"/>
                  </a:lnTo>
                  <a:lnTo>
                    <a:pt x="27" y="124"/>
                  </a:lnTo>
                  <a:lnTo>
                    <a:pt x="23" y="136"/>
                  </a:lnTo>
                  <a:lnTo>
                    <a:pt x="18" y="144"/>
                  </a:lnTo>
                  <a:lnTo>
                    <a:pt x="16" y="148"/>
                  </a:lnTo>
                  <a:lnTo>
                    <a:pt x="7" y="152"/>
                  </a:lnTo>
                  <a:lnTo>
                    <a:pt x="5" y="152"/>
                  </a:lnTo>
                  <a:lnTo>
                    <a:pt x="2" y="154"/>
                  </a:lnTo>
                  <a:lnTo>
                    <a:pt x="0" y="160"/>
                  </a:lnTo>
                  <a:lnTo>
                    <a:pt x="2" y="160"/>
                  </a:lnTo>
                  <a:lnTo>
                    <a:pt x="11" y="156"/>
                  </a:lnTo>
                  <a:lnTo>
                    <a:pt x="18" y="152"/>
                  </a:lnTo>
                  <a:lnTo>
                    <a:pt x="20" y="146"/>
                  </a:lnTo>
                  <a:lnTo>
                    <a:pt x="23" y="140"/>
                  </a:lnTo>
                  <a:lnTo>
                    <a:pt x="29" y="136"/>
                  </a:lnTo>
                  <a:lnTo>
                    <a:pt x="34" y="132"/>
                  </a:lnTo>
                  <a:lnTo>
                    <a:pt x="36" y="130"/>
                  </a:lnTo>
                  <a:lnTo>
                    <a:pt x="32" y="116"/>
                  </a:lnTo>
                  <a:close/>
                  <a:moveTo>
                    <a:pt x="68" y="112"/>
                  </a:moveTo>
                  <a:lnTo>
                    <a:pt x="68" y="112"/>
                  </a:lnTo>
                  <a:lnTo>
                    <a:pt x="68" y="122"/>
                  </a:lnTo>
                  <a:lnTo>
                    <a:pt x="68" y="128"/>
                  </a:lnTo>
                  <a:lnTo>
                    <a:pt x="70" y="128"/>
                  </a:lnTo>
                  <a:lnTo>
                    <a:pt x="79" y="126"/>
                  </a:lnTo>
                  <a:lnTo>
                    <a:pt x="81" y="120"/>
                  </a:lnTo>
                  <a:lnTo>
                    <a:pt x="81" y="116"/>
                  </a:lnTo>
                  <a:lnTo>
                    <a:pt x="68" y="112"/>
                  </a:lnTo>
                  <a:close/>
                  <a:moveTo>
                    <a:pt x="86" y="102"/>
                  </a:moveTo>
                  <a:lnTo>
                    <a:pt x="86" y="102"/>
                  </a:lnTo>
                  <a:lnTo>
                    <a:pt x="86" y="104"/>
                  </a:lnTo>
                  <a:lnTo>
                    <a:pt x="86" y="106"/>
                  </a:lnTo>
                  <a:lnTo>
                    <a:pt x="84" y="108"/>
                  </a:lnTo>
                  <a:lnTo>
                    <a:pt x="95" y="110"/>
                  </a:lnTo>
                  <a:lnTo>
                    <a:pt x="97" y="110"/>
                  </a:lnTo>
                  <a:lnTo>
                    <a:pt x="93" y="106"/>
                  </a:lnTo>
                  <a:lnTo>
                    <a:pt x="86" y="102"/>
                  </a:lnTo>
                  <a:close/>
                  <a:moveTo>
                    <a:pt x="36" y="102"/>
                  </a:moveTo>
                  <a:lnTo>
                    <a:pt x="36" y="102"/>
                  </a:lnTo>
                  <a:lnTo>
                    <a:pt x="41" y="108"/>
                  </a:lnTo>
                  <a:lnTo>
                    <a:pt x="43" y="108"/>
                  </a:lnTo>
                  <a:lnTo>
                    <a:pt x="43" y="106"/>
                  </a:lnTo>
                  <a:lnTo>
                    <a:pt x="36" y="102"/>
                  </a:lnTo>
                  <a:close/>
                  <a:moveTo>
                    <a:pt x="68" y="98"/>
                  </a:moveTo>
                  <a:lnTo>
                    <a:pt x="68" y="102"/>
                  </a:lnTo>
                  <a:lnTo>
                    <a:pt x="72" y="102"/>
                  </a:lnTo>
                  <a:lnTo>
                    <a:pt x="70" y="102"/>
                  </a:lnTo>
                  <a:lnTo>
                    <a:pt x="68" y="98"/>
                  </a:lnTo>
                  <a:close/>
                  <a:moveTo>
                    <a:pt x="106" y="94"/>
                  </a:moveTo>
                  <a:lnTo>
                    <a:pt x="106" y="94"/>
                  </a:lnTo>
                  <a:lnTo>
                    <a:pt x="106" y="100"/>
                  </a:lnTo>
                  <a:lnTo>
                    <a:pt x="106" y="102"/>
                  </a:lnTo>
                  <a:lnTo>
                    <a:pt x="110" y="108"/>
                  </a:lnTo>
                  <a:lnTo>
                    <a:pt x="110" y="110"/>
                  </a:lnTo>
                  <a:lnTo>
                    <a:pt x="110" y="112"/>
                  </a:lnTo>
                  <a:lnTo>
                    <a:pt x="115" y="114"/>
                  </a:lnTo>
                  <a:lnTo>
                    <a:pt x="117" y="114"/>
                  </a:lnTo>
                  <a:lnTo>
                    <a:pt x="115" y="110"/>
                  </a:lnTo>
                  <a:lnTo>
                    <a:pt x="115" y="104"/>
                  </a:lnTo>
                  <a:lnTo>
                    <a:pt x="115" y="98"/>
                  </a:lnTo>
                  <a:lnTo>
                    <a:pt x="115" y="94"/>
                  </a:lnTo>
                  <a:lnTo>
                    <a:pt x="110" y="94"/>
                  </a:lnTo>
                  <a:lnTo>
                    <a:pt x="106" y="94"/>
                  </a:lnTo>
                  <a:close/>
                  <a:moveTo>
                    <a:pt x="48" y="82"/>
                  </a:moveTo>
                  <a:lnTo>
                    <a:pt x="48" y="82"/>
                  </a:lnTo>
                  <a:lnTo>
                    <a:pt x="48" y="84"/>
                  </a:lnTo>
                  <a:lnTo>
                    <a:pt x="45" y="86"/>
                  </a:lnTo>
                  <a:lnTo>
                    <a:pt x="59" y="92"/>
                  </a:lnTo>
                  <a:lnTo>
                    <a:pt x="59" y="96"/>
                  </a:lnTo>
                  <a:lnTo>
                    <a:pt x="59" y="100"/>
                  </a:lnTo>
                  <a:lnTo>
                    <a:pt x="63" y="100"/>
                  </a:lnTo>
                  <a:lnTo>
                    <a:pt x="61" y="90"/>
                  </a:lnTo>
                  <a:lnTo>
                    <a:pt x="61" y="86"/>
                  </a:lnTo>
                  <a:lnTo>
                    <a:pt x="59" y="84"/>
                  </a:lnTo>
                  <a:lnTo>
                    <a:pt x="52" y="82"/>
                  </a:lnTo>
                  <a:lnTo>
                    <a:pt x="48" y="82"/>
                  </a:lnTo>
                  <a:close/>
                  <a:moveTo>
                    <a:pt x="102" y="76"/>
                  </a:moveTo>
                  <a:lnTo>
                    <a:pt x="104" y="80"/>
                  </a:lnTo>
                  <a:lnTo>
                    <a:pt x="104" y="76"/>
                  </a:lnTo>
                  <a:lnTo>
                    <a:pt x="102" y="76"/>
                  </a:lnTo>
                  <a:close/>
                  <a:moveTo>
                    <a:pt x="52" y="0"/>
                  </a:moveTo>
                  <a:lnTo>
                    <a:pt x="52" y="0"/>
                  </a:lnTo>
                  <a:lnTo>
                    <a:pt x="50" y="16"/>
                  </a:lnTo>
                  <a:lnTo>
                    <a:pt x="50" y="30"/>
                  </a:lnTo>
                  <a:lnTo>
                    <a:pt x="45" y="32"/>
                  </a:lnTo>
                  <a:lnTo>
                    <a:pt x="45" y="38"/>
                  </a:lnTo>
                  <a:lnTo>
                    <a:pt x="48" y="36"/>
                  </a:lnTo>
                  <a:lnTo>
                    <a:pt x="48" y="38"/>
                  </a:lnTo>
                  <a:lnTo>
                    <a:pt x="48" y="42"/>
                  </a:lnTo>
                  <a:lnTo>
                    <a:pt x="43" y="42"/>
                  </a:lnTo>
                  <a:lnTo>
                    <a:pt x="39" y="40"/>
                  </a:lnTo>
                  <a:lnTo>
                    <a:pt x="36" y="42"/>
                  </a:lnTo>
                  <a:lnTo>
                    <a:pt x="36" y="46"/>
                  </a:lnTo>
                  <a:lnTo>
                    <a:pt x="41" y="46"/>
                  </a:lnTo>
                  <a:lnTo>
                    <a:pt x="43" y="56"/>
                  </a:lnTo>
                  <a:lnTo>
                    <a:pt x="48" y="64"/>
                  </a:lnTo>
                  <a:lnTo>
                    <a:pt x="50" y="62"/>
                  </a:lnTo>
                  <a:lnTo>
                    <a:pt x="52" y="60"/>
                  </a:lnTo>
                  <a:lnTo>
                    <a:pt x="54" y="60"/>
                  </a:lnTo>
                  <a:lnTo>
                    <a:pt x="52" y="72"/>
                  </a:lnTo>
                  <a:lnTo>
                    <a:pt x="56" y="82"/>
                  </a:lnTo>
                  <a:lnTo>
                    <a:pt x="70" y="78"/>
                  </a:lnTo>
                  <a:lnTo>
                    <a:pt x="72" y="80"/>
                  </a:lnTo>
                  <a:lnTo>
                    <a:pt x="79" y="86"/>
                  </a:lnTo>
                  <a:lnTo>
                    <a:pt x="77" y="78"/>
                  </a:lnTo>
                  <a:lnTo>
                    <a:pt x="77" y="76"/>
                  </a:lnTo>
                  <a:lnTo>
                    <a:pt x="79" y="78"/>
                  </a:lnTo>
                  <a:lnTo>
                    <a:pt x="86" y="84"/>
                  </a:lnTo>
                  <a:lnTo>
                    <a:pt x="93" y="92"/>
                  </a:lnTo>
                  <a:lnTo>
                    <a:pt x="97" y="94"/>
                  </a:lnTo>
                  <a:lnTo>
                    <a:pt x="97" y="92"/>
                  </a:lnTo>
                  <a:lnTo>
                    <a:pt x="99" y="90"/>
                  </a:lnTo>
                  <a:lnTo>
                    <a:pt x="95" y="80"/>
                  </a:lnTo>
                  <a:lnTo>
                    <a:pt x="93" y="72"/>
                  </a:lnTo>
                  <a:lnTo>
                    <a:pt x="84" y="74"/>
                  </a:lnTo>
                  <a:lnTo>
                    <a:pt x="84" y="68"/>
                  </a:lnTo>
                  <a:lnTo>
                    <a:pt x="65" y="72"/>
                  </a:lnTo>
                  <a:lnTo>
                    <a:pt x="63" y="62"/>
                  </a:lnTo>
                  <a:lnTo>
                    <a:pt x="61" y="60"/>
                  </a:lnTo>
                  <a:lnTo>
                    <a:pt x="61" y="56"/>
                  </a:lnTo>
                  <a:lnTo>
                    <a:pt x="63" y="54"/>
                  </a:lnTo>
                  <a:lnTo>
                    <a:pt x="61" y="52"/>
                  </a:lnTo>
                  <a:lnTo>
                    <a:pt x="61" y="46"/>
                  </a:lnTo>
                  <a:lnTo>
                    <a:pt x="63" y="46"/>
                  </a:lnTo>
                  <a:lnTo>
                    <a:pt x="70" y="36"/>
                  </a:lnTo>
                  <a:lnTo>
                    <a:pt x="77" y="28"/>
                  </a:lnTo>
                  <a:lnTo>
                    <a:pt x="77" y="26"/>
                  </a:lnTo>
                  <a:lnTo>
                    <a:pt x="74" y="22"/>
                  </a:lnTo>
                  <a:lnTo>
                    <a:pt x="70" y="18"/>
                  </a:lnTo>
                  <a:lnTo>
                    <a:pt x="70" y="12"/>
                  </a:lnTo>
                  <a:lnTo>
                    <a:pt x="72" y="8"/>
                  </a:lnTo>
                  <a:lnTo>
                    <a:pt x="72" y="0"/>
                  </a:lnTo>
                  <a:lnTo>
                    <a:pt x="70" y="2"/>
                  </a:lnTo>
                  <a:lnTo>
                    <a:pt x="68" y="4"/>
                  </a:lnTo>
                  <a:lnTo>
                    <a:pt x="63" y="6"/>
                  </a:lnTo>
                  <a:lnTo>
                    <a:pt x="59" y="4"/>
                  </a:lnTo>
                  <a:lnTo>
                    <a:pt x="5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41" name="Group 1292"/>
            <p:cNvGrpSpPr>
              <a:grpSpLocks/>
            </p:cNvGrpSpPr>
            <p:nvPr/>
          </p:nvGrpSpPr>
          <p:grpSpPr bwMode="auto">
            <a:xfrm>
              <a:off x="4670" y="2471"/>
              <a:ext cx="213" cy="131"/>
              <a:chOff x="4670" y="2471"/>
              <a:chExt cx="213" cy="131"/>
            </a:xfrm>
            <a:grpFill/>
          </p:grpSpPr>
          <p:sp>
            <p:nvSpPr>
              <p:cNvPr id="2621" name="Freeform 1283"/>
              <p:cNvSpPr>
                <a:spLocks noEditPoints="1"/>
              </p:cNvSpPr>
              <p:nvPr/>
            </p:nvSpPr>
            <p:spPr bwMode="auto">
              <a:xfrm>
                <a:off x="4670" y="2471"/>
                <a:ext cx="213" cy="131"/>
              </a:xfrm>
              <a:custGeom>
                <a:avLst/>
                <a:gdLst>
                  <a:gd name="T0" fmla="*/ 25 w 213"/>
                  <a:gd name="T1" fmla="*/ 107 h 131"/>
                  <a:gd name="T2" fmla="*/ 41 w 213"/>
                  <a:gd name="T3" fmla="*/ 99 h 131"/>
                  <a:gd name="T4" fmla="*/ 61 w 213"/>
                  <a:gd name="T5" fmla="*/ 91 h 131"/>
                  <a:gd name="T6" fmla="*/ 79 w 213"/>
                  <a:gd name="T7" fmla="*/ 99 h 131"/>
                  <a:gd name="T8" fmla="*/ 83 w 213"/>
                  <a:gd name="T9" fmla="*/ 109 h 131"/>
                  <a:gd name="T10" fmla="*/ 99 w 213"/>
                  <a:gd name="T11" fmla="*/ 123 h 131"/>
                  <a:gd name="T12" fmla="*/ 135 w 213"/>
                  <a:gd name="T13" fmla="*/ 131 h 131"/>
                  <a:gd name="T14" fmla="*/ 126 w 213"/>
                  <a:gd name="T15" fmla="*/ 121 h 131"/>
                  <a:gd name="T16" fmla="*/ 126 w 213"/>
                  <a:gd name="T17" fmla="*/ 117 h 131"/>
                  <a:gd name="T18" fmla="*/ 117 w 213"/>
                  <a:gd name="T19" fmla="*/ 113 h 131"/>
                  <a:gd name="T20" fmla="*/ 115 w 213"/>
                  <a:gd name="T21" fmla="*/ 107 h 131"/>
                  <a:gd name="T22" fmla="*/ 108 w 213"/>
                  <a:gd name="T23" fmla="*/ 99 h 131"/>
                  <a:gd name="T24" fmla="*/ 101 w 213"/>
                  <a:gd name="T25" fmla="*/ 91 h 131"/>
                  <a:gd name="T26" fmla="*/ 92 w 213"/>
                  <a:gd name="T27" fmla="*/ 83 h 131"/>
                  <a:gd name="T28" fmla="*/ 99 w 213"/>
                  <a:gd name="T29" fmla="*/ 57 h 131"/>
                  <a:gd name="T30" fmla="*/ 85 w 213"/>
                  <a:gd name="T31" fmla="*/ 53 h 131"/>
                  <a:gd name="T32" fmla="*/ 77 w 213"/>
                  <a:gd name="T33" fmla="*/ 49 h 131"/>
                  <a:gd name="T34" fmla="*/ 70 w 213"/>
                  <a:gd name="T35" fmla="*/ 45 h 131"/>
                  <a:gd name="T36" fmla="*/ 59 w 213"/>
                  <a:gd name="T37" fmla="*/ 32 h 131"/>
                  <a:gd name="T38" fmla="*/ 50 w 213"/>
                  <a:gd name="T39" fmla="*/ 24 h 131"/>
                  <a:gd name="T40" fmla="*/ 14 w 213"/>
                  <a:gd name="T41" fmla="*/ 14 h 131"/>
                  <a:gd name="T42" fmla="*/ 0 w 213"/>
                  <a:gd name="T43" fmla="*/ 69 h 131"/>
                  <a:gd name="T44" fmla="*/ 137 w 213"/>
                  <a:gd name="T45" fmla="*/ 113 h 131"/>
                  <a:gd name="T46" fmla="*/ 142 w 213"/>
                  <a:gd name="T47" fmla="*/ 115 h 131"/>
                  <a:gd name="T48" fmla="*/ 191 w 213"/>
                  <a:gd name="T49" fmla="*/ 43 h 131"/>
                  <a:gd name="T50" fmla="*/ 204 w 213"/>
                  <a:gd name="T51" fmla="*/ 73 h 131"/>
                  <a:gd name="T52" fmla="*/ 213 w 213"/>
                  <a:gd name="T53" fmla="*/ 69 h 131"/>
                  <a:gd name="T54" fmla="*/ 157 w 213"/>
                  <a:gd name="T55" fmla="*/ 33 h 131"/>
                  <a:gd name="T56" fmla="*/ 153 w 213"/>
                  <a:gd name="T57" fmla="*/ 35 h 131"/>
                  <a:gd name="T58" fmla="*/ 151 w 213"/>
                  <a:gd name="T59" fmla="*/ 41 h 131"/>
                  <a:gd name="T60" fmla="*/ 146 w 213"/>
                  <a:gd name="T61" fmla="*/ 49 h 131"/>
                  <a:gd name="T62" fmla="*/ 135 w 213"/>
                  <a:gd name="T63" fmla="*/ 51 h 131"/>
                  <a:gd name="T64" fmla="*/ 133 w 213"/>
                  <a:gd name="T65" fmla="*/ 49 h 131"/>
                  <a:gd name="T66" fmla="*/ 115 w 213"/>
                  <a:gd name="T67" fmla="*/ 57 h 131"/>
                  <a:gd name="T68" fmla="*/ 130 w 213"/>
                  <a:gd name="T69" fmla="*/ 61 h 131"/>
                  <a:gd name="T70" fmla="*/ 153 w 213"/>
                  <a:gd name="T71" fmla="*/ 53 h 131"/>
                  <a:gd name="T72" fmla="*/ 162 w 213"/>
                  <a:gd name="T73" fmla="*/ 49 h 131"/>
                  <a:gd name="T74" fmla="*/ 164 w 213"/>
                  <a:gd name="T75" fmla="*/ 35 h 131"/>
                  <a:gd name="T76" fmla="*/ 160 w 213"/>
                  <a:gd name="T77" fmla="*/ 20 h 131"/>
                  <a:gd name="T78" fmla="*/ 171 w 213"/>
                  <a:gd name="T79" fmla="*/ 37 h 131"/>
                  <a:gd name="T80" fmla="*/ 173 w 213"/>
                  <a:gd name="T81" fmla="*/ 30 h 131"/>
                  <a:gd name="T82" fmla="*/ 142 w 213"/>
                  <a:gd name="T83" fmla="*/ 14 h 131"/>
                  <a:gd name="T84" fmla="*/ 157 w 213"/>
                  <a:gd name="T85" fmla="*/ 20 h 131"/>
                  <a:gd name="T86" fmla="*/ 130 w 213"/>
                  <a:gd name="T87" fmla="*/ 6 h 131"/>
                  <a:gd name="T88" fmla="*/ 137 w 213"/>
                  <a:gd name="T89" fmla="*/ 12 h 131"/>
                  <a:gd name="T90" fmla="*/ 137 w 213"/>
                  <a:gd name="T91" fmla="*/ 8 h 131"/>
                  <a:gd name="T92" fmla="*/ 81 w 213"/>
                  <a:gd name="T93" fmla="*/ 4 h 131"/>
                  <a:gd name="T94" fmla="*/ 88 w 213"/>
                  <a:gd name="T95"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3" h="131">
                    <a:moveTo>
                      <a:pt x="3" y="107"/>
                    </a:moveTo>
                    <a:lnTo>
                      <a:pt x="3" y="107"/>
                    </a:lnTo>
                    <a:lnTo>
                      <a:pt x="25" y="107"/>
                    </a:lnTo>
                    <a:lnTo>
                      <a:pt x="36" y="103"/>
                    </a:lnTo>
                    <a:lnTo>
                      <a:pt x="38" y="101"/>
                    </a:lnTo>
                    <a:lnTo>
                      <a:pt x="41" y="99"/>
                    </a:lnTo>
                    <a:lnTo>
                      <a:pt x="41" y="93"/>
                    </a:lnTo>
                    <a:lnTo>
                      <a:pt x="41" y="89"/>
                    </a:lnTo>
                    <a:lnTo>
                      <a:pt x="61" y="91"/>
                    </a:lnTo>
                    <a:lnTo>
                      <a:pt x="72" y="93"/>
                    </a:lnTo>
                    <a:lnTo>
                      <a:pt x="77" y="95"/>
                    </a:lnTo>
                    <a:lnTo>
                      <a:pt x="79" y="99"/>
                    </a:lnTo>
                    <a:lnTo>
                      <a:pt x="81" y="103"/>
                    </a:lnTo>
                    <a:lnTo>
                      <a:pt x="81" y="107"/>
                    </a:lnTo>
                    <a:lnTo>
                      <a:pt x="83" y="109"/>
                    </a:lnTo>
                    <a:lnTo>
                      <a:pt x="88" y="111"/>
                    </a:lnTo>
                    <a:lnTo>
                      <a:pt x="92" y="111"/>
                    </a:lnTo>
                    <a:lnTo>
                      <a:pt x="99" y="123"/>
                    </a:lnTo>
                    <a:lnTo>
                      <a:pt x="106" y="125"/>
                    </a:lnTo>
                    <a:lnTo>
                      <a:pt x="117" y="127"/>
                    </a:lnTo>
                    <a:lnTo>
                      <a:pt x="135" y="131"/>
                    </a:lnTo>
                    <a:lnTo>
                      <a:pt x="135" y="125"/>
                    </a:lnTo>
                    <a:lnTo>
                      <a:pt x="130" y="123"/>
                    </a:lnTo>
                    <a:lnTo>
                      <a:pt x="126" y="121"/>
                    </a:lnTo>
                    <a:lnTo>
                      <a:pt x="128" y="119"/>
                    </a:lnTo>
                    <a:lnTo>
                      <a:pt x="128" y="117"/>
                    </a:lnTo>
                    <a:lnTo>
                      <a:pt x="126" y="117"/>
                    </a:lnTo>
                    <a:lnTo>
                      <a:pt x="124" y="117"/>
                    </a:lnTo>
                    <a:lnTo>
                      <a:pt x="119" y="115"/>
                    </a:lnTo>
                    <a:lnTo>
                      <a:pt x="117" y="113"/>
                    </a:lnTo>
                    <a:lnTo>
                      <a:pt x="117" y="111"/>
                    </a:lnTo>
                    <a:lnTo>
                      <a:pt x="119" y="107"/>
                    </a:lnTo>
                    <a:lnTo>
                      <a:pt x="115" y="107"/>
                    </a:lnTo>
                    <a:lnTo>
                      <a:pt x="110" y="105"/>
                    </a:lnTo>
                    <a:lnTo>
                      <a:pt x="108" y="103"/>
                    </a:lnTo>
                    <a:lnTo>
                      <a:pt x="108" y="99"/>
                    </a:lnTo>
                    <a:lnTo>
                      <a:pt x="106" y="95"/>
                    </a:lnTo>
                    <a:lnTo>
                      <a:pt x="106" y="93"/>
                    </a:lnTo>
                    <a:lnTo>
                      <a:pt x="101" y="91"/>
                    </a:lnTo>
                    <a:lnTo>
                      <a:pt x="97" y="91"/>
                    </a:lnTo>
                    <a:lnTo>
                      <a:pt x="95" y="87"/>
                    </a:lnTo>
                    <a:lnTo>
                      <a:pt x="92" y="83"/>
                    </a:lnTo>
                    <a:lnTo>
                      <a:pt x="90" y="73"/>
                    </a:lnTo>
                    <a:lnTo>
                      <a:pt x="101" y="69"/>
                    </a:lnTo>
                    <a:lnTo>
                      <a:pt x="99" y="57"/>
                    </a:lnTo>
                    <a:lnTo>
                      <a:pt x="92" y="57"/>
                    </a:lnTo>
                    <a:lnTo>
                      <a:pt x="88" y="57"/>
                    </a:lnTo>
                    <a:lnTo>
                      <a:pt x="85" y="53"/>
                    </a:lnTo>
                    <a:lnTo>
                      <a:pt x="83" y="51"/>
                    </a:lnTo>
                    <a:lnTo>
                      <a:pt x="81" y="49"/>
                    </a:lnTo>
                    <a:lnTo>
                      <a:pt x="77" y="49"/>
                    </a:lnTo>
                    <a:lnTo>
                      <a:pt x="74" y="49"/>
                    </a:lnTo>
                    <a:lnTo>
                      <a:pt x="70" y="49"/>
                    </a:lnTo>
                    <a:lnTo>
                      <a:pt x="70" y="45"/>
                    </a:lnTo>
                    <a:lnTo>
                      <a:pt x="70" y="41"/>
                    </a:lnTo>
                    <a:lnTo>
                      <a:pt x="63" y="32"/>
                    </a:lnTo>
                    <a:lnTo>
                      <a:pt x="59" y="32"/>
                    </a:lnTo>
                    <a:lnTo>
                      <a:pt x="57" y="32"/>
                    </a:lnTo>
                    <a:lnTo>
                      <a:pt x="52" y="28"/>
                    </a:lnTo>
                    <a:lnTo>
                      <a:pt x="50" y="24"/>
                    </a:lnTo>
                    <a:lnTo>
                      <a:pt x="41" y="22"/>
                    </a:lnTo>
                    <a:lnTo>
                      <a:pt x="32" y="20"/>
                    </a:lnTo>
                    <a:lnTo>
                      <a:pt x="14" y="14"/>
                    </a:lnTo>
                    <a:lnTo>
                      <a:pt x="3" y="8"/>
                    </a:lnTo>
                    <a:lnTo>
                      <a:pt x="3" y="65"/>
                    </a:lnTo>
                    <a:lnTo>
                      <a:pt x="0" y="69"/>
                    </a:lnTo>
                    <a:lnTo>
                      <a:pt x="3" y="75"/>
                    </a:lnTo>
                    <a:lnTo>
                      <a:pt x="3" y="107"/>
                    </a:lnTo>
                    <a:close/>
                    <a:moveTo>
                      <a:pt x="137" y="113"/>
                    </a:moveTo>
                    <a:lnTo>
                      <a:pt x="139" y="117"/>
                    </a:lnTo>
                    <a:lnTo>
                      <a:pt x="142" y="117"/>
                    </a:lnTo>
                    <a:lnTo>
                      <a:pt x="142" y="115"/>
                    </a:lnTo>
                    <a:lnTo>
                      <a:pt x="137" y="113"/>
                    </a:lnTo>
                    <a:close/>
                    <a:moveTo>
                      <a:pt x="191" y="43"/>
                    </a:moveTo>
                    <a:lnTo>
                      <a:pt x="191" y="43"/>
                    </a:lnTo>
                    <a:lnTo>
                      <a:pt x="193" y="53"/>
                    </a:lnTo>
                    <a:lnTo>
                      <a:pt x="195" y="61"/>
                    </a:lnTo>
                    <a:lnTo>
                      <a:pt x="204" y="73"/>
                    </a:lnTo>
                    <a:lnTo>
                      <a:pt x="209" y="73"/>
                    </a:lnTo>
                    <a:lnTo>
                      <a:pt x="211" y="71"/>
                    </a:lnTo>
                    <a:lnTo>
                      <a:pt x="213" y="69"/>
                    </a:lnTo>
                    <a:lnTo>
                      <a:pt x="213" y="65"/>
                    </a:lnTo>
                    <a:lnTo>
                      <a:pt x="191" y="43"/>
                    </a:lnTo>
                    <a:close/>
                    <a:moveTo>
                      <a:pt x="157" y="33"/>
                    </a:moveTo>
                    <a:lnTo>
                      <a:pt x="157" y="33"/>
                    </a:lnTo>
                    <a:lnTo>
                      <a:pt x="155" y="35"/>
                    </a:lnTo>
                    <a:lnTo>
                      <a:pt x="153" y="35"/>
                    </a:lnTo>
                    <a:lnTo>
                      <a:pt x="153" y="37"/>
                    </a:lnTo>
                    <a:lnTo>
                      <a:pt x="155" y="41"/>
                    </a:lnTo>
                    <a:lnTo>
                      <a:pt x="151" y="41"/>
                    </a:lnTo>
                    <a:lnTo>
                      <a:pt x="151" y="45"/>
                    </a:lnTo>
                    <a:lnTo>
                      <a:pt x="148" y="49"/>
                    </a:lnTo>
                    <a:lnTo>
                      <a:pt x="146" y="49"/>
                    </a:lnTo>
                    <a:lnTo>
                      <a:pt x="146" y="51"/>
                    </a:lnTo>
                    <a:lnTo>
                      <a:pt x="142" y="51"/>
                    </a:lnTo>
                    <a:lnTo>
                      <a:pt x="135" y="51"/>
                    </a:lnTo>
                    <a:lnTo>
                      <a:pt x="135" y="47"/>
                    </a:lnTo>
                    <a:lnTo>
                      <a:pt x="133" y="47"/>
                    </a:lnTo>
                    <a:lnTo>
                      <a:pt x="133" y="49"/>
                    </a:lnTo>
                    <a:lnTo>
                      <a:pt x="130" y="51"/>
                    </a:lnTo>
                    <a:lnTo>
                      <a:pt x="112" y="51"/>
                    </a:lnTo>
                    <a:lnTo>
                      <a:pt x="115" y="57"/>
                    </a:lnTo>
                    <a:lnTo>
                      <a:pt x="119" y="59"/>
                    </a:lnTo>
                    <a:lnTo>
                      <a:pt x="121" y="61"/>
                    </a:lnTo>
                    <a:lnTo>
                      <a:pt x="130" y="61"/>
                    </a:lnTo>
                    <a:lnTo>
                      <a:pt x="139" y="61"/>
                    </a:lnTo>
                    <a:lnTo>
                      <a:pt x="148" y="57"/>
                    </a:lnTo>
                    <a:lnTo>
                      <a:pt x="153" y="53"/>
                    </a:lnTo>
                    <a:lnTo>
                      <a:pt x="153" y="51"/>
                    </a:lnTo>
                    <a:lnTo>
                      <a:pt x="155" y="49"/>
                    </a:lnTo>
                    <a:lnTo>
                      <a:pt x="162" y="49"/>
                    </a:lnTo>
                    <a:lnTo>
                      <a:pt x="162" y="45"/>
                    </a:lnTo>
                    <a:lnTo>
                      <a:pt x="162" y="41"/>
                    </a:lnTo>
                    <a:lnTo>
                      <a:pt x="164" y="35"/>
                    </a:lnTo>
                    <a:lnTo>
                      <a:pt x="157" y="33"/>
                    </a:lnTo>
                    <a:close/>
                    <a:moveTo>
                      <a:pt x="160" y="20"/>
                    </a:moveTo>
                    <a:lnTo>
                      <a:pt x="160" y="20"/>
                    </a:lnTo>
                    <a:lnTo>
                      <a:pt x="164" y="28"/>
                    </a:lnTo>
                    <a:lnTo>
                      <a:pt x="166" y="39"/>
                    </a:lnTo>
                    <a:lnTo>
                      <a:pt x="171" y="37"/>
                    </a:lnTo>
                    <a:lnTo>
                      <a:pt x="171" y="35"/>
                    </a:lnTo>
                    <a:lnTo>
                      <a:pt x="171" y="33"/>
                    </a:lnTo>
                    <a:lnTo>
                      <a:pt x="173" y="30"/>
                    </a:lnTo>
                    <a:lnTo>
                      <a:pt x="160" y="20"/>
                    </a:lnTo>
                    <a:close/>
                    <a:moveTo>
                      <a:pt x="142" y="10"/>
                    </a:moveTo>
                    <a:lnTo>
                      <a:pt x="142" y="14"/>
                    </a:lnTo>
                    <a:lnTo>
                      <a:pt x="153" y="20"/>
                    </a:lnTo>
                    <a:lnTo>
                      <a:pt x="155" y="20"/>
                    </a:lnTo>
                    <a:lnTo>
                      <a:pt x="157" y="20"/>
                    </a:lnTo>
                    <a:lnTo>
                      <a:pt x="157" y="16"/>
                    </a:lnTo>
                    <a:lnTo>
                      <a:pt x="142" y="10"/>
                    </a:lnTo>
                    <a:close/>
                    <a:moveTo>
                      <a:pt x="130" y="6"/>
                    </a:moveTo>
                    <a:lnTo>
                      <a:pt x="130" y="6"/>
                    </a:lnTo>
                    <a:lnTo>
                      <a:pt x="133" y="12"/>
                    </a:lnTo>
                    <a:lnTo>
                      <a:pt x="137" y="12"/>
                    </a:lnTo>
                    <a:lnTo>
                      <a:pt x="137" y="10"/>
                    </a:lnTo>
                    <a:lnTo>
                      <a:pt x="139" y="10"/>
                    </a:lnTo>
                    <a:lnTo>
                      <a:pt x="137" y="8"/>
                    </a:lnTo>
                    <a:lnTo>
                      <a:pt x="130" y="6"/>
                    </a:lnTo>
                    <a:close/>
                    <a:moveTo>
                      <a:pt x="81" y="0"/>
                    </a:moveTo>
                    <a:lnTo>
                      <a:pt x="81" y="4"/>
                    </a:lnTo>
                    <a:lnTo>
                      <a:pt x="90" y="4"/>
                    </a:lnTo>
                    <a:lnTo>
                      <a:pt x="92" y="4"/>
                    </a:lnTo>
                    <a:lnTo>
                      <a:pt x="88" y="2"/>
                    </a:lnTo>
                    <a:lnTo>
                      <a:pt x="8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2" name="Freeform 1284"/>
              <p:cNvSpPr>
                <a:spLocks/>
              </p:cNvSpPr>
              <p:nvPr/>
            </p:nvSpPr>
            <p:spPr bwMode="auto">
              <a:xfrm>
                <a:off x="4670" y="2479"/>
                <a:ext cx="135" cy="123"/>
              </a:xfrm>
              <a:custGeom>
                <a:avLst/>
                <a:gdLst>
                  <a:gd name="T0" fmla="*/ 3 w 135"/>
                  <a:gd name="T1" fmla="*/ 99 h 123"/>
                  <a:gd name="T2" fmla="*/ 36 w 135"/>
                  <a:gd name="T3" fmla="*/ 95 h 123"/>
                  <a:gd name="T4" fmla="*/ 41 w 135"/>
                  <a:gd name="T5" fmla="*/ 91 h 123"/>
                  <a:gd name="T6" fmla="*/ 41 w 135"/>
                  <a:gd name="T7" fmla="*/ 81 h 123"/>
                  <a:gd name="T8" fmla="*/ 72 w 135"/>
                  <a:gd name="T9" fmla="*/ 85 h 123"/>
                  <a:gd name="T10" fmla="*/ 79 w 135"/>
                  <a:gd name="T11" fmla="*/ 91 h 123"/>
                  <a:gd name="T12" fmla="*/ 81 w 135"/>
                  <a:gd name="T13" fmla="*/ 99 h 123"/>
                  <a:gd name="T14" fmla="*/ 88 w 135"/>
                  <a:gd name="T15" fmla="*/ 103 h 123"/>
                  <a:gd name="T16" fmla="*/ 99 w 135"/>
                  <a:gd name="T17" fmla="*/ 115 h 123"/>
                  <a:gd name="T18" fmla="*/ 117 w 135"/>
                  <a:gd name="T19" fmla="*/ 119 h 123"/>
                  <a:gd name="T20" fmla="*/ 135 w 135"/>
                  <a:gd name="T21" fmla="*/ 117 h 123"/>
                  <a:gd name="T22" fmla="*/ 126 w 135"/>
                  <a:gd name="T23" fmla="*/ 113 h 123"/>
                  <a:gd name="T24" fmla="*/ 128 w 135"/>
                  <a:gd name="T25" fmla="*/ 109 h 123"/>
                  <a:gd name="T26" fmla="*/ 124 w 135"/>
                  <a:gd name="T27" fmla="*/ 109 h 123"/>
                  <a:gd name="T28" fmla="*/ 117 w 135"/>
                  <a:gd name="T29" fmla="*/ 105 h 123"/>
                  <a:gd name="T30" fmla="*/ 119 w 135"/>
                  <a:gd name="T31" fmla="*/ 99 h 123"/>
                  <a:gd name="T32" fmla="*/ 110 w 135"/>
                  <a:gd name="T33" fmla="*/ 97 h 123"/>
                  <a:gd name="T34" fmla="*/ 108 w 135"/>
                  <a:gd name="T35" fmla="*/ 91 h 123"/>
                  <a:gd name="T36" fmla="*/ 106 w 135"/>
                  <a:gd name="T37" fmla="*/ 85 h 123"/>
                  <a:gd name="T38" fmla="*/ 97 w 135"/>
                  <a:gd name="T39" fmla="*/ 83 h 123"/>
                  <a:gd name="T40" fmla="*/ 92 w 135"/>
                  <a:gd name="T41" fmla="*/ 75 h 123"/>
                  <a:gd name="T42" fmla="*/ 101 w 135"/>
                  <a:gd name="T43" fmla="*/ 61 h 123"/>
                  <a:gd name="T44" fmla="*/ 92 w 135"/>
                  <a:gd name="T45" fmla="*/ 49 h 123"/>
                  <a:gd name="T46" fmla="*/ 85 w 135"/>
                  <a:gd name="T47" fmla="*/ 45 h 123"/>
                  <a:gd name="T48" fmla="*/ 81 w 135"/>
                  <a:gd name="T49" fmla="*/ 41 h 123"/>
                  <a:gd name="T50" fmla="*/ 74 w 135"/>
                  <a:gd name="T51" fmla="*/ 41 h 123"/>
                  <a:gd name="T52" fmla="*/ 70 w 135"/>
                  <a:gd name="T53" fmla="*/ 37 h 123"/>
                  <a:gd name="T54" fmla="*/ 63 w 135"/>
                  <a:gd name="T55" fmla="*/ 24 h 123"/>
                  <a:gd name="T56" fmla="*/ 57 w 135"/>
                  <a:gd name="T57" fmla="*/ 24 h 123"/>
                  <a:gd name="T58" fmla="*/ 50 w 135"/>
                  <a:gd name="T59" fmla="*/ 16 h 123"/>
                  <a:gd name="T60" fmla="*/ 32 w 135"/>
                  <a:gd name="T61" fmla="*/ 12 h 123"/>
                  <a:gd name="T62" fmla="*/ 3 w 135"/>
                  <a:gd name="T63" fmla="*/ 0 h 123"/>
                  <a:gd name="T64" fmla="*/ 0 w 135"/>
                  <a:gd name="T65" fmla="*/ 61 h 123"/>
                  <a:gd name="T66" fmla="*/ 3 w 135"/>
                  <a:gd name="T67" fmla="*/ 9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23">
                    <a:moveTo>
                      <a:pt x="3" y="99"/>
                    </a:moveTo>
                    <a:lnTo>
                      <a:pt x="3" y="99"/>
                    </a:lnTo>
                    <a:lnTo>
                      <a:pt x="25" y="99"/>
                    </a:lnTo>
                    <a:lnTo>
                      <a:pt x="36" y="95"/>
                    </a:lnTo>
                    <a:lnTo>
                      <a:pt x="38" y="93"/>
                    </a:lnTo>
                    <a:lnTo>
                      <a:pt x="41" y="91"/>
                    </a:lnTo>
                    <a:lnTo>
                      <a:pt x="41" y="85"/>
                    </a:lnTo>
                    <a:lnTo>
                      <a:pt x="41" y="81"/>
                    </a:lnTo>
                    <a:lnTo>
                      <a:pt x="61" y="83"/>
                    </a:lnTo>
                    <a:lnTo>
                      <a:pt x="72" y="85"/>
                    </a:lnTo>
                    <a:lnTo>
                      <a:pt x="77" y="87"/>
                    </a:lnTo>
                    <a:lnTo>
                      <a:pt x="79" y="91"/>
                    </a:lnTo>
                    <a:lnTo>
                      <a:pt x="81" y="95"/>
                    </a:lnTo>
                    <a:lnTo>
                      <a:pt x="81" y="99"/>
                    </a:lnTo>
                    <a:lnTo>
                      <a:pt x="83" y="101"/>
                    </a:lnTo>
                    <a:lnTo>
                      <a:pt x="88" y="103"/>
                    </a:lnTo>
                    <a:lnTo>
                      <a:pt x="92" y="103"/>
                    </a:lnTo>
                    <a:lnTo>
                      <a:pt x="99" y="115"/>
                    </a:lnTo>
                    <a:lnTo>
                      <a:pt x="106" y="117"/>
                    </a:lnTo>
                    <a:lnTo>
                      <a:pt x="117" y="119"/>
                    </a:lnTo>
                    <a:lnTo>
                      <a:pt x="135" y="123"/>
                    </a:lnTo>
                    <a:lnTo>
                      <a:pt x="135" y="117"/>
                    </a:lnTo>
                    <a:lnTo>
                      <a:pt x="130" y="115"/>
                    </a:lnTo>
                    <a:lnTo>
                      <a:pt x="126" y="113"/>
                    </a:lnTo>
                    <a:lnTo>
                      <a:pt x="128" y="111"/>
                    </a:lnTo>
                    <a:lnTo>
                      <a:pt x="128" y="109"/>
                    </a:lnTo>
                    <a:lnTo>
                      <a:pt x="126" y="109"/>
                    </a:lnTo>
                    <a:lnTo>
                      <a:pt x="124" y="109"/>
                    </a:lnTo>
                    <a:lnTo>
                      <a:pt x="119" y="107"/>
                    </a:lnTo>
                    <a:lnTo>
                      <a:pt x="117" y="105"/>
                    </a:lnTo>
                    <a:lnTo>
                      <a:pt x="117" y="103"/>
                    </a:lnTo>
                    <a:lnTo>
                      <a:pt x="119" y="99"/>
                    </a:lnTo>
                    <a:lnTo>
                      <a:pt x="115" y="99"/>
                    </a:lnTo>
                    <a:lnTo>
                      <a:pt x="110" y="97"/>
                    </a:lnTo>
                    <a:lnTo>
                      <a:pt x="108" y="95"/>
                    </a:lnTo>
                    <a:lnTo>
                      <a:pt x="108" y="91"/>
                    </a:lnTo>
                    <a:lnTo>
                      <a:pt x="106" y="87"/>
                    </a:lnTo>
                    <a:lnTo>
                      <a:pt x="106" y="85"/>
                    </a:lnTo>
                    <a:lnTo>
                      <a:pt x="101" y="83"/>
                    </a:lnTo>
                    <a:lnTo>
                      <a:pt x="97" y="83"/>
                    </a:lnTo>
                    <a:lnTo>
                      <a:pt x="95" y="79"/>
                    </a:lnTo>
                    <a:lnTo>
                      <a:pt x="92" y="75"/>
                    </a:lnTo>
                    <a:lnTo>
                      <a:pt x="90" y="65"/>
                    </a:lnTo>
                    <a:lnTo>
                      <a:pt x="101" y="61"/>
                    </a:lnTo>
                    <a:lnTo>
                      <a:pt x="99" y="49"/>
                    </a:lnTo>
                    <a:lnTo>
                      <a:pt x="92" y="49"/>
                    </a:lnTo>
                    <a:lnTo>
                      <a:pt x="88" y="49"/>
                    </a:lnTo>
                    <a:lnTo>
                      <a:pt x="85" y="45"/>
                    </a:lnTo>
                    <a:lnTo>
                      <a:pt x="83" y="43"/>
                    </a:lnTo>
                    <a:lnTo>
                      <a:pt x="81" y="41"/>
                    </a:lnTo>
                    <a:lnTo>
                      <a:pt x="77" y="41"/>
                    </a:lnTo>
                    <a:lnTo>
                      <a:pt x="74" y="41"/>
                    </a:lnTo>
                    <a:lnTo>
                      <a:pt x="70" y="41"/>
                    </a:lnTo>
                    <a:lnTo>
                      <a:pt x="70" y="37"/>
                    </a:lnTo>
                    <a:lnTo>
                      <a:pt x="70" y="33"/>
                    </a:lnTo>
                    <a:lnTo>
                      <a:pt x="63" y="24"/>
                    </a:lnTo>
                    <a:lnTo>
                      <a:pt x="59" y="24"/>
                    </a:lnTo>
                    <a:lnTo>
                      <a:pt x="57" y="24"/>
                    </a:lnTo>
                    <a:lnTo>
                      <a:pt x="52" y="20"/>
                    </a:lnTo>
                    <a:lnTo>
                      <a:pt x="50" y="16"/>
                    </a:lnTo>
                    <a:lnTo>
                      <a:pt x="41" y="14"/>
                    </a:lnTo>
                    <a:lnTo>
                      <a:pt x="32" y="12"/>
                    </a:lnTo>
                    <a:lnTo>
                      <a:pt x="14" y="6"/>
                    </a:lnTo>
                    <a:lnTo>
                      <a:pt x="3" y="0"/>
                    </a:lnTo>
                    <a:lnTo>
                      <a:pt x="3" y="57"/>
                    </a:lnTo>
                    <a:lnTo>
                      <a:pt x="0" y="61"/>
                    </a:lnTo>
                    <a:lnTo>
                      <a:pt x="3" y="67"/>
                    </a:lnTo>
                    <a:lnTo>
                      <a:pt x="3" y="9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3" name="Freeform 1285"/>
              <p:cNvSpPr>
                <a:spLocks/>
              </p:cNvSpPr>
              <p:nvPr/>
            </p:nvSpPr>
            <p:spPr bwMode="auto">
              <a:xfrm>
                <a:off x="4807" y="2584"/>
                <a:ext cx="5" cy="4"/>
              </a:xfrm>
              <a:custGeom>
                <a:avLst/>
                <a:gdLst>
                  <a:gd name="T0" fmla="*/ 0 w 5"/>
                  <a:gd name="T1" fmla="*/ 0 h 4"/>
                  <a:gd name="T2" fmla="*/ 2 w 5"/>
                  <a:gd name="T3" fmla="*/ 4 h 4"/>
                  <a:gd name="T4" fmla="*/ 5 w 5"/>
                  <a:gd name="T5" fmla="*/ 4 h 4"/>
                  <a:gd name="T6" fmla="*/ 5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2" y="4"/>
                    </a:lnTo>
                    <a:lnTo>
                      <a:pt x="5"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4" name="Freeform 1286"/>
              <p:cNvSpPr>
                <a:spLocks/>
              </p:cNvSpPr>
              <p:nvPr/>
            </p:nvSpPr>
            <p:spPr bwMode="auto">
              <a:xfrm>
                <a:off x="4861" y="2514"/>
                <a:ext cx="22" cy="30"/>
              </a:xfrm>
              <a:custGeom>
                <a:avLst/>
                <a:gdLst>
                  <a:gd name="T0" fmla="*/ 0 w 22"/>
                  <a:gd name="T1" fmla="*/ 0 h 30"/>
                  <a:gd name="T2" fmla="*/ 0 w 22"/>
                  <a:gd name="T3" fmla="*/ 0 h 30"/>
                  <a:gd name="T4" fmla="*/ 2 w 22"/>
                  <a:gd name="T5" fmla="*/ 10 h 30"/>
                  <a:gd name="T6" fmla="*/ 4 w 22"/>
                  <a:gd name="T7" fmla="*/ 18 h 30"/>
                  <a:gd name="T8" fmla="*/ 13 w 22"/>
                  <a:gd name="T9" fmla="*/ 30 h 30"/>
                  <a:gd name="T10" fmla="*/ 18 w 22"/>
                  <a:gd name="T11" fmla="*/ 30 h 30"/>
                  <a:gd name="T12" fmla="*/ 20 w 22"/>
                  <a:gd name="T13" fmla="*/ 28 h 30"/>
                  <a:gd name="T14" fmla="*/ 22 w 22"/>
                  <a:gd name="T15" fmla="*/ 26 h 30"/>
                  <a:gd name="T16" fmla="*/ 22 w 22"/>
                  <a:gd name="T17" fmla="*/ 22 h 30"/>
                  <a:gd name="T18" fmla="*/ 0 w 22"/>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0">
                    <a:moveTo>
                      <a:pt x="0" y="0"/>
                    </a:moveTo>
                    <a:lnTo>
                      <a:pt x="0" y="0"/>
                    </a:lnTo>
                    <a:lnTo>
                      <a:pt x="2" y="10"/>
                    </a:lnTo>
                    <a:lnTo>
                      <a:pt x="4" y="18"/>
                    </a:lnTo>
                    <a:lnTo>
                      <a:pt x="13" y="30"/>
                    </a:lnTo>
                    <a:lnTo>
                      <a:pt x="18" y="30"/>
                    </a:lnTo>
                    <a:lnTo>
                      <a:pt x="20" y="28"/>
                    </a:lnTo>
                    <a:lnTo>
                      <a:pt x="22" y="26"/>
                    </a:lnTo>
                    <a:lnTo>
                      <a:pt x="22" y="2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5" name="Freeform 1287"/>
              <p:cNvSpPr>
                <a:spLocks/>
              </p:cNvSpPr>
              <p:nvPr/>
            </p:nvSpPr>
            <p:spPr bwMode="auto">
              <a:xfrm>
                <a:off x="4782" y="2504"/>
                <a:ext cx="52" cy="28"/>
              </a:xfrm>
              <a:custGeom>
                <a:avLst/>
                <a:gdLst>
                  <a:gd name="T0" fmla="*/ 45 w 52"/>
                  <a:gd name="T1" fmla="*/ 0 h 28"/>
                  <a:gd name="T2" fmla="*/ 45 w 52"/>
                  <a:gd name="T3" fmla="*/ 0 h 28"/>
                  <a:gd name="T4" fmla="*/ 43 w 52"/>
                  <a:gd name="T5" fmla="*/ 2 h 28"/>
                  <a:gd name="T6" fmla="*/ 41 w 52"/>
                  <a:gd name="T7" fmla="*/ 2 h 28"/>
                  <a:gd name="T8" fmla="*/ 41 w 52"/>
                  <a:gd name="T9" fmla="*/ 4 h 28"/>
                  <a:gd name="T10" fmla="*/ 43 w 52"/>
                  <a:gd name="T11" fmla="*/ 8 h 28"/>
                  <a:gd name="T12" fmla="*/ 39 w 52"/>
                  <a:gd name="T13" fmla="*/ 8 h 28"/>
                  <a:gd name="T14" fmla="*/ 39 w 52"/>
                  <a:gd name="T15" fmla="*/ 12 h 28"/>
                  <a:gd name="T16" fmla="*/ 36 w 52"/>
                  <a:gd name="T17" fmla="*/ 16 h 28"/>
                  <a:gd name="T18" fmla="*/ 34 w 52"/>
                  <a:gd name="T19" fmla="*/ 16 h 28"/>
                  <a:gd name="T20" fmla="*/ 34 w 52"/>
                  <a:gd name="T21" fmla="*/ 18 h 28"/>
                  <a:gd name="T22" fmla="*/ 30 w 52"/>
                  <a:gd name="T23" fmla="*/ 18 h 28"/>
                  <a:gd name="T24" fmla="*/ 23 w 52"/>
                  <a:gd name="T25" fmla="*/ 18 h 28"/>
                  <a:gd name="T26" fmla="*/ 23 w 52"/>
                  <a:gd name="T27" fmla="*/ 14 h 28"/>
                  <a:gd name="T28" fmla="*/ 21 w 52"/>
                  <a:gd name="T29" fmla="*/ 14 h 28"/>
                  <a:gd name="T30" fmla="*/ 21 w 52"/>
                  <a:gd name="T31" fmla="*/ 16 h 28"/>
                  <a:gd name="T32" fmla="*/ 18 w 52"/>
                  <a:gd name="T33" fmla="*/ 18 h 28"/>
                  <a:gd name="T34" fmla="*/ 0 w 52"/>
                  <a:gd name="T35" fmla="*/ 18 h 28"/>
                  <a:gd name="T36" fmla="*/ 3 w 52"/>
                  <a:gd name="T37" fmla="*/ 24 h 28"/>
                  <a:gd name="T38" fmla="*/ 7 w 52"/>
                  <a:gd name="T39" fmla="*/ 26 h 28"/>
                  <a:gd name="T40" fmla="*/ 9 w 52"/>
                  <a:gd name="T41" fmla="*/ 28 h 28"/>
                  <a:gd name="T42" fmla="*/ 18 w 52"/>
                  <a:gd name="T43" fmla="*/ 28 h 28"/>
                  <a:gd name="T44" fmla="*/ 27 w 52"/>
                  <a:gd name="T45" fmla="*/ 28 h 28"/>
                  <a:gd name="T46" fmla="*/ 36 w 52"/>
                  <a:gd name="T47" fmla="*/ 24 h 28"/>
                  <a:gd name="T48" fmla="*/ 41 w 52"/>
                  <a:gd name="T49" fmla="*/ 20 h 28"/>
                  <a:gd name="T50" fmla="*/ 41 w 52"/>
                  <a:gd name="T51" fmla="*/ 18 h 28"/>
                  <a:gd name="T52" fmla="*/ 43 w 52"/>
                  <a:gd name="T53" fmla="*/ 16 h 28"/>
                  <a:gd name="T54" fmla="*/ 50 w 52"/>
                  <a:gd name="T55" fmla="*/ 16 h 28"/>
                  <a:gd name="T56" fmla="*/ 50 w 52"/>
                  <a:gd name="T57" fmla="*/ 12 h 28"/>
                  <a:gd name="T58" fmla="*/ 50 w 52"/>
                  <a:gd name="T59" fmla="*/ 8 h 28"/>
                  <a:gd name="T60" fmla="*/ 52 w 52"/>
                  <a:gd name="T61" fmla="*/ 2 h 28"/>
                  <a:gd name="T62" fmla="*/ 45 w 52"/>
                  <a:gd name="T6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28">
                    <a:moveTo>
                      <a:pt x="45" y="0"/>
                    </a:moveTo>
                    <a:lnTo>
                      <a:pt x="45" y="0"/>
                    </a:lnTo>
                    <a:lnTo>
                      <a:pt x="43" y="2"/>
                    </a:lnTo>
                    <a:lnTo>
                      <a:pt x="41" y="2"/>
                    </a:lnTo>
                    <a:lnTo>
                      <a:pt x="41" y="4"/>
                    </a:lnTo>
                    <a:lnTo>
                      <a:pt x="43" y="8"/>
                    </a:lnTo>
                    <a:lnTo>
                      <a:pt x="39" y="8"/>
                    </a:lnTo>
                    <a:lnTo>
                      <a:pt x="39" y="12"/>
                    </a:lnTo>
                    <a:lnTo>
                      <a:pt x="36" y="16"/>
                    </a:lnTo>
                    <a:lnTo>
                      <a:pt x="34" y="16"/>
                    </a:lnTo>
                    <a:lnTo>
                      <a:pt x="34" y="18"/>
                    </a:lnTo>
                    <a:lnTo>
                      <a:pt x="30" y="18"/>
                    </a:lnTo>
                    <a:lnTo>
                      <a:pt x="23" y="18"/>
                    </a:lnTo>
                    <a:lnTo>
                      <a:pt x="23" y="14"/>
                    </a:lnTo>
                    <a:lnTo>
                      <a:pt x="21" y="14"/>
                    </a:lnTo>
                    <a:lnTo>
                      <a:pt x="21" y="16"/>
                    </a:lnTo>
                    <a:lnTo>
                      <a:pt x="18" y="18"/>
                    </a:lnTo>
                    <a:lnTo>
                      <a:pt x="0" y="18"/>
                    </a:lnTo>
                    <a:lnTo>
                      <a:pt x="3" y="24"/>
                    </a:lnTo>
                    <a:lnTo>
                      <a:pt x="7" y="26"/>
                    </a:lnTo>
                    <a:lnTo>
                      <a:pt x="9" y="28"/>
                    </a:lnTo>
                    <a:lnTo>
                      <a:pt x="18" y="28"/>
                    </a:lnTo>
                    <a:lnTo>
                      <a:pt x="27" y="28"/>
                    </a:lnTo>
                    <a:lnTo>
                      <a:pt x="36" y="24"/>
                    </a:lnTo>
                    <a:lnTo>
                      <a:pt x="41" y="20"/>
                    </a:lnTo>
                    <a:lnTo>
                      <a:pt x="41" y="18"/>
                    </a:lnTo>
                    <a:lnTo>
                      <a:pt x="43" y="16"/>
                    </a:lnTo>
                    <a:lnTo>
                      <a:pt x="50" y="16"/>
                    </a:lnTo>
                    <a:lnTo>
                      <a:pt x="50" y="12"/>
                    </a:lnTo>
                    <a:lnTo>
                      <a:pt x="50" y="8"/>
                    </a:lnTo>
                    <a:lnTo>
                      <a:pt x="52" y="2"/>
                    </a:lnTo>
                    <a:lnTo>
                      <a:pt x="4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6" name="Freeform 1288"/>
              <p:cNvSpPr>
                <a:spLocks/>
              </p:cNvSpPr>
              <p:nvPr/>
            </p:nvSpPr>
            <p:spPr bwMode="auto">
              <a:xfrm>
                <a:off x="4830" y="2491"/>
                <a:ext cx="13" cy="19"/>
              </a:xfrm>
              <a:custGeom>
                <a:avLst/>
                <a:gdLst>
                  <a:gd name="T0" fmla="*/ 0 w 13"/>
                  <a:gd name="T1" fmla="*/ 0 h 19"/>
                  <a:gd name="T2" fmla="*/ 0 w 13"/>
                  <a:gd name="T3" fmla="*/ 0 h 19"/>
                  <a:gd name="T4" fmla="*/ 4 w 13"/>
                  <a:gd name="T5" fmla="*/ 8 h 19"/>
                  <a:gd name="T6" fmla="*/ 6 w 13"/>
                  <a:gd name="T7" fmla="*/ 19 h 19"/>
                  <a:gd name="T8" fmla="*/ 11 w 13"/>
                  <a:gd name="T9" fmla="*/ 17 h 19"/>
                  <a:gd name="T10" fmla="*/ 11 w 13"/>
                  <a:gd name="T11" fmla="*/ 15 h 19"/>
                  <a:gd name="T12" fmla="*/ 11 w 13"/>
                  <a:gd name="T13" fmla="*/ 13 h 19"/>
                  <a:gd name="T14" fmla="*/ 13 w 13"/>
                  <a:gd name="T15" fmla="*/ 10 h 19"/>
                  <a:gd name="T16" fmla="*/ 0 w 1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0" y="0"/>
                    </a:moveTo>
                    <a:lnTo>
                      <a:pt x="0" y="0"/>
                    </a:lnTo>
                    <a:lnTo>
                      <a:pt x="4" y="8"/>
                    </a:lnTo>
                    <a:lnTo>
                      <a:pt x="6" y="19"/>
                    </a:lnTo>
                    <a:lnTo>
                      <a:pt x="11" y="17"/>
                    </a:lnTo>
                    <a:lnTo>
                      <a:pt x="11" y="15"/>
                    </a:lnTo>
                    <a:lnTo>
                      <a:pt x="11" y="13"/>
                    </a:lnTo>
                    <a:lnTo>
                      <a:pt x="13" y="1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7" name="Freeform 1289"/>
              <p:cNvSpPr>
                <a:spLocks/>
              </p:cNvSpPr>
              <p:nvPr/>
            </p:nvSpPr>
            <p:spPr bwMode="auto">
              <a:xfrm>
                <a:off x="4812" y="2481"/>
                <a:ext cx="15" cy="10"/>
              </a:xfrm>
              <a:custGeom>
                <a:avLst/>
                <a:gdLst>
                  <a:gd name="T0" fmla="*/ 0 w 15"/>
                  <a:gd name="T1" fmla="*/ 0 h 10"/>
                  <a:gd name="T2" fmla="*/ 0 w 15"/>
                  <a:gd name="T3" fmla="*/ 4 h 10"/>
                  <a:gd name="T4" fmla="*/ 11 w 15"/>
                  <a:gd name="T5" fmla="*/ 10 h 10"/>
                  <a:gd name="T6" fmla="*/ 13 w 15"/>
                  <a:gd name="T7" fmla="*/ 10 h 10"/>
                  <a:gd name="T8" fmla="*/ 15 w 15"/>
                  <a:gd name="T9" fmla="*/ 10 h 10"/>
                  <a:gd name="T10" fmla="*/ 15 w 15"/>
                  <a:gd name="T11" fmla="*/ 6 h 10"/>
                  <a:gd name="T12" fmla="*/ 0 w 1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0" y="0"/>
                    </a:moveTo>
                    <a:lnTo>
                      <a:pt x="0" y="4"/>
                    </a:lnTo>
                    <a:lnTo>
                      <a:pt x="11" y="10"/>
                    </a:lnTo>
                    <a:lnTo>
                      <a:pt x="13" y="10"/>
                    </a:lnTo>
                    <a:lnTo>
                      <a:pt x="15" y="10"/>
                    </a:lnTo>
                    <a:lnTo>
                      <a:pt x="15" y="6"/>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8" name="Freeform 1290"/>
              <p:cNvSpPr>
                <a:spLocks/>
              </p:cNvSpPr>
              <p:nvPr/>
            </p:nvSpPr>
            <p:spPr bwMode="auto">
              <a:xfrm>
                <a:off x="4800" y="2477"/>
                <a:ext cx="9" cy="6"/>
              </a:xfrm>
              <a:custGeom>
                <a:avLst/>
                <a:gdLst>
                  <a:gd name="T0" fmla="*/ 0 w 9"/>
                  <a:gd name="T1" fmla="*/ 0 h 6"/>
                  <a:gd name="T2" fmla="*/ 0 w 9"/>
                  <a:gd name="T3" fmla="*/ 0 h 6"/>
                  <a:gd name="T4" fmla="*/ 3 w 9"/>
                  <a:gd name="T5" fmla="*/ 6 h 6"/>
                  <a:gd name="T6" fmla="*/ 7 w 9"/>
                  <a:gd name="T7" fmla="*/ 6 h 6"/>
                  <a:gd name="T8" fmla="*/ 7 w 9"/>
                  <a:gd name="T9" fmla="*/ 4 h 6"/>
                  <a:gd name="T10" fmla="*/ 9 w 9"/>
                  <a:gd name="T11" fmla="*/ 4 h 6"/>
                  <a:gd name="T12" fmla="*/ 7 w 9"/>
                  <a:gd name="T13" fmla="*/ 2 h 6"/>
                  <a:gd name="T14" fmla="*/ 0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0"/>
                    </a:moveTo>
                    <a:lnTo>
                      <a:pt x="0" y="0"/>
                    </a:lnTo>
                    <a:lnTo>
                      <a:pt x="3" y="6"/>
                    </a:lnTo>
                    <a:lnTo>
                      <a:pt x="7" y="6"/>
                    </a:lnTo>
                    <a:lnTo>
                      <a:pt x="7" y="4"/>
                    </a:lnTo>
                    <a:lnTo>
                      <a:pt x="9" y="4"/>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29" name="Freeform 1291"/>
              <p:cNvSpPr>
                <a:spLocks/>
              </p:cNvSpPr>
              <p:nvPr/>
            </p:nvSpPr>
            <p:spPr bwMode="auto">
              <a:xfrm>
                <a:off x="4751" y="2471"/>
                <a:ext cx="11" cy="4"/>
              </a:xfrm>
              <a:custGeom>
                <a:avLst/>
                <a:gdLst>
                  <a:gd name="T0" fmla="*/ 0 w 11"/>
                  <a:gd name="T1" fmla="*/ 0 h 4"/>
                  <a:gd name="T2" fmla="*/ 0 w 11"/>
                  <a:gd name="T3" fmla="*/ 4 h 4"/>
                  <a:gd name="T4" fmla="*/ 9 w 11"/>
                  <a:gd name="T5" fmla="*/ 4 h 4"/>
                  <a:gd name="T6" fmla="*/ 11 w 11"/>
                  <a:gd name="T7" fmla="*/ 4 h 4"/>
                  <a:gd name="T8" fmla="*/ 7 w 11"/>
                  <a:gd name="T9" fmla="*/ 2 h 4"/>
                  <a:gd name="T10" fmla="*/ 0 w 11"/>
                  <a:gd name="T11" fmla="*/ 0 h 4"/>
                </a:gdLst>
                <a:ahLst/>
                <a:cxnLst>
                  <a:cxn ang="0">
                    <a:pos x="T0" y="T1"/>
                  </a:cxn>
                  <a:cxn ang="0">
                    <a:pos x="T2" y="T3"/>
                  </a:cxn>
                  <a:cxn ang="0">
                    <a:pos x="T4" y="T5"/>
                  </a:cxn>
                  <a:cxn ang="0">
                    <a:pos x="T6" y="T7"/>
                  </a:cxn>
                  <a:cxn ang="0">
                    <a:pos x="T8" y="T9"/>
                  </a:cxn>
                  <a:cxn ang="0">
                    <a:pos x="T10" y="T11"/>
                  </a:cxn>
                </a:cxnLst>
                <a:rect l="0" t="0" r="r" b="b"/>
                <a:pathLst>
                  <a:path w="11" h="4">
                    <a:moveTo>
                      <a:pt x="0" y="0"/>
                    </a:moveTo>
                    <a:lnTo>
                      <a:pt x="0" y="4"/>
                    </a:lnTo>
                    <a:lnTo>
                      <a:pt x="9" y="4"/>
                    </a:lnTo>
                    <a:lnTo>
                      <a:pt x="11" y="4"/>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42" name="Group 1295"/>
            <p:cNvGrpSpPr>
              <a:grpSpLocks/>
            </p:cNvGrpSpPr>
            <p:nvPr/>
          </p:nvGrpSpPr>
          <p:grpSpPr bwMode="auto">
            <a:xfrm>
              <a:off x="4454" y="1730"/>
              <a:ext cx="83" cy="102"/>
              <a:chOff x="4454" y="1730"/>
              <a:chExt cx="83" cy="102"/>
            </a:xfrm>
            <a:grpFill/>
          </p:grpSpPr>
          <p:sp>
            <p:nvSpPr>
              <p:cNvPr id="2619" name="Freeform 1293"/>
              <p:cNvSpPr>
                <a:spLocks/>
              </p:cNvSpPr>
              <p:nvPr/>
            </p:nvSpPr>
            <p:spPr bwMode="auto">
              <a:xfrm>
                <a:off x="4454" y="1730"/>
                <a:ext cx="83" cy="102"/>
              </a:xfrm>
              <a:custGeom>
                <a:avLst/>
                <a:gdLst>
                  <a:gd name="T0" fmla="*/ 83 w 83"/>
                  <a:gd name="T1" fmla="*/ 14 h 102"/>
                  <a:gd name="T2" fmla="*/ 65 w 83"/>
                  <a:gd name="T3" fmla="*/ 32 h 102"/>
                  <a:gd name="T4" fmla="*/ 68 w 83"/>
                  <a:gd name="T5" fmla="*/ 36 h 102"/>
                  <a:gd name="T6" fmla="*/ 70 w 83"/>
                  <a:gd name="T7" fmla="*/ 46 h 102"/>
                  <a:gd name="T8" fmla="*/ 68 w 83"/>
                  <a:gd name="T9" fmla="*/ 52 h 102"/>
                  <a:gd name="T10" fmla="*/ 56 w 83"/>
                  <a:gd name="T11" fmla="*/ 54 h 102"/>
                  <a:gd name="T12" fmla="*/ 52 w 83"/>
                  <a:gd name="T13" fmla="*/ 62 h 102"/>
                  <a:gd name="T14" fmla="*/ 40 w 83"/>
                  <a:gd name="T15" fmla="*/ 66 h 102"/>
                  <a:gd name="T16" fmla="*/ 45 w 83"/>
                  <a:gd name="T17" fmla="*/ 82 h 102"/>
                  <a:gd name="T18" fmla="*/ 52 w 83"/>
                  <a:gd name="T19" fmla="*/ 84 h 102"/>
                  <a:gd name="T20" fmla="*/ 50 w 83"/>
                  <a:gd name="T21" fmla="*/ 90 h 102"/>
                  <a:gd name="T22" fmla="*/ 45 w 83"/>
                  <a:gd name="T23" fmla="*/ 96 h 102"/>
                  <a:gd name="T24" fmla="*/ 34 w 83"/>
                  <a:gd name="T25" fmla="*/ 94 h 102"/>
                  <a:gd name="T26" fmla="*/ 13 w 83"/>
                  <a:gd name="T27" fmla="*/ 102 h 102"/>
                  <a:gd name="T28" fmla="*/ 11 w 83"/>
                  <a:gd name="T29" fmla="*/ 102 h 102"/>
                  <a:gd name="T30" fmla="*/ 9 w 83"/>
                  <a:gd name="T31" fmla="*/ 96 h 102"/>
                  <a:gd name="T32" fmla="*/ 0 w 83"/>
                  <a:gd name="T33" fmla="*/ 94 h 102"/>
                  <a:gd name="T34" fmla="*/ 2 w 83"/>
                  <a:gd name="T35" fmla="*/ 88 h 102"/>
                  <a:gd name="T36" fmla="*/ 11 w 83"/>
                  <a:gd name="T37" fmla="*/ 84 h 102"/>
                  <a:gd name="T38" fmla="*/ 7 w 83"/>
                  <a:gd name="T39" fmla="*/ 78 h 102"/>
                  <a:gd name="T40" fmla="*/ 9 w 83"/>
                  <a:gd name="T41" fmla="*/ 74 h 102"/>
                  <a:gd name="T42" fmla="*/ 4 w 83"/>
                  <a:gd name="T43" fmla="*/ 68 h 102"/>
                  <a:gd name="T44" fmla="*/ 7 w 83"/>
                  <a:gd name="T45" fmla="*/ 56 h 102"/>
                  <a:gd name="T46" fmla="*/ 18 w 83"/>
                  <a:gd name="T47" fmla="*/ 44 h 102"/>
                  <a:gd name="T48" fmla="*/ 29 w 83"/>
                  <a:gd name="T49" fmla="*/ 32 h 102"/>
                  <a:gd name="T50" fmla="*/ 36 w 83"/>
                  <a:gd name="T51" fmla="*/ 22 h 102"/>
                  <a:gd name="T52" fmla="*/ 45 w 83"/>
                  <a:gd name="T53" fmla="*/ 28 h 102"/>
                  <a:gd name="T54" fmla="*/ 52 w 83"/>
                  <a:gd name="T55" fmla="*/ 24 h 102"/>
                  <a:gd name="T56" fmla="*/ 56 w 83"/>
                  <a:gd name="T57" fmla="*/ 18 h 102"/>
                  <a:gd name="T58" fmla="*/ 68 w 83"/>
                  <a:gd name="T59" fmla="*/ 16 h 102"/>
                  <a:gd name="T60" fmla="*/ 74 w 83"/>
                  <a:gd name="T61" fmla="*/ 10 h 102"/>
                  <a:gd name="T62" fmla="*/ 83 w 83"/>
                  <a:gd name="T63"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02">
                    <a:moveTo>
                      <a:pt x="83" y="14"/>
                    </a:moveTo>
                    <a:lnTo>
                      <a:pt x="83" y="14"/>
                    </a:lnTo>
                    <a:lnTo>
                      <a:pt x="65" y="28"/>
                    </a:lnTo>
                    <a:lnTo>
                      <a:pt x="65" y="32"/>
                    </a:lnTo>
                    <a:lnTo>
                      <a:pt x="65" y="34"/>
                    </a:lnTo>
                    <a:lnTo>
                      <a:pt x="68" y="36"/>
                    </a:lnTo>
                    <a:lnTo>
                      <a:pt x="70" y="36"/>
                    </a:lnTo>
                    <a:lnTo>
                      <a:pt x="70" y="46"/>
                    </a:lnTo>
                    <a:lnTo>
                      <a:pt x="68" y="48"/>
                    </a:lnTo>
                    <a:lnTo>
                      <a:pt x="68" y="52"/>
                    </a:lnTo>
                    <a:lnTo>
                      <a:pt x="61" y="52"/>
                    </a:lnTo>
                    <a:lnTo>
                      <a:pt x="56" y="54"/>
                    </a:lnTo>
                    <a:lnTo>
                      <a:pt x="54" y="58"/>
                    </a:lnTo>
                    <a:lnTo>
                      <a:pt x="52" y="62"/>
                    </a:lnTo>
                    <a:lnTo>
                      <a:pt x="45" y="64"/>
                    </a:lnTo>
                    <a:lnTo>
                      <a:pt x="40" y="66"/>
                    </a:lnTo>
                    <a:lnTo>
                      <a:pt x="36" y="78"/>
                    </a:lnTo>
                    <a:lnTo>
                      <a:pt x="45" y="82"/>
                    </a:lnTo>
                    <a:lnTo>
                      <a:pt x="50" y="82"/>
                    </a:lnTo>
                    <a:lnTo>
                      <a:pt x="52" y="84"/>
                    </a:lnTo>
                    <a:lnTo>
                      <a:pt x="50" y="86"/>
                    </a:lnTo>
                    <a:lnTo>
                      <a:pt x="50" y="90"/>
                    </a:lnTo>
                    <a:lnTo>
                      <a:pt x="52" y="94"/>
                    </a:lnTo>
                    <a:lnTo>
                      <a:pt x="45" y="96"/>
                    </a:lnTo>
                    <a:lnTo>
                      <a:pt x="38" y="92"/>
                    </a:lnTo>
                    <a:lnTo>
                      <a:pt x="34" y="94"/>
                    </a:lnTo>
                    <a:lnTo>
                      <a:pt x="25" y="102"/>
                    </a:lnTo>
                    <a:lnTo>
                      <a:pt x="13" y="102"/>
                    </a:lnTo>
                    <a:lnTo>
                      <a:pt x="16" y="102"/>
                    </a:lnTo>
                    <a:lnTo>
                      <a:pt x="11" y="102"/>
                    </a:lnTo>
                    <a:lnTo>
                      <a:pt x="7" y="102"/>
                    </a:lnTo>
                    <a:lnTo>
                      <a:pt x="9" y="96"/>
                    </a:lnTo>
                    <a:lnTo>
                      <a:pt x="4" y="94"/>
                    </a:lnTo>
                    <a:lnTo>
                      <a:pt x="0" y="94"/>
                    </a:lnTo>
                    <a:lnTo>
                      <a:pt x="0" y="88"/>
                    </a:lnTo>
                    <a:lnTo>
                      <a:pt x="2" y="88"/>
                    </a:lnTo>
                    <a:lnTo>
                      <a:pt x="4" y="84"/>
                    </a:lnTo>
                    <a:lnTo>
                      <a:pt x="11" y="84"/>
                    </a:lnTo>
                    <a:lnTo>
                      <a:pt x="9" y="82"/>
                    </a:lnTo>
                    <a:lnTo>
                      <a:pt x="7" y="78"/>
                    </a:lnTo>
                    <a:lnTo>
                      <a:pt x="7" y="76"/>
                    </a:lnTo>
                    <a:lnTo>
                      <a:pt x="9" y="74"/>
                    </a:lnTo>
                    <a:lnTo>
                      <a:pt x="9" y="72"/>
                    </a:lnTo>
                    <a:lnTo>
                      <a:pt x="4" y="68"/>
                    </a:lnTo>
                    <a:lnTo>
                      <a:pt x="0" y="66"/>
                    </a:lnTo>
                    <a:lnTo>
                      <a:pt x="7" y="56"/>
                    </a:lnTo>
                    <a:lnTo>
                      <a:pt x="11" y="52"/>
                    </a:lnTo>
                    <a:lnTo>
                      <a:pt x="18" y="44"/>
                    </a:lnTo>
                    <a:lnTo>
                      <a:pt x="22" y="38"/>
                    </a:lnTo>
                    <a:lnTo>
                      <a:pt x="29" y="32"/>
                    </a:lnTo>
                    <a:lnTo>
                      <a:pt x="29" y="24"/>
                    </a:lnTo>
                    <a:lnTo>
                      <a:pt x="36" y="22"/>
                    </a:lnTo>
                    <a:lnTo>
                      <a:pt x="38" y="26"/>
                    </a:lnTo>
                    <a:lnTo>
                      <a:pt x="45" y="28"/>
                    </a:lnTo>
                    <a:lnTo>
                      <a:pt x="52" y="30"/>
                    </a:lnTo>
                    <a:lnTo>
                      <a:pt x="52" y="24"/>
                    </a:lnTo>
                    <a:lnTo>
                      <a:pt x="52" y="20"/>
                    </a:lnTo>
                    <a:lnTo>
                      <a:pt x="56" y="18"/>
                    </a:lnTo>
                    <a:lnTo>
                      <a:pt x="63" y="18"/>
                    </a:lnTo>
                    <a:lnTo>
                      <a:pt x="68" y="16"/>
                    </a:lnTo>
                    <a:lnTo>
                      <a:pt x="68" y="12"/>
                    </a:lnTo>
                    <a:lnTo>
                      <a:pt x="74" y="10"/>
                    </a:lnTo>
                    <a:lnTo>
                      <a:pt x="74" y="0"/>
                    </a:lnTo>
                    <a:lnTo>
                      <a:pt x="83"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0" name="Freeform 1294"/>
              <p:cNvSpPr>
                <a:spLocks/>
              </p:cNvSpPr>
              <p:nvPr/>
            </p:nvSpPr>
            <p:spPr bwMode="auto">
              <a:xfrm>
                <a:off x="4454" y="1730"/>
                <a:ext cx="83" cy="102"/>
              </a:xfrm>
              <a:custGeom>
                <a:avLst/>
                <a:gdLst>
                  <a:gd name="T0" fmla="*/ 83 w 83"/>
                  <a:gd name="T1" fmla="*/ 14 h 102"/>
                  <a:gd name="T2" fmla="*/ 65 w 83"/>
                  <a:gd name="T3" fmla="*/ 32 h 102"/>
                  <a:gd name="T4" fmla="*/ 68 w 83"/>
                  <a:gd name="T5" fmla="*/ 36 h 102"/>
                  <a:gd name="T6" fmla="*/ 70 w 83"/>
                  <a:gd name="T7" fmla="*/ 46 h 102"/>
                  <a:gd name="T8" fmla="*/ 68 w 83"/>
                  <a:gd name="T9" fmla="*/ 52 h 102"/>
                  <a:gd name="T10" fmla="*/ 56 w 83"/>
                  <a:gd name="T11" fmla="*/ 54 h 102"/>
                  <a:gd name="T12" fmla="*/ 52 w 83"/>
                  <a:gd name="T13" fmla="*/ 62 h 102"/>
                  <a:gd name="T14" fmla="*/ 40 w 83"/>
                  <a:gd name="T15" fmla="*/ 66 h 102"/>
                  <a:gd name="T16" fmla="*/ 45 w 83"/>
                  <a:gd name="T17" fmla="*/ 82 h 102"/>
                  <a:gd name="T18" fmla="*/ 52 w 83"/>
                  <a:gd name="T19" fmla="*/ 84 h 102"/>
                  <a:gd name="T20" fmla="*/ 50 w 83"/>
                  <a:gd name="T21" fmla="*/ 90 h 102"/>
                  <a:gd name="T22" fmla="*/ 45 w 83"/>
                  <a:gd name="T23" fmla="*/ 96 h 102"/>
                  <a:gd name="T24" fmla="*/ 34 w 83"/>
                  <a:gd name="T25" fmla="*/ 94 h 102"/>
                  <a:gd name="T26" fmla="*/ 13 w 83"/>
                  <a:gd name="T27" fmla="*/ 102 h 102"/>
                  <a:gd name="T28" fmla="*/ 11 w 83"/>
                  <a:gd name="T29" fmla="*/ 102 h 102"/>
                  <a:gd name="T30" fmla="*/ 9 w 83"/>
                  <a:gd name="T31" fmla="*/ 96 h 102"/>
                  <a:gd name="T32" fmla="*/ 0 w 83"/>
                  <a:gd name="T33" fmla="*/ 94 h 102"/>
                  <a:gd name="T34" fmla="*/ 2 w 83"/>
                  <a:gd name="T35" fmla="*/ 88 h 102"/>
                  <a:gd name="T36" fmla="*/ 11 w 83"/>
                  <a:gd name="T37" fmla="*/ 84 h 102"/>
                  <a:gd name="T38" fmla="*/ 7 w 83"/>
                  <a:gd name="T39" fmla="*/ 78 h 102"/>
                  <a:gd name="T40" fmla="*/ 9 w 83"/>
                  <a:gd name="T41" fmla="*/ 74 h 102"/>
                  <a:gd name="T42" fmla="*/ 4 w 83"/>
                  <a:gd name="T43" fmla="*/ 68 h 102"/>
                  <a:gd name="T44" fmla="*/ 7 w 83"/>
                  <a:gd name="T45" fmla="*/ 56 h 102"/>
                  <a:gd name="T46" fmla="*/ 18 w 83"/>
                  <a:gd name="T47" fmla="*/ 44 h 102"/>
                  <a:gd name="T48" fmla="*/ 29 w 83"/>
                  <a:gd name="T49" fmla="*/ 32 h 102"/>
                  <a:gd name="T50" fmla="*/ 36 w 83"/>
                  <a:gd name="T51" fmla="*/ 22 h 102"/>
                  <a:gd name="T52" fmla="*/ 45 w 83"/>
                  <a:gd name="T53" fmla="*/ 28 h 102"/>
                  <a:gd name="T54" fmla="*/ 52 w 83"/>
                  <a:gd name="T55" fmla="*/ 24 h 102"/>
                  <a:gd name="T56" fmla="*/ 56 w 83"/>
                  <a:gd name="T57" fmla="*/ 18 h 102"/>
                  <a:gd name="T58" fmla="*/ 68 w 83"/>
                  <a:gd name="T59" fmla="*/ 16 h 102"/>
                  <a:gd name="T60" fmla="*/ 74 w 83"/>
                  <a:gd name="T61" fmla="*/ 10 h 102"/>
                  <a:gd name="T62" fmla="*/ 83 w 83"/>
                  <a:gd name="T63"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02">
                    <a:moveTo>
                      <a:pt x="83" y="14"/>
                    </a:moveTo>
                    <a:lnTo>
                      <a:pt x="83" y="14"/>
                    </a:lnTo>
                    <a:lnTo>
                      <a:pt x="65" y="28"/>
                    </a:lnTo>
                    <a:lnTo>
                      <a:pt x="65" y="32"/>
                    </a:lnTo>
                    <a:lnTo>
                      <a:pt x="65" y="34"/>
                    </a:lnTo>
                    <a:lnTo>
                      <a:pt x="68" y="36"/>
                    </a:lnTo>
                    <a:lnTo>
                      <a:pt x="70" y="36"/>
                    </a:lnTo>
                    <a:lnTo>
                      <a:pt x="70" y="46"/>
                    </a:lnTo>
                    <a:lnTo>
                      <a:pt x="68" y="48"/>
                    </a:lnTo>
                    <a:lnTo>
                      <a:pt x="68" y="52"/>
                    </a:lnTo>
                    <a:lnTo>
                      <a:pt x="61" y="52"/>
                    </a:lnTo>
                    <a:lnTo>
                      <a:pt x="56" y="54"/>
                    </a:lnTo>
                    <a:lnTo>
                      <a:pt x="54" y="58"/>
                    </a:lnTo>
                    <a:lnTo>
                      <a:pt x="52" y="62"/>
                    </a:lnTo>
                    <a:lnTo>
                      <a:pt x="45" y="64"/>
                    </a:lnTo>
                    <a:lnTo>
                      <a:pt x="40" y="66"/>
                    </a:lnTo>
                    <a:lnTo>
                      <a:pt x="36" y="78"/>
                    </a:lnTo>
                    <a:lnTo>
                      <a:pt x="45" y="82"/>
                    </a:lnTo>
                    <a:lnTo>
                      <a:pt x="50" y="82"/>
                    </a:lnTo>
                    <a:lnTo>
                      <a:pt x="52" y="84"/>
                    </a:lnTo>
                    <a:lnTo>
                      <a:pt x="50" y="86"/>
                    </a:lnTo>
                    <a:lnTo>
                      <a:pt x="50" y="90"/>
                    </a:lnTo>
                    <a:lnTo>
                      <a:pt x="52" y="94"/>
                    </a:lnTo>
                    <a:lnTo>
                      <a:pt x="45" y="96"/>
                    </a:lnTo>
                    <a:lnTo>
                      <a:pt x="38" y="92"/>
                    </a:lnTo>
                    <a:lnTo>
                      <a:pt x="34" y="94"/>
                    </a:lnTo>
                    <a:lnTo>
                      <a:pt x="25" y="102"/>
                    </a:lnTo>
                    <a:lnTo>
                      <a:pt x="13" y="102"/>
                    </a:lnTo>
                    <a:lnTo>
                      <a:pt x="16" y="102"/>
                    </a:lnTo>
                    <a:lnTo>
                      <a:pt x="11" y="102"/>
                    </a:lnTo>
                    <a:lnTo>
                      <a:pt x="7" y="102"/>
                    </a:lnTo>
                    <a:lnTo>
                      <a:pt x="9" y="96"/>
                    </a:lnTo>
                    <a:lnTo>
                      <a:pt x="4" y="94"/>
                    </a:lnTo>
                    <a:lnTo>
                      <a:pt x="0" y="94"/>
                    </a:lnTo>
                    <a:lnTo>
                      <a:pt x="0" y="88"/>
                    </a:lnTo>
                    <a:lnTo>
                      <a:pt x="2" y="88"/>
                    </a:lnTo>
                    <a:lnTo>
                      <a:pt x="4" y="84"/>
                    </a:lnTo>
                    <a:lnTo>
                      <a:pt x="11" y="84"/>
                    </a:lnTo>
                    <a:lnTo>
                      <a:pt x="9" y="82"/>
                    </a:lnTo>
                    <a:lnTo>
                      <a:pt x="7" y="78"/>
                    </a:lnTo>
                    <a:lnTo>
                      <a:pt x="7" y="76"/>
                    </a:lnTo>
                    <a:lnTo>
                      <a:pt x="9" y="74"/>
                    </a:lnTo>
                    <a:lnTo>
                      <a:pt x="9" y="72"/>
                    </a:lnTo>
                    <a:lnTo>
                      <a:pt x="4" y="68"/>
                    </a:lnTo>
                    <a:lnTo>
                      <a:pt x="0" y="66"/>
                    </a:lnTo>
                    <a:lnTo>
                      <a:pt x="7" y="56"/>
                    </a:lnTo>
                    <a:lnTo>
                      <a:pt x="11" y="52"/>
                    </a:lnTo>
                    <a:lnTo>
                      <a:pt x="18" y="44"/>
                    </a:lnTo>
                    <a:lnTo>
                      <a:pt x="22" y="38"/>
                    </a:lnTo>
                    <a:lnTo>
                      <a:pt x="29" y="32"/>
                    </a:lnTo>
                    <a:lnTo>
                      <a:pt x="29" y="24"/>
                    </a:lnTo>
                    <a:lnTo>
                      <a:pt x="36" y="22"/>
                    </a:lnTo>
                    <a:lnTo>
                      <a:pt x="38" y="26"/>
                    </a:lnTo>
                    <a:lnTo>
                      <a:pt x="45" y="28"/>
                    </a:lnTo>
                    <a:lnTo>
                      <a:pt x="52" y="30"/>
                    </a:lnTo>
                    <a:lnTo>
                      <a:pt x="52" y="24"/>
                    </a:lnTo>
                    <a:lnTo>
                      <a:pt x="52" y="20"/>
                    </a:lnTo>
                    <a:lnTo>
                      <a:pt x="56" y="18"/>
                    </a:lnTo>
                    <a:lnTo>
                      <a:pt x="63" y="18"/>
                    </a:lnTo>
                    <a:lnTo>
                      <a:pt x="68" y="16"/>
                    </a:lnTo>
                    <a:lnTo>
                      <a:pt x="68" y="12"/>
                    </a:lnTo>
                    <a:lnTo>
                      <a:pt x="74" y="10"/>
                    </a:lnTo>
                    <a:lnTo>
                      <a:pt x="74" y="0"/>
                    </a:lnTo>
                    <a:lnTo>
                      <a:pt x="83"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043" name="Freeform 1296"/>
            <p:cNvSpPr>
              <a:spLocks noEditPoints="1"/>
            </p:cNvSpPr>
            <p:nvPr/>
          </p:nvSpPr>
          <p:spPr bwMode="auto">
            <a:xfrm>
              <a:off x="5026" y="2989"/>
              <a:ext cx="171" cy="224"/>
            </a:xfrm>
            <a:custGeom>
              <a:avLst/>
              <a:gdLst>
                <a:gd name="T0" fmla="*/ 13 w 171"/>
                <a:gd name="T1" fmla="*/ 224 h 224"/>
                <a:gd name="T2" fmla="*/ 27 w 171"/>
                <a:gd name="T3" fmla="*/ 222 h 224"/>
                <a:gd name="T4" fmla="*/ 18 w 171"/>
                <a:gd name="T5" fmla="*/ 214 h 224"/>
                <a:gd name="T6" fmla="*/ 85 w 171"/>
                <a:gd name="T7" fmla="*/ 105 h 224"/>
                <a:gd name="T8" fmla="*/ 79 w 171"/>
                <a:gd name="T9" fmla="*/ 123 h 224"/>
                <a:gd name="T10" fmla="*/ 72 w 171"/>
                <a:gd name="T11" fmla="*/ 133 h 224"/>
                <a:gd name="T12" fmla="*/ 58 w 171"/>
                <a:gd name="T13" fmla="*/ 151 h 224"/>
                <a:gd name="T14" fmla="*/ 38 w 171"/>
                <a:gd name="T15" fmla="*/ 164 h 224"/>
                <a:gd name="T16" fmla="*/ 27 w 171"/>
                <a:gd name="T17" fmla="*/ 172 h 224"/>
                <a:gd name="T18" fmla="*/ 18 w 171"/>
                <a:gd name="T19" fmla="*/ 176 h 224"/>
                <a:gd name="T20" fmla="*/ 11 w 171"/>
                <a:gd name="T21" fmla="*/ 180 h 224"/>
                <a:gd name="T22" fmla="*/ 2 w 171"/>
                <a:gd name="T23" fmla="*/ 198 h 224"/>
                <a:gd name="T24" fmla="*/ 7 w 171"/>
                <a:gd name="T25" fmla="*/ 206 h 224"/>
                <a:gd name="T26" fmla="*/ 18 w 171"/>
                <a:gd name="T27" fmla="*/ 204 h 224"/>
                <a:gd name="T28" fmla="*/ 40 w 171"/>
                <a:gd name="T29" fmla="*/ 212 h 224"/>
                <a:gd name="T30" fmla="*/ 65 w 171"/>
                <a:gd name="T31" fmla="*/ 182 h 224"/>
                <a:gd name="T32" fmla="*/ 70 w 171"/>
                <a:gd name="T33" fmla="*/ 170 h 224"/>
                <a:gd name="T34" fmla="*/ 88 w 171"/>
                <a:gd name="T35" fmla="*/ 159 h 224"/>
                <a:gd name="T36" fmla="*/ 110 w 171"/>
                <a:gd name="T37" fmla="*/ 131 h 224"/>
                <a:gd name="T38" fmla="*/ 108 w 171"/>
                <a:gd name="T39" fmla="*/ 115 h 224"/>
                <a:gd name="T40" fmla="*/ 101 w 171"/>
                <a:gd name="T41" fmla="*/ 111 h 224"/>
                <a:gd name="T42" fmla="*/ 92 w 171"/>
                <a:gd name="T43" fmla="*/ 117 h 224"/>
                <a:gd name="T44" fmla="*/ 88 w 171"/>
                <a:gd name="T45" fmla="*/ 0 h 224"/>
                <a:gd name="T46" fmla="*/ 85 w 171"/>
                <a:gd name="T47" fmla="*/ 2 h 224"/>
                <a:gd name="T48" fmla="*/ 95 w 171"/>
                <a:gd name="T49" fmla="*/ 12 h 224"/>
                <a:gd name="T50" fmla="*/ 108 w 171"/>
                <a:gd name="T51" fmla="*/ 29 h 224"/>
                <a:gd name="T52" fmla="*/ 113 w 171"/>
                <a:gd name="T53" fmla="*/ 33 h 224"/>
                <a:gd name="T54" fmla="*/ 110 w 171"/>
                <a:gd name="T55" fmla="*/ 41 h 224"/>
                <a:gd name="T56" fmla="*/ 117 w 171"/>
                <a:gd name="T57" fmla="*/ 47 h 224"/>
                <a:gd name="T58" fmla="*/ 115 w 171"/>
                <a:gd name="T59" fmla="*/ 53 h 224"/>
                <a:gd name="T60" fmla="*/ 117 w 171"/>
                <a:gd name="T61" fmla="*/ 65 h 224"/>
                <a:gd name="T62" fmla="*/ 101 w 171"/>
                <a:gd name="T63" fmla="*/ 85 h 224"/>
                <a:gd name="T64" fmla="*/ 124 w 171"/>
                <a:gd name="T65" fmla="*/ 103 h 224"/>
                <a:gd name="T66" fmla="*/ 119 w 171"/>
                <a:gd name="T67" fmla="*/ 119 h 224"/>
                <a:gd name="T68" fmla="*/ 135 w 171"/>
                <a:gd name="T69" fmla="*/ 119 h 224"/>
                <a:gd name="T70" fmla="*/ 146 w 171"/>
                <a:gd name="T71" fmla="*/ 101 h 224"/>
                <a:gd name="T72" fmla="*/ 151 w 171"/>
                <a:gd name="T73" fmla="*/ 91 h 224"/>
                <a:gd name="T74" fmla="*/ 160 w 171"/>
                <a:gd name="T75" fmla="*/ 83 h 224"/>
                <a:gd name="T76" fmla="*/ 162 w 171"/>
                <a:gd name="T77" fmla="*/ 79 h 224"/>
                <a:gd name="T78" fmla="*/ 171 w 171"/>
                <a:gd name="T79" fmla="*/ 61 h 224"/>
                <a:gd name="T80" fmla="*/ 164 w 171"/>
                <a:gd name="T81" fmla="*/ 59 h 224"/>
                <a:gd name="T82" fmla="*/ 153 w 171"/>
                <a:gd name="T83" fmla="*/ 65 h 224"/>
                <a:gd name="T84" fmla="*/ 137 w 171"/>
                <a:gd name="T85" fmla="*/ 45 h 224"/>
                <a:gd name="T86" fmla="*/ 133 w 171"/>
                <a:gd name="T87" fmla="*/ 39 h 224"/>
                <a:gd name="T88" fmla="*/ 121 w 171"/>
                <a:gd name="T89" fmla="*/ 45 h 224"/>
                <a:gd name="T90" fmla="*/ 119 w 171"/>
                <a:gd name="T91" fmla="*/ 27 h 224"/>
                <a:gd name="T92" fmla="*/ 113 w 171"/>
                <a:gd name="T93" fmla="*/ 14 h 224"/>
                <a:gd name="T94" fmla="*/ 97 w 171"/>
                <a:gd name="T95" fmla="*/ 12 h 224"/>
                <a:gd name="T96" fmla="*/ 92 w 171"/>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1" h="224">
                  <a:moveTo>
                    <a:pt x="15" y="212"/>
                  </a:moveTo>
                  <a:lnTo>
                    <a:pt x="15" y="212"/>
                  </a:lnTo>
                  <a:lnTo>
                    <a:pt x="13" y="224"/>
                  </a:lnTo>
                  <a:lnTo>
                    <a:pt x="22" y="224"/>
                  </a:lnTo>
                  <a:lnTo>
                    <a:pt x="27" y="224"/>
                  </a:lnTo>
                  <a:lnTo>
                    <a:pt x="27" y="222"/>
                  </a:lnTo>
                  <a:lnTo>
                    <a:pt x="24" y="220"/>
                  </a:lnTo>
                  <a:lnTo>
                    <a:pt x="22" y="214"/>
                  </a:lnTo>
                  <a:lnTo>
                    <a:pt x="18" y="214"/>
                  </a:lnTo>
                  <a:lnTo>
                    <a:pt x="15" y="212"/>
                  </a:lnTo>
                  <a:close/>
                  <a:moveTo>
                    <a:pt x="85" y="105"/>
                  </a:moveTo>
                  <a:lnTo>
                    <a:pt x="85" y="105"/>
                  </a:lnTo>
                  <a:lnTo>
                    <a:pt x="79" y="109"/>
                  </a:lnTo>
                  <a:lnTo>
                    <a:pt x="79" y="117"/>
                  </a:lnTo>
                  <a:lnTo>
                    <a:pt x="79" y="123"/>
                  </a:lnTo>
                  <a:lnTo>
                    <a:pt x="72" y="127"/>
                  </a:lnTo>
                  <a:lnTo>
                    <a:pt x="72" y="131"/>
                  </a:lnTo>
                  <a:lnTo>
                    <a:pt x="72" y="133"/>
                  </a:lnTo>
                  <a:lnTo>
                    <a:pt x="70" y="133"/>
                  </a:lnTo>
                  <a:lnTo>
                    <a:pt x="67" y="135"/>
                  </a:lnTo>
                  <a:lnTo>
                    <a:pt x="58" y="151"/>
                  </a:lnTo>
                  <a:lnTo>
                    <a:pt x="54" y="157"/>
                  </a:lnTo>
                  <a:lnTo>
                    <a:pt x="47" y="161"/>
                  </a:lnTo>
                  <a:lnTo>
                    <a:pt x="38" y="164"/>
                  </a:lnTo>
                  <a:lnTo>
                    <a:pt x="29" y="166"/>
                  </a:lnTo>
                  <a:lnTo>
                    <a:pt x="27" y="170"/>
                  </a:lnTo>
                  <a:lnTo>
                    <a:pt x="27" y="172"/>
                  </a:lnTo>
                  <a:lnTo>
                    <a:pt x="22" y="172"/>
                  </a:lnTo>
                  <a:lnTo>
                    <a:pt x="22" y="176"/>
                  </a:lnTo>
                  <a:lnTo>
                    <a:pt x="18" y="176"/>
                  </a:lnTo>
                  <a:lnTo>
                    <a:pt x="15" y="176"/>
                  </a:lnTo>
                  <a:lnTo>
                    <a:pt x="13" y="178"/>
                  </a:lnTo>
                  <a:lnTo>
                    <a:pt x="11" y="180"/>
                  </a:lnTo>
                  <a:lnTo>
                    <a:pt x="9" y="186"/>
                  </a:lnTo>
                  <a:lnTo>
                    <a:pt x="4" y="186"/>
                  </a:lnTo>
                  <a:lnTo>
                    <a:pt x="2" y="198"/>
                  </a:lnTo>
                  <a:lnTo>
                    <a:pt x="0" y="200"/>
                  </a:lnTo>
                  <a:lnTo>
                    <a:pt x="2" y="204"/>
                  </a:lnTo>
                  <a:lnTo>
                    <a:pt x="7" y="206"/>
                  </a:lnTo>
                  <a:lnTo>
                    <a:pt x="11" y="206"/>
                  </a:lnTo>
                  <a:lnTo>
                    <a:pt x="13" y="204"/>
                  </a:lnTo>
                  <a:lnTo>
                    <a:pt x="18" y="204"/>
                  </a:lnTo>
                  <a:lnTo>
                    <a:pt x="20" y="210"/>
                  </a:lnTo>
                  <a:lnTo>
                    <a:pt x="27" y="212"/>
                  </a:lnTo>
                  <a:lnTo>
                    <a:pt x="40" y="212"/>
                  </a:lnTo>
                  <a:lnTo>
                    <a:pt x="47" y="208"/>
                  </a:lnTo>
                  <a:lnTo>
                    <a:pt x="54" y="200"/>
                  </a:lnTo>
                  <a:lnTo>
                    <a:pt x="65" y="182"/>
                  </a:lnTo>
                  <a:lnTo>
                    <a:pt x="65" y="176"/>
                  </a:lnTo>
                  <a:lnTo>
                    <a:pt x="65" y="172"/>
                  </a:lnTo>
                  <a:lnTo>
                    <a:pt x="70" y="170"/>
                  </a:lnTo>
                  <a:lnTo>
                    <a:pt x="76" y="168"/>
                  </a:lnTo>
                  <a:lnTo>
                    <a:pt x="88" y="164"/>
                  </a:lnTo>
                  <a:lnTo>
                    <a:pt x="88" y="159"/>
                  </a:lnTo>
                  <a:lnTo>
                    <a:pt x="85" y="157"/>
                  </a:lnTo>
                  <a:lnTo>
                    <a:pt x="99" y="145"/>
                  </a:lnTo>
                  <a:lnTo>
                    <a:pt x="110" y="131"/>
                  </a:lnTo>
                  <a:lnTo>
                    <a:pt x="110" y="113"/>
                  </a:lnTo>
                  <a:lnTo>
                    <a:pt x="108" y="113"/>
                  </a:lnTo>
                  <a:lnTo>
                    <a:pt x="108" y="115"/>
                  </a:lnTo>
                  <a:lnTo>
                    <a:pt x="108" y="117"/>
                  </a:lnTo>
                  <a:lnTo>
                    <a:pt x="104" y="115"/>
                  </a:lnTo>
                  <a:lnTo>
                    <a:pt x="101" y="111"/>
                  </a:lnTo>
                  <a:lnTo>
                    <a:pt x="99" y="115"/>
                  </a:lnTo>
                  <a:lnTo>
                    <a:pt x="99" y="117"/>
                  </a:lnTo>
                  <a:lnTo>
                    <a:pt x="92" y="117"/>
                  </a:lnTo>
                  <a:lnTo>
                    <a:pt x="90" y="105"/>
                  </a:lnTo>
                  <a:lnTo>
                    <a:pt x="85" y="105"/>
                  </a:lnTo>
                  <a:close/>
                  <a:moveTo>
                    <a:pt x="88" y="0"/>
                  </a:moveTo>
                  <a:lnTo>
                    <a:pt x="88" y="0"/>
                  </a:lnTo>
                  <a:lnTo>
                    <a:pt x="88" y="2"/>
                  </a:lnTo>
                  <a:lnTo>
                    <a:pt x="85" y="2"/>
                  </a:lnTo>
                  <a:lnTo>
                    <a:pt x="85" y="4"/>
                  </a:lnTo>
                  <a:lnTo>
                    <a:pt x="92" y="8"/>
                  </a:lnTo>
                  <a:lnTo>
                    <a:pt x="95" y="12"/>
                  </a:lnTo>
                  <a:lnTo>
                    <a:pt x="99" y="22"/>
                  </a:lnTo>
                  <a:lnTo>
                    <a:pt x="104" y="27"/>
                  </a:lnTo>
                  <a:lnTo>
                    <a:pt x="108" y="29"/>
                  </a:lnTo>
                  <a:lnTo>
                    <a:pt x="108" y="31"/>
                  </a:lnTo>
                  <a:lnTo>
                    <a:pt x="108" y="33"/>
                  </a:lnTo>
                  <a:lnTo>
                    <a:pt x="113" y="33"/>
                  </a:lnTo>
                  <a:lnTo>
                    <a:pt x="113" y="37"/>
                  </a:lnTo>
                  <a:lnTo>
                    <a:pt x="113" y="39"/>
                  </a:lnTo>
                  <a:lnTo>
                    <a:pt x="110" y="41"/>
                  </a:lnTo>
                  <a:lnTo>
                    <a:pt x="110" y="43"/>
                  </a:lnTo>
                  <a:lnTo>
                    <a:pt x="113" y="45"/>
                  </a:lnTo>
                  <a:lnTo>
                    <a:pt x="117" y="47"/>
                  </a:lnTo>
                  <a:lnTo>
                    <a:pt x="117" y="49"/>
                  </a:lnTo>
                  <a:lnTo>
                    <a:pt x="115" y="51"/>
                  </a:lnTo>
                  <a:lnTo>
                    <a:pt x="115" y="53"/>
                  </a:lnTo>
                  <a:lnTo>
                    <a:pt x="117" y="55"/>
                  </a:lnTo>
                  <a:lnTo>
                    <a:pt x="117" y="57"/>
                  </a:lnTo>
                  <a:lnTo>
                    <a:pt x="117" y="65"/>
                  </a:lnTo>
                  <a:lnTo>
                    <a:pt x="115" y="73"/>
                  </a:lnTo>
                  <a:lnTo>
                    <a:pt x="113" y="79"/>
                  </a:lnTo>
                  <a:lnTo>
                    <a:pt x="101" y="85"/>
                  </a:lnTo>
                  <a:lnTo>
                    <a:pt x="117" y="93"/>
                  </a:lnTo>
                  <a:lnTo>
                    <a:pt x="121" y="99"/>
                  </a:lnTo>
                  <a:lnTo>
                    <a:pt x="124" y="103"/>
                  </a:lnTo>
                  <a:lnTo>
                    <a:pt x="124" y="109"/>
                  </a:lnTo>
                  <a:lnTo>
                    <a:pt x="119" y="111"/>
                  </a:lnTo>
                  <a:lnTo>
                    <a:pt x="119" y="119"/>
                  </a:lnTo>
                  <a:lnTo>
                    <a:pt x="131" y="121"/>
                  </a:lnTo>
                  <a:lnTo>
                    <a:pt x="135" y="121"/>
                  </a:lnTo>
                  <a:lnTo>
                    <a:pt x="135" y="119"/>
                  </a:lnTo>
                  <a:lnTo>
                    <a:pt x="137" y="113"/>
                  </a:lnTo>
                  <a:lnTo>
                    <a:pt x="142" y="105"/>
                  </a:lnTo>
                  <a:lnTo>
                    <a:pt x="146" y="101"/>
                  </a:lnTo>
                  <a:lnTo>
                    <a:pt x="151" y="99"/>
                  </a:lnTo>
                  <a:lnTo>
                    <a:pt x="151" y="95"/>
                  </a:lnTo>
                  <a:lnTo>
                    <a:pt x="151" y="91"/>
                  </a:lnTo>
                  <a:lnTo>
                    <a:pt x="149" y="89"/>
                  </a:lnTo>
                  <a:lnTo>
                    <a:pt x="153" y="85"/>
                  </a:lnTo>
                  <a:lnTo>
                    <a:pt x="160" y="83"/>
                  </a:lnTo>
                  <a:lnTo>
                    <a:pt x="164" y="87"/>
                  </a:lnTo>
                  <a:lnTo>
                    <a:pt x="164" y="83"/>
                  </a:lnTo>
                  <a:lnTo>
                    <a:pt x="162" y="79"/>
                  </a:lnTo>
                  <a:lnTo>
                    <a:pt x="167" y="73"/>
                  </a:lnTo>
                  <a:lnTo>
                    <a:pt x="171" y="67"/>
                  </a:lnTo>
                  <a:lnTo>
                    <a:pt x="171" y="61"/>
                  </a:lnTo>
                  <a:lnTo>
                    <a:pt x="169" y="61"/>
                  </a:lnTo>
                  <a:lnTo>
                    <a:pt x="167" y="59"/>
                  </a:lnTo>
                  <a:lnTo>
                    <a:pt x="164" y="59"/>
                  </a:lnTo>
                  <a:lnTo>
                    <a:pt x="162" y="61"/>
                  </a:lnTo>
                  <a:lnTo>
                    <a:pt x="158" y="63"/>
                  </a:lnTo>
                  <a:lnTo>
                    <a:pt x="153" y="65"/>
                  </a:lnTo>
                  <a:lnTo>
                    <a:pt x="146" y="63"/>
                  </a:lnTo>
                  <a:lnTo>
                    <a:pt x="137" y="59"/>
                  </a:lnTo>
                  <a:lnTo>
                    <a:pt x="137" y="45"/>
                  </a:lnTo>
                  <a:lnTo>
                    <a:pt x="133" y="43"/>
                  </a:lnTo>
                  <a:lnTo>
                    <a:pt x="133" y="41"/>
                  </a:lnTo>
                  <a:lnTo>
                    <a:pt x="133" y="39"/>
                  </a:lnTo>
                  <a:lnTo>
                    <a:pt x="128" y="45"/>
                  </a:lnTo>
                  <a:lnTo>
                    <a:pt x="126" y="47"/>
                  </a:lnTo>
                  <a:lnTo>
                    <a:pt x="121" y="45"/>
                  </a:lnTo>
                  <a:lnTo>
                    <a:pt x="119" y="43"/>
                  </a:lnTo>
                  <a:lnTo>
                    <a:pt x="119" y="37"/>
                  </a:lnTo>
                  <a:lnTo>
                    <a:pt x="119" y="27"/>
                  </a:lnTo>
                  <a:lnTo>
                    <a:pt x="117" y="18"/>
                  </a:lnTo>
                  <a:lnTo>
                    <a:pt x="110" y="18"/>
                  </a:lnTo>
                  <a:lnTo>
                    <a:pt x="113" y="14"/>
                  </a:lnTo>
                  <a:lnTo>
                    <a:pt x="101" y="8"/>
                  </a:lnTo>
                  <a:lnTo>
                    <a:pt x="99" y="10"/>
                  </a:lnTo>
                  <a:lnTo>
                    <a:pt x="97" y="12"/>
                  </a:lnTo>
                  <a:lnTo>
                    <a:pt x="90" y="4"/>
                  </a:lnTo>
                  <a:lnTo>
                    <a:pt x="92" y="2"/>
                  </a:lnTo>
                  <a:lnTo>
                    <a:pt x="92" y="0"/>
                  </a:lnTo>
                  <a:lnTo>
                    <a:pt x="8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1297"/>
            <p:cNvSpPr>
              <a:spLocks noEditPoints="1"/>
            </p:cNvSpPr>
            <p:nvPr/>
          </p:nvSpPr>
          <p:spPr bwMode="auto">
            <a:xfrm>
              <a:off x="4486" y="1691"/>
              <a:ext cx="255" cy="329"/>
            </a:xfrm>
            <a:custGeom>
              <a:avLst/>
              <a:gdLst>
                <a:gd name="T0" fmla="*/ 11 w 255"/>
                <a:gd name="T1" fmla="*/ 329 h 329"/>
                <a:gd name="T2" fmla="*/ 2 w 255"/>
                <a:gd name="T3" fmla="*/ 323 h 329"/>
                <a:gd name="T4" fmla="*/ 53 w 255"/>
                <a:gd name="T5" fmla="*/ 265 h 329"/>
                <a:gd name="T6" fmla="*/ 53 w 255"/>
                <a:gd name="T7" fmla="*/ 261 h 329"/>
                <a:gd name="T8" fmla="*/ 36 w 255"/>
                <a:gd name="T9" fmla="*/ 210 h 329"/>
                <a:gd name="T10" fmla="*/ 38 w 255"/>
                <a:gd name="T11" fmla="*/ 225 h 329"/>
                <a:gd name="T12" fmla="*/ 47 w 255"/>
                <a:gd name="T13" fmla="*/ 232 h 329"/>
                <a:gd name="T14" fmla="*/ 49 w 255"/>
                <a:gd name="T15" fmla="*/ 227 h 329"/>
                <a:gd name="T16" fmla="*/ 47 w 255"/>
                <a:gd name="T17" fmla="*/ 251 h 329"/>
                <a:gd name="T18" fmla="*/ 51 w 255"/>
                <a:gd name="T19" fmla="*/ 257 h 329"/>
                <a:gd name="T20" fmla="*/ 67 w 255"/>
                <a:gd name="T21" fmla="*/ 227 h 329"/>
                <a:gd name="T22" fmla="*/ 60 w 255"/>
                <a:gd name="T23" fmla="*/ 219 h 329"/>
                <a:gd name="T24" fmla="*/ 51 w 255"/>
                <a:gd name="T25" fmla="*/ 206 h 329"/>
                <a:gd name="T26" fmla="*/ 85 w 255"/>
                <a:gd name="T27" fmla="*/ 204 h 329"/>
                <a:gd name="T28" fmla="*/ 71 w 255"/>
                <a:gd name="T29" fmla="*/ 214 h 329"/>
                <a:gd name="T30" fmla="*/ 91 w 255"/>
                <a:gd name="T31" fmla="*/ 217 h 329"/>
                <a:gd name="T32" fmla="*/ 105 w 255"/>
                <a:gd name="T33" fmla="*/ 208 h 329"/>
                <a:gd name="T34" fmla="*/ 87 w 255"/>
                <a:gd name="T35" fmla="*/ 195 h 329"/>
                <a:gd name="T36" fmla="*/ 186 w 255"/>
                <a:gd name="T37" fmla="*/ 80 h 329"/>
                <a:gd name="T38" fmla="*/ 177 w 255"/>
                <a:gd name="T39" fmla="*/ 102 h 329"/>
                <a:gd name="T40" fmla="*/ 177 w 255"/>
                <a:gd name="T41" fmla="*/ 114 h 329"/>
                <a:gd name="T42" fmla="*/ 154 w 255"/>
                <a:gd name="T43" fmla="*/ 150 h 329"/>
                <a:gd name="T44" fmla="*/ 143 w 255"/>
                <a:gd name="T45" fmla="*/ 160 h 329"/>
                <a:gd name="T46" fmla="*/ 134 w 255"/>
                <a:gd name="T47" fmla="*/ 148 h 329"/>
                <a:gd name="T48" fmla="*/ 121 w 255"/>
                <a:gd name="T49" fmla="*/ 170 h 329"/>
                <a:gd name="T50" fmla="*/ 121 w 255"/>
                <a:gd name="T51" fmla="*/ 180 h 329"/>
                <a:gd name="T52" fmla="*/ 89 w 255"/>
                <a:gd name="T53" fmla="*/ 184 h 329"/>
                <a:gd name="T54" fmla="*/ 69 w 255"/>
                <a:gd name="T55" fmla="*/ 195 h 329"/>
                <a:gd name="T56" fmla="*/ 53 w 255"/>
                <a:gd name="T57" fmla="*/ 206 h 329"/>
                <a:gd name="T58" fmla="*/ 112 w 255"/>
                <a:gd name="T59" fmla="*/ 198 h 329"/>
                <a:gd name="T60" fmla="*/ 112 w 255"/>
                <a:gd name="T61" fmla="*/ 214 h 329"/>
                <a:gd name="T62" fmla="*/ 130 w 255"/>
                <a:gd name="T63" fmla="*/ 206 h 329"/>
                <a:gd name="T64" fmla="*/ 143 w 255"/>
                <a:gd name="T65" fmla="*/ 198 h 329"/>
                <a:gd name="T66" fmla="*/ 143 w 255"/>
                <a:gd name="T67" fmla="*/ 198 h 329"/>
                <a:gd name="T68" fmla="*/ 163 w 255"/>
                <a:gd name="T69" fmla="*/ 197 h 329"/>
                <a:gd name="T70" fmla="*/ 170 w 255"/>
                <a:gd name="T71" fmla="*/ 190 h 329"/>
                <a:gd name="T72" fmla="*/ 179 w 255"/>
                <a:gd name="T73" fmla="*/ 178 h 329"/>
                <a:gd name="T74" fmla="*/ 179 w 255"/>
                <a:gd name="T75" fmla="*/ 195 h 329"/>
                <a:gd name="T76" fmla="*/ 190 w 255"/>
                <a:gd name="T77" fmla="*/ 176 h 329"/>
                <a:gd name="T78" fmla="*/ 188 w 255"/>
                <a:gd name="T79" fmla="*/ 160 h 329"/>
                <a:gd name="T80" fmla="*/ 192 w 255"/>
                <a:gd name="T81" fmla="*/ 132 h 329"/>
                <a:gd name="T82" fmla="*/ 201 w 255"/>
                <a:gd name="T83" fmla="*/ 126 h 329"/>
                <a:gd name="T84" fmla="*/ 206 w 255"/>
                <a:gd name="T85" fmla="*/ 114 h 329"/>
                <a:gd name="T86" fmla="*/ 186 w 255"/>
                <a:gd name="T87" fmla="*/ 80 h 329"/>
                <a:gd name="T88" fmla="*/ 199 w 255"/>
                <a:gd name="T89" fmla="*/ 10 h 329"/>
                <a:gd name="T90" fmla="*/ 197 w 255"/>
                <a:gd name="T91" fmla="*/ 34 h 329"/>
                <a:gd name="T92" fmla="*/ 195 w 255"/>
                <a:gd name="T93" fmla="*/ 44 h 329"/>
                <a:gd name="T94" fmla="*/ 183 w 255"/>
                <a:gd name="T95" fmla="*/ 48 h 329"/>
                <a:gd name="T96" fmla="*/ 179 w 255"/>
                <a:gd name="T97" fmla="*/ 70 h 329"/>
                <a:gd name="T98" fmla="*/ 186 w 255"/>
                <a:gd name="T99" fmla="*/ 58 h 329"/>
                <a:gd name="T100" fmla="*/ 208 w 255"/>
                <a:gd name="T101" fmla="*/ 62 h 329"/>
                <a:gd name="T102" fmla="*/ 235 w 255"/>
                <a:gd name="T103" fmla="*/ 48 h 329"/>
                <a:gd name="T104" fmla="*/ 250 w 255"/>
                <a:gd name="T105" fmla="*/ 34 h 329"/>
                <a:gd name="T106" fmla="*/ 239 w 255"/>
                <a:gd name="T107" fmla="*/ 30 h 329"/>
                <a:gd name="T108" fmla="*/ 219 w 255"/>
                <a:gd name="T109" fmla="*/ 2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5" h="329">
                  <a:moveTo>
                    <a:pt x="11" y="323"/>
                  </a:moveTo>
                  <a:lnTo>
                    <a:pt x="11" y="323"/>
                  </a:lnTo>
                  <a:lnTo>
                    <a:pt x="9" y="327"/>
                  </a:lnTo>
                  <a:lnTo>
                    <a:pt x="9" y="329"/>
                  </a:lnTo>
                  <a:lnTo>
                    <a:pt x="11" y="329"/>
                  </a:lnTo>
                  <a:lnTo>
                    <a:pt x="13" y="325"/>
                  </a:lnTo>
                  <a:lnTo>
                    <a:pt x="15" y="323"/>
                  </a:lnTo>
                  <a:lnTo>
                    <a:pt x="11" y="323"/>
                  </a:lnTo>
                  <a:close/>
                  <a:moveTo>
                    <a:pt x="0" y="319"/>
                  </a:moveTo>
                  <a:lnTo>
                    <a:pt x="2" y="323"/>
                  </a:lnTo>
                  <a:lnTo>
                    <a:pt x="2" y="321"/>
                  </a:lnTo>
                  <a:lnTo>
                    <a:pt x="0" y="319"/>
                  </a:lnTo>
                  <a:close/>
                  <a:moveTo>
                    <a:pt x="53" y="261"/>
                  </a:moveTo>
                  <a:lnTo>
                    <a:pt x="53" y="261"/>
                  </a:lnTo>
                  <a:lnTo>
                    <a:pt x="53" y="265"/>
                  </a:lnTo>
                  <a:lnTo>
                    <a:pt x="51" y="267"/>
                  </a:lnTo>
                  <a:lnTo>
                    <a:pt x="53" y="267"/>
                  </a:lnTo>
                  <a:lnTo>
                    <a:pt x="56" y="263"/>
                  </a:lnTo>
                  <a:lnTo>
                    <a:pt x="56" y="261"/>
                  </a:lnTo>
                  <a:lnTo>
                    <a:pt x="53" y="261"/>
                  </a:lnTo>
                  <a:close/>
                  <a:moveTo>
                    <a:pt x="47" y="206"/>
                  </a:moveTo>
                  <a:lnTo>
                    <a:pt x="42" y="212"/>
                  </a:lnTo>
                  <a:lnTo>
                    <a:pt x="40" y="214"/>
                  </a:lnTo>
                  <a:lnTo>
                    <a:pt x="40" y="212"/>
                  </a:lnTo>
                  <a:lnTo>
                    <a:pt x="36" y="210"/>
                  </a:lnTo>
                  <a:lnTo>
                    <a:pt x="36" y="214"/>
                  </a:lnTo>
                  <a:lnTo>
                    <a:pt x="36" y="217"/>
                  </a:lnTo>
                  <a:lnTo>
                    <a:pt x="38" y="221"/>
                  </a:lnTo>
                  <a:lnTo>
                    <a:pt x="40" y="227"/>
                  </a:lnTo>
                  <a:lnTo>
                    <a:pt x="38" y="225"/>
                  </a:lnTo>
                  <a:lnTo>
                    <a:pt x="38" y="227"/>
                  </a:lnTo>
                  <a:lnTo>
                    <a:pt x="38" y="231"/>
                  </a:lnTo>
                  <a:lnTo>
                    <a:pt x="40" y="232"/>
                  </a:lnTo>
                  <a:lnTo>
                    <a:pt x="44" y="232"/>
                  </a:lnTo>
                  <a:lnTo>
                    <a:pt x="47" y="232"/>
                  </a:lnTo>
                  <a:lnTo>
                    <a:pt x="47" y="225"/>
                  </a:lnTo>
                  <a:lnTo>
                    <a:pt x="44" y="225"/>
                  </a:lnTo>
                  <a:lnTo>
                    <a:pt x="47" y="223"/>
                  </a:lnTo>
                  <a:lnTo>
                    <a:pt x="49" y="223"/>
                  </a:lnTo>
                  <a:lnTo>
                    <a:pt x="49" y="227"/>
                  </a:lnTo>
                  <a:lnTo>
                    <a:pt x="51" y="229"/>
                  </a:lnTo>
                  <a:lnTo>
                    <a:pt x="47" y="234"/>
                  </a:lnTo>
                  <a:lnTo>
                    <a:pt x="44" y="238"/>
                  </a:lnTo>
                  <a:lnTo>
                    <a:pt x="42" y="253"/>
                  </a:lnTo>
                  <a:lnTo>
                    <a:pt x="47" y="251"/>
                  </a:lnTo>
                  <a:lnTo>
                    <a:pt x="47" y="249"/>
                  </a:lnTo>
                  <a:lnTo>
                    <a:pt x="49" y="251"/>
                  </a:lnTo>
                  <a:lnTo>
                    <a:pt x="47" y="251"/>
                  </a:lnTo>
                  <a:lnTo>
                    <a:pt x="47" y="253"/>
                  </a:lnTo>
                  <a:lnTo>
                    <a:pt x="51" y="257"/>
                  </a:lnTo>
                  <a:lnTo>
                    <a:pt x="56" y="251"/>
                  </a:lnTo>
                  <a:lnTo>
                    <a:pt x="60" y="245"/>
                  </a:lnTo>
                  <a:lnTo>
                    <a:pt x="60" y="236"/>
                  </a:lnTo>
                  <a:lnTo>
                    <a:pt x="62" y="229"/>
                  </a:lnTo>
                  <a:lnTo>
                    <a:pt x="67" y="227"/>
                  </a:lnTo>
                  <a:lnTo>
                    <a:pt x="67" y="225"/>
                  </a:lnTo>
                  <a:lnTo>
                    <a:pt x="65" y="223"/>
                  </a:lnTo>
                  <a:lnTo>
                    <a:pt x="65" y="221"/>
                  </a:lnTo>
                  <a:lnTo>
                    <a:pt x="65" y="219"/>
                  </a:lnTo>
                  <a:lnTo>
                    <a:pt x="60" y="219"/>
                  </a:lnTo>
                  <a:lnTo>
                    <a:pt x="62" y="217"/>
                  </a:lnTo>
                  <a:lnTo>
                    <a:pt x="62" y="210"/>
                  </a:lnTo>
                  <a:lnTo>
                    <a:pt x="56" y="210"/>
                  </a:lnTo>
                  <a:lnTo>
                    <a:pt x="53" y="206"/>
                  </a:lnTo>
                  <a:lnTo>
                    <a:pt x="51" y="206"/>
                  </a:lnTo>
                  <a:lnTo>
                    <a:pt x="47" y="206"/>
                  </a:lnTo>
                  <a:close/>
                  <a:moveTo>
                    <a:pt x="94" y="200"/>
                  </a:moveTo>
                  <a:lnTo>
                    <a:pt x="94" y="200"/>
                  </a:lnTo>
                  <a:lnTo>
                    <a:pt x="89" y="206"/>
                  </a:lnTo>
                  <a:lnTo>
                    <a:pt x="85" y="204"/>
                  </a:lnTo>
                  <a:lnTo>
                    <a:pt x="80" y="204"/>
                  </a:lnTo>
                  <a:lnTo>
                    <a:pt x="78" y="206"/>
                  </a:lnTo>
                  <a:lnTo>
                    <a:pt x="76" y="210"/>
                  </a:lnTo>
                  <a:lnTo>
                    <a:pt x="76" y="212"/>
                  </a:lnTo>
                  <a:lnTo>
                    <a:pt x="71" y="214"/>
                  </a:lnTo>
                  <a:lnTo>
                    <a:pt x="78" y="223"/>
                  </a:lnTo>
                  <a:lnTo>
                    <a:pt x="85" y="231"/>
                  </a:lnTo>
                  <a:lnTo>
                    <a:pt x="85" y="225"/>
                  </a:lnTo>
                  <a:lnTo>
                    <a:pt x="87" y="219"/>
                  </a:lnTo>
                  <a:lnTo>
                    <a:pt x="91" y="217"/>
                  </a:lnTo>
                  <a:lnTo>
                    <a:pt x="91" y="214"/>
                  </a:lnTo>
                  <a:lnTo>
                    <a:pt x="94" y="217"/>
                  </a:lnTo>
                  <a:lnTo>
                    <a:pt x="96" y="217"/>
                  </a:lnTo>
                  <a:lnTo>
                    <a:pt x="96" y="219"/>
                  </a:lnTo>
                  <a:lnTo>
                    <a:pt x="105" y="208"/>
                  </a:lnTo>
                  <a:lnTo>
                    <a:pt x="94" y="200"/>
                  </a:lnTo>
                  <a:close/>
                  <a:moveTo>
                    <a:pt x="87" y="188"/>
                  </a:moveTo>
                  <a:lnTo>
                    <a:pt x="87" y="188"/>
                  </a:lnTo>
                  <a:lnTo>
                    <a:pt x="89" y="193"/>
                  </a:lnTo>
                  <a:lnTo>
                    <a:pt x="87" y="195"/>
                  </a:lnTo>
                  <a:lnTo>
                    <a:pt x="85" y="190"/>
                  </a:lnTo>
                  <a:lnTo>
                    <a:pt x="85" y="188"/>
                  </a:lnTo>
                  <a:lnTo>
                    <a:pt x="87" y="188"/>
                  </a:lnTo>
                  <a:close/>
                  <a:moveTo>
                    <a:pt x="186" y="80"/>
                  </a:moveTo>
                  <a:lnTo>
                    <a:pt x="186" y="80"/>
                  </a:lnTo>
                  <a:lnTo>
                    <a:pt x="186" y="84"/>
                  </a:lnTo>
                  <a:lnTo>
                    <a:pt x="186" y="86"/>
                  </a:lnTo>
                  <a:lnTo>
                    <a:pt x="179" y="90"/>
                  </a:lnTo>
                  <a:lnTo>
                    <a:pt x="181" y="102"/>
                  </a:lnTo>
                  <a:lnTo>
                    <a:pt x="177" y="102"/>
                  </a:lnTo>
                  <a:lnTo>
                    <a:pt x="174" y="106"/>
                  </a:lnTo>
                  <a:lnTo>
                    <a:pt x="181" y="108"/>
                  </a:lnTo>
                  <a:lnTo>
                    <a:pt x="181" y="112"/>
                  </a:lnTo>
                  <a:lnTo>
                    <a:pt x="179" y="114"/>
                  </a:lnTo>
                  <a:lnTo>
                    <a:pt x="177" y="114"/>
                  </a:lnTo>
                  <a:lnTo>
                    <a:pt x="177" y="122"/>
                  </a:lnTo>
                  <a:lnTo>
                    <a:pt x="161" y="142"/>
                  </a:lnTo>
                  <a:lnTo>
                    <a:pt x="156" y="142"/>
                  </a:lnTo>
                  <a:lnTo>
                    <a:pt x="156" y="148"/>
                  </a:lnTo>
                  <a:lnTo>
                    <a:pt x="154" y="150"/>
                  </a:lnTo>
                  <a:lnTo>
                    <a:pt x="152" y="152"/>
                  </a:lnTo>
                  <a:lnTo>
                    <a:pt x="152" y="154"/>
                  </a:lnTo>
                  <a:lnTo>
                    <a:pt x="148" y="154"/>
                  </a:lnTo>
                  <a:lnTo>
                    <a:pt x="143" y="156"/>
                  </a:lnTo>
                  <a:lnTo>
                    <a:pt x="143" y="160"/>
                  </a:lnTo>
                  <a:lnTo>
                    <a:pt x="134" y="160"/>
                  </a:lnTo>
                  <a:lnTo>
                    <a:pt x="134" y="156"/>
                  </a:lnTo>
                  <a:lnTo>
                    <a:pt x="134" y="152"/>
                  </a:lnTo>
                  <a:lnTo>
                    <a:pt x="141" y="146"/>
                  </a:lnTo>
                  <a:lnTo>
                    <a:pt x="134" y="148"/>
                  </a:lnTo>
                  <a:lnTo>
                    <a:pt x="130" y="152"/>
                  </a:lnTo>
                  <a:lnTo>
                    <a:pt x="130" y="156"/>
                  </a:lnTo>
                  <a:lnTo>
                    <a:pt x="130" y="160"/>
                  </a:lnTo>
                  <a:lnTo>
                    <a:pt x="125" y="166"/>
                  </a:lnTo>
                  <a:lnTo>
                    <a:pt x="121" y="170"/>
                  </a:lnTo>
                  <a:lnTo>
                    <a:pt x="121" y="172"/>
                  </a:lnTo>
                  <a:lnTo>
                    <a:pt x="121" y="174"/>
                  </a:lnTo>
                  <a:lnTo>
                    <a:pt x="123" y="176"/>
                  </a:lnTo>
                  <a:lnTo>
                    <a:pt x="123" y="178"/>
                  </a:lnTo>
                  <a:lnTo>
                    <a:pt x="121" y="180"/>
                  </a:lnTo>
                  <a:lnTo>
                    <a:pt x="118" y="184"/>
                  </a:lnTo>
                  <a:lnTo>
                    <a:pt x="112" y="180"/>
                  </a:lnTo>
                  <a:lnTo>
                    <a:pt x="105" y="180"/>
                  </a:lnTo>
                  <a:lnTo>
                    <a:pt x="98" y="180"/>
                  </a:lnTo>
                  <a:lnTo>
                    <a:pt x="89" y="184"/>
                  </a:lnTo>
                  <a:lnTo>
                    <a:pt x="91" y="180"/>
                  </a:lnTo>
                  <a:lnTo>
                    <a:pt x="89" y="180"/>
                  </a:lnTo>
                  <a:lnTo>
                    <a:pt x="80" y="184"/>
                  </a:lnTo>
                  <a:lnTo>
                    <a:pt x="76" y="190"/>
                  </a:lnTo>
                  <a:lnTo>
                    <a:pt x="69" y="195"/>
                  </a:lnTo>
                  <a:lnTo>
                    <a:pt x="62" y="200"/>
                  </a:lnTo>
                  <a:lnTo>
                    <a:pt x="60" y="200"/>
                  </a:lnTo>
                  <a:lnTo>
                    <a:pt x="58" y="200"/>
                  </a:lnTo>
                  <a:lnTo>
                    <a:pt x="53" y="198"/>
                  </a:lnTo>
                  <a:lnTo>
                    <a:pt x="53" y="206"/>
                  </a:lnTo>
                  <a:lnTo>
                    <a:pt x="74" y="206"/>
                  </a:lnTo>
                  <a:lnTo>
                    <a:pt x="74" y="202"/>
                  </a:lnTo>
                  <a:lnTo>
                    <a:pt x="76" y="200"/>
                  </a:lnTo>
                  <a:lnTo>
                    <a:pt x="98" y="198"/>
                  </a:lnTo>
                  <a:lnTo>
                    <a:pt x="112" y="198"/>
                  </a:lnTo>
                  <a:lnTo>
                    <a:pt x="109" y="200"/>
                  </a:lnTo>
                  <a:lnTo>
                    <a:pt x="107" y="202"/>
                  </a:lnTo>
                  <a:lnTo>
                    <a:pt x="107" y="208"/>
                  </a:lnTo>
                  <a:lnTo>
                    <a:pt x="112" y="210"/>
                  </a:lnTo>
                  <a:lnTo>
                    <a:pt x="112" y="214"/>
                  </a:lnTo>
                  <a:lnTo>
                    <a:pt x="116" y="214"/>
                  </a:lnTo>
                  <a:lnTo>
                    <a:pt x="121" y="214"/>
                  </a:lnTo>
                  <a:lnTo>
                    <a:pt x="123" y="212"/>
                  </a:lnTo>
                  <a:lnTo>
                    <a:pt x="125" y="208"/>
                  </a:lnTo>
                  <a:lnTo>
                    <a:pt x="130" y="206"/>
                  </a:lnTo>
                  <a:lnTo>
                    <a:pt x="134" y="204"/>
                  </a:lnTo>
                  <a:lnTo>
                    <a:pt x="132" y="200"/>
                  </a:lnTo>
                  <a:lnTo>
                    <a:pt x="132" y="197"/>
                  </a:lnTo>
                  <a:lnTo>
                    <a:pt x="139" y="197"/>
                  </a:lnTo>
                  <a:lnTo>
                    <a:pt x="143" y="198"/>
                  </a:lnTo>
                  <a:lnTo>
                    <a:pt x="141" y="198"/>
                  </a:lnTo>
                  <a:lnTo>
                    <a:pt x="139" y="198"/>
                  </a:lnTo>
                  <a:lnTo>
                    <a:pt x="141" y="202"/>
                  </a:lnTo>
                  <a:lnTo>
                    <a:pt x="143" y="200"/>
                  </a:lnTo>
                  <a:lnTo>
                    <a:pt x="143" y="198"/>
                  </a:lnTo>
                  <a:lnTo>
                    <a:pt x="150" y="198"/>
                  </a:lnTo>
                  <a:lnTo>
                    <a:pt x="154" y="200"/>
                  </a:lnTo>
                  <a:lnTo>
                    <a:pt x="159" y="197"/>
                  </a:lnTo>
                  <a:lnTo>
                    <a:pt x="161" y="193"/>
                  </a:lnTo>
                  <a:lnTo>
                    <a:pt x="163" y="197"/>
                  </a:lnTo>
                  <a:lnTo>
                    <a:pt x="163" y="198"/>
                  </a:lnTo>
                  <a:lnTo>
                    <a:pt x="163" y="200"/>
                  </a:lnTo>
                  <a:lnTo>
                    <a:pt x="168" y="200"/>
                  </a:lnTo>
                  <a:lnTo>
                    <a:pt x="168" y="195"/>
                  </a:lnTo>
                  <a:lnTo>
                    <a:pt x="170" y="190"/>
                  </a:lnTo>
                  <a:lnTo>
                    <a:pt x="177" y="190"/>
                  </a:lnTo>
                  <a:lnTo>
                    <a:pt x="177" y="186"/>
                  </a:lnTo>
                  <a:lnTo>
                    <a:pt x="177" y="184"/>
                  </a:lnTo>
                  <a:lnTo>
                    <a:pt x="177" y="180"/>
                  </a:lnTo>
                  <a:lnTo>
                    <a:pt x="179" y="178"/>
                  </a:lnTo>
                  <a:lnTo>
                    <a:pt x="181" y="178"/>
                  </a:lnTo>
                  <a:lnTo>
                    <a:pt x="183" y="180"/>
                  </a:lnTo>
                  <a:lnTo>
                    <a:pt x="179" y="186"/>
                  </a:lnTo>
                  <a:lnTo>
                    <a:pt x="177" y="193"/>
                  </a:lnTo>
                  <a:lnTo>
                    <a:pt x="179" y="195"/>
                  </a:lnTo>
                  <a:lnTo>
                    <a:pt x="181" y="195"/>
                  </a:lnTo>
                  <a:lnTo>
                    <a:pt x="188" y="188"/>
                  </a:lnTo>
                  <a:lnTo>
                    <a:pt x="190" y="184"/>
                  </a:lnTo>
                  <a:lnTo>
                    <a:pt x="190" y="180"/>
                  </a:lnTo>
                  <a:lnTo>
                    <a:pt x="190" y="176"/>
                  </a:lnTo>
                  <a:lnTo>
                    <a:pt x="186" y="174"/>
                  </a:lnTo>
                  <a:lnTo>
                    <a:pt x="188" y="172"/>
                  </a:lnTo>
                  <a:lnTo>
                    <a:pt x="188" y="170"/>
                  </a:lnTo>
                  <a:lnTo>
                    <a:pt x="188" y="166"/>
                  </a:lnTo>
                  <a:lnTo>
                    <a:pt x="188" y="160"/>
                  </a:lnTo>
                  <a:lnTo>
                    <a:pt x="192" y="156"/>
                  </a:lnTo>
                  <a:lnTo>
                    <a:pt x="192" y="150"/>
                  </a:lnTo>
                  <a:lnTo>
                    <a:pt x="192" y="144"/>
                  </a:lnTo>
                  <a:lnTo>
                    <a:pt x="190" y="138"/>
                  </a:lnTo>
                  <a:lnTo>
                    <a:pt x="192" y="132"/>
                  </a:lnTo>
                  <a:lnTo>
                    <a:pt x="192" y="130"/>
                  </a:lnTo>
                  <a:lnTo>
                    <a:pt x="195" y="130"/>
                  </a:lnTo>
                  <a:lnTo>
                    <a:pt x="197" y="130"/>
                  </a:lnTo>
                  <a:lnTo>
                    <a:pt x="199" y="128"/>
                  </a:lnTo>
                  <a:lnTo>
                    <a:pt x="201" y="126"/>
                  </a:lnTo>
                  <a:lnTo>
                    <a:pt x="199" y="124"/>
                  </a:lnTo>
                  <a:lnTo>
                    <a:pt x="197" y="124"/>
                  </a:lnTo>
                  <a:lnTo>
                    <a:pt x="197" y="122"/>
                  </a:lnTo>
                  <a:lnTo>
                    <a:pt x="201" y="122"/>
                  </a:lnTo>
                  <a:lnTo>
                    <a:pt x="206" y="114"/>
                  </a:lnTo>
                  <a:lnTo>
                    <a:pt x="206" y="106"/>
                  </a:lnTo>
                  <a:lnTo>
                    <a:pt x="203" y="100"/>
                  </a:lnTo>
                  <a:lnTo>
                    <a:pt x="199" y="92"/>
                  </a:lnTo>
                  <a:lnTo>
                    <a:pt x="197" y="84"/>
                  </a:lnTo>
                  <a:lnTo>
                    <a:pt x="186" y="80"/>
                  </a:lnTo>
                  <a:close/>
                  <a:moveTo>
                    <a:pt x="201" y="0"/>
                  </a:moveTo>
                  <a:lnTo>
                    <a:pt x="201" y="0"/>
                  </a:lnTo>
                  <a:lnTo>
                    <a:pt x="199" y="2"/>
                  </a:lnTo>
                  <a:lnTo>
                    <a:pt x="199" y="6"/>
                  </a:lnTo>
                  <a:lnTo>
                    <a:pt x="199" y="10"/>
                  </a:lnTo>
                  <a:lnTo>
                    <a:pt x="199" y="12"/>
                  </a:lnTo>
                  <a:lnTo>
                    <a:pt x="201" y="12"/>
                  </a:lnTo>
                  <a:lnTo>
                    <a:pt x="203" y="16"/>
                  </a:lnTo>
                  <a:lnTo>
                    <a:pt x="201" y="24"/>
                  </a:lnTo>
                  <a:lnTo>
                    <a:pt x="197" y="34"/>
                  </a:lnTo>
                  <a:lnTo>
                    <a:pt x="197" y="36"/>
                  </a:lnTo>
                  <a:lnTo>
                    <a:pt x="197" y="38"/>
                  </a:lnTo>
                  <a:lnTo>
                    <a:pt x="197" y="40"/>
                  </a:lnTo>
                  <a:lnTo>
                    <a:pt x="197" y="42"/>
                  </a:lnTo>
                  <a:lnTo>
                    <a:pt x="195" y="44"/>
                  </a:lnTo>
                  <a:lnTo>
                    <a:pt x="195" y="46"/>
                  </a:lnTo>
                  <a:lnTo>
                    <a:pt x="190" y="44"/>
                  </a:lnTo>
                  <a:lnTo>
                    <a:pt x="190" y="42"/>
                  </a:lnTo>
                  <a:lnTo>
                    <a:pt x="181" y="42"/>
                  </a:lnTo>
                  <a:lnTo>
                    <a:pt x="183" y="48"/>
                  </a:lnTo>
                  <a:lnTo>
                    <a:pt x="174" y="52"/>
                  </a:lnTo>
                  <a:lnTo>
                    <a:pt x="181" y="62"/>
                  </a:lnTo>
                  <a:lnTo>
                    <a:pt x="181" y="66"/>
                  </a:lnTo>
                  <a:lnTo>
                    <a:pt x="179" y="68"/>
                  </a:lnTo>
                  <a:lnTo>
                    <a:pt x="179" y="70"/>
                  </a:lnTo>
                  <a:lnTo>
                    <a:pt x="188" y="68"/>
                  </a:lnTo>
                  <a:lnTo>
                    <a:pt x="195" y="66"/>
                  </a:lnTo>
                  <a:lnTo>
                    <a:pt x="192" y="64"/>
                  </a:lnTo>
                  <a:lnTo>
                    <a:pt x="186" y="62"/>
                  </a:lnTo>
                  <a:lnTo>
                    <a:pt x="186" y="58"/>
                  </a:lnTo>
                  <a:lnTo>
                    <a:pt x="186" y="56"/>
                  </a:lnTo>
                  <a:lnTo>
                    <a:pt x="195" y="54"/>
                  </a:lnTo>
                  <a:lnTo>
                    <a:pt x="199" y="52"/>
                  </a:lnTo>
                  <a:lnTo>
                    <a:pt x="203" y="54"/>
                  </a:lnTo>
                  <a:lnTo>
                    <a:pt x="208" y="62"/>
                  </a:lnTo>
                  <a:lnTo>
                    <a:pt x="224" y="62"/>
                  </a:lnTo>
                  <a:lnTo>
                    <a:pt x="226" y="54"/>
                  </a:lnTo>
                  <a:lnTo>
                    <a:pt x="228" y="52"/>
                  </a:lnTo>
                  <a:lnTo>
                    <a:pt x="230" y="50"/>
                  </a:lnTo>
                  <a:lnTo>
                    <a:pt x="235" y="48"/>
                  </a:lnTo>
                  <a:lnTo>
                    <a:pt x="242" y="46"/>
                  </a:lnTo>
                  <a:lnTo>
                    <a:pt x="255" y="44"/>
                  </a:lnTo>
                  <a:lnTo>
                    <a:pt x="253" y="40"/>
                  </a:lnTo>
                  <a:lnTo>
                    <a:pt x="250" y="38"/>
                  </a:lnTo>
                  <a:lnTo>
                    <a:pt x="250" y="34"/>
                  </a:lnTo>
                  <a:lnTo>
                    <a:pt x="250" y="30"/>
                  </a:lnTo>
                  <a:lnTo>
                    <a:pt x="248" y="32"/>
                  </a:lnTo>
                  <a:lnTo>
                    <a:pt x="244" y="32"/>
                  </a:lnTo>
                  <a:lnTo>
                    <a:pt x="242" y="32"/>
                  </a:lnTo>
                  <a:lnTo>
                    <a:pt x="239" y="30"/>
                  </a:lnTo>
                  <a:lnTo>
                    <a:pt x="239" y="26"/>
                  </a:lnTo>
                  <a:lnTo>
                    <a:pt x="228" y="26"/>
                  </a:lnTo>
                  <a:lnTo>
                    <a:pt x="226" y="26"/>
                  </a:lnTo>
                  <a:lnTo>
                    <a:pt x="222" y="24"/>
                  </a:lnTo>
                  <a:lnTo>
                    <a:pt x="219" y="22"/>
                  </a:lnTo>
                  <a:lnTo>
                    <a:pt x="217" y="18"/>
                  </a:lnTo>
                  <a:lnTo>
                    <a:pt x="215" y="12"/>
                  </a:lnTo>
                  <a:lnTo>
                    <a:pt x="208" y="6"/>
                  </a:lnTo>
                  <a:lnTo>
                    <a:pt x="20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1298"/>
            <p:cNvSpPr>
              <a:spLocks noEditPoints="1"/>
            </p:cNvSpPr>
            <p:nvPr/>
          </p:nvSpPr>
          <p:spPr bwMode="auto">
            <a:xfrm>
              <a:off x="4040" y="2339"/>
              <a:ext cx="630" cy="266"/>
            </a:xfrm>
            <a:custGeom>
              <a:avLst/>
              <a:gdLst>
                <a:gd name="T0" fmla="*/ 592 w 630"/>
                <a:gd name="T1" fmla="*/ 125 h 266"/>
                <a:gd name="T2" fmla="*/ 548 w 630"/>
                <a:gd name="T3" fmla="*/ 135 h 266"/>
                <a:gd name="T4" fmla="*/ 512 w 630"/>
                <a:gd name="T5" fmla="*/ 109 h 266"/>
                <a:gd name="T6" fmla="*/ 534 w 630"/>
                <a:gd name="T7" fmla="*/ 135 h 266"/>
                <a:gd name="T8" fmla="*/ 534 w 630"/>
                <a:gd name="T9" fmla="*/ 151 h 266"/>
                <a:gd name="T10" fmla="*/ 579 w 630"/>
                <a:gd name="T11" fmla="*/ 177 h 266"/>
                <a:gd name="T12" fmla="*/ 613 w 630"/>
                <a:gd name="T13" fmla="*/ 224 h 266"/>
                <a:gd name="T14" fmla="*/ 13 w 630"/>
                <a:gd name="T15" fmla="*/ 51 h 266"/>
                <a:gd name="T16" fmla="*/ 92 w 630"/>
                <a:gd name="T17" fmla="*/ 59 h 266"/>
                <a:gd name="T18" fmla="*/ 463 w 630"/>
                <a:gd name="T19" fmla="*/ 91 h 266"/>
                <a:gd name="T20" fmla="*/ 456 w 630"/>
                <a:gd name="T21" fmla="*/ 79 h 266"/>
                <a:gd name="T22" fmla="*/ 38 w 630"/>
                <a:gd name="T23" fmla="*/ 79 h 266"/>
                <a:gd name="T24" fmla="*/ 364 w 630"/>
                <a:gd name="T25" fmla="*/ 81 h 266"/>
                <a:gd name="T26" fmla="*/ 342 w 630"/>
                <a:gd name="T27" fmla="*/ 103 h 266"/>
                <a:gd name="T28" fmla="*/ 342 w 630"/>
                <a:gd name="T29" fmla="*/ 177 h 266"/>
                <a:gd name="T30" fmla="*/ 366 w 630"/>
                <a:gd name="T31" fmla="*/ 159 h 266"/>
                <a:gd name="T32" fmla="*/ 382 w 630"/>
                <a:gd name="T33" fmla="*/ 145 h 266"/>
                <a:gd name="T34" fmla="*/ 380 w 630"/>
                <a:gd name="T35" fmla="*/ 117 h 266"/>
                <a:gd name="T36" fmla="*/ 362 w 630"/>
                <a:gd name="T37" fmla="*/ 109 h 266"/>
                <a:gd name="T38" fmla="*/ 411 w 630"/>
                <a:gd name="T39" fmla="*/ 71 h 266"/>
                <a:gd name="T40" fmla="*/ 452 w 630"/>
                <a:gd name="T41" fmla="*/ 107 h 266"/>
                <a:gd name="T42" fmla="*/ 51 w 630"/>
                <a:gd name="T43" fmla="*/ 111 h 266"/>
                <a:gd name="T44" fmla="*/ 152 w 630"/>
                <a:gd name="T45" fmla="*/ 135 h 266"/>
                <a:gd name="T46" fmla="*/ 414 w 630"/>
                <a:gd name="T47" fmla="*/ 123 h 266"/>
                <a:gd name="T48" fmla="*/ 69 w 630"/>
                <a:gd name="T49" fmla="*/ 135 h 266"/>
                <a:gd name="T50" fmla="*/ 467 w 630"/>
                <a:gd name="T51" fmla="*/ 147 h 266"/>
                <a:gd name="T52" fmla="*/ 445 w 630"/>
                <a:gd name="T53" fmla="*/ 147 h 266"/>
                <a:gd name="T54" fmla="*/ 380 w 630"/>
                <a:gd name="T55" fmla="*/ 175 h 266"/>
                <a:gd name="T56" fmla="*/ 152 w 630"/>
                <a:gd name="T57" fmla="*/ 182 h 266"/>
                <a:gd name="T58" fmla="*/ 188 w 630"/>
                <a:gd name="T59" fmla="*/ 212 h 266"/>
                <a:gd name="T60" fmla="*/ 275 w 630"/>
                <a:gd name="T61" fmla="*/ 228 h 266"/>
                <a:gd name="T62" fmla="*/ 219 w 630"/>
                <a:gd name="T63" fmla="*/ 186 h 266"/>
                <a:gd name="T64" fmla="*/ 152 w 630"/>
                <a:gd name="T65" fmla="*/ 182 h 266"/>
                <a:gd name="T66" fmla="*/ 543 w 630"/>
                <a:gd name="T67" fmla="*/ 198 h 266"/>
                <a:gd name="T68" fmla="*/ 499 w 630"/>
                <a:gd name="T69" fmla="*/ 222 h 266"/>
                <a:gd name="T70" fmla="*/ 279 w 630"/>
                <a:gd name="T71" fmla="*/ 226 h 266"/>
                <a:gd name="T72" fmla="*/ 277 w 630"/>
                <a:gd name="T73" fmla="*/ 220 h 266"/>
                <a:gd name="T74" fmla="*/ 302 w 630"/>
                <a:gd name="T75" fmla="*/ 230 h 266"/>
                <a:gd name="T76" fmla="*/ 315 w 630"/>
                <a:gd name="T77" fmla="*/ 232 h 266"/>
                <a:gd name="T78" fmla="*/ 346 w 630"/>
                <a:gd name="T79" fmla="*/ 224 h 266"/>
                <a:gd name="T80" fmla="*/ 376 w 630"/>
                <a:gd name="T81" fmla="*/ 228 h 266"/>
                <a:gd name="T82" fmla="*/ 407 w 630"/>
                <a:gd name="T83" fmla="*/ 242 h 266"/>
                <a:gd name="T84" fmla="*/ 387 w 630"/>
                <a:gd name="T85" fmla="*/ 264 h 266"/>
                <a:gd name="T86" fmla="*/ 338 w 630"/>
                <a:gd name="T87" fmla="*/ 244 h 266"/>
                <a:gd name="T88" fmla="*/ 203 w 630"/>
                <a:gd name="T89" fmla="*/ 63 h 266"/>
                <a:gd name="T90" fmla="*/ 232 w 630"/>
                <a:gd name="T91" fmla="*/ 137 h 266"/>
                <a:gd name="T92" fmla="*/ 293 w 630"/>
                <a:gd name="T93" fmla="*/ 139 h 266"/>
                <a:gd name="T94" fmla="*/ 324 w 630"/>
                <a:gd name="T95" fmla="*/ 77 h 266"/>
                <a:gd name="T96" fmla="*/ 311 w 630"/>
                <a:gd name="T97" fmla="*/ 39 h 266"/>
                <a:gd name="T98" fmla="*/ 268 w 630"/>
                <a:gd name="T99" fmla="*/ 69 h 266"/>
                <a:gd name="T100" fmla="*/ 203 w 630"/>
                <a:gd name="T101" fmla="*/ 69 h 266"/>
                <a:gd name="T102" fmla="*/ 38 w 630"/>
                <a:gd name="T103" fmla="*/ 57 h 266"/>
                <a:gd name="T104" fmla="*/ 85 w 630"/>
                <a:gd name="T105" fmla="*/ 127 h 266"/>
                <a:gd name="T106" fmla="*/ 136 w 630"/>
                <a:gd name="T107" fmla="*/ 175 h 266"/>
                <a:gd name="T108" fmla="*/ 132 w 630"/>
                <a:gd name="T109" fmla="*/ 127 h 266"/>
                <a:gd name="T110" fmla="*/ 107 w 630"/>
                <a:gd name="T111" fmla="*/ 83 h 266"/>
                <a:gd name="T112" fmla="*/ 83 w 630"/>
                <a:gd name="T113" fmla="*/ 61 h 266"/>
                <a:gd name="T114" fmla="*/ 42 w 630"/>
                <a:gd name="T115" fmla="*/ 2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0" h="266">
                  <a:moveTo>
                    <a:pt x="630" y="240"/>
                  </a:moveTo>
                  <a:lnTo>
                    <a:pt x="630" y="208"/>
                  </a:lnTo>
                  <a:lnTo>
                    <a:pt x="628" y="202"/>
                  </a:lnTo>
                  <a:lnTo>
                    <a:pt x="630" y="198"/>
                  </a:lnTo>
                  <a:lnTo>
                    <a:pt x="630" y="139"/>
                  </a:lnTo>
                  <a:lnTo>
                    <a:pt x="628" y="137"/>
                  </a:lnTo>
                  <a:lnTo>
                    <a:pt x="628" y="135"/>
                  </a:lnTo>
                  <a:lnTo>
                    <a:pt x="619" y="135"/>
                  </a:lnTo>
                  <a:lnTo>
                    <a:pt x="613" y="135"/>
                  </a:lnTo>
                  <a:lnTo>
                    <a:pt x="606" y="133"/>
                  </a:lnTo>
                  <a:lnTo>
                    <a:pt x="599" y="129"/>
                  </a:lnTo>
                  <a:lnTo>
                    <a:pt x="592" y="125"/>
                  </a:lnTo>
                  <a:lnTo>
                    <a:pt x="586" y="125"/>
                  </a:lnTo>
                  <a:lnTo>
                    <a:pt x="583" y="125"/>
                  </a:lnTo>
                  <a:lnTo>
                    <a:pt x="581" y="127"/>
                  </a:lnTo>
                  <a:lnTo>
                    <a:pt x="581" y="133"/>
                  </a:lnTo>
                  <a:lnTo>
                    <a:pt x="575" y="133"/>
                  </a:lnTo>
                  <a:lnTo>
                    <a:pt x="570" y="135"/>
                  </a:lnTo>
                  <a:lnTo>
                    <a:pt x="568" y="141"/>
                  </a:lnTo>
                  <a:lnTo>
                    <a:pt x="566" y="145"/>
                  </a:lnTo>
                  <a:lnTo>
                    <a:pt x="563" y="147"/>
                  </a:lnTo>
                  <a:lnTo>
                    <a:pt x="559" y="147"/>
                  </a:lnTo>
                  <a:lnTo>
                    <a:pt x="552" y="147"/>
                  </a:lnTo>
                  <a:lnTo>
                    <a:pt x="548" y="135"/>
                  </a:lnTo>
                  <a:lnTo>
                    <a:pt x="545" y="137"/>
                  </a:lnTo>
                  <a:lnTo>
                    <a:pt x="543" y="139"/>
                  </a:lnTo>
                  <a:lnTo>
                    <a:pt x="541" y="137"/>
                  </a:lnTo>
                  <a:lnTo>
                    <a:pt x="541" y="131"/>
                  </a:lnTo>
                  <a:lnTo>
                    <a:pt x="541" y="125"/>
                  </a:lnTo>
                  <a:lnTo>
                    <a:pt x="541" y="111"/>
                  </a:lnTo>
                  <a:lnTo>
                    <a:pt x="534" y="107"/>
                  </a:lnTo>
                  <a:lnTo>
                    <a:pt x="528" y="109"/>
                  </a:lnTo>
                  <a:lnTo>
                    <a:pt x="521" y="107"/>
                  </a:lnTo>
                  <a:lnTo>
                    <a:pt x="519" y="105"/>
                  </a:lnTo>
                  <a:lnTo>
                    <a:pt x="514" y="105"/>
                  </a:lnTo>
                  <a:lnTo>
                    <a:pt x="512" y="109"/>
                  </a:lnTo>
                  <a:lnTo>
                    <a:pt x="510" y="111"/>
                  </a:lnTo>
                  <a:lnTo>
                    <a:pt x="505" y="111"/>
                  </a:lnTo>
                  <a:lnTo>
                    <a:pt x="499" y="111"/>
                  </a:lnTo>
                  <a:lnTo>
                    <a:pt x="499" y="119"/>
                  </a:lnTo>
                  <a:lnTo>
                    <a:pt x="499" y="123"/>
                  </a:lnTo>
                  <a:lnTo>
                    <a:pt x="505" y="123"/>
                  </a:lnTo>
                  <a:lnTo>
                    <a:pt x="510" y="123"/>
                  </a:lnTo>
                  <a:lnTo>
                    <a:pt x="512" y="125"/>
                  </a:lnTo>
                  <a:lnTo>
                    <a:pt x="512" y="131"/>
                  </a:lnTo>
                  <a:lnTo>
                    <a:pt x="534" y="131"/>
                  </a:lnTo>
                  <a:lnTo>
                    <a:pt x="534" y="133"/>
                  </a:lnTo>
                  <a:lnTo>
                    <a:pt x="534" y="135"/>
                  </a:lnTo>
                  <a:lnTo>
                    <a:pt x="510" y="137"/>
                  </a:lnTo>
                  <a:lnTo>
                    <a:pt x="525" y="141"/>
                  </a:lnTo>
                  <a:lnTo>
                    <a:pt x="521" y="141"/>
                  </a:lnTo>
                  <a:lnTo>
                    <a:pt x="512" y="141"/>
                  </a:lnTo>
                  <a:lnTo>
                    <a:pt x="516" y="139"/>
                  </a:lnTo>
                  <a:lnTo>
                    <a:pt x="528" y="155"/>
                  </a:lnTo>
                  <a:lnTo>
                    <a:pt x="528" y="151"/>
                  </a:lnTo>
                  <a:lnTo>
                    <a:pt x="532" y="149"/>
                  </a:lnTo>
                  <a:lnTo>
                    <a:pt x="530" y="149"/>
                  </a:lnTo>
                  <a:lnTo>
                    <a:pt x="532" y="149"/>
                  </a:lnTo>
                  <a:lnTo>
                    <a:pt x="537" y="149"/>
                  </a:lnTo>
                  <a:lnTo>
                    <a:pt x="534" y="151"/>
                  </a:lnTo>
                  <a:lnTo>
                    <a:pt x="541" y="153"/>
                  </a:lnTo>
                  <a:lnTo>
                    <a:pt x="545" y="155"/>
                  </a:lnTo>
                  <a:lnTo>
                    <a:pt x="548" y="157"/>
                  </a:lnTo>
                  <a:lnTo>
                    <a:pt x="548" y="159"/>
                  </a:lnTo>
                  <a:lnTo>
                    <a:pt x="548" y="161"/>
                  </a:lnTo>
                  <a:lnTo>
                    <a:pt x="548" y="164"/>
                  </a:lnTo>
                  <a:lnTo>
                    <a:pt x="554" y="165"/>
                  </a:lnTo>
                  <a:lnTo>
                    <a:pt x="563" y="165"/>
                  </a:lnTo>
                  <a:lnTo>
                    <a:pt x="570" y="167"/>
                  </a:lnTo>
                  <a:lnTo>
                    <a:pt x="577" y="169"/>
                  </a:lnTo>
                  <a:lnTo>
                    <a:pt x="577" y="173"/>
                  </a:lnTo>
                  <a:lnTo>
                    <a:pt x="579" y="177"/>
                  </a:lnTo>
                  <a:lnTo>
                    <a:pt x="581" y="175"/>
                  </a:lnTo>
                  <a:lnTo>
                    <a:pt x="583" y="175"/>
                  </a:lnTo>
                  <a:lnTo>
                    <a:pt x="592" y="179"/>
                  </a:lnTo>
                  <a:lnTo>
                    <a:pt x="599" y="200"/>
                  </a:lnTo>
                  <a:lnTo>
                    <a:pt x="604" y="220"/>
                  </a:lnTo>
                  <a:lnTo>
                    <a:pt x="599" y="220"/>
                  </a:lnTo>
                  <a:lnTo>
                    <a:pt x="595" y="220"/>
                  </a:lnTo>
                  <a:lnTo>
                    <a:pt x="590" y="224"/>
                  </a:lnTo>
                  <a:lnTo>
                    <a:pt x="588" y="230"/>
                  </a:lnTo>
                  <a:lnTo>
                    <a:pt x="601" y="228"/>
                  </a:lnTo>
                  <a:lnTo>
                    <a:pt x="601" y="224"/>
                  </a:lnTo>
                  <a:lnTo>
                    <a:pt x="613" y="224"/>
                  </a:lnTo>
                  <a:lnTo>
                    <a:pt x="621" y="226"/>
                  </a:lnTo>
                  <a:lnTo>
                    <a:pt x="630" y="240"/>
                  </a:lnTo>
                  <a:close/>
                  <a:moveTo>
                    <a:pt x="176" y="30"/>
                  </a:moveTo>
                  <a:lnTo>
                    <a:pt x="176" y="30"/>
                  </a:lnTo>
                  <a:lnTo>
                    <a:pt x="176" y="32"/>
                  </a:lnTo>
                  <a:lnTo>
                    <a:pt x="179" y="36"/>
                  </a:lnTo>
                  <a:lnTo>
                    <a:pt x="181" y="32"/>
                  </a:lnTo>
                  <a:lnTo>
                    <a:pt x="181" y="30"/>
                  </a:lnTo>
                  <a:lnTo>
                    <a:pt x="176" y="30"/>
                  </a:lnTo>
                  <a:close/>
                  <a:moveTo>
                    <a:pt x="9" y="47"/>
                  </a:moveTo>
                  <a:lnTo>
                    <a:pt x="11" y="51"/>
                  </a:lnTo>
                  <a:lnTo>
                    <a:pt x="13" y="51"/>
                  </a:lnTo>
                  <a:lnTo>
                    <a:pt x="9" y="47"/>
                  </a:lnTo>
                  <a:close/>
                  <a:moveTo>
                    <a:pt x="461" y="57"/>
                  </a:moveTo>
                  <a:lnTo>
                    <a:pt x="461" y="57"/>
                  </a:lnTo>
                  <a:lnTo>
                    <a:pt x="461" y="63"/>
                  </a:lnTo>
                  <a:lnTo>
                    <a:pt x="461" y="65"/>
                  </a:lnTo>
                  <a:lnTo>
                    <a:pt x="463" y="67"/>
                  </a:lnTo>
                  <a:lnTo>
                    <a:pt x="465" y="67"/>
                  </a:lnTo>
                  <a:lnTo>
                    <a:pt x="467" y="67"/>
                  </a:lnTo>
                  <a:lnTo>
                    <a:pt x="467" y="63"/>
                  </a:lnTo>
                  <a:lnTo>
                    <a:pt x="465" y="57"/>
                  </a:lnTo>
                  <a:lnTo>
                    <a:pt x="461" y="57"/>
                  </a:lnTo>
                  <a:close/>
                  <a:moveTo>
                    <a:pt x="92" y="59"/>
                  </a:moveTo>
                  <a:lnTo>
                    <a:pt x="94" y="63"/>
                  </a:lnTo>
                  <a:lnTo>
                    <a:pt x="94" y="61"/>
                  </a:lnTo>
                  <a:lnTo>
                    <a:pt x="92" y="59"/>
                  </a:lnTo>
                  <a:close/>
                  <a:moveTo>
                    <a:pt x="452" y="63"/>
                  </a:moveTo>
                  <a:lnTo>
                    <a:pt x="452" y="63"/>
                  </a:lnTo>
                  <a:lnTo>
                    <a:pt x="447" y="71"/>
                  </a:lnTo>
                  <a:lnTo>
                    <a:pt x="445" y="77"/>
                  </a:lnTo>
                  <a:lnTo>
                    <a:pt x="445" y="81"/>
                  </a:lnTo>
                  <a:lnTo>
                    <a:pt x="449" y="85"/>
                  </a:lnTo>
                  <a:lnTo>
                    <a:pt x="452" y="91"/>
                  </a:lnTo>
                  <a:lnTo>
                    <a:pt x="458" y="91"/>
                  </a:lnTo>
                  <a:lnTo>
                    <a:pt x="463" y="91"/>
                  </a:lnTo>
                  <a:lnTo>
                    <a:pt x="465" y="87"/>
                  </a:lnTo>
                  <a:lnTo>
                    <a:pt x="461" y="89"/>
                  </a:lnTo>
                  <a:lnTo>
                    <a:pt x="458" y="87"/>
                  </a:lnTo>
                  <a:lnTo>
                    <a:pt x="461" y="85"/>
                  </a:lnTo>
                  <a:lnTo>
                    <a:pt x="467" y="83"/>
                  </a:lnTo>
                  <a:lnTo>
                    <a:pt x="467" y="81"/>
                  </a:lnTo>
                  <a:lnTo>
                    <a:pt x="465" y="79"/>
                  </a:lnTo>
                  <a:lnTo>
                    <a:pt x="461" y="77"/>
                  </a:lnTo>
                  <a:lnTo>
                    <a:pt x="458" y="79"/>
                  </a:lnTo>
                  <a:lnTo>
                    <a:pt x="458" y="83"/>
                  </a:lnTo>
                  <a:lnTo>
                    <a:pt x="454" y="83"/>
                  </a:lnTo>
                  <a:lnTo>
                    <a:pt x="456" y="79"/>
                  </a:lnTo>
                  <a:lnTo>
                    <a:pt x="456" y="73"/>
                  </a:lnTo>
                  <a:lnTo>
                    <a:pt x="456" y="67"/>
                  </a:lnTo>
                  <a:lnTo>
                    <a:pt x="456" y="63"/>
                  </a:lnTo>
                  <a:lnTo>
                    <a:pt x="452" y="63"/>
                  </a:lnTo>
                  <a:close/>
                  <a:moveTo>
                    <a:pt x="100" y="67"/>
                  </a:moveTo>
                  <a:lnTo>
                    <a:pt x="103" y="71"/>
                  </a:lnTo>
                  <a:lnTo>
                    <a:pt x="105" y="71"/>
                  </a:lnTo>
                  <a:lnTo>
                    <a:pt x="103" y="69"/>
                  </a:lnTo>
                  <a:lnTo>
                    <a:pt x="100" y="67"/>
                  </a:lnTo>
                  <a:close/>
                  <a:moveTo>
                    <a:pt x="27" y="69"/>
                  </a:moveTo>
                  <a:lnTo>
                    <a:pt x="27" y="69"/>
                  </a:lnTo>
                  <a:lnTo>
                    <a:pt x="38" y="79"/>
                  </a:lnTo>
                  <a:lnTo>
                    <a:pt x="40" y="79"/>
                  </a:lnTo>
                  <a:lnTo>
                    <a:pt x="38" y="75"/>
                  </a:lnTo>
                  <a:lnTo>
                    <a:pt x="34" y="69"/>
                  </a:lnTo>
                  <a:lnTo>
                    <a:pt x="27" y="69"/>
                  </a:lnTo>
                  <a:close/>
                  <a:moveTo>
                    <a:pt x="411" y="71"/>
                  </a:moveTo>
                  <a:lnTo>
                    <a:pt x="411" y="71"/>
                  </a:lnTo>
                  <a:lnTo>
                    <a:pt x="407" y="77"/>
                  </a:lnTo>
                  <a:lnTo>
                    <a:pt x="402" y="79"/>
                  </a:lnTo>
                  <a:lnTo>
                    <a:pt x="398" y="83"/>
                  </a:lnTo>
                  <a:lnTo>
                    <a:pt x="389" y="83"/>
                  </a:lnTo>
                  <a:lnTo>
                    <a:pt x="380" y="83"/>
                  </a:lnTo>
                  <a:lnTo>
                    <a:pt x="364" y="81"/>
                  </a:lnTo>
                  <a:lnTo>
                    <a:pt x="364" y="77"/>
                  </a:lnTo>
                  <a:lnTo>
                    <a:pt x="360" y="77"/>
                  </a:lnTo>
                  <a:lnTo>
                    <a:pt x="355" y="79"/>
                  </a:lnTo>
                  <a:lnTo>
                    <a:pt x="351" y="83"/>
                  </a:lnTo>
                  <a:lnTo>
                    <a:pt x="349" y="81"/>
                  </a:lnTo>
                  <a:lnTo>
                    <a:pt x="349" y="79"/>
                  </a:lnTo>
                  <a:lnTo>
                    <a:pt x="346" y="81"/>
                  </a:lnTo>
                  <a:lnTo>
                    <a:pt x="346" y="85"/>
                  </a:lnTo>
                  <a:lnTo>
                    <a:pt x="340" y="87"/>
                  </a:lnTo>
                  <a:lnTo>
                    <a:pt x="340" y="93"/>
                  </a:lnTo>
                  <a:lnTo>
                    <a:pt x="340" y="97"/>
                  </a:lnTo>
                  <a:lnTo>
                    <a:pt x="342" y="103"/>
                  </a:lnTo>
                  <a:lnTo>
                    <a:pt x="340" y="107"/>
                  </a:lnTo>
                  <a:lnTo>
                    <a:pt x="335" y="109"/>
                  </a:lnTo>
                  <a:lnTo>
                    <a:pt x="335" y="115"/>
                  </a:lnTo>
                  <a:lnTo>
                    <a:pt x="335" y="123"/>
                  </a:lnTo>
                  <a:lnTo>
                    <a:pt x="333" y="131"/>
                  </a:lnTo>
                  <a:lnTo>
                    <a:pt x="328" y="137"/>
                  </a:lnTo>
                  <a:lnTo>
                    <a:pt x="328" y="145"/>
                  </a:lnTo>
                  <a:lnTo>
                    <a:pt x="331" y="147"/>
                  </a:lnTo>
                  <a:lnTo>
                    <a:pt x="333" y="145"/>
                  </a:lnTo>
                  <a:lnTo>
                    <a:pt x="338" y="147"/>
                  </a:lnTo>
                  <a:lnTo>
                    <a:pt x="333" y="179"/>
                  </a:lnTo>
                  <a:lnTo>
                    <a:pt x="342" y="177"/>
                  </a:lnTo>
                  <a:lnTo>
                    <a:pt x="349" y="177"/>
                  </a:lnTo>
                  <a:lnTo>
                    <a:pt x="353" y="173"/>
                  </a:lnTo>
                  <a:lnTo>
                    <a:pt x="353" y="165"/>
                  </a:lnTo>
                  <a:lnTo>
                    <a:pt x="349" y="159"/>
                  </a:lnTo>
                  <a:lnTo>
                    <a:pt x="349" y="157"/>
                  </a:lnTo>
                  <a:lnTo>
                    <a:pt x="351" y="155"/>
                  </a:lnTo>
                  <a:lnTo>
                    <a:pt x="351" y="157"/>
                  </a:lnTo>
                  <a:lnTo>
                    <a:pt x="353" y="147"/>
                  </a:lnTo>
                  <a:lnTo>
                    <a:pt x="355" y="143"/>
                  </a:lnTo>
                  <a:lnTo>
                    <a:pt x="360" y="143"/>
                  </a:lnTo>
                  <a:lnTo>
                    <a:pt x="362" y="147"/>
                  </a:lnTo>
                  <a:lnTo>
                    <a:pt x="366" y="159"/>
                  </a:lnTo>
                  <a:lnTo>
                    <a:pt x="369" y="171"/>
                  </a:lnTo>
                  <a:lnTo>
                    <a:pt x="373" y="171"/>
                  </a:lnTo>
                  <a:lnTo>
                    <a:pt x="376" y="171"/>
                  </a:lnTo>
                  <a:lnTo>
                    <a:pt x="376" y="164"/>
                  </a:lnTo>
                  <a:lnTo>
                    <a:pt x="387" y="161"/>
                  </a:lnTo>
                  <a:lnTo>
                    <a:pt x="389" y="161"/>
                  </a:lnTo>
                  <a:lnTo>
                    <a:pt x="389" y="159"/>
                  </a:lnTo>
                  <a:lnTo>
                    <a:pt x="384" y="155"/>
                  </a:lnTo>
                  <a:lnTo>
                    <a:pt x="378" y="151"/>
                  </a:lnTo>
                  <a:lnTo>
                    <a:pt x="378" y="149"/>
                  </a:lnTo>
                  <a:lnTo>
                    <a:pt x="380" y="147"/>
                  </a:lnTo>
                  <a:lnTo>
                    <a:pt x="382" y="145"/>
                  </a:lnTo>
                  <a:lnTo>
                    <a:pt x="380" y="143"/>
                  </a:lnTo>
                  <a:lnTo>
                    <a:pt x="376" y="141"/>
                  </a:lnTo>
                  <a:lnTo>
                    <a:pt x="373" y="139"/>
                  </a:lnTo>
                  <a:lnTo>
                    <a:pt x="371" y="135"/>
                  </a:lnTo>
                  <a:lnTo>
                    <a:pt x="371" y="131"/>
                  </a:lnTo>
                  <a:lnTo>
                    <a:pt x="362" y="129"/>
                  </a:lnTo>
                  <a:lnTo>
                    <a:pt x="362" y="125"/>
                  </a:lnTo>
                  <a:lnTo>
                    <a:pt x="366" y="125"/>
                  </a:lnTo>
                  <a:lnTo>
                    <a:pt x="373" y="125"/>
                  </a:lnTo>
                  <a:lnTo>
                    <a:pt x="376" y="123"/>
                  </a:lnTo>
                  <a:lnTo>
                    <a:pt x="378" y="121"/>
                  </a:lnTo>
                  <a:lnTo>
                    <a:pt x="380" y="117"/>
                  </a:lnTo>
                  <a:lnTo>
                    <a:pt x="382" y="117"/>
                  </a:lnTo>
                  <a:lnTo>
                    <a:pt x="382" y="123"/>
                  </a:lnTo>
                  <a:lnTo>
                    <a:pt x="387" y="121"/>
                  </a:lnTo>
                  <a:lnTo>
                    <a:pt x="393" y="121"/>
                  </a:lnTo>
                  <a:lnTo>
                    <a:pt x="387" y="117"/>
                  </a:lnTo>
                  <a:lnTo>
                    <a:pt x="384" y="115"/>
                  </a:lnTo>
                  <a:lnTo>
                    <a:pt x="387" y="113"/>
                  </a:lnTo>
                  <a:lnTo>
                    <a:pt x="391" y="107"/>
                  </a:lnTo>
                  <a:lnTo>
                    <a:pt x="378" y="107"/>
                  </a:lnTo>
                  <a:lnTo>
                    <a:pt x="373" y="107"/>
                  </a:lnTo>
                  <a:lnTo>
                    <a:pt x="366" y="107"/>
                  </a:lnTo>
                  <a:lnTo>
                    <a:pt x="362" y="109"/>
                  </a:lnTo>
                  <a:lnTo>
                    <a:pt x="362" y="111"/>
                  </a:lnTo>
                  <a:lnTo>
                    <a:pt x="358" y="111"/>
                  </a:lnTo>
                  <a:lnTo>
                    <a:pt x="358" y="107"/>
                  </a:lnTo>
                  <a:lnTo>
                    <a:pt x="351" y="107"/>
                  </a:lnTo>
                  <a:lnTo>
                    <a:pt x="353" y="89"/>
                  </a:lnTo>
                  <a:lnTo>
                    <a:pt x="382" y="93"/>
                  </a:lnTo>
                  <a:lnTo>
                    <a:pt x="396" y="93"/>
                  </a:lnTo>
                  <a:lnTo>
                    <a:pt x="407" y="89"/>
                  </a:lnTo>
                  <a:lnTo>
                    <a:pt x="407" y="87"/>
                  </a:lnTo>
                  <a:lnTo>
                    <a:pt x="414" y="77"/>
                  </a:lnTo>
                  <a:lnTo>
                    <a:pt x="416" y="71"/>
                  </a:lnTo>
                  <a:lnTo>
                    <a:pt x="411" y="71"/>
                  </a:lnTo>
                  <a:close/>
                  <a:moveTo>
                    <a:pt x="487" y="97"/>
                  </a:moveTo>
                  <a:lnTo>
                    <a:pt x="487" y="97"/>
                  </a:lnTo>
                  <a:lnTo>
                    <a:pt x="487" y="99"/>
                  </a:lnTo>
                  <a:lnTo>
                    <a:pt x="483" y="101"/>
                  </a:lnTo>
                  <a:lnTo>
                    <a:pt x="499" y="103"/>
                  </a:lnTo>
                  <a:lnTo>
                    <a:pt x="501" y="101"/>
                  </a:lnTo>
                  <a:lnTo>
                    <a:pt x="494" y="99"/>
                  </a:lnTo>
                  <a:lnTo>
                    <a:pt x="487" y="97"/>
                  </a:lnTo>
                  <a:close/>
                  <a:moveTo>
                    <a:pt x="447" y="105"/>
                  </a:moveTo>
                  <a:lnTo>
                    <a:pt x="447" y="109"/>
                  </a:lnTo>
                  <a:lnTo>
                    <a:pt x="452" y="109"/>
                  </a:lnTo>
                  <a:lnTo>
                    <a:pt x="452" y="107"/>
                  </a:lnTo>
                  <a:lnTo>
                    <a:pt x="447" y="105"/>
                  </a:lnTo>
                  <a:close/>
                  <a:moveTo>
                    <a:pt x="51" y="111"/>
                  </a:moveTo>
                  <a:lnTo>
                    <a:pt x="51" y="111"/>
                  </a:lnTo>
                  <a:lnTo>
                    <a:pt x="51" y="117"/>
                  </a:lnTo>
                  <a:lnTo>
                    <a:pt x="54" y="123"/>
                  </a:lnTo>
                  <a:lnTo>
                    <a:pt x="58" y="121"/>
                  </a:lnTo>
                  <a:lnTo>
                    <a:pt x="60" y="119"/>
                  </a:lnTo>
                  <a:lnTo>
                    <a:pt x="58" y="117"/>
                  </a:lnTo>
                  <a:lnTo>
                    <a:pt x="56" y="113"/>
                  </a:lnTo>
                  <a:lnTo>
                    <a:pt x="56" y="111"/>
                  </a:lnTo>
                  <a:lnTo>
                    <a:pt x="54" y="111"/>
                  </a:lnTo>
                  <a:lnTo>
                    <a:pt x="51" y="111"/>
                  </a:lnTo>
                  <a:close/>
                  <a:moveTo>
                    <a:pt x="490" y="115"/>
                  </a:moveTo>
                  <a:lnTo>
                    <a:pt x="492" y="119"/>
                  </a:lnTo>
                  <a:lnTo>
                    <a:pt x="496" y="119"/>
                  </a:lnTo>
                  <a:lnTo>
                    <a:pt x="496" y="117"/>
                  </a:lnTo>
                  <a:lnTo>
                    <a:pt x="490" y="115"/>
                  </a:lnTo>
                  <a:close/>
                  <a:moveTo>
                    <a:pt x="143" y="121"/>
                  </a:moveTo>
                  <a:lnTo>
                    <a:pt x="143" y="121"/>
                  </a:lnTo>
                  <a:lnTo>
                    <a:pt x="143" y="125"/>
                  </a:lnTo>
                  <a:lnTo>
                    <a:pt x="143" y="127"/>
                  </a:lnTo>
                  <a:lnTo>
                    <a:pt x="143" y="129"/>
                  </a:lnTo>
                  <a:lnTo>
                    <a:pt x="150" y="129"/>
                  </a:lnTo>
                  <a:lnTo>
                    <a:pt x="152" y="135"/>
                  </a:lnTo>
                  <a:lnTo>
                    <a:pt x="152" y="137"/>
                  </a:lnTo>
                  <a:lnTo>
                    <a:pt x="156" y="139"/>
                  </a:lnTo>
                  <a:lnTo>
                    <a:pt x="159" y="139"/>
                  </a:lnTo>
                  <a:lnTo>
                    <a:pt x="159" y="133"/>
                  </a:lnTo>
                  <a:lnTo>
                    <a:pt x="156" y="127"/>
                  </a:lnTo>
                  <a:lnTo>
                    <a:pt x="154" y="123"/>
                  </a:lnTo>
                  <a:lnTo>
                    <a:pt x="148" y="121"/>
                  </a:lnTo>
                  <a:lnTo>
                    <a:pt x="143" y="121"/>
                  </a:lnTo>
                  <a:close/>
                  <a:moveTo>
                    <a:pt x="404" y="121"/>
                  </a:moveTo>
                  <a:lnTo>
                    <a:pt x="404" y="121"/>
                  </a:lnTo>
                  <a:lnTo>
                    <a:pt x="402" y="125"/>
                  </a:lnTo>
                  <a:lnTo>
                    <a:pt x="414" y="123"/>
                  </a:lnTo>
                  <a:lnTo>
                    <a:pt x="404" y="121"/>
                  </a:lnTo>
                  <a:close/>
                  <a:moveTo>
                    <a:pt x="483" y="121"/>
                  </a:moveTo>
                  <a:lnTo>
                    <a:pt x="483" y="121"/>
                  </a:lnTo>
                  <a:lnTo>
                    <a:pt x="483" y="123"/>
                  </a:lnTo>
                  <a:lnTo>
                    <a:pt x="485" y="125"/>
                  </a:lnTo>
                  <a:lnTo>
                    <a:pt x="485" y="127"/>
                  </a:lnTo>
                  <a:lnTo>
                    <a:pt x="487" y="125"/>
                  </a:lnTo>
                  <a:lnTo>
                    <a:pt x="487" y="123"/>
                  </a:lnTo>
                  <a:lnTo>
                    <a:pt x="483" y="121"/>
                  </a:lnTo>
                  <a:close/>
                  <a:moveTo>
                    <a:pt x="67" y="135"/>
                  </a:moveTo>
                  <a:lnTo>
                    <a:pt x="69" y="137"/>
                  </a:lnTo>
                  <a:lnTo>
                    <a:pt x="69" y="135"/>
                  </a:lnTo>
                  <a:lnTo>
                    <a:pt x="67" y="135"/>
                  </a:lnTo>
                  <a:close/>
                  <a:moveTo>
                    <a:pt x="172" y="135"/>
                  </a:moveTo>
                  <a:lnTo>
                    <a:pt x="172" y="135"/>
                  </a:lnTo>
                  <a:lnTo>
                    <a:pt x="172" y="143"/>
                  </a:lnTo>
                  <a:lnTo>
                    <a:pt x="179" y="143"/>
                  </a:lnTo>
                  <a:lnTo>
                    <a:pt x="183" y="135"/>
                  </a:lnTo>
                  <a:lnTo>
                    <a:pt x="176" y="135"/>
                  </a:lnTo>
                  <a:lnTo>
                    <a:pt x="172" y="135"/>
                  </a:lnTo>
                  <a:close/>
                  <a:moveTo>
                    <a:pt x="461" y="141"/>
                  </a:moveTo>
                  <a:lnTo>
                    <a:pt x="461" y="141"/>
                  </a:lnTo>
                  <a:lnTo>
                    <a:pt x="456" y="147"/>
                  </a:lnTo>
                  <a:lnTo>
                    <a:pt x="467" y="147"/>
                  </a:lnTo>
                  <a:lnTo>
                    <a:pt x="481" y="147"/>
                  </a:lnTo>
                  <a:lnTo>
                    <a:pt x="485" y="151"/>
                  </a:lnTo>
                  <a:lnTo>
                    <a:pt x="492" y="151"/>
                  </a:lnTo>
                  <a:lnTo>
                    <a:pt x="492" y="149"/>
                  </a:lnTo>
                  <a:lnTo>
                    <a:pt x="492" y="147"/>
                  </a:lnTo>
                  <a:lnTo>
                    <a:pt x="478" y="143"/>
                  </a:lnTo>
                  <a:lnTo>
                    <a:pt x="461" y="141"/>
                  </a:lnTo>
                  <a:close/>
                  <a:moveTo>
                    <a:pt x="427" y="143"/>
                  </a:moveTo>
                  <a:lnTo>
                    <a:pt x="434" y="153"/>
                  </a:lnTo>
                  <a:lnTo>
                    <a:pt x="438" y="153"/>
                  </a:lnTo>
                  <a:lnTo>
                    <a:pt x="442" y="151"/>
                  </a:lnTo>
                  <a:lnTo>
                    <a:pt x="445" y="147"/>
                  </a:lnTo>
                  <a:lnTo>
                    <a:pt x="447" y="147"/>
                  </a:lnTo>
                  <a:lnTo>
                    <a:pt x="445" y="147"/>
                  </a:lnTo>
                  <a:lnTo>
                    <a:pt x="445" y="143"/>
                  </a:lnTo>
                  <a:lnTo>
                    <a:pt x="427" y="143"/>
                  </a:lnTo>
                  <a:close/>
                  <a:moveTo>
                    <a:pt x="389" y="164"/>
                  </a:moveTo>
                  <a:lnTo>
                    <a:pt x="389" y="164"/>
                  </a:lnTo>
                  <a:lnTo>
                    <a:pt x="387" y="165"/>
                  </a:lnTo>
                  <a:lnTo>
                    <a:pt x="387" y="171"/>
                  </a:lnTo>
                  <a:lnTo>
                    <a:pt x="384" y="169"/>
                  </a:lnTo>
                  <a:lnTo>
                    <a:pt x="382" y="167"/>
                  </a:lnTo>
                  <a:lnTo>
                    <a:pt x="382" y="171"/>
                  </a:lnTo>
                  <a:lnTo>
                    <a:pt x="380" y="175"/>
                  </a:lnTo>
                  <a:lnTo>
                    <a:pt x="384" y="177"/>
                  </a:lnTo>
                  <a:lnTo>
                    <a:pt x="387" y="182"/>
                  </a:lnTo>
                  <a:lnTo>
                    <a:pt x="391" y="182"/>
                  </a:lnTo>
                  <a:lnTo>
                    <a:pt x="393" y="179"/>
                  </a:lnTo>
                  <a:lnTo>
                    <a:pt x="393" y="177"/>
                  </a:lnTo>
                  <a:lnTo>
                    <a:pt x="393" y="171"/>
                  </a:lnTo>
                  <a:lnTo>
                    <a:pt x="391" y="167"/>
                  </a:lnTo>
                  <a:lnTo>
                    <a:pt x="391" y="165"/>
                  </a:lnTo>
                  <a:lnTo>
                    <a:pt x="393" y="164"/>
                  </a:lnTo>
                  <a:lnTo>
                    <a:pt x="389" y="164"/>
                  </a:lnTo>
                  <a:close/>
                  <a:moveTo>
                    <a:pt x="152" y="182"/>
                  </a:moveTo>
                  <a:lnTo>
                    <a:pt x="152" y="182"/>
                  </a:lnTo>
                  <a:lnTo>
                    <a:pt x="143" y="198"/>
                  </a:lnTo>
                  <a:lnTo>
                    <a:pt x="159" y="200"/>
                  </a:lnTo>
                  <a:lnTo>
                    <a:pt x="156" y="202"/>
                  </a:lnTo>
                  <a:lnTo>
                    <a:pt x="154" y="204"/>
                  </a:lnTo>
                  <a:lnTo>
                    <a:pt x="156" y="206"/>
                  </a:lnTo>
                  <a:lnTo>
                    <a:pt x="161" y="206"/>
                  </a:lnTo>
                  <a:lnTo>
                    <a:pt x="165" y="206"/>
                  </a:lnTo>
                  <a:lnTo>
                    <a:pt x="170" y="204"/>
                  </a:lnTo>
                  <a:lnTo>
                    <a:pt x="174" y="206"/>
                  </a:lnTo>
                  <a:lnTo>
                    <a:pt x="174" y="210"/>
                  </a:lnTo>
                  <a:lnTo>
                    <a:pt x="181" y="212"/>
                  </a:lnTo>
                  <a:lnTo>
                    <a:pt x="188" y="212"/>
                  </a:lnTo>
                  <a:lnTo>
                    <a:pt x="192" y="210"/>
                  </a:lnTo>
                  <a:lnTo>
                    <a:pt x="199" y="210"/>
                  </a:lnTo>
                  <a:lnTo>
                    <a:pt x="206" y="210"/>
                  </a:lnTo>
                  <a:lnTo>
                    <a:pt x="214" y="214"/>
                  </a:lnTo>
                  <a:lnTo>
                    <a:pt x="224" y="218"/>
                  </a:lnTo>
                  <a:lnTo>
                    <a:pt x="232" y="218"/>
                  </a:lnTo>
                  <a:lnTo>
                    <a:pt x="241" y="218"/>
                  </a:lnTo>
                  <a:lnTo>
                    <a:pt x="255" y="218"/>
                  </a:lnTo>
                  <a:lnTo>
                    <a:pt x="259" y="222"/>
                  </a:lnTo>
                  <a:lnTo>
                    <a:pt x="264" y="226"/>
                  </a:lnTo>
                  <a:lnTo>
                    <a:pt x="270" y="226"/>
                  </a:lnTo>
                  <a:lnTo>
                    <a:pt x="275" y="228"/>
                  </a:lnTo>
                  <a:lnTo>
                    <a:pt x="268" y="220"/>
                  </a:lnTo>
                  <a:lnTo>
                    <a:pt x="270" y="214"/>
                  </a:lnTo>
                  <a:lnTo>
                    <a:pt x="270" y="210"/>
                  </a:lnTo>
                  <a:lnTo>
                    <a:pt x="266" y="206"/>
                  </a:lnTo>
                  <a:lnTo>
                    <a:pt x="248" y="206"/>
                  </a:lnTo>
                  <a:lnTo>
                    <a:pt x="250" y="202"/>
                  </a:lnTo>
                  <a:lnTo>
                    <a:pt x="250" y="198"/>
                  </a:lnTo>
                  <a:lnTo>
                    <a:pt x="248" y="192"/>
                  </a:lnTo>
                  <a:lnTo>
                    <a:pt x="235" y="192"/>
                  </a:lnTo>
                  <a:lnTo>
                    <a:pt x="224" y="190"/>
                  </a:lnTo>
                  <a:lnTo>
                    <a:pt x="224" y="188"/>
                  </a:lnTo>
                  <a:lnTo>
                    <a:pt x="219" y="186"/>
                  </a:lnTo>
                  <a:lnTo>
                    <a:pt x="214" y="192"/>
                  </a:lnTo>
                  <a:lnTo>
                    <a:pt x="203" y="192"/>
                  </a:lnTo>
                  <a:lnTo>
                    <a:pt x="197" y="190"/>
                  </a:lnTo>
                  <a:lnTo>
                    <a:pt x="192" y="188"/>
                  </a:lnTo>
                  <a:lnTo>
                    <a:pt x="186" y="184"/>
                  </a:lnTo>
                  <a:lnTo>
                    <a:pt x="181" y="182"/>
                  </a:lnTo>
                  <a:lnTo>
                    <a:pt x="176" y="182"/>
                  </a:lnTo>
                  <a:lnTo>
                    <a:pt x="172" y="182"/>
                  </a:lnTo>
                  <a:lnTo>
                    <a:pt x="163" y="184"/>
                  </a:lnTo>
                  <a:lnTo>
                    <a:pt x="161" y="184"/>
                  </a:lnTo>
                  <a:lnTo>
                    <a:pt x="156" y="184"/>
                  </a:lnTo>
                  <a:lnTo>
                    <a:pt x="152" y="182"/>
                  </a:lnTo>
                  <a:close/>
                  <a:moveTo>
                    <a:pt x="539" y="184"/>
                  </a:moveTo>
                  <a:lnTo>
                    <a:pt x="539" y="184"/>
                  </a:lnTo>
                  <a:lnTo>
                    <a:pt x="541" y="190"/>
                  </a:lnTo>
                  <a:lnTo>
                    <a:pt x="539" y="198"/>
                  </a:lnTo>
                  <a:lnTo>
                    <a:pt x="537" y="198"/>
                  </a:lnTo>
                  <a:lnTo>
                    <a:pt x="537" y="200"/>
                  </a:lnTo>
                  <a:lnTo>
                    <a:pt x="537" y="206"/>
                  </a:lnTo>
                  <a:lnTo>
                    <a:pt x="541" y="206"/>
                  </a:lnTo>
                  <a:lnTo>
                    <a:pt x="543" y="204"/>
                  </a:lnTo>
                  <a:lnTo>
                    <a:pt x="541" y="202"/>
                  </a:lnTo>
                  <a:lnTo>
                    <a:pt x="539" y="198"/>
                  </a:lnTo>
                  <a:lnTo>
                    <a:pt x="543" y="198"/>
                  </a:lnTo>
                  <a:lnTo>
                    <a:pt x="545" y="198"/>
                  </a:lnTo>
                  <a:lnTo>
                    <a:pt x="548" y="186"/>
                  </a:lnTo>
                  <a:lnTo>
                    <a:pt x="539" y="184"/>
                  </a:lnTo>
                  <a:close/>
                  <a:moveTo>
                    <a:pt x="252" y="194"/>
                  </a:moveTo>
                  <a:lnTo>
                    <a:pt x="264" y="198"/>
                  </a:lnTo>
                  <a:lnTo>
                    <a:pt x="266" y="194"/>
                  </a:lnTo>
                  <a:lnTo>
                    <a:pt x="252" y="194"/>
                  </a:lnTo>
                  <a:close/>
                  <a:moveTo>
                    <a:pt x="501" y="210"/>
                  </a:moveTo>
                  <a:lnTo>
                    <a:pt x="501" y="210"/>
                  </a:lnTo>
                  <a:lnTo>
                    <a:pt x="499" y="216"/>
                  </a:lnTo>
                  <a:lnTo>
                    <a:pt x="499" y="220"/>
                  </a:lnTo>
                  <a:lnTo>
                    <a:pt x="499" y="222"/>
                  </a:lnTo>
                  <a:lnTo>
                    <a:pt x="503" y="218"/>
                  </a:lnTo>
                  <a:lnTo>
                    <a:pt x="505" y="212"/>
                  </a:lnTo>
                  <a:lnTo>
                    <a:pt x="505" y="208"/>
                  </a:lnTo>
                  <a:lnTo>
                    <a:pt x="503" y="208"/>
                  </a:lnTo>
                  <a:lnTo>
                    <a:pt x="501" y="210"/>
                  </a:lnTo>
                  <a:close/>
                  <a:moveTo>
                    <a:pt x="597" y="210"/>
                  </a:moveTo>
                  <a:lnTo>
                    <a:pt x="599" y="214"/>
                  </a:lnTo>
                  <a:lnTo>
                    <a:pt x="599" y="210"/>
                  </a:lnTo>
                  <a:lnTo>
                    <a:pt x="597" y="210"/>
                  </a:lnTo>
                  <a:close/>
                  <a:moveTo>
                    <a:pt x="273" y="218"/>
                  </a:moveTo>
                  <a:lnTo>
                    <a:pt x="273" y="218"/>
                  </a:lnTo>
                  <a:lnTo>
                    <a:pt x="279" y="226"/>
                  </a:lnTo>
                  <a:lnTo>
                    <a:pt x="279" y="228"/>
                  </a:lnTo>
                  <a:lnTo>
                    <a:pt x="282" y="230"/>
                  </a:lnTo>
                  <a:lnTo>
                    <a:pt x="282" y="228"/>
                  </a:lnTo>
                  <a:lnTo>
                    <a:pt x="284" y="226"/>
                  </a:lnTo>
                  <a:lnTo>
                    <a:pt x="284" y="224"/>
                  </a:lnTo>
                  <a:lnTo>
                    <a:pt x="286" y="222"/>
                  </a:lnTo>
                  <a:lnTo>
                    <a:pt x="286" y="220"/>
                  </a:lnTo>
                  <a:lnTo>
                    <a:pt x="284" y="220"/>
                  </a:lnTo>
                  <a:lnTo>
                    <a:pt x="282" y="220"/>
                  </a:lnTo>
                  <a:lnTo>
                    <a:pt x="282" y="222"/>
                  </a:lnTo>
                  <a:lnTo>
                    <a:pt x="279" y="222"/>
                  </a:lnTo>
                  <a:lnTo>
                    <a:pt x="277" y="220"/>
                  </a:lnTo>
                  <a:lnTo>
                    <a:pt x="273" y="218"/>
                  </a:lnTo>
                  <a:close/>
                  <a:moveTo>
                    <a:pt x="427" y="218"/>
                  </a:moveTo>
                  <a:lnTo>
                    <a:pt x="427" y="218"/>
                  </a:lnTo>
                  <a:lnTo>
                    <a:pt x="427" y="222"/>
                  </a:lnTo>
                  <a:lnTo>
                    <a:pt x="440" y="220"/>
                  </a:lnTo>
                  <a:lnTo>
                    <a:pt x="427" y="218"/>
                  </a:lnTo>
                  <a:close/>
                  <a:moveTo>
                    <a:pt x="300" y="220"/>
                  </a:moveTo>
                  <a:lnTo>
                    <a:pt x="300" y="220"/>
                  </a:lnTo>
                  <a:lnTo>
                    <a:pt x="297" y="222"/>
                  </a:lnTo>
                  <a:lnTo>
                    <a:pt x="295" y="224"/>
                  </a:lnTo>
                  <a:lnTo>
                    <a:pt x="293" y="230"/>
                  </a:lnTo>
                  <a:lnTo>
                    <a:pt x="302" y="230"/>
                  </a:lnTo>
                  <a:lnTo>
                    <a:pt x="302" y="226"/>
                  </a:lnTo>
                  <a:lnTo>
                    <a:pt x="302" y="224"/>
                  </a:lnTo>
                  <a:lnTo>
                    <a:pt x="302" y="220"/>
                  </a:lnTo>
                  <a:lnTo>
                    <a:pt x="300" y="220"/>
                  </a:lnTo>
                  <a:close/>
                  <a:moveTo>
                    <a:pt x="317" y="222"/>
                  </a:moveTo>
                  <a:lnTo>
                    <a:pt x="317" y="222"/>
                  </a:lnTo>
                  <a:lnTo>
                    <a:pt x="315" y="224"/>
                  </a:lnTo>
                  <a:lnTo>
                    <a:pt x="315" y="226"/>
                  </a:lnTo>
                  <a:lnTo>
                    <a:pt x="320" y="226"/>
                  </a:lnTo>
                  <a:lnTo>
                    <a:pt x="320" y="228"/>
                  </a:lnTo>
                  <a:lnTo>
                    <a:pt x="320" y="230"/>
                  </a:lnTo>
                  <a:lnTo>
                    <a:pt x="315" y="232"/>
                  </a:lnTo>
                  <a:lnTo>
                    <a:pt x="306" y="228"/>
                  </a:lnTo>
                  <a:lnTo>
                    <a:pt x="304" y="236"/>
                  </a:lnTo>
                  <a:lnTo>
                    <a:pt x="335" y="232"/>
                  </a:lnTo>
                  <a:lnTo>
                    <a:pt x="333" y="230"/>
                  </a:lnTo>
                  <a:lnTo>
                    <a:pt x="333" y="228"/>
                  </a:lnTo>
                  <a:lnTo>
                    <a:pt x="326" y="226"/>
                  </a:lnTo>
                  <a:lnTo>
                    <a:pt x="322" y="228"/>
                  </a:lnTo>
                  <a:lnTo>
                    <a:pt x="322" y="224"/>
                  </a:lnTo>
                  <a:lnTo>
                    <a:pt x="317" y="222"/>
                  </a:lnTo>
                  <a:close/>
                  <a:moveTo>
                    <a:pt x="351" y="224"/>
                  </a:moveTo>
                  <a:lnTo>
                    <a:pt x="351" y="224"/>
                  </a:lnTo>
                  <a:lnTo>
                    <a:pt x="346" y="224"/>
                  </a:lnTo>
                  <a:lnTo>
                    <a:pt x="344" y="226"/>
                  </a:lnTo>
                  <a:lnTo>
                    <a:pt x="344" y="228"/>
                  </a:lnTo>
                  <a:lnTo>
                    <a:pt x="346" y="230"/>
                  </a:lnTo>
                  <a:lnTo>
                    <a:pt x="351" y="234"/>
                  </a:lnTo>
                  <a:lnTo>
                    <a:pt x="358" y="234"/>
                  </a:lnTo>
                  <a:lnTo>
                    <a:pt x="362" y="234"/>
                  </a:lnTo>
                  <a:lnTo>
                    <a:pt x="369" y="234"/>
                  </a:lnTo>
                  <a:lnTo>
                    <a:pt x="378" y="232"/>
                  </a:lnTo>
                  <a:lnTo>
                    <a:pt x="384" y="232"/>
                  </a:lnTo>
                  <a:lnTo>
                    <a:pt x="387" y="232"/>
                  </a:lnTo>
                  <a:lnTo>
                    <a:pt x="387" y="226"/>
                  </a:lnTo>
                  <a:lnTo>
                    <a:pt x="376" y="228"/>
                  </a:lnTo>
                  <a:lnTo>
                    <a:pt x="364" y="228"/>
                  </a:lnTo>
                  <a:lnTo>
                    <a:pt x="351" y="224"/>
                  </a:lnTo>
                  <a:close/>
                  <a:moveTo>
                    <a:pt x="438" y="228"/>
                  </a:moveTo>
                  <a:lnTo>
                    <a:pt x="438" y="228"/>
                  </a:lnTo>
                  <a:lnTo>
                    <a:pt x="434" y="230"/>
                  </a:lnTo>
                  <a:lnTo>
                    <a:pt x="427" y="232"/>
                  </a:lnTo>
                  <a:lnTo>
                    <a:pt x="423" y="232"/>
                  </a:lnTo>
                  <a:lnTo>
                    <a:pt x="418" y="232"/>
                  </a:lnTo>
                  <a:lnTo>
                    <a:pt x="414" y="232"/>
                  </a:lnTo>
                  <a:lnTo>
                    <a:pt x="414" y="238"/>
                  </a:lnTo>
                  <a:lnTo>
                    <a:pt x="407" y="238"/>
                  </a:lnTo>
                  <a:lnTo>
                    <a:pt x="407" y="242"/>
                  </a:lnTo>
                  <a:lnTo>
                    <a:pt x="404" y="244"/>
                  </a:lnTo>
                  <a:lnTo>
                    <a:pt x="402" y="246"/>
                  </a:lnTo>
                  <a:lnTo>
                    <a:pt x="398" y="246"/>
                  </a:lnTo>
                  <a:lnTo>
                    <a:pt x="396" y="252"/>
                  </a:lnTo>
                  <a:lnTo>
                    <a:pt x="391" y="256"/>
                  </a:lnTo>
                  <a:lnTo>
                    <a:pt x="389" y="258"/>
                  </a:lnTo>
                  <a:lnTo>
                    <a:pt x="382" y="258"/>
                  </a:lnTo>
                  <a:lnTo>
                    <a:pt x="384" y="260"/>
                  </a:lnTo>
                  <a:lnTo>
                    <a:pt x="382" y="262"/>
                  </a:lnTo>
                  <a:lnTo>
                    <a:pt x="380" y="264"/>
                  </a:lnTo>
                  <a:lnTo>
                    <a:pt x="384" y="264"/>
                  </a:lnTo>
                  <a:lnTo>
                    <a:pt x="387" y="264"/>
                  </a:lnTo>
                  <a:lnTo>
                    <a:pt x="384" y="266"/>
                  </a:lnTo>
                  <a:lnTo>
                    <a:pt x="396" y="258"/>
                  </a:lnTo>
                  <a:lnTo>
                    <a:pt x="400" y="254"/>
                  </a:lnTo>
                  <a:lnTo>
                    <a:pt x="407" y="252"/>
                  </a:lnTo>
                  <a:lnTo>
                    <a:pt x="411" y="252"/>
                  </a:lnTo>
                  <a:lnTo>
                    <a:pt x="416" y="252"/>
                  </a:lnTo>
                  <a:lnTo>
                    <a:pt x="418" y="248"/>
                  </a:lnTo>
                  <a:lnTo>
                    <a:pt x="420" y="244"/>
                  </a:lnTo>
                  <a:lnTo>
                    <a:pt x="438" y="234"/>
                  </a:lnTo>
                  <a:lnTo>
                    <a:pt x="445" y="228"/>
                  </a:lnTo>
                  <a:lnTo>
                    <a:pt x="438" y="228"/>
                  </a:lnTo>
                  <a:close/>
                  <a:moveTo>
                    <a:pt x="338" y="244"/>
                  </a:moveTo>
                  <a:lnTo>
                    <a:pt x="338" y="244"/>
                  </a:lnTo>
                  <a:lnTo>
                    <a:pt x="335" y="250"/>
                  </a:lnTo>
                  <a:lnTo>
                    <a:pt x="346" y="254"/>
                  </a:lnTo>
                  <a:lnTo>
                    <a:pt x="360" y="256"/>
                  </a:lnTo>
                  <a:lnTo>
                    <a:pt x="360" y="250"/>
                  </a:lnTo>
                  <a:lnTo>
                    <a:pt x="338" y="244"/>
                  </a:lnTo>
                  <a:close/>
                  <a:moveTo>
                    <a:pt x="100" y="73"/>
                  </a:moveTo>
                  <a:lnTo>
                    <a:pt x="100" y="73"/>
                  </a:lnTo>
                  <a:lnTo>
                    <a:pt x="103" y="79"/>
                  </a:lnTo>
                  <a:lnTo>
                    <a:pt x="103" y="77"/>
                  </a:lnTo>
                  <a:lnTo>
                    <a:pt x="100" y="73"/>
                  </a:lnTo>
                  <a:close/>
                  <a:moveTo>
                    <a:pt x="203" y="63"/>
                  </a:moveTo>
                  <a:lnTo>
                    <a:pt x="203" y="63"/>
                  </a:lnTo>
                  <a:lnTo>
                    <a:pt x="194" y="75"/>
                  </a:lnTo>
                  <a:lnTo>
                    <a:pt x="192" y="83"/>
                  </a:lnTo>
                  <a:lnTo>
                    <a:pt x="192" y="91"/>
                  </a:lnTo>
                  <a:lnTo>
                    <a:pt x="197" y="107"/>
                  </a:lnTo>
                  <a:lnTo>
                    <a:pt x="199" y="109"/>
                  </a:lnTo>
                  <a:lnTo>
                    <a:pt x="197" y="113"/>
                  </a:lnTo>
                  <a:lnTo>
                    <a:pt x="201" y="111"/>
                  </a:lnTo>
                  <a:lnTo>
                    <a:pt x="206" y="109"/>
                  </a:lnTo>
                  <a:lnTo>
                    <a:pt x="214" y="137"/>
                  </a:lnTo>
                  <a:lnTo>
                    <a:pt x="224" y="139"/>
                  </a:lnTo>
                  <a:lnTo>
                    <a:pt x="232" y="137"/>
                  </a:lnTo>
                  <a:lnTo>
                    <a:pt x="235" y="137"/>
                  </a:lnTo>
                  <a:lnTo>
                    <a:pt x="235" y="143"/>
                  </a:lnTo>
                  <a:lnTo>
                    <a:pt x="246" y="145"/>
                  </a:lnTo>
                  <a:lnTo>
                    <a:pt x="250" y="141"/>
                  </a:lnTo>
                  <a:lnTo>
                    <a:pt x="268" y="141"/>
                  </a:lnTo>
                  <a:lnTo>
                    <a:pt x="273" y="145"/>
                  </a:lnTo>
                  <a:lnTo>
                    <a:pt x="273" y="147"/>
                  </a:lnTo>
                  <a:lnTo>
                    <a:pt x="275" y="149"/>
                  </a:lnTo>
                  <a:lnTo>
                    <a:pt x="284" y="143"/>
                  </a:lnTo>
                  <a:lnTo>
                    <a:pt x="288" y="143"/>
                  </a:lnTo>
                  <a:lnTo>
                    <a:pt x="290" y="143"/>
                  </a:lnTo>
                  <a:lnTo>
                    <a:pt x="293" y="139"/>
                  </a:lnTo>
                  <a:lnTo>
                    <a:pt x="295" y="135"/>
                  </a:lnTo>
                  <a:lnTo>
                    <a:pt x="300" y="129"/>
                  </a:lnTo>
                  <a:lnTo>
                    <a:pt x="306" y="129"/>
                  </a:lnTo>
                  <a:lnTo>
                    <a:pt x="302" y="117"/>
                  </a:lnTo>
                  <a:lnTo>
                    <a:pt x="304" y="115"/>
                  </a:lnTo>
                  <a:lnTo>
                    <a:pt x="306" y="113"/>
                  </a:lnTo>
                  <a:lnTo>
                    <a:pt x="311" y="111"/>
                  </a:lnTo>
                  <a:lnTo>
                    <a:pt x="311" y="87"/>
                  </a:lnTo>
                  <a:lnTo>
                    <a:pt x="320" y="83"/>
                  </a:lnTo>
                  <a:lnTo>
                    <a:pt x="326" y="83"/>
                  </a:lnTo>
                  <a:lnTo>
                    <a:pt x="326" y="79"/>
                  </a:lnTo>
                  <a:lnTo>
                    <a:pt x="324" y="77"/>
                  </a:lnTo>
                  <a:lnTo>
                    <a:pt x="320" y="73"/>
                  </a:lnTo>
                  <a:lnTo>
                    <a:pt x="315" y="73"/>
                  </a:lnTo>
                  <a:lnTo>
                    <a:pt x="315" y="71"/>
                  </a:lnTo>
                  <a:lnTo>
                    <a:pt x="313" y="67"/>
                  </a:lnTo>
                  <a:lnTo>
                    <a:pt x="313" y="63"/>
                  </a:lnTo>
                  <a:lnTo>
                    <a:pt x="315" y="55"/>
                  </a:lnTo>
                  <a:lnTo>
                    <a:pt x="311" y="51"/>
                  </a:lnTo>
                  <a:lnTo>
                    <a:pt x="308" y="47"/>
                  </a:lnTo>
                  <a:lnTo>
                    <a:pt x="308" y="43"/>
                  </a:lnTo>
                  <a:lnTo>
                    <a:pt x="308" y="41"/>
                  </a:lnTo>
                  <a:lnTo>
                    <a:pt x="311" y="41"/>
                  </a:lnTo>
                  <a:lnTo>
                    <a:pt x="311" y="39"/>
                  </a:lnTo>
                  <a:lnTo>
                    <a:pt x="313" y="39"/>
                  </a:lnTo>
                  <a:lnTo>
                    <a:pt x="308" y="32"/>
                  </a:lnTo>
                  <a:lnTo>
                    <a:pt x="297" y="34"/>
                  </a:lnTo>
                  <a:lnTo>
                    <a:pt x="288" y="32"/>
                  </a:lnTo>
                  <a:lnTo>
                    <a:pt x="286" y="36"/>
                  </a:lnTo>
                  <a:lnTo>
                    <a:pt x="284" y="45"/>
                  </a:lnTo>
                  <a:lnTo>
                    <a:pt x="282" y="49"/>
                  </a:lnTo>
                  <a:lnTo>
                    <a:pt x="277" y="53"/>
                  </a:lnTo>
                  <a:lnTo>
                    <a:pt x="275" y="57"/>
                  </a:lnTo>
                  <a:lnTo>
                    <a:pt x="270" y="59"/>
                  </a:lnTo>
                  <a:lnTo>
                    <a:pt x="270" y="63"/>
                  </a:lnTo>
                  <a:lnTo>
                    <a:pt x="268" y="69"/>
                  </a:lnTo>
                  <a:lnTo>
                    <a:pt x="266" y="73"/>
                  </a:lnTo>
                  <a:lnTo>
                    <a:pt x="259" y="77"/>
                  </a:lnTo>
                  <a:lnTo>
                    <a:pt x="250" y="77"/>
                  </a:lnTo>
                  <a:lnTo>
                    <a:pt x="246" y="75"/>
                  </a:lnTo>
                  <a:lnTo>
                    <a:pt x="239" y="75"/>
                  </a:lnTo>
                  <a:lnTo>
                    <a:pt x="237" y="79"/>
                  </a:lnTo>
                  <a:lnTo>
                    <a:pt x="228" y="79"/>
                  </a:lnTo>
                  <a:lnTo>
                    <a:pt x="221" y="81"/>
                  </a:lnTo>
                  <a:lnTo>
                    <a:pt x="214" y="81"/>
                  </a:lnTo>
                  <a:lnTo>
                    <a:pt x="210" y="77"/>
                  </a:lnTo>
                  <a:lnTo>
                    <a:pt x="206" y="75"/>
                  </a:lnTo>
                  <a:lnTo>
                    <a:pt x="203" y="69"/>
                  </a:lnTo>
                  <a:lnTo>
                    <a:pt x="203" y="63"/>
                  </a:lnTo>
                  <a:close/>
                  <a:moveTo>
                    <a:pt x="0" y="0"/>
                  </a:moveTo>
                  <a:lnTo>
                    <a:pt x="0" y="0"/>
                  </a:lnTo>
                  <a:lnTo>
                    <a:pt x="0" y="4"/>
                  </a:lnTo>
                  <a:lnTo>
                    <a:pt x="0" y="10"/>
                  </a:lnTo>
                  <a:lnTo>
                    <a:pt x="2" y="18"/>
                  </a:lnTo>
                  <a:lnTo>
                    <a:pt x="11" y="25"/>
                  </a:lnTo>
                  <a:lnTo>
                    <a:pt x="24" y="36"/>
                  </a:lnTo>
                  <a:lnTo>
                    <a:pt x="29" y="41"/>
                  </a:lnTo>
                  <a:lnTo>
                    <a:pt x="31" y="47"/>
                  </a:lnTo>
                  <a:lnTo>
                    <a:pt x="34" y="53"/>
                  </a:lnTo>
                  <a:lnTo>
                    <a:pt x="38" y="57"/>
                  </a:lnTo>
                  <a:lnTo>
                    <a:pt x="45" y="61"/>
                  </a:lnTo>
                  <a:lnTo>
                    <a:pt x="54" y="65"/>
                  </a:lnTo>
                  <a:lnTo>
                    <a:pt x="54" y="71"/>
                  </a:lnTo>
                  <a:lnTo>
                    <a:pt x="54" y="77"/>
                  </a:lnTo>
                  <a:lnTo>
                    <a:pt x="56" y="83"/>
                  </a:lnTo>
                  <a:lnTo>
                    <a:pt x="56" y="87"/>
                  </a:lnTo>
                  <a:lnTo>
                    <a:pt x="60" y="93"/>
                  </a:lnTo>
                  <a:lnTo>
                    <a:pt x="65" y="95"/>
                  </a:lnTo>
                  <a:lnTo>
                    <a:pt x="74" y="103"/>
                  </a:lnTo>
                  <a:lnTo>
                    <a:pt x="78" y="111"/>
                  </a:lnTo>
                  <a:lnTo>
                    <a:pt x="83" y="119"/>
                  </a:lnTo>
                  <a:lnTo>
                    <a:pt x="85" y="127"/>
                  </a:lnTo>
                  <a:lnTo>
                    <a:pt x="89" y="135"/>
                  </a:lnTo>
                  <a:lnTo>
                    <a:pt x="98" y="143"/>
                  </a:lnTo>
                  <a:lnTo>
                    <a:pt x="103" y="157"/>
                  </a:lnTo>
                  <a:lnTo>
                    <a:pt x="105" y="164"/>
                  </a:lnTo>
                  <a:lnTo>
                    <a:pt x="107" y="167"/>
                  </a:lnTo>
                  <a:lnTo>
                    <a:pt x="114" y="169"/>
                  </a:lnTo>
                  <a:lnTo>
                    <a:pt x="121" y="171"/>
                  </a:lnTo>
                  <a:lnTo>
                    <a:pt x="121" y="175"/>
                  </a:lnTo>
                  <a:lnTo>
                    <a:pt x="127" y="177"/>
                  </a:lnTo>
                  <a:lnTo>
                    <a:pt x="134" y="182"/>
                  </a:lnTo>
                  <a:lnTo>
                    <a:pt x="134" y="177"/>
                  </a:lnTo>
                  <a:lnTo>
                    <a:pt x="136" y="175"/>
                  </a:lnTo>
                  <a:lnTo>
                    <a:pt x="150" y="177"/>
                  </a:lnTo>
                  <a:lnTo>
                    <a:pt x="150" y="165"/>
                  </a:lnTo>
                  <a:lnTo>
                    <a:pt x="148" y="161"/>
                  </a:lnTo>
                  <a:lnTo>
                    <a:pt x="145" y="159"/>
                  </a:lnTo>
                  <a:lnTo>
                    <a:pt x="145" y="157"/>
                  </a:lnTo>
                  <a:lnTo>
                    <a:pt x="152" y="155"/>
                  </a:lnTo>
                  <a:lnTo>
                    <a:pt x="154" y="143"/>
                  </a:lnTo>
                  <a:lnTo>
                    <a:pt x="148" y="137"/>
                  </a:lnTo>
                  <a:lnTo>
                    <a:pt x="148" y="131"/>
                  </a:lnTo>
                  <a:lnTo>
                    <a:pt x="141" y="131"/>
                  </a:lnTo>
                  <a:lnTo>
                    <a:pt x="134" y="131"/>
                  </a:lnTo>
                  <a:lnTo>
                    <a:pt x="132" y="127"/>
                  </a:lnTo>
                  <a:lnTo>
                    <a:pt x="132" y="121"/>
                  </a:lnTo>
                  <a:lnTo>
                    <a:pt x="132" y="111"/>
                  </a:lnTo>
                  <a:lnTo>
                    <a:pt x="116" y="109"/>
                  </a:lnTo>
                  <a:lnTo>
                    <a:pt x="118" y="99"/>
                  </a:lnTo>
                  <a:lnTo>
                    <a:pt x="118" y="101"/>
                  </a:lnTo>
                  <a:lnTo>
                    <a:pt x="118" y="103"/>
                  </a:lnTo>
                  <a:lnTo>
                    <a:pt x="121" y="103"/>
                  </a:lnTo>
                  <a:lnTo>
                    <a:pt x="121" y="97"/>
                  </a:lnTo>
                  <a:lnTo>
                    <a:pt x="118" y="89"/>
                  </a:lnTo>
                  <a:lnTo>
                    <a:pt x="112" y="87"/>
                  </a:lnTo>
                  <a:lnTo>
                    <a:pt x="112" y="83"/>
                  </a:lnTo>
                  <a:lnTo>
                    <a:pt x="107" y="83"/>
                  </a:lnTo>
                  <a:lnTo>
                    <a:pt x="110" y="79"/>
                  </a:lnTo>
                  <a:lnTo>
                    <a:pt x="110" y="77"/>
                  </a:lnTo>
                  <a:lnTo>
                    <a:pt x="110" y="75"/>
                  </a:lnTo>
                  <a:lnTo>
                    <a:pt x="100" y="83"/>
                  </a:lnTo>
                  <a:lnTo>
                    <a:pt x="98" y="77"/>
                  </a:lnTo>
                  <a:lnTo>
                    <a:pt x="98" y="71"/>
                  </a:lnTo>
                  <a:lnTo>
                    <a:pt x="94" y="69"/>
                  </a:lnTo>
                  <a:lnTo>
                    <a:pt x="89" y="67"/>
                  </a:lnTo>
                  <a:lnTo>
                    <a:pt x="87" y="61"/>
                  </a:lnTo>
                  <a:lnTo>
                    <a:pt x="85" y="57"/>
                  </a:lnTo>
                  <a:lnTo>
                    <a:pt x="83" y="57"/>
                  </a:lnTo>
                  <a:lnTo>
                    <a:pt x="83" y="61"/>
                  </a:lnTo>
                  <a:lnTo>
                    <a:pt x="78" y="59"/>
                  </a:lnTo>
                  <a:lnTo>
                    <a:pt x="74" y="55"/>
                  </a:lnTo>
                  <a:lnTo>
                    <a:pt x="74" y="53"/>
                  </a:lnTo>
                  <a:lnTo>
                    <a:pt x="74" y="51"/>
                  </a:lnTo>
                  <a:lnTo>
                    <a:pt x="74" y="45"/>
                  </a:lnTo>
                  <a:lnTo>
                    <a:pt x="67" y="45"/>
                  </a:lnTo>
                  <a:lnTo>
                    <a:pt x="67" y="39"/>
                  </a:lnTo>
                  <a:lnTo>
                    <a:pt x="62" y="39"/>
                  </a:lnTo>
                  <a:lnTo>
                    <a:pt x="56" y="36"/>
                  </a:lnTo>
                  <a:lnTo>
                    <a:pt x="56" y="32"/>
                  </a:lnTo>
                  <a:lnTo>
                    <a:pt x="54" y="28"/>
                  </a:lnTo>
                  <a:lnTo>
                    <a:pt x="42" y="21"/>
                  </a:lnTo>
                  <a:lnTo>
                    <a:pt x="40" y="14"/>
                  </a:lnTo>
                  <a:lnTo>
                    <a:pt x="38" y="8"/>
                  </a:lnTo>
                  <a:lnTo>
                    <a:pt x="31" y="6"/>
                  </a:lnTo>
                  <a:lnTo>
                    <a:pt x="27" y="6"/>
                  </a:lnTo>
                  <a:lnTo>
                    <a:pt x="20" y="6"/>
                  </a:lnTo>
                  <a:lnTo>
                    <a:pt x="13" y="6"/>
                  </a:lnTo>
                  <a:lnTo>
                    <a:pt x="9" y="0"/>
                  </a:lnTo>
                  <a:lnTo>
                    <a:pt x="4"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1299"/>
            <p:cNvSpPr>
              <a:spLocks/>
            </p:cNvSpPr>
            <p:nvPr/>
          </p:nvSpPr>
          <p:spPr bwMode="auto">
            <a:xfrm>
              <a:off x="5034" y="2764"/>
              <a:ext cx="4" cy="8"/>
            </a:xfrm>
            <a:custGeom>
              <a:avLst/>
              <a:gdLst>
                <a:gd name="T0" fmla="*/ 0 w 4"/>
                <a:gd name="T1" fmla="*/ 0 h 8"/>
                <a:gd name="T2" fmla="*/ 0 w 4"/>
                <a:gd name="T3" fmla="*/ 0 h 8"/>
                <a:gd name="T4" fmla="*/ 0 w 4"/>
                <a:gd name="T5" fmla="*/ 6 h 8"/>
                <a:gd name="T6" fmla="*/ 4 w 4"/>
                <a:gd name="T7" fmla="*/ 8 h 8"/>
                <a:gd name="T8" fmla="*/ 4 w 4"/>
                <a:gd name="T9" fmla="*/ 6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0"/>
                  </a:lnTo>
                  <a:lnTo>
                    <a:pt x="0" y="6"/>
                  </a:lnTo>
                  <a:lnTo>
                    <a:pt x="4" y="8"/>
                  </a:lnTo>
                  <a:lnTo>
                    <a:pt x="4"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1300"/>
            <p:cNvSpPr>
              <a:spLocks/>
            </p:cNvSpPr>
            <p:nvPr/>
          </p:nvSpPr>
          <p:spPr bwMode="auto">
            <a:xfrm>
              <a:off x="4997" y="2755"/>
              <a:ext cx="41" cy="37"/>
            </a:xfrm>
            <a:custGeom>
              <a:avLst/>
              <a:gdLst>
                <a:gd name="T0" fmla="*/ 0 w 41"/>
                <a:gd name="T1" fmla="*/ 0 h 37"/>
                <a:gd name="T2" fmla="*/ 0 w 41"/>
                <a:gd name="T3" fmla="*/ 0 h 37"/>
                <a:gd name="T4" fmla="*/ 3 w 41"/>
                <a:gd name="T5" fmla="*/ 10 h 37"/>
                <a:gd name="T6" fmla="*/ 7 w 41"/>
                <a:gd name="T7" fmla="*/ 18 h 37"/>
                <a:gd name="T8" fmla="*/ 16 w 41"/>
                <a:gd name="T9" fmla="*/ 23 h 37"/>
                <a:gd name="T10" fmla="*/ 18 w 41"/>
                <a:gd name="T11" fmla="*/ 25 h 37"/>
                <a:gd name="T12" fmla="*/ 21 w 41"/>
                <a:gd name="T13" fmla="*/ 27 h 37"/>
                <a:gd name="T14" fmla="*/ 21 w 41"/>
                <a:gd name="T15" fmla="*/ 31 h 37"/>
                <a:gd name="T16" fmla="*/ 30 w 41"/>
                <a:gd name="T17" fmla="*/ 35 h 37"/>
                <a:gd name="T18" fmla="*/ 41 w 41"/>
                <a:gd name="T19" fmla="*/ 37 h 37"/>
                <a:gd name="T20" fmla="*/ 41 w 41"/>
                <a:gd name="T21" fmla="*/ 31 h 37"/>
                <a:gd name="T22" fmla="*/ 34 w 41"/>
                <a:gd name="T23" fmla="*/ 27 h 37"/>
                <a:gd name="T24" fmla="*/ 23 w 41"/>
                <a:gd name="T25" fmla="*/ 22 h 37"/>
                <a:gd name="T26" fmla="*/ 18 w 41"/>
                <a:gd name="T27" fmla="*/ 18 h 37"/>
                <a:gd name="T28" fmla="*/ 14 w 41"/>
                <a:gd name="T29" fmla="*/ 14 h 37"/>
                <a:gd name="T30" fmla="*/ 7 w 41"/>
                <a:gd name="T31" fmla="*/ 2 h 37"/>
                <a:gd name="T32" fmla="*/ 5 w 41"/>
                <a:gd name="T33" fmla="*/ 0 h 37"/>
                <a:gd name="T34" fmla="*/ 0 w 41"/>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7">
                  <a:moveTo>
                    <a:pt x="0" y="0"/>
                  </a:moveTo>
                  <a:lnTo>
                    <a:pt x="0" y="0"/>
                  </a:lnTo>
                  <a:lnTo>
                    <a:pt x="3" y="10"/>
                  </a:lnTo>
                  <a:lnTo>
                    <a:pt x="7" y="18"/>
                  </a:lnTo>
                  <a:lnTo>
                    <a:pt x="16" y="23"/>
                  </a:lnTo>
                  <a:lnTo>
                    <a:pt x="18" y="25"/>
                  </a:lnTo>
                  <a:lnTo>
                    <a:pt x="21" y="27"/>
                  </a:lnTo>
                  <a:lnTo>
                    <a:pt x="21" y="31"/>
                  </a:lnTo>
                  <a:lnTo>
                    <a:pt x="30" y="35"/>
                  </a:lnTo>
                  <a:lnTo>
                    <a:pt x="41" y="37"/>
                  </a:lnTo>
                  <a:lnTo>
                    <a:pt x="41" y="31"/>
                  </a:lnTo>
                  <a:lnTo>
                    <a:pt x="34" y="27"/>
                  </a:lnTo>
                  <a:lnTo>
                    <a:pt x="23" y="22"/>
                  </a:lnTo>
                  <a:lnTo>
                    <a:pt x="18" y="18"/>
                  </a:lnTo>
                  <a:lnTo>
                    <a:pt x="14" y="14"/>
                  </a:lnTo>
                  <a:lnTo>
                    <a:pt x="7"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48" name="Group 1303"/>
            <p:cNvGrpSpPr>
              <a:grpSpLocks/>
            </p:cNvGrpSpPr>
            <p:nvPr/>
          </p:nvGrpSpPr>
          <p:grpSpPr bwMode="auto">
            <a:xfrm>
              <a:off x="4145" y="2203"/>
              <a:ext cx="75" cy="71"/>
              <a:chOff x="4145" y="2203"/>
              <a:chExt cx="75" cy="71"/>
            </a:xfrm>
            <a:grpFill/>
          </p:grpSpPr>
          <p:sp>
            <p:nvSpPr>
              <p:cNvPr id="2617" name="Freeform 1301"/>
              <p:cNvSpPr>
                <a:spLocks/>
              </p:cNvSpPr>
              <p:nvPr/>
            </p:nvSpPr>
            <p:spPr bwMode="auto">
              <a:xfrm>
                <a:off x="4145" y="2203"/>
                <a:ext cx="75" cy="71"/>
              </a:xfrm>
              <a:custGeom>
                <a:avLst/>
                <a:gdLst>
                  <a:gd name="T0" fmla="*/ 4 w 75"/>
                  <a:gd name="T1" fmla="*/ 49 h 71"/>
                  <a:gd name="T2" fmla="*/ 4 w 75"/>
                  <a:gd name="T3" fmla="*/ 49 h 71"/>
                  <a:gd name="T4" fmla="*/ 13 w 75"/>
                  <a:gd name="T5" fmla="*/ 65 h 71"/>
                  <a:gd name="T6" fmla="*/ 17 w 75"/>
                  <a:gd name="T7" fmla="*/ 63 h 71"/>
                  <a:gd name="T8" fmla="*/ 19 w 75"/>
                  <a:gd name="T9" fmla="*/ 63 h 71"/>
                  <a:gd name="T10" fmla="*/ 17 w 75"/>
                  <a:gd name="T11" fmla="*/ 69 h 71"/>
                  <a:gd name="T12" fmla="*/ 26 w 75"/>
                  <a:gd name="T13" fmla="*/ 71 h 71"/>
                  <a:gd name="T14" fmla="*/ 28 w 75"/>
                  <a:gd name="T15" fmla="*/ 67 h 71"/>
                  <a:gd name="T16" fmla="*/ 33 w 75"/>
                  <a:gd name="T17" fmla="*/ 63 h 71"/>
                  <a:gd name="T18" fmla="*/ 37 w 75"/>
                  <a:gd name="T19" fmla="*/ 61 h 71"/>
                  <a:gd name="T20" fmla="*/ 42 w 75"/>
                  <a:gd name="T21" fmla="*/ 61 h 71"/>
                  <a:gd name="T22" fmla="*/ 53 w 75"/>
                  <a:gd name="T23" fmla="*/ 63 h 71"/>
                  <a:gd name="T24" fmla="*/ 55 w 75"/>
                  <a:gd name="T25" fmla="*/ 57 h 71"/>
                  <a:gd name="T26" fmla="*/ 62 w 75"/>
                  <a:gd name="T27" fmla="*/ 53 h 71"/>
                  <a:gd name="T28" fmla="*/ 68 w 75"/>
                  <a:gd name="T29" fmla="*/ 49 h 71"/>
                  <a:gd name="T30" fmla="*/ 73 w 75"/>
                  <a:gd name="T31" fmla="*/ 41 h 71"/>
                  <a:gd name="T32" fmla="*/ 75 w 75"/>
                  <a:gd name="T33" fmla="*/ 33 h 71"/>
                  <a:gd name="T34" fmla="*/ 73 w 75"/>
                  <a:gd name="T35" fmla="*/ 26 h 71"/>
                  <a:gd name="T36" fmla="*/ 71 w 75"/>
                  <a:gd name="T37" fmla="*/ 22 h 71"/>
                  <a:gd name="T38" fmla="*/ 71 w 75"/>
                  <a:gd name="T39" fmla="*/ 16 h 71"/>
                  <a:gd name="T40" fmla="*/ 68 w 75"/>
                  <a:gd name="T41" fmla="*/ 10 h 71"/>
                  <a:gd name="T42" fmla="*/ 68 w 75"/>
                  <a:gd name="T43" fmla="*/ 4 h 71"/>
                  <a:gd name="T44" fmla="*/ 62 w 75"/>
                  <a:gd name="T45" fmla="*/ 4 h 71"/>
                  <a:gd name="T46" fmla="*/ 57 w 75"/>
                  <a:gd name="T47" fmla="*/ 2 h 71"/>
                  <a:gd name="T48" fmla="*/ 53 w 75"/>
                  <a:gd name="T49" fmla="*/ 0 h 71"/>
                  <a:gd name="T50" fmla="*/ 50 w 75"/>
                  <a:gd name="T51" fmla="*/ 4 h 71"/>
                  <a:gd name="T52" fmla="*/ 50 w 75"/>
                  <a:gd name="T53" fmla="*/ 10 h 71"/>
                  <a:gd name="T54" fmla="*/ 46 w 75"/>
                  <a:gd name="T55" fmla="*/ 12 h 71"/>
                  <a:gd name="T56" fmla="*/ 42 w 75"/>
                  <a:gd name="T57" fmla="*/ 8 h 71"/>
                  <a:gd name="T58" fmla="*/ 39 w 75"/>
                  <a:gd name="T59" fmla="*/ 4 h 71"/>
                  <a:gd name="T60" fmla="*/ 31 w 75"/>
                  <a:gd name="T61" fmla="*/ 4 h 71"/>
                  <a:gd name="T62" fmla="*/ 28 w 75"/>
                  <a:gd name="T63" fmla="*/ 8 h 71"/>
                  <a:gd name="T64" fmla="*/ 22 w 75"/>
                  <a:gd name="T65" fmla="*/ 12 h 71"/>
                  <a:gd name="T66" fmla="*/ 17 w 75"/>
                  <a:gd name="T67" fmla="*/ 12 h 71"/>
                  <a:gd name="T68" fmla="*/ 11 w 75"/>
                  <a:gd name="T69" fmla="*/ 12 h 71"/>
                  <a:gd name="T70" fmla="*/ 4 w 75"/>
                  <a:gd name="T71" fmla="*/ 14 h 71"/>
                  <a:gd name="T72" fmla="*/ 2 w 75"/>
                  <a:gd name="T73" fmla="*/ 16 h 71"/>
                  <a:gd name="T74" fmla="*/ 0 w 75"/>
                  <a:gd name="T75" fmla="*/ 24 h 71"/>
                  <a:gd name="T76" fmla="*/ 0 w 75"/>
                  <a:gd name="T77" fmla="*/ 33 h 71"/>
                  <a:gd name="T78" fmla="*/ 4 w 75"/>
                  <a:gd name="T79" fmla="*/ 39 h 71"/>
                  <a:gd name="T80" fmla="*/ 4 w 75"/>
                  <a:gd name="T81"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71">
                    <a:moveTo>
                      <a:pt x="4" y="49"/>
                    </a:moveTo>
                    <a:lnTo>
                      <a:pt x="4" y="49"/>
                    </a:lnTo>
                    <a:lnTo>
                      <a:pt x="13" y="65"/>
                    </a:lnTo>
                    <a:lnTo>
                      <a:pt x="17" y="63"/>
                    </a:lnTo>
                    <a:lnTo>
                      <a:pt x="19" y="63"/>
                    </a:lnTo>
                    <a:lnTo>
                      <a:pt x="17" y="69"/>
                    </a:lnTo>
                    <a:lnTo>
                      <a:pt x="26" y="71"/>
                    </a:lnTo>
                    <a:lnTo>
                      <a:pt x="28" y="67"/>
                    </a:lnTo>
                    <a:lnTo>
                      <a:pt x="33" y="63"/>
                    </a:lnTo>
                    <a:lnTo>
                      <a:pt x="37" y="61"/>
                    </a:lnTo>
                    <a:lnTo>
                      <a:pt x="42" y="61"/>
                    </a:lnTo>
                    <a:lnTo>
                      <a:pt x="53" y="63"/>
                    </a:lnTo>
                    <a:lnTo>
                      <a:pt x="55" y="57"/>
                    </a:lnTo>
                    <a:lnTo>
                      <a:pt x="62" y="53"/>
                    </a:lnTo>
                    <a:lnTo>
                      <a:pt x="68" y="49"/>
                    </a:lnTo>
                    <a:lnTo>
                      <a:pt x="73" y="41"/>
                    </a:lnTo>
                    <a:lnTo>
                      <a:pt x="75" y="33"/>
                    </a:lnTo>
                    <a:lnTo>
                      <a:pt x="73" y="26"/>
                    </a:lnTo>
                    <a:lnTo>
                      <a:pt x="71" y="22"/>
                    </a:lnTo>
                    <a:lnTo>
                      <a:pt x="71" y="16"/>
                    </a:lnTo>
                    <a:lnTo>
                      <a:pt x="68" y="10"/>
                    </a:lnTo>
                    <a:lnTo>
                      <a:pt x="68" y="4"/>
                    </a:lnTo>
                    <a:lnTo>
                      <a:pt x="62" y="4"/>
                    </a:lnTo>
                    <a:lnTo>
                      <a:pt x="57" y="2"/>
                    </a:lnTo>
                    <a:lnTo>
                      <a:pt x="53" y="0"/>
                    </a:lnTo>
                    <a:lnTo>
                      <a:pt x="50" y="4"/>
                    </a:lnTo>
                    <a:lnTo>
                      <a:pt x="50" y="10"/>
                    </a:lnTo>
                    <a:lnTo>
                      <a:pt x="46" y="12"/>
                    </a:lnTo>
                    <a:lnTo>
                      <a:pt x="42" y="8"/>
                    </a:lnTo>
                    <a:lnTo>
                      <a:pt x="39" y="4"/>
                    </a:lnTo>
                    <a:lnTo>
                      <a:pt x="31" y="4"/>
                    </a:lnTo>
                    <a:lnTo>
                      <a:pt x="28" y="8"/>
                    </a:lnTo>
                    <a:lnTo>
                      <a:pt x="22" y="12"/>
                    </a:lnTo>
                    <a:lnTo>
                      <a:pt x="17" y="12"/>
                    </a:lnTo>
                    <a:lnTo>
                      <a:pt x="11" y="12"/>
                    </a:lnTo>
                    <a:lnTo>
                      <a:pt x="4" y="14"/>
                    </a:lnTo>
                    <a:lnTo>
                      <a:pt x="2" y="16"/>
                    </a:lnTo>
                    <a:lnTo>
                      <a:pt x="0" y="24"/>
                    </a:lnTo>
                    <a:lnTo>
                      <a:pt x="0" y="33"/>
                    </a:lnTo>
                    <a:lnTo>
                      <a:pt x="4" y="39"/>
                    </a:lnTo>
                    <a:lnTo>
                      <a:pt x="4" y="4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8" name="Freeform 1302"/>
              <p:cNvSpPr>
                <a:spLocks/>
              </p:cNvSpPr>
              <p:nvPr/>
            </p:nvSpPr>
            <p:spPr bwMode="auto">
              <a:xfrm>
                <a:off x="4145" y="2203"/>
                <a:ext cx="75" cy="71"/>
              </a:xfrm>
              <a:custGeom>
                <a:avLst/>
                <a:gdLst>
                  <a:gd name="T0" fmla="*/ 4 w 75"/>
                  <a:gd name="T1" fmla="*/ 49 h 71"/>
                  <a:gd name="T2" fmla="*/ 4 w 75"/>
                  <a:gd name="T3" fmla="*/ 49 h 71"/>
                  <a:gd name="T4" fmla="*/ 13 w 75"/>
                  <a:gd name="T5" fmla="*/ 65 h 71"/>
                  <a:gd name="T6" fmla="*/ 17 w 75"/>
                  <a:gd name="T7" fmla="*/ 63 h 71"/>
                  <a:gd name="T8" fmla="*/ 19 w 75"/>
                  <a:gd name="T9" fmla="*/ 63 h 71"/>
                  <a:gd name="T10" fmla="*/ 17 w 75"/>
                  <a:gd name="T11" fmla="*/ 69 h 71"/>
                  <a:gd name="T12" fmla="*/ 26 w 75"/>
                  <a:gd name="T13" fmla="*/ 71 h 71"/>
                  <a:gd name="T14" fmla="*/ 28 w 75"/>
                  <a:gd name="T15" fmla="*/ 67 h 71"/>
                  <a:gd name="T16" fmla="*/ 33 w 75"/>
                  <a:gd name="T17" fmla="*/ 63 h 71"/>
                  <a:gd name="T18" fmla="*/ 37 w 75"/>
                  <a:gd name="T19" fmla="*/ 61 h 71"/>
                  <a:gd name="T20" fmla="*/ 42 w 75"/>
                  <a:gd name="T21" fmla="*/ 61 h 71"/>
                  <a:gd name="T22" fmla="*/ 53 w 75"/>
                  <a:gd name="T23" fmla="*/ 63 h 71"/>
                  <a:gd name="T24" fmla="*/ 55 w 75"/>
                  <a:gd name="T25" fmla="*/ 57 h 71"/>
                  <a:gd name="T26" fmla="*/ 62 w 75"/>
                  <a:gd name="T27" fmla="*/ 53 h 71"/>
                  <a:gd name="T28" fmla="*/ 68 w 75"/>
                  <a:gd name="T29" fmla="*/ 49 h 71"/>
                  <a:gd name="T30" fmla="*/ 73 w 75"/>
                  <a:gd name="T31" fmla="*/ 41 h 71"/>
                  <a:gd name="T32" fmla="*/ 75 w 75"/>
                  <a:gd name="T33" fmla="*/ 33 h 71"/>
                  <a:gd name="T34" fmla="*/ 73 w 75"/>
                  <a:gd name="T35" fmla="*/ 26 h 71"/>
                  <a:gd name="T36" fmla="*/ 71 w 75"/>
                  <a:gd name="T37" fmla="*/ 22 h 71"/>
                  <a:gd name="T38" fmla="*/ 71 w 75"/>
                  <a:gd name="T39" fmla="*/ 16 h 71"/>
                  <a:gd name="T40" fmla="*/ 68 w 75"/>
                  <a:gd name="T41" fmla="*/ 10 h 71"/>
                  <a:gd name="T42" fmla="*/ 68 w 75"/>
                  <a:gd name="T43" fmla="*/ 4 h 71"/>
                  <a:gd name="T44" fmla="*/ 62 w 75"/>
                  <a:gd name="T45" fmla="*/ 4 h 71"/>
                  <a:gd name="T46" fmla="*/ 57 w 75"/>
                  <a:gd name="T47" fmla="*/ 2 h 71"/>
                  <a:gd name="T48" fmla="*/ 53 w 75"/>
                  <a:gd name="T49" fmla="*/ 0 h 71"/>
                  <a:gd name="T50" fmla="*/ 50 w 75"/>
                  <a:gd name="T51" fmla="*/ 4 h 71"/>
                  <a:gd name="T52" fmla="*/ 50 w 75"/>
                  <a:gd name="T53" fmla="*/ 10 h 71"/>
                  <a:gd name="T54" fmla="*/ 46 w 75"/>
                  <a:gd name="T55" fmla="*/ 12 h 71"/>
                  <a:gd name="T56" fmla="*/ 42 w 75"/>
                  <a:gd name="T57" fmla="*/ 8 h 71"/>
                  <a:gd name="T58" fmla="*/ 39 w 75"/>
                  <a:gd name="T59" fmla="*/ 4 h 71"/>
                  <a:gd name="T60" fmla="*/ 31 w 75"/>
                  <a:gd name="T61" fmla="*/ 4 h 71"/>
                  <a:gd name="T62" fmla="*/ 28 w 75"/>
                  <a:gd name="T63" fmla="*/ 8 h 71"/>
                  <a:gd name="T64" fmla="*/ 22 w 75"/>
                  <a:gd name="T65" fmla="*/ 12 h 71"/>
                  <a:gd name="T66" fmla="*/ 17 w 75"/>
                  <a:gd name="T67" fmla="*/ 12 h 71"/>
                  <a:gd name="T68" fmla="*/ 11 w 75"/>
                  <a:gd name="T69" fmla="*/ 12 h 71"/>
                  <a:gd name="T70" fmla="*/ 4 w 75"/>
                  <a:gd name="T71" fmla="*/ 14 h 71"/>
                  <a:gd name="T72" fmla="*/ 2 w 75"/>
                  <a:gd name="T73" fmla="*/ 16 h 71"/>
                  <a:gd name="T74" fmla="*/ 0 w 75"/>
                  <a:gd name="T75" fmla="*/ 24 h 71"/>
                  <a:gd name="T76" fmla="*/ 0 w 75"/>
                  <a:gd name="T77" fmla="*/ 33 h 71"/>
                  <a:gd name="T78" fmla="*/ 4 w 75"/>
                  <a:gd name="T79" fmla="*/ 39 h 71"/>
                  <a:gd name="T80" fmla="*/ 4 w 75"/>
                  <a:gd name="T81"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71">
                    <a:moveTo>
                      <a:pt x="4" y="49"/>
                    </a:moveTo>
                    <a:lnTo>
                      <a:pt x="4" y="49"/>
                    </a:lnTo>
                    <a:lnTo>
                      <a:pt x="13" y="65"/>
                    </a:lnTo>
                    <a:lnTo>
                      <a:pt x="17" y="63"/>
                    </a:lnTo>
                    <a:lnTo>
                      <a:pt x="19" y="63"/>
                    </a:lnTo>
                    <a:lnTo>
                      <a:pt x="17" y="69"/>
                    </a:lnTo>
                    <a:lnTo>
                      <a:pt x="26" y="71"/>
                    </a:lnTo>
                    <a:lnTo>
                      <a:pt x="28" y="67"/>
                    </a:lnTo>
                    <a:lnTo>
                      <a:pt x="33" y="63"/>
                    </a:lnTo>
                    <a:lnTo>
                      <a:pt x="37" y="61"/>
                    </a:lnTo>
                    <a:lnTo>
                      <a:pt x="42" y="61"/>
                    </a:lnTo>
                    <a:lnTo>
                      <a:pt x="53" y="63"/>
                    </a:lnTo>
                    <a:lnTo>
                      <a:pt x="55" y="57"/>
                    </a:lnTo>
                    <a:lnTo>
                      <a:pt x="62" y="53"/>
                    </a:lnTo>
                    <a:lnTo>
                      <a:pt x="68" y="49"/>
                    </a:lnTo>
                    <a:lnTo>
                      <a:pt x="73" y="41"/>
                    </a:lnTo>
                    <a:lnTo>
                      <a:pt x="75" y="33"/>
                    </a:lnTo>
                    <a:lnTo>
                      <a:pt x="73" y="26"/>
                    </a:lnTo>
                    <a:lnTo>
                      <a:pt x="71" y="22"/>
                    </a:lnTo>
                    <a:lnTo>
                      <a:pt x="71" y="16"/>
                    </a:lnTo>
                    <a:lnTo>
                      <a:pt x="68" y="10"/>
                    </a:lnTo>
                    <a:lnTo>
                      <a:pt x="68" y="4"/>
                    </a:lnTo>
                    <a:lnTo>
                      <a:pt x="62" y="4"/>
                    </a:lnTo>
                    <a:lnTo>
                      <a:pt x="57" y="2"/>
                    </a:lnTo>
                    <a:lnTo>
                      <a:pt x="53" y="0"/>
                    </a:lnTo>
                    <a:lnTo>
                      <a:pt x="50" y="4"/>
                    </a:lnTo>
                    <a:lnTo>
                      <a:pt x="50" y="10"/>
                    </a:lnTo>
                    <a:lnTo>
                      <a:pt x="46" y="12"/>
                    </a:lnTo>
                    <a:lnTo>
                      <a:pt x="42" y="8"/>
                    </a:lnTo>
                    <a:lnTo>
                      <a:pt x="39" y="4"/>
                    </a:lnTo>
                    <a:lnTo>
                      <a:pt x="31" y="4"/>
                    </a:lnTo>
                    <a:lnTo>
                      <a:pt x="28" y="8"/>
                    </a:lnTo>
                    <a:lnTo>
                      <a:pt x="22" y="12"/>
                    </a:lnTo>
                    <a:lnTo>
                      <a:pt x="17" y="12"/>
                    </a:lnTo>
                    <a:lnTo>
                      <a:pt x="11" y="12"/>
                    </a:lnTo>
                    <a:lnTo>
                      <a:pt x="4" y="14"/>
                    </a:lnTo>
                    <a:lnTo>
                      <a:pt x="2" y="16"/>
                    </a:lnTo>
                    <a:lnTo>
                      <a:pt x="0" y="24"/>
                    </a:lnTo>
                    <a:lnTo>
                      <a:pt x="0" y="33"/>
                    </a:lnTo>
                    <a:lnTo>
                      <a:pt x="4" y="39"/>
                    </a:lnTo>
                    <a:lnTo>
                      <a:pt x="4" y="4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49" name="Group 1306"/>
            <p:cNvGrpSpPr>
              <a:grpSpLocks/>
            </p:cNvGrpSpPr>
            <p:nvPr/>
          </p:nvGrpSpPr>
          <p:grpSpPr bwMode="auto">
            <a:xfrm>
              <a:off x="4009" y="2006"/>
              <a:ext cx="119" cy="256"/>
              <a:chOff x="4009" y="2006"/>
              <a:chExt cx="119" cy="256"/>
            </a:xfrm>
            <a:grpFill/>
          </p:grpSpPr>
          <p:sp>
            <p:nvSpPr>
              <p:cNvPr id="2615" name="Freeform 1304"/>
              <p:cNvSpPr>
                <a:spLocks/>
              </p:cNvSpPr>
              <p:nvPr/>
            </p:nvSpPr>
            <p:spPr bwMode="auto">
              <a:xfrm>
                <a:off x="4009" y="2006"/>
                <a:ext cx="119" cy="256"/>
              </a:xfrm>
              <a:custGeom>
                <a:avLst/>
                <a:gdLst>
                  <a:gd name="T0" fmla="*/ 92 w 119"/>
                  <a:gd name="T1" fmla="*/ 250 h 256"/>
                  <a:gd name="T2" fmla="*/ 97 w 119"/>
                  <a:gd name="T3" fmla="*/ 228 h 256"/>
                  <a:gd name="T4" fmla="*/ 83 w 119"/>
                  <a:gd name="T5" fmla="*/ 202 h 256"/>
                  <a:gd name="T6" fmla="*/ 88 w 119"/>
                  <a:gd name="T7" fmla="*/ 180 h 256"/>
                  <a:gd name="T8" fmla="*/ 72 w 119"/>
                  <a:gd name="T9" fmla="*/ 156 h 256"/>
                  <a:gd name="T10" fmla="*/ 72 w 119"/>
                  <a:gd name="T11" fmla="*/ 134 h 256"/>
                  <a:gd name="T12" fmla="*/ 83 w 119"/>
                  <a:gd name="T13" fmla="*/ 124 h 256"/>
                  <a:gd name="T14" fmla="*/ 90 w 119"/>
                  <a:gd name="T15" fmla="*/ 114 h 256"/>
                  <a:gd name="T16" fmla="*/ 108 w 119"/>
                  <a:gd name="T17" fmla="*/ 116 h 256"/>
                  <a:gd name="T18" fmla="*/ 119 w 119"/>
                  <a:gd name="T19" fmla="*/ 98 h 256"/>
                  <a:gd name="T20" fmla="*/ 104 w 119"/>
                  <a:gd name="T21" fmla="*/ 82 h 256"/>
                  <a:gd name="T22" fmla="*/ 95 w 119"/>
                  <a:gd name="T23" fmla="*/ 78 h 256"/>
                  <a:gd name="T24" fmla="*/ 92 w 119"/>
                  <a:gd name="T25" fmla="*/ 68 h 256"/>
                  <a:gd name="T26" fmla="*/ 90 w 119"/>
                  <a:gd name="T27" fmla="*/ 56 h 256"/>
                  <a:gd name="T28" fmla="*/ 77 w 119"/>
                  <a:gd name="T29" fmla="*/ 60 h 256"/>
                  <a:gd name="T30" fmla="*/ 74 w 119"/>
                  <a:gd name="T31" fmla="*/ 54 h 256"/>
                  <a:gd name="T32" fmla="*/ 77 w 119"/>
                  <a:gd name="T33" fmla="*/ 40 h 256"/>
                  <a:gd name="T34" fmla="*/ 81 w 119"/>
                  <a:gd name="T35" fmla="*/ 20 h 256"/>
                  <a:gd name="T36" fmla="*/ 79 w 119"/>
                  <a:gd name="T37" fmla="*/ 6 h 256"/>
                  <a:gd name="T38" fmla="*/ 67 w 119"/>
                  <a:gd name="T39" fmla="*/ 2 h 256"/>
                  <a:gd name="T40" fmla="*/ 58 w 119"/>
                  <a:gd name="T41" fmla="*/ 16 h 256"/>
                  <a:gd name="T42" fmla="*/ 45 w 119"/>
                  <a:gd name="T43" fmla="*/ 28 h 256"/>
                  <a:gd name="T44" fmla="*/ 29 w 119"/>
                  <a:gd name="T45" fmla="*/ 42 h 256"/>
                  <a:gd name="T46" fmla="*/ 29 w 119"/>
                  <a:gd name="T47" fmla="*/ 50 h 256"/>
                  <a:gd name="T48" fmla="*/ 13 w 119"/>
                  <a:gd name="T49" fmla="*/ 60 h 256"/>
                  <a:gd name="T50" fmla="*/ 16 w 119"/>
                  <a:gd name="T51" fmla="*/ 84 h 256"/>
                  <a:gd name="T52" fmla="*/ 11 w 119"/>
                  <a:gd name="T53" fmla="*/ 92 h 256"/>
                  <a:gd name="T54" fmla="*/ 4 w 119"/>
                  <a:gd name="T55" fmla="*/ 96 h 256"/>
                  <a:gd name="T56" fmla="*/ 0 w 119"/>
                  <a:gd name="T57" fmla="*/ 104 h 256"/>
                  <a:gd name="T58" fmla="*/ 0 w 119"/>
                  <a:gd name="T59" fmla="*/ 112 h 256"/>
                  <a:gd name="T60" fmla="*/ 4 w 119"/>
                  <a:gd name="T61" fmla="*/ 120 h 256"/>
                  <a:gd name="T62" fmla="*/ 9 w 119"/>
                  <a:gd name="T63" fmla="*/ 116 h 256"/>
                  <a:gd name="T64" fmla="*/ 18 w 119"/>
                  <a:gd name="T65" fmla="*/ 140 h 256"/>
                  <a:gd name="T66" fmla="*/ 27 w 119"/>
                  <a:gd name="T67" fmla="*/ 150 h 256"/>
                  <a:gd name="T68" fmla="*/ 20 w 119"/>
                  <a:gd name="T69" fmla="*/ 168 h 256"/>
                  <a:gd name="T70" fmla="*/ 27 w 119"/>
                  <a:gd name="T71" fmla="*/ 180 h 256"/>
                  <a:gd name="T72" fmla="*/ 47 w 119"/>
                  <a:gd name="T73" fmla="*/ 174 h 256"/>
                  <a:gd name="T74" fmla="*/ 49 w 119"/>
                  <a:gd name="T75" fmla="*/ 164 h 256"/>
                  <a:gd name="T76" fmla="*/ 67 w 119"/>
                  <a:gd name="T77" fmla="*/ 174 h 256"/>
                  <a:gd name="T78" fmla="*/ 65 w 119"/>
                  <a:gd name="T79" fmla="*/ 182 h 256"/>
                  <a:gd name="T80" fmla="*/ 72 w 119"/>
                  <a:gd name="T81" fmla="*/ 190 h 256"/>
                  <a:gd name="T82" fmla="*/ 77 w 119"/>
                  <a:gd name="T83" fmla="*/ 216 h 256"/>
                  <a:gd name="T84" fmla="*/ 83 w 119"/>
                  <a:gd name="T85" fmla="*/ 232 h 256"/>
                  <a:gd name="T86" fmla="*/ 83 w 119"/>
                  <a:gd name="T87" fmla="*/ 240 h 256"/>
                  <a:gd name="T88" fmla="*/ 88 w 119"/>
                  <a:gd name="T89" fmla="*/ 25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256">
                    <a:moveTo>
                      <a:pt x="88" y="256"/>
                    </a:moveTo>
                    <a:lnTo>
                      <a:pt x="90" y="256"/>
                    </a:lnTo>
                    <a:lnTo>
                      <a:pt x="92" y="250"/>
                    </a:lnTo>
                    <a:lnTo>
                      <a:pt x="95" y="242"/>
                    </a:lnTo>
                    <a:lnTo>
                      <a:pt x="97" y="236"/>
                    </a:lnTo>
                    <a:lnTo>
                      <a:pt x="97" y="228"/>
                    </a:lnTo>
                    <a:lnTo>
                      <a:pt x="95" y="218"/>
                    </a:lnTo>
                    <a:lnTo>
                      <a:pt x="86" y="212"/>
                    </a:lnTo>
                    <a:lnTo>
                      <a:pt x="83" y="202"/>
                    </a:lnTo>
                    <a:lnTo>
                      <a:pt x="81" y="188"/>
                    </a:lnTo>
                    <a:lnTo>
                      <a:pt x="88" y="186"/>
                    </a:lnTo>
                    <a:lnTo>
                      <a:pt x="88" y="180"/>
                    </a:lnTo>
                    <a:lnTo>
                      <a:pt x="81" y="174"/>
                    </a:lnTo>
                    <a:lnTo>
                      <a:pt x="74" y="168"/>
                    </a:lnTo>
                    <a:lnTo>
                      <a:pt x="72" y="156"/>
                    </a:lnTo>
                    <a:lnTo>
                      <a:pt x="74" y="148"/>
                    </a:lnTo>
                    <a:lnTo>
                      <a:pt x="77" y="142"/>
                    </a:lnTo>
                    <a:lnTo>
                      <a:pt x="72" y="134"/>
                    </a:lnTo>
                    <a:lnTo>
                      <a:pt x="74" y="130"/>
                    </a:lnTo>
                    <a:lnTo>
                      <a:pt x="79" y="130"/>
                    </a:lnTo>
                    <a:lnTo>
                      <a:pt x="83" y="124"/>
                    </a:lnTo>
                    <a:lnTo>
                      <a:pt x="88" y="124"/>
                    </a:lnTo>
                    <a:lnTo>
                      <a:pt x="88" y="120"/>
                    </a:lnTo>
                    <a:lnTo>
                      <a:pt x="90" y="114"/>
                    </a:lnTo>
                    <a:lnTo>
                      <a:pt x="95" y="114"/>
                    </a:lnTo>
                    <a:lnTo>
                      <a:pt x="97" y="118"/>
                    </a:lnTo>
                    <a:lnTo>
                      <a:pt x="108" y="116"/>
                    </a:lnTo>
                    <a:lnTo>
                      <a:pt x="113" y="110"/>
                    </a:lnTo>
                    <a:lnTo>
                      <a:pt x="113" y="104"/>
                    </a:lnTo>
                    <a:lnTo>
                      <a:pt x="119" y="98"/>
                    </a:lnTo>
                    <a:lnTo>
                      <a:pt x="108" y="96"/>
                    </a:lnTo>
                    <a:lnTo>
                      <a:pt x="106" y="90"/>
                    </a:lnTo>
                    <a:lnTo>
                      <a:pt x="104" y="82"/>
                    </a:lnTo>
                    <a:lnTo>
                      <a:pt x="99" y="82"/>
                    </a:lnTo>
                    <a:lnTo>
                      <a:pt x="95" y="80"/>
                    </a:lnTo>
                    <a:lnTo>
                      <a:pt x="95" y="78"/>
                    </a:lnTo>
                    <a:lnTo>
                      <a:pt x="99" y="70"/>
                    </a:lnTo>
                    <a:lnTo>
                      <a:pt x="97" y="68"/>
                    </a:lnTo>
                    <a:lnTo>
                      <a:pt x="92" y="68"/>
                    </a:lnTo>
                    <a:lnTo>
                      <a:pt x="90" y="62"/>
                    </a:lnTo>
                    <a:lnTo>
                      <a:pt x="92" y="58"/>
                    </a:lnTo>
                    <a:lnTo>
                      <a:pt x="90" y="56"/>
                    </a:lnTo>
                    <a:lnTo>
                      <a:pt x="86" y="54"/>
                    </a:lnTo>
                    <a:lnTo>
                      <a:pt x="79" y="58"/>
                    </a:lnTo>
                    <a:lnTo>
                      <a:pt x="77" y="60"/>
                    </a:lnTo>
                    <a:lnTo>
                      <a:pt x="74" y="60"/>
                    </a:lnTo>
                    <a:lnTo>
                      <a:pt x="74" y="58"/>
                    </a:lnTo>
                    <a:lnTo>
                      <a:pt x="74" y="54"/>
                    </a:lnTo>
                    <a:lnTo>
                      <a:pt x="70" y="50"/>
                    </a:lnTo>
                    <a:lnTo>
                      <a:pt x="70" y="46"/>
                    </a:lnTo>
                    <a:lnTo>
                      <a:pt x="77" y="40"/>
                    </a:lnTo>
                    <a:lnTo>
                      <a:pt x="79" y="34"/>
                    </a:lnTo>
                    <a:lnTo>
                      <a:pt x="81" y="26"/>
                    </a:lnTo>
                    <a:lnTo>
                      <a:pt x="81" y="20"/>
                    </a:lnTo>
                    <a:lnTo>
                      <a:pt x="79" y="16"/>
                    </a:lnTo>
                    <a:lnTo>
                      <a:pt x="81" y="10"/>
                    </a:lnTo>
                    <a:lnTo>
                      <a:pt x="79" y="6"/>
                    </a:lnTo>
                    <a:lnTo>
                      <a:pt x="77" y="0"/>
                    </a:lnTo>
                    <a:lnTo>
                      <a:pt x="72" y="0"/>
                    </a:lnTo>
                    <a:lnTo>
                      <a:pt x="67" y="2"/>
                    </a:lnTo>
                    <a:lnTo>
                      <a:pt x="67" y="10"/>
                    </a:lnTo>
                    <a:lnTo>
                      <a:pt x="63" y="16"/>
                    </a:lnTo>
                    <a:lnTo>
                      <a:pt x="58" y="16"/>
                    </a:lnTo>
                    <a:lnTo>
                      <a:pt x="49" y="16"/>
                    </a:lnTo>
                    <a:lnTo>
                      <a:pt x="45" y="26"/>
                    </a:lnTo>
                    <a:lnTo>
                      <a:pt x="45" y="28"/>
                    </a:lnTo>
                    <a:lnTo>
                      <a:pt x="38" y="34"/>
                    </a:lnTo>
                    <a:lnTo>
                      <a:pt x="34" y="38"/>
                    </a:lnTo>
                    <a:lnTo>
                      <a:pt x="29" y="42"/>
                    </a:lnTo>
                    <a:lnTo>
                      <a:pt x="27" y="44"/>
                    </a:lnTo>
                    <a:lnTo>
                      <a:pt x="29" y="46"/>
                    </a:lnTo>
                    <a:lnTo>
                      <a:pt x="29" y="50"/>
                    </a:lnTo>
                    <a:lnTo>
                      <a:pt x="25" y="56"/>
                    </a:lnTo>
                    <a:lnTo>
                      <a:pt x="22" y="64"/>
                    </a:lnTo>
                    <a:lnTo>
                      <a:pt x="13" y="60"/>
                    </a:lnTo>
                    <a:lnTo>
                      <a:pt x="13" y="72"/>
                    </a:lnTo>
                    <a:lnTo>
                      <a:pt x="16" y="78"/>
                    </a:lnTo>
                    <a:lnTo>
                      <a:pt x="16" y="84"/>
                    </a:lnTo>
                    <a:lnTo>
                      <a:pt x="16" y="88"/>
                    </a:lnTo>
                    <a:lnTo>
                      <a:pt x="13" y="90"/>
                    </a:lnTo>
                    <a:lnTo>
                      <a:pt x="11" y="92"/>
                    </a:lnTo>
                    <a:lnTo>
                      <a:pt x="7" y="90"/>
                    </a:lnTo>
                    <a:lnTo>
                      <a:pt x="2" y="92"/>
                    </a:lnTo>
                    <a:lnTo>
                      <a:pt x="4" y="96"/>
                    </a:lnTo>
                    <a:lnTo>
                      <a:pt x="4" y="100"/>
                    </a:lnTo>
                    <a:lnTo>
                      <a:pt x="7" y="106"/>
                    </a:lnTo>
                    <a:lnTo>
                      <a:pt x="0" y="104"/>
                    </a:lnTo>
                    <a:lnTo>
                      <a:pt x="0" y="108"/>
                    </a:lnTo>
                    <a:lnTo>
                      <a:pt x="0" y="110"/>
                    </a:lnTo>
                    <a:lnTo>
                      <a:pt x="0" y="112"/>
                    </a:lnTo>
                    <a:lnTo>
                      <a:pt x="0" y="116"/>
                    </a:lnTo>
                    <a:lnTo>
                      <a:pt x="0" y="120"/>
                    </a:lnTo>
                    <a:lnTo>
                      <a:pt x="4" y="120"/>
                    </a:lnTo>
                    <a:lnTo>
                      <a:pt x="4" y="118"/>
                    </a:lnTo>
                    <a:lnTo>
                      <a:pt x="7" y="118"/>
                    </a:lnTo>
                    <a:lnTo>
                      <a:pt x="9" y="116"/>
                    </a:lnTo>
                    <a:lnTo>
                      <a:pt x="13" y="116"/>
                    </a:lnTo>
                    <a:lnTo>
                      <a:pt x="16" y="128"/>
                    </a:lnTo>
                    <a:lnTo>
                      <a:pt x="18" y="140"/>
                    </a:lnTo>
                    <a:lnTo>
                      <a:pt x="22" y="144"/>
                    </a:lnTo>
                    <a:lnTo>
                      <a:pt x="25" y="148"/>
                    </a:lnTo>
                    <a:lnTo>
                      <a:pt x="27" y="150"/>
                    </a:lnTo>
                    <a:lnTo>
                      <a:pt x="25" y="156"/>
                    </a:lnTo>
                    <a:lnTo>
                      <a:pt x="25" y="160"/>
                    </a:lnTo>
                    <a:lnTo>
                      <a:pt x="20" y="168"/>
                    </a:lnTo>
                    <a:lnTo>
                      <a:pt x="20" y="174"/>
                    </a:lnTo>
                    <a:lnTo>
                      <a:pt x="20" y="180"/>
                    </a:lnTo>
                    <a:lnTo>
                      <a:pt x="27" y="180"/>
                    </a:lnTo>
                    <a:lnTo>
                      <a:pt x="36" y="180"/>
                    </a:lnTo>
                    <a:lnTo>
                      <a:pt x="45" y="178"/>
                    </a:lnTo>
                    <a:lnTo>
                      <a:pt x="47" y="174"/>
                    </a:lnTo>
                    <a:lnTo>
                      <a:pt x="49" y="172"/>
                    </a:lnTo>
                    <a:lnTo>
                      <a:pt x="49" y="168"/>
                    </a:lnTo>
                    <a:lnTo>
                      <a:pt x="49" y="164"/>
                    </a:lnTo>
                    <a:lnTo>
                      <a:pt x="54" y="164"/>
                    </a:lnTo>
                    <a:lnTo>
                      <a:pt x="63" y="174"/>
                    </a:lnTo>
                    <a:lnTo>
                      <a:pt x="67" y="174"/>
                    </a:lnTo>
                    <a:lnTo>
                      <a:pt x="67" y="176"/>
                    </a:lnTo>
                    <a:lnTo>
                      <a:pt x="67" y="180"/>
                    </a:lnTo>
                    <a:lnTo>
                      <a:pt x="65" y="182"/>
                    </a:lnTo>
                    <a:lnTo>
                      <a:pt x="65" y="184"/>
                    </a:lnTo>
                    <a:lnTo>
                      <a:pt x="67" y="188"/>
                    </a:lnTo>
                    <a:lnTo>
                      <a:pt x="72" y="190"/>
                    </a:lnTo>
                    <a:lnTo>
                      <a:pt x="72" y="200"/>
                    </a:lnTo>
                    <a:lnTo>
                      <a:pt x="74" y="210"/>
                    </a:lnTo>
                    <a:lnTo>
                      <a:pt x="77" y="216"/>
                    </a:lnTo>
                    <a:lnTo>
                      <a:pt x="81" y="216"/>
                    </a:lnTo>
                    <a:lnTo>
                      <a:pt x="81" y="224"/>
                    </a:lnTo>
                    <a:lnTo>
                      <a:pt x="83" y="232"/>
                    </a:lnTo>
                    <a:lnTo>
                      <a:pt x="86" y="232"/>
                    </a:lnTo>
                    <a:lnTo>
                      <a:pt x="83" y="236"/>
                    </a:lnTo>
                    <a:lnTo>
                      <a:pt x="83" y="240"/>
                    </a:lnTo>
                    <a:lnTo>
                      <a:pt x="81" y="244"/>
                    </a:lnTo>
                    <a:lnTo>
                      <a:pt x="86" y="246"/>
                    </a:lnTo>
                    <a:lnTo>
                      <a:pt x="88" y="254"/>
                    </a:lnTo>
                    <a:lnTo>
                      <a:pt x="88" y="25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6" name="Freeform 1305"/>
              <p:cNvSpPr>
                <a:spLocks/>
              </p:cNvSpPr>
              <p:nvPr/>
            </p:nvSpPr>
            <p:spPr bwMode="auto">
              <a:xfrm>
                <a:off x="4009" y="2006"/>
                <a:ext cx="119" cy="256"/>
              </a:xfrm>
              <a:custGeom>
                <a:avLst/>
                <a:gdLst>
                  <a:gd name="T0" fmla="*/ 92 w 119"/>
                  <a:gd name="T1" fmla="*/ 250 h 256"/>
                  <a:gd name="T2" fmla="*/ 97 w 119"/>
                  <a:gd name="T3" fmla="*/ 228 h 256"/>
                  <a:gd name="T4" fmla="*/ 83 w 119"/>
                  <a:gd name="T5" fmla="*/ 202 h 256"/>
                  <a:gd name="T6" fmla="*/ 88 w 119"/>
                  <a:gd name="T7" fmla="*/ 180 h 256"/>
                  <a:gd name="T8" fmla="*/ 72 w 119"/>
                  <a:gd name="T9" fmla="*/ 156 h 256"/>
                  <a:gd name="T10" fmla="*/ 72 w 119"/>
                  <a:gd name="T11" fmla="*/ 134 h 256"/>
                  <a:gd name="T12" fmla="*/ 83 w 119"/>
                  <a:gd name="T13" fmla="*/ 124 h 256"/>
                  <a:gd name="T14" fmla="*/ 90 w 119"/>
                  <a:gd name="T15" fmla="*/ 114 h 256"/>
                  <a:gd name="T16" fmla="*/ 108 w 119"/>
                  <a:gd name="T17" fmla="*/ 116 h 256"/>
                  <a:gd name="T18" fmla="*/ 119 w 119"/>
                  <a:gd name="T19" fmla="*/ 98 h 256"/>
                  <a:gd name="T20" fmla="*/ 104 w 119"/>
                  <a:gd name="T21" fmla="*/ 82 h 256"/>
                  <a:gd name="T22" fmla="*/ 95 w 119"/>
                  <a:gd name="T23" fmla="*/ 78 h 256"/>
                  <a:gd name="T24" fmla="*/ 92 w 119"/>
                  <a:gd name="T25" fmla="*/ 68 h 256"/>
                  <a:gd name="T26" fmla="*/ 90 w 119"/>
                  <a:gd name="T27" fmla="*/ 56 h 256"/>
                  <a:gd name="T28" fmla="*/ 77 w 119"/>
                  <a:gd name="T29" fmla="*/ 60 h 256"/>
                  <a:gd name="T30" fmla="*/ 74 w 119"/>
                  <a:gd name="T31" fmla="*/ 54 h 256"/>
                  <a:gd name="T32" fmla="*/ 77 w 119"/>
                  <a:gd name="T33" fmla="*/ 40 h 256"/>
                  <a:gd name="T34" fmla="*/ 81 w 119"/>
                  <a:gd name="T35" fmla="*/ 20 h 256"/>
                  <a:gd name="T36" fmla="*/ 79 w 119"/>
                  <a:gd name="T37" fmla="*/ 6 h 256"/>
                  <a:gd name="T38" fmla="*/ 67 w 119"/>
                  <a:gd name="T39" fmla="*/ 2 h 256"/>
                  <a:gd name="T40" fmla="*/ 58 w 119"/>
                  <a:gd name="T41" fmla="*/ 16 h 256"/>
                  <a:gd name="T42" fmla="*/ 45 w 119"/>
                  <a:gd name="T43" fmla="*/ 28 h 256"/>
                  <a:gd name="T44" fmla="*/ 29 w 119"/>
                  <a:gd name="T45" fmla="*/ 42 h 256"/>
                  <a:gd name="T46" fmla="*/ 29 w 119"/>
                  <a:gd name="T47" fmla="*/ 50 h 256"/>
                  <a:gd name="T48" fmla="*/ 13 w 119"/>
                  <a:gd name="T49" fmla="*/ 60 h 256"/>
                  <a:gd name="T50" fmla="*/ 16 w 119"/>
                  <a:gd name="T51" fmla="*/ 84 h 256"/>
                  <a:gd name="T52" fmla="*/ 11 w 119"/>
                  <a:gd name="T53" fmla="*/ 92 h 256"/>
                  <a:gd name="T54" fmla="*/ 4 w 119"/>
                  <a:gd name="T55" fmla="*/ 96 h 256"/>
                  <a:gd name="T56" fmla="*/ 0 w 119"/>
                  <a:gd name="T57" fmla="*/ 104 h 256"/>
                  <a:gd name="T58" fmla="*/ 0 w 119"/>
                  <a:gd name="T59" fmla="*/ 112 h 256"/>
                  <a:gd name="T60" fmla="*/ 4 w 119"/>
                  <a:gd name="T61" fmla="*/ 120 h 256"/>
                  <a:gd name="T62" fmla="*/ 9 w 119"/>
                  <a:gd name="T63" fmla="*/ 116 h 256"/>
                  <a:gd name="T64" fmla="*/ 18 w 119"/>
                  <a:gd name="T65" fmla="*/ 140 h 256"/>
                  <a:gd name="T66" fmla="*/ 27 w 119"/>
                  <a:gd name="T67" fmla="*/ 150 h 256"/>
                  <a:gd name="T68" fmla="*/ 20 w 119"/>
                  <a:gd name="T69" fmla="*/ 168 h 256"/>
                  <a:gd name="T70" fmla="*/ 27 w 119"/>
                  <a:gd name="T71" fmla="*/ 180 h 256"/>
                  <a:gd name="T72" fmla="*/ 47 w 119"/>
                  <a:gd name="T73" fmla="*/ 174 h 256"/>
                  <a:gd name="T74" fmla="*/ 49 w 119"/>
                  <a:gd name="T75" fmla="*/ 164 h 256"/>
                  <a:gd name="T76" fmla="*/ 67 w 119"/>
                  <a:gd name="T77" fmla="*/ 174 h 256"/>
                  <a:gd name="T78" fmla="*/ 65 w 119"/>
                  <a:gd name="T79" fmla="*/ 182 h 256"/>
                  <a:gd name="T80" fmla="*/ 72 w 119"/>
                  <a:gd name="T81" fmla="*/ 190 h 256"/>
                  <a:gd name="T82" fmla="*/ 77 w 119"/>
                  <a:gd name="T83" fmla="*/ 216 h 256"/>
                  <a:gd name="T84" fmla="*/ 83 w 119"/>
                  <a:gd name="T85" fmla="*/ 232 h 256"/>
                  <a:gd name="T86" fmla="*/ 83 w 119"/>
                  <a:gd name="T87" fmla="*/ 240 h 256"/>
                  <a:gd name="T88" fmla="*/ 88 w 119"/>
                  <a:gd name="T89" fmla="*/ 25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256">
                    <a:moveTo>
                      <a:pt x="88" y="256"/>
                    </a:moveTo>
                    <a:lnTo>
                      <a:pt x="90" y="256"/>
                    </a:lnTo>
                    <a:lnTo>
                      <a:pt x="92" y="250"/>
                    </a:lnTo>
                    <a:lnTo>
                      <a:pt x="95" y="242"/>
                    </a:lnTo>
                    <a:lnTo>
                      <a:pt x="97" y="236"/>
                    </a:lnTo>
                    <a:lnTo>
                      <a:pt x="97" y="228"/>
                    </a:lnTo>
                    <a:lnTo>
                      <a:pt x="95" y="218"/>
                    </a:lnTo>
                    <a:lnTo>
                      <a:pt x="86" y="212"/>
                    </a:lnTo>
                    <a:lnTo>
                      <a:pt x="83" y="202"/>
                    </a:lnTo>
                    <a:lnTo>
                      <a:pt x="81" y="188"/>
                    </a:lnTo>
                    <a:lnTo>
                      <a:pt x="88" y="186"/>
                    </a:lnTo>
                    <a:lnTo>
                      <a:pt x="88" y="180"/>
                    </a:lnTo>
                    <a:lnTo>
                      <a:pt x="81" y="174"/>
                    </a:lnTo>
                    <a:lnTo>
                      <a:pt x="74" y="168"/>
                    </a:lnTo>
                    <a:lnTo>
                      <a:pt x="72" y="156"/>
                    </a:lnTo>
                    <a:lnTo>
                      <a:pt x="74" y="148"/>
                    </a:lnTo>
                    <a:lnTo>
                      <a:pt x="77" y="142"/>
                    </a:lnTo>
                    <a:lnTo>
                      <a:pt x="72" y="134"/>
                    </a:lnTo>
                    <a:lnTo>
                      <a:pt x="74" y="130"/>
                    </a:lnTo>
                    <a:lnTo>
                      <a:pt x="79" y="130"/>
                    </a:lnTo>
                    <a:lnTo>
                      <a:pt x="83" y="124"/>
                    </a:lnTo>
                    <a:lnTo>
                      <a:pt x="88" y="124"/>
                    </a:lnTo>
                    <a:lnTo>
                      <a:pt x="88" y="120"/>
                    </a:lnTo>
                    <a:lnTo>
                      <a:pt x="90" y="114"/>
                    </a:lnTo>
                    <a:lnTo>
                      <a:pt x="95" y="114"/>
                    </a:lnTo>
                    <a:lnTo>
                      <a:pt x="97" y="118"/>
                    </a:lnTo>
                    <a:lnTo>
                      <a:pt x="108" y="116"/>
                    </a:lnTo>
                    <a:lnTo>
                      <a:pt x="113" y="110"/>
                    </a:lnTo>
                    <a:lnTo>
                      <a:pt x="113" y="104"/>
                    </a:lnTo>
                    <a:lnTo>
                      <a:pt x="119" y="98"/>
                    </a:lnTo>
                    <a:lnTo>
                      <a:pt x="108" y="96"/>
                    </a:lnTo>
                    <a:lnTo>
                      <a:pt x="106" y="90"/>
                    </a:lnTo>
                    <a:lnTo>
                      <a:pt x="104" y="82"/>
                    </a:lnTo>
                    <a:lnTo>
                      <a:pt x="99" y="82"/>
                    </a:lnTo>
                    <a:lnTo>
                      <a:pt x="95" y="80"/>
                    </a:lnTo>
                    <a:lnTo>
                      <a:pt x="95" y="78"/>
                    </a:lnTo>
                    <a:lnTo>
                      <a:pt x="99" y="70"/>
                    </a:lnTo>
                    <a:lnTo>
                      <a:pt x="97" y="68"/>
                    </a:lnTo>
                    <a:lnTo>
                      <a:pt x="92" y="68"/>
                    </a:lnTo>
                    <a:lnTo>
                      <a:pt x="90" y="62"/>
                    </a:lnTo>
                    <a:lnTo>
                      <a:pt x="92" y="58"/>
                    </a:lnTo>
                    <a:lnTo>
                      <a:pt x="90" y="56"/>
                    </a:lnTo>
                    <a:lnTo>
                      <a:pt x="86" y="54"/>
                    </a:lnTo>
                    <a:lnTo>
                      <a:pt x="79" y="58"/>
                    </a:lnTo>
                    <a:lnTo>
                      <a:pt x="77" y="60"/>
                    </a:lnTo>
                    <a:lnTo>
                      <a:pt x="74" y="60"/>
                    </a:lnTo>
                    <a:lnTo>
                      <a:pt x="74" y="58"/>
                    </a:lnTo>
                    <a:lnTo>
                      <a:pt x="74" y="54"/>
                    </a:lnTo>
                    <a:lnTo>
                      <a:pt x="70" y="50"/>
                    </a:lnTo>
                    <a:lnTo>
                      <a:pt x="70" y="46"/>
                    </a:lnTo>
                    <a:lnTo>
                      <a:pt x="77" y="40"/>
                    </a:lnTo>
                    <a:lnTo>
                      <a:pt x="79" y="34"/>
                    </a:lnTo>
                    <a:lnTo>
                      <a:pt x="81" y="26"/>
                    </a:lnTo>
                    <a:lnTo>
                      <a:pt x="81" y="20"/>
                    </a:lnTo>
                    <a:lnTo>
                      <a:pt x="79" y="16"/>
                    </a:lnTo>
                    <a:lnTo>
                      <a:pt x="81" y="10"/>
                    </a:lnTo>
                    <a:lnTo>
                      <a:pt x="79" y="6"/>
                    </a:lnTo>
                    <a:lnTo>
                      <a:pt x="77" y="0"/>
                    </a:lnTo>
                    <a:lnTo>
                      <a:pt x="72" y="0"/>
                    </a:lnTo>
                    <a:lnTo>
                      <a:pt x="67" y="2"/>
                    </a:lnTo>
                    <a:lnTo>
                      <a:pt x="67" y="10"/>
                    </a:lnTo>
                    <a:lnTo>
                      <a:pt x="63" y="16"/>
                    </a:lnTo>
                    <a:lnTo>
                      <a:pt x="58" y="16"/>
                    </a:lnTo>
                    <a:lnTo>
                      <a:pt x="49" y="16"/>
                    </a:lnTo>
                    <a:lnTo>
                      <a:pt x="45" y="26"/>
                    </a:lnTo>
                    <a:lnTo>
                      <a:pt x="45" y="28"/>
                    </a:lnTo>
                    <a:lnTo>
                      <a:pt x="38" y="34"/>
                    </a:lnTo>
                    <a:lnTo>
                      <a:pt x="34" y="38"/>
                    </a:lnTo>
                    <a:lnTo>
                      <a:pt x="29" y="42"/>
                    </a:lnTo>
                    <a:lnTo>
                      <a:pt x="27" y="44"/>
                    </a:lnTo>
                    <a:lnTo>
                      <a:pt x="29" y="46"/>
                    </a:lnTo>
                    <a:lnTo>
                      <a:pt x="29" y="50"/>
                    </a:lnTo>
                    <a:lnTo>
                      <a:pt x="25" y="56"/>
                    </a:lnTo>
                    <a:lnTo>
                      <a:pt x="22" y="64"/>
                    </a:lnTo>
                    <a:lnTo>
                      <a:pt x="13" y="60"/>
                    </a:lnTo>
                    <a:lnTo>
                      <a:pt x="13" y="72"/>
                    </a:lnTo>
                    <a:lnTo>
                      <a:pt x="16" y="78"/>
                    </a:lnTo>
                    <a:lnTo>
                      <a:pt x="16" y="84"/>
                    </a:lnTo>
                    <a:lnTo>
                      <a:pt x="16" y="88"/>
                    </a:lnTo>
                    <a:lnTo>
                      <a:pt x="13" y="90"/>
                    </a:lnTo>
                    <a:lnTo>
                      <a:pt x="11" y="92"/>
                    </a:lnTo>
                    <a:lnTo>
                      <a:pt x="7" y="90"/>
                    </a:lnTo>
                    <a:lnTo>
                      <a:pt x="2" y="92"/>
                    </a:lnTo>
                    <a:lnTo>
                      <a:pt x="4" y="96"/>
                    </a:lnTo>
                    <a:lnTo>
                      <a:pt x="4" y="100"/>
                    </a:lnTo>
                    <a:lnTo>
                      <a:pt x="7" y="106"/>
                    </a:lnTo>
                    <a:lnTo>
                      <a:pt x="0" y="104"/>
                    </a:lnTo>
                    <a:lnTo>
                      <a:pt x="0" y="108"/>
                    </a:lnTo>
                    <a:lnTo>
                      <a:pt x="0" y="110"/>
                    </a:lnTo>
                    <a:lnTo>
                      <a:pt x="0" y="112"/>
                    </a:lnTo>
                    <a:lnTo>
                      <a:pt x="0" y="116"/>
                    </a:lnTo>
                    <a:lnTo>
                      <a:pt x="0" y="120"/>
                    </a:lnTo>
                    <a:lnTo>
                      <a:pt x="4" y="120"/>
                    </a:lnTo>
                    <a:lnTo>
                      <a:pt x="4" y="118"/>
                    </a:lnTo>
                    <a:lnTo>
                      <a:pt x="7" y="118"/>
                    </a:lnTo>
                    <a:lnTo>
                      <a:pt x="9" y="116"/>
                    </a:lnTo>
                    <a:lnTo>
                      <a:pt x="13" y="116"/>
                    </a:lnTo>
                    <a:lnTo>
                      <a:pt x="16" y="128"/>
                    </a:lnTo>
                    <a:lnTo>
                      <a:pt x="18" y="140"/>
                    </a:lnTo>
                    <a:lnTo>
                      <a:pt x="22" y="144"/>
                    </a:lnTo>
                    <a:lnTo>
                      <a:pt x="25" y="148"/>
                    </a:lnTo>
                    <a:lnTo>
                      <a:pt x="27" y="150"/>
                    </a:lnTo>
                    <a:lnTo>
                      <a:pt x="25" y="156"/>
                    </a:lnTo>
                    <a:lnTo>
                      <a:pt x="25" y="160"/>
                    </a:lnTo>
                    <a:lnTo>
                      <a:pt x="20" y="168"/>
                    </a:lnTo>
                    <a:lnTo>
                      <a:pt x="20" y="174"/>
                    </a:lnTo>
                    <a:lnTo>
                      <a:pt x="20" y="180"/>
                    </a:lnTo>
                    <a:lnTo>
                      <a:pt x="27" y="180"/>
                    </a:lnTo>
                    <a:lnTo>
                      <a:pt x="36" y="180"/>
                    </a:lnTo>
                    <a:lnTo>
                      <a:pt x="45" y="178"/>
                    </a:lnTo>
                    <a:lnTo>
                      <a:pt x="47" y="174"/>
                    </a:lnTo>
                    <a:lnTo>
                      <a:pt x="49" y="172"/>
                    </a:lnTo>
                    <a:lnTo>
                      <a:pt x="49" y="168"/>
                    </a:lnTo>
                    <a:lnTo>
                      <a:pt x="49" y="164"/>
                    </a:lnTo>
                    <a:lnTo>
                      <a:pt x="54" y="164"/>
                    </a:lnTo>
                    <a:lnTo>
                      <a:pt x="63" y="174"/>
                    </a:lnTo>
                    <a:lnTo>
                      <a:pt x="67" y="174"/>
                    </a:lnTo>
                    <a:lnTo>
                      <a:pt x="67" y="176"/>
                    </a:lnTo>
                    <a:lnTo>
                      <a:pt x="67" y="180"/>
                    </a:lnTo>
                    <a:lnTo>
                      <a:pt x="65" y="182"/>
                    </a:lnTo>
                    <a:lnTo>
                      <a:pt x="65" y="184"/>
                    </a:lnTo>
                    <a:lnTo>
                      <a:pt x="67" y="188"/>
                    </a:lnTo>
                    <a:lnTo>
                      <a:pt x="72" y="190"/>
                    </a:lnTo>
                    <a:lnTo>
                      <a:pt x="72" y="200"/>
                    </a:lnTo>
                    <a:lnTo>
                      <a:pt x="74" y="210"/>
                    </a:lnTo>
                    <a:lnTo>
                      <a:pt x="77" y="216"/>
                    </a:lnTo>
                    <a:lnTo>
                      <a:pt x="81" y="216"/>
                    </a:lnTo>
                    <a:lnTo>
                      <a:pt x="81" y="224"/>
                    </a:lnTo>
                    <a:lnTo>
                      <a:pt x="83" y="232"/>
                    </a:lnTo>
                    <a:lnTo>
                      <a:pt x="86" y="232"/>
                    </a:lnTo>
                    <a:lnTo>
                      <a:pt x="83" y="236"/>
                    </a:lnTo>
                    <a:lnTo>
                      <a:pt x="83" y="240"/>
                    </a:lnTo>
                    <a:lnTo>
                      <a:pt x="81" y="244"/>
                    </a:lnTo>
                    <a:lnTo>
                      <a:pt x="86" y="246"/>
                    </a:lnTo>
                    <a:lnTo>
                      <a:pt x="88" y="254"/>
                    </a:lnTo>
                    <a:lnTo>
                      <a:pt x="88" y="25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50" name="Group 1309"/>
            <p:cNvGrpSpPr>
              <a:grpSpLocks/>
            </p:cNvGrpSpPr>
            <p:nvPr/>
          </p:nvGrpSpPr>
          <p:grpSpPr bwMode="auto">
            <a:xfrm>
              <a:off x="4310" y="2361"/>
              <a:ext cx="18" cy="11"/>
              <a:chOff x="4310" y="2361"/>
              <a:chExt cx="18" cy="11"/>
            </a:xfrm>
            <a:grpFill/>
          </p:grpSpPr>
          <p:sp>
            <p:nvSpPr>
              <p:cNvPr id="2613" name="Freeform 1307"/>
              <p:cNvSpPr>
                <a:spLocks/>
              </p:cNvSpPr>
              <p:nvPr/>
            </p:nvSpPr>
            <p:spPr bwMode="auto">
              <a:xfrm>
                <a:off x="4310" y="2361"/>
                <a:ext cx="18" cy="11"/>
              </a:xfrm>
              <a:custGeom>
                <a:avLst/>
                <a:gdLst>
                  <a:gd name="T0" fmla="*/ 0 w 18"/>
                  <a:gd name="T1" fmla="*/ 8 h 11"/>
                  <a:gd name="T2" fmla="*/ 4 w 18"/>
                  <a:gd name="T3" fmla="*/ 11 h 11"/>
                  <a:gd name="T4" fmla="*/ 10 w 18"/>
                  <a:gd name="T5" fmla="*/ 11 h 11"/>
                  <a:gd name="T6" fmla="*/ 10 w 18"/>
                  <a:gd name="T7" fmla="*/ 9 h 11"/>
                  <a:gd name="T8" fmla="*/ 12 w 18"/>
                  <a:gd name="T9" fmla="*/ 8 h 11"/>
                  <a:gd name="T10" fmla="*/ 16 w 18"/>
                  <a:gd name="T11" fmla="*/ 9 h 11"/>
                  <a:gd name="T12" fmla="*/ 18 w 18"/>
                  <a:gd name="T13" fmla="*/ 8 h 11"/>
                  <a:gd name="T14" fmla="*/ 14 w 18"/>
                  <a:gd name="T15" fmla="*/ 0 h 11"/>
                  <a:gd name="T16" fmla="*/ 10 w 18"/>
                  <a:gd name="T17" fmla="*/ 0 h 11"/>
                  <a:gd name="T18" fmla="*/ 6 w 18"/>
                  <a:gd name="T19" fmla="*/ 2 h 11"/>
                  <a:gd name="T20" fmla="*/ 6 w 18"/>
                  <a:gd name="T21" fmla="*/ 4 h 11"/>
                  <a:gd name="T22" fmla="*/ 4 w 18"/>
                  <a:gd name="T23" fmla="*/ 8 h 11"/>
                  <a:gd name="T24" fmla="*/ 2 w 18"/>
                  <a:gd name="T25" fmla="*/ 8 h 11"/>
                  <a:gd name="T26" fmla="*/ 0 w 18"/>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1">
                    <a:moveTo>
                      <a:pt x="0" y="8"/>
                    </a:moveTo>
                    <a:lnTo>
                      <a:pt x="4" y="11"/>
                    </a:lnTo>
                    <a:lnTo>
                      <a:pt x="10" y="11"/>
                    </a:lnTo>
                    <a:lnTo>
                      <a:pt x="10" y="9"/>
                    </a:lnTo>
                    <a:lnTo>
                      <a:pt x="12" y="8"/>
                    </a:lnTo>
                    <a:lnTo>
                      <a:pt x="16" y="9"/>
                    </a:lnTo>
                    <a:lnTo>
                      <a:pt x="18" y="8"/>
                    </a:lnTo>
                    <a:lnTo>
                      <a:pt x="14" y="0"/>
                    </a:lnTo>
                    <a:lnTo>
                      <a:pt x="10" y="0"/>
                    </a:lnTo>
                    <a:lnTo>
                      <a:pt x="6" y="2"/>
                    </a:lnTo>
                    <a:lnTo>
                      <a:pt x="6" y="4"/>
                    </a:lnTo>
                    <a:lnTo>
                      <a:pt x="4" y="8"/>
                    </a:lnTo>
                    <a:lnTo>
                      <a:pt x="2" y="8"/>
                    </a:lnTo>
                    <a:lnTo>
                      <a:pt x="0"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4" name="Freeform 1308"/>
              <p:cNvSpPr>
                <a:spLocks/>
              </p:cNvSpPr>
              <p:nvPr/>
            </p:nvSpPr>
            <p:spPr bwMode="auto">
              <a:xfrm>
                <a:off x="4310" y="2361"/>
                <a:ext cx="18" cy="11"/>
              </a:xfrm>
              <a:custGeom>
                <a:avLst/>
                <a:gdLst>
                  <a:gd name="T0" fmla="*/ 0 w 18"/>
                  <a:gd name="T1" fmla="*/ 8 h 11"/>
                  <a:gd name="T2" fmla="*/ 4 w 18"/>
                  <a:gd name="T3" fmla="*/ 11 h 11"/>
                  <a:gd name="T4" fmla="*/ 10 w 18"/>
                  <a:gd name="T5" fmla="*/ 11 h 11"/>
                  <a:gd name="T6" fmla="*/ 10 w 18"/>
                  <a:gd name="T7" fmla="*/ 9 h 11"/>
                  <a:gd name="T8" fmla="*/ 12 w 18"/>
                  <a:gd name="T9" fmla="*/ 8 h 11"/>
                  <a:gd name="T10" fmla="*/ 16 w 18"/>
                  <a:gd name="T11" fmla="*/ 9 h 11"/>
                  <a:gd name="T12" fmla="*/ 18 w 18"/>
                  <a:gd name="T13" fmla="*/ 8 h 11"/>
                  <a:gd name="T14" fmla="*/ 14 w 18"/>
                  <a:gd name="T15" fmla="*/ 0 h 11"/>
                  <a:gd name="T16" fmla="*/ 10 w 18"/>
                  <a:gd name="T17" fmla="*/ 0 h 11"/>
                  <a:gd name="T18" fmla="*/ 6 w 18"/>
                  <a:gd name="T19" fmla="*/ 2 h 11"/>
                  <a:gd name="T20" fmla="*/ 6 w 18"/>
                  <a:gd name="T21" fmla="*/ 4 h 11"/>
                  <a:gd name="T22" fmla="*/ 4 w 18"/>
                  <a:gd name="T23" fmla="*/ 8 h 11"/>
                  <a:gd name="T24" fmla="*/ 2 w 18"/>
                  <a:gd name="T25" fmla="*/ 8 h 11"/>
                  <a:gd name="T26" fmla="*/ 0 w 18"/>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1">
                    <a:moveTo>
                      <a:pt x="0" y="8"/>
                    </a:moveTo>
                    <a:lnTo>
                      <a:pt x="4" y="11"/>
                    </a:lnTo>
                    <a:lnTo>
                      <a:pt x="10" y="11"/>
                    </a:lnTo>
                    <a:lnTo>
                      <a:pt x="10" y="9"/>
                    </a:lnTo>
                    <a:lnTo>
                      <a:pt x="12" y="8"/>
                    </a:lnTo>
                    <a:lnTo>
                      <a:pt x="16" y="9"/>
                    </a:lnTo>
                    <a:lnTo>
                      <a:pt x="18" y="8"/>
                    </a:lnTo>
                    <a:lnTo>
                      <a:pt x="14" y="0"/>
                    </a:lnTo>
                    <a:lnTo>
                      <a:pt x="10" y="0"/>
                    </a:lnTo>
                    <a:lnTo>
                      <a:pt x="6" y="2"/>
                    </a:lnTo>
                    <a:lnTo>
                      <a:pt x="6" y="4"/>
                    </a:lnTo>
                    <a:lnTo>
                      <a:pt x="4" y="8"/>
                    </a:lnTo>
                    <a:lnTo>
                      <a:pt x="2" y="8"/>
                    </a:lnTo>
                    <a:lnTo>
                      <a:pt x="0"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051" name="Freeform 1310"/>
            <p:cNvSpPr>
              <a:spLocks noEditPoints="1"/>
            </p:cNvSpPr>
            <p:nvPr/>
          </p:nvSpPr>
          <p:spPr bwMode="auto">
            <a:xfrm>
              <a:off x="4292" y="2610"/>
              <a:ext cx="554" cy="532"/>
            </a:xfrm>
            <a:custGeom>
              <a:avLst/>
              <a:gdLst>
                <a:gd name="T0" fmla="*/ 27 w 554"/>
                <a:gd name="T1" fmla="*/ 298 h 532"/>
                <a:gd name="T2" fmla="*/ 23 w 554"/>
                <a:gd name="T3" fmla="*/ 358 h 532"/>
                <a:gd name="T4" fmla="*/ 61 w 554"/>
                <a:gd name="T5" fmla="*/ 380 h 532"/>
                <a:gd name="T6" fmla="*/ 85 w 554"/>
                <a:gd name="T7" fmla="*/ 362 h 532"/>
                <a:gd name="T8" fmla="*/ 137 w 554"/>
                <a:gd name="T9" fmla="*/ 358 h 532"/>
                <a:gd name="T10" fmla="*/ 157 w 554"/>
                <a:gd name="T11" fmla="*/ 346 h 532"/>
                <a:gd name="T12" fmla="*/ 177 w 554"/>
                <a:gd name="T13" fmla="*/ 336 h 532"/>
                <a:gd name="T14" fmla="*/ 255 w 554"/>
                <a:gd name="T15" fmla="*/ 324 h 532"/>
                <a:gd name="T16" fmla="*/ 284 w 554"/>
                <a:gd name="T17" fmla="*/ 336 h 532"/>
                <a:gd name="T18" fmla="*/ 302 w 554"/>
                <a:gd name="T19" fmla="*/ 360 h 532"/>
                <a:gd name="T20" fmla="*/ 340 w 554"/>
                <a:gd name="T21" fmla="*/ 350 h 532"/>
                <a:gd name="T22" fmla="*/ 335 w 554"/>
                <a:gd name="T23" fmla="*/ 380 h 532"/>
                <a:gd name="T24" fmla="*/ 346 w 554"/>
                <a:gd name="T25" fmla="*/ 392 h 532"/>
                <a:gd name="T26" fmla="*/ 395 w 554"/>
                <a:gd name="T27" fmla="*/ 438 h 532"/>
                <a:gd name="T28" fmla="*/ 429 w 554"/>
                <a:gd name="T29" fmla="*/ 440 h 532"/>
                <a:gd name="T30" fmla="*/ 447 w 554"/>
                <a:gd name="T31" fmla="*/ 438 h 532"/>
                <a:gd name="T32" fmla="*/ 462 w 554"/>
                <a:gd name="T33" fmla="*/ 450 h 532"/>
                <a:gd name="T34" fmla="*/ 505 w 554"/>
                <a:gd name="T35" fmla="*/ 424 h 532"/>
                <a:gd name="T36" fmla="*/ 509 w 554"/>
                <a:gd name="T37" fmla="*/ 400 h 532"/>
                <a:gd name="T38" fmla="*/ 529 w 554"/>
                <a:gd name="T39" fmla="*/ 346 h 532"/>
                <a:gd name="T40" fmla="*/ 549 w 554"/>
                <a:gd name="T41" fmla="*/ 318 h 532"/>
                <a:gd name="T42" fmla="*/ 549 w 554"/>
                <a:gd name="T43" fmla="*/ 264 h 532"/>
                <a:gd name="T44" fmla="*/ 527 w 554"/>
                <a:gd name="T45" fmla="*/ 204 h 532"/>
                <a:gd name="T46" fmla="*/ 496 w 554"/>
                <a:gd name="T47" fmla="*/ 152 h 532"/>
                <a:gd name="T48" fmla="*/ 458 w 554"/>
                <a:gd name="T49" fmla="*/ 122 h 532"/>
                <a:gd name="T50" fmla="*/ 447 w 554"/>
                <a:gd name="T51" fmla="*/ 68 h 532"/>
                <a:gd name="T52" fmla="*/ 424 w 554"/>
                <a:gd name="T53" fmla="*/ 54 h 532"/>
                <a:gd name="T54" fmla="*/ 395 w 554"/>
                <a:gd name="T55" fmla="*/ 36 h 532"/>
                <a:gd name="T56" fmla="*/ 384 w 554"/>
                <a:gd name="T57" fmla="*/ 94 h 532"/>
                <a:gd name="T58" fmla="*/ 364 w 554"/>
                <a:gd name="T59" fmla="*/ 98 h 532"/>
                <a:gd name="T60" fmla="*/ 333 w 554"/>
                <a:gd name="T61" fmla="*/ 74 h 532"/>
                <a:gd name="T62" fmla="*/ 313 w 554"/>
                <a:gd name="T63" fmla="*/ 36 h 532"/>
                <a:gd name="T64" fmla="*/ 326 w 554"/>
                <a:gd name="T65" fmla="*/ 14 h 532"/>
                <a:gd name="T66" fmla="*/ 282 w 554"/>
                <a:gd name="T67" fmla="*/ 8 h 532"/>
                <a:gd name="T68" fmla="*/ 259 w 554"/>
                <a:gd name="T69" fmla="*/ 2 h 532"/>
                <a:gd name="T70" fmla="*/ 259 w 554"/>
                <a:gd name="T71" fmla="*/ 20 h 532"/>
                <a:gd name="T72" fmla="*/ 239 w 554"/>
                <a:gd name="T73" fmla="*/ 36 h 532"/>
                <a:gd name="T74" fmla="*/ 221 w 554"/>
                <a:gd name="T75" fmla="*/ 60 h 532"/>
                <a:gd name="T76" fmla="*/ 199 w 554"/>
                <a:gd name="T77" fmla="*/ 48 h 532"/>
                <a:gd name="T78" fmla="*/ 172 w 554"/>
                <a:gd name="T79" fmla="*/ 54 h 532"/>
                <a:gd name="T80" fmla="*/ 159 w 554"/>
                <a:gd name="T81" fmla="*/ 66 h 532"/>
                <a:gd name="T82" fmla="*/ 145 w 554"/>
                <a:gd name="T83" fmla="*/ 96 h 532"/>
                <a:gd name="T84" fmla="*/ 117 w 554"/>
                <a:gd name="T85" fmla="*/ 118 h 532"/>
                <a:gd name="T86" fmla="*/ 81 w 554"/>
                <a:gd name="T87" fmla="*/ 134 h 532"/>
                <a:gd name="T88" fmla="*/ 50 w 554"/>
                <a:gd name="T89" fmla="*/ 152 h 532"/>
                <a:gd name="T90" fmla="*/ 14 w 554"/>
                <a:gd name="T91" fmla="*/ 168 h 532"/>
                <a:gd name="T92" fmla="*/ 5 w 554"/>
                <a:gd name="T93" fmla="*/ 198 h 532"/>
                <a:gd name="T94" fmla="*/ 14 w 554"/>
                <a:gd name="T95" fmla="*/ 236 h 532"/>
                <a:gd name="T96" fmla="*/ 3 w 554"/>
                <a:gd name="T97" fmla="*/ 240 h 532"/>
                <a:gd name="T98" fmla="*/ 467 w 554"/>
                <a:gd name="T99" fmla="*/ 528 h 532"/>
                <a:gd name="T100" fmla="*/ 433 w 554"/>
                <a:gd name="T101" fmla="*/ 496 h 532"/>
                <a:gd name="T102" fmla="*/ 451 w 554"/>
                <a:gd name="T103" fmla="*/ 532 h 532"/>
                <a:gd name="T104" fmla="*/ 476 w 554"/>
                <a:gd name="T105" fmla="*/ 520 h 532"/>
                <a:gd name="T106" fmla="*/ 431 w 554"/>
                <a:gd name="T107" fmla="*/ 482 h 532"/>
                <a:gd name="T108" fmla="*/ 418 w 554"/>
                <a:gd name="T109" fmla="*/ 464 h 532"/>
                <a:gd name="T110" fmla="*/ 340 w 554"/>
                <a:gd name="T111" fmla="*/ 396 h 532"/>
                <a:gd name="T112" fmla="*/ 306 w 554"/>
                <a:gd name="T113" fmla="*/ 318 h 532"/>
                <a:gd name="T114" fmla="*/ 313 w 554"/>
                <a:gd name="T115" fmla="*/ 316 h 532"/>
                <a:gd name="T116" fmla="*/ 0 w 554"/>
                <a:gd name="T117" fmla="*/ 230 h 532"/>
                <a:gd name="T118" fmla="*/ 364 w 554"/>
                <a:gd name="T119" fmla="*/ 86 h 532"/>
                <a:gd name="T120" fmla="*/ 328 w 554"/>
                <a:gd name="T121" fmla="*/ 48 h 532"/>
                <a:gd name="T122" fmla="*/ 244 w 554"/>
                <a:gd name="T123" fmla="*/ 1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532">
                  <a:moveTo>
                    <a:pt x="23" y="272"/>
                  </a:moveTo>
                  <a:lnTo>
                    <a:pt x="23" y="272"/>
                  </a:lnTo>
                  <a:lnTo>
                    <a:pt x="23" y="274"/>
                  </a:lnTo>
                  <a:lnTo>
                    <a:pt x="23" y="276"/>
                  </a:lnTo>
                  <a:lnTo>
                    <a:pt x="21" y="276"/>
                  </a:lnTo>
                  <a:lnTo>
                    <a:pt x="21" y="278"/>
                  </a:lnTo>
                  <a:lnTo>
                    <a:pt x="25" y="284"/>
                  </a:lnTo>
                  <a:lnTo>
                    <a:pt x="27" y="290"/>
                  </a:lnTo>
                  <a:lnTo>
                    <a:pt x="27" y="298"/>
                  </a:lnTo>
                  <a:lnTo>
                    <a:pt x="27" y="306"/>
                  </a:lnTo>
                  <a:lnTo>
                    <a:pt x="32" y="308"/>
                  </a:lnTo>
                  <a:lnTo>
                    <a:pt x="34" y="318"/>
                  </a:lnTo>
                  <a:lnTo>
                    <a:pt x="34" y="326"/>
                  </a:lnTo>
                  <a:lnTo>
                    <a:pt x="36" y="326"/>
                  </a:lnTo>
                  <a:lnTo>
                    <a:pt x="36" y="340"/>
                  </a:lnTo>
                  <a:lnTo>
                    <a:pt x="34" y="358"/>
                  </a:lnTo>
                  <a:lnTo>
                    <a:pt x="27" y="358"/>
                  </a:lnTo>
                  <a:lnTo>
                    <a:pt x="23" y="358"/>
                  </a:lnTo>
                  <a:lnTo>
                    <a:pt x="27" y="366"/>
                  </a:lnTo>
                  <a:lnTo>
                    <a:pt x="34" y="368"/>
                  </a:lnTo>
                  <a:lnTo>
                    <a:pt x="38" y="370"/>
                  </a:lnTo>
                  <a:lnTo>
                    <a:pt x="41" y="372"/>
                  </a:lnTo>
                  <a:lnTo>
                    <a:pt x="41" y="376"/>
                  </a:lnTo>
                  <a:lnTo>
                    <a:pt x="45" y="376"/>
                  </a:lnTo>
                  <a:lnTo>
                    <a:pt x="47" y="376"/>
                  </a:lnTo>
                  <a:lnTo>
                    <a:pt x="54" y="376"/>
                  </a:lnTo>
                  <a:lnTo>
                    <a:pt x="61" y="380"/>
                  </a:lnTo>
                  <a:lnTo>
                    <a:pt x="67" y="378"/>
                  </a:lnTo>
                  <a:lnTo>
                    <a:pt x="72" y="376"/>
                  </a:lnTo>
                  <a:lnTo>
                    <a:pt x="76" y="366"/>
                  </a:lnTo>
                  <a:lnTo>
                    <a:pt x="81" y="370"/>
                  </a:lnTo>
                  <a:lnTo>
                    <a:pt x="83" y="372"/>
                  </a:lnTo>
                  <a:lnTo>
                    <a:pt x="85" y="372"/>
                  </a:lnTo>
                  <a:lnTo>
                    <a:pt x="88" y="370"/>
                  </a:lnTo>
                  <a:lnTo>
                    <a:pt x="88" y="368"/>
                  </a:lnTo>
                  <a:lnTo>
                    <a:pt x="85" y="362"/>
                  </a:lnTo>
                  <a:lnTo>
                    <a:pt x="90" y="364"/>
                  </a:lnTo>
                  <a:lnTo>
                    <a:pt x="94" y="364"/>
                  </a:lnTo>
                  <a:lnTo>
                    <a:pt x="107" y="362"/>
                  </a:lnTo>
                  <a:lnTo>
                    <a:pt x="121" y="358"/>
                  </a:lnTo>
                  <a:lnTo>
                    <a:pt x="123" y="360"/>
                  </a:lnTo>
                  <a:lnTo>
                    <a:pt x="123" y="362"/>
                  </a:lnTo>
                  <a:lnTo>
                    <a:pt x="130" y="360"/>
                  </a:lnTo>
                  <a:lnTo>
                    <a:pt x="132" y="358"/>
                  </a:lnTo>
                  <a:lnTo>
                    <a:pt x="137" y="358"/>
                  </a:lnTo>
                  <a:lnTo>
                    <a:pt x="139" y="360"/>
                  </a:lnTo>
                  <a:lnTo>
                    <a:pt x="141" y="360"/>
                  </a:lnTo>
                  <a:lnTo>
                    <a:pt x="143" y="360"/>
                  </a:lnTo>
                  <a:lnTo>
                    <a:pt x="145" y="358"/>
                  </a:lnTo>
                  <a:lnTo>
                    <a:pt x="148" y="354"/>
                  </a:lnTo>
                  <a:lnTo>
                    <a:pt x="150" y="350"/>
                  </a:lnTo>
                  <a:lnTo>
                    <a:pt x="152" y="346"/>
                  </a:lnTo>
                  <a:lnTo>
                    <a:pt x="154" y="346"/>
                  </a:lnTo>
                  <a:lnTo>
                    <a:pt x="157" y="346"/>
                  </a:lnTo>
                  <a:lnTo>
                    <a:pt x="159" y="348"/>
                  </a:lnTo>
                  <a:lnTo>
                    <a:pt x="163" y="346"/>
                  </a:lnTo>
                  <a:lnTo>
                    <a:pt x="163" y="344"/>
                  </a:lnTo>
                  <a:lnTo>
                    <a:pt x="163" y="342"/>
                  </a:lnTo>
                  <a:lnTo>
                    <a:pt x="166" y="342"/>
                  </a:lnTo>
                  <a:lnTo>
                    <a:pt x="172" y="342"/>
                  </a:lnTo>
                  <a:lnTo>
                    <a:pt x="172" y="338"/>
                  </a:lnTo>
                  <a:lnTo>
                    <a:pt x="174" y="336"/>
                  </a:lnTo>
                  <a:lnTo>
                    <a:pt x="177" y="336"/>
                  </a:lnTo>
                  <a:lnTo>
                    <a:pt x="177" y="334"/>
                  </a:lnTo>
                  <a:lnTo>
                    <a:pt x="181" y="334"/>
                  </a:lnTo>
                  <a:lnTo>
                    <a:pt x="188" y="336"/>
                  </a:lnTo>
                  <a:lnTo>
                    <a:pt x="201" y="332"/>
                  </a:lnTo>
                  <a:lnTo>
                    <a:pt x="219" y="328"/>
                  </a:lnTo>
                  <a:lnTo>
                    <a:pt x="237" y="322"/>
                  </a:lnTo>
                  <a:lnTo>
                    <a:pt x="246" y="322"/>
                  </a:lnTo>
                  <a:lnTo>
                    <a:pt x="252" y="322"/>
                  </a:lnTo>
                  <a:lnTo>
                    <a:pt x="255" y="324"/>
                  </a:lnTo>
                  <a:lnTo>
                    <a:pt x="257" y="326"/>
                  </a:lnTo>
                  <a:lnTo>
                    <a:pt x="259" y="330"/>
                  </a:lnTo>
                  <a:lnTo>
                    <a:pt x="261" y="332"/>
                  </a:lnTo>
                  <a:lnTo>
                    <a:pt x="266" y="332"/>
                  </a:lnTo>
                  <a:lnTo>
                    <a:pt x="270" y="330"/>
                  </a:lnTo>
                  <a:lnTo>
                    <a:pt x="277" y="330"/>
                  </a:lnTo>
                  <a:lnTo>
                    <a:pt x="284" y="332"/>
                  </a:lnTo>
                  <a:lnTo>
                    <a:pt x="284" y="334"/>
                  </a:lnTo>
                  <a:lnTo>
                    <a:pt x="284" y="336"/>
                  </a:lnTo>
                  <a:lnTo>
                    <a:pt x="284" y="340"/>
                  </a:lnTo>
                  <a:lnTo>
                    <a:pt x="290" y="340"/>
                  </a:lnTo>
                  <a:lnTo>
                    <a:pt x="288" y="344"/>
                  </a:lnTo>
                  <a:lnTo>
                    <a:pt x="288" y="346"/>
                  </a:lnTo>
                  <a:lnTo>
                    <a:pt x="286" y="344"/>
                  </a:lnTo>
                  <a:lnTo>
                    <a:pt x="288" y="346"/>
                  </a:lnTo>
                  <a:lnTo>
                    <a:pt x="288" y="348"/>
                  </a:lnTo>
                  <a:lnTo>
                    <a:pt x="299" y="350"/>
                  </a:lnTo>
                  <a:lnTo>
                    <a:pt x="302" y="360"/>
                  </a:lnTo>
                  <a:lnTo>
                    <a:pt x="304" y="370"/>
                  </a:lnTo>
                  <a:lnTo>
                    <a:pt x="311" y="372"/>
                  </a:lnTo>
                  <a:lnTo>
                    <a:pt x="324" y="356"/>
                  </a:lnTo>
                  <a:lnTo>
                    <a:pt x="326" y="356"/>
                  </a:lnTo>
                  <a:lnTo>
                    <a:pt x="331" y="356"/>
                  </a:lnTo>
                  <a:lnTo>
                    <a:pt x="333" y="352"/>
                  </a:lnTo>
                  <a:lnTo>
                    <a:pt x="337" y="346"/>
                  </a:lnTo>
                  <a:lnTo>
                    <a:pt x="340" y="348"/>
                  </a:lnTo>
                  <a:lnTo>
                    <a:pt x="340" y="350"/>
                  </a:lnTo>
                  <a:lnTo>
                    <a:pt x="337" y="356"/>
                  </a:lnTo>
                  <a:lnTo>
                    <a:pt x="333" y="368"/>
                  </a:lnTo>
                  <a:lnTo>
                    <a:pt x="333" y="374"/>
                  </a:lnTo>
                  <a:lnTo>
                    <a:pt x="335" y="378"/>
                  </a:lnTo>
                  <a:lnTo>
                    <a:pt x="331" y="378"/>
                  </a:lnTo>
                  <a:lnTo>
                    <a:pt x="326" y="380"/>
                  </a:lnTo>
                  <a:lnTo>
                    <a:pt x="326" y="384"/>
                  </a:lnTo>
                  <a:lnTo>
                    <a:pt x="331" y="382"/>
                  </a:lnTo>
                  <a:lnTo>
                    <a:pt x="335" y="380"/>
                  </a:lnTo>
                  <a:lnTo>
                    <a:pt x="337" y="378"/>
                  </a:lnTo>
                  <a:lnTo>
                    <a:pt x="337" y="368"/>
                  </a:lnTo>
                  <a:lnTo>
                    <a:pt x="344" y="368"/>
                  </a:lnTo>
                  <a:lnTo>
                    <a:pt x="344" y="370"/>
                  </a:lnTo>
                  <a:lnTo>
                    <a:pt x="342" y="372"/>
                  </a:lnTo>
                  <a:lnTo>
                    <a:pt x="346" y="374"/>
                  </a:lnTo>
                  <a:lnTo>
                    <a:pt x="348" y="378"/>
                  </a:lnTo>
                  <a:lnTo>
                    <a:pt x="348" y="388"/>
                  </a:lnTo>
                  <a:lnTo>
                    <a:pt x="346" y="392"/>
                  </a:lnTo>
                  <a:lnTo>
                    <a:pt x="360" y="390"/>
                  </a:lnTo>
                  <a:lnTo>
                    <a:pt x="364" y="406"/>
                  </a:lnTo>
                  <a:lnTo>
                    <a:pt x="366" y="424"/>
                  </a:lnTo>
                  <a:lnTo>
                    <a:pt x="375" y="428"/>
                  </a:lnTo>
                  <a:lnTo>
                    <a:pt x="378" y="432"/>
                  </a:lnTo>
                  <a:lnTo>
                    <a:pt x="380" y="436"/>
                  </a:lnTo>
                  <a:lnTo>
                    <a:pt x="391" y="440"/>
                  </a:lnTo>
                  <a:lnTo>
                    <a:pt x="393" y="438"/>
                  </a:lnTo>
                  <a:lnTo>
                    <a:pt x="395" y="438"/>
                  </a:lnTo>
                  <a:lnTo>
                    <a:pt x="400" y="440"/>
                  </a:lnTo>
                  <a:lnTo>
                    <a:pt x="402" y="442"/>
                  </a:lnTo>
                  <a:lnTo>
                    <a:pt x="404" y="446"/>
                  </a:lnTo>
                  <a:lnTo>
                    <a:pt x="411" y="450"/>
                  </a:lnTo>
                  <a:lnTo>
                    <a:pt x="415" y="450"/>
                  </a:lnTo>
                  <a:lnTo>
                    <a:pt x="420" y="450"/>
                  </a:lnTo>
                  <a:lnTo>
                    <a:pt x="422" y="448"/>
                  </a:lnTo>
                  <a:lnTo>
                    <a:pt x="424" y="442"/>
                  </a:lnTo>
                  <a:lnTo>
                    <a:pt x="429" y="440"/>
                  </a:lnTo>
                  <a:lnTo>
                    <a:pt x="433" y="440"/>
                  </a:lnTo>
                  <a:lnTo>
                    <a:pt x="431" y="438"/>
                  </a:lnTo>
                  <a:lnTo>
                    <a:pt x="431" y="436"/>
                  </a:lnTo>
                  <a:lnTo>
                    <a:pt x="440" y="430"/>
                  </a:lnTo>
                  <a:lnTo>
                    <a:pt x="440" y="432"/>
                  </a:lnTo>
                  <a:lnTo>
                    <a:pt x="442" y="436"/>
                  </a:lnTo>
                  <a:lnTo>
                    <a:pt x="438" y="438"/>
                  </a:lnTo>
                  <a:lnTo>
                    <a:pt x="435" y="440"/>
                  </a:lnTo>
                  <a:lnTo>
                    <a:pt x="447" y="438"/>
                  </a:lnTo>
                  <a:lnTo>
                    <a:pt x="447" y="440"/>
                  </a:lnTo>
                  <a:lnTo>
                    <a:pt x="442" y="444"/>
                  </a:lnTo>
                  <a:lnTo>
                    <a:pt x="447" y="448"/>
                  </a:lnTo>
                  <a:lnTo>
                    <a:pt x="453" y="450"/>
                  </a:lnTo>
                  <a:lnTo>
                    <a:pt x="456" y="454"/>
                  </a:lnTo>
                  <a:lnTo>
                    <a:pt x="456" y="456"/>
                  </a:lnTo>
                  <a:lnTo>
                    <a:pt x="458" y="454"/>
                  </a:lnTo>
                  <a:lnTo>
                    <a:pt x="458" y="450"/>
                  </a:lnTo>
                  <a:lnTo>
                    <a:pt x="462" y="450"/>
                  </a:lnTo>
                  <a:lnTo>
                    <a:pt x="464" y="450"/>
                  </a:lnTo>
                  <a:lnTo>
                    <a:pt x="469" y="446"/>
                  </a:lnTo>
                  <a:lnTo>
                    <a:pt x="471" y="442"/>
                  </a:lnTo>
                  <a:lnTo>
                    <a:pt x="476" y="432"/>
                  </a:lnTo>
                  <a:lnTo>
                    <a:pt x="489" y="432"/>
                  </a:lnTo>
                  <a:lnTo>
                    <a:pt x="500" y="432"/>
                  </a:lnTo>
                  <a:lnTo>
                    <a:pt x="502" y="430"/>
                  </a:lnTo>
                  <a:lnTo>
                    <a:pt x="505" y="428"/>
                  </a:lnTo>
                  <a:lnTo>
                    <a:pt x="505" y="424"/>
                  </a:lnTo>
                  <a:lnTo>
                    <a:pt x="507" y="422"/>
                  </a:lnTo>
                  <a:lnTo>
                    <a:pt x="507" y="420"/>
                  </a:lnTo>
                  <a:lnTo>
                    <a:pt x="507" y="418"/>
                  </a:lnTo>
                  <a:lnTo>
                    <a:pt x="505" y="418"/>
                  </a:lnTo>
                  <a:lnTo>
                    <a:pt x="502" y="416"/>
                  </a:lnTo>
                  <a:lnTo>
                    <a:pt x="500" y="412"/>
                  </a:lnTo>
                  <a:lnTo>
                    <a:pt x="507" y="408"/>
                  </a:lnTo>
                  <a:lnTo>
                    <a:pt x="509" y="404"/>
                  </a:lnTo>
                  <a:lnTo>
                    <a:pt x="509" y="400"/>
                  </a:lnTo>
                  <a:lnTo>
                    <a:pt x="509" y="392"/>
                  </a:lnTo>
                  <a:lnTo>
                    <a:pt x="516" y="382"/>
                  </a:lnTo>
                  <a:lnTo>
                    <a:pt x="520" y="372"/>
                  </a:lnTo>
                  <a:lnTo>
                    <a:pt x="520" y="362"/>
                  </a:lnTo>
                  <a:lnTo>
                    <a:pt x="520" y="358"/>
                  </a:lnTo>
                  <a:lnTo>
                    <a:pt x="520" y="354"/>
                  </a:lnTo>
                  <a:lnTo>
                    <a:pt x="527" y="354"/>
                  </a:lnTo>
                  <a:lnTo>
                    <a:pt x="527" y="348"/>
                  </a:lnTo>
                  <a:lnTo>
                    <a:pt x="529" y="346"/>
                  </a:lnTo>
                  <a:lnTo>
                    <a:pt x="534" y="344"/>
                  </a:lnTo>
                  <a:lnTo>
                    <a:pt x="542" y="342"/>
                  </a:lnTo>
                  <a:lnTo>
                    <a:pt x="542" y="338"/>
                  </a:lnTo>
                  <a:lnTo>
                    <a:pt x="540" y="338"/>
                  </a:lnTo>
                  <a:lnTo>
                    <a:pt x="540" y="336"/>
                  </a:lnTo>
                  <a:lnTo>
                    <a:pt x="542" y="332"/>
                  </a:lnTo>
                  <a:lnTo>
                    <a:pt x="547" y="332"/>
                  </a:lnTo>
                  <a:lnTo>
                    <a:pt x="549" y="326"/>
                  </a:lnTo>
                  <a:lnTo>
                    <a:pt x="549" y="318"/>
                  </a:lnTo>
                  <a:lnTo>
                    <a:pt x="549" y="314"/>
                  </a:lnTo>
                  <a:lnTo>
                    <a:pt x="549" y="310"/>
                  </a:lnTo>
                  <a:lnTo>
                    <a:pt x="549" y="300"/>
                  </a:lnTo>
                  <a:lnTo>
                    <a:pt x="549" y="290"/>
                  </a:lnTo>
                  <a:lnTo>
                    <a:pt x="551" y="290"/>
                  </a:lnTo>
                  <a:lnTo>
                    <a:pt x="554" y="282"/>
                  </a:lnTo>
                  <a:lnTo>
                    <a:pt x="554" y="274"/>
                  </a:lnTo>
                  <a:lnTo>
                    <a:pt x="551" y="270"/>
                  </a:lnTo>
                  <a:lnTo>
                    <a:pt x="549" y="264"/>
                  </a:lnTo>
                  <a:lnTo>
                    <a:pt x="547" y="256"/>
                  </a:lnTo>
                  <a:lnTo>
                    <a:pt x="547" y="250"/>
                  </a:lnTo>
                  <a:lnTo>
                    <a:pt x="547" y="242"/>
                  </a:lnTo>
                  <a:lnTo>
                    <a:pt x="547" y="232"/>
                  </a:lnTo>
                  <a:lnTo>
                    <a:pt x="547" y="224"/>
                  </a:lnTo>
                  <a:lnTo>
                    <a:pt x="534" y="216"/>
                  </a:lnTo>
                  <a:lnTo>
                    <a:pt x="534" y="212"/>
                  </a:lnTo>
                  <a:lnTo>
                    <a:pt x="534" y="208"/>
                  </a:lnTo>
                  <a:lnTo>
                    <a:pt x="527" y="204"/>
                  </a:lnTo>
                  <a:lnTo>
                    <a:pt x="520" y="200"/>
                  </a:lnTo>
                  <a:lnTo>
                    <a:pt x="518" y="196"/>
                  </a:lnTo>
                  <a:lnTo>
                    <a:pt x="518" y="192"/>
                  </a:lnTo>
                  <a:lnTo>
                    <a:pt x="518" y="182"/>
                  </a:lnTo>
                  <a:lnTo>
                    <a:pt x="509" y="178"/>
                  </a:lnTo>
                  <a:lnTo>
                    <a:pt x="500" y="174"/>
                  </a:lnTo>
                  <a:lnTo>
                    <a:pt x="502" y="160"/>
                  </a:lnTo>
                  <a:lnTo>
                    <a:pt x="500" y="154"/>
                  </a:lnTo>
                  <a:lnTo>
                    <a:pt x="496" y="152"/>
                  </a:lnTo>
                  <a:lnTo>
                    <a:pt x="491" y="152"/>
                  </a:lnTo>
                  <a:lnTo>
                    <a:pt x="494" y="148"/>
                  </a:lnTo>
                  <a:lnTo>
                    <a:pt x="496" y="146"/>
                  </a:lnTo>
                  <a:lnTo>
                    <a:pt x="494" y="144"/>
                  </a:lnTo>
                  <a:lnTo>
                    <a:pt x="494" y="142"/>
                  </a:lnTo>
                  <a:lnTo>
                    <a:pt x="494" y="140"/>
                  </a:lnTo>
                  <a:lnTo>
                    <a:pt x="473" y="130"/>
                  </a:lnTo>
                  <a:lnTo>
                    <a:pt x="464" y="126"/>
                  </a:lnTo>
                  <a:lnTo>
                    <a:pt x="458" y="122"/>
                  </a:lnTo>
                  <a:lnTo>
                    <a:pt x="456" y="116"/>
                  </a:lnTo>
                  <a:lnTo>
                    <a:pt x="456" y="110"/>
                  </a:lnTo>
                  <a:lnTo>
                    <a:pt x="458" y="102"/>
                  </a:lnTo>
                  <a:lnTo>
                    <a:pt x="456" y="96"/>
                  </a:lnTo>
                  <a:lnTo>
                    <a:pt x="453" y="92"/>
                  </a:lnTo>
                  <a:lnTo>
                    <a:pt x="451" y="88"/>
                  </a:lnTo>
                  <a:lnTo>
                    <a:pt x="444" y="80"/>
                  </a:lnTo>
                  <a:lnTo>
                    <a:pt x="444" y="74"/>
                  </a:lnTo>
                  <a:lnTo>
                    <a:pt x="447" y="68"/>
                  </a:lnTo>
                  <a:lnTo>
                    <a:pt x="447" y="62"/>
                  </a:lnTo>
                  <a:lnTo>
                    <a:pt x="444" y="56"/>
                  </a:lnTo>
                  <a:lnTo>
                    <a:pt x="440" y="56"/>
                  </a:lnTo>
                  <a:lnTo>
                    <a:pt x="438" y="54"/>
                  </a:lnTo>
                  <a:lnTo>
                    <a:pt x="435" y="54"/>
                  </a:lnTo>
                  <a:lnTo>
                    <a:pt x="435" y="48"/>
                  </a:lnTo>
                  <a:lnTo>
                    <a:pt x="429" y="50"/>
                  </a:lnTo>
                  <a:lnTo>
                    <a:pt x="429" y="54"/>
                  </a:lnTo>
                  <a:lnTo>
                    <a:pt x="424" y="54"/>
                  </a:lnTo>
                  <a:lnTo>
                    <a:pt x="424" y="52"/>
                  </a:lnTo>
                  <a:lnTo>
                    <a:pt x="422" y="52"/>
                  </a:lnTo>
                  <a:lnTo>
                    <a:pt x="420" y="34"/>
                  </a:lnTo>
                  <a:lnTo>
                    <a:pt x="418" y="22"/>
                  </a:lnTo>
                  <a:lnTo>
                    <a:pt x="411" y="10"/>
                  </a:lnTo>
                  <a:lnTo>
                    <a:pt x="404" y="0"/>
                  </a:lnTo>
                  <a:lnTo>
                    <a:pt x="397" y="0"/>
                  </a:lnTo>
                  <a:lnTo>
                    <a:pt x="395" y="18"/>
                  </a:lnTo>
                  <a:lnTo>
                    <a:pt x="395" y="36"/>
                  </a:lnTo>
                  <a:lnTo>
                    <a:pt x="391" y="38"/>
                  </a:lnTo>
                  <a:lnTo>
                    <a:pt x="391" y="48"/>
                  </a:lnTo>
                  <a:lnTo>
                    <a:pt x="393" y="58"/>
                  </a:lnTo>
                  <a:lnTo>
                    <a:pt x="393" y="68"/>
                  </a:lnTo>
                  <a:lnTo>
                    <a:pt x="391" y="78"/>
                  </a:lnTo>
                  <a:lnTo>
                    <a:pt x="389" y="80"/>
                  </a:lnTo>
                  <a:lnTo>
                    <a:pt x="386" y="84"/>
                  </a:lnTo>
                  <a:lnTo>
                    <a:pt x="389" y="90"/>
                  </a:lnTo>
                  <a:lnTo>
                    <a:pt x="384" y="94"/>
                  </a:lnTo>
                  <a:lnTo>
                    <a:pt x="384" y="98"/>
                  </a:lnTo>
                  <a:lnTo>
                    <a:pt x="384" y="102"/>
                  </a:lnTo>
                  <a:lnTo>
                    <a:pt x="382" y="102"/>
                  </a:lnTo>
                  <a:lnTo>
                    <a:pt x="380" y="102"/>
                  </a:lnTo>
                  <a:lnTo>
                    <a:pt x="380" y="104"/>
                  </a:lnTo>
                  <a:lnTo>
                    <a:pt x="373" y="104"/>
                  </a:lnTo>
                  <a:lnTo>
                    <a:pt x="368" y="104"/>
                  </a:lnTo>
                  <a:lnTo>
                    <a:pt x="366" y="102"/>
                  </a:lnTo>
                  <a:lnTo>
                    <a:pt x="364" y="98"/>
                  </a:lnTo>
                  <a:lnTo>
                    <a:pt x="362" y="92"/>
                  </a:lnTo>
                  <a:lnTo>
                    <a:pt x="360" y="92"/>
                  </a:lnTo>
                  <a:lnTo>
                    <a:pt x="355" y="92"/>
                  </a:lnTo>
                  <a:lnTo>
                    <a:pt x="351" y="88"/>
                  </a:lnTo>
                  <a:lnTo>
                    <a:pt x="348" y="84"/>
                  </a:lnTo>
                  <a:lnTo>
                    <a:pt x="344" y="80"/>
                  </a:lnTo>
                  <a:lnTo>
                    <a:pt x="340" y="76"/>
                  </a:lnTo>
                  <a:lnTo>
                    <a:pt x="337" y="74"/>
                  </a:lnTo>
                  <a:lnTo>
                    <a:pt x="333" y="74"/>
                  </a:lnTo>
                  <a:lnTo>
                    <a:pt x="328" y="74"/>
                  </a:lnTo>
                  <a:lnTo>
                    <a:pt x="324" y="72"/>
                  </a:lnTo>
                  <a:lnTo>
                    <a:pt x="324" y="68"/>
                  </a:lnTo>
                  <a:lnTo>
                    <a:pt x="311" y="62"/>
                  </a:lnTo>
                  <a:lnTo>
                    <a:pt x="311" y="50"/>
                  </a:lnTo>
                  <a:lnTo>
                    <a:pt x="315" y="48"/>
                  </a:lnTo>
                  <a:lnTo>
                    <a:pt x="315" y="40"/>
                  </a:lnTo>
                  <a:lnTo>
                    <a:pt x="315" y="38"/>
                  </a:lnTo>
                  <a:lnTo>
                    <a:pt x="313" y="36"/>
                  </a:lnTo>
                  <a:lnTo>
                    <a:pt x="317" y="36"/>
                  </a:lnTo>
                  <a:lnTo>
                    <a:pt x="324" y="36"/>
                  </a:lnTo>
                  <a:lnTo>
                    <a:pt x="324" y="30"/>
                  </a:lnTo>
                  <a:lnTo>
                    <a:pt x="322" y="30"/>
                  </a:lnTo>
                  <a:lnTo>
                    <a:pt x="322" y="28"/>
                  </a:lnTo>
                  <a:lnTo>
                    <a:pt x="322" y="26"/>
                  </a:lnTo>
                  <a:lnTo>
                    <a:pt x="324" y="24"/>
                  </a:lnTo>
                  <a:lnTo>
                    <a:pt x="328" y="22"/>
                  </a:lnTo>
                  <a:lnTo>
                    <a:pt x="326" y="14"/>
                  </a:lnTo>
                  <a:lnTo>
                    <a:pt x="315" y="18"/>
                  </a:lnTo>
                  <a:lnTo>
                    <a:pt x="313" y="14"/>
                  </a:lnTo>
                  <a:lnTo>
                    <a:pt x="302" y="14"/>
                  </a:lnTo>
                  <a:lnTo>
                    <a:pt x="288" y="12"/>
                  </a:lnTo>
                  <a:lnTo>
                    <a:pt x="290" y="12"/>
                  </a:lnTo>
                  <a:lnTo>
                    <a:pt x="288" y="12"/>
                  </a:lnTo>
                  <a:lnTo>
                    <a:pt x="286" y="12"/>
                  </a:lnTo>
                  <a:lnTo>
                    <a:pt x="284" y="10"/>
                  </a:lnTo>
                  <a:lnTo>
                    <a:pt x="282" y="8"/>
                  </a:lnTo>
                  <a:lnTo>
                    <a:pt x="277" y="8"/>
                  </a:lnTo>
                  <a:lnTo>
                    <a:pt x="275" y="10"/>
                  </a:lnTo>
                  <a:lnTo>
                    <a:pt x="277" y="10"/>
                  </a:lnTo>
                  <a:lnTo>
                    <a:pt x="273" y="10"/>
                  </a:lnTo>
                  <a:lnTo>
                    <a:pt x="270" y="10"/>
                  </a:lnTo>
                  <a:lnTo>
                    <a:pt x="273" y="8"/>
                  </a:lnTo>
                  <a:lnTo>
                    <a:pt x="268" y="6"/>
                  </a:lnTo>
                  <a:lnTo>
                    <a:pt x="264" y="4"/>
                  </a:lnTo>
                  <a:lnTo>
                    <a:pt x="259" y="2"/>
                  </a:lnTo>
                  <a:lnTo>
                    <a:pt x="257" y="4"/>
                  </a:lnTo>
                  <a:lnTo>
                    <a:pt x="261" y="8"/>
                  </a:lnTo>
                  <a:lnTo>
                    <a:pt x="275" y="14"/>
                  </a:lnTo>
                  <a:lnTo>
                    <a:pt x="273" y="18"/>
                  </a:lnTo>
                  <a:lnTo>
                    <a:pt x="273" y="20"/>
                  </a:lnTo>
                  <a:lnTo>
                    <a:pt x="270" y="18"/>
                  </a:lnTo>
                  <a:lnTo>
                    <a:pt x="270" y="22"/>
                  </a:lnTo>
                  <a:lnTo>
                    <a:pt x="266" y="22"/>
                  </a:lnTo>
                  <a:lnTo>
                    <a:pt x="259" y="20"/>
                  </a:lnTo>
                  <a:lnTo>
                    <a:pt x="255" y="18"/>
                  </a:lnTo>
                  <a:lnTo>
                    <a:pt x="248" y="16"/>
                  </a:lnTo>
                  <a:lnTo>
                    <a:pt x="248" y="20"/>
                  </a:lnTo>
                  <a:lnTo>
                    <a:pt x="246" y="22"/>
                  </a:lnTo>
                  <a:lnTo>
                    <a:pt x="244" y="20"/>
                  </a:lnTo>
                  <a:lnTo>
                    <a:pt x="239" y="18"/>
                  </a:lnTo>
                  <a:lnTo>
                    <a:pt x="237" y="28"/>
                  </a:lnTo>
                  <a:lnTo>
                    <a:pt x="237" y="32"/>
                  </a:lnTo>
                  <a:lnTo>
                    <a:pt x="239" y="36"/>
                  </a:lnTo>
                  <a:lnTo>
                    <a:pt x="235" y="36"/>
                  </a:lnTo>
                  <a:lnTo>
                    <a:pt x="230" y="36"/>
                  </a:lnTo>
                  <a:lnTo>
                    <a:pt x="230" y="46"/>
                  </a:lnTo>
                  <a:lnTo>
                    <a:pt x="226" y="48"/>
                  </a:lnTo>
                  <a:lnTo>
                    <a:pt x="223" y="50"/>
                  </a:lnTo>
                  <a:lnTo>
                    <a:pt x="226" y="54"/>
                  </a:lnTo>
                  <a:lnTo>
                    <a:pt x="228" y="58"/>
                  </a:lnTo>
                  <a:lnTo>
                    <a:pt x="228" y="60"/>
                  </a:lnTo>
                  <a:lnTo>
                    <a:pt x="221" y="60"/>
                  </a:lnTo>
                  <a:lnTo>
                    <a:pt x="219" y="60"/>
                  </a:lnTo>
                  <a:lnTo>
                    <a:pt x="217" y="58"/>
                  </a:lnTo>
                  <a:lnTo>
                    <a:pt x="215" y="56"/>
                  </a:lnTo>
                  <a:lnTo>
                    <a:pt x="210" y="56"/>
                  </a:lnTo>
                  <a:lnTo>
                    <a:pt x="210" y="64"/>
                  </a:lnTo>
                  <a:lnTo>
                    <a:pt x="203" y="66"/>
                  </a:lnTo>
                  <a:lnTo>
                    <a:pt x="206" y="56"/>
                  </a:lnTo>
                  <a:lnTo>
                    <a:pt x="203" y="52"/>
                  </a:lnTo>
                  <a:lnTo>
                    <a:pt x="199" y="48"/>
                  </a:lnTo>
                  <a:lnTo>
                    <a:pt x="197" y="42"/>
                  </a:lnTo>
                  <a:lnTo>
                    <a:pt x="183" y="44"/>
                  </a:lnTo>
                  <a:lnTo>
                    <a:pt x="181" y="46"/>
                  </a:lnTo>
                  <a:lnTo>
                    <a:pt x="179" y="54"/>
                  </a:lnTo>
                  <a:lnTo>
                    <a:pt x="179" y="52"/>
                  </a:lnTo>
                  <a:lnTo>
                    <a:pt x="177" y="50"/>
                  </a:lnTo>
                  <a:lnTo>
                    <a:pt x="174" y="50"/>
                  </a:lnTo>
                  <a:lnTo>
                    <a:pt x="177" y="54"/>
                  </a:lnTo>
                  <a:lnTo>
                    <a:pt x="172" y="54"/>
                  </a:lnTo>
                  <a:lnTo>
                    <a:pt x="174" y="60"/>
                  </a:lnTo>
                  <a:lnTo>
                    <a:pt x="170" y="60"/>
                  </a:lnTo>
                  <a:lnTo>
                    <a:pt x="168" y="60"/>
                  </a:lnTo>
                  <a:lnTo>
                    <a:pt x="170" y="64"/>
                  </a:lnTo>
                  <a:lnTo>
                    <a:pt x="170" y="66"/>
                  </a:lnTo>
                  <a:lnTo>
                    <a:pt x="166" y="64"/>
                  </a:lnTo>
                  <a:lnTo>
                    <a:pt x="163" y="62"/>
                  </a:lnTo>
                  <a:lnTo>
                    <a:pt x="161" y="66"/>
                  </a:lnTo>
                  <a:lnTo>
                    <a:pt x="159" y="66"/>
                  </a:lnTo>
                  <a:lnTo>
                    <a:pt x="159" y="74"/>
                  </a:lnTo>
                  <a:lnTo>
                    <a:pt x="159" y="78"/>
                  </a:lnTo>
                  <a:lnTo>
                    <a:pt x="150" y="74"/>
                  </a:lnTo>
                  <a:lnTo>
                    <a:pt x="148" y="74"/>
                  </a:lnTo>
                  <a:lnTo>
                    <a:pt x="145" y="76"/>
                  </a:lnTo>
                  <a:lnTo>
                    <a:pt x="145" y="88"/>
                  </a:lnTo>
                  <a:lnTo>
                    <a:pt x="148" y="88"/>
                  </a:lnTo>
                  <a:lnTo>
                    <a:pt x="148" y="90"/>
                  </a:lnTo>
                  <a:lnTo>
                    <a:pt x="145" y="96"/>
                  </a:lnTo>
                  <a:lnTo>
                    <a:pt x="139" y="90"/>
                  </a:lnTo>
                  <a:lnTo>
                    <a:pt x="137" y="82"/>
                  </a:lnTo>
                  <a:lnTo>
                    <a:pt x="134" y="84"/>
                  </a:lnTo>
                  <a:lnTo>
                    <a:pt x="128" y="88"/>
                  </a:lnTo>
                  <a:lnTo>
                    <a:pt x="125" y="102"/>
                  </a:lnTo>
                  <a:lnTo>
                    <a:pt x="125" y="106"/>
                  </a:lnTo>
                  <a:lnTo>
                    <a:pt x="128" y="108"/>
                  </a:lnTo>
                  <a:lnTo>
                    <a:pt x="121" y="114"/>
                  </a:lnTo>
                  <a:lnTo>
                    <a:pt x="117" y="118"/>
                  </a:lnTo>
                  <a:lnTo>
                    <a:pt x="114" y="122"/>
                  </a:lnTo>
                  <a:lnTo>
                    <a:pt x="114" y="126"/>
                  </a:lnTo>
                  <a:lnTo>
                    <a:pt x="107" y="128"/>
                  </a:lnTo>
                  <a:lnTo>
                    <a:pt x="103" y="130"/>
                  </a:lnTo>
                  <a:lnTo>
                    <a:pt x="90" y="132"/>
                  </a:lnTo>
                  <a:lnTo>
                    <a:pt x="88" y="136"/>
                  </a:lnTo>
                  <a:lnTo>
                    <a:pt x="85" y="136"/>
                  </a:lnTo>
                  <a:lnTo>
                    <a:pt x="83" y="134"/>
                  </a:lnTo>
                  <a:lnTo>
                    <a:pt x="81" y="134"/>
                  </a:lnTo>
                  <a:lnTo>
                    <a:pt x="79" y="138"/>
                  </a:lnTo>
                  <a:lnTo>
                    <a:pt x="74" y="144"/>
                  </a:lnTo>
                  <a:lnTo>
                    <a:pt x="72" y="144"/>
                  </a:lnTo>
                  <a:lnTo>
                    <a:pt x="67" y="144"/>
                  </a:lnTo>
                  <a:lnTo>
                    <a:pt x="65" y="148"/>
                  </a:lnTo>
                  <a:lnTo>
                    <a:pt x="56" y="146"/>
                  </a:lnTo>
                  <a:lnTo>
                    <a:pt x="52" y="146"/>
                  </a:lnTo>
                  <a:lnTo>
                    <a:pt x="50" y="148"/>
                  </a:lnTo>
                  <a:lnTo>
                    <a:pt x="50" y="152"/>
                  </a:lnTo>
                  <a:lnTo>
                    <a:pt x="45" y="152"/>
                  </a:lnTo>
                  <a:lnTo>
                    <a:pt x="41" y="152"/>
                  </a:lnTo>
                  <a:lnTo>
                    <a:pt x="36" y="156"/>
                  </a:lnTo>
                  <a:lnTo>
                    <a:pt x="32" y="160"/>
                  </a:lnTo>
                  <a:lnTo>
                    <a:pt x="21" y="168"/>
                  </a:lnTo>
                  <a:lnTo>
                    <a:pt x="16" y="172"/>
                  </a:lnTo>
                  <a:lnTo>
                    <a:pt x="14" y="174"/>
                  </a:lnTo>
                  <a:lnTo>
                    <a:pt x="12" y="174"/>
                  </a:lnTo>
                  <a:lnTo>
                    <a:pt x="14" y="168"/>
                  </a:lnTo>
                  <a:lnTo>
                    <a:pt x="12" y="170"/>
                  </a:lnTo>
                  <a:lnTo>
                    <a:pt x="9" y="170"/>
                  </a:lnTo>
                  <a:lnTo>
                    <a:pt x="9" y="172"/>
                  </a:lnTo>
                  <a:lnTo>
                    <a:pt x="9" y="174"/>
                  </a:lnTo>
                  <a:lnTo>
                    <a:pt x="7" y="176"/>
                  </a:lnTo>
                  <a:lnTo>
                    <a:pt x="9" y="184"/>
                  </a:lnTo>
                  <a:lnTo>
                    <a:pt x="9" y="190"/>
                  </a:lnTo>
                  <a:lnTo>
                    <a:pt x="9" y="196"/>
                  </a:lnTo>
                  <a:lnTo>
                    <a:pt x="5" y="198"/>
                  </a:lnTo>
                  <a:lnTo>
                    <a:pt x="0" y="200"/>
                  </a:lnTo>
                  <a:lnTo>
                    <a:pt x="0" y="206"/>
                  </a:lnTo>
                  <a:lnTo>
                    <a:pt x="3" y="206"/>
                  </a:lnTo>
                  <a:lnTo>
                    <a:pt x="5" y="206"/>
                  </a:lnTo>
                  <a:lnTo>
                    <a:pt x="5" y="208"/>
                  </a:lnTo>
                  <a:lnTo>
                    <a:pt x="7" y="212"/>
                  </a:lnTo>
                  <a:lnTo>
                    <a:pt x="9" y="216"/>
                  </a:lnTo>
                  <a:lnTo>
                    <a:pt x="14" y="226"/>
                  </a:lnTo>
                  <a:lnTo>
                    <a:pt x="14" y="236"/>
                  </a:lnTo>
                  <a:lnTo>
                    <a:pt x="9" y="234"/>
                  </a:lnTo>
                  <a:lnTo>
                    <a:pt x="7" y="234"/>
                  </a:lnTo>
                  <a:lnTo>
                    <a:pt x="7" y="228"/>
                  </a:lnTo>
                  <a:lnTo>
                    <a:pt x="5" y="228"/>
                  </a:lnTo>
                  <a:lnTo>
                    <a:pt x="5" y="230"/>
                  </a:lnTo>
                  <a:lnTo>
                    <a:pt x="5" y="234"/>
                  </a:lnTo>
                  <a:lnTo>
                    <a:pt x="14" y="242"/>
                  </a:lnTo>
                  <a:lnTo>
                    <a:pt x="12" y="242"/>
                  </a:lnTo>
                  <a:lnTo>
                    <a:pt x="3" y="240"/>
                  </a:lnTo>
                  <a:lnTo>
                    <a:pt x="3" y="244"/>
                  </a:lnTo>
                  <a:lnTo>
                    <a:pt x="9" y="248"/>
                  </a:lnTo>
                  <a:lnTo>
                    <a:pt x="14" y="252"/>
                  </a:lnTo>
                  <a:lnTo>
                    <a:pt x="16" y="254"/>
                  </a:lnTo>
                  <a:lnTo>
                    <a:pt x="14" y="260"/>
                  </a:lnTo>
                  <a:lnTo>
                    <a:pt x="16" y="266"/>
                  </a:lnTo>
                  <a:lnTo>
                    <a:pt x="18" y="270"/>
                  </a:lnTo>
                  <a:lnTo>
                    <a:pt x="23" y="272"/>
                  </a:lnTo>
                  <a:close/>
                  <a:moveTo>
                    <a:pt x="467" y="528"/>
                  </a:moveTo>
                  <a:lnTo>
                    <a:pt x="469" y="532"/>
                  </a:lnTo>
                  <a:lnTo>
                    <a:pt x="469" y="528"/>
                  </a:lnTo>
                  <a:lnTo>
                    <a:pt x="467" y="528"/>
                  </a:lnTo>
                  <a:close/>
                  <a:moveTo>
                    <a:pt x="431" y="482"/>
                  </a:moveTo>
                  <a:lnTo>
                    <a:pt x="431" y="482"/>
                  </a:lnTo>
                  <a:lnTo>
                    <a:pt x="429" y="484"/>
                  </a:lnTo>
                  <a:lnTo>
                    <a:pt x="429" y="488"/>
                  </a:lnTo>
                  <a:lnTo>
                    <a:pt x="431" y="490"/>
                  </a:lnTo>
                  <a:lnTo>
                    <a:pt x="433" y="496"/>
                  </a:lnTo>
                  <a:lnTo>
                    <a:pt x="435" y="502"/>
                  </a:lnTo>
                  <a:lnTo>
                    <a:pt x="440" y="506"/>
                  </a:lnTo>
                  <a:lnTo>
                    <a:pt x="444" y="508"/>
                  </a:lnTo>
                  <a:lnTo>
                    <a:pt x="442" y="512"/>
                  </a:lnTo>
                  <a:lnTo>
                    <a:pt x="440" y="514"/>
                  </a:lnTo>
                  <a:lnTo>
                    <a:pt x="442" y="518"/>
                  </a:lnTo>
                  <a:lnTo>
                    <a:pt x="449" y="524"/>
                  </a:lnTo>
                  <a:lnTo>
                    <a:pt x="451" y="528"/>
                  </a:lnTo>
                  <a:lnTo>
                    <a:pt x="451" y="532"/>
                  </a:lnTo>
                  <a:lnTo>
                    <a:pt x="460" y="532"/>
                  </a:lnTo>
                  <a:lnTo>
                    <a:pt x="464" y="530"/>
                  </a:lnTo>
                  <a:lnTo>
                    <a:pt x="467" y="526"/>
                  </a:lnTo>
                  <a:lnTo>
                    <a:pt x="469" y="522"/>
                  </a:lnTo>
                  <a:lnTo>
                    <a:pt x="473" y="526"/>
                  </a:lnTo>
                  <a:lnTo>
                    <a:pt x="476" y="526"/>
                  </a:lnTo>
                  <a:lnTo>
                    <a:pt x="478" y="526"/>
                  </a:lnTo>
                  <a:lnTo>
                    <a:pt x="478" y="522"/>
                  </a:lnTo>
                  <a:lnTo>
                    <a:pt x="476" y="520"/>
                  </a:lnTo>
                  <a:lnTo>
                    <a:pt x="476" y="514"/>
                  </a:lnTo>
                  <a:lnTo>
                    <a:pt x="478" y="506"/>
                  </a:lnTo>
                  <a:lnTo>
                    <a:pt x="482" y="506"/>
                  </a:lnTo>
                  <a:lnTo>
                    <a:pt x="482" y="500"/>
                  </a:lnTo>
                  <a:lnTo>
                    <a:pt x="482" y="496"/>
                  </a:lnTo>
                  <a:lnTo>
                    <a:pt x="480" y="486"/>
                  </a:lnTo>
                  <a:lnTo>
                    <a:pt x="467" y="490"/>
                  </a:lnTo>
                  <a:lnTo>
                    <a:pt x="456" y="488"/>
                  </a:lnTo>
                  <a:lnTo>
                    <a:pt x="431" y="482"/>
                  </a:lnTo>
                  <a:close/>
                  <a:moveTo>
                    <a:pt x="476" y="468"/>
                  </a:moveTo>
                  <a:lnTo>
                    <a:pt x="476" y="468"/>
                  </a:lnTo>
                  <a:lnTo>
                    <a:pt x="478" y="476"/>
                  </a:lnTo>
                  <a:lnTo>
                    <a:pt x="482" y="476"/>
                  </a:lnTo>
                  <a:lnTo>
                    <a:pt x="482" y="474"/>
                  </a:lnTo>
                  <a:lnTo>
                    <a:pt x="480" y="470"/>
                  </a:lnTo>
                  <a:lnTo>
                    <a:pt x="476" y="468"/>
                  </a:lnTo>
                  <a:close/>
                  <a:moveTo>
                    <a:pt x="418" y="464"/>
                  </a:moveTo>
                  <a:lnTo>
                    <a:pt x="418" y="464"/>
                  </a:lnTo>
                  <a:lnTo>
                    <a:pt x="418" y="466"/>
                  </a:lnTo>
                  <a:lnTo>
                    <a:pt x="418" y="468"/>
                  </a:lnTo>
                  <a:lnTo>
                    <a:pt x="420" y="472"/>
                  </a:lnTo>
                  <a:lnTo>
                    <a:pt x="422" y="466"/>
                  </a:lnTo>
                  <a:lnTo>
                    <a:pt x="422" y="464"/>
                  </a:lnTo>
                  <a:lnTo>
                    <a:pt x="418" y="464"/>
                  </a:lnTo>
                  <a:close/>
                  <a:moveTo>
                    <a:pt x="333" y="392"/>
                  </a:moveTo>
                  <a:lnTo>
                    <a:pt x="331" y="398"/>
                  </a:lnTo>
                  <a:lnTo>
                    <a:pt x="340" y="396"/>
                  </a:lnTo>
                  <a:lnTo>
                    <a:pt x="342" y="396"/>
                  </a:lnTo>
                  <a:lnTo>
                    <a:pt x="340" y="394"/>
                  </a:lnTo>
                  <a:lnTo>
                    <a:pt x="333" y="392"/>
                  </a:lnTo>
                  <a:close/>
                  <a:moveTo>
                    <a:pt x="306" y="318"/>
                  </a:moveTo>
                  <a:lnTo>
                    <a:pt x="306" y="318"/>
                  </a:lnTo>
                  <a:lnTo>
                    <a:pt x="306" y="320"/>
                  </a:lnTo>
                  <a:lnTo>
                    <a:pt x="304" y="322"/>
                  </a:lnTo>
                  <a:lnTo>
                    <a:pt x="304" y="318"/>
                  </a:lnTo>
                  <a:lnTo>
                    <a:pt x="306" y="318"/>
                  </a:lnTo>
                  <a:close/>
                  <a:moveTo>
                    <a:pt x="313" y="316"/>
                  </a:moveTo>
                  <a:lnTo>
                    <a:pt x="313" y="316"/>
                  </a:lnTo>
                  <a:lnTo>
                    <a:pt x="315" y="320"/>
                  </a:lnTo>
                  <a:lnTo>
                    <a:pt x="317" y="324"/>
                  </a:lnTo>
                  <a:lnTo>
                    <a:pt x="317" y="328"/>
                  </a:lnTo>
                  <a:lnTo>
                    <a:pt x="315" y="330"/>
                  </a:lnTo>
                  <a:lnTo>
                    <a:pt x="313" y="330"/>
                  </a:lnTo>
                  <a:lnTo>
                    <a:pt x="313" y="322"/>
                  </a:lnTo>
                  <a:lnTo>
                    <a:pt x="313" y="316"/>
                  </a:lnTo>
                  <a:close/>
                  <a:moveTo>
                    <a:pt x="337" y="310"/>
                  </a:moveTo>
                  <a:lnTo>
                    <a:pt x="337" y="310"/>
                  </a:lnTo>
                  <a:lnTo>
                    <a:pt x="340" y="318"/>
                  </a:lnTo>
                  <a:lnTo>
                    <a:pt x="342" y="320"/>
                  </a:lnTo>
                  <a:lnTo>
                    <a:pt x="337" y="320"/>
                  </a:lnTo>
                  <a:lnTo>
                    <a:pt x="335" y="314"/>
                  </a:lnTo>
                  <a:lnTo>
                    <a:pt x="335" y="310"/>
                  </a:lnTo>
                  <a:lnTo>
                    <a:pt x="337" y="310"/>
                  </a:lnTo>
                  <a:close/>
                  <a:moveTo>
                    <a:pt x="0" y="230"/>
                  </a:moveTo>
                  <a:lnTo>
                    <a:pt x="3" y="238"/>
                  </a:lnTo>
                  <a:lnTo>
                    <a:pt x="3" y="232"/>
                  </a:lnTo>
                  <a:lnTo>
                    <a:pt x="3" y="230"/>
                  </a:lnTo>
                  <a:lnTo>
                    <a:pt x="0" y="230"/>
                  </a:lnTo>
                  <a:close/>
                  <a:moveTo>
                    <a:pt x="364" y="82"/>
                  </a:moveTo>
                  <a:lnTo>
                    <a:pt x="364" y="82"/>
                  </a:lnTo>
                  <a:lnTo>
                    <a:pt x="362" y="82"/>
                  </a:lnTo>
                  <a:lnTo>
                    <a:pt x="362" y="84"/>
                  </a:lnTo>
                  <a:lnTo>
                    <a:pt x="364" y="86"/>
                  </a:lnTo>
                  <a:lnTo>
                    <a:pt x="366" y="88"/>
                  </a:lnTo>
                  <a:lnTo>
                    <a:pt x="366" y="84"/>
                  </a:lnTo>
                  <a:lnTo>
                    <a:pt x="366" y="82"/>
                  </a:lnTo>
                  <a:lnTo>
                    <a:pt x="364" y="82"/>
                  </a:lnTo>
                  <a:close/>
                  <a:moveTo>
                    <a:pt x="326" y="40"/>
                  </a:moveTo>
                  <a:lnTo>
                    <a:pt x="326" y="40"/>
                  </a:lnTo>
                  <a:lnTo>
                    <a:pt x="322" y="42"/>
                  </a:lnTo>
                  <a:lnTo>
                    <a:pt x="322" y="50"/>
                  </a:lnTo>
                  <a:lnTo>
                    <a:pt x="328" y="48"/>
                  </a:lnTo>
                  <a:lnTo>
                    <a:pt x="331" y="46"/>
                  </a:lnTo>
                  <a:lnTo>
                    <a:pt x="326" y="40"/>
                  </a:lnTo>
                  <a:close/>
                  <a:moveTo>
                    <a:pt x="235" y="8"/>
                  </a:moveTo>
                  <a:lnTo>
                    <a:pt x="235" y="12"/>
                  </a:lnTo>
                  <a:lnTo>
                    <a:pt x="239" y="12"/>
                  </a:lnTo>
                  <a:lnTo>
                    <a:pt x="239" y="10"/>
                  </a:lnTo>
                  <a:lnTo>
                    <a:pt x="235" y="8"/>
                  </a:lnTo>
                  <a:close/>
                  <a:moveTo>
                    <a:pt x="241" y="8"/>
                  </a:moveTo>
                  <a:lnTo>
                    <a:pt x="244" y="10"/>
                  </a:lnTo>
                  <a:lnTo>
                    <a:pt x="246" y="10"/>
                  </a:lnTo>
                  <a:lnTo>
                    <a:pt x="241" y="8"/>
                  </a:lnTo>
                  <a:close/>
                  <a:moveTo>
                    <a:pt x="248" y="6"/>
                  </a:moveTo>
                  <a:lnTo>
                    <a:pt x="248" y="8"/>
                  </a:lnTo>
                  <a:lnTo>
                    <a:pt x="252" y="8"/>
                  </a:lnTo>
                  <a:lnTo>
                    <a:pt x="252" y="6"/>
                  </a:lnTo>
                  <a:lnTo>
                    <a:pt x="248"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1311"/>
            <p:cNvSpPr>
              <a:spLocks/>
            </p:cNvSpPr>
            <p:nvPr/>
          </p:nvSpPr>
          <p:spPr bwMode="auto">
            <a:xfrm>
              <a:off x="4997" y="2755"/>
              <a:ext cx="41" cy="37"/>
            </a:xfrm>
            <a:custGeom>
              <a:avLst/>
              <a:gdLst>
                <a:gd name="T0" fmla="*/ 0 w 41"/>
                <a:gd name="T1" fmla="*/ 0 h 37"/>
                <a:gd name="T2" fmla="*/ 0 w 41"/>
                <a:gd name="T3" fmla="*/ 0 h 37"/>
                <a:gd name="T4" fmla="*/ 3 w 41"/>
                <a:gd name="T5" fmla="*/ 10 h 37"/>
                <a:gd name="T6" fmla="*/ 7 w 41"/>
                <a:gd name="T7" fmla="*/ 18 h 37"/>
                <a:gd name="T8" fmla="*/ 16 w 41"/>
                <a:gd name="T9" fmla="*/ 23 h 37"/>
                <a:gd name="T10" fmla="*/ 18 w 41"/>
                <a:gd name="T11" fmla="*/ 25 h 37"/>
                <a:gd name="T12" fmla="*/ 21 w 41"/>
                <a:gd name="T13" fmla="*/ 27 h 37"/>
                <a:gd name="T14" fmla="*/ 21 w 41"/>
                <a:gd name="T15" fmla="*/ 31 h 37"/>
                <a:gd name="T16" fmla="*/ 30 w 41"/>
                <a:gd name="T17" fmla="*/ 35 h 37"/>
                <a:gd name="T18" fmla="*/ 41 w 41"/>
                <a:gd name="T19" fmla="*/ 37 h 37"/>
                <a:gd name="T20" fmla="*/ 41 w 41"/>
                <a:gd name="T21" fmla="*/ 31 h 37"/>
                <a:gd name="T22" fmla="*/ 34 w 41"/>
                <a:gd name="T23" fmla="*/ 27 h 37"/>
                <a:gd name="T24" fmla="*/ 23 w 41"/>
                <a:gd name="T25" fmla="*/ 22 h 37"/>
                <a:gd name="T26" fmla="*/ 18 w 41"/>
                <a:gd name="T27" fmla="*/ 18 h 37"/>
                <a:gd name="T28" fmla="*/ 14 w 41"/>
                <a:gd name="T29" fmla="*/ 14 h 37"/>
                <a:gd name="T30" fmla="*/ 7 w 41"/>
                <a:gd name="T31" fmla="*/ 2 h 37"/>
                <a:gd name="T32" fmla="*/ 5 w 41"/>
                <a:gd name="T33" fmla="*/ 0 h 37"/>
                <a:gd name="T34" fmla="*/ 0 w 41"/>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7">
                  <a:moveTo>
                    <a:pt x="0" y="0"/>
                  </a:moveTo>
                  <a:lnTo>
                    <a:pt x="0" y="0"/>
                  </a:lnTo>
                  <a:lnTo>
                    <a:pt x="3" y="10"/>
                  </a:lnTo>
                  <a:lnTo>
                    <a:pt x="7" y="18"/>
                  </a:lnTo>
                  <a:lnTo>
                    <a:pt x="16" y="23"/>
                  </a:lnTo>
                  <a:lnTo>
                    <a:pt x="18" y="25"/>
                  </a:lnTo>
                  <a:lnTo>
                    <a:pt x="21" y="27"/>
                  </a:lnTo>
                  <a:lnTo>
                    <a:pt x="21" y="31"/>
                  </a:lnTo>
                  <a:lnTo>
                    <a:pt x="30" y="35"/>
                  </a:lnTo>
                  <a:lnTo>
                    <a:pt x="41" y="37"/>
                  </a:lnTo>
                  <a:lnTo>
                    <a:pt x="41" y="31"/>
                  </a:lnTo>
                  <a:lnTo>
                    <a:pt x="34" y="27"/>
                  </a:lnTo>
                  <a:lnTo>
                    <a:pt x="23" y="22"/>
                  </a:lnTo>
                  <a:lnTo>
                    <a:pt x="18" y="18"/>
                  </a:lnTo>
                  <a:lnTo>
                    <a:pt x="14" y="14"/>
                  </a:lnTo>
                  <a:lnTo>
                    <a:pt x="7"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1312"/>
            <p:cNvSpPr>
              <a:spLocks/>
            </p:cNvSpPr>
            <p:nvPr/>
          </p:nvSpPr>
          <p:spPr bwMode="auto">
            <a:xfrm>
              <a:off x="5034" y="2764"/>
              <a:ext cx="4" cy="8"/>
            </a:xfrm>
            <a:custGeom>
              <a:avLst/>
              <a:gdLst>
                <a:gd name="T0" fmla="*/ 0 w 4"/>
                <a:gd name="T1" fmla="*/ 0 h 8"/>
                <a:gd name="T2" fmla="*/ 0 w 4"/>
                <a:gd name="T3" fmla="*/ 0 h 8"/>
                <a:gd name="T4" fmla="*/ 0 w 4"/>
                <a:gd name="T5" fmla="*/ 6 h 8"/>
                <a:gd name="T6" fmla="*/ 4 w 4"/>
                <a:gd name="T7" fmla="*/ 8 h 8"/>
                <a:gd name="T8" fmla="*/ 4 w 4"/>
                <a:gd name="T9" fmla="*/ 6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0"/>
                  </a:lnTo>
                  <a:lnTo>
                    <a:pt x="0" y="6"/>
                  </a:lnTo>
                  <a:lnTo>
                    <a:pt x="4" y="8"/>
                  </a:lnTo>
                  <a:lnTo>
                    <a:pt x="4"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54" name="Group 1315"/>
            <p:cNvGrpSpPr>
              <a:grpSpLocks/>
            </p:cNvGrpSpPr>
            <p:nvPr/>
          </p:nvGrpSpPr>
          <p:grpSpPr bwMode="auto">
            <a:xfrm>
              <a:off x="2526" y="2270"/>
              <a:ext cx="47" cy="54"/>
              <a:chOff x="2526" y="2270"/>
              <a:chExt cx="47" cy="54"/>
            </a:xfrm>
            <a:grpFill/>
          </p:grpSpPr>
          <p:sp>
            <p:nvSpPr>
              <p:cNvPr id="2611" name="Freeform 1313"/>
              <p:cNvSpPr>
                <a:spLocks/>
              </p:cNvSpPr>
              <p:nvPr/>
            </p:nvSpPr>
            <p:spPr bwMode="auto">
              <a:xfrm>
                <a:off x="2526" y="2270"/>
                <a:ext cx="47" cy="54"/>
              </a:xfrm>
              <a:custGeom>
                <a:avLst/>
                <a:gdLst>
                  <a:gd name="T0" fmla="*/ 0 w 47"/>
                  <a:gd name="T1" fmla="*/ 19 h 54"/>
                  <a:gd name="T2" fmla="*/ 0 w 47"/>
                  <a:gd name="T3" fmla="*/ 19 h 54"/>
                  <a:gd name="T4" fmla="*/ 3 w 47"/>
                  <a:gd name="T5" fmla="*/ 25 h 54"/>
                  <a:gd name="T6" fmla="*/ 3 w 47"/>
                  <a:gd name="T7" fmla="*/ 31 h 54"/>
                  <a:gd name="T8" fmla="*/ 5 w 47"/>
                  <a:gd name="T9" fmla="*/ 36 h 54"/>
                  <a:gd name="T10" fmla="*/ 9 w 47"/>
                  <a:gd name="T11" fmla="*/ 40 h 54"/>
                  <a:gd name="T12" fmla="*/ 7 w 47"/>
                  <a:gd name="T13" fmla="*/ 42 h 54"/>
                  <a:gd name="T14" fmla="*/ 7 w 47"/>
                  <a:gd name="T15" fmla="*/ 44 h 54"/>
                  <a:gd name="T16" fmla="*/ 9 w 47"/>
                  <a:gd name="T17" fmla="*/ 44 h 54"/>
                  <a:gd name="T18" fmla="*/ 9 w 47"/>
                  <a:gd name="T19" fmla="*/ 42 h 54"/>
                  <a:gd name="T20" fmla="*/ 14 w 47"/>
                  <a:gd name="T21" fmla="*/ 48 h 54"/>
                  <a:gd name="T22" fmla="*/ 16 w 47"/>
                  <a:gd name="T23" fmla="*/ 52 h 54"/>
                  <a:gd name="T24" fmla="*/ 20 w 47"/>
                  <a:gd name="T25" fmla="*/ 54 h 54"/>
                  <a:gd name="T26" fmla="*/ 25 w 47"/>
                  <a:gd name="T27" fmla="*/ 54 h 54"/>
                  <a:gd name="T28" fmla="*/ 27 w 47"/>
                  <a:gd name="T29" fmla="*/ 54 h 54"/>
                  <a:gd name="T30" fmla="*/ 29 w 47"/>
                  <a:gd name="T31" fmla="*/ 50 h 54"/>
                  <a:gd name="T32" fmla="*/ 34 w 47"/>
                  <a:gd name="T33" fmla="*/ 42 h 54"/>
                  <a:gd name="T34" fmla="*/ 41 w 47"/>
                  <a:gd name="T35" fmla="*/ 35 h 54"/>
                  <a:gd name="T36" fmla="*/ 41 w 47"/>
                  <a:gd name="T37" fmla="*/ 33 h 54"/>
                  <a:gd name="T38" fmla="*/ 45 w 47"/>
                  <a:gd name="T39" fmla="*/ 31 h 54"/>
                  <a:gd name="T40" fmla="*/ 47 w 47"/>
                  <a:gd name="T41" fmla="*/ 29 h 54"/>
                  <a:gd name="T42" fmla="*/ 47 w 47"/>
                  <a:gd name="T43" fmla="*/ 27 h 54"/>
                  <a:gd name="T44" fmla="*/ 47 w 47"/>
                  <a:gd name="T45" fmla="*/ 25 h 54"/>
                  <a:gd name="T46" fmla="*/ 43 w 47"/>
                  <a:gd name="T47" fmla="*/ 27 h 54"/>
                  <a:gd name="T48" fmla="*/ 43 w 47"/>
                  <a:gd name="T49" fmla="*/ 23 h 54"/>
                  <a:gd name="T50" fmla="*/ 45 w 47"/>
                  <a:gd name="T51" fmla="*/ 19 h 54"/>
                  <a:gd name="T52" fmla="*/ 41 w 47"/>
                  <a:gd name="T53" fmla="*/ 13 h 54"/>
                  <a:gd name="T54" fmla="*/ 41 w 47"/>
                  <a:gd name="T55" fmla="*/ 11 h 54"/>
                  <a:gd name="T56" fmla="*/ 38 w 47"/>
                  <a:gd name="T57" fmla="*/ 11 h 54"/>
                  <a:gd name="T58" fmla="*/ 36 w 47"/>
                  <a:gd name="T59" fmla="*/ 10 h 54"/>
                  <a:gd name="T60" fmla="*/ 36 w 47"/>
                  <a:gd name="T61" fmla="*/ 8 h 54"/>
                  <a:gd name="T62" fmla="*/ 36 w 47"/>
                  <a:gd name="T63" fmla="*/ 4 h 54"/>
                  <a:gd name="T64" fmla="*/ 32 w 47"/>
                  <a:gd name="T65" fmla="*/ 2 h 54"/>
                  <a:gd name="T66" fmla="*/ 29 w 47"/>
                  <a:gd name="T67" fmla="*/ 2 h 54"/>
                  <a:gd name="T68" fmla="*/ 25 w 47"/>
                  <a:gd name="T69" fmla="*/ 2 h 54"/>
                  <a:gd name="T70" fmla="*/ 18 w 47"/>
                  <a:gd name="T71" fmla="*/ 0 h 54"/>
                  <a:gd name="T72" fmla="*/ 16 w 47"/>
                  <a:gd name="T73" fmla="*/ 0 h 54"/>
                  <a:gd name="T74" fmla="*/ 14 w 47"/>
                  <a:gd name="T75" fmla="*/ 2 h 54"/>
                  <a:gd name="T76" fmla="*/ 12 w 47"/>
                  <a:gd name="T77" fmla="*/ 8 h 54"/>
                  <a:gd name="T78" fmla="*/ 9 w 47"/>
                  <a:gd name="T79" fmla="*/ 11 h 54"/>
                  <a:gd name="T80" fmla="*/ 7 w 47"/>
                  <a:gd name="T81" fmla="*/ 15 h 54"/>
                  <a:gd name="T82" fmla="*/ 5 w 47"/>
                  <a:gd name="T83" fmla="*/ 17 h 54"/>
                  <a:gd name="T84" fmla="*/ 3 w 47"/>
                  <a:gd name="T85" fmla="*/ 17 h 54"/>
                  <a:gd name="T86" fmla="*/ 0 w 47"/>
                  <a:gd name="T87"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4">
                    <a:moveTo>
                      <a:pt x="0" y="19"/>
                    </a:moveTo>
                    <a:lnTo>
                      <a:pt x="0" y="19"/>
                    </a:lnTo>
                    <a:lnTo>
                      <a:pt x="3" y="25"/>
                    </a:lnTo>
                    <a:lnTo>
                      <a:pt x="3" y="31"/>
                    </a:lnTo>
                    <a:lnTo>
                      <a:pt x="5" y="36"/>
                    </a:lnTo>
                    <a:lnTo>
                      <a:pt x="9" y="40"/>
                    </a:lnTo>
                    <a:lnTo>
                      <a:pt x="7" y="42"/>
                    </a:lnTo>
                    <a:lnTo>
                      <a:pt x="7" y="44"/>
                    </a:lnTo>
                    <a:lnTo>
                      <a:pt x="9" y="44"/>
                    </a:lnTo>
                    <a:lnTo>
                      <a:pt x="9" y="42"/>
                    </a:lnTo>
                    <a:lnTo>
                      <a:pt x="14" y="48"/>
                    </a:lnTo>
                    <a:lnTo>
                      <a:pt x="16" y="52"/>
                    </a:lnTo>
                    <a:lnTo>
                      <a:pt x="20" y="54"/>
                    </a:lnTo>
                    <a:lnTo>
                      <a:pt x="25" y="54"/>
                    </a:lnTo>
                    <a:lnTo>
                      <a:pt x="27" y="54"/>
                    </a:lnTo>
                    <a:lnTo>
                      <a:pt x="29" y="50"/>
                    </a:lnTo>
                    <a:lnTo>
                      <a:pt x="34" y="42"/>
                    </a:lnTo>
                    <a:lnTo>
                      <a:pt x="41" y="35"/>
                    </a:lnTo>
                    <a:lnTo>
                      <a:pt x="41" y="33"/>
                    </a:lnTo>
                    <a:lnTo>
                      <a:pt x="45" y="31"/>
                    </a:lnTo>
                    <a:lnTo>
                      <a:pt x="47" y="29"/>
                    </a:lnTo>
                    <a:lnTo>
                      <a:pt x="47" y="27"/>
                    </a:lnTo>
                    <a:lnTo>
                      <a:pt x="47" y="25"/>
                    </a:lnTo>
                    <a:lnTo>
                      <a:pt x="43" y="27"/>
                    </a:lnTo>
                    <a:lnTo>
                      <a:pt x="43" y="23"/>
                    </a:lnTo>
                    <a:lnTo>
                      <a:pt x="45" y="19"/>
                    </a:lnTo>
                    <a:lnTo>
                      <a:pt x="41" y="13"/>
                    </a:lnTo>
                    <a:lnTo>
                      <a:pt x="41" y="11"/>
                    </a:lnTo>
                    <a:lnTo>
                      <a:pt x="38" y="11"/>
                    </a:lnTo>
                    <a:lnTo>
                      <a:pt x="36" y="10"/>
                    </a:lnTo>
                    <a:lnTo>
                      <a:pt x="36" y="8"/>
                    </a:lnTo>
                    <a:lnTo>
                      <a:pt x="36" y="4"/>
                    </a:lnTo>
                    <a:lnTo>
                      <a:pt x="32" y="2"/>
                    </a:lnTo>
                    <a:lnTo>
                      <a:pt x="29" y="2"/>
                    </a:lnTo>
                    <a:lnTo>
                      <a:pt x="25" y="2"/>
                    </a:lnTo>
                    <a:lnTo>
                      <a:pt x="18" y="0"/>
                    </a:lnTo>
                    <a:lnTo>
                      <a:pt x="16" y="0"/>
                    </a:lnTo>
                    <a:lnTo>
                      <a:pt x="14" y="2"/>
                    </a:lnTo>
                    <a:lnTo>
                      <a:pt x="12" y="8"/>
                    </a:lnTo>
                    <a:lnTo>
                      <a:pt x="9" y="11"/>
                    </a:lnTo>
                    <a:lnTo>
                      <a:pt x="7" y="15"/>
                    </a:lnTo>
                    <a:lnTo>
                      <a:pt x="5" y="17"/>
                    </a:lnTo>
                    <a:lnTo>
                      <a:pt x="3" y="17"/>
                    </a:lnTo>
                    <a:lnTo>
                      <a:pt x="0" y="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2" name="Freeform 1314"/>
              <p:cNvSpPr>
                <a:spLocks/>
              </p:cNvSpPr>
              <p:nvPr/>
            </p:nvSpPr>
            <p:spPr bwMode="auto">
              <a:xfrm>
                <a:off x="2526" y="2270"/>
                <a:ext cx="47" cy="54"/>
              </a:xfrm>
              <a:custGeom>
                <a:avLst/>
                <a:gdLst>
                  <a:gd name="T0" fmla="*/ 0 w 47"/>
                  <a:gd name="T1" fmla="*/ 19 h 54"/>
                  <a:gd name="T2" fmla="*/ 0 w 47"/>
                  <a:gd name="T3" fmla="*/ 19 h 54"/>
                  <a:gd name="T4" fmla="*/ 3 w 47"/>
                  <a:gd name="T5" fmla="*/ 25 h 54"/>
                  <a:gd name="T6" fmla="*/ 3 w 47"/>
                  <a:gd name="T7" fmla="*/ 31 h 54"/>
                  <a:gd name="T8" fmla="*/ 5 w 47"/>
                  <a:gd name="T9" fmla="*/ 36 h 54"/>
                  <a:gd name="T10" fmla="*/ 9 w 47"/>
                  <a:gd name="T11" fmla="*/ 40 h 54"/>
                  <a:gd name="T12" fmla="*/ 7 w 47"/>
                  <a:gd name="T13" fmla="*/ 42 h 54"/>
                  <a:gd name="T14" fmla="*/ 7 w 47"/>
                  <a:gd name="T15" fmla="*/ 44 h 54"/>
                  <a:gd name="T16" fmla="*/ 9 w 47"/>
                  <a:gd name="T17" fmla="*/ 44 h 54"/>
                  <a:gd name="T18" fmla="*/ 9 w 47"/>
                  <a:gd name="T19" fmla="*/ 42 h 54"/>
                  <a:gd name="T20" fmla="*/ 14 w 47"/>
                  <a:gd name="T21" fmla="*/ 48 h 54"/>
                  <a:gd name="T22" fmla="*/ 16 w 47"/>
                  <a:gd name="T23" fmla="*/ 52 h 54"/>
                  <a:gd name="T24" fmla="*/ 20 w 47"/>
                  <a:gd name="T25" fmla="*/ 54 h 54"/>
                  <a:gd name="T26" fmla="*/ 25 w 47"/>
                  <a:gd name="T27" fmla="*/ 54 h 54"/>
                  <a:gd name="T28" fmla="*/ 27 w 47"/>
                  <a:gd name="T29" fmla="*/ 54 h 54"/>
                  <a:gd name="T30" fmla="*/ 29 w 47"/>
                  <a:gd name="T31" fmla="*/ 50 h 54"/>
                  <a:gd name="T32" fmla="*/ 34 w 47"/>
                  <a:gd name="T33" fmla="*/ 42 h 54"/>
                  <a:gd name="T34" fmla="*/ 41 w 47"/>
                  <a:gd name="T35" fmla="*/ 35 h 54"/>
                  <a:gd name="T36" fmla="*/ 41 w 47"/>
                  <a:gd name="T37" fmla="*/ 33 h 54"/>
                  <a:gd name="T38" fmla="*/ 45 w 47"/>
                  <a:gd name="T39" fmla="*/ 31 h 54"/>
                  <a:gd name="T40" fmla="*/ 47 w 47"/>
                  <a:gd name="T41" fmla="*/ 29 h 54"/>
                  <a:gd name="T42" fmla="*/ 47 w 47"/>
                  <a:gd name="T43" fmla="*/ 27 h 54"/>
                  <a:gd name="T44" fmla="*/ 47 w 47"/>
                  <a:gd name="T45" fmla="*/ 25 h 54"/>
                  <a:gd name="T46" fmla="*/ 43 w 47"/>
                  <a:gd name="T47" fmla="*/ 27 h 54"/>
                  <a:gd name="T48" fmla="*/ 43 w 47"/>
                  <a:gd name="T49" fmla="*/ 23 h 54"/>
                  <a:gd name="T50" fmla="*/ 45 w 47"/>
                  <a:gd name="T51" fmla="*/ 19 h 54"/>
                  <a:gd name="T52" fmla="*/ 41 w 47"/>
                  <a:gd name="T53" fmla="*/ 13 h 54"/>
                  <a:gd name="T54" fmla="*/ 41 w 47"/>
                  <a:gd name="T55" fmla="*/ 11 h 54"/>
                  <a:gd name="T56" fmla="*/ 38 w 47"/>
                  <a:gd name="T57" fmla="*/ 11 h 54"/>
                  <a:gd name="T58" fmla="*/ 36 w 47"/>
                  <a:gd name="T59" fmla="*/ 10 h 54"/>
                  <a:gd name="T60" fmla="*/ 36 w 47"/>
                  <a:gd name="T61" fmla="*/ 8 h 54"/>
                  <a:gd name="T62" fmla="*/ 36 w 47"/>
                  <a:gd name="T63" fmla="*/ 4 h 54"/>
                  <a:gd name="T64" fmla="*/ 32 w 47"/>
                  <a:gd name="T65" fmla="*/ 2 h 54"/>
                  <a:gd name="T66" fmla="*/ 29 w 47"/>
                  <a:gd name="T67" fmla="*/ 2 h 54"/>
                  <a:gd name="T68" fmla="*/ 25 w 47"/>
                  <a:gd name="T69" fmla="*/ 2 h 54"/>
                  <a:gd name="T70" fmla="*/ 18 w 47"/>
                  <a:gd name="T71" fmla="*/ 0 h 54"/>
                  <a:gd name="T72" fmla="*/ 16 w 47"/>
                  <a:gd name="T73" fmla="*/ 0 h 54"/>
                  <a:gd name="T74" fmla="*/ 14 w 47"/>
                  <a:gd name="T75" fmla="*/ 2 h 54"/>
                  <a:gd name="T76" fmla="*/ 12 w 47"/>
                  <a:gd name="T77" fmla="*/ 8 h 54"/>
                  <a:gd name="T78" fmla="*/ 9 w 47"/>
                  <a:gd name="T79" fmla="*/ 11 h 54"/>
                  <a:gd name="T80" fmla="*/ 7 w 47"/>
                  <a:gd name="T81" fmla="*/ 15 h 54"/>
                  <a:gd name="T82" fmla="*/ 5 w 47"/>
                  <a:gd name="T83" fmla="*/ 17 h 54"/>
                  <a:gd name="T84" fmla="*/ 3 w 47"/>
                  <a:gd name="T85" fmla="*/ 17 h 54"/>
                  <a:gd name="T86" fmla="*/ 0 w 47"/>
                  <a:gd name="T87"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4">
                    <a:moveTo>
                      <a:pt x="0" y="19"/>
                    </a:moveTo>
                    <a:lnTo>
                      <a:pt x="0" y="19"/>
                    </a:lnTo>
                    <a:lnTo>
                      <a:pt x="3" y="25"/>
                    </a:lnTo>
                    <a:lnTo>
                      <a:pt x="3" y="31"/>
                    </a:lnTo>
                    <a:lnTo>
                      <a:pt x="5" y="36"/>
                    </a:lnTo>
                    <a:lnTo>
                      <a:pt x="9" y="40"/>
                    </a:lnTo>
                    <a:lnTo>
                      <a:pt x="7" y="42"/>
                    </a:lnTo>
                    <a:lnTo>
                      <a:pt x="7" y="44"/>
                    </a:lnTo>
                    <a:lnTo>
                      <a:pt x="9" y="44"/>
                    </a:lnTo>
                    <a:lnTo>
                      <a:pt x="9" y="42"/>
                    </a:lnTo>
                    <a:lnTo>
                      <a:pt x="14" y="48"/>
                    </a:lnTo>
                    <a:lnTo>
                      <a:pt x="16" y="52"/>
                    </a:lnTo>
                    <a:lnTo>
                      <a:pt x="20" y="54"/>
                    </a:lnTo>
                    <a:lnTo>
                      <a:pt x="25" y="54"/>
                    </a:lnTo>
                    <a:lnTo>
                      <a:pt x="27" y="54"/>
                    </a:lnTo>
                    <a:lnTo>
                      <a:pt x="29" y="50"/>
                    </a:lnTo>
                    <a:lnTo>
                      <a:pt x="34" y="42"/>
                    </a:lnTo>
                    <a:lnTo>
                      <a:pt x="41" y="35"/>
                    </a:lnTo>
                    <a:lnTo>
                      <a:pt x="41" y="33"/>
                    </a:lnTo>
                    <a:lnTo>
                      <a:pt x="45" y="31"/>
                    </a:lnTo>
                    <a:lnTo>
                      <a:pt x="47" y="29"/>
                    </a:lnTo>
                    <a:lnTo>
                      <a:pt x="47" y="27"/>
                    </a:lnTo>
                    <a:lnTo>
                      <a:pt x="47" y="25"/>
                    </a:lnTo>
                    <a:lnTo>
                      <a:pt x="43" y="27"/>
                    </a:lnTo>
                    <a:lnTo>
                      <a:pt x="43" y="23"/>
                    </a:lnTo>
                    <a:lnTo>
                      <a:pt x="45" y="19"/>
                    </a:lnTo>
                    <a:lnTo>
                      <a:pt x="41" y="13"/>
                    </a:lnTo>
                    <a:lnTo>
                      <a:pt x="41" y="11"/>
                    </a:lnTo>
                    <a:lnTo>
                      <a:pt x="38" y="11"/>
                    </a:lnTo>
                    <a:lnTo>
                      <a:pt x="36" y="10"/>
                    </a:lnTo>
                    <a:lnTo>
                      <a:pt x="36" y="8"/>
                    </a:lnTo>
                    <a:lnTo>
                      <a:pt x="36" y="4"/>
                    </a:lnTo>
                    <a:lnTo>
                      <a:pt x="32" y="2"/>
                    </a:lnTo>
                    <a:lnTo>
                      <a:pt x="29" y="2"/>
                    </a:lnTo>
                    <a:lnTo>
                      <a:pt x="25" y="2"/>
                    </a:lnTo>
                    <a:lnTo>
                      <a:pt x="18" y="0"/>
                    </a:lnTo>
                    <a:lnTo>
                      <a:pt x="16" y="0"/>
                    </a:lnTo>
                    <a:lnTo>
                      <a:pt x="14" y="2"/>
                    </a:lnTo>
                    <a:lnTo>
                      <a:pt x="12" y="8"/>
                    </a:lnTo>
                    <a:lnTo>
                      <a:pt x="9" y="11"/>
                    </a:lnTo>
                    <a:lnTo>
                      <a:pt x="7" y="15"/>
                    </a:lnTo>
                    <a:lnTo>
                      <a:pt x="5" y="17"/>
                    </a:lnTo>
                    <a:lnTo>
                      <a:pt x="3" y="17"/>
                    </a:lnTo>
                    <a:lnTo>
                      <a:pt x="0" y="1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55" name="Group 1318"/>
            <p:cNvGrpSpPr>
              <a:grpSpLocks/>
            </p:cNvGrpSpPr>
            <p:nvPr/>
          </p:nvGrpSpPr>
          <p:grpSpPr bwMode="auto">
            <a:xfrm>
              <a:off x="2592" y="2261"/>
              <a:ext cx="91" cy="102"/>
              <a:chOff x="2592" y="2261"/>
              <a:chExt cx="91" cy="102"/>
            </a:xfrm>
            <a:grpFill/>
          </p:grpSpPr>
          <p:sp>
            <p:nvSpPr>
              <p:cNvPr id="2609" name="Freeform 1316"/>
              <p:cNvSpPr>
                <a:spLocks/>
              </p:cNvSpPr>
              <p:nvPr/>
            </p:nvSpPr>
            <p:spPr bwMode="auto">
              <a:xfrm>
                <a:off x="2592" y="2261"/>
                <a:ext cx="91" cy="102"/>
              </a:xfrm>
              <a:custGeom>
                <a:avLst/>
                <a:gdLst>
                  <a:gd name="T0" fmla="*/ 18 w 91"/>
                  <a:gd name="T1" fmla="*/ 102 h 102"/>
                  <a:gd name="T2" fmla="*/ 30 w 91"/>
                  <a:gd name="T3" fmla="*/ 94 h 102"/>
                  <a:gd name="T4" fmla="*/ 39 w 91"/>
                  <a:gd name="T5" fmla="*/ 88 h 102"/>
                  <a:gd name="T6" fmla="*/ 57 w 91"/>
                  <a:gd name="T7" fmla="*/ 88 h 102"/>
                  <a:gd name="T8" fmla="*/ 73 w 91"/>
                  <a:gd name="T9" fmla="*/ 94 h 102"/>
                  <a:gd name="T10" fmla="*/ 75 w 91"/>
                  <a:gd name="T11" fmla="*/ 80 h 102"/>
                  <a:gd name="T12" fmla="*/ 75 w 91"/>
                  <a:gd name="T13" fmla="*/ 69 h 102"/>
                  <a:gd name="T14" fmla="*/ 82 w 91"/>
                  <a:gd name="T15" fmla="*/ 51 h 102"/>
                  <a:gd name="T16" fmla="*/ 88 w 91"/>
                  <a:gd name="T17" fmla="*/ 37 h 102"/>
                  <a:gd name="T18" fmla="*/ 91 w 91"/>
                  <a:gd name="T19" fmla="*/ 23 h 102"/>
                  <a:gd name="T20" fmla="*/ 88 w 91"/>
                  <a:gd name="T21" fmla="*/ 15 h 102"/>
                  <a:gd name="T22" fmla="*/ 86 w 91"/>
                  <a:gd name="T23" fmla="*/ 8 h 102"/>
                  <a:gd name="T24" fmla="*/ 75 w 91"/>
                  <a:gd name="T25" fmla="*/ 8 h 102"/>
                  <a:gd name="T26" fmla="*/ 75 w 91"/>
                  <a:gd name="T27" fmla="*/ 2 h 102"/>
                  <a:gd name="T28" fmla="*/ 64 w 91"/>
                  <a:gd name="T29" fmla="*/ 6 h 102"/>
                  <a:gd name="T30" fmla="*/ 57 w 91"/>
                  <a:gd name="T31" fmla="*/ 0 h 102"/>
                  <a:gd name="T32" fmla="*/ 43 w 91"/>
                  <a:gd name="T33" fmla="*/ 4 h 102"/>
                  <a:gd name="T34" fmla="*/ 41 w 91"/>
                  <a:gd name="T35" fmla="*/ 8 h 102"/>
                  <a:gd name="T36" fmla="*/ 36 w 91"/>
                  <a:gd name="T37" fmla="*/ 8 h 102"/>
                  <a:gd name="T38" fmla="*/ 32 w 91"/>
                  <a:gd name="T39" fmla="*/ 6 h 102"/>
                  <a:gd name="T40" fmla="*/ 27 w 91"/>
                  <a:gd name="T41" fmla="*/ 13 h 102"/>
                  <a:gd name="T42" fmla="*/ 25 w 91"/>
                  <a:gd name="T43" fmla="*/ 11 h 102"/>
                  <a:gd name="T44" fmla="*/ 18 w 91"/>
                  <a:gd name="T45" fmla="*/ 15 h 102"/>
                  <a:gd name="T46" fmla="*/ 14 w 91"/>
                  <a:gd name="T47" fmla="*/ 19 h 102"/>
                  <a:gd name="T48" fmla="*/ 14 w 91"/>
                  <a:gd name="T49" fmla="*/ 23 h 102"/>
                  <a:gd name="T50" fmla="*/ 18 w 91"/>
                  <a:gd name="T51" fmla="*/ 29 h 102"/>
                  <a:gd name="T52" fmla="*/ 14 w 91"/>
                  <a:gd name="T53" fmla="*/ 33 h 102"/>
                  <a:gd name="T54" fmla="*/ 9 w 91"/>
                  <a:gd name="T55" fmla="*/ 35 h 102"/>
                  <a:gd name="T56" fmla="*/ 9 w 91"/>
                  <a:gd name="T57" fmla="*/ 41 h 102"/>
                  <a:gd name="T58" fmla="*/ 7 w 91"/>
                  <a:gd name="T59" fmla="*/ 47 h 102"/>
                  <a:gd name="T60" fmla="*/ 7 w 91"/>
                  <a:gd name="T61" fmla="*/ 53 h 102"/>
                  <a:gd name="T62" fmla="*/ 0 w 91"/>
                  <a:gd name="T63" fmla="*/ 61 h 102"/>
                  <a:gd name="T64" fmla="*/ 12 w 91"/>
                  <a:gd name="T65" fmla="*/ 67 h 102"/>
                  <a:gd name="T66" fmla="*/ 16 w 91"/>
                  <a:gd name="T67" fmla="*/ 76 h 102"/>
                  <a:gd name="T68" fmla="*/ 21 w 91"/>
                  <a:gd name="T69" fmla="*/ 78 h 102"/>
                  <a:gd name="T70" fmla="*/ 18 w 91"/>
                  <a:gd name="T71" fmla="*/ 86 h 102"/>
                  <a:gd name="T72" fmla="*/ 14 w 91"/>
                  <a:gd name="T73" fmla="*/ 90 h 102"/>
                  <a:gd name="T74" fmla="*/ 16 w 91"/>
                  <a:gd name="T75"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102">
                    <a:moveTo>
                      <a:pt x="18" y="102"/>
                    </a:moveTo>
                    <a:lnTo>
                      <a:pt x="18" y="102"/>
                    </a:lnTo>
                    <a:lnTo>
                      <a:pt x="25" y="100"/>
                    </a:lnTo>
                    <a:lnTo>
                      <a:pt x="30" y="94"/>
                    </a:lnTo>
                    <a:lnTo>
                      <a:pt x="34" y="90"/>
                    </a:lnTo>
                    <a:lnTo>
                      <a:pt x="39" y="88"/>
                    </a:lnTo>
                    <a:lnTo>
                      <a:pt x="48" y="86"/>
                    </a:lnTo>
                    <a:lnTo>
                      <a:pt x="57" y="88"/>
                    </a:lnTo>
                    <a:lnTo>
                      <a:pt x="70" y="94"/>
                    </a:lnTo>
                    <a:lnTo>
                      <a:pt x="73" y="94"/>
                    </a:lnTo>
                    <a:lnTo>
                      <a:pt x="75" y="84"/>
                    </a:lnTo>
                    <a:lnTo>
                      <a:pt x="75" y="80"/>
                    </a:lnTo>
                    <a:lnTo>
                      <a:pt x="75" y="78"/>
                    </a:lnTo>
                    <a:lnTo>
                      <a:pt x="75" y="69"/>
                    </a:lnTo>
                    <a:lnTo>
                      <a:pt x="77" y="61"/>
                    </a:lnTo>
                    <a:lnTo>
                      <a:pt x="82" y="51"/>
                    </a:lnTo>
                    <a:lnTo>
                      <a:pt x="86" y="41"/>
                    </a:lnTo>
                    <a:lnTo>
                      <a:pt x="88" y="37"/>
                    </a:lnTo>
                    <a:lnTo>
                      <a:pt x="88" y="35"/>
                    </a:lnTo>
                    <a:lnTo>
                      <a:pt x="91" y="23"/>
                    </a:lnTo>
                    <a:lnTo>
                      <a:pt x="88" y="19"/>
                    </a:lnTo>
                    <a:lnTo>
                      <a:pt x="88" y="15"/>
                    </a:lnTo>
                    <a:lnTo>
                      <a:pt x="88" y="11"/>
                    </a:lnTo>
                    <a:lnTo>
                      <a:pt x="86" y="8"/>
                    </a:lnTo>
                    <a:lnTo>
                      <a:pt x="77" y="8"/>
                    </a:lnTo>
                    <a:lnTo>
                      <a:pt x="75" y="8"/>
                    </a:lnTo>
                    <a:lnTo>
                      <a:pt x="75" y="6"/>
                    </a:lnTo>
                    <a:lnTo>
                      <a:pt x="75" y="2"/>
                    </a:lnTo>
                    <a:lnTo>
                      <a:pt x="68" y="2"/>
                    </a:lnTo>
                    <a:lnTo>
                      <a:pt x="64" y="6"/>
                    </a:lnTo>
                    <a:lnTo>
                      <a:pt x="59" y="4"/>
                    </a:lnTo>
                    <a:lnTo>
                      <a:pt x="57" y="0"/>
                    </a:lnTo>
                    <a:lnTo>
                      <a:pt x="45" y="0"/>
                    </a:lnTo>
                    <a:lnTo>
                      <a:pt x="43" y="4"/>
                    </a:lnTo>
                    <a:lnTo>
                      <a:pt x="41" y="6"/>
                    </a:lnTo>
                    <a:lnTo>
                      <a:pt x="41" y="8"/>
                    </a:lnTo>
                    <a:lnTo>
                      <a:pt x="39" y="9"/>
                    </a:lnTo>
                    <a:lnTo>
                      <a:pt x="36" y="8"/>
                    </a:lnTo>
                    <a:lnTo>
                      <a:pt x="34" y="8"/>
                    </a:lnTo>
                    <a:lnTo>
                      <a:pt x="32" y="6"/>
                    </a:lnTo>
                    <a:lnTo>
                      <a:pt x="30" y="8"/>
                    </a:lnTo>
                    <a:lnTo>
                      <a:pt x="27" y="13"/>
                    </a:lnTo>
                    <a:lnTo>
                      <a:pt x="27" y="11"/>
                    </a:lnTo>
                    <a:lnTo>
                      <a:pt x="25" y="11"/>
                    </a:lnTo>
                    <a:lnTo>
                      <a:pt x="23" y="11"/>
                    </a:lnTo>
                    <a:lnTo>
                      <a:pt x="18" y="15"/>
                    </a:lnTo>
                    <a:lnTo>
                      <a:pt x="18" y="17"/>
                    </a:lnTo>
                    <a:lnTo>
                      <a:pt x="14" y="19"/>
                    </a:lnTo>
                    <a:lnTo>
                      <a:pt x="14" y="21"/>
                    </a:lnTo>
                    <a:lnTo>
                      <a:pt x="14" y="23"/>
                    </a:lnTo>
                    <a:lnTo>
                      <a:pt x="16" y="27"/>
                    </a:lnTo>
                    <a:lnTo>
                      <a:pt x="18" y="29"/>
                    </a:lnTo>
                    <a:lnTo>
                      <a:pt x="16" y="31"/>
                    </a:lnTo>
                    <a:lnTo>
                      <a:pt x="14" y="33"/>
                    </a:lnTo>
                    <a:lnTo>
                      <a:pt x="12" y="35"/>
                    </a:lnTo>
                    <a:lnTo>
                      <a:pt x="9" y="35"/>
                    </a:lnTo>
                    <a:lnTo>
                      <a:pt x="7" y="37"/>
                    </a:lnTo>
                    <a:lnTo>
                      <a:pt x="9" y="41"/>
                    </a:lnTo>
                    <a:lnTo>
                      <a:pt x="5" y="43"/>
                    </a:lnTo>
                    <a:lnTo>
                      <a:pt x="7" y="47"/>
                    </a:lnTo>
                    <a:lnTo>
                      <a:pt x="7" y="51"/>
                    </a:lnTo>
                    <a:lnTo>
                      <a:pt x="7" y="53"/>
                    </a:lnTo>
                    <a:lnTo>
                      <a:pt x="0" y="59"/>
                    </a:lnTo>
                    <a:lnTo>
                      <a:pt x="0" y="61"/>
                    </a:lnTo>
                    <a:lnTo>
                      <a:pt x="9" y="65"/>
                    </a:lnTo>
                    <a:lnTo>
                      <a:pt x="12" y="67"/>
                    </a:lnTo>
                    <a:lnTo>
                      <a:pt x="14" y="72"/>
                    </a:lnTo>
                    <a:lnTo>
                      <a:pt x="16" y="76"/>
                    </a:lnTo>
                    <a:lnTo>
                      <a:pt x="18" y="78"/>
                    </a:lnTo>
                    <a:lnTo>
                      <a:pt x="21" y="78"/>
                    </a:lnTo>
                    <a:lnTo>
                      <a:pt x="21" y="82"/>
                    </a:lnTo>
                    <a:lnTo>
                      <a:pt x="18" y="86"/>
                    </a:lnTo>
                    <a:lnTo>
                      <a:pt x="16" y="90"/>
                    </a:lnTo>
                    <a:lnTo>
                      <a:pt x="14" y="90"/>
                    </a:lnTo>
                    <a:lnTo>
                      <a:pt x="16" y="92"/>
                    </a:lnTo>
                    <a:lnTo>
                      <a:pt x="16" y="96"/>
                    </a:lnTo>
                    <a:lnTo>
                      <a:pt x="18" y="10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0" name="Freeform 1317"/>
              <p:cNvSpPr>
                <a:spLocks/>
              </p:cNvSpPr>
              <p:nvPr/>
            </p:nvSpPr>
            <p:spPr bwMode="auto">
              <a:xfrm>
                <a:off x="2592" y="2261"/>
                <a:ext cx="91" cy="102"/>
              </a:xfrm>
              <a:custGeom>
                <a:avLst/>
                <a:gdLst>
                  <a:gd name="T0" fmla="*/ 18 w 91"/>
                  <a:gd name="T1" fmla="*/ 102 h 102"/>
                  <a:gd name="T2" fmla="*/ 30 w 91"/>
                  <a:gd name="T3" fmla="*/ 94 h 102"/>
                  <a:gd name="T4" fmla="*/ 39 w 91"/>
                  <a:gd name="T5" fmla="*/ 88 h 102"/>
                  <a:gd name="T6" fmla="*/ 57 w 91"/>
                  <a:gd name="T7" fmla="*/ 88 h 102"/>
                  <a:gd name="T8" fmla="*/ 73 w 91"/>
                  <a:gd name="T9" fmla="*/ 94 h 102"/>
                  <a:gd name="T10" fmla="*/ 75 w 91"/>
                  <a:gd name="T11" fmla="*/ 80 h 102"/>
                  <a:gd name="T12" fmla="*/ 75 w 91"/>
                  <a:gd name="T13" fmla="*/ 69 h 102"/>
                  <a:gd name="T14" fmla="*/ 82 w 91"/>
                  <a:gd name="T15" fmla="*/ 51 h 102"/>
                  <a:gd name="T16" fmla="*/ 88 w 91"/>
                  <a:gd name="T17" fmla="*/ 37 h 102"/>
                  <a:gd name="T18" fmla="*/ 91 w 91"/>
                  <a:gd name="T19" fmla="*/ 23 h 102"/>
                  <a:gd name="T20" fmla="*/ 88 w 91"/>
                  <a:gd name="T21" fmla="*/ 15 h 102"/>
                  <a:gd name="T22" fmla="*/ 86 w 91"/>
                  <a:gd name="T23" fmla="*/ 8 h 102"/>
                  <a:gd name="T24" fmla="*/ 75 w 91"/>
                  <a:gd name="T25" fmla="*/ 8 h 102"/>
                  <a:gd name="T26" fmla="*/ 75 w 91"/>
                  <a:gd name="T27" fmla="*/ 2 h 102"/>
                  <a:gd name="T28" fmla="*/ 64 w 91"/>
                  <a:gd name="T29" fmla="*/ 6 h 102"/>
                  <a:gd name="T30" fmla="*/ 57 w 91"/>
                  <a:gd name="T31" fmla="*/ 0 h 102"/>
                  <a:gd name="T32" fmla="*/ 43 w 91"/>
                  <a:gd name="T33" fmla="*/ 4 h 102"/>
                  <a:gd name="T34" fmla="*/ 41 w 91"/>
                  <a:gd name="T35" fmla="*/ 8 h 102"/>
                  <a:gd name="T36" fmla="*/ 36 w 91"/>
                  <a:gd name="T37" fmla="*/ 8 h 102"/>
                  <a:gd name="T38" fmla="*/ 32 w 91"/>
                  <a:gd name="T39" fmla="*/ 6 h 102"/>
                  <a:gd name="T40" fmla="*/ 27 w 91"/>
                  <a:gd name="T41" fmla="*/ 13 h 102"/>
                  <a:gd name="T42" fmla="*/ 25 w 91"/>
                  <a:gd name="T43" fmla="*/ 11 h 102"/>
                  <a:gd name="T44" fmla="*/ 18 w 91"/>
                  <a:gd name="T45" fmla="*/ 15 h 102"/>
                  <a:gd name="T46" fmla="*/ 14 w 91"/>
                  <a:gd name="T47" fmla="*/ 19 h 102"/>
                  <a:gd name="T48" fmla="*/ 14 w 91"/>
                  <a:gd name="T49" fmla="*/ 23 h 102"/>
                  <a:gd name="T50" fmla="*/ 18 w 91"/>
                  <a:gd name="T51" fmla="*/ 29 h 102"/>
                  <a:gd name="T52" fmla="*/ 14 w 91"/>
                  <a:gd name="T53" fmla="*/ 33 h 102"/>
                  <a:gd name="T54" fmla="*/ 9 w 91"/>
                  <a:gd name="T55" fmla="*/ 35 h 102"/>
                  <a:gd name="T56" fmla="*/ 9 w 91"/>
                  <a:gd name="T57" fmla="*/ 41 h 102"/>
                  <a:gd name="T58" fmla="*/ 7 w 91"/>
                  <a:gd name="T59" fmla="*/ 47 h 102"/>
                  <a:gd name="T60" fmla="*/ 7 w 91"/>
                  <a:gd name="T61" fmla="*/ 53 h 102"/>
                  <a:gd name="T62" fmla="*/ 0 w 91"/>
                  <a:gd name="T63" fmla="*/ 61 h 102"/>
                  <a:gd name="T64" fmla="*/ 12 w 91"/>
                  <a:gd name="T65" fmla="*/ 67 h 102"/>
                  <a:gd name="T66" fmla="*/ 16 w 91"/>
                  <a:gd name="T67" fmla="*/ 76 h 102"/>
                  <a:gd name="T68" fmla="*/ 21 w 91"/>
                  <a:gd name="T69" fmla="*/ 78 h 102"/>
                  <a:gd name="T70" fmla="*/ 18 w 91"/>
                  <a:gd name="T71" fmla="*/ 86 h 102"/>
                  <a:gd name="T72" fmla="*/ 14 w 91"/>
                  <a:gd name="T73" fmla="*/ 90 h 102"/>
                  <a:gd name="T74" fmla="*/ 16 w 91"/>
                  <a:gd name="T75"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102">
                    <a:moveTo>
                      <a:pt x="18" y="102"/>
                    </a:moveTo>
                    <a:lnTo>
                      <a:pt x="18" y="102"/>
                    </a:lnTo>
                    <a:lnTo>
                      <a:pt x="25" y="100"/>
                    </a:lnTo>
                    <a:lnTo>
                      <a:pt x="30" y="94"/>
                    </a:lnTo>
                    <a:lnTo>
                      <a:pt x="34" y="90"/>
                    </a:lnTo>
                    <a:lnTo>
                      <a:pt x="39" y="88"/>
                    </a:lnTo>
                    <a:lnTo>
                      <a:pt x="48" y="86"/>
                    </a:lnTo>
                    <a:lnTo>
                      <a:pt x="57" y="88"/>
                    </a:lnTo>
                    <a:lnTo>
                      <a:pt x="70" y="94"/>
                    </a:lnTo>
                    <a:lnTo>
                      <a:pt x="73" y="94"/>
                    </a:lnTo>
                    <a:lnTo>
                      <a:pt x="75" y="84"/>
                    </a:lnTo>
                    <a:lnTo>
                      <a:pt x="75" y="80"/>
                    </a:lnTo>
                    <a:lnTo>
                      <a:pt x="75" y="78"/>
                    </a:lnTo>
                    <a:lnTo>
                      <a:pt x="75" y="69"/>
                    </a:lnTo>
                    <a:lnTo>
                      <a:pt x="77" y="61"/>
                    </a:lnTo>
                    <a:lnTo>
                      <a:pt x="82" y="51"/>
                    </a:lnTo>
                    <a:lnTo>
                      <a:pt x="86" y="41"/>
                    </a:lnTo>
                    <a:lnTo>
                      <a:pt x="88" y="37"/>
                    </a:lnTo>
                    <a:lnTo>
                      <a:pt x="88" y="35"/>
                    </a:lnTo>
                    <a:lnTo>
                      <a:pt x="91" y="23"/>
                    </a:lnTo>
                    <a:lnTo>
                      <a:pt x="88" y="19"/>
                    </a:lnTo>
                    <a:lnTo>
                      <a:pt x="88" y="15"/>
                    </a:lnTo>
                    <a:lnTo>
                      <a:pt x="88" y="11"/>
                    </a:lnTo>
                    <a:lnTo>
                      <a:pt x="86" y="8"/>
                    </a:lnTo>
                    <a:lnTo>
                      <a:pt x="77" y="8"/>
                    </a:lnTo>
                    <a:lnTo>
                      <a:pt x="75" y="8"/>
                    </a:lnTo>
                    <a:lnTo>
                      <a:pt x="75" y="6"/>
                    </a:lnTo>
                    <a:lnTo>
                      <a:pt x="75" y="2"/>
                    </a:lnTo>
                    <a:lnTo>
                      <a:pt x="68" y="2"/>
                    </a:lnTo>
                    <a:lnTo>
                      <a:pt x="64" y="6"/>
                    </a:lnTo>
                    <a:lnTo>
                      <a:pt x="59" y="4"/>
                    </a:lnTo>
                    <a:lnTo>
                      <a:pt x="57" y="0"/>
                    </a:lnTo>
                    <a:lnTo>
                      <a:pt x="45" y="0"/>
                    </a:lnTo>
                    <a:lnTo>
                      <a:pt x="43" y="4"/>
                    </a:lnTo>
                    <a:lnTo>
                      <a:pt x="41" y="6"/>
                    </a:lnTo>
                    <a:lnTo>
                      <a:pt x="41" y="8"/>
                    </a:lnTo>
                    <a:lnTo>
                      <a:pt x="39" y="9"/>
                    </a:lnTo>
                    <a:lnTo>
                      <a:pt x="36" y="8"/>
                    </a:lnTo>
                    <a:lnTo>
                      <a:pt x="34" y="8"/>
                    </a:lnTo>
                    <a:lnTo>
                      <a:pt x="32" y="6"/>
                    </a:lnTo>
                    <a:lnTo>
                      <a:pt x="30" y="8"/>
                    </a:lnTo>
                    <a:lnTo>
                      <a:pt x="27" y="13"/>
                    </a:lnTo>
                    <a:lnTo>
                      <a:pt x="27" y="11"/>
                    </a:lnTo>
                    <a:lnTo>
                      <a:pt x="25" y="11"/>
                    </a:lnTo>
                    <a:lnTo>
                      <a:pt x="23" y="11"/>
                    </a:lnTo>
                    <a:lnTo>
                      <a:pt x="18" y="15"/>
                    </a:lnTo>
                    <a:lnTo>
                      <a:pt x="18" y="17"/>
                    </a:lnTo>
                    <a:lnTo>
                      <a:pt x="14" y="19"/>
                    </a:lnTo>
                    <a:lnTo>
                      <a:pt x="14" y="21"/>
                    </a:lnTo>
                    <a:lnTo>
                      <a:pt x="14" y="23"/>
                    </a:lnTo>
                    <a:lnTo>
                      <a:pt x="16" y="27"/>
                    </a:lnTo>
                    <a:lnTo>
                      <a:pt x="18" y="29"/>
                    </a:lnTo>
                    <a:lnTo>
                      <a:pt x="16" y="31"/>
                    </a:lnTo>
                    <a:lnTo>
                      <a:pt x="14" y="33"/>
                    </a:lnTo>
                    <a:lnTo>
                      <a:pt x="12" y="35"/>
                    </a:lnTo>
                    <a:lnTo>
                      <a:pt x="9" y="35"/>
                    </a:lnTo>
                    <a:lnTo>
                      <a:pt x="7" y="37"/>
                    </a:lnTo>
                    <a:lnTo>
                      <a:pt x="9" y="41"/>
                    </a:lnTo>
                    <a:lnTo>
                      <a:pt x="5" y="43"/>
                    </a:lnTo>
                    <a:lnTo>
                      <a:pt x="7" y="47"/>
                    </a:lnTo>
                    <a:lnTo>
                      <a:pt x="7" y="51"/>
                    </a:lnTo>
                    <a:lnTo>
                      <a:pt x="7" y="53"/>
                    </a:lnTo>
                    <a:lnTo>
                      <a:pt x="0" y="59"/>
                    </a:lnTo>
                    <a:lnTo>
                      <a:pt x="0" y="61"/>
                    </a:lnTo>
                    <a:lnTo>
                      <a:pt x="9" y="65"/>
                    </a:lnTo>
                    <a:lnTo>
                      <a:pt x="12" y="67"/>
                    </a:lnTo>
                    <a:lnTo>
                      <a:pt x="14" y="72"/>
                    </a:lnTo>
                    <a:lnTo>
                      <a:pt x="16" y="76"/>
                    </a:lnTo>
                    <a:lnTo>
                      <a:pt x="18" y="78"/>
                    </a:lnTo>
                    <a:lnTo>
                      <a:pt x="21" y="78"/>
                    </a:lnTo>
                    <a:lnTo>
                      <a:pt x="21" y="82"/>
                    </a:lnTo>
                    <a:lnTo>
                      <a:pt x="18" y="86"/>
                    </a:lnTo>
                    <a:lnTo>
                      <a:pt x="16" y="90"/>
                    </a:lnTo>
                    <a:lnTo>
                      <a:pt x="14" y="90"/>
                    </a:lnTo>
                    <a:lnTo>
                      <a:pt x="16" y="92"/>
                    </a:lnTo>
                    <a:lnTo>
                      <a:pt x="16" y="96"/>
                    </a:lnTo>
                    <a:lnTo>
                      <a:pt x="18" y="10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56" name="Group 1321"/>
            <p:cNvGrpSpPr>
              <a:grpSpLocks/>
            </p:cNvGrpSpPr>
            <p:nvPr/>
          </p:nvGrpSpPr>
          <p:grpSpPr bwMode="auto">
            <a:xfrm>
              <a:off x="2665" y="2245"/>
              <a:ext cx="69" cy="111"/>
              <a:chOff x="2665" y="2245"/>
              <a:chExt cx="69" cy="111"/>
            </a:xfrm>
            <a:grpFill/>
          </p:grpSpPr>
          <p:sp>
            <p:nvSpPr>
              <p:cNvPr id="2607" name="Freeform 1319"/>
              <p:cNvSpPr>
                <a:spLocks/>
              </p:cNvSpPr>
              <p:nvPr/>
            </p:nvSpPr>
            <p:spPr bwMode="auto">
              <a:xfrm>
                <a:off x="2665" y="2245"/>
                <a:ext cx="69" cy="111"/>
              </a:xfrm>
              <a:custGeom>
                <a:avLst/>
                <a:gdLst>
                  <a:gd name="T0" fmla="*/ 0 w 69"/>
                  <a:gd name="T1" fmla="*/ 111 h 111"/>
                  <a:gd name="T2" fmla="*/ 0 w 69"/>
                  <a:gd name="T3" fmla="*/ 111 h 111"/>
                  <a:gd name="T4" fmla="*/ 7 w 69"/>
                  <a:gd name="T5" fmla="*/ 111 h 111"/>
                  <a:gd name="T6" fmla="*/ 18 w 69"/>
                  <a:gd name="T7" fmla="*/ 105 h 111"/>
                  <a:gd name="T8" fmla="*/ 27 w 69"/>
                  <a:gd name="T9" fmla="*/ 105 h 111"/>
                  <a:gd name="T10" fmla="*/ 34 w 69"/>
                  <a:gd name="T11" fmla="*/ 99 h 111"/>
                  <a:gd name="T12" fmla="*/ 41 w 69"/>
                  <a:gd name="T13" fmla="*/ 99 h 111"/>
                  <a:gd name="T14" fmla="*/ 48 w 69"/>
                  <a:gd name="T15" fmla="*/ 99 h 111"/>
                  <a:gd name="T16" fmla="*/ 53 w 69"/>
                  <a:gd name="T17" fmla="*/ 99 h 111"/>
                  <a:gd name="T18" fmla="*/ 59 w 69"/>
                  <a:gd name="T19" fmla="*/ 97 h 111"/>
                  <a:gd name="T20" fmla="*/ 62 w 69"/>
                  <a:gd name="T21" fmla="*/ 93 h 111"/>
                  <a:gd name="T22" fmla="*/ 64 w 69"/>
                  <a:gd name="T23" fmla="*/ 91 h 111"/>
                  <a:gd name="T24" fmla="*/ 66 w 69"/>
                  <a:gd name="T25" fmla="*/ 89 h 111"/>
                  <a:gd name="T26" fmla="*/ 69 w 69"/>
                  <a:gd name="T27" fmla="*/ 89 h 111"/>
                  <a:gd name="T28" fmla="*/ 59 w 69"/>
                  <a:gd name="T29" fmla="*/ 77 h 111"/>
                  <a:gd name="T30" fmla="*/ 59 w 69"/>
                  <a:gd name="T31" fmla="*/ 75 h 111"/>
                  <a:gd name="T32" fmla="*/ 59 w 69"/>
                  <a:gd name="T33" fmla="*/ 73 h 111"/>
                  <a:gd name="T34" fmla="*/ 57 w 69"/>
                  <a:gd name="T35" fmla="*/ 71 h 111"/>
                  <a:gd name="T36" fmla="*/ 59 w 69"/>
                  <a:gd name="T37" fmla="*/ 67 h 111"/>
                  <a:gd name="T38" fmla="*/ 59 w 69"/>
                  <a:gd name="T39" fmla="*/ 55 h 111"/>
                  <a:gd name="T40" fmla="*/ 59 w 69"/>
                  <a:gd name="T41" fmla="*/ 52 h 111"/>
                  <a:gd name="T42" fmla="*/ 55 w 69"/>
                  <a:gd name="T43" fmla="*/ 48 h 111"/>
                  <a:gd name="T44" fmla="*/ 55 w 69"/>
                  <a:gd name="T45" fmla="*/ 44 h 111"/>
                  <a:gd name="T46" fmla="*/ 55 w 69"/>
                  <a:gd name="T47" fmla="*/ 42 h 111"/>
                  <a:gd name="T48" fmla="*/ 57 w 69"/>
                  <a:gd name="T49" fmla="*/ 38 h 111"/>
                  <a:gd name="T50" fmla="*/ 57 w 69"/>
                  <a:gd name="T51" fmla="*/ 36 h 111"/>
                  <a:gd name="T52" fmla="*/ 55 w 69"/>
                  <a:gd name="T53" fmla="*/ 34 h 111"/>
                  <a:gd name="T54" fmla="*/ 55 w 69"/>
                  <a:gd name="T55" fmla="*/ 32 h 111"/>
                  <a:gd name="T56" fmla="*/ 57 w 69"/>
                  <a:gd name="T57" fmla="*/ 26 h 111"/>
                  <a:gd name="T58" fmla="*/ 55 w 69"/>
                  <a:gd name="T59" fmla="*/ 20 h 111"/>
                  <a:gd name="T60" fmla="*/ 55 w 69"/>
                  <a:gd name="T61" fmla="*/ 14 h 111"/>
                  <a:gd name="T62" fmla="*/ 50 w 69"/>
                  <a:gd name="T63" fmla="*/ 12 h 111"/>
                  <a:gd name="T64" fmla="*/ 50 w 69"/>
                  <a:gd name="T65" fmla="*/ 10 h 111"/>
                  <a:gd name="T66" fmla="*/ 50 w 69"/>
                  <a:gd name="T67" fmla="*/ 6 h 111"/>
                  <a:gd name="T68" fmla="*/ 50 w 69"/>
                  <a:gd name="T69" fmla="*/ 0 h 111"/>
                  <a:gd name="T70" fmla="*/ 41 w 69"/>
                  <a:gd name="T71" fmla="*/ 0 h 111"/>
                  <a:gd name="T72" fmla="*/ 39 w 69"/>
                  <a:gd name="T73" fmla="*/ 2 h 111"/>
                  <a:gd name="T74" fmla="*/ 30 w 69"/>
                  <a:gd name="T75" fmla="*/ 0 h 111"/>
                  <a:gd name="T76" fmla="*/ 18 w 69"/>
                  <a:gd name="T77" fmla="*/ 0 h 111"/>
                  <a:gd name="T78" fmla="*/ 16 w 69"/>
                  <a:gd name="T79" fmla="*/ 4 h 111"/>
                  <a:gd name="T80" fmla="*/ 14 w 69"/>
                  <a:gd name="T81" fmla="*/ 8 h 111"/>
                  <a:gd name="T82" fmla="*/ 16 w 69"/>
                  <a:gd name="T83" fmla="*/ 12 h 111"/>
                  <a:gd name="T84" fmla="*/ 16 w 69"/>
                  <a:gd name="T85" fmla="*/ 16 h 111"/>
                  <a:gd name="T86" fmla="*/ 14 w 69"/>
                  <a:gd name="T87" fmla="*/ 24 h 111"/>
                  <a:gd name="T88" fmla="*/ 16 w 69"/>
                  <a:gd name="T89" fmla="*/ 28 h 111"/>
                  <a:gd name="T90" fmla="*/ 16 w 69"/>
                  <a:gd name="T91" fmla="*/ 32 h 111"/>
                  <a:gd name="T92" fmla="*/ 16 w 69"/>
                  <a:gd name="T93" fmla="*/ 36 h 111"/>
                  <a:gd name="T94" fmla="*/ 18 w 69"/>
                  <a:gd name="T95" fmla="*/ 40 h 111"/>
                  <a:gd name="T96" fmla="*/ 16 w 69"/>
                  <a:gd name="T97" fmla="*/ 52 h 111"/>
                  <a:gd name="T98" fmla="*/ 16 w 69"/>
                  <a:gd name="T99" fmla="*/ 53 h 111"/>
                  <a:gd name="T100" fmla="*/ 14 w 69"/>
                  <a:gd name="T101" fmla="*/ 57 h 111"/>
                  <a:gd name="T102" fmla="*/ 9 w 69"/>
                  <a:gd name="T103" fmla="*/ 67 h 111"/>
                  <a:gd name="T104" fmla="*/ 4 w 69"/>
                  <a:gd name="T105" fmla="*/ 77 h 111"/>
                  <a:gd name="T106" fmla="*/ 2 w 69"/>
                  <a:gd name="T107" fmla="*/ 85 h 111"/>
                  <a:gd name="T108" fmla="*/ 2 w 69"/>
                  <a:gd name="T109" fmla="*/ 95 h 111"/>
                  <a:gd name="T110" fmla="*/ 2 w 69"/>
                  <a:gd name="T111" fmla="*/ 97 h 111"/>
                  <a:gd name="T112" fmla="*/ 2 w 69"/>
                  <a:gd name="T113" fmla="*/ 101 h 111"/>
                  <a:gd name="T114" fmla="*/ 0 w 69"/>
                  <a:gd name="T11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111">
                    <a:moveTo>
                      <a:pt x="0" y="111"/>
                    </a:moveTo>
                    <a:lnTo>
                      <a:pt x="0" y="111"/>
                    </a:lnTo>
                    <a:lnTo>
                      <a:pt x="7" y="111"/>
                    </a:lnTo>
                    <a:lnTo>
                      <a:pt x="18" y="105"/>
                    </a:lnTo>
                    <a:lnTo>
                      <a:pt x="27" y="105"/>
                    </a:lnTo>
                    <a:lnTo>
                      <a:pt x="34" y="99"/>
                    </a:lnTo>
                    <a:lnTo>
                      <a:pt x="41" y="99"/>
                    </a:lnTo>
                    <a:lnTo>
                      <a:pt x="48" y="99"/>
                    </a:lnTo>
                    <a:lnTo>
                      <a:pt x="53" y="99"/>
                    </a:lnTo>
                    <a:lnTo>
                      <a:pt x="59" y="97"/>
                    </a:lnTo>
                    <a:lnTo>
                      <a:pt x="62" y="93"/>
                    </a:lnTo>
                    <a:lnTo>
                      <a:pt x="64" y="91"/>
                    </a:lnTo>
                    <a:lnTo>
                      <a:pt x="66" y="89"/>
                    </a:lnTo>
                    <a:lnTo>
                      <a:pt x="69" y="89"/>
                    </a:lnTo>
                    <a:lnTo>
                      <a:pt x="59" y="77"/>
                    </a:lnTo>
                    <a:lnTo>
                      <a:pt x="59" y="75"/>
                    </a:lnTo>
                    <a:lnTo>
                      <a:pt x="59" y="73"/>
                    </a:lnTo>
                    <a:lnTo>
                      <a:pt x="57" y="71"/>
                    </a:lnTo>
                    <a:lnTo>
                      <a:pt x="59" y="67"/>
                    </a:lnTo>
                    <a:lnTo>
                      <a:pt x="59" y="55"/>
                    </a:lnTo>
                    <a:lnTo>
                      <a:pt x="59" y="52"/>
                    </a:lnTo>
                    <a:lnTo>
                      <a:pt x="55" y="48"/>
                    </a:lnTo>
                    <a:lnTo>
                      <a:pt x="55" y="44"/>
                    </a:lnTo>
                    <a:lnTo>
                      <a:pt x="55" y="42"/>
                    </a:lnTo>
                    <a:lnTo>
                      <a:pt x="57" y="38"/>
                    </a:lnTo>
                    <a:lnTo>
                      <a:pt x="57" y="36"/>
                    </a:lnTo>
                    <a:lnTo>
                      <a:pt x="55" y="34"/>
                    </a:lnTo>
                    <a:lnTo>
                      <a:pt x="55" y="32"/>
                    </a:lnTo>
                    <a:lnTo>
                      <a:pt x="57" y="26"/>
                    </a:lnTo>
                    <a:lnTo>
                      <a:pt x="55" y="20"/>
                    </a:lnTo>
                    <a:lnTo>
                      <a:pt x="55" y="14"/>
                    </a:lnTo>
                    <a:lnTo>
                      <a:pt x="50" y="12"/>
                    </a:lnTo>
                    <a:lnTo>
                      <a:pt x="50" y="10"/>
                    </a:lnTo>
                    <a:lnTo>
                      <a:pt x="50" y="6"/>
                    </a:lnTo>
                    <a:lnTo>
                      <a:pt x="50" y="0"/>
                    </a:lnTo>
                    <a:lnTo>
                      <a:pt x="41" y="0"/>
                    </a:lnTo>
                    <a:lnTo>
                      <a:pt x="39" y="2"/>
                    </a:lnTo>
                    <a:lnTo>
                      <a:pt x="30" y="0"/>
                    </a:lnTo>
                    <a:lnTo>
                      <a:pt x="18" y="0"/>
                    </a:lnTo>
                    <a:lnTo>
                      <a:pt x="16" y="4"/>
                    </a:lnTo>
                    <a:lnTo>
                      <a:pt x="14" y="8"/>
                    </a:lnTo>
                    <a:lnTo>
                      <a:pt x="16" y="12"/>
                    </a:lnTo>
                    <a:lnTo>
                      <a:pt x="16" y="16"/>
                    </a:lnTo>
                    <a:lnTo>
                      <a:pt x="14" y="24"/>
                    </a:lnTo>
                    <a:lnTo>
                      <a:pt x="16" y="28"/>
                    </a:lnTo>
                    <a:lnTo>
                      <a:pt x="16" y="32"/>
                    </a:lnTo>
                    <a:lnTo>
                      <a:pt x="16" y="36"/>
                    </a:lnTo>
                    <a:lnTo>
                      <a:pt x="18" y="40"/>
                    </a:lnTo>
                    <a:lnTo>
                      <a:pt x="16" y="52"/>
                    </a:lnTo>
                    <a:lnTo>
                      <a:pt x="16" y="53"/>
                    </a:lnTo>
                    <a:lnTo>
                      <a:pt x="14" y="57"/>
                    </a:lnTo>
                    <a:lnTo>
                      <a:pt x="9" y="67"/>
                    </a:lnTo>
                    <a:lnTo>
                      <a:pt x="4" y="77"/>
                    </a:lnTo>
                    <a:lnTo>
                      <a:pt x="2" y="85"/>
                    </a:lnTo>
                    <a:lnTo>
                      <a:pt x="2" y="95"/>
                    </a:lnTo>
                    <a:lnTo>
                      <a:pt x="2" y="97"/>
                    </a:lnTo>
                    <a:lnTo>
                      <a:pt x="2" y="101"/>
                    </a:lnTo>
                    <a:lnTo>
                      <a:pt x="0" y="1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8" name="Freeform 1320"/>
              <p:cNvSpPr>
                <a:spLocks/>
              </p:cNvSpPr>
              <p:nvPr/>
            </p:nvSpPr>
            <p:spPr bwMode="auto">
              <a:xfrm>
                <a:off x="2665" y="2245"/>
                <a:ext cx="69" cy="111"/>
              </a:xfrm>
              <a:custGeom>
                <a:avLst/>
                <a:gdLst>
                  <a:gd name="T0" fmla="*/ 0 w 69"/>
                  <a:gd name="T1" fmla="*/ 111 h 111"/>
                  <a:gd name="T2" fmla="*/ 0 w 69"/>
                  <a:gd name="T3" fmla="*/ 111 h 111"/>
                  <a:gd name="T4" fmla="*/ 7 w 69"/>
                  <a:gd name="T5" fmla="*/ 111 h 111"/>
                  <a:gd name="T6" fmla="*/ 18 w 69"/>
                  <a:gd name="T7" fmla="*/ 105 h 111"/>
                  <a:gd name="T8" fmla="*/ 27 w 69"/>
                  <a:gd name="T9" fmla="*/ 105 h 111"/>
                  <a:gd name="T10" fmla="*/ 34 w 69"/>
                  <a:gd name="T11" fmla="*/ 99 h 111"/>
                  <a:gd name="T12" fmla="*/ 41 w 69"/>
                  <a:gd name="T13" fmla="*/ 99 h 111"/>
                  <a:gd name="T14" fmla="*/ 48 w 69"/>
                  <a:gd name="T15" fmla="*/ 99 h 111"/>
                  <a:gd name="T16" fmla="*/ 53 w 69"/>
                  <a:gd name="T17" fmla="*/ 99 h 111"/>
                  <a:gd name="T18" fmla="*/ 59 w 69"/>
                  <a:gd name="T19" fmla="*/ 97 h 111"/>
                  <a:gd name="T20" fmla="*/ 62 w 69"/>
                  <a:gd name="T21" fmla="*/ 93 h 111"/>
                  <a:gd name="T22" fmla="*/ 64 w 69"/>
                  <a:gd name="T23" fmla="*/ 91 h 111"/>
                  <a:gd name="T24" fmla="*/ 66 w 69"/>
                  <a:gd name="T25" fmla="*/ 89 h 111"/>
                  <a:gd name="T26" fmla="*/ 69 w 69"/>
                  <a:gd name="T27" fmla="*/ 89 h 111"/>
                  <a:gd name="T28" fmla="*/ 59 w 69"/>
                  <a:gd name="T29" fmla="*/ 77 h 111"/>
                  <a:gd name="T30" fmla="*/ 59 w 69"/>
                  <a:gd name="T31" fmla="*/ 75 h 111"/>
                  <a:gd name="T32" fmla="*/ 59 w 69"/>
                  <a:gd name="T33" fmla="*/ 73 h 111"/>
                  <a:gd name="T34" fmla="*/ 57 w 69"/>
                  <a:gd name="T35" fmla="*/ 71 h 111"/>
                  <a:gd name="T36" fmla="*/ 59 w 69"/>
                  <a:gd name="T37" fmla="*/ 67 h 111"/>
                  <a:gd name="T38" fmla="*/ 59 w 69"/>
                  <a:gd name="T39" fmla="*/ 55 h 111"/>
                  <a:gd name="T40" fmla="*/ 59 w 69"/>
                  <a:gd name="T41" fmla="*/ 52 h 111"/>
                  <a:gd name="T42" fmla="*/ 55 w 69"/>
                  <a:gd name="T43" fmla="*/ 48 h 111"/>
                  <a:gd name="T44" fmla="*/ 55 w 69"/>
                  <a:gd name="T45" fmla="*/ 44 h 111"/>
                  <a:gd name="T46" fmla="*/ 55 w 69"/>
                  <a:gd name="T47" fmla="*/ 42 h 111"/>
                  <a:gd name="T48" fmla="*/ 57 w 69"/>
                  <a:gd name="T49" fmla="*/ 38 h 111"/>
                  <a:gd name="T50" fmla="*/ 57 w 69"/>
                  <a:gd name="T51" fmla="*/ 36 h 111"/>
                  <a:gd name="T52" fmla="*/ 55 w 69"/>
                  <a:gd name="T53" fmla="*/ 34 h 111"/>
                  <a:gd name="T54" fmla="*/ 55 w 69"/>
                  <a:gd name="T55" fmla="*/ 32 h 111"/>
                  <a:gd name="T56" fmla="*/ 57 w 69"/>
                  <a:gd name="T57" fmla="*/ 26 h 111"/>
                  <a:gd name="T58" fmla="*/ 55 w 69"/>
                  <a:gd name="T59" fmla="*/ 20 h 111"/>
                  <a:gd name="T60" fmla="*/ 55 w 69"/>
                  <a:gd name="T61" fmla="*/ 14 h 111"/>
                  <a:gd name="T62" fmla="*/ 50 w 69"/>
                  <a:gd name="T63" fmla="*/ 12 h 111"/>
                  <a:gd name="T64" fmla="*/ 50 w 69"/>
                  <a:gd name="T65" fmla="*/ 10 h 111"/>
                  <a:gd name="T66" fmla="*/ 50 w 69"/>
                  <a:gd name="T67" fmla="*/ 6 h 111"/>
                  <a:gd name="T68" fmla="*/ 50 w 69"/>
                  <a:gd name="T69" fmla="*/ 0 h 111"/>
                  <a:gd name="T70" fmla="*/ 41 w 69"/>
                  <a:gd name="T71" fmla="*/ 0 h 111"/>
                  <a:gd name="T72" fmla="*/ 39 w 69"/>
                  <a:gd name="T73" fmla="*/ 2 h 111"/>
                  <a:gd name="T74" fmla="*/ 30 w 69"/>
                  <a:gd name="T75" fmla="*/ 0 h 111"/>
                  <a:gd name="T76" fmla="*/ 18 w 69"/>
                  <a:gd name="T77" fmla="*/ 0 h 111"/>
                  <a:gd name="T78" fmla="*/ 16 w 69"/>
                  <a:gd name="T79" fmla="*/ 4 h 111"/>
                  <a:gd name="T80" fmla="*/ 14 w 69"/>
                  <a:gd name="T81" fmla="*/ 8 h 111"/>
                  <a:gd name="T82" fmla="*/ 16 w 69"/>
                  <a:gd name="T83" fmla="*/ 12 h 111"/>
                  <a:gd name="T84" fmla="*/ 16 w 69"/>
                  <a:gd name="T85" fmla="*/ 16 h 111"/>
                  <a:gd name="T86" fmla="*/ 14 w 69"/>
                  <a:gd name="T87" fmla="*/ 24 h 111"/>
                  <a:gd name="T88" fmla="*/ 16 w 69"/>
                  <a:gd name="T89" fmla="*/ 28 h 111"/>
                  <a:gd name="T90" fmla="*/ 16 w 69"/>
                  <a:gd name="T91" fmla="*/ 32 h 111"/>
                  <a:gd name="T92" fmla="*/ 16 w 69"/>
                  <a:gd name="T93" fmla="*/ 36 h 111"/>
                  <a:gd name="T94" fmla="*/ 18 w 69"/>
                  <a:gd name="T95" fmla="*/ 40 h 111"/>
                  <a:gd name="T96" fmla="*/ 16 w 69"/>
                  <a:gd name="T97" fmla="*/ 52 h 111"/>
                  <a:gd name="T98" fmla="*/ 16 w 69"/>
                  <a:gd name="T99" fmla="*/ 53 h 111"/>
                  <a:gd name="T100" fmla="*/ 14 w 69"/>
                  <a:gd name="T101" fmla="*/ 57 h 111"/>
                  <a:gd name="T102" fmla="*/ 9 w 69"/>
                  <a:gd name="T103" fmla="*/ 67 h 111"/>
                  <a:gd name="T104" fmla="*/ 4 w 69"/>
                  <a:gd name="T105" fmla="*/ 77 h 111"/>
                  <a:gd name="T106" fmla="*/ 2 w 69"/>
                  <a:gd name="T107" fmla="*/ 85 h 111"/>
                  <a:gd name="T108" fmla="*/ 2 w 69"/>
                  <a:gd name="T109" fmla="*/ 95 h 111"/>
                  <a:gd name="T110" fmla="*/ 2 w 69"/>
                  <a:gd name="T111" fmla="*/ 97 h 111"/>
                  <a:gd name="T112" fmla="*/ 2 w 69"/>
                  <a:gd name="T113" fmla="*/ 101 h 111"/>
                  <a:gd name="T114" fmla="*/ 0 w 69"/>
                  <a:gd name="T11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111">
                    <a:moveTo>
                      <a:pt x="0" y="111"/>
                    </a:moveTo>
                    <a:lnTo>
                      <a:pt x="0" y="111"/>
                    </a:lnTo>
                    <a:lnTo>
                      <a:pt x="7" y="111"/>
                    </a:lnTo>
                    <a:lnTo>
                      <a:pt x="18" y="105"/>
                    </a:lnTo>
                    <a:lnTo>
                      <a:pt x="27" y="105"/>
                    </a:lnTo>
                    <a:lnTo>
                      <a:pt x="34" y="99"/>
                    </a:lnTo>
                    <a:lnTo>
                      <a:pt x="41" y="99"/>
                    </a:lnTo>
                    <a:lnTo>
                      <a:pt x="48" y="99"/>
                    </a:lnTo>
                    <a:lnTo>
                      <a:pt x="53" y="99"/>
                    </a:lnTo>
                    <a:lnTo>
                      <a:pt x="59" y="97"/>
                    </a:lnTo>
                    <a:lnTo>
                      <a:pt x="62" y="93"/>
                    </a:lnTo>
                    <a:lnTo>
                      <a:pt x="64" y="91"/>
                    </a:lnTo>
                    <a:lnTo>
                      <a:pt x="66" y="89"/>
                    </a:lnTo>
                    <a:lnTo>
                      <a:pt x="69" y="89"/>
                    </a:lnTo>
                    <a:lnTo>
                      <a:pt x="59" y="77"/>
                    </a:lnTo>
                    <a:lnTo>
                      <a:pt x="59" y="75"/>
                    </a:lnTo>
                    <a:lnTo>
                      <a:pt x="59" y="73"/>
                    </a:lnTo>
                    <a:lnTo>
                      <a:pt x="57" y="71"/>
                    </a:lnTo>
                    <a:lnTo>
                      <a:pt x="59" y="67"/>
                    </a:lnTo>
                    <a:lnTo>
                      <a:pt x="59" y="55"/>
                    </a:lnTo>
                    <a:lnTo>
                      <a:pt x="59" y="52"/>
                    </a:lnTo>
                    <a:lnTo>
                      <a:pt x="55" y="48"/>
                    </a:lnTo>
                    <a:lnTo>
                      <a:pt x="55" y="44"/>
                    </a:lnTo>
                    <a:lnTo>
                      <a:pt x="55" y="42"/>
                    </a:lnTo>
                    <a:lnTo>
                      <a:pt x="57" y="38"/>
                    </a:lnTo>
                    <a:lnTo>
                      <a:pt x="57" y="36"/>
                    </a:lnTo>
                    <a:lnTo>
                      <a:pt x="55" y="34"/>
                    </a:lnTo>
                    <a:lnTo>
                      <a:pt x="55" y="32"/>
                    </a:lnTo>
                    <a:lnTo>
                      <a:pt x="57" y="26"/>
                    </a:lnTo>
                    <a:lnTo>
                      <a:pt x="55" y="20"/>
                    </a:lnTo>
                    <a:lnTo>
                      <a:pt x="55" y="14"/>
                    </a:lnTo>
                    <a:lnTo>
                      <a:pt x="50" y="12"/>
                    </a:lnTo>
                    <a:lnTo>
                      <a:pt x="50" y="10"/>
                    </a:lnTo>
                    <a:lnTo>
                      <a:pt x="50" y="6"/>
                    </a:lnTo>
                    <a:lnTo>
                      <a:pt x="50" y="0"/>
                    </a:lnTo>
                    <a:lnTo>
                      <a:pt x="41" y="0"/>
                    </a:lnTo>
                    <a:lnTo>
                      <a:pt x="39" y="2"/>
                    </a:lnTo>
                    <a:lnTo>
                      <a:pt x="30" y="0"/>
                    </a:lnTo>
                    <a:lnTo>
                      <a:pt x="18" y="0"/>
                    </a:lnTo>
                    <a:lnTo>
                      <a:pt x="16" y="4"/>
                    </a:lnTo>
                    <a:lnTo>
                      <a:pt x="14" y="8"/>
                    </a:lnTo>
                    <a:lnTo>
                      <a:pt x="16" y="12"/>
                    </a:lnTo>
                    <a:lnTo>
                      <a:pt x="16" y="16"/>
                    </a:lnTo>
                    <a:lnTo>
                      <a:pt x="14" y="24"/>
                    </a:lnTo>
                    <a:lnTo>
                      <a:pt x="16" y="28"/>
                    </a:lnTo>
                    <a:lnTo>
                      <a:pt x="16" y="32"/>
                    </a:lnTo>
                    <a:lnTo>
                      <a:pt x="16" y="36"/>
                    </a:lnTo>
                    <a:lnTo>
                      <a:pt x="18" y="40"/>
                    </a:lnTo>
                    <a:lnTo>
                      <a:pt x="16" y="52"/>
                    </a:lnTo>
                    <a:lnTo>
                      <a:pt x="16" y="53"/>
                    </a:lnTo>
                    <a:lnTo>
                      <a:pt x="14" y="57"/>
                    </a:lnTo>
                    <a:lnTo>
                      <a:pt x="9" y="67"/>
                    </a:lnTo>
                    <a:lnTo>
                      <a:pt x="4" y="77"/>
                    </a:lnTo>
                    <a:lnTo>
                      <a:pt x="2" y="85"/>
                    </a:lnTo>
                    <a:lnTo>
                      <a:pt x="2" y="95"/>
                    </a:lnTo>
                    <a:lnTo>
                      <a:pt x="2" y="97"/>
                    </a:lnTo>
                    <a:lnTo>
                      <a:pt x="2" y="101"/>
                    </a:lnTo>
                    <a:lnTo>
                      <a:pt x="0" y="11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57" name="Group 1324"/>
            <p:cNvGrpSpPr>
              <a:grpSpLocks/>
            </p:cNvGrpSpPr>
            <p:nvPr/>
          </p:nvGrpSpPr>
          <p:grpSpPr bwMode="auto">
            <a:xfrm>
              <a:off x="2753" y="2206"/>
              <a:ext cx="167" cy="157"/>
              <a:chOff x="2753" y="2206"/>
              <a:chExt cx="167" cy="157"/>
            </a:xfrm>
            <a:grpFill/>
          </p:grpSpPr>
          <p:sp>
            <p:nvSpPr>
              <p:cNvPr id="2605" name="Freeform 1322"/>
              <p:cNvSpPr>
                <a:spLocks/>
              </p:cNvSpPr>
              <p:nvPr/>
            </p:nvSpPr>
            <p:spPr bwMode="auto">
              <a:xfrm>
                <a:off x="2753" y="2206"/>
                <a:ext cx="167" cy="157"/>
              </a:xfrm>
              <a:custGeom>
                <a:avLst/>
                <a:gdLst>
                  <a:gd name="T0" fmla="*/ 165 w 167"/>
                  <a:gd name="T1" fmla="*/ 25 h 157"/>
                  <a:gd name="T2" fmla="*/ 165 w 167"/>
                  <a:gd name="T3" fmla="*/ 37 h 157"/>
                  <a:gd name="T4" fmla="*/ 158 w 167"/>
                  <a:gd name="T5" fmla="*/ 43 h 157"/>
                  <a:gd name="T6" fmla="*/ 152 w 167"/>
                  <a:gd name="T7" fmla="*/ 51 h 157"/>
                  <a:gd name="T8" fmla="*/ 147 w 167"/>
                  <a:gd name="T9" fmla="*/ 61 h 157"/>
                  <a:gd name="T10" fmla="*/ 147 w 167"/>
                  <a:gd name="T11" fmla="*/ 69 h 157"/>
                  <a:gd name="T12" fmla="*/ 136 w 167"/>
                  <a:gd name="T13" fmla="*/ 76 h 157"/>
                  <a:gd name="T14" fmla="*/ 132 w 167"/>
                  <a:gd name="T15" fmla="*/ 86 h 157"/>
                  <a:gd name="T16" fmla="*/ 125 w 167"/>
                  <a:gd name="T17" fmla="*/ 96 h 157"/>
                  <a:gd name="T18" fmla="*/ 118 w 167"/>
                  <a:gd name="T19" fmla="*/ 108 h 157"/>
                  <a:gd name="T20" fmla="*/ 118 w 167"/>
                  <a:gd name="T21" fmla="*/ 116 h 157"/>
                  <a:gd name="T22" fmla="*/ 109 w 167"/>
                  <a:gd name="T23" fmla="*/ 124 h 157"/>
                  <a:gd name="T24" fmla="*/ 107 w 167"/>
                  <a:gd name="T25" fmla="*/ 118 h 157"/>
                  <a:gd name="T26" fmla="*/ 98 w 167"/>
                  <a:gd name="T27" fmla="*/ 114 h 157"/>
                  <a:gd name="T28" fmla="*/ 87 w 167"/>
                  <a:gd name="T29" fmla="*/ 120 h 157"/>
                  <a:gd name="T30" fmla="*/ 83 w 167"/>
                  <a:gd name="T31" fmla="*/ 129 h 157"/>
                  <a:gd name="T32" fmla="*/ 83 w 167"/>
                  <a:gd name="T33" fmla="*/ 135 h 157"/>
                  <a:gd name="T34" fmla="*/ 80 w 167"/>
                  <a:gd name="T35" fmla="*/ 153 h 157"/>
                  <a:gd name="T36" fmla="*/ 74 w 167"/>
                  <a:gd name="T37" fmla="*/ 153 h 157"/>
                  <a:gd name="T38" fmla="*/ 67 w 167"/>
                  <a:gd name="T39" fmla="*/ 149 h 157"/>
                  <a:gd name="T40" fmla="*/ 43 w 167"/>
                  <a:gd name="T41" fmla="*/ 151 h 157"/>
                  <a:gd name="T42" fmla="*/ 38 w 167"/>
                  <a:gd name="T43" fmla="*/ 141 h 157"/>
                  <a:gd name="T44" fmla="*/ 32 w 167"/>
                  <a:gd name="T45" fmla="*/ 128 h 157"/>
                  <a:gd name="T46" fmla="*/ 3 w 167"/>
                  <a:gd name="T47" fmla="*/ 122 h 157"/>
                  <a:gd name="T48" fmla="*/ 3 w 167"/>
                  <a:gd name="T49" fmla="*/ 102 h 157"/>
                  <a:gd name="T50" fmla="*/ 3 w 167"/>
                  <a:gd name="T51" fmla="*/ 88 h 157"/>
                  <a:gd name="T52" fmla="*/ 3 w 167"/>
                  <a:gd name="T53" fmla="*/ 80 h 157"/>
                  <a:gd name="T54" fmla="*/ 7 w 167"/>
                  <a:gd name="T55" fmla="*/ 76 h 157"/>
                  <a:gd name="T56" fmla="*/ 9 w 167"/>
                  <a:gd name="T57" fmla="*/ 67 h 157"/>
                  <a:gd name="T58" fmla="*/ 14 w 167"/>
                  <a:gd name="T59" fmla="*/ 59 h 157"/>
                  <a:gd name="T60" fmla="*/ 14 w 167"/>
                  <a:gd name="T61" fmla="*/ 51 h 157"/>
                  <a:gd name="T62" fmla="*/ 9 w 167"/>
                  <a:gd name="T63" fmla="*/ 41 h 157"/>
                  <a:gd name="T64" fmla="*/ 9 w 167"/>
                  <a:gd name="T65" fmla="*/ 33 h 157"/>
                  <a:gd name="T66" fmla="*/ 20 w 167"/>
                  <a:gd name="T67" fmla="*/ 16 h 157"/>
                  <a:gd name="T68" fmla="*/ 40 w 167"/>
                  <a:gd name="T69" fmla="*/ 2 h 157"/>
                  <a:gd name="T70" fmla="*/ 54 w 167"/>
                  <a:gd name="T71" fmla="*/ 4 h 157"/>
                  <a:gd name="T72" fmla="*/ 60 w 167"/>
                  <a:gd name="T73" fmla="*/ 12 h 157"/>
                  <a:gd name="T74" fmla="*/ 76 w 167"/>
                  <a:gd name="T75" fmla="*/ 8 h 157"/>
                  <a:gd name="T76" fmla="*/ 83 w 167"/>
                  <a:gd name="T77" fmla="*/ 12 h 157"/>
                  <a:gd name="T78" fmla="*/ 100 w 167"/>
                  <a:gd name="T79" fmla="*/ 14 h 157"/>
                  <a:gd name="T80" fmla="*/ 109 w 167"/>
                  <a:gd name="T81" fmla="*/ 8 h 157"/>
                  <a:gd name="T82" fmla="*/ 134 w 167"/>
                  <a:gd name="T83" fmla="*/ 10 h 157"/>
                  <a:gd name="T84" fmla="*/ 145 w 167"/>
                  <a:gd name="T85" fmla="*/ 6 h 157"/>
                  <a:gd name="T86" fmla="*/ 163 w 167"/>
                  <a:gd name="T87" fmla="*/ 1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 h="157">
                    <a:moveTo>
                      <a:pt x="165" y="14"/>
                    </a:moveTo>
                    <a:lnTo>
                      <a:pt x="163" y="25"/>
                    </a:lnTo>
                    <a:lnTo>
                      <a:pt x="165" y="25"/>
                    </a:lnTo>
                    <a:lnTo>
                      <a:pt x="167" y="27"/>
                    </a:lnTo>
                    <a:lnTo>
                      <a:pt x="165" y="35"/>
                    </a:lnTo>
                    <a:lnTo>
                      <a:pt x="165" y="37"/>
                    </a:lnTo>
                    <a:lnTo>
                      <a:pt x="163" y="39"/>
                    </a:lnTo>
                    <a:lnTo>
                      <a:pt x="158" y="39"/>
                    </a:lnTo>
                    <a:lnTo>
                      <a:pt x="158" y="43"/>
                    </a:lnTo>
                    <a:lnTo>
                      <a:pt x="156" y="45"/>
                    </a:lnTo>
                    <a:lnTo>
                      <a:pt x="152" y="49"/>
                    </a:lnTo>
                    <a:lnTo>
                      <a:pt x="152" y="51"/>
                    </a:lnTo>
                    <a:lnTo>
                      <a:pt x="152" y="55"/>
                    </a:lnTo>
                    <a:lnTo>
                      <a:pt x="149" y="59"/>
                    </a:lnTo>
                    <a:lnTo>
                      <a:pt x="147" y="61"/>
                    </a:lnTo>
                    <a:lnTo>
                      <a:pt x="145" y="65"/>
                    </a:lnTo>
                    <a:lnTo>
                      <a:pt x="145" y="67"/>
                    </a:lnTo>
                    <a:lnTo>
                      <a:pt x="147" y="69"/>
                    </a:lnTo>
                    <a:lnTo>
                      <a:pt x="147" y="71"/>
                    </a:lnTo>
                    <a:lnTo>
                      <a:pt x="145" y="73"/>
                    </a:lnTo>
                    <a:lnTo>
                      <a:pt x="136" y="76"/>
                    </a:lnTo>
                    <a:lnTo>
                      <a:pt x="132" y="78"/>
                    </a:lnTo>
                    <a:lnTo>
                      <a:pt x="132" y="82"/>
                    </a:lnTo>
                    <a:lnTo>
                      <a:pt x="132" y="86"/>
                    </a:lnTo>
                    <a:lnTo>
                      <a:pt x="129" y="90"/>
                    </a:lnTo>
                    <a:lnTo>
                      <a:pt x="127" y="92"/>
                    </a:lnTo>
                    <a:lnTo>
                      <a:pt x="125" y="96"/>
                    </a:lnTo>
                    <a:lnTo>
                      <a:pt x="123" y="100"/>
                    </a:lnTo>
                    <a:lnTo>
                      <a:pt x="121" y="102"/>
                    </a:lnTo>
                    <a:lnTo>
                      <a:pt x="118" y="108"/>
                    </a:lnTo>
                    <a:lnTo>
                      <a:pt x="116" y="112"/>
                    </a:lnTo>
                    <a:lnTo>
                      <a:pt x="118" y="114"/>
                    </a:lnTo>
                    <a:lnTo>
                      <a:pt x="118" y="116"/>
                    </a:lnTo>
                    <a:lnTo>
                      <a:pt x="116" y="118"/>
                    </a:lnTo>
                    <a:lnTo>
                      <a:pt x="112" y="122"/>
                    </a:lnTo>
                    <a:lnTo>
                      <a:pt x="109" y="124"/>
                    </a:lnTo>
                    <a:lnTo>
                      <a:pt x="107" y="126"/>
                    </a:lnTo>
                    <a:lnTo>
                      <a:pt x="107" y="120"/>
                    </a:lnTo>
                    <a:lnTo>
                      <a:pt x="107" y="118"/>
                    </a:lnTo>
                    <a:lnTo>
                      <a:pt x="105" y="116"/>
                    </a:lnTo>
                    <a:lnTo>
                      <a:pt x="100" y="116"/>
                    </a:lnTo>
                    <a:lnTo>
                      <a:pt x="98" y="114"/>
                    </a:lnTo>
                    <a:lnTo>
                      <a:pt x="96" y="116"/>
                    </a:lnTo>
                    <a:lnTo>
                      <a:pt x="89" y="118"/>
                    </a:lnTo>
                    <a:lnTo>
                      <a:pt x="87" y="120"/>
                    </a:lnTo>
                    <a:lnTo>
                      <a:pt x="85" y="122"/>
                    </a:lnTo>
                    <a:lnTo>
                      <a:pt x="85" y="126"/>
                    </a:lnTo>
                    <a:lnTo>
                      <a:pt x="83" y="129"/>
                    </a:lnTo>
                    <a:lnTo>
                      <a:pt x="80" y="131"/>
                    </a:lnTo>
                    <a:lnTo>
                      <a:pt x="80" y="133"/>
                    </a:lnTo>
                    <a:lnTo>
                      <a:pt x="83" y="135"/>
                    </a:lnTo>
                    <a:lnTo>
                      <a:pt x="83" y="137"/>
                    </a:lnTo>
                    <a:lnTo>
                      <a:pt x="80" y="143"/>
                    </a:lnTo>
                    <a:lnTo>
                      <a:pt x="80" y="153"/>
                    </a:lnTo>
                    <a:lnTo>
                      <a:pt x="78" y="149"/>
                    </a:lnTo>
                    <a:lnTo>
                      <a:pt x="76" y="151"/>
                    </a:lnTo>
                    <a:lnTo>
                      <a:pt x="74" y="153"/>
                    </a:lnTo>
                    <a:lnTo>
                      <a:pt x="74" y="151"/>
                    </a:lnTo>
                    <a:lnTo>
                      <a:pt x="72" y="149"/>
                    </a:lnTo>
                    <a:lnTo>
                      <a:pt x="67" y="149"/>
                    </a:lnTo>
                    <a:lnTo>
                      <a:pt x="67" y="153"/>
                    </a:lnTo>
                    <a:lnTo>
                      <a:pt x="47" y="157"/>
                    </a:lnTo>
                    <a:lnTo>
                      <a:pt x="43" y="151"/>
                    </a:lnTo>
                    <a:lnTo>
                      <a:pt x="38" y="147"/>
                    </a:lnTo>
                    <a:lnTo>
                      <a:pt x="38" y="143"/>
                    </a:lnTo>
                    <a:lnTo>
                      <a:pt x="38" y="141"/>
                    </a:lnTo>
                    <a:lnTo>
                      <a:pt x="40" y="139"/>
                    </a:lnTo>
                    <a:lnTo>
                      <a:pt x="40" y="135"/>
                    </a:lnTo>
                    <a:lnTo>
                      <a:pt x="32" y="128"/>
                    </a:lnTo>
                    <a:lnTo>
                      <a:pt x="23" y="122"/>
                    </a:lnTo>
                    <a:lnTo>
                      <a:pt x="14" y="122"/>
                    </a:lnTo>
                    <a:lnTo>
                      <a:pt x="3" y="122"/>
                    </a:lnTo>
                    <a:lnTo>
                      <a:pt x="3" y="112"/>
                    </a:lnTo>
                    <a:lnTo>
                      <a:pt x="3" y="106"/>
                    </a:lnTo>
                    <a:lnTo>
                      <a:pt x="3" y="102"/>
                    </a:lnTo>
                    <a:lnTo>
                      <a:pt x="0" y="98"/>
                    </a:lnTo>
                    <a:lnTo>
                      <a:pt x="3" y="94"/>
                    </a:lnTo>
                    <a:lnTo>
                      <a:pt x="3" y="88"/>
                    </a:lnTo>
                    <a:lnTo>
                      <a:pt x="3" y="86"/>
                    </a:lnTo>
                    <a:lnTo>
                      <a:pt x="3" y="82"/>
                    </a:lnTo>
                    <a:lnTo>
                      <a:pt x="3" y="80"/>
                    </a:lnTo>
                    <a:lnTo>
                      <a:pt x="5" y="80"/>
                    </a:lnTo>
                    <a:lnTo>
                      <a:pt x="7" y="80"/>
                    </a:lnTo>
                    <a:lnTo>
                      <a:pt x="7" y="76"/>
                    </a:lnTo>
                    <a:lnTo>
                      <a:pt x="7" y="75"/>
                    </a:lnTo>
                    <a:lnTo>
                      <a:pt x="9" y="71"/>
                    </a:lnTo>
                    <a:lnTo>
                      <a:pt x="9" y="67"/>
                    </a:lnTo>
                    <a:lnTo>
                      <a:pt x="9" y="63"/>
                    </a:lnTo>
                    <a:lnTo>
                      <a:pt x="9" y="59"/>
                    </a:lnTo>
                    <a:lnTo>
                      <a:pt x="14" y="59"/>
                    </a:lnTo>
                    <a:lnTo>
                      <a:pt x="14" y="57"/>
                    </a:lnTo>
                    <a:lnTo>
                      <a:pt x="11" y="55"/>
                    </a:lnTo>
                    <a:lnTo>
                      <a:pt x="14" y="51"/>
                    </a:lnTo>
                    <a:lnTo>
                      <a:pt x="14" y="47"/>
                    </a:lnTo>
                    <a:lnTo>
                      <a:pt x="11" y="45"/>
                    </a:lnTo>
                    <a:lnTo>
                      <a:pt x="9" y="41"/>
                    </a:lnTo>
                    <a:lnTo>
                      <a:pt x="9" y="39"/>
                    </a:lnTo>
                    <a:lnTo>
                      <a:pt x="11" y="35"/>
                    </a:lnTo>
                    <a:lnTo>
                      <a:pt x="9" y="33"/>
                    </a:lnTo>
                    <a:lnTo>
                      <a:pt x="16" y="23"/>
                    </a:lnTo>
                    <a:lnTo>
                      <a:pt x="18" y="20"/>
                    </a:lnTo>
                    <a:lnTo>
                      <a:pt x="20" y="16"/>
                    </a:lnTo>
                    <a:lnTo>
                      <a:pt x="23" y="8"/>
                    </a:lnTo>
                    <a:lnTo>
                      <a:pt x="36" y="2"/>
                    </a:lnTo>
                    <a:lnTo>
                      <a:pt x="40" y="2"/>
                    </a:lnTo>
                    <a:lnTo>
                      <a:pt x="47" y="2"/>
                    </a:lnTo>
                    <a:lnTo>
                      <a:pt x="52" y="2"/>
                    </a:lnTo>
                    <a:lnTo>
                      <a:pt x="54" y="4"/>
                    </a:lnTo>
                    <a:lnTo>
                      <a:pt x="56" y="6"/>
                    </a:lnTo>
                    <a:lnTo>
                      <a:pt x="58" y="8"/>
                    </a:lnTo>
                    <a:lnTo>
                      <a:pt x="60" y="12"/>
                    </a:lnTo>
                    <a:lnTo>
                      <a:pt x="63" y="12"/>
                    </a:lnTo>
                    <a:lnTo>
                      <a:pt x="69" y="10"/>
                    </a:lnTo>
                    <a:lnTo>
                      <a:pt x="76" y="8"/>
                    </a:lnTo>
                    <a:lnTo>
                      <a:pt x="78" y="8"/>
                    </a:lnTo>
                    <a:lnTo>
                      <a:pt x="80" y="10"/>
                    </a:lnTo>
                    <a:lnTo>
                      <a:pt x="83" y="12"/>
                    </a:lnTo>
                    <a:lnTo>
                      <a:pt x="87" y="14"/>
                    </a:lnTo>
                    <a:lnTo>
                      <a:pt x="96" y="14"/>
                    </a:lnTo>
                    <a:lnTo>
                      <a:pt x="100" y="14"/>
                    </a:lnTo>
                    <a:lnTo>
                      <a:pt x="100" y="12"/>
                    </a:lnTo>
                    <a:lnTo>
                      <a:pt x="105" y="10"/>
                    </a:lnTo>
                    <a:lnTo>
                      <a:pt x="109" y="8"/>
                    </a:lnTo>
                    <a:lnTo>
                      <a:pt x="116" y="8"/>
                    </a:lnTo>
                    <a:lnTo>
                      <a:pt x="125" y="8"/>
                    </a:lnTo>
                    <a:lnTo>
                      <a:pt x="134" y="10"/>
                    </a:lnTo>
                    <a:lnTo>
                      <a:pt x="141" y="10"/>
                    </a:lnTo>
                    <a:lnTo>
                      <a:pt x="143" y="8"/>
                    </a:lnTo>
                    <a:lnTo>
                      <a:pt x="145" y="6"/>
                    </a:lnTo>
                    <a:lnTo>
                      <a:pt x="147" y="4"/>
                    </a:lnTo>
                    <a:lnTo>
                      <a:pt x="156" y="0"/>
                    </a:lnTo>
                    <a:lnTo>
                      <a:pt x="163" y="12"/>
                    </a:lnTo>
                    <a:lnTo>
                      <a:pt x="165"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6" name="Freeform 1323"/>
              <p:cNvSpPr>
                <a:spLocks/>
              </p:cNvSpPr>
              <p:nvPr/>
            </p:nvSpPr>
            <p:spPr bwMode="auto">
              <a:xfrm>
                <a:off x="2753" y="2206"/>
                <a:ext cx="167" cy="157"/>
              </a:xfrm>
              <a:custGeom>
                <a:avLst/>
                <a:gdLst>
                  <a:gd name="T0" fmla="*/ 165 w 167"/>
                  <a:gd name="T1" fmla="*/ 25 h 157"/>
                  <a:gd name="T2" fmla="*/ 165 w 167"/>
                  <a:gd name="T3" fmla="*/ 37 h 157"/>
                  <a:gd name="T4" fmla="*/ 158 w 167"/>
                  <a:gd name="T5" fmla="*/ 43 h 157"/>
                  <a:gd name="T6" fmla="*/ 152 w 167"/>
                  <a:gd name="T7" fmla="*/ 51 h 157"/>
                  <a:gd name="T8" fmla="*/ 147 w 167"/>
                  <a:gd name="T9" fmla="*/ 61 h 157"/>
                  <a:gd name="T10" fmla="*/ 147 w 167"/>
                  <a:gd name="T11" fmla="*/ 69 h 157"/>
                  <a:gd name="T12" fmla="*/ 136 w 167"/>
                  <a:gd name="T13" fmla="*/ 76 h 157"/>
                  <a:gd name="T14" fmla="*/ 132 w 167"/>
                  <a:gd name="T15" fmla="*/ 86 h 157"/>
                  <a:gd name="T16" fmla="*/ 125 w 167"/>
                  <a:gd name="T17" fmla="*/ 96 h 157"/>
                  <a:gd name="T18" fmla="*/ 118 w 167"/>
                  <a:gd name="T19" fmla="*/ 108 h 157"/>
                  <a:gd name="T20" fmla="*/ 118 w 167"/>
                  <a:gd name="T21" fmla="*/ 116 h 157"/>
                  <a:gd name="T22" fmla="*/ 109 w 167"/>
                  <a:gd name="T23" fmla="*/ 124 h 157"/>
                  <a:gd name="T24" fmla="*/ 107 w 167"/>
                  <a:gd name="T25" fmla="*/ 118 h 157"/>
                  <a:gd name="T26" fmla="*/ 98 w 167"/>
                  <a:gd name="T27" fmla="*/ 114 h 157"/>
                  <a:gd name="T28" fmla="*/ 87 w 167"/>
                  <a:gd name="T29" fmla="*/ 120 h 157"/>
                  <a:gd name="T30" fmla="*/ 83 w 167"/>
                  <a:gd name="T31" fmla="*/ 129 h 157"/>
                  <a:gd name="T32" fmla="*/ 83 w 167"/>
                  <a:gd name="T33" fmla="*/ 135 h 157"/>
                  <a:gd name="T34" fmla="*/ 80 w 167"/>
                  <a:gd name="T35" fmla="*/ 153 h 157"/>
                  <a:gd name="T36" fmla="*/ 74 w 167"/>
                  <a:gd name="T37" fmla="*/ 153 h 157"/>
                  <a:gd name="T38" fmla="*/ 67 w 167"/>
                  <a:gd name="T39" fmla="*/ 149 h 157"/>
                  <a:gd name="T40" fmla="*/ 43 w 167"/>
                  <a:gd name="T41" fmla="*/ 151 h 157"/>
                  <a:gd name="T42" fmla="*/ 38 w 167"/>
                  <a:gd name="T43" fmla="*/ 141 h 157"/>
                  <a:gd name="T44" fmla="*/ 32 w 167"/>
                  <a:gd name="T45" fmla="*/ 128 h 157"/>
                  <a:gd name="T46" fmla="*/ 3 w 167"/>
                  <a:gd name="T47" fmla="*/ 122 h 157"/>
                  <a:gd name="T48" fmla="*/ 3 w 167"/>
                  <a:gd name="T49" fmla="*/ 102 h 157"/>
                  <a:gd name="T50" fmla="*/ 3 w 167"/>
                  <a:gd name="T51" fmla="*/ 88 h 157"/>
                  <a:gd name="T52" fmla="*/ 3 w 167"/>
                  <a:gd name="T53" fmla="*/ 80 h 157"/>
                  <a:gd name="T54" fmla="*/ 7 w 167"/>
                  <a:gd name="T55" fmla="*/ 76 h 157"/>
                  <a:gd name="T56" fmla="*/ 9 w 167"/>
                  <a:gd name="T57" fmla="*/ 67 h 157"/>
                  <a:gd name="T58" fmla="*/ 14 w 167"/>
                  <a:gd name="T59" fmla="*/ 59 h 157"/>
                  <a:gd name="T60" fmla="*/ 14 w 167"/>
                  <a:gd name="T61" fmla="*/ 51 h 157"/>
                  <a:gd name="T62" fmla="*/ 9 w 167"/>
                  <a:gd name="T63" fmla="*/ 41 h 157"/>
                  <a:gd name="T64" fmla="*/ 9 w 167"/>
                  <a:gd name="T65" fmla="*/ 33 h 157"/>
                  <a:gd name="T66" fmla="*/ 20 w 167"/>
                  <a:gd name="T67" fmla="*/ 16 h 157"/>
                  <a:gd name="T68" fmla="*/ 40 w 167"/>
                  <a:gd name="T69" fmla="*/ 2 h 157"/>
                  <a:gd name="T70" fmla="*/ 54 w 167"/>
                  <a:gd name="T71" fmla="*/ 4 h 157"/>
                  <a:gd name="T72" fmla="*/ 60 w 167"/>
                  <a:gd name="T73" fmla="*/ 12 h 157"/>
                  <a:gd name="T74" fmla="*/ 76 w 167"/>
                  <a:gd name="T75" fmla="*/ 8 h 157"/>
                  <a:gd name="T76" fmla="*/ 83 w 167"/>
                  <a:gd name="T77" fmla="*/ 12 h 157"/>
                  <a:gd name="T78" fmla="*/ 100 w 167"/>
                  <a:gd name="T79" fmla="*/ 14 h 157"/>
                  <a:gd name="T80" fmla="*/ 109 w 167"/>
                  <a:gd name="T81" fmla="*/ 8 h 157"/>
                  <a:gd name="T82" fmla="*/ 134 w 167"/>
                  <a:gd name="T83" fmla="*/ 10 h 157"/>
                  <a:gd name="T84" fmla="*/ 145 w 167"/>
                  <a:gd name="T85" fmla="*/ 6 h 157"/>
                  <a:gd name="T86" fmla="*/ 163 w 167"/>
                  <a:gd name="T87" fmla="*/ 1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 h="157">
                    <a:moveTo>
                      <a:pt x="165" y="14"/>
                    </a:moveTo>
                    <a:lnTo>
                      <a:pt x="163" y="25"/>
                    </a:lnTo>
                    <a:lnTo>
                      <a:pt x="165" y="25"/>
                    </a:lnTo>
                    <a:lnTo>
                      <a:pt x="167" y="27"/>
                    </a:lnTo>
                    <a:lnTo>
                      <a:pt x="165" y="35"/>
                    </a:lnTo>
                    <a:lnTo>
                      <a:pt x="165" y="37"/>
                    </a:lnTo>
                    <a:lnTo>
                      <a:pt x="163" y="39"/>
                    </a:lnTo>
                    <a:lnTo>
                      <a:pt x="158" y="39"/>
                    </a:lnTo>
                    <a:lnTo>
                      <a:pt x="158" y="43"/>
                    </a:lnTo>
                    <a:lnTo>
                      <a:pt x="156" y="45"/>
                    </a:lnTo>
                    <a:lnTo>
                      <a:pt x="152" y="49"/>
                    </a:lnTo>
                    <a:lnTo>
                      <a:pt x="152" y="51"/>
                    </a:lnTo>
                    <a:lnTo>
                      <a:pt x="152" y="55"/>
                    </a:lnTo>
                    <a:lnTo>
                      <a:pt x="149" y="59"/>
                    </a:lnTo>
                    <a:lnTo>
                      <a:pt x="147" y="61"/>
                    </a:lnTo>
                    <a:lnTo>
                      <a:pt x="145" y="65"/>
                    </a:lnTo>
                    <a:lnTo>
                      <a:pt x="145" y="67"/>
                    </a:lnTo>
                    <a:lnTo>
                      <a:pt x="147" y="69"/>
                    </a:lnTo>
                    <a:lnTo>
                      <a:pt x="147" y="71"/>
                    </a:lnTo>
                    <a:lnTo>
                      <a:pt x="145" y="73"/>
                    </a:lnTo>
                    <a:lnTo>
                      <a:pt x="136" y="76"/>
                    </a:lnTo>
                    <a:lnTo>
                      <a:pt x="132" y="78"/>
                    </a:lnTo>
                    <a:lnTo>
                      <a:pt x="132" y="82"/>
                    </a:lnTo>
                    <a:lnTo>
                      <a:pt x="132" y="86"/>
                    </a:lnTo>
                    <a:lnTo>
                      <a:pt x="129" y="90"/>
                    </a:lnTo>
                    <a:lnTo>
                      <a:pt x="127" y="92"/>
                    </a:lnTo>
                    <a:lnTo>
                      <a:pt x="125" y="96"/>
                    </a:lnTo>
                    <a:lnTo>
                      <a:pt x="123" y="100"/>
                    </a:lnTo>
                    <a:lnTo>
                      <a:pt x="121" y="102"/>
                    </a:lnTo>
                    <a:lnTo>
                      <a:pt x="118" y="108"/>
                    </a:lnTo>
                    <a:lnTo>
                      <a:pt x="116" y="112"/>
                    </a:lnTo>
                    <a:lnTo>
                      <a:pt x="118" y="114"/>
                    </a:lnTo>
                    <a:lnTo>
                      <a:pt x="118" y="116"/>
                    </a:lnTo>
                    <a:lnTo>
                      <a:pt x="116" y="118"/>
                    </a:lnTo>
                    <a:lnTo>
                      <a:pt x="112" y="122"/>
                    </a:lnTo>
                    <a:lnTo>
                      <a:pt x="109" y="124"/>
                    </a:lnTo>
                    <a:lnTo>
                      <a:pt x="107" y="126"/>
                    </a:lnTo>
                    <a:lnTo>
                      <a:pt x="107" y="120"/>
                    </a:lnTo>
                    <a:lnTo>
                      <a:pt x="107" y="118"/>
                    </a:lnTo>
                    <a:lnTo>
                      <a:pt x="105" y="116"/>
                    </a:lnTo>
                    <a:lnTo>
                      <a:pt x="100" y="116"/>
                    </a:lnTo>
                    <a:lnTo>
                      <a:pt x="98" y="114"/>
                    </a:lnTo>
                    <a:lnTo>
                      <a:pt x="96" y="116"/>
                    </a:lnTo>
                    <a:lnTo>
                      <a:pt x="89" y="118"/>
                    </a:lnTo>
                    <a:lnTo>
                      <a:pt x="87" y="120"/>
                    </a:lnTo>
                    <a:lnTo>
                      <a:pt x="85" y="122"/>
                    </a:lnTo>
                    <a:lnTo>
                      <a:pt x="85" y="126"/>
                    </a:lnTo>
                    <a:lnTo>
                      <a:pt x="83" y="129"/>
                    </a:lnTo>
                    <a:lnTo>
                      <a:pt x="80" y="131"/>
                    </a:lnTo>
                    <a:lnTo>
                      <a:pt x="80" y="133"/>
                    </a:lnTo>
                    <a:lnTo>
                      <a:pt x="83" y="135"/>
                    </a:lnTo>
                    <a:lnTo>
                      <a:pt x="83" y="137"/>
                    </a:lnTo>
                    <a:lnTo>
                      <a:pt x="80" y="143"/>
                    </a:lnTo>
                    <a:lnTo>
                      <a:pt x="80" y="153"/>
                    </a:lnTo>
                    <a:lnTo>
                      <a:pt x="78" y="149"/>
                    </a:lnTo>
                    <a:lnTo>
                      <a:pt x="76" y="151"/>
                    </a:lnTo>
                    <a:lnTo>
                      <a:pt x="74" y="153"/>
                    </a:lnTo>
                    <a:lnTo>
                      <a:pt x="74" y="151"/>
                    </a:lnTo>
                    <a:lnTo>
                      <a:pt x="72" y="149"/>
                    </a:lnTo>
                    <a:lnTo>
                      <a:pt x="67" y="149"/>
                    </a:lnTo>
                    <a:lnTo>
                      <a:pt x="67" y="153"/>
                    </a:lnTo>
                    <a:lnTo>
                      <a:pt x="47" y="157"/>
                    </a:lnTo>
                    <a:lnTo>
                      <a:pt x="43" y="151"/>
                    </a:lnTo>
                    <a:lnTo>
                      <a:pt x="38" y="147"/>
                    </a:lnTo>
                    <a:lnTo>
                      <a:pt x="38" y="143"/>
                    </a:lnTo>
                    <a:lnTo>
                      <a:pt x="38" y="141"/>
                    </a:lnTo>
                    <a:lnTo>
                      <a:pt x="40" y="139"/>
                    </a:lnTo>
                    <a:lnTo>
                      <a:pt x="40" y="135"/>
                    </a:lnTo>
                    <a:lnTo>
                      <a:pt x="32" y="128"/>
                    </a:lnTo>
                    <a:lnTo>
                      <a:pt x="23" y="122"/>
                    </a:lnTo>
                    <a:lnTo>
                      <a:pt x="14" y="122"/>
                    </a:lnTo>
                    <a:lnTo>
                      <a:pt x="3" y="122"/>
                    </a:lnTo>
                    <a:lnTo>
                      <a:pt x="3" y="112"/>
                    </a:lnTo>
                    <a:lnTo>
                      <a:pt x="3" y="106"/>
                    </a:lnTo>
                    <a:lnTo>
                      <a:pt x="3" y="102"/>
                    </a:lnTo>
                    <a:lnTo>
                      <a:pt x="0" y="98"/>
                    </a:lnTo>
                    <a:lnTo>
                      <a:pt x="3" y="94"/>
                    </a:lnTo>
                    <a:lnTo>
                      <a:pt x="3" y="88"/>
                    </a:lnTo>
                    <a:lnTo>
                      <a:pt x="3" y="86"/>
                    </a:lnTo>
                    <a:lnTo>
                      <a:pt x="3" y="82"/>
                    </a:lnTo>
                    <a:lnTo>
                      <a:pt x="3" y="80"/>
                    </a:lnTo>
                    <a:lnTo>
                      <a:pt x="5" y="80"/>
                    </a:lnTo>
                    <a:lnTo>
                      <a:pt x="7" y="80"/>
                    </a:lnTo>
                    <a:lnTo>
                      <a:pt x="7" y="76"/>
                    </a:lnTo>
                    <a:lnTo>
                      <a:pt x="7" y="75"/>
                    </a:lnTo>
                    <a:lnTo>
                      <a:pt x="9" y="71"/>
                    </a:lnTo>
                    <a:lnTo>
                      <a:pt x="9" y="67"/>
                    </a:lnTo>
                    <a:lnTo>
                      <a:pt x="9" y="63"/>
                    </a:lnTo>
                    <a:lnTo>
                      <a:pt x="9" y="59"/>
                    </a:lnTo>
                    <a:lnTo>
                      <a:pt x="14" y="59"/>
                    </a:lnTo>
                    <a:lnTo>
                      <a:pt x="14" y="57"/>
                    </a:lnTo>
                    <a:lnTo>
                      <a:pt x="11" y="55"/>
                    </a:lnTo>
                    <a:lnTo>
                      <a:pt x="14" y="51"/>
                    </a:lnTo>
                    <a:lnTo>
                      <a:pt x="14" y="47"/>
                    </a:lnTo>
                    <a:lnTo>
                      <a:pt x="11" y="45"/>
                    </a:lnTo>
                    <a:lnTo>
                      <a:pt x="9" y="41"/>
                    </a:lnTo>
                    <a:lnTo>
                      <a:pt x="9" y="39"/>
                    </a:lnTo>
                    <a:lnTo>
                      <a:pt x="11" y="35"/>
                    </a:lnTo>
                    <a:lnTo>
                      <a:pt x="9" y="33"/>
                    </a:lnTo>
                    <a:lnTo>
                      <a:pt x="16" y="23"/>
                    </a:lnTo>
                    <a:lnTo>
                      <a:pt x="18" y="20"/>
                    </a:lnTo>
                    <a:lnTo>
                      <a:pt x="20" y="16"/>
                    </a:lnTo>
                    <a:lnTo>
                      <a:pt x="23" y="8"/>
                    </a:lnTo>
                    <a:lnTo>
                      <a:pt x="36" y="2"/>
                    </a:lnTo>
                    <a:lnTo>
                      <a:pt x="40" y="2"/>
                    </a:lnTo>
                    <a:lnTo>
                      <a:pt x="47" y="2"/>
                    </a:lnTo>
                    <a:lnTo>
                      <a:pt x="52" y="2"/>
                    </a:lnTo>
                    <a:lnTo>
                      <a:pt x="54" y="4"/>
                    </a:lnTo>
                    <a:lnTo>
                      <a:pt x="56" y="6"/>
                    </a:lnTo>
                    <a:lnTo>
                      <a:pt x="58" y="8"/>
                    </a:lnTo>
                    <a:lnTo>
                      <a:pt x="60" y="12"/>
                    </a:lnTo>
                    <a:lnTo>
                      <a:pt x="63" y="12"/>
                    </a:lnTo>
                    <a:lnTo>
                      <a:pt x="69" y="10"/>
                    </a:lnTo>
                    <a:lnTo>
                      <a:pt x="76" y="8"/>
                    </a:lnTo>
                    <a:lnTo>
                      <a:pt x="78" y="8"/>
                    </a:lnTo>
                    <a:lnTo>
                      <a:pt x="80" y="10"/>
                    </a:lnTo>
                    <a:lnTo>
                      <a:pt x="83" y="12"/>
                    </a:lnTo>
                    <a:lnTo>
                      <a:pt x="87" y="14"/>
                    </a:lnTo>
                    <a:lnTo>
                      <a:pt x="96" y="14"/>
                    </a:lnTo>
                    <a:lnTo>
                      <a:pt x="100" y="14"/>
                    </a:lnTo>
                    <a:lnTo>
                      <a:pt x="100" y="12"/>
                    </a:lnTo>
                    <a:lnTo>
                      <a:pt x="105" y="10"/>
                    </a:lnTo>
                    <a:lnTo>
                      <a:pt x="109" y="8"/>
                    </a:lnTo>
                    <a:lnTo>
                      <a:pt x="116" y="8"/>
                    </a:lnTo>
                    <a:lnTo>
                      <a:pt x="125" y="8"/>
                    </a:lnTo>
                    <a:lnTo>
                      <a:pt x="134" y="10"/>
                    </a:lnTo>
                    <a:lnTo>
                      <a:pt x="141" y="10"/>
                    </a:lnTo>
                    <a:lnTo>
                      <a:pt x="143" y="8"/>
                    </a:lnTo>
                    <a:lnTo>
                      <a:pt x="145" y="6"/>
                    </a:lnTo>
                    <a:lnTo>
                      <a:pt x="147" y="4"/>
                    </a:lnTo>
                    <a:lnTo>
                      <a:pt x="156" y="0"/>
                    </a:lnTo>
                    <a:lnTo>
                      <a:pt x="163" y="12"/>
                    </a:lnTo>
                    <a:lnTo>
                      <a:pt x="165"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58" name="Group 1327"/>
            <p:cNvGrpSpPr>
              <a:grpSpLocks/>
            </p:cNvGrpSpPr>
            <p:nvPr/>
          </p:nvGrpSpPr>
          <p:grpSpPr bwMode="auto">
            <a:xfrm>
              <a:off x="2548" y="1860"/>
              <a:ext cx="152" cy="138"/>
              <a:chOff x="2548" y="1860"/>
              <a:chExt cx="152" cy="138"/>
            </a:xfrm>
            <a:grpFill/>
          </p:grpSpPr>
          <p:sp>
            <p:nvSpPr>
              <p:cNvPr id="2603" name="Freeform 1325"/>
              <p:cNvSpPr>
                <a:spLocks/>
              </p:cNvSpPr>
              <p:nvPr/>
            </p:nvSpPr>
            <p:spPr bwMode="auto">
              <a:xfrm>
                <a:off x="2548" y="1860"/>
                <a:ext cx="152" cy="138"/>
              </a:xfrm>
              <a:custGeom>
                <a:avLst/>
                <a:gdLst>
                  <a:gd name="T0" fmla="*/ 58 w 152"/>
                  <a:gd name="T1" fmla="*/ 136 h 138"/>
                  <a:gd name="T2" fmla="*/ 60 w 152"/>
                  <a:gd name="T3" fmla="*/ 118 h 138"/>
                  <a:gd name="T4" fmla="*/ 71 w 152"/>
                  <a:gd name="T5" fmla="*/ 110 h 138"/>
                  <a:gd name="T6" fmla="*/ 87 w 152"/>
                  <a:gd name="T7" fmla="*/ 106 h 138"/>
                  <a:gd name="T8" fmla="*/ 94 w 152"/>
                  <a:gd name="T9" fmla="*/ 102 h 138"/>
                  <a:gd name="T10" fmla="*/ 103 w 152"/>
                  <a:gd name="T11" fmla="*/ 98 h 138"/>
                  <a:gd name="T12" fmla="*/ 112 w 152"/>
                  <a:gd name="T13" fmla="*/ 94 h 138"/>
                  <a:gd name="T14" fmla="*/ 123 w 152"/>
                  <a:gd name="T15" fmla="*/ 80 h 138"/>
                  <a:gd name="T16" fmla="*/ 132 w 152"/>
                  <a:gd name="T17" fmla="*/ 76 h 138"/>
                  <a:gd name="T18" fmla="*/ 134 w 152"/>
                  <a:gd name="T19" fmla="*/ 68 h 138"/>
                  <a:gd name="T20" fmla="*/ 136 w 152"/>
                  <a:gd name="T21" fmla="*/ 64 h 138"/>
                  <a:gd name="T22" fmla="*/ 140 w 152"/>
                  <a:gd name="T23" fmla="*/ 62 h 138"/>
                  <a:gd name="T24" fmla="*/ 145 w 152"/>
                  <a:gd name="T25" fmla="*/ 58 h 138"/>
                  <a:gd name="T26" fmla="*/ 152 w 152"/>
                  <a:gd name="T27" fmla="*/ 52 h 138"/>
                  <a:gd name="T28" fmla="*/ 147 w 152"/>
                  <a:gd name="T29" fmla="*/ 46 h 138"/>
                  <a:gd name="T30" fmla="*/ 145 w 152"/>
                  <a:gd name="T31" fmla="*/ 38 h 138"/>
                  <a:gd name="T32" fmla="*/ 143 w 152"/>
                  <a:gd name="T33" fmla="*/ 34 h 138"/>
                  <a:gd name="T34" fmla="*/ 140 w 152"/>
                  <a:gd name="T35" fmla="*/ 30 h 138"/>
                  <a:gd name="T36" fmla="*/ 143 w 152"/>
                  <a:gd name="T37" fmla="*/ 20 h 138"/>
                  <a:gd name="T38" fmla="*/ 140 w 152"/>
                  <a:gd name="T39" fmla="*/ 12 h 138"/>
                  <a:gd name="T40" fmla="*/ 134 w 152"/>
                  <a:gd name="T41" fmla="*/ 10 h 138"/>
                  <a:gd name="T42" fmla="*/ 129 w 152"/>
                  <a:gd name="T43" fmla="*/ 6 h 138"/>
                  <a:gd name="T44" fmla="*/ 127 w 152"/>
                  <a:gd name="T45" fmla="*/ 10 h 138"/>
                  <a:gd name="T46" fmla="*/ 105 w 152"/>
                  <a:gd name="T47" fmla="*/ 12 h 138"/>
                  <a:gd name="T48" fmla="*/ 87 w 152"/>
                  <a:gd name="T49" fmla="*/ 2 h 138"/>
                  <a:gd name="T50" fmla="*/ 78 w 152"/>
                  <a:gd name="T51" fmla="*/ 26 h 138"/>
                  <a:gd name="T52" fmla="*/ 67 w 152"/>
                  <a:gd name="T53" fmla="*/ 38 h 138"/>
                  <a:gd name="T54" fmla="*/ 54 w 152"/>
                  <a:gd name="T55" fmla="*/ 42 h 138"/>
                  <a:gd name="T56" fmla="*/ 42 w 152"/>
                  <a:gd name="T57" fmla="*/ 50 h 138"/>
                  <a:gd name="T58" fmla="*/ 38 w 152"/>
                  <a:gd name="T59" fmla="*/ 60 h 138"/>
                  <a:gd name="T60" fmla="*/ 40 w 152"/>
                  <a:gd name="T61" fmla="*/ 64 h 138"/>
                  <a:gd name="T62" fmla="*/ 33 w 152"/>
                  <a:gd name="T63" fmla="*/ 74 h 138"/>
                  <a:gd name="T64" fmla="*/ 31 w 152"/>
                  <a:gd name="T65" fmla="*/ 80 h 138"/>
                  <a:gd name="T66" fmla="*/ 36 w 152"/>
                  <a:gd name="T67" fmla="*/ 88 h 138"/>
                  <a:gd name="T68" fmla="*/ 33 w 152"/>
                  <a:gd name="T69" fmla="*/ 106 h 138"/>
                  <a:gd name="T70" fmla="*/ 25 w 152"/>
                  <a:gd name="T71" fmla="*/ 120 h 138"/>
                  <a:gd name="T72" fmla="*/ 13 w 152"/>
                  <a:gd name="T73" fmla="*/ 128 h 138"/>
                  <a:gd name="T74" fmla="*/ 0 w 152"/>
                  <a:gd name="T75" fmla="*/ 1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38">
                    <a:moveTo>
                      <a:pt x="0" y="138"/>
                    </a:moveTo>
                    <a:lnTo>
                      <a:pt x="58" y="136"/>
                    </a:lnTo>
                    <a:lnTo>
                      <a:pt x="58" y="122"/>
                    </a:lnTo>
                    <a:lnTo>
                      <a:pt x="60" y="118"/>
                    </a:lnTo>
                    <a:lnTo>
                      <a:pt x="67" y="112"/>
                    </a:lnTo>
                    <a:lnTo>
                      <a:pt x="71" y="110"/>
                    </a:lnTo>
                    <a:lnTo>
                      <a:pt x="78" y="108"/>
                    </a:lnTo>
                    <a:lnTo>
                      <a:pt x="87" y="106"/>
                    </a:lnTo>
                    <a:lnTo>
                      <a:pt x="89" y="104"/>
                    </a:lnTo>
                    <a:lnTo>
                      <a:pt x="94" y="102"/>
                    </a:lnTo>
                    <a:lnTo>
                      <a:pt x="98" y="100"/>
                    </a:lnTo>
                    <a:lnTo>
                      <a:pt x="103" y="98"/>
                    </a:lnTo>
                    <a:lnTo>
                      <a:pt x="107" y="98"/>
                    </a:lnTo>
                    <a:lnTo>
                      <a:pt x="112" y="94"/>
                    </a:lnTo>
                    <a:lnTo>
                      <a:pt x="118" y="86"/>
                    </a:lnTo>
                    <a:lnTo>
                      <a:pt x="123" y="80"/>
                    </a:lnTo>
                    <a:lnTo>
                      <a:pt x="125" y="80"/>
                    </a:lnTo>
                    <a:lnTo>
                      <a:pt x="132" y="76"/>
                    </a:lnTo>
                    <a:lnTo>
                      <a:pt x="134" y="74"/>
                    </a:lnTo>
                    <a:lnTo>
                      <a:pt x="134" y="68"/>
                    </a:lnTo>
                    <a:lnTo>
                      <a:pt x="134" y="66"/>
                    </a:lnTo>
                    <a:lnTo>
                      <a:pt x="136" y="64"/>
                    </a:lnTo>
                    <a:lnTo>
                      <a:pt x="138" y="64"/>
                    </a:lnTo>
                    <a:lnTo>
                      <a:pt x="140" y="62"/>
                    </a:lnTo>
                    <a:lnTo>
                      <a:pt x="143" y="58"/>
                    </a:lnTo>
                    <a:lnTo>
                      <a:pt x="145" y="58"/>
                    </a:lnTo>
                    <a:lnTo>
                      <a:pt x="152" y="54"/>
                    </a:lnTo>
                    <a:lnTo>
                      <a:pt x="152" y="52"/>
                    </a:lnTo>
                    <a:lnTo>
                      <a:pt x="152" y="50"/>
                    </a:lnTo>
                    <a:lnTo>
                      <a:pt x="147" y="46"/>
                    </a:lnTo>
                    <a:lnTo>
                      <a:pt x="145" y="42"/>
                    </a:lnTo>
                    <a:lnTo>
                      <a:pt x="145" y="38"/>
                    </a:lnTo>
                    <a:lnTo>
                      <a:pt x="145" y="36"/>
                    </a:lnTo>
                    <a:lnTo>
                      <a:pt x="143" y="34"/>
                    </a:lnTo>
                    <a:lnTo>
                      <a:pt x="143" y="32"/>
                    </a:lnTo>
                    <a:lnTo>
                      <a:pt x="140" y="30"/>
                    </a:lnTo>
                    <a:lnTo>
                      <a:pt x="143" y="24"/>
                    </a:lnTo>
                    <a:lnTo>
                      <a:pt x="143" y="20"/>
                    </a:lnTo>
                    <a:lnTo>
                      <a:pt x="143" y="14"/>
                    </a:lnTo>
                    <a:lnTo>
                      <a:pt x="140" y="12"/>
                    </a:lnTo>
                    <a:lnTo>
                      <a:pt x="136" y="12"/>
                    </a:lnTo>
                    <a:lnTo>
                      <a:pt x="134" y="10"/>
                    </a:lnTo>
                    <a:lnTo>
                      <a:pt x="132" y="6"/>
                    </a:lnTo>
                    <a:lnTo>
                      <a:pt x="129" y="6"/>
                    </a:lnTo>
                    <a:lnTo>
                      <a:pt x="129" y="8"/>
                    </a:lnTo>
                    <a:lnTo>
                      <a:pt x="127" y="10"/>
                    </a:lnTo>
                    <a:lnTo>
                      <a:pt x="116" y="12"/>
                    </a:lnTo>
                    <a:lnTo>
                      <a:pt x="105" y="12"/>
                    </a:lnTo>
                    <a:lnTo>
                      <a:pt x="96" y="0"/>
                    </a:lnTo>
                    <a:lnTo>
                      <a:pt x="87" y="2"/>
                    </a:lnTo>
                    <a:lnTo>
                      <a:pt x="82" y="18"/>
                    </a:lnTo>
                    <a:lnTo>
                      <a:pt x="78" y="26"/>
                    </a:lnTo>
                    <a:lnTo>
                      <a:pt x="74" y="34"/>
                    </a:lnTo>
                    <a:lnTo>
                      <a:pt x="67" y="38"/>
                    </a:lnTo>
                    <a:lnTo>
                      <a:pt x="58" y="42"/>
                    </a:lnTo>
                    <a:lnTo>
                      <a:pt x="54" y="42"/>
                    </a:lnTo>
                    <a:lnTo>
                      <a:pt x="51" y="42"/>
                    </a:lnTo>
                    <a:lnTo>
                      <a:pt x="42" y="50"/>
                    </a:lnTo>
                    <a:lnTo>
                      <a:pt x="38" y="58"/>
                    </a:lnTo>
                    <a:lnTo>
                      <a:pt x="38" y="60"/>
                    </a:lnTo>
                    <a:lnTo>
                      <a:pt x="40" y="62"/>
                    </a:lnTo>
                    <a:lnTo>
                      <a:pt x="40" y="64"/>
                    </a:lnTo>
                    <a:lnTo>
                      <a:pt x="36" y="70"/>
                    </a:lnTo>
                    <a:lnTo>
                      <a:pt x="33" y="74"/>
                    </a:lnTo>
                    <a:lnTo>
                      <a:pt x="31" y="78"/>
                    </a:lnTo>
                    <a:lnTo>
                      <a:pt x="31" y="80"/>
                    </a:lnTo>
                    <a:lnTo>
                      <a:pt x="33" y="84"/>
                    </a:lnTo>
                    <a:lnTo>
                      <a:pt x="36" y="88"/>
                    </a:lnTo>
                    <a:lnTo>
                      <a:pt x="36" y="98"/>
                    </a:lnTo>
                    <a:lnTo>
                      <a:pt x="33" y="106"/>
                    </a:lnTo>
                    <a:lnTo>
                      <a:pt x="29" y="114"/>
                    </a:lnTo>
                    <a:lnTo>
                      <a:pt x="25" y="120"/>
                    </a:lnTo>
                    <a:lnTo>
                      <a:pt x="20" y="124"/>
                    </a:lnTo>
                    <a:lnTo>
                      <a:pt x="13" y="128"/>
                    </a:lnTo>
                    <a:lnTo>
                      <a:pt x="0" y="134"/>
                    </a:lnTo>
                    <a:lnTo>
                      <a:pt x="0" y="136"/>
                    </a:lnTo>
                    <a:lnTo>
                      <a:pt x="0" y="13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4" name="Freeform 1326"/>
              <p:cNvSpPr>
                <a:spLocks/>
              </p:cNvSpPr>
              <p:nvPr/>
            </p:nvSpPr>
            <p:spPr bwMode="auto">
              <a:xfrm>
                <a:off x="2548" y="1860"/>
                <a:ext cx="152" cy="138"/>
              </a:xfrm>
              <a:custGeom>
                <a:avLst/>
                <a:gdLst>
                  <a:gd name="T0" fmla="*/ 58 w 152"/>
                  <a:gd name="T1" fmla="*/ 136 h 138"/>
                  <a:gd name="T2" fmla="*/ 60 w 152"/>
                  <a:gd name="T3" fmla="*/ 118 h 138"/>
                  <a:gd name="T4" fmla="*/ 71 w 152"/>
                  <a:gd name="T5" fmla="*/ 110 h 138"/>
                  <a:gd name="T6" fmla="*/ 87 w 152"/>
                  <a:gd name="T7" fmla="*/ 106 h 138"/>
                  <a:gd name="T8" fmla="*/ 94 w 152"/>
                  <a:gd name="T9" fmla="*/ 102 h 138"/>
                  <a:gd name="T10" fmla="*/ 103 w 152"/>
                  <a:gd name="T11" fmla="*/ 98 h 138"/>
                  <a:gd name="T12" fmla="*/ 112 w 152"/>
                  <a:gd name="T13" fmla="*/ 94 h 138"/>
                  <a:gd name="T14" fmla="*/ 123 w 152"/>
                  <a:gd name="T15" fmla="*/ 80 h 138"/>
                  <a:gd name="T16" fmla="*/ 132 w 152"/>
                  <a:gd name="T17" fmla="*/ 76 h 138"/>
                  <a:gd name="T18" fmla="*/ 134 w 152"/>
                  <a:gd name="T19" fmla="*/ 68 h 138"/>
                  <a:gd name="T20" fmla="*/ 136 w 152"/>
                  <a:gd name="T21" fmla="*/ 64 h 138"/>
                  <a:gd name="T22" fmla="*/ 140 w 152"/>
                  <a:gd name="T23" fmla="*/ 62 h 138"/>
                  <a:gd name="T24" fmla="*/ 145 w 152"/>
                  <a:gd name="T25" fmla="*/ 58 h 138"/>
                  <a:gd name="T26" fmla="*/ 152 w 152"/>
                  <a:gd name="T27" fmla="*/ 52 h 138"/>
                  <a:gd name="T28" fmla="*/ 147 w 152"/>
                  <a:gd name="T29" fmla="*/ 46 h 138"/>
                  <a:gd name="T30" fmla="*/ 145 w 152"/>
                  <a:gd name="T31" fmla="*/ 38 h 138"/>
                  <a:gd name="T32" fmla="*/ 143 w 152"/>
                  <a:gd name="T33" fmla="*/ 34 h 138"/>
                  <a:gd name="T34" fmla="*/ 140 w 152"/>
                  <a:gd name="T35" fmla="*/ 30 h 138"/>
                  <a:gd name="T36" fmla="*/ 143 w 152"/>
                  <a:gd name="T37" fmla="*/ 20 h 138"/>
                  <a:gd name="T38" fmla="*/ 140 w 152"/>
                  <a:gd name="T39" fmla="*/ 12 h 138"/>
                  <a:gd name="T40" fmla="*/ 134 w 152"/>
                  <a:gd name="T41" fmla="*/ 10 h 138"/>
                  <a:gd name="T42" fmla="*/ 129 w 152"/>
                  <a:gd name="T43" fmla="*/ 6 h 138"/>
                  <a:gd name="T44" fmla="*/ 127 w 152"/>
                  <a:gd name="T45" fmla="*/ 10 h 138"/>
                  <a:gd name="T46" fmla="*/ 105 w 152"/>
                  <a:gd name="T47" fmla="*/ 12 h 138"/>
                  <a:gd name="T48" fmla="*/ 87 w 152"/>
                  <a:gd name="T49" fmla="*/ 2 h 138"/>
                  <a:gd name="T50" fmla="*/ 78 w 152"/>
                  <a:gd name="T51" fmla="*/ 26 h 138"/>
                  <a:gd name="T52" fmla="*/ 67 w 152"/>
                  <a:gd name="T53" fmla="*/ 38 h 138"/>
                  <a:gd name="T54" fmla="*/ 54 w 152"/>
                  <a:gd name="T55" fmla="*/ 42 h 138"/>
                  <a:gd name="T56" fmla="*/ 42 w 152"/>
                  <a:gd name="T57" fmla="*/ 50 h 138"/>
                  <a:gd name="T58" fmla="*/ 38 w 152"/>
                  <a:gd name="T59" fmla="*/ 60 h 138"/>
                  <a:gd name="T60" fmla="*/ 40 w 152"/>
                  <a:gd name="T61" fmla="*/ 64 h 138"/>
                  <a:gd name="T62" fmla="*/ 33 w 152"/>
                  <a:gd name="T63" fmla="*/ 74 h 138"/>
                  <a:gd name="T64" fmla="*/ 31 w 152"/>
                  <a:gd name="T65" fmla="*/ 80 h 138"/>
                  <a:gd name="T66" fmla="*/ 36 w 152"/>
                  <a:gd name="T67" fmla="*/ 88 h 138"/>
                  <a:gd name="T68" fmla="*/ 33 w 152"/>
                  <a:gd name="T69" fmla="*/ 106 h 138"/>
                  <a:gd name="T70" fmla="*/ 25 w 152"/>
                  <a:gd name="T71" fmla="*/ 120 h 138"/>
                  <a:gd name="T72" fmla="*/ 13 w 152"/>
                  <a:gd name="T73" fmla="*/ 128 h 138"/>
                  <a:gd name="T74" fmla="*/ 0 w 152"/>
                  <a:gd name="T75" fmla="*/ 1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38">
                    <a:moveTo>
                      <a:pt x="0" y="138"/>
                    </a:moveTo>
                    <a:lnTo>
                      <a:pt x="58" y="136"/>
                    </a:lnTo>
                    <a:lnTo>
                      <a:pt x="58" y="122"/>
                    </a:lnTo>
                    <a:lnTo>
                      <a:pt x="60" y="118"/>
                    </a:lnTo>
                    <a:lnTo>
                      <a:pt x="67" y="112"/>
                    </a:lnTo>
                    <a:lnTo>
                      <a:pt x="71" y="110"/>
                    </a:lnTo>
                    <a:lnTo>
                      <a:pt x="78" y="108"/>
                    </a:lnTo>
                    <a:lnTo>
                      <a:pt x="87" y="106"/>
                    </a:lnTo>
                    <a:lnTo>
                      <a:pt x="89" y="104"/>
                    </a:lnTo>
                    <a:lnTo>
                      <a:pt x="94" y="102"/>
                    </a:lnTo>
                    <a:lnTo>
                      <a:pt x="98" y="100"/>
                    </a:lnTo>
                    <a:lnTo>
                      <a:pt x="103" y="98"/>
                    </a:lnTo>
                    <a:lnTo>
                      <a:pt x="107" y="98"/>
                    </a:lnTo>
                    <a:lnTo>
                      <a:pt x="112" y="94"/>
                    </a:lnTo>
                    <a:lnTo>
                      <a:pt x="118" y="86"/>
                    </a:lnTo>
                    <a:lnTo>
                      <a:pt x="123" y="80"/>
                    </a:lnTo>
                    <a:lnTo>
                      <a:pt x="125" y="80"/>
                    </a:lnTo>
                    <a:lnTo>
                      <a:pt x="132" y="76"/>
                    </a:lnTo>
                    <a:lnTo>
                      <a:pt x="134" y="74"/>
                    </a:lnTo>
                    <a:lnTo>
                      <a:pt x="134" y="68"/>
                    </a:lnTo>
                    <a:lnTo>
                      <a:pt x="134" y="66"/>
                    </a:lnTo>
                    <a:lnTo>
                      <a:pt x="136" y="64"/>
                    </a:lnTo>
                    <a:lnTo>
                      <a:pt x="138" y="64"/>
                    </a:lnTo>
                    <a:lnTo>
                      <a:pt x="140" y="62"/>
                    </a:lnTo>
                    <a:lnTo>
                      <a:pt x="143" y="58"/>
                    </a:lnTo>
                    <a:lnTo>
                      <a:pt x="145" y="58"/>
                    </a:lnTo>
                    <a:lnTo>
                      <a:pt x="152" y="54"/>
                    </a:lnTo>
                    <a:lnTo>
                      <a:pt x="152" y="52"/>
                    </a:lnTo>
                    <a:lnTo>
                      <a:pt x="152" y="50"/>
                    </a:lnTo>
                    <a:lnTo>
                      <a:pt x="147" y="46"/>
                    </a:lnTo>
                    <a:lnTo>
                      <a:pt x="145" y="42"/>
                    </a:lnTo>
                    <a:lnTo>
                      <a:pt x="145" y="38"/>
                    </a:lnTo>
                    <a:lnTo>
                      <a:pt x="145" y="36"/>
                    </a:lnTo>
                    <a:lnTo>
                      <a:pt x="143" y="34"/>
                    </a:lnTo>
                    <a:lnTo>
                      <a:pt x="143" y="32"/>
                    </a:lnTo>
                    <a:lnTo>
                      <a:pt x="140" y="30"/>
                    </a:lnTo>
                    <a:lnTo>
                      <a:pt x="143" y="24"/>
                    </a:lnTo>
                    <a:lnTo>
                      <a:pt x="143" y="20"/>
                    </a:lnTo>
                    <a:lnTo>
                      <a:pt x="143" y="14"/>
                    </a:lnTo>
                    <a:lnTo>
                      <a:pt x="140" y="12"/>
                    </a:lnTo>
                    <a:lnTo>
                      <a:pt x="136" y="12"/>
                    </a:lnTo>
                    <a:lnTo>
                      <a:pt x="134" y="10"/>
                    </a:lnTo>
                    <a:lnTo>
                      <a:pt x="132" y="6"/>
                    </a:lnTo>
                    <a:lnTo>
                      <a:pt x="129" y="6"/>
                    </a:lnTo>
                    <a:lnTo>
                      <a:pt x="129" y="8"/>
                    </a:lnTo>
                    <a:lnTo>
                      <a:pt x="127" y="10"/>
                    </a:lnTo>
                    <a:lnTo>
                      <a:pt x="116" y="12"/>
                    </a:lnTo>
                    <a:lnTo>
                      <a:pt x="105" y="12"/>
                    </a:lnTo>
                    <a:lnTo>
                      <a:pt x="96" y="0"/>
                    </a:lnTo>
                    <a:lnTo>
                      <a:pt x="87" y="2"/>
                    </a:lnTo>
                    <a:lnTo>
                      <a:pt x="82" y="18"/>
                    </a:lnTo>
                    <a:lnTo>
                      <a:pt x="78" y="26"/>
                    </a:lnTo>
                    <a:lnTo>
                      <a:pt x="74" y="34"/>
                    </a:lnTo>
                    <a:lnTo>
                      <a:pt x="67" y="38"/>
                    </a:lnTo>
                    <a:lnTo>
                      <a:pt x="58" y="42"/>
                    </a:lnTo>
                    <a:lnTo>
                      <a:pt x="54" y="42"/>
                    </a:lnTo>
                    <a:lnTo>
                      <a:pt x="51" y="42"/>
                    </a:lnTo>
                    <a:lnTo>
                      <a:pt x="42" y="50"/>
                    </a:lnTo>
                    <a:lnTo>
                      <a:pt x="38" y="58"/>
                    </a:lnTo>
                    <a:lnTo>
                      <a:pt x="38" y="60"/>
                    </a:lnTo>
                    <a:lnTo>
                      <a:pt x="40" y="62"/>
                    </a:lnTo>
                    <a:lnTo>
                      <a:pt x="40" y="64"/>
                    </a:lnTo>
                    <a:lnTo>
                      <a:pt x="36" y="70"/>
                    </a:lnTo>
                    <a:lnTo>
                      <a:pt x="33" y="74"/>
                    </a:lnTo>
                    <a:lnTo>
                      <a:pt x="31" y="78"/>
                    </a:lnTo>
                    <a:lnTo>
                      <a:pt x="31" y="80"/>
                    </a:lnTo>
                    <a:lnTo>
                      <a:pt x="33" y="84"/>
                    </a:lnTo>
                    <a:lnTo>
                      <a:pt x="36" y="88"/>
                    </a:lnTo>
                    <a:lnTo>
                      <a:pt x="36" y="98"/>
                    </a:lnTo>
                    <a:lnTo>
                      <a:pt x="33" y="106"/>
                    </a:lnTo>
                    <a:lnTo>
                      <a:pt x="29" y="114"/>
                    </a:lnTo>
                    <a:lnTo>
                      <a:pt x="25" y="120"/>
                    </a:lnTo>
                    <a:lnTo>
                      <a:pt x="20" y="124"/>
                    </a:lnTo>
                    <a:lnTo>
                      <a:pt x="13" y="128"/>
                    </a:lnTo>
                    <a:lnTo>
                      <a:pt x="0" y="134"/>
                    </a:lnTo>
                    <a:lnTo>
                      <a:pt x="0" y="136"/>
                    </a:lnTo>
                    <a:lnTo>
                      <a:pt x="0" y="13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59" name="Group 1330"/>
            <p:cNvGrpSpPr>
              <a:grpSpLocks/>
            </p:cNvGrpSpPr>
            <p:nvPr/>
          </p:nvGrpSpPr>
          <p:grpSpPr bwMode="auto">
            <a:xfrm>
              <a:off x="2818" y="1840"/>
              <a:ext cx="58" cy="108"/>
              <a:chOff x="2818" y="1840"/>
              <a:chExt cx="58" cy="108"/>
            </a:xfrm>
            <a:grpFill/>
          </p:grpSpPr>
          <p:sp>
            <p:nvSpPr>
              <p:cNvPr id="2601" name="Freeform 1328"/>
              <p:cNvSpPr>
                <a:spLocks/>
              </p:cNvSpPr>
              <p:nvPr/>
            </p:nvSpPr>
            <p:spPr bwMode="auto">
              <a:xfrm>
                <a:off x="2818" y="1840"/>
                <a:ext cx="58" cy="108"/>
              </a:xfrm>
              <a:custGeom>
                <a:avLst/>
                <a:gdLst>
                  <a:gd name="T0" fmla="*/ 58 w 58"/>
                  <a:gd name="T1" fmla="*/ 63 h 108"/>
                  <a:gd name="T2" fmla="*/ 58 w 58"/>
                  <a:gd name="T3" fmla="*/ 63 h 108"/>
                  <a:gd name="T4" fmla="*/ 56 w 58"/>
                  <a:gd name="T5" fmla="*/ 61 h 108"/>
                  <a:gd name="T6" fmla="*/ 53 w 58"/>
                  <a:gd name="T7" fmla="*/ 63 h 108"/>
                  <a:gd name="T8" fmla="*/ 51 w 58"/>
                  <a:gd name="T9" fmla="*/ 63 h 108"/>
                  <a:gd name="T10" fmla="*/ 49 w 58"/>
                  <a:gd name="T11" fmla="*/ 61 h 108"/>
                  <a:gd name="T12" fmla="*/ 47 w 58"/>
                  <a:gd name="T13" fmla="*/ 59 h 108"/>
                  <a:gd name="T14" fmla="*/ 44 w 58"/>
                  <a:gd name="T15" fmla="*/ 53 h 108"/>
                  <a:gd name="T16" fmla="*/ 44 w 58"/>
                  <a:gd name="T17" fmla="*/ 51 h 108"/>
                  <a:gd name="T18" fmla="*/ 47 w 58"/>
                  <a:gd name="T19" fmla="*/ 49 h 108"/>
                  <a:gd name="T20" fmla="*/ 49 w 58"/>
                  <a:gd name="T21" fmla="*/ 47 h 108"/>
                  <a:gd name="T22" fmla="*/ 53 w 58"/>
                  <a:gd name="T23" fmla="*/ 37 h 108"/>
                  <a:gd name="T24" fmla="*/ 53 w 58"/>
                  <a:gd name="T25" fmla="*/ 27 h 108"/>
                  <a:gd name="T26" fmla="*/ 49 w 58"/>
                  <a:gd name="T27" fmla="*/ 27 h 108"/>
                  <a:gd name="T28" fmla="*/ 47 w 58"/>
                  <a:gd name="T29" fmla="*/ 23 h 108"/>
                  <a:gd name="T30" fmla="*/ 49 w 58"/>
                  <a:gd name="T31" fmla="*/ 20 h 108"/>
                  <a:gd name="T32" fmla="*/ 58 w 58"/>
                  <a:gd name="T33" fmla="*/ 6 h 108"/>
                  <a:gd name="T34" fmla="*/ 53 w 58"/>
                  <a:gd name="T35" fmla="*/ 6 h 108"/>
                  <a:gd name="T36" fmla="*/ 51 w 58"/>
                  <a:gd name="T37" fmla="*/ 6 h 108"/>
                  <a:gd name="T38" fmla="*/ 47 w 58"/>
                  <a:gd name="T39" fmla="*/ 8 h 108"/>
                  <a:gd name="T40" fmla="*/ 47 w 58"/>
                  <a:gd name="T41" fmla="*/ 2 h 108"/>
                  <a:gd name="T42" fmla="*/ 40 w 58"/>
                  <a:gd name="T43" fmla="*/ 0 h 108"/>
                  <a:gd name="T44" fmla="*/ 31 w 58"/>
                  <a:gd name="T45" fmla="*/ 2 h 108"/>
                  <a:gd name="T46" fmla="*/ 24 w 58"/>
                  <a:gd name="T47" fmla="*/ 6 h 108"/>
                  <a:gd name="T48" fmla="*/ 15 w 58"/>
                  <a:gd name="T49" fmla="*/ 6 h 108"/>
                  <a:gd name="T50" fmla="*/ 11 w 58"/>
                  <a:gd name="T51" fmla="*/ 4 h 108"/>
                  <a:gd name="T52" fmla="*/ 8 w 58"/>
                  <a:gd name="T53" fmla="*/ 8 h 108"/>
                  <a:gd name="T54" fmla="*/ 8 w 58"/>
                  <a:gd name="T55" fmla="*/ 12 h 108"/>
                  <a:gd name="T56" fmla="*/ 11 w 58"/>
                  <a:gd name="T57" fmla="*/ 14 h 108"/>
                  <a:gd name="T58" fmla="*/ 13 w 58"/>
                  <a:gd name="T59" fmla="*/ 18 h 108"/>
                  <a:gd name="T60" fmla="*/ 13 w 58"/>
                  <a:gd name="T61" fmla="*/ 21 h 108"/>
                  <a:gd name="T62" fmla="*/ 13 w 58"/>
                  <a:gd name="T63" fmla="*/ 27 h 108"/>
                  <a:gd name="T64" fmla="*/ 15 w 58"/>
                  <a:gd name="T65" fmla="*/ 33 h 108"/>
                  <a:gd name="T66" fmla="*/ 15 w 58"/>
                  <a:gd name="T67" fmla="*/ 35 h 108"/>
                  <a:gd name="T68" fmla="*/ 15 w 58"/>
                  <a:gd name="T69" fmla="*/ 37 h 108"/>
                  <a:gd name="T70" fmla="*/ 13 w 58"/>
                  <a:gd name="T71" fmla="*/ 39 h 108"/>
                  <a:gd name="T72" fmla="*/ 11 w 58"/>
                  <a:gd name="T73" fmla="*/ 45 h 108"/>
                  <a:gd name="T74" fmla="*/ 6 w 58"/>
                  <a:gd name="T75" fmla="*/ 47 h 108"/>
                  <a:gd name="T76" fmla="*/ 2 w 58"/>
                  <a:gd name="T77" fmla="*/ 49 h 108"/>
                  <a:gd name="T78" fmla="*/ 0 w 58"/>
                  <a:gd name="T79" fmla="*/ 51 h 108"/>
                  <a:gd name="T80" fmla="*/ 4 w 58"/>
                  <a:gd name="T81" fmla="*/ 65 h 108"/>
                  <a:gd name="T82" fmla="*/ 6 w 58"/>
                  <a:gd name="T83" fmla="*/ 65 h 108"/>
                  <a:gd name="T84" fmla="*/ 8 w 58"/>
                  <a:gd name="T85" fmla="*/ 67 h 108"/>
                  <a:gd name="T86" fmla="*/ 13 w 58"/>
                  <a:gd name="T87" fmla="*/ 79 h 108"/>
                  <a:gd name="T88" fmla="*/ 20 w 58"/>
                  <a:gd name="T89" fmla="*/ 81 h 108"/>
                  <a:gd name="T90" fmla="*/ 24 w 58"/>
                  <a:gd name="T91" fmla="*/ 108 h 108"/>
                  <a:gd name="T92" fmla="*/ 31 w 58"/>
                  <a:gd name="T93" fmla="*/ 106 h 108"/>
                  <a:gd name="T94" fmla="*/ 33 w 58"/>
                  <a:gd name="T95" fmla="*/ 102 h 108"/>
                  <a:gd name="T96" fmla="*/ 35 w 58"/>
                  <a:gd name="T97" fmla="*/ 100 h 108"/>
                  <a:gd name="T98" fmla="*/ 35 w 58"/>
                  <a:gd name="T99" fmla="*/ 99 h 108"/>
                  <a:gd name="T100" fmla="*/ 35 w 58"/>
                  <a:gd name="T101" fmla="*/ 97 h 108"/>
                  <a:gd name="T102" fmla="*/ 35 w 58"/>
                  <a:gd name="T103" fmla="*/ 89 h 108"/>
                  <a:gd name="T104" fmla="*/ 35 w 58"/>
                  <a:gd name="T105" fmla="*/ 85 h 108"/>
                  <a:gd name="T106" fmla="*/ 38 w 58"/>
                  <a:gd name="T107" fmla="*/ 85 h 108"/>
                  <a:gd name="T108" fmla="*/ 42 w 58"/>
                  <a:gd name="T109" fmla="*/ 83 h 108"/>
                  <a:gd name="T110" fmla="*/ 47 w 58"/>
                  <a:gd name="T111" fmla="*/ 81 h 108"/>
                  <a:gd name="T112" fmla="*/ 51 w 58"/>
                  <a:gd name="T113" fmla="*/ 77 h 108"/>
                  <a:gd name="T114" fmla="*/ 53 w 58"/>
                  <a:gd name="T115" fmla="*/ 75 h 108"/>
                  <a:gd name="T116" fmla="*/ 53 w 58"/>
                  <a:gd name="T117" fmla="*/ 73 h 108"/>
                  <a:gd name="T118" fmla="*/ 53 w 58"/>
                  <a:gd name="T119" fmla="*/ 69 h 108"/>
                  <a:gd name="T120" fmla="*/ 58 w 58"/>
                  <a:gd name="T121"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108">
                    <a:moveTo>
                      <a:pt x="58" y="63"/>
                    </a:moveTo>
                    <a:lnTo>
                      <a:pt x="58" y="63"/>
                    </a:lnTo>
                    <a:lnTo>
                      <a:pt x="56" y="61"/>
                    </a:lnTo>
                    <a:lnTo>
                      <a:pt x="53" y="63"/>
                    </a:lnTo>
                    <a:lnTo>
                      <a:pt x="51" y="63"/>
                    </a:lnTo>
                    <a:lnTo>
                      <a:pt x="49" y="61"/>
                    </a:lnTo>
                    <a:lnTo>
                      <a:pt x="47" y="59"/>
                    </a:lnTo>
                    <a:lnTo>
                      <a:pt x="44" y="53"/>
                    </a:lnTo>
                    <a:lnTo>
                      <a:pt x="44" y="51"/>
                    </a:lnTo>
                    <a:lnTo>
                      <a:pt x="47" y="49"/>
                    </a:lnTo>
                    <a:lnTo>
                      <a:pt x="49" y="47"/>
                    </a:lnTo>
                    <a:lnTo>
                      <a:pt x="53" y="37"/>
                    </a:lnTo>
                    <a:lnTo>
                      <a:pt x="53" y="27"/>
                    </a:lnTo>
                    <a:lnTo>
                      <a:pt x="49" y="27"/>
                    </a:lnTo>
                    <a:lnTo>
                      <a:pt x="47" y="23"/>
                    </a:lnTo>
                    <a:lnTo>
                      <a:pt x="49" y="20"/>
                    </a:lnTo>
                    <a:lnTo>
                      <a:pt x="58" y="6"/>
                    </a:lnTo>
                    <a:lnTo>
                      <a:pt x="53" y="6"/>
                    </a:lnTo>
                    <a:lnTo>
                      <a:pt x="51" y="6"/>
                    </a:lnTo>
                    <a:lnTo>
                      <a:pt x="47" y="8"/>
                    </a:lnTo>
                    <a:lnTo>
                      <a:pt x="47" y="2"/>
                    </a:lnTo>
                    <a:lnTo>
                      <a:pt x="40" y="0"/>
                    </a:lnTo>
                    <a:lnTo>
                      <a:pt x="31" y="2"/>
                    </a:lnTo>
                    <a:lnTo>
                      <a:pt x="24" y="6"/>
                    </a:lnTo>
                    <a:lnTo>
                      <a:pt x="15" y="6"/>
                    </a:lnTo>
                    <a:lnTo>
                      <a:pt x="11" y="4"/>
                    </a:lnTo>
                    <a:lnTo>
                      <a:pt x="8" y="8"/>
                    </a:lnTo>
                    <a:lnTo>
                      <a:pt x="8" y="12"/>
                    </a:lnTo>
                    <a:lnTo>
                      <a:pt x="11" y="14"/>
                    </a:lnTo>
                    <a:lnTo>
                      <a:pt x="13" y="18"/>
                    </a:lnTo>
                    <a:lnTo>
                      <a:pt x="13" y="21"/>
                    </a:lnTo>
                    <a:lnTo>
                      <a:pt x="13" y="27"/>
                    </a:lnTo>
                    <a:lnTo>
                      <a:pt x="15" y="33"/>
                    </a:lnTo>
                    <a:lnTo>
                      <a:pt x="15" y="35"/>
                    </a:lnTo>
                    <a:lnTo>
                      <a:pt x="15" y="37"/>
                    </a:lnTo>
                    <a:lnTo>
                      <a:pt x="13" y="39"/>
                    </a:lnTo>
                    <a:lnTo>
                      <a:pt x="11" y="45"/>
                    </a:lnTo>
                    <a:lnTo>
                      <a:pt x="6" y="47"/>
                    </a:lnTo>
                    <a:lnTo>
                      <a:pt x="2" y="49"/>
                    </a:lnTo>
                    <a:lnTo>
                      <a:pt x="0" y="51"/>
                    </a:lnTo>
                    <a:lnTo>
                      <a:pt x="4" y="65"/>
                    </a:lnTo>
                    <a:lnTo>
                      <a:pt x="6" y="65"/>
                    </a:lnTo>
                    <a:lnTo>
                      <a:pt x="8" y="67"/>
                    </a:lnTo>
                    <a:lnTo>
                      <a:pt x="13" y="79"/>
                    </a:lnTo>
                    <a:lnTo>
                      <a:pt x="20" y="81"/>
                    </a:lnTo>
                    <a:lnTo>
                      <a:pt x="24" y="108"/>
                    </a:lnTo>
                    <a:lnTo>
                      <a:pt x="31" y="106"/>
                    </a:lnTo>
                    <a:lnTo>
                      <a:pt x="33" y="102"/>
                    </a:lnTo>
                    <a:lnTo>
                      <a:pt x="35" y="100"/>
                    </a:lnTo>
                    <a:lnTo>
                      <a:pt x="35" y="99"/>
                    </a:lnTo>
                    <a:lnTo>
                      <a:pt x="35" y="97"/>
                    </a:lnTo>
                    <a:lnTo>
                      <a:pt x="35" y="89"/>
                    </a:lnTo>
                    <a:lnTo>
                      <a:pt x="35" y="85"/>
                    </a:lnTo>
                    <a:lnTo>
                      <a:pt x="38" y="85"/>
                    </a:lnTo>
                    <a:lnTo>
                      <a:pt x="42" y="83"/>
                    </a:lnTo>
                    <a:lnTo>
                      <a:pt x="47" y="81"/>
                    </a:lnTo>
                    <a:lnTo>
                      <a:pt x="51" y="77"/>
                    </a:lnTo>
                    <a:lnTo>
                      <a:pt x="53" y="75"/>
                    </a:lnTo>
                    <a:lnTo>
                      <a:pt x="53" y="73"/>
                    </a:lnTo>
                    <a:lnTo>
                      <a:pt x="53" y="69"/>
                    </a:lnTo>
                    <a:lnTo>
                      <a:pt x="58" y="6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2" name="Freeform 1329"/>
              <p:cNvSpPr>
                <a:spLocks/>
              </p:cNvSpPr>
              <p:nvPr/>
            </p:nvSpPr>
            <p:spPr bwMode="auto">
              <a:xfrm>
                <a:off x="2818" y="1840"/>
                <a:ext cx="58" cy="108"/>
              </a:xfrm>
              <a:custGeom>
                <a:avLst/>
                <a:gdLst>
                  <a:gd name="T0" fmla="*/ 58 w 58"/>
                  <a:gd name="T1" fmla="*/ 63 h 108"/>
                  <a:gd name="T2" fmla="*/ 58 w 58"/>
                  <a:gd name="T3" fmla="*/ 63 h 108"/>
                  <a:gd name="T4" fmla="*/ 56 w 58"/>
                  <a:gd name="T5" fmla="*/ 61 h 108"/>
                  <a:gd name="T6" fmla="*/ 53 w 58"/>
                  <a:gd name="T7" fmla="*/ 63 h 108"/>
                  <a:gd name="T8" fmla="*/ 51 w 58"/>
                  <a:gd name="T9" fmla="*/ 63 h 108"/>
                  <a:gd name="T10" fmla="*/ 49 w 58"/>
                  <a:gd name="T11" fmla="*/ 61 h 108"/>
                  <a:gd name="T12" fmla="*/ 47 w 58"/>
                  <a:gd name="T13" fmla="*/ 59 h 108"/>
                  <a:gd name="T14" fmla="*/ 44 w 58"/>
                  <a:gd name="T15" fmla="*/ 53 h 108"/>
                  <a:gd name="T16" fmla="*/ 44 w 58"/>
                  <a:gd name="T17" fmla="*/ 51 h 108"/>
                  <a:gd name="T18" fmla="*/ 47 w 58"/>
                  <a:gd name="T19" fmla="*/ 49 h 108"/>
                  <a:gd name="T20" fmla="*/ 49 w 58"/>
                  <a:gd name="T21" fmla="*/ 47 h 108"/>
                  <a:gd name="T22" fmla="*/ 53 w 58"/>
                  <a:gd name="T23" fmla="*/ 37 h 108"/>
                  <a:gd name="T24" fmla="*/ 53 w 58"/>
                  <a:gd name="T25" fmla="*/ 27 h 108"/>
                  <a:gd name="T26" fmla="*/ 49 w 58"/>
                  <a:gd name="T27" fmla="*/ 27 h 108"/>
                  <a:gd name="T28" fmla="*/ 47 w 58"/>
                  <a:gd name="T29" fmla="*/ 23 h 108"/>
                  <a:gd name="T30" fmla="*/ 49 w 58"/>
                  <a:gd name="T31" fmla="*/ 20 h 108"/>
                  <a:gd name="T32" fmla="*/ 58 w 58"/>
                  <a:gd name="T33" fmla="*/ 6 h 108"/>
                  <a:gd name="T34" fmla="*/ 53 w 58"/>
                  <a:gd name="T35" fmla="*/ 6 h 108"/>
                  <a:gd name="T36" fmla="*/ 51 w 58"/>
                  <a:gd name="T37" fmla="*/ 6 h 108"/>
                  <a:gd name="T38" fmla="*/ 47 w 58"/>
                  <a:gd name="T39" fmla="*/ 8 h 108"/>
                  <a:gd name="T40" fmla="*/ 47 w 58"/>
                  <a:gd name="T41" fmla="*/ 2 h 108"/>
                  <a:gd name="T42" fmla="*/ 40 w 58"/>
                  <a:gd name="T43" fmla="*/ 0 h 108"/>
                  <a:gd name="T44" fmla="*/ 31 w 58"/>
                  <a:gd name="T45" fmla="*/ 2 h 108"/>
                  <a:gd name="T46" fmla="*/ 24 w 58"/>
                  <a:gd name="T47" fmla="*/ 6 h 108"/>
                  <a:gd name="T48" fmla="*/ 15 w 58"/>
                  <a:gd name="T49" fmla="*/ 6 h 108"/>
                  <a:gd name="T50" fmla="*/ 11 w 58"/>
                  <a:gd name="T51" fmla="*/ 4 h 108"/>
                  <a:gd name="T52" fmla="*/ 8 w 58"/>
                  <a:gd name="T53" fmla="*/ 8 h 108"/>
                  <a:gd name="T54" fmla="*/ 8 w 58"/>
                  <a:gd name="T55" fmla="*/ 12 h 108"/>
                  <a:gd name="T56" fmla="*/ 11 w 58"/>
                  <a:gd name="T57" fmla="*/ 14 h 108"/>
                  <a:gd name="T58" fmla="*/ 13 w 58"/>
                  <a:gd name="T59" fmla="*/ 18 h 108"/>
                  <a:gd name="T60" fmla="*/ 13 w 58"/>
                  <a:gd name="T61" fmla="*/ 21 h 108"/>
                  <a:gd name="T62" fmla="*/ 13 w 58"/>
                  <a:gd name="T63" fmla="*/ 27 h 108"/>
                  <a:gd name="T64" fmla="*/ 15 w 58"/>
                  <a:gd name="T65" fmla="*/ 33 h 108"/>
                  <a:gd name="T66" fmla="*/ 15 w 58"/>
                  <a:gd name="T67" fmla="*/ 35 h 108"/>
                  <a:gd name="T68" fmla="*/ 15 w 58"/>
                  <a:gd name="T69" fmla="*/ 37 h 108"/>
                  <a:gd name="T70" fmla="*/ 13 w 58"/>
                  <a:gd name="T71" fmla="*/ 39 h 108"/>
                  <a:gd name="T72" fmla="*/ 11 w 58"/>
                  <a:gd name="T73" fmla="*/ 45 h 108"/>
                  <a:gd name="T74" fmla="*/ 6 w 58"/>
                  <a:gd name="T75" fmla="*/ 47 h 108"/>
                  <a:gd name="T76" fmla="*/ 2 w 58"/>
                  <a:gd name="T77" fmla="*/ 49 h 108"/>
                  <a:gd name="T78" fmla="*/ 0 w 58"/>
                  <a:gd name="T79" fmla="*/ 51 h 108"/>
                  <a:gd name="T80" fmla="*/ 4 w 58"/>
                  <a:gd name="T81" fmla="*/ 65 h 108"/>
                  <a:gd name="T82" fmla="*/ 6 w 58"/>
                  <a:gd name="T83" fmla="*/ 65 h 108"/>
                  <a:gd name="T84" fmla="*/ 8 w 58"/>
                  <a:gd name="T85" fmla="*/ 67 h 108"/>
                  <a:gd name="T86" fmla="*/ 13 w 58"/>
                  <a:gd name="T87" fmla="*/ 79 h 108"/>
                  <a:gd name="T88" fmla="*/ 20 w 58"/>
                  <a:gd name="T89" fmla="*/ 81 h 108"/>
                  <a:gd name="T90" fmla="*/ 24 w 58"/>
                  <a:gd name="T91" fmla="*/ 108 h 108"/>
                  <a:gd name="T92" fmla="*/ 31 w 58"/>
                  <a:gd name="T93" fmla="*/ 106 h 108"/>
                  <a:gd name="T94" fmla="*/ 33 w 58"/>
                  <a:gd name="T95" fmla="*/ 102 h 108"/>
                  <a:gd name="T96" fmla="*/ 35 w 58"/>
                  <a:gd name="T97" fmla="*/ 100 h 108"/>
                  <a:gd name="T98" fmla="*/ 35 w 58"/>
                  <a:gd name="T99" fmla="*/ 99 h 108"/>
                  <a:gd name="T100" fmla="*/ 35 w 58"/>
                  <a:gd name="T101" fmla="*/ 97 h 108"/>
                  <a:gd name="T102" fmla="*/ 35 w 58"/>
                  <a:gd name="T103" fmla="*/ 89 h 108"/>
                  <a:gd name="T104" fmla="*/ 35 w 58"/>
                  <a:gd name="T105" fmla="*/ 85 h 108"/>
                  <a:gd name="T106" fmla="*/ 38 w 58"/>
                  <a:gd name="T107" fmla="*/ 85 h 108"/>
                  <a:gd name="T108" fmla="*/ 42 w 58"/>
                  <a:gd name="T109" fmla="*/ 83 h 108"/>
                  <a:gd name="T110" fmla="*/ 47 w 58"/>
                  <a:gd name="T111" fmla="*/ 81 h 108"/>
                  <a:gd name="T112" fmla="*/ 51 w 58"/>
                  <a:gd name="T113" fmla="*/ 77 h 108"/>
                  <a:gd name="T114" fmla="*/ 53 w 58"/>
                  <a:gd name="T115" fmla="*/ 75 h 108"/>
                  <a:gd name="T116" fmla="*/ 53 w 58"/>
                  <a:gd name="T117" fmla="*/ 73 h 108"/>
                  <a:gd name="T118" fmla="*/ 53 w 58"/>
                  <a:gd name="T119" fmla="*/ 69 h 108"/>
                  <a:gd name="T120" fmla="*/ 58 w 58"/>
                  <a:gd name="T121"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108">
                    <a:moveTo>
                      <a:pt x="58" y="63"/>
                    </a:moveTo>
                    <a:lnTo>
                      <a:pt x="58" y="63"/>
                    </a:lnTo>
                    <a:lnTo>
                      <a:pt x="56" y="61"/>
                    </a:lnTo>
                    <a:lnTo>
                      <a:pt x="53" y="63"/>
                    </a:lnTo>
                    <a:lnTo>
                      <a:pt x="51" y="63"/>
                    </a:lnTo>
                    <a:lnTo>
                      <a:pt x="49" y="61"/>
                    </a:lnTo>
                    <a:lnTo>
                      <a:pt x="47" y="59"/>
                    </a:lnTo>
                    <a:lnTo>
                      <a:pt x="44" y="53"/>
                    </a:lnTo>
                    <a:lnTo>
                      <a:pt x="44" y="51"/>
                    </a:lnTo>
                    <a:lnTo>
                      <a:pt x="47" y="49"/>
                    </a:lnTo>
                    <a:lnTo>
                      <a:pt x="49" y="47"/>
                    </a:lnTo>
                    <a:lnTo>
                      <a:pt x="53" y="37"/>
                    </a:lnTo>
                    <a:lnTo>
                      <a:pt x="53" y="27"/>
                    </a:lnTo>
                    <a:lnTo>
                      <a:pt x="49" y="27"/>
                    </a:lnTo>
                    <a:lnTo>
                      <a:pt x="47" y="23"/>
                    </a:lnTo>
                    <a:lnTo>
                      <a:pt x="49" y="20"/>
                    </a:lnTo>
                    <a:lnTo>
                      <a:pt x="58" y="6"/>
                    </a:lnTo>
                    <a:lnTo>
                      <a:pt x="53" y="6"/>
                    </a:lnTo>
                    <a:lnTo>
                      <a:pt x="51" y="6"/>
                    </a:lnTo>
                    <a:lnTo>
                      <a:pt x="47" y="8"/>
                    </a:lnTo>
                    <a:lnTo>
                      <a:pt x="47" y="2"/>
                    </a:lnTo>
                    <a:lnTo>
                      <a:pt x="40" y="0"/>
                    </a:lnTo>
                    <a:lnTo>
                      <a:pt x="31" y="2"/>
                    </a:lnTo>
                    <a:lnTo>
                      <a:pt x="24" y="6"/>
                    </a:lnTo>
                    <a:lnTo>
                      <a:pt x="15" y="6"/>
                    </a:lnTo>
                    <a:lnTo>
                      <a:pt x="11" y="4"/>
                    </a:lnTo>
                    <a:lnTo>
                      <a:pt x="8" y="8"/>
                    </a:lnTo>
                    <a:lnTo>
                      <a:pt x="8" y="12"/>
                    </a:lnTo>
                    <a:lnTo>
                      <a:pt x="11" y="14"/>
                    </a:lnTo>
                    <a:lnTo>
                      <a:pt x="13" y="18"/>
                    </a:lnTo>
                    <a:lnTo>
                      <a:pt x="13" y="21"/>
                    </a:lnTo>
                    <a:lnTo>
                      <a:pt x="13" y="27"/>
                    </a:lnTo>
                    <a:lnTo>
                      <a:pt x="15" y="33"/>
                    </a:lnTo>
                    <a:lnTo>
                      <a:pt x="15" y="35"/>
                    </a:lnTo>
                    <a:lnTo>
                      <a:pt x="15" y="37"/>
                    </a:lnTo>
                    <a:lnTo>
                      <a:pt x="13" y="39"/>
                    </a:lnTo>
                    <a:lnTo>
                      <a:pt x="11" y="45"/>
                    </a:lnTo>
                    <a:lnTo>
                      <a:pt x="6" y="47"/>
                    </a:lnTo>
                    <a:lnTo>
                      <a:pt x="2" y="49"/>
                    </a:lnTo>
                    <a:lnTo>
                      <a:pt x="0" y="51"/>
                    </a:lnTo>
                    <a:lnTo>
                      <a:pt x="4" y="65"/>
                    </a:lnTo>
                    <a:lnTo>
                      <a:pt x="6" y="65"/>
                    </a:lnTo>
                    <a:lnTo>
                      <a:pt x="8" y="67"/>
                    </a:lnTo>
                    <a:lnTo>
                      <a:pt x="13" y="79"/>
                    </a:lnTo>
                    <a:lnTo>
                      <a:pt x="20" y="81"/>
                    </a:lnTo>
                    <a:lnTo>
                      <a:pt x="24" y="108"/>
                    </a:lnTo>
                    <a:lnTo>
                      <a:pt x="31" y="106"/>
                    </a:lnTo>
                    <a:lnTo>
                      <a:pt x="33" y="102"/>
                    </a:lnTo>
                    <a:lnTo>
                      <a:pt x="35" y="100"/>
                    </a:lnTo>
                    <a:lnTo>
                      <a:pt x="35" y="99"/>
                    </a:lnTo>
                    <a:lnTo>
                      <a:pt x="35" y="97"/>
                    </a:lnTo>
                    <a:lnTo>
                      <a:pt x="35" y="89"/>
                    </a:lnTo>
                    <a:lnTo>
                      <a:pt x="35" y="85"/>
                    </a:lnTo>
                    <a:lnTo>
                      <a:pt x="38" y="85"/>
                    </a:lnTo>
                    <a:lnTo>
                      <a:pt x="42" y="83"/>
                    </a:lnTo>
                    <a:lnTo>
                      <a:pt x="47" y="81"/>
                    </a:lnTo>
                    <a:lnTo>
                      <a:pt x="51" y="77"/>
                    </a:lnTo>
                    <a:lnTo>
                      <a:pt x="53" y="75"/>
                    </a:lnTo>
                    <a:lnTo>
                      <a:pt x="53" y="73"/>
                    </a:lnTo>
                    <a:lnTo>
                      <a:pt x="53" y="69"/>
                    </a:lnTo>
                    <a:lnTo>
                      <a:pt x="58" y="6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0" name="Group 1333"/>
            <p:cNvGrpSpPr>
              <a:grpSpLocks/>
            </p:cNvGrpSpPr>
            <p:nvPr/>
          </p:nvGrpSpPr>
          <p:grpSpPr bwMode="auto">
            <a:xfrm>
              <a:off x="2833" y="1902"/>
              <a:ext cx="237" cy="221"/>
              <a:chOff x="2833" y="1902"/>
              <a:chExt cx="237" cy="221"/>
            </a:xfrm>
            <a:grpFill/>
          </p:grpSpPr>
          <p:sp>
            <p:nvSpPr>
              <p:cNvPr id="2599" name="Freeform 1331"/>
              <p:cNvSpPr>
                <a:spLocks/>
              </p:cNvSpPr>
              <p:nvPr/>
            </p:nvSpPr>
            <p:spPr bwMode="auto">
              <a:xfrm>
                <a:off x="2833" y="1902"/>
                <a:ext cx="237" cy="221"/>
              </a:xfrm>
              <a:custGeom>
                <a:avLst/>
                <a:gdLst>
                  <a:gd name="T0" fmla="*/ 38 w 237"/>
                  <a:gd name="T1" fmla="*/ 6 h 221"/>
                  <a:gd name="T2" fmla="*/ 38 w 237"/>
                  <a:gd name="T3" fmla="*/ 12 h 221"/>
                  <a:gd name="T4" fmla="*/ 32 w 237"/>
                  <a:gd name="T5" fmla="*/ 18 h 221"/>
                  <a:gd name="T6" fmla="*/ 23 w 237"/>
                  <a:gd name="T7" fmla="*/ 22 h 221"/>
                  <a:gd name="T8" fmla="*/ 21 w 237"/>
                  <a:gd name="T9" fmla="*/ 26 h 221"/>
                  <a:gd name="T10" fmla="*/ 21 w 237"/>
                  <a:gd name="T11" fmla="*/ 36 h 221"/>
                  <a:gd name="T12" fmla="*/ 18 w 237"/>
                  <a:gd name="T13" fmla="*/ 40 h 221"/>
                  <a:gd name="T14" fmla="*/ 12 w 237"/>
                  <a:gd name="T15" fmla="*/ 46 h 221"/>
                  <a:gd name="T16" fmla="*/ 7 w 237"/>
                  <a:gd name="T17" fmla="*/ 50 h 221"/>
                  <a:gd name="T18" fmla="*/ 9 w 237"/>
                  <a:gd name="T19" fmla="*/ 52 h 221"/>
                  <a:gd name="T20" fmla="*/ 14 w 237"/>
                  <a:gd name="T21" fmla="*/ 84 h 221"/>
                  <a:gd name="T22" fmla="*/ 9 w 237"/>
                  <a:gd name="T23" fmla="*/ 88 h 221"/>
                  <a:gd name="T24" fmla="*/ 9 w 237"/>
                  <a:gd name="T25" fmla="*/ 92 h 221"/>
                  <a:gd name="T26" fmla="*/ 9 w 237"/>
                  <a:gd name="T27" fmla="*/ 107 h 221"/>
                  <a:gd name="T28" fmla="*/ 5 w 237"/>
                  <a:gd name="T29" fmla="*/ 113 h 221"/>
                  <a:gd name="T30" fmla="*/ 5 w 237"/>
                  <a:gd name="T31" fmla="*/ 119 h 221"/>
                  <a:gd name="T32" fmla="*/ 12 w 237"/>
                  <a:gd name="T33" fmla="*/ 129 h 221"/>
                  <a:gd name="T34" fmla="*/ 14 w 237"/>
                  <a:gd name="T35" fmla="*/ 137 h 221"/>
                  <a:gd name="T36" fmla="*/ 21 w 237"/>
                  <a:gd name="T37" fmla="*/ 145 h 221"/>
                  <a:gd name="T38" fmla="*/ 34 w 237"/>
                  <a:gd name="T39" fmla="*/ 149 h 221"/>
                  <a:gd name="T40" fmla="*/ 36 w 237"/>
                  <a:gd name="T41" fmla="*/ 151 h 221"/>
                  <a:gd name="T42" fmla="*/ 43 w 237"/>
                  <a:gd name="T43" fmla="*/ 157 h 221"/>
                  <a:gd name="T44" fmla="*/ 79 w 237"/>
                  <a:gd name="T45" fmla="*/ 171 h 221"/>
                  <a:gd name="T46" fmla="*/ 103 w 237"/>
                  <a:gd name="T47" fmla="*/ 157 h 221"/>
                  <a:gd name="T48" fmla="*/ 224 w 237"/>
                  <a:gd name="T49" fmla="*/ 209 h 221"/>
                  <a:gd name="T50" fmla="*/ 235 w 237"/>
                  <a:gd name="T51" fmla="*/ 179 h 221"/>
                  <a:gd name="T52" fmla="*/ 233 w 237"/>
                  <a:gd name="T53" fmla="*/ 64 h 221"/>
                  <a:gd name="T54" fmla="*/ 230 w 237"/>
                  <a:gd name="T55" fmla="*/ 56 h 221"/>
                  <a:gd name="T56" fmla="*/ 233 w 237"/>
                  <a:gd name="T57" fmla="*/ 46 h 221"/>
                  <a:gd name="T58" fmla="*/ 233 w 237"/>
                  <a:gd name="T59" fmla="*/ 42 h 221"/>
                  <a:gd name="T60" fmla="*/ 228 w 237"/>
                  <a:gd name="T61" fmla="*/ 30 h 221"/>
                  <a:gd name="T62" fmla="*/ 219 w 237"/>
                  <a:gd name="T63" fmla="*/ 22 h 221"/>
                  <a:gd name="T64" fmla="*/ 204 w 237"/>
                  <a:gd name="T65" fmla="*/ 22 h 221"/>
                  <a:gd name="T66" fmla="*/ 181 w 237"/>
                  <a:gd name="T67" fmla="*/ 8 h 221"/>
                  <a:gd name="T68" fmla="*/ 168 w 237"/>
                  <a:gd name="T69" fmla="*/ 16 h 221"/>
                  <a:gd name="T70" fmla="*/ 163 w 237"/>
                  <a:gd name="T71" fmla="*/ 32 h 221"/>
                  <a:gd name="T72" fmla="*/ 163 w 237"/>
                  <a:gd name="T73" fmla="*/ 40 h 221"/>
                  <a:gd name="T74" fmla="*/ 141 w 237"/>
                  <a:gd name="T75" fmla="*/ 44 h 221"/>
                  <a:gd name="T76" fmla="*/ 123 w 237"/>
                  <a:gd name="T77" fmla="*/ 40 h 221"/>
                  <a:gd name="T78" fmla="*/ 105 w 237"/>
                  <a:gd name="T79" fmla="*/ 36 h 221"/>
                  <a:gd name="T80" fmla="*/ 96 w 237"/>
                  <a:gd name="T81" fmla="*/ 26 h 221"/>
                  <a:gd name="T82" fmla="*/ 88 w 237"/>
                  <a:gd name="T83" fmla="*/ 16 h 221"/>
                  <a:gd name="T84" fmla="*/ 72 w 237"/>
                  <a:gd name="T85" fmla="*/ 14 h 221"/>
                  <a:gd name="T86" fmla="*/ 54 w 237"/>
                  <a:gd name="T87" fmla="*/ 12 h 221"/>
                  <a:gd name="T88" fmla="*/ 50 w 237"/>
                  <a:gd name="T89" fmla="*/ 8 h 221"/>
                  <a:gd name="T90" fmla="*/ 43 w 237"/>
                  <a:gd name="T91"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221">
                    <a:moveTo>
                      <a:pt x="43" y="0"/>
                    </a:moveTo>
                    <a:lnTo>
                      <a:pt x="38" y="6"/>
                    </a:lnTo>
                    <a:lnTo>
                      <a:pt x="38" y="10"/>
                    </a:lnTo>
                    <a:lnTo>
                      <a:pt x="38" y="12"/>
                    </a:lnTo>
                    <a:lnTo>
                      <a:pt x="36" y="14"/>
                    </a:lnTo>
                    <a:lnTo>
                      <a:pt x="32" y="18"/>
                    </a:lnTo>
                    <a:lnTo>
                      <a:pt x="27" y="20"/>
                    </a:lnTo>
                    <a:lnTo>
                      <a:pt x="23" y="22"/>
                    </a:lnTo>
                    <a:lnTo>
                      <a:pt x="21" y="22"/>
                    </a:lnTo>
                    <a:lnTo>
                      <a:pt x="21" y="26"/>
                    </a:lnTo>
                    <a:lnTo>
                      <a:pt x="21" y="34"/>
                    </a:lnTo>
                    <a:lnTo>
                      <a:pt x="21" y="36"/>
                    </a:lnTo>
                    <a:lnTo>
                      <a:pt x="21" y="38"/>
                    </a:lnTo>
                    <a:lnTo>
                      <a:pt x="18" y="40"/>
                    </a:lnTo>
                    <a:lnTo>
                      <a:pt x="16" y="44"/>
                    </a:lnTo>
                    <a:lnTo>
                      <a:pt x="12" y="46"/>
                    </a:lnTo>
                    <a:lnTo>
                      <a:pt x="7" y="48"/>
                    </a:lnTo>
                    <a:lnTo>
                      <a:pt x="7" y="50"/>
                    </a:lnTo>
                    <a:lnTo>
                      <a:pt x="9" y="50"/>
                    </a:lnTo>
                    <a:lnTo>
                      <a:pt x="9" y="52"/>
                    </a:lnTo>
                    <a:lnTo>
                      <a:pt x="9" y="78"/>
                    </a:lnTo>
                    <a:lnTo>
                      <a:pt x="14" y="84"/>
                    </a:lnTo>
                    <a:lnTo>
                      <a:pt x="9" y="86"/>
                    </a:lnTo>
                    <a:lnTo>
                      <a:pt x="9" y="88"/>
                    </a:lnTo>
                    <a:lnTo>
                      <a:pt x="9" y="89"/>
                    </a:lnTo>
                    <a:lnTo>
                      <a:pt x="9" y="92"/>
                    </a:lnTo>
                    <a:lnTo>
                      <a:pt x="9" y="98"/>
                    </a:lnTo>
                    <a:lnTo>
                      <a:pt x="9" y="107"/>
                    </a:lnTo>
                    <a:lnTo>
                      <a:pt x="7" y="111"/>
                    </a:lnTo>
                    <a:lnTo>
                      <a:pt x="5" y="113"/>
                    </a:lnTo>
                    <a:lnTo>
                      <a:pt x="0" y="115"/>
                    </a:lnTo>
                    <a:lnTo>
                      <a:pt x="5" y="119"/>
                    </a:lnTo>
                    <a:lnTo>
                      <a:pt x="7" y="125"/>
                    </a:lnTo>
                    <a:lnTo>
                      <a:pt x="12" y="129"/>
                    </a:lnTo>
                    <a:lnTo>
                      <a:pt x="14" y="133"/>
                    </a:lnTo>
                    <a:lnTo>
                      <a:pt x="14" y="137"/>
                    </a:lnTo>
                    <a:lnTo>
                      <a:pt x="16" y="143"/>
                    </a:lnTo>
                    <a:lnTo>
                      <a:pt x="21" y="145"/>
                    </a:lnTo>
                    <a:lnTo>
                      <a:pt x="30" y="147"/>
                    </a:lnTo>
                    <a:lnTo>
                      <a:pt x="34" y="149"/>
                    </a:lnTo>
                    <a:lnTo>
                      <a:pt x="34" y="151"/>
                    </a:lnTo>
                    <a:lnTo>
                      <a:pt x="36" y="151"/>
                    </a:lnTo>
                    <a:lnTo>
                      <a:pt x="41" y="155"/>
                    </a:lnTo>
                    <a:lnTo>
                      <a:pt x="43" y="157"/>
                    </a:lnTo>
                    <a:lnTo>
                      <a:pt x="76" y="175"/>
                    </a:lnTo>
                    <a:lnTo>
                      <a:pt x="79" y="171"/>
                    </a:lnTo>
                    <a:lnTo>
                      <a:pt x="90" y="165"/>
                    </a:lnTo>
                    <a:lnTo>
                      <a:pt x="103" y="157"/>
                    </a:lnTo>
                    <a:lnTo>
                      <a:pt x="224" y="221"/>
                    </a:lnTo>
                    <a:lnTo>
                      <a:pt x="224" y="209"/>
                    </a:lnTo>
                    <a:lnTo>
                      <a:pt x="237" y="209"/>
                    </a:lnTo>
                    <a:lnTo>
                      <a:pt x="235" y="179"/>
                    </a:lnTo>
                    <a:lnTo>
                      <a:pt x="235" y="68"/>
                    </a:lnTo>
                    <a:lnTo>
                      <a:pt x="233" y="64"/>
                    </a:lnTo>
                    <a:lnTo>
                      <a:pt x="230" y="62"/>
                    </a:lnTo>
                    <a:lnTo>
                      <a:pt x="230" y="56"/>
                    </a:lnTo>
                    <a:lnTo>
                      <a:pt x="230" y="50"/>
                    </a:lnTo>
                    <a:lnTo>
                      <a:pt x="233" y="46"/>
                    </a:lnTo>
                    <a:lnTo>
                      <a:pt x="235" y="44"/>
                    </a:lnTo>
                    <a:lnTo>
                      <a:pt x="233" y="42"/>
                    </a:lnTo>
                    <a:lnTo>
                      <a:pt x="230" y="36"/>
                    </a:lnTo>
                    <a:lnTo>
                      <a:pt x="228" y="30"/>
                    </a:lnTo>
                    <a:lnTo>
                      <a:pt x="228" y="28"/>
                    </a:lnTo>
                    <a:lnTo>
                      <a:pt x="219" y="22"/>
                    </a:lnTo>
                    <a:lnTo>
                      <a:pt x="213" y="22"/>
                    </a:lnTo>
                    <a:lnTo>
                      <a:pt x="204" y="22"/>
                    </a:lnTo>
                    <a:lnTo>
                      <a:pt x="201" y="14"/>
                    </a:lnTo>
                    <a:lnTo>
                      <a:pt x="181" y="8"/>
                    </a:lnTo>
                    <a:lnTo>
                      <a:pt x="175" y="10"/>
                    </a:lnTo>
                    <a:lnTo>
                      <a:pt x="168" y="16"/>
                    </a:lnTo>
                    <a:lnTo>
                      <a:pt x="157" y="26"/>
                    </a:lnTo>
                    <a:lnTo>
                      <a:pt x="163" y="32"/>
                    </a:lnTo>
                    <a:lnTo>
                      <a:pt x="163" y="36"/>
                    </a:lnTo>
                    <a:lnTo>
                      <a:pt x="163" y="40"/>
                    </a:lnTo>
                    <a:lnTo>
                      <a:pt x="148" y="50"/>
                    </a:lnTo>
                    <a:lnTo>
                      <a:pt x="141" y="44"/>
                    </a:lnTo>
                    <a:lnTo>
                      <a:pt x="132" y="42"/>
                    </a:lnTo>
                    <a:lnTo>
                      <a:pt x="123" y="40"/>
                    </a:lnTo>
                    <a:lnTo>
                      <a:pt x="114" y="38"/>
                    </a:lnTo>
                    <a:lnTo>
                      <a:pt x="105" y="36"/>
                    </a:lnTo>
                    <a:lnTo>
                      <a:pt x="101" y="32"/>
                    </a:lnTo>
                    <a:lnTo>
                      <a:pt x="96" y="26"/>
                    </a:lnTo>
                    <a:lnTo>
                      <a:pt x="92" y="20"/>
                    </a:lnTo>
                    <a:lnTo>
                      <a:pt x="88" y="16"/>
                    </a:lnTo>
                    <a:lnTo>
                      <a:pt x="79" y="14"/>
                    </a:lnTo>
                    <a:lnTo>
                      <a:pt x="72" y="14"/>
                    </a:lnTo>
                    <a:lnTo>
                      <a:pt x="65" y="14"/>
                    </a:lnTo>
                    <a:lnTo>
                      <a:pt x="54" y="12"/>
                    </a:lnTo>
                    <a:lnTo>
                      <a:pt x="54" y="8"/>
                    </a:lnTo>
                    <a:lnTo>
                      <a:pt x="50" y="8"/>
                    </a:lnTo>
                    <a:lnTo>
                      <a:pt x="43" y="6"/>
                    </a:lnTo>
                    <a:lnTo>
                      <a:pt x="43" y="4"/>
                    </a:lnTo>
                    <a:lnTo>
                      <a:pt x="4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0" name="Freeform 1332"/>
              <p:cNvSpPr>
                <a:spLocks/>
              </p:cNvSpPr>
              <p:nvPr/>
            </p:nvSpPr>
            <p:spPr bwMode="auto">
              <a:xfrm>
                <a:off x="2833" y="1902"/>
                <a:ext cx="237" cy="221"/>
              </a:xfrm>
              <a:custGeom>
                <a:avLst/>
                <a:gdLst>
                  <a:gd name="T0" fmla="*/ 38 w 237"/>
                  <a:gd name="T1" fmla="*/ 6 h 221"/>
                  <a:gd name="T2" fmla="*/ 38 w 237"/>
                  <a:gd name="T3" fmla="*/ 12 h 221"/>
                  <a:gd name="T4" fmla="*/ 32 w 237"/>
                  <a:gd name="T5" fmla="*/ 18 h 221"/>
                  <a:gd name="T6" fmla="*/ 23 w 237"/>
                  <a:gd name="T7" fmla="*/ 22 h 221"/>
                  <a:gd name="T8" fmla="*/ 21 w 237"/>
                  <a:gd name="T9" fmla="*/ 26 h 221"/>
                  <a:gd name="T10" fmla="*/ 21 w 237"/>
                  <a:gd name="T11" fmla="*/ 36 h 221"/>
                  <a:gd name="T12" fmla="*/ 18 w 237"/>
                  <a:gd name="T13" fmla="*/ 40 h 221"/>
                  <a:gd name="T14" fmla="*/ 12 w 237"/>
                  <a:gd name="T15" fmla="*/ 46 h 221"/>
                  <a:gd name="T16" fmla="*/ 7 w 237"/>
                  <a:gd name="T17" fmla="*/ 50 h 221"/>
                  <a:gd name="T18" fmla="*/ 9 w 237"/>
                  <a:gd name="T19" fmla="*/ 52 h 221"/>
                  <a:gd name="T20" fmla="*/ 14 w 237"/>
                  <a:gd name="T21" fmla="*/ 84 h 221"/>
                  <a:gd name="T22" fmla="*/ 9 w 237"/>
                  <a:gd name="T23" fmla="*/ 88 h 221"/>
                  <a:gd name="T24" fmla="*/ 9 w 237"/>
                  <a:gd name="T25" fmla="*/ 92 h 221"/>
                  <a:gd name="T26" fmla="*/ 9 w 237"/>
                  <a:gd name="T27" fmla="*/ 107 h 221"/>
                  <a:gd name="T28" fmla="*/ 5 w 237"/>
                  <a:gd name="T29" fmla="*/ 113 h 221"/>
                  <a:gd name="T30" fmla="*/ 5 w 237"/>
                  <a:gd name="T31" fmla="*/ 119 h 221"/>
                  <a:gd name="T32" fmla="*/ 12 w 237"/>
                  <a:gd name="T33" fmla="*/ 129 h 221"/>
                  <a:gd name="T34" fmla="*/ 14 w 237"/>
                  <a:gd name="T35" fmla="*/ 137 h 221"/>
                  <a:gd name="T36" fmla="*/ 21 w 237"/>
                  <a:gd name="T37" fmla="*/ 145 h 221"/>
                  <a:gd name="T38" fmla="*/ 34 w 237"/>
                  <a:gd name="T39" fmla="*/ 149 h 221"/>
                  <a:gd name="T40" fmla="*/ 36 w 237"/>
                  <a:gd name="T41" fmla="*/ 151 h 221"/>
                  <a:gd name="T42" fmla="*/ 43 w 237"/>
                  <a:gd name="T43" fmla="*/ 157 h 221"/>
                  <a:gd name="T44" fmla="*/ 79 w 237"/>
                  <a:gd name="T45" fmla="*/ 171 h 221"/>
                  <a:gd name="T46" fmla="*/ 103 w 237"/>
                  <a:gd name="T47" fmla="*/ 157 h 221"/>
                  <a:gd name="T48" fmla="*/ 224 w 237"/>
                  <a:gd name="T49" fmla="*/ 209 h 221"/>
                  <a:gd name="T50" fmla="*/ 235 w 237"/>
                  <a:gd name="T51" fmla="*/ 179 h 221"/>
                  <a:gd name="T52" fmla="*/ 233 w 237"/>
                  <a:gd name="T53" fmla="*/ 64 h 221"/>
                  <a:gd name="T54" fmla="*/ 230 w 237"/>
                  <a:gd name="T55" fmla="*/ 56 h 221"/>
                  <a:gd name="T56" fmla="*/ 233 w 237"/>
                  <a:gd name="T57" fmla="*/ 46 h 221"/>
                  <a:gd name="T58" fmla="*/ 233 w 237"/>
                  <a:gd name="T59" fmla="*/ 42 h 221"/>
                  <a:gd name="T60" fmla="*/ 228 w 237"/>
                  <a:gd name="T61" fmla="*/ 30 h 221"/>
                  <a:gd name="T62" fmla="*/ 219 w 237"/>
                  <a:gd name="T63" fmla="*/ 22 h 221"/>
                  <a:gd name="T64" fmla="*/ 204 w 237"/>
                  <a:gd name="T65" fmla="*/ 22 h 221"/>
                  <a:gd name="T66" fmla="*/ 181 w 237"/>
                  <a:gd name="T67" fmla="*/ 8 h 221"/>
                  <a:gd name="T68" fmla="*/ 168 w 237"/>
                  <a:gd name="T69" fmla="*/ 16 h 221"/>
                  <a:gd name="T70" fmla="*/ 163 w 237"/>
                  <a:gd name="T71" fmla="*/ 32 h 221"/>
                  <a:gd name="T72" fmla="*/ 163 w 237"/>
                  <a:gd name="T73" fmla="*/ 40 h 221"/>
                  <a:gd name="T74" fmla="*/ 141 w 237"/>
                  <a:gd name="T75" fmla="*/ 44 h 221"/>
                  <a:gd name="T76" fmla="*/ 123 w 237"/>
                  <a:gd name="T77" fmla="*/ 40 h 221"/>
                  <a:gd name="T78" fmla="*/ 105 w 237"/>
                  <a:gd name="T79" fmla="*/ 36 h 221"/>
                  <a:gd name="T80" fmla="*/ 96 w 237"/>
                  <a:gd name="T81" fmla="*/ 26 h 221"/>
                  <a:gd name="T82" fmla="*/ 88 w 237"/>
                  <a:gd name="T83" fmla="*/ 16 h 221"/>
                  <a:gd name="T84" fmla="*/ 72 w 237"/>
                  <a:gd name="T85" fmla="*/ 14 h 221"/>
                  <a:gd name="T86" fmla="*/ 54 w 237"/>
                  <a:gd name="T87" fmla="*/ 12 h 221"/>
                  <a:gd name="T88" fmla="*/ 50 w 237"/>
                  <a:gd name="T89" fmla="*/ 8 h 221"/>
                  <a:gd name="T90" fmla="*/ 43 w 237"/>
                  <a:gd name="T91"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221">
                    <a:moveTo>
                      <a:pt x="43" y="0"/>
                    </a:moveTo>
                    <a:lnTo>
                      <a:pt x="38" y="6"/>
                    </a:lnTo>
                    <a:lnTo>
                      <a:pt x="38" y="10"/>
                    </a:lnTo>
                    <a:lnTo>
                      <a:pt x="38" y="12"/>
                    </a:lnTo>
                    <a:lnTo>
                      <a:pt x="36" y="14"/>
                    </a:lnTo>
                    <a:lnTo>
                      <a:pt x="32" y="18"/>
                    </a:lnTo>
                    <a:lnTo>
                      <a:pt x="27" y="20"/>
                    </a:lnTo>
                    <a:lnTo>
                      <a:pt x="23" y="22"/>
                    </a:lnTo>
                    <a:lnTo>
                      <a:pt x="21" y="22"/>
                    </a:lnTo>
                    <a:lnTo>
                      <a:pt x="21" y="26"/>
                    </a:lnTo>
                    <a:lnTo>
                      <a:pt x="21" y="34"/>
                    </a:lnTo>
                    <a:lnTo>
                      <a:pt x="21" y="36"/>
                    </a:lnTo>
                    <a:lnTo>
                      <a:pt x="21" y="38"/>
                    </a:lnTo>
                    <a:lnTo>
                      <a:pt x="18" y="40"/>
                    </a:lnTo>
                    <a:lnTo>
                      <a:pt x="16" y="44"/>
                    </a:lnTo>
                    <a:lnTo>
                      <a:pt x="12" y="46"/>
                    </a:lnTo>
                    <a:lnTo>
                      <a:pt x="7" y="48"/>
                    </a:lnTo>
                    <a:lnTo>
                      <a:pt x="7" y="50"/>
                    </a:lnTo>
                    <a:lnTo>
                      <a:pt x="9" y="50"/>
                    </a:lnTo>
                    <a:lnTo>
                      <a:pt x="9" y="52"/>
                    </a:lnTo>
                    <a:lnTo>
                      <a:pt x="9" y="78"/>
                    </a:lnTo>
                    <a:lnTo>
                      <a:pt x="14" y="84"/>
                    </a:lnTo>
                    <a:lnTo>
                      <a:pt x="9" y="86"/>
                    </a:lnTo>
                    <a:lnTo>
                      <a:pt x="9" y="88"/>
                    </a:lnTo>
                    <a:lnTo>
                      <a:pt x="9" y="89"/>
                    </a:lnTo>
                    <a:lnTo>
                      <a:pt x="9" y="92"/>
                    </a:lnTo>
                    <a:lnTo>
                      <a:pt x="9" y="98"/>
                    </a:lnTo>
                    <a:lnTo>
                      <a:pt x="9" y="107"/>
                    </a:lnTo>
                    <a:lnTo>
                      <a:pt x="7" y="111"/>
                    </a:lnTo>
                    <a:lnTo>
                      <a:pt x="5" y="113"/>
                    </a:lnTo>
                    <a:lnTo>
                      <a:pt x="0" y="115"/>
                    </a:lnTo>
                    <a:lnTo>
                      <a:pt x="5" y="119"/>
                    </a:lnTo>
                    <a:lnTo>
                      <a:pt x="7" y="125"/>
                    </a:lnTo>
                    <a:lnTo>
                      <a:pt x="12" y="129"/>
                    </a:lnTo>
                    <a:lnTo>
                      <a:pt x="14" y="133"/>
                    </a:lnTo>
                    <a:lnTo>
                      <a:pt x="14" y="137"/>
                    </a:lnTo>
                    <a:lnTo>
                      <a:pt x="16" y="143"/>
                    </a:lnTo>
                    <a:lnTo>
                      <a:pt x="21" y="145"/>
                    </a:lnTo>
                    <a:lnTo>
                      <a:pt x="30" y="147"/>
                    </a:lnTo>
                    <a:lnTo>
                      <a:pt x="34" y="149"/>
                    </a:lnTo>
                    <a:lnTo>
                      <a:pt x="34" y="151"/>
                    </a:lnTo>
                    <a:lnTo>
                      <a:pt x="36" y="151"/>
                    </a:lnTo>
                    <a:lnTo>
                      <a:pt x="41" y="155"/>
                    </a:lnTo>
                    <a:lnTo>
                      <a:pt x="43" y="157"/>
                    </a:lnTo>
                    <a:lnTo>
                      <a:pt x="76" y="175"/>
                    </a:lnTo>
                    <a:lnTo>
                      <a:pt x="79" y="171"/>
                    </a:lnTo>
                    <a:lnTo>
                      <a:pt x="90" y="165"/>
                    </a:lnTo>
                    <a:lnTo>
                      <a:pt x="103" y="157"/>
                    </a:lnTo>
                    <a:lnTo>
                      <a:pt x="224" y="221"/>
                    </a:lnTo>
                    <a:lnTo>
                      <a:pt x="224" y="209"/>
                    </a:lnTo>
                    <a:lnTo>
                      <a:pt x="237" y="209"/>
                    </a:lnTo>
                    <a:lnTo>
                      <a:pt x="235" y="179"/>
                    </a:lnTo>
                    <a:lnTo>
                      <a:pt x="235" y="68"/>
                    </a:lnTo>
                    <a:lnTo>
                      <a:pt x="233" y="64"/>
                    </a:lnTo>
                    <a:lnTo>
                      <a:pt x="230" y="62"/>
                    </a:lnTo>
                    <a:lnTo>
                      <a:pt x="230" y="56"/>
                    </a:lnTo>
                    <a:lnTo>
                      <a:pt x="230" y="50"/>
                    </a:lnTo>
                    <a:lnTo>
                      <a:pt x="233" y="46"/>
                    </a:lnTo>
                    <a:lnTo>
                      <a:pt x="235" y="44"/>
                    </a:lnTo>
                    <a:lnTo>
                      <a:pt x="233" y="42"/>
                    </a:lnTo>
                    <a:lnTo>
                      <a:pt x="230" y="36"/>
                    </a:lnTo>
                    <a:lnTo>
                      <a:pt x="228" y="30"/>
                    </a:lnTo>
                    <a:lnTo>
                      <a:pt x="228" y="28"/>
                    </a:lnTo>
                    <a:lnTo>
                      <a:pt x="219" y="22"/>
                    </a:lnTo>
                    <a:lnTo>
                      <a:pt x="213" y="22"/>
                    </a:lnTo>
                    <a:lnTo>
                      <a:pt x="204" y="22"/>
                    </a:lnTo>
                    <a:lnTo>
                      <a:pt x="201" y="14"/>
                    </a:lnTo>
                    <a:lnTo>
                      <a:pt x="181" y="8"/>
                    </a:lnTo>
                    <a:lnTo>
                      <a:pt x="175" y="10"/>
                    </a:lnTo>
                    <a:lnTo>
                      <a:pt x="168" y="16"/>
                    </a:lnTo>
                    <a:lnTo>
                      <a:pt x="157" y="26"/>
                    </a:lnTo>
                    <a:lnTo>
                      <a:pt x="163" y="32"/>
                    </a:lnTo>
                    <a:lnTo>
                      <a:pt x="163" y="36"/>
                    </a:lnTo>
                    <a:lnTo>
                      <a:pt x="163" y="40"/>
                    </a:lnTo>
                    <a:lnTo>
                      <a:pt x="148" y="50"/>
                    </a:lnTo>
                    <a:lnTo>
                      <a:pt x="141" y="44"/>
                    </a:lnTo>
                    <a:lnTo>
                      <a:pt x="132" y="42"/>
                    </a:lnTo>
                    <a:lnTo>
                      <a:pt x="123" y="40"/>
                    </a:lnTo>
                    <a:lnTo>
                      <a:pt x="114" y="38"/>
                    </a:lnTo>
                    <a:lnTo>
                      <a:pt x="105" y="36"/>
                    </a:lnTo>
                    <a:lnTo>
                      <a:pt x="101" y="32"/>
                    </a:lnTo>
                    <a:lnTo>
                      <a:pt x="96" y="26"/>
                    </a:lnTo>
                    <a:lnTo>
                      <a:pt x="92" y="20"/>
                    </a:lnTo>
                    <a:lnTo>
                      <a:pt x="88" y="16"/>
                    </a:lnTo>
                    <a:lnTo>
                      <a:pt x="79" y="14"/>
                    </a:lnTo>
                    <a:lnTo>
                      <a:pt x="72" y="14"/>
                    </a:lnTo>
                    <a:lnTo>
                      <a:pt x="65" y="14"/>
                    </a:lnTo>
                    <a:lnTo>
                      <a:pt x="54" y="12"/>
                    </a:lnTo>
                    <a:lnTo>
                      <a:pt x="54" y="8"/>
                    </a:lnTo>
                    <a:lnTo>
                      <a:pt x="50" y="8"/>
                    </a:lnTo>
                    <a:lnTo>
                      <a:pt x="43" y="6"/>
                    </a:lnTo>
                    <a:lnTo>
                      <a:pt x="43" y="4"/>
                    </a:lnTo>
                    <a:lnTo>
                      <a:pt x="4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1" name="Group 1337"/>
            <p:cNvGrpSpPr>
              <a:grpSpLocks/>
            </p:cNvGrpSpPr>
            <p:nvPr/>
          </p:nvGrpSpPr>
          <p:grpSpPr bwMode="auto">
            <a:xfrm>
              <a:off x="3062" y="1928"/>
              <a:ext cx="155" cy="157"/>
              <a:chOff x="3062" y="1928"/>
              <a:chExt cx="155" cy="157"/>
            </a:xfrm>
            <a:grpFill/>
          </p:grpSpPr>
          <p:sp>
            <p:nvSpPr>
              <p:cNvPr id="2596" name="Freeform 1334"/>
              <p:cNvSpPr>
                <a:spLocks noEditPoints="1"/>
              </p:cNvSpPr>
              <p:nvPr/>
            </p:nvSpPr>
            <p:spPr bwMode="auto">
              <a:xfrm>
                <a:off x="3062" y="1928"/>
                <a:ext cx="155" cy="157"/>
              </a:xfrm>
              <a:custGeom>
                <a:avLst/>
                <a:gdLst>
                  <a:gd name="T0" fmla="*/ 0 w 155"/>
                  <a:gd name="T1" fmla="*/ 2 h 157"/>
                  <a:gd name="T2" fmla="*/ 2 w 155"/>
                  <a:gd name="T3" fmla="*/ 10 h 157"/>
                  <a:gd name="T4" fmla="*/ 6 w 155"/>
                  <a:gd name="T5" fmla="*/ 18 h 157"/>
                  <a:gd name="T6" fmla="*/ 2 w 155"/>
                  <a:gd name="T7" fmla="*/ 24 h 157"/>
                  <a:gd name="T8" fmla="*/ 2 w 155"/>
                  <a:gd name="T9" fmla="*/ 35 h 157"/>
                  <a:gd name="T10" fmla="*/ 6 w 155"/>
                  <a:gd name="T11" fmla="*/ 42 h 157"/>
                  <a:gd name="T12" fmla="*/ 106 w 155"/>
                  <a:gd name="T13" fmla="*/ 155 h 157"/>
                  <a:gd name="T14" fmla="*/ 111 w 155"/>
                  <a:gd name="T15" fmla="*/ 155 h 157"/>
                  <a:gd name="T16" fmla="*/ 126 w 155"/>
                  <a:gd name="T17" fmla="*/ 157 h 157"/>
                  <a:gd name="T18" fmla="*/ 133 w 155"/>
                  <a:gd name="T19" fmla="*/ 149 h 157"/>
                  <a:gd name="T20" fmla="*/ 142 w 155"/>
                  <a:gd name="T21" fmla="*/ 139 h 157"/>
                  <a:gd name="T22" fmla="*/ 155 w 155"/>
                  <a:gd name="T23" fmla="*/ 135 h 157"/>
                  <a:gd name="T24" fmla="*/ 148 w 155"/>
                  <a:gd name="T25" fmla="*/ 117 h 157"/>
                  <a:gd name="T26" fmla="*/ 153 w 155"/>
                  <a:gd name="T27" fmla="*/ 113 h 157"/>
                  <a:gd name="T28" fmla="*/ 142 w 155"/>
                  <a:gd name="T29" fmla="*/ 99 h 157"/>
                  <a:gd name="T30" fmla="*/ 131 w 155"/>
                  <a:gd name="T31" fmla="*/ 71 h 157"/>
                  <a:gd name="T32" fmla="*/ 124 w 155"/>
                  <a:gd name="T33" fmla="*/ 61 h 157"/>
                  <a:gd name="T34" fmla="*/ 124 w 155"/>
                  <a:gd name="T35" fmla="*/ 53 h 157"/>
                  <a:gd name="T36" fmla="*/ 115 w 155"/>
                  <a:gd name="T37" fmla="*/ 42 h 157"/>
                  <a:gd name="T38" fmla="*/ 113 w 155"/>
                  <a:gd name="T39" fmla="*/ 33 h 157"/>
                  <a:gd name="T40" fmla="*/ 117 w 155"/>
                  <a:gd name="T41" fmla="*/ 37 h 157"/>
                  <a:gd name="T42" fmla="*/ 120 w 155"/>
                  <a:gd name="T43" fmla="*/ 44 h 157"/>
                  <a:gd name="T44" fmla="*/ 131 w 155"/>
                  <a:gd name="T45" fmla="*/ 57 h 157"/>
                  <a:gd name="T46" fmla="*/ 137 w 155"/>
                  <a:gd name="T47" fmla="*/ 55 h 157"/>
                  <a:gd name="T48" fmla="*/ 140 w 155"/>
                  <a:gd name="T49" fmla="*/ 39 h 157"/>
                  <a:gd name="T50" fmla="*/ 140 w 155"/>
                  <a:gd name="T51" fmla="*/ 14 h 157"/>
                  <a:gd name="T52" fmla="*/ 135 w 155"/>
                  <a:gd name="T53" fmla="*/ 2 h 157"/>
                  <a:gd name="T54" fmla="*/ 115 w 155"/>
                  <a:gd name="T55" fmla="*/ 2 h 157"/>
                  <a:gd name="T56" fmla="*/ 104 w 155"/>
                  <a:gd name="T57" fmla="*/ 2 h 157"/>
                  <a:gd name="T58" fmla="*/ 95 w 155"/>
                  <a:gd name="T59" fmla="*/ 0 h 157"/>
                  <a:gd name="T60" fmla="*/ 97 w 155"/>
                  <a:gd name="T61" fmla="*/ 6 h 157"/>
                  <a:gd name="T62" fmla="*/ 93 w 155"/>
                  <a:gd name="T63" fmla="*/ 4 h 157"/>
                  <a:gd name="T64" fmla="*/ 91 w 155"/>
                  <a:gd name="T65" fmla="*/ 2 h 157"/>
                  <a:gd name="T66" fmla="*/ 77 w 155"/>
                  <a:gd name="T67" fmla="*/ 8 h 157"/>
                  <a:gd name="T68" fmla="*/ 64 w 155"/>
                  <a:gd name="T69" fmla="*/ 6 h 157"/>
                  <a:gd name="T70" fmla="*/ 57 w 155"/>
                  <a:gd name="T71" fmla="*/ 8 h 157"/>
                  <a:gd name="T72" fmla="*/ 51 w 155"/>
                  <a:gd name="T73" fmla="*/ 4 h 157"/>
                  <a:gd name="T74" fmla="*/ 48 w 155"/>
                  <a:gd name="T75" fmla="*/ 6 h 157"/>
                  <a:gd name="T76" fmla="*/ 37 w 155"/>
                  <a:gd name="T77" fmla="*/ 16 h 157"/>
                  <a:gd name="T78" fmla="*/ 20 w 155"/>
                  <a:gd name="T79" fmla="*/ 6 h 157"/>
                  <a:gd name="T80" fmla="*/ 13 w 155"/>
                  <a:gd name="T81" fmla="*/ 6 h 157"/>
                  <a:gd name="T82" fmla="*/ 9 w 155"/>
                  <a:gd name="T83" fmla="*/ 8 h 157"/>
                  <a:gd name="T84" fmla="*/ 0 w 155"/>
                  <a:gd name="T85" fmla="*/ 2 h 157"/>
                  <a:gd name="T86" fmla="*/ 113 w 155"/>
                  <a:gd name="T87" fmla="*/ 26 h 157"/>
                  <a:gd name="T88" fmla="*/ 113 w 155"/>
                  <a:gd name="T89" fmla="*/ 29 h 157"/>
                  <a:gd name="T90" fmla="*/ 111 w 155"/>
                  <a:gd name="T91" fmla="*/ 28 h 157"/>
                  <a:gd name="T92" fmla="*/ 113 w 155"/>
                  <a:gd name="T93" fmla="*/ 2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 h="157">
                    <a:moveTo>
                      <a:pt x="0" y="2"/>
                    </a:moveTo>
                    <a:lnTo>
                      <a:pt x="0" y="2"/>
                    </a:lnTo>
                    <a:lnTo>
                      <a:pt x="0" y="4"/>
                    </a:lnTo>
                    <a:lnTo>
                      <a:pt x="2" y="10"/>
                    </a:lnTo>
                    <a:lnTo>
                      <a:pt x="4" y="16"/>
                    </a:lnTo>
                    <a:lnTo>
                      <a:pt x="6" y="18"/>
                    </a:lnTo>
                    <a:lnTo>
                      <a:pt x="4" y="20"/>
                    </a:lnTo>
                    <a:lnTo>
                      <a:pt x="2" y="24"/>
                    </a:lnTo>
                    <a:lnTo>
                      <a:pt x="2" y="29"/>
                    </a:lnTo>
                    <a:lnTo>
                      <a:pt x="2" y="35"/>
                    </a:lnTo>
                    <a:lnTo>
                      <a:pt x="4" y="37"/>
                    </a:lnTo>
                    <a:lnTo>
                      <a:pt x="6" y="42"/>
                    </a:lnTo>
                    <a:lnTo>
                      <a:pt x="6" y="153"/>
                    </a:lnTo>
                    <a:lnTo>
                      <a:pt x="106" y="155"/>
                    </a:lnTo>
                    <a:lnTo>
                      <a:pt x="111" y="151"/>
                    </a:lnTo>
                    <a:lnTo>
                      <a:pt x="111" y="155"/>
                    </a:lnTo>
                    <a:lnTo>
                      <a:pt x="124" y="155"/>
                    </a:lnTo>
                    <a:lnTo>
                      <a:pt x="126" y="157"/>
                    </a:lnTo>
                    <a:lnTo>
                      <a:pt x="131" y="157"/>
                    </a:lnTo>
                    <a:lnTo>
                      <a:pt x="133" y="149"/>
                    </a:lnTo>
                    <a:lnTo>
                      <a:pt x="137" y="147"/>
                    </a:lnTo>
                    <a:lnTo>
                      <a:pt x="142" y="139"/>
                    </a:lnTo>
                    <a:lnTo>
                      <a:pt x="146" y="139"/>
                    </a:lnTo>
                    <a:lnTo>
                      <a:pt x="155" y="135"/>
                    </a:lnTo>
                    <a:lnTo>
                      <a:pt x="151" y="127"/>
                    </a:lnTo>
                    <a:lnTo>
                      <a:pt x="148" y="117"/>
                    </a:lnTo>
                    <a:lnTo>
                      <a:pt x="153" y="117"/>
                    </a:lnTo>
                    <a:lnTo>
                      <a:pt x="153" y="113"/>
                    </a:lnTo>
                    <a:lnTo>
                      <a:pt x="148" y="107"/>
                    </a:lnTo>
                    <a:lnTo>
                      <a:pt x="142" y="99"/>
                    </a:lnTo>
                    <a:lnTo>
                      <a:pt x="137" y="85"/>
                    </a:lnTo>
                    <a:lnTo>
                      <a:pt x="131" y="71"/>
                    </a:lnTo>
                    <a:lnTo>
                      <a:pt x="126" y="67"/>
                    </a:lnTo>
                    <a:lnTo>
                      <a:pt x="124" y="61"/>
                    </a:lnTo>
                    <a:lnTo>
                      <a:pt x="124" y="57"/>
                    </a:lnTo>
                    <a:lnTo>
                      <a:pt x="124" y="53"/>
                    </a:lnTo>
                    <a:lnTo>
                      <a:pt x="120" y="47"/>
                    </a:lnTo>
                    <a:lnTo>
                      <a:pt x="115" y="42"/>
                    </a:lnTo>
                    <a:lnTo>
                      <a:pt x="113" y="35"/>
                    </a:lnTo>
                    <a:lnTo>
                      <a:pt x="113" y="33"/>
                    </a:lnTo>
                    <a:lnTo>
                      <a:pt x="115" y="33"/>
                    </a:lnTo>
                    <a:lnTo>
                      <a:pt x="117" y="37"/>
                    </a:lnTo>
                    <a:lnTo>
                      <a:pt x="117" y="39"/>
                    </a:lnTo>
                    <a:lnTo>
                      <a:pt x="120" y="44"/>
                    </a:lnTo>
                    <a:lnTo>
                      <a:pt x="122" y="47"/>
                    </a:lnTo>
                    <a:lnTo>
                      <a:pt x="131" y="57"/>
                    </a:lnTo>
                    <a:lnTo>
                      <a:pt x="135" y="55"/>
                    </a:lnTo>
                    <a:lnTo>
                      <a:pt x="137" y="55"/>
                    </a:lnTo>
                    <a:lnTo>
                      <a:pt x="137" y="49"/>
                    </a:lnTo>
                    <a:lnTo>
                      <a:pt x="140" y="39"/>
                    </a:lnTo>
                    <a:lnTo>
                      <a:pt x="142" y="33"/>
                    </a:lnTo>
                    <a:lnTo>
                      <a:pt x="140" y="14"/>
                    </a:lnTo>
                    <a:lnTo>
                      <a:pt x="137" y="8"/>
                    </a:lnTo>
                    <a:lnTo>
                      <a:pt x="135" y="2"/>
                    </a:lnTo>
                    <a:lnTo>
                      <a:pt x="124" y="2"/>
                    </a:lnTo>
                    <a:lnTo>
                      <a:pt x="115" y="2"/>
                    </a:lnTo>
                    <a:lnTo>
                      <a:pt x="106" y="6"/>
                    </a:lnTo>
                    <a:lnTo>
                      <a:pt x="104" y="2"/>
                    </a:lnTo>
                    <a:lnTo>
                      <a:pt x="102" y="0"/>
                    </a:lnTo>
                    <a:lnTo>
                      <a:pt x="95" y="0"/>
                    </a:lnTo>
                    <a:lnTo>
                      <a:pt x="97" y="2"/>
                    </a:lnTo>
                    <a:lnTo>
                      <a:pt x="97" y="6"/>
                    </a:lnTo>
                    <a:lnTo>
                      <a:pt x="95" y="4"/>
                    </a:lnTo>
                    <a:lnTo>
                      <a:pt x="93" y="4"/>
                    </a:lnTo>
                    <a:lnTo>
                      <a:pt x="93" y="2"/>
                    </a:lnTo>
                    <a:lnTo>
                      <a:pt x="91" y="2"/>
                    </a:lnTo>
                    <a:lnTo>
                      <a:pt x="86" y="4"/>
                    </a:lnTo>
                    <a:lnTo>
                      <a:pt x="77" y="8"/>
                    </a:lnTo>
                    <a:lnTo>
                      <a:pt x="66" y="6"/>
                    </a:lnTo>
                    <a:lnTo>
                      <a:pt x="64" y="6"/>
                    </a:lnTo>
                    <a:lnTo>
                      <a:pt x="57" y="6"/>
                    </a:lnTo>
                    <a:lnTo>
                      <a:pt x="57" y="8"/>
                    </a:lnTo>
                    <a:lnTo>
                      <a:pt x="53" y="4"/>
                    </a:lnTo>
                    <a:lnTo>
                      <a:pt x="51" y="4"/>
                    </a:lnTo>
                    <a:lnTo>
                      <a:pt x="48" y="4"/>
                    </a:lnTo>
                    <a:lnTo>
                      <a:pt x="48" y="6"/>
                    </a:lnTo>
                    <a:lnTo>
                      <a:pt x="48" y="10"/>
                    </a:lnTo>
                    <a:lnTo>
                      <a:pt x="37" y="16"/>
                    </a:lnTo>
                    <a:lnTo>
                      <a:pt x="28" y="10"/>
                    </a:lnTo>
                    <a:lnTo>
                      <a:pt x="20" y="6"/>
                    </a:lnTo>
                    <a:lnTo>
                      <a:pt x="17" y="6"/>
                    </a:lnTo>
                    <a:lnTo>
                      <a:pt x="13" y="6"/>
                    </a:lnTo>
                    <a:lnTo>
                      <a:pt x="11" y="8"/>
                    </a:lnTo>
                    <a:lnTo>
                      <a:pt x="9" y="8"/>
                    </a:lnTo>
                    <a:lnTo>
                      <a:pt x="9" y="6"/>
                    </a:lnTo>
                    <a:lnTo>
                      <a:pt x="0" y="2"/>
                    </a:lnTo>
                    <a:close/>
                    <a:moveTo>
                      <a:pt x="113" y="26"/>
                    </a:moveTo>
                    <a:lnTo>
                      <a:pt x="113" y="26"/>
                    </a:lnTo>
                    <a:lnTo>
                      <a:pt x="113" y="28"/>
                    </a:lnTo>
                    <a:lnTo>
                      <a:pt x="113" y="29"/>
                    </a:lnTo>
                    <a:lnTo>
                      <a:pt x="111" y="29"/>
                    </a:lnTo>
                    <a:lnTo>
                      <a:pt x="111" y="28"/>
                    </a:lnTo>
                    <a:lnTo>
                      <a:pt x="111" y="26"/>
                    </a:lnTo>
                    <a:lnTo>
                      <a:pt x="113"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7" name="Freeform 1335"/>
              <p:cNvSpPr>
                <a:spLocks/>
              </p:cNvSpPr>
              <p:nvPr/>
            </p:nvSpPr>
            <p:spPr bwMode="auto">
              <a:xfrm>
                <a:off x="3062" y="1928"/>
                <a:ext cx="155" cy="157"/>
              </a:xfrm>
              <a:custGeom>
                <a:avLst/>
                <a:gdLst>
                  <a:gd name="T0" fmla="*/ 0 w 155"/>
                  <a:gd name="T1" fmla="*/ 2 h 157"/>
                  <a:gd name="T2" fmla="*/ 2 w 155"/>
                  <a:gd name="T3" fmla="*/ 10 h 157"/>
                  <a:gd name="T4" fmla="*/ 6 w 155"/>
                  <a:gd name="T5" fmla="*/ 18 h 157"/>
                  <a:gd name="T6" fmla="*/ 2 w 155"/>
                  <a:gd name="T7" fmla="*/ 24 h 157"/>
                  <a:gd name="T8" fmla="*/ 2 w 155"/>
                  <a:gd name="T9" fmla="*/ 35 h 157"/>
                  <a:gd name="T10" fmla="*/ 6 w 155"/>
                  <a:gd name="T11" fmla="*/ 42 h 157"/>
                  <a:gd name="T12" fmla="*/ 106 w 155"/>
                  <a:gd name="T13" fmla="*/ 155 h 157"/>
                  <a:gd name="T14" fmla="*/ 111 w 155"/>
                  <a:gd name="T15" fmla="*/ 155 h 157"/>
                  <a:gd name="T16" fmla="*/ 126 w 155"/>
                  <a:gd name="T17" fmla="*/ 157 h 157"/>
                  <a:gd name="T18" fmla="*/ 133 w 155"/>
                  <a:gd name="T19" fmla="*/ 149 h 157"/>
                  <a:gd name="T20" fmla="*/ 142 w 155"/>
                  <a:gd name="T21" fmla="*/ 139 h 157"/>
                  <a:gd name="T22" fmla="*/ 155 w 155"/>
                  <a:gd name="T23" fmla="*/ 135 h 157"/>
                  <a:gd name="T24" fmla="*/ 148 w 155"/>
                  <a:gd name="T25" fmla="*/ 117 h 157"/>
                  <a:gd name="T26" fmla="*/ 153 w 155"/>
                  <a:gd name="T27" fmla="*/ 113 h 157"/>
                  <a:gd name="T28" fmla="*/ 142 w 155"/>
                  <a:gd name="T29" fmla="*/ 99 h 157"/>
                  <a:gd name="T30" fmla="*/ 131 w 155"/>
                  <a:gd name="T31" fmla="*/ 71 h 157"/>
                  <a:gd name="T32" fmla="*/ 124 w 155"/>
                  <a:gd name="T33" fmla="*/ 61 h 157"/>
                  <a:gd name="T34" fmla="*/ 124 w 155"/>
                  <a:gd name="T35" fmla="*/ 53 h 157"/>
                  <a:gd name="T36" fmla="*/ 115 w 155"/>
                  <a:gd name="T37" fmla="*/ 42 h 157"/>
                  <a:gd name="T38" fmla="*/ 113 w 155"/>
                  <a:gd name="T39" fmla="*/ 33 h 157"/>
                  <a:gd name="T40" fmla="*/ 117 w 155"/>
                  <a:gd name="T41" fmla="*/ 37 h 157"/>
                  <a:gd name="T42" fmla="*/ 120 w 155"/>
                  <a:gd name="T43" fmla="*/ 44 h 157"/>
                  <a:gd name="T44" fmla="*/ 131 w 155"/>
                  <a:gd name="T45" fmla="*/ 57 h 157"/>
                  <a:gd name="T46" fmla="*/ 137 w 155"/>
                  <a:gd name="T47" fmla="*/ 55 h 157"/>
                  <a:gd name="T48" fmla="*/ 140 w 155"/>
                  <a:gd name="T49" fmla="*/ 39 h 157"/>
                  <a:gd name="T50" fmla="*/ 140 w 155"/>
                  <a:gd name="T51" fmla="*/ 14 h 157"/>
                  <a:gd name="T52" fmla="*/ 135 w 155"/>
                  <a:gd name="T53" fmla="*/ 2 h 157"/>
                  <a:gd name="T54" fmla="*/ 115 w 155"/>
                  <a:gd name="T55" fmla="*/ 2 h 157"/>
                  <a:gd name="T56" fmla="*/ 104 w 155"/>
                  <a:gd name="T57" fmla="*/ 2 h 157"/>
                  <a:gd name="T58" fmla="*/ 95 w 155"/>
                  <a:gd name="T59" fmla="*/ 0 h 157"/>
                  <a:gd name="T60" fmla="*/ 97 w 155"/>
                  <a:gd name="T61" fmla="*/ 6 h 157"/>
                  <a:gd name="T62" fmla="*/ 93 w 155"/>
                  <a:gd name="T63" fmla="*/ 4 h 157"/>
                  <a:gd name="T64" fmla="*/ 91 w 155"/>
                  <a:gd name="T65" fmla="*/ 2 h 157"/>
                  <a:gd name="T66" fmla="*/ 77 w 155"/>
                  <a:gd name="T67" fmla="*/ 8 h 157"/>
                  <a:gd name="T68" fmla="*/ 64 w 155"/>
                  <a:gd name="T69" fmla="*/ 6 h 157"/>
                  <a:gd name="T70" fmla="*/ 57 w 155"/>
                  <a:gd name="T71" fmla="*/ 8 h 157"/>
                  <a:gd name="T72" fmla="*/ 51 w 155"/>
                  <a:gd name="T73" fmla="*/ 4 h 157"/>
                  <a:gd name="T74" fmla="*/ 48 w 155"/>
                  <a:gd name="T75" fmla="*/ 6 h 157"/>
                  <a:gd name="T76" fmla="*/ 37 w 155"/>
                  <a:gd name="T77" fmla="*/ 16 h 157"/>
                  <a:gd name="T78" fmla="*/ 20 w 155"/>
                  <a:gd name="T79" fmla="*/ 6 h 157"/>
                  <a:gd name="T80" fmla="*/ 13 w 155"/>
                  <a:gd name="T81" fmla="*/ 6 h 157"/>
                  <a:gd name="T82" fmla="*/ 9 w 155"/>
                  <a:gd name="T83" fmla="*/ 8 h 157"/>
                  <a:gd name="T84" fmla="*/ 0 w 155"/>
                  <a:gd name="T85"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5" h="157">
                    <a:moveTo>
                      <a:pt x="0" y="2"/>
                    </a:moveTo>
                    <a:lnTo>
                      <a:pt x="0" y="2"/>
                    </a:lnTo>
                    <a:lnTo>
                      <a:pt x="0" y="4"/>
                    </a:lnTo>
                    <a:lnTo>
                      <a:pt x="2" y="10"/>
                    </a:lnTo>
                    <a:lnTo>
                      <a:pt x="4" y="16"/>
                    </a:lnTo>
                    <a:lnTo>
                      <a:pt x="6" y="18"/>
                    </a:lnTo>
                    <a:lnTo>
                      <a:pt x="4" y="20"/>
                    </a:lnTo>
                    <a:lnTo>
                      <a:pt x="2" y="24"/>
                    </a:lnTo>
                    <a:lnTo>
                      <a:pt x="2" y="29"/>
                    </a:lnTo>
                    <a:lnTo>
                      <a:pt x="2" y="35"/>
                    </a:lnTo>
                    <a:lnTo>
                      <a:pt x="4" y="37"/>
                    </a:lnTo>
                    <a:lnTo>
                      <a:pt x="6" y="42"/>
                    </a:lnTo>
                    <a:lnTo>
                      <a:pt x="6" y="153"/>
                    </a:lnTo>
                    <a:lnTo>
                      <a:pt x="106" y="155"/>
                    </a:lnTo>
                    <a:lnTo>
                      <a:pt x="111" y="151"/>
                    </a:lnTo>
                    <a:lnTo>
                      <a:pt x="111" y="155"/>
                    </a:lnTo>
                    <a:lnTo>
                      <a:pt x="124" y="155"/>
                    </a:lnTo>
                    <a:lnTo>
                      <a:pt x="126" y="157"/>
                    </a:lnTo>
                    <a:lnTo>
                      <a:pt x="131" y="157"/>
                    </a:lnTo>
                    <a:lnTo>
                      <a:pt x="133" y="149"/>
                    </a:lnTo>
                    <a:lnTo>
                      <a:pt x="137" y="147"/>
                    </a:lnTo>
                    <a:lnTo>
                      <a:pt x="142" y="139"/>
                    </a:lnTo>
                    <a:lnTo>
                      <a:pt x="146" y="139"/>
                    </a:lnTo>
                    <a:lnTo>
                      <a:pt x="155" y="135"/>
                    </a:lnTo>
                    <a:lnTo>
                      <a:pt x="151" y="127"/>
                    </a:lnTo>
                    <a:lnTo>
                      <a:pt x="148" y="117"/>
                    </a:lnTo>
                    <a:lnTo>
                      <a:pt x="153" y="117"/>
                    </a:lnTo>
                    <a:lnTo>
                      <a:pt x="153" y="113"/>
                    </a:lnTo>
                    <a:lnTo>
                      <a:pt x="148" y="107"/>
                    </a:lnTo>
                    <a:lnTo>
                      <a:pt x="142" y="99"/>
                    </a:lnTo>
                    <a:lnTo>
                      <a:pt x="137" y="85"/>
                    </a:lnTo>
                    <a:lnTo>
                      <a:pt x="131" y="71"/>
                    </a:lnTo>
                    <a:lnTo>
                      <a:pt x="126" y="67"/>
                    </a:lnTo>
                    <a:lnTo>
                      <a:pt x="124" y="61"/>
                    </a:lnTo>
                    <a:lnTo>
                      <a:pt x="124" y="57"/>
                    </a:lnTo>
                    <a:lnTo>
                      <a:pt x="124" y="53"/>
                    </a:lnTo>
                    <a:lnTo>
                      <a:pt x="120" y="47"/>
                    </a:lnTo>
                    <a:lnTo>
                      <a:pt x="115" y="42"/>
                    </a:lnTo>
                    <a:lnTo>
                      <a:pt x="113" y="35"/>
                    </a:lnTo>
                    <a:lnTo>
                      <a:pt x="113" y="33"/>
                    </a:lnTo>
                    <a:lnTo>
                      <a:pt x="115" y="33"/>
                    </a:lnTo>
                    <a:lnTo>
                      <a:pt x="117" y="37"/>
                    </a:lnTo>
                    <a:lnTo>
                      <a:pt x="117" y="39"/>
                    </a:lnTo>
                    <a:lnTo>
                      <a:pt x="120" y="44"/>
                    </a:lnTo>
                    <a:lnTo>
                      <a:pt x="122" y="47"/>
                    </a:lnTo>
                    <a:lnTo>
                      <a:pt x="131" y="57"/>
                    </a:lnTo>
                    <a:lnTo>
                      <a:pt x="135" y="55"/>
                    </a:lnTo>
                    <a:lnTo>
                      <a:pt x="137" y="55"/>
                    </a:lnTo>
                    <a:lnTo>
                      <a:pt x="137" y="49"/>
                    </a:lnTo>
                    <a:lnTo>
                      <a:pt x="140" y="39"/>
                    </a:lnTo>
                    <a:lnTo>
                      <a:pt x="142" y="33"/>
                    </a:lnTo>
                    <a:lnTo>
                      <a:pt x="140" y="14"/>
                    </a:lnTo>
                    <a:lnTo>
                      <a:pt x="137" y="8"/>
                    </a:lnTo>
                    <a:lnTo>
                      <a:pt x="135" y="2"/>
                    </a:lnTo>
                    <a:lnTo>
                      <a:pt x="124" y="2"/>
                    </a:lnTo>
                    <a:lnTo>
                      <a:pt x="115" y="2"/>
                    </a:lnTo>
                    <a:lnTo>
                      <a:pt x="106" y="6"/>
                    </a:lnTo>
                    <a:lnTo>
                      <a:pt x="104" y="2"/>
                    </a:lnTo>
                    <a:lnTo>
                      <a:pt x="102" y="0"/>
                    </a:lnTo>
                    <a:lnTo>
                      <a:pt x="95" y="0"/>
                    </a:lnTo>
                    <a:lnTo>
                      <a:pt x="97" y="2"/>
                    </a:lnTo>
                    <a:lnTo>
                      <a:pt x="97" y="6"/>
                    </a:lnTo>
                    <a:lnTo>
                      <a:pt x="95" y="4"/>
                    </a:lnTo>
                    <a:lnTo>
                      <a:pt x="93" y="4"/>
                    </a:lnTo>
                    <a:lnTo>
                      <a:pt x="93" y="2"/>
                    </a:lnTo>
                    <a:lnTo>
                      <a:pt x="91" y="2"/>
                    </a:lnTo>
                    <a:lnTo>
                      <a:pt x="86" y="4"/>
                    </a:lnTo>
                    <a:lnTo>
                      <a:pt x="77" y="8"/>
                    </a:lnTo>
                    <a:lnTo>
                      <a:pt x="66" y="6"/>
                    </a:lnTo>
                    <a:lnTo>
                      <a:pt x="64" y="6"/>
                    </a:lnTo>
                    <a:lnTo>
                      <a:pt x="57" y="6"/>
                    </a:lnTo>
                    <a:lnTo>
                      <a:pt x="57" y="8"/>
                    </a:lnTo>
                    <a:lnTo>
                      <a:pt x="53" y="4"/>
                    </a:lnTo>
                    <a:lnTo>
                      <a:pt x="51" y="4"/>
                    </a:lnTo>
                    <a:lnTo>
                      <a:pt x="48" y="4"/>
                    </a:lnTo>
                    <a:lnTo>
                      <a:pt x="48" y="6"/>
                    </a:lnTo>
                    <a:lnTo>
                      <a:pt x="48" y="10"/>
                    </a:lnTo>
                    <a:lnTo>
                      <a:pt x="37" y="16"/>
                    </a:lnTo>
                    <a:lnTo>
                      <a:pt x="28" y="10"/>
                    </a:lnTo>
                    <a:lnTo>
                      <a:pt x="20" y="6"/>
                    </a:lnTo>
                    <a:lnTo>
                      <a:pt x="17" y="6"/>
                    </a:lnTo>
                    <a:lnTo>
                      <a:pt x="13" y="6"/>
                    </a:lnTo>
                    <a:lnTo>
                      <a:pt x="11" y="8"/>
                    </a:lnTo>
                    <a:lnTo>
                      <a:pt x="9" y="8"/>
                    </a:lnTo>
                    <a:lnTo>
                      <a:pt x="9" y="6"/>
                    </a:lnTo>
                    <a:lnTo>
                      <a:pt x="0"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98" name="Freeform 1336"/>
              <p:cNvSpPr>
                <a:spLocks/>
              </p:cNvSpPr>
              <p:nvPr/>
            </p:nvSpPr>
            <p:spPr bwMode="auto">
              <a:xfrm>
                <a:off x="3173" y="1954"/>
                <a:ext cx="2" cy="3"/>
              </a:xfrm>
              <a:custGeom>
                <a:avLst/>
                <a:gdLst>
                  <a:gd name="T0" fmla="*/ 2 w 2"/>
                  <a:gd name="T1" fmla="*/ 0 h 3"/>
                  <a:gd name="T2" fmla="*/ 2 w 2"/>
                  <a:gd name="T3" fmla="*/ 0 h 3"/>
                  <a:gd name="T4" fmla="*/ 2 w 2"/>
                  <a:gd name="T5" fmla="*/ 2 h 3"/>
                  <a:gd name="T6" fmla="*/ 2 w 2"/>
                  <a:gd name="T7" fmla="*/ 3 h 3"/>
                  <a:gd name="T8" fmla="*/ 0 w 2"/>
                  <a:gd name="T9" fmla="*/ 3 h 3"/>
                  <a:gd name="T10" fmla="*/ 0 w 2"/>
                  <a:gd name="T11" fmla="*/ 2 h 3"/>
                  <a:gd name="T12" fmla="*/ 0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2" y="0"/>
                    </a:lnTo>
                    <a:lnTo>
                      <a:pt x="2" y="2"/>
                    </a:lnTo>
                    <a:lnTo>
                      <a:pt x="2" y="3"/>
                    </a:lnTo>
                    <a:lnTo>
                      <a:pt x="0" y="3"/>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2" name="Group 1340"/>
            <p:cNvGrpSpPr>
              <a:grpSpLocks/>
            </p:cNvGrpSpPr>
            <p:nvPr/>
          </p:nvGrpSpPr>
          <p:grpSpPr bwMode="auto">
            <a:xfrm>
              <a:off x="3023" y="2555"/>
              <a:ext cx="160" cy="149"/>
              <a:chOff x="3023" y="2555"/>
              <a:chExt cx="160" cy="149"/>
            </a:xfrm>
            <a:grpFill/>
          </p:grpSpPr>
          <p:sp>
            <p:nvSpPr>
              <p:cNvPr id="2594" name="Freeform 1338"/>
              <p:cNvSpPr>
                <a:spLocks/>
              </p:cNvSpPr>
              <p:nvPr/>
            </p:nvSpPr>
            <p:spPr bwMode="auto">
              <a:xfrm>
                <a:off x="3023" y="2555"/>
                <a:ext cx="160" cy="149"/>
              </a:xfrm>
              <a:custGeom>
                <a:avLst/>
                <a:gdLst>
                  <a:gd name="T0" fmla="*/ 36 w 160"/>
                  <a:gd name="T1" fmla="*/ 143 h 149"/>
                  <a:gd name="T2" fmla="*/ 44 w 160"/>
                  <a:gd name="T3" fmla="*/ 147 h 149"/>
                  <a:gd name="T4" fmla="*/ 56 w 160"/>
                  <a:gd name="T5" fmla="*/ 149 h 149"/>
                  <a:gd name="T6" fmla="*/ 62 w 160"/>
                  <a:gd name="T7" fmla="*/ 147 h 149"/>
                  <a:gd name="T8" fmla="*/ 80 w 160"/>
                  <a:gd name="T9" fmla="*/ 143 h 149"/>
                  <a:gd name="T10" fmla="*/ 87 w 160"/>
                  <a:gd name="T11" fmla="*/ 131 h 149"/>
                  <a:gd name="T12" fmla="*/ 91 w 160"/>
                  <a:gd name="T13" fmla="*/ 127 h 149"/>
                  <a:gd name="T14" fmla="*/ 98 w 160"/>
                  <a:gd name="T15" fmla="*/ 119 h 149"/>
                  <a:gd name="T16" fmla="*/ 107 w 160"/>
                  <a:gd name="T17" fmla="*/ 114 h 149"/>
                  <a:gd name="T18" fmla="*/ 118 w 160"/>
                  <a:gd name="T19" fmla="*/ 106 h 149"/>
                  <a:gd name="T20" fmla="*/ 145 w 160"/>
                  <a:gd name="T21" fmla="*/ 92 h 149"/>
                  <a:gd name="T22" fmla="*/ 145 w 160"/>
                  <a:gd name="T23" fmla="*/ 76 h 149"/>
                  <a:gd name="T24" fmla="*/ 153 w 160"/>
                  <a:gd name="T25" fmla="*/ 62 h 149"/>
                  <a:gd name="T26" fmla="*/ 153 w 160"/>
                  <a:gd name="T27" fmla="*/ 56 h 149"/>
                  <a:gd name="T28" fmla="*/ 151 w 160"/>
                  <a:gd name="T29" fmla="*/ 46 h 149"/>
                  <a:gd name="T30" fmla="*/ 156 w 160"/>
                  <a:gd name="T31" fmla="*/ 40 h 149"/>
                  <a:gd name="T32" fmla="*/ 158 w 160"/>
                  <a:gd name="T33" fmla="*/ 32 h 149"/>
                  <a:gd name="T34" fmla="*/ 158 w 160"/>
                  <a:gd name="T35" fmla="*/ 24 h 149"/>
                  <a:gd name="T36" fmla="*/ 153 w 160"/>
                  <a:gd name="T37" fmla="*/ 18 h 149"/>
                  <a:gd name="T38" fmla="*/ 142 w 160"/>
                  <a:gd name="T39" fmla="*/ 12 h 149"/>
                  <a:gd name="T40" fmla="*/ 138 w 160"/>
                  <a:gd name="T41" fmla="*/ 4 h 149"/>
                  <a:gd name="T42" fmla="*/ 127 w 160"/>
                  <a:gd name="T43" fmla="*/ 8 h 149"/>
                  <a:gd name="T44" fmla="*/ 118 w 160"/>
                  <a:gd name="T45" fmla="*/ 0 h 149"/>
                  <a:gd name="T46" fmla="*/ 87 w 160"/>
                  <a:gd name="T47" fmla="*/ 14 h 149"/>
                  <a:gd name="T48" fmla="*/ 84 w 160"/>
                  <a:gd name="T49" fmla="*/ 22 h 149"/>
                  <a:gd name="T50" fmla="*/ 87 w 160"/>
                  <a:gd name="T51" fmla="*/ 32 h 149"/>
                  <a:gd name="T52" fmla="*/ 89 w 160"/>
                  <a:gd name="T53" fmla="*/ 44 h 149"/>
                  <a:gd name="T54" fmla="*/ 102 w 160"/>
                  <a:gd name="T55" fmla="*/ 54 h 149"/>
                  <a:gd name="T56" fmla="*/ 113 w 160"/>
                  <a:gd name="T57" fmla="*/ 54 h 149"/>
                  <a:gd name="T58" fmla="*/ 105 w 160"/>
                  <a:gd name="T59" fmla="*/ 70 h 149"/>
                  <a:gd name="T60" fmla="*/ 96 w 160"/>
                  <a:gd name="T61" fmla="*/ 66 h 149"/>
                  <a:gd name="T62" fmla="*/ 89 w 160"/>
                  <a:gd name="T63" fmla="*/ 60 h 149"/>
                  <a:gd name="T64" fmla="*/ 82 w 160"/>
                  <a:gd name="T65" fmla="*/ 54 h 149"/>
                  <a:gd name="T66" fmla="*/ 78 w 160"/>
                  <a:gd name="T67" fmla="*/ 46 h 149"/>
                  <a:gd name="T68" fmla="*/ 69 w 160"/>
                  <a:gd name="T69" fmla="*/ 50 h 149"/>
                  <a:gd name="T70" fmla="*/ 51 w 160"/>
                  <a:gd name="T71" fmla="*/ 50 h 149"/>
                  <a:gd name="T72" fmla="*/ 49 w 160"/>
                  <a:gd name="T73" fmla="*/ 40 h 149"/>
                  <a:gd name="T74" fmla="*/ 40 w 160"/>
                  <a:gd name="T75" fmla="*/ 44 h 149"/>
                  <a:gd name="T76" fmla="*/ 31 w 160"/>
                  <a:gd name="T77" fmla="*/ 36 h 149"/>
                  <a:gd name="T78" fmla="*/ 31 w 160"/>
                  <a:gd name="T79" fmla="*/ 54 h 149"/>
                  <a:gd name="T80" fmla="*/ 0 w 160"/>
                  <a:gd name="T81" fmla="*/ 64 h 149"/>
                  <a:gd name="T82" fmla="*/ 4 w 160"/>
                  <a:gd name="T83" fmla="*/ 125 h 149"/>
                  <a:gd name="T84" fmla="*/ 13 w 160"/>
                  <a:gd name="T85" fmla="*/ 139 h 149"/>
                  <a:gd name="T86" fmla="*/ 20 w 160"/>
                  <a:gd name="T87" fmla="*/ 1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49">
                    <a:moveTo>
                      <a:pt x="20" y="145"/>
                    </a:moveTo>
                    <a:lnTo>
                      <a:pt x="33" y="143"/>
                    </a:lnTo>
                    <a:lnTo>
                      <a:pt x="36" y="143"/>
                    </a:lnTo>
                    <a:lnTo>
                      <a:pt x="40" y="145"/>
                    </a:lnTo>
                    <a:lnTo>
                      <a:pt x="42" y="147"/>
                    </a:lnTo>
                    <a:lnTo>
                      <a:pt x="44" y="147"/>
                    </a:lnTo>
                    <a:lnTo>
                      <a:pt x="47" y="149"/>
                    </a:lnTo>
                    <a:lnTo>
                      <a:pt x="51" y="149"/>
                    </a:lnTo>
                    <a:lnTo>
                      <a:pt x="56" y="149"/>
                    </a:lnTo>
                    <a:lnTo>
                      <a:pt x="58" y="147"/>
                    </a:lnTo>
                    <a:lnTo>
                      <a:pt x="60" y="147"/>
                    </a:lnTo>
                    <a:lnTo>
                      <a:pt x="62" y="147"/>
                    </a:lnTo>
                    <a:lnTo>
                      <a:pt x="67" y="147"/>
                    </a:lnTo>
                    <a:lnTo>
                      <a:pt x="76" y="145"/>
                    </a:lnTo>
                    <a:lnTo>
                      <a:pt x="80" y="143"/>
                    </a:lnTo>
                    <a:lnTo>
                      <a:pt x="84" y="143"/>
                    </a:lnTo>
                    <a:lnTo>
                      <a:pt x="87" y="135"/>
                    </a:lnTo>
                    <a:lnTo>
                      <a:pt x="87" y="131"/>
                    </a:lnTo>
                    <a:lnTo>
                      <a:pt x="89" y="131"/>
                    </a:lnTo>
                    <a:lnTo>
                      <a:pt x="89" y="129"/>
                    </a:lnTo>
                    <a:lnTo>
                      <a:pt x="91" y="127"/>
                    </a:lnTo>
                    <a:lnTo>
                      <a:pt x="96" y="125"/>
                    </a:lnTo>
                    <a:lnTo>
                      <a:pt x="96" y="121"/>
                    </a:lnTo>
                    <a:lnTo>
                      <a:pt x="98" y="119"/>
                    </a:lnTo>
                    <a:lnTo>
                      <a:pt x="100" y="118"/>
                    </a:lnTo>
                    <a:lnTo>
                      <a:pt x="105" y="116"/>
                    </a:lnTo>
                    <a:lnTo>
                      <a:pt x="107" y="114"/>
                    </a:lnTo>
                    <a:lnTo>
                      <a:pt x="118" y="110"/>
                    </a:lnTo>
                    <a:lnTo>
                      <a:pt x="118" y="108"/>
                    </a:lnTo>
                    <a:lnTo>
                      <a:pt x="118" y="106"/>
                    </a:lnTo>
                    <a:lnTo>
                      <a:pt x="116" y="104"/>
                    </a:lnTo>
                    <a:lnTo>
                      <a:pt x="113" y="102"/>
                    </a:lnTo>
                    <a:lnTo>
                      <a:pt x="145" y="92"/>
                    </a:lnTo>
                    <a:lnTo>
                      <a:pt x="142" y="84"/>
                    </a:lnTo>
                    <a:lnTo>
                      <a:pt x="145" y="80"/>
                    </a:lnTo>
                    <a:lnTo>
                      <a:pt x="145" y="76"/>
                    </a:lnTo>
                    <a:lnTo>
                      <a:pt x="145" y="70"/>
                    </a:lnTo>
                    <a:lnTo>
                      <a:pt x="147" y="66"/>
                    </a:lnTo>
                    <a:lnTo>
                      <a:pt x="153" y="62"/>
                    </a:lnTo>
                    <a:lnTo>
                      <a:pt x="156" y="60"/>
                    </a:lnTo>
                    <a:lnTo>
                      <a:pt x="156" y="58"/>
                    </a:lnTo>
                    <a:lnTo>
                      <a:pt x="153" y="56"/>
                    </a:lnTo>
                    <a:lnTo>
                      <a:pt x="151" y="56"/>
                    </a:lnTo>
                    <a:lnTo>
                      <a:pt x="151" y="54"/>
                    </a:lnTo>
                    <a:lnTo>
                      <a:pt x="151" y="46"/>
                    </a:lnTo>
                    <a:lnTo>
                      <a:pt x="151" y="44"/>
                    </a:lnTo>
                    <a:lnTo>
                      <a:pt x="151" y="42"/>
                    </a:lnTo>
                    <a:lnTo>
                      <a:pt x="156" y="40"/>
                    </a:lnTo>
                    <a:lnTo>
                      <a:pt x="158" y="36"/>
                    </a:lnTo>
                    <a:lnTo>
                      <a:pt x="160" y="34"/>
                    </a:lnTo>
                    <a:lnTo>
                      <a:pt x="158" y="32"/>
                    </a:lnTo>
                    <a:lnTo>
                      <a:pt x="158" y="30"/>
                    </a:lnTo>
                    <a:lnTo>
                      <a:pt x="158" y="28"/>
                    </a:lnTo>
                    <a:lnTo>
                      <a:pt x="158" y="24"/>
                    </a:lnTo>
                    <a:lnTo>
                      <a:pt x="156" y="22"/>
                    </a:lnTo>
                    <a:lnTo>
                      <a:pt x="153" y="20"/>
                    </a:lnTo>
                    <a:lnTo>
                      <a:pt x="153" y="18"/>
                    </a:lnTo>
                    <a:lnTo>
                      <a:pt x="149" y="16"/>
                    </a:lnTo>
                    <a:lnTo>
                      <a:pt x="145" y="14"/>
                    </a:lnTo>
                    <a:lnTo>
                      <a:pt x="142" y="12"/>
                    </a:lnTo>
                    <a:lnTo>
                      <a:pt x="138" y="10"/>
                    </a:lnTo>
                    <a:lnTo>
                      <a:pt x="138" y="8"/>
                    </a:lnTo>
                    <a:lnTo>
                      <a:pt x="138" y="4"/>
                    </a:lnTo>
                    <a:lnTo>
                      <a:pt x="131" y="2"/>
                    </a:lnTo>
                    <a:lnTo>
                      <a:pt x="131" y="6"/>
                    </a:lnTo>
                    <a:lnTo>
                      <a:pt x="127" y="8"/>
                    </a:lnTo>
                    <a:lnTo>
                      <a:pt x="122" y="6"/>
                    </a:lnTo>
                    <a:lnTo>
                      <a:pt x="120" y="6"/>
                    </a:lnTo>
                    <a:lnTo>
                      <a:pt x="118" y="0"/>
                    </a:lnTo>
                    <a:lnTo>
                      <a:pt x="96" y="6"/>
                    </a:lnTo>
                    <a:lnTo>
                      <a:pt x="87" y="12"/>
                    </a:lnTo>
                    <a:lnTo>
                      <a:pt x="87" y="14"/>
                    </a:lnTo>
                    <a:lnTo>
                      <a:pt x="84" y="16"/>
                    </a:lnTo>
                    <a:lnTo>
                      <a:pt x="82" y="16"/>
                    </a:lnTo>
                    <a:lnTo>
                      <a:pt x="84" y="22"/>
                    </a:lnTo>
                    <a:lnTo>
                      <a:pt x="84" y="24"/>
                    </a:lnTo>
                    <a:lnTo>
                      <a:pt x="84" y="26"/>
                    </a:lnTo>
                    <a:lnTo>
                      <a:pt x="87" y="32"/>
                    </a:lnTo>
                    <a:lnTo>
                      <a:pt x="89" y="36"/>
                    </a:lnTo>
                    <a:lnTo>
                      <a:pt x="87" y="42"/>
                    </a:lnTo>
                    <a:lnTo>
                      <a:pt x="89" y="44"/>
                    </a:lnTo>
                    <a:lnTo>
                      <a:pt x="93" y="48"/>
                    </a:lnTo>
                    <a:lnTo>
                      <a:pt x="98" y="50"/>
                    </a:lnTo>
                    <a:lnTo>
                      <a:pt x="102" y="54"/>
                    </a:lnTo>
                    <a:lnTo>
                      <a:pt x="105" y="56"/>
                    </a:lnTo>
                    <a:lnTo>
                      <a:pt x="107" y="56"/>
                    </a:lnTo>
                    <a:lnTo>
                      <a:pt x="113" y="54"/>
                    </a:lnTo>
                    <a:lnTo>
                      <a:pt x="113" y="70"/>
                    </a:lnTo>
                    <a:lnTo>
                      <a:pt x="109" y="68"/>
                    </a:lnTo>
                    <a:lnTo>
                      <a:pt x="105" y="70"/>
                    </a:lnTo>
                    <a:lnTo>
                      <a:pt x="98" y="72"/>
                    </a:lnTo>
                    <a:lnTo>
                      <a:pt x="96" y="70"/>
                    </a:lnTo>
                    <a:lnTo>
                      <a:pt x="96" y="66"/>
                    </a:lnTo>
                    <a:lnTo>
                      <a:pt x="96" y="62"/>
                    </a:lnTo>
                    <a:lnTo>
                      <a:pt x="93" y="60"/>
                    </a:lnTo>
                    <a:lnTo>
                      <a:pt x="89" y="60"/>
                    </a:lnTo>
                    <a:lnTo>
                      <a:pt x="87" y="58"/>
                    </a:lnTo>
                    <a:lnTo>
                      <a:pt x="84" y="56"/>
                    </a:lnTo>
                    <a:lnTo>
                      <a:pt x="82" y="54"/>
                    </a:lnTo>
                    <a:lnTo>
                      <a:pt x="80" y="50"/>
                    </a:lnTo>
                    <a:lnTo>
                      <a:pt x="80" y="48"/>
                    </a:lnTo>
                    <a:lnTo>
                      <a:pt x="78" y="46"/>
                    </a:lnTo>
                    <a:lnTo>
                      <a:pt x="73" y="46"/>
                    </a:lnTo>
                    <a:lnTo>
                      <a:pt x="71" y="48"/>
                    </a:lnTo>
                    <a:lnTo>
                      <a:pt x="69" y="50"/>
                    </a:lnTo>
                    <a:lnTo>
                      <a:pt x="64" y="50"/>
                    </a:lnTo>
                    <a:lnTo>
                      <a:pt x="56" y="50"/>
                    </a:lnTo>
                    <a:lnTo>
                      <a:pt x="51" y="50"/>
                    </a:lnTo>
                    <a:lnTo>
                      <a:pt x="51" y="48"/>
                    </a:lnTo>
                    <a:lnTo>
                      <a:pt x="51" y="44"/>
                    </a:lnTo>
                    <a:lnTo>
                      <a:pt x="49" y="40"/>
                    </a:lnTo>
                    <a:lnTo>
                      <a:pt x="47" y="42"/>
                    </a:lnTo>
                    <a:lnTo>
                      <a:pt x="42" y="44"/>
                    </a:lnTo>
                    <a:lnTo>
                      <a:pt x="40" y="44"/>
                    </a:lnTo>
                    <a:lnTo>
                      <a:pt x="40" y="42"/>
                    </a:lnTo>
                    <a:lnTo>
                      <a:pt x="38" y="34"/>
                    </a:lnTo>
                    <a:lnTo>
                      <a:pt x="31" y="36"/>
                    </a:lnTo>
                    <a:lnTo>
                      <a:pt x="33" y="46"/>
                    </a:lnTo>
                    <a:lnTo>
                      <a:pt x="31" y="50"/>
                    </a:lnTo>
                    <a:lnTo>
                      <a:pt x="31" y="54"/>
                    </a:lnTo>
                    <a:lnTo>
                      <a:pt x="31" y="60"/>
                    </a:lnTo>
                    <a:lnTo>
                      <a:pt x="31" y="64"/>
                    </a:lnTo>
                    <a:lnTo>
                      <a:pt x="0" y="64"/>
                    </a:lnTo>
                    <a:lnTo>
                      <a:pt x="0" y="119"/>
                    </a:lnTo>
                    <a:lnTo>
                      <a:pt x="2" y="121"/>
                    </a:lnTo>
                    <a:lnTo>
                      <a:pt x="4" y="125"/>
                    </a:lnTo>
                    <a:lnTo>
                      <a:pt x="4" y="131"/>
                    </a:lnTo>
                    <a:lnTo>
                      <a:pt x="11" y="135"/>
                    </a:lnTo>
                    <a:lnTo>
                      <a:pt x="13" y="139"/>
                    </a:lnTo>
                    <a:lnTo>
                      <a:pt x="16" y="141"/>
                    </a:lnTo>
                    <a:lnTo>
                      <a:pt x="16" y="145"/>
                    </a:lnTo>
                    <a:lnTo>
                      <a:pt x="20" y="1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5" name="Freeform 1339"/>
              <p:cNvSpPr>
                <a:spLocks/>
              </p:cNvSpPr>
              <p:nvPr/>
            </p:nvSpPr>
            <p:spPr bwMode="auto">
              <a:xfrm>
                <a:off x="3023" y="2555"/>
                <a:ext cx="160" cy="149"/>
              </a:xfrm>
              <a:custGeom>
                <a:avLst/>
                <a:gdLst>
                  <a:gd name="T0" fmla="*/ 36 w 160"/>
                  <a:gd name="T1" fmla="*/ 143 h 149"/>
                  <a:gd name="T2" fmla="*/ 44 w 160"/>
                  <a:gd name="T3" fmla="*/ 147 h 149"/>
                  <a:gd name="T4" fmla="*/ 56 w 160"/>
                  <a:gd name="T5" fmla="*/ 149 h 149"/>
                  <a:gd name="T6" fmla="*/ 62 w 160"/>
                  <a:gd name="T7" fmla="*/ 147 h 149"/>
                  <a:gd name="T8" fmla="*/ 80 w 160"/>
                  <a:gd name="T9" fmla="*/ 143 h 149"/>
                  <a:gd name="T10" fmla="*/ 87 w 160"/>
                  <a:gd name="T11" fmla="*/ 131 h 149"/>
                  <a:gd name="T12" fmla="*/ 91 w 160"/>
                  <a:gd name="T13" fmla="*/ 127 h 149"/>
                  <a:gd name="T14" fmla="*/ 98 w 160"/>
                  <a:gd name="T15" fmla="*/ 119 h 149"/>
                  <a:gd name="T16" fmla="*/ 107 w 160"/>
                  <a:gd name="T17" fmla="*/ 114 h 149"/>
                  <a:gd name="T18" fmla="*/ 118 w 160"/>
                  <a:gd name="T19" fmla="*/ 106 h 149"/>
                  <a:gd name="T20" fmla="*/ 145 w 160"/>
                  <a:gd name="T21" fmla="*/ 92 h 149"/>
                  <a:gd name="T22" fmla="*/ 145 w 160"/>
                  <a:gd name="T23" fmla="*/ 76 h 149"/>
                  <a:gd name="T24" fmla="*/ 153 w 160"/>
                  <a:gd name="T25" fmla="*/ 62 h 149"/>
                  <a:gd name="T26" fmla="*/ 153 w 160"/>
                  <a:gd name="T27" fmla="*/ 56 h 149"/>
                  <a:gd name="T28" fmla="*/ 151 w 160"/>
                  <a:gd name="T29" fmla="*/ 46 h 149"/>
                  <a:gd name="T30" fmla="*/ 156 w 160"/>
                  <a:gd name="T31" fmla="*/ 40 h 149"/>
                  <a:gd name="T32" fmla="*/ 158 w 160"/>
                  <a:gd name="T33" fmla="*/ 32 h 149"/>
                  <a:gd name="T34" fmla="*/ 158 w 160"/>
                  <a:gd name="T35" fmla="*/ 24 h 149"/>
                  <a:gd name="T36" fmla="*/ 153 w 160"/>
                  <a:gd name="T37" fmla="*/ 18 h 149"/>
                  <a:gd name="T38" fmla="*/ 142 w 160"/>
                  <a:gd name="T39" fmla="*/ 12 h 149"/>
                  <a:gd name="T40" fmla="*/ 138 w 160"/>
                  <a:gd name="T41" fmla="*/ 4 h 149"/>
                  <a:gd name="T42" fmla="*/ 127 w 160"/>
                  <a:gd name="T43" fmla="*/ 8 h 149"/>
                  <a:gd name="T44" fmla="*/ 118 w 160"/>
                  <a:gd name="T45" fmla="*/ 0 h 149"/>
                  <a:gd name="T46" fmla="*/ 87 w 160"/>
                  <a:gd name="T47" fmla="*/ 14 h 149"/>
                  <a:gd name="T48" fmla="*/ 84 w 160"/>
                  <a:gd name="T49" fmla="*/ 22 h 149"/>
                  <a:gd name="T50" fmla="*/ 87 w 160"/>
                  <a:gd name="T51" fmla="*/ 32 h 149"/>
                  <a:gd name="T52" fmla="*/ 89 w 160"/>
                  <a:gd name="T53" fmla="*/ 44 h 149"/>
                  <a:gd name="T54" fmla="*/ 102 w 160"/>
                  <a:gd name="T55" fmla="*/ 54 h 149"/>
                  <a:gd name="T56" fmla="*/ 113 w 160"/>
                  <a:gd name="T57" fmla="*/ 54 h 149"/>
                  <a:gd name="T58" fmla="*/ 105 w 160"/>
                  <a:gd name="T59" fmla="*/ 70 h 149"/>
                  <a:gd name="T60" fmla="*/ 96 w 160"/>
                  <a:gd name="T61" fmla="*/ 66 h 149"/>
                  <a:gd name="T62" fmla="*/ 89 w 160"/>
                  <a:gd name="T63" fmla="*/ 60 h 149"/>
                  <a:gd name="T64" fmla="*/ 82 w 160"/>
                  <a:gd name="T65" fmla="*/ 54 h 149"/>
                  <a:gd name="T66" fmla="*/ 78 w 160"/>
                  <a:gd name="T67" fmla="*/ 46 h 149"/>
                  <a:gd name="T68" fmla="*/ 69 w 160"/>
                  <a:gd name="T69" fmla="*/ 50 h 149"/>
                  <a:gd name="T70" fmla="*/ 51 w 160"/>
                  <a:gd name="T71" fmla="*/ 50 h 149"/>
                  <a:gd name="T72" fmla="*/ 49 w 160"/>
                  <a:gd name="T73" fmla="*/ 40 h 149"/>
                  <a:gd name="T74" fmla="*/ 40 w 160"/>
                  <a:gd name="T75" fmla="*/ 44 h 149"/>
                  <a:gd name="T76" fmla="*/ 31 w 160"/>
                  <a:gd name="T77" fmla="*/ 36 h 149"/>
                  <a:gd name="T78" fmla="*/ 31 w 160"/>
                  <a:gd name="T79" fmla="*/ 54 h 149"/>
                  <a:gd name="T80" fmla="*/ 0 w 160"/>
                  <a:gd name="T81" fmla="*/ 64 h 149"/>
                  <a:gd name="T82" fmla="*/ 4 w 160"/>
                  <a:gd name="T83" fmla="*/ 125 h 149"/>
                  <a:gd name="T84" fmla="*/ 13 w 160"/>
                  <a:gd name="T85" fmla="*/ 139 h 149"/>
                  <a:gd name="T86" fmla="*/ 20 w 160"/>
                  <a:gd name="T87" fmla="*/ 1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49">
                    <a:moveTo>
                      <a:pt x="20" y="145"/>
                    </a:moveTo>
                    <a:lnTo>
                      <a:pt x="33" y="143"/>
                    </a:lnTo>
                    <a:lnTo>
                      <a:pt x="36" y="143"/>
                    </a:lnTo>
                    <a:lnTo>
                      <a:pt x="40" y="145"/>
                    </a:lnTo>
                    <a:lnTo>
                      <a:pt x="42" y="147"/>
                    </a:lnTo>
                    <a:lnTo>
                      <a:pt x="44" y="147"/>
                    </a:lnTo>
                    <a:lnTo>
                      <a:pt x="47" y="149"/>
                    </a:lnTo>
                    <a:lnTo>
                      <a:pt x="51" y="149"/>
                    </a:lnTo>
                    <a:lnTo>
                      <a:pt x="56" y="149"/>
                    </a:lnTo>
                    <a:lnTo>
                      <a:pt x="58" y="147"/>
                    </a:lnTo>
                    <a:lnTo>
                      <a:pt x="60" y="147"/>
                    </a:lnTo>
                    <a:lnTo>
                      <a:pt x="62" y="147"/>
                    </a:lnTo>
                    <a:lnTo>
                      <a:pt x="67" y="147"/>
                    </a:lnTo>
                    <a:lnTo>
                      <a:pt x="76" y="145"/>
                    </a:lnTo>
                    <a:lnTo>
                      <a:pt x="80" y="143"/>
                    </a:lnTo>
                    <a:lnTo>
                      <a:pt x="84" y="143"/>
                    </a:lnTo>
                    <a:lnTo>
                      <a:pt x="87" y="135"/>
                    </a:lnTo>
                    <a:lnTo>
                      <a:pt x="87" y="131"/>
                    </a:lnTo>
                    <a:lnTo>
                      <a:pt x="89" y="131"/>
                    </a:lnTo>
                    <a:lnTo>
                      <a:pt x="89" y="129"/>
                    </a:lnTo>
                    <a:lnTo>
                      <a:pt x="91" y="127"/>
                    </a:lnTo>
                    <a:lnTo>
                      <a:pt x="96" y="125"/>
                    </a:lnTo>
                    <a:lnTo>
                      <a:pt x="96" y="121"/>
                    </a:lnTo>
                    <a:lnTo>
                      <a:pt x="98" y="119"/>
                    </a:lnTo>
                    <a:lnTo>
                      <a:pt x="100" y="118"/>
                    </a:lnTo>
                    <a:lnTo>
                      <a:pt x="105" y="116"/>
                    </a:lnTo>
                    <a:lnTo>
                      <a:pt x="107" y="114"/>
                    </a:lnTo>
                    <a:lnTo>
                      <a:pt x="118" y="110"/>
                    </a:lnTo>
                    <a:lnTo>
                      <a:pt x="118" y="108"/>
                    </a:lnTo>
                    <a:lnTo>
                      <a:pt x="118" y="106"/>
                    </a:lnTo>
                    <a:lnTo>
                      <a:pt x="116" y="104"/>
                    </a:lnTo>
                    <a:lnTo>
                      <a:pt x="113" y="102"/>
                    </a:lnTo>
                    <a:lnTo>
                      <a:pt x="145" y="92"/>
                    </a:lnTo>
                    <a:lnTo>
                      <a:pt x="142" y="84"/>
                    </a:lnTo>
                    <a:lnTo>
                      <a:pt x="145" y="80"/>
                    </a:lnTo>
                    <a:lnTo>
                      <a:pt x="145" y="76"/>
                    </a:lnTo>
                    <a:lnTo>
                      <a:pt x="145" y="70"/>
                    </a:lnTo>
                    <a:lnTo>
                      <a:pt x="147" y="66"/>
                    </a:lnTo>
                    <a:lnTo>
                      <a:pt x="153" y="62"/>
                    </a:lnTo>
                    <a:lnTo>
                      <a:pt x="156" y="60"/>
                    </a:lnTo>
                    <a:lnTo>
                      <a:pt x="156" y="58"/>
                    </a:lnTo>
                    <a:lnTo>
                      <a:pt x="153" y="56"/>
                    </a:lnTo>
                    <a:lnTo>
                      <a:pt x="151" y="56"/>
                    </a:lnTo>
                    <a:lnTo>
                      <a:pt x="151" y="54"/>
                    </a:lnTo>
                    <a:lnTo>
                      <a:pt x="151" y="46"/>
                    </a:lnTo>
                    <a:lnTo>
                      <a:pt x="151" y="44"/>
                    </a:lnTo>
                    <a:lnTo>
                      <a:pt x="151" y="42"/>
                    </a:lnTo>
                    <a:lnTo>
                      <a:pt x="156" y="40"/>
                    </a:lnTo>
                    <a:lnTo>
                      <a:pt x="158" y="36"/>
                    </a:lnTo>
                    <a:lnTo>
                      <a:pt x="160" y="34"/>
                    </a:lnTo>
                    <a:lnTo>
                      <a:pt x="158" y="32"/>
                    </a:lnTo>
                    <a:lnTo>
                      <a:pt x="158" y="30"/>
                    </a:lnTo>
                    <a:lnTo>
                      <a:pt x="158" y="28"/>
                    </a:lnTo>
                    <a:lnTo>
                      <a:pt x="158" y="24"/>
                    </a:lnTo>
                    <a:lnTo>
                      <a:pt x="156" y="22"/>
                    </a:lnTo>
                    <a:lnTo>
                      <a:pt x="153" y="20"/>
                    </a:lnTo>
                    <a:lnTo>
                      <a:pt x="153" y="18"/>
                    </a:lnTo>
                    <a:lnTo>
                      <a:pt x="149" y="16"/>
                    </a:lnTo>
                    <a:lnTo>
                      <a:pt x="145" y="14"/>
                    </a:lnTo>
                    <a:lnTo>
                      <a:pt x="142" y="12"/>
                    </a:lnTo>
                    <a:lnTo>
                      <a:pt x="138" y="10"/>
                    </a:lnTo>
                    <a:lnTo>
                      <a:pt x="138" y="8"/>
                    </a:lnTo>
                    <a:lnTo>
                      <a:pt x="138" y="4"/>
                    </a:lnTo>
                    <a:lnTo>
                      <a:pt x="131" y="2"/>
                    </a:lnTo>
                    <a:lnTo>
                      <a:pt x="131" y="6"/>
                    </a:lnTo>
                    <a:lnTo>
                      <a:pt x="127" y="8"/>
                    </a:lnTo>
                    <a:lnTo>
                      <a:pt x="122" y="6"/>
                    </a:lnTo>
                    <a:lnTo>
                      <a:pt x="120" y="6"/>
                    </a:lnTo>
                    <a:lnTo>
                      <a:pt x="118" y="0"/>
                    </a:lnTo>
                    <a:lnTo>
                      <a:pt x="96" y="6"/>
                    </a:lnTo>
                    <a:lnTo>
                      <a:pt x="87" y="12"/>
                    </a:lnTo>
                    <a:lnTo>
                      <a:pt x="87" y="14"/>
                    </a:lnTo>
                    <a:lnTo>
                      <a:pt x="84" y="16"/>
                    </a:lnTo>
                    <a:lnTo>
                      <a:pt x="82" y="16"/>
                    </a:lnTo>
                    <a:lnTo>
                      <a:pt x="84" y="22"/>
                    </a:lnTo>
                    <a:lnTo>
                      <a:pt x="84" y="24"/>
                    </a:lnTo>
                    <a:lnTo>
                      <a:pt x="84" y="26"/>
                    </a:lnTo>
                    <a:lnTo>
                      <a:pt x="87" y="32"/>
                    </a:lnTo>
                    <a:lnTo>
                      <a:pt x="89" y="36"/>
                    </a:lnTo>
                    <a:lnTo>
                      <a:pt x="87" y="42"/>
                    </a:lnTo>
                    <a:lnTo>
                      <a:pt x="89" y="44"/>
                    </a:lnTo>
                    <a:lnTo>
                      <a:pt x="93" y="48"/>
                    </a:lnTo>
                    <a:lnTo>
                      <a:pt x="98" y="50"/>
                    </a:lnTo>
                    <a:lnTo>
                      <a:pt x="102" y="54"/>
                    </a:lnTo>
                    <a:lnTo>
                      <a:pt x="105" y="56"/>
                    </a:lnTo>
                    <a:lnTo>
                      <a:pt x="107" y="56"/>
                    </a:lnTo>
                    <a:lnTo>
                      <a:pt x="113" y="54"/>
                    </a:lnTo>
                    <a:lnTo>
                      <a:pt x="113" y="70"/>
                    </a:lnTo>
                    <a:lnTo>
                      <a:pt x="109" y="68"/>
                    </a:lnTo>
                    <a:lnTo>
                      <a:pt x="105" y="70"/>
                    </a:lnTo>
                    <a:lnTo>
                      <a:pt x="98" y="72"/>
                    </a:lnTo>
                    <a:lnTo>
                      <a:pt x="96" y="70"/>
                    </a:lnTo>
                    <a:lnTo>
                      <a:pt x="96" y="66"/>
                    </a:lnTo>
                    <a:lnTo>
                      <a:pt x="96" y="62"/>
                    </a:lnTo>
                    <a:lnTo>
                      <a:pt x="93" y="60"/>
                    </a:lnTo>
                    <a:lnTo>
                      <a:pt x="89" y="60"/>
                    </a:lnTo>
                    <a:lnTo>
                      <a:pt x="87" y="58"/>
                    </a:lnTo>
                    <a:lnTo>
                      <a:pt x="84" y="56"/>
                    </a:lnTo>
                    <a:lnTo>
                      <a:pt x="82" y="54"/>
                    </a:lnTo>
                    <a:lnTo>
                      <a:pt x="80" y="50"/>
                    </a:lnTo>
                    <a:lnTo>
                      <a:pt x="80" y="48"/>
                    </a:lnTo>
                    <a:lnTo>
                      <a:pt x="78" y="46"/>
                    </a:lnTo>
                    <a:lnTo>
                      <a:pt x="73" y="46"/>
                    </a:lnTo>
                    <a:lnTo>
                      <a:pt x="71" y="48"/>
                    </a:lnTo>
                    <a:lnTo>
                      <a:pt x="69" y="50"/>
                    </a:lnTo>
                    <a:lnTo>
                      <a:pt x="64" y="50"/>
                    </a:lnTo>
                    <a:lnTo>
                      <a:pt x="56" y="50"/>
                    </a:lnTo>
                    <a:lnTo>
                      <a:pt x="51" y="50"/>
                    </a:lnTo>
                    <a:lnTo>
                      <a:pt x="51" y="48"/>
                    </a:lnTo>
                    <a:lnTo>
                      <a:pt x="51" y="44"/>
                    </a:lnTo>
                    <a:lnTo>
                      <a:pt x="49" y="40"/>
                    </a:lnTo>
                    <a:lnTo>
                      <a:pt x="47" y="42"/>
                    </a:lnTo>
                    <a:lnTo>
                      <a:pt x="42" y="44"/>
                    </a:lnTo>
                    <a:lnTo>
                      <a:pt x="40" y="44"/>
                    </a:lnTo>
                    <a:lnTo>
                      <a:pt x="40" y="42"/>
                    </a:lnTo>
                    <a:lnTo>
                      <a:pt x="38" y="34"/>
                    </a:lnTo>
                    <a:lnTo>
                      <a:pt x="31" y="36"/>
                    </a:lnTo>
                    <a:lnTo>
                      <a:pt x="33" y="46"/>
                    </a:lnTo>
                    <a:lnTo>
                      <a:pt x="31" y="50"/>
                    </a:lnTo>
                    <a:lnTo>
                      <a:pt x="31" y="54"/>
                    </a:lnTo>
                    <a:lnTo>
                      <a:pt x="31" y="60"/>
                    </a:lnTo>
                    <a:lnTo>
                      <a:pt x="31" y="64"/>
                    </a:lnTo>
                    <a:lnTo>
                      <a:pt x="0" y="64"/>
                    </a:lnTo>
                    <a:lnTo>
                      <a:pt x="0" y="119"/>
                    </a:lnTo>
                    <a:lnTo>
                      <a:pt x="2" y="121"/>
                    </a:lnTo>
                    <a:lnTo>
                      <a:pt x="4" y="125"/>
                    </a:lnTo>
                    <a:lnTo>
                      <a:pt x="4" y="131"/>
                    </a:lnTo>
                    <a:lnTo>
                      <a:pt x="11" y="135"/>
                    </a:lnTo>
                    <a:lnTo>
                      <a:pt x="13" y="139"/>
                    </a:lnTo>
                    <a:lnTo>
                      <a:pt x="16" y="141"/>
                    </a:lnTo>
                    <a:lnTo>
                      <a:pt x="16" y="145"/>
                    </a:lnTo>
                    <a:lnTo>
                      <a:pt x="20" y="14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3" name="Group 1344"/>
            <p:cNvGrpSpPr>
              <a:grpSpLocks/>
            </p:cNvGrpSpPr>
            <p:nvPr/>
          </p:nvGrpSpPr>
          <p:grpSpPr bwMode="auto">
            <a:xfrm>
              <a:off x="3121" y="2361"/>
              <a:ext cx="78" cy="98"/>
              <a:chOff x="3121" y="2361"/>
              <a:chExt cx="78" cy="98"/>
            </a:xfrm>
            <a:grpFill/>
          </p:grpSpPr>
          <p:sp>
            <p:nvSpPr>
              <p:cNvPr id="2591" name="Freeform 1341"/>
              <p:cNvSpPr>
                <a:spLocks noEditPoints="1"/>
              </p:cNvSpPr>
              <p:nvPr/>
            </p:nvSpPr>
            <p:spPr bwMode="auto">
              <a:xfrm>
                <a:off x="3121" y="2361"/>
                <a:ext cx="78" cy="98"/>
              </a:xfrm>
              <a:custGeom>
                <a:avLst/>
                <a:gdLst>
                  <a:gd name="T0" fmla="*/ 18 w 78"/>
                  <a:gd name="T1" fmla="*/ 55 h 98"/>
                  <a:gd name="T2" fmla="*/ 11 w 78"/>
                  <a:gd name="T3" fmla="*/ 59 h 98"/>
                  <a:gd name="T4" fmla="*/ 9 w 78"/>
                  <a:gd name="T5" fmla="*/ 69 h 98"/>
                  <a:gd name="T6" fmla="*/ 4 w 78"/>
                  <a:gd name="T7" fmla="*/ 81 h 98"/>
                  <a:gd name="T8" fmla="*/ 0 w 78"/>
                  <a:gd name="T9" fmla="*/ 88 h 98"/>
                  <a:gd name="T10" fmla="*/ 2 w 78"/>
                  <a:gd name="T11" fmla="*/ 92 h 98"/>
                  <a:gd name="T12" fmla="*/ 9 w 78"/>
                  <a:gd name="T13" fmla="*/ 98 h 98"/>
                  <a:gd name="T14" fmla="*/ 18 w 78"/>
                  <a:gd name="T15" fmla="*/ 98 h 98"/>
                  <a:gd name="T16" fmla="*/ 25 w 78"/>
                  <a:gd name="T17" fmla="*/ 94 h 98"/>
                  <a:gd name="T18" fmla="*/ 38 w 78"/>
                  <a:gd name="T19" fmla="*/ 92 h 98"/>
                  <a:gd name="T20" fmla="*/ 36 w 78"/>
                  <a:gd name="T21" fmla="*/ 88 h 98"/>
                  <a:gd name="T22" fmla="*/ 36 w 78"/>
                  <a:gd name="T23" fmla="*/ 77 h 98"/>
                  <a:gd name="T24" fmla="*/ 40 w 78"/>
                  <a:gd name="T25" fmla="*/ 71 h 98"/>
                  <a:gd name="T26" fmla="*/ 49 w 78"/>
                  <a:gd name="T27" fmla="*/ 69 h 98"/>
                  <a:gd name="T28" fmla="*/ 58 w 78"/>
                  <a:gd name="T29" fmla="*/ 67 h 98"/>
                  <a:gd name="T30" fmla="*/ 62 w 78"/>
                  <a:gd name="T31" fmla="*/ 67 h 98"/>
                  <a:gd name="T32" fmla="*/ 65 w 78"/>
                  <a:gd name="T33" fmla="*/ 75 h 98"/>
                  <a:gd name="T34" fmla="*/ 69 w 78"/>
                  <a:gd name="T35" fmla="*/ 79 h 98"/>
                  <a:gd name="T36" fmla="*/ 72 w 78"/>
                  <a:gd name="T37" fmla="*/ 71 h 98"/>
                  <a:gd name="T38" fmla="*/ 72 w 78"/>
                  <a:gd name="T39" fmla="*/ 67 h 98"/>
                  <a:gd name="T40" fmla="*/ 69 w 78"/>
                  <a:gd name="T41" fmla="*/ 59 h 98"/>
                  <a:gd name="T42" fmla="*/ 72 w 78"/>
                  <a:gd name="T43" fmla="*/ 53 h 98"/>
                  <a:gd name="T44" fmla="*/ 74 w 78"/>
                  <a:gd name="T45" fmla="*/ 43 h 98"/>
                  <a:gd name="T46" fmla="*/ 78 w 78"/>
                  <a:gd name="T47" fmla="*/ 35 h 98"/>
                  <a:gd name="T48" fmla="*/ 76 w 78"/>
                  <a:gd name="T49" fmla="*/ 27 h 98"/>
                  <a:gd name="T50" fmla="*/ 74 w 78"/>
                  <a:gd name="T51" fmla="*/ 18 h 98"/>
                  <a:gd name="T52" fmla="*/ 74 w 78"/>
                  <a:gd name="T53" fmla="*/ 10 h 98"/>
                  <a:gd name="T54" fmla="*/ 69 w 78"/>
                  <a:gd name="T55" fmla="*/ 4 h 98"/>
                  <a:gd name="T56" fmla="*/ 62 w 78"/>
                  <a:gd name="T57" fmla="*/ 4 h 98"/>
                  <a:gd name="T58" fmla="*/ 56 w 78"/>
                  <a:gd name="T59" fmla="*/ 2 h 98"/>
                  <a:gd name="T60" fmla="*/ 49 w 78"/>
                  <a:gd name="T61" fmla="*/ 4 h 98"/>
                  <a:gd name="T62" fmla="*/ 42 w 78"/>
                  <a:gd name="T63" fmla="*/ 4 h 98"/>
                  <a:gd name="T64" fmla="*/ 36 w 78"/>
                  <a:gd name="T65" fmla="*/ 8 h 98"/>
                  <a:gd name="T66" fmla="*/ 38 w 78"/>
                  <a:gd name="T67" fmla="*/ 14 h 98"/>
                  <a:gd name="T68" fmla="*/ 31 w 78"/>
                  <a:gd name="T69" fmla="*/ 22 h 98"/>
                  <a:gd name="T70" fmla="*/ 31 w 78"/>
                  <a:gd name="T71" fmla="*/ 27 h 98"/>
                  <a:gd name="T72" fmla="*/ 29 w 78"/>
                  <a:gd name="T73" fmla="*/ 35 h 98"/>
                  <a:gd name="T74" fmla="*/ 34 w 78"/>
                  <a:gd name="T75" fmla="*/ 37 h 98"/>
                  <a:gd name="T76" fmla="*/ 27 w 78"/>
                  <a:gd name="T77" fmla="*/ 45 h 98"/>
                  <a:gd name="T78" fmla="*/ 18 w 78"/>
                  <a:gd name="T79" fmla="*/ 55 h 98"/>
                  <a:gd name="T80" fmla="*/ 45 w 78"/>
                  <a:gd name="T81" fmla="*/ 45 h 98"/>
                  <a:gd name="T82" fmla="*/ 49 w 78"/>
                  <a:gd name="T83" fmla="*/ 49 h 98"/>
                  <a:gd name="T84" fmla="*/ 45 w 78"/>
                  <a:gd name="T85" fmla="*/ 51 h 98"/>
                  <a:gd name="T86" fmla="*/ 40 w 78"/>
                  <a:gd name="T87" fmla="*/ 47 h 98"/>
                  <a:gd name="T88" fmla="*/ 45 w 78"/>
                  <a:gd name="T89"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98">
                    <a:moveTo>
                      <a:pt x="18" y="55"/>
                    </a:moveTo>
                    <a:lnTo>
                      <a:pt x="18" y="55"/>
                    </a:lnTo>
                    <a:lnTo>
                      <a:pt x="13" y="57"/>
                    </a:lnTo>
                    <a:lnTo>
                      <a:pt x="11" y="59"/>
                    </a:lnTo>
                    <a:lnTo>
                      <a:pt x="9" y="63"/>
                    </a:lnTo>
                    <a:lnTo>
                      <a:pt x="9" y="69"/>
                    </a:lnTo>
                    <a:lnTo>
                      <a:pt x="4" y="77"/>
                    </a:lnTo>
                    <a:lnTo>
                      <a:pt x="4" y="81"/>
                    </a:lnTo>
                    <a:lnTo>
                      <a:pt x="2" y="84"/>
                    </a:lnTo>
                    <a:lnTo>
                      <a:pt x="0" y="88"/>
                    </a:lnTo>
                    <a:lnTo>
                      <a:pt x="0" y="90"/>
                    </a:lnTo>
                    <a:lnTo>
                      <a:pt x="2" y="92"/>
                    </a:lnTo>
                    <a:lnTo>
                      <a:pt x="2" y="94"/>
                    </a:lnTo>
                    <a:lnTo>
                      <a:pt x="9" y="98"/>
                    </a:lnTo>
                    <a:lnTo>
                      <a:pt x="13" y="98"/>
                    </a:lnTo>
                    <a:lnTo>
                      <a:pt x="18" y="98"/>
                    </a:lnTo>
                    <a:lnTo>
                      <a:pt x="22" y="96"/>
                    </a:lnTo>
                    <a:lnTo>
                      <a:pt x="25" y="94"/>
                    </a:lnTo>
                    <a:lnTo>
                      <a:pt x="38" y="94"/>
                    </a:lnTo>
                    <a:lnTo>
                      <a:pt x="38" y="92"/>
                    </a:lnTo>
                    <a:lnTo>
                      <a:pt x="36" y="92"/>
                    </a:lnTo>
                    <a:lnTo>
                      <a:pt x="36" y="88"/>
                    </a:lnTo>
                    <a:lnTo>
                      <a:pt x="38" y="81"/>
                    </a:lnTo>
                    <a:lnTo>
                      <a:pt x="36" y="77"/>
                    </a:lnTo>
                    <a:lnTo>
                      <a:pt x="36" y="73"/>
                    </a:lnTo>
                    <a:lnTo>
                      <a:pt x="40" y="71"/>
                    </a:lnTo>
                    <a:lnTo>
                      <a:pt x="42" y="67"/>
                    </a:lnTo>
                    <a:lnTo>
                      <a:pt x="49" y="69"/>
                    </a:lnTo>
                    <a:lnTo>
                      <a:pt x="58" y="69"/>
                    </a:lnTo>
                    <a:lnTo>
                      <a:pt x="58" y="67"/>
                    </a:lnTo>
                    <a:lnTo>
                      <a:pt x="60" y="65"/>
                    </a:lnTo>
                    <a:lnTo>
                      <a:pt x="62" y="67"/>
                    </a:lnTo>
                    <a:lnTo>
                      <a:pt x="65" y="67"/>
                    </a:lnTo>
                    <a:lnTo>
                      <a:pt x="65" y="75"/>
                    </a:lnTo>
                    <a:lnTo>
                      <a:pt x="69" y="77"/>
                    </a:lnTo>
                    <a:lnTo>
                      <a:pt x="69" y="79"/>
                    </a:lnTo>
                    <a:lnTo>
                      <a:pt x="72" y="73"/>
                    </a:lnTo>
                    <a:lnTo>
                      <a:pt x="72" y="71"/>
                    </a:lnTo>
                    <a:lnTo>
                      <a:pt x="72" y="69"/>
                    </a:lnTo>
                    <a:lnTo>
                      <a:pt x="72" y="67"/>
                    </a:lnTo>
                    <a:lnTo>
                      <a:pt x="69" y="63"/>
                    </a:lnTo>
                    <a:lnTo>
                      <a:pt x="69" y="59"/>
                    </a:lnTo>
                    <a:lnTo>
                      <a:pt x="69" y="57"/>
                    </a:lnTo>
                    <a:lnTo>
                      <a:pt x="72" y="53"/>
                    </a:lnTo>
                    <a:lnTo>
                      <a:pt x="72" y="47"/>
                    </a:lnTo>
                    <a:lnTo>
                      <a:pt x="74" y="43"/>
                    </a:lnTo>
                    <a:lnTo>
                      <a:pt x="78" y="41"/>
                    </a:lnTo>
                    <a:lnTo>
                      <a:pt x="78" y="35"/>
                    </a:lnTo>
                    <a:lnTo>
                      <a:pt x="78" y="31"/>
                    </a:lnTo>
                    <a:lnTo>
                      <a:pt x="76" y="27"/>
                    </a:lnTo>
                    <a:lnTo>
                      <a:pt x="74" y="23"/>
                    </a:lnTo>
                    <a:lnTo>
                      <a:pt x="74" y="18"/>
                    </a:lnTo>
                    <a:lnTo>
                      <a:pt x="76" y="14"/>
                    </a:lnTo>
                    <a:lnTo>
                      <a:pt x="74" y="10"/>
                    </a:lnTo>
                    <a:lnTo>
                      <a:pt x="72" y="8"/>
                    </a:lnTo>
                    <a:lnTo>
                      <a:pt x="69" y="4"/>
                    </a:lnTo>
                    <a:lnTo>
                      <a:pt x="67" y="0"/>
                    </a:lnTo>
                    <a:lnTo>
                      <a:pt x="62" y="4"/>
                    </a:lnTo>
                    <a:lnTo>
                      <a:pt x="58" y="2"/>
                    </a:lnTo>
                    <a:lnTo>
                      <a:pt x="56" y="2"/>
                    </a:lnTo>
                    <a:lnTo>
                      <a:pt x="51" y="2"/>
                    </a:lnTo>
                    <a:lnTo>
                      <a:pt x="49" y="4"/>
                    </a:lnTo>
                    <a:lnTo>
                      <a:pt x="47" y="4"/>
                    </a:lnTo>
                    <a:lnTo>
                      <a:pt x="42" y="4"/>
                    </a:lnTo>
                    <a:lnTo>
                      <a:pt x="40" y="6"/>
                    </a:lnTo>
                    <a:lnTo>
                      <a:pt x="36" y="8"/>
                    </a:lnTo>
                    <a:lnTo>
                      <a:pt x="38" y="12"/>
                    </a:lnTo>
                    <a:lnTo>
                      <a:pt x="38" y="14"/>
                    </a:lnTo>
                    <a:lnTo>
                      <a:pt x="34" y="20"/>
                    </a:lnTo>
                    <a:lnTo>
                      <a:pt x="31" y="22"/>
                    </a:lnTo>
                    <a:lnTo>
                      <a:pt x="34" y="23"/>
                    </a:lnTo>
                    <a:lnTo>
                      <a:pt x="31" y="27"/>
                    </a:lnTo>
                    <a:lnTo>
                      <a:pt x="29" y="33"/>
                    </a:lnTo>
                    <a:lnTo>
                      <a:pt x="29" y="35"/>
                    </a:lnTo>
                    <a:lnTo>
                      <a:pt x="31" y="35"/>
                    </a:lnTo>
                    <a:lnTo>
                      <a:pt x="34" y="37"/>
                    </a:lnTo>
                    <a:lnTo>
                      <a:pt x="31" y="41"/>
                    </a:lnTo>
                    <a:lnTo>
                      <a:pt x="27" y="45"/>
                    </a:lnTo>
                    <a:lnTo>
                      <a:pt x="22" y="53"/>
                    </a:lnTo>
                    <a:lnTo>
                      <a:pt x="18" y="55"/>
                    </a:lnTo>
                    <a:close/>
                    <a:moveTo>
                      <a:pt x="45" y="45"/>
                    </a:moveTo>
                    <a:lnTo>
                      <a:pt x="45" y="45"/>
                    </a:lnTo>
                    <a:lnTo>
                      <a:pt x="47" y="45"/>
                    </a:lnTo>
                    <a:lnTo>
                      <a:pt x="49" y="49"/>
                    </a:lnTo>
                    <a:lnTo>
                      <a:pt x="49" y="51"/>
                    </a:lnTo>
                    <a:lnTo>
                      <a:pt x="45" y="51"/>
                    </a:lnTo>
                    <a:lnTo>
                      <a:pt x="42" y="49"/>
                    </a:lnTo>
                    <a:lnTo>
                      <a:pt x="40" y="47"/>
                    </a:lnTo>
                    <a:lnTo>
                      <a:pt x="42" y="45"/>
                    </a:lnTo>
                    <a:lnTo>
                      <a:pt x="45" y="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2" name="Freeform 1342"/>
              <p:cNvSpPr>
                <a:spLocks/>
              </p:cNvSpPr>
              <p:nvPr/>
            </p:nvSpPr>
            <p:spPr bwMode="auto">
              <a:xfrm>
                <a:off x="3121" y="2361"/>
                <a:ext cx="78" cy="98"/>
              </a:xfrm>
              <a:custGeom>
                <a:avLst/>
                <a:gdLst>
                  <a:gd name="T0" fmla="*/ 18 w 78"/>
                  <a:gd name="T1" fmla="*/ 55 h 98"/>
                  <a:gd name="T2" fmla="*/ 11 w 78"/>
                  <a:gd name="T3" fmla="*/ 59 h 98"/>
                  <a:gd name="T4" fmla="*/ 9 w 78"/>
                  <a:gd name="T5" fmla="*/ 69 h 98"/>
                  <a:gd name="T6" fmla="*/ 4 w 78"/>
                  <a:gd name="T7" fmla="*/ 81 h 98"/>
                  <a:gd name="T8" fmla="*/ 0 w 78"/>
                  <a:gd name="T9" fmla="*/ 88 h 98"/>
                  <a:gd name="T10" fmla="*/ 2 w 78"/>
                  <a:gd name="T11" fmla="*/ 92 h 98"/>
                  <a:gd name="T12" fmla="*/ 9 w 78"/>
                  <a:gd name="T13" fmla="*/ 98 h 98"/>
                  <a:gd name="T14" fmla="*/ 18 w 78"/>
                  <a:gd name="T15" fmla="*/ 98 h 98"/>
                  <a:gd name="T16" fmla="*/ 25 w 78"/>
                  <a:gd name="T17" fmla="*/ 94 h 98"/>
                  <a:gd name="T18" fmla="*/ 38 w 78"/>
                  <a:gd name="T19" fmla="*/ 92 h 98"/>
                  <a:gd name="T20" fmla="*/ 36 w 78"/>
                  <a:gd name="T21" fmla="*/ 88 h 98"/>
                  <a:gd name="T22" fmla="*/ 36 w 78"/>
                  <a:gd name="T23" fmla="*/ 77 h 98"/>
                  <a:gd name="T24" fmla="*/ 40 w 78"/>
                  <a:gd name="T25" fmla="*/ 71 h 98"/>
                  <a:gd name="T26" fmla="*/ 49 w 78"/>
                  <a:gd name="T27" fmla="*/ 69 h 98"/>
                  <a:gd name="T28" fmla="*/ 58 w 78"/>
                  <a:gd name="T29" fmla="*/ 67 h 98"/>
                  <a:gd name="T30" fmla="*/ 62 w 78"/>
                  <a:gd name="T31" fmla="*/ 67 h 98"/>
                  <a:gd name="T32" fmla="*/ 65 w 78"/>
                  <a:gd name="T33" fmla="*/ 75 h 98"/>
                  <a:gd name="T34" fmla="*/ 69 w 78"/>
                  <a:gd name="T35" fmla="*/ 79 h 98"/>
                  <a:gd name="T36" fmla="*/ 72 w 78"/>
                  <a:gd name="T37" fmla="*/ 71 h 98"/>
                  <a:gd name="T38" fmla="*/ 72 w 78"/>
                  <a:gd name="T39" fmla="*/ 67 h 98"/>
                  <a:gd name="T40" fmla="*/ 69 w 78"/>
                  <a:gd name="T41" fmla="*/ 59 h 98"/>
                  <a:gd name="T42" fmla="*/ 72 w 78"/>
                  <a:gd name="T43" fmla="*/ 53 h 98"/>
                  <a:gd name="T44" fmla="*/ 74 w 78"/>
                  <a:gd name="T45" fmla="*/ 43 h 98"/>
                  <a:gd name="T46" fmla="*/ 78 w 78"/>
                  <a:gd name="T47" fmla="*/ 35 h 98"/>
                  <a:gd name="T48" fmla="*/ 76 w 78"/>
                  <a:gd name="T49" fmla="*/ 27 h 98"/>
                  <a:gd name="T50" fmla="*/ 74 w 78"/>
                  <a:gd name="T51" fmla="*/ 18 h 98"/>
                  <a:gd name="T52" fmla="*/ 74 w 78"/>
                  <a:gd name="T53" fmla="*/ 10 h 98"/>
                  <a:gd name="T54" fmla="*/ 69 w 78"/>
                  <a:gd name="T55" fmla="*/ 4 h 98"/>
                  <a:gd name="T56" fmla="*/ 62 w 78"/>
                  <a:gd name="T57" fmla="*/ 4 h 98"/>
                  <a:gd name="T58" fmla="*/ 56 w 78"/>
                  <a:gd name="T59" fmla="*/ 2 h 98"/>
                  <a:gd name="T60" fmla="*/ 49 w 78"/>
                  <a:gd name="T61" fmla="*/ 4 h 98"/>
                  <a:gd name="T62" fmla="*/ 42 w 78"/>
                  <a:gd name="T63" fmla="*/ 4 h 98"/>
                  <a:gd name="T64" fmla="*/ 36 w 78"/>
                  <a:gd name="T65" fmla="*/ 8 h 98"/>
                  <a:gd name="T66" fmla="*/ 38 w 78"/>
                  <a:gd name="T67" fmla="*/ 14 h 98"/>
                  <a:gd name="T68" fmla="*/ 31 w 78"/>
                  <a:gd name="T69" fmla="*/ 22 h 98"/>
                  <a:gd name="T70" fmla="*/ 31 w 78"/>
                  <a:gd name="T71" fmla="*/ 27 h 98"/>
                  <a:gd name="T72" fmla="*/ 29 w 78"/>
                  <a:gd name="T73" fmla="*/ 35 h 98"/>
                  <a:gd name="T74" fmla="*/ 34 w 78"/>
                  <a:gd name="T75" fmla="*/ 37 h 98"/>
                  <a:gd name="T76" fmla="*/ 27 w 78"/>
                  <a:gd name="T77" fmla="*/ 45 h 98"/>
                  <a:gd name="T78" fmla="*/ 18 w 78"/>
                  <a:gd name="T79"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98">
                    <a:moveTo>
                      <a:pt x="18" y="55"/>
                    </a:moveTo>
                    <a:lnTo>
                      <a:pt x="18" y="55"/>
                    </a:lnTo>
                    <a:lnTo>
                      <a:pt x="13" y="57"/>
                    </a:lnTo>
                    <a:lnTo>
                      <a:pt x="11" y="59"/>
                    </a:lnTo>
                    <a:lnTo>
                      <a:pt x="9" y="63"/>
                    </a:lnTo>
                    <a:lnTo>
                      <a:pt x="9" y="69"/>
                    </a:lnTo>
                    <a:lnTo>
                      <a:pt x="4" y="77"/>
                    </a:lnTo>
                    <a:lnTo>
                      <a:pt x="4" y="81"/>
                    </a:lnTo>
                    <a:lnTo>
                      <a:pt x="2" y="84"/>
                    </a:lnTo>
                    <a:lnTo>
                      <a:pt x="0" y="88"/>
                    </a:lnTo>
                    <a:lnTo>
                      <a:pt x="0" y="90"/>
                    </a:lnTo>
                    <a:lnTo>
                      <a:pt x="2" y="92"/>
                    </a:lnTo>
                    <a:lnTo>
                      <a:pt x="2" y="94"/>
                    </a:lnTo>
                    <a:lnTo>
                      <a:pt x="9" y="98"/>
                    </a:lnTo>
                    <a:lnTo>
                      <a:pt x="13" y="98"/>
                    </a:lnTo>
                    <a:lnTo>
                      <a:pt x="18" y="98"/>
                    </a:lnTo>
                    <a:lnTo>
                      <a:pt x="22" y="96"/>
                    </a:lnTo>
                    <a:lnTo>
                      <a:pt x="25" y="94"/>
                    </a:lnTo>
                    <a:lnTo>
                      <a:pt x="38" y="94"/>
                    </a:lnTo>
                    <a:lnTo>
                      <a:pt x="38" y="92"/>
                    </a:lnTo>
                    <a:lnTo>
                      <a:pt x="36" y="92"/>
                    </a:lnTo>
                    <a:lnTo>
                      <a:pt x="36" y="88"/>
                    </a:lnTo>
                    <a:lnTo>
                      <a:pt x="38" y="81"/>
                    </a:lnTo>
                    <a:lnTo>
                      <a:pt x="36" y="77"/>
                    </a:lnTo>
                    <a:lnTo>
                      <a:pt x="36" y="73"/>
                    </a:lnTo>
                    <a:lnTo>
                      <a:pt x="40" y="71"/>
                    </a:lnTo>
                    <a:lnTo>
                      <a:pt x="42" y="67"/>
                    </a:lnTo>
                    <a:lnTo>
                      <a:pt x="49" y="69"/>
                    </a:lnTo>
                    <a:lnTo>
                      <a:pt x="58" y="69"/>
                    </a:lnTo>
                    <a:lnTo>
                      <a:pt x="58" y="67"/>
                    </a:lnTo>
                    <a:lnTo>
                      <a:pt x="60" y="65"/>
                    </a:lnTo>
                    <a:lnTo>
                      <a:pt x="62" y="67"/>
                    </a:lnTo>
                    <a:lnTo>
                      <a:pt x="65" y="67"/>
                    </a:lnTo>
                    <a:lnTo>
                      <a:pt x="65" y="75"/>
                    </a:lnTo>
                    <a:lnTo>
                      <a:pt x="69" y="77"/>
                    </a:lnTo>
                    <a:lnTo>
                      <a:pt x="69" y="79"/>
                    </a:lnTo>
                    <a:lnTo>
                      <a:pt x="72" y="73"/>
                    </a:lnTo>
                    <a:lnTo>
                      <a:pt x="72" y="71"/>
                    </a:lnTo>
                    <a:lnTo>
                      <a:pt x="72" y="69"/>
                    </a:lnTo>
                    <a:lnTo>
                      <a:pt x="72" y="67"/>
                    </a:lnTo>
                    <a:lnTo>
                      <a:pt x="69" y="63"/>
                    </a:lnTo>
                    <a:lnTo>
                      <a:pt x="69" y="59"/>
                    </a:lnTo>
                    <a:lnTo>
                      <a:pt x="69" y="57"/>
                    </a:lnTo>
                    <a:lnTo>
                      <a:pt x="72" y="53"/>
                    </a:lnTo>
                    <a:lnTo>
                      <a:pt x="72" y="47"/>
                    </a:lnTo>
                    <a:lnTo>
                      <a:pt x="74" y="43"/>
                    </a:lnTo>
                    <a:lnTo>
                      <a:pt x="78" y="41"/>
                    </a:lnTo>
                    <a:lnTo>
                      <a:pt x="78" y="35"/>
                    </a:lnTo>
                    <a:lnTo>
                      <a:pt x="78" y="31"/>
                    </a:lnTo>
                    <a:lnTo>
                      <a:pt x="76" y="27"/>
                    </a:lnTo>
                    <a:lnTo>
                      <a:pt x="74" y="23"/>
                    </a:lnTo>
                    <a:lnTo>
                      <a:pt x="74" y="18"/>
                    </a:lnTo>
                    <a:lnTo>
                      <a:pt x="76" y="14"/>
                    </a:lnTo>
                    <a:lnTo>
                      <a:pt x="74" y="10"/>
                    </a:lnTo>
                    <a:lnTo>
                      <a:pt x="72" y="8"/>
                    </a:lnTo>
                    <a:lnTo>
                      <a:pt x="69" y="4"/>
                    </a:lnTo>
                    <a:lnTo>
                      <a:pt x="67" y="0"/>
                    </a:lnTo>
                    <a:lnTo>
                      <a:pt x="62" y="4"/>
                    </a:lnTo>
                    <a:lnTo>
                      <a:pt x="58" y="2"/>
                    </a:lnTo>
                    <a:lnTo>
                      <a:pt x="56" y="2"/>
                    </a:lnTo>
                    <a:lnTo>
                      <a:pt x="51" y="2"/>
                    </a:lnTo>
                    <a:lnTo>
                      <a:pt x="49" y="4"/>
                    </a:lnTo>
                    <a:lnTo>
                      <a:pt x="47" y="4"/>
                    </a:lnTo>
                    <a:lnTo>
                      <a:pt x="42" y="4"/>
                    </a:lnTo>
                    <a:lnTo>
                      <a:pt x="40" y="6"/>
                    </a:lnTo>
                    <a:lnTo>
                      <a:pt x="36" y="8"/>
                    </a:lnTo>
                    <a:lnTo>
                      <a:pt x="38" y="12"/>
                    </a:lnTo>
                    <a:lnTo>
                      <a:pt x="38" y="14"/>
                    </a:lnTo>
                    <a:lnTo>
                      <a:pt x="34" y="20"/>
                    </a:lnTo>
                    <a:lnTo>
                      <a:pt x="31" y="22"/>
                    </a:lnTo>
                    <a:lnTo>
                      <a:pt x="34" y="23"/>
                    </a:lnTo>
                    <a:lnTo>
                      <a:pt x="31" y="27"/>
                    </a:lnTo>
                    <a:lnTo>
                      <a:pt x="29" y="33"/>
                    </a:lnTo>
                    <a:lnTo>
                      <a:pt x="29" y="35"/>
                    </a:lnTo>
                    <a:lnTo>
                      <a:pt x="31" y="35"/>
                    </a:lnTo>
                    <a:lnTo>
                      <a:pt x="34" y="37"/>
                    </a:lnTo>
                    <a:lnTo>
                      <a:pt x="31" y="41"/>
                    </a:lnTo>
                    <a:lnTo>
                      <a:pt x="27" y="45"/>
                    </a:lnTo>
                    <a:lnTo>
                      <a:pt x="22" y="53"/>
                    </a:lnTo>
                    <a:lnTo>
                      <a:pt x="18"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93" name="Freeform 1343"/>
              <p:cNvSpPr>
                <a:spLocks/>
              </p:cNvSpPr>
              <p:nvPr/>
            </p:nvSpPr>
            <p:spPr bwMode="auto">
              <a:xfrm>
                <a:off x="3161" y="2406"/>
                <a:ext cx="9" cy="6"/>
              </a:xfrm>
              <a:custGeom>
                <a:avLst/>
                <a:gdLst>
                  <a:gd name="T0" fmla="*/ 5 w 9"/>
                  <a:gd name="T1" fmla="*/ 0 h 6"/>
                  <a:gd name="T2" fmla="*/ 5 w 9"/>
                  <a:gd name="T3" fmla="*/ 0 h 6"/>
                  <a:gd name="T4" fmla="*/ 7 w 9"/>
                  <a:gd name="T5" fmla="*/ 0 h 6"/>
                  <a:gd name="T6" fmla="*/ 9 w 9"/>
                  <a:gd name="T7" fmla="*/ 4 h 6"/>
                  <a:gd name="T8" fmla="*/ 9 w 9"/>
                  <a:gd name="T9" fmla="*/ 6 h 6"/>
                  <a:gd name="T10" fmla="*/ 5 w 9"/>
                  <a:gd name="T11" fmla="*/ 6 h 6"/>
                  <a:gd name="T12" fmla="*/ 2 w 9"/>
                  <a:gd name="T13" fmla="*/ 4 h 6"/>
                  <a:gd name="T14" fmla="*/ 0 w 9"/>
                  <a:gd name="T15" fmla="*/ 2 h 6"/>
                  <a:gd name="T16" fmla="*/ 2 w 9"/>
                  <a:gd name="T17" fmla="*/ 0 h 6"/>
                  <a:gd name="T18" fmla="*/ 5 w 9"/>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6">
                    <a:moveTo>
                      <a:pt x="5" y="0"/>
                    </a:moveTo>
                    <a:lnTo>
                      <a:pt x="5" y="0"/>
                    </a:lnTo>
                    <a:lnTo>
                      <a:pt x="7" y="0"/>
                    </a:lnTo>
                    <a:lnTo>
                      <a:pt x="9" y="4"/>
                    </a:lnTo>
                    <a:lnTo>
                      <a:pt x="9" y="6"/>
                    </a:lnTo>
                    <a:lnTo>
                      <a:pt x="5" y="6"/>
                    </a:lnTo>
                    <a:lnTo>
                      <a:pt x="2" y="4"/>
                    </a:lnTo>
                    <a:lnTo>
                      <a:pt x="0" y="2"/>
                    </a:lnTo>
                    <a:lnTo>
                      <a:pt x="2"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4" name="Group 1348"/>
            <p:cNvGrpSpPr>
              <a:grpSpLocks/>
            </p:cNvGrpSpPr>
            <p:nvPr/>
          </p:nvGrpSpPr>
          <p:grpSpPr bwMode="auto">
            <a:xfrm>
              <a:off x="3178" y="2353"/>
              <a:ext cx="123" cy="143"/>
              <a:chOff x="3178" y="2353"/>
              <a:chExt cx="123" cy="143"/>
            </a:xfrm>
            <a:grpFill/>
          </p:grpSpPr>
          <p:sp>
            <p:nvSpPr>
              <p:cNvPr id="2588" name="Freeform 1345"/>
              <p:cNvSpPr>
                <a:spLocks noEditPoints="1"/>
              </p:cNvSpPr>
              <p:nvPr/>
            </p:nvSpPr>
            <p:spPr bwMode="auto">
              <a:xfrm>
                <a:off x="3178" y="2353"/>
                <a:ext cx="123" cy="143"/>
              </a:xfrm>
              <a:custGeom>
                <a:avLst/>
                <a:gdLst>
                  <a:gd name="T0" fmla="*/ 3 w 123"/>
                  <a:gd name="T1" fmla="*/ 86 h 143"/>
                  <a:gd name="T2" fmla="*/ 9 w 123"/>
                  <a:gd name="T3" fmla="*/ 83 h 143"/>
                  <a:gd name="T4" fmla="*/ 9 w 123"/>
                  <a:gd name="T5" fmla="*/ 92 h 143"/>
                  <a:gd name="T6" fmla="*/ 52 w 123"/>
                  <a:gd name="T7" fmla="*/ 119 h 143"/>
                  <a:gd name="T8" fmla="*/ 54 w 123"/>
                  <a:gd name="T9" fmla="*/ 125 h 143"/>
                  <a:gd name="T10" fmla="*/ 58 w 123"/>
                  <a:gd name="T11" fmla="*/ 133 h 143"/>
                  <a:gd name="T12" fmla="*/ 61 w 123"/>
                  <a:gd name="T13" fmla="*/ 135 h 143"/>
                  <a:gd name="T14" fmla="*/ 76 w 123"/>
                  <a:gd name="T15" fmla="*/ 137 h 143"/>
                  <a:gd name="T16" fmla="*/ 81 w 123"/>
                  <a:gd name="T17" fmla="*/ 130 h 143"/>
                  <a:gd name="T18" fmla="*/ 83 w 123"/>
                  <a:gd name="T19" fmla="*/ 123 h 143"/>
                  <a:gd name="T20" fmla="*/ 94 w 123"/>
                  <a:gd name="T21" fmla="*/ 117 h 143"/>
                  <a:gd name="T22" fmla="*/ 98 w 123"/>
                  <a:gd name="T23" fmla="*/ 110 h 143"/>
                  <a:gd name="T24" fmla="*/ 105 w 123"/>
                  <a:gd name="T25" fmla="*/ 108 h 143"/>
                  <a:gd name="T26" fmla="*/ 105 w 123"/>
                  <a:gd name="T27" fmla="*/ 99 h 143"/>
                  <a:gd name="T28" fmla="*/ 114 w 123"/>
                  <a:gd name="T29" fmla="*/ 88 h 143"/>
                  <a:gd name="T30" fmla="*/ 107 w 123"/>
                  <a:gd name="T31" fmla="*/ 78 h 143"/>
                  <a:gd name="T32" fmla="*/ 114 w 123"/>
                  <a:gd name="T33" fmla="*/ 20 h 143"/>
                  <a:gd name="T34" fmla="*/ 116 w 123"/>
                  <a:gd name="T35" fmla="*/ 6 h 143"/>
                  <a:gd name="T36" fmla="*/ 103 w 123"/>
                  <a:gd name="T37" fmla="*/ 2 h 143"/>
                  <a:gd name="T38" fmla="*/ 101 w 123"/>
                  <a:gd name="T39" fmla="*/ 4 h 143"/>
                  <a:gd name="T40" fmla="*/ 94 w 123"/>
                  <a:gd name="T41" fmla="*/ 4 h 143"/>
                  <a:gd name="T42" fmla="*/ 90 w 123"/>
                  <a:gd name="T43" fmla="*/ 6 h 143"/>
                  <a:gd name="T44" fmla="*/ 81 w 123"/>
                  <a:gd name="T45" fmla="*/ 10 h 143"/>
                  <a:gd name="T46" fmla="*/ 72 w 123"/>
                  <a:gd name="T47" fmla="*/ 8 h 143"/>
                  <a:gd name="T48" fmla="*/ 61 w 123"/>
                  <a:gd name="T49" fmla="*/ 6 h 143"/>
                  <a:gd name="T50" fmla="*/ 54 w 123"/>
                  <a:gd name="T51" fmla="*/ 8 h 143"/>
                  <a:gd name="T52" fmla="*/ 49 w 123"/>
                  <a:gd name="T53" fmla="*/ 6 h 143"/>
                  <a:gd name="T54" fmla="*/ 43 w 123"/>
                  <a:gd name="T55" fmla="*/ 8 h 143"/>
                  <a:gd name="T56" fmla="*/ 23 w 123"/>
                  <a:gd name="T57" fmla="*/ 2 h 143"/>
                  <a:gd name="T58" fmla="*/ 12 w 123"/>
                  <a:gd name="T59" fmla="*/ 2 h 143"/>
                  <a:gd name="T60" fmla="*/ 0 w 123"/>
                  <a:gd name="T61" fmla="*/ 6 h 143"/>
                  <a:gd name="T62" fmla="*/ 5 w 123"/>
                  <a:gd name="T63" fmla="*/ 14 h 143"/>
                  <a:gd name="T64" fmla="*/ 9 w 123"/>
                  <a:gd name="T65" fmla="*/ 20 h 143"/>
                  <a:gd name="T66" fmla="*/ 7 w 123"/>
                  <a:gd name="T67" fmla="*/ 30 h 143"/>
                  <a:gd name="T68" fmla="*/ 12 w 123"/>
                  <a:gd name="T69" fmla="*/ 38 h 143"/>
                  <a:gd name="T70" fmla="*/ 12 w 123"/>
                  <a:gd name="T71" fmla="*/ 48 h 143"/>
                  <a:gd name="T72" fmla="*/ 5 w 123"/>
                  <a:gd name="T73" fmla="*/ 54 h 143"/>
                  <a:gd name="T74" fmla="*/ 3 w 123"/>
                  <a:gd name="T75" fmla="*/ 64 h 143"/>
                  <a:gd name="T76" fmla="*/ 3 w 123"/>
                  <a:gd name="T77" fmla="*/ 70 h 143"/>
                  <a:gd name="T78" fmla="*/ 5 w 123"/>
                  <a:gd name="T79" fmla="*/ 76 h 143"/>
                  <a:gd name="T80" fmla="*/ 5 w 123"/>
                  <a:gd name="T81" fmla="*/ 80 h 143"/>
                  <a:gd name="T82" fmla="*/ 32 w 123"/>
                  <a:gd name="T83" fmla="*/ 10 h 143"/>
                  <a:gd name="T84" fmla="*/ 32 w 123"/>
                  <a:gd name="T85" fmla="*/ 18 h 143"/>
                  <a:gd name="T86" fmla="*/ 41 w 123"/>
                  <a:gd name="T87" fmla="*/ 32 h 143"/>
                  <a:gd name="T88" fmla="*/ 41 w 123"/>
                  <a:gd name="T89" fmla="*/ 38 h 143"/>
                  <a:gd name="T90" fmla="*/ 27 w 123"/>
                  <a:gd name="T91" fmla="*/ 24 h 143"/>
                  <a:gd name="T92" fmla="*/ 29 w 123"/>
                  <a:gd name="T93" fmla="*/ 1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43">
                    <a:moveTo>
                      <a:pt x="3" y="86"/>
                    </a:moveTo>
                    <a:lnTo>
                      <a:pt x="3" y="86"/>
                    </a:lnTo>
                    <a:lnTo>
                      <a:pt x="7" y="86"/>
                    </a:lnTo>
                    <a:lnTo>
                      <a:pt x="9" y="83"/>
                    </a:lnTo>
                    <a:lnTo>
                      <a:pt x="12" y="83"/>
                    </a:lnTo>
                    <a:lnTo>
                      <a:pt x="9" y="92"/>
                    </a:lnTo>
                    <a:lnTo>
                      <a:pt x="7" y="101"/>
                    </a:lnTo>
                    <a:lnTo>
                      <a:pt x="52" y="119"/>
                    </a:lnTo>
                    <a:lnTo>
                      <a:pt x="54" y="121"/>
                    </a:lnTo>
                    <a:lnTo>
                      <a:pt x="54" y="125"/>
                    </a:lnTo>
                    <a:lnTo>
                      <a:pt x="54" y="132"/>
                    </a:lnTo>
                    <a:lnTo>
                      <a:pt x="58" y="133"/>
                    </a:lnTo>
                    <a:lnTo>
                      <a:pt x="61" y="133"/>
                    </a:lnTo>
                    <a:lnTo>
                      <a:pt x="61" y="135"/>
                    </a:lnTo>
                    <a:lnTo>
                      <a:pt x="76" y="143"/>
                    </a:lnTo>
                    <a:lnTo>
                      <a:pt x="76" y="137"/>
                    </a:lnTo>
                    <a:lnTo>
                      <a:pt x="76" y="130"/>
                    </a:lnTo>
                    <a:lnTo>
                      <a:pt x="81" y="130"/>
                    </a:lnTo>
                    <a:lnTo>
                      <a:pt x="81" y="127"/>
                    </a:lnTo>
                    <a:lnTo>
                      <a:pt x="83" y="123"/>
                    </a:lnTo>
                    <a:lnTo>
                      <a:pt x="87" y="117"/>
                    </a:lnTo>
                    <a:lnTo>
                      <a:pt x="94" y="117"/>
                    </a:lnTo>
                    <a:lnTo>
                      <a:pt x="96" y="114"/>
                    </a:lnTo>
                    <a:lnTo>
                      <a:pt x="98" y="110"/>
                    </a:lnTo>
                    <a:lnTo>
                      <a:pt x="103" y="108"/>
                    </a:lnTo>
                    <a:lnTo>
                      <a:pt x="105" y="108"/>
                    </a:lnTo>
                    <a:lnTo>
                      <a:pt x="107" y="103"/>
                    </a:lnTo>
                    <a:lnTo>
                      <a:pt x="105" y="99"/>
                    </a:lnTo>
                    <a:lnTo>
                      <a:pt x="112" y="94"/>
                    </a:lnTo>
                    <a:lnTo>
                      <a:pt x="114" y="88"/>
                    </a:lnTo>
                    <a:lnTo>
                      <a:pt x="114" y="83"/>
                    </a:lnTo>
                    <a:lnTo>
                      <a:pt x="107" y="78"/>
                    </a:lnTo>
                    <a:lnTo>
                      <a:pt x="107" y="26"/>
                    </a:lnTo>
                    <a:lnTo>
                      <a:pt x="114" y="20"/>
                    </a:lnTo>
                    <a:lnTo>
                      <a:pt x="123" y="4"/>
                    </a:lnTo>
                    <a:lnTo>
                      <a:pt x="116" y="6"/>
                    </a:lnTo>
                    <a:lnTo>
                      <a:pt x="107" y="6"/>
                    </a:lnTo>
                    <a:lnTo>
                      <a:pt x="103" y="2"/>
                    </a:lnTo>
                    <a:lnTo>
                      <a:pt x="103" y="0"/>
                    </a:lnTo>
                    <a:lnTo>
                      <a:pt x="101" y="4"/>
                    </a:lnTo>
                    <a:lnTo>
                      <a:pt x="96" y="4"/>
                    </a:lnTo>
                    <a:lnTo>
                      <a:pt x="94" y="4"/>
                    </a:lnTo>
                    <a:lnTo>
                      <a:pt x="92" y="4"/>
                    </a:lnTo>
                    <a:lnTo>
                      <a:pt x="90" y="6"/>
                    </a:lnTo>
                    <a:lnTo>
                      <a:pt x="87" y="8"/>
                    </a:lnTo>
                    <a:lnTo>
                      <a:pt x="81" y="10"/>
                    </a:lnTo>
                    <a:lnTo>
                      <a:pt x="76" y="10"/>
                    </a:lnTo>
                    <a:lnTo>
                      <a:pt x="72" y="8"/>
                    </a:lnTo>
                    <a:lnTo>
                      <a:pt x="65" y="6"/>
                    </a:lnTo>
                    <a:lnTo>
                      <a:pt x="61" y="6"/>
                    </a:lnTo>
                    <a:lnTo>
                      <a:pt x="58" y="8"/>
                    </a:lnTo>
                    <a:lnTo>
                      <a:pt x="54" y="8"/>
                    </a:lnTo>
                    <a:lnTo>
                      <a:pt x="52" y="6"/>
                    </a:lnTo>
                    <a:lnTo>
                      <a:pt x="49" y="6"/>
                    </a:lnTo>
                    <a:lnTo>
                      <a:pt x="47" y="6"/>
                    </a:lnTo>
                    <a:lnTo>
                      <a:pt x="43" y="8"/>
                    </a:lnTo>
                    <a:lnTo>
                      <a:pt x="32" y="6"/>
                    </a:lnTo>
                    <a:lnTo>
                      <a:pt x="23" y="2"/>
                    </a:lnTo>
                    <a:lnTo>
                      <a:pt x="18" y="2"/>
                    </a:lnTo>
                    <a:lnTo>
                      <a:pt x="12" y="2"/>
                    </a:lnTo>
                    <a:lnTo>
                      <a:pt x="7" y="6"/>
                    </a:lnTo>
                    <a:lnTo>
                      <a:pt x="0" y="6"/>
                    </a:lnTo>
                    <a:lnTo>
                      <a:pt x="3" y="10"/>
                    </a:lnTo>
                    <a:lnTo>
                      <a:pt x="5" y="14"/>
                    </a:lnTo>
                    <a:lnTo>
                      <a:pt x="7" y="16"/>
                    </a:lnTo>
                    <a:lnTo>
                      <a:pt x="9" y="20"/>
                    </a:lnTo>
                    <a:lnTo>
                      <a:pt x="7" y="24"/>
                    </a:lnTo>
                    <a:lnTo>
                      <a:pt x="7" y="30"/>
                    </a:lnTo>
                    <a:lnTo>
                      <a:pt x="9" y="34"/>
                    </a:lnTo>
                    <a:lnTo>
                      <a:pt x="12" y="38"/>
                    </a:lnTo>
                    <a:lnTo>
                      <a:pt x="12" y="42"/>
                    </a:lnTo>
                    <a:lnTo>
                      <a:pt x="12" y="48"/>
                    </a:lnTo>
                    <a:lnTo>
                      <a:pt x="7" y="50"/>
                    </a:lnTo>
                    <a:lnTo>
                      <a:pt x="5" y="54"/>
                    </a:lnTo>
                    <a:lnTo>
                      <a:pt x="5" y="60"/>
                    </a:lnTo>
                    <a:lnTo>
                      <a:pt x="3" y="64"/>
                    </a:lnTo>
                    <a:lnTo>
                      <a:pt x="3" y="66"/>
                    </a:lnTo>
                    <a:lnTo>
                      <a:pt x="3" y="70"/>
                    </a:lnTo>
                    <a:lnTo>
                      <a:pt x="5" y="74"/>
                    </a:lnTo>
                    <a:lnTo>
                      <a:pt x="5" y="76"/>
                    </a:lnTo>
                    <a:lnTo>
                      <a:pt x="5" y="78"/>
                    </a:lnTo>
                    <a:lnTo>
                      <a:pt x="5" y="80"/>
                    </a:lnTo>
                    <a:lnTo>
                      <a:pt x="3" y="86"/>
                    </a:lnTo>
                    <a:close/>
                    <a:moveTo>
                      <a:pt x="32" y="10"/>
                    </a:moveTo>
                    <a:lnTo>
                      <a:pt x="32" y="10"/>
                    </a:lnTo>
                    <a:lnTo>
                      <a:pt x="32" y="18"/>
                    </a:lnTo>
                    <a:lnTo>
                      <a:pt x="34" y="26"/>
                    </a:lnTo>
                    <a:lnTo>
                      <a:pt x="41" y="32"/>
                    </a:lnTo>
                    <a:lnTo>
                      <a:pt x="41" y="36"/>
                    </a:lnTo>
                    <a:lnTo>
                      <a:pt x="41" y="38"/>
                    </a:lnTo>
                    <a:lnTo>
                      <a:pt x="36" y="36"/>
                    </a:lnTo>
                    <a:lnTo>
                      <a:pt x="27" y="24"/>
                    </a:lnTo>
                    <a:lnTo>
                      <a:pt x="27" y="20"/>
                    </a:lnTo>
                    <a:lnTo>
                      <a:pt x="29" y="14"/>
                    </a:lnTo>
                    <a:lnTo>
                      <a:pt x="32"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9" name="Freeform 1346"/>
              <p:cNvSpPr>
                <a:spLocks/>
              </p:cNvSpPr>
              <p:nvPr/>
            </p:nvSpPr>
            <p:spPr bwMode="auto">
              <a:xfrm>
                <a:off x="3178" y="2353"/>
                <a:ext cx="123" cy="143"/>
              </a:xfrm>
              <a:custGeom>
                <a:avLst/>
                <a:gdLst>
                  <a:gd name="T0" fmla="*/ 3 w 123"/>
                  <a:gd name="T1" fmla="*/ 86 h 143"/>
                  <a:gd name="T2" fmla="*/ 9 w 123"/>
                  <a:gd name="T3" fmla="*/ 83 h 143"/>
                  <a:gd name="T4" fmla="*/ 9 w 123"/>
                  <a:gd name="T5" fmla="*/ 92 h 143"/>
                  <a:gd name="T6" fmla="*/ 52 w 123"/>
                  <a:gd name="T7" fmla="*/ 119 h 143"/>
                  <a:gd name="T8" fmla="*/ 54 w 123"/>
                  <a:gd name="T9" fmla="*/ 125 h 143"/>
                  <a:gd name="T10" fmla="*/ 58 w 123"/>
                  <a:gd name="T11" fmla="*/ 133 h 143"/>
                  <a:gd name="T12" fmla="*/ 61 w 123"/>
                  <a:gd name="T13" fmla="*/ 135 h 143"/>
                  <a:gd name="T14" fmla="*/ 76 w 123"/>
                  <a:gd name="T15" fmla="*/ 137 h 143"/>
                  <a:gd name="T16" fmla="*/ 81 w 123"/>
                  <a:gd name="T17" fmla="*/ 130 h 143"/>
                  <a:gd name="T18" fmla="*/ 83 w 123"/>
                  <a:gd name="T19" fmla="*/ 123 h 143"/>
                  <a:gd name="T20" fmla="*/ 94 w 123"/>
                  <a:gd name="T21" fmla="*/ 117 h 143"/>
                  <a:gd name="T22" fmla="*/ 98 w 123"/>
                  <a:gd name="T23" fmla="*/ 110 h 143"/>
                  <a:gd name="T24" fmla="*/ 105 w 123"/>
                  <a:gd name="T25" fmla="*/ 108 h 143"/>
                  <a:gd name="T26" fmla="*/ 105 w 123"/>
                  <a:gd name="T27" fmla="*/ 99 h 143"/>
                  <a:gd name="T28" fmla="*/ 114 w 123"/>
                  <a:gd name="T29" fmla="*/ 88 h 143"/>
                  <a:gd name="T30" fmla="*/ 107 w 123"/>
                  <a:gd name="T31" fmla="*/ 78 h 143"/>
                  <a:gd name="T32" fmla="*/ 114 w 123"/>
                  <a:gd name="T33" fmla="*/ 20 h 143"/>
                  <a:gd name="T34" fmla="*/ 116 w 123"/>
                  <a:gd name="T35" fmla="*/ 6 h 143"/>
                  <a:gd name="T36" fmla="*/ 103 w 123"/>
                  <a:gd name="T37" fmla="*/ 2 h 143"/>
                  <a:gd name="T38" fmla="*/ 101 w 123"/>
                  <a:gd name="T39" fmla="*/ 4 h 143"/>
                  <a:gd name="T40" fmla="*/ 94 w 123"/>
                  <a:gd name="T41" fmla="*/ 4 h 143"/>
                  <a:gd name="T42" fmla="*/ 90 w 123"/>
                  <a:gd name="T43" fmla="*/ 6 h 143"/>
                  <a:gd name="T44" fmla="*/ 81 w 123"/>
                  <a:gd name="T45" fmla="*/ 10 h 143"/>
                  <a:gd name="T46" fmla="*/ 72 w 123"/>
                  <a:gd name="T47" fmla="*/ 8 h 143"/>
                  <a:gd name="T48" fmla="*/ 61 w 123"/>
                  <a:gd name="T49" fmla="*/ 6 h 143"/>
                  <a:gd name="T50" fmla="*/ 54 w 123"/>
                  <a:gd name="T51" fmla="*/ 8 h 143"/>
                  <a:gd name="T52" fmla="*/ 49 w 123"/>
                  <a:gd name="T53" fmla="*/ 6 h 143"/>
                  <a:gd name="T54" fmla="*/ 43 w 123"/>
                  <a:gd name="T55" fmla="*/ 8 h 143"/>
                  <a:gd name="T56" fmla="*/ 23 w 123"/>
                  <a:gd name="T57" fmla="*/ 2 h 143"/>
                  <a:gd name="T58" fmla="*/ 12 w 123"/>
                  <a:gd name="T59" fmla="*/ 2 h 143"/>
                  <a:gd name="T60" fmla="*/ 0 w 123"/>
                  <a:gd name="T61" fmla="*/ 6 h 143"/>
                  <a:gd name="T62" fmla="*/ 5 w 123"/>
                  <a:gd name="T63" fmla="*/ 14 h 143"/>
                  <a:gd name="T64" fmla="*/ 9 w 123"/>
                  <a:gd name="T65" fmla="*/ 20 h 143"/>
                  <a:gd name="T66" fmla="*/ 7 w 123"/>
                  <a:gd name="T67" fmla="*/ 30 h 143"/>
                  <a:gd name="T68" fmla="*/ 12 w 123"/>
                  <a:gd name="T69" fmla="*/ 38 h 143"/>
                  <a:gd name="T70" fmla="*/ 12 w 123"/>
                  <a:gd name="T71" fmla="*/ 48 h 143"/>
                  <a:gd name="T72" fmla="*/ 5 w 123"/>
                  <a:gd name="T73" fmla="*/ 54 h 143"/>
                  <a:gd name="T74" fmla="*/ 3 w 123"/>
                  <a:gd name="T75" fmla="*/ 64 h 143"/>
                  <a:gd name="T76" fmla="*/ 3 w 123"/>
                  <a:gd name="T77" fmla="*/ 70 h 143"/>
                  <a:gd name="T78" fmla="*/ 5 w 123"/>
                  <a:gd name="T79" fmla="*/ 76 h 143"/>
                  <a:gd name="T80" fmla="*/ 5 w 123"/>
                  <a:gd name="T81"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43">
                    <a:moveTo>
                      <a:pt x="3" y="86"/>
                    </a:moveTo>
                    <a:lnTo>
                      <a:pt x="3" y="86"/>
                    </a:lnTo>
                    <a:lnTo>
                      <a:pt x="7" y="86"/>
                    </a:lnTo>
                    <a:lnTo>
                      <a:pt x="9" y="83"/>
                    </a:lnTo>
                    <a:lnTo>
                      <a:pt x="12" y="83"/>
                    </a:lnTo>
                    <a:lnTo>
                      <a:pt x="9" y="92"/>
                    </a:lnTo>
                    <a:lnTo>
                      <a:pt x="7" y="101"/>
                    </a:lnTo>
                    <a:lnTo>
                      <a:pt x="52" y="119"/>
                    </a:lnTo>
                    <a:lnTo>
                      <a:pt x="54" y="121"/>
                    </a:lnTo>
                    <a:lnTo>
                      <a:pt x="54" y="125"/>
                    </a:lnTo>
                    <a:lnTo>
                      <a:pt x="54" y="132"/>
                    </a:lnTo>
                    <a:lnTo>
                      <a:pt x="58" y="133"/>
                    </a:lnTo>
                    <a:lnTo>
                      <a:pt x="61" y="133"/>
                    </a:lnTo>
                    <a:lnTo>
                      <a:pt x="61" y="135"/>
                    </a:lnTo>
                    <a:lnTo>
                      <a:pt x="76" y="143"/>
                    </a:lnTo>
                    <a:lnTo>
                      <a:pt x="76" y="137"/>
                    </a:lnTo>
                    <a:lnTo>
                      <a:pt x="76" y="130"/>
                    </a:lnTo>
                    <a:lnTo>
                      <a:pt x="81" y="130"/>
                    </a:lnTo>
                    <a:lnTo>
                      <a:pt x="81" y="127"/>
                    </a:lnTo>
                    <a:lnTo>
                      <a:pt x="83" y="123"/>
                    </a:lnTo>
                    <a:lnTo>
                      <a:pt x="87" y="117"/>
                    </a:lnTo>
                    <a:lnTo>
                      <a:pt x="94" y="117"/>
                    </a:lnTo>
                    <a:lnTo>
                      <a:pt x="96" y="114"/>
                    </a:lnTo>
                    <a:lnTo>
                      <a:pt x="98" y="110"/>
                    </a:lnTo>
                    <a:lnTo>
                      <a:pt x="103" y="108"/>
                    </a:lnTo>
                    <a:lnTo>
                      <a:pt x="105" y="108"/>
                    </a:lnTo>
                    <a:lnTo>
                      <a:pt x="107" y="103"/>
                    </a:lnTo>
                    <a:lnTo>
                      <a:pt x="105" y="99"/>
                    </a:lnTo>
                    <a:lnTo>
                      <a:pt x="112" y="94"/>
                    </a:lnTo>
                    <a:lnTo>
                      <a:pt x="114" y="88"/>
                    </a:lnTo>
                    <a:lnTo>
                      <a:pt x="114" y="83"/>
                    </a:lnTo>
                    <a:lnTo>
                      <a:pt x="107" y="78"/>
                    </a:lnTo>
                    <a:lnTo>
                      <a:pt x="107" y="26"/>
                    </a:lnTo>
                    <a:lnTo>
                      <a:pt x="114" y="20"/>
                    </a:lnTo>
                    <a:lnTo>
                      <a:pt x="123" y="4"/>
                    </a:lnTo>
                    <a:lnTo>
                      <a:pt x="116" y="6"/>
                    </a:lnTo>
                    <a:lnTo>
                      <a:pt x="107" y="6"/>
                    </a:lnTo>
                    <a:lnTo>
                      <a:pt x="103" y="2"/>
                    </a:lnTo>
                    <a:lnTo>
                      <a:pt x="103" y="0"/>
                    </a:lnTo>
                    <a:lnTo>
                      <a:pt x="101" y="4"/>
                    </a:lnTo>
                    <a:lnTo>
                      <a:pt x="96" y="4"/>
                    </a:lnTo>
                    <a:lnTo>
                      <a:pt x="94" y="4"/>
                    </a:lnTo>
                    <a:lnTo>
                      <a:pt x="92" y="4"/>
                    </a:lnTo>
                    <a:lnTo>
                      <a:pt x="90" y="6"/>
                    </a:lnTo>
                    <a:lnTo>
                      <a:pt x="87" y="8"/>
                    </a:lnTo>
                    <a:lnTo>
                      <a:pt x="81" y="10"/>
                    </a:lnTo>
                    <a:lnTo>
                      <a:pt x="76" y="10"/>
                    </a:lnTo>
                    <a:lnTo>
                      <a:pt x="72" y="8"/>
                    </a:lnTo>
                    <a:lnTo>
                      <a:pt x="65" y="6"/>
                    </a:lnTo>
                    <a:lnTo>
                      <a:pt x="61" y="6"/>
                    </a:lnTo>
                    <a:lnTo>
                      <a:pt x="58" y="8"/>
                    </a:lnTo>
                    <a:lnTo>
                      <a:pt x="54" y="8"/>
                    </a:lnTo>
                    <a:lnTo>
                      <a:pt x="52" y="6"/>
                    </a:lnTo>
                    <a:lnTo>
                      <a:pt x="49" y="6"/>
                    </a:lnTo>
                    <a:lnTo>
                      <a:pt x="47" y="6"/>
                    </a:lnTo>
                    <a:lnTo>
                      <a:pt x="43" y="8"/>
                    </a:lnTo>
                    <a:lnTo>
                      <a:pt x="32" y="6"/>
                    </a:lnTo>
                    <a:lnTo>
                      <a:pt x="23" y="2"/>
                    </a:lnTo>
                    <a:lnTo>
                      <a:pt x="18" y="2"/>
                    </a:lnTo>
                    <a:lnTo>
                      <a:pt x="12" y="2"/>
                    </a:lnTo>
                    <a:lnTo>
                      <a:pt x="7" y="6"/>
                    </a:lnTo>
                    <a:lnTo>
                      <a:pt x="0" y="6"/>
                    </a:lnTo>
                    <a:lnTo>
                      <a:pt x="3" y="10"/>
                    </a:lnTo>
                    <a:lnTo>
                      <a:pt x="5" y="14"/>
                    </a:lnTo>
                    <a:lnTo>
                      <a:pt x="7" y="16"/>
                    </a:lnTo>
                    <a:lnTo>
                      <a:pt x="9" y="20"/>
                    </a:lnTo>
                    <a:lnTo>
                      <a:pt x="7" y="24"/>
                    </a:lnTo>
                    <a:lnTo>
                      <a:pt x="7" y="30"/>
                    </a:lnTo>
                    <a:lnTo>
                      <a:pt x="9" y="34"/>
                    </a:lnTo>
                    <a:lnTo>
                      <a:pt x="12" y="38"/>
                    </a:lnTo>
                    <a:lnTo>
                      <a:pt x="12" y="42"/>
                    </a:lnTo>
                    <a:lnTo>
                      <a:pt x="12" y="48"/>
                    </a:lnTo>
                    <a:lnTo>
                      <a:pt x="7" y="50"/>
                    </a:lnTo>
                    <a:lnTo>
                      <a:pt x="5" y="54"/>
                    </a:lnTo>
                    <a:lnTo>
                      <a:pt x="5" y="60"/>
                    </a:lnTo>
                    <a:lnTo>
                      <a:pt x="3" y="64"/>
                    </a:lnTo>
                    <a:lnTo>
                      <a:pt x="3" y="66"/>
                    </a:lnTo>
                    <a:lnTo>
                      <a:pt x="3" y="70"/>
                    </a:lnTo>
                    <a:lnTo>
                      <a:pt x="5" y="74"/>
                    </a:lnTo>
                    <a:lnTo>
                      <a:pt x="5" y="76"/>
                    </a:lnTo>
                    <a:lnTo>
                      <a:pt x="5" y="78"/>
                    </a:lnTo>
                    <a:lnTo>
                      <a:pt x="5" y="80"/>
                    </a:lnTo>
                    <a:lnTo>
                      <a:pt x="3" y="8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90" name="Freeform 1347"/>
              <p:cNvSpPr>
                <a:spLocks/>
              </p:cNvSpPr>
              <p:nvPr/>
            </p:nvSpPr>
            <p:spPr bwMode="auto">
              <a:xfrm>
                <a:off x="3205" y="2363"/>
                <a:ext cx="14" cy="28"/>
              </a:xfrm>
              <a:custGeom>
                <a:avLst/>
                <a:gdLst>
                  <a:gd name="T0" fmla="*/ 5 w 14"/>
                  <a:gd name="T1" fmla="*/ 0 h 28"/>
                  <a:gd name="T2" fmla="*/ 5 w 14"/>
                  <a:gd name="T3" fmla="*/ 0 h 28"/>
                  <a:gd name="T4" fmla="*/ 5 w 14"/>
                  <a:gd name="T5" fmla="*/ 8 h 28"/>
                  <a:gd name="T6" fmla="*/ 7 w 14"/>
                  <a:gd name="T7" fmla="*/ 16 h 28"/>
                  <a:gd name="T8" fmla="*/ 14 w 14"/>
                  <a:gd name="T9" fmla="*/ 22 h 28"/>
                  <a:gd name="T10" fmla="*/ 14 w 14"/>
                  <a:gd name="T11" fmla="*/ 26 h 28"/>
                  <a:gd name="T12" fmla="*/ 14 w 14"/>
                  <a:gd name="T13" fmla="*/ 28 h 28"/>
                  <a:gd name="T14" fmla="*/ 9 w 14"/>
                  <a:gd name="T15" fmla="*/ 26 h 28"/>
                  <a:gd name="T16" fmla="*/ 0 w 14"/>
                  <a:gd name="T17" fmla="*/ 14 h 28"/>
                  <a:gd name="T18" fmla="*/ 0 w 14"/>
                  <a:gd name="T19" fmla="*/ 10 h 28"/>
                  <a:gd name="T20" fmla="*/ 2 w 14"/>
                  <a:gd name="T21" fmla="*/ 4 h 28"/>
                  <a:gd name="T22" fmla="*/ 5 w 1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8">
                    <a:moveTo>
                      <a:pt x="5" y="0"/>
                    </a:moveTo>
                    <a:lnTo>
                      <a:pt x="5" y="0"/>
                    </a:lnTo>
                    <a:lnTo>
                      <a:pt x="5" y="8"/>
                    </a:lnTo>
                    <a:lnTo>
                      <a:pt x="7" y="16"/>
                    </a:lnTo>
                    <a:lnTo>
                      <a:pt x="14" y="22"/>
                    </a:lnTo>
                    <a:lnTo>
                      <a:pt x="14" y="26"/>
                    </a:lnTo>
                    <a:lnTo>
                      <a:pt x="14" y="28"/>
                    </a:lnTo>
                    <a:lnTo>
                      <a:pt x="9" y="26"/>
                    </a:lnTo>
                    <a:lnTo>
                      <a:pt x="0" y="14"/>
                    </a:lnTo>
                    <a:lnTo>
                      <a:pt x="0" y="10"/>
                    </a:lnTo>
                    <a:lnTo>
                      <a:pt x="2" y="4"/>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5" name="Group 1351"/>
            <p:cNvGrpSpPr>
              <a:grpSpLocks/>
            </p:cNvGrpSpPr>
            <p:nvPr/>
          </p:nvGrpSpPr>
          <p:grpSpPr bwMode="auto">
            <a:xfrm>
              <a:off x="3202" y="1928"/>
              <a:ext cx="292" cy="251"/>
              <a:chOff x="3202" y="1928"/>
              <a:chExt cx="292" cy="251"/>
            </a:xfrm>
            <a:grpFill/>
          </p:grpSpPr>
          <p:sp>
            <p:nvSpPr>
              <p:cNvPr id="2586" name="Freeform 1349"/>
              <p:cNvSpPr>
                <a:spLocks/>
              </p:cNvSpPr>
              <p:nvPr/>
            </p:nvSpPr>
            <p:spPr bwMode="auto">
              <a:xfrm>
                <a:off x="3202" y="1928"/>
                <a:ext cx="292" cy="251"/>
              </a:xfrm>
              <a:custGeom>
                <a:avLst/>
                <a:gdLst>
                  <a:gd name="T0" fmla="*/ 112 w 292"/>
                  <a:gd name="T1" fmla="*/ 239 h 251"/>
                  <a:gd name="T2" fmla="*/ 114 w 292"/>
                  <a:gd name="T3" fmla="*/ 235 h 251"/>
                  <a:gd name="T4" fmla="*/ 118 w 292"/>
                  <a:gd name="T5" fmla="*/ 233 h 251"/>
                  <a:gd name="T6" fmla="*/ 118 w 292"/>
                  <a:gd name="T7" fmla="*/ 229 h 251"/>
                  <a:gd name="T8" fmla="*/ 120 w 292"/>
                  <a:gd name="T9" fmla="*/ 225 h 251"/>
                  <a:gd name="T10" fmla="*/ 125 w 292"/>
                  <a:gd name="T11" fmla="*/ 225 h 251"/>
                  <a:gd name="T12" fmla="*/ 127 w 292"/>
                  <a:gd name="T13" fmla="*/ 227 h 251"/>
                  <a:gd name="T14" fmla="*/ 132 w 292"/>
                  <a:gd name="T15" fmla="*/ 229 h 251"/>
                  <a:gd name="T16" fmla="*/ 149 w 292"/>
                  <a:gd name="T17" fmla="*/ 231 h 251"/>
                  <a:gd name="T18" fmla="*/ 163 w 292"/>
                  <a:gd name="T19" fmla="*/ 251 h 251"/>
                  <a:gd name="T20" fmla="*/ 190 w 292"/>
                  <a:gd name="T21" fmla="*/ 221 h 251"/>
                  <a:gd name="T22" fmla="*/ 283 w 292"/>
                  <a:gd name="T23" fmla="*/ 190 h 251"/>
                  <a:gd name="T24" fmla="*/ 290 w 292"/>
                  <a:gd name="T25" fmla="*/ 170 h 251"/>
                  <a:gd name="T26" fmla="*/ 283 w 292"/>
                  <a:gd name="T27" fmla="*/ 142 h 251"/>
                  <a:gd name="T28" fmla="*/ 234 w 292"/>
                  <a:gd name="T29" fmla="*/ 134 h 251"/>
                  <a:gd name="T30" fmla="*/ 225 w 292"/>
                  <a:gd name="T31" fmla="*/ 114 h 251"/>
                  <a:gd name="T32" fmla="*/ 221 w 292"/>
                  <a:gd name="T33" fmla="*/ 107 h 251"/>
                  <a:gd name="T34" fmla="*/ 212 w 292"/>
                  <a:gd name="T35" fmla="*/ 95 h 251"/>
                  <a:gd name="T36" fmla="*/ 214 w 292"/>
                  <a:gd name="T37" fmla="*/ 89 h 251"/>
                  <a:gd name="T38" fmla="*/ 210 w 292"/>
                  <a:gd name="T39" fmla="*/ 81 h 251"/>
                  <a:gd name="T40" fmla="*/ 201 w 292"/>
                  <a:gd name="T41" fmla="*/ 71 h 251"/>
                  <a:gd name="T42" fmla="*/ 194 w 292"/>
                  <a:gd name="T43" fmla="*/ 63 h 251"/>
                  <a:gd name="T44" fmla="*/ 190 w 292"/>
                  <a:gd name="T45" fmla="*/ 53 h 251"/>
                  <a:gd name="T46" fmla="*/ 176 w 292"/>
                  <a:gd name="T47" fmla="*/ 49 h 251"/>
                  <a:gd name="T48" fmla="*/ 154 w 292"/>
                  <a:gd name="T49" fmla="*/ 39 h 251"/>
                  <a:gd name="T50" fmla="*/ 118 w 292"/>
                  <a:gd name="T51" fmla="*/ 31 h 251"/>
                  <a:gd name="T52" fmla="*/ 107 w 292"/>
                  <a:gd name="T53" fmla="*/ 23 h 251"/>
                  <a:gd name="T54" fmla="*/ 67 w 292"/>
                  <a:gd name="T55" fmla="*/ 0 h 251"/>
                  <a:gd name="T56" fmla="*/ 38 w 292"/>
                  <a:gd name="T57" fmla="*/ 10 h 251"/>
                  <a:gd name="T58" fmla="*/ 45 w 292"/>
                  <a:gd name="T59" fmla="*/ 23 h 251"/>
                  <a:gd name="T60" fmla="*/ 38 w 292"/>
                  <a:gd name="T61" fmla="*/ 29 h 251"/>
                  <a:gd name="T62" fmla="*/ 31 w 292"/>
                  <a:gd name="T63" fmla="*/ 37 h 251"/>
                  <a:gd name="T64" fmla="*/ 16 w 292"/>
                  <a:gd name="T65" fmla="*/ 43 h 251"/>
                  <a:gd name="T66" fmla="*/ 0 w 292"/>
                  <a:gd name="T67" fmla="*/ 49 h 251"/>
                  <a:gd name="T68" fmla="*/ 16 w 292"/>
                  <a:gd name="T69" fmla="*/ 63 h 251"/>
                  <a:gd name="T70" fmla="*/ 25 w 292"/>
                  <a:gd name="T71" fmla="*/ 79 h 251"/>
                  <a:gd name="T72" fmla="*/ 36 w 292"/>
                  <a:gd name="T73" fmla="*/ 87 h 251"/>
                  <a:gd name="T74" fmla="*/ 36 w 292"/>
                  <a:gd name="T75" fmla="*/ 97 h 251"/>
                  <a:gd name="T76" fmla="*/ 38 w 292"/>
                  <a:gd name="T77" fmla="*/ 109 h 251"/>
                  <a:gd name="T78" fmla="*/ 49 w 292"/>
                  <a:gd name="T79" fmla="*/ 116 h 251"/>
                  <a:gd name="T80" fmla="*/ 58 w 292"/>
                  <a:gd name="T81" fmla="*/ 126 h 251"/>
                  <a:gd name="T82" fmla="*/ 56 w 292"/>
                  <a:gd name="T83" fmla="*/ 136 h 251"/>
                  <a:gd name="T84" fmla="*/ 58 w 292"/>
                  <a:gd name="T85" fmla="*/ 152 h 251"/>
                  <a:gd name="T86" fmla="*/ 60 w 292"/>
                  <a:gd name="T87" fmla="*/ 154 h 251"/>
                  <a:gd name="T88" fmla="*/ 62 w 292"/>
                  <a:gd name="T89" fmla="*/ 174 h 251"/>
                  <a:gd name="T90" fmla="*/ 74 w 292"/>
                  <a:gd name="T91" fmla="*/ 184 h 251"/>
                  <a:gd name="T92" fmla="*/ 87 w 292"/>
                  <a:gd name="T93" fmla="*/ 192 h 251"/>
                  <a:gd name="T94" fmla="*/ 89 w 292"/>
                  <a:gd name="T95" fmla="*/ 203 h 251"/>
                  <a:gd name="T96" fmla="*/ 91 w 292"/>
                  <a:gd name="T97" fmla="*/ 213 h 251"/>
                  <a:gd name="T98" fmla="*/ 112 w 292"/>
                  <a:gd name="T99" fmla="*/ 23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251">
                    <a:moveTo>
                      <a:pt x="112" y="239"/>
                    </a:moveTo>
                    <a:lnTo>
                      <a:pt x="112" y="239"/>
                    </a:lnTo>
                    <a:lnTo>
                      <a:pt x="114" y="237"/>
                    </a:lnTo>
                    <a:lnTo>
                      <a:pt x="114" y="235"/>
                    </a:lnTo>
                    <a:lnTo>
                      <a:pt x="116" y="233"/>
                    </a:lnTo>
                    <a:lnTo>
                      <a:pt x="118" y="233"/>
                    </a:lnTo>
                    <a:lnTo>
                      <a:pt x="118" y="231"/>
                    </a:lnTo>
                    <a:lnTo>
                      <a:pt x="118" y="229"/>
                    </a:lnTo>
                    <a:lnTo>
                      <a:pt x="118" y="227"/>
                    </a:lnTo>
                    <a:lnTo>
                      <a:pt x="120" y="225"/>
                    </a:lnTo>
                    <a:lnTo>
                      <a:pt x="123" y="225"/>
                    </a:lnTo>
                    <a:lnTo>
                      <a:pt x="125" y="225"/>
                    </a:lnTo>
                    <a:lnTo>
                      <a:pt x="127" y="225"/>
                    </a:lnTo>
                    <a:lnTo>
                      <a:pt x="127" y="227"/>
                    </a:lnTo>
                    <a:lnTo>
                      <a:pt x="127" y="229"/>
                    </a:lnTo>
                    <a:lnTo>
                      <a:pt x="132" y="229"/>
                    </a:lnTo>
                    <a:lnTo>
                      <a:pt x="136" y="229"/>
                    </a:lnTo>
                    <a:lnTo>
                      <a:pt x="149" y="231"/>
                    </a:lnTo>
                    <a:lnTo>
                      <a:pt x="161" y="235"/>
                    </a:lnTo>
                    <a:lnTo>
                      <a:pt x="163" y="251"/>
                    </a:lnTo>
                    <a:lnTo>
                      <a:pt x="172" y="243"/>
                    </a:lnTo>
                    <a:lnTo>
                      <a:pt x="190" y="221"/>
                    </a:lnTo>
                    <a:lnTo>
                      <a:pt x="236" y="205"/>
                    </a:lnTo>
                    <a:lnTo>
                      <a:pt x="283" y="190"/>
                    </a:lnTo>
                    <a:lnTo>
                      <a:pt x="285" y="184"/>
                    </a:lnTo>
                    <a:lnTo>
                      <a:pt x="290" y="170"/>
                    </a:lnTo>
                    <a:lnTo>
                      <a:pt x="292" y="152"/>
                    </a:lnTo>
                    <a:lnTo>
                      <a:pt x="283" y="142"/>
                    </a:lnTo>
                    <a:lnTo>
                      <a:pt x="279" y="142"/>
                    </a:lnTo>
                    <a:lnTo>
                      <a:pt x="234" y="134"/>
                    </a:lnTo>
                    <a:lnTo>
                      <a:pt x="232" y="122"/>
                    </a:lnTo>
                    <a:lnTo>
                      <a:pt x="225" y="114"/>
                    </a:lnTo>
                    <a:lnTo>
                      <a:pt x="225" y="111"/>
                    </a:lnTo>
                    <a:lnTo>
                      <a:pt x="221" y="107"/>
                    </a:lnTo>
                    <a:lnTo>
                      <a:pt x="216" y="107"/>
                    </a:lnTo>
                    <a:lnTo>
                      <a:pt x="212" y="95"/>
                    </a:lnTo>
                    <a:lnTo>
                      <a:pt x="214" y="91"/>
                    </a:lnTo>
                    <a:lnTo>
                      <a:pt x="214" y="89"/>
                    </a:lnTo>
                    <a:lnTo>
                      <a:pt x="214" y="85"/>
                    </a:lnTo>
                    <a:lnTo>
                      <a:pt x="210" y="81"/>
                    </a:lnTo>
                    <a:lnTo>
                      <a:pt x="203" y="77"/>
                    </a:lnTo>
                    <a:lnTo>
                      <a:pt x="201" y="71"/>
                    </a:lnTo>
                    <a:lnTo>
                      <a:pt x="199" y="65"/>
                    </a:lnTo>
                    <a:lnTo>
                      <a:pt x="194" y="63"/>
                    </a:lnTo>
                    <a:lnTo>
                      <a:pt x="192" y="61"/>
                    </a:lnTo>
                    <a:lnTo>
                      <a:pt x="190" y="53"/>
                    </a:lnTo>
                    <a:lnTo>
                      <a:pt x="190" y="47"/>
                    </a:lnTo>
                    <a:lnTo>
                      <a:pt x="176" y="49"/>
                    </a:lnTo>
                    <a:lnTo>
                      <a:pt x="174" y="43"/>
                    </a:lnTo>
                    <a:lnTo>
                      <a:pt x="154" y="39"/>
                    </a:lnTo>
                    <a:lnTo>
                      <a:pt x="129" y="37"/>
                    </a:lnTo>
                    <a:lnTo>
                      <a:pt x="118" y="31"/>
                    </a:lnTo>
                    <a:lnTo>
                      <a:pt x="116" y="23"/>
                    </a:lnTo>
                    <a:lnTo>
                      <a:pt x="107" y="23"/>
                    </a:lnTo>
                    <a:lnTo>
                      <a:pt x="105" y="19"/>
                    </a:lnTo>
                    <a:lnTo>
                      <a:pt x="67" y="0"/>
                    </a:lnTo>
                    <a:lnTo>
                      <a:pt x="67" y="2"/>
                    </a:lnTo>
                    <a:lnTo>
                      <a:pt x="38" y="10"/>
                    </a:lnTo>
                    <a:lnTo>
                      <a:pt x="47" y="21"/>
                    </a:lnTo>
                    <a:lnTo>
                      <a:pt x="45" y="23"/>
                    </a:lnTo>
                    <a:lnTo>
                      <a:pt x="40" y="27"/>
                    </a:lnTo>
                    <a:lnTo>
                      <a:pt x="38" y="29"/>
                    </a:lnTo>
                    <a:lnTo>
                      <a:pt x="34" y="33"/>
                    </a:lnTo>
                    <a:lnTo>
                      <a:pt x="31" y="37"/>
                    </a:lnTo>
                    <a:lnTo>
                      <a:pt x="29" y="37"/>
                    </a:lnTo>
                    <a:lnTo>
                      <a:pt x="16" y="43"/>
                    </a:lnTo>
                    <a:lnTo>
                      <a:pt x="0" y="41"/>
                    </a:lnTo>
                    <a:lnTo>
                      <a:pt x="0" y="49"/>
                    </a:lnTo>
                    <a:lnTo>
                      <a:pt x="11" y="55"/>
                    </a:lnTo>
                    <a:lnTo>
                      <a:pt x="16" y="63"/>
                    </a:lnTo>
                    <a:lnTo>
                      <a:pt x="18" y="69"/>
                    </a:lnTo>
                    <a:lnTo>
                      <a:pt x="25" y="79"/>
                    </a:lnTo>
                    <a:lnTo>
                      <a:pt x="29" y="83"/>
                    </a:lnTo>
                    <a:lnTo>
                      <a:pt x="36" y="87"/>
                    </a:lnTo>
                    <a:lnTo>
                      <a:pt x="36" y="93"/>
                    </a:lnTo>
                    <a:lnTo>
                      <a:pt x="36" y="97"/>
                    </a:lnTo>
                    <a:lnTo>
                      <a:pt x="38" y="103"/>
                    </a:lnTo>
                    <a:lnTo>
                      <a:pt x="38" y="109"/>
                    </a:lnTo>
                    <a:lnTo>
                      <a:pt x="42" y="113"/>
                    </a:lnTo>
                    <a:lnTo>
                      <a:pt x="49" y="116"/>
                    </a:lnTo>
                    <a:lnTo>
                      <a:pt x="56" y="120"/>
                    </a:lnTo>
                    <a:lnTo>
                      <a:pt x="58" y="126"/>
                    </a:lnTo>
                    <a:lnTo>
                      <a:pt x="58" y="130"/>
                    </a:lnTo>
                    <a:lnTo>
                      <a:pt x="56" y="136"/>
                    </a:lnTo>
                    <a:lnTo>
                      <a:pt x="56" y="146"/>
                    </a:lnTo>
                    <a:lnTo>
                      <a:pt x="58" y="152"/>
                    </a:lnTo>
                    <a:lnTo>
                      <a:pt x="58" y="154"/>
                    </a:lnTo>
                    <a:lnTo>
                      <a:pt x="60" y="154"/>
                    </a:lnTo>
                    <a:lnTo>
                      <a:pt x="60" y="164"/>
                    </a:lnTo>
                    <a:lnTo>
                      <a:pt x="62" y="174"/>
                    </a:lnTo>
                    <a:lnTo>
                      <a:pt x="67" y="180"/>
                    </a:lnTo>
                    <a:lnTo>
                      <a:pt x="74" y="184"/>
                    </a:lnTo>
                    <a:lnTo>
                      <a:pt x="80" y="188"/>
                    </a:lnTo>
                    <a:lnTo>
                      <a:pt x="87" y="192"/>
                    </a:lnTo>
                    <a:lnTo>
                      <a:pt x="89" y="198"/>
                    </a:lnTo>
                    <a:lnTo>
                      <a:pt x="89" y="203"/>
                    </a:lnTo>
                    <a:lnTo>
                      <a:pt x="91" y="209"/>
                    </a:lnTo>
                    <a:lnTo>
                      <a:pt x="91" y="213"/>
                    </a:lnTo>
                    <a:lnTo>
                      <a:pt x="100" y="217"/>
                    </a:lnTo>
                    <a:lnTo>
                      <a:pt x="112" y="233"/>
                    </a:lnTo>
                    <a:lnTo>
                      <a:pt x="112" y="2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7" name="Freeform 1350"/>
              <p:cNvSpPr>
                <a:spLocks/>
              </p:cNvSpPr>
              <p:nvPr/>
            </p:nvSpPr>
            <p:spPr bwMode="auto">
              <a:xfrm>
                <a:off x="3202" y="1928"/>
                <a:ext cx="292" cy="251"/>
              </a:xfrm>
              <a:custGeom>
                <a:avLst/>
                <a:gdLst>
                  <a:gd name="T0" fmla="*/ 112 w 292"/>
                  <a:gd name="T1" fmla="*/ 239 h 251"/>
                  <a:gd name="T2" fmla="*/ 114 w 292"/>
                  <a:gd name="T3" fmla="*/ 235 h 251"/>
                  <a:gd name="T4" fmla="*/ 118 w 292"/>
                  <a:gd name="T5" fmla="*/ 233 h 251"/>
                  <a:gd name="T6" fmla="*/ 118 w 292"/>
                  <a:gd name="T7" fmla="*/ 229 h 251"/>
                  <a:gd name="T8" fmla="*/ 120 w 292"/>
                  <a:gd name="T9" fmla="*/ 225 h 251"/>
                  <a:gd name="T10" fmla="*/ 125 w 292"/>
                  <a:gd name="T11" fmla="*/ 225 h 251"/>
                  <a:gd name="T12" fmla="*/ 127 w 292"/>
                  <a:gd name="T13" fmla="*/ 227 h 251"/>
                  <a:gd name="T14" fmla="*/ 132 w 292"/>
                  <a:gd name="T15" fmla="*/ 229 h 251"/>
                  <a:gd name="T16" fmla="*/ 149 w 292"/>
                  <a:gd name="T17" fmla="*/ 231 h 251"/>
                  <a:gd name="T18" fmla="*/ 163 w 292"/>
                  <a:gd name="T19" fmla="*/ 251 h 251"/>
                  <a:gd name="T20" fmla="*/ 190 w 292"/>
                  <a:gd name="T21" fmla="*/ 221 h 251"/>
                  <a:gd name="T22" fmla="*/ 283 w 292"/>
                  <a:gd name="T23" fmla="*/ 190 h 251"/>
                  <a:gd name="T24" fmla="*/ 290 w 292"/>
                  <a:gd name="T25" fmla="*/ 170 h 251"/>
                  <a:gd name="T26" fmla="*/ 283 w 292"/>
                  <a:gd name="T27" fmla="*/ 142 h 251"/>
                  <a:gd name="T28" fmla="*/ 234 w 292"/>
                  <a:gd name="T29" fmla="*/ 134 h 251"/>
                  <a:gd name="T30" fmla="*/ 225 w 292"/>
                  <a:gd name="T31" fmla="*/ 114 h 251"/>
                  <a:gd name="T32" fmla="*/ 221 w 292"/>
                  <a:gd name="T33" fmla="*/ 107 h 251"/>
                  <a:gd name="T34" fmla="*/ 212 w 292"/>
                  <a:gd name="T35" fmla="*/ 95 h 251"/>
                  <a:gd name="T36" fmla="*/ 214 w 292"/>
                  <a:gd name="T37" fmla="*/ 89 h 251"/>
                  <a:gd name="T38" fmla="*/ 210 w 292"/>
                  <a:gd name="T39" fmla="*/ 81 h 251"/>
                  <a:gd name="T40" fmla="*/ 201 w 292"/>
                  <a:gd name="T41" fmla="*/ 71 h 251"/>
                  <a:gd name="T42" fmla="*/ 194 w 292"/>
                  <a:gd name="T43" fmla="*/ 63 h 251"/>
                  <a:gd name="T44" fmla="*/ 190 w 292"/>
                  <a:gd name="T45" fmla="*/ 53 h 251"/>
                  <a:gd name="T46" fmla="*/ 176 w 292"/>
                  <a:gd name="T47" fmla="*/ 49 h 251"/>
                  <a:gd name="T48" fmla="*/ 154 w 292"/>
                  <a:gd name="T49" fmla="*/ 39 h 251"/>
                  <a:gd name="T50" fmla="*/ 118 w 292"/>
                  <a:gd name="T51" fmla="*/ 31 h 251"/>
                  <a:gd name="T52" fmla="*/ 107 w 292"/>
                  <a:gd name="T53" fmla="*/ 23 h 251"/>
                  <a:gd name="T54" fmla="*/ 67 w 292"/>
                  <a:gd name="T55" fmla="*/ 0 h 251"/>
                  <a:gd name="T56" fmla="*/ 38 w 292"/>
                  <a:gd name="T57" fmla="*/ 10 h 251"/>
                  <a:gd name="T58" fmla="*/ 45 w 292"/>
                  <a:gd name="T59" fmla="*/ 23 h 251"/>
                  <a:gd name="T60" fmla="*/ 38 w 292"/>
                  <a:gd name="T61" fmla="*/ 29 h 251"/>
                  <a:gd name="T62" fmla="*/ 31 w 292"/>
                  <a:gd name="T63" fmla="*/ 37 h 251"/>
                  <a:gd name="T64" fmla="*/ 16 w 292"/>
                  <a:gd name="T65" fmla="*/ 43 h 251"/>
                  <a:gd name="T66" fmla="*/ 0 w 292"/>
                  <a:gd name="T67" fmla="*/ 49 h 251"/>
                  <a:gd name="T68" fmla="*/ 16 w 292"/>
                  <a:gd name="T69" fmla="*/ 63 h 251"/>
                  <a:gd name="T70" fmla="*/ 25 w 292"/>
                  <a:gd name="T71" fmla="*/ 79 h 251"/>
                  <a:gd name="T72" fmla="*/ 36 w 292"/>
                  <a:gd name="T73" fmla="*/ 87 h 251"/>
                  <a:gd name="T74" fmla="*/ 36 w 292"/>
                  <a:gd name="T75" fmla="*/ 97 h 251"/>
                  <a:gd name="T76" fmla="*/ 38 w 292"/>
                  <a:gd name="T77" fmla="*/ 109 h 251"/>
                  <a:gd name="T78" fmla="*/ 49 w 292"/>
                  <a:gd name="T79" fmla="*/ 116 h 251"/>
                  <a:gd name="T80" fmla="*/ 58 w 292"/>
                  <a:gd name="T81" fmla="*/ 126 h 251"/>
                  <a:gd name="T82" fmla="*/ 56 w 292"/>
                  <a:gd name="T83" fmla="*/ 136 h 251"/>
                  <a:gd name="T84" fmla="*/ 58 w 292"/>
                  <a:gd name="T85" fmla="*/ 152 h 251"/>
                  <a:gd name="T86" fmla="*/ 60 w 292"/>
                  <a:gd name="T87" fmla="*/ 154 h 251"/>
                  <a:gd name="T88" fmla="*/ 62 w 292"/>
                  <a:gd name="T89" fmla="*/ 174 h 251"/>
                  <a:gd name="T90" fmla="*/ 74 w 292"/>
                  <a:gd name="T91" fmla="*/ 184 h 251"/>
                  <a:gd name="T92" fmla="*/ 87 w 292"/>
                  <a:gd name="T93" fmla="*/ 192 h 251"/>
                  <a:gd name="T94" fmla="*/ 89 w 292"/>
                  <a:gd name="T95" fmla="*/ 203 h 251"/>
                  <a:gd name="T96" fmla="*/ 91 w 292"/>
                  <a:gd name="T97" fmla="*/ 213 h 251"/>
                  <a:gd name="T98" fmla="*/ 112 w 292"/>
                  <a:gd name="T99" fmla="*/ 23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251">
                    <a:moveTo>
                      <a:pt x="112" y="239"/>
                    </a:moveTo>
                    <a:lnTo>
                      <a:pt x="112" y="239"/>
                    </a:lnTo>
                    <a:lnTo>
                      <a:pt x="114" y="237"/>
                    </a:lnTo>
                    <a:lnTo>
                      <a:pt x="114" y="235"/>
                    </a:lnTo>
                    <a:lnTo>
                      <a:pt x="116" y="233"/>
                    </a:lnTo>
                    <a:lnTo>
                      <a:pt x="118" y="233"/>
                    </a:lnTo>
                    <a:lnTo>
                      <a:pt x="118" y="231"/>
                    </a:lnTo>
                    <a:lnTo>
                      <a:pt x="118" y="229"/>
                    </a:lnTo>
                    <a:lnTo>
                      <a:pt x="118" y="227"/>
                    </a:lnTo>
                    <a:lnTo>
                      <a:pt x="120" y="225"/>
                    </a:lnTo>
                    <a:lnTo>
                      <a:pt x="123" y="225"/>
                    </a:lnTo>
                    <a:lnTo>
                      <a:pt x="125" y="225"/>
                    </a:lnTo>
                    <a:lnTo>
                      <a:pt x="127" y="225"/>
                    </a:lnTo>
                    <a:lnTo>
                      <a:pt x="127" y="227"/>
                    </a:lnTo>
                    <a:lnTo>
                      <a:pt x="127" y="229"/>
                    </a:lnTo>
                    <a:lnTo>
                      <a:pt x="132" y="229"/>
                    </a:lnTo>
                    <a:lnTo>
                      <a:pt x="136" y="229"/>
                    </a:lnTo>
                    <a:lnTo>
                      <a:pt x="149" y="231"/>
                    </a:lnTo>
                    <a:lnTo>
                      <a:pt x="161" y="235"/>
                    </a:lnTo>
                    <a:lnTo>
                      <a:pt x="163" y="251"/>
                    </a:lnTo>
                    <a:lnTo>
                      <a:pt x="172" y="243"/>
                    </a:lnTo>
                    <a:lnTo>
                      <a:pt x="190" y="221"/>
                    </a:lnTo>
                    <a:lnTo>
                      <a:pt x="236" y="205"/>
                    </a:lnTo>
                    <a:lnTo>
                      <a:pt x="283" y="190"/>
                    </a:lnTo>
                    <a:lnTo>
                      <a:pt x="285" y="184"/>
                    </a:lnTo>
                    <a:lnTo>
                      <a:pt x="290" y="170"/>
                    </a:lnTo>
                    <a:lnTo>
                      <a:pt x="292" y="152"/>
                    </a:lnTo>
                    <a:lnTo>
                      <a:pt x="283" y="142"/>
                    </a:lnTo>
                    <a:lnTo>
                      <a:pt x="279" y="142"/>
                    </a:lnTo>
                    <a:lnTo>
                      <a:pt x="234" y="134"/>
                    </a:lnTo>
                    <a:lnTo>
                      <a:pt x="232" y="122"/>
                    </a:lnTo>
                    <a:lnTo>
                      <a:pt x="225" y="114"/>
                    </a:lnTo>
                    <a:lnTo>
                      <a:pt x="225" y="111"/>
                    </a:lnTo>
                    <a:lnTo>
                      <a:pt x="221" y="107"/>
                    </a:lnTo>
                    <a:lnTo>
                      <a:pt x="216" y="107"/>
                    </a:lnTo>
                    <a:lnTo>
                      <a:pt x="212" y="95"/>
                    </a:lnTo>
                    <a:lnTo>
                      <a:pt x="214" y="91"/>
                    </a:lnTo>
                    <a:lnTo>
                      <a:pt x="214" y="89"/>
                    </a:lnTo>
                    <a:lnTo>
                      <a:pt x="214" y="85"/>
                    </a:lnTo>
                    <a:lnTo>
                      <a:pt x="210" y="81"/>
                    </a:lnTo>
                    <a:lnTo>
                      <a:pt x="203" y="77"/>
                    </a:lnTo>
                    <a:lnTo>
                      <a:pt x="201" y="71"/>
                    </a:lnTo>
                    <a:lnTo>
                      <a:pt x="199" y="65"/>
                    </a:lnTo>
                    <a:lnTo>
                      <a:pt x="194" y="63"/>
                    </a:lnTo>
                    <a:lnTo>
                      <a:pt x="192" y="61"/>
                    </a:lnTo>
                    <a:lnTo>
                      <a:pt x="190" y="53"/>
                    </a:lnTo>
                    <a:lnTo>
                      <a:pt x="190" y="47"/>
                    </a:lnTo>
                    <a:lnTo>
                      <a:pt x="176" y="49"/>
                    </a:lnTo>
                    <a:lnTo>
                      <a:pt x="174" y="43"/>
                    </a:lnTo>
                    <a:lnTo>
                      <a:pt x="154" y="39"/>
                    </a:lnTo>
                    <a:lnTo>
                      <a:pt x="129" y="37"/>
                    </a:lnTo>
                    <a:lnTo>
                      <a:pt x="118" y="31"/>
                    </a:lnTo>
                    <a:lnTo>
                      <a:pt x="116" y="23"/>
                    </a:lnTo>
                    <a:lnTo>
                      <a:pt x="107" y="23"/>
                    </a:lnTo>
                    <a:lnTo>
                      <a:pt x="105" y="19"/>
                    </a:lnTo>
                    <a:lnTo>
                      <a:pt x="67" y="0"/>
                    </a:lnTo>
                    <a:lnTo>
                      <a:pt x="67" y="2"/>
                    </a:lnTo>
                    <a:lnTo>
                      <a:pt x="38" y="10"/>
                    </a:lnTo>
                    <a:lnTo>
                      <a:pt x="47" y="21"/>
                    </a:lnTo>
                    <a:lnTo>
                      <a:pt x="45" y="23"/>
                    </a:lnTo>
                    <a:lnTo>
                      <a:pt x="40" y="27"/>
                    </a:lnTo>
                    <a:lnTo>
                      <a:pt x="38" y="29"/>
                    </a:lnTo>
                    <a:lnTo>
                      <a:pt x="34" y="33"/>
                    </a:lnTo>
                    <a:lnTo>
                      <a:pt x="31" y="37"/>
                    </a:lnTo>
                    <a:lnTo>
                      <a:pt x="29" y="37"/>
                    </a:lnTo>
                    <a:lnTo>
                      <a:pt x="16" y="43"/>
                    </a:lnTo>
                    <a:lnTo>
                      <a:pt x="0" y="41"/>
                    </a:lnTo>
                    <a:lnTo>
                      <a:pt x="0" y="49"/>
                    </a:lnTo>
                    <a:lnTo>
                      <a:pt x="11" y="55"/>
                    </a:lnTo>
                    <a:lnTo>
                      <a:pt x="16" y="63"/>
                    </a:lnTo>
                    <a:lnTo>
                      <a:pt x="18" y="69"/>
                    </a:lnTo>
                    <a:lnTo>
                      <a:pt x="25" y="79"/>
                    </a:lnTo>
                    <a:lnTo>
                      <a:pt x="29" y="83"/>
                    </a:lnTo>
                    <a:lnTo>
                      <a:pt x="36" y="87"/>
                    </a:lnTo>
                    <a:lnTo>
                      <a:pt x="36" y="93"/>
                    </a:lnTo>
                    <a:lnTo>
                      <a:pt x="36" y="97"/>
                    </a:lnTo>
                    <a:lnTo>
                      <a:pt x="38" y="103"/>
                    </a:lnTo>
                    <a:lnTo>
                      <a:pt x="38" y="109"/>
                    </a:lnTo>
                    <a:lnTo>
                      <a:pt x="42" y="113"/>
                    </a:lnTo>
                    <a:lnTo>
                      <a:pt x="49" y="116"/>
                    </a:lnTo>
                    <a:lnTo>
                      <a:pt x="56" y="120"/>
                    </a:lnTo>
                    <a:lnTo>
                      <a:pt x="58" y="126"/>
                    </a:lnTo>
                    <a:lnTo>
                      <a:pt x="58" y="130"/>
                    </a:lnTo>
                    <a:lnTo>
                      <a:pt x="56" y="136"/>
                    </a:lnTo>
                    <a:lnTo>
                      <a:pt x="56" y="146"/>
                    </a:lnTo>
                    <a:lnTo>
                      <a:pt x="58" y="152"/>
                    </a:lnTo>
                    <a:lnTo>
                      <a:pt x="58" y="154"/>
                    </a:lnTo>
                    <a:lnTo>
                      <a:pt x="60" y="154"/>
                    </a:lnTo>
                    <a:lnTo>
                      <a:pt x="60" y="164"/>
                    </a:lnTo>
                    <a:lnTo>
                      <a:pt x="62" y="174"/>
                    </a:lnTo>
                    <a:lnTo>
                      <a:pt x="67" y="180"/>
                    </a:lnTo>
                    <a:lnTo>
                      <a:pt x="74" y="184"/>
                    </a:lnTo>
                    <a:lnTo>
                      <a:pt x="80" y="188"/>
                    </a:lnTo>
                    <a:lnTo>
                      <a:pt x="87" y="192"/>
                    </a:lnTo>
                    <a:lnTo>
                      <a:pt x="89" y="198"/>
                    </a:lnTo>
                    <a:lnTo>
                      <a:pt x="89" y="203"/>
                    </a:lnTo>
                    <a:lnTo>
                      <a:pt x="91" y="209"/>
                    </a:lnTo>
                    <a:lnTo>
                      <a:pt x="91" y="213"/>
                    </a:lnTo>
                    <a:lnTo>
                      <a:pt x="100" y="217"/>
                    </a:lnTo>
                    <a:lnTo>
                      <a:pt x="112" y="233"/>
                    </a:lnTo>
                    <a:lnTo>
                      <a:pt x="112" y="23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6" name="Group 1354"/>
            <p:cNvGrpSpPr>
              <a:grpSpLocks/>
            </p:cNvGrpSpPr>
            <p:nvPr/>
          </p:nvGrpSpPr>
          <p:grpSpPr bwMode="auto">
            <a:xfrm>
              <a:off x="3214" y="1835"/>
              <a:ext cx="91" cy="85"/>
              <a:chOff x="3214" y="1835"/>
              <a:chExt cx="91" cy="85"/>
            </a:xfrm>
            <a:grpFill/>
          </p:grpSpPr>
          <p:sp>
            <p:nvSpPr>
              <p:cNvPr id="2584" name="Freeform 1352"/>
              <p:cNvSpPr>
                <a:spLocks/>
              </p:cNvSpPr>
              <p:nvPr/>
            </p:nvSpPr>
            <p:spPr bwMode="auto">
              <a:xfrm>
                <a:off x="3214" y="1835"/>
                <a:ext cx="91" cy="85"/>
              </a:xfrm>
              <a:custGeom>
                <a:avLst/>
                <a:gdLst>
                  <a:gd name="T0" fmla="*/ 5 w 91"/>
                  <a:gd name="T1" fmla="*/ 52 h 85"/>
                  <a:gd name="T2" fmla="*/ 9 w 91"/>
                  <a:gd name="T3" fmla="*/ 46 h 85"/>
                  <a:gd name="T4" fmla="*/ 16 w 91"/>
                  <a:gd name="T5" fmla="*/ 46 h 85"/>
                  <a:gd name="T6" fmla="*/ 20 w 91"/>
                  <a:gd name="T7" fmla="*/ 48 h 85"/>
                  <a:gd name="T8" fmla="*/ 13 w 91"/>
                  <a:gd name="T9" fmla="*/ 59 h 85"/>
                  <a:gd name="T10" fmla="*/ 11 w 91"/>
                  <a:gd name="T11" fmla="*/ 68 h 85"/>
                  <a:gd name="T12" fmla="*/ 7 w 91"/>
                  <a:gd name="T13" fmla="*/ 70 h 85"/>
                  <a:gd name="T14" fmla="*/ 3 w 91"/>
                  <a:gd name="T15" fmla="*/ 75 h 85"/>
                  <a:gd name="T16" fmla="*/ 5 w 91"/>
                  <a:gd name="T17" fmla="*/ 85 h 85"/>
                  <a:gd name="T18" fmla="*/ 11 w 91"/>
                  <a:gd name="T19" fmla="*/ 83 h 85"/>
                  <a:gd name="T20" fmla="*/ 20 w 91"/>
                  <a:gd name="T21" fmla="*/ 85 h 85"/>
                  <a:gd name="T22" fmla="*/ 47 w 91"/>
                  <a:gd name="T23" fmla="*/ 71 h 85"/>
                  <a:gd name="T24" fmla="*/ 77 w 91"/>
                  <a:gd name="T25" fmla="*/ 48 h 85"/>
                  <a:gd name="T26" fmla="*/ 82 w 91"/>
                  <a:gd name="T27" fmla="*/ 37 h 85"/>
                  <a:gd name="T28" fmla="*/ 80 w 91"/>
                  <a:gd name="T29" fmla="*/ 32 h 85"/>
                  <a:gd name="T30" fmla="*/ 82 w 91"/>
                  <a:gd name="T31" fmla="*/ 26 h 85"/>
                  <a:gd name="T32" fmla="*/ 82 w 91"/>
                  <a:gd name="T33" fmla="*/ 20 h 85"/>
                  <a:gd name="T34" fmla="*/ 84 w 91"/>
                  <a:gd name="T35" fmla="*/ 16 h 85"/>
                  <a:gd name="T36" fmla="*/ 91 w 91"/>
                  <a:gd name="T37" fmla="*/ 8 h 85"/>
                  <a:gd name="T38" fmla="*/ 89 w 91"/>
                  <a:gd name="T39" fmla="*/ 4 h 85"/>
                  <a:gd name="T40" fmla="*/ 86 w 91"/>
                  <a:gd name="T41" fmla="*/ 0 h 85"/>
                  <a:gd name="T42" fmla="*/ 75 w 91"/>
                  <a:gd name="T43" fmla="*/ 4 h 85"/>
                  <a:gd name="T44" fmla="*/ 67 w 91"/>
                  <a:gd name="T45" fmla="*/ 6 h 85"/>
                  <a:gd name="T46" fmla="*/ 51 w 91"/>
                  <a:gd name="T47" fmla="*/ 10 h 85"/>
                  <a:gd name="T48" fmla="*/ 38 w 91"/>
                  <a:gd name="T49" fmla="*/ 12 h 85"/>
                  <a:gd name="T50" fmla="*/ 33 w 91"/>
                  <a:gd name="T51" fmla="*/ 14 h 85"/>
                  <a:gd name="T52" fmla="*/ 27 w 91"/>
                  <a:gd name="T53" fmla="*/ 14 h 85"/>
                  <a:gd name="T54" fmla="*/ 22 w 91"/>
                  <a:gd name="T55" fmla="*/ 16 h 85"/>
                  <a:gd name="T56" fmla="*/ 18 w 91"/>
                  <a:gd name="T57" fmla="*/ 14 h 85"/>
                  <a:gd name="T58" fmla="*/ 18 w 91"/>
                  <a:gd name="T59" fmla="*/ 20 h 85"/>
                  <a:gd name="T60" fmla="*/ 13 w 91"/>
                  <a:gd name="T61" fmla="*/ 24 h 85"/>
                  <a:gd name="T62" fmla="*/ 11 w 91"/>
                  <a:gd name="T63" fmla="*/ 26 h 85"/>
                  <a:gd name="T64" fmla="*/ 7 w 91"/>
                  <a:gd name="T65" fmla="*/ 30 h 85"/>
                  <a:gd name="T66" fmla="*/ 0 w 91"/>
                  <a:gd name="T67" fmla="*/ 30 h 85"/>
                  <a:gd name="T68" fmla="*/ 0 w 91"/>
                  <a:gd name="T69" fmla="*/ 44 h 85"/>
                  <a:gd name="T70" fmla="*/ 3 w 91"/>
                  <a:gd name="T71" fmla="*/ 48 h 85"/>
                  <a:gd name="T72" fmla="*/ 5 w 91"/>
                  <a:gd name="T73"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85">
                    <a:moveTo>
                      <a:pt x="5" y="52"/>
                    </a:moveTo>
                    <a:lnTo>
                      <a:pt x="5" y="52"/>
                    </a:lnTo>
                    <a:lnTo>
                      <a:pt x="7" y="48"/>
                    </a:lnTo>
                    <a:lnTo>
                      <a:pt x="9" y="46"/>
                    </a:lnTo>
                    <a:lnTo>
                      <a:pt x="11" y="46"/>
                    </a:lnTo>
                    <a:lnTo>
                      <a:pt x="16" y="46"/>
                    </a:lnTo>
                    <a:lnTo>
                      <a:pt x="20" y="46"/>
                    </a:lnTo>
                    <a:lnTo>
                      <a:pt x="20" y="48"/>
                    </a:lnTo>
                    <a:lnTo>
                      <a:pt x="18" y="53"/>
                    </a:lnTo>
                    <a:lnTo>
                      <a:pt x="13" y="59"/>
                    </a:lnTo>
                    <a:lnTo>
                      <a:pt x="13" y="64"/>
                    </a:lnTo>
                    <a:lnTo>
                      <a:pt x="11" y="68"/>
                    </a:lnTo>
                    <a:lnTo>
                      <a:pt x="9" y="70"/>
                    </a:lnTo>
                    <a:lnTo>
                      <a:pt x="7" y="70"/>
                    </a:lnTo>
                    <a:lnTo>
                      <a:pt x="5" y="73"/>
                    </a:lnTo>
                    <a:lnTo>
                      <a:pt x="3" y="75"/>
                    </a:lnTo>
                    <a:lnTo>
                      <a:pt x="3" y="85"/>
                    </a:lnTo>
                    <a:lnTo>
                      <a:pt x="5" y="85"/>
                    </a:lnTo>
                    <a:lnTo>
                      <a:pt x="9" y="83"/>
                    </a:lnTo>
                    <a:lnTo>
                      <a:pt x="11" y="83"/>
                    </a:lnTo>
                    <a:lnTo>
                      <a:pt x="13" y="83"/>
                    </a:lnTo>
                    <a:lnTo>
                      <a:pt x="20" y="85"/>
                    </a:lnTo>
                    <a:lnTo>
                      <a:pt x="25" y="85"/>
                    </a:lnTo>
                    <a:lnTo>
                      <a:pt x="47" y="71"/>
                    </a:lnTo>
                    <a:lnTo>
                      <a:pt x="75" y="52"/>
                    </a:lnTo>
                    <a:lnTo>
                      <a:pt x="77" y="48"/>
                    </a:lnTo>
                    <a:lnTo>
                      <a:pt x="80" y="40"/>
                    </a:lnTo>
                    <a:lnTo>
                      <a:pt x="82" y="37"/>
                    </a:lnTo>
                    <a:lnTo>
                      <a:pt x="80" y="34"/>
                    </a:lnTo>
                    <a:lnTo>
                      <a:pt x="80" y="32"/>
                    </a:lnTo>
                    <a:lnTo>
                      <a:pt x="82" y="30"/>
                    </a:lnTo>
                    <a:lnTo>
                      <a:pt x="82" y="26"/>
                    </a:lnTo>
                    <a:lnTo>
                      <a:pt x="82" y="24"/>
                    </a:lnTo>
                    <a:lnTo>
                      <a:pt x="82" y="20"/>
                    </a:lnTo>
                    <a:lnTo>
                      <a:pt x="82" y="18"/>
                    </a:lnTo>
                    <a:lnTo>
                      <a:pt x="84" y="16"/>
                    </a:lnTo>
                    <a:lnTo>
                      <a:pt x="89" y="12"/>
                    </a:lnTo>
                    <a:lnTo>
                      <a:pt x="91" y="8"/>
                    </a:lnTo>
                    <a:lnTo>
                      <a:pt x="91" y="4"/>
                    </a:lnTo>
                    <a:lnTo>
                      <a:pt x="89" y="4"/>
                    </a:lnTo>
                    <a:lnTo>
                      <a:pt x="89" y="2"/>
                    </a:lnTo>
                    <a:lnTo>
                      <a:pt x="86" y="0"/>
                    </a:lnTo>
                    <a:lnTo>
                      <a:pt x="82" y="2"/>
                    </a:lnTo>
                    <a:lnTo>
                      <a:pt x="75" y="4"/>
                    </a:lnTo>
                    <a:lnTo>
                      <a:pt x="71" y="6"/>
                    </a:lnTo>
                    <a:lnTo>
                      <a:pt x="67" y="6"/>
                    </a:lnTo>
                    <a:lnTo>
                      <a:pt x="58" y="6"/>
                    </a:lnTo>
                    <a:lnTo>
                      <a:pt x="51" y="10"/>
                    </a:lnTo>
                    <a:lnTo>
                      <a:pt x="47" y="12"/>
                    </a:lnTo>
                    <a:lnTo>
                      <a:pt x="38" y="12"/>
                    </a:lnTo>
                    <a:lnTo>
                      <a:pt x="36" y="14"/>
                    </a:lnTo>
                    <a:lnTo>
                      <a:pt x="33" y="14"/>
                    </a:lnTo>
                    <a:lnTo>
                      <a:pt x="29" y="12"/>
                    </a:lnTo>
                    <a:lnTo>
                      <a:pt x="27" y="14"/>
                    </a:lnTo>
                    <a:lnTo>
                      <a:pt x="25" y="16"/>
                    </a:lnTo>
                    <a:lnTo>
                      <a:pt x="22" y="16"/>
                    </a:lnTo>
                    <a:lnTo>
                      <a:pt x="20" y="14"/>
                    </a:lnTo>
                    <a:lnTo>
                      <a:pt x="18" y="14"/>
                    </a:lnTo>
                    <a:lnTo>
                      <a:pt x="16" y="18"/>
                    </a:lnTo>
                    <a:lnTo>
                      <a:pt x="18" y="20"/>
                    </a:lnTo>
                    <a:lnTo>
                      <a:pt x="18" y="24"/>
                    </a:lnTo>
                    <a:lnTo>
                      <a:pt x="13" y="24"/>
                    </a:lnTo>
                    <a:lnTo>
                      <a:pt x="11" y="24"/>
                    </a:lnTo>
                    <a:lnTo>
                      <a:pt x="11" y="26"/>
                    </a:lnTo>
                    <a:lnTo>
                      <a:pt x="9" y="28"/>
                    </a:lnTo>
                    <a:lnTo>
                      <a:pt x="7" y="30"/>
                    </a:lnTo>
                    <a:lnTo>
                      <a:pt x="3" y="30"/>
                    </a:lnTo>
                    <a:lnTo>
                      <a:pt x="0" y="30"/>
                    </a:lnTo>
                    <a:lnTo>
                      <a:pt x="3" y="37"/>
                    </a:lnTo>
                    <a:lnTo>
                      <a:pt x="0" y="44"/>
                    </a:lnTo>
                    <a:lnTo>
                      <a:pt x="0" y="48"/>
                    </a:lnTo>
                    <a:lnTo>
                      <a:pt x="3" y="48"/>
                    </a:lnTo>
                    <a:lnTo>
                      <a:pt x="5" y="50"/>
                    </a:lnTo>
                    <a:lnTo>
                      <a:pt x="5" y="5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5" name="Freeform 1353"/>
              <p:cNvSpPr>
                <a:spLocks/>
              </p:cNvSpPr>
              <p:nvPr/>
            </p:nvSpPr>
            <p:spPr bwMode="auto">
              <a:xfrm>
                <a:off x="3214" y="1835"/>
                <a:ext cx="91" cy="85"/>
              </a:xfrm>
              <a:custGeom>
                <a:avLst/>
                <a:gdLst>
                  <a:gd name="T0" fmla="*/ 5 w 91"/>
                  <a:gd name="T1" fmla="*/ 52 h 85"/>
                  <a:gd name="T2" fmla="*/ 9 w 91"/>
                  <a:gd name="T3" fmla="*/ 46 h 85"/>
                  <a:gd name="T4" fmla="*/ 16 w 91"/>
                  <a:gd name="T5" fmla="*/ 46 h 85"/>
                  <a:gd name="T6" fmla="*/ 20 w 91"/>
                  <a:gd name="T7" fmla="*/ 48 h 85"/>
                  <a:gd name="T8" fmla="*/ 13 w 91"/>
                  <a:gd name="T9" fmla="*/ 59 h 85"/>
                  <a:gd name="T10" fmla="*/ 11 w 91"/>
                  <a:gd name="T11" fmla="*/ 68 h 85"/>
                  <a:gd name="T12" fmla="*/ 7 w 91"/>
                  <a:gd name="T13" fmla="*/ 70 h 85"/>
                  <a:gd name="T14" fmla="*/ 3 w 91"/>
                  <a:gd name="T15" fmla="*/ 75 h 85"/>
                  <a:gd name="T16" fmla="*/ 5 w 91"/>
                  <a:gd name="T17" fmla="*/ 85 h 85"/>
                  <a:gd name="T18" fmla="*/ 11 w 91"/>
                  <a:gd name="T19" fmla="*/ 83 h 85"/>
                  <a:gd name="T20" fmla="*/ 20 w 91"/>
                  <a:gd name="T21" fmla="*/ 85 h 85"/>
                  <a:gd name="T22" fmla="*/ 47 w 91"/>
                  <a:gd name="T23" fmla="*/ 71 h 85"/>
                  <a:gd name="T24" fmla="*/ 77 w 91"/>
                  <a:gd name="T25" fmla="*/ 48 h 85"/>
                  <a:gd name="T26" fmla="*/ 82 w 91"/>
                  <a:gd name="T27" fmla="*/ 37 h 85"/>
                  <a:gd name="T28" fmla="*/ 80 w 91"/>
                  <a:gd name="T29" fmla="*/ 32 h 85"/>
                  <a:gd name="T30" fmla="*/ 82 w 91"/>
                  <a:gd name="T31" fmla="*/ 26 h 85"/>
                  <a:gd name="T32" fmla="*/ 82 w 91"/>
                  <a:gd name="T33" fmla="*/ 20 h 85"/>
                  <a:gd name="T34" fmla="*/ 84 w 91"/>
                  <a:gd name="T35" fmla="*/ 16 h 85"/>
                  <a:gd name="T36" fmla="*/ 91 w 91"/>
                  <a:gd name="T37" fmla="*/ 8 h 85"/>
                  <a:gd name="T38" fmla="*/ 89 w 91"/>
                  <a:gd name="T39" fmla="*/ 4 h 85"/>
                  <a:gd name="T40" fmla="*/ 86 w 91"/>
                  <a:gd name="T41" fmla="*/ 0 h 85"/>
                  <a:gd name="T42" fmla="*/ 75 w 91"/>
                  <a:gd name="T43" fmla="*/ 4 h 85"/>
                  <a:gd name="T44" fmla="*/ 67 w 91"/>
                  <a:gd name="T45" fmla="*/ 6 h 85"/>
                  <a:gd name="T46" fmla="*/ 51 w 91"/>
                  <a:gd name="T47" fmla="*/ 10 h 85"/>
                  <a:gd name="T48" fmla="*/ 38 w 91"/>
                  <a:gd name="T49" fmla="*/ 12 h 85"/>
                  <a:gd name="T50" fmla="*/ 33 w 91"/>
                  <a:gd name="T51" fmla="*/ 14 h 85"/>
                  <a:gd name="T52" fmla="*/ 27 w 91"/>
                  <a:gd name="T53" fmla="*/ 14 h 85"/>
                  <a:gd name="T54" fmla="*/ 22 w 91"/>
                  <a:gd name="T55" fmla="*/ 16 h 85"/>
                  <a:gd name="T56" fmla="*/ 18 w 91"/>
                  <a:gd name="T57" fmla="*/ 14 h 85"/>
                  <a:gd name="T58" fmla="*/ 18 w 91"/>
                  <a:gd name="T59" fmla="*/ 20 h 85"/>
                  <a:gd name="T60" fmla="*/ 13 w 91"/>
                  <a:gd name="T61" fmla="*/ 24 h 85"/>
                  <a:gd name="T62" fmla="*/ 11 w 91"/>
                  <a:gd name="T63" fmla="*/ 26 h 85"/>
                  <a:gd name="T64" fmla="*/ 7 w 91"/>
                  <a:gd name="T65" fmla="*/ 30 h 85"/>
                  <a:gd name="T66" fmla="*/ 0 w 91"/>
                  <a:gd name="T67" fmla="*/ 30 h 85"/>
                  <a:gd name="T68" fmla="*/ 0 w 91"/>
                  <a:gd name="T69" fmla="*/ 44 h 85"/>
                  <a:gd name="T70" fmla="*/ 3 w 91"/>
                  <a:gd name="T71" fmla="*/ 48 h 85"/>
                  <a:gd name="T72" fmla="*/ 5 w 91"/>
                  <a:gd name="T73"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85">
                    <a:moveTo>
                      <a:pt x="5" y="52"/>
                    </a:moveTo>
                    <a:lnTo>
                      <a:pt x="5" y="52"/>
                    </a:lnTo>
                    <a:lnTo>
                      <a:pt x="7" y="48"/>
                    </a:lnTo>
                    <a:lnTo>
                      <a:pt x="9" y="46"/>
                    </a:lnTo>
                    <a:lnTo>
                      <a:pt x="11" y="46"/>
                    </a:lnTo>
                    <a:lnTo>
                      <a:pt x="16" y="46"/>
                    </a:lnTo>
                    <a:lnTo>
                      <a:pt x="20" y="46"/>
                    </a:lnTo>
                    <a:lnTo>
                      <a:pt x="20" y="48"/>
                    </a:lnTo>
                    <a:lnTo>
                      <a:pt x="18" y="53"/>
                    </a:lnTo>
                    <a:lnTo>
                      <a:pt x="13" y="59"/>
                    </a:lnTo>
                    <a:lnTo>
                      <a:pt x="13" y="64"/>
                    </a:lnTo>
                    <a:lnTo>
                      <a:pt x="11" y="68"/>
                    </a:lnTo>
                    <a:lnTo>
                      <a:pt x="9" y="70"/>
                    </a:lnTo>
                    <a:lnTo>
                      <a:pt x="7" y="70"/>
                    </a:lnTo>
                    <a:lnTo>
                      <a:pt x="5" y="73"/>
                    </a:lnTo>
                    <a:lnTo>
                      <a:pt x="3" y="75"/>
                    </a:lnTo>
                    <a:lnTo>
                      <a:pt x="3" y="85"/>
                    </a:lnTo>
                    <a:lnTo>
                      <a:pt x="5" y="85"/>
                    </a:lnTo>
                    <a:lnTo>
                      <a:pt x="9" y="83"/>
                    </a:lnTo>
                    <a:lnTo>
                      <a:pt x="11" y="83"/>
                    </a:lnTo>
                    <a:lnTo>
                      <a:pt x="13" y="83"/>
                    </a:lnTo>
                    <a:lnTo>
                      <a:pt x="20" y="85"/>
                    </a:lnTo>
                    <a:lnTo>
                      <a:pt x="25" y="85"/>
                    </a:lnTo>
                    <a:lnTo>
                      <a:pt x="47" y="71"/>
                    </a:lnTo>
                    <a:lnTo>
                      <a:pt x="75" y="52"/>
                    </a:lnTo>
                    <a:lnTo>
                      <a:pt x="77" y="48"/>
                    </a:lnTo>
                    <a:lnTo>
                      <a:pt x="80" y="40"/>
                    </a:lnTo>
                    <a:lnTo>
                      <a:pt x="82" y="37"/>
                    </a:lnTo>
                    <a:lnTo>
                      <a:pt x="80" y="34"/>
                    </a:lnTo>
                    <a:lnTo>
                      <a:pt x="80" y="32"/>
                    </a:lnTo>
                    <a:lnTo>
                      <a:pt x="82" y="30"/>
                    </a:lnTo>
                    <a:lnTo>
                      <a:pt x="82" y="26"/>
                    </a:lnTo>
                    <a:lnTo>
                      <a:pt x="82" y="24"/>
                    </a:lnTo>
                    <a:lnTo>
                      <a:pt x="82" y="20"/>
                    </a:lnTo>
                    <a:lnTo>
                      <a:pt x="82" y="18"/>
                    </a:lnTo>
                    <a:lnTo>
                      <a:pt x="84" y="16"/>
                    </a:lnTo>
                    <a:lnTo>
                      <a:pt x="89" y="12"/>
                    </a:lnTo>
                    <a:lnTo>
                      <a:pt x="91" y="8"/>
                    </a:lnTo>
                    <a:lnTo>
                      <a:pt x="91" y="4"/>
                    </a:lnTo>
                    <a:lnTo>
                      <a:pt x="89" y="4"/>
                    </a:lnTo>
                    <a:lnTo>
                      <a:pt x="89" y="2"/>
                    </a:lnTo>
                    <a:lnTo>
                      <a:pt x="86" y="0"/>
                    </a:lnTo>
                    <a:lnTo>
                      <a:pt x="82" y="2"/>
                    </a:lnTo>
                    <a:lnTo>
                      <a:pt x="75" y="4"/>
                    </a:lnTo>
                    <a:lnTo>
                      <a:pt x="71" y="6"/>
                    </a:lnTo>
                    <a:lnTo>
                      <a:pt x="67" y="6"/>
                    </a:lnTo>
                    <a:lnTo>
                      <a:pt x="58" y="6"/>
                    </a:lnTo>
                    <a:lnTo>
                      <a:pt x="51" y="10"/>
                    </a:lnTo>
                    <a:lnTo>
                      <a:pt x="47" y="12"/>
                    </a:lnTo>
                    <a:lnTo>
                      <a:pt x="38" y="12"/>
                    </a:lnTo>
                    <a:lnTo>
                      <a:pt x="36" y="14"/>
                    </a:lnTo>
                    <a:lnTo>
                      <a:pt x="33" y="14"/>
                    </a:lnTo>
                    <a:lnTo>
                      <a:pt x="29" y="12"/>
                    </a:lnTo>
                    <a:lnTo>
                      <a:pt x="27" y="14"/>
                    </a:lnTo>
                    <a:lnTo>
                      <a:pt x="25" y="16"/>
                    </a:lnTo>
                    <a:lnTo>
                      <a:pt x="22" y="16"/>
                    </a:lnTo>
                    <a:lnTo>
                      <a:pt x="20" y="14"/>
                    </a:lnTo>
                    <a:lnTo>
                      <a:pt x="18" y="14"/>
                    </a:lnTo>
                    <a:lnTo>
                      <a:pt x="16" y="18"/>
                    </a:lnTo>
                    <a:lnTo>
                      <a:pt x="18" y="20"/>
                    </a:lnTo>
                    <a:lnTo>
                      <a:pt x="18" y="24"/>
                    </a:lnTo>
                    <a:lnTo>
                      <a:pt x="13" y="24"/>
                    </a:lnTo>
                    <a:lnTo>
                      <a:pt x="11" y="24"/>
                    </a:lnTo>
                    <a:lnTo>
                      <a:pt x="11" y="26"/>
                    </a:lnTo>
                    <a:lnTo>
                      <a:pt x="9" y="28"/>
                    </a:lnTo>
                    <a:lnTo>
                      <a:pt x="7" y="30"/>
                    </a:lnTo>
                    <a:lnTo>
                      <a:pt x="3" y="30"/>
                    </a:lnTo>
                    <a:lnTo>
                      <a:pt x="0" y="30"/>
                    </a:lnTo>
                    <a:lnTo>
                      <a:pt x="3" y="37"/>
                    </a:lnTo>
                    <a:lnTo>
                      <a:pt x="0" y="44"/>
                    </a:lnTo>
                    <a:lnTo>
                      <a:pt x="0" y="48"/>
                    </a:lnTo>
                    <a:lnTo>
                      <a:pt x="3" y="48"/>
                    </a:lnTo>
                    <a:lnTo>
                      <a:pt x="5" y="50"/>
                    </a:lnTo>
                    <a:lnTo>
                      <a:pt x="5" y="5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7" name="Group 1357"/>
            <p:cNvGrpSpPr>
              <a:grpSpLocks/>
            </p:cNvGrpSpPr>
            <p:nvPr/>
          </p:nvGrpSpPr>
          <p:grpSpPr bwMode="auto">
            <a:xfrm>
              <a:off x="3356" y="1950"/>
              <a:ext cx="36" cy="28"/>
              <a:chOff x="3356" y="1950"/>
              <a:chExt cx="36" cy="28"/>
            </a:xfrm>
            <a:grpFill/>
          </p:grpSpPr>
          <p:sp>
            <p:nvSpPr>
              <p:cNvPr id="2582" name="Freeform 1355"/>
              <p:cNvSpPr>
                <a:spLocks/>
              </p:cNvSpPr>
              <p:nvPr/>
            </p:nvSpPr>
            <p:spPr bwMode="auto">
              <a:xfrm>
                <a:off x="3356" y="1950"/>
                <a:ext cx="36" cy="28"/>
              </a:xfrm>
              <a:custGeom>
                <a:avLst/>
                <a:gdLst>
                  <a:gd name="T0" fmla="*/ 36 w 36"/>
                  <a:gd name="T1" fmla="*/ 26 h 28"/>
                  <a:gd name="T2" fmla="*/ 36 w 36"/>
                  <a:gd name="T3" fmla="*/ 26 h 28"/>
                  <a:gd name="T4" fmla="*/ 32 w 36"/>
                  <a:gd name="T5" fmla="*/ 20 h 28"/>
                  <a:gd name="T6" fmla="*/ 27 w 36"/>
                  <a:gd name="T7" fmla="*/ 16 h 28"/>
                  <a:gd name="T8" fmla="*/ 29 w 36"/>
                  <a:gd name="T9" fmla="*/ 12 h 28"/>
                  <a:gd name="T10" fmla="*/ 29 w 36"/>
                  <a:gd name="T11" fmla="*/ 6 h 28"/>
                  <a:gd name="T12" fmla="*/ 36 w 36"/>
                  <a:gd name="T13" fmla="*/ 8 h 28"/>
                  <a:gd name="T14" fmla="*/ 36 w 36"/>
                  <a:gd name="T15" fmla="*/ 6 h 28"/>
                  <a:gd name="T16" fmla="*/ 32 w 36"/>
                  <a:gd name="T17" fmla="*/ 0 h 28"/>
                  <a:gd name="T18" fmla="*/ 29 w 36"/>
                  <a:gd name="T19" fmla="*/ 0 h 28"/>
                  <a:gd name="T20" fmla="*/ 23 w 36"/>
                  <a:gd name="T21" fmla="*/ 0 h 28"/>
                  <a:gd name="T22" fmla="*/ 20 w 36"/>
                  <a:gd name="T23" fmla="*/ 0 h 28"/>
                  <a:gd name="T24" fmla="*/ 18 w 36"/>
                  <a:gd name="T25" fmla="*/ 2 h 28"/>
                  <a:gd name="T26" fmla="*/ 13 w 36"/>
                  <a:gd name="T27" fmla="*/ 10 h 28"/>
                  <a:gd name="T28" fmla="*/ 4 w 36"/>
                  <a:gd name="T29" fmla="*/ 16 h 28"/>
                  <a:gd name="T30" fmla="*/ 0 w 36"/>
                  <a:gd name="T31" fmla="*/ 18 h 28"/>
                  <a:gd name="T32" fmla="*/ 20 w 36"/>
                  <a:gd name="T33" fmla="*/ 22 h 28"/>
                  <a:gd name="T34" fmla="*/ 23 w 36"/>
                  <a:gd name="T35" fmla="*/ 28 h 28"/>
                  <a:gd name="T36" fmla="*/ 36 w 36"/>
                  <a:gd name="T3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8">
                    <a:moveTo>
                      <a:pt x="36" y="26"/>
                    </a:moveTo>
                    <a:lnTo>
                      <a:pt x="36" y="26"/>
                    </a:lnTo>
                    <a:lnTo>
                      <a:pt x="32" y="20"/>
                    </a:lnTo>
                    <a:lnTo>
                      <a:pt x="27" y="16"/>
                    </a:lnTo>
                    <a:lnTo>
                      <a:pt x="29" y="12"/>
                    </a:lnTo>
                    <a:lnTo>
                      <a:pt x="29" y="6"/>
                    </a:lnTo>
                    <a:lnTo>
                      <a:pt x="36" y="8"/>
                    </a:lnTo>
                    <a:lnTo>
                      <a:pt x="36" y="6"/>
                    </a:lnTo>
                    <a:lnTo>
                      <a:pt x="32" y="0"/>
                    </a:lnTo>
                    <a:lnTo>
                      <a:pt x="29" y="0"/>
                    </a:lnTo>
                    <a:lnTo>
                      <a:pt x="23" y="0"/>
                    </a:lnTo>
                    <a:lnTo>
                      <a:pt x="20" y="0"/>
                    </a:lnTo>
                    <a:lnTo>
                      <a:pt x="18" y="2"/>
                    </a:lnTo>
                    <a:lnTo>
                      <a:pt x="13" y="10"/>
                    </a:lnTo>
                    <a:lnTo>
                      <a:pt x="4" y="16"/>
                    </a:lnTo>
                    <a:lnTo>
                      <a:pt x="0" y="18"/>
                    </a:lnTo>
                    <a:lnTo>
                      <a:pt x="20" y="22"/>
                    </a:lnTo>
                    <a:lnTo>
                      <a:pt x="23" y="28"/>
                    </a:lnTo>
                    <a:lnTo>
                      <a:pt x="36"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3" name="Freeform 1356"/>
              <p:cNvSpPr>
                <a:spLocks/>
              </p:cNvSpPr>
              <p:nvPr/>
            </p:nvSpPr>
            <p:spPr bwMode="auto">
              <a:xfrm>
                <a:off x="3356" y="1950"/>
                <a:ext cx="36" cy="28"/>
              </a:xfrm>
              <a:custGeom>
                <a:avLst/>
                <a:gdLst>
                  <a:gd name="T0" fmla="*/ 36 w 36"/>
                  <a:gd name="T1" fmla="*/ 26 h 28"/>
                  <a:gd name="T2" fmla="*/ 36 w 36"/>
                  <a:gd name="T3" fmla="*/ 26 h 28"/>
                  <a:gd name="T4" fmla="*/ 32 w 36"/>
                  <a:gd name="T5" fmla="*/ 20 h 28"/>
                  <a:gd name="T6" fmla="*/ 27 w 36"/>
                  <a:gd name="T7" fmla="*/ 16 h 28"/>
                  <a:gd name="T8" fmla="*/ 29 w 36"/>
                  <a:gd name="T9" fmla="*/ 12 h 28"/>
                  <a:gd name="T10" fmla="*/ 29 w 36"/>
                  <a:gd name="T11" fmla="*/ 6 h 28"/>
                  <a:gd name="T12" fmla="*/ 36 w 36"/>
                  <a:gd name="T13" fmla="*/ 8 h 28"/>
                  <a:gd name="T14" fmla="*/ 36 w 36"/>
                  <a:gd name="T15" fmla="*/ 6 h 28"/>
                  <a:gd name="T16" fmla="*/ 32 w 36"/>
                  <a:gd name="T17" fmla="*/ 0 h 28"/>
                  <a:gd name="T18" fmla="*/ 29 w 36"/>
                  <a:gd name="T19" fmla="*/ 0 h 28"/>
                  <a:gd name="T20" fmla="*/ 23 w 36"/>
                  <a:gd name="T21" fmla="*/ 0 h 28"/>
                  <a:gd name="T22" fmla="*/ 20 w 36"/>
                  <a:gd name="T23" fmla="*/ 0 h 28"/>
                  <a:gd name="T24" fmla="*/ 18 w 36"/>
                  <a:gd name="T25" fmla="*/ 2 h 28"/>
                  <a:gd name="T26" fmla="*/ 13 w 36"/>
                  <a:gd name="T27" fmla="*/ 10 h 28"/>
                  <a:gd name="T28" fmla="*/ 4 w 36"/>
                  <a:gd name="T29" fmla="*/ 16 h 28"/>
                  <a:gd name="T30" fmla="*/ 0 w 36"/>
                  <a:gd name="T31" fmla="*/ 18 h 28"/>
                  <a:gd name="T32" fmla="*/ 20 w 36"/>
                  <a:gd name="T33" fmla="*/ 22 h 28"/>
                  <a:gd name="T34" fmla="*/ 23 w 36"/>
                  <a:gd name="T35" fmla="*/ 28 h 28"/>
                  <a:gd name="T36" fmla="*/ 36 w 36"/>
                  <a:gd name="T3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8">
                    <a:moveTo>
                      <a:pt x="36" y="26"/>
                    </a:moveTo>
                    <a:lnTo>
                      <a:pt x="36" y="26"/>
                    </a:lnTo>
                    <a:lnTo>
                      <a:pt x="32" y="20"/>
                    </a:lnTo>
                    <a:lnTo>
                      <a:pt x="27" y="16"/>
                    </a:lnTo>
                    <a:lnTo>
                      <a:pt x="29" y="12"/>
                    </a:lnTo>
                    <a:lnTo>
                      <a:pt x="29" y="6"/>
                    </a:lnTo>
                    <a:lnTo>
                      <a:pt x="36" y="8"/>
                    </a:lnTo>
                    <a:lnTo>
                      <a:pt x="36" y="6"/>
                    </a:lnTo>
                    <a:lnTo>
                      <a:pt x="32" y="0"/>
                    </a:lnTo>
                    <a:lnTo>
                      <a:pt x="29" y="0"/>
                    </a:lnTo>
                    <a:lnTo>
                      <a:pt x="23" y="0"/>
                    </a:lnTo>
                    <a:lnTo>
                      <a:pt x="20" y="0"/>
                    </a:lnTo>
                    <a:lnTo>
                      <a:pt x="18" y="2"/>
                    </a:lnTo>
                    <a:lnTo>
                      <a:pt x="13" y="10"/>
                    </a:lnTo>
                    <a:lnTo>
                      <a:pt x="4" y="16"/>
                    </a:lnTo>
                    <a:lnTo>
                      <a:pt x="0" y="18"/>
                    </a:lnTo>
                    <a:lnTo>
                      <a:pt x="20" y="22"/>
                    </a:lnTo>
                    <a:lnTo>
                      <a:pt x="23" y="28"/>
                    </a:lnTo>
                    <a:lnTo>
                      <a:pt x="36" y="2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8" name="Group 1360"/>
            <p:cNvGrpSpPr>
              <a:grpSpLocks/>
            </p:cNvGrpSpPr>
            <p:nvPr/>
          </p:nvGrpSpPr>
          <p:grpSpPr bwMode="auto">
            <a:xfrm>
              <a:off x="3202" y="1906"/>
              <a:ext cx="69" cy="65"/>
              <a:chOff x="3202" y="1906"/>
              <a:chExt cx="69" cy="65"/>
            </a:xfrm>
            <a:grpFill/>
          </p:grpSpPr>
          <p:sp>
            <p:nvSpPr>
              <p:cNvPr id="2580" name="Freeform 1358"/>
              <p:cNvSpPr>
                <a:spLocks/>
              </p:cNvSpPr>
              <p:nvPr/>
            </p:nvSpPr>
            <p:spPr bwMode="auto">
              <a:xfrm>
                <a:off x="3202" y="1906"/>
                <a:ext cx="69" cy="65"/>
              </a:xfrm>
              <a:custGeom>
                <a:avLst/>
                <a:gdLst>
                  <a:gd name="T0" fmla="*/ 16 w 69"/>
                  <a:gd name="T1" fmla="*/ 22 h 65"/>
                  <a:gd name="T2" fmla="*/ 16 w 69"/>
                  <a:gd name="T3" fmla="*/ 22 h 65"/>
                  <a:gd name="T4" fmla="*/ 18 w 69"/>
                  <a:gd name="T5" fmla="*/ 18 h 65"/>
                  <a:gd name="T6" fmla="*/ 18 w 69"/>
                  <a:gd name="T7" fmla="*/ 14 h 65"/>
                  <a:gd name="T8" fmla="*/ 23 w 69"/>
                  <a:gd name="T9" fmla="*/ 12 h 65"/>
                  <a:gd name="T10" fmla="*/ 25 w 69"/>
                  <a:gd name="T11" fmla="*/ 12 h 65"/>
                  <a:gd name="T12" fmla="*/ 28 w 69"/>
                  <a:gd name="T13" fmla="*/ 12 h 65"/>
                  <a:gd name="T14" fmla="*/ 34 w 69"/>
                  <a:gd name="T15" fmla="*/ 14 h 65"/>
                  <a:gd name="T16" fmla="*/ 39 w 69"/>
                  <a:gd name="T17" fmla="*/ 14 h 65"/>
                  <a:gd name="T18" fmla="*/ 62 w 69"/>
                  <a:gd name="T19" fmla="*/ 0 h 65"/>
                  <a:gd name="T20" fmla="*/ 69 w 69"/>
                  <a:gd name="T21" fmla="*/ 22 h 65"/>
                  <a:gd name="T22" fmla="*/ 69 w 69"/>
                  <a:gd name="T23" fmla="*/ 24 h 65"/>
                  <a:gd name="T24" fmla="*/ 39 w 69"/>
                  <a:gd name="T25" fmla="*/ 32 h 65"/>
                  <a:gd name="T26" fmla="*/ 48 w 69"/>
                  <a:gd name="T27" fmla="*/ 43 h 65"/>
                  <a:gd name="T28" fmla="*/ 46 w 69"/>
                  <a:gd name="T29" fmla="*/ 45 h 65"/>
                  <a:gd name="T30" fmla="*/ 41 w 69"/>
                  <a:gd name="T31" fmla="*/ 49 h 65"/>
                  <a:gd name="T32" fmla="*/ 39 w 69"/>
                  <a:gd name="T33" fmla="*/ 51 h 65"/>
                  <a:gd name="T34" fmla="*/ 34 w 69"/>
                  <a:gd name="T35" fmla="*/ 55 h 65"/>
                  <a:gd name="T36" fmla="*/ 32 w 69"/>
                  <a:gd name="T37" fmla="*/ 59 h 65"/>
                  <a:gd name="T38" fmla="*/ 30 w 69"/>
                  <a:gd name="T39" fmla="*/ 59 h 65"/>
                  <a:gd name="T40" fmla="*/ 16 w 69"/>
                  <a:gd name="T41" fmla="*/ 65 h 65"/>
                  <a:gd name="T42" fmla="*/ 0 w 69"/>
                  <a:gd name="T43" fmla="*/ 63 h 65"/>
                  <a:gd name="T44" fmla="*/ 2 w 69"/>
                  <a:gd name="T45" fmla="*/ 59 h 65"/>
                  <a:gd name="T46" fmla="*/ 5 w 69"/>
                  <a:gd name="T47" fmla="*/ 57 h 65"/>
                  <a:gd name="T48" fmla="*/ 9 w 69"/>
                  <a:gd name="T49" fmla="*/ 53 h 65"/>
                  <a:gd name="T50" fmla="*/ 11 w 69"/>
                  <a:gd name="T51" fmla="*/ 49 h 65"/>
                  <a:gd name="T52" fmla="*/ 14 w 69"/>
                  <a:gd name="T53" fmla="*/ 45 h 65"/>
                  <a:gd name="T54" fmla="*/ 14 w 69"/>
                  <a:gd name="T55" fmla="*/ 39 h 65"/>
                  <a:gd name="T56" fmla="*/ 14 w 69"/>
                  <a:gd name="T57" fmla="*/ 35 h 65"/>
                  <a:gd name="T58" fmla="*/ 16 w 69"/>
                  <a:gd name="T59" fmla="*/ 30 h 65"/>
                  <a:gd name="T60" fmla="*/ 16 w 69"/>
                  <a:gd name="T61" fmla="*/ 24 h 65"/>
                  <a:gd name="T62" fmla="*/ 16 w 69"/>
                  <a:gd name="T63"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5">
                    <a:moveTo>
                      <a:pt x="16" y="22"/>
                    </a:moveTo>
                    <a:lnTo>
                      <a:pt x="16" y="22"/>
                    </a:lnTo>
                    <a:lnTo>
                      <a:pt x="18" y="18"/>
                    </a:lnTo>
                    <a:lnTo>
                      <a:pt x="18" y="14"/>
                    </a:lnTo>
                    <a:lnTo>
                      <a:pt x="23" y="12"/>
                    </a:lnTo>
                    <a:lnTo>
                      <a:pt x="25" y="12"/>
                    </a:lnTo>
                    <a:lnTo>
                      <a:pt x="28" y="12"/>
                    </a:lnTo>
                    <a:lnTo>
                      <a:pt x="34" y="14"/>
                    </a:lnTo>
                    <a:lnTo>
                      <a:pt x="39" y="14"/>
                    </a:lnTo>
                    <a:lnTo>
                      <a:pt x="62" y="0"/>
                    </a:lnTo>
                    <a:lnTo>
                      <a:pt x="69" y="22"/>
                    </a:lnTo>
                    <a:lnTo>
                      <a:pt x="69" y="24"/>
                    </a:lnTo>
                    <a:lnTo>
                      <a:pt x="39" y="32"/>
                    </a:lnTo>
                    <a:lnTo>
                      <a:pt x="48" y="43"/>
                    </a:lnTo>
                    <a:lnTo>
                      <a:pt x="46" y="45"/>
                    </a:lnTo>
                    <a:lnTo>
                      <a:pt x="41" y="49"/>
                    </a:lnTo>
                    <a:lnTo>
                      <a:pt x="39" y="51"/>
                    </a:lnTo>
                    <a:lnTo>
                      <a:pt x="34" y="55"/>
                    </a:lnTo>
                    <a:lnTo>
                      <a:pt x="32" y="59"/>
                    </a:lnTo>
                    <a:lnTo>
                      <a:pt x="30" y="59"/>
                    </a:lnTo>
                    <a:lnTo>
                      <a:pt x="16" y="65"/>
                    </a:lnTo>
                    <a:lnTo>
                      <a:pt x="0" y="63"/>
                    </a:lnTo>
                    <a:lnTo>
                      <a:pt x="2" y="59"/>
                    </a:lnTo>
                    <a:lnTo>
                      <a:pt x="5" y="57"/>
                    </a:lnTo>
                    <a:lnTo>
                      <a:pt x="9" y="53"/>
                    </a:lnTo>
                    <a:lnTo>
                      <a:pt x="11" y="49"/>
                    </a:lnTo>
                    <a:lnTo>
                      <a:pt x="14" y="45"/>
                    </a:lnTo>
                    <a:lnTo>
                      <a:pt x="14" y="39"/>
                    </a:lnTo>
                    <a:lnTo>
                      <a:pt x="14" y="35"/>
                    </a:lnTo>
                    <a:lnTo>
                      <a:pt x="16" y="30"/>
                    </a:lnTo>
                    <a:lnTo>
                      <a:pt x="16" y="24"/>
                    </a:lnTo>
                    <a:lnTo>
                      <a:pt x="16"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1" name="Freeform 1359"/>
              <p:cNvSpPr>
                <a:spLocks/>
              </p:cNvSpPr>
              <p:nvPr/>
            </p:nvSpPr>
            <p:spPr bwMode="auto">
              <a:xfrm>
                <a:off x="3202" y="1906"/>
                <a:ext cx="69" cy="65"/>
              </a:xfrm>
              <a:custGeom>
                <a:avLst/>
                <a:gdLst>
                  <a:gd name="T0" fmla="*/ 16 w 69"/>
                  <a:gd name="T1" fmla="*/ 22 h 65"/>
                  <a:gd name="T2" fmla="*/ 16 w 69"/>
                  <a:gd name="T3" fmla="*/ 22 h 65"/>
                  <a:gd name="T4" fmla="*/ 18 w 69"/>
                  <a:gd name="T5" fmla="*/ 18 h 65"/>
                  <a:gd name="T6" fmla="*/ 18 w 69"/>
                  <a:gd name="T7" fmla="*/ 14 h 65"/>
                  <a:gd name="T8" fmla="*/ 23 w 69"/>
                  <a:gd name="T9" fmla="*/ 12 h 65"/>
                  <a:gd name="T10" fmla="*/ 25 w 69"/>
                  <a:gd name="T11" fmla="*/ 12 h 65"/>
                  <a:gd name="T12" fmla="*/ 28 w 69"/>
                  <a:gd name="T13" fmla="*/ 12 h 65"/>
                  <a:gd name="T14" fmla="*/ 34 w 69"/>
                  <a:gd name="T15" fmla="*/ 14 h 65"/>
                  <a:gd name="T16" fmla="*/ 39 w 69"/>
                  <a:gd name="T17" fmla="*/ 14 h 65"/>
                  <a:gd name="T18" fmla="*/ 62 w 69"/>
                  <a:gd name="T19" fmla="*/ 0 h 65"/>
                  <a:gd name="T20" fmla="*/ 69 w 69"/>
                  <a:gd name="T21" fmla="*/ 22 h 65"/>
                  <a:gd name="T22" fmla="*/ 69 w 69"/>
                  <a:gd name="T23" fmla="*/ 24 h 65"/>
                  <a:gd name="T24" fmla="*/ 39 w 69"/>
                  <a:gd name="T25" fmla="*/ 32 h 65"/>
                  <a:gd name="T26" fmla="*/ 48 w 69"/>
                  <a:gd name="T27" fmla="*/ 43 h 65"/>
                  <a:gd name="T28" fmla="*/ 46 w 69"/>
                  <a:gd name="T29" fmla="*/ 45 h 65"/>
                  <a:gd name="T30" fmla="*/ 41 w 69"/>
                  <a:gd name="T31" fmla="*/ 49 h 65"/>
                  <a:gd name="T32" fmla="*/ 39 w 69"/>
                  <a:gd name="T33" fmla="*/ 51 h 65"/>
                  <a:gd name="T34" fmla="*/ 34 w 69"/>
                  <a:gd name="T35" fmla="*/ 55 h 65"/>
                  <a:gd name="T36" fmla="*/ 32 w 69"/>
                  <a:gd name="T37" fmla="*/ 59 h 65"/>
                  <a:gd name="T38" fmla="*/ 30 w 69"/>
                  <a:gd name="T39" fmla="*/ 59 h 65"/>
                  <a:gd name="T40" fmla="*/ 16 w 69"/>
                  <a:gd name="T41" fmla="*/ 65 h 65"/>
                  <a:gd name="T42" fmla="*/ 0 w 69"/>
                  <a:gd name="T43" fmla="*/ 63 h 65"/>
                  <a:gd name="T44" fmla="*/ 2 w 69"/>
                  <a:gd name="T45" fmla="*/ 59 h 65"/>
                  <a:gd name="T46" fmla="*/ 5 w 69"/>
                  <a:gd name="T47" fmla="*/ 57 h 65"/>
                  <a:gd name="T48" fmla="*/ 9 w 69"/>
                  <a:gd name="T49" fmla="*/ 53 h 65"/>
                  <a:gd name="T50" fmla="*/ 11 w 69"/>
                  <a:gd name="T51" fmla="*/ 49 h 65"/>
                  <a:gd name="T52" fmla="*/ 14 w 69"/>
                  <a:gd name="T53" fmla="*/ 45 h 65"/>
                  <a:gd name="T54" fmla="*/ 14 w 69"/>
                  <a:gd name="T55" fmla="*/ 39 h 65"/>
                  <a:gd name="T56" fmla="*/ 14 w 69"/>
                  <a:gd name="T57" fmla="*/ 35 h 65"/>
                  <a:gd name="T58" fmla="*/ 16 w 69"/>
                  <a:gd name="T59" fmla="*/ 30 h 65"/>
                  <a:gd name="T60" fmla="*/ 16 w 69"/>
                  <a:gd name="T61" fmla="*/ 24 h 65"/>
                  <a:gd name="T62" fmla="*/ 16 w 69"/>
                  <a:gd name="T63"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5">
                    <a:moveTo>
                      <a:pt x="16" y="22"/>
                    </a:moveTo>
                    <a:lnTo>
                      <a:pt x="16" y="22"/>
                    </a:lnTo>
                    <a:lnTo>
                      <a:pt x="18" y="18"/>
                    </a:lnTo>
                    <a:lnTo>
                      <a:pt x="18" y="14"/>
                    </a:lnTo>
                    <a:lnTo>
                      <a:pt x="23" y="12"/>
                    </a:lnTo>
                    <a:lnTo>
                      <a:pt x="25" y="12"/>
                    </a:lnTo>
                    <a:lnTo>
                      <a:pt x="28" y="12"/>
                    </a:lnTo>
                    <a:lnTo>
                      <a:pt x="34" y="14"/>
                    </a:lnTo>
                    <a:lnTo>
                      <a:pt x="39" y="14"/>
                    </a:lnTo>
                    <a:lnTo>
                      <a:pt x="62" y="0"/>
                    </a:lnTo>
                    <a:lnTo>
                      <a:pt x="69" y="22"/>
                    </a:lnTo>
                    <a:lnTo>
                      <a:pt x="69" y="24"/>
                    </a:lnTo>
                    <a:lnTo>
                      <a:pt x="39" y="32"/>
                    </a:lnTo>
                    <a:lnTo>
                      <a:pt x="48" y="43"/>
                    </a:lnTo>
                    <a:lnTo>
                      <a:pt x="46" y="45"/>
                    </a:lnTo>
                    <a:lnTo>
                      <a:pt x="41" y="49"/>
                    </a:lnTo>
                    <a:lnTo>
                      <a:pt x="39" y="51"/>
                    </a:lnTo>
                    <a:lnTo>
                      <a:pt x="34" y="55"/>
                    </a:lnTo>
                    <a:lnTo>
                      <a:pt x="32" y="59"/>
                    </a:lnTo>
                    <a:lnTo>
                      <a:pt x="30" y="59"/>
                    </a:lnTo>
                    <a:lnTo>
                      <a:pt x="16" y="65"/>
                    </a:lnTo>
                    <a:lnTo>
                      <a:pt x="0" y="63"/>
                    </a:lnTo>
                    <a:lnTo>
                      <a:pt x="2" y="59"/>
                    </a:lnTo>
                    <a:lnTo>
                      <a:pt x="5" y="57"/>
                    </a:lnTo>
                    <a:lnTo>
                      <a:pt x="9" y="53"/>
                    </a:lnTo>
                    <a:lnTo>
                      <a:pt x="11" y="49"/>
                    </a:lnTo>
                    <a:lnTo>
                      <a:pt x="14" y="45"/>
                    </a:lnTo>
                    <a:lnTo>
                      <a:pt x="14" y="39"/>
                    </a:lnTo>
                    <a:lnTo>
                      <a:pt x="14" y="35"/>
                    </a:lnTo>
                    <a:lnTo>
                      <a:pt x="16" y="30"/>
                    </a:lnTo>
                    <a:lnTo>
                      <a:pt x="16" y="24"/>
                    </a:lnTo>
                    <a:lnTo>
                      <a:pt x="16"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69" name="Group 1364"/>
            <p:cNvGrpSpPr>
              <a:grpSpLocks/>
            </p:cNvGrpSpPr>
            <p:nvPr/>
          </p:nvGrpSpPr>
          <p:grpSpPr bwMode="auto">
            <a:xfrm>
              <a:off x="3331" y="1793"/>
              <a:ext cx="274" cy="246"/>
              <a:chOff x="3331" y="1793"/>
              <a:chExt cx="274" cy="246"/>
            </a:xfrm>
            <a:grpFill/>
          </p:grpSpPr>
          <p:sp>
            <p:nvSpPr>
              <p:cNvPr id="2577" name="Freeform 1361"/>
              <p:cNvSpPr>
                <a:spLocks noEditPoints="1"/>
              </p:cNvSpPr>
              <p:nvPr/>
            </p:nvSpPr>
            <p:spPr bwMode="auto">
              <a:xfrm>
                <a:off x="3331" y="1793"/>
                <a:ext cx="274" cy="246"/>
              </a:xfrm>
              <a:custGeom>
                <a:avLst/>
                <a:gdLst>
                  <a:gd name="T0" fmla="*/ 261 w 274"/>
                  <a:gd name="T1" fmla="*/ 219 h 246"/>
                  <a:gd name="T2" fmla="*/ 268 w 274"/>
                  <a:gd name="T3" fmla="*/ 205 h 246"/>
                  <a:gd name="T4" fmla="*/ 252 w 274"/>
                  <a:gd name="T5" fmla="*/ 183 h 246"/>
                  <a:gd name="T6" fmla="*/ 261 w 274"/>
                  <a:gd name="T7" fmla="*/ 147 h 246"/>
                  <a:gd name="T8" fmla="*/ 243 w 274"/>
                  <a:gd name="T9" fmla="*/ 135 h 246"/>
                  <a:gd name="T10" fmla="*/ 234 w 274"/>
                  <a:gd name="T11" fmla="*/ 109 h 246"/>
                  <a:gd name="T12" fmla="*/ 236 w 274"/>
                  <a:gd name="T13" fmla="*/ 92 h 246"/>
                  <a:gd name="T14" fmla="*/ 247 w 274"/>
                  <a:gd name="T15" fmla="*/ 80 h 246"/>
                  <a:gd name="T16" fmla="*/ 252 w 274"/>
                  <a:gd name="T17" fmla="*/ 56 h 246"/>
                  <a:gd name="T18" fmla="*/ 234 w 274"/>
                  <a:gd name="T19" fmla="*/ 42 h 246"/>
                  <a:gd name="T20" fmla="*/ 202 w 274"/>
                  <a:gd name="T21" fmla="*/ 28 h 246"/>
                  <a:gd name="T22" fmla="*/ 164 w 274"/>
                  <a:gd name="T23" fmla="*/ 28 h 246"/>
                  <a:gd name="T24" fmla="*/ 151 w 274"/>
                  <a:gd name="T25" fmla="*/ 36 h 246"/>
                  <a:gd name="T26" fmla="*/ 135 w 274"/>
                  <a:gd name="T27" fmla="*/ 54 h 246"/>
                  <a:gd name="T28" fmla="*/ 117 w 274"/>
                  <a:gd name="T29" fmla="*/ 56 h 246"/>
                  <a:gd name="T30" fmla="*/ 90 w 274"/>
                  <a:gd name="T31" fmla="*/ 46 h 246"/>
                  <a:gd name="T32" fmla="*/ 77 w 274"/>
                  <a:gd name="T33" fmla="*/ 46 h 246"/>
                  <a:gd name="T34" fmla="*/ 70 w 274"/>
                  <a:gd name="T35" fmla="*/ 28 h 246"/>
                  <a:gd name="T36" fmla="*/ 63 w 274"/>
                  <a:gd name="T37" fmla="*/ 20 h 246"/>
                  <a:gd name="T38" fmla="*/ 56 w 274"/>
                  <a:gd name="T39" fmla="*/ 10 h 246"/>
                  <a:gd name="T40" fmla="*/ 61 w 274"/>
                  <a:gd name="T41" fmla="*/ 4 h 246"/>
                  <a:gd name="T42" fmla="*/ 54 w 274"/>
                  <a:gd name="T43" fmla="*/ 4 h 246"/>
                  <a:gd name="T44" fmla="*/ 41 w 274"/>
                  <a:gd name="T45" fmla="*/ 12 h 246"/>
                  <a:gd name="T46" fmla="*/ 25 w 274"/>
                  <a:gd name="T47" fmla="*/ 14 h 246"/>
                  <a:gd name="T48" fmla="*/ 16 w 274"/>
                  <a:gd name="T49" fmla="*/ 4 h 246"/>
                  <a:gd name="T50" fmla="*/ 7 w 274"/>
                  <a:gd name="T51" fmla="*/ 6 h 246"/>
                  <a:gd name="T52" fmla="*/ 5 w 274"/>
                  <a:gd name="T53" fmla="*/ 18 h 246"/>
                  <a:gd name="T54" fmla="*/ 2 w 274"/>
                  <a:gd name="T55" fmla="*/ 30 h 246"/>
                  <a:gd name="T56" fmla="*/ 9 w 274"/>
                  <a:gd name="T57" fmla="*/ 44 h 246"/>
                  <a:gd name="T58" fmla="*/ 9 w 274"/>
                  <a:gd name="T59" fmla="*/ 56 h 246"/>
                  <a:gd name="T60" fmla="*/ 11 w 274"/>
                  <a:gd name="T61" fmla="*/ 62 h 246"/>
                  <a:gd name="T62" fmla="*/ 18 w 274"/>
                  <a:gd name="T63" fmla="*/ 68 h 246"/>
                  <a:gd name="T64" fmla="*/ 32 w 274"/>
                  <a:gd name="T65" fmla="*/ 72 h 246"/>
                  <a:gd name="T66" fmla="*/ 34 w 274"/>
                  <a:gd name="T67" fmla="*/ 74 h 246"/>
                  <a:gd name="T68" fmla="*/ 29 w 274"/>
                  <a:gd name="T69" fmla="*/ 84 h 246"/>
                  <a:gd name="T70" fmla="*/ 23 w 274"/>
                  <a:gd name="T71" fmla="*/ 86 h 246"/>
                  <a:gd name="T72" fmla="*/ 23 w 274"/>
                  <a:gd name="T73" fmla="*/ 92 h 246"/>
                  <a:gd name="T74" fmla="*/ 29 w 274"/>
                  <a:gd name="T75" fmla="*/ 105 h 246"/>
                  <a:gd name="T76" fmla="*/ 43 w 274"/>
                  <a:gd name="T77" fmla="*/ 119 h 246"/>
                  <a:gd name="T78" fmla="*/ 47 w 274"/>
                  <a:gd name="T79" fmla="*/ 121 h 246"/>
                  <a:gd name="T80" fmla="*/ 59 w 274"/>
                  <a:gd name="T81" fmla="*/ 137 h 246"/>
                  <a:gd name="T82" fmla="*/ 65 w 274"/>
                  <a:gd name="T83" fmla="*/ 155 h 246"/>
                  <a:gd name="T84" fmla="*/ 83 w 274"/>
                  <a:gd name="T85" fmla="*/ 161 h 246"/>
                  <a:gd name="T86" fmla="*/ 101 w 274"/>
                  <a:gd name="T87" fmla="*/ 189 h 246"/>
                  <a:gd name="T88" fmla="*/ 108 w 274"/>
                  <a:gd name="T89" fmla="*/ 199 h 246"/>
                  <a:gd name="T90" fmla="*/ 117 w 274"/>
                  <a:gd name="T91" fmla="*/ 211 h 246"/>
                  <a:gd name="T92" fmla="*/ 151 w 274"/>
                  <a:gd name="T93" fmla="*/ 223 h 246"/>
                  <a:gd name="T94" fmla="*/ 175 w 274"/>
                  <a:gd name="T95" fmla="*/ 211 h 246"/>
                  <a:gd name="T96" fmla="*/ 184 w 274"/>
                  <a:gd name="T97" fmla="*/ 227 h 246"/>
                  <a:gd name="T98" fmla="*/ 198 w 274"/>
                  <a:gd name="T99" fmla="*/ 238 h 246"/>
                  <a:gd name="T100" fmla="*/ 236 w 274"/>
                  <a:gd name="T101" fmla="*/ 246 h 246"/>
                  <a:gd name="T102" fmla="*/ 20 w 274"/>
                  <a:gd name="T103" fmla="*/ 32 h 246"/>
                  <a:gd name="T104" fmla="*/ 16 w 274"/>
                  <a:gd name="T105" fmla="*/ 42 h 246"/>
                  <a:gd name="T106" fmla="*/ 16 w 274"/>
                  <a:gd name="T107" fmla="*/ 36 h 246"/>
                  <a:gd name="T108" fmla="*/ 9 w 274"/>
                  <a:gd name="T109" fmla="*/ 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4" h="246">
                    <a:moveTo>
                      <a:pt x="241" y="244"/>
                    </a:moveTo>
                    <a:lnTo>
                      <a:pt x="243" y="232"/>
                    </a:lnTo>
                    <a:lnTo>
                      <a:pt x="252" y="221"/>
                    </a:lnTo>
                    <a:lnTo>
                      <a:pt x="261" y="219"/>
                    </a:lnTo>
                    <a:lnTo>
                      <a:pt x="270" y="217"/>
                    </a:lnTo>
                    <a:lnTo>
                      <a:pt x="274" y="213"/>
                    </a:lnTo>
                    <a:lnTo>
                      <a:pt x="274" y="209"/>
                    </a:lnTo>
                    <a:lnTo>
                      <a:pt x="268" y="205"/>
                    </a:lnTo>
                    <a:lnTo>
                      <a:pt x="268" y="199"/>
                    </a:lnTo>
                    <a:lnTo>
                      <a:pt x="263" y="193"/>
                    </a:lnTo>
                    <a:lnTo>
                      <a:pt x="256" y="191"/>
                    </a:lnTo>
                    <a:lnTo>
                      <a:pt x="252" y="183"/>
                    </a:lnTo>
                    <a:lnTo>
                      <a:pt x="250" y="179"/>
                    </a:lnTo>
                    <a:lnTo>
                      <a:pt x="250" y="175"/>
                    </a:lnTo>
                    <a:lnTo>
                      <a:pt x="245" y="161"/>
                    </a:lnTo>
                    <a:lnTo>
                      <a:pt x="261" y="147"/>
                    </a:lnTo>
                    <a:lnTo>
                      <a:pt x="261" y="143"/>
                    </a:lnTo>
                    <a:lnTo>
                      <a:pt x="256" y="139"/>
                    </a:lnTo>
                    <a:lnTo>
                      <a:pt x="245" y="137"/>
                    </a:lnTo>
                    <a:lnTo>
                      <a:pt x="243" y="135"/>
                    </a:lnTo>
                    <a:lnTo>
                      <a:pt x="243" y="127"/>
                    </a:lnTo>
                    <a:lnTo>
                      <a:pt x="241" y="121"/>
                    </a:lnTo>
                    <a:lnTo>
                      <a:pt x="234" y="115"/>
                    </a:lnTo>
                    <a:lnTo>
                      <a:pt x="234" y="109"/>
                    </a:lnTo>
                    <a:lnTo>
                      <a:pt x="238" y="105"/>
                    </a:lnTo>
                    <a:lnTo>
                      <a:pt x="234" y="103"/>
                    </a:lnTo>
                    <a:lnTo>
                      <a:pt x="234" y="99"/>
                    </a:lnTo>
                    <a:lnTo>
                      <a:pt x="236" y="92"/>
                    </a:lnTo>
                    <a:lnTo>
                      <a:pt x="238" y="86"/>
                    </a:lnTo>
                    <a:lnTo>
                      <a:pt x="241" y="84"/>
                    </a:lnTo>
                    <a:lnTo>
                      <a:pt x="247" y="84"/>
                    </a:lnTo>
                    <a:lnTo>
                      <a:pt x="247" y="80"/>
                    </a:lnTo>
                    <a:lnTo>
                      <a:pt x="252" y="74"/>
                    </a:lnTo>
                    <a:lnTo>
                      <a:pt x="254" y="68"/>
                    </a:lnTo>
                    <a:lnTo>
                      <a:pt x="252" y="62"/>
                    </a:lnTo>
                    <a:lnTo>
                      <a:pt x="252" y="56"/>
                    </a:lnTo>
                    <a:lnTo>
                      <a:pt x="245" y="54"/>
                    </a:lnTo>
                    <a:lnTo>
                      <a:pt x="243" y="50"/>
                    </a:lnTo>
                    <a:lnTo>
                      <a:pt x="238" y="46"/>
                    </a:lnTo>
                    <a:lnTo>
                      <a:pt x="234" y="42"/>
                    </a:lnTo>
                    <a:lnTo>
                      <a:pt x="227" y="38"/>
                    </a:lnTo>
                    <a:lnTo>
                      <a:pt x="216" y="34"/>
                    </a:lnTo>
                    <a:lnTo>
                      <a:pt x="207" y="30"/>
                    </a:lnTo>
                    <a:lnTo>
                      <a:pt x="202" y="28"/>
                    </a:lnTo>
                    <a:lnTo>
                      <a:pt x="193" y="28"/>
                    </a:lnTo>
                    <a:lnTo>
                      <a:pt x="178" y="24"/>
                    </a:lnTo>
                    <a:lnTo>
                      <a:pt x="171" y="26"/>
                    </a:lnTo>
                    <a:lnTo>
                      <a:pt x="164" y="28"/>
                    </a:lnTo>
                    <a:lnTo>
                      <a:pt x="158" y="28"/>
                    </a:lnTo>
                    <a:lnTo>
                      <a:pt x="153" y="30"/>
                    </a:lnTo>
                    <a:lnTo>
                      <a:pt x="151" y="34"/>
                    </a:lnTo>
                    <a:lnTo>
                      <a:pt x="151" y="36"/>
                    </a:lnTo>
                    <a:lnTo>
                      <a:pt x="146" y="42"/>
                    </a:lnTo>
                    <a:lnTo>
                      <a:pt x="140" y="42"/>
                    </a:lnTo>
                    <a:lnTo>
                      <a:pt x="137" y="56"/>
                    </a:lnTo>
                    <a:lnTo>
                      <a:pt x="135" y="54"/>
                    </a:lnTo>
                    <a:lnTo>
                      <a:pt x="133" y="52"/>
                    </a:lnTo>
                    <a:lnTo>
                      <a:pt x="128" y="52"/>
                    </a:lnTo>
                    <a:lnTo>
                      <a:pt x="124" y="52"/>
                    </a:lnTo>
                    <a:lnTo>
                      <a:pt x="117" y="56"/>
                    </a:lnTo>
                    <a:lnTo>
                      <a:pt x="106" y="56"/>
                    </a:lnTo>
                    <a:lnTo>
                      <a:pt x="97" y="50"/>
                    </a:lnTo>
                    <a:lnTo>
                      <a:pt x="88" y="46"/>
                    </a:lnTo>
                    <a:lnTo>
                      <a:pt x="90" y="46"/>
                    </a:lnTo>
                    <a:lnTo>
                      <a:pt x="88" y="44"/>
                    </a:lnTo>
                    <a:lnTo>
                      <a:pt x="83" y="44"/>
                    </a:lnTo>
                    <a:lnTo>
                      <a:pt x="81" y="44"/>
                    </a:lnTo>
                    <a:lnTo>
                      <a:pt x="77" y="46"/>
                    </a:lnTo>
                    <a:lnTo>
                      <a:pt x="77" y="44"/>
                    </a:lnTo>
                    <a:lnTo>
                      <a:pt x="72" y="42"/>
                    </a:lnTo>
                    <a:lnTo>
                      <a:pt x="70" y="32"/>
                    </a:lnTo>
                    <a:lnTo>
                      <a:pt x="70" y="28"/>
                    </a:lnTo>
                    <a:lnTo>
                      <a:pt x="68" y="24"/>
                    </a:lnTo>
                    <a:lnTo>
                      <a:pt x="65" y="24"/>
                    </a:lnTo>
                    <a:lnTo>
                      <a:pt x="65" y="22"/>
                    </a:lnTo>
                    <a:lnTo>
                      <a:pt x="63" y="20"/>
                    </a:lnTo>
                    <a:lnTo>
                      <a:pt x="61" y="18"/>
                    </a:lnTo>
                    <a:lnTo>
                      <a:pt x="59" y="14"/>
                    </a:lnTo>
                    <a:lnTo>
                      <a:pt x="56" y="14"/>
                    </a:lnTo>
                    <a:lnTo>
                      <a:pt x="56" y="10"/>
                    </a:lnTo>
                    <a:lnTo>
                      <a:pt x="59" y="8"/>
                    </a:lnTo>
                    <a:lnTo>
                      <a:pt x="61" y="8"/>
                    </a:lnTo>
                    <a:lnTo>
                      <a:pt x="63" y="8"/>
                    </a:lnTo>
                    <a:lnTo>
                      <a:pt x="61" y="4"/>
                    </a:lnTo>
                    <a:lnTo>
                      <a:pt x="61" y="2"/>
                    </a:lnTo>
                    <a:lnTo>
                      <a:pt x="56" y="0"/>
                    </a:lnTo>
                    <a:lnTo>
                      <a:pt x="54" y="2"/>
                    </a:lnTo>
                    <a:lnTo>
                      <a:pt x="54" y="4"/>
                    </a:lnTo>
                    <a:lnTo>
                      <a:pt x="52" y="4"/>
                    </a:lnTo>
                    <a:lnTo>
                      <a:pt x="47" y="8"/>
                    </a:lnTo>
                    <a:lnTo>
                      <a:pt x="43" y="10"/>
                    </a:lnTo>
                    <a:lnTo>
                      <a:pt x="41" y="12"/>
                    </a:lnTo>
                    <a:lnTo>
                      <a:pt x="34" y="16"/>
                    </a:lnTo>
                    <a:lnTo>
                      <a:pt x="29" y="16"/>
                    </a:lnTo>
                    <a:lnTo>
                      <a:pt x="27" y="16"/>
                    </a:lnTo>
                    <a:lnTo>
                      <a:pt x="25" y="14"/>
                    </a:lnTo>
                    <a:lnTo>
                      <a:pt x="23" y="12"/>
                    </a:lnTo>
                    <a:lnTo>
                      <a:pt x="20" y="8"/>
                    </a:lnTo>
                    <a:lnTo>
                      <a:pt x="16" y="6"/>
                    </a:lnTo>
                    <a:lnTo>
                      <a:pt x="16" y="4"/>
                    </a:lnTo>
                    <a:lnTo>
                      <a:pt x="14" y="8"/>
                    </a:lnTo>
                    <a:lnTo>
                      <a:pt x="11" y="8"/>
                    </a:lnTo>
                    <a:lnTo>
                      <a:pt x="9" y="6"/>
                    </a:lnTo>
                    <a:lnTo>
                      <a:pt x="7" y="6"/>
                    </a:lnTo>
                    <a:lnTo>
                      <a:pt x="5" y="10"/>
                    </a:lnTo>
                    <a:lnTo>
                      <a:pt x="2" y="12"/>
                    </a:lnTo>
                    <a:lnTo>
                      <a:pt x="5" y="16"/>
                    </a:lnTo>
                    <a:lnTo>
                      <a:pt x="5" y="18"/>
                    </a:lnTo>
                    <a:lnTo>
                      <a:pt x="5" y="22"/>
                    </a:lnTo>
                    <a:lnTo>
                      <a:pt x="0" y="24"/>
                    </a:lnTo>
                    <a:lnTo>
                      <a:pt x="0" y="28"/>
                    </a:lnTo>
                    <a:lnTo>
                      <a:pt x="2" y="30"/>
                    </a:lnTo>
                    <a:lnTo>
                      <a:pt x="5" y="34"/>
                    </a:lnTo>
                    <a:lnTo>
                      <a:pt x="7" y="38"/>
                    </a:lnTo>
                    <a:lnTo>
                      <a:pt x="9" y="42"/>
                    </a:lnTo>
                    <a:lnTo>
                      <a:pt x="9" y="44"/>
                    </a:lnTo>
                    <a:lnTo>
                      <a:pt x="7" y="46"/>
                    </a:lnTo>
                    <a:lnTo>
                      <a:pt x="9" y="52"/>
                    </a:lnTo>
                    <a:lnTo>
                      <a:pt x="9" y="54"/>
                    </a:lnTo>
                    <a:lnTo>
                      <a:pt x="9" y="56"/>
                    </a:lnTo>
                    <a:lnTo>
                      <a:pt x="9" y="58"/>
                    </a:lnTo>
                    <a:lnTo>
                      <a:pt x="11" y="58"/>
                    </a:lnTo>
                    <a:lnTo>
                      <a:pt x="11" y="60"/>
                    </a:lnTo>
                    <a:lnTo>
                      <a:pt x="11" y="62"/>
                    </a:lnTo>
                    <a:lnTo>
                      <a:pt x="14" y="64"/>
                    </a:lnTo>
                    <a:lnTo>
                      <a:pt x="14" y="66"/>
                    </a:lnTo>
                    <a:lnTo>
                      <a:pt x="16" y="66"/>
                    </a:lnTo>
                    <a:lnTo>
                      <a:pt x="18" y="68"/>
                    </a:lnTo>
                    <a:lnTo>
                      <a:pt x="20" y="70"/>
                    </a:lnTo>
                    <a:lnTo>
                      <a:pt x="23" y="70"/>
                    </a:lnTo>
                    <a:lnTo>
                      <a:pt x="27" y="70"/>
                    </a:lnTo>
                    <a:lnTo>
                      <a:pt x="32" y="72"/>
                    </a:lnTo>
                    <a:lnTo>
                      <a:pt x="34" y="70"/>
                    </a:lnTo>
                    <a:lnTo>
                      <a:pt x="34" y="72"/>
                    </a:lnTo>
                    <a:lnTo>
                      <a:pt x="36" y="72"/>
                    </a:lnTo>
                    <a:lnTo>
                      <a:pt x="34" y="74"/>
                    </a:lnTo>
                    <a:lnTo>
                      <a:pt x="29" y="76"/>
                    </a:lnTo>
                    <a:lnTo>
                      <a:pt x="27" y="76"/>
                    </a:lnTo>
                    <a:lnTo>
                      <a:pt x="29" y="82"/>
                    </a:lnTo>
                    <a:lnTo>
                      <a:pt x="29" y="84"/>
                    </a:lnTo>
                    <a:lnTo>
                      <a:pt x="27" y="84"/>
                    </a:lnTo>
                    <a:lnTo>
                      <a:pt x="25" y="84"/>
                    </a:lnTo>
                    <a:lnTo>
                      <a:pt x="23" y="84"/>
                    </a:lnTo>
                    <a:lnTo>
                      <a:pt x="23" y="86"/>
                    </a:lnTo>
                    <a:lnTo>
                      <a:pt x="25" y="88"/>
                    </a:lnTo>
                    <a:lnTo>
                      <a:pt x="23" y="90"/>
                    </a:lnTo>
                    <a:lnTo>
                      <a:pt x="20" y="90"/>
                    </a:lnTo>
                    <a:lnTo>
                      <a:pt x="23" y="92"/>
                    </a:lnTo>
                    <a:lnTo>
                      <a:pt x="23" y="95"/>
                    </a:lnTo>
                    <a:lnTo>
                      <a:pt x="25" y="97"/>
                    </a:lnTo>
                    <a:lnTo>
                      <a:pt x="29" y="103"/>
                    </a:lnTo>
                    <a:lnTo>
                      <a:pt x="29" y="105"/>
                    </a:lnTo>
                    <a:lnTo>
                      <a:pt x="32" y="107"/>
                    </a:lnTo>
                    <a:lnTo>
                      <a:pt x="38" y="111"/>
                    </a:lnTo>
                    <a:lnTo>
                      <a:pt x="43" y="117"/>
                    </a:lnTo>
                    <a:lnTo>
                      <a:pt x="43" y="119"/>
                    </a:lnTo>
                    <a:lnTo>
                      <a:pt x="43" y="121"/>
                    </a:lnTo>
                    <a:lnTo>
                      <a:pt x="41" y="121"/>
                    </a:lnTo>
                    <a:lnTo>
                      <a:pt x="43" y="121"/>
                    </a:lnTo>
                    <a:lnTo>
                      <a:pt x="47" y="121"/>
                    </a:lnTo>
                    <a:lnTo>
                      <a:pt x="50" y="123"/>
                    </a:lnTo>
                    <a:lnTo>
                      <a:pt x="56" y="129"/>
                    </a:lnTo>
                    <a:lnTo>
                      <a:pt x="59" y="133"/>
                    </a:lnTo>
                    <a:lnTo>
                      <a:pt x="59" y="137"/>
                    </a:lnTo>
                    <a:lnTo>
                      <a:pt x="59" y="143"/>
                    </a:lnTo>
                    <a:lnTo>
                      <a:pt x="61" y="147"/>
                    </a:lnTo>
                    <a:lnTo>
                      <a:pt x="65" y="147"/>
                    </a:lnTo>
                    <a:lnTo>
                      <a:pt x="65" y="155"/>
                    </a:lnTo>
                    <a:lnTo>
                      <a:pt x="68" y="157"/>
                    </a:lnTo>
                    <a:lnTo>
                      <a:pt x="74" y="161"/>
                    </a:lnTo>
                    <a:lnTo>
                      <a:pt x="79" y="163"/>
                    </a:lnTo>
                    <a:lnTo>
                      <a:pt x="83" y="161"/>
                    </a:lnTo>
                    <a:lnTo>
                      <a:pt x="86" y="159"/>
                    </a:lnTo>
                    <a:lnTo>
                      <a:pt x="97" y="185"/>
                    </a:lnTo>
                    <a:lnTo>
                      <a:pt x="101" y="187"/>
                    </a:lnTo>
                    <a:lnTo>
                      <a:pt x="101" y="189"/>
                    </a:lnTo>
                    <a:lnTo>
                      <a:pt x="101" y="193"/>
                    </a:lnTo>
                    <a:lnTo>
                      <a:pt x="104" y="193"/>
                    </a:lnTo>
                    <a:lnTo>
                      <a:pt x="108" y="195"/>
                    </a:lnTo>
                    <a:lnTo>
                      <a:pt x="108" y="199"/>
                    </a:lnTo>
                    <a:lnTo>
                      <a:pt x="108" y="201"/>
                    </a:lnTo>
                    <a:lnTo>
                      <a:pt x="117" y="205"/>
                    </a:lnTo>
                    <a:lnTo>
                      <a:pt x="117" y="209"/>
                    </a:lnTo>
                    <a:lnTo>
                      <a:pt x="117" y="211"/>
                    </a:lnTo>
                    <a:lnTo>
                      <a:pt x="126" y="219"/>
                    </a:lnTo>
                    <a:lnTo>
                      <a:pt x="133" y="221"/>
                    </a:lnTo>
                    <a:lnTo>
                      <a:pt x="142" y="223"/>
                    </a:lnTo>
                    <a:lnTo>
                      <a:pt x="151" y="223"/>
                    </a:lnTo>
                    <a:lnTo>
                      <a:pt x="173" y="213"/>
                    </a:lnTo>
                    <a:lnTo>
                      <a:pt x="171" y="213"/>
                    </a:lnTo>
                    <a:lnTo>
                      <a:pt x="171" y="211"/>
                    </a:lnTo>
                    <a:lnTo>
                      <a:pt x="175" y="211"/>
                    </a:lnTo>
                    <a:lnTo>
                      <a:pt x="180" y="215"/>
                    </a:lnTo>
                    <a:lnTo>
                      <a:pt x="182" y="217"/>
                    </a:lnTo>
                    <a:lnTo>
                      <a:pt x="184" y="221"/>
                    </a:lnTo>
                    <a:lnTo>
                      <a:pt x="184" y="227"/>
                    </a:lnTo>
                    <a:lnTo>
                      <a:pt x="184" y="231"/>
                    </a:lnTo>
                    <a:lnTo>
                      <a:pt x="187" y="234"/>
                    </a:lnTo>
                    <a:lnTo>
                      <a:pt x="191" y="236"/>
                    </a:lnTo>
                    <a:lnTo>
                      <a:pt x="198" y="238"/>
                    </a:lnTo>
                    <a:lnTo>
                      <a:pt x="209" y="240"/>
                    </a:lnTo>
                    <a:lnTo>
                      <a:pt x="220" y="238"/>
                    </a:lnTo>
                    <a:lnTo>
                      <a:pt x="232" y="240"/>
                    </a:lnTo>
                    <a:lnTo>
                      <a:pt x="236" y="246"/>
                    </a:lnTo>
                    <a:lnTo>
                      <a:pt x="241" y="244"/>
                    </a:lnTo>
                    <a:close/>
                    <a:moveTo>
                      <a:pt x="14" y="30"/>
                    </a:moveTo>
                    <a:lnTo>
                      <a:pt x="14" y="30"/>
                    </a:lnTo>
                    <a:lnTo>
                      <a:pt x="20" y="32"/>
                    </a:lnTo>
                    <a:lnTo>
                      <a:pt x="25" y="38"/>
                    </a:lnTo>
                    <a:lnTo>
                      <a:pt x="32" y="54"/>
                    </a:lnTo>
                    <a:lnTo>
                      <a:pt x="23" y="58"/>
                    </a:lnTo>
                    <a:lnTo>
                      <a:pt x="16" y="42"/>
                    </a:lnTo>
                    <a:lnTo>
                      <a:pt x="14" y="42"/>
                    </a:lnTo>
                    <a:lnTo>
                      <a:pt x="14" y="40"/>
                    </a:lnTo>
                    <a:lnTo>
                      <a:pt x="14" y="38"/>
                    </a:lnTo>
                    <a:lnTo>
                      <a:pt x="16" y="36"/>
                    </a:lnTo>
                    <a:lnTo>
                      <a:pt x="16" y="34"/>
                    </a:lnTo>
                    <a:lnTo>
                      <a:pt x="11" y="32"/>
                    </a:lnTo>
                    <a:lnTo>
                      <a:pt x="11" y="30"/>
                    </a:lnTo>
                    <a:lnTo>
                      <a:pt x="9" y="30"/>
                    </a:lnTo>
                    <a:lnTo>
                      <a:pt x="14"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8" name="Freeform 1362"/>
              <p:cNvSpPr>
                <a:spLocks/>
              </p:cNvSpPr>
              <p:nvPr/>
            </p:nvSpPr>
            <p:spPr bwMode="auto">
              <a:xfrm>
                <a:off x="3331" y="1793"/>
                <a:ext cx="274" cy="246"/>
              </a:xfrm>
              <a:custGeom>
                <a:avLst/>
                <a:gdLst>
                  <a:gd name="T0" fmla="*/ 261 w 274"/>
                  <a:gd name="T1" fmla="*/ 219 h 246"/>
                  <a:gd name="T2" fmla="*/ 268 w 274"/>
                  <a:gd name="T3" fmla="*/ 205 h 246"/>
                  <a:gd name="T4" fmla="*/ 252 w 274"/>
                  <a:gd name="T5" fmla="*/ 183 h 246"/>
                  <a:gd name="T6" fmla="*/ 261 w 274"/>
                  <a:gd name="T7" fmla="*/ 147 h 246"/>
                  <a:gd name="T8" fmla="*/ 243 w 274"/>
                  <a:gd name="T9" fmla="*/ 135 h 246"/>
                  <a:gd name="T10" fmla="*/ 234 w 274"/>
                  <a:gd name="T11" fmla="*/ 109 h 246"/>
                  <a:gd name="T12" fmla="*/ 236 w 274"/>
                  <a:gd name="T13" fmla="*/ 92 h 246"/>
                  <a:gd name="T14" fmla="*/ 247 w 274"/>
                  <a:gd name="T15" fmla="*/ 80 h 246"/>
                  <a:gd name="T16" fmla="*/ 252 w 274"/>
                  <a:gd name="T17" fmla="*/ 56 h 246"/>
                  <a:gd name="T18" fmla="*/ 234 w 274"/>
                  <a:gd name="T19" fmla="*/ 42 h 246"/>
                  <a:gd name="T20" fmla="*/ 202 w 274"/>
                  <a:gd name="T21" fmla="*/ 28 h 246"/>
                  <a:gd name="T22" fmla="*/ 164 w 274"/>
                  <a:gd name="T23" fmla="*/ 28 h 246"/>
                  <a:gd name="T24" fmla="*/ 151 w 274"/>
                  <a:gd name="T25" fmla="*/ 36 h 246"/>
                  <a:gd name="T26" fmla="*/ 135 w 274"/>
                  <a:gd name="T27" fmla="*/ 54 h 246"/>
                  <a:gd name="T28" fmla="*/ 117 w 274"/>
                  <a:gd name="T29" fmla="*/ 56 h 246"/>
                  <a:gd name="T30" fmla="*/ 90 w 274"/>
                  <a:gd name="T31" fmla="*/ 46 h 246"/>
                  <a:gd name="T32" fmla="*/ 77 w 274"/>
                  <a:gd name="T33" fmla="*/ 46 h 246"/>
                  <a:gd name="T34" fmla="*/ 70 w 274"/>
                  <a:gd name="T35" fmla="*/ 28 h 246"/>
                  <a:gd name="T36" fmla="*/ 63 w 274"/>
                  <a:gd name="T37" fmla="*/ 20 h 246"/>
                  <a:gd name="T38" fmla="*/ 56 w 274"/>
                  <a:gd name="T39" fmla="*/ 10 h 246"/>
                  <a:gd name="T40" fmla="*/ 61 w 274"/>
                  <a:gd name="T41" fmla="*/ 4 h 246"/>
                  <a:gd name="T42" fmla="*/ 54 w 274"/>
                  <a:gd name="T43" fmla="*/ 4 h 246"/>
                  <a:gd name="T44" fmla="*/ 41 w 274"/>
                  <a:gd name="T45" fmla="*/ 12 h 246"/>
                  <a:gd name="T46" fmla="*/ 25 w 274"/>
                  <a:gd name="T47" fmla="*/ 14 h 246"/>
                  <a:gd name="T48" fmla="*/ 16 w 274"/>
                  <a:gd name="T49" fmla="*/ 4 h 246"/>
                  <a:gd name="T50" fmla="*/ 7 w 274"/>
                  <a:gd name="T51" fmla="*/ 6 h 246"/>
                  <a:gd name="T52" fmla="*/ 5 w 274"/>
                  <a:gd name="T53" fmla="*/ 18 h 246"/>
                  <a:gd name="T54" fmla="*/ 2 w 274"/>
                  <a:gd name="T55" fmla="*/ 30 h 246"/>
                  <a:gd name="T56" fmla="*/ 9 w 274"/>
                  <a:gd name="T57" fmla="*/ 44 h 246"/>
                  <a:gd name="T58" fmla="*/ 9 w 274"/>
                  <a:gd name="T59" fmla="*/ 56 h 246"/>
                  <a:gd name="T60" fmla="*/ 11 w 274"/>
                  <a:gd name="T61" fmla="*/ 62 h 246"/>
                  <a:gd name="T62" fmla="*/ 18 w 274"/>
                  <a:gd name="T63" fmla="*/ 68 h 246"/>
                  <a:gd name="T64" fmla="*/ 32 w 274"/>
                  <a:gd name="T65" fmla="*/ 72 h 246"/>
                  <a:gd name="T66" fmla="*/ 34 w 274"/>
                  <a:gd name="T67" fmla="*/ 74 h 246"/>
                  <a:gd name="T68" fmla="*/ 29 w 274"/>
                  <a:gd name="T69" fmla="*/ 84 h 246"/>
                  <a:gd name="T70" fmla="*/ 23 w 274"/>
                  <a:gd name="T71" fmla="*/ 86 h 246"/>
                  <a:gd name="T72" fmla="*/ 23 w 274"/>
                  <a:gd name="T73" fmla="*/ 92 h 246"/>
                  <a:gd name="T74" fmla="*/ 29 w 274"/>
                  <a:gd name="T75" fmla="*/ 105 h 246"/>
                  <a:gd name="T76" fmla="*/ 43 w 274"/>
                  <a:gd name="T77" fmla="*/ 119 h 246"/>
                  <a:gd name="T78" fmla="*/ 47 w 274"/>
                  <a:gd name="T79" fmla="*/ 121 h 246"/>
                  <a:gd name="T80" fmla="*/ 59 w 274"/>
                  <a:gd name="T81" fmla="*/ 137 h 246"/>
                  <a:gd name="T82" fmla="*/ 65 w 274"/>
                  <a:gd name="T83" fmla="*/ 155 h 246"/>
                  <a:gd name="T84" fmla="*/ 83 w 274"/>
                  <a:gd name="T85" fmla="*/ 161 h 246"/>
                  <a:gd name="T86" fmla="*/ 101 w 274"/>
                  <a:gd name="T87" fmla="*/ 189 h 246"/>
                  <a:gd name="T88" fmla="*/ 108 w 274"/>
                  <a:gd name="T89" fmla="*/ 199 h 246"/>
                  <a:gd name="T90" fmla="*/ 117 w 274"/>
                  <a:gd name="T91" fmla="*/ 211 h 246"/>
                  <a:gd name="T92" fmla="*/ 151 w 274"/>
                  <a:gd name="T93" fmla="*/ 223 h 246"/>
                  <a:gd name="T94" fmla="*/ 175 w 274"/>
                  <a:gd name="T95" fmla="*/ 211 h 246"/>
                  <a:gd name="T96" fmla="*/ 184 w 274"/>
                  <a:gd name="T97" fmla="*/ 227 h 246"/>
                  <a:gd name="T98" fmla="*/ 198 w 274"/>
                  <a:gd name="T99" fmla="*/ 238 h 246"/>
                  <a:gd name="T100" fmla="*/ 236 w 274"/>
                  <a:gd name="T10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4" h="246">
                    <a:moveTo>
                      <a:pt x="241" y="244"/>
                    </a:moveTo>
                    <a:lnTo>
                      <a:pt x="243" y="232"/>
                    </a:lnTo>
                    <a:lnTo>
                      <a:pt x="252" y="221"/>
                    </a:lnTo>
                    <a:lnTo>
                      <a:pt x="261" y="219"/>
                    </a:lnTo>
                    <a:lnTo>
                      <a:pt x="270" y="217"/>
                    </a:lnTo>
                    <a:lnTo>
                      <a:pt x="274" y="213"/>
                    </a:lnTo>
                    <a:lnTo>
                      <a:pt x="274" y="209"/>
                    </a:lnTo>
                    <a:lnTo>
                      <a:pt x="268" y="205"/>
                    </a:lnTo>
                    <a:lnTo>
                      <a:pt x="268" y="199"/>
                    </a:lnTo>
                    <a:lnTo>
                      <a:pt x="263" y="193"/>
                    </a:lnTo>
                    <a:lnTo>
                      <a:pt x="256" y="191"/>
                    </a:lnTo>
                    <a:lnTo>
                      <a:pt x="252" y="183"/>
                    </a:lnTo>
                    <a:lnTo>
                      <a:pt x="250" y="179"/>
                    </a:lnTo>
                    <a:lnTo>
                      <a:pt x="250" y="175"/>
                    </a:lnTo>
                    <a:lnTo>
                      <a:pt x="245" y="161"/>
                    </a:lnTo>
                    <a:lnTo>
                      <a:pt x="261" y="147"/>
                    </a:lnTo>
                    <a:lnTo>
                      <a:pt x="261" y="143"/>
                    </a:lnTo>
                    <a:lnTo>
                      <a:pt x="256" y="139"/>
                    </a:lnTo>
                    <a:lnTo>
                      <a:pt x="245" y="137"/>
                    </a:lnTo>
                    <a:lnTo>
                      <a:pt x="243" y="135"/>
                    </a:lnTo>
                    <a:lnTo>
                      <a:pt x="243" y="127"/>
                    </a:lnTo>
                    <a:lnTo>
                      <a:pt x="241" y="121"/>
                    </a:lnTo>
                    <a:lnTo>
                      <a:pt x="234" y="115"/>
                    </a:lnTo>
                    <a:lnTo>
                      <a:pt x="234" y="109"/>
                    </a:lnTo>
                    <a:lnTo>
                      <a:pt x="238" y="105"/>
                    </a:lnTo>
                    <a:lnTo>
                      <a:pt x="234" y="103"/>
                    </a:lnTo>
                    <a:lnTo>
                      <a:pt x="234" y="99"/>
                    </a:lnTo>
                    <a:lnTo>
                      <a:pt x="236" y="92"/>
                    </a:lnTo>
                    <a:lnTo>
                      <a:pt x="238" y="86"/>
                    </a:lnTo>
                    <a:lnTo>
                      <a:pt x="241" y="84"/>
                    </a:lnTo>
                    <a:lnTo>
                      <a:pt x="247" y="84"/>
                    </a:lnTo>
                    <a:lnTo>
                      <a:pt x="247" y="80"/>
                    </a:lnTo>
                    <a:lnTo>
                      <a:pt x="252" y="74"/>
                    </a:lnTo>
                    <a:lnTo>
                      <a:pt x="254" y="68"/>
                    </a:lnTo>
                    <a:lnTo>
                      <a:pt x="252" y="62"/>
                    </a:lnTo>
                    <a:lnTo>
                      <a:pt x="252" y="56"/>
                    </a:lnTo>
                    <a:lnTo>
                      <a:pt x="245" y="54"/>
                    </a:lnTo>
                    <a:lnTo>
                      <a:pt x="243" y="50"/>
                    </a:lnTo>
                    <a:lnTo>
                      <a:pt x="238" y="46"/>
                    </a:lnTo>
                    <a:lnTo>
                      <a:pt x="234" y="42"/>
                    </a:lnTo>
                    <a:lnTo>
                      <a:pt x="227" y="38"/>
                    </a:lnTo>
                    <a:lnTo>
                      <a:pt x="216" y="34"/>
                    </a:lnTo>
                    <a:lnTo>
                      <a:pt x="207" y="30"/>
                    </a:lnTo>
                    <a:lnTo>
                      <a:pt x="202" y="28"/>
                    </a:lnTo>
                    <a:lnTo>
                      <a:pt x="193" y="28"/>
                    </a:lnTo>
                    <a:lnTo>
                      <a:pt x="178" y="24"/>
                    </a:lnTo>
                    <a:lnTo>
                      <a:pt x="171" y="26"/>
                    </a:lnTo>
                    <a:lnTo>
                      <a:pt x="164" y="28"/>
                    </a:lnTo>
                    <a:lnTo>
                      <a:pt x="158" y="28"/>
                    </a:lnTo>
                    <a:lnTo>
                      <a:pt x="153" y="30"/>
                    </a:lnTo>
                    <a:lnTo>
                      <a:pt x="151" y="34"/>
                    </a:lnTo>
                    <a:lnTo>
                      <a:pt x="151" y="36"/>
                    </a:lnTo>
                    <a:lnTo>
                      <a:pt x="146" y="42"/>
                    </a:lnTo>
                    <a:lnTo>
                      <a:pt x="140" y="42"/>
                    </a:lnTo>
                    <a:lnTo>
                      <a:pt x="137" y="56"/>
                    </a:lnTo>
                    <a:lnTo>
                      <a:pt x="135" y="54"/>
                    </a:lnTo>
                    <a:lnTo>
                      <a:pt x="133" y="52"/>
                    </a:lnTo>
                    <a:lnTo>
                      <a:pt x="128" y="52"/>
                    </a:lnTo>
                    <a:lnTo>
                      <a:pt x="124" y="52"/>
                    </a:lnTo>
                    <a:lnTo>
                      <a:pt x="117" y="56"/>
                    </a:lnTo>
                    <a:lnTo>
                      <a:pt x="106" y="56"/>
                    </a:lnTo>
                    <a:lnTo>
                      <a:pt x="97" y="50"/>
                    </a:lnTo>
                    <a:lnTo>
                      <a:pt x="88" y="46"/>
                    </a:lnTo>
                    <a:lnTo>
                      <a:pt x="90" y="46"/>
                    </a:lnTo>
                    <a:lnTo>
                      <a:pt x="88" y="44"/>
                    </a:lnTo>
                    <a:lnTo>
                      <a:pt x="83" y="44"/>
                    </a:lnTo>
                    <a:lnTo>
                      <a:pt x="81" y="44"/>
                    </a:lnTo>
                    <a:lnTo>
                      <a:pt x="77" y="46"/>
                    </a:lnTo>
                    <a:lnTo>
                      <a:pt x="77" y="44"/>
                    </a:lnTo>
                    <a:lnTo>
                      <a:pt x="72" y="42"/>
                    </a:lnTo>
                    <a:lnTo>
                      <a:pt x="70" y="32"/>
                    </a:lnTo>
                    <a:lnTo>
                      <a:pt x="70" y="28"/>
                    </a:lnTo>
                    <a:lnTo>
                      <a:pt x="68" y="24"/>
                    </a:lnTo>
                    <a:lnTo>
                      <a:pt x="65" y="24"/>
                    </a:lnTo>
                    <a:lnTo>
                      <a:pt x="65" y="22"/>
                    </a:lnTo>
                    <a:lnTo>
                      <a:pt x="63" y="20"/>
                    </a:lnTo>
                    <a:lnTo>
                      <a:pt x="61" y="18"/>
                    </a:lnTo>
                    <a:lnTo>
                      <a:pt x="59" y="14"/>
                    </a:lnTo>
                    <a:lnTo>
                      <a:pt x="56" y="14"/>
                    </a:lnTo>
                    <a:lnTo>
                      <a:pt x="56" y="10"/>
                    </a:lnTo>
                    <a:lnTo>
                      <a:pt x="59" y="8"/>
                    </a:lnTo>
                    <a:lnTo>
                      <a:pt x="61" y="8"/>
                    </a:lnTo>
                    <a:lnTo>
                      <a:pt x="63" y="8"/>
                    </a:lnTo>
                    <a:lnTo>
                      <a:pt x="61" y="4"/>
                    </a:lnTo>
                    <a:lnTo>
                      <a:pt x="61" y="2"/>
                    </a:lnTo>
                    <a:lnTo>
                      <a:pt x="56" y="0"/>
                    </a:lnTo>
                    <a:lnTo>
                      <a:pt x="54" y="2"/>
                    </a:lnTo>
                    <a:lnTo>
                      <a:pt x="54" y="4"/>
                    </a:lnTo>
                    <a:lnTo>
                      <a:pt x="52" y="4"/>
                    </a:lnTo>
                    <a:lnTo>
                      <a:pt x="47" y="8"/>
                    </a:lnTo>
                    <a:lnTo>
                      <a:pt x="43" y="10"/>
                    </a:lnTo>
                    <a:lnTo>
                      <a:pt x="41" y="12"/>
                    </a:lnTo>
                    <a:lnTo>
                      <a:pt x="34" y="16"/>
                    </a:lnTo>
                    <a:lnTo>
                      <a:pt x="29" y="16"/>
                    </a:lnTo>
                    <a:lnTo>
                      <a:pt x="27" y="16"/>
                    </a:lnTo>
                    <a:lnTo>
                      <a:pt x="25" y="14"/>
                    </a:lnTo>
                    <a:lnTo>
                      <a:pt x="23" y="12"/>
                    </a:lnTo>
                    <a:lnTo>
                      <a:pt x="20" y="8"/>
                    </a:lnTo>
                    <a:lnTo>
                      <a:pt x="16" y="6"/>
                    </a:lnTo>
                    <a:lnTo>
                      <a:pt x="16" y="4"/>
                    </a:lnTo>
                    <a:lnTo>
                      <a:pt x="14" y="8"/>
                    </a:lnTo>
                    <a:lnTo>
                      <a:pt x="11" y="8"/>
                    </a:lnTo>
                    <a:lnTo>
                      <a:pt x="9" y="6"/>
                    </a:lnTo>
                    <a:lnTo>
                      <a:pt x="7" y="6"/>
                    </a:lnTo>
                    <a:lnTo>
                      <a:pt x="5" y="10"/>
                    </a:lnTo>
                    <a:lnTo>
                      <a:pt x="2" y="12"/>
                    </a:lnTo>
                    <a:lnTo>
                      <a:pt x="5" y="16"/>
                    </a:lnTo>
                    <a:lnTo>
                      <a:pt x="5" y="18"/>
                    </a:lnTo>
                    <a:lnTo>
                      <a:pt x="5" y="22"/>
                    </a:lnTo>
                    <a:lnTo>
                      <a:pt x="0" y="24"/>
                    </a:lnTo>
                    <a:lnTo>
                      <a:pt x="0" y="28"/>
                    </a:lnTo>
                    <a:lnTo>
                      <a:pt x="2" y="30"/>
                    </a:lnTo>
                    <a:lnTo>
                      <a:pt x="5" y="34"/>
                    </a:lnTo>
                    <a:lnTo>
                      <a:pt x="7" y="38"/>
                    </a:lnTo>
                    <a:lnTo>
                      <a:pt x="9" y="42"/>
                    </a:lnTo>
                    <a:lnTo>
                      <a:pt x="9" y="44"/>
                    </a:lnTo>
                    <a:lnTo>
                      <a:pt x="7" y="46"/>
                    </a:lnTo>
                    <a:lnTo>
                      <a:pt x="9" y="52"/>
                    </a:lnTo>
                    <a:lnTo>
                      <a:pt x="9" y="54"/>
                    </a:lnTo>
                    <a:lnTo>
                      <a:pt x="9" y="56"/>
                    </a:lnTo>
                    <a:lnTo>
                      <a:pt x="9" y="58"/>
                    </a:lnTo>
                    <a:lnTo>
                      <a:pt x="11" y="58"/>
                    </a:lnTo>
                    <a:lnTo>
                      <a:pt x="11" y="60"/>
                    </a:lnTo>
                    <a:lnTo>
                      <a:pt x="11" y="62"/>
                    </a:lnTo>
                    <a:lnTo>
                      <a:pt x="14" y="64"/>
                    </a:lnTo>
                    <a:lnTo>
                      <a:pt x="14" y="66"/>
                    </a:lnTo>
                    <a:lnTo>
                      <a:pt x="16" y="66"/>
                    </a:lnTo>
                    <a:lnTo>
                      <a:pt x="18" y="68"/>
                    </a:lnTo>
                    <a:lnTo>
                      <a:pt x="20" y="70"/>
                    </a:lnTo>
                    <a:lnTo>
                      <a:pt x="23" y="70"/>
                    </a:lnTo>
                    <a:lnTo>
                      <a:pt x="27" y="70"/>
                    </a:lnTo>
                    <a:lnTo>
                      <a:pt x="32" y="72"/>
                    </a:lnTo>
                    <a:lnTo>
                      <a:pt x="34" y="70"/>
                    </a:lnTo>
                    <a:lnTo>
                      <a:pt x="34" y="72"/>
                    </a:lnTo>
                    <a:lnTo>
                      <a:pt x="36" y="72"/>
                    </a:lnTo>
                    <a:lnTo>
                      <a:pt x="34" y="74"/>
                    </a:lnTo>
                    <a:lnTo>
                      <a:pt x="29" y="76"/>
                    </a:lnTo>
                    <a:lnTo>
                      <a:pt x="27" y="76"/>
                    </a:lnTo>
                    <a:lnTo>
                      <a:pt x="29" y="82"/>
                    </a:lnTo>
                    <a:lnTo>
                      <a:pt x="29" y="84"/>
                    </a:lnTo>
                    <a:lnTo>
                      <a:pt x="27" y="84"/>
                    </a:lnTo>
                    <a:lnTo>
                      <a:pt x="25" y="84"/>
                    </a:lnTo>
                    <a:lnTo>
                      <a:pt x="23" y="84"/>
                    </a:lnTo>
                    <a:lnTo>
                      <a:pt x="23" y="86"/>
                    </a:lnTo>
                    <a:lnTo>
                      <a:pt x="25" y="88"/>
                    </a:lnTo>
                    <a:lnTo>
                      <a:pt x="23" y="90"/>
                    </a:lnTo>
                    <a:lnTo>
                      <a:pt x="20" y="90"/>
                    </a:lnTo>
                    <a:lnTo>
                      <a:pt x="23" y="92"/>
                    </a:lnTo>
                    <a:lnTo>
                      <a:pt x="23" y="95"/>
                    </a:lnTo>
                    <a:lnTo>
                      <a:pt x="25" y="97"/>
                    </a:lnTo>
                    <a:lnTo>
                      <a:pt x="29" y="103"/>
                    </a:lnTo>
                    <a:lnTo>
                      <a:pt x="29" y="105"/>
                    </a:lnTo>
                    <a:lnTo>
                      <a:pt x="32" y="107"/>
                    </a:lnTo>
                    <a:lnTo>
                      <a:pt x="38" y="111"/>
                    </a:lnTo>
                    <a:lnTo>
                      <a:pt x="43" y="117"/>
                    </a:lnTo>
                    <a:lnTo>
                      <a:pt x="43" y="119"/>
                    </a:lnTo>
                    <a:lnTo>
                      <a:pt x="43" y="121"/>
                    </a:lnTo>
                    <a:lnTo>
                      <a:pt x="41" y="121"/>
                    </a:lnTo>
                    <a:lnTo>
                      <a:pt x="43" y="121"/>
                    </a:lnTo>
                    <a:lnTo>
                      <a:pt x="47" y="121"/>
                    </a:lnTo>
                    <a:lnTo>
                      <a:pt x="50" y="123"/>
                    </a:lnTo>
                    <a:lnTo>
                      <a:pt x="56" y="129"/>
                    </a:lnTo>
                    <a:lnTo>
                      <a:pt x="59" y="133"/>
                    </a:lnTo>
                    <a:lnTo>
                      <a:pt x="59" y="137"/>
                    </a:lnTo>
                    <a:lnTo>
                      <a:pt x="59" y="143"/>
                    </a:lnTo>
                    <a:lnTo>
                      <a:pt x="61" y="147"/>
                    </a:lnTo>
                    <a:lnTo>
                      <a:pt x="65" y="147"/>
                    </a:lnTo>
                    <a:lnTo>
                      <a:pt x="65" y="155"/>
                    </a:lnTo>
                    <a:lnTo>
                      <a:pt x="68" y="157"/>
                    </a:lnTo>
                    <a:lnTo>
                      <a:pt x="74" y="161"/>
                    </a:lnTo>
                    <a:lnTo>
                      <a:pt x="79" y="163"/>
                    </a:lnTo>
                    <a:lnTo>
                      <a:pt x="83" y="161"/>
                    </a:lnTo>
                    <a:lnTo>
                      <a:pt x="86" y="159"/>
                    </a:lnTo>
                    <a:lnTo>
                      <a:pt x="97" y="185"/>
                    </a:lnTo>
                    <a:lnTo>
                      <a:pt x="101" y="187"/>
                    </a:lnTo>
                    <a:lnTo>
                      <a:pt x="101" y="189"/>
                    </a:lnTo>
                    <a:lnTo>
                      <a:pt x="101" y="193"/>
                    </a:lnTo>
                    <a:lnTo>
                      <a:pt x="104" y="193"/>
                    </a:lnTo>
                    <a:lnTo>
                      <a:pt x="108" y="195"/>
                    </a:lnTo>
                    <a:lnTo>
                      <a:pt x="108" y="199"/>
                    </a:lnTo>
                    <a:lnTo>
                      <a:pt x="108" y="201"/>
                    </a:lnTo>
                    <a:lnTo>
                      <a:pt x="117" y="205"/>
                    </a:lnTo>
                    <a:lnTo>
                      <a:pt x="117" y="209"/>
                    </a:lnTo>
                    <a:lnTo>
                      <a:pt x="117" y="211"/>
                    </a:lnTo>
                    <a:lnTo>
                      <a:pt x="126" y="219"/>
                    </a:lnTo>
                    <a:lnTo>
                      <a:pt x="133" y="221"/>
                    </a:lnTo>
                    <a:lnTo>
                      <a:pt x="142" y="223"/>
                    </a:lnTo>
                    <a:lnTo>
                      <a:pt x="151" y="223"/>
                    </a:lnTo>
                    <a:lnTo>
                      <a:pt x="173" y="213"/>
                    </a:lnTo>
                    <a:lnTo>
                      <a:pt x="171" y="213"/>
                    </a:lnTo>
                    <a:lnTo>
                      <a:pt x="171" y="211"/>
                    </a:lnTo>
                    <a:lnTo>
                      <a:pt x="175" y="211"/>
                    </a:lnTo>
                    <a:lnTo>
                      <a:pt x="180" y="215"/>
                    </a:lnTo>
                    <a:lnTo>
                      <a:pt x="182" y="217"/>
                    </a:lnTo>
                    <a:lnTo>
                      <a:pt x="184" y="221"/>
                    </a:lnTo>
                    <a:lnTo>
                      <a:pt x="184" y="227"/>
                    </a:lnTo>
                    <a:lnTo>
                      <a:pt x="184" y="231"/>
                    </a:lnTo>
                    <a:lnTo>
                      <a:pt x="187" y="234"/>
                    </a:lnTo>
                    <a:lnTo>
                      <a:pt x="191" y="236"/>
                    </a:lnTo>
                    <a:lnTo>
                      <a:pt x="198" y="238"/>
                    </a:lnTo>
                    <a:lnTo>
                      <a:pt x="209" y="240"/>
                    </a:lnTo>
                    <a:lnTo>
                      <a:pt x="220" y="238"/>
                    </a:lnTo>
                    <a:lnTo>
                      <a:pt x="232" y="240"/>
                    </a:lnTo>
                    <a:lnTo>
                      <a:pt x="236" y="246"/>
                    </a:lnTo>
                    <a:lnTo>
                      <a:pt x="241" y="24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79" name="Freeform 1363"/>
              <p:cNvSpPr>
                <a:spLocks/>
              </p:cNvSpPr>
              <p:nvPr/>
            </p:nvSpPr>
            <p:spPr bwMode="auto">
              <a:xfrm>
                <a:off x="3340" y="1823"/>
                <a:ext cx="23" cy="28"/>
              </a:xfrm>
              <a:custGeom>
                <a:avLst/>
                <a:gdLst>
                  <a:gd name="T0" fmla="*/ 5 w 23"/>
                  <a:gd name="T1" fmla="*/ 0 h 28"/>
                  <a:gd name="T2" fmla="*/ 5 w 23"/>
                  <a:gd name="T3" fmla="*/ 0 h 28"/>
                  <a:gd name="T4" fmla="*/ 11 w 23"/>
                  <a:gd name="T5" fmla="*/ 2 h 28"/>
                  <a:gd name="T6" fmla="*/ 16 w 23"/>
                  <a:gd name="T7" fmla="*/ 8 h 28"/>
                  <a:gd name="T8" fmla="*/ 23 w 23"/>
                  <a:gd name="T9" fmla="*/ 24 h 28"/>
                  <a:gd name="T10" fmla="*/ 14 w 23"/>
                  <a:gd name="T11" fmla="*/ 28 h 28"/>
                  <a:gd name="T12" fmla="*/ 7 w 23"/>
                  <a:gd name="T13" fmla="*/ 12 h 28"/>
                  <a:gd name="T14" fmla="*/ 5 w 23"/>
                  <a:gd name="T15" fmla="*/ 12 h 28"/>
                  <a:gd name="T16" fmla="*/ 5 w 23"/>
                  <a:gd name="T17" fmla="*/ 10 h 28"/>
                  <a:gd name="T18" fmla="*/ 5 w 23"/>
                  <a:gd name="T19" fmla="*/ 8 h 28"/>
                  <a:gd name="T20" fmla="*/ 7 w 23"/>
                  <a:gd name="T21" fmla="*/ 6 h 28"/>
                  <a:gd name="T22" fmla="*/ 7 w 23"/>
                  <a:gd name="T23" fmla="*/ 4 h 28"/>
                  <a:gd name="T24" fmla="*/ 2 w 23"/>
                  <a:gd name="T25" fmla="*/ 2 h 28"/>
                  <a:gd name="T26" fmla="*/ 2 w 23"/>
                  <a:gd name="T27" fmla="*/ 0 h 28"/>
                  <a:gd name="T28" fmla="*/ 0 w 23"/>
                  <a:gd name="T29" fmla="*/ 0 h 28"/>
                  <a:gd name="T30" fmla="*/ 5 w 23"/>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8">
                    <a:moveTo>
                      <a:pt x="5" y="0"/>
                    </a:moveTo>
                    <a:lnTo>
                      <a:pt x="5" y="0"/>
                    </a:lnTo>
                    <a:lnTo>
                      <a:pt x="11" y="2"/>
                    </a:lnTo>
                    <a:lnTo>
                      <a:pt x="16" y="8"/>
                    </a:lnTo>
                    <a:lnTo>
                      <a:pt x="23" y="24"/>
                    </a:lnTo>
                    <a:lnTo>
                      <a:pt x="14" y="28"/>
                    </a:lnTo>
                    <a:lnTo>
                      <a:pt x="7" y="12"/>
                    </a:lnTo>
                    <a:lnTo>
                      <a:pt x="5" y="12"/>
                    </a:lnTo>
                    <a:lnTo>
                      <a:pt x="5" y="10"/>
                    </a:lnTo>
                    <a:lnTo>
                      <a:pt x="5" y="8"/>
                    </a:lnTo>
                    <a:lnTo>
                      <a:pt x="7" y="6"/>
                    </a:lnTo>
                    <a:lnTo>
                      <a:pt x="7" y="4"/>
                    </a:lnTo>
                    <a:lnTo>
                      <a:pt x="2" y="2"/>
                    </a:lnTo>
                    <a:lnTo>
                      <a:pt x="2" y="0"/>
                    </a:lnTo>
                    <a:lnTo>
                      <a:pt x="0"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0" name="Group 1368"/>
            <p:cNvGrpSpPr>
              <a:grpSpLocks/>
            </p:cNvGrpSpPr>
            <p:nvPr/>
          </p:nvGrpSpPr>
          <p:grpSpPr bwMode="auto">
            <a:xfrm>
              <a:off x="3082" y="1756"/>
              <a:ext cx="264" cy="109"/>
              <a:chOff x="3082" y="1756"/>
              <a:chExt cx="264" cy="109"/>
            </a:xfrm>
            <a:grpFill/>
          </p:grpSpPr>
          <p:sp>
            <p:nvSpPr>
              <p:cNvPr id="2574" name="Freeform 1365"/>
              <p:cNvSpPr>
                <a:spLocks noEditPoints="1"/>
              </p:cNvSpPr>
              <p:nvPr/>
            </p:nvSpPr>
            <p:spPr bwMode="auto">
              <a:xfrm>
                <a:off x="3082" y="1756"/>
                <a:ext cx="264" cy="109"/>
              </a:xfrm>
              <a:custGeom>
                <a:avLst/>
                <a:gdLst>
                  <a:gd name="T0" fmla="*/ 141 w 264"/>
                  <a:gd name="T1" fmla="*/ 107 h 109"/>
                  <a:gd name="T2" fmla="*/ 150 w 264"/>
                  <a:gd name="T3" fmla="*/ 103 h 109"/>
                  <a:gd name="T4" fmla="*/ 152 w 264"/>
                  <a:gd name="T5" fmla="*/ 93 h 109"/>
                  <a:gd name="T6" fmla="*/ 161 w 264"/>
                  <a:gd name="T7" fmla="*/ 91 h 109"/>
                  <a:gd name="T8" fmla="*/ 179 w 264"/>
                  <a:gd name="T9" fmla="*/ 91 h 109"/>
                  <a:gd name="T10" fmla="*/ 204 w 264"/>
                  <a:gd name="T11" fmla="*/ 85 h 109"/>
                  <a:gd name="T12" fmla="*/ 222 w 264"/>
                  <a:gd name="T13" fmla="*/ 81 h 109"/>
                  <a:gd name="T14" fmla="*/ 233 w 264"/>
                  <a:gd name="T15" fmla="*/ 83 h 109"/>
                  <a:gd name="T16" fmla="*/ 244 w 264"/>
                  <a:gd name="T17" fmla="*/ 81 h 109"/>
                  <a:gd name="T18" fmla="*/ 257 w 264"/>
                  <a:gd name="T19" fmla="*/ 81 h 109"/>
                  <a:gd name="T20" fmla="*/ 251 w 264"/>
                  <a:gd name="T21" fmla="*/ 67 h 109"/>
                  <a:gd name="T22" fmla="*/ 253 w 264"/>
                  <a:gd name="T23" fmla="*/ 55 h 109"/>
                  <a:gd name="T24" fmla="*/ 255 w 264"/>
                  <a:gd name="T25" fmla="*/ 43 h 109"/>
                  <a:gd name="T26" fmla="*/ 264 w 264"/>
                  <a:gd name="T27" fmla="*/ 42 h 109"/>
                  <a:gd name="T28" fmla="*/ 251 w 264"/>
                  <a:gd name="T29" fmla="*/ 32 h 109"/>
                  <a:gd name="T30" fmla="*/ 249 w 264"/>
                  <a:gd name="T31" fmla="*/ 22 h 109"/>
                  <a:gd name="T32" fmla="*/ 244 w 264"/>
                  <a:gd name="T33" fmla="*/ 12 h 109"/>
                  <a:gd name="T34" fmla="*/ 233 w 264"/>
                  <a:gd name="T35" fmla="*/ 10 h 109"/>
                  <a:gd name="T36" fmla="*/ 219 w 264"/>
                  <a:gd name="T37" fmla="*/ 8 h 109"/>
                  <a:gd name="T38" fmla="*/ 202 w 264"/>
                  <a:gd name="T39" fmla="*/ 16 h 109"/>
                  <a:gd name="T40" fmla="*/ 184 w 264"/>
                  <a:gd name="T41" fmla="*/ 14 h 109"/>
                  <a:gd name="T42" fmla="*/ 155 w 264"/>
                  <a:gd name="T43" fmla="*/ 16 h 109"/>
                  <a:gd name="T44" fmla="*/ 143 w 264"/>
                  <a:gd name="T45" fmla="*/ 12 h 109"/>
                  <a:gd name="T46" fmla="*/ 135 w 264"/>
                  <a:gd name="T47" fmla="*/ 6 h 109"/>
                  <a:gd name="T48" fmla="*/ 97 w 264"/>
                  <a:gd name="T49" fmla="*/ 0 h 109"/>
                  <a:gd name="T50" fmla="*/ 74 w 264"/>
                  <a:gd name="T51" fmla="*/ 10 h 109"/>
                  <a:gd name="T52" fmla="*/ 43 w 264"/>
                  <a:gd name="T53" fmla="*/ 14 h 109"/>
                  <a:gd name="T54" fmla="*/ 41 w 264"/>
                  <a:gd name="T55" fmla="*/ 22 h 109"/>
                  <a:gd name="T56" fmla="*/ 18 w 264"/>
                  <a:gd name="T57" fmla="*/ 28 h 109"/>
                  <a:gd name="T58" fmla="*/ 38 w 264"/>
                  <a:gd name="T59" fmla="*/ 18 h 109"/>
                  <a:gd name="T60" fmla="*/ 23 w 264"/>
                  <a:gd name="T61" fmla="*/ 6 h 109"/>
                  <a:gd name="T62" fmla="*/ 16 w 264"/>
                  <a:gd name="T63" fmla="*/ 4 h 109"/>
                  <a:gd name="T64" fmla="*/ 16 w 264"/>
                  <a:gd name="T65" fmla="*/ 10 h 109"/>
                  <a:gd name="T66" fmla="*/ 11 w 264"/>
                  <a:gd name="T67" fmla="*/ 16 h 109"/>
                  <a:gd name="T68" fmla="*/ 5 w 264"/>
                  <a:gd name="T69" fmla="*/ 22 h 109"/>
                  <a:gd name="T70" fmla="*/ 11 w 264"/>
                  <a:gd name="T71" fmla="*/ 28 h 109"/>
                  <a:gd name="T72" fmla="*/ 9 w 264"/>
                  <a:gd name="T73" fmla="*/ 45 h 109"/>
                  <a:gd name="T74" fmla="*/ 9 w 264"/>
                  <a:gd name="T75" fmla="*/ 59 h 109"/>
                  <a:gd name="T76" fmla="*/ 5 w 264"/>
                  <a:gd name="T77" fmla="*/ 69 h 109"/>
                  <a:gd name="T78" fmla="*/ 14 w 264"/>
                  <a:gd name="T79" fmla="*/ 87 h 109"/>
                  <a:gd name="T80" fmla="*/ 29 w 264"/>
                  <a:gd name="T81" fmla="*/ 91 h 109"/>
                  <a:gd name="T82" fmla="*/ 52 w 264"/>
                  <a:gd name="T83" fmla="*/ 105 h 109"/>
                  <a:gd name="T84" fmla="*/ 65 w 264"/>
                  <a:gd name="T85" fmla="*/ 93 h 109"/>
                  <a:gd name="T86" fmla="*/ 90 w 264"/>
                  <a:gd name="T87" fmla="*/ 105 h 109"/>
                  <a:gd name="T88" fmla="*/ 117 w 264"/>
                  <a:gd name="T89" fmla="*/ 95 h 109"/>
                  <a:gd name="T90" fmla="*/ 130 w 264"/>
                  <a:gd name="T91" fmla="*/ 93 h 109"/>
                  <a:gd name="T92" fmla="*/ 130 w 264"/>
                  <a:gd name="T93" fmla="*/ 99 h 109"/>
                  <a:gd name="T94" fmla="*/ 242 w 264"/>
                  <a:gd name="T95" fmla="*/ 55 h 109"/>
                  <a:gd name="T96" fmla="*/ 222 w 264"/>
                  <a:gd name="T97" fmla="*/ 6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 h="109">
                    <a:moveTo>
                      <a:pt x="135" y="109"/>
                    </a:moveTo>
                    <a:lnTo>
                      <a:pt x="135" y="109"/>
                    </a:lnTo>
                    <a:lnTo>
                      <a:pt x="139" y="109"/>
                    </a:lnTo>
                    <a:lnTo>
                      <a:pt x="141" y="107"/>
                    </a:lnTo>
                    <a:lnTo>
                      <a:pt x="143" y="105"/>
                    </a:lnTo>
                    <a:lnTo>
                      <a:pt x="143" y="103"/>
                    </a:lnTo>
                    <a:lnTo>
                      <a:pt x="146" y="103"/>
                    </a:lnTo>
                    <a:lnTo>
                      <a:pt x="150" y="103"/>
                    </a:lnTo>
                    <a:lnTo>
                      <a:pt x="150" y="99"/>
                    </a:lnTo>
                    <a:lnTo>
                      <a:pt x="148" y="97"/>
                    </a:lnTo>
                    <a:lnTo>
                      <a:pt x="150" y="93"/>
                    </a:lnTo>
                    <a:lnTo>
                      <a:pt x="152" y="93"/>
                    </a:lnTo>
                    <a:lnTo>
                      <a:pt x="155" y="95"/>
                    </a:lnTo>
                    <a:lnTo>
                      <a:pt x="157" y="95"/>
                    </a:lnTo>
                    <a:lnTo>
                      <a:pt x="159" y="93"/>
                    </a:lnTo>
                    <a:lnTo>
                      <a:pt x="161" y="91"/>
                    </a:lnTo>
                    <a:lnTo>
                      <a:pt x="166" y="93"/>
                    </a:lnTo>
                    <a:lnTo>
                      <a:pt x="168" y="93"/>
                    </a:lnTo>
                    <a:lnTo>
                      <a:pt x="170" y="91"/>
                    </a:lnTo>
                    <a:lnTo>
                      <a:pt x="179" y="91"/>
                    </a:lnTo>
                    <a:lnTo>
                      <a:pt x="184" y="89"/>
                    </a:lnTo>
                    <a:lnTo>
                      <a:pt x="190" y="85"/>
                    </a:lnTo>
                    <a:lnTo>
                      <a:pt x="199" y="85"/>
                    </a:lnTo>
                    <a:lnTo>
                      <a:pt x="204" y="85"/>
                    </a:lnTo>
                    <a:lnTo>
                      <a:pt x="208" y="83"/>
                    </a:lnTo>
                    <a:lnTo>
                      <a:pt x="215" y="81"/>
                    </a:lnTo>
                    <a:lnTo>
                      <a:pt x="219" y="79"/>
                    </a:lnTo>
                    <a:lnTo>
                      <a:pt x="222" y="81"/>
                    </a:lnTo>
                    <a:lnTo>
                      <a:pt x="224" y="83"/>
                    </a:lnTo>
                    <a:lnTo>
                      <a:pt x="228" y="83"/>
                    </a:lnTo>
                    <a:lnTo>
                      <a:pt x="231" y="83"/>
                    </a:lnTo>
                    <a:lnTo>
                      <a:pt x="233" y="83"/>
                    </a:lnTo>
                    <a:lnTo>
                      <a:pt x="235" y="85"/>
                    </a:lnTo>
                    <a:lnTo>
                      <a:pt x="237" y="83"/>
                    </a:lnTo>
                    <a:lnTo>
                      <a:pt x="242" y="81"/>
                    </a:lnTo>
                    <a:lnTo>
                      <a:pt x="244" y="81"/>
                    </a:lnTo>
                    <a:lnTo>
                      <a:pt x="246" y="85"/>
                    </a:lnTo>
                    <a:lnTo>
                      <a:pt x="251" y="83"/>
                    </a:lnTo>
                    <a:lnTo>
                      <a:pt x="255" y="83"/>
                    </a:lnTo>
                    <a:lnTo>
                      <a:pt x="257" y="81"/>
                    </a:lnTo>
                    <a:lnTo>
                      <a:pt x="257" y="79"/>
                    </a:lnTo>
                    <a:lnTo>
                      <a:pt x="255" y="75"/>
                    </a:lnTo>
                    <a:lnTo>
                      <a:pt x="253" y="71"/>
                    </a:lnTo>
                    <a:lnTo>
                      <a:pt x="251" y="67"/>
                    </a:lnTo>
                    <a:lnTo>
                      <a:pt x="249" y="65"/>
                    </a:lnTo>
                    <a:lnTo>
                      <a:pt x="249" y="61"/>
                    </a:lnTo>
                    <a:lnTo>
                      <a:pt x="253" y="59"/>
                    </a:lnTo>
                    <a:lnTo>
                      <a:pt x="253" y="55"/>
                    </a:lnTo>
                    <a:lnTo>
                      <a:pt x="253" y="53"/>
                    </a:lnTo>
                    <a:lnTo>
                      <a:pt x="251" y="49"/>
                    </a:lnTo>
                    <a:lnTo>
                      <a:pt x="253" y="47"/>
                    </a:lnTo>
                    <a:lnTo>
                      <a:pt x="255" y="43"/>
                    </a:lnTo>
                    <a:lnTo>
                      <a:pt x="257" y="43"/>
                    </a:lnTo>
                    <a:lnTo>
                      <a:pt x="260" y="45"/>
                    </a:lnTo>
                    <a:lnTo>
                      <a:pt x="262" y="45"/>
                    </a:lnTo>
                    <a:lnTo>
                      <a:pt x="264" y="42"/>
                    </a:lnTo>
                    <a:lnTo>
                      <a:pt x="264" y="40"/>
                    </a:lnTo>
                    <a:lnTo>
                      <a:pt x="262" y="38"/>
                    </a:lnTo>
                    <a:lnTo>
                      <a:pt x="260" y="36"/>
                    </a:lnTo>
                    <a:lnTo>
                      <a:pt x="251" y="32"/>
                    </a:lnTo>
                    <a:lnTo>
                      <a:pt x="246" y="30"/>
                    </a:lnTo>
                    <a:lnTo>
                      <a:pt x="244" y="28"/>
                    </a:lnTo>
                    <a:lnTo>
                      <a:pt x="246" y="24"/>
                    </a:lnTo>
                    <a:lnTo>
                      <a:pt x="249" y="22"/>
                    </a:lnTo>
                    <a:lnTo>
                      <a:pt x="249" y="18"/>
                    </a:lnTo>
                    <a:lnTo>
                      <a:pt x="249" y="16"/>
                    </a:lnTo>
                    <a:lnTo>
                      <a:pt x="246" y="12"/>
                    </a:lnTo>
                    <a:lnTo>
                      <a:pt x="244" y="12"/>
                    </a:lnTo>
                    <a:lnTo>
                      <a:pt x="244" y="10"/>
                    </a:lnTo>
                    <a:lnTo>
                      <a:pt x="244" y="8"/>
                    </a:lnTo>
                    <a:lnTo>
                      <a:pt x="242" y="8"/>
                    </a:lnTo>
                    <a:lnTo>
                      <a:pt x="233" y="10"/>
                    </a:lnTo>
                    <a:lnTo>
                      <a:pt x="233" y="8"/>
                    </a:lnTo>
                    <a:lnTo>
                      <a:pt x="228" y="8"/>
                    </a:lnTo>
                    <a:lnTo>
                      <a:pt x="224" y="6"/>
                    </a:lnTo>
                    <a:lnTo>
                      <a:pt x="219" y="8"/>
                    </a:lnTo>
                    <a:lnTo>
                      <a:pt x="215" y="8"/>
                    </a:lnTo>
                    <a:lnTo>
                      <a:pt x="213" y="8"/>
                    </a:lnTo>
                    <a:lnTo>
                      <a:pt x="208" y="12"/>
                    </a:lnTo>
                    <a:lnTo>
                      <a:pt x="202" y="16"/>
                    </a:lnTo>
                    <a:lnTo>
                      <a:pt x="195" y="18"/>
                    </a:lnTo>
                    <a:lnTo>
                      <a:pt x="188" y="18"/>
                    </a:lnTo>
                    <a:lnTo>
                      <a:pt x="186" y="16"/>
                    </a:lnTo>
                    <a:lnTo>
                      <a:pt x="184" y="14"/>
                    </a:lnTo>
                    <a:lnTo>
                      <a:pt x="181" y="14"/>
                    </a:lnTo>
                    <a:lnTo>
                      <a:pt x="179" y="18"/>
                    </a:lnTo>
                    <a:lnTo>
                      <a:pt x="166" y="20"/>
                    </a:lnTo>
                    <a:lnTo>
                      <a:pt x="155" y="16"/>
                    </a:lnTo>
                    <a:lnTo>
                      <a:pt x="152" y="14"/>
                    </a:lnTo>
                    <a:lnTo>
                      <a:pt x="150" y="10"/>
                    </a:lnTo>
                    <a:lnTo>
                      <a:pt x="146" y="10"/>
                    </a:lnTo>
                    <a:lnTo>
                      <a:pt x="143" y="12"/>
                    </a:lnTo>
                    <a:lnTo>
                      <a:pt x="141" y="14"/>
                    </a:lnTo>
                    <a:lnTo>
                      <a:pt x="139" y="14"/>
                    </a:lnTo>
                    <a:lnTo>
                      <a:pt x="137" y="10"/>
                    </a:lnTo>
                    <a:lnTo>
                      <a:pt x="135" y="6"/>
                    </a:lnTo>
                    <a:lnTo>
                      <a:pt x="130" y="6"/>
                    </a:lnTo>
                    <a:lnTo>
                      <a:pt x="126" y="4"/>
                    </a:lnTo>
                    <a:lnTo>
                      <a:pt x="123" y="0"/>
                    </a:lnTo>
                    <a:lnTo>
                      <a:pt x="97" y="0"/>
                    </a:lnTo>
                    <a:lnTo>
                      <a:pt x="92" y="2"/>
                    </a:lnTo>
                    <a:lnTo>
                      <a:pt x="88" y="6"/>
                    </a:lnTo>
                    <a:lnTo>
                      <a:pt x="81" y="10"/>
                    </a:lnTo>
                    <a:lnTo>
                      <a:pt x="74" y="10"/>
                    </a:lnTo>
                    <a:lnTo>
                      <a:pt x="70" y="16"/>
                    </a:lnTo>
                    <a:lnTo>
                      <a:pt x="63" y="18"/>
                    </a:lnTo>
                    <a:lnTo>
                      <a:pt x="56" y="16"/>
                    </a:lnTo>
                    <a:lnTo>
                      <a:pt x="43" y="14"/>
                    </a:lnTo>
                    <a:lnTo>
                      <a:pt x="41" y="20"/>
                    </a:lnTo>
                    <a:lnTo>
                      <a:pt x="49" y="22"/>
                    </a:lnTo>
                    <a:lnTo>
                      <a:pt x="45" y="22"/>
                    </a:lnTo>
                    <a:lnTo>
                      <a:pt x="41" y="22"/>
                    </a:lnTo>
                    <a:lnTo>
                      <a:pt x="43" y="26"/>
                    </a:lnTo>
                    <a:lnTo>
                      <a:pt x="23" y="26"/>
                    </a:lnTo>
                    <a:lnTo>
                      <a:pt x="23" y="30"/>
                    </a:lnTo>
                    <a:lnTo>
                      <a:pt x="18" y="28"/>
                    </a:lnTo>
                    <a:lnTo>
                      <a:pt x="16" y="28"/>
                    </a:lnTo>
                    <a:lnTo>
                      <a:pt x="11" y="28"/>
                    </a:lnTo>
                    <a:lnTo>
                      <a:pt x="25" y="22"/>
                    </a:lnTo>
                    <a:lnTo>
                      <a:pt x="38" y="18"/>
                    </a:lnTo>
                    <a:lnTo>
                      <a:pt x="38" y="14"/>
                    </a:lnTo>
                    <a:lnTo>
                      <a:pt x="32" y="12"/>
                    </a:lnTo>
                    <a:lnTo>
                      <a:pt x="25" y="8"/>
                    </a:lnTo>
                    <a:lnTo>
                      <a:pt x="23" y="6"/>
                    </a:lnTo>
                    <a:lnTo>
                      <a:pt x="23" y="4"/>
                    </a:lnTo>
                    <a:lnTo>
                      <a:pt x="20" y="6"/>
                    </a:lnTo>
                    <a:lnTo>
                      <a:pt x="18" y="4"/>
                    </a:lnTo>
                    <a:lnTo>
                      <a:pt x="16" y="4"/>
                    </a:lnTo>
                    <a:lnTo>
                      <a:pt x="11" y="4"/>
                    </a:lnTo>
                    <a:lnTo>
                      <a:pt x="9" y="6"/>
                    </a:lnTo>
                    <a:lnTo>
                      <a:pt x="11" y="8"/>
                    </a:lnTo>
                    <a:lnTo>
                      <a:pt x="16" y="10"/>
                    </a:lnTo>
                    <a:lnTo>
                      <a:pt x="16" y="12"/>
                    </a:lnTo>
                    <a:lnTo>
                      <a:pt x="16" y="14"/>
                    </a:lnTo>
                    <a:lnTo>
                      <a:pt x="14" y="16"/>
                    </a:lnTo>
                    <a:lnTo>
                      <a:pt x="11" y="16"/>
                    </a:lnTo>
                    <a:lnTo>
                      <a:pt x="9" y="16"/>
                    </a:lnTo>
                    <a:lnTo>
                      <a:pt x="7" y="14"/>
                    </a:lnTo>
                    <a:lnTo>
                      <a:pt x="7" y="16"/>
                    </a:lnTo>
                    <a:lnTo>
                      <a:pt x="5" y="22"/>
                    </a:lnTo>
                    <a:lnTo>
                      <a:pt x="0" y="26"/>
                    </a:lnTo>
                    <a:lnTo>
                      <a:pt x="0" y="28"/>
                    </a:lnTo>
                    <a:lnTo>
                      <a:pt x="3" y="32"/>
                    </a:lnTo>
                    <a:lnTo>
                      <a:pt x="11" y="28"/>
                    </a:lnTo>
                    <a:lnTo>
                      <a:pt x="3" y="38"/>
                    </a:lnTo>
                    <a:lnTo>
                      <a:pt x="0" y="40"/>
                    </a:lnTo>
                    <a:lnTo>
                      <a:pt x="0" y="45"/>
                    </a:lnTo>
                    <a:lnTo>
                      <a:pt x="9" y="45"/>
                    </a:lnTo>
                    <a:lnTo>
                      <a:pt x="11" y="51"/>
                    </a:lnTo>
                    <a:lnTo>
                      <a:pt x="11" y="53"/>
                    </a:lnTo>
                    <a:lnTo>
                      <a:pt x="9" y="57"/>
                    </a:lnTo>
                    <a:lnTo>
                      <a:pt x="9" y="59"/>
                    </a:lnTo>
                    <a:lnTo>
                      <a:pt x="11" y="61"/>
                    </a:lnTo>
                    <a:lnTo>
                      <a:pt x="14" y="63"/>
                    </a:lnTo>
                    <a:lnTo>
                      <a:pt x="3" y="65"/>
                    </a:lnTo>
                    <a:lnTo>
                      <a:pt x="5" y="69"/>
                    </a:lnTo>
                    <a:lnTo>
                      <a:pt x="5" y="71"/>
                    </a:lnTo>
                    <a:lnTo>
                      <a:pt x="11" y="69"/>
                    </a:lnTo>
                    <a:lnTo>
                      <a:pt x="14" y="79"/>
                    </a:lnTo>
                    <a:lnTo>
                      <a:pt x="14" y="87"/>
                    </a:lnTo>
                    <a:lnTo>
                      <a:pt x="20" y="87"/>
                    </a:lnTo>
                    <a:lnTo>
                      <a:pt x="25" y="87"/>
                    </a:lnTo>
                    <a:lnTo>
                      <a:pt x="25" y="93"/>
                    </a:lnTo>
                    <a:lnTo>
                      <a:pt x="29" y="91"/>
                    </a:lnTo>
                    <a:lnTo>
                      <a:pt x="34" y="91"/>
                    </a:lnTo>
                    <a:lnTo>
                      <a:pt x="41" y="99"/>
                    </a:lnTo>
                    <a:lnTo>
                      <a:pt x="49" y="105"/>
                    </a:lnTo>
                    <a:lnTo>
                      <a:pt x="52" y="105"/>
                    </a:lnTo>
                    <a:lnTo>
                      <a:pt x="56" y="103"/>
                    </a:lnTo>
                    <a:lnTo>
                      <a:pt x="61" y="99"/>
                    </a:lnTo>
                    <a:lnTo>
                      <a:pt x="63" y="95"/>
                    </a:lnTo>
                    <a:lnTo>
                      <a:pt x="65" y="93"/>
                    </a:lnTo>
                    <a:lnTo>
                      <a:pt x="70" y="93"/>
                    </a:lnTo>
                    <a:lnTo>
                      <a:pt x="81" y="97"/>
                    </a:lnTo>
                    <a:lnTo>
                      <a:pt x="85" y="101"/>
                    </a:lnTo>
                    <a:lnTo>
                      <a:pt x="90" y="105"/>
                    </a:lnTo>
                    <a:lnTo>
                      <a:pt x="94" y="105"/>
                    </a:lnTo>
                    <a:lnTo>
                      <a:pt x="99" y="105"/>
                    </a:lnTo>
                    <a:lnTo>
                      <a:pt x="108" y="101"/>
                    </a:lnTo>
                    <a:lnTo>
                      <a:pt x="117" y="95"/>
                    </a:lnTo>
                    <a:lnTo>
                      <a:pt x="121" y="95"/>
                    </a:lnTo>
                    <a:lnTo>
                      <a:pt x="123" y="97"/>
                    </a:lnTo>
                    <a:lnTo>
                      <a:pt x="126" y="95"/>
                    </a:lnTo>
                    <a:lnTo>
                      <a:pt x="130" y="93"/>
                    </a:lnTo>
                    <a:lnTo>
                      <a:pt x="132" y="89"/>
                    </a:lnTo>
                    <a:lnTo>
                      <a:pt x="135" y="93"/>
                    </a:lnTo>
                    <a:lnTo>
                      <a:pt x="135" y="97"/>
                    </a:lnTo>
                    <a:lnTo>
                      <a:pt x="130" y="99"/>
                    </a:lnTo>
                    <a:lnTo>
                      <a:pt x="132" y="109"/>
                    </a:lnTo>
                    <a:lnTo>
                      <a:pt x="135" y="109"/>
                    </a:lnTo>
                    <a:close/>
                    <a:moveTo>
                      <a:pt x="242" y="55"/>
                    </a:moveTo>
                    <a:lnTo>
                      <a:pt x="242" y="55"/>
                    </a:lnTo>
                    <a:lnTo>
                      <a:pt x="240" y="61"/>
                    </a:lnTo>
                    <a:lnTo>
                      <a:pt x="240" y="67"/>
                    </a:lnTo>
                    <a:lnTo>
                      <a:pt x="224" y="67"/>
                    </a:lnTo>
                    <a:lnTo>
                      <a:pt x="222" y="67"/>
                    </a:lnTo>
                    <a:lnTo>
                      <a:pt x="222" y="65"/>
                    </a:lnTo>
                    <a:lnTo>
                      <a:pt x="228" y="61"/>
                    </a:lnTo>
                    <a:lnTo>
                      <a:pt x="242"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5" name="Freeform 1366"/>
              <p:cNvSpPr>
                <a:spLocks/>
              </p:cNvSpPr>
              <p:nvPr/>
            </p:nvSpPr>
            <p:spPr bwMode="auto">
              <a:xfrm>
                <a:off x="3082" y="1756"/>
                <a:ext cx="264" cy="109"/>
              </a:xfrm>
              <a:custGeom>
                <a:avLst/>
                <a:gdLst>
                  <a:gd name="T0" fmla="*/ 139 w 264"/>
                  <a:gd name="T1" fmla="*/ 109 h 109"/>
                  <a:gd name="T2" fmla="*/ 143 w 264"/>
                  <a:gd name="T3" fmla="*/ 103 h 109"/>
                  <a:gd name="T4" fmla="*/ 150 w 264"/>
                  <a:gd name="T5" fmla="*/ 99 h 109"/>
                  <a:gd name="T6" fmla="*/ 152 w 264"/>
                  <a:gd name="T7" fmla="*/ 93 h 109"/>
                  <a:gd name="T8" fmla="*/ 159 w 264"/>
                  <a:gd name="T9" fmla="*/ 93 h 109"/>
                  <a:gd name="T10" fmla="*/ 168 w 264"/>
                  <a:gd name="T11" fmla="*/ 93 h 109"/>
                  <a:gd name="T12" fmla="*/ 184 w 264"/>
                  <a:gd name="T13" fmla="*/ 89 h 109"/>
                  <a:gd name="T14" fmla="*/ 204 w 264"/>
                  <a:gd name="T15" fmla="*/ 85 h 109"/>
                  <a:gd name="T16" fmla="*/ 219 w 264"/>
                  <a:gd name="T17" fmla="*/ 79 h 109"/>
                  <a:gd name="T18" fmla="*/ 228 w 264"/>
                  <a:gd name="T19" fmla="*/ 83 h 109"/>
                  <a:gd name="T20" fmla="*/ 235 w 264"/>
                  <a:gd name="T21" fmla="*/ 85 h 109"/>
                  <a:gd name="T22" fmla="*/ 244 w 264"/>
                  <a:gd name="T23" fmla="*/ 81 h 109"/>
                  <a:gd name="T24" fmla="*/ 255 w 264"/>
                  <a:gd name="T25" fmla="*/ 83 h 109"/>
                  <a:gd name="T26" fmla="*/ 255 w 264"/>
                  <a:gd name="T27" fmla="*/ 75 h 109"/>
                  <a:gd name="T28" fmla="*/ 249 w 264"/>
                  <a:gd name="T29" fmla="*/ 65 h 109"/>
                  <a:gd name="T30" fmla="*/ 253 w 264"/>
                  <a:gd name="T31" fmla="*/ 55 h 109"/>
                  <a:gd name="T32" fmla="*/ 253 w 264"/>
                  <a:gd name="T33" fmla="*/ 47 h 109"/>
                  <a:gd name="T34" fmla="*/ 260 w 264"/>
                  <a:gd name="T35" fmla="*/ 45 h 109"/>
                  <a:gd name="T36" fmla="*/ 264 w 264"/>
                  <a:gd name="T37" fmla="*/ 40 h 109"/>
                  <a:gd name="T38" fmla="*/ 251 w 264"/>
                  <a:gd name="T39" fmla="*/ 32 h 109"/>
                  <a:gd name="T40" fmla="*/ 246 w 264"/>
                  <a:gd name="T41" fmla="*/ 24 h 109"/>
                  <a:gd name="T42" fmla="*/ 249 w 264"/>
                  <a:gd name="T43" fmla="*/ 16 h 109"/>
                  <a:gd name="T44" fmla="*/ 244 w 264"/>
                  <a:gd name="T45" fmla="*/ 10 h 109"/>
                  <a:gd name="T46" fmla="*/ 233 w 264"/>
                  <a:gd name="T47" fmla="*/ 10 h 109"/>
                  <a:gd name="T48" fmla="*/ 224 w 264"/>
                  <a:gd name="T49" fmla="*/ 6 h 109"/>
                  <a:gd name="T50" fmla="*/ 213 w 264"/>
                  <a:gd name="T51" fmla="*/ 8 h 109"/>
                  <a:gd name="T52" fmla="*/ 195 w 264"/>
                  <a:gd name="T53" fmla="*/ 18 h 109"/>
                  <a:gd name="T54" fmla="*/ 184 w 264"/>
                  <a:gd name="T55" fmla="*/ 14 h 109"/>
                  <a:gd name="T56" fmla="*/ 166 w 264"/>
                  <a:gd name="T57" fmla="*/ 20 h 109"/>
                  <a:gd name="T58" fmla="*/ 150 w 264"/>
                  <a:gd name="T59" fmla="*/ 10 h 109"/>
                  <a:gd name="T60" fmla="*/ 141 w 264"/>
                  <a:gd name="T61" fmla="*/ 14 h 109"/>
                  <a:gd name="T62" fmla="*/ 135 w 264"/>
                  <a:gd name="T63" fmla="*/ 6 h 109"/>
                  <a:gd name="T64" fmla="*/ 123 w 264"/>
                  <a:gd name="T65" fmla="*/ 0 h 109"/>
                  <a:gd name="T66" fmla="*/ 88 w 264"/>
                  <a:gd name="T67" fmla="*/ 6 h 109"/>
                  <a:gd name="T68" fmla="*/ 70 w 264"/>
                  <a:gd name="T69" fmla="*/ 16 h 109"/>
                  <a:gd name="T70" fmla="*/ 43 w 264"/>
                  <a:gd name="T71" fmla="*/ 14 h 109"/>
                  <a:gd name="T72" fmla="*/ 45 w 264"/>
                  <a:gd name="T73" fmla="*/ 22 h 109"/>
                  <a:gd name="T74" fmla="*/ 23 w 264"/>
                  <a:gd name="T75" fmla="*/ 26 h 109"/>
                  <a:gd name="T76" fmla="*/ 16 w 264"/>
                  <a:gd name="T77" fmla="*/ 28 h 109"/>
                  <a:gd name="T78" fmla="*/ 38 w 264"/>
                  <a:gd name="T79" fmla="*/ 18 h 109"/>
                  <a:gd name="T80" fmla="*/ 25 w 264"/>
                  <a:gd name="T81" fmla="*/ 8 h 109"/>
                  <a:gd name="T82" fmla="*/ 20 w 264"/>
                  <a:gd name="T83" fmla="*/ 6 h 109"/>
                  <a:gd name="T84" fmla="*/ 11 w 264"/>
                  <a:gd name="T85" fmla="*/ 4 h 109"/>
                  <a:gd name="T86" fmla="*/ 16 w 264"/>
                  <a:gd name="T87" fmla="*/ 10 h 109"/>
                  <a:gd name="T88" fmla="*/ 14 w 264"/>
                  <a:gd name="T89" fmla="*/ 16 h 109"/>
                  <a:gd name="T90" fmla="*/ 7 w 264"/>
                  <a:gd name="T91" fmla="*/ 14 h 109"/>
                  <a:gd name="T92" fmla="*/ 0 w 264"/>
                  <a:gd name="T93" fmla="*/ 26 h 109"/>
                  <a:gd name="T94" fmla="*/ 11 w 264"/>
                  <a:gd name="T95" fmla="*/ 28 h 109"/>
                  <a:gd name="T96" fmla="*/ 0 w 264"/>
                  <a:gd name="T97" fmla="*/ 45 h 109"/>
                  <a:gd name="T98" fmla="*/ 11 w 264"/>
                  <a:gd name="T99" fmla="*/ 53 h 109"/>
                  <a:gd name="T100" fmla="*/ 11 w 264"/>
                  <a:gd name="T101" fmla="*/ 61 h 109"/>
                  <a:gd name="T102" fmla="*/ 5 w 264"/>
                  <a:gd name="T103" fmla="*/ 69 h 109"/>
                  <a:gd name="T104" fmla="*/ 14 w 264"/>
                  <a:gd name="T105" fmla="*/ 79 h 109"/>
                  <a:gd name="T106" fmla="*/ 25 w 264"/>
                  <a:gd name="T107" fmla="*/ 87 h 109"/>
                  <a:gd name="T108" fmla="*/ 34 w 264"/>
                  <a:gd name="T109" fmla="*/ 91 h 109"/>
                  <a:gd name="T110" fmla="*/ 52 w 264"/>
                  <a:gd name="T111" fmla="*/ 105 h 109"/>
                  <a:gd name="T112" fmla="*/ 63 w 264"/>
                  <a:gd name="T113" fmla="*/ 95 h 109"/>
                  <a:gd name="T114" fmla="*/ 81 w 264"/>
                  <a:gd name="T115" fmla="*/ 97 h 109"/>
                  <a:gd name="T116" fmla="*/ 94 w 264"/>
                  <a:gd name="T117" fmla="*/ 105 h 109"/>
                  <a:gd name="T118" fmla="*/ 117 w 264"/>
                  <a:gd name="T119" fmla="*/ 95 h 109"/>
                  <a:gd name="T120" fmla="*/ 126 w 264"/>
                  <a:gd name="T121" fmla="*/ 95 h 109"/>
                  <a:gd name="T122" fmla="*/ 135 w 264"/>
                  <a:gd name="T123" fmla="*/ 93 h 109"/>
                  <a:gd name="T124" fmla="*/ 132 w 264"/>
                  <a:gd name="T1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109">
                    <a:moveTo>
                      <a:pt x="135" y="109"/>
                    </a:moveTo>
                    <a:lnTo>
                      <a:pt x="135" y="109"/>
                    </a:lnTo>
                    <a:lnTo>
                      <a:pt x="139" y="109"/>
                    </a:lnTo>
                    <a:lnTo>
                      <a:pt x="141" y="107"/>
                    </a:lnTo>
                    <a:lnTo>
                      <a:pt x="143" y="105"/>
                    </a:lnTo>
                    <a:lnTo>
                      <a:pt x="143" y="103"/>
                    </a:lnTo>
                    <a:lnTo>
                      <a:pt x="146" y="103"/>
                    </a:lnTo>
                    <a:lnTo>
                      <a:pt x="150" y="103"/>
                    </a:lnTo>
                    <a:lnTo>
                      <a:pt x="150" y="99"/>
                    </a:lnTo>
                    <a:lnTo>
                      <a:pt x="148" y="97"/>
                    </a:lnTo>
                    <a:lnTo>
                      <a:pt x="150" y="93"/>
                    </a:lnTo>
                    <a:lnTo>
                      <a:pt x="152" y="93"/>
                    </a:lnTo>
                    <a:lnTo>
                      <a:pt x="155" y="95"/>
                    </a:lnTo>
                    <a:lnTo>
                      <a:pt x="157" y="95"/>
                    </a:lnTo>
                    <a:lnTo>
                      <a:pt x="159" y="93"/>
                    </a:lnTo>
                    <a:lnTo>
                      <a:pt x="161" y="91"/>
                    </a:lnTo>
                    <a:lnTo>
                      <a:pt x="166" y="93"/>
                    </a:lnTo>
                    <a:lnTo>
                      <a:pt x="168" y="93"/>
                    </a:lnTo>
                    <a:lnTo>
                      <a:pt x="170" y="91"/>
                    </a:lnTo>
                    <a:lnTo>
                      <a:pt x="179" y="91"/>
                    </a:lnTo>
                    <a:lnTo>
                      <a:pt x="184" y="89"/>
                    </a:lnTo>
                    <a:lnTo>
                      <a:pt x="190" y="85"/>
                    </a:lnTo>
                    <a:lnTo>
                      <a:pt x="199" y="85"/>
                    </a:lnTo>
                    <a:lnTo>
                      <a:pt x="204" y="85"/>
                    </a:lnTo>
                    <a:lnTo>
                      <a:pt x="208" y="83"/>
                    </a:lnTo>
                    <a:lnTo>
                      <a:pt x="215" y="81"/>
                    </a:lnTo>
                    <a:lnTo>
                      <a:pt x="219" y="79"/>
                    </a:lnTo>
                    <a:lnTo>
                      <a:pt x="222" y="81"/>
                    </a:lnTo>
                    <a:lnTo>
                      <a:pt x="224" y="83"/>
                    </a:lnTo>
                    <a:lnTo>
                      <a:pt x="228" y="83"/>
                    </a:lnTo>
                    <a:lnTo>
                      <a:pt x="231" y="83"/>
                    </a:lnTo>
                    <a:lnTo>
                      <a:pt x="233" y="83"/>
                    </a:lnTo>
                    <a:lnTo>
                      <a:pt x="235" y="85"/>
                    </a:lnTo>
                    <a:lnTo>
                      <a:pt x="237" y="83"/>
                    </a:lnTo>
                    <a:lnTo>
                      <a:pt x="242" y="81"/>
                    </a:lnTo>
                    <a:lnTo>
                      <a:pt x="244" y="81"/>
                    </a:lnTo>
                    <a:lnTo>
                      <a:pt x="246" y="85"/>
                    </a:lnTo>
                    <a:lnTo>
                      <a:pt x="251" y="83"/>
                    </a:lnTo>
                    <a:lnTo>
                      <a:pt x="255" y="83"/>
                    </a:lnTo>
                    <a:lnTo>
                      <a:pt x="257" y="81"/>
                    </a:lnTo>
                    <a:lnTo>
                      <a:pt x="257" y="79"/>
                    </a:lnTo>
                    <a:lnTo>
                      <a:pt x="255" y="75"/>
                    </a:lnTo>
                    <a:lnTo>
                      <a:pt x="253" y="71"/>
                    </a:lnTo>
                    <a:lnTo>
                      <a:pt x="251" y="67"/>
                    </a:lnTo>
                    <a:lnTo>
                      <a:pt x="249" y="65"/>
                    </a:lnTo>
                    <a:lnTo>
                      <a:pt x="249" y="61"/>
                    </a:lnTo>
                    <a:lnTo>
                      <a:pt x="253" y="59"/>
                    </a:lnTo>
                    <a:lnTo>
                      <a:pt x="253" y="55"/>
                    </a:lnTo>
                    <a:lnTo>
                      <a:pt x="253" y="53"/>
                    </a:lnTo>
                    <a:lnTo>
                      <a:pt x="251" y="49"/>
                    </a:lnTo>
                    <a:lnTo>
                      <a:pt x="253" y="47"/>
                    </a:lnTo>
                    <a:lnTo>
                      <a:pt x="255" y="43"/>
                    </a:lnTo>
                    <a:lnTo>
                      <a:pt x="257" y="43"/>
                    </a:lnTo>
                    <a:lnTo>
                      <a:pt x="260" y="45"/>
                    </a:lnTo>
                    <a:lnTo>
                      <a:pt x="262" y="45"/>
                    </a:lnTo>
                    <a:lnTo>
                      <a:pt x="264" y="42"/>
                    </a:lnTo>
                    <a:lnTo>
                      <a:pt x="264" y="40"/>
                    </a:lnTo>
                    <a:lnTo>
                      <a:pt x="262" y="38"/>
                    </a:lnTo>
                    <a:lnTo>
                      <a:pt x="260" y="36"/>
                    </a:lnTo>
                    <a:lnTo>
                      <a:pt x="251" y="32"/>
                    </a:lnTo>
                    <a:lnTo>
                      <a:pt x="246" y="30"/>
                    </a:lnTo>
                    <a:lnTo>
                      <a:pt x="244" y="28"/>
                    </a:lnTo>
                    <a:lnTo>
                      <a:pt x="246" y="24"/>
                    </a:lnTo>
                    <a:lnTo>
                      <a:pt x="249" y="22"/>
                    </a:lnTo>
                    <a:lnTo>
                      <a:pt x="249" y="18"/>
                    </a:lnTo>
                    <a:lnTo>
                      <a:pt x="249" y="16"/>
                    </a:lnTo>
                    <a:lnTo>
                      <a:pt x="246" y="12"/>
                    </a:lnTo>
                    <a:lnTo>
                      <a:pt x="244" y="12"/>
                    </a:lnTo>
                    <a:lnTo>
                      <a:pt x="244" y="10"/>
                    </a:lnTo>
                    <a:lnTo>
                      <a:pt x="244" y="8"/>
                    </a:lnTo>
                    <a:lnTo>
                      <a:pt x="242" y="8"/>
                    </a:lnTo>
                    <a:lnTo>
                      <a:pt x="233" y="10"/>
                    </a:lnTo>
                    <a:lnTo>
                      <a:pt x="233" y="8"/>
                    </a:lnTo>
                    <a:lnTo>
                      <a:pt x="228" y="8"/>
                    </a:lnTo>
                    <a:lnTo>
                      <a:pt x="224" y="6"/>
                    </a:lnTo>
                    <a:lnTo>
                      <a:pt x="219" y="8"/>
                    </a:lnTo>
                    <a:lnTo>
                      <a:pt x="215" y="8"/>
                    </a:lnTo>
                    <a:lnTo>
                      <a:pt x="213" y="8"/>
                    </a:lnTo>
                    <a:lnTo>
                      <a:pt x="208" y="12"/>
                    </a:lnTo>
                    <a:lnTo>
                      <a:pt x="202" y="16"/>
                    </a:lnTo>
                    <a:lnTo>
                      <a:pt x="195" y="18"/>
                    </a:lnTo>
                    <a:lnTo>
                      <a:pt x="188" y="18"/>
                    </a:lnTo>
                    <a:lnTo>
                      <a:pt x="186" y="16"/>
                    </a:lnTo>
                    <a:lnTo>
                      <a:pt x="184" y="14"/>
                    </a:lnTo>
                    <a:lnTo>
                      <a:pt x="181" y="14"/>
                    </a:lnTo>
                    <a:lnTo>
                      <a:pt x="179" y="18"/>
                    </a:lnTo>
                    <a:lnTo>
                      <a:pt x="166" y="20"/>
                    </a:lnTo>
                    <a:lnTo>
                      <a:pt x="155" y="16"/>
                    </a:lnTo>
                    <a:lnTo>
                      <a:pt x="152" y="14"/>
                    </a:lnTo>
                    <a:lnTo>
                      <a:pt x="150" y="10"/>
                    </a:lnTo>
                    <a:lnTo>
                      <a:pt x="146" y="10"/>
                    </a:lnTo>
                    <a:lnTo>
                      <a:pt x="143" y="12"/>
                    </a:lnTo>
                    <a:lnTo>
                      <a:pt x="141" y="14"/>
                    </a:lnTo>
                    <a:lnTo>
                      <a:pt x="139" y="14"/>
                    </a:lnTo>
                    <a:lnTo>
                      <a:pt x="137" y="10"/>
                    </a:lnTo>
                    <a:lnTo>
                      <a:pt x="135" y="6"/>
                    </a:lnTo>
                    <a:lnTo>
                      <a:pt x="130" y="6"/>
                    </a:lnTo>
                    <a:lnTo>
                      <a:pt x="126" y="4"/>
                    </a:lnTo>
                    <a:lnTo>
                      <a:pt x="123" y="0"/>
                    </a:lnTo>
                    <a:lnTo>
                      <a:pt x="97" y="0"/>
                    </a:lnTo>
                    <a:lnTo>
                      <a:pt x="92" y="2"/>
                    </a:lnTo>
                    <a:lnTo>
                      <a:pt x="88" y="6"/>
                    </a:lnTo>
                    <a:lnTo>
                      <a:pt x="81" y="10"/>
                    </a:lnTo>
                    <a:lnTo>
                      <a:pt x="74" y="10"/>
                    </a:lnTo>
                    <a:lnTo>
                      <a:pt x="70" y="16"/>
                    </a:lnTo>
                    <a:lnTo>
                      <a:pt x="63" y="18"/>
                    </a:lnTo>
                    <a:lnTo>
                      <a:pt x="56" y="16"/>
                    </a:lnTo>
                    <a:lnTo>
                      <a:pt x="43" y="14"/>
                    </a:lnTo>
                    <a:lnTo>
                      <a:pt x="41" y="20"/>
                    </a:lnTo>
                    <a:lnTo>
                      <a:pt x="49" y="22"/>
                    </a:lnTo>
                    <a:lnTo>
                      <a:pt x="45" y="22"/>
                    </a:lnTo>
                    <a:lnTo>
                      <a:pt x="41" y="22"/>
                    </a:lnTo>
                    <a:lnTo>
                      <a:pt x="43" y="26"/>
                    </a:lnTo>
                    <a:lnTo>
                      <a:pt x="23" y="26"/>
                    </a:lnTo>
                    <a:lnTo>
                      <a:pt x="23" y="30"/>
                    </a:lnTo>
                    <a:lnTo>
                      <a:pt x="18" y="28"/>
                    </a:lnTo>
                    <a:lnTo>
                      <a:pt x="16" y="28"/>
                    </a:lnTo>
                    <a:lnTo>
                      <a:pt x="11" y="28"/>
                    </a:lnTo>
                    <a:lnTo>
                      <a:pt x="25" y="22"/>
                    </a:lnTo>
                    <a:lnTo>
                      <a:pt x="38" y="18"/>
                    </a:lnTo>
                    <a:lnTo>
                      <a:pt x="38" y="14"/>
                    </a:lnTo>
                    <a:lnTo>
                      <a:pt x="32" y="12"/>
                    </a:lnTo>
                    <a:lnTo>
                      <a:pt x="25" y="8"/>
                    </a:lnTo>
                    <a:lnTo>
                      <a:pt x="23" y="6"/>
                    </a:lnTo>
                    <a:lnTo>
                      <a:pt x="23" y="4"/>
                    </a:lnTo>
                    <a:lnTo>
                      <a:pt x="20" y="6"/>
                    </a:lnTo>
                    <a:lnTo>
                      <a:pt x="18" y="4"/>
                    </a:lnTo>
                    <a:lnTo>
                      <a:pt x="16" y="4"/>
                    </a:lnTo>
                    <a:lnTo>
                      <a:pt x="11" y="4"/>
                    </a:lnTo>
                    <a:lnTo>
                      <a:pt x="9" y="6"/>
                    </a:lnTo>
                    <a:lnTo>
                      <a:pt x="11" y="8"/>
                    </a:lnTo>
                    <a:lnTo>
                      <a:pt x="16" y="10"/>
                    </a:lnTo>
                    <a:lnTo>
                      <a:pt x="16" y="12"/>
                    </a:lnTo>
                    <a:lnTo>
                      <a:pt x="16" y="14"/>
                    </a:lnTo>
                    <a:lnTo>
                      <a:pt x="14" y="16"/>
                    </a:lnTo>
                    <a:lnTo>
                      <a:pt x="11" y="16"/>
                    </a:lnTo>
                    <a:lnTo>
                      <a:pt x="9" y="16"/>
                    </a:lnTo>
                    <a:lnTo>
                      <a:pt x="7" y="14"/>
                    </a:lnTo>
                    <a:lnTo>
                      <a:pt x="7" y="16"/>
                    </a:lnTo>
                    <a:lnTo>
                      <a:pt x="5" y="22"/>
                    </a:lnTo>
                    <a:lnTo>
                      <a:pt x="0" y="26"/>
                    </a:lnTo>
                    <a:lnTo>
                      <a:pt x="0" y="28"/>
                    </a:lnTo>
                    <a:lnTo>
                      <a:pt x="3" y="32"/>
                    </a:lnTo>
                    <a:lnTo>
                      <a:pt x="11" y="28"/>
                    </a:lnTo>
                    <a:lnTo>
                      <a:pt x="3" y="38"/>
                    </a:lnTo>
                    <a:lnTo>
                      <a:pt x="0" y="40"/>
                    </a:lnTo>
                    <a:lnTo>
                      <a:pt x="0" y="45"/>
                    </a:lnTo>
                    <a:lnTo>
                      <a:pt x="9" y="45"/>
                    </a:lnTo>
                    <a:lnTo>
                      <a:pt x="11" y="51"/>
                    </a:lnTo>
                    <a:lnTo>
                      <a:pt x="11" y="53"/>
                    </a:lnTo>
                    <a:lnTo>
                      <a:pt x="9" y="57"/>
                    </a:lnTo>
                    <a:lnTo>
                      <a:pt x="9" y="59"/>
                    </a:lnTo>
                    <a:lnTo>
                      <a:pt x="11" y="61"/>
                    </a:lnTo>
                    <a:lnTo>
                      <a:pt x="14" y="63"/>
                    </a:lnTo>
                    <a:lnTo>
                      <a:pt x="3" y="65"/>
                    </a:lnTo>
                    <a:lnTo>
                      <a:pt x="5" y="69"/>
                    </a:lnTo>
                    <a:lnTo>
                      <a:pt x="5" y="71"/>
                    </a:lnTo>
                    <a:lnTo>
                      <a:pt x="11" y="69"/>
                    </a:lnTo>
                    <a:lnTo>
                      <a:pt x="14" y="79"/>
                    </a:lnTo>
                    <a:lnTo>
                      <a:pt x="14" y="87"/>
                    </a:lnTo>
                    <a:lnTo>
                      <a:pt x="20" y="87"/>
                    </a:lnTo>
                    <a:lnTo>
                      <a:pt x="25" y="87"/>
                    </a:lnTo>
                    <a:lnTo>
                      <a:pt x="25" y="93"/>
                    </a:lnTo>
                    <a:lnTo>
                      <a:pt x="29" y="91"/>
                    </a:lnTo>
                    <a:lnTo>
                      <a:pt x="34" y="91"/>
                    </a:lnTo>
                    <a:lnTo>
                      <a:pt x="41" y="99"/>
                    </a:lnTo>
                    <a:lnTo>
                      <a:pt x="49" y="105"/>
                    </a:lnTo>
                    <a:lnTo>
                      <a:pt x="52" y="105"/>
                    </a:lnTo>
                    <a:lnTo>
                      <a:pt x="56" y="103"/>
                    </a:lnTo>
                    <a:lnTo>
                      <a:pt x="61" y="99"/>
                    </a:lnTo>
                    <a:lnTo>
                      <a:pt x="63" y="95"/>
                    </a:lnTo>
                    <a:lnTo>
                      <a:pt x="65" y="93"/>
                    </a:lnTo>
                    <a:lnTo>
                      <a:pt x="70" y="93"/>
                    </a:lnTo>
                    <a:lnTo>
                      <a:pt x="81" y="97"/>
                    </a:lnTo>
                    <a:lnTo>
                      <a:pt x="85" y="101"/>
                    </a:lnTo>
                    <a:lnTo>
                      <a:pt x="90" y="105"/>
                    </a:lnTo>
                    <a:lnTo>
                      <a:pt x="94" y="105"/>
                    </a:lnTo>
                    <a:lnTo>
                      <a:pt x="99" y="105"/>
                    </a:lnTo>
                    <a:lnTo>
                      <a:pt x="108" y="101"/>
                    </a:lnTo>
                    <a:lnTo>
                      <a:pt x="117" y="95"/>
                    </a:lnTo>
                    <a:lnTo>
                      <a:pt x="121" y="95"/>
                    </a:lnTo>
                    <a:lnTo>
                      <a:pt x="123" y="97"/>
                    </a:lnTo>
                    <a:lnTo>
                      <a:pt x="126" y="95"/>
                    </a:lnTo>
                    <a:lnTo>
                      <a:pt x="130" y="93"/>
                    </a:lnTo>
                    <a:lnTo>
                      <a:pt x="132" y="89"/>
                    </a:lnTo>
                    <a:lnTo>
                      <a:pt x="135" y="93"/>
                    </a:lnTo>
                    <a:lnTo>
                      <a:pt x="135" y="97"/>
                    </a:lnTo>
                    <a:lnTo>
                      <a:pt x="130" y="99"/>
                    </a:lnTo>
                    <a:lnTo>
                      <a:pt x="132" y="109"/>
                    </a:lnTo>
                    <a:lnTo>
                      <a:pt x="135" y="10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76" name="Freeform 1367"/>
              <p:cNvSpPr>
                <a:spLocks/>
              </p:cNvSpPr>
              <p:nvPr/>
            </p:nvSpPr>
            <p:spPr bwMode="auto">
              <a:xfrm>
                <a:off x="3304" y="1811"/>
                <a:ext cx="20" cy="12"/>
              </a:xfrm>
              <a:custGeom>
                <a:avLst/>
                <a:gdLst>
                  <a:gd name="T0" fmla="*/ 20 w 20"/>
                  <a:gd name="T1" fmla="*/ 0 h 12"/>
                  <a:gd name="T2" fmla="*/ 20 w 20"/>
                  <a:gd name="T3" fmla="*/ 0 h 12"/>
                  <a:gd name="T4" fmla="*/ 18 w 20"/>
                  <a:gd name="T5" fmla="*/ 6 h 12"/>
                  <a:gd name="T6" fmla="*/ 18 w 20"/>
                  <a:gd name="T7" fmla="*/ 12 h 12"/>
                  <a:gd name="T8" fmla="*/ 2 w 20"/>
                  <a:gd name="T9" fmla="*/ 12 h 12"/>
                  <a:gd name="T10" fmla="*/ 0 w 20"/>
                  <a:gd name="T11" fmla="*/ 12 h 12"/>
                  <a:gd name="T12" fmla="*/ 0 w 20"/>
                  <a:gd name="T13" fmla="*/ 10 h 12"/>
                  <a:gd name="T14" fmla="*/ 6 w 20"/>
                  <a:gd name="T15" fmla="*/ 6 h 12"/>
                  <a:gd name="T16" fmla="*/ 20 w 2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2">
                    <a:moveTo>
                      <a:pt x="20" y="0"/>
                    </a:moveTo>
                    <a:lnTo>
                      <a:pt x="20" y="0"/>
                    </a:lnTo>
                    <a:lnTo>
                      <a:pt x="18" y="6"/>
                    </a:lnTo>
                    <a:lnTo>
                      <a:pt x="18" y="12"/>
                    </a:lnTo>
                    <a:lnTo>
                      <a:pt x="2" y="12"/>
                    </a:lnTo>
                    <a:lnTo>
                      <a:pt x="0" y="12"/>
                    </a:lnTo>
                    <a:lnTo>
                      <a:pt x="0" y="10"/>
                    </a:lnTo>
                    <a:lnTo>
                      <a:pt x="6" y="6"/>
                    </a:lnTo>
                    <a:lnTo>
                      <a:pt x="2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1" name="Group 1373"/>
            <p:cNvGrpSpPr>
              <a:grpSpLocks/>
            </p:cNvGrpSpPr>
            <p:nvPr/>
          </p:nvGrpSpPr>
          <p:grpSpPr bwMode="auto">
            <a:xfrm>
              <a:off x="3348" y="1758"/>
              <a:ext cx="70" cy="57"/>
              <a:chOff x="3348" y="1758"/>
              <a:chExt cx="70" cy="57"/>
            </a:xfrm>
            <a:grpFill/>
          </p:grpSpPr>
          <p:sp>
            <p:nvSpPr>
              <p:cNvPr id="2570" name="Freeform 1369"/>
              <p:cNvSpPr>
                <a:spLocks noEditPoints="1"/>
              </p:cNvSpPr>
              <p:nvPr/>
            </p:nvSpPr>
            <p:spPr bwMode="auto">
              <a:xfrm>
                <a:off x="3348" y="1758"/>
                <a:ext cx="70" cy="57"/>
              </a:xfrm>
              <a:custGeom>
                <a:avLst/>
                <a:gdLst>
                  <a:gd name="T0" fmla="*/ 0 w 70"/>
                  <a:gd name="T1" fmla="*/ 39 h 57"/>
                  <a:gd name="T2" fmla="*/ 4 w 70"/>
                  <a:gd name="T3" fmla="*/ 43 h 57"/>
                  <a:gd name="T4" fmla="*/ 9 w 70"/>
                  <a:gd name="T5" fmla="*/ 49 h 57"/>
                  <a:gd name="T6" fmla="*/ 13 w 70"/>
                  <a:gd name="T7" fmla="*/ 51 h 57"/>
                  <a:gd name="T8" fmla="*/ 20 w 70"/>
                  <a:gd name="T9" fmla="*/ 49 h 57"/>
                  <a:gd name="T10" fmla="*/ 11 w 70"/>
                  <a:gd name="T11" fmla="*/ 39 h 57"/>
                  <a:gd name="T12" fmla="*/ 4 w 70"/>
                  <a:gd name="T13" fmla="*/ 39 h 57"/>
                  <a:gd name="T14" fmla="*/ 48 w 70"/>
                  <a:gd name="T15" fmla="*/ 57 h 57"/>
                  <a:gd name="T16" fmla="*/ 50 w 70"/>
                  <a:gd name="T17" fmla="*/ 53 h 57"/>
                  <a:gd name="T18" fmla="*/ 61 w 70"/>
                  <a:gd name="T19" fmla="*/ 26 h 57"/>
                  <a:gd name="T20" fmla="*/ 59 w 70"/>
                  <a:gd name="T21" fmla="*/ 20 h 57"/>
                  <a:gd name="T22" fmla="*/ 52 w 70"/>
                  <a:gd name="T23" fmla="*/ 8 h 57"/>
                  <a:gd name="T24" fmla="*/ 50 w 70"/>
                  <a:gd name="T25" fmla="*/ 10 h 57"/>
                  <a:gd name="T26" fmla="*/ 42 w 70"/>
                  <a:gd name="T27" fmla="*/ 14 h 57"/>
                  <a:gd name="T28" fmla="*/ 37 w 70"/>
                  <a:gd name="T29" fmla="*/ 8 h 57"/>
                  <a:gd name="T30" fmla="*/ 26 w 70"/>
                  <a:gd name="T31" fmla="*/ 0 h 57"/>
                  <a:gd name="T32" fmla="*/ 24 w 70"/>
                  <a:gd name="T33" fmla="*/ 2 h 57"/>
                  <a:gd name="T34" fmla="*/ 26 w 70"/>
                  <a:gd name="T35" fmla="*/ 8 h 57"/>
                  <a:gd name="T36" fmla="*/ 24 w 70"/>
                  <a:gd name="T37" fmla="*/ 10 h 57"/>
                  <a:gd name="T38" fmla="*/ 20 w 70"/>
                  <a:gd name="T39" fmla="*/ 8 h 57"/>
                  <a:gd name="T40" fmla="*/ 15 w 70"/>
                  <a:gd name="T41" fmla="*/ 4 h 57"/>
                  <a:gd name="T42" fmla="*/ 9 w 70"/>
                  <a:gd name="T43" fmla="*/ 2 h 57"/>
                  <a:gd name="T44" fmla="*/ 4 w 70"/>
                  <a:gd name="T45" fmla="*/ 8 h 57"/>
                  <a:gd name="T46" fmla="*/ 2 w 70"/>
                  <a:gd name="T47" fmla="*/ 14 h 57"/>
                  <a:gd name="T48" fmla="*/ 7 w 70"/>
                  <a:gd name="T49" fmla="*/ 16 h 57"/>
                  <a:gd name="T50" fmla="*/ 9 w 70"/>
                  <a:gd name="T51" fmla="*/ 16 h 57"/>
                  <a:gd name="T52" fmla="*/ 13 w 70"/>
                  <a:gd name="T53" fmla="*/ 20 h 57"/>
                  <a:gd name="T54" fmla="*/ 9 w 70"/>
                  <a:gd name="T55" fmla="*/ 24 h 57"/>
                  <a:gd name="T56" fmla="*/ 20 w 70"/>
                  <a:gd name="T57" fmla="*/ 29 h 57"/>
                  <a:gd name="T58" fmla="*/ 18 w 70"/>
                  <a:gd name="T59" fmla="*/ 35 h 57"/>
                  <a:gd name="T60" fmla="*/ 24 w 70"/>
                  <a:gd name="T61" fmla="*/ 37 h 57"/>
                  <a:gd name="T62" fmla="*/ 26 w 70"/>
                  <a:gd name="T63" fmla="*/ 43 h 57"/>
                  <a:gd name="T64" fmla="*/ 31 w 70"/>
                  <a:gd name="T65" fmla="*/ 43 h 57"/>
                  <a:gd name="T66" fmla="*/ 37 w 70"/>
                  <a:gd name="T67" fmla="*/ 39 h 57"/>
                  <a:gd name="T68" fmla="*/ 39 w 70"/>
                  <a:gd name="T69" fmla="*/ 35 h 57"/>
                  <a:gd name="T70" fmla="*/ 44 w 70"/>
                  <a:gd name="T71" fmla="*/ 39 h 57"/>
                  <a:gd name="T72" fmla="*/ 44 w 70"/>
                  <a:gd name="T73" fmla="*/ 43 h 57"/>
                  <a:gd name="T74" fmla="*/ 39 w 70"/>
                  <a:gd name="T75" fmla="*/ 45 h 57"/>
                  <a:gd name="T76" fmla="*/ 42 w 70"/>
                  <a:gd name="T77" fmla="*/ 49 h 57"/>
                  <a:gd name="T78" fmla="*/ 48 w 70"/>
                  <a:gd name="T79" fmla="*/ 57 h 57"/>
                  <a:gd name="T80" fmla="*/ 33 w 70"/>
                  <a:gd name="T81" fmla="*/ 35 h 57"/>
                  <a:gd name="T82" fmla="*/ 24 w 70"/>
                  <a:gd name="T83" fmla="*/ 26 h 57"/>
                  <a:gd name="T84" fmla="*/ 28 w 70"/>
                  <a:gd name="T85" fmla="*/ 20 h 57"/>
                  <a:gd name="T86" fmla="*/ 28 w 70"/>
                  <a:gd name="T87" fmla="*/ 24 h 57"/>
                  <a:gd name="T88" fmla="*/ 35 w 70"/>
                  <a:gd name="T89" fmla="*/ 29 h 57"/>
                  <a:gd name="T90" fmla="*/ 35 w 70"/>
                  <a:gd name="T91" fmla="*/ 3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57">
                    <a:moveTo>
                      <a:pt x="0" y="39"/>
                    </a:moveTo>
                    <a:lnTo>
                      <a:pt x="0" y="39"/>
                    </a:lnTo>
                    <a:lnTo>
                      <a:pt x="0" y="41"/>
                    </a:lnTo>
                    <a:lnTo>
                      <a:pt x="4" y="43"/>
                    </a:lnTo>
                    <a:lnTo>
                      <a:pt x="7" y="47"/>
                    </a:lnTo>
                    <a:lnTo>
                      <a:pt x="9" y="49"/>
                    </a:lnTo>
                    <a:lnTo>
                      <a:pt x="11" y="51"/>
                    </a:lnTo>
                    <a:lnTo>
                      <a:pt x="13" y="51"/>
                    </a:lnTo>
                    <a:lnTo>
                      <a:pt x="20" y="51"/>
                    </a:lnTo>
                    <a:lnTo>
                      <a:pt x="20" y="49"/>
                    </a:lnTo>
                    <a:lnTo>
                      <a:pt x="15" y="43"/>
                    </a:lnTo>
                    <a:lnTo>
                      <a:pt x="11" y="39"/>
                    </a:lnTo>
                    <a:lnTo>
                      <a:pt x="9" y="39"/>
                    </a:lnTo>
                    <a:lnTo>
                      <a:pt x="4" y="39"/>
                    </a:lnTo>
                    <a:lnTo>
                      <a:pt x="0" y="39"/>
                    </a:lnTo>
                    <a:close/>
                    <a:moveTo>
                      <a:pt x="48" y="57"/>
                    </a:moveTo>
                    <a:lnTo>
                      <a:pt x="48" y="57"/>
                    </a:lnTo>
                    <a:lnTo>
                      <a:pt x="50" y="53"/>
                    </a:lnTo>
                    <a:lnTo>
                      <a:pt x="52" y="49"/>
                    </a:lnTo>
                    <a:lnTo>
                      <a:pt x="61" y="26"/>
                    </a:lnTo>
                    <a:lnTo>
                      <a:pt x="70" y="24"/>
                    </a:lnTo>
                    <a:lnTo>
                      <a:pt x="59" y="20"/>
                    </a:lnTo>
                    <a:lnTo>
                      <a:pt x="57" y="14"/>
                    </a:lnTo>
                    <a:lnTo>
                      <a:pt x="52" y="8"/>
                    </a:lnTo>
                    <a:lnTo>
                      <a:pt x="52" y="6"/>
                    </a:lnTo>
                    <a:lnTo>
                      <a:pt x="50" y="10"/>
                    </a:lnTo>
                    <a:lnTo>
                      <a:pt x="44" y="16"/>
                    </a:lnTo>
                    <a:lnTo>
                      <a:pt x="42" y="14"/>
                    </a:lnTo>
                    <a:lnTo>
                      <a:pt x="39" y="10"/>
                    </a:lnTo>
                    <a:lnTo>
                      <a:pt x="37" y="8"/>
                    </a:lnTo>
                    <a:lnTo>
                      <a:pt x="33" y="4"/>
                    </a:lnTo>
                    <a:lnTo>
                      <a:pt x="26" y="0"/>
                    </a:lnTo>
                    <a:lnTo>
                      <a:pt x="24" y="0"/>
                    </a:lnTo>
                    <a:lnTo>
                      <a:pt x="24" y="2"/>
                    </a:lnTo>
                    <a:lnTo>
                      <a:pt x="24" y="4"/>
                    </a:lnTo>
                    <a:lnTo>
                      <a:pt x="26" y="8"/>
                    </a:lnTo>
                    <a:lnTo>
                      <a:pt x="26" y="10"/>
                    </a:lnTo>
                    <a:lnTo>
                      <a:pt x="24" y="10"/>
                    </a:lnTo>
                    <a:lnTo>
                      <a:pt x="22" y="10"/>
                    </a:lnTo>
                    <a:lnTo>
                      <a:pt x="20" y="8"/>
                    </a:lnTo>
                    <a:lnTo>
                      <a:pt x="18" y="6"/>
                    </a:lnTo>
                    <a:lnTo>
                      <a:pt x="15" y="4"/>
                    </a:lnTo>
                    <a:lnTo>
                      <a:pt x="13" y="2"/>
                    </a:lnTo>
                    <a:lnTo>
                      <a:pt x="9" y="2"/>
                    </a:lnTo>
                    <a:lnTo>
                      <a:pt x="7" y="4"/>
                    </a:lnTo>
                    <a:lnTo>
                      <a:pt x="4" y="8"/>
                    </a:lnTo>
                    <a:lnTo>
                      <a:pt x="2" y="10"/>
                    </a:lnTo>
                    <a:lnTo>
                      <a:pt x="2" y="14"/>
                    </a:lnTo>
                    <a:lnTo>
                      <a:pt x="4" y="16"/>
                    </a:lnTo>
                    <a:lnTo>
                      <a:pt x="7" y="16"/>
                    </a:lnTo>
                    <a:lnTo>
                      <a:pt x="9" y="14"/>
                    </a:lnTo>
                    <a:lnTo>
                      <a:pt x="9" y="16"/>
                    </a:lnTo>
                    <a:lnTo>
                      <a:pt x="13" y="18"/>
                    </a:lnTo>
                    <a:lnTo>
                      <a:pt x="13" y="20"/>
                    </a:lnTo>
                    <a:lnTo>
                      <a:pt x="13" y="22"/>
                    </a:lnTo>
                    <a:lnTo>
                      <a:pt x="9" y="24"/>
                    </a:lnTo>
                    <a:lnTo>
                      <a:pt x="15" y="26"/>
                    </a:lnTo>
                    <a:lnTo>
                      <a:pt x="20" y="29"/>
                    </a:lnTo>
                    <a:lnTo>
                      <a:pt x="15" y="33"/>
                    </a:lnTo>
                    <a:lnTo>
                      <a:pt x="18" y="35"/>
                    </a:lnTo>
                    <a:lnTo>
                      <a:pt x="22" y="37"/>
                    </a:lnTo>
                    <a:lnTo>
                      <a:pt x="24" y="37"/>
                    </a:lnTo>
                    <a:lnTo>
                      <a:pt x="26" y="37"/>
                    </a:lnTo>
                    <a:lnTo>
                      <a:pt x="26" y="43"/>
                    </a:lnTo>
                    <a:lnTo>
                      <a:pt x="28" y="45"/>
                    </a:lnTo>
                    <a:lnTo>
                      <a:pt x="31" y="43"/>
                    </a:lnTo>
                    <a:lnTo>
                      <a:pt x="35" y="39"/>
                    </a:lnTo>
                    <a:lnTo>
                      <a:pt x="37" y="39"/>
                    </a:lnTo>
                    <a:lnTo>
                      <a:pt x="37" y="37"/>
                    </a:lnTo>
                    <a:lnTo>
                      <a:pt x="39" y="35"/>
                    </a:lnTo>
                    <a:lnTo>
                      <a:pt x="44" y="37"/>
                    </a:lnTo>
                    <a:lnTo>
                      <a:pt x="44" y="39"/>
                    </a:lnTo>
                    <a:lnTo>
                      <a:pt x="46" y="43"/>
                    </a:lnTo>
                    <a:lnTo>
                      <a:pt x="44" y="43"/>
                    </a:lnTo>
                    <a:lnTo>
                      <a:pt x="42" y="43"/>
                    </a:lnTo>
                    <a:lnTo>
                      <a:pt x="39" y="45"/>
                    </a:lnTo>
                    <a:lnTo>
                      <a:pt x="39" y="49"/>
                    </a:lnTo>
                    <a:lnTo>
                      <a:pt x="42" y="49"/>
                    </a:lnTo>
                    <a:lnTo>
                      <a:pt x="44" y="53"/>
                    </a:lnTo>
                    <a:lnTo>
                      <a:pt x="48" y="57"/>
                    </a:lnTo>
                    <a:close/>
                    <a:moveTo>
                      <a:pt x="33" y="35"/>
                    </a:moveTo>
                    <a:lnTo>
                      <a:pt x="33" y="35"/>
                    </a:lnTo>
                    <a:lnTo>
                      <a:pt x="26" y="29"/>
                    </a:lnTo>
                    <a:lnTo>
                      <a:pt x="24" y="26"/>
                    </a:lnTo>
                    <a:lnTo>
                      <a:pt x="22" y="22"/>
                    </a:lnTo>
                    <a:lnTo>
                      <a:pt x="28" y="20"/>
                    </a:lnTo>
                    <a:lnTo>
                      <a:pt x="31" y="24"/>
                    </a:lnTo>
                    <a:lnTo>
                      <a:pt x="28" y="24"/>
                    </a:lnTo>
                    <a:lnTo>
                      <a:pt x="31" y="27"/>
                    </a:lnTo>
                    <a:lnTo>
                      <a:pt x="35" y="29"/>
                    </a:lnTo>
                    <a:lnTo>
                      <a:pt x="35" y="31"/>
                    </a:lnTo>
                    <a:lnTo>
                      <a:pt x="35" y="33"/>
                    </a:lnTo>
                    <a:lnTo>
                      <a:pt x="33"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1" name="Freeform 1370"/>
              <p:cNvSpPr>
                <a:spLocks/>
              </p:cNvSpPr>
              <p:nvPr/>
            </p:nvSpPr>
            <p:spPr bwMode="auto">
              <a:xfrm>
                <a:off x="3348" y="1797"/>
                <a:ext cx="20" cy="12"/>
              </a:xfrm>
              <a:custGeom>
                <a:avLst/>
                <a:gdLst>
                  <a:gd name="T0" fmla="*/ 0 w 20"/>
                  <a:gd name="T1" fmla="*/ 0 h 12"/>
                  <a:gd name="T2" fmla="*/ 0 w 20"/>
                  <a:gd name="T3" fmla="*/ 0 h 12"/>
                  <a:gd name="T4" fmla="*/ 0 w 20"/>
                  <a:gd name="T5" fmla="*/ 2 h 12"/>
                  <a:gd name="T6" fmla="*/ 4 w 20"/>
                  <a:gd name="T7" fmla="*/ 4 h 12"/>
                  <a:gd name="T8" fmla="*/ 7 w 20"/>
                  <a:gd name="T9" fmla="*/ 8 h 12"/>
                  <a:gd name="T10" fmla="*/ 9 w 20"/>
                  <a:gd name="T11" fmla="*/ 10 h 12"/>
                  <a:gd name="T12" fmla="*/ 11 w 20"/>
                  <a:gd name="T13" fmla="*/ 12 h 12"/>
                  <a:gd name="T14" fmla="*/ 13 w 20"/>
                  <a:gd name="T15" fmla="*/ 12 h 12"/>
                  <a:gd name="T16" fmla="*/ 20 w 20"/>
                  <a:gd name="T17" fmla="*/ 12 h 12"/>
                  <a:gd name="T18" fmla="*/ 20 w 20"/>
                  <a:gd name="T19" fmla="*/ 10 h 12"/>
                  <a:gd name="T20" fmla="*/ 15 w 20"/>
                  <a:gd name="T21" fmla="*/ 4 h 12"/>
                  <a:gd name="T22" fmla="*/ 11 w 20"/>
                  <a:gd name="T23" fmla="*/ 0 h 12"/>
                  <a:gd name="T24" fmla="*/ 9 w 20"/>
                  <a:gd name="T25" fmla="*/ 0 h 12"/>
                  <a:gd name="T26" fmla="*/ 4 w 20"/>
                  <a:gd name="T27" fmla="*/ 0 h 12"/>
                  <a:gd name="T28" fmla="*/ 0 w 20"/>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2">
                    <a:moveTo>
                      <a:pt x="0" y="0"/>
                    </a:moveTo>
                    <a:lnTo>
                      <a:pt x="0" y="0"/>
                    </a:lnTo>
                    <a:lnTo>
                      <a:pt x="0" y="2"/>
                    </a:lnTo>
                    <a:lnTo>
                      <a:pt x="4" y="4"/>
                    </a:lnTo>
                    <a:lnTo>
                      <a:pt x="7" y="8"/>
                    </a:lnTo>
                    <a:lnTo>
                      <a:pt x="9" y="10"/>
                    </a:lnTo>
                    <a:lnTo>
                      <a:pt x="11" y="12"/>
                    </a:lnTo>
                    <a:lnTo>
                      <a:pt x="13" y="12"/>
                    </a:lnTo>
                    <a:lnTo>
                      <a:pt x="20" y="12"/>
                    </a:lnTo>
                    <a:lnTo>
                      <a:pt x="20" y="10"/>
                    </a:lnTo>
                    <a:lnTo>
                      <a:pt x="15" y="4"/>
                    </a:lnTo>
                    <a:lnTo>
                      <a:pt x="11" y="0"/>
                    </a:lnTo>
                    <a:lnTo>
                      <a:pt x="9" y="0"/>
                    </a:lnTo>
                    <a:lnTo>
                      <a:pt x="4"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72" name="Freeform 1371"/>
              <p:cNvSpPr>
                <a:spLocks/>
              </p:cNvSpPr>
              <p:nvPr/>
            </p:nvSpPr>
            <p:spPr bwMode="auto">
              <a:xfrm>
                <a:off x="3350" y="1758"/>
                <a:ext cx="68" cy="57"/>
              </a:xfrm>
              <a:custGeom>
                <a:avLst/>
                <a:gdLst>
                  <a:gd name="T0" fmla="*/ 46 w 68"/>
                  <a:gd name="T1" fmla="*/ 57 h 57"/>
                  <a:gd name="T2" fmla="*/ 50 w 68"/>
                  <a:gd name="T3" fmla="*/ 49 h 57"/>
                  <a:gd name="T4" fmla="*/ 68 w 68"/>
                  <a:gd name="T5" fmla="*/ 24 h 57"/>
                  <a:gd name="T6" fmla="*/ 55 w 68"/>
                  <a:gd name="T7" fmla="*/ 14 h 57"/>
                  <a:gd name="T8" fmla="*/ 50 w 68"/>
                  <a:gd name="T9" fmla="*/ 6 h 57"/>
                  <a:gd name="T10" fmla="*/ 42 w 68"/>
                  <a:gd name="T11" fmla="*/ 16 h 57"/>
                  <a:gd name="T12" fmla="*/ 37 w 68"/>
                  <a:gd name="T13" fmla="*/ 10 h 57"/>
                  <a:gd name="T14" fmla="*/ 31 w 68"/>
                  <a:gd name="T15" fmla="*/ 4 h 57"/>
                  <a:gd name="T16" fmla="*/ 22 w 68"/>
                  <a:gd name="T17" fmla="*/ 0 h 57"/>
                  <a:gd name="T18" fmla="*/ 22 w 68"/>
                  <a:gd name="T19" fmla="*/ 4 h 57"/>
                  <a:gd name="T20" fmla="*/ 24 w 68"/>
                  <a:gd name="T21" fmla="*/ 10 h 57"/>
                  <a:gd name="T22" fmla="*/ 20 w 68"/>
                  <a:gd name="T23" fmla="*/ 10 h 57"/>
                  <a:gd name="T24" fmla="*/ 16 w 68"/>
                  <a:gd name="T25" fmla="*/ 6 h 57"/>
                  <a:gd name="T26" fmla="*/ 11 w 68"/>
                  <a:gd name="T27" fmla="*/ 2 h 57"/>
                  <a:gd name="T28" fmla="*/ 5 w 68"/>
                  <a:gd name="T29" fmla="*/ 4 h 57"/>
                  <a:gd name="T30" fmla="*/ 0 w 68"/>
                  <a:gd name="T31" fmla="*/ 10 h 57"/>
                  <a:gd name="T32" fmla="*/ 2 w 68"/>
                  <a:gd name="T33" fmla="*/ 16 h 57"/>
                  <a:gd name="T34" fmla="*/ 7 w 68"/>
                  <a:gd name="T35" fmla="*/ 14 h 57"/>
                  <a:gd name="T36" fmla="*/ 11 w 68"/>
                  <a:gd name="T37" fmla="*/ 18 h 57"/>
                  <a:gd name="T38" fmla="*/ 11 w 68"/>
                  <a:gd name="T39" fmla="*/ 22 h 57"/>
                  <a:gd name="T40" fmla="*/ 13 w 68"/>
                  <a:gd name="T41" fmla="*/ 26 h 57"/>
                  <a:gd name="T42" fmla="*/ 13 w 68"/>
                  <a:gd name="T43" fmla="*/ 33 h 57"/>
                  <a:gd name="T44" fmla="*/ 20 w 68"/>
                  <a:gd name="T45" fmla="*/ 37 h 57"/>
                  <a:gd name="T46" fmla="*/ 24 w 68"/>
                  <a:gd name="T47" fmla="*/ 37 h 57"/>
                  <a:gd name="T48" fmla="*/ 26 w 68"/>
                  <a:gd name="T49" fmla="*/ 45 h 57"/>
                  <a:gd name="T50" fmla="*/ 33 w 68"/>
                  <a:gd name="T51" fmla="*/ 39 h 57"/>
                  <a:gd name="T52" fmla="*/ 35 w 68"/>
                  <a:gd name="T53" fmla="*/ 37 h 57"/>
                  <a:gd name="T54" fmla="*/ 42 w 68"/>
                  <a:gd name="T55" fmla="*/ 37 h 57"/>
                  <a:gd name="T56" fmla="*/ 44 w 68"/>
                  <a:gd name="T57" fmla="*/ 43 h 57"/>
                  <a:gd name="T58" fmla="*/ 40 w 68"/>
                  <a:gd name="T59" fmla="*/ 43 h 57"/>
                  <a:gd name="T60" fmla="*/ 37 w 68"/>
                  <a:gd name="T61" fmla="*/ 49 h 57"/>
                  <a:gd name="T62" fmla="*/ 42 w 68"/>
                  <a:gd name="T63" fmla="*/ 5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57">
                    <a:moveTo>
                      <a:pt x="46" y="57"/>
                    </a:moveTo>
                    <a:lnTo>
                      <a:pt x="46" y="57"/>
                    </a:lnTo>
                    <a:lnTo>
                      <a:pt x="48" y="53"/>
                    </a:lnTo>
                    <a:lnTo>
                      <a:pt x="50" y="49"/>
                    </a:lnTo>
                    <a:lnTo>
                      <a:pt x="59" y="26"/>
                    </a:lnTo>
                    <a:lnTo>
                      <a:pt x="68" y="24"/>
                    </a:lnTo>
                    <a:lnTo>
                      <a:pt x="57" y="20"/>
                    </a:lnTo>
                    <a:lnTo>
                      <a:pt x="55" y="14"/>
                    </a:lnTo>
                    <a:lnTo>
                      <a:pt x="50" y="8"/>
                    </a:lnTo>
                    <a:lnTo>
                      <a:pt x="50" y="6"/>
                    </a:lnTo>
                    <a:lnTo>
                      <a:pt x="48" y="10"/>
                    </a:lnTo>
                    <a:lnTo>
                      <a:pt x="42" y="16"/>
                    </a:lnTo>
                    <a:lnTo>
                      <a:pt x="40" y="14"/>
                    </a:lnTo>
                    <a:lnTo>
                      <a:pt x="37" y="10"/>
                    </a:lnTo>
                    <a:lnTo>
                      <a:pt x="35" y="8"/>
                    </a:lnTo>
                    <a:lnTo>
                      <a:pt x="31" y="4"/>
                    </a:lnTo>
                    <a:lnTo>
                      <a:pt x="24" y="0"/>
                    </a:lnTo>
                    <a:lnTo>
                      <a:pt x="22" y="0"/>
                    </a:lnTo>
                    <a:lnTo>
                      <a:pt x="22" y="2"/>
                    </a:lnTo>
                    <a:lnTo>
                      <a:pt x="22" y="4"/>
                    </a:lnTo>
                    <a:lnTo>
                      <a:pt x="24" y="8"/>
                    </a:lnTo>
                    <a:lnTo>
                      <a:pt x="24" y="10"/>
                    </a:lnTo>
                    <a:lnTo>
                      <a:pt x="22" y="10"/>
                    </a:lnTo>
                    <a:lnTo>
                      <a:pt x="20" y="10"/>
                    </a:lnTo>
                    <a:lnTo>
                      <a:pt x="18" y="8"/>
                    </a:lnTo>
                    <a:lnTo>
                      <a:pt x="16" y="6"/>
                    </a:lnTo>
                    <a:lnTo>
                      <a:pt x="13" y="4"/>
                    </a:lnTo>
                    <a:lnTo>
                      <a:pt x="11" y="2"/>
                    </a:lnTo>
                    <a:lnTo>
                      <a:pt x="7" y="2"/>
                    </a:lnTo>
                    <a:lnTo>
                      <a:pt x="5" y="4"/>
                    </a:lnTo>
                    <a:lnTo>
                      <a:pt x="2" y="8"/>
                    </a:lnTo>
                    <a:lnTo>
                      <a:pt x="0" y="10"/>
                    </a:lnTo>
                    <a:lnTo>
                      <a:pt x="0" y="14"/>
                    </a:lnTo>
                    <a:lnTo>
                      <a:pt x="2" y="16"/>
                    </a:lnTo>
                    <a:lnTo>
                      <a:pt x="5" y="16"/>
                    </a:lnTo>
                    <a:lnTo>
                      <a:pt x="7" y="14"/>
                    </a:lnTo>
                    <a:lnTo>
                      <a:pt x="7" y="16"/>
                    </a:lnTo>
                    <a:lnTo>
                      <a:pt x="11" y="18"/>
                    </a:lnTo>
                    <a:lnTo>
                      <a:pt x="11" y="20"/>
                    </a:lnTo>
                    <a:lnTo>
                      <a:pt x="11" y="22"/>
                    </a:lnTo>
                    <a:lnTo>
                      <a:pt x="7" y="24"/>
                    </a:lnTo>
                    <a:lnTo>
                      <a:pt x="13" y="26"/>
                    </a:lnTo>
                    <a:lnTo>
                      <a:pt x="18" y="29"/>
                    </a:lnTo>
                    <a:lnTo>
                      <a:pt x="13" y="33"/>
                    </a:lnTo>
                    <a:lnTo>
                      <a:pt x="16" y="35"/>
                    </a:lnTo>
                    <a:lnTo>
                      <a:pt x="20" y="37"/>
                    </a:lnTo>
                    <a:lnTo>
                      <a:pt x="22" y="37"/>
                    </a:lnTo>
                    <a:lnTo>
                      <a:pt x="24" y="37"/>
                    </a:lnTo>
                    <a:lnTo>
                      <a:pt x="24" y="43"/>
                    </a:lnTo>
                    <a:lnTo>
                      <a:pt x="26" y="45"/>
                    </a:lnTo>
                    <a:lnTo>
                      <a:pt x="29" y="43"/>
                    </a:lnTo>
                    <a:lnTo>
                      <a:pt x="33" y="39"/>
                    </a:lnTo>
                    <a:lnTo>
                      <a:pt x="35" y="39"/>
                    </a:lnTo>
                    <a:lnTo>
                      <a:pt x="35" y="37"/>
                    </a:lnTo>
                    <a:lnTo>
                      <a:pt x="37" y="35"/>
                    </a:lnTo>
                    <a:lnTo>
                      <a:pt x="42" y="37"/>
                    </a:lnTo>
                    <a:lnTo>
                      <a:pt x="42" y="39"/>
                    </a:lnTo>
                    <a:lnTo>
                      <a:pt x="44" y="43"/>
                    </a:lnTo>
                    <a:lnTo>
                      <a:pt x="42" y="43"/>
                    </a:lnTo>
                    <a:lnTo>
                      <a:pt x="40" y="43"/>
                    </a:lnTo>
                    <a:lnTo>
                      <a:pt x="37" y="45"/>
                    </a:lnTo>
                    <a:lnTo>
                      <a:pt x="37" y="49"/>
                    </a:lnTo>
                    <a:lnTo>
                      <a:pt x="40" y="49"/>
                    </a:lnTo>
                    <a:lnTo>
                      <a:pt x="42" y="53"/>
                    </a:lnTo>
                    <a:lnTo>
                      <a:pt x="46" y="5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73" name="Freeform 1372"/>
              <p:cNvSpPr>
                <a:spLocks/>
              </p:cNvSpPr>
              <p:nvPr/>
            </p:nvSpPr>
            <p:spPr bwMode="auto">
              <a:xfrm>
                <a:off x="3370" y="1778"/>
                <a:ext cx="13" cy="15"/>
              </a:xfrm>
              <a:custGeom>
                <a:avLst/>
                <a:gdLst>
                  <a:gd name="T0" fmla="*/ 11 w 13"/>
                  <a:gd name="T1" fmla="*/ 15 h 15"/>
                  <a:gd name="T2" fmla="*/ 11 w 13"/>
                  <a:gd name="T3" fmla="*/ 15 h 15"/>
                  <a:gd name="T4" fmla="*/ 4 w 13"/>
                  <a:gd name="T5" fmla="*/ 9 h 15"/>
                  <a:gd name="T6" fmla="*/ 2 w 13"/>
                  <a:gd name="T7" fmla="*/ 6 h 15"/>
                  <a:gd name="T8" fmla="*/ 0 w 13"/>
                  <a:gd name="T9" fmla="*/ 2 h 15"/>
                  <a:gd name="T10" fmla="*/ 6 w 13"/>
                  <a:gd name="T11" fmla="*/ 0 h 15"/>
                  <a:gd name="T12" fmla="*/ 9 w 13"/>
                  <a:gd name="T13" fmla="*/ 4 h 15"/>
                  <a:gd name="T14" fmla="*/ 6 w 13"/>
                  <a:gd name="T15" fmla="*/ 4 h 15"/>
                  <a:gd name="T16" fmla="*/ 9 w 13"/>
                  <a:gd name="T17" fmla="*/ 7 h 15"/>
                  <a:gd name="T18" fmla="*/ 13 w 13"/>
                  <a:gd name="T19" fmla="*/ 9 h 15"/>
                  <a:gd name="T20" fmla="*/ 13 w 13"/>
                  <a:gd name="T21" fmla="*/ 11 h 15"/>
                  <a:gd name="T22" fmla="*/ 13 w 13"/>
                  <a:gd name="T23" fmla="*/ 13 h 15"/>
                  <a:gd name="T24" fmla="*/ 11 w 13"/>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15"/>
                    </a:moveTo>
                    <a:lnTo>
                      <a:pt x="11" y="15"/>
                    </a:lnTo>
                    <a:lnTo>
                      <a:pt x="4" y="9"/>
                    </a:lnTo>
                    <a:lnTo>
                      <a:pt x="2" y="6"/>
                    </a:lnTo>
                    <a:lnTo>
                      <a:pt x="0" y="2"/>
                    </a:lnTo>
                    <a:lnTo>
                      <a:pt x="6" y="0"/>
                    </a:lnTo>
                    <a:lnTo>
                      <a:pt x="9" y="4"/>
                    </a:lnTo>
                    <a:lnTo>
                      <a:pt x="6" y="4"/>
                    </a:lnTo>
                    <a:lnTo>
                      <a:pt x="9" y="7"/>
                    </a:lnTo>
                    <a:lnTo>
                      <a:pt x="13" y="9"/>
                    </a:lnTo>
                    <a:lnTo>
                      <a:pt x="13" y="11"/>
                    </a:lnTo>
                    <a:lnTo>
                      <a:pt x="13" y="13"/>
                    </a:lnTo>
                    <a:lnTo>
                      <a:pt x="11" y="15"/>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2" name="Group 1376"/>
            <p:cNvGrpSpPr>
              <a:grpSpLocks/>
            </p:cNvGrpSpPr>
            <p:nvPr/>
          </p:nvGrpSpPr>
          <p:grpSpPr bwMode="auto">
            <a:xfrm>
              <a:off x="3570" y="1847"/>
              <a:ext cx="214" cy="215"/>
              <a:chOff x="3570" y="1847"/>
              <a:chExt cx="214" cy="215"/>
            </a:xfrm>
            <a:grpFill/>
          </p:grpSpPr>
          <p:sp>
            <p:nvSpPr>
              <p:cNvPr id="2568" name="Freeform 1374"/>
              <p:cNvSpPr>
                <a:spLocks/>
              </p:cNvSpPr>
              <p:nvPr/>
            </p:nvSpPr>
            <p:spPr bwMode="auto">
              <a:xfrm>
                <a:off x="3570" y="1847"/>
                <a:ext cx="214" cy="215"/>
              </a:xfrm>
              <a:custGeom>
                <a:avLst/>
                <a:gdLst>
                  <a:gd name="T0" fmla="*/ 101 w 214"/>
                  <a:gd name="T1" fmla="*/ 209 h 215"/>
                  <a:gd name="T2" fmla="*/ 112 w 214"/>
                  <a:gd name="T3" fmla="*/ 201 h 215"/>
                  <a:gd name="T4" fmla="*/ 119 w 214"/>
                  <a:gd name="T5" fmla="*/ 189 h 215"/>
                  <a:gd name="T6" fmla="*/ 112 w 214"/>
                  <a:gd name="T7" fmla="*/ 179 h 215"/>
                  <a:gd name="T8" fmla="*/ 107 w 214"/>
                  <a:gd name="T9" fmla="*/ 165 h 215"/>
                  <a:gd name="T10" fmla="*/ 119 w 214"/>
                  <a:gd name="T11" fmla="*/ 157 h 215"/>
                  <a:gd name="T12" fmla="*/ 125 w 214"/>
                  <a:gd name="T13" fmla="*/ 157 h 215"/>
                  <a:gd name="T14" fmla="*/ 139 w 214"/>
                  <a:gd name="T15" fmla="*/ 145 h 215"/>
                  <a:gd name="T16" fmla="*/ 145 w 214"/>
                  <a:gd name="T17" fmla="*/ 133 h 215"/>
                  <a:gd name="T18" fmla="*/ 159 w 214"/>
                  <a:gd name="T19" fmla="*/ 126 h 215"/>
                  <a:gd name="T20" fmla="*/ 168 w 214"/>
                  <a:gd name="T21" fmla="*/ 116 h 215"/>
                  <a:gd name="T22" fmla="*/ 170 w 214"/>
                  <a:gd name="T23" fmla="*/ 100 h 215"/>
                  <a:gd name="T24" fmla="*/ 179 w 214"/>
                  <a:gd name="T25" fmla="*/ 90 h 215"/>
                  <a:gd name="T26" fmla="*/ 172 w 214"/>
                  <a:gd name="T27" fmla="*/ 78 h 215"/>
                  <a:gd name="T28" fmla="*/ 165 w 214"/>
                  <a:gd name="T29" fmla="*/ 72 h 215"/>
                  <a:gd name="T30" fmla="*/ 159 w 214"/>
                  <a:gd name="T31" fmla="*/ 56 h 215"/>
                  <a:gd name="T32" fmla="*/ 165 w 214"/>
                  <a:gd name="T33" fmla="*/ 48 h 215"/>
                  <a:gd name="T34" fmla="*/ 177 w 214"/>
                  <a:gd name="T35" fmla="*/ 48 h 215"/>
                  <a:gd name="T36" fmla="*/ 181 w 214"/>
                  <a:gd name="T37" fmla="*/ 42 h 215"/>
                  <a:gd name="T38" fmla="*/ 197 w 214"/>
                  <a:gd name="T39" fmla="*/ 38 h 215"/>
                  <a:gd name="T40" fmla="*/ 206 w 214"/>
                  <a:gd name="T41" fmla="*/ 30 h 215"/>
                  <a:gd name="T42" fmla="*/ 214 w 214"/>
                  <a:gd name="T43" fmla="*/ 18 h 215"/>
                  <a:gd name="T44" fmla="*/ 206 w 214"/>
                  <a:gd name="T45" fmla="*/ 10 h 215"/>
                  <a:gd name="T46" fmla="*/ 179 w 214"/>
                  <a:gd name="T47" fmla="*/ 0 h 215"/>
                  <a:gd name="T48" fmla="*/ 172 w 214"/>
                  <a:gd name="T49" fmla="*/ 4 h 215"/>
                  <a:gd name="T50" fmla="*/ 154 w 214"/>
                  <a:gd name="T51" fmla="*/ 6 h 215"/>
                  <a:gd name="T52" fmla="*/ 130 w 214"/>
                  <a:gd name="T53" fmla="*/ 16 h 215"/>
                  <a:gd name="T54" fmla="*/ 125 w 214"/>
                  <a:gd name="T55" fmla="*/ 28 h 215"/>
                  <a:gd name="T56" fmla="*/ 125 w 214"/>
                  <a:gd name="T57" fmla="*/ 40 h 215"/>
                  <a:gd name="T58" fmla="*/ 112 w 214"/>
                  <a:gd name="T59" fmla="*/ 40 h 215"/>
                  <a:gd name="T60" fmla="*/ 114 w 214"/>
                  <a:gd name="T61" fmla="*/ 50 h 215"/>
                  <a:gd name="T62" fmla="*/ 107 w 214"/>
                  <a:gd name="T63" fmla="*/ 60 h 215"/>
                  <a:gd name="T64" fmla="*/ 107 w 214"/>
                  <a:gd name="T65" fmla="*/ 72 h 215"/>
                  <a:gd name="T66" fmla="*/ 96 w 214"/>
                  <a:gd name="T67" fmla="*/ 70 h 215"/>
                  <a:gd name="T68" fmla="*/ 90 w 214"/>
                  <a:gd name="T69" fmla="*/ 72 h 215"/>
                  <a:gd name="T70" fmla="*/ 87 w 214"/>
                  <a:gd name="T71" fmla="*/ 80 h 215"/>
                  <a:gd name="T72" fmla="*/ 81 w 214"/>
                  <a:gd name="T73" fmla="*/ 86 h 215"/>
                  <a:gd name="T74" fmla="*/ 67 w 214"/>
                  <a:gd name="T75" fmla="*/ 96 h 215"/>
                  <a:gd name="T76" fmla="*/ 61 w 214"/>
                  <a:gd name="T77" fmla="*/ 104 h 215"/>
                  <a:gd name="T78" fmla="*/ 52 w 214"/>
                  <a:gd name="T79" fmla="*/ 112 h 215"/>
                  <a:gd name="T80" fmla="*/ 43 w 214"/>
                  <a:gd name="T81" fmla="*/ 114 h 215"/>
                  <a:gd name="T82" fmla="*/ 25 w 214"/>
                  <a:gd name="T83" fmla="*/ 114 h 215"/>
                  <a:gd name="T84" fmla="*/ 5 w 214"/>
                  <a:gd name="T85" fmla="*/ 108 h 215"/>
                  <a:gd name="T86" fmla="*/ 9 w 214"/>
                  <a:gd name="T87" fmla="*/ 126 h 215"/>
                  <a:gd name="T88" fmla="*/ 16 w 214"/>
                  <a:gd name="T89" fmla="*/ 137 h 215"/>
                  <a:gd name="T90" fmla="*/ 27 w 214"/>
                  <a:gd name="T91" fmla="*/ 145 h 215"/>
                  <a:gd name="T92" fmla="*/ 34 w 214"/>
                  <a:gd name="T93" fmla="*/ 155 h 215"/>
                  <a:gd name="T94" fmla="*/ 29 w 214"/>
                  <a:gd name="T95" fmla="*/ 163 h 215"/>
                  <a:gd name="T96" fmla="*/ 12 w 214"/>
                  <a:gd name="T97" fmla="*/ 167 h 215"/>
                  <a:gd name="T98" fmla="*/ 0 w 214"/>
                  <a:gd name="T99" fmla="*/ 191 h 215"/>
                  <a:gd name="T100" fmla="*/ 34 w 214"/>
                  <a:gd name="T101" fmla="*/ 187 h 215"/>
                  <a:gd name="T102" fmla="*/ 61 w 214"/>
                  <a:gd name="T103" fmla="*/ 185 h 215"/>
                  <a:gd name="T104" fmla="*/ 74 w 214"/>
                  <a:gd name="T105" fmla="*/ 195 h 215"/>
                  <a:gd name="T106" fmla="*/ 72 w 214"/>
                  <a:gd name="T107" fmla="*/ 199 h 215"/>
                  <a:gd name="T108" fmla="*/ 81 w 214"/>
                  <a:gd name="T109" fmla="*/ 199 h 215"/>
                  <a:gd name="T110" fmla="*/ 85 w 214"/>
                  <a:gd name="T111" fmla="*/ 203 h 215"/>
                  <a:gd name="T112" fmla="*/ 85 w 214"/>
                  <a:gd name="T113" fmla="*/ 211 h 215"/>
                  <a:gd name="T114" fmla="*/ 96 w 214"/>
                  <a:gd name="T11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15">
                    <a:moveTo>
                      <a:pt x="96" y="215"/>
                    </a:moveTo>
                    <a:lnTo>
                      <a:pt x="101" y="209"/>
                    </a:lnTo>
                    <a:lnTo>
                      <a:pt x="105" y="203"/>
                    </a:lnTo>
                    <a:lnTo>
                      <a:pt x="112" y="201"/>
                    </a:lnTo>
                    <a:lnTo>
                      <a:pt x="121" y="197"/>
                    </a:lnTo>
                    <a:lnTo>
                      <a:pt x="119" y="189"/>
                    </a:lnTo>
                    <a:lnTo>
                      <a:pt x="112" y="183"/>
                    </a:lnTo>
                    <a:lnTo>
                      <a:pt x="112" y="179"/>
                    </a:lnTo>
                    <a:lnTo>
                      <a:pt x="116" y="175"/>
                    </a:lnTo>
                    <a:lnTo>
                      <a:pt x="107" y="165"/>
                    </a:lnTo>
                    <a:lnTo>
                      <a:pt x="114" y="161"/>
                    </a:lnTo>
                    <a:lnTo>
                      <a:pt x="119" y="157"/>
                    </a:lnTo>
                    <a:lnTo>
                      <a:pt x="121" y="153"/>
                    </a:lnTo>
                    <a:lnTo>
                      <a:pt x="125" y="157"/>
                    </a:lnTo>
                    <a:lnTo>
                      <a:pt x="132" y="149"/>
                    </a:lnTo>
                    <a:lnTo>
                      <a:pt x="139" y="145"/>
                    </a:lnTo>
                    <a:lnTo>
                      <a:pt x="143" y="139"/>
                    </a:lnTo>
                    <a:lnTo>
                      <a:pt x="145" y="133"/>
                    </a:lnTo>
                    <a:lnTo>
                      <a:pt x="154" y="129"/>
                    </a:lnTo>
                    <a:lnTo>
                      <a:pt x="159" y="126"/>
                    </a:lnTo>
                    <a:lnTo>
                      <a:pt x="161" y="120"/>
                    </a:lnTo>
                    <a:lnTo>
                      <a:pt x="168" y="116"/>
                    </a:lnTo>
                    <a:lnTo>
                      <a:pt x="170" y="108"/>
                    </a:lnTo>
                    <a:lnTo>
                      <a:pt x="170" y="100"/>
                    </a:lnTo>
                    <a:lnTo>
                      <a:pt x="177" y="96"/>
                    </a:lnTo>
                    <a:lnTo>
                      <a:pt x="179" y="90"/>
                    </a:lnTo>
                    <a:lnTo>
                      <a:pt x="179" y="84"/>
                    </a:lnTo>
                    <a:lnTo>
                      <a:pt x="172" y="78"/>
                    </a:lnTo>
                    <a:lnTo>
                      <a:pt x="168" y="74"/>
                    </a:lnTo>
                    <a:lnTo>
                      <a:pt x="165" y="72"/>
                    </a:lnTo>
                    <a:lnTo>
                      <a:pt x="163" y="60"/>
                    </a:lnTo>
                    <a:lnTo>
                      <a:pt x="159" y="56"/>
                    </a:lnTo>
                    <a:lnTo>
                      <a:pt x="159" y="50"/>
                    </a:lnTo>
                    <a:lnTo>
                      <a:pt x="165" y="48"/>
                    </a:lnTo>
                    <a:lnTo>
                      <a:pt x="170" y="46"/>
                    </a:lnTo>
                    <a:lnTo>
                      <a:pt x="177" y="48"/>
                    </a:lnTo>
                    <a:lnTo>
                      <a:pt x="179" y="46"/>
                    </a:lnTo>
                    <a:lnTo>
                      <a:pt x="181" y="42"/>
                    </a:lnTo>
                    <a:lnTo>
                      <a:pt x="186" y="40"/>
                    </a:lnTo>
                    <a:lnTo>
                      <a:pt x="197" y="38"/>
                    </a:lnTo>
                    <a:lnTo>
                      <a:pt x="203" y="32"/>
                    </a:lnTo>
                    <a:lnTo>
                      <a:pt x="206" y="30"/>
                    </a:lnTo>
                    <a:lnTo>
                      <a:pt x="210" y="26"/>
                    </a:lnTo>
                    <a:lnTo>
                      <a:pt x="214" y="18"/>
                    </a:lnTo>
                    <a:lnTo>
                      <a:pt x="208" y="14"/>
                    </a:lnTo>
                    <a:lnTo>
                      <a:pt x="206" y="10"/>
                    </a:lnTo>
                    <a:lnTo>
                      <a:pt x="190" y="0"/>
                    </a:lnTo>
                    <a:lnTo>
                      <a:pt x="179" y="0"/>
                    </a:lnTo>
                    <a:lnTo>
                      <a:pt x="177" y="4"/>
                    </a:lnTo>
                    <a:lnTo>
                      <a:pt x="172" y="4"/>
                    </a:lnTo>
                    <a:lnTo>
                      <a:pt x="163" y="4"/>
                    </a:lnTo>
                    <a:lnTo>
                      <a:pt x="154" y="6"/>
                    </a:lnTo>
                    <a:lnTo>
                      <a:pt x="145" y="8"/>
                    </a:lnTo>
                    <a:lnTo>
                      <a:pt x="130" y="16"/>
                    </a:lnTo>
                    <a:lnTo>
                      <a:pt x="130" y="24"/>
                    </a:lnTo>
                    <a:lnTo>
                      <a:pt x="125" y="28"/>
                    </a:lnTo>
                    <a:lnTo>
                      <a:pt x="127" y="32"/>
                    </a:lnTo>
                    <a:lnTo>
                      <a:pt x="125" y="40"/>
                    </a:lnTo>
                    <a:lnTo>
                      <a:pt x="119" y="40"/>
                    </a:lnTo>
                    <a:lnTo>
                      <a:pt x="112" y="40"/>
                    </a:lnTo>
                    <a:lnTo>
                      <a:pt x="110" y="44"/>
                    </a:lnTo>
                    <a:lnTo>
                      <a:pt x="114" y="50"/>
                    </a:lnTo>
                    <a:lnTo>
                      <a:pt x="114" y="56"/>
                    </a:lnTo>
                    <a:lnTo>
                      <a:pt x="107" y="60"/>
                    </a:lnTo>
                    <a:lnTo>
                      <a:pt x="110" y="66"/>
                    </a:lnTo>
                    <a:lnTo>
                      <a:pt x="107" y="72"/>
                    </a:lnTo>
                    <a:lnTo>
                      <a:pt x="103" y="72"/>
                    </a:lnTo>
                    <a:lnTo>
                      <a:pt x="96" y="70"/>
                    </a:lnTo>
                    <a:lnTo>
                      <a:pt x="94" y="68"/>
                    </a:lnTo>
                    <a:lnTo>
                      <a:pt x="90" y="72"/>
                    </a:lnTo>
                    <a:lnTo>
                      <a:pt x="83" y="76"/>
                    </a:lnTo>
                    <a:lnTo>
                      <a:pt x="87" y="80"/>
                    </a:lnTo>
                    <a:lnTo>
                      <a:pt x="85" y="84"/>
                    </a:lnTo>
                    <a:lnTo>
                      <a:pt x="81" y="86"/>
                    </a:lnTo>
                    <a:lnTo>
                      <a:pt x="79" y="84"/>
                    </a:lnTo>
                    <a:lnTo>
                      <a:pt x="67" y="96"/>
                    </a:lnTo>
                    <a:lnTo>
                      <a:pt x="61" y="98"/>
                    </a:lnTo>
                    <a:lnTo>
                      <a:pt x="61" y="104"/>
                    </a:lnTo>
                    <a:lnTo>
                      <a:pt x="58" y="110"/>
                    </a:lnTo>
                    <a:lnTo>
                      <a:pt x="52" y="112"/>
                    </a:lnTo>
                    <a:lnTo>
                      <a:pt x="50" y="116"/>
                    </a:lnTo>
                    <a:lnTo>
                      <a:pt x="43" y="114"/>
                    </a:lnTo>
                    <a:lnTo>
                      <a:pt x="29" y="114"/>
                    </a:lnTo>
                    <a:lnTo>
                      <a:pt x="25" y="114"/>
                    </a:lnTo>
                    <a:lnTo>
                      <a:pt x="18" y="116"/>
                    </a:lnTo>
                    <a:lnTo>
                      <a:pt x="5" y="108"/>
                    </a:lnTo>
                    <a:lnTo>
                      <a:pt x="9" y="122"/>
                    </a:lnTo>
                    <a:lnTo>
                      <a:pt x="9" y="126"/>
                    </a:lnTo>
                    <a:lnTo>
                      <a:pt x="12" y="129"/>
                    </a:lnTo>
                    <a:lnTo>
                      <a:pt x="16" y="137"/>
                    </a:lnTo>
                    <a:lnTo>
                      <a:pt x="23" y="139"/>
                    </a:lnTo>
                    <a:lnTo>
                      <a:pt x="27" y="145"/>
                    </a:lnTo>
                    <a:lnTo>
                      <a:pt x="27" y="151"/>
                    </a:lnTo>
                    <a:lnTo>
                      <a:pt x="34" y="155"/>
                    </a:lnTo>
                    <a:lnTo>
                      <a:pt x="34" y="159"/>
                    </a:lnTo>
                    <a:lnTo>
                      <a:pt x="29" y="163"/>
                    </a:lnTo>
                    <a:lnTo>
                      <a:pt x="21" y="165"/>
                    </a:lnTo>
                    <a:lnTo>
                      <a:pt x="12" y="167"/>
                    </a:lnTo>
                    <a:lnTo>
                      <a:pt x="3" y="179"/>
                    </a:lnTo>
                    <a:lnTo>
                      <a:pt x="0" y="191"/>
                    </a:lnTo>
                    <a:lnTo>
                      <a:pt x="14" y="191"/>
                    </a:lnTo>
                    <a:lnTo>
                      <a:pt x="34" y="187"/>
                    </a:lnTo>
                    <a:lnTo>
                      <a:pt x="52" y="185"/>
                    </a:lnTo>
                    <a:lnTo>
                      <a:pt x="61" y="185"/>
                    </a:lnTo>
                    <a:lnTo>
                      <a:pt x="67" y="187"/>
                    </a:lnTo>
                    <a:lnTo>
                      <a:pt x="74" y="195"/>
                    </a:lnTo>
                    <a:lnTo>
                      <a:pt x="72" y="197"/>
                    </a:lnTo>
                    <a:lnTo>
                      <a:pt x="72" y="199"/>
                    </a:lnTo>
                    <a:lnTo>
                      <a:pt x="76" y="199"/>
                    </a:lnTo>
                    <a:lnTo>
                      <a:pt x="81" y="199"/>
                    </a:lnTo>
                    <a:lnTo>
                      <a:pt x="85" y="201"/>
                    </a:lnTo>
                    <a:lnTo>
                      <a:pt x="85" y="203"/>
                    </a:lnTo>
                    <a:lnTo>
                      <a:pt x="85" y="205"/>
                    </a:lnTo>
                    <a:lnTo>
                      <a:pt x="85" y="211"/>
                    </a:lnTo>
                    <a:lnTo>
                      <a:pt x="87" y="211"/>
                    </a:lnTo>
                    <a:lnTo>
                      <a:pt x="96" y="2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9" name="Freeform 1375"/>
              <p:cNvSpPr>
                <a:spLocks/>
              </p:cNvSpPr>
              <p:nvPr/>
            </p:nvSpPr>
            <p:spPr bwMode="auto">
              <a:xfrm>
                <a:off x="3570" y="1847"/>
                <a:ext cx="214" cy="215"/>
              </a:xfrm>
              <a:custGeom>
                <a:avLst/>
                <a:gdLst>
                  <a:gd name="T0" fmla="*/ 101 w 214"/>
                  <a:gd name="T1" fmla="*/ 209 h 215"/>
                  <a:gd name="T2" fmla="*/ 112 w 214"/>
                  <a:gd name="T3" fmla="*/ 201 h 215"/>
                  <a:gd name="T4" fmla="*/ 119 w 214"/>
                  <a:gd name="T5" fmla="*/ 189 h 215"/>
                  <a:gd name="T6" fmla="*/ 112 w 214"/>
                  <a:gd name="T7" fmla="*/ 179 h 215"/>
                  <a:gd name="T8" fmla="*/ 107 w 214"/>
                  <a:gd name="T9" fmla="*/ 165 h 215"/>
                  <a:gd name="T10" fmla="*/ 119 w 214"/>
                  <a:gd name="T11" fmla="*/ 157 h 215"/>
                  <a:gd name="T12" fmla="*/ 125 w 214"/>
                  <a:gd name="T13" fmla="*/ 157 h 215"/>
                  <a:gd name="T14" fmla="*/ 139 w 214"/>
                  <a:gd name="T15" fmla="*/ 145 h 215"/>
                  <a:gd name="T16" fmla="*/ 145 w 214"/>
                  <a:gd name="T17" fmla="*/ 133 h 215"/>
                  <a:gd name="T18" fmla="*/ 159 w 214"/>
                  <a:gd name="T19" fmla="*/ 126 h 215"/>
                  <a:gd name="T20" fmla="*/ 168 w 214"/>
                  <a:gd name="T21" fmla="*/ 116 h 215"/>
                  <a:gd name="T22" fmla="*/ 170 w 214"/>
                  <a:gd name="T23" fmla="*/ 100 h 215"/>
                  <a:gd name="T24" fmla="*/ 179 w 214"/>
                  <a:gd name="T25" fmla="*/ 90 h 215"/>
                  <a:gd name="T26" fmla="*/ 172 w 214"/>
                  <a:gd name="T27" fmla="*/ 78 h 215"/>
                  <a:gd name="T28" fmla="*/ 165 w 214"/>
                  <a:gd name="T29" fmla="*/ 72 h 215"/>
                  <a:gd name="T30" fmla="*/ 159 w 214"/>
                  <a:gd name="T31" fmla="*/ 56 h 215"/>
                  <a:gd name="T32" fmla="*/ 165 w 214"/>
                  <a:gd name="T33" fmla="*/ 48 h 215"/>
                  <a:gd name="T34" fmla="*/ 177 w 214"/>
                  <a:gd name="T35" fmla="*/ 48 h 215"/>
                  <a:gd name="T36" fmla="*/ 181 w 214"/>
                  <a:gd name="T37" fmla="*/ 42 h 215"/>
                  <a:gd name="T38" fmla="*/ 197 w 214"/>
                  <a:gd name="T39" fmla="*/ 38 h 215"/>
                  <a:gd name="T40" fmla="*/ 206 w 214"/>
                  <a:gd name="T41" fmla="*/ 30 h 215"/>
                  <a:gd name="T42" fmla="*/ 214 w 214"/>
                  <a:gd name="T43" fmla="*/ 18 h 215"/>
                  <a:gd name="T44" fmla="*/ 206 w 214"/>
                  <a:gd name="T45" fmla="*/ 10 h 215"/>
                  <a:gd name="T46" fmla="*/ 179 w 214"/>
                  <a:gd name="T47" fmla="*/ 0 h 215"/>
                  <a:gd name="T48" fmla="*/ 172 w 214"/>
                  <a:gd name="T49" fmla="*/ 4 h 215"/>
                  <a:gd name="T50" fmla="*/ 154 w 214"/>
                  <a:gd name="T51" fmla="*/ 6 h 215"/>
                  <a:gd name="T52" fmla="*/ 130 w 214"/>
                  <a:gd name="T53" fmla="*/ 16 h 215"/>
                  <a:gd name="T54" fmla="*/ 125 w 214"/>
                  <a:gd name="T55" fmla="*/ 28 h 215"/>
                  <a:gd name="T56" fmla="*/ 125 w 214"/>
                  <a:gd name="T57" fmla="*/ 40 h 215"/>
                  <a:gd name="T58" fmla="*/ 112 w 214"/>
                  <a:gd name="T59" fmla="*/ 40 h 215"/>
                  <a:gd name="T60" fmla="*/ 114 w 214"/>
                  <a:gd name="T61" fmla="*/ 50 h 215"/>
                  <a:gd name="T62" fmla="*/ 107 w 214"/>
                  <a:gd name="T63" fmla="*/ 60 h 215"/>
                  <a:gd name="T64" fmla="*/ 107 w 214"/>
                  <a:gd name="T65" fmla="*/ 72 h 215"/>
                  <a:gd name="T66" fmla="*/ 96 w 214"/>
                  <a:gd name="T67" fmla="*/ 70 h 215"/>
                  <a:gd name="T68" fmla="*/ 90 w 214"/>
                  <a:gd name="T69" fmla="*/ 72 h 215"/>
                  <a:gd name="T70" fmla="*/ 87 w 214"/>
                  <a:gd name="T71" fmla="*/ 80 h 215"/>
                  <a:gd name="T72" fmla="*/ 81 w 214"/>
                  <a:gd name="T73" fmla="*/ 86 h 215"/>
                  <a:gd name="T74" fmla="*/ 67 w 214"/>
                  <a:gd name="T75" fmla="*/ 96 h 215"/>
                  <a:gd name="T76" fmla="*/ 61 w 214"/>
                  <a:gd name="T77" fmla="*/ 104 h 215"/>
                  <a:gd name="T78" fmla="*/ 52 w 214"/>
                  <a:gd name="T79" fmla="*/ 112 h 215"/>
                  <a:gd name="T80" fmla="*/ 43 w 214"/>
                  <a:gd name="T81" fmla="*/ 114 h 215"/>
                  <a:gd name="T82" fmla="*/ 25 w 214"/>
                  <a:gd name="T83" fmla="*/ 114 h 215"/>
                  <a:gd name="T84" fmla="*/ 5 w 214"/>
                  <a:gd name="T85" fmla="*/ 108 h 215"/>
                  <a:gd name="T86" fmla="*/ 9 w 214"/>
                  <a:gd name="T87" fmla="*/ 126 h 215"/>
                  <a:gd name="T88" fmla="*/ 16 w 214"/>
                  <a:gd name="T89" fmla="*/ 137 h 215"/>
                  <a:gd name="T90" fmla="*/ 27 w 214"/>
                  <a:gd name="T91" fmla="*/ 145 h 215"/>
                  <a:gd name="T92" fmla="*/ 34 w 214"/>
                  <a:gd name="T93" fmla="*/ 155 h 215"/>
                  <a:gd name="T94" fmla="*/ 29 w 214"/>
                  <a:gd name="T95" fmla="*/ 163 h 215"/>
                  <a:gd name="T96" fmla="*/ 12 w 214"/>
                  <a:gd name="T97" fmla="*/ 167 h 215"/>
                  <a:gd name="T98" fmla="*/ 0 w 214"/>
                  <a:gd name="T99" fmla="*/ 191 h 215"/>
                  <a:gd name="T100" fmla="*/ 34 w 214"/>
                  <a:gd name="T101" fmla="*/ 187 h 215"/>
                  <a:gd name="T102" fmla="*/ 61 w 214"/>
                  <a:gd name="T103" fmla="*/ 185 h 215"/>
                  <a:gd name="T104" fmla="*/ 74 w 214"/>
                  <a:gd name="T105" fmla="*/ 195 h 215"/>
                  <a:gd name="T106" fmla="*/ 72 w 214"/>
                  <a:gd name="T107" fmla="*/ 199 h 215"/>
                  <a:gd name="T108" fmla="*/ 81 w 214"/>
                  <a:gd name="T109" fmla="*/ 199 h 215"/>
                  <a:gd name="T110" fmla="*/ 85 w 214"/>
                  <a:gd name="T111" fmla="*/ 203 h 215"/>
                  <a:gd name="T112" fmla="*/ 85 w 214"/>
                  <a:gd name="T113" fmla="*/ 211 h 215"/>
                  <a:gd name="T114" fmla="*/ 96 w 214"/>
                  <a:gd name="T11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15">
                    <a:moveTo>
                      <a:pt x="96" y="215"/>
                    </a:moveTo>
                    <a:lnTo>
                      <a:pt x="101" y="209"/>
                    </a:lnTo>
                    <a:lnTo>
                      <a:pt x="105" y="203"/>
                    </a:lnTo>
                    <a:lnTo>
                      <a:pt x="112" y="201"/>
                    </a:lnTo>
                    <a:lnTo>
                      <a:pt x="121" y="197"/>
                    </a:lnTo>
                    <a:lnTo>
                      <a:pt x="119" y="189"/>
                    </a:lnTo>
                    <a:lnTo>
                      <a:pt x="112" y="183"/>
                    </a:lnTo>
                    <a:lnTo>
                      <a:pt x="112" y="179"/>
                    </a:lnTo>
                    <a:lnTo>
                      <a:pt x="116" y="175"/>
                    </a:lnTo>
                    <a:lnTo>
                      <a:pt x="107" y="165"/>
                    </a:lnTo>
                    <a:lnTo>
                      <a:pt x="114" y="161"/>
                    </a:lnTo>
                    <a:lnTo>
                      <a:pt x="119" y="157"/>
                    </a:lnTo>
                    <a:lnTo>
                      <a:pt x="121" y="153"/>
                    </a:lnTo>
                    <a:lnTo>
                      <a:pt x="125" y="157"/>
                    </a:lnTo>
                    <a:lnTo>
                      <a:pt x="132" y="149"/>
                    </a:lnTo>
                    <a:lnTo>
                      <a:pt x="139" y="145"/>
                    </a:lnTo>
                    <a:lnTo>
                      <a:pt x="143" y="139"/>
                    </a:lnTo>
                    <a:lnTo>
                      <a:pt x="145" y="133"/>
                    </a:lnTo>
                    <a:lnTo>
                      <a:pt x="154" y="129"/>
                    </a:lnTo>
                    <a:lnTo>
                      <a:pt x="159" y="126"/>
                    </a:lnTo>
                    <a:lnTo>
                      <a:pt x="161" y="120"/>
                    </a:lnTo>
                    <a:lnTo>
                      <a:pt x="168" y="116"/>
                    </a:lnTo>
                    <a:lnTo>
                      <a:pt x="170" y="108"/>
                    </a:lnTo>
                    <a:lnTo>
                      <a:pt x="170" y="100"/>
                    </a:lnTo>
                    <a:lnTo>
                      <a:pt x="177" y="96"/>
                    </a:lnTo>
                    <a:lnTo>
                      <a:pt x="179" y="90"/>
                    </a:lnTo>
                    <a:lnTo>
                      <a:pt x="179" y="84"/>
                    </a:lnTo>
                    <a:lnTo>
                      <a:pt x="172" y="78"/>
                    </a:lnTo>
                    <a:lnTo>
                      <a:pt x="168" y="74"/>
                    </a:lnTo>
                    <a:lnTo>
                      <a:pt x="165" y="72"/>
                    </a:lnTo>
                    <a:lnTo>
                      <a:pt x="163" y="60"/>
                    </a:lnTo>
                    <a:lnTo>
                      <a:pt x="159" y="56"/>
                    </a:lnTo>
                    <a:lnTo>
                      <a:pt x="159" y="50"/>
                    </a:lnTo>
                    <a:lnTo>
                      <a:pt x="165" y="48"/>
                    </a:lnTo>
                    <a:lnTo>
                      <a:pt x="170" y="46"/>
                    </a:lnTo>
                    <a:lnTo>
                      <a:pt x="177" y="48"/>
                    </a:lnTo>
                    <a:lnTo>
                      <a:pt x="179" y="46"/>
                    </a:lnTo>
                    <a:lnTo>
                      <a:pt x="181" y="42"/>
                    </a:lnTo>
                    <a:lnTo>
                      <a:pt x="186" y="40"/>
                    </a:lnTo>
                    <a:lnTo>
                      <a:pt x="197" y="38"/>
                    </a:lnTo>
                    <a:lnTo>
                      <a:pt x="203" y="32"/>
                    </a:lnTo>
                    <a:lnTo>
                      <a:pt x="206" y="30"/>
                    </a:lnTo>
                    <a:lnTo>
                      <a:pt x="210" y="26"/>
                    </a:lnTo>
                    <a:lnTo>
                      <a:pt x="214" y="18"/>
                    </a:lnTo>
                    <a:lnTo>
                      <a:pt x="208" y="14"/>
                    </a:lnTo>
                    <a:lnTo>
                      <a:pt x="206" y="10"/>
                    </a:lnTo>
                    <a:lnTo>
                      <a:pt x="190" y="0"/>
                    </a:lnTo>
                    <a:lnTo>
                      <a:pt x="179" y="0"/>
                    </a:lnTo>
                    <a:lnTo>
                      <a:pt x="177" y="4"/>
                    </a:lnTo>
                    <a:lnTo>
                      <a:pt x="172" y="4"/>
                    </a:lnTo>
                    <a:lnTo>
                      <a:pt x="163" y="4"/>
                    </a:lnTo>
                    <a:lnTo>
                      <a:pt x="154" y="6"/>
                    </a:lnTo>
                    <a:lnTo>
                      <a:pt x="145" y="8"/>
                    </a:lnTo>
                    <a:lnTo>
                      <a:pt x="130" y="16"/>
                    </a:lnTo>
                    <a:lnTo>
                      <a:pt x="130" y="24"/>
                    </a:lnTo>
                    <a:lnTo>
                      <a:pt x="125" y="28"/>
                    </a:lnTo>
                    <a:lnTo>
                      <a:pt x="127" y="32"/>
                    </a:lnTo>
                    <a:lnTo>
                      <a:pt x="125" y="40"/>
                    </a:lnTo>
                    <a:lnTo>
                      <a:pt x="119" y="40"/>
                    </a:lnTo>
                    <a:lnTo>
                      <a:pt x="112" y="40"/>
                    </a:lnTo>
                    <a:lnTo>
                      <a:pt x="110" y="44"/>
                    </a:lnTo>
                    <a:lnTo>
                      <a:pt x="114" y="50"/>
                    </a:lnTo>
                    <a:lnTo>
                      <a:pt x="114" y="56"/>
                    </a:lnTo>
                    <a:lnTo>
                      <a:pt x="107" y="60"/>
                    </a:lnTo>
                    <a:lnTo>
                      <a:pt x="110" y="66"/>
                    </a:lnTo>
                    <a:lnTo>
                      <a:pt x="107" y="72"/>
                    </a:lnTo>
                    <a:lnTo>
                      <a:pt x="103" y="72"/>
                    </a:lnTo>
                    <a:lnTo>
                      <a:pt x="96" y="70"/>
                    </a:lnTo>
                    <a:lnTo>
                      <a:pt x="94" y="68"/>
                    </a:lnTo>
                    <a:lnTo>
                      <a:pt x="90" y="72"/>
                    </a:lnTo>
                    <a:lnTo>
                      <a:pt x="83" y="76"/>
                    </a:lnTo>
                    <a:lnTo>
                      <a:pt x="87" y="80"/>
                    </a:lnTo>
                    <a:lnTo>
                      <a:pt x="85" y="84"/>
                    </a:lnTo>
                    <a:lnTo>
                      <a:pt x="81" y="86"/>
                    </a:lnTo>
                    <a:lnTo>
                      <a:pt x="79" y="84"/>
                    </a:lnTo>
                    <a:lnTo>
                      <a:pt x="67" y="96"/>
                    </a:lnTo>
                    <a:lnTo>
                      <a:pt x="61" y="98"/>
                    </a:lnTo>
                    <a:lnTo>
                      <a:pt x="61" y="104"/>
                    </a:lnTo>
                    <a:lnTo>
                      <a:pt x="58" y="110"/>
                    </a:lnTo>
                    <a:lnTo>
                      <a:pt x="52" y="112"/>
                    </a:lnTo>
                    <a:lnTo>
                      <a:pt x="50" y="116"/>
                    </a:lnTo>
                    <a:lnTo>
                      <a:pt x="43" y="114"/>
                    </a:lnTo>
                    <a:lnTo>
                      <a:pt x="29" y="114"/>
                    </a:lnTo>
                    <a:lnTo>
                      <a:pt x="25" y="114"/>
                    </a:lnTo>
                    <a:lnTo>
                      <a:pt x="18" y="116"/>
                    </a:lnTo>
                    <a:lnTo>
                      <a:pt x="5" y="108"/>
                    </a:lnTo>
                    <a:lnTo>
                      <a:pt x="9" y="122"/>
                    </a:lnTo>
                    <a:lnTo>
                      <a:pt x="9" y="126"/>
                    </a:lnTo>
                    <a:lnTo>
                      <a:pt x="12" y="129"/>
                    </a:lnTo>
                    <a:lnTo>
                      <a:pt x="16" y="137"/>
                    </a:lnTo>
                    <a:lnTo>
                      <a:pt x="23" y="139"/>
                    </a:lnTo>
                    <a:lnTo>
                      <a:pt x="27" y="145"/>
                    </a:lnTo>
                    <a:lnTo>
                      <a:pt x="27" y="151"/>
                    </a:lnTo>
                    <a:lnTo>
                      <a:pt x="34" y="155"/>
                    </a:lnTo>
                    <a:lnTo>
                      <a:pt x="34" y="159"/>
                    </a:lnTo>
                    <a:lnTo>
                      <a:pt x="29" y="163"/>
                    </a:lnTo>
                    <a:lnTo>
                      <a:pt x="21" y="165"/>
                    </a:lnTo>
                    <a:lnTo>
                      <a:pt x="12" y="167"/>
                    </a:lnTo>
                    <a:lnTo>
                      <a:pt x="3" y="179"/>
                    </a:lnTo>
                    <a:lnTo>
                      <a:pt x="0" y="191"/>
                    </a:lnTo>
                    <a:lnTo>
                      <a:pt x="14" y="191"/>
                    </a:lnTo>
                    <a:lnTo>
                      <a:pt x="34" y="187"/>
                    </a:lnTo>
                    <a:lnTo>
                      <a:pt x="52" y="185"/>
                    </a:lnTo>
                    <a:lnTo>
                      <a:pt x="61" y="185"/>
                    </a:lnTo>
                    <a:lnTo>
                      <a:pt x="67" y="187"/>
                    </a:lnTo>
                    <a:lnTo>
                      <a:pt x="74" y="195"/>
                    </a:lnTo>
                    <a:lnTo>
                      <a:pt x="72" y="197"/>
                    </a:lnTo>
                    <a:lnTo>
                      <a:pt x="72" y="199"/>
                    </a:lnTo>
                    <a:lnTo>
                      <a:pt x="76" y="199"/>
                    </a:lnTo>
                    <a:lnTo>
                      <a:pt x="81" y="199"/>
                    </a:lnTo>
                    <a:lnTo>
                      <a:pt x="85" y="201"/>
                    </a:lnTo>
                    <a:lnTo>
                      <a:pt x="85" y="203"/>
                    </a:lnTo>
                    <a:lnTo>
                      <a:pt x="85" y="205"/>
                    </a:lnTo>
                    <a:lnTo>
                      <a:pt x="85" y="211"/>
                    </a:lnTo>
                    <a:lnTo>
                      <a:pt x="87" y="211"/>
                    </a:lnTo>
                    <a:lnTo>
                      <a:pt x="96" y="21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3" name="Group 1379"/>
            <p:cNvGrpSpPr>
              <a:grpSpLocks/>
            </p:cNvGrpSpPr>
            <p:nvPr/>
          </p:nvGrpSpPr>
          <p:grpSpPr bwMode="auto">
            <a:xfrm>
              <a:off x="3668" y="1859"/>
              <a:ext cx="408" cy="448"/>
              <a:chOff x="3668" y="1859"/>
              <a:chExt cx="408" cy="448"/>
            </a:xfrm>
            <a:grpFill/>
          </p:grpSpPr>
          <p:sp>
            <p:nvSpPr>
              <p:cNvPr id="2566" name="Freeform 1377"/>
              <p:cNvSpPr>
                <a:spLocks/>
              </p:cNvSpPr>
              <p:nvPr/>
            </p:nvSpPr>
            <p:spPr bwMode="auto">
              <a:xfrm>
                <a:off x="3668" y="1859"/>
                <a:ext cx="408" cy="448"/>
              </a:xfrm>
              <a:custGeom>
                <a:avLst/>
                <a:gdLst>
                  <a:gd name="T0" fmla="*/ 272 w 408"/>
                  <a:gd name="T1" fmla="*/ 238 h 448"/>
                  <a:gd name="T2" fmla="*/ 258 w 408"/>
                  <a:gd name="T3" fmla="*/ 254 h 448"/>
                  <a:gd name="T4" fmla="*/ 243 w 408"/>
                  <a:gd name="T5" fmla="*/ 274 h 448"/>
                  <a:gd name="T6" fmla="*/ 227 w 408"/>
                  <a:gd name="T7" fmla="*/ 282 h 448"/>
                  <a:gd name="T8" fmla="*/ 209 w 408"/>
                  <a:gd name="T9" fmla="*/ 302 h 448"/>
                  <a:gd name="T10" fmla="*/ 196 w 408"/>
                  <a:gd name="T11" fmla="*/ 308 h 448"/>
                  <a:gd name="T12" fmla="*/ 189 w 408"/>
                  <a:gd name="T13" fmla="*/ 319 h 448"/>
                  <a:gd name="T14" fmla="*/ 173 w 408"/>
                  <a:gd name="T15" fmla="*/ 329 h 448"/>
                  <a:gd name="T16" fmla="*/ 165 w 408"/>
                  <a:gd name="T17" fmla="*/ 345 h 448"/>
                  <a:gd name="T18" fmla="*/ 162 w 408"/>
                  <a:gd name="T19" fmla="*/ 389 h 448"/>
                  <a:gd name="T20" fmla="*/ 154 w 408"/>
                  <a:gd name="T21" fmla="*/ 421 h 448"/>
                  <a:gd name="T22" fmla="*/ 138 w 408"/>
                  <a:gd name="T23" fmla="*/ 436 h 448"/>
                  <a:gd name="T24" fmla="*/ 118 w 408"/>
                  <a:gd name="T25" fmla="*/ 436 h 448"/>
                  <a:gd name="T26" fmla="*/ 111 w 408"/>
                  <a:gd name="T27" fmla="*/ 419 h 448"/>
                  <a:gd name="T28" fmla="*/ 91 w 408"/>
                  <a:gd name="T29" fmla="*/ 385 h 448"/>
                  <a:gd name="T30" fmla="*/ 73 w 408"/>
                  <a:gd name="T31" fmla="*/ 333 h 448"/>
                  <a:gd name="T32" fmla="*/ 64 w 408"/>
                  <a:gd name="T33" fmla="*/ 282 h 448"/>
                  <a:gd name="T34" fmla="*/ 64 w 408"/>
                  <a:gd name="T35" fmla="*/ 252 h 448"/>
                  <a:gd name="T36" fmla="*/ 62 w 408"/>
                  <a:gd name="T37" fmla="*/ 236 h 448"/>
                  <a:gd name="T38" fmla="*/ 53 w 408"/>
                  <a:gd name="T39" fmla="*/ 236 h 448"/>
                  <a:gd name="T40" fmla="*/ 22 w 408"/>
                  <a:gd name="T41" fmla="*/ 244 h 448"/>
                  <a:gd name="T42" fmla="*/ 20 w 408"/>
                  <a:gd name="T43" fmla="*/ 226 h 448"/>
                  <a:gd name="T44" fmla="*/ 38 w 408"/>
                  <a:gd name="T45" fmla="*/ 210 h 448"/>
                  <a:gd name="T46" fmla="*/ 4 w 408"/>
                  <a:gd name="T47" fmla="*/ 208 h 448"/>
                  <a:gd name="T48" fmla="*/ 15 w 408"/>
                  <a:gd name="T49" fmla="*/ 189 h 448"/>
                  <a:gd name="T50" fmla="*/ 20 w 408"/>
                  <a:gd name="T51" fmla="*/ 163 h 448"/>
                  <a:gd name="T52" fmla="*/ 29 w 408"/>
                  <a:gd name="T53" fmla="*/ 145 h 448"/>
                  <a:gd name="T54" fmla="*/ 58 w 408"/>
                  <a:gd name="T55" fmla="*/ 117 h 448"/>
                  <a:gd name="T56" fmla="*/ 73 w 408"/>
                  <a:gd name="T57" fmla="*/ 88 h 448"/>
                  <a:gd name="T58" fmla="*/ 71 w 408"/>
                  <a:gd name="T59" fmla="*/ 62 h 448"/>
                  <a:gd name="T60" fmla="*/ 69 w 408"/>
                  <a:gd name="T61" fmla="*/ 36 h 448"/>
                  <a:gd name="T62" fmla="*/ 89 w 408"/>
                  <a:gd name="T63" fmla="*/ 28 h 448"/>
                  <a:gd name="T64" fmla="*/ 118 w 408"/>
                  <a:gd name="T65" fmla="*/ 6 h 448"/>
                  <a:gd name="T66" fmla="*/ 145 w 408"/>
                  <a:gd name="T67" fmla="*/ 2 h 448"/>
                  <a:gd name="T68" fmla="*/ 149 w 408"/>
                  <a:gd name="T69" fmla="*/ 24 h 448"/>
                  <a:gd name="T70" fmla="*/ 133 w 408"/>
                  <a:gd name="T71" fmla="*/ 44 h 448"/>
                  <a:gd name="T72" fmla="*/ 151 w 408"/>
                  <a:gd name="T73" fmla="*/ 64 h 448"/>
                  <a:gd name="T74" fmla="*/ 149 w 408"/>
                  <a:gd name="T75" fmla="*/ 88 h 448"/>
                  <a:gd name="T76" fmla="*/ 178 w 408"/>
                  <a:gd name="T77" fmla="*/ 101 h 448"/>
                  <a:gd name="T78" fmla="*/ 178 w 408"/>
                  <a:gd name="T79" fmla="*/ 129 h 448"/>
                  <a:gd name="T80" fmla="*/ 216 w 408"/>
                  <a:gd name="T81" fmla="*/ 145 h 448"/>
                  <a:gd name="T82" fmla="*/ 256 w 408"/>
                  <a:gd name="T83" fmla="*/ 161 h 448"/>
                  <a:gd name="T84" fmla="*/ 278 w 408"/>
                  <a:gd name="T85" fmla="*/ 155 h 448"/>
                  <a:gd name="T86" fmla="*/ 287 w 408"/>
                  <a:gd name="T87" fmla="*/ 137 h 448"/>
                  <a:gd name="T88" fmla="*/ 312 w 408"/>
                  <a:gd name="T89" fmla="*/ 149 h 448"/>
                  <a:gd name="T90" fmla="*/ 334 w 408"/>
                  <a:gd name="T91" fmla="*/ 135 h 448"/>
                  <a:gd name="T92" fmla="*/ 365 w 408"/>
                  <a:gd name="T93" fmla="*/ 127 h 448"/>
                  <a:gd name="T94" fmla="*/ 385 w 408"/>
                  <a:gd name="T95" fmla="*/ 137 h 448"/>
                  <a:gd name="T96" fmla="*/ 408 w 408"/>
                  <a:gd name="T97" fmla="*/ 143 h 448"/>
                  <a:gd name="T98" fmla="*/ 390 w 408"/>
                  <a:gd name="T99" fmla="*/ 163 h 448"/>
                  <a:gd name="T100" fmla="*/ 370 w 408"/>
                  <a:gd name="T101" fmla="*/ 189 h 448"/>
                  <a:gd name="T102" fmla="*/ 363 w 408"/>
                  <a:gd name="T103" fmla="*/ 210 h 448"/>
                  <a:gd name="T104" fmla="*/ 356 w 408"/>
                  <a:gd name="T105" fmla="*/ 234 h 448"/>
                  <a:gd name="T106" fmla="*/ 343 w 408"/>
                  <a:gd name="T107" fmla="*/ 232 h 448"/>
                  <a:gd name="T108" fmla="*/ 327 w 408"/>
                  <a:gd name="T109" fmla="*/ 218 h 448"/>
                  <a:gd name="T110" fmla="*/ 334 w 408"/>
                  <a:gd name="T111" fmla="*/ 191 h 448"/>
                  <a:gd name="T112" fmla="*/ 307 w 408"/>
                  <a:gd name="T113" fmla="*/ 189 h 448"/>
                  <a:gd name="T114" fmla="*/ 289 w 408"/>
                  <a:gd name="T115" fmla="*/ 169 h 448"/>
                  <a:gd name="T116" fmla="*/ 276 w 408"/>
                  <a:gd name="T117" fmla="*/ 183 h 448"/>
                  <a:gd name="T118" fmla="*/ 285 w 408"/>
                  <a:gd name="T119" fmla="*/ 206 h 448"/>
                  <a:gd name="T120" fmla="*/ 287 w 408"/>
                  <a:gd name="T121" fmla="*/ 24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448">
                    <a:moveTo>
                      <a:pt x="285" y="244"/>
                    </a:moveTo>
                    <a:lnTo>
                      <a:pt x="285" y="244"/>
                    </a:lnTo>
                    <a:lnTo>
                      <a:pt x="281" y="240"/>
                    </a:lnTo>
                    <a:lnTo>
                      <a:pt x="276" y="238"/>
                    </a:lnTo>
                    <a:lnTo>
                      <a:pt x="272" y="238"/>
                    </a:lnTo>
                    <a:lnTo>
                      <a:pt x="272" y="242"/>
                    </a:lnTo>
                    <a:lnTo>
                      <a:pt x="265" y="246"/>
                    </a:lnTo>
                    <a:lnTo>
                      <a:pt x="263" y="252"/>
                    </a:lnTo>
                    <a:lnTo>
                      <a:pt x="261" y="252"/>
                    </a:lnTo>
                    <a:lnTo>
                      <a:pt x="258" y="254"/>
                    </a:lnTo>
                    <a:lnTo>
                      <a:pt x="261" y="254"/>
                    </a:lnTo>
                    <a:lnTo>
                      <a:pt x="263" y="256"/>
                    </a:lnTo>
                    <a:lnTo>
                      <a:pt x="263" y="260"/>
                    </a:lnTo>
                    <a:lnTo>
                      <a:pt x="254" y="268"/>
                    </a:lnTo>
                    <a:lnTo>
                      <a:pt x="243" y="274"/>
                    </a:lnTo>
                    <a:lnTo>
                      <a:pt x="238" y="272"/>
                    </a:lnTo>
                    <a:lnTo>
                      <a:pt x="234" y="274"/>
                    </a:lnTo>
                    <a:lnTo>
                      <a:pt x="236" y="278"/>
                    </a:lnTo>
                    <a:lnTo>
                      <a:pt x="229" y="278"/>
                    </a:lnTo>
                    <a:lnTo>
                      <a:pt x="227" y="282"/>
                    </a:lnTo>
                    <a:lnTo>
                      <a:pt x="225" y="288"/>
                    </a:lnTo>
                    <a:lnTo>
                      <a:pt x="218" y="296"/>
                    </a:lnTo>
                    <a:lnTo>
                      <a:pt x="214" y="298"/>
                    </a:lnTo>
                    <a:lnTo>
                      <a:pt x="209" y="300"/>
                    </a:lnTo>
                    <a:lnTo>
                      <a:pt x="209" y="302"/>
                    </a:lnTo>
                    <a:lnTo>
                      <a:pt x="209" y="306"/>
                    </a:lnTo>
                    <a:lnTo>
                      <a:pt x="205" y="306"/>
                    </a:lnTo>
                    <a:lnTo>
                      <a:pt x="203" y="306"/>
                    </a:lnTo>
                    <a:lnTo>
                      <a:pt x="198" y="306"/>
                    </a:lnTo>
                    <a:lnTo>
                      <a:pt x="196" y="308"/>
                    </a:lnTo>
                    <a:lnTo>
                      <a:pt x="194" y="309"/>
                    </a:lnTo>
                    <a:lnTo>
                      <a:pt x="194" y="313"/>
                    </a:lnTo>
                    <a:lnTo>
                      <a:pt x="194" y="315"/>
                    </a:lnTo>
                    <a:lnTo>
                      <a:pt x="191" y="319"/>
                    </a:lnTo>
                    <a:lnTo>
                      <a:pt x="189" y="319"/>
                    </a:lnTo>
                    <a:lnTo>
                      <a:pt x="187" y="321"/>
                    </a:lnTo>
                    <a:lnTo>
                      <a:pt x="180" y="323"/>
                    </a:lnTo>
                    <a:lnTo>
                      <a:pt x="178" y="327"/>
                    </a:lnTo>
                    <a:lnTo>
                      <a:pt x="176" y="329"/>
                    </a:lnTo>
                    <a:lnTo>
                      <a:pt x="173" y="329"/>
                    </a:lnTo>
                    <a:lnTo>
                      <a:pt x="169" y="329"/>
                    </a:lnTo>
                    <a:lnTo>
                      <a:pt x="165" y="329"/>
                    </a:lnTo>
                    <a:lnTo>
                      <a:pt x="165" y="333"/>
                    </a:lnTo>
                    <a:lnTo>
                      <a:pt x="160" y="335"/>
                    </a:lnTo>
                    <a:lnTo>
                      <a:pt x="165" y="345"/>
                    </a:lnTo>
                    <a:lnTo>
                      <a:pt x="162" y="351"/>
                    </a:lnTo>
                    <a:lnTo>
                      <a:pt x="160" y="359"/>
                    </a:lnTo>
                    <a:lnTo>
                      <a:pt x="160" y="373"/>
                    </a:lnTo>
                    <a:lnTo>
                      <a:pt x="165" y="381"/>
                    </a:lnTo>
                    <a:lnTo>
                      <a:pt x="162" y="389"/>
                    </a:lnTo>
                    <a:lnTo>
                      <a:pt x="158" y="395"/>
                    </a:lnTo>
                    <a:lnTo>
                      <a:pt x="158" y="401"/>
                    </a:lnTo>
                    <a:lnTo>
                      <a:pt x="160" y="421"/>
                    </a:lnTo>
                    <a:lnTo>
                      <a:pt x="156" y="421"/>
                    </a:lnTo>
                    <a:lnTo>
                      <a:pt x="154" y="421"/>
                    </a:lnTo>
                    <a:lnTo>
                      <a:pt x="149" y="423"/>
                    </a:lnTo>
                    <a:lnTo>
                      <a:pt x="147" y="426"/>
                    </a:lnTo>
                    <a:lnTo>
                      <a:pt x="145" y="434"/>
                    </a:lnTo>
                    <a:lnTo>
                      <a:pt x="140" y="436"/>
                    </a:lnTo>
                    <a:lnTo>
                      <a:pt x="138" y="436"/>
                    </a:lnTo>
                    <a:lnTo>
                      <a:pt x="133" y="442"/>
                    </a:lnTo>
                    <a:lnTo>
                      <a:pt x="131" y="448"/>
                    </a:lnTo>
                    <a:lnTo>
                      <a:pt x="125" y="448"/>
                    </a:lnTo>
                    <a:lnTo>
                      <a:pt x="122" y="442"/>
                    </a:lnTo>
                    <a:lnTo>
                      <a:pt x="118" y="436"/>
                    </a:lnTo>
                    <a:lnTo>
                      <a:pt x="109" y="426"/>
                    </a:lnTo>
                    <a:lnTo>
                      <a:pt x="111" y="425"/>
                    </a:lnTo>
                    <a:lnTo>
                      <a:pt x="111" y="423"/>
                    </a:lnTo>
                    <a:lnTo>
                      <a:pt x="113" y="421"/>
                    </a:lnTo>
                    <a:lnTo>
                      <a:pt x="111" y="419"/>
                    </a:lnTo>
                    <a:lnTo>
                      <a:pt x="107" y="417"/>
                    </a:lnTo>
                    <a:lnTo>
                      <a:pt x="104" y="409"/>
                    </a:lnTo>
                    <a:lnTo>
                      <a:pt x="104" y="403"/>
                    </a:lnTo>
                    <a:lnTo>
                      <a:pt x="98" y="393"/>
                    </a:lnTo>
                    <a:lnTo>
                      <a:pt x="91" y="385"/>
                    </a:lnTo>
                    <a:lnTo>
                      <a:pt x="89" y="377"/>
                    </a:lnTo>
                    <a:lnTo>
                      <a:pt x="87" y="369"/>
                    </a:lnTo>
                    <a:lnTo>
                      <a:pt x="84" y="353"/>
                    </a:lnTo>
                    <a:lnTo>
                      <a:pt x="78" y="341"/>
                    </a:lnTo>
                    <a:lnTo>
                      <a:pt x="73" y="333"/>
                    </a:lnTo>
                    <a:lnTo>
                      <a:pt x="71" y="327"/>
                    </a:lnTo>
                    <a:lnTo>
                      <a:pt x="71" y="317"/>
                    </a:lnTo>
                    <a:lnTo>
                      <a:pt x="64" y="292"/>
                    </a:lnTo>
                    <a:lnTo>
                      <a:pt x="64" y="286"/>
                    </a:lnTo>
                    <a:lnTo>
                      <a:pt x="64" y="282"/>
                    </a:lnTo>
                    <a:lnTo>
                      <a:pt x="64" y="280"/>
                    </a:lnTo>
                    <a:lnTo>
                      <a:pt x="58" y="270"/>
                    </a:lnTo>
                    <a:lnTo>
                      <a:pt x="60" y="264"/>
                    </a:lnTo>
                    <a:lnTo>
                      <a:pt x="62" y="260"/>
                    </a:lnTo>
                    <a:lnTo>
                      <a:pt x="64" y="252"/>
                    </a:lnTo>
                    <a:lnTo>
                      <a:pt x="64" y="248"/>
                    </a:lnTo>
                    <a:lnTo>
                      <a:pt x="62" y="246"/>
                    </a:lnTo>
                    <a:lnTo>
                      <a:pt x="60" y="244"/>
                    </a:lnTo>
                    <a:lnTo>
                      <a:pt x="62" y="240"/>
                    </a:lnTo>
                    <a:lnTo>
                      <a:pt x="62" y="236"/>
                    </a:lnTo>
                    <a:lnTo>
                      <a:pt x="58" y="234"/>
                    </a:lnTo>
                    <a:lnTo>
                      <a:pt x="60" y="230"/>
                    </a:lnTo>
                    <a:lnTo>
                      <a:pt x="60" y="226"/>
                    </a:lnTo>
                    <a:lnTo>
                      <a:pt x="53" y="230"/>
                    </a:lnTo>
                    <a:lnTo>
                      <a:pt x="53" y="236"/>
                    </a:lnTo>
                    <a:lnTo>
                      <a:pt x="53" y="242"/>
                    </a:lnTo>
                    <a:lnTo>
                      <a:pt x="51" y="246"/>
                    </a:lnTo>
                    <a:lnTo>
                      <a:pt x="47" y="250"/>
                    </a:lnTo>
                    <a:lnTo>
                      <a:pt x="33" y="254"/>
                    </a:lnTo>
                    <a:lnTo>
                      <a:pt x="22" y="244"/>
                    </a:lnTo>
                    <a:lnTo>
                      <a:pt x="13" y="232"/>
                    </a:lnTo>
                    <a:lnTo>
                      <a:pt x="11" y="232"/>
                    </a:lnTo>
                    <a:lnTo>
                      <a:pt x="11" y="230"/>
                    </a:lnTo>
                    <a:lnTo>
                      <a:pt x="13" y="228"/>
                    </a:lnTo>
                    <a:lnTo>
                      <a:pt x="20" y="226"/>
                    </a:lnTo>
                    <a:lnTo>
                      <a:pt x="24" y="226"/>
                    </a:lnTo>
                    <a:lnTo>
                      <a:pt x="26" y="226"/>
                    </a:lnTo>
                    <a:lnTo>
                      <a:pt x="29" y="222"/>
                    </a:lnTo>
                    <a:lnTo>
                      <a:pt x="33" y="218"/>
                    </a:lnTo>
                    <a:lnTo>
                      <a:pt x="38" y="210"/>
                    </a:lnTo>
                    <a:lnTo>
                      <a:pt x="29" y="216"/>
                    </a:lnTo>
                    <a:lnTo>
                      <a:pt x="22" y="216"/>
                    </a:lnTo>
                    <a:lnTo>
                      <a:pt x="15" y="216"/>
                    </a:lnTo>
                    <a:lnTo>
                      <a:pt x="4" y="214"/>
                    </a:lnTo>
                    <a:lnTo>
                      <a:pt x="4" y="208"/>
                    </a:lnTo>
                    <a:lnTo>
                      <a:pt x="2" y="202"/>
                    </a:lnTo>
                    <a:lnTo>
                      <a:pt x="0" y="202"/>
                    </a:lnTo>
                    <a:lnTo>
                      <a:pt x="4" y="197"/>
                    </a:lnTo>
                    <a:lnTo>
                      <a:pt x="9" y="191"/>
                    </a:lnTo>
                    <a:lnTo>
                      <a:pt x="15" y="189"/>
                    </a:lnTo>
                    <a:lnTo>
                      <a:pt x="24" y="185"/>
                    </a:lnTo>
                    <a:lnTo>
                      <a:pt x="22" y="177"/>
                    </a:lnTo>
                    <a:lnTo>
                      <a:pt x="15" y="171"/>
                    </a:lnTo>
                    <a:lnTo>
                      <a:pt x="15" y="167"/>
                    </a:lnTo>
                    <a:lnTo>
                      <a:pt x="20" y="163"/>
                    </a:lnTo>
                    <a:lnTo>
                      <a:pt x="11" y="153"/>
                    </a:lnTo>
                    <a:lnTo>
                      <a:pt x="17" y="149"/>
                    </a:lnTo>
                    <a:lnTo>
                      <a:pt x="22" y="145"/>
                    </a:lnTo>
                    <a:lnTo>
                      <a:pt x="24" y="141"/>
                    </a:lnTo>
                    <a:lnTo>
                      <a:pt x="29" y="145"/>
                    </a:lnTo>
                    <a:lnTo>
                      <a:pt x="35" y="137"/>
                    </a:lnTo>
                    <a:lnTo>
                      <a:pt x="42" y="133"/>
                    </a:lnTo>
                    <a:lnTo>
                      <a:pt x="47" y="127"/>
                    </a:lnTo>
                    <a:lnTo>
                      <a:pt x="49" y="121"/>
                    </a:lnTo>
                    <a:lnTo>
                      <a:pt x="58" y="117"/>
                    </a:lnTo>
                    <a:lnTo>
                      <a:pt x="62" y="113"/>
                    </a:lnTo>
                    <a:lnTo>
                      <a:pt x="64" y="107"/>
                    </a:lnTo>
                    <a:lnTo>
                      <a:pt x="71" y="103"/>
                    </a:lnTo>
                    <a:lnTo>
                      <a:pt x="73" y="96"/>
                    </a:lnTo>
                    <a:lnTo>
                      <a:pt x="73" y="88"/>
                    </a:lnTo>
                    <a:lnTo>
                      <a:pt x="80" y="84"/>
                    </a:lnTo>
                    <a:lnTo>
                      <a:pt x="82" y="78"/>
                    </a:lnTo>
                    <a:lnTo>
                      <a:pt x="82" y="72"/>
                    </a:lnTo>
                    <a:lnTo>
                      <a:pt x="76" y="66"/>
                    </a:lnTo>
                    <a:lnTo>
                      <a:pt x="71" y="62"/>
                    </a:lnTo>
                    <a:lnTo>
                      <a:pt x="69" y="60"/>
                    </a:lnTo>
                    <a:lnTo>
                      <a:pt x="66" y="48"/>
                    </a:lnTo>
                    <a:lnTo>
                      <a:pt x="62" y="44"/>
                    </a:lnTo>
                    <a:lnTo>
                      <a:pt x="62" y="38"/>
                    </a:lnTo>
                    <a:lnTo>
                      <a:pt x="69" y="36"/>
                    </a:lnTo>
                    <a:lnTo>
                      <a:pt x="73" y="34"/>
                    </a:lnTo>
                    <a:lnTo>
                      <a:pt x="80" y="36"/>
                    </a:lnTo>
                    <a:lnTo>
                      <a:pt x="82" y="34"/>
                    </a:lnTo>
                    <a:lnTo>
                      <a:pt x="84" y="30"/>
                    </a:lnTo>
                    <a:lnTo>
                      <a:pt x="89" y="28"/>
                    </a:lnTo>
                    <a:lnTo>
                      <a:pt x="100" y="26"/>
                    </a:lnTo>
                    <a:lnTo>
                      <a:pt x="107" y="20"/>
                    </a:lnTo>
                    <a:lnTo>
                      <a:pt x="109" y="18"/>
                    </a:lnTo>
                    <a:lnTo>
                      <a:pt x="113" y="14"/>
                    </a:lnTo>
                    <a:lnTo>
                      <a:pt x="118" y="6"/>
                    </a:lnTo>
                    <a:lnTo>
                      <a:pt x="125" y="2"/>
                    </a:lnTo>
                    <a:lnTo>
                      <a:pt x="127" y="0"/>
                    </a:lnTo>
                    <a:lnTo>
                      <a:pt x="133" y="0"/>
                    </a:lnTo>
                    <a:lnTo>
                      <a:pt x="138" y="0"/>
                    </a:lnTo>
                    <a:lnTo>
                      <a:pt x="145" y="2"/>
                    </a:lnTo>
                    <a:lnTo>
                      <a:pt x="149" y="6"/>
                    </a:lnTo>
                    <a:lnTo>
                      <a:pt x="151" y="10"/>
                    </a:lnTo>
                    <a:lnTo>
                      <a:pt x="154" y="16"/>
                    </a:lnTo>
                    <a:lnTo>
                      <a:pt x="151" y="20"/>
                    </a:lnTo>
                    <a:lnTo>
                      <a:pt x="149" y="24"/>
                    </a:lnTo>
                    <a:lnTo>
                      <a:pt x="147" y="28"/>
                    </a:lnTo>
                    <a:lnTo>
                      <a:pt x="142" y="32"/>
                    </a:lnTo>
                    <a:lnTo>
                      <a:pt x="140" y="36"/>
                    </a:lnTo>
                    <a:lnTo>
                      <a:pt x="138" y="40"/>
                    </a:lnTo>
                    <a:lnTo>
                      <a:pt x="133" y="44"/>
                    </a:lnTo>
                    <a:lnTo>
                      <a:pt x="140" y="48"/>
                    </a:lnTo>
                    <a:lnTo>
                      <a:pt x="142" y="54"/>
                    </a:lnTo>
                    <a:lnTo>
                      <a:pt x="142" y="62"/>
                    </a:lnTo>
                    <a:lnTo>
                      <a:pt x="147" y="64"/>
                    </a:lnTo>
                    <a:lnTo>
                      <a:pt x="151" y="64"/>
                    </a:lnTo>
                    <a:lnTo>
                      <a:pt x="151" y="68"/>
                    </a:lnTo>
                    <a:lnTo>
                      <a:pt x="149" y="76"/>
                    </a:lnTo>
                    <a:lnTo>
                      <a:pt x="149" y="78"/>
                    </a:lnTo>
                    <a:lnTo>
                      <a:pt x="147" y="82"/>
                    </a:lnTo>
                    <a:lnTo>
                      <a:pt x="149" y="88"/>
                    </a:lnTo>
                    <a:lnTo>
                      <a:pt x="156" y="90"/>
                    </a:lnTo>
                    <a:lnTo>
                      <a:pt x="162" y="94"/>
                    </a:lnTo>
                    <a:lnTo>
                      <a:pt x="169" y="94"/>
                    </a:lnTo>
                    <a:lnTo>
                      <a:pt x="173" y="97"/>
                    </a:lnTo>
                    <a:lnTo>
                      <a:pt x="178" y="101"/>
                    </a:lnTo>
                    <a:lnTo>
                      <a:pt x="171" y="107"/>
                    </a:lnTo>
                    <a:lnTo>
                      <a:pt x="165" y="115"/>
                    </a:lnTo>
                    <a:lnTo>
                      <a:pt x="167" y="123"/>
                    </a:lnTo>
                    <a:lnTo>
                      <a:pt x="176" y="125"/>
                    </a:lnTo>
                    <a:lnTo>
                      <a:pt x="178" y="129"/>
                    </a:lnTo>
                    <a:lnTo>
                      <a:pt x="185" y="133"/>
                    </a:lnTo>
                    <a:lnTo>
                      <a:pt x="191" y="135"/>
                    </a:lnTo>
                    <a:lnTo>
                      <a:pt x="200" y="139"/>
                    </a:lnTo>
                    <a:lnTo>
                      <a:pt x="209" y="141"/>
                    </a:lnTo>
                    <a:lnTo>
                      <a:pt x="216" y="145"/>
                    </a:lnTo>
                    <a:lnTo>
                      <a:pt x="220" y="149"/>
                    </a:lnTo>
                    <a:lnTo>
                      <a:pt x="227" y="149"/>
                    </a:lnTo>
                    <a:lnTo>
                      <a:pt x="232" y="155"/>
                    </a:lnTo>
                    <a:lnTo>
                      <a:pt x="243" y="155"/>
                    </a:lnTo>
                    <a:lnTo>
                      <a:pt x="256" y="161"/>
                    </a:lnTo>
                    <a:lnTo>
                      <a:pt x="263" y="161"/>
                    </a:lnTo>
                    <a:lnTo>
                      <a:pt x="269" y="163"/>
                    </a:lnTo>
                    <a:lnTo>
                      <a:pt x="276" y="161"/>
                    </a:lnTo>
                    <a:lnTo>
                      <a:pt x="278" y="159"/>
                    </a:lnTo>
                    <a:lnTo>
                      <a:pt x="278" y="155"/>
                    </a:lnTo>
                    <a:lnTo>
                      <a:pt x="276" y="151"/>
                    </a:lnTo>
                    <a:lnTo>
                      <a:pt x="278" y="147"/>
                    </a:lnTo>
                    <a:lnTo>
                      <a:pt x="278" y="139"/>
                    </a:lnTo>
                    <a:lnTo>
                      <a:pt x="283" y="137"/>
                    </a:lnTo>
                    <a:lnTo>
                      <a:pt x="287" y="137"/>
                    </a:lnTo>
                    <a:lnTo>
                      <a:pt x="292" y="145"/>
                    </a:lnTo>
                    <a:lnTo>
                      <a:pt x="294" y="147"/>
                    </a:lnTo>
                    <a:lnTo>
                      <a:pt x="299" y="153"/>
                    </a:lnTo>
                    <a:lnTo>
                      <a:pt x="303" y="151"/>
                    </a:lnTo>
                    <a:lnTo>
                      <a:pt x="312" y="149"/>
                    </a:lnTo>
                    <a:lnTo>
                      <a:pt x="318" y="153"/>
                    </a:lnTo>
                    <a:lnTo>
                      <a:pt x="332" y="151"/>
                    </a:lnTo>
                    <a:lnTo>
                      <a:pt x="336" y="149"/>
                    </a:lnTo>
                    <a:lnTo>
                      <a:pt x="336" y="145"/>
                    </a:lnTo>
                    <a:lnTo>
                      <a:pt x="334" y="135"/>
                    </a:lnTo>
                    <a:lnTo>
                      <a:pt x="341" y="133"/>
                    </a:lnTo>
                    <a:lnTo>
                      <a:pt x="347" y="131"/>
                    </a:lnTo>
                    <a:lnTo>
                      <a:pt x="354" y="127"/>
                    </a:lnTo>
                    <a:lnTo>
                      <a:pt x="361" y="127"/>
                    </a:lnTo>
                    <a:lnTo>
                      <a:pt x="365" y="127"/>
                    </a:lnTo>
                    <a:lnTo>
                      <a:pt x="370" y="123"/>
                    </a:lnTo>
                    <a:lnTo>
                      <a:pt x="377" y="125"/>
                    </a:lnTo>
                    <a:lnTo>
                      <a:pt x="383" y="127"/>
                    </a:lnTo>
                    <a:lnTo>
                      <a:pt x="383" y="133"/>
                    </a:lnTo>
                    <a:lnTo>
                      <a:pt x="385" y="137"/>
                    </a:lnTo>
                    <a:lnTo>
                      <a:pt x="392" y="135"/>
                    </a:lnTo>
                    <a:lnTo>
                      <a:pt x="394" y="137"/>
                    </a:lnTo>
                    <a:lnTo>
                      <a:pt x="399" y="139"/>
                    </a:lnTo>
                    <a:lnTo>
                      <a:pt x="403" y="139"/>
                    </a:lnTo>
                    <a:lnTo>
                      <a:pt x="408" y="143"/>
                    </a:lnTo>
                    <a:lnTo>
                      <a:pt x="408" y="149"/>
                    </a:lnTo>
                    <a:lnTo>
                      <a:pt x="408" y="157"/>
                    </a:lnTo>
                    <a:lnTo>
                      <a:pt x="403" y="163"/>
                    </a:lnTo>
                    <a:lnTo>
                      <a:pt x="399" y="163"/>
                    </a:lnTo>
                    <a:lnTo>
                      <a:pt x="390" y="163"/>
                    </a:lnTo>
                    <a:lnTo>
                      <a:pt x="385" y="173"/>
                    </a:lnTo>
                    <a:lnTo>
                      <a:pt x="385" y="175"/>
                    </a:lnTo>
                    <a:lnTo>
                      <a:pt x="379" y="181"/>
                    </a:lnTo>
                    <a:lnTo>
                      <a:pt x="374" y="185"/>
                    </a:lnTo>
                    <a:lnTo>
                      <a:pt x="370" y="189"/>
                    </a:lnTo>
                    <a:lnTo>
                      <a:pt x="368" y="191"/>
                    </a:lnTo>
                    <a:lnTo>
                      <a:pt x="370" y="193"/>
                    </a:lnTo>
                    <a:lnTo>
                      <a:pt x="370" y="197"/>
                    </a:lnTo>
                    <a:lnTo>
                      <a:pt x="365" y="202"/>
                    </a:lnTo>
                    <a:lnTo>
                      <a:pt x="363" y="210"/>
                    </a:lnTo>
                    <a:lnTo>
                      <a:pt x="354" y="206"/>
                    </a:lnTo>
                    <a:lnTo>
                      <a:pt x="354" y="218"/>
                    </a:lnTo>
                    <a:lnTo>
                      <a:pt x="356" y="224"/>
                    </a:lnTo>
                    <a:lnTo>
                      <a:pt x="356" y="230"/>
                    </a:lnTo>
                    <a:lnTo>
                      <a:pt x="356" y="234"/>
                    </a:lnTo>
                    <a:lnTo>
                      <a:pt x="354" y="236"/>
                    </a:lnTo>
                    <a:lnTo>
                      <a:pt x="352" y="238"/>
                    </a:lnTo>
                    <a:lnTo>
                      <a:pt x="347" y="236"/>
                    </a:lnTo>
                    <a:lnTo>
                      <a:pt x="343" y="238"/>
                    </a:lnTo>
                    <a:lnTo>
                      <a:pt x="343" y="232"/>
                    </a:lnTo>
                    <a:lnTo>
                      <a:pt x="343" y="224"/>
                    </a:lnTo>
                    <a:lnTo>
                      <a:pt x="336" y="216"/>
                    </a:lnTo>
                    <a:lnTo>
                      <a:pt x="334" y="222"/>
                    </a:lnTo>
                    <a:lnTo>
                      <a:pt x="327" y="222"/>
                    </a:lnTo>
                    <a:lnTo>
                      <a:pt x="327" y="218"/>
                    </a:lnTo>
                    <a:lnTo>
                      <a:pt x="330" y="208"/>
                    </a:lnTo>
                    <a:lnTo>
                      <a:pt x="332" y="202"/>
                    </a:lnTo>
                    <a:lnTo>
                      <a:pt x="334" y="199"/>
                    </a:lnTo>
                    <a:lnTo>
                      <a:pt x="336" y="197"/>
                    </a:lnTo>
                    <a:lnTo>
                      <a:pt x="334" y="191"/>
                    </a:lnTo>
                    <a:lnTo>
                      <a:pt x="341" y="185"/>
                    </a:lnTo>
                    <a:lnTo>
                      <a:pt x="332" y="185"/>
                    </a:lnTo>
                    <a:lnTo>
                      <a:pt x="323" y="187"/>
                    </a:lnTo>
                    <a:lnTo>
                      <a:pt x="316" y="189"/>
                    </a:lnTo>
                    <a:lnTo>
                      <a:pt x="307" y="189"/>
                    </a:lnTo>
                    <a:lnTo>
                      <a:pt x="303" y="189"/>
                    </a:lnTo>
                    <a:lnTo>
                      <a:pt x="301" y="179"/>
                    </a:lnTo>
                    <a:lnTo>
                      <a:pt x="303" y="169"/>
                    </a:lnTo>
                    <a:lnTo>
                      <a:pt x="299" y="167"/>
                    </a:lnTo>
                    <a:lnTo>
                      <a:pt x="289" y="169"/>
                    </a:lnTo>
                    <a:lnTo>
                      <a:pt x="283" y="163"/>
                    </a:lnTo>
                    <a:lnTo>
                      <a:pt x="278" y="169"/>
                    </a:lnTo>
                    <a:lnTo>
                      <a:pt x="285" y="175"/>
                    </a:lnTo>
                    <a:lnTo>
                      <a:pt x="283" y="181"/>
                    </a:lnTo>
                    <a:lnTo>
                      <a:pt x="276" y="183"/>
                    </a:lnTo>
                    <a:lnTo>
                      <a:pt x="269" y="187"/>
                    </a:lnTo>
                    <a:lnTo>
                      <a:pt x="272" y="195"/>
                    </a:lnTo>
                    <a:lnTo>
                      <a:pt x="274" y="199"/>
                    </a:lnTo>
                    <a:lnTo>
                      <a:pt x="283" y="202"/>
                    </a:lnTo>
                    <a:lnTo>
                      <a:pt x="285" y="206"/>
                    </a:lnTo>
                    <a:lnTo>
                      <a:pt x="283" y="216"/>
                    </a:lnTo>
                    <a:lnTo>
                      <a:pt x="287" y="220"/>
                    </a:lnTo>
                    <a:lnTo>
                      <a:pt x="287" y="230"/>
                    </a:lnTo>
                    <a:lnTo>
                      <a:pt x="285" y="234"/>
                    </a:lnTo>
                    <a:lnTo>
                      <a:pt x="287" y="244"/>
                    </a:lnTo>
                    <a:lnTo>
                      <a:pt x="285"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7" name="Freeform 1378"/>
              <p:cNvSpPr>
                <a:spLocks/>
              </p:cNvSpPr>
              <p:nvPr/>
            </p:nvSpPr>
            <p:spPr bwMode="auto">
              <a:xfrm>
                <a:off x="3668" y="1859"/>
                <a:ext cx="408" cy="448"/>
              </a:xfrm>
              <a:custGeom>
                <a:avLst/>
                <a:gdLst>
                  <a:gd name="T0" fmla="*/ 272 w 408"/>
                  <a:gd name="T1" fmla="*/ 238 h 448"/>
                  <a:gd name="T2" fmla="*/ 258 w 408"/>
                  <a:gd name="T3" fmla="*/ 254 h 448"/>
                  <a:gd name="T4" fmla="*/ 243 w 408"/>
                  <a:gd name="T5" fmla="*/ 274 h 448"/>
                  <a:gd name="T6" fmla="*/ 227 w 408"/>
                  <a:gd name="T7" fmla="*/ 282 h 448"/>
                  <a:gd name="T8" fmla="*/ 209 w 408"/>
                  <a:gd name="T9" fmla="*/ 302 h 448"/>
                  <a:gd name="T10" fmla="*/ 196 w 408"/>
                  <a:gd name="T11" fmla="*/ 308 h 448"/>
                  <a:gd name="T12" fmla="*/ 189 w 408"/>
                  <a:gd name="T13" fmla="*/ 319 h 448"/>
                  <a:gd name="T14" fmla="*/ 173 w 408"/>
                  <a:gd name="T15" fmla="*/ 329 h 448"/>
                  <a:gd name="T16" fmla="*/ 165 w 408"/>
                  <a:gd name="T17" fmla="*/ 345 h 448"/>
                  <a:gd name="T18" fmla="*/ 162 w 408"/>
                  <a:gd name="T19" fmla="*/ 389 h 448"/>
                  <a:gd name="T20" fmla="*/ 154 w 408"/>
                  <a:gd name="T21" fmla="*/ 421 h 448"/>
                  <a:gd name="T22" fmla="*/ 138 w 408"/>
                  <a:gd name="T23" fmla="*/ 436 h 448"/>
                  <a:gd name="T24" fmla="*/ 118 w 408"/>
                  <a:gd name="T25" fmla="*/ 436 h 448"/>
                  <a:gd name="T26" fmla="*/ 111 w 408"/>
                  <a:gd name="T27" fmla="*/ 419 h 448"/>
                  <a:gd name="T28" fmla="*/ 91 w 408"/>
                  <a:gd name="T29" fmla="*/ 385 h 448"/>
                  <a:gd name="T30" fmla="*/ 73 w 408"/>
                  <a:gd name="T31" fmla="*/ 333 h 448"/>
                  <a:gd name="T32" fmla="*/ 64 w 408"/>
                  <a:gd name="T33" fmla="*/ 282 h 448"/>
                  <a:gd name="T34" fmla="*/ 64 w 408"/>
                  <a:gd name="T35" fmla="*/ 252 h 448"/>
                  <a:gd name="T36" fmla="*/ 62 w 408"/>
                  <a:gd name="T37" fmla="*/ 236 h 448"/>
                  <a:gd name="T38" fmla="*/ 53 w 408"/>
                  <a:gd name="T39" fmla="*/ 236 h 448"/>
                  <a:gd name="T40" fmla="*/ 22 w 408"/>
                  <a:gd name="T41" fmla="*/ 244 h 448"/>
                  <a:gd name="T42" fmla="*/ 20 w 408"/>
                  <a:gd name="T43" fmla="*/ 226 h 448"/>
                  <a:gd name="T44" fmla="*/ 38 w 408"/>
                  <a:gd name="T45" fmla="*/ 210 h 448"/>
                  <a:gd name="T46" fmla="*/ 4 w 408"/>
                  <a:gd name="T47" fmla="*/ 208 h 448"/>
                  <a:gd name="T48" fmla="*/ 15 w 408"/>
                  <a:gd name="T49" fmla="*/ 189 h 448"/>
                  <a:gd name="T50" fmla="*/ 20 w 408"/>
                  <a:gd name="T51" fmla="*/ 163 h 448"/>
                  <a:gd name="T52" fmla="*/ 29 w 408"/>
                  <a:gd name="T53" fmla="*/ 145 h 448"/>
                  <a:gd name="T54" fmla="*/ 58 w 408"/>
                  <a:gd name="T55" fmla="*/ 117 h 448"/>
                  <a:gd name="T56" fmla="*/ 73 w 408"/>
                  <a:gd name="T57" fmla="*/ 88 h 448"/>
                  <a:gd name="T58" fmla="*/ 71 w 408"/>
                  <a:gd name="T59" fmla="*/ 62 h 448"/>
                  <a:gd name="T60" fmla="*/ 69 w 408"/>
                  <a:gd name="T61" fmla="*/ 36 h 448"/>
                  <a:gd name="T62" fmla="*/ 89 w 408"/>
                  <a:gd name="T63" fmla="*/ 28 h 448"/>
                  <a:gd name="T64" fmla="*/ 118 w 408"/>
                  <a:gd name="T65" fmla="*/ 6 h 448"/>
                  <a:gd name="T66" fmla="*/ 145 w 408"/>
                  <a:gd name="T67" fmla="*/ 2 h 448"/>
                  <a:gd name="T68" fmla="*/ 149 w 408"/>
                  <a:gd name="T69" fmla="*/ 24 h 448"/>
                  <a:gd name="T70" fmla="*/ 133 w 408"/>
                  <a:gd name="T71" fmla="*/ 44 h 448"/>
                  <a:gd name="T72" fmla="*/ 151 w 408"/>
                  <a:gd name="T73" fmla="*/ 64 h 448"/>
                  <a:gd name="T74" fmla="*/ 149 w 408"/>
                  <a:gd name="T75" fmla="*/ 88 h 448"/>
                  <a:gd name="T76" fmla="*/ 178 w 408"/>
                  <a:gd name="T77" fmla="*/ 101 h 448"/>
                  <a:gd name="T78" fmla="*/ 178 w 408"/>
                  <a:gd name="T79" fmla="*/ 129 h 448"/>
                  <a:gd name="T80" fmla="*/ 216 w 408"/>
                  <a:gd name="T81" fmla="*/ 145 h 448"/>
                  <a:gd name="T82" fmla="*/ 256 w 408"/>
                  <a:gd name="T83" fmla="*/ 161 h 448"/>
                  <a:gd name="T84" fmla="*/ 278 w 408"/>
                  <a:gd name="T85" fmla="*/ 155 h 448"/>
                  <a:gd name="T86" fmla="*/ 287 w 408"/>
                  <a:gd name="T87" fmla="*/ 137 h 448"/>
                  <a:gd name="T88" fmla="*/ 312 w 408"/>
                  <a:gd name="T89" fmla="*/ 149 h 448"/>
                  <a:gd name="T90" fmla="*/ 334 w 408"/>
                  <a:gd name="T91" fmla="*/ 135 h 448"/>
                  <a:gd name="T92" fmla="*/ 365 w 408"/>
                  <a:gd name="T93" fmla="*/ 127 h 448"/>
                  <a:gd name="T94" fmla="*/ 385 w 408"/>
                  <a:gd name="T95" fmla="*/ 137 h 448"/>
                  <a:gd name="T96" fmla="*/ 408 w 408"/>
                  <a:gd name="T97" fmla="*/ 143 h 448"/>
                  <a:gd name="T98" fmla="*/ 390 w 408"/>
                  <a:gd name="T99" fmla="*/ 163 h 448"/>
                  <a:gd name="T100" fmla="*/ 370 w 408"/>
                  <a:gd name="T101" fmla="*/ 189 h 448"/>
                  <a:gd name="T102" fmla="*/ 363 w 408"/>
                  <a:gd name="T103" fmla="*/ 210 h 448"/>
                  <a:gd name="T104" fmla="*/ 356 w 408"/>
                  <a:gd name="T105" fmla="*/ 234 h 448"/>
                  <a:gd name="T106" fmla="*/ 343 w 408"/>
                  <a:gd name="T107" fmla="*/ 232 h 448"/>
                  <a:gd name="T108" fmla="*/ 327 w 408"/>
                  <a:gd name="T109" fmla="*/ 218 h 448"/>
                  <a:gd name="T110" fmla="*/ 334 w 408"/>
                  <a:gd name="T111" fmla="*/ 191 h 448"/>
                  <a:gd name="T112" fmla="*/ 307 w 408"/>
                  <a:gd name="T113" fmla="*/ 189 h 448"/>
                  <a:gd name="T114" fmla="*/ 289 w 408"/>
                  <a:gd name="T115" fmla="*/ 169 h 448"/>
                  <a:gd name="T116" fmla="*/ 276 w 408"/>
                  <a:gd name="T117" fmla="*/ 183 h 448"/>
                  <a:gd name="T118" fmla="*/ 285 w 408"/>
                  <a:gd name="T119" fmla="*/ 206 h 448"/>
                  <a:gd name="T120" fmla="*/ 287 w 408"/>
                  <a:gd name="T121" fmla="*/ 24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448">
                    <a:moveTo>
                      <a:pt x="285" y="244"/>
                    </a:moveTo>
                    <a:lnTo>
                      <a:pt x="285" y="244"/>
                    </a:lnTo>
                    <a:lnTo>
                      <a:pt x="281" y="240"/>
                    </a:lnTo>
                    <a:lnTo>
                      <a:pt x="276" y="238"/>
                    </a:lnTo>
                    <a:lnTo>
                      <a:pt x="272" y="238"/>
                    </a:lnTo>
                    <a:lnTo>
                      <a:pt x="272" y="242"/>
                    </a:lnTo>
                    <a:lnTo>
                      <a:pt x="265" y="246"/>
                    </a:lnTo>
                    <a:lnTo>
                      <a:pt x="263" y="252"/>
                    </a:lnTo>
                    <a:lnTo>
                      <a:pt x="261" y="252"/>
                    </a:lnTo>
                    <a:lnTo>
                      <a:pt x="258" y="254"/>
                    </a:lnTo>
                    <a:lnTo>
                      <a:pt x="261" y="254"/>
                    </a:lnTo>
                    <a:lnTo>
                      <a:pt x="263" y="256"/>
                    </a:lnTo>
                    <a:lnTo>
                      <a:pt x="263" y="260"/>
                    </a:lnTo>
                    <a:lnTo>
                      <a:pt x="254" y="268"/>
                    </a:lnTo>
                    <a:lnTo>
                      <a:pt x="243" y="274"/>
                    </a:lnTo>
                    <a:lnTo>
                      <a:pt x="238" y="272"/>
                    </a:lnTo>
                    <a:lnTo>
                      <a:pt x="234" y="274"/>
                    </a:lnTo>
                    <a:lnTo>
                      <a:pt x="236" y="278"/>
                    </a:lnTo>
                    <a:lnTo>
                      <a:pt x="229" y="278"/>
                    </a:lnTo>
                    <a:lnTo>
                      <a:pt x="227" y="282"/>
                    </a:lnTo>
                    <a:lnTo>
                      <a:pt x="225" y="288"/>
                    </a:lnTo>
                    <a:lnTo>
                      <a:pt x="218" y="296"/>
                    </a:lnTo>
                    <a:lnTo>
                      <a:pt x="214" y="298"/>
                    </a:lnTo>
                    <a:lnTo>
                      <a:pt x="209" y="300"/>
                    </a:lnTo>
                    <a:lnTo>
                      <a:pt x="209" y="302"/>
                    </a:lnTo>
                    <a:lnTo>
                      <a:pt x="209" y="306"/>
                    </a:lnTo>
                    <a:lnTo>
                      <a:pt x="205" y="306"/>
                    </a:lnTo>
                    <a:lnTo>
                      <a:pt x="203" y="306"/>
                    </a:lnTo>
                    <a:lnTo>
                      <a:pt x="198" y="306"/>
                    </a:lnTo>
                    <a:lnTo>
                      <a:pt x="196" y="308"/>
                    </a:lnTo>
                    <a:lnTo>
                      <a:pt x="194" y="309"/>
                    </a:lnTo>
                    <a:lnTo>
                      <a:pt x="194" y="313"/>
                    </a:lnTo>
                    <a:lnTo>
                      <a:pt x="194" y="315"/>
                    </a:lnTo>
                    <a:lnTo>
                      <a:pt x="191" y="319"/>
                    </a:lnTo>
                    <a:lnTo>
                      <a:pt x="189" y="319"/>
                    </a:lnTo>
                    <a:lnTo>
                      <a:pt x="187" y="321"/>
                    </a:lnTo>
                    <a:lnTo>
                      <a:pt x="180" y="323"/>
                    </a:lnTo>
                    <a:lnTo>
                      <a:pt x="178" y="327"/>
                    </a:lnTo>
                    <a:lnTo>
                      <a:pt x="176" y="329"/>
                    </a:lnTo>
                    <a:lnTo>
                      <a:pt x="173" y="329"/>
                    </a:lnTo>
                    <a:lnTo>
                      <a:pt x="169" y="329"/>
                    </a:lnTo>
                    <a:lnTo>
                      <a:pt x="165" y="329"/>
                    </a:lnTo>
                    <a:lnTo>
                      <a:pt x="165" y="333"/>
                    </a:lnTo>
                    <a:lnTo>
                      <a:pt x="160" y="335"/>
                    </a:lnTo>
                    <a:lnTo>
                      <a:pt x="165" y="345"/>
                    </a:lnTo>
                    <a:lnTo>
                      <a:pt x="162" y="351"/>
                    </a:lnTo>
                    <a:lnTo>
                      <a:pt x="160" y="359"/>
                    </a:lnTo>
                    <a:lnTo>
                      <a:pt x="160" y="373"/>
                    </a:lnTo>
                    <a:lnTo>
                      <a:pt x="165" y="381"/>
                    </a:lnTo>
                    <a:lnTo>
                      <a:pt x="162" y="389"/>
                    </a:lnTo>
                    <a:lnTo>
                      <a:pt x="158" y="395"/>
                    </a:lnTo>
                    <a:lnTo>
                      <a:pt x="158" y="401"/>
                    </a:lnTo>
                    <a:lnTo>
                      <a:pt x="160" y="421"/>
                    </a:lnTo>
                    <a:lnTo>
                      <a:pt x="156" y="421"/>
                    </a:lnTo>
                    <a:lnTo>
                      <a:pt x="154" y="421"/>
                    </a:lnTo>
                    <a:lnTo>
                      <a:pt x="149" y="423"/>
                    </a:lnTo>
                    <a:lnTo>
                      <a:pt x="147" y="426"/>
                    </a:lnTo>
                    <a:lnTo>
                      <a:pt x="145" y="434"/>
                    </a:lnTo>
                    <a:lnTo>
                      <a:pt x="140" y="436"/>
                    </a:lnTo>
                    <a:lnTo>
                      <a:pt x="138" y="436"/>
                    </a:lnTo>
                    <a:lnTo>
                      <a:pt x="133" y="442"/>
                    </a:lnTo>
                    <a:lnTo>
                      <a:pt x="131" y="448"/>
                    </a:lnTo>
                    <a:lnTo>
                      <a:pt x="125" y="448"/>
                    </a:lnTo>
                    <a:lnTo>
                      <a:pt x="122" y="442"/>
                    </a:lnTo>
                    <a:lnTo>
                      <a:pt x="118" y="436"/>
                    </a:lnTo>
                    <a:lnTo>
                      <a:pt x="109" y="426"/>
                    </a:lnTo>
                    <a:lnTo>
                      <a:pt x="111" y="425"/>
                    </a:lnTo>
                    <a:lnTo>
                      <a:pt x="111" y="423"/>
                    </a:lnTo>
                    <a:lnTo>
                      <a:pt x="113" y="421"/>
                    </a:lnTo>
                    <a:lnTo>
                      <a:pt x="111" y="419"/>
                    </a:lnTo>
                    <a:lnTo>
                      <a:pt x="107" y="417"/>
                    </a:lnTo>
                    <a:lnTo>
                      <a:pt x="104" y="409"/>
                    </a:lnTo>
                    <a:lnTo>
                      <a:pt x="104" y="403"/>
                    </a:lnTo>
                    <a:lnTo>
                      <a:pt x="98" y="393"/>
                    </a:lnTo>
                    <a:lnTo>
                      <a:pt x="91" y="385"/>
                    </a:lnTo>
                    <a:lnTo>
                      <a:pt x="89" y="377"/>
                    </a:lnTo>
                    <a:lnTo>
                      <a:pt x="87" y="369"/>
                    </a:lnTo>
                    <a:lnTo>
                      <a:pt x="84" y="353"/>
                    </a:lnTo>
                    <a:lnTo>
                      <a:pt x="78" y="341"/>
                    </a:lnTo>
                    <a:lnTo>
                      <a:pt x="73" y="333"/>
                    </a:lnTo>
                    <a:lnTo>
                      <a:pt x="71" y="327"/>
                    </a:lnTo>
                    <a:lnTo>
                      <a:pt x="71" y="317"/>
                    </a:lnTo>
                    <a:lnTo>
                      <a:pt x="64" y="292"/>
                    </a:lnTo>
                    <a:lnTo>
                      <a:pt x="64" y="286"/>
                    </a:lnTo>
                    <a:lnTo>
                      <a:pt x="64" y="282"/>
                    </a:lnTo>
                    <a:lnTo>
                      <a:pt x="64" y="280"/>
                    </a:lnTo>
                    <a:lnTo>
                      <a:pt x="58" y="270"/>
                    </a:lnTo>
                    <a:lnTo>
                      <a:pt x="60" y="264"/>
                    </a:lnTo>
                    <a:lnTo>
                      <a:pt x="62" y="260"/>
                    </a:lnTo>
                    <a:lnTo>
                      <a:pt x="64" y="252"/>
                    </a:lnTo>
                    <a:lnTo>
                      <a:pt x="64" y="248"/>
                    </a:lnTo>
                    <a:lnTo>
                      <a:pt x="62" y="246"/>
                    </a:lnTo>
                    <a:lnTo>
                      <a:pt x="60" y="244"/>
                    </a:lnTo>
                    <a:lnTo>
                      <a:pt x="62" y="240"/>
                    </a:lnTo>
                    <a:lnTo>
                      <a:pt x="62" y="236"/>
                    </a:lnTo>
                    <a:lnTo>
                      <a:pt x="58" y="234"/>
                    </a:lnTo>
                    <a:lnTo>
                      <a:pt x="60" y="230"/>
                    </a:lnTo>
                    <a:lnTo>
                      <a:pt x="60" y="226"/>
                    </a:lnTo>
                    <a:lnTo>
                      <a:pt x="53" y="230"/>
                    </a:lnTo>
                    <a:lnTo>
                      <a:pt x="53" y="236"/>
                    </a:lnTo>
                    <a:lnTo>
                      <a:pt x="53" y="242"/>
                    </a:lnTo>
                    <a:lnTo>
                      <a:pt x="51" y="246"/>
                    </a:lnTo>
                    <a:lnTo>
                      <a:pt x="47" y="250"/>
                    </a:lnTo>
                    <a:lnTo>
                      <a:pt x="33" y="254"/>
                    </a:lnTo>
                    <a:lnTo>
                      <a:pt x="22" y="244"/>
                    </a:lnTo>
                    <a:lnTo>
                      <a:pt x="13" y="232"/>
                    </a:lnTo>
                    <a:lnTo>
                      <a:pt x="11" y="232"/>
                    </a:lnTo>
                    <a:lnTo>
                      <a:pt x="11" y="230"/>
                    </a:lnTo>
                    <a:lnTo>
                      <a:pt x="13" y="228"/>
                    </a:lnTo>
                    <a:lnTo>
                      <a:pt x="20" y="226"/>
                    </a:lnTo>
                    <a:lnTo>
                      <a:pt x="24" y="226"/>
                    </a:lnTo>
                    <a:lnTo>
                      <a:pt x="26" y="226"/>
                    </a:lnTo>
                    <a:lnTo>
                      <a:pt x="29" y="222"/>
                    </a:lnTo>
                    <a:lnTo>
                      <a:pt x="33" y="218"/>
                    </a:lnTo>
                    <a:lnTo>
                      <a:pt x="38" y="210"/>
                    </a:lnTo>
                    <a:lnTo>
                      <a:pt x="29" y="216"/>
                    </a:lnTo>
                    <a:lnTo>
                      <a:pt x="22" y="216"/>
                    </a:lnTo>
                    <a:lnTo>
                      <a:pt x="15" y="216"/>
                    </a:lnTo>
                    <a:lnTo>
                      <a:pt x="4" y="214"/>
                    </a:lnTo>
                    <a:lnTo>
                      <a:pt x="4" y="208"/>
                    </a:lnTo>
                    <a:lnTo>
                      <a:pt x="2" y="202"/>
                    </a:lnTo>
                    <a:lnTo>
                      <a:pt x="0" y="202"/>
                    </a:lnTo>
                    <a:lnTo>
                      <a:pt x="4" y="197"/>
                    </a:lnTo>
                    <a:lnTo>
                      <a:pt x="9" y="191"/>
                    </a:lnTo>
                    <a:lnTo>
                      <a:pt x="15" y="189"/>
                    </a:lnTo>
                    <a:lnTo>
                      <a:pt x="24" y="185"/>
                    </a:lnTo>
                    <a:lnTo>
                      <a:pt x="22" y="177"/>
                    </a:lnTo>
                    <a:lnTo>
                      <a:pt x="15" y="171"/>
                    </a:lnTo>
                    <a:lnTo>
                      <a:pt x="15" y="167"/>
                    </a:lnTo>
                    <a:lnTo>
                      <a:pt x="20" y="163"/>
                    </a:lnTo>
                    <a:lnTo>
                      <a:pt x="11" y="153"/>
                    </a:lnTo>
                    <a:lnTo>
                      <a:pt x="17" y="149"/>
                    </a:lnTo>
                    <a:lnTo>
                      <a:pt x="22" y="145"/>
                    </a:lnTo>
                    <a:lnTo>
                      <a:pt x="24" y="141"/>
                    </a:lnTo>
                    <a:lnTo>
                      <a:pt x="29" y="145"/>
                    </a:lnTo>
                    <a:lnTo>
                      <a:pt x="35" y="137"/>
                    </a:lnTo>
                    <a:lnTo>
                      <a:pt x="42" y="133"/>
                    </a:lnTo>
                    <a:lnTo>
                      <a:pt x="47" y="127"/>
                    </a:lnTo>
                    <a:lnTo>
                      <a:pt x="49" y="121"/>
                    </a:lnTo>
                    <a:lnTo>
                      <a:pt x="58" y="117"/>
                    </a:lnTo>
                    <a:lnTo>
                      <a:pt x="62" y="113"/>
                    </a:lnTo>
                    <a:lnTo>
                      <a:pt x="64" y="107"/>
                    </a:lnTo>
                    <a:lnTo>
                      <a:pt x="71" y="103"/>
                    </a:lnTo>
                    <a:lnTo>
                      <a:pt x="73" y="96"/>
                    </a:lnTo>
                    <a:lnTo>
                      <a:pt x="73" y="88"/>
                    </a:lnTo>
                    <a:lnTo>
                      <a:pt x="80" y="84"/>
                    </a:lnTo>
                    <a:lnTo>
                      <a:pt x="82" y="78"/>
                    </a:lnTo>
                    <a:lnTo>
                      <a:pt x="82" y="72"/>
                    </a:lnTo>
                    <a:lnTo>
                      <a:pt x="76" y="66"/>
                    </a:lnTo>
                    <a:lnTo>
                      <a:pt x="71" y="62"/>
                    </a:lnTo>
                    <a:lnTo>
                      <a:pt x="69" y="60"/>
                    </a:lnTo>
                    <a:lnTo>
                      <a:pt x="66" y="48"/>
                    </a:lnTo>
                    <a:lnTo>
                      <a:pt x="62" y="44"/>
                    </a:lnTo>
                    <a:lnTo>
                      <a:pt x="62" y="38"/>
                    </a:lnTo>
                    <a:lnTo>
                      <a:pt x="69" y="36"/>
                    </a:lnTo>
                    <a:lnTo>
                      <a:pt x="73" y="34"/>
                    </a:lnTo>
                    <a:lnTo>
                      <a:pt x="80" y="36"/>
                    </a:lnTo>
                    <a:lnTo>
                      <a:pt x="82" y="34"/>
                    </a:lnTo>
                    <a:lnTo>
                      <a:pt x="84" y="30"/>
                    </a:lnTo>
                    <a:lnTo>
                      <a:pt x="89" y="28"/>
                    </a:lnTo>
                    <a:lnTo>
                      <a:pt x="100" y="26"/>
                    </a:lnTo>
                    <a:lnTo>
                      <a:pt x="107" y="20"/>
                    </a:lnTo>
                    <a:lnTo>
                      <a:pt x="109" y="18"/>
                    </a:lnTo>
                    <a:lnTo>
                      <a:pt x="113" y="14"/>
                    </a:lnTo>
                    <a:lnTo>
                      <a:pt x="118" y="6"/>
                    </a:lnTo>
                    <a:lnTo>
                      <a:pt x="125" y="2"/>
                    </a:lnTo>
                    <a:lnTo>
                      <a:pt x="127" y="0"/>
                    </a:lnTo>
                    <a:lnTo>
                      <a:pt x="133" y="0"/>
                    </a:lnTo>
                    <a:lnTo>
                      <a:pt x="138" y="0"/>
                    </a:lnTo>
                    <a:lnTo>
                      <a:pt x="145" y="2"/>
                    </a:lnTo>
                    <a:lnTo>
                      <a:pt x="149" y="6"/>
                    </a:lnTo>
                    <a:lnTo>
                      <a:pt x="151" y="10"/>
                    </a:lnTo>
                    <a:lnTo>
                      <a:pt x="154" y="16"/>
                    </a:lnTo>
                    <a:lnTo>
                      <a:pt x="151" y="20"/>
                    </a:lnTo>
                    <a:lnTo>
                      <a:pt x="149" y="24"/>
                    </a:lnTo>
                    <a:lnTo>
                      <a:pt x="147" y="28"/>
                    </a:lnTo>
                    <a:lnTo>
                      <a:pt x="142" y="32"/>
                    </a:lnTo>
                    <a:lnTo>
                      <a:pt x="140" y="36"/>
                    </a:lnTo>
                    <a:lnTo>
                      <a:pt x="138" y="40"/>
                    </a:lnTo>
                    <a:lnTo>
                      <a:pt x="133" y="44"/>
                    </a:lnTo>
                    <a:lnTo>
                      <a:pt x="140" y="48"/>
                    </a:lnTo>
                    <a:lnTo>
                      <a:pt x="142" y="54"/>
                    </a:lnTo>
                    <a:lnTo>
                      <a:pt x="142" y="62"/>
                    </a:lnTo>
                    <a:lnTo>
                      <a:pt x="147" y="64"/>
                    </a:lnTo>
                    <a:lnTo>
                      <a:pt x="151" y="64"/>
                    </a:lnTo>
                    <a:lnTo>
                      <a:pt x="151" y="68"/>
                    </a:lnTo>
                    <a:lnTo>
                      <a:pt x="149" y="76"/>
                    </a:lnTo>
                    <a:lnTo>
                      <a:pt x="149" y="78"/>
                    </a:lnTo>
                    <a:lnTo>
                      <a:pt x="147" y="82"/>
                    </a:lnTo>
                    <a:lnTo>
                      <a:pt x="149" y="88"/>
                    </a:lnTo>
                    <a:lnTo>
                      <a:pt x="156" y="90"/>
                    </a:lnTo>
                    <a:lnTo>
                      <a:pt x="162" y="94"/>
                    </a:lnTo>
                    <a:lnTo>
                      <a:pt x="169" y="94"/>
                    </a:lnTo>
                    <a:lnTo>
                      <a:pt x="173" y="97"/>
                    </a:lnTo>
                    <a:lnTo>
                      <a:pt x="178" y="101"/>
                    </a:lnTo>
                    <a:lnTo>
                      <a:pt x="171" y="107"/>
                    </a:lnTo>
                    <a:lnTo>
                      <a:pt x="165" y="115"/>
                    </a:lnTo>
                    <a:lnTo>
                      <a:pt x="167" y="123"/>
                    </a:lnTo>
                    <a:lnTo>
                      <a:pt x="176" y="125"/>
                    </a:lnTo>
                    <a:lnTo>
                      <a:pt x="178" y="129"/>
                    </a:lnTo>
                    <a:lnTo>
                      <a:pt x="185" y="133"/>
                    </a:lnTo>
                    <a:lnTo>
                      <a:pt x="191" y="135"/>
                    </a:lnTo>
                    <a:lnTo>
                      <a:pt x="200" y="139"/>
                    </a:lnTo>
                    <a:lnTo>
                      <a:pt x="209" y="141"/>
                    </a:lnTo>
                    <a:lnTo>
                      <a:pt x="216" y="145"/>
                    </a:lnTo>
                    <a:lnTo>
                      <a:pt x="220" y="149"/>
                    </a:lnTo>
                    <a:lnTo>
                      <a:pt x="227" y="149"/>
                    </a:lnTo>
                    <a:lnTo>
                      <a:pt x="232" y="155"/>
                    </a:lnTo>
                    <a:lnTo>
                      <a:pt x="243" y="155"/>
                    </a:lnTo>
                    <a:lnTo>
                      <a:pt x="256" y="161"/>
                    </a:lnTo>
                    <a:lnTo>
                      <a:pt x="263" y="161"/>
                    </a:lnTo>
                    <a:lnTo>
                      <a:pt x="269" y="163"/>
                    </a:lnTo>
                    <a:lnTo>
                      <a:pt x="276" y="161"/>
                    </a:lnTo>
                    <a:lnTo>
                      <a:pt x="278" y="159"/>
                    </a:lnTo>
                    <a:lnTo>
                      <a:pt x="278" y="155"/>
                    </a:lnTo>
                    <a:lnTo>
                      <a:pt x="276" y="151"/>
                    </a:lnTo>
                    <a:lnTo>
                      <a:pt x="278" y="147"/>
                    </a:lnTo>
                    <a:lnTo>
                      <a:pt x="278" y="139"/>
                    </a:lnTo>
                    <a:lnTo>
                      <a:pt x="283" y="137"/>
                    </a:lnTo>
                    <a:lnTo>
                      <a:pt x="287" y="137"/>
                    </a:lnTo>
                    <a:lnTo>
                      <a:pt x="292" y="145"/>
                    </a:lnTo>
                    <a:lnTo>
                      <a:pt x="294" y="147"/>
                    </a:lnTo>
                    <a:lnTo>
                      <a:pt x="299" y="153"/>
                    </a:lnTo>
                    <a:lnTo>
                      <a:pt x="303" y="151"/>
                    </a:lnTo>
                    <a:lnTo>
                      <a:pt x="312" y="149"/>
                    </a:lnTo>
                    <a:lnTo>
                      <a:pt x="318" y="153"/>
                    </a:lnTo>
                    <a:lnTo>
                      <a:pt x="332" y="151"/>
                    </a:lnTo>
                    <a:lnTo>
                      <a:pt x="336" y="149"/>
                    </a:lnTo>
                    <a:lnTo>
                      <a:pt x="336" y="145"/>
                    </a:lnTo>
                    <a:lnTo>
                      <a:pt x="334" y="135"/>
                    </a:lnTo>
                    <a:lnTo>
                      <a:pt x="341" y="133"/>
                    </a:lnTo>
                    <a:lnTo>
                      <a:pt x="347" y="131"/>
                    </a:lnTo>
                    <a:lnTo>
                      <a:pt x="354" y="127"/>
                    </a:lnTo>
                    <a:lnTo>
                      <a:pt x="361" y="127"/>
                    </a:lnTo>
                    <a:lnTo>
                      <a:pt x="365" y="127"/>
                    </a:lnTo>
                    <a:lnTo>
                      <a:pt x="370" y="123"/>
                    </a:lnTo>
                    <a:lnTo>
                      <a:pt x="377" y="125"/>
                    </a:lnTo>
                    <a:lnTo>
                      <a:pt x="383" y="127"/>
                    </a:lnTo>
                    <a:lnTo>
                      <a:pt x="383" y="133"/>
                    </a:lnTo>
                    <a:lnTo>
                      <a:pt x="385" y="137"/>
                    </a:lnTo>
                    <a:lnTo>
                      <a:pt x="392" y="135"/>
                    </a:lnTo>
                    <a:lnTo>
                      <a:pt x="394" y="137"/>
                    </a:lnTo>
                    <a:lnTo>
                      <a:pt x="399" y="139"/>
                    </a:lnTo>
                    <a:lnTo>
                      <a:pt x="403" y="139"/>
                    </a:lnTo>
                    <a:lnTo>
                      <a:pt x="408" y="143"/>
                    </a:lnTo>
                    <a:lnTo>
                      <a:pt x="408" y="149"/>
                    </a:lnTo>
                    <a:lnTo>
                      <a:pt x="408" y="157"/>
                    </a:lnTo>
                    <a:lnTo>
                      <a:pt x="403" y="163"/>
                    </a:lnTo>
                    <a:lnTo>
                      <a:pt x="399" y="163"/>
                    </a:lnTo>
                    <a:lnTo>
                      <a:pt x="390" y="163"/>
                    </a:lnTo>
                    <a:lnTo>
                      <a:pt x="385" y="173"/>
                    </a:lnTo>
                    <a:lnTo>
                      <a:pt x="385" y="175"/>
                    </a:lnTo>
                    <a:lnTo>
                      <a:pt x="379" y="181"/>
                    </a:lnTo>
                    <a:lnTo>
                      <a:pt x="374" y="185"/>
                    </a:lnTo>
                    <a:lnTo>
                      <a:pt x="370" y="189"/>
                    </a:lnTo>
                    <a:lnTo>
                      <a:pt x="368" y="191"/>
                    </a:lnTo>
                    <a:lnTo>
                      <a:pt x="370" y="193"/>
                    </a:lnTo>
                    <a:lnTo>
                      <a:pt x="370" y="197"/>
                    </a:lnTo>
                    <a:lnTo>
                      <a:pt x="365" y="202"/>
                    </a:lnTo>
                    <a:lnTo>
                      <a:pt x="363" y="210"/>
                    </a:lnTo>
                    <a:lnTo>
                      <a:pt x="354" y="206"/>
                    </a:lnTo>
                    <a:lnTo>
                      <a:pt x="354" y="218"/>
                    </a:lnTo>
                    <a:lnTo>
                      <a:pt x="356" y="224"/>
                    </a:lnTo>
                    <a:lnTo>
                      <a:pt x="356" y="230"/>
                    </a:lnTo>
                    <a:lnTo>
                      <a:pt x="356" y="234"/>
                    </a:lnTo>
                    <a:lnTo>
                      <a:pt x="354" y="236"/>
                    </a:lnTo>
                    <a:lnTo>
                      <a:pt x="352" y="238"/>
                    </a:lnTo>
                    <a:lnTo>
                      <a:pt x="347" y="236"/>
                    </a:lnTo>
                    <a:lnTo>
                      <a:pt x="343" y="238"/>
                    </a:lnTo>
                    <a:lnTo>
                      <a:pt x="343" y="232"/>
                    </a:lnTo>
                    <a:lnTo>
                      <a:pt x="343" y="224"/>
                    </a:lnTo>
                    <a:lnTo>
                      <a:pt x="336" y="216"/>
                    </a:lnTo>
                    <a:lnTo>
                      <a:pt x="334" y="222"/>
                    </a:lnTo>
                    <a:lnTo>
                      <a:pt x="327" y="222"/>
                    </a:lnTo>
                    <a:lnTo>
                      <a:pt x="327" y="218"/>
                    </a:lnTo>
                    <a:lnTo>
                      <a:pt x="330" y="208"/>
                    </a:lnTo>
                    <a:lnTo>
                      <a:pt x="332" y="202"/>
                    </a:lnTo>
                    <a:lnTo>
                      <a:pt x="334" y="199"/>
                    </a:lnTo>
                    <a:lnTo>
                      <a:pt x="336" y="197"/>
                    </a:lnTo>
                    <a:lnTo>
                      <a:pt x="334" y="191"/>
                    </a:lnTo>
                    <a:lnTo>
                      <a:pt x="341" y="185"/>
                    </a:lnTo>
                    <a:lnTo>
                      <a:pt x="332" y="185"/>
                    </a:lnTo>
                    <a:lnTo>
                      <a:pt x="323" y="187"/>
                    </a:lnTo>
                    <a:lnTo>
                      <a:pt x="316" y="189"/>
                    </a:lnTo>
                    <a:lnTo>
                      <a:pt x="307" y="189"/>
                    </a:lnTo>
                    <a:lnTo>
                      <a:pt x="303" y="189"/>
                    </a:lnTo>
                    <a:lnTo>
                      <a:pt x="301" y="179"/>
                    </a:lnTo>
                    <a:lnTo>
                      <a:pt x="303" y="169"/>
                    </a:lnTo>
                    <a:lnTo>
                      <a:pt x="299" y="167"/>
                    </a:lnTo>
                    <a:lnTo>
                      <a:pt x="289" y="169"/>
                    </a:lnTo>
                    <a:lnTo>
                      <a:pt x="283" y="163"/>
                    </a:lnTo>
                    <a:lnTo>
                      <a:pt x="278" y="169"/>
                    </a:lnTo>
                    <a:lnTo>
                      <a:pt x="285" y="175"/>
                    </a:lnTo>
                    <a:lnTo>
                      <a:pt x="283" y="181"/>
                    </a:lnTo>
                    <a:lnTo>
                      <a:pt x="276" y="183"/>
                    </a:lnTo>
                    <a:lnTo>
                      <a:pt x="269" y="187"/>
                    </a:lnTo>
                    <a:lnTo>
                      <a:pt x="272" y="195"/>
                    </a:lnTo>
                    <a:lnTo>
                      <a:pt x="274" y="199"/>
                    </a:lnTo>
                    <a:lnTo>
                      <a:pt x="283" y="202"/>
                    </a:lnTo>
                    <a:lnTo>
                      <a:pt x="285" y="206"/>
                    </a:lnTo>
                    <a:lnTo>
                      <a:pt x="283" y="216"/>
                    </a:lnTo>
                    <a:lnTo>
                      <a:pt x="287" y="220"/>
                    </a:lnTo>
                    <a:lnTo>
                      <a:pt x="287" y="230"/>
                    </a:lnTo>
                    <a:lnTo>
                      <a:pt x="285" y="234"/>
                    </a:lnTo>
                    <a:lnTo>
                      <a:pt x="287" y="244"/>
                    </a:lnTo>
                    <a:lnTo>
                      <a:pt x="285" y="24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4" name="Group 1382"/>
            <p:cNvGrpSpPr>
              <a:grpSpLocks/>
            </p:cNvGrpSpPr>
            <p:nvPr/>
          </p:nvGrpSpPr>
          <p:grpSpPr bwMode="auto">
            <a:xfrm>
              <a:off x="3833" y="1960"/>
              <a:ext cx="115" cy="62"/>
              <a:chOff x="3833" y="1960"/>
              <a:chExt cx="115" cy="62"/>
            </a:xfrm>
            <a:grpFill/>
          </p:grpSpPr>
          <p:sp>
            <p:nvSpPr>
              <p:cNvPr id="2564" name="Freeform 1380"/>
              <p:cNvSpPr>
                <a:spLocks/>
              </p:cNvSpPr>
              <p:nvPr/>
            </p:nvSpPr>
            <p:spPr bwMode="auto">
              <a:xfrm>
                <a:off x="3833" y="1960"/>
                <a:ext cx="115" cy="62"/>
              </a:xfrm>
              <a:custGeom>
                <a:avLst/>
                <a:gdLst>
                  <a:gd name="T0" fmla="*/ 115 w 115"/>
                  <a:gd name="T1" fmla="*/ 40 h 62"/>
                  <a:gd name="T2" fmla="*/ 103 w 115"/>
                  <a:gd name="T3" fmla="*/ 36 h 62"/>
                  <a:gd name="T4" fmla="*/ 92 w 115"/>
                  <a:gd name="T5" fmla="*/ 36 h 62"/>
                  <a:gd name="T6" fmla="*/ 85 w 115"/>
                  <a:gd name="T7" fmla="*/ 32 h 62"/>
                  <a:gd name="T8" fmla="*/ 78 w 115"/>
                  <a:gd name="T9" fmla="*/ 32 h 62"/>
                  <a:gd name="T10" fmla="*/ 74 w 115"/>
                  <a:gd name="T11" fmla="*/ 28 h 62"/>
                  <a:gd name="T12" fmla="*/ 70 w 115"/>
                  <a:gd name="T13" fmla="*/ 22 h 62"/>
                  <a:gd name="T14" fmla="*/ 60 w 115"/>
                  <a:gd name="T15" fmla="*/ 18 h 62"/>
                  <a:gd name="T16" fmla="*/ 60 w 115"/>
                  <a:gd name="T17" fmla="*/ 12 h 62"/>
                  <a:gd name="T18" fmla="*/ 56 w 115"/>
                  <a:gd name="T19" fmla="*/ 10 h 62"/>
                  <a:gd name="T20" fmla="*/ 49 w 115"/>
                  <a:gd name="T21" fmla="*/ 10 h 62"/>
                  <a:gd name="T22" fmla="*/ 42 w 115"/>
                  <a:gd name="T23" fmla="*/ 10 h 62"/>
                  <a:gd name="T24" fmla="*/ 36 w 115"/>
                  <a:gd name="T25" fmla="*/ 2 h 62"/>
                  <a:gd name="T26" fmla="*/ 31 w 115"/>
                  <a:gd name="T27" fmla="*/ 0 h 62"/>
                  <a:gd name="T28" fmla="*/ 24 w 115"/>
                  <a:gd name="T29" fmla="*/ 0 h 62"/>
                  <a:gd name="T30" fmla="*/ 18 w 115"/>
                  <a:gd name="T31" fmla="*/ 0 h 62"/>
                  <a:gd name="T32" fmla="*/ 13 w 115"/>
                  <a:gd name="T33" fmla="*/ 0 h 62"/>
                  <a:gd name="T34" fmla="*/ 6 w 115"/>
                  <a:gd name="T35" fmla="*/ 6 h 62"/>
                  <a:gd name="T36" fmla="*/ 0 w 115"/>
                  <a:gd name="T37" fmla="*/ 14 h 62"/>
                  <a:gd name="T38" fmla="*/ 2 w 115"/>
                  <a:gd name="T39" fmla="*/ 22 h 62"/>
                  <a:gd name="T40" fmla="*/ 11 w 115"/>
                  <a:gd name="T41" fmla="*/ 24 h 62"/>
                  <a:gd name="T42" fmla="*/ 13 w 115"/>
                  <a:gd name="T43" fmla="*/ 28 h 62"/>
                  <a:gd name="T44" fmla="*/ 20 w 115"/>
                  <a:gd name="T45" fmla="*/ 32 h 62"/>
                  <a:gd name="T46" fmla="*/ 27 w 115"/>
                  <a:gd name="T47" fmla="*/ 34 h 62"/>
                  <a:gd name="T48" fmla="*/ 36 w 115"/>
                  <a:gd name="T49" fmla="*/ 38 h 62"/>
                  <a:gd name="T50" fmla="*/ 45 w 115"/>
                  <a:gd name="T51" fmla="*/ 40 h 62"/>
                  <a:gd name="T52" fmla="*/ 51 w 115"/>
                  <a:gd name="T53" fmla="*/ 44 h 62"/>
                  <a:gd name="T54" fmla="*/ 56 w 115"/>
                  <a:gd name="T55" fmla="*/ 48 h 62"/>
                  <a:gd name="T56" fmla="*/ 63 w 115"/>
                  <a:gd name="T57" fmla="*/ 48 h 62"/>
                  <a:gd name="T58" fmla="*/ 67 w 115"/>
                  <a:gd name="T59" fmla="*/ 54 h 62"/>
                  <a:gd name="T60" fmla="*/ 78 w 115"/>
                  <a:gd name="T61" fmla="*/ 54 h 62"/>
                  <a:gd name="T62" fmla="*/ 92 w 115"/>
                  <a:gd name="T63" fmla="*/ 60 h 62"/>
                  <a:gd name="T64" fmla="*/ 99 w 115"/>
                  <a:gd name="T65" fmla="*/ 60 h 62"/>
                  <a:gd name="T66" fmla="*/ 105 w 115"/>
                  <a:gd name="T67" fmla="*/ 62 h 62"/>
                  <a:gd name="T68" fmla="*/ 112 w 115"/>
                  <a:gd name="T69" fmla="*/ 60 h 62"/>
                  <a:gd name="T70" fmla="*/ 115 w 115"/>
                  <a:gd name="T71" fmla="*/ 58 h 62"/>
                  <a:gd name="T72" fmla="*/ 115 w 115"/>
                  <a:gd name="T73" fmla="*/ 54 h 62"/>
                  <a:gd name="T74" fmla="*/ 112 w 115"/>
                  <a:gd name="T75" fmla="*/ 50 h 62"/>
                  <a:gd name="T76" fmla="*/ 115 w 115"/>
                  <a:gd name="T77" fmla="*/ 46 h 62"/>
                  <a:gd name="T78" fmla="*/ 115 w 115"/>
                  <a:gd name="T7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62">
                    <a:moveTo>
                      <a:pt x="115" y="40"/>
                    </a:moveTo>
                    <a:lnTo>
                      <a:pt x="103" y="36"/>
                    </a:lnTo>
                    <a:lnTo>
                      <a:pt x="92" y="36"/>
                    </a:lnTo>
                    <a:lnTo>
                      <a:pt x="85" y="32"/>
                    </a:lnTo>
                    <a:lnTo>
                      <a:pt x="78" y="32"/>
                    </a:lnTo>
                    <a:lnTo>
                      <a:pt x="74" y="28"/>
                    </a:lnTo>
                    <a:lnTo>
                      <a:pt x="70" y="22"/>
                    </a:lnTo>
                    <a:lnTo>
                      <a:pt x="60" y="18"/>
                    </a:lnTo>
                    <a:lnTo>
                      <a:pt x="60" y="12"/>
                    </a:lnTo>
                    <a:lnTo>
                      <a:pt x="56" y="10"/>
                    </a:lnTo>
                    <a:lnTo>
                      <a:pt x="49" y="10"/>
                    </a:lnTo>
                    <a:lnTo>
                      <a:pt x="42" y="10"/>
                    </a:lnTo>
                    <a:lnTo>
                      <a:pt x="36" y="2"/>
                    </a:lnTo>
                    <a:lnTo>
                      <a:pt x="31" y="0"/>
                    </a:lnTo>
                    <a:lnTo>
                      <a:pt x="24" y="0"/>
                    </a:lnTo>
                    <a:lnTo>
                      <a:pt x="18" y="0"/>
                    </a:lnTo>
                    <a:lnTo>
                      <a:pt x="13" y="0"/>
                    </a:lnTo>
                    <a:lnTo>
                      <a:pt x="6" y="6"/>
                    </a:lnTo>
                    <a:lnTo>
                      <a:pt x="0" y="14"/>
                    </a:lnTo>
                    <a:lnTo>
                      <a:pt x="2" y="22"/>
                    </a:lnTo>
                    <a:lnTo>
                      <a:pt x="11" y="24"/>
                    </a:lnTo>
                    <a:lnTo>
                      <a:pt x="13" y="28"/>
                    </a:lnTo>
                    <a:lnTo>
                      <a:pt x="20" y="32"/>
                    </a:lnTo>
                    <a:lnTo>
                      <a:pt x="27" y="34"/>
                    </a:lnTo>
                    <a:lnTo>
                      <a:pt x="36" y="38"/>
                    </a:lnTo>
                    <a:lnTo>
                      <a:pt x="45" y="40"/>
                    </a:lnTo>
                    <a:lnTo>
                      <a:pt x="51" y="44"/>
                    </a:lnTo>
                    <a:lnTo>
                      <a:pt x="56" y="48"/>
                    </a:lnTo>
                    <a:lnTo>
                      <a:pt x="63" y="48"/>
                    </a:lnTo>
                    <a:lnTo>
                      <a:pt x="67" y="54"/>
                    </a:lnTo>
                    <a:lnTo>
                      <a:pt x="78" y="54"/>
                    </a:lnTo>
                    <a:lnTo>
                      <a:pt x="92" y="60"/>
                    </a:lnTo>
                    <a:lnTo>
                      <a:pt x="99" y="60"/>
                    </a:lnTo>
                    <a:lnTo>
                      <a:pt x="105" y="62"/>
                    </a:lnTo>
                    <a:lnTo>
                      <a:pt x="112" y="60"/>
                    </a:lnTo>
                    <a:lnTo>
                      <a:pt x="115" y="58"/>
                    </a:lnTo>
                    <a:lnTo>
                      <a:pt x="115" y="54"/>
                    </a:lnTo>
                    <a:lnTo>
                      <a:pt x="112" y="50"/>
                    </a:lnTo>
                    <a:lnTo>
                      <a:pt x="115" y="46"/>
                    </a:lnTo>
                    <a:lnTo>
                      <a:pt x="115"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5" name="Freeform 1381"/>
              <p:cNvSpPr>
                <a:spLocks/>
              </p:cNvSpPr>
              <p:nvPr/>
            </p:nvSpPr>
            <p:spPr bwMode="auto">
              <a:xfrm>
                <a:off x="3833" y="1960"/>
                <a:ext cx="115" cy="62"/>
              </a:xfrm>
              <a:custGeom>
                <a:avLst/>
                <a:gdLst>
                  <a:gd name="T0" fmla="*/ 115 w 115"/>
                  <a:gd name="T1" fmla="*/ 40 h 62"/>
                  <a:gd name="T2" fmla="*/ 103 w 115"/>
                  <a:gd name="T3" fmla="*/ 36 h 62"/>
                  <a:gd name="T4" fmla="*/ 92 w 115"/>
                  <a:gd name="T5" fmla="*/ 36 h 62"/>
                  <a:gd name="T6" fmla="*/ 85 w 115"/>
                  <a:gd name="T7" fmla="*/ 32 h 62"/>
                  <a:gd name="T8" fmla="*/ 78 w 115"/>
                  <a:gd name="T9" fmla="*/ 32 h 62"/>
                  <a:gd name="T10" fmla="*/ 74 w 115"/>
                  <a:gd name="T11" fmla="*/ 28 h 62"/>
                  <a:gd name="T12" fmla="*/ 70 w 115"/>
                  <a:gd name="T13" fmla="*/ 22 h 62"/>
                  <a:gd name="T14" fmla="*/ 60 w 115"/>
                  <a:gd name="T15" fmla="*/ 18 h 62"/>
                  <a:gd name="T16" fmla="*/ 60 w 115"/>
                  <a:gd name="T17" fmla="*/ 12 h 62"/>
                  <a:gd name="T18" fmla="*/ 56 w 115"/>
                  <a:gd name="T19" fmla="*/ 10 h 62"/>
                  <a:gd name="T20" fmla="*/ 49 w 115"/>
                  <a:gd name="T21" fmla="*/ 10 h 62"/>
                  <a:gd name="T22" fmla="*/ 42 w 115"/>
                  <a:gd name="T23" fmla="*/ 10 h 62"/>
                  <a:gd name="T24" fmla="*/ 36 w 115"/>
                  <a:gd name="T25" fmla="*/ 2 h 62"/>
                  <a:gd name="T26" fmla="*/ 31 w 115"/>
                  <a:gd name="T27" fmla="*/ 0 h 62"/>
                  <a:gd name="T28" fmla="*/ 24 w 115"/>
                  <a:gd name="T29" fmla="*/ 0 h 62"/>
                  <a:gd name="T30" fmla="*/ 18 w 115"/>
                  <a:gd name="T31" fmla="*/ 0 h 62"/>
                  <a:gd name="T32" fmla="*/ 13 w 115"/>
                  <a:gd name="T33" fmla="*/ 0 h 62"/>
                  <a:gd name="T34" fmla="*/ 6 w 115"/>
                  <a:gd name="T35" fmla="*/ 6 h 62"/>
                  <a:gd name="T36" fmla="*/ 0 w 115"/>
                  <a:gd name="T37" fmla="*/ 14 h 62"/>
                  <a:gd name="T38" fmla="*/ 2 w 115"/>
                  <a:gd name="T39" fmla="*/ 22 h 62"/>
                  <a:gd name="T40" fmla="*/ 11 w 115"/>
                  <a:gd name="T41" fmla="*/ 24 h 62"/>
                  <a:gd name="T42" fmla="*/ 13 w 115"/>
                  <a:gd name="T43" fmla="*/ 28 h 62"/>
                  <a:gd name="T44" fmla="*/ 20 w 115"/>
                  <a:gd name="T45" fmla="*/ 32 h 62"/>
                  <a:gd name="T46" fmla="*/ 27 w 115"/>
                  <a:gd name="T47" fmla="*/ 34 h 62"/>
                  <a:gd name="T48" fmla="*/ 36 w 115"/>
                  <a:gd name="T49" fmla="*/ 38 h 62"/>
                  <a:gd name="T50" fmla="*/ 45 w 115"/>
                  <a:gd name="T51" fmla="*/ 40 h 62"/>
                  <a:gd name="T52" fmla="*/ 51 w 115"/>
                  <a:gd name="T53" fmla="*/ 44 h 62"/>
                  <a:gd name="T54" fmla="*/ 56 w 115"/>
                  <a:gd name="T55" fmla="*/ 48 h 62"/>
                  <a:gd name="T56" fmla="*/ 63 w 115"/>
                  <a:gd name="T57" fmla="*/ 48 h 62"/>
                  <a:gd name="T58" fmla="*/ 67 w 115"/>
                  <a:gd name="T59" fmla="*/ 54 h 62"/>
                  <a:gd name="T60" fmla="*/ 78 w 115"/>
                  <a:gd name="T61" fmla="*/ 54 h 62"/>
                  <a:gd name="T62" fmla="*/ 92 w 115"/>
                  <a:gd name="T63" fmla="*/ 60 h 62"/>
                  <a:gd name="T64" fmla="*/ 99 w 115"/>
                  <a:gd name="T65" fmla="*/ 60 h 62"/>
                  <a:gd name="T66" fmla="*/ 105 w 115"/>
                  <a:gd name="T67" fmla="*/ 62 h 62"/>
                  <a:gd name="T68" fmla="*/ 112 w 115"/>
                  <a:gd name="T69" fmla="*/ 60 h 62"/>
                  <a:gd name="T70" fmla="*/ 115 w 115"/>
                  <a:gd name="T71" fmla="*/ 58 h 62"/>
                  <a:gd name="T72" fmla="*/ 115 w 115"/>
                  <a:gd name="T73" fmla="*/ 54 h 62"/>
                  <a:gd name="T74" fmla="*/ 112 w 115"/>
                  <a:gd name="T75" fmla="*/ 50 h 62"/>
                  <a:gd name="T76" fmla="*/ 115 w 115"/>
                  <a:gd name="T77" fmla="*/ 46 h 62"/>
                  <a:gd name="T78" fmla="*/ 115 w 115"/>
                  <a:gd name="T7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62">
                    <a:moveTo>
                      <a:pt x="115" y="40"/>
                    </a:moveTo>
                    <a:lnTo>
                      <a:pt x="103" y="36"/>
                    </a:lnTo>
                    <a:lnTo>
                      <a:pt x="92" y="36"/>
                    </a:lnTo>
                    <a:lnTo>
                      <a:pt x="85" y="32"/>
                    </a:lnTo>
                    <a:lnTo>
                      <a:pt x="78" y="32"/>
                    </a:lnTo>
                    <a:lnTo>
                      <a:pt x="74" y="28"/>
                    </a:lnTo>
                    <a:lnTo>
                      <a:pt x="70" y="22"/>
                    </a:lnTo>
                    <a:lnTo>
                      <a:pt x="60" y="18"/>
                    </a:lnTo>
                    <a:lnTo>
                      <a:pt x="60" y="12"/>
                    </a:lnTo>
                    <a:lnTo>
                      <a:pt x="56" y="10"/>
                    </a:lnTo>
                    <a:lnTo>
                      <a:pt x="49" y="10"/>
                    </a:lnTo>
                    <a:lnTo>
                      <a:pt x="42" y="10"/>
                    </a:lnTo>
                    <a:lnTo>
                      <a:pt x="36" y="2"/>
                    </a:lnTo>
                    <a:lnTo>
                      <a:pt x="31" y="0"/>
                    </a:lnTo>
                    <a:lnTo>
                      <a:pt x="24" y="0"/>
                    </a:lnTo>
                    <a:lnTo>
                      <a:pt x="18" y="0"/>
                    </a:lnTo>
                    <a:lnTo>
                      <a:pt x="13" y="0"/>
                    </a:lnTo>
                    <a:lnTo>
                      <a:pt x="6" y="6"/>
                    </a:lnTo>
                    <a:lnTo>
                      <a:pt x="0" y="14"/>
                    </a:lnTo>
                    <a:lnTo>
                      <a:pt x="2" y="22"/>
                    </a:lnTo>
                    <a:lnTo>
                      <a:pt x="11" y="24"/>
                    </a:lnTo>
                    <a:lnTo>
                      <a:pt x="13" y="28"/>
                    </a:lnTo>
                    <a:lnTo>
                      <a:pt x="20" y="32"/>
                    </a:lnTo>
                    <a:lnTo>
                      <a:pt x="27" y="34"/>
                    </a:lnTo>
                    <a:lnTo>
                      <a:pt x="36" y="38"/>
                    </a:lnTo>
                    <a:lnTo>
                      <a:pt x="45" y="40"/>
                    </a:lnTo>
                    <a:lnTo>
                      <a:pt x="51" y="44"/>
                    </a:lnTo>
                    <a:lnTo>
                      <a:pt x="56" y="48"/>
                    </a:lnTo>
                    <a:lnTo>
                      <a:pt x="63" y="48"/>
                    </a:lnTo>
                    <a:lnTo>
                      <a:pt x="67" y="54"/>
                    </a:lnTo>
                    <a:lnTo>
                      <a:pt x="78" y="54"/>
                    </a:lnTo>
                    <a:lnTo>
                      <a:pt x="92" y="60"/>
                    </a:lnTo>
                    <a:lnTo>
                      <a:pt x="99" y="60"/>
                    </a:lnTo>
                    <a:lnTo>
                      <a:pt x="105" y="62"/>
                    </a:lnTo>
                    <a:lnTo>
                      <a:pt x="112" y="60"/>
                    </a:lnTo>
                    <a:lnTo>
                      <a:pt x="115" y="58"/>
                    </a:lnTo>
                    <a:lnTo>
                      <a:pt x="115" y="54"/>
                    </a:lnTo>
                    <a:lnTo>
                      <a:pt x="112" y="50"/>
                    </a:lnTo>
                    <a:lnTo>
                      <a:pt x="115" y="46"/>
                    </a:lnTo>
                    <a:lnTo>
                      <a:pt x="115" y="4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5" name="Group 1388"/>
            <p:cNvGrpSpPr>
              <a:grpSpLocks/>
            </p:cNvGrpSpPr>
            <p:nvPr/>
          </p:nvGrpSpPr>
          <p:grpSpPr bwMode="auto">
            <a:xfrm>
              <a:off x="4147" y="2076"/>
              <a:ext cx="94" cy="224"/>
              <a:chOff x="4147" y="2076"/>
              <a:chExt cx="94" cy="224"/>
            </a:xfrm>
            <a:grpFill/>
          </p:grpSpPr>
          <p:sp>
            <p:nvSpPr>
              <p:cNvPr id="2559" name="Freeform 1383"/>
              <p:cNvSpPr>
                <a:spLocks noEditPoints="1"/>
              </p:cNvSpPr>
              <p:nvPr/>
            </p:nvSpPr>
            <p:spPr bwMode="auto">
              <a:xfrm>
                <a:off x="4147" y="2076"/>
                <a:ext cx="94" cy="224"/>
              </a:xfrm>
              <a:custGeom>
                <a:avLst/>
                <a:gdLst>
                  <a:gd name="T0" fmla="*/ 60 w 94"/>
                  <a:gd name="T1" fmla="*/ 22 h 224"/>
                  <a:gd name="T2" fmla="*/ 51 w 94"/>
                  <a:gd name="T3" fmla="*/ 12 h 224"/>
                  <a:gd name="T4" fmla="*/ 40 w 94"/>
                  <a:gd name="T5" fmla="*/ 2 h 224"/>
                  <a:gd name="T6" fmla="*/ 20 w 94"/>
                  <a:gd name="T7" fmla="*/ 4 h 224"/>
                  <a:gd name="T8" fmla="*/ 3 w 94"/>
                  <a:gd name="T9" fmla="*/ 4 h 224"/>
                  <a:gd name="T10" fmla="*/ 11 w 94"/>
                  <a:gd name="T11" fmla="*/ 16 h 224"/>
                  <a:gd name="T12" fmla="*/ 23 w 94"/>
                  <a:gd name="T13" fmla="*/ 18 h 224"/>
                  <a:gd name="T14" fmla="*/ 34 w 94"/>
                  <a:gd name="T15" fmla="*/ 32 h 224"/>
                  <a:gd name="T16" fmla="*/ 27 w 94"/>
                  <a:gd name="T17" fmla="*/ 48 h 224"/>
                  <a:gd name="T18" fmla="*/ 18 w 94"/>
                  <a:gd name="T19" fmla="*/ 56 h 224"/>
                  <a:gd name="T20" fmla="*/ 36 w 94"/>
                  <a:gd name="T21" fmla="*/ 78 h 224"/>
                  <a:gd name="T22" fmla="*/ 47 w 94"/>
                  <a:gd name="T23" fmla="*/ 92 h 224"/>
                  <a:gd name="T24" fmla="*/ 58 w 94"/>
                  <a:gd name="T25" fmla="*/ 108 h 224"/>
                  <a:gd name="T26" fmla="*/ 65 w 94"/>
                  <a:gd name="T27" fmla="*/ 124 h 224"/>
                  <a:gd name="T28" fmla="*/ 67 w 94"/>
                  <a:gd name="T29" fmla="*/ 142 h 224"/>
                  <a:gd name="T30" fmla="*/ 72 w 94"/>
                  <a:gd name="T31" fmla="*/ 160 h 224"/>
                  <a:gd name="T32" fmla="*/ 58 w 94"/>
                  <a:gd name="T33" fmla="*/ 180 h 224"/>
                  <a:gd name="T34" fmla="*/ 38 w 94"/>
                  <a:gd name="T35" fmla="*/ 188 h 224"/>
                  <a:gd name="T36" fmla="*/ 25 w 94"/>
                  <a:gd name="T37" fmla="*/ 194 h 224"/>
                  <a:gd name="T38" fmla="*/ 25 w 94"/>
                  <a:gd name="T39" fmla="*/ 212 h 224"/>
                  <a:gd name="T40" fmla="*/ 31 w 94"/>
                  <a:gd name="T41" fmla="*/ 222 h 224"/>
                  <a:gd name="T42" fmla="*/ 38 w 94"/>
                  <a:gd name="T43" fmla="*/ 216 h 224"/>
                  <a:gd name="T44" fmla="*/ 43 w 94"/>
                  <a:gd name="T45" fmla="*/ 212 h 224"/>
                  <a:gd name="T46" fmla="*/ 45 w 94"/>
                  <a:gd name="T47" fmla="*/ 210 h 224"/>
                  <a:gd name="T48" fmla="*/ 47 w 94"/>
                  <a:gd name="T49" fmla="*/ 204 h 224"/>
                  <a:gd name="T50" fmla="*/ 47 w 94"/>
                  <a:gd name="T51" fmla="*/ 198 h 224"/>
                  <a:gd name="T52" fmla="*/ 58 w 94"/>
                  <a:gd name="T53" fmla="*/ 196 h 224"/>
                  <a:gd name="T54" fmla="*/ 65 w 94"/>
                  <a:gd name="T55" fmla="*/ 196 h 224"/>
                  <a:gd name="T56" fmla="*/ 85 w 94"/>
                  <a:gd name="T57" fmla="*/ 184 h 224"/>
                  <a:gd name="T58" fmla="*/ 94 w 94"/>
                  <a:gd name="T59" fmla="*/ 164 h 224"/>
                  <a:gd name="T60" fmla="*/ 85 w 94"/>
                  <a:gd name="T61" fmla="*/ 122 h 224"/>
                  <a:gd name="T62" fmla="*/ 76 w 94"/>
                  <a:gd name="T63" fmla="*/ 116 h 224"/>
                  <a:gd name="T64" fmla="*/ 69 w 94"/>
                  <a:gd name="T65" fmla="*/ 104 h 224"/>
                  <a:gd name="T66" fmla="*/ 62 w 94"/>
                  <a:gd name="T67" fmla="*/ 92 h 224"/>
                  <a:gd name="T68" fmla="*/ 51 w 94"/>
                  <a:gd name="T69" fmla="*/ 84 h 224"/>
                  <a:gd name="T70" fmla="*/ 45 w 94"/>
                  <a:gd name="T71" fmla="*/ 76 h 224"/>
                  <a:gd name="T72" fmla="*/ 40 w 94"/>
                  <a:gd name="T73" fmla="*/ 56 h 224"/>
                  <a:gd name="T74" fmla="*/ 51 w 94"/>
                  <a:gd name="T75" fmla="*/ 48 h 224"/>
                  <a:gd name="T76" fmla="*/ 67 w 94"/>
                  <a:gd name="T77" fmla="*/ 28 h 224"/>
                  <a:gd name="T78" fmla="*/ 43 w 94"/>
                  <a:gd name="T79" fmla="*/ 204 h 224"/>
                  <a:gd name="T80" fmla="*/ 40 w 94"/>
                  <a:gd name="T81" fmla="*/ 204 h 224"/>
                  <a:gd name="T82" fmla="*/ 40 w 94"/>
                  <a:gd name="T83" fmla="*/ 200 h 224"/>
                  <a:gd name="T84" fmla="*/ 38 w 94"/>
                  <a:gd name="T85" fmla="*/ 204 h 224"/>
                  <a:gd name="T86" fmla="*/ 36 w 94"/>
                  <a:gd name="T87" fmla="*/ 192 h 224"/>
                  <a:gd name="T88" fmla="*/ 36 w 94"/>
                  <a:gd name="T89" fmla="*/ 194 h 224"/>
                  <a:gd name="T90" fmla="*/ 36 w 94"/>
                  <a:gd name="T91" fmla="*/ 19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224">
                    <a:moveTo>
                      <a:pt x="74" y="24"/>
                    </a:moveTo>
                    <a:lnTo>
                      <a:pt x="69" y="22"/>
                    </a:lnTo>
                    <a:lnTo>
                      <a:pt x="60" y="22"/>
                    </a:lnTo>
                    <a:lnTo>
                      <a:pt x="56" y="24"/>
                    </a:lnTo>
                    <a:lnTo>
                      <a:pt x="47" y="16"/>
                    </a:lnTo>
                    <a:lnTo>
                      <a:pt x="51" y="12"/>
                    </a:lnTo>
                    <a:lnTo>
                      <a:pt x="51" y="8"/>
                    </a:lnTo>
                    <a:lnTo>
                      <a:pt x="47" y="6"/>
                    </a:lnTo>
                    <a:lnTo>
                      <a:pt x="40" y="2"/>
                    </a:lnTo>
                    <a:lnTo>
                      <a:pt x="34" y="0"/>
                    </a:lnTo>
                    <a:lnTo>
                      <a:pt x="29" y="2"/>
                    </a:lnTo>
                    <a:lnTo>
                      <a:pt x="20" y="4"/>
                    </a:lnTo>
                    <a:lnTo>
                      <a:pt x="16" y="8"/>
                    </a:lnTo>
                    <a:lnTo>
                      <a:pt x="7" y="2"/>
                    </a:lnTo>
                    <a:lnTo>
                      <a:pt x="3" y="4"/>
                    </a:lnTo>
                    <a:lnTo>
                      <a:pt x="0" y="10"/>
                    </a:lnTo>
                    <a:lnTo>
                      <a:pt x="5" y="14"/>
                    </a:lnTo>
                    <a:lnTo>
                      <a:pt x="11" y="16"/>
                    </a:lnTo>
                    <a:lnTo>
                      <a:pt x="11" y="20"/>
                    </a:lnTo>
                    <a:lnTo>
                      <a:pt x="18" y="22"/>
                    </a:lnTo>
                    <a:lnTo>
                      <a:pt x="23" y="18"/>
                    </a:lnTo>
                    <a:lnTo>
                      <a:pt x="29" y="20"/>
                    </a:lnTo>
                    <a:lnTo>
                      <a:pt x="34" y="24"/>
                    </a:lnTo>
                    <a:lnTo>
                      <a:pt x="34" y="32"/>
                    </a:lnTo>
                    <a:lnTo>
                      <a:pt x="29" y="34"/>
                    </a:lnTo>
                    <a:lnTo>
                      <a:pt x="29" y="46"/>
                    </a:lnTo>
                    <a:lnTo>
                      <a:pt x="27" y="48"/>
                    </a:lnTo>
                    <a:lnTo>
                      <a:pt x="20" y="48"/>
                    </a:lnTo>
                    <a:lnTo>
                      <a:pt x="16" y="50"/>
                    </a:lnTo>
                    <a:lnTo>
                      <a:pt x="18" y="56"/>
                    </a:lnTo>
                    <a:lnTo>
                      <a:pt x="27" y="62"/>
                    </a:lnTo>
                    <a:lnTo>
                      <a:pt x="31" y="70"/>
                    </a:lnTo>
                    <a:lnTo>
                      <a:pt x="36" y="78"/>
                    </a:lnTo>
                    <a:lnTo>
                      <a:pt x="40" y="82"/>
                    </a:lnTo>
                    <a:lnTo>
                      <a:pt x="43" y="86"/>
                    </a:lnTo>
                    <a:lnTo>
                      <a:pt x="47" y="92"/>
                    </a:lnTo>
                    <a:lnTo>
                      <a:pt x="51" y="96"/>
                    </a:lnTo>
                    <a:lnTo>
                      <a:pt x="56" y="102"/>
                    </a:lnTo>
                    <a:lnTo>
                      <a:pt x="58" y="108"/>
                    </a:lnTo>
                    <a:lnTo>
                      <a:pt x="62" y="110"/>
                    </a:lnTo>
                    <a:lnTo>
                      <a:pt x="65" y="116"/>
                    </a:lnTo>
                    <a:lnTo>
                      <a:pt x="65" y="124"/>
                    </a:lnTo>
                    <a:lnTo>
                      <a:pt x="65" y="130"/>
                    </a:lnTo>
                    <a:lnTo>
                      <a:pt x="65" y="136"/>
                    </a:lnTo>
                    <a:lnTo>
                      <a:pt x="67" y="142"/>
                    </a:lnTo>
                    <a:lnTo>
                      <a:pt x="67" y="148"/>
                    </a:lnTo>
                    <a:lnTo>
                      <a:pt x="69" y="152"/>
                    </a:lnTo>
                    <a:lnTo>
                      <a:pt x="72" y="160"/>
                    </a:lnTo>
                    <a:lnTo>
                      <a:pt x="69" y="168"/>
                    </a:lnTo>
                    <a:lnTo>
                      <a:pt x="65" y="176"/>
                    </a:lnTo>
                    <a:lnTo>
                      <a:pt x="58" y="180"/>
                    </a:lnTo>
                    <a:lnTo>
                      <a:pt x="51" y="184"/>
                    </a:lnTo>
                    <a:lnTo>
                      <a:pt x="49" y="190"/>
                    </a:lnTo>
                    <a:lnTo>
                      <a:pt x="38" y="188"/>
                    </a:lnTo>
                    <a:lnTo>
                      <a:pt x="34" y="188"/>
                    </a:lnTo>
                    <a:lnTo>
                      <a:pt x="29" y="190"/>
                    </a:lnTo>
                    <a:lnTo>
                      <a:pt x="25" y="194"/>
                    </a:lnTo>
                    <a:lnTo>
                      <a:pt x="23" y="198"/>
                    </a:lnTo>
                    <a:lnTo>
                      <a:pt x="27" y="200"/>
                    </a:lnTo>
                    <a:lnTo>
                      <a:pt x="25" y="212"/>
                    </a:lnTo>
                    <a:lnTo>
                      <a:pt x="27" y="216"/>
                    </a:lnTo>
                    <a:lnTo>
                      <a:pt x="31" y="220"/>
                    </a:lnTo>
                    <a:lnTo>
                      <a:pt x="31" y="222"/>
                    </a:lnTo>
                    <a:lnTo>
                      <a:pt x="29" y="224"/>
                    </a:lnTo>
                    <a:lnTo>
                      <a:pt x="38" y="220"/>
                    </a:lnTo>
                    <a:lnTo>
                      <a:pt x="38" y="216"/>
                    </a:lnTo>
                    <a:lnTo>
                      <a:pt x="40" y="216"/>
                    </a:lnTo>
                    <a:lnTo>
                      <a:pt x="45" y="216"/>
                    </a:lnTo>
                    <a:lnTo>
                      <a:pt x="43" y="212"/>
                    </a:lnTo>
                    <a:lnTo>
                      <a:pt x="40" y="210"/>
                    </a:lnTo>
                    <a:lnTo>
                      <a:pt x="43" y="206"/>
                    </a:lnTo>
                    <a:lnTo>
                      <a:pt x="45" y="210"/>
                    </a:lnTo>
                    <a:lnTo>
                      <a:pt x="49" y="210"/>
                    </a:lnTo>
                    <a:lnTo>
                      <a:pt x="51" y="206"/>
                    </a:lnTo>
                    <a:lnTo>
                      <a:pt x="47" y="204"/>
                    </a:lnTo>
                    <a:lnTo>
                      <a:pt x="45" y="202"/>
                    </a:lnTo>
                    <a:lnTo>
                      <a:pt x="40" y="196"/>
                    </a:lnTo>
                    <a:lnTo>
                      <a:pt x="47" y="198"/>
                    </a:lnTo>
                    <a:lnTo>
                      <a:pt x="47" y="200"/>
                    </a:lnTo>
                    <a:lnTo>
                      <a:pt x="60" y="200"/>
                    </a:lnTo>
                    <a:lnTo>
                      <a:pt x="58" y="196"/>
                    </a:lnTo>
                    <a:lnTo>
                      <a:pt x="62" y="194"/>
                    </a:lnTo>
                    <a:lnTo>
                      <a:pt x="62" y="196"/>
                    </a:lnTo>
                    <a:lnTo>
                      <a:pt x="65" y="196"/>
                    </a:lnTo>
                    <a:lnTo>
                      <a:pt x="69" y="194"/>
                    </a:lnTo>
                    <a:lnTo>
                      <a:pt x="78" y="188"/>
                    </a:lnTo>
                    <a:lnTo>
                      <a:pt x="85" y="184"/>
                    </a:lnTo>
                    <a:lnTo>
                      <a:pt x="89" y="178"/>
                    </a:lnTo>
                    <a:lnTo>
                      <a:pt x="91" y="170"/>
                    </a:lnTo>
                    <a:lnTo>
                      <a:pt x="94" y="164"/>
                    </a:lnTo>
                    <a:lnTo>
                      <a:pt x="91" y="156"/>
                    </a:lnTo>
                    <a:lnTo>
                      <a:pt x="89" y="138"/>
                    </a:lnTo>
                    <a:lnTo>
                      <a:pt x="85" y="122"/>
                    </a:lnTo>
                    <a:lnTo>
                      <a:pt x="80" y="120"/>
                    </a:lnTo>
                    <a:lnTo>
                      <a:pt x="78" y="118"/>
                    </a:lnTo>
                    <a:lnTo>
                      <a:pt x="76" y="116"/>
                    </a:lnTo>
                    <a:lnTo>
                      <a:pt x="76" y="112"/>
                    </a:lnTo>
                    <a:lnTo>
                      <a:pt x="76" y="110"/>
                    </a:lnTo>
                    <a:lnTo>
                      <a:pt x="69" y="104"/>
                    </a:lnTo>
                    <a:lnTo>
                      <a:pt x="62" y="98"/>
                    </a:lnTo>
                    <a:lnTo>
                      <a:pt x="62" y="94"/>
                    </a:lnTo>
                    <a:lnTo>
                      <a:pt x="62" y="92"/>
                    </a:lnTo>
                    <a:lnTo>
                      <a:pt x="58" y="90"/>
                    </a:lnTo>
                    <a:lnTo>
                      <a:pt x="54" y="88"/>
                    </a:lnTo>
                    <a:lnTo>
                      <a:pt x="51" y="84"/>
                    </a:lnTo>
                    <a:lnTo>
                      <a:pt x="51" y="80"/>
                    </a:lnTo>
                    <a:lnTo>
                      <a:pt x="47" y="78"/>
                    </a:lnTo>
                    <a:lnTo>
                      <a:pt x="45" y="76"/>
                    </a:lnTo>
                    <a:lnTo>
                      <a:pt x="43" y="70"/>
                    </a:lnTo>
                    <a:lnTo>
                      <a:pt x="40" y="64"/>
                    </a:lnTo>
                    <a:lnTo>
                      <a:pt x="40" y="56"/>
                    </a:lnTo>
                    <a:lnTo>
                      <a:pt x="45" y="50"/>
                    </a:lnTo>
                    <a:lnTo>
                      <a:pt x="47" y="48"/>
                    </a:lnTo>
                    <a:lnTo>
                      <a:pt x="51" y="48"/>
                    </a:lnTo>
                    <a:lnTo>
                      <a:pt x="54" y="40"/>
                    </a:lnTo>
                    <a:lnTo>
                      <a:pt x="58" y="34"/>
                    </a:lnTo>
                    <a:lnTo>
                      <a:pt x="67" y="28"/>
                    </a:lnTo>
                    <a:lnTo>
                      <a:pt x="74" y="24"/>
                    </a:lnTo>
                    <a:close/>
                    <a:moveTo>
                      <a:pt x="43" y="204"/>
                    </a:moveTo>
                    <a:lnTo>
                      <a:pt x="43" y="204"/>
                    </a:lnTo>
                    <a:lnTo>
                      <a:pt x="43" y="206"/>
                    </a:lnTo>
                    <a:lnTo>
                      <a:pt x="40" y="206"/>
                    </a:lnTo>
                    <a:lnTo>
                      <a:pt x="40" y="204"/>
                    </a:lnTo>
                    <a:lnTo>
                      <a:pt x="40" y="202"/>
                    </a:lnTo>
                    <a:lnTo>
                      <a:pt x="43" y="204"/>
                    </a:lnTo>
                    <a:close/>
                    <a:moveTo>
                      <a:pt x="40" y="200"/>
                    </a:moveTo>
                    <a:lnTo>
                      <a:pt x="40" y="200"/>
                    </a:lnTo>
                    <a:lnTo>
                      <a:pt x="40" y="202"/>
                    </a:lnTo>
                    <a:lnTo>
                      <a:pt x="38" y="204"/>
                    </a:lnTo>
                    <a:lnTo>
                      <a:pt x="38" y="200"/>
                    </a:lnTo>
                    <a:lnTo>
                      <a:pt x="40" y="200"/>
                    </a:lnTo>
                    <a:close/>
                    <a:moveTo>
                      <a:pt x="36" y="192"/>
                    </a:moveTo>
                    <a:lnTo>
                      <a:pt x="36" y="192"/>
                    </a:lnTo>
                    <a:lnTo>
                      <a:pt x="38" y="194"/>
                    </a:lnTo>
                    <a:lnTo>
                      <a:pt x="36" y="194"/>
                    </a:lnTo>
                    <a:lnTo>
                      <a:pt x="34" y="196"/>
                    </a:lnTo>
                    <a:lnTo>
                      <a:pt x="34" y="192"/>
                    </a:lnTo>
                    <a:lnTo>
                      <a:pt x="36" y="19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 name="Freeform 1384"/>
              <p:cNvSpPr>
                <a:spLocks/>
              </p:cNvSpPr>
              <p:nvPr/>
            </p:nvSpPr>
            <p:spPr bwMode="auto">
              <a:xfrm>
                <a:off x="4147" y="2076"/>
                <a:ext cx="94" cy="224"/>
              </a:xfrm>
              <a:custGeom>
                <a:avLst/>
                <a:gdLst>
                  <a:gd name="T0" fmla="*/ 69 w 94"/>
                  <a:gd name="T1" fmla="*/ 22 h 224"/>
                  <a:gd name="T2" fmla="*/ 56 w 94"/>
                  <a:gd name="T3" fmla="*/ 24 h 224"/>
                  <a:gd name="T4" fmla="*/ 51 w 94"/>
                  <a:gd name="T5" fmla="*/ 12 h 224"/>
                  <a:gd name="T6" fmla="*/ 47 w 94"/>
                  <a:gd name="T7" fmla="*/ 6 h 224"/>
                  <a:gd name="T8" fmla="*/ 34 w 94"/>
                  <a:gd name="T9" fmla="*/ 0 h 224"/>
                  <a:gd name="T10" fmla="*/ 20 w 94"/>
                  <a:gd name="T11" fmla="*/ 4 h 224"/>
                  <a:gd name="T12" fmla="*/ 7 w 94"/>
                  <a:gd name="T13" fmla="*/ 2 h 224"/>
                  <a:gd name="T14" fmla="*/ 0 w 94"/>
                  <a:gd name="T15" fmla="*/ 10 h 224"/>
                  <a:gd name="T16" fmla="*/ 11 w 94"/>
                  <a:gd name="T17" fmla="*/ 16 h 224"/>
                  <a:gd name="T18" fmla="*/ 18 w 94"/>
                  <a:gd name="T19" fmla="*/ 22 h 224"/>
                  <a:gd name="T20" fmla="*/ 29 w 94"/>
                  <a:gd name="T21" fmla="*/ 20 h 224"/>
                  <a:gd name="T22" fmla="*/ 34 w 94"/>
                  <a:gd name="T23" fmla="*/ 32 h 224"/>
                  <a:gd name="T24" fmla="*/ 29 w 94"/>
                  <a:gd name="T25" fmla="*/ 46 h 224"/>
                  <a:gd name="T26" fmla="*/ 20 w 94"/>
                  <a:gd name="T27" fmla="*/ 48 h 224"/>
                  <a:gd name="T28" fmla="*/ 18 w 94"/>
                  <a:gd name="T29" fmla="*/ 56 h 224"/>
                  <a:gd name="T30" fmla="*/ 31 w 94"/>
                  <a:gd name="T31" fmla="*/ 70 h 224"/>
                  <a:gd name="T32" fmla="*/ 40 w 94"/>
                  <a:gd name="T33" fmla="*/ 82 h 224"/>
                  <a:gd name="T34" fmla="*/ 47 w 94"/>
                  <a:gd name="T35" fmla="*/ 92 h 224"/>
                  <a:gd name="T36" fmla="*/ 56 w 94"/>
                  <a:gd name="T37" fmla="*/ 102 h 224"/>
                  <a:gd name="T38" fmla="*/ 62 w 94"/>
                  <a:gd name="T39" fmla="*/ 110 h 224"/>
                  <a:gd name="T40" fmla="*/ 65 w 94"/>
                  <a:gd name="T41" fmla="*/ 124 h 224"/>
                  <a:gd name="T42" fmla="*/ 65 w 94"/>
                  <a:gd name="T43" fmla="*/ 136 h 224"/>
                  <a:gd name="T44" fmla="*/ 67 w 94"/>
                  <a:gd name="T45" fmla="*/ 148 h 224"/>
                  <a:gd name="T46" fmla="*/ 72 w 94"/>
                  <a:gd name="T47" fmla="*/ 160 h 224"/>
                  <a:gd name="T48" fmla="*/ 65 w 94"/>
                  <a:gd name="T49" fmla="*/ 176 h 224"/>
                  <a:gd name="T50" fmla="*/ 51 w 94"/>
                  <a:gd name="T51" fmla="*/ 184 h 224"/>
                  <a:gd name="T52" fmla="*/ 38 w 94"/>
                  <a:gd name="T53" fmla="*/ 188 h 224"/>
                  <a:gd name="T54" fmla="*/ 29 w 94"/>
                  <a:gd name="T55" fmla="*/ 190 h 224"/>
                  <a:gd name="T56" fmla="*/ 23 w 94"/>
                  <a:gd name="T57" fmla="*/ 198 h 224"/>
                  <a:gd name="T58" fmla="*/ 25 w 94"/>
                  <a:gd name="T59" fmla="*/ 212 h 224"/>
                  <a:gd name="T60" fmla="*/ 31 w 94"/>
                  <a:gd name="T61" fmla="*/ 220 h 224"/>
                  <a:gd name="T62" fmla="*/ 29 w 94"/>
                  <a:gd name="T63" fmla="*/ 224 h 224"/>
                  <a:gd name="T64" fmla="*/ 38 w 94"/>
                  <a:gd name="T65" fmla="*/ 216 h 224"/>
                  <a:gd name="T66" fmla="*/ 45 w 94"/>
                  <a:gd name="T67" fmla="*/ 216 h 224"/>
                  <a:gd name="T68" fmla="*/ 40 w 94"/>
                  <a:gd name="T69" fmla="*/ 210 h 224"/>
                  <a:gd name="T70" fmla="*/ 45 w 94"/>
                  <a:gd name="T71" fmla="*/ 210 h 224"/>
                  <a:gd name="T72" fmla="*/ 51 w 94"/>
                  <a:gd name="T73" fmla="*/ 206 h 224"/>
                  <a:gd name="T74" fmla="*/ 45 w 94"/>
                  <a:gd name="T75" fmla="*/ 202 h 224"/>
                  <a:gd name="T76" fmla="*/ 47 w 94"/>
                  <a:gd name="T77" fmla="*/ 198 h 224"/>
                  <a:gd name="T78" fmla="*/ 60 w 94"/>
                  <a:gd name="T79" fmla="*/ 200 h 224"/>
                  <a:gd name="T80" fmla="*/ 62 w 94"/>
                  <a:gd name="T81" fmla="*/ 194 h 224"/>
                  <a:gd name="T82" fmla="*/ 65 w 94"/>
                  <a:gd name="T83" fmla="*/ 196 h 224"/>
                  <a:gd name="T84" fmla="*/ 78 w 94"/>
                  <a:gd name="T85" fmla="*/ 188 h 224"/>
                  <a:gd name="T86" fmla="*/ 89 w 94"/>
                  <a:gd name="T87" fmla="*/ 178 h 224"/>
                  <a:gd name="T88" fmla="*/ 94 w 94"/>
                  <a:gd name="T89" fmla="*/ 164 h 224"/>
                  <a:gd name="T90" fmla="*/ 89 w 94"/>
                  <a:gd name="T91" fmla="*/ 138 h 224"/>
                  <a:gd name="T92" fmla="*/ 80 w 94"/>
                  <a:gd name="T93" fmla="*/ 120 h 224"/>
                  <a:gd name="T94" fmla="*/ 76 w 94"/>
                  <a:gd name="T95" fmla="*/ 116 h 224"/>
                  <a:gd name="T96" fmla="*/ 76 w 94"/>
                  <a:gd name="T97" fmla="*/ 110 h 224"/>
                  <a:gd name="T98" fmla="*/ 62 w 94"/>
                  <a:gd name="T99" fmla="*/ 98 h 224"/>
                  <a:gd name="T100" fmla="*/ 62 w 94"/>
                  <a:gd name="T101" fmla="*/ 92 h 224"/>
                  <a:gd name="T102" fmla="*/ 54 w 94"/>
                  <a:gd name="T103" fmla="*/ 88 h 224"/>
                  <a:gd name="T104" fmla="*/ 51 w 94"/>
                  <a:gd name="T105" fmla="*/ 80 h 224"/>
                  <a:gd name="T106" fmla="*/ 45 w 94"/>
                  <a:gd name="T107" fmla="*/ 76 h 224"/>
                  <a:gd name="T108" fmla="*/ 40 w 94"/>
                  <a:gd name="T109" fmla="*/ 64 h 224"/>
                  <a:gd name="T110" fmla="*/ 45 w 94"/>
                  <a:gd name="T111" fmla="*/ 50 h 224"/>
                  <a:gd name="T112" fmla="*/ 51 w 94"/>
                  <a:gd name="T113" fmla="*/ 48 h 224"/>
                  <a:gd name="T114" fmla="*/ 58 w 94"/>
                  <a:gd name="T115" fmla="*/ 34 h 224"/>
                  <a:gd name="T116" fmla="*/ 74 w 94"/>
                  <a:gd name="T117" fmla="*/ 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224">
                    <a:moveTo>
                      <a:pt x="74" y="24"/>
                    </a:moveTo>
                    <a:lnTo>
                      <a:pt x="69" y="22"/>
                    </a:lnTo>
                    <a:lnTo>
                      <a:pt x="60" y="22"/>
                    </a:lnTo>
                    <a:lnTo>
                      <a:pt x="56" y="24"/>
                    </a:lnTo>
                    <a:lnTo>
                      <a:pt x="47" y="16"/>
                    </a:lnTo>
                    <a:lnTo>
                      <a:pt x="51" y="12"/>
                    </a:lnTo>
                    <a:lnTo>
                      <a:pt x="51" y="8"/>
                    </a:lnTo>
                    <a:lnTo>
                      <a:pt x="47" y="6"/>
                    </a:lnTo>
                    <a:lnTo>
                      <a:pt x="40" y="2"/>
                    </a:lnTo>
                    <a:lnTo>
                      <a:pt x="34" y="0"/>
                    </a:lnTo>
                    <a:lnTo>
                      <a:pt x="29" y="2"/>
                    </a:lnTo>
                    <a:lnTo>
                      <a:pt x="20" y="4"/>
                    </a:lnTo>
                    <a:lnTo>
                      <a:pt x="16" y="8"/>
                    </a:lnTo>
                    <a:lnTo>
                      <a:pt x="7" y="2"/>
                    </a:lnTo>
                    <a:lnTo>
                      <a:pt x="3" y="4"/>
                    </a:lnTo>
                    <a:lnTo>
                      <a:pt x="0" y="10"/>
                    </a:lnTo>
                    <a:lnTo>
                      <a:pt x="5" y="14"/>
                    </a:lnTo>
                    <a:lnTo>
                      <a:pt x="11" y="16"/>
                    </a:lnTo>
                    <a:lnTo>
                      <a:pt x="11" y="20"/>
                    </a:lnTo>
                    <a:lnTo>
                      <a:pt x="18" y="22"/>
                    </a:lnTo>
                    <a:lnTo>
                      <a:pt x="23" y="18"/>
                    </a:lnTo>
                    <a:lnTo>
                      <a:pt x="29" y="20"/>
                    </a:lnTo>
                    <a:lnTo>
                      <a:pt x="34" y="24"/>
                    </a:lnTo>
                    <a:lnTo>
                      <a:pt x="34" y="32"/>
                    </a:lnTo>
                    <a:lnTo>
                      <a:pt x="29" y="34"/>
                    </a:lnTo>
                    <a:lnTo>
                      <a:pt x="29" y="46"/>
                    </a:lnTo>
                    <a:lnTo>
                      <a:pt x="27" y="48"/>
                    </a:lnTo>
                    <a:lnTo>
                      <a:pt x="20" y="48"/>
                    </a:lnTo>
                    <a:lnTo>
                      <a:pt x="16" y="50"/>
                    </a:lnTo>
                    <a:lnTo>
                      <a:pt x="18" y="56"/>
                    </a:lnTo>
                    <a:lnTo>
                      <a:pt x="27" y="62"/>
                    </a:lnTo>
                    <a:lnTo>
                      <a:pt x="31" y="70"/>
                    </a:lnTo>
                    <a:lnTo>
                      <a:pt x="36" y="78"/>
                    </a:lnTo>
                    <a:lnTo>
                      <a:pt x="40" y="82"/>
                    </a:lnTo>
                    <a:lnTo>
                      <a:pt x="43" y="86"/>
                    </a:lnTo>
                    <a:lnTo>
                      <a:pt x="47" y="92"/>
                    </a:lnTo>
                    <a:lnTo>
                      <a:pt x="51" y="96"/>
                    </a:lnTo>
                    <a:lnTo>
                      <a:pt x="56" y="102"/>
                    </a:lnTo>
                    <a:lnTo>
                      <a:pt x="58" y="108"/>
                    </a:lnTo>
                    <a:lnTo>
                      <a:pt x="62" y="110"/>
                    </a:lnTo>
                    <a:lnTo>
                      <a:pt x="65" y="116"/>
                    </a:lnTo>
                    <a:lnTo>
                      <a:pt x="65" y="124"/>
                    </a:lnTo>
                    <a:lnTo>
                      <a:pt x="65" y="130"/>
                    </a:lnTo>
                    <a:lnTo>
                      <a:pt x="65" y="136"/>
                    </a:lnTo>
                    <a:lnTo>
                      <a:pt x="67" y="142"/>
                    </a:lnTo>
                    <a:lnTo>
                      <a:pt x="67" y="148"/>
                    </a:lnTo>
                    <a:lnTo>
                      <a:pt x="69" y="152"/>
                    </a:lnTo>
                    <a:lnTo>
                      <a:pt x="72" y="160"/>
                    </a:lnTo>
                    <a:lnTo>
                      <a:pt x="69" y="168"/>
                    </a:lnTo>
                    <a:lnTo>
                      <a:pt x="65" y="176"/>
                    </a:lnTo>
                    <a:lnTo>
                      <a:pt x="58" y="180"/>
                    </a:lnTo>
                    <a:lnTo>
                      <a:pt x="51" y="184"/>
                    </a:lnTo>
                    <a:lnTo>
                      <a:pt x="49" y="190"/>
                    </a:lnTo>
                    <a:lnTo>
                      <a:pt x="38" y="188"/>
                    </a:lnTo>
                    <a:lnTo>
                      <a:pt x="34" y="188"/>
                    </a:lnTo>
                    <a:lnTo>
                      <a:pt x="29" y="190"/>
                    </a:lnTo>
                    <a:lnTo>
                      <a:pt x="25" y="194"/>
                    </a:lnTo>
                    <a:lnTo>
                      <a:pt x="23" y="198"/>
                    </a:lnTo>
                    <a:lnTo>
                      <a:pt x="27" y="200"/>
                    </a:lnTo>
                    <a:lnTo>
                      <a:pt x="25" y="212"/>
                    </a:lnTo>
                    <a:lnTo>
                      <a:pt x="27" y="216"/>
                    </a:lnTo>
                    <a:lnTo>
                      <a:pt x="31" y="220"/>
                    </a:lnTo>
                    <a:lnTo>
                      <a:pt x="31" y="222"/>
                    </a:lnTo>
                    <a:lnTo>
                      <a:pt x="29" y="224"/>
                    </a:lnTo>
                    <a:lnTo>
                      <a:pt x="38" y="220"/>
                    </a:lnTo>
                    <a:lnTo>
                      <a:pt x="38" y="216"/>
                    </a:lnTo>
                    <a:lnTo>
                      <a:pt x="40" y="216"/>
                    </a:lnTo>
                    <a:lnTo>
                      <a:pt x="45" y="216"/>
                    </a:lnTo>
                    <a:lnTo>
                      <a:pt x="43" y="212"/>
                    </a:lnTo>
                    <a:lnTo>
                      <a:pt x="40" y="210"/>
                    </a:lnTo>
                    <a:lnTo>
                      <a:pt x="43" y="206"/>
                    </a:lnTo>
                    <a:lnTo>
                      <a:pt x="45" y="210"/>
                    </a:lnTo>
                    <a:lnTo>
                      <a:pt x="49" y="210"/>
                    </a:lnTo>
                    <a:lnTo>
                      <a:pt x="51" y="206"/>
                    </a:lnTo>
                    <a:lnTo>
                      <a:pt x="47" y="204"/>
                    </a:lnTo>
                    <a:lnTo>
                      <a:pt x="45" y="202"/>
                    </a:lnTo>
                    <a:lnTo>
                      <a:pt x="40" y="196"/>
                    </a:lnTo>
                    <a:lnTo>
                      <a:pt x="47" y="198"/>
                    </a:lnTo>
                    <a:lnTo>
                      <a:pt x="47" y="200"/>
                    </a:lnTo>
                    <a:lnTo>
                      <a:pt x="60" y="200"/>
                    </a:lnTo>
                    <a:lnTo>
                      <a:pt x="58" y="196"/>
                    </a:lnTo>
                    <a:lnTo>
                      <a:pt x="62" y="194"/>
                    </a:lnTo>
                    <a:lnTo>
                      <a:pt x="62" y="196"/>
                    </a:lnTo>
                    <a:lnTo>
                      <a:pt x="65" y="196"/>
                    </a:lnTo>
                    <a:lnTo>
                      <a:pt x="69" y="194"/>
                    </a:lnTo>
                    <a:lnTo>
                      <a:pt x="78" y="188"/>
                    </a:lnTo>
                    <a:lnTo>
                      <a:pt x="85" y="184"/>
                    </a:lnTo>
                    <a:lnTo>
                      <a:pt x="89" y="178"/>
                    </a:lnTo>
                    <a:lnTo>
                      <a:pt x="91" y="170"/>
                    </a:lnTo>
                    <a:lnTo>
                      <a:pt x="94" y="164"/>
                    </a:lnTo>
                    <a:lnTo>
                      <a:pt x="91" y="156"/>
                    </a:lnTo>
                    <a:lnTo>
                      <a:pt x="89" y="138"/>
                    </a:lnTo>
                    <a:lnTo>
                      <a:pt x="85" y="122"/>
                    </a:lnTo>
                    <a:lnTo>
                      <a:pt x="80" y="120"/>
                    </a:lnTo>
                    <a:lnTo>
                      <a:pt x="78" y="118"/>
                    </a:lnTo>
                    <a:lnTo>
                      <a:pt x="76" y="116"/>
                    </a:lnTo>
                    <a:lnTo>
                      <a:pt x="76" y="112"/>
                    </a:lnTo>
                    <a:lnTo>
                      <a:pt x="76" y="110"/>
                    </a:lnTo>
                    <a:lnTo>
                      <a:pt x="69" y="104"/>
                    </a:lnTo>
                    <a:lnTo>
                      <a:pt x="62" y="98"/>
                    </a:lnTo>
                    <a:lnTo>
                      <a:pt x="62" y="94"/>
                    </a:lnTo>
                    <a:lnTo>
                      <a:pt x="62" y="92"/>
                    </a:lnTo>
                    <a:lnTo>
                      <a:pt x="58" y="90"/>
                    </a:lnTo>
                    <a:lnTo>
                      <a:pt x="54" y="88"/>
                    </a:lnTo>
                    <a:lnTo>
                      <a:pt x="51" y="84"/>
                    </a:lnTo>
                    <a:lnTo>
                      <a:pt x="51" y="80"/>
                    </a:lnTo>
                    <a:lnTo>
                      <a:pt x="47" y="78"/>
                    </a:lnTo>
                    <a:lnTo>
                      <a:pt x="45" y="76"/>
                    </a:lnTo>
                    <a:lnTo>
                      <a:pt x="43" y="70"/>
                    </a:lnTo>
                    <a:lnTo>
                      <a:pt x="40" y="64"/>
                    </a:lnTo>
                    <a:lnTo>
                      <a:pt x="40" y="56"/>
                    </a:lnTo>
                    <a:lnTo>
                      <a:pt x="45" y="50"/>
                    </a:lnTo>
                    <a:lnTo>
                      <a:pt x="47" y="48"/>
                    </a:lnTo>
                    <a:lnTo>
                      <a:pt x="51" y="48"/>
                    </a:lnTo>
                    <a:lnTo>
                      <a:pt x="54" y="40"/>
                    </a:lnTo>
                    <a:lnTo>
                      <a:pt x="58" y="34"/>
                    </a:lnTo>
                    <a:lnTo>
                      <a:pt x="67" y="28"/>
                    </a:lnTo>
                    <a:lnTo>
                      <a:pt x="74" y="2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61" name="Freeform 1385"/>
              <p:cNvSpPr>
                <a:spLocks/>
              </p:cNvSpPr>
              <p:nvPr/>
            </p:nvSpPr>
            <p:spPr bwMode="auto">
              <a:xfrm>
                <a:off x="4187" y="2278"/>
                <a:ext cx="3" cy="4"/>
              </a:xfrm>
              <a:custGeom>
                <a:avLst/>
                <a:gdLst>
                  <a:gd name="T0" fmla="*/ 3 w 3"/>
                  <a:gd name="T1" fmla="*/ 2 h 4"/>
                  <a:gd name="T2" fmla="*/ 3 w 3"/>
                  <a:gd name="T3" fmla="*/ 2 h 4"/>
                  <a:gd name="T4" fmla="*/ 3 w 3"/>
                  <a:gd name="T5" fmla="*/ 4 h 4"/>
                  <a:gd name="T6" fmla="*/ 0 w 3"/>
                  <a:gd name="T7" fmla="*/ 4 h 4"/>
                  <a:gd name="T8" fmla="*/ 0 w 3"/>
                  <a:gd name="T9" fmla="*/ 2 h 4"/>
                  <a:gd name="T10" fmla="*/ 0 w 3"/>
                  <a:gd name="T11" fmla="*/ 0 h 4"/>
                  <a:gd name="T12" fmla="*/ 3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2"/>
                    </a:moveTo>
                    <a:lnTo>
                      <a:pt x="3" y="2"/>
                    </a:lnTo>
                    <a:lnTo>
                      <a:pt x="3" y="4"/>
                    </a:lnTo>
                    <a:lnTo>
                      <a:pt x="0" y="4"/>
                    </a:lnTo>
                    <a:lnTo>
                      <a:pt x="0" y="2"/>
                    </a:lnTo>
                    <a:lnTo>
                      <a:pt x="0" y="0"/>
                    </a:lnTo>
                    <a:lnTo>
                      <a:pt x="3"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62" name="Freeform 1386"/>
              <p:cNvSpPr>
                <a:spLocks/>
              </p:cNvSpPr>
              <p:nvPr/>
            </p:nvSpPr>
            <p:spPr bwMode="auto">
              <a:xfrm>
                <a:off x="4185" y="2276"/>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63" name="Freeform 1387"/>
              <p:cNvSpPr>
                <a:spLocks/>
              </p:cNvSpPr>
              <p:nvPr/>
            </p:nvSpPr>
            <p:spPr bwMode="auto">
              <a:xfrm>
                <a:off x="4181" y="2268"/>
                <a:ext cx="4" cy="4"/>
              </a:xfrm>
              <a:custGeom>
                <a:avLst/>
                <a:gdLst>
                  <a:gd name="T0" fmla="*/ 2 w 4"/>
                  <a:gd name="T1" fmla="*/ 0 h 4"/>
                  <a:gd name="T2" fmla="*/ 2 w 4"/>
                  <a:gd name="T3" fmla="*/ 0 h 4"/>
                  <a:gd name="T4" fmla="*/ 4 w 4"/>
                  <a:gd name="T5" fmla="*/ 2 h 4"/>
                  <a:gd name="T6" fmla="*/ 2 w 4"/>
                  <a:gd name="T7" fmla="*/ 2 h 4"/>
                  <a:gd name="T8" fmla="*/ 0 w 4"/>
                  <a:gd name="T9" fmla="*/ 4 h 4"/>
                  <a:gd name="T10" fmla="*/ 0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4" y="2"/>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6" name="Group 1391"/>
            <p:cNvGrpSpPr>
              <a:grpSpLocks/>
            </p:cNvGrpSpPr>
            <p:nvPr/>
          </p:nvGrpSpPr>
          <p:grpSpPr bwMode="auto">
            <a:xfrm>
              <a:off x="4080" y="2121"/>
              <a:ext cx="112" cy="230"/>
              <a:chOff x="4080" y="2121"/>
              <a:chExt cx="112" cy="230"/>
            </a:xfrm>
            <a:grpFill/>
          </p:grpSpPr>
          <p:sp>
            <p:nvSpPr>
              <p:cNvPr id="2557" name="Freeform 1389"/>
              <p:cNvSpPr>
                <a:spLocks/>
              </p:cNvSpPr>
              <p:nvPr/>
            </p:nvSpPr>
            <p:spPr bwMode="auto">
              <a:xfrm>
                <a:off x="4080" y="2121"/>
                <a:ext cx="112" cy="230"/>
              </a:xfrm>
              <a:custGeom>
                <a:avLst/>
                <a:gdLst>
                  <a:gd name="T0" fmla="*/ 16 w 112"/>
                  <a:gd name="T1" fmla="*/ 142 h 230"/>
                  <a:gd name="T2" fmla="*/ 14 w 112"/>
                  <a:gd name="T3" fmla="*/ 148 h 230"/>
                  <a:gd name="T4" fmla="*/ 12 w 112"/>
                  <a:gd name="T5" fmla="*/ 170 h 230"/>
                  <a:gd name="T6" fmla="*/ 10 w 112"/>
                  <a:gd name="T7" fmla="*/ 178 h 230"/>
                  <a:gd name="T8" fmla="*/ 21 w 112"/>
                  <a:gd name="T9" fmla="*/ 194 h 230"/>
                  <a:gd name="T10" fmla="*/ 34 w 112"/>
                  <a:gd name="T11" fmla="*/ 210 h 230"/>
                  <a:gd name="T12" fmla="*/ 41 w 112"/>
                  <a:gd name="T13" fmla="*/ 220 h 230"/>
                  <a:gd name="T14" fmla="*/ 48 w 112"/>
                  <a:gd name="T15" fmla="*/ 230 h 230"/>
                  <a:gd name="T16" fmla="*/ 53 w 112"/>
                  <a:gd name="T17" fmla="*/ 226 h 230"/>
                  <a:gd name="T18" fmla="*/ 57 w 112"/>
                  <a:gd name="T19" fmla="*/ 222 h 230"/>
                  <a:gd name="T20" fmla="*/ 55 w 112"/>
                  <a:gd name="T21" fmla="*/ 210 h 230"/>
                  <a:gd name="T22" fmla="*/ 50 w 112"/>
                  <a:gd name="T23" fmla="*/ 204 h 230"/>
                  <a:gd name="T24" fmla="*/ 39 w 112"/>
                  <a:gd name="T25" fmla="*/ 200 h 230"/>
                  <a:gd name="T26" fmla="*/ 37 w 112"/>
                  <a:gd name="T27" fmla="*/ 192 h 230"/>
                  <a:gd name="T28" fmla="*/ 34 w 112"/>
                  <a:gd name="T29" fmla="*/ 184 h 230"/>
                  <a:gd name="T30" fmla="*/ 23 w 112"/>
                  <a:gd name="T31" fmla="*/ 172 h 230"/>
                  <a:gd name="T32" fmla="*/ 21 w 112"/>
                  <a:gd name="T33" fmla="*/ 162 h 230"/>
                  <a:gd name="T34" fmla="*/ 32 w 112"/>
                  <a:gd name="T35" fmla="*/ 128 h 230"/>
                  <a:gd name="T36" fmla="*/ 30 w 112"/>
                  <a:gd name="T37" fmla="*/ 110 h 230"/>
                  <a:gd name="T38" fmla="*/ 44 w 112"/>
                  <a:gd name="T39" fmla="*/ 110 h 230"/>
                  <a:gd name="T40" fmla="*/ 46 w 112"/>
                  <a:gd name="T41" fmla="*/ 114 h 230"/>
                  <a:gd name="T42" fmla="*/ 48 w 112"/>
                  <a:gd name="T43" fmla="*/ 118 h 230"/>
                  <a:gd name="T44" fmla="*/ 53 w 112"/>
                  <a:gd name="T45" fmla="*/ 118 h 230"/>
                  <a:gd name="T46" fmla="*/ 59 w 112"/>
                  <a:gd name="T47" fmla="*/ 120 h 230"/>
                  <a:gd name="T48" fmla="*/ 64 w 112"/>
                  <a:gd name="T49" fmla="*/ 124 h 230"/>
                  <a:gd name="T50" fmla="*/ 68 w 112"/>
                  <a:gd name="T51" fmla="*/ 130 h 230"/>
                  <a:gd name="T52" fmla="*/ 68 w 112"/>
                  <a:gd name="T53" fmla="*/ 122 h 230"/>
                  <a:gd name="T54" fmla="*/ 64 w 112"/>
                  <a:gd name="T55" fmla="*/ 106 h 230"/>
                  <a:gd name="T56" fmla="*/ 68 w 112"/>
                  <a:gd name="T57" fmla="*/ 96 h 230"/>
                  <a:gd name="T58" fmla="*/ 82 w 112"/>
                  <a:gd name="T59" fmla="*/ 94 h 230"/>
                  <a:gd name="T60" fmla="*/ 94 w 112"/>
                  <a:gd name="T61" fmla="*/ 90 h 230"/>
                  <a:gd name="T62" fmla="*/ 105 w 112"/>
                  <a:gd name="T63" fmla="*/ 86 h 230"/>
                  <a:gd name="T64" fmla="*/ 112 w 112"/>
                  <a:gd name="T65" fmla="*/ 78 h 230"/>
                  <a:gd name="T66" fmla="*/ 107 w 112"/>
                  <a:gd name="T67" fmla="*/ 70 h 230"/>
                  <a:gd name="T68" fmla="*/ 105 w 112"/>
                  <a:gd name="T69" fmla="*/ 60 h 230"/>
                  <a:gd name="T70" fmla="*/ 98 w 112"/>
                  <a:gd name="T71" fmla="*/ 54 h 230"/>
                  <a:gd name="T72" fmla="*/ 96 w 112"/>
                  <a:gd name="T73" fmla="*/ 40 h 230"/>
                  <a:gd name="T74" fmla="*/ 87 w 112"/>
                  <a:gd name="T75" fmla="*/ 32 h 230"/>
                  <a:gd name="T76" fmla="*/ 78 w 112"/>
                  <a:gd name="T77" fmla="*/ 22 h 230"/>
                  <a:gd name="T78" fmla="*/ 68 w 112"/>
                  <a:gd name="T79" fmla="*/ 26 h 230"/>
                  <a:gd name="T80" fmla="*/ 62 w 112"/>
                  <a:gd name="T81" fmla="*/ 32 h 230"/>
                  <a:gd name="T82" fmla="*/ 55 w 112"/>
                  <a:gd name="T83" fmla="*/ 30 h 230"/>
                  <a:gd name="T84" fmla="*/ 44 w 112"/>
                  <a:gd name="T85" fmla="*/ 28 h 230"/>
                  <a:gd name="T86" fmla="*/ 41 w 112"/>
                  <a:gd name="T87" fmla="*/ 20 h 230"/>
                  <a:gd name="T88" fmla="*/ 48 w 112"/>
                  <a:gd name="T89" fmla="*/ 10 h 230"/>
                  <a:gd name="T90" fmla="*/ 41 w 112"/>
                  <a:gd name="T91" fmla="*/ 6 h 230"/>
                  <a:gd name="T92" fmla="*/ 37 w 112"/>
                  <a:gd name="T93" fmla="*/ 2 h 230"/>
                  <a:gd name="T94" fmla="*/ 23 w 112"/>
                  <a:gd name="T95" fmla="*/ 0 h 230"/>
                  <a:gd name="T96" fmla="*/ 16 w 112"/>
                  <a:gd name="T97" fmla="*/ 6 h 230"/>
                  <a:gd name="T98" fmla="*/ 12 w 112"/>
                  <a:gd name="T99" fmla="*/ 10 h 230"/>
                  <a:gd name="T100" fmla="*/ 3 w 112"/>
                  <a:gd name="T101" fmla="*/ 16 h 230"/>
                  <a:gd name="T102" fmla="*/ 5 w 112"/>
                  <a:gd name="T103" fmla="*/ 28 h 230"/>
                  <a:gd name="T104" fmla="*/ 0 w 112"/>
                  <a:gd name="T105" fmla="*/ 42 h 230"/>
                  <a:gd name="T106" fmla="*/ 10 w 112"/>
                  <a:gd name="T107" fmla="*/ 60 h 230"/>
                  <a:gd name="T108" fmla="*/ 16 w 112"/>
                  <a:gd name="T109" fmla="*/ 72 h 230"/>
                  <a:gd name="T110" fmla="*/ 12 w 112"/>
                  <a:gd name="T111" fmla="*/ 88 h 230"/>
                  <a:gd name="T112" fmla="*/ 23 w 112"/>
                  <a:gd name="T113" fmla="*/ 104 h 230"/>
                  <a:gd name="T114" fmla="*/ 25 w 112"/>
                  <a:gd name="T115" fmla="*/ 122 h 230"/>
                  <a:gd name="T116" fmla="*/ 21 w 112"/>
                  <a:gd name="T117" fmla="*/ 136 h 230"/>
                  <a:gd name="T118" fmla="*/ 16 w 112"/>
                  <a:gd name="T119" fmla="*/ 1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230">
                    <a:moveTo>
                      <a:pt x="16" y="142"/>
                    </a:moveTo>
                    <a:lnTo>
                      <a:pt x="16" y="142"/>
                    </a:lnTo>
                    <a:lnTo>
                      <a:pt x="16" y="148"/>
                    </a:lnTo>
                    <a:lnTo>
                      <a:pt x="14" y="148"/>
                    </a:lnTo>
                    <a:lnTo>
                      <a:pt x="14" y="164"/>
                    </a:lnTo>
                    <a:lnTo>
                      <a:pt x="12" y="170"/>
                    </a:lnTo>
                    <a:lnTo>
                      <a:pt x="10" y="174"/>
                    </a:lnTo>
                    <a:lnTo>
                      <a:pt x="10" y="178"/>
                    </a:lnTo>
                    <a:lnTo>
                      <a:pt x="12" y="186"/>
                    </a:lnTo>
                    <a:lnTo>
                      <a:pt x="21" y="194"/>
                    </a:lnTo>
                    <a:lnTo>
                      <a:pt x="30" y="202"/>
                    </a:lnTo>
                    <a:lnTo>
                      <a:pt x="34" y="210"/>
                    </a:lnTo>
                    <a:lnTo>
                      <a:pt x="37" y="222"/>
                    </a:lnTo>
                    <a:lnTo>
                      <a:pt x="41" y="220"/>
                    </a:lnTo>
                    <a:lnTo>
                      <a:pt x="48" y="224"/>
                    </a:lnTo>
                    <a:lnTo>
                      <a:pt x="48" y="230"/>
                    </a:lnTo>
                    <a:lnTo>
                      <a:pt x="53" y="230"/>
                    </a:lnTo>
                    <a:lnTo>
                      <a:pt x="53" y="226"/>
                    </a:lnTo>
                    <a:lnTo>
                      <a:pt x="57" y="228"/>
                    </a:lnTo>
                    <a:lnTo>
                      <a:pt x="57" y="222"/>
                    </a:lnTo>
                    <a:lnTo>
                      <a:pt x="59" y="216"/>
                    </a:lnTo>
                    <a:lnTo>
                      <a:pt x="55" y="210"/>
                    </a:lnTo>
                    <a:lnTo>
                      <a:pt x="53" y="206"/>
                    </a:lnTo>
                    <a:lnTo>
                      <a:pt x="50" y="204"/>
                    </a:lnTo>
                    <a:lnTo>
                      <a:pt x="44" y="202"/>
                    </a:lnTo>
                    <a:lnTo>
                      <a:pt x="39" y="200"/>
                    </a:lnTo>
                    <a:lnTo>
                      <a:pt x="37" y="196"/>
                    </a:lnTo>
                    <a:lnTo>
                      <a:pt x="37" y="192"/>
                    </a:lnTo>
                    <a:lnTo>
                      <a:pt x="37" y="188"/>
                    </a:lnTo>
                    <a:lnTo>
                      <a:pt x="34" y="184"/>
                    </a:lnTo>
                    <a:lnTo>
                      <a:pt x="28" y="184"/>
                    </a:lnTo>
                    <a:lnTo>
                      <a:pt x="23" y="172"/>
                    </a:lnTo>
                    <a:lnTo>
                      <a:pt x="21" y="172"/>
                    </a:lnTo>
                    <a:lnTo>
                      <a:pt x="21" y="162"/>
                    </a:lnTo>
                    <a:lnTo>
                      <a:pt x="25" y="150"/>
                    </a:lnTo>
                    <a:lnTo>
                      <a:pt x="32" y="128"/>
                    </a:lnTo>
                    <a:lnTo>
                      <a:pt x="30" y="114"/>
                    </a:lnTo>
                    <a:lnTo>
                      <a:pt x="30" y="110"/>
                    </a:lnTo>
                    <a:lnTo>
                      <a:pt x="41" y="108"/>
                    </a:lnTo>
                    <a:lnTo>
                      <a:pt x="44" y="110"/>
                    </a:lnTo>
                    <a:lnTo>
                      <a:pt x="46" y="110"/>
                    </a:lnTo>
                    <a:lnTo>
                      <a:pt x="46" y="114"/>
                    </a:lnTo>
                    <a:lnTo>
                      <a:pt x="46" y="118"/>
                    </a:lnTo>
                    <a:lnTo>
                      <a:pt x="48" y="118"/>
                    </a:lnTo>
                    <a:lnTo>
                      <a:pt x="50" y="120"/>
                    </a:lnTo>
                    <a:lnTo>
                      <a:pt x="53" y="118"/>
                    </a:lnTo>
                    <a:lnTo>
                      <a:pt x="59" y="116"/>
                    </a:lnTo>
                    <a:lnTo>
                      <a:pt x="59" y="120"/>
                    </a:lnTo>
                    <a:lnTo>
                      <a:pt x="59" y="122"/>
                    </a:lnTo>
                    <a:lnTo>
                      <a:pt x="64" y="124"/>
                    </a:lnTo>
                    <a:lnTo>
                      <a:pt x="68" y="126"/>
                    </a:lnTo>
                    <a:lnTo>
                      <a:pt x="68" y="130"/>
                    </a:lnTo>
                    <a:lnTo>
                      <a:pt x="68" y="132"/>
                    </a:lnTo>
                    <a:lnTo>
                      <a:pt x="68" y="122"/>
                    </a:lnTo>
                    <a:lnTo>
                      <a:pt x="64" y="116"/>
                    </a:lnTo>
                    <a:lnTo>
                      <a:pt x="64" y="106"/>
                    </a:lnTo>
                    <a:lnTo>
                      <a:pt x="66" y="98"/>
                    </a:lnTo>
                    <a:lnTo>
                      <a:pt x="68" y="96"/>
                    </a:lnTo>
                    <a:lnTo>
                      <a:pt x="75" y="94"/>
                    </a:lnTo>
                    <a:lnTo>
                      <a:pt x="82" y="94"/>
                    </a:lnTo>
                    <a:lnTo>
                      <a:pt x="87" y="94"/>
                    </a:lnTo>
                    <a:lnTo>
                      <a:pt x="94" y="90"/>
                    </a:lnTo>
                    <a:lnTo>
                      <a:pt x="96" y="86"/>
                    </a:lnTo>
                    <a:lnTo>
                      <a:pt x="105" y="86"/>
                    </a:lnTo>
                    <a:lnTo>
                      <a:pt x="109" y="84"/>
                    </a:lnTo>
                    <a:lnTo>
                      <a:pt x="112" y="78"/>
                    </a:lnTo>
                    <a:lnTo>
                      <a:pt x="109" y="76"/>
                    </a:lnTo>
                    <a:lnTo>
                      <a:pt x="107" y="70"/>
                    </a:lnTo>
                    <a:lnTo>
                      <a:pt x="107" y="64"/>
                    </a:lnTo>
                    <a:lnTo>
                      <a:pt x="105" y="60"/>
                    </a:lnTo>
                    <a:lnTo>
                      <a:pt x="100" y="58"/>
                    </a:lnTo>
                    <a:lnTo>
                      <a:pt x="98" y="54"/>
                    </a:lnTo>
                    <a:lnTo>
                      <a:pt x="96" y="46"/>
                    </a:lnTo>
                    <a:lnTo>
                      <a:pt x="96" y="40"/>
                    </a:lnTo>
                    <a:lnTo>
                      <a:pt x="91" y="30"/>
                    </a:lnTo>
                    <a:lnTo>
                      <a:pt x="87" y="32"/>
                    </a:lnTo>
                    <a:lnTo>
                      <a:pt x="82" y="28"/>
                    </a:lnTo>
                    <a:lnTo>
                      <a:pt x="78" y="22"/>
                    </a:lnTo>
                    <a:lnTo>
                      <a:pt x="71" y="22"/>
                    </a:lnTo>
                    <a:lnTo>
                      <a:pt x="68" y="26"/>
                    </a:lnTo>
                    <a:lnTo>
                      <a:pt x="62" y="26"/>
                    </a:lnTo>
                    <a:lnTo>
                      <a:pt x="62" y="32"/>
                    </a:lnTo>
                    <a:lnTo>
                      <a:pt x="57" y="34"/>
                    </a:lnTo>
                    <a:lnTo>
                      <a:pt x="55" y="30"/>
                    </a:lnTo>
                    <a:lnTo>
                      <a:pt x="50" y="30"/>
                    </a:lnTo>
                    <a:lnTo>
                      <a:pt x="44" y="28"/>
                    </a:lnTo>
                    <a:lnTo>
                      <a:pt x="44" y="24"/>
                    </a:lnTo>
                    <a:lnTo>
                      <a:pt x="41" y="20"/>
                    </a:lnTo>
                    <a:lnTo>
                      <a:pt x="41" y="16"/>
                    </a:lnTo>
                    <a:lnTo>
                      <a:pt x="48" y="10"/>
                    </a:lnTo>
                    <a:lnTo>
                      <a:pt x="46" y="6"/>
                    </a:lnTo>
                    <a:lnTo>
                      <a:pt x="41" y="6"/>
                    </a:lnTo>
                    <a:lnTo>
                      <a:pt x="37" y="6"/>
                    </a:lnTo>
                    <a:lnTo>
                      <a:pt x="37" y="2"/>
                    </a:lnTo>
                    <a:lnTo>
                      <a:pt x="25" y="4"/>
                    </a:lnTo>
                    <a:lnTo>
                      <a:pt x="23" y="0"/>
                    </a:lnTo>
                    <a:lnTo>
                      <a:pt x="19" y="0"/>
                    </a:lnTo>
                    <a:lnTo>
                      <a:pt x="16" y="6"/>
                    </a:lnTo>
                    <a:lnTo>
                      <a:pt x="16" y="10"/>
                    </a:lnTo>
                    <a:lnTo>
                      <a:pt x="12" y="10"/>
                    </a:lnTo>
                    <a:lnTo>
                      <a:pt x="7" y="16"/>
                    </a:lnTo>
                    <a:lnTo>
                      <a:pt x="3" y="16"/>
                    </a:lnTo>
                    <a:lnTo>
                      <a:pt x="0" y="20"/>
                    </a:lnTo>
                    <a:lnTo>
                      <a:pt x="5" y="28"/>
                    </a:lnTo>
                    <a:lnTo>
                      <a:pt x="3" y="34"/>
                    </a:lnTo>
                    <a:lnTo>
                      <a:pt x="0" y="42"/>
                    </a:lnTo>
                    <a:lnTo>
                      <a:pt x="3" y="54"/>
                    </a:lnTo>
                    <a:lnTo>
                      <a:pt x="10" y="60"/>
                    </a:lnTo>
                    <a:lnTo>
                      <a:pt x="16" y="66"/>
                    </a:lnTo>
                    <a:lnTo>
                      <a:pt x="16" y="72"/>
                    </a:lnTo>
                    <a:lnTo>
                      <a:pt x="10" y="74"/>
                    </a:lnTo>
                    <a:lnTo>
                      <a:pt x="12" y="88"/>
                    </a:lnTo>
                    <a:lnTo>
                      <a:pt x="14" y="98"/>
                    </a:lnTo>
                    <a:lnTo>
                      <a:pt x="23" y="104"/>
                    </a:lnTo>
                    <a:lnTo>
                      <a:pt x="25" y="114"/>
                    </a:lnTo>
                    <a:lnTo>
                      <a:pt x="25" y="122"/>
                    </a:lnTo>
                    <a:lnTo>
                      <a:pt x="23" y="128"/>
                    </a:lnTo>
                    <a:lnTo>
                      <a:pt x="21" y="136"/>
                    </a:lnTo>
                    <a:lnTo>
                      <a:pt x="19" y="142"/>
                    </a:lnTo>
                    <a:lnTo>
                      <a:pt x="16" y="1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8" name="Freeform 1390"/>
              <p:cNvSpPr>
                <a:spLocks/>
              </p:cNvSpPr>
              <p:nvPr/>
            </p:nvSpPr>
            <p:spPr bwMode="auto">
              <a:xfrm>
                <a:off x="4080" y="2121"/>
                <a:ext cx="112" cy="230"/>
              </a:xfrm>
              <a:custGeom>
                <a:avLst/>
                <a:gdLst>
                  <a:gd name="T0" fmla="*/ 16 w 112"/>
                  <a:gd name="T1" fmla="*/ 142 h 230"/>
                  <a:gd name="T2" fmla="*/ 14 w 112"/>
                  <a:gd name="T3" fmla="*/ 148 h 230"/>
                  <a:gd name="T4" fmla="*/ 12 w 112"/>
                  <a:gd name="T5" fmla="*/ 170 h 230"/>
                  <a:gd name="T6" fmla="*/ 10 w 112"/>
                  <a:gd name="T7" fmla="*/ 178 h 230"/>
                  <a:gd name="T8" fmla="*/ 21 w 112"/>
                  <a:gd name="T9" fmla="*/ 194 h 230"/>
                  <a:gd name="T10" fmla="*/ 34 w 112"/>
                  <a:gd name="T11" fmla="*/ 210 h 230"/>
                  <a:gd name="T12" fmla="*/ 41 w 112"/>
                  <a:gd name="T13" fmla="*/ 220 h 230"/>
                  <a:gd name="T14" fmla="*/ 48 w 112"/>
                  <a:gd name="T15" fmla="*/ 230 h 230"/>
                  <a:gd name="T16" fmla="*/ 53 w 112"/>
                  <a:gd name="T17" fmla="*/ 226 h 230"/>
                  <a:gd name="T18" fmla="*/ 57 w 112"/>
                  <a:gd name="T19" fmla="*/ 222 h 230"/>
                  <a:gd name="T20" fmla="*/ 55 w 112"/>
                  <a:gd name="T21" fmla="*/ 210 h 230"/>
                  <a:gd name="T22" fmla="*/ 50 w 112"/>
                  <a:gd name="T23" fmla="*/ 204 h 230"/>
                  <a:gd name="T24" fmla="*/ 39 w 112"/>
                  <a:gd name="T25" fmla="*/ 200 h 230"/>
                  <a:gd name="T26" fmla="*/ 37 w 112"/>
                  <a:gd name="T27" fmla="*/ 192 h 230"/>
                  <a:gd name="T28" fmla="*/ 34 w 112"/>
                  <a:gd name="T29" fmla="*/ 184 h 230"/>
                  <a:gd name="T30" fmla="*/ 23 w 112"/>
                  <a:gd name="T31" fmla="*/ 172 h 230"/>
                  <a:gd name="T32" fmla="*/ 21 w 112"/>
                  <a:gd name="T33" fmla="*/ 162 h 230"/>
                  <a:gd name="T34" fmla="*/ 32 w 112"/>
                  <a:gd name="T35" fmla="*/ 128 h 230"/>
                  <a:gd name="T36" fmla="*/ 30 w 112"/>
                  <a:gd name="T37" fmla="*/ 110 h 230"/>
                  <a:gd name="T38" fmla="*/ 44 w 112"/>
                  <a:gd name="T39" fmla="*/ 110 h 230"/>
                  <a:gd name="T40" fmla="*/ 46 w 112"/>
                  <a:gd name="T41" fmla="*/ 114 h 230"/>
                  <a:gd name="T42" fmla="*/ 48 w 112"/>
                  <a:gd name="T43" fmla="*/ 118 h 230"/>
                  <a:gd name="T44" fmla="*/ 53 w 112"/>
                  <a:gd name="T45" fmla="*/ 118 h 230"/>
                  <a:gd name="T46" fmla="*/ 59 w 112"/>
                  <a:gd name="T47" fmla="*/ 120 h 230"/>
                  <a:gd name="T48" fmla="*/ 64 w 112"/>
                  <a:gd name="T49" fmla="*/ 124 h 230"/>
                  <a:gd name="T50" fmla="*/ 68 w 112"/>
                  <a:gd name="T51" fmla="*/ 130 h 230"/>
                  <a:gd name="T52" fmla="*/ 68 w 112"/>
                  <a:gd name="T53" fmla="*/ 122 h 230"/>
                  <a:gd name="T54" fmla="*/ 64 w 112"/>
                  <a:gd name="T55" fmla="*/ 106 h 230"/>
                  <a:gd name="T56" fmla="*/ 68 w 112"/>
                  <a:gd name="T57" fmla="*/ 96 h 230"/>
                  <a:gd name="T58" fmla="*/ 82 w 112"/>
                  <a:gd name="T59" fmla="*/ 94 h 230"/>
                  <a:gd name="T60" fmla="*/ 94 w 112"/>
                  <a:gd name="T61" fmla="*/ 90 h 230"/>
                  <a:gd name="T62" fmla="*/ 105 w 112"/>
                  <a:gd name="T63" fmla="*/ 86 h 230"/>
                  <a:gd name="T64" fmla="*/ 112 w 112"/>
                  <a:gd name="T65" fmla="*/ 78 h 230"/>
                  <a:gd name="T66" fmla="*/ 107 w 112"/>
                  <a:gd name="T67" fmla="*/ 70 h 230"/>
                  <a:gd name="T68" fmla="*/ 105 w 112"/>
                  <a:gd name="T69" fmla="*/ 60 h 230"/>
                  <a:gd name="T70" fmla="*/ 98 w 112"/>
                  <a:gd name="T71" fmla="*/ 54 h 230"/>
                  <a:gd name="T72" fmla="*/ 96 w 112"/>
                  <a:gd name="T73" fmla="*/ 40 h 230"/>
                  <a:gd name="T74" fmla="*/ 87 w 112"/>
                  <a:gd name="T75" fmla="*/ 32 h 230"/>
                  <a:gd name="T76" fmla="*/ 78 w 112"/>
                  <a:gd name="T77" fmla="*/ 22 h 230"/>
                  <a:gd name="T78" fmla="*/ 68 w 112"/>
                  <a:gd name="T79" fmla="*/ 26 h 230"/>
                  <a:gd name="T80" fmla="*/ 62 w 112"/>
                  <a:gd name="T81" fmla="*/ 32 h 230"/>
                  <a:gd name="T82" fmla="*/ 55 w 112"/>
                  <a:gd name="T83" fmla="*/ 30 h 230"/>
                  <a:gd name="T84" fmla="*/ 44 w 112"/>
                  <a:gd name="T85" fmla="*/ 28 h 230"/>
                  <a:gd name="T86" fmla="*/ 41 w 112"/>
                  <a:gd name="T87" fmla="*/ 20 h 230"/>
                  <a:gd name="T88" fmla="*/ 48 w 112"/>
                  <a:gd name="T89" fmla="*/ 10 h 230"/>
                  <a:gd name="T90" fmla="*/ 41 w 112"/>
                  <a:gd name="T91" fmla="*/ 6 h 230"/>
                  <a:gd name="T92" fmla="*/ 37 w 112"/>
                  <a:gd name="T93" fmla="*/ 2 h 230"/>
                  <a:gd name="T94" fmla="*/ 23 w 112"/>
                  <a:gd name="T95" fmla="*/ 0 h 230"/>
                  <a:gd name="T96" fmla="*/ 16 w 112"/>
                  <a:gd name="T97" fmla="*/ 6 h 230"/>
                  <a:gd name="T98" fmla="*/ 12 w 112"/>
                  <a:gd name="T99" fmla="*/ 10 h 230"/>
                  <a:gd name="T100" fmla="*/ 3 w 112"/>
                  <a:gd name="T101" fmla="*/ 16 h 230"/>
                  <a:gd name="T102" fmla="*/ 5 w 112"/>
                  <a:gd name="T103" fmla="*/ 28 h 230"/>
                  <a:gd name="T104" fmla="*/ 0 w 112"/>
                  <a:gd name="T105" fmla="*/ 42 h 230"/>
                  <a:gd name="T106" fmla="*/ 10 w 112"/>
                  <a:gd name="T107" fmla="*/ 60 h 230"/>
                  <a:gd name="T108" fmla="*/ 16 w 112"/>
                  <a:gd name="T109" fmla="*/ 72 h 230"/>
                  <a:gd name="T110" fmla="*/ 12 w 112"/>
                  <a:gd name="T111" fmla="*/ 88 h 230"/>
                  <a:gd name="T112" fmla="*/ 23 w 112"/>
                  <a:gd name="T113" fmla="*/ 104 h 230"/>
                  <a:gd name="T114" fmla="*/ 25 w 112"/>
                  <a:gd name="T115" fmla="*/ 122 h 230"/>
                  <a:gd name="T116" fmla="*/ 21 w 112"/>
                  <a:gd name="T117" fmla="*/ 136 h 230"/>
                  <a:gd name="T118" fmla="*/ 16 w 112"/>
                  <a:gd name="T119" fmla="*/ 1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230">
                    <a:moveTo>
                      <a:pt x="16" y="142"/>
                    </a:moveTo>
                    <a:lnTo>
                      <a:pt x="16" y="142"/>
                    </a:lnTo>
                    <a:lnTo>
                      <a:pt x="16" y="148"/>
                    </a:lnTo>
                    <a:lnTo>
                      <a:pt x="14" y="148"/>
                    </a:lnTo>
                    <a:lnTo>
                      <a:pt x="14" y="164"/>
                    </a:lnTo>
                    <a:lnTo>
                      <a:pt x="12" y="170"/>
                    </a:lnTo>
                    <a:lnTo>
                      <a:pt x="10" y="174"/>
                    </a:lnTo>
                    <a:lnTo>
                      <a:pt x="10" y="178"/>
                    </a:lnTo>
                    <a:lnTo>
                      <a:pt x="12" y="186"/>
                    </a:lnTo>
                    <a:lnTo>
                      <a:pt x="21" y="194"/>
                    </a:lnTo>
                    <a:lnTo>
                      <a:pt x="30" y="202"/>
                    </a:lnTo>
                    <a:lnTo>
                      <a:pt x="34" y="210"/>
                    </a:lnTo>
                    <a:lnTo>
                      <a:pt x="37" y="222"/>
                    </a:lnTo>
                    <a:lnTo>
                      <a:pt x="41" y="220"/>
                    </a:lnTo>
                    <a:lnTo>
                      <a:pt x="48" y="224"/>
                    </a:lnTo>
                    <a:lnTo>
                      <a:pt x="48" y="230"/>
                    </a:lnTo>
                    <a:lnTo>
                      <a:pt x="53" y="230"/>
                    </a:lnTo>
                    <a:lnTo>
                      <a:pt x="53" y="226"/>
                    </a:lnTo>
                    <a:lnTo>
                      <a:pt x="57" y="228"/>
                    </a:lnTo>
                    <a:lnTo>
                      <a:pt x="57" y="222"/>
                    </a:lnTo>
                    <a:lnTo>
                      <a:pt x="59" y="216"/>
                    </a:lnTo>
                    <a:lnTo>
                      <a:pt x="55" y="210"/>
                    </a:lnTo>
                    <a:lnTo>
                      <a:pt x="53" y="206"/>
                    </a:lnTo>
                    <a:lnTo>
                      <a:pt x="50" y="204"/>
                    </a:lnTo>
                    <a:lnTo>
                      <a:pt x="44" y="202"/>
                    </a:lnTo>
                    <a:lnTo>
                      <a:pt x="39" y="200"/>
                    </a:lnTo>
                    <a:lnTo>
                      <a:pt x="37" y="196"/>
                    </a:lnTo>
                    <a:lnTo>
                      <a:pt x="37" y="192"/>
                    </a:lnTo>
                    <a:lnTo>
                      <a:pt x="37" y="188"/>
                    </a:lnTo>
                    <a:lnTo>
                      <a:pt x="34" y="184"/>
                    </a:lnTo>
                    <a:lnTo>
                      <a:pt x="28" y="184"/>
                    </a:lnTo>
                    <a:lnTo>
                      <a:pt x="23" y="172"/>
                    </a:lnTo>
                    <a:lnTo>
                      <a:pt x="21" y="172"/>
                    </a:lnTo>
                    <a:lnTo>
                      <a:pt x="21" y="162"/>
                    </a:lnTo>
                    <a:lnTo>
                      <a:pt x="25" y="150"/>
                    </a:lnTo>
                    <a:lnTo>
                      <a:pt x="32" y="128"/>
                    </a:lnTo>
                    <a:lnTo>
                      <a:pt x="30" y="114"/>
                    </a:lnTo>
                    <a:lnTo>
                      <a:pt x="30" y="110"/>
                    </a:lnTo>
                    <a:lnTo>
                      <a:pt x="41" y="108"/>
                    </a:lnTo>
                    <a:lnTo>
                      <a:pt x="44" y="110"/>
                    </a:lnTo>
                    <a:lnTo>
                      <a:pt x="46" y="110"/>
                    </a:lnTo>
                    <a:lnTo>
                      <a:pt x="46" y="114"/>
                    </a:lnTo>
                    <a:lnTo>
                      <a:pt x="46" y="118"/>
                    </a:lnTo>
                    <a:lnTo>
                      <a:pt x="48" y="118"/>
                    </a:lnTo>
                    <a:lnTo>
                      <a:pt x="50" y="120"/>
                    </a:lnTo>
                    <a:lnTo>
                      <a:pt x="53" y="118"/>
                    </a:lnTo>
                    <a:lnTo>
                      <a:pt x="59" y="116"/>
                    </a:lnTo>
                    <a:lnTo>
                      <a:pt x="59" y="120"/>
                    </a:lnTo>
                    <a:lnTo>
                      <a:pt x="59" y="122"/>
                    </a:lnTo>
                    <a:lnTo>
                      <a:pt x="64" y="124"/>
                    </a:lnTo>
                    <a:lnTo>
                      <a:pt x="68" y="126"/>
                    </a:lnTo>
                    <a:lnTo>
                      <a:pt x="68" y="130"/>
                    </a:lnTo>
                    <a:lnTo>
                      <a:pt x="68" y="132"/>
                    </a:lnTo>
                    <a:lnTo>
                      <a:pt x="68" y="122"/>
                    </a:lnTo>
                    <a:lnTo>
                      <a:pt x="64" y="116"/>
                    </a:lnTo>
                    <a:lnTo>
                      <a:pt x="64" y="106"/>
                    </a:lnTo>
                    <a:lnTo>
                      <a:pt x="66" y="98"/>
                    </a:lnTo>
                    <a:lnTo>
                      <a:pt x="68" y="96"/>
                    </a:lnTo>
                    <a:lnTo>
                      <a:pt x="75" y="94"/>
                    </a:lnTo>
                    <a:lnTo>
                      <a:pt x="82" y="94"/>
                    </a:lnTo>
                    <a:lnTo>
                      <a:pt x="87" y="94"/>
                    </a:lnTo>
                    <a:lnTo>
                      <a:pt x="94" y="90"/>
                    </a:lnTo>
                    <a:lnTo>
                      <a:pt x="96" y="86"/>
                    </a:lnTo>
                    <a:lnTo>
                      <a:pt x="105" y="86"/>
                    </a:lnTo>
                    <a:lnTo>
                      <a:pt x="109" y="84"/>
                    </a:lnTo>
                    <a:lnTo>
                      <a:pt x="112" y="78"/>
                    </a:lnTo>
                    <a:lnTo>
                      <a:pt x="109" y="76"/>
                    </a:lnTo>
                    <a:lnTo>
                      <a:pt x="107" y="70"/>
                    </a:lnTo>
                    <a:lnTo>
                      <a:pt x="107" y="64"/>
                    </a:lnTo>
                    <a:lnTo>
                      <a:pt x="105" y="60"/>
                    </a:lnTo>
                    <a:lnTo>
                      <a:pt x="100" y="58"/>
                    </a:lnTo>
                    <a:lnTo>
                      <a:pt x="98" y="54"/>
                    </a:lnTo>
                    <a:lnTo>
                      <a:pt x="96" y="46"/>
                    </a:lnTo>
                    <a:lnTo>
                      <a:pt x="96" y="40"/>
                    </a:lnTo>
                    <a:lnTo>
                      <a:pt x="91" y="30"/>
                    </a:lnTo>
                    <a:lnTo>
                      <a:pt x="87" y="32"/>
                    </a:lnTo>
                    <a:lnTo>
                      <a:pt x="82" y="28"/>
                    </a:lnTo>
                    <a:lnTo>
                      <a:pt x="78" y="22"/>
                    </a:lnTo>
                    <a:lnTo>
                      <a:pt x="71" y="22"/>
                    </a:lnTo>
                    <a:lnTo>
                      <a:pt x="68" y="26"/>
                    </a:lnTo>
                    <a:lnTo>
                      <a:pt x="62" y="26"/>
                    </a:lnTo>
                    <a:lnTo>
                      <a:pt x="62" y="32"/>
                    </a:lnTo>
                    <a:lnTo>
                      <a:pt x="57" y="34"/>
                    </a:lnTo>
                    <a:lnTo>
                      <a:pt x="55" y="30"/>
                    </a:lnTo>
                    <a:lnTo>
                      <a:pt x="50" y="30"/>
                    </a:lnTo>
                    <a:lnTo>
                      <a:pt x="44" y="28"/>
                    </a:lnTo>
                    <a:lnTo>
                      <a:pt x="44" y="24"/>
                    </a:lnTo>
                    <a:lnTo>
                      <a:pt x="41" y="20"/>
                    </a:lnTo>
                    <a:lnTo>
                      <a:pt x="41" y="16"/>
                    </a:lnTo>
                    <a:lnTo>
                      <a:pt x="48" y="10"/>
                    </a:lnTo>
                    <a:lnTo>
                      <a:pt x="46" y="6"/>
                    </a:lnTo>
                    <a:lnTo>
                      <a:pt x="41" y="6"/>
                    </a:lnTo>
                    <a:lnTo>
                      <a:pt x="37" y="6"/>
                    </a:lnTo>
                    <a:lnTo>
                      <a:pt x="37" y="2"/>
                    </a:lnTo>
                    <a:lnTo>
                      <a:pt x="25" y="4"/>
                    </a:lnTo>
                    <a:lnTo>
                      <a:pt x="23" y="0"/>
                    </a:lnTo>
                    <a:lnTo>
                      <a:pt x="19" y="0"/>
                    </a:lnTo>
                    <a:lnTo>
                      <a:pt x="16" y="6"/>
                    </a:lnTo>
                    <a:lnTo>
                      <a:pt x="16" y="10"/>
                    </a:lnTo>
                    <a:lnTo>
                      <a:pt x="12" y="10"/>
                    </a:lnTo>
                    <a:lnTo>
                      <a:pt x="7" y="16"/>
                    </a:lnTo>
                    <a:lnTo>
                      <a:pt x="3" y="16"/>
                    </a:lnTo>
                    <a:lnTo>
                      <a:pt x="0" y="20"/>
                    </a:lnTo>
                    <a:lnTo>
                      <a:pt x="5" y="28"/>
                    </a:lnTo>
                    <a:lnTo>
                      <a:pt x="3" y="34"/>
                    </a:lnTo>
                    <a:lnTo>
                      <a:pt x="0" y="42"/>
                    </a:lnTo>
                    <a:lnTo>
                      <a:pt x="3" y="54"/>
                    </a:lnTo>
                    <a:lnTo>
                      <a:pt x="10" y="60"/>
                    </a:lnTo>
                    <a:lnTo>
                      <a:pt x="16" y="66"/>
                    </a:lnTo>
                    <a:lnTo>
                      <a:pt x="16" y="72"/>
                    </a:lnTo>
                    <a:lnTo>
                      <a:pt x="10" y="74"/>
                    </a:lnTo>
                    <a:lnTo>
                      <a:pt x="12" y="88"/>
                    </a:lnTo>
                    <a:lnTo>
                      <a:pt x="14" y="98"/>
                    </a:lnTo>
                    <a:lnTo>
                      <a:pt x="23" y="104"/>
                    </a:lnTo>
                    <a:lnTo>
                      <a:pt x="25" y="114"/>
                    </a:lnTo>
                    <a:lnTo>
                      <a:pt x="25" y="122"/>
                    </a:lnTo>
                    <a:lnTo>
                      <a:pt x="23" y="128"/>
                    </a:lnTo>
                    <a:lnTo>
                      <a:pt x="21" y="136"/>
                    </a:lnTo>
                    <a:lnTo>
                      <a:pt x="19" y="142"/>
                    </a:lnTo>
                    <a:lnTo>
                      <a:pt x="16" y="1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7" name="Group 1394"/>
            <p:cNvGrpSpPr>
              <a:grpSpLocks/>
            </p:cNvGrpSpPr>
            <p:nvPr/>
          </p:nvGrpSpPr>
          <p:grpSpPr bwMode="auto">
            <a:xfrm>
              <a:off x="4152" y="2404"/>
              <a:ext cx="16" cy="3"/>
              <a:chOff x="4152" y="2404"/>
              <a:chExt cx="16" cy="3"/>
            </a:xfrm>
            <a:grpFill/>
          </p:grpSpPr>
          <p:sp>
            <p:nvSpPr>
              <p:cNvPr id="2555" name="Freeform 1392"/>
              <p:cNvSpPr>
                <a:spLocks/>
              </p:cNvSpPr>
              <p:nvPr/>
            </p:nvSpPr>
            <p:spPr bwMode="auto">
              <a:xfrm>
                <a:off x="4152" y="2404"/>
                <a:ext cx="16" cy="3"/>
              </a:xfrm>
              <a:custGeom>
                <a:avLst/>
                <a:gdLst>
                  <a:gd name="T0" fmla="*/ 0 w 16"/>
                  <a:gd name="T1" fmla="*/ 3 h 3"/>
                  <a:gd name="T2" fmla="*/ 7 w 16"/>
                  <a:gd name="T3" fmla="*/ 0 h 3"/>
                  <a:gd name="T4" fmla="*/ 16 w 16"/>
                  <a:gd name="T5" fmla="*/ 2 h 3"/>
                  <a:gd name="T6" fmla="*/ 7 w 16"/>
                  <a:gd name="T7" fmla="*/ 3 h 3"/>
                  <a:gd name="T8" fmla="*/ 0 w 16"/>
                  <a:gd name="T9" fmla="*/ 3 h 3"/>
                </a:gdLst>
                <a:ahLst/>
                <a:cxnLst>
                  <a:cxn ang="0">
                    <a:pos x="T0" y="T1"/>
                  </a:cxn>
                  <a:cxn ang="0">
                    <a:pos x="T2" y="T3"/>
                  </a:cxn>
                  <a:cxn ang="0">
                    <a:pos x="T4" y="T5"/>
                  </a:cxn>
                  <a:cxn ang="0">
                    <a:pos x="T6" y="T7"/>
                  </a:cxn>
                  <a:cxn ang="0">
                    <a:pos x="T8" y="T9"/>
                  </a:cxn>
                </a:cxnLst>
                <a:rect l="0" t="0" r="r" b="b"/>
                <a:pathLst>
                  <a:path w="16" h="3">
                    <a:moveTo>
                      <a:pt x="0" y="3"/>
                    </a:moveTo>
                    <a:lnTo>
                      <a:pt x="7" y="0"/>
                    </a:lnTo>
                    <a:lnTo>
                      <a:pt x="16" y="2"/>
                    </a:lnTo>
                    <a:lnTo>
                      <a:pt x="7" y="3"/>
                    </a:lnTo>
                    <a:lnTo>
                      <a:pt x="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6" name="Freeform 1393"/>
              <p:cNvSpPr>
                <a:spLocks/>
              </p:cNvSpPr>
              <p:nvPr/>
            </p:nvSpPr>
            <p:spPr bwMode="auto">
              <a:xfrm>
                <a:off x="4152" y="2404"/>
                <a:ext cx="16" cy="3"/>
              </a:xfrm>
              <a:custGeom>
                <a:avLst/>
                <a:gdLst>
                  <a:gd name="T0" fmla="*/ 0 w 16"/>
                  <a:gd name="T1" fmla="*/ 3 h 3"/>
                  <a:gd name="T2" fmla="*/ 7 w 16"/>
                  <a:gd name="T3" fmla="*/ 0 h 3"/>
                  <a:gd name="T4" fmla="*/ 16 w 16"/>
                  <a:gd name="T5" fmla="*/ 2 h 3"/>
                  <a:gd name="T6" fmla="*/ 7 w 16"/>
                  <a:gd name="T7" fmla="*/ 3 h 3"/>
                  <a:gd name="T8" fmla="*/ 0 w 16"/>
                  <a:gd name="T9" fmla="*/ 3 h 3"/>
                </a:gdLst>
                <a:ahLst/>
                <a:cxnLst>
                  <a:cxn ang="0">
                    <a:pos x="T0" y="T1"/>
                  </a:cxn>
                  <a:cxn ang="0">
                    <a:pos x="T2" y="T3"/>
                  </a:cxn>
                  <a:cxn ang="0">
                    <a:pos x="T4" y="T5"/>
                  </a:cxn>
                  <a:cxn ang="0">
                    <a:pos x="T6" y="T7"/>
                  </a:cxn>
                  <a:cxn ang="0">
                    <a:pos x="T8" y="T9"/>
                  </a:cxn>
                </a:cxnLst>
                <a:rect l="0" t="0" r="r" b="b"/>
                <a:pathLst>
                  <a:path w="16" h="3">
                    <a:moveTo>
                      <a:pt x="0" y="3"/>
                    </a:moveTo>
                    <a:lnTo>
                      <a:pt x="7" y="0"/>
                    </a:lnTo>
                    <a:lnTo>
                      <a:pt x="16" y="2"/>
                    </a:lnTo>
                    <a:lnTo>
                      <a:pt x="7" y="3"/>
                    </a:lnTo>
                    <a:lnTo>
                      <a:pt x="0"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8" name="Group 1397"/>
            <p:cNvGrpSpPr>
              <a:grpSpLocks/>
            </p:cNvGrpSpPr>
            <p:nvPr/>
          </p:nvGrpSpPr>
          <p:grpSpPr bwMode="auto">
            <a:xfrm>
              <a:off x="4116" y="2075"/>
              <a:ext cx="96" cy="139"/>
              <a:chOff x="4116" y="2075"/>
              <a:chExt cx="96" cy="139"/>
            </a:xfrm>
            <a:grpFill/>
          </p:grpSpPr>
          <p:sp>
            <p:nvSpPr>
              <p:cNvPr id="2553" name="Freeform 1395"/>
              <p:cNvSpPr>
                <a:spLocks/>
              </p:cNvSpPr>
              <p:nvPr/>
            </p:nvSpPr>
            <p:spPr bwMode="auto">
              <a:xfrm>
                <a:off x="4116" y="2075"/>
                <a:ext cx="96" cy="139"/>
              </a:xfrm>
              <a:custGeom>
                <a:avLst/>
                <a:gdLst>
                  <a:gd name="T0" fmla="*/ 71 w 96"/>
                  <a:gd name="T1" fmla="*/ 129 h 139"/>
                  <a:gd name="T2" fmla="*/ 71 w 96"/>
                  <a:gd name="T3" fmla="*/ 121 h 139"/>
                  <a:gd name="T4" fmla="*/ 69 w 96"/>
                  <a:gd name="T5" fmla="*/ 109 h 139"/>
                  <a:gd name="T6" fmla="*/ 62 w 96"/>
                  <a:gd name="T7" fmla="*/ 103 h 139"/>
                  <a:gd name="T8" fmla="*/ 58 w 96"/>
                  <a:gd name="T9" fmla="*/ 91 h 139"/>
                  <a:gd name="T10" fmla="*/ 53 w 96"/>
                  <a:gd name="T11" fmla="*/ 75 h 139"/>
                  <a:gd name="T12" fmla="*/ 45 w 96"/>
                  <a:gd name="T13" fmla="*/ 73 h 139"/>
                  <a:gd name="T14" fmla="*/ 34 w 96"/>
                  <a:gd name="T15" fmla="*/ 67 h 139"/>
                  <a:gd name="T16" fmla="*/ 24 w 96"/>
                  <a:gd name="T17" fmla="*/ 71 h 139"/>
                  <a:gd name="T18" fmla="*/ 20 w 96"/>
                  <a:gd name="T19" fmla="*/ 79 h 139"/>
                  <a:gd name="T20" fmla="*/ 14 w 96"/>
                  <a:gd name="T21" fmla="*/ 75 h 139"/>
                  <a:gd name="T22" fmla="*/ 7 w 96"/>
                  <a:gd name="T23" fmla="*/ 69 h 139"/>
                  <a:gd name="T24" fmla="*/ 5 w 96"/>
                  <a:gd name="T25" fmla="*/ 61 h 139"/>
                  <a:gd name="T26" fmla="*/ 9 w 96"/>
                  <a:gd name="T27" fmla="*/ 52 h 139"/>
                  <a:gd name="T28" fmla="*/ 0 w 96"/>
                  <a:gd name="T29" fmla="*/ 52 h 139"/>
                  <a:gd name="T30" fmla="*/ 5 w 96"/>
                  <a:gd name="T31" fmla="*/ 42 h 139"/>
                  <a:gd name="T32" fmla="*/ 9 w 96"/>
                  <a:gd name="T33" fmla="*/ 29 h 139"/>
                  <a:gd name="T34" fmla="*/ 20 w 96"/>
                  <a:gd name="T35" fmla="*/ 27 h 139"/>
                  <a:gd name="T36" fmla="*/ 16 w 96"/>
                  <a:gd name="T37" fmla="*/ 6 h 139"/>
                  <a:gd name="T38" fmla="*/ 24 w 96"/>
                  <a:gd name="T39" fmla="*/ 0 h 139"/>
                  <a:gd name="T40" fmla="*/ 31 w 96"/>
                  <a:gd name="T41" fmla="*/ 12 h 139"/>
                  <a:gd name="T42" fmla="*/ 42 w 96"/>
                  <a:gd name="T43" fmla="*/ 18 h 139"/>
                  <a:gd name="T44" fmla="*/ 49 w 96"/>
                  <a:gd name="T45" fmla="*/ 23 h 139"/>
                  <a:gd name="T46" fmla="*/ 60 w 96"/>
                  <a:gd name="T47" fmla="*/ 21 h 139"/>
                  <a:gd name="T48" fmla="*/ 65 w 96"/>
                  <a:gd name="T49" fmla="*/ 33 h 139"/>
                  <a:gd name="T50" fmla="*/ 60 w 96"/>
                  <a:gd name="T51" fmla="*/ 48 h 139"/>
                  <a:gd name="T52" fmla="*/ 51 w 96"/>
                  <a:gd name="T53" fmla="*/ 50 h 139"/>
                  <a:gd name="T54" fmla="*/ 49 w 96"/>
                  <a:gd name="T55" fmla="*/ 57 h 139"/>
                  <a:gd name="T56" fmla="*/ 62 w 96"/>
                  <a:gd name="T57" fmla="*/ 71 h 139"/>
                  <a:gd name="T58" fmla="*/ 71 w 96"/>
                  <a:gd name="T59" fmla="*/ 83 h 139"/>
                  <a:gd name="T60" fmla="*/ 78 w 96"/>
                  <a:gd name="T61" fmla="*/ 93 h 139"/>
                  <a:gd name="T62" fmla="*/ 86 w 96"/>
                  <a:gd name="T63" fmla="*/ 103 h 139"/>
                  <a:gd name="T64" fmla="*/ 93 w 96"/>
                  <a:gd name="T65" fmla="*/ 111 h 139"/>
                  <a:gd name="T66" fmla="*/ 96 w 96"/>
                  <a:gd name="T67" fmla="*/ 125 h 139"/>
                  <a:gd name="T68" fmla="*/ 89 w 96"/>
                  <a:gd name="T69" fmla="*/ 131 h 139"/>
                  <a:gd name="T70" fmla="*/ 80 w 96"/>
                  <a:gd name="T71" fmla="*/ 127 h 139"/>
                  <a:gd name="T72" fmla="*/ 78 w 96"/>
                  <a:gd name="T73" fmla="*/ 137 h 139"/>
                  <a:gd name="T74" fmla="*/ 69 w 96"/>
                  <a:gd name="T75"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139">
                    <a:moveTo>
                      <a:pt x="67" y="131"/>
                    </a:moveTo>
                    <a:lnTo>
                      <a:pt x="71" y="129"/>
                    </a:lnTo>
                    <a:lnTo>
                      <a:pt x="73" y="123"/>
                    </a:lnTo>
                    <a:lnTo>
                      <a:pt x="71" y="121"/>
                    </a:lnTo>
                    <a:lnTo>
                      <a:pt x="69" y="115"/>
                    </a:lnTo>
                    <a:lnTo>
                      <a:pt x="69" y="109"/>
                    </a:lnTo>
                    <a:lnTo>
                      <a:pt x="67" y="105"/>
                    </a:lnTo>
                    <a:lnTo>
                      <a:pt x="62" y="103"/>
                    </a:lnTo>
                    <a:lnTo>
                      <a:pt x="60" y="99"/>
                    </a:lnTo>
                    <a:lnTo>
                      <a:pt x="58" y="91"/>
                    </a:lnTo>
                    <a:lnTo>
                      <a:pt x="58" y="85"/>
                    </a:lnTo>
                    <a:lnTo>
                      <a:pt x="53" y="75"/>
                    </a:lnTo>
                    <a:lnTo>
                      <a:pt x="49" y="77"/>
                    </a:lnTo>
                    <a:lnTo>
                      <a:pt x="45" y="73"/>
                    </a:lnTo>
                    <a:lnTo>
                      <a:pt x="40" y="67"/>
                    </a:lnTo>
                    <a:lnTo>
                      <a:pt x="34" y="67"/>
                    </a:lnTo>
                    <a:lnTo>
                      <a:pt x="31" y="71"/>
                    </a:lnTo>
                    <a:lnTo>
                      <a:pt x="24" y="71"/>
                    </a:lnTo>
                    <a:lnTo>
                      <a:pt x="24" y="77"/>
                    </a:lnTo>
                    <a:lnTo>
                      <a:pt x="20" y="79"/>
                    </a:lnTo>
                    <a:lnTo>
                      <a:pt x="18" y="75"/>
                    </a:lnTo>
                    <a:lnTo>
                      <a:pt x="14" y="75"/>
                    </a:lnTo>
                    <a:lnTo>
                      <a:pt x="7" y="73"/>
                    </a:lnTo>
                    <a:lnTo>
                      <a:pt x="7" y="69"/>
                    </a:lnTo>
                    <a:lnTo>
                      <a:pt x="5" y="65"/>
                    </a:lnTo>
                    <a:lnTo>
                      <a:pt x="5" y="61"/>
                    </a:lnTo>
                    <a:lnTo>
                      <a:pt x="11" y="55"/>
                    </a:lnTo>
                    <a:lnTo>
                      <a:pt x="9" y="52"/>
                    </a:lnTo>
                    <a:lnTo>
                      <a:pt x="5" y="52"/>
                    </a:lnTo>
                    <a:lnTo>
                      <a:pt x="0" y="52"/>
                    </a:lnTo>
                    <a:lnTo>
                      <a:pt x="0" y="48"/>
                    </a:lnTo>
                    <a:lnTo>
                      <a:pt x="5" y="42"/>
                    </a:lnTo>
                    <a:lnTo>
                      <a:pt x="5" y="35"/>
                    </a:lnTo>
                    <a:lnTo>
                      <a:pt x="9" y="29"/>
                    </a:lnTo>
                    <a:lnTo>
                      <a:pt x="14" y="29"/>
                    </a:lnTo>
                    <a:lnTo>
                      <a:pt x="20" y="27"/>
                    </a:lnTo>
                    <a:lnTo>
                      <a:pt x="20" y="19"/>
                    </a:lnTo>
                    <a:lnTo>
                      <a:pt x="16" y="6"/>
                    </a:lnTo>
                    <a:lnTo>
                      <a:pt x="18" y="2"/>
                    </a:lnTo>
                    <a:lnTo>
                      <a:pt x="24" y="0"/>
                    </a:lnTo>
                    <a:lnTo>
                      <a:pt x="34" y="6"/>
                    </a:lnTo>
                    <a:lnTo>
                      <a:pt x="31" y="12"/>
                    </a:lnTo>
                    <a:lnTo>
                      <a:pt x="36" y="16"/>
                    </a:lnTo>
                    <a:lnTo>
                      <a:pt x="42" y="18"/>
                    </a:lnTo>
                    <a:lnTo>
                      <a:pt x="42" y="21"/>
                    </a:lnTo>
                    <a:lnTo>
                      <a:pt x="49" y="23"/>
                    </a:lnTo>
                    <a:lnTo>
                      <a:pt x="53" y="19"/>
                    </a:lnTo>
                    <a:lnTo>
                      <a:pt x="60" y="21"/>
                    </a:lnTo>
                    <a:lnTo>
                      <a:pt x="65" y="25"/>
                    </a:lnTo>
                    <a:lnTo>
                      <a:pt x="65" y="33"/>
                    </a:lnTo>
                    <a:lnTo>
                      <a:pt x="60" y="35"/>
                    </a:lnTo>
                    <a:lnTo>
                      <a:pt x="60" y="48"/>
                    </a:lnTo>
                    <a:lnTo>
                      <a:pt x="58" y="50"/>
                    </a:lnTo>
                    <a:lnTo>
                      <a:pt x="51" y="50"/>
                    </a:lnTo>
                    <a:lnTo>
                      <a:pt x="47" y="52"/>
                    </a:lnTo>
                    <a:lnTo>
                      <a:pt x="49" y="57"/>
                    </a:lnTo>
                    <a:lnTo>
                      <a:pt x="58" y="63"/>
                    </a:lnTo>
                    <a:lnTo>
                      <a:pt x="62" y="71"/>
                    </a:lnTo>
                    <a:lnTo>
                      <a:pt x="67" y="79"/>
                    </a:lnTo>
                    <a:lnTo>
                      <a:pt x="71" y="83"/>
                    </a:lnTo>
                    <a:lnTo>
                      <a:pt x="73" y="87"/>
                    </a:lnTo>
                    <a:lnTo>
                      <a:pt x="78" y="93"/>
                    </a:lnTo>
                    <a:lnTo>
                      <a:pt x="82" y="97"/>
                    </a:lnTo>
                    <a:lnTo>
                      <a:pt x="86" y="103"/>
                    </a:lnTo>
                    <a:lnTo>
                      <a:pt x="89" y="109"/>
                    </a:lnTo>
                    <a:lnTo>
                      <a:pt x="93" y="111"/>
                    </a:lnTo>
                    <a:lnTo>
                      <a:pt x="96" y="117"/>
                    </a:lnTo>
                    <a:lnTo>
                      <a:pt x="96" y="125"/>
                    </a:lnTo>
                    <a:lnTo>
                      <a:pt x="96" y="131"/>
                    </a:lnTo>
                    <a:lnTo>
                      <a:pt x="89" y="131"/>
                    </a:lnTo>
                    <a:lnTo>
                      <a:pt x="84" y="129"/>
                    </a:lnTo>
                    <a:lnTo>
                      <a:pt x="80" y="127"/>
                    </a:lnTo>
                    <a:lnTo>
                      <a:pt x="78" y="131"/>
                    </a:lnTo>
                    <a:lnTo>
                      <a:pt x="78" y="137"/>
                    </a:lnTo>
                    <a:lnTo>
                      <a:pt x="73" y="139"/>
                    </a:lnTo>
                    <a:lnTo>
                      <a:pt x="69" y="135"/>
                    </a:lnTo>
                    <a:lnTo>
                      <a:pt x="67" y="1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4" name="Freeform 1396"/>
              <p:cNvSpPr>
                <a:spLocks/>
              </p:cNvSpPr>
              <p:nvPr/>
            </p:nvSpPr>
            <p:spPr bwMode="auto">
              <a:xfrm>
                <a:off x="4116" y="2075"/>
                <a:ext cx="96" cy="139"/>
              </a:xfrm>
              <a:custGeom>
                <a:avLst/>
                <a:gdLst>
                  <a:gd name="T0" fmla="*/ 71 w 96"/>
                  <a:gd name="T1" fmla="*/ 129 h 139"/>
                  <a:gd name="T2" fmla="*/ 71 w 96"/>
                  <a:gd name="T3" fmla="*/ 121 h 139"/>
                  <a:gd name="T4" fmla="*/ 69 w 96"/>
                  <a:gd name="T5" fmla="*/ 109 h 139"/>
                  <a:gd name="T6" fmla="*/ 62 w 96"/>
                  <a:gd name="T7" fmla="*/ 103 h 139"/>
                  <a:gd name="T8" fmla="*/ 58 w 96"/>
                  <a:gd name="T9" fmla="*/ 91 h 139"/>
                  <a:gd name="T10" fmla="*/ 53 w 96"/>
                  <a:gd name="T11" fmla="*/ 75 h 139"/>
                  <a:gd name="T12" fmla="*/ 45 w 96"/>
                  <a:gd name="T13" fmla="*/ 73 h 139"/>
                  <a:gd name="T14" fmla="*/ 34 w 96"/>
                  <a:gd name="T15" fmla="*/ 67 h 139"/>
                  <a:gd name="T16" fmla="*/ 24 w 96"/>
                  <a:gd name="T17" fmla="*/ 71 h 139"/>
                  <a:gd name="T18" fmla="*/ 20 w 96"/>
                  <a:gd name="T19" fmla="*/ 79 h 139"/>
                  <a:gd name="T20" fmla="*/ 14 w 96"/>
                  <a:gd name="T21" fmla="*/ 75 h 139"/>
                  <a:gd name="T22" fmla="*/ 7 w 96"/>
                  <a:gd name="T23" fmla="*/ 69 h 139"/>
                  <a:gd name="T24" fmla="*/ 5 w 96"/>
                  <a:gd name="T25" fmla="*/ 61 h 139"/>
                  <a:gd name="T26" fmla="*/ 9 w 96"/>
                  <a:gd name="T27" fmla="*/ 52 h 139"/>
                  <a:gd name="T28" fmla="*/ 0 w 96"/>
                  <a:gd name="T29" fmla="*/ 52 h 139"/>
                  <a:gd name="T30" fmla="*/ 5 w 96"/>
                  <a:gd name="T31" fmla="*/ 42 h 139"/>
                  <a:gd name="T32" fmla="*/ 9 w 96"/>
                  <a:gd name="T33" fmla="*/ 29 h 139"/>
                  <a:gd name="T34" fmla="*/ 20 w 96"/>
                  <a:gd name="T35" fmla="*/ 27 h 139"/>
                  <a:gd name="T36" fmla="*/ 16 w 96"/>
                  <a:gd name="T37" fmla="*/ 6 h 139"/>
                  <a:gd name="T38" fmla="*/ 24 w 96"/>
                  <a:gd name="T39" fmla="*/ 0 h 139"/>
                  <a:gd name="T40" fmla="*/ 31 w 96"/>
                  <a:gd name="T41" fmla="*/ 12 h 139"/>
                  <a:gd name="T42" fmla="*/ 42 w 96"/>
                  <a:gd name="T43" fmla="*/ 18 h 139"/>
                  <a:gd name="T44" fmla="*/ 49 w 96"/>
                  <a:gd name="T45" fmla="*/ 23 h 139"/>
                  <a:gd name="T46" fmla="*/ 60 w 96"/>
                  <a:gd name="T47" fmla="*/ 21 h 139"/>
                  <a:gd name="T48" fmla="*/ 65 w 96"/>
                  <a:gd name="T49" fmla="*/ 33 h 139"/>
                  <a:gd name="T50" fmla="*/ 60 w 96"/>
                  <a:gd name="T51" fmla="*/ 48 h 139"/>
                  <a:gd name="T52" fmla="*/ 51 w 96"/>
                  <a:gd name="T53" fmla="*/ 50 h 139"/>
                  <a:gd name="T54" fmla="*/ 49 w 96"/>
                  <a:gd name="T55" fmla="*/ 57 h 139"/>
                  <a:gd name="T56" fmla="*/ 62 w 96"/>
                  <a:gd name="T57" fmla="*/ 71 h 139"/>
                  <a:gd name="T58" fmla="*/ 71 w 96"/>
                  <a:gd name="T59" fmla="*/ 83 h 139"/>
                  <a:gd name="T60" fmla="*/ 78 w 96"/>
                  <a:gd name="T61" fmla="*/ 93 h 139"/>
                  <a:gd name="T62" fmla="*/ 86 w 96"/>
                  <a:gd name="T63" fmla="*/ 103 h 139"/>
                  <a:gd name="T64" fmla="*/ 93 w 96"/>
                  <a:gd name="T65" fmla="*/ 111 h 139"/>
                  <a:gd name="T66" fmla="*/ 96 w 96"/>
                  <a:gd name="T67" fmla="*/ 125 h 139"/>
                  <a:gd name="T68" fmla="*/ 89 w 96"/>
                  <a:gd name="T69" fmla="*/ 131 h 139"/>
                  <a:gd name="T70" fmla="*/ 80 w 96"/>
                  <a:gd name="T71" fmla="*/ 127 h 139"/>
                  <a:gd name="T72" fmla="*/ 78 w 96"/>
                  <a:gd name="T73" fmla="*/ 137 h 139"/>
                  <a:gd name="T74" fmla="*/ 69 w 96"/>
                  <a:gd name="T75"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139">
                    <a:moveTo>
                      <a:pt x="67" y="131"/>
                    </a:moveTo>
                    <a:lnTo>
                      <a:pt x="71" y="129"/>
                    </a:lnTo>
                    <a:lnTo>
                      <a:pt x="73" y="123"/>
                    </a:lnTo>
                    <a:lnTo>
                      <a:pt x="71" y="121"/>
                    </a:lnTo>
                    <a:lnTo>
                      <a:pt x="69" y="115"/>
                    </a:lnTo>
                    <a:lnTo>
                      <a:pt x="69" y="109"/>
                    </a:lnTo>
                    <a:lnTo>
                      <a:pt x="67" y="105"/>
                    </a:lnTo>
                    <a:lnTo>
                      <a:pt x="62" y="103"/>
                    </a:lnTo>
                    <a:lnTo>
                      <a:pt x="60" y="99"/>
                    </a:lnTo>
                    <a:lnTo>
                      <a:pt x="58" y="91"/>
                    </a:lnTo>
                    <a:lnTo>
                      <a:pt x="58" y="85"/>
                    </a:lnTo>
                    <a:lnTo>
                      <a:pt x="53" y="75"/>
                    </a:lnTo>
                    <a:lnTo>
                      <a:pt x="49" y="77"/>
                    </a:lnTo>
                    <a:lnTo>
                      <a:pt x="45" y="73"/>
                    </a:lnTo>
                    <a:lnTo>
                      <a:pt x="40" y="67"/>
                    </a:lnTo>
                    <a:lnTo>
                      <a:pt x="34" y="67"/>
                    </a:lnTo>
                    <a:lnTo>
                      <a:pt x="31" y="71"/>
                    </a:lnTo>
                    <a:lnTo>
                      <a:pt x="24" y="71"/>
                    </a:lnTo>
                    <a:lnTo>
                      <a:pt x="24" y="77"/>
                    </a:lnTo>
                    <a:lnTo>
                      <a:pt x="20" y="79"/>
                    </a:lnTo>
                    <a:lnTo>
                      <a:pt x="18" y="75"/>
                    </a:lnTo>
                    <a:lnTo>
                      <a:pt x="14" y="75"/>
                    </a:lnTo>
                    <a:lnTo>
                      <a:pt x="7" y="73"/>
                    </a:lnTo>
                    <a:lnTo>
                      <a:pt x="7" y="69"/>
                    </a:lnTo>
                    <a:lnTo>
                      <a:pt x="5" y="65"/>
                    </a:lnTo>
                    <a:lnTo>
                      <a:pt x="5" y="61"/>
                    </a:lnTo>
                    <a:lnTo>
                      <a:pt x="11" y="55"/>
                    </a:lnTo>
                    <a:lnTo>
                      <a:pt x="9" y="52"/>
                    </a:lnTo>
                    <a:lnTo>
                      <a:pt x="5" y="52"/>
                    </a:lnTo>
                    <a:lnTo>
                      <a:pt x="0" y="52"/>
                    </a:lnTo>
                    <a:lnTo>
                      <a:pt x="0" y="48"/>
                    </a:lnTo>
                    <a:lnTo>
                      <a:pt x="5" y="42"/>
                    </a:lnTo>
                    <a:lnTo>
                      <a:pt x="5" y="35"/>
                    </a:lnTo>
                    <a:lnTo>
                      <a:pt x="9" y="29"/>
                    </a:lnTo>
                    <a:lnTo>
                      <a:pt x="14" y="29"/>
                    </a:lnTo>
                    <a:lnTo>
                      <a:pt x="20" y="27"/>
                    </a:lnTo>
                    <a:lnTo>
                      <a:pt x="20" y="19"/>
                    </a:lnTo>
                    <a:lnTo>
                      <a:pt x="16" y="6"/>
                    </a:lnTo>
                    <a:lnTo>
                      <a:pt x="18" y="2"/>
                    </a:lnTo>
                    <a:lnTo>
                      <a:pt x="24" y="0"/>
                    </a:lnTo>
                    <a:lnTo>
                      <a:pt x="34" y="6"/>
                    </a:lnTo>
                    <a:lnTo>
                      <a:pt x="31" y="12"/>
                    </a:lnTo>
                    <a:lnTo>
                      <a:pt x="36" y="16"/>
                    </a:lnTo>
                    <a:lnTo>
                      <a:pt x="42" y="18"/>
                    </a:lnTo>
                    <a:lnTo>
                      <a:pt x="42" y="21"/>
                    </a:lnTo>
                    <a:lnTo>
                      <a:pt x="49" y="23"/>
                    </a:lnTo>
                    <a:lnTo>
                      <a:pt x="53" y="19"/>
                    </a:lnTo>
                    <a:lnTo>
                      <a:pt x="60" y="21"/>
                    </a:lnTo>
                    <a:lnTo>
                      <a:pt x="65" y="25"/>
                    </a:lnTo>
                    <a:lnTo>
                      <a:pt x="65" y="33"/>
                    </a:lnTo>
                    <a:lnTo>
                      <a:pt x="60" y="35"/>
                    </a:lnTo>
                    <a:lnTo>
                      <a:pt x="60" y="48"/>
                    </a:lnTo>
                    <a:lnTo>
                      <a:pt x="58" y="50"/>
                    </a:lnTo>
                    <a:lnTo>
                      <a:pt x="51" y="50"/>
                    </a:lnTo>
                    <a:lnTo>
                      <a:pt x="47" y="52"/>
                    </a:lnTo>
                    <a:lnTo>
                      <a:pt x="49" y="57"/>
                    </a:lnTo>
                    <a:lnTo>
                      <a:pt x="58" y="63"/>
                    </a:lnTo>
                    <a:lnTo>
                      <a:pt x="62" y="71"/>
                    </a:lnTo>
                    <a:lnTo>
                      <a:pt x="67" y="79"/>
                    </a:lnTo>
                    <a:lnTo>
                      <a:pt x="71" y="83"/>
                    </a:lnTo>
                    <a:lnTo>
                      <a:pt x="73" y="87"/>
                    </a:lnTo>
                    <a:lnTo>
                      <a:pt x="78" y="93"/>
                    </a:lnTo>
                    <a:lnTo>
                      <a:pt x="82" y="97"/>
                    </a:lnTo>
                    <a:lnTo>
                      <a:pt x="86" y="103"/>
                    </a:lnTo>
                    <a:lnTo>
                      <a:pt x="89" y="109"/>
                    </a:lnTo>
                    <a:lnTo>
                      <a:pt x="93" y="111"/>
                    </a:lnTo>
                    <a:lnTo>
                      <a:pt x="96" y="117"/>
                    </a:lnTo>
                    <a:lnTo>
                      <a:pt x="96" y="125"/>
                    </a:lnTo>
                    <a:lnTo>
                      <a:pt x="96" y="131"/>
                    </a:lnTo>
                    <a:lnTo>
                      <a:pt x="89" y="131"/>
                    </a:lnTo>
                    <a:lnTo>
                      <a:pt x="84" y="129"/>
                    </a:lnTo>
                    <a:lnTo>
                      <a:pt x="80" y="127"/>
                    </a:lnTo>
                    <a:lnTo>
                      <a:pt x="78" y="131"/>
                    </a:lnTo>
                    <a:lnTo>
                      <a:pt x="78" y="137"/>
                    </a:lnTo>
                    <a:lnTo>
                      <a:pt x="73" y="139"/>
                    </a:lnTo>
                    <a:lnTo>
                      <a:pt x="69" y="135"/>
                    </a:lnTo>
                    <a:lnTo>
                      <a:pt x="67" y="13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79" name="Group 1407"/>
            <p:cNvGrpSpPr>
              <a:grpSpLocks/>
            </p:cNvGrpSpPr>
            <p:nvPr/>
          </p:nvGrpSpPr>
          <p:grpSpPr bwMode="auto">
            <a:xfrm>
              <a:off x="3734" y="1542"/>
              <a:ext cx="860" cy="611"/>
              <a:chOff x="3734" y="1542"/>
              <a:chExt cx="860" cy="611"/>
            </a:xfrm>
            <a:grpFill/>
          </p:grpSpPr>
          <p:sp>
            <p:nvSpPr>
              <p:cNvPr id="2544" name="Freeform 1398"/>
              <p:cNvSpPr>
                <a:spLocks noEditPoints="1"/>
              </p:cNvSpPr>
              <p:nvPr/>
            </p:nvSpPr>
            <p:spPr bwMode="auto">
              <a:xfrm>
                <a:off x="3734" y="1542"/>
                <a:ext cx="860" cy="611"/>
              </a:xfrm>
              <a:custGeom>
                <a:avLst/>
                <a:gdLst>
                  <a:gd name="T0" fmla="*/ 853 w 860"/>
                  <a:gd name="T1" fmla="*/ 118 h 611"/>
                  <a:gd name="T2" fmla="*/ 833 w 860"/>
                  <a:gd name="T3" fmla="*/ 104 h 611"/>
                  <a:gd name="T4" fmla="*/ 793 w 860"/>
                  <a:gd name="T5" fmla="*/ 78 h 611"/>
                  <a:gd name="T6" fmla="*/ 748 w 860"/>
                  <a:gd name="T7" fmla="*/ 32 h 611"/>
                  <a:gd name="T8" fmla="*/ 685 w 860"/>
                  <a:gd name="T9" fmla="*/ 4 h 611"/>
                  <a:gd name="T10" fmla="*/ 658 w 860"/>
                  <a:gd name="T11" fmla="*/ 40 h 611"/>
                  <a:gd name="T12" fmla="*/ 627 w 860"/>
                  <a:gd name="T13" fmla="*/ 80 h 611"/>
                  <a:gd name="T14" fmla="*/ 616 w 860"/>
                  <a:gd name="T15" fmla="*/ 112 h 611"/>
                  <a:gd name="T16" fmla="*/ 638 w 860"/>
                  <a:gd name="T17" fmla="*/ 130 h 611"/>
                  <a:gd name="T18" fmla="*/ 575 w 860"/>
                  <a:gd name="T19" fmla="*/ 154 h 611"/>
                  <a:gd name="T20" fmla="*/ 535 w 860"/>
                  <a:gd name="T21" fmla="*/ 188 h 611"/>
                  <a:gd name="T22" fmla="*/ 446 w 860"/>
                  <a:gd name="T23" fmla="*/ 216 h 611"/>
                  <a:gd name="T24" fmla="*/ 340 w 860"/>
                  <a:gd name="T25" fmla="*/ 202 h 611"/>
                  <a:gd name="T26" fmla="*/ 273 w 860"/>
                  <a:gd name="T27" fmla="*/ 160 h 611"/>
                  <a:gd name="T28" fmla="*/ 231 w 860"/>
                  <a:gd name="T29" fmla="*/ 112 h 611"/>
                  <a:gd name="T30" fmla="*/ 170 w 860"/>
                  <a:gd name="T31" fmla="*/ 102 h 611"/>
                  <a:gd name="T32" fmla="*/ 136 w 860"/>
                  <a:gd name="T33" fmla="*/ 152 h 611"/>
                  <a:gd name="T34" fmla="*/ 100 w 860"/>
                  <a:gd name="T35" fmla="*/ 204 h 611"/>
                  <a:gd name="T36" fmla="*/ 49 w 860"/>
                  <a:gd name="T37" fmla="*/ 230 h 611"/>
                  <a:gd name="T38" fmla="*/ 26 w 860"/>
                  <a:gd name="T39" fmla="*/ 246 h 611"/>
                  <a:gd name="T40" fmla="*/ 0 w 860"/>
                  <a:gd name="T41" fmla="*/ 268 h 611"/>
                  <a:gd name="T42" fmla="*/ 15 w 860"/>
                  <a:gd name="T43" fmla="*/ 300 h 611"/>
                  <a:gd name="T44" fmla="*/ 78 w 860"/>
                  <a:gd name="T45" fmla="*/ 318 h 611"/>
                  <a:gd name="T46" fmla="*/ 67 w 860"/>
                  <a:gd name="T47" fmla="*/ 359 h 611"/>
                  <a:gd name="T48" fmla="*/ 83 w 860"/>
                  <a:gd name="T49" fmla="*/ 404 h 611"/>
                  <a:gd name="T50" fmla="*/ 141 w 860"/>
                  <a:gd name="T51" fmla="*/ 427 h 611"/>
                  <a:gd name="T52" fmla="*/ 201 w 860"/>
                  <a:gd name="T53" fmla="*/ 453 h 611"/>
                  <a:gd name="T54" fmla="*/ 266 w 860"/>
                  <a:gd name="T55" fmla="*/ 451 h 611"/>
                  <a:gd name="T56" fmla="*/ 320 w 860"/>
                  <a:gd name="T57" fmla="*/ 453 h 611"/>
                  <a:gd name="T58" fmla="*/ 356 w 860"/>
                  <a:gd name="T59" fmla="*/ 473 h 611"/>
                  <a:gd name="T60" fmla="*/ 349 w 860"/>
                  <a:gd name="T61" fmla="*/ 523 h 611"/>
                  <a:gd name="T62" fmla="*/ 369 w 860"/>
                  <a:gd name="T63" fmla="*/ 541 h 611"/>
                  <a:gd name="T64" fmla="*/ 399 w 860"/>
                  <a:gd name="T65" fmla="*/ 537 h 611"/>
                  <a:gd name="T66" fmla="*/ 461 w 860"/>
                  <a:gd name="T67" fmla="*/ 539 h 611"/>
                  <a:gd name="T68" fmla="*/ 511 w 860"/>
                  <a:gd name="T69" fmla="*/ 561 h 611"/>
                  <a:gd name="T70" fmla="*/ 535 w 860"/>
                  <a:gd name="T71" fmla="*/ 553 h 611"/>
                  <a:gd name="T72" fmla="*/ 598 w 860"/>
                  <a:gd name="T73" fmla="*/ 539 h 611"/>
                  <a:gd name="T74" fmla="*/ 636 w 860"/>
                  <a:gd name="T75" fmla="*/ 501 h 611"/>
                  <a:gd name="T76" fmla="*/ 645 w 860"/>
                  <a:gd name="T77" fmla="*/ 479 h 611"/>
                  <a:gd name="T78" fmla="*/ 670 w 860"/>
                  <a:gd name="T79" fmla="*/ 448 h 611"/>
                  <a:gd name="T80" fmla="*/ 679 w 860"/>
                  <a:gd name="T81" fmla="*/ 414 h 611"/>
                  <a:gd name="T82" fmla="*/ 674 w 860"/>
                  <a:gd name="T83" fmla="*/ 389 h 611"/>
                  <a:gd name="T84" fmla="*/ 649 w 860"/>
                  <a:gd name="T85" fmla="*/ 351 h 611"/>
                  <a:gd name="T86" fmla="*/ 674 w 860"/>
                  <a:gd name="T87" fmla="*/ 306 h 611"/>
                  <a:gd name="T88" fmla="*/ 652 w 860"/>
                  <a:gd name="T89" fmla="*/ 292 h 611"/>
                  <a:gd name="T90" fmla="*/ 636 w 860"/>
                  <a:gd name="T91" fmla="*/ 266 h 611"/>
                  <a:gd name="T92" fmla="*/ 687 w 860"/>
                  <a:gd name="T93" fmla="*/ 236 h 611"/>
                  <a:gd name="T94" fmla="*/ 685 w 860"/>
                  <a:gd name="T95" fmla="*/ 266 h 611"/>
                  <a:gd name="T96" fmla="*/ 739 w 860"/>
                  <a:gd name="T97" fmla="*/ 230 h 611"/>
                  <a:gd name="T98" fmla="*/ 777 w 860"/>
                  <a:gd name="T99" fmla="*/ 204 h 611"/>
                  <a:gd name="T100" fmla="*/ 811 w 860"/>
                  <a:gd name="T101" fmla="*/ 182 h 611"/>
                  <a:gd name="T102" fmla="*/ 569 w 860"/>
                  <a:gd name="T103" fmla="*/ 535 h 611"/>
                  <a:gd name="T104" fmla="*/ 495 w 860"/>
                  <a:gd name="T105" fmla="*/ 595 h 611"/>
                  <a:gd name="T106" fmla="*/ 531 w 860"/>
                  <a:gd name="T107" fmla="*/ 581 h 611"/>
                  <a:gd name="T108" fmla="*/ 544 w 860"/>
                  <a:gd name="T109" fmla="*/ 441 h 611"/>
                  <a:gd name="T110" fmla="*/ 605 w 860"/>
                  <a:gd name="T111" fmla="*/ 427 h 611"/>
                  <a:gd name="T112" fmla="*/ 658 w 860"/>
                  <a:gd name="T113" fmla="*/ 393 h 611"/>
                  <a:gd name="T114" fmla="*/ 380 w 860"/>
                  <a:gd name="T115" fmla="*/ 29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0" h="611">
                    <a:moveTo>
                      <a:pt x="824" y="156"/>
                    </a:moveTo>
                    <a:lnTo>
                      <a:pt x="829" y="158"/>
                    </a:lnTo>
                    <a:lnTo>
                      <a:pt x="831" y="154"/>
                    </a:lnTo>
                    <a:lnTo>
                      <a:pt x="838" y="150"/>
                    </a:lnTo>
                    <a:lnTo>
                      <a:pt x="840" y="146"/>
                    </a:lnTo>
                    <a:lnTo>
                      <a:pt x="844" y="144"/>
                    </a:lnTo>
                    <a:lnTo>
                      <a:pt x="849" y="138"/>
                    </a:lnTo>
                    <a:lnTo>
                      <a:pt x="853" y="132"/>
                    </a:lnTo>
                    <a:lnTo>
                      <a:pt x="855" y="124"/>
                    </a:lnTo>
                    <a:lnTo>
                      <a:pt x="853" y="118"/>
                    </a:lnTo>
                    <a:lnTo>
                      <a:pt x="858" y="116"/>
                    </a:lnTo>
                    <a:lnTo>
                      <a:pt x="860" y="108"/>
                    </a:lnTo>
                    <a:lnTo>
                      <a:pt x="855" y="106"/>
                    </a:lnTo>
                    <a:lnTo>
                      <a:pt x="855" y="100"/>
                    </a:lnTo>
                    <a:lnTo>
                      <a:pt x="860" y="94"/>
                    </a:lnTo>
                    <a:lnTo>
                      <a:pt x="851" y="96"/>
                    </a:lnTo>
                    <a:lnTo>
                      <a:pt x="849" y="100"/>
                    </a:lnTo>
                    <a:lnTo>
                      <a:pt x="842" y="102"/>
                    </a:lnTo>
                    <a:lnTo>
                      <a:pt x="838" y="102"/>
                    </a:lnTo>
                    <a:lnTo>
                      <a:pt x="833" y="104"/>
                    </a:lnTo>
                    <a:lnTo>
                      <a:pt x="829" y="108"/>
                    </a:lnTo>
                    <a:lnTo>
                      <a:pt x="822" y="112"/>
                    </a:lnTo>
                    <a:lnTo>
                      <a:pt x="817" y="112"/>
                    </a:lnTo>
                    <a:lnTo>
                      <a:pt x="811" y="110"/>
                    </a:lnTo>
                    <a:lnTo>
                      <a:pt x="806" y="106"/>
                    </a:lnTo>
                    <a:lnTo>
                      <a:pt x="802" y="102"/>
                    </a:lnTo>
                    <a:lnTo>
                      <a:pt x="804" y="96"/>
                    </a:lnTo>
                    <a:lnTo>
                      <a:pt x="802" y="90"/>
                    </a:lnTo>
                    <a:lnTo>
                      <a:pt x="795" y="86"/>
                    </a:lnTo>
                    <a:lnTo>
                      <a:pt x="793" y="78"/>
                    </a:lnTo>
                    <a:lnTo>
                      <a:pt x="791" y="74"/>
                    </a:lnTo>
                    <a:lnTo>
                      <a:pt x="786" y="70"/>
                    </a:lnTo>
                    <a:lnTo>
                      <a:pt x="777" y="68"/>
                    </a:lnTo>
                    <a:lnTo>
                      <a:pt x="773" y="66"/>
                    </a:lnTo>
                    <a:lnTo>
                      <a:pt x="766" y="66"/>
                    </a:lnTo>
                    <a:lnTo>
                      <a:pt x="761" y="62"/>
                    </a:lnTo>
                    <a:lnTo>
                      <a:pt x="757" y="54"/>
                    </a:lnTo>
                    <a:lnTo>
                      <a:pt x="750" y="46"/>
                    </a:lnTo>
                    <a:lnTo>
                      <a:pt x="748" y="38"/>
                    </a:lnTo>
                    <a:lnTo>
                      <a:pt x="748" y="32"/>
                    </a:lnTo>
                    <a:lnTo>
                      <a:pt x="743" y="26"/>
                    </a:lnTo>
                    <a:lnTo>
                      <a:pt x="739" y="22"/>
                    </a:lnTo>
                    <a:lnTo>
                      <a:pt x="732" y="16"/>
                    </a:lnTo>
                    <a:lnTo>
                      <a:pt x="721" y="14"/>
                    </a:lnTo>
                    <a:lnTo>
                      <a:pt x="717" y="10"/>
                    </a:lnTo>
                    <a:lnTo>
                      <a:pt x="712" y="6"/>
                    </a:lnTo>
                    <a:lnTo>
                      <a:pt x="705" y="2"/>
                    </a:lnTo>
                    <a:lnTo>
                      <a:pt x="696" y="0"/>
                    </a:lnTo>
                    <a:lnTo>
                      <a:pt x="692" y="2"/>
                    </a:lnTo>
                    <a:lnTo>
                      <a:pt x="685" y="4"/>
                    </a:lnTo>
                    <a:lnTo>
                      <a:pt x="679" y="4"/>
                    </a:lnTo>
                    <a:lnTo>
                      <a:pt x="672" y="8"/>
                    </a:lnTo>
                    <a:lnTo>
                      <a:pt x="665" y="14"/>
                    </a:lnTo>
                    <a:lnTo>
                      <a:pt x="661" y="18"/>
                    </a:lnTo>
                    <a:lnTo>
                      <a:pt x="658" y="20"/>
                    </a:lnTo>
                    <a:lnTo>
                      <a:pt x="658" y="24"/>
                    </a:lnTo>
                    <a:lnTo>
                      <a:pt x="663" y="24"/>
                    </a:lnTo>
                    <a:lnTo>
                      <a:pt x="663" y="30"/>
                    </a:lnTo>
                    <a:lnTo>
                      <a:pt x="663" y="36"/>
                    </a:lnTo>
                    <a:lnTo>
                      <a:pt x="658" y="40"/>
                    </a:lnTo>
                    <a:lnTo>
                      <a:pt x="661" y="46"/>
                    </a:lnTo>
                    <a:lnTo>
                      <a:pt x="656" y="52"/>
                    </a:lnTo>
                    <a:lnTo>
                      <a:pt x="652" y="58"/>
                    </a:lnTo>
                    <a:lnTo>
                      <a:pt x="647" y="62"/>
                    </a:lnTo>
                    <a:lnTo>
                      <a:pt x="645" y="64"/>
                    </a:lnTo>
                    <a:lnTo>
                      <a:pt x="645" y="66"/>
                    </a:lnTo>
                    <a:lnTo>
                      <a:pt x="645" y="68"/>
                    </a:lnTo>
                    <a:lnTo>
                      <a:pt x="640" y="70"/>
                    </a:lnTo>
                    <a:lnTo>
                      <a:pt x="636" y="72"/>
                    </a:lnTo>
                    <a:lnTo>
                      <a:pt x="627" y="80"/>
                    </a:lnTo>
                    <a:lnTo>
                      <a:pt x="620" y="76"/>
                    </a:lnTo>
                    <a:lnTo>
                      <a:pt x="611" y="70"/>
                    </a:lnTo>
                    <a:lnTo>
                      <a:pt x="605" y="74"/>
                    </a:lnTo>
                    <a:lnTo>
                      <a:pt x="598" y="88"/>
                    </a:lnTo>
                    <a:lnTo>
                      <a:pt x="600" y="94"/>
                    </a:lnTo>
                    <a:lnTo>
                      <a:pt x="598" y="100"/>
                    </a:lnTo>
                    <a:lnTo>
                      <a:pt x="596" y="104"/>
                    </a:lnTo>
                    <a:lnTo>
                      <a:pt x="596" y="110"/>
                    </a:lnTo>
                    <a:lnTo>
                      <a:pt x="607" y="112"/>
                    </a:lnTo>
                    <a:lnTo>
                      <a:pt x="616" y="112"/>
                    </a:lnTo>
                    <a:lnTo>
                      <a:pt x="625" y="104"/>
                    </a:lnTo>
                    <a:lnTo>
                      <a:pt x="629" y="106"/>
                    </a:lnTo>
                    <a:lnTo>
                      <a:pt x="632" y="110"/>
                    </a:lnTo>
                    <a:lnTo>
                      <a:pt x="638" y="114"/>
                    </a:lnTo>
                    <a:lnTo>
                      <a:pt x="647" y="118"/>
                    </a:lnTo>
                    <a:lnTo>
                      <a:pt x="654" y="122"/>
                    </a:lnTo>
                    <a:lnTo>
                      <a:pt x="652" y="128"/>
                    </a:lnTo>
                    <a:lnTo>
                      <a:pt x="647" y="128"/>
                    </a:lnTo>
                    <a:lnTo>
                      <a:pt x="643" y="128"/>
                    </a:lnTo>
                    <a:lnTo>
                      <a:pt x="638" y="130"/>
                    </a:lnTo>
                    <a:lnTo>
                      <a:pt x="636" y="130"/>
                    </a:lnTo>
                    <a:lnTo>
                      <a:pt x="634" y="132"/>
                    </a:lnTo>
                    <a:lnTo>
                      <a:pt x="629" y="136"/>
                    </a:lnTo>
                    <a:lnTo>
                      <a:pt x="620" y="134"/>
                    </a:lnTo>
                    <a:lnTo>
                      <a:pt x="609" y="142"/>
                    </a:lnTo>
                    <a:lnTo>
                      <a:pt x="605" y="138"/>
                    </a:lnTo>
                    <a:lnTo>
                      <a:pt x="600" y="140"/>
                    </a:lnTo>
                    <a:lnTo>
                      <a:pt x="598" y="146"/>
                    </a:lnTo>
                    <a:lnTo>
                      <a:pt x="593" y="150"/>
                    </a:lnTo>
                    <a:lnTo>
                      <a:pt x="575" y="154"/>
                    </a:lnTo>
                    <a:lnTo>
                      <a:pt x="573" y="162"/>
                    </a:lnTo>
                    <a:lnTo>
                      <a:pt x="562" y="168"/>
                    </a:lnTo>
                    <a:lnTo>
                      <a:pt x="553" y="166"/>
                    </a:lnTo>
                    <a:lnTo>
                      <a:pt x="546" y="158"/>
                    </a:lnTo>
                    <a:lnTo>
                      <a:pt x="540" y="158"/>
                    </a:lnTo>
                    <a:lnTo>
                      <a:pt x="533" y="160"/>
                    </a:lnTo>
                    <a:lnTo>
                      <a:pt x="531" y="168"/>
                    </a:lnTo>
                    <a:lnTo>
                      <a:pt x="531" y="174"/>
                    </a:lnTo>
                    <a:lnTo>
                      <a:pt x="531" y="182"/>
                    </a:lnTo>
                    <a:lnTo>
                      <a:pt x="535" y="188"/>
                    </a:lnTo>
                    <a:lnTo>
                      <a:pt x="531" y="194"/>
                    </a:lnTo>
                    <a:lnTo>
                      <a:pt x="524" y="198"/>
                    </a:lnTo>
                    <a:lnTo>
                      <a:pt x="513" y="200"/>
                    </a:lnTo>
                    <a:lnTo>
                      <a:pt x="499" y="204"/>
                    </a:lnTo>
                    <a:lnTo>
                      <a:pt x="486" y="202"/>
                    </a:lnTo>
                    <a:lnTo>
                      <a:pt x="477" y="204"/>
                    </a:lnTo>
                    <a:lnTo>
                      <a:pt x="472" y="206"/>
                    </a:lnTo>
                    <a:lnTo>
                      <a:pt x="466" y="212"/>
                    </a:lnTo>
                    <a:lnTo>
                      <a:pt x="457" y="216"/>
                    </a:lnTo>
                    <a:lnTo>
                      <a:pt x="446" y="216"/>
                    </a:lnTo>
                    <a:lnTo>
                      <a:pt x="437" y="220"/>
                    </a:lnTo>
                    <a:lnTo>
                      <a:pt x="423" y="220"/>
                    </a:lnTo>
                    <a:lnTo>
                      <a:pt x="414" y="214"/>
                    </a:lnTo>
                    <a:lnTo>
                      <a:pt x="407" y="208"/>
                    </a:lnTo>
                    <a:lnTo>
                      <a:pt x="405" y="206"/>
                    </a:lnTo>
                    <a:lnTo>
                      <a:pt x="383" y="206"/>
                    </a:lnTo>
                    <a:lnTo>
                      <a:pt x="372" y="204"/>
                    </a:lnTo>
                    <a:lnTo>
                      <a:pt x="358" y="202"/>
                    </a:lnTo>
                    <a:lnTo>
                      <a:pt x="349" y="204"/>
                    </a:lnTo>
                    <a:lnTo>
                      <a:pt x="340" y="202"/>
                    </a:lnTo>
                    <a:lnTo>
                      <a:pt x="331" y="198"/>
                    </a:lnTo>
                    <a:lnTo>
                      <a:pt x="325" y="192"/>
                    </a:lnTo>
                    <a:lnTo>
                      <a:pt x="318" y="186"/>
                    </a:lnTo>
                    <a:lnTo>
                      <a:pt x="311" y="182"/>
                    </a:lnTo>
                    <a:lnTo>
                      <a:pt x="309" y="176"/>
                    </a:lnTo>
                    <a:lnTo>
                      <a:pt x="302" y="170"/>
                    </a:lnTo>
                    <a:lnTo>
                      <a:pt x="295" y="168"/>
                    </a:lnTo>
                    <a:lnTo>
                      <a:pt x="291" y="164"/>
                    </a:lnTo>
                    <a:lnTo>
                      <a:pt x="284" y="160"/>
                    </a:lnTo>
                    <a:lnTo>
                      <a:pt x="273" y="160"/>
                    </a:lnTo>
                    <a:lnTo>
                      <a:pt x="266" y="158"/>
                    </a:lnTo>
                    <a:lnTo>
                      <a:pt x="264" y="152"/>
                    </a:lnTo>
                    <a:lnTo>
                      <a:pt x="266" y="144"/>
                    </a:lnTo>
                    <a:lnTo>
                      <a:pt x="269" y="138"/>
                    </a:lnTo>
                    <a:lnTo>
                      <a:pt x="264" y="132"/>
                    </a:lnTo>
                    <a:lnTo>
                      <a:pt x="255" y="128"/>
                    </a:lnTo>
                    <a:lnTo>
                      <a:pt x="255" y="124"/>
                    </a:lnTo>
                    <a:lnTo>
                      <a:pt x="246" y="116"/>
                    </a:lnTo>
                    <a:lnTo>
                      <a:pt x="239" y="112"/>
                    </a:lnTo>
                    <a:lnTo>
                      <a:pt x="231" y="112"/>
                    </a:lnTo>
                    <a:lnTo>
                      <a:pt x="224" y="112"/>
                    </a:lnTo>
                    <a:lnTo>
                      <a:pt x="217" y="108"/>
                    </a:lnTo>
                    <a:lnTo>
                      <a:pt x="217" y="102"/>
                    </a:lnTo>
                    <a:lnTo>
                      <a:pt x="215" y="92"/>
                    </a:lnTo>
                    <a:lnTo>
                      <a:pt x="217" y="82"/>
                    </a:lnTo>
                    <a:lnTo>
                      <a:pt x="210" y="86"/>
                    </a:lnTo>
                    <a:lnTo>
                      <a:pt x="190" y="88"/>
                    </a:lnTo>
                    <a:lnTo>
                      <a:pt x="183" y="94"/>
                    </a:lnTo>
                    <a:lnTo>
                      <a:pt x="179" y="98"/>
                    </a:lnTo>
                    <a:lnTo>
                      <a:pt x="170" y="102"/>
                    </a:lnTo>
                    <a:lnTo>
                      <a:pt x="168" y="106"/>
                    </a:lnTo>
                    <a:lnTo>
                      <a:pt x="168" y="112"/>
                    </a:lnTo>
                    <a:lnTo>
                      <a:pt x="157" y="116"/>
                    </a:lnTo>
                    <a:lnTo>
                      <a:pt x="147" y="116"/>
                    </a:lnTo>
                    <a:lnTo>
                      <a:pt x="141" y="120"/>
                    </a:lnTo>
                    <a:lnTo>
                      <a:pt x="136" y="126"/>
                    </a:lnTo>
                    <a:lnTo>
                      <a:pt x="132" y="132"/>
                    </a:lnTo>
                    <a:lnTo>
                      <a:pt x="130" y="140"/>
                    </a:lnTo>
                    <a:lnTo>
                      <a:pt x="130" y="148"/>
                    </a:lnTo>
                    <a:lnTo>
                      <a:pt x="136" y="152"/>
                    </a:lnTo>
                    <a:lnTo>
                      <a:pt x="132" y="158"/>
                    </a:lnTo>
                    <a:lnTo>
                      <a:pt x="118" y="158"/>
                    </a:lnTo>
                    <a:lnTo>
                      <a:pt x="107" y="162"/>
                    </a:lnTo>
                    <a:lnTo>
                      <a:pt x="96" y="164"/>
                    </a:lnTo>
                    <a:lnTo>
                      <a:pt x="94" y="166"/>
                    </a:lnTo>
                    <a:lnTo>
                      <a:pt x="96" y="172"/>
                    </a:lnTo>
                    <a:lnTo>
                      <a:pt x="103" y="178"/>
                    </a:lnTo>
                    <a:lnTo>
                      <a:pt x="105" y="182"/>
                    </a:lnTo>
                    <a:lnTo>
                      <a:pt x="100" y="194"/>
                    </a:lnTo>
                    <a:lnTo>
                      <a:pt x="100" y="204"/>
                    </a:lnTo>
                    <a:lnTo>
                      <a:pt x="89" y="208"/>
                    </a:lnTo>
                    <a:lnTo>
                      <a:pt x="83" y="214"/>
                    </a:lnTo>
                    <a:lnTo>
                      <a:pt x="78" y="216"/>
                    </a:lnTo>
                    <a:lnTo>
                      <a:pt x="76" y="216"/>
                    </a:lnTo>
                    <a:lnTo>
                      <a:pt x="74" y="220"/>
                    </a:lnTo>
                    <a:lnTo>
                      <a:pt x="74" y="222"/>
                    </a:lnTo>
                    <a:lnTo>
                      <a:pt x="69" y="224"/>
                    </a:lnTo>
                    <a:lnTo>
                      <a:pt x="62" y="224"/>
                    </a:lnTo>
                    <a:lnTo>
                      <a:pt x="56" y="226"/>
                    </a:lnTo>
                    <a:lnTo>
                      <a:pt x="49" y="230"/>
                    </a:lnTo>
                    <a:lnTo>
                      <a:pt x="49" y="232"/>
                    </a:lnTo>
                    <a:lnTo>
                      <a:pt x="49" y="236"/>
                    </a:lnTo>
                    <a:lnTo>
                      <a:pt x="49" y="238"/>
                    </a:lnTo>
                    <a:lnTo>
                      <a:pt x="47" y="240"/>
                    </a:lnTo>
                    <a:lnTo>
                      <a:pt x="44" y="242"/>
                    </a:lnTo>
                    <a:lnTo>
                      <a:pt x="40" y="242"/>
                    </a:lnTo>
                    <a:lnTo>
                      <a:pt x="36" y="244"/>
                    </a:lnTo>
                    <a:lnTo>
                      <a:pt x="31" y="246"/>
                    </a:lnTo>
                    <a:lnTo>
                      <a:pt x="29" y="246"/>
                    </a:lnTo>
                    <a:lnTo>
                      <a:pt x="26" y="246"/>
                    </a:lnTo>
                    <a:lnTo>
                      <a:pt x="24" y="244"/>
                    </a:lnTo>
                    <a:lnTo>
                      <a:pt x="24" y="242"/>
                    </a:lnTo>
                    <a:lnTo>
                      <a:pt x="22" y="240"/>
                    </a:lnTo>
                    <a:lnTo>
                      <a:pt x="17" y="242"/>
                    </a:lnTo>
                    <a:lnTo>
                      <a:pt x="15" y="244"/>
                    </a:lnTo>
                    <a:lnTo>
                      <a:pt x="9" y="250"/>
                    </a:lnTo>
                    <a:lnTo>
                      <a:pt x="4" y="252"/>
                    </a:lnTo>
                    <a:lnTo>
                      <a:pt x="0" y="256"/>
                    </a:lnTo>
                    <a:lnTo>
                      <a:pt x="2" y="264"/>
                    </a:lnTo>
                    <a:lnTo>
                      <a:pt x="0" y="268"/>
                    </a:lnTo>
                    <a:lnTo>
                      <a:pt x="4" y="270"/>
                    </a:lnTo>
                    <a:lnTo>
                      <a:pt x="13" y="268"/>
                    </a:lnTo>
                    <a:lnTo>
                      <a:pt x="15" y="270"/>
                    </a:lnTo>
                    <a:lnTo>
                      <a:pt x="15" y="272"/>
                    </a:lnTo>
                    <a:lnTo>
                      <a:pt x="13" y="278"/>
                    </a:lnTo>
                    <a:lnTo>
                      <a:pt x="17" y="286"/>
                    </a:lnTo>
                    <a:lnTo>
                      <a:pt x="17" y="292"/>
                    </a:lnTo>
                    <a:lnTo>
                      <a:pt x="20" y="294"/>
                    </a:lnTo>
                    <a:lnTo>
                      <a:pt x="22" y="298"/>
                    </a:lnTo>
                    <a:lnTo>
                      <a:pt x="15" y="300"/>
                    </a:lnTo>
                    <a:lnTo>
                      <a:pt x="15" y="304"/>
                    </a:lnTo>
                    <a:lnTo>
                      <a:pt x="26" y="304"/>
                    </a:lnTo>
                    <a:lnTo>
                      <a:pt x="42" y="313"/>
                    </a:lnTo>
                    <a:lnTo>
                      <a:pt x="44" y="318"/>
                    </a:lnTo>
                    <a:lnTo>
                      <a:pt x="51" y="322"/>
                    </a:lnTo>
                    <a:lnTo>
                      <a:pt x="58" y="318"/>
                    </a:lnTo>
                    <a:lnTo>
                      <a:pt x="60" y="315"/>
                    </a:lnTo>
                    <a:lnTo>
                      <a:pt x="67" y="315"/>
                    </a:lnTo>
                    <a:lnTo>
                      <a:pt x="71" y="315"/>
                    </a:lnTo>
                    <a:lnTo>
                      <a:pt x="78" y="318"/>
                    </a:lnTo>
                    <a:lnTo>
                      <a:pt x="83" y="322"/>
                    </a:lnTo>
                    <a:lnTo>
                      <a:pt x="85" y="326"/>
                    </a:lnTo>
                    <a:lnTo>
                      <a:pt x="87" y="332"/>
                    </a:lnTo>
                    <a:lnTo>
                      <a:pt x="85" y="336"/>
                    </a:lnTo>
                    <a:lnTo>
                      <a:pt x="83" y="340"/>
                    </a:lnTo>
                    <a:lnTo>
                      <a:pt x="80" y="344"/>
                    </a:lnTo>
                    <a:lnTo>
                      <a:pt x="76" y="347"/>
                    </a:lnTo>
                    <a:lnTo>
                      <a:pt x="74" y="351"/>
                    </a:lnTo>
                    <a:lnTo>
                      <a:pt x="71" y="355"/>
                    </a:lnTo>
                    <a:lnTo>
                      <a:pt x="67" y="359"/>
                    </a:lnTo>
                    <a:lnTo>
                      <a:pt x="74" y="364"/>
                    </a:lnTo>
                    <a:lnTo>
                      <a:pt x="76" y="370"/>
                    </a:lnTo>
                    <a:lnTo>
                      <a:pt x="76" y="378"/>
                    </a:lnTo>
                    <a:lnTo>
                      <a:pt x="80" y="380"/>
                    </a:lnTo>
                    <a:lnTo>
                      <a:pt x="85" y="380"/>
                    </a:lnTo>
                    <a:lnTo>
                      <a:pt x="85" y="383"/>
                    </a:lnTo>
                    <a:lnTo>
                      <a:pt x="83" y="391"/>
                    </a:lnTo>
                    <a:lnTo>
                      <a:pt x="83" y="393"/>
                    </a:lnTo>
                    <a:lnTo>
                      <a:pt x="80" y="397"/>
                    </a:lnTo>
                    <a:lnTo>
                      <a:pt x="83" y="404"/>
                    </a:lnTo>
                    <a:lnTo>
                      <a:pt x="89" y="406"/>
                    </a:lnTo>
                    <a:lnTo>
                      <a:pt x="96" y="410"/>
                    </a:lnTo>
                    <a:lnTo>
                      <a:pt x="103" y="410"/>
                    </a:lnTo>
                    <a:lnTo>
                      <a:pt x="107" y="414"/>
                    </a:lnTo>
                    <a:lnTo>
                      <a:pt x="112" y="417"/>
                    </a:lnTo>
                    <a:lnTo>
                      <a:pt x="116" y="417"/>
                    </a:lnTo>
                    <a:lnTo>
                      <a:pt x="123" y="417"/>
                    </a:lnTo>
                    <a:lnTo>
                      <a:pt x="130" y="417"/>
                    </a:lnTo>
                    <a:lnTo>
                      <a:pt x="134" y="419"/>
                    </a:lnTo>
                    <a:lnTo>
                      <a:pt x="141" y="427"/>
                    </a:lnTo>
                    <a:lnTo>
                      <a:pt x="147" y="427"/>
                    </a:lnTo>
                    <a:lnTo>
                      <a:pt x="154" y="427"/>
                    </a:lnTo>
                    <a:lnTo>
                      <a:pt x="159" y="429"/>
                    </a:lnTo>
                    <a:lnTo>
                      <a:pt x="159" y="435"/>
                    </a:lnTo>
                    <a:lnTo>
                      <a:pt x="168" y="439"/>
                    </a:lnTo>
                    <a:lnTo>
                      <a:pt x="172" y="446"/>
                    </a:lnTo>
                    <a:lnTo>
                      <a:pt x="177" y="449"/>
                    </a:lnTo>
                    <a:lnTo>
                      <a:pt x="183" y="449"/>
                    </a:lnTo>
                    <a:lnTo>
                      <a:pt x="190" y="453"/>
                    </a:lnTo>
                    <a:lnTo>
                      <a:pt x="201" y="453"/>
                    </a:lnTo>
                    <a:lnTo>
                      <a:pt x="212" y="455"/>
                    </a:lnTo>
                    <a:lnTo>
                      <a:pt x="217" y="453"/>
                    </a:lnTo>
                    <a:lnTo>
                      <a:pt x="221" y="453"/>
                    </a:lnTo>
                    <a:lnTo>
                      <a:pt x="226" y="461"/>
                    </a:lnTo>
                    <a:lnTo>
                      <a:pt x="233" y="451"/>
                    </a:lnTo>
                    <a:lnTo>
                      <a:pt x="237" y="449"/>
                    </a:lnTo>
                    <a:lnTo>
                      <a:pt x="244" y="448"/>
                    </a:lnTo>
                    <a:lnTo>
                      <a:pt x="253" y="449"/>
                    </a:lnTo>
                    <a:lnTo>
                      <a:pt x="259" y="449"/>
                    </a:lnTo>
                    <a:lnTo>
                      <a:pt x="266" y="451"/>
                    </a:lnTo>
                    <a:lnTo>
                      <a:pt x="275" y="449"/>
                    </a:lnTo>
                    <a:lnTo>
                      <a:pt x="282" y="448"/>
                    </a:lnTo>
                    <a:lnTo>
                      <a:pt x="289" y="443"/>
                    </a:lnTo>
                    <a:lnTo>
                      <a:pt x="295" y="443"/>
                    </a:lnTo>
                    <a:lnTo>
                      <a:pt x="300" y="443"/>
                    </a:lnTo>
                    <a:lnTo>
                      <a:pt x="304" y="439"/>
                    </a:lnTo>
                    <a:lnTo>
                      <a:pt x="311" y="441"/>
                    </a:lnTo>
                    <a:lnTo>
                      <a:pt x="318" y="443"/>
                    </a:lnTo>
                    <a:lnTo>
                      <a:pt x="318" y="449"/>
                    </a:lnTo>
                    <a:lnTo>
                      <a:pt x="320" y="453"/>
                    </a:lnTo>
                    <a:lnTo>
                      <a:pt x="327" y="451"/>
                    </a:lnTo>
                    <a:lnTo>
                      <a:pt x="329" y="453"/>
                    </a:lnTo>
                    <a:lnTo>
                      <a:pt x="333" y="455"/>
                    </a:lnTo>
                    <a:lnTo>
                      <a:pt x="338" y="455"/>
                    </a:lnTo>
                    <a:lnTo>
                      <a:pt x="342" y="459"/>
                    </a:lnTo>
                    <a:lnTo>
                      <a:pt x="342" y="465"/>
                    </a:lnTo>
                    <a:lnTo>
                      <a:pt x="347" y="463"/>
                    </a:lnTo>
                    <a:lnTo>
                      <a:pt x="351" y="463"/>
                    </a:lnTo>
                    <a:lnTo>
                      <a:pt x="354" y="469"/>
                    </a:lnTo>
                    <a:lnTo>
                      <a:pt x="356" y="473"/>
                    </a:lnTo>
                    <a:lnTo>
                      <a:pt x="354" y="479"/>
                    </a:lnTo>
                    <a:lnTo>
                      <a:pt x="356" y="483"/>
                    </a:lnTo>
                    <a:lnTo>
                      <a:pt x="356" y="489"/>
                    </a:lnTo>
                    <a:lnTo>
                      <a:pt x="354" y="497"/>
                    </a:lnTo>
                    <a:lnTo>
                      <a:pt x="351" y="503"/>
                    </a:lnTo>
                    <a:lnTo>
                      <a:pt x="345" y="509"/>
                    </a:lnTo>
                    <a:lnTo>
                      <a:pt x="345" y="513"/>
                    </a:lnTo>
                    <a:lnTo>
                      <a:pt x="349" y="517"/>
                    </a:lnTo>
                    <a:lnTo>
                      <a:pt x="349" y="521"/>
                    </a:lnTo>
                    <a:lnTo>
                      <a:pt x="349" y="523"/>
                    </a:lnTo>
                    <a:lnTo>
                      <a:pt x="351" y="523"/>
                    </a:lnTo>
                    <a:lnTo>
                      <a:pt x="354" y="521"/>
                    </a:lnTo>
                    <a:lnTo>
                      <a:pt x="360" y="517"/>
                    </a:lnTo>
                    <a:lnTo>
                      <a:pt x="365" y="519"/>
                    </a:lnTo>
                    <a:lnTo>
                      <a:pt x="367" y="521"/>
                    </a:lnTo>
                    <a:lnTo>
                      <a:pt x="365" y="525"/>
                    </a:lnTo>
                    <a:lnTo>
                      <a:pt x="367" y="531"/>
                    </a:lnTo>
                    <a:lnTo>
                      <a:pt x="372" y="531"/>
                    </a:lnTo>
                    <a:lnTo>
                      <a:pt x="374" y="533"/>
                    </a:lnTo>
                    <a:lnTo>
                      <a:pt x="369" y="541"/>
                    </a:lnTo>
                    <a:lnTo>
                      <a:pt x="369" y="543"/>
                    </a:lnTo>
                    <a:lnTo>
                      <a:pt x="374" y="545"/>
                    </a:lnTo>
                    <a:lnTo>
                      <a:pt x="378" y="545"/>
                    </a:lnTo>
                    <a:lnTo>
                      <a:pt x="380" y="553"/>
                    </a:lnTo>
                    <a:lnTo>
                      <a:pt x="383" y="559"/>
                    </a:lnTo>
                    <a:lnTo>
                      <a:pt x="392" y="561"/>
                    </a:lnTo>
                    <a:lnTo>
                      <a:pt x="396" y="561"/>
                    </a:lnTo>
                    <a:lnTo>
                      <a:pt x="403" y="559"/>
                    </a:lnTo>
                    <a:lnTo>
                      <a:pt x="403" y="551"/>
                    </a:lnTo>
                    <a:lnTo>
                      <a:pt x="399" y="537"/>
                    </a:lnTo>
                    <a:lnTo>
                      <a:pt x="401" y="533"/>
                    </a:lnTo>
                    <a:lnTo>
                      <a:pt x="407" y="531"/>
                    </a:lnTo>
                    <a:lnTo>
                      <a:pt x="416" y="537"/>
                    </a:lnTo>
                    <a:lnTo>
                      <a:pt x="421" y="535"/>
                    </a:lnTo>
                    <a:lnTo>
                      <a:pt x="430" y="541"/>
                    </a:lnTo>
                    <a:lnTo>
                      <a:pt x="434" y="537"/>
                    </a:lnTo>
                    <a:lnTo>
                      <a:pt x="443" y="535"/>
                    </a:lnTo>
                    <a:lnTo>
                      <a:pt x="448" y="533"/>
                    </a:lnTo>
                    <a:lnTo>
                      <a:pt x="454" y="535"/>
                    </a:lnTo>
                    <a:lnTo>
                      <a:pt x="461" y="539"/>
                    </a:lnTo>
                    <a:lnTo>
                      <a:pt x="466" y="541"/>
                    </a:lnTo>
                    <a:lnTo>
                      <a:pt x="466" y="545"/>
                    </a:lnTo>
                    <a:lnTo>
                      <a:pt x="461" y="549"/>
                    </a:lnTo>
                    <a:lnTo>
                      <a:pt x="470" y="557"/>
                    </a:lnTo>
                    <a:lnTo>
                      <a:pt x="475" y="555"/>
                    </a:lnTo>
                    <a:lnTo>
                      <a:pt x="484" y="555"/>
                    </a:lnTo>
                    <a:lnTo>
                      <a:pt x="490" y="557"/>
                    </a:lnTo>
                    <a:lnTo>
                      <a:pt x="499" y="555"/>
                    </a:lnTo>
                    <a:lnTo>
                      <a:pt x="513" y="553"/>
                    </a:lnTo>
                    <a:lnTo>
                      <a:pt x="511" y="561"/>
                    </a:lnTo>
                    <a:lnTo>
                      <a:pt x="511" y="565"/>
                    </a:lnTo>
                    <a:lnTo>
                      <a:pt x="517" y="577"/>
                    </a:lnTo>
                    <a:lnTo>
                      <a:pt x="519" y="575"/>
                    </a:lnTo>
                    <a:lnTo>
                      <a:pt x="522" y="575"/>
                    </a:lnTo>
                    <a:lnTo>
                      <a:pt x="522" y="569"/>
                    </a:lnTo>
                    <a:lnTo>
                      <a:pt x="519" y="567"/>
                    </a:lnTo>
                    <a:lnTo>
                      <a:pt x="519" y="565"/>
                    </a:lnTo>
                    <a:lnTo>
                      <a:pt x="531" y="559"/>
                    </a:lnTo>
                    <a:lnTo>
                      <a:pt x="533" y="557"/>
                    </a:lnTo>
                    <a:lnTo>
                      <a:pt x="535" y="553"/>
                    </a:lnTo>
                    <a:lnTo>
                      <a:pt x="542" y="553"/>
                    </a:lnTo>
                    <a:lnTo>
                      <a:pt x="546" y="551"/>
                    </a:lnTo>
                    <a:lnTo>
                      <a:pt x="553" y="551"/>
                    </a:lnTo>
                    <a:lnTo>
                      <a:pt x="560" y="549"/>
                    </a:lnTo>
                    <a:lnTo>
                      <a:pt x="564" y="545"/>
                    </a:lnTo>
                    <a:lnTo>
                      <a:pt x="569" y="539"/>
                    </a:lnTo>
                    <a:lnTo>
                      <a:pt x="575" y="545"/>
                    </a:lnTo>
                    <a:lnTo>
                      <a:pt x="580" y="541"/>
                    </a:lnTo>
                    <a:lnTo>
                      <a:pt x="589" y="539"/>
                    </a:lnTo>
                    <a:lnTo>
                      <a:pt x="598" y="539"/>
                    </a:lnTo>
                    <a:lnTo>
                      <a:pt x="602" y="537"/>
                    </a:lnTo>
                    <a:lnTo>
                      <a:pt x="602" y="531"/>
                    </a:lnTo>
                    <a:lnTo>
                      <a:pt x="602" y="527"/>
                    </a:lnTo>
                    <a:lnTo>
                      <a:pt x="625" y="517"/>
                    </a:lnTo>
                    <a:lnTo>
                      <a:pt x="625" y="509"/>
                    </a:lnTo>
                    <a:lnTo>
                      <a:pt x="627" y="509"/>
                    </a:lnTo>
                    <a:lnTo>
                      <a:pt x="632" y="509"/>
                    </a:lnTo>
                    <a:lnTo>
                      <a:pt x="636" y="509"/>
                    </a:lnTo>
                    <a:lnTo>
                      <a:pt x="638" y="507"/>
                    </a:lnTo>
                    <a:lnTo>
                      <a:pt x="636" y="501"/>
                    </a:lnTo>
                    <a:lnTo>
                      <a:pt x="640" y="501"/>
                    </a:lnTo>
                    <a:lnTo>
                      <a:pt x="640" y="499"/>
                    </a:lnTo>
                    <a:lnTo>
                      <a:pt x="638" y="499"/>
                    </a:lnTo>
                    <a:lnTo>
                      <a:pt x="638" y="497"/>
                    </a:lnTo>
                    <a:lnTo>
                      <a:pt x="647" y="497"/>
                    </a:lnTo>
                    <a:lnTo>
                      <a:pt x="647" y="483"/>
                    </a:lnTo>
                    <a:lnTo>
                      <a:pt x="645" y="481"/>
                    </a:lnTo>
                    <a:lnTo>
                      <a:pt x="643" y="481"/>
                    </a:lnTo>
                    <a:lnTo>
                      <a:pt x="643" y="479"/>
                    </a:lnTo>
                    <a:lnTo>
                      <a:pt x="645" y="479"/>
                    </a:lnTo>
                    <a:lnTo>
                      <a:pt x="647" y="475"/>
                    </a:lnTo>
                    <a:lnTo>
                      <a:pt x="647" y="469"/>
                    </a:lnTo>
                    <a:lnTo>
                      <a:pt x="649" y="469"/>
                    </a:lnTo>
                    <a:lnTo>
                      <a:pt x="654" y="469"/>
                    </a:lnTo>
                    <a:lnTo>
                      <a:pt x="656" y="465"/>
                    </a:lnTo>
                    <a:lnTo>
                      <a:pt x="661" y="461"/>
                    </a:lnTo>
                    <a:lnTo>
                      <a:pt x="663" y="461"/>
                    </a:lnTo>
                    <a:lnTo>
                      <a:pt x="663" y="457"/>
                    </a:lnTo>
                    <a:lnTo>
                      <a:pt x="663" y="453"/>
                    </a:lnTo>
                    <a:lnTo>
                      <a:pt x="670" y="448"/>
                    </a:lnTo>
                    <a:lnTo>
                      <a:pt x="672" y="448"/>
                    </a:lnTo>
                    <a:lnTo>
                      <a:pt x="676" y="448"/>
                    </a:lnTo>
                    <a:lnTo>
                      <a:pt x="674" y="439"/>
                    </a:lnTo>
                    <a:lnTo>
                      <a:pt x="674" y="431"/>
                    </a:lnTo>
                    <a:lnTo>
                      <a:pt x="681" y="431"/>
                    </a:lnTo>
                    <a:lnTo>
                      <a:pt x="681" y="425"/>
                    </a:lnTo>
                    <a:lnTo>
                      <a:pt x="681" y="423"/>
                    </a:lnTo>
                    <a:lnTo>
                      <a:pt x="679" y="425"/>
                    </a:lnTo>
                    <a:lnTo>
                      <a:pt x="683" y="419"/>
                    </a:lnTo>
                    <a:lnTo>
                      <a:pt x="679" y="414"/>
                    </a:lnTo>
                    <a:lnTo>
                      <a:pt x="672" y="415"/>
                    </a:lnTo>
                    <a:lnTo>
                      <a:pt x="670" y="415"/>
                    </a:lnTo>
                    <a:lnTo>
                      <a:pt x="667" y="415"/>
                    </a:lnTo>
                    <a:lnTo>
                      <a:pt x="665" y="412"/>
                    </a:lnTo>
                    <a:lnTo>
                      <a:pt x="674" y="408"/>
                    </a:lnTo>
                    <a:lnTo>
                      <a:pt x="679" y="401"/>
                    </a:lnTo>
                    <a:lnTo>
                      <a:pt x="679" y="399"/>
                    </a:lnTo>
                    <a:lnTo>
                      <a:pt x="679" y="397"/>
                    </a:lnTo>
                    <a:lnTo>
                      <a:pt x="670" y="389"/>
                    </a:lnTo>
                    <a:lnTo>
                      <a:pt x="674" y="389"/>
                    </a:lnTo>
                    <a:lnTo>
                      <a:pt x="674" y="383"/>
                    </a:lnTo>
                    <a:lnTo>
                      <a:pt x="665" y="376"/>
                    </a:lnTo>
                    <a:lnTo>
                      <a:pt x="661" y="372"/>
                    </a:lnTo>
                    <a:lnTo>
                      <a:pt x="658" y="368"/>
                    </a:lnTo>
                    <a:lnTo>
                      <a:pt x="658" y="364"/>
                    </a:lnTo>
                    <a:lnTo>
                      <a:pt x="658" y="359"/>
                    </a:lnTo>
                    <a:lnTo>
                      <a:pt x="656" y="359"/>
                    </a:lnTo>
                    <a:lnTo>
                      <a:pt x="652" y="357"/>
                    </a:lnTo>
                    <a:lnTo>
                      <a:pt x="654" y="355"/>
                    </a:lnTo>
                    <a:lnTo>
                      <a:pt x="649" y="351"/>
                    </a:lnTo>
                    <a:lnTo>
                      <a:pt x="647" y="346"/>
                    </a:lnTo>
                    <a:lnTo>
                      <a:pt x="645" y="340"/>
                    </a:lnTo>
                    <a:lnTo>
                      <a:pt x="645" y="332"/>
                    </a:lnTo>
                    <a:lnTo>
                      <a:pt x="647" y="330"/>
                    </a:lnTo>
                    <a:lnTo>
                      <a:pt x="649" y="328"/>
                    </a:lnTo>
                    <a:lnTo>
                      <a:pt x="656" y="324"/>
                    </a:lnTo>
                    <a:lnTo>
                      <a:pt x="656" y="322"/>
                    </a:lnTo>
                    <a:lnTo>
                      <a:pt x="654" y="320"/>
                    </a:lnTo>
                    <a:lnTo>
                      <a:pt x="663" y="312"/>
                    </a:lnTo>
                    <a:lnTo>
                      <a:pt x="674" y="306"/>
                    </a:lnTo>
                    <a:lnTo>
                      <a:pt x="683" y="304"/>
                    </a:lnTo>
                    <a:lnTo>
                      <a:pt x="690" y="302"/>
                    </a:lnTo>
                    <a:lnTo>
                      <a:pt x="692" y="296"/>
                    </a:lnTo>
                    <a:lnTo>
                      <a:pt x="692" y="292"/>
                    </a:lnTo>
                    <a:lnTo>
                      <a:pt x="683" y="292"/>
                    </a:lnTo>
                    <a:lnTo>
                      <a:pt x="674" y="292"/>
                    </a:lnTo>
                    <a:lnTo>
                      <a:pt x="670" y="288"/>
                    </a:lnTo>
                    <a:lnTo>
                      <a:pt x="665" y="288"/>
                    </a:lnTo>
                    <a:lnTo>
                      <a:pt x="658" y="288"/>
                    </a:lnTo>
                    <a:lnTo>
                      <a:pt x="652" y="292"/>
                    </a:lnTo>
                    <a:lnTo>
                      <a:pt x="647" y="298"/>
                    </a:lnTo>
                    <a:lnTo>
                      <a:pt x="636" y="300"/>
                    </a:lnTo>
                    <a:lnTo>
                      <a:pt x="629" y="284"/>
                    </a:lnTo>
                    <a:lnTo>
                      <a:pt x="620" y="270"/>
                    </a:lnTo>
                    <a:lnTo>
                      <a:pt x="622" y="268"/>
                    </a:lnTo>
                    <a:lnTo>
                      <a:pt x="622" y="266"/>
                    </a:lnTo>
                    <a:lnTo>
                      <a:pt x="625" y="264"/>
                    </a:lnTo>
                    <a:lnTo>
                      <a:pt x="627" y="264"/>
                    </a:lnTo>
                    <a:lnTo>
                      <a:pt x="632" y="264"/>
                    </a:lnTo>
                    <a:lnTo>
                      <a:pt x="636" y="266"/>
                    </a:lnTo>
                    <a:lnTo>
                      <a:pt x="638" y="264"/>
                    </a:lnTo>
                    <a:lnTo>
                      <a:pt x="640" y="260"/>
                    </a:lnTo>
                    <a:lnTo>
                      <a:pt x="643" y="256"/>
                    </a:lnTo>
                    <a:lnTo>
                      <a:pt x="652" y="252"/>
                    </a:lnTo>
                    <a:lnTo>
                      <a:pt x="658" y="250"/>
                    </a:lnTo>
                    <a:lnTo>
                      <a:pt x="665" y="240"/>
                    </a:lnTo>
                    <a:lnTo>
                      <a:pt x="672" y="230"/>
                    </a:lnTo>
                    <a:lnTo>
                      <a:pt x="683" y="234"/>
                    </a:lnTo>
                    <a:lnTo>
                      <a:pt x="687" y="234"/>
                    </a:lnTo>
                    <a:lnTo>
                      <a:pt x="687" y="236"/>
                    </a:lnTo>
                    <a:lnTo>
                      <a:pt x="685" y="242"/>
                    </a:lnTo>
                    <a:lnTo>
                      <a:pt x="681" y="250"/>
                    </a:lnTo>
                    <a:lnTo>
                      <a:pt x="674" y="260"/>
                    </a:lnTo>
                    <a:lnTo>
                      <a:pt x="674" y="264"/>
                    </a:lnTo>
                    <a:lnTo>
                      <a:pt x="676" y="264"/>
                    </a:lnTo>
                    <a:lnTo>
                      <a:pt x="681" y="260"/>
                    </a:lnTo>
                    <a:lnTo>
                      <a:pt x="676" y="266"/>
                    </a:lnTo>
                    <a:lnTo>
                      <a:pt x="676" y="270"/>
                    </a:lnTo>
                    <a:lnTo>
                      <a:pt x="679" y="270"/>
                    </a:lnTo>
                    <a:lnTo>
                      <a:pt x="685" y="266"/>
                    </a:lnTo>
                    <a:lnTo>
                      <a:pt x="692" y="258"/>
                    </a:lnTo>
                    <a:lnTo>
                      <a:pt x="701" y="252"/>
                    </a:lnTo>
                    <a:lnTo>
                      <a:pt x="708" y="250"/>
                    </a:lnTo>
                    <a:lnTo>
                      <a:pt x="712" y="250"/>
                    </a:lnTo>
                    <a:lnTo>
                      <a:pt x="714" y="252"/>
                    </a:lnTo>
                    <a:lnTo>
                      <a:pt x="719" y="252"/>
                    </a:lnTo>
                    <a:lnTo>
                      <a:pt x="721" y="252"/>
                    </a:lnTo>
                    <a:lnTo>
                      <a:pt x="728" y="242"/>
                    </a:lnTo>
                    <a:lnTo>
                      <a:pt x="732" y="238"/>
                    </a:lnTo>
                    <a:lnTo>
                      <a:pt x="739" y="230"/>
                    </a:lnTo>
                    <a:lnTo>
                      <a:pt x="743" y="224"/>
                    </a:lnTo>
                    <a:lnTo>
                      <a:pt x="750" y="218"/>
                    </a:lnTo>
                    <a:lnTo>
                      <a:pt x="750" y="210"/>
                    </a:lnTo>
                    <a:lnTo>
                      <a:pt x="757" y="208"/>
                    </a:lnTo>
                    <a:lnTo>
                      <a:pt x="759" y="212"/>
                    </a:lnTo>
                    <a:lnTo>
                      <a:pt x="766" y="214"/>
                    </a:lnTo>
                    <a:lnTo>
                      <a:pt x="773" y="216"/>
                    </a:lnTo>
                    <a:lnTo>
                      <a:pt x="773" y="210"/>
                    </a:lnTo>
                    <a:lnTo>
                      <a:pt x="773" y="206"/>
                    </a:lnTo>
                    <a:lnTo>
                      <a:pt x="777" y="204"/>
                    </a:lnTo>
                    <a:lnTo>
                      <a:pt x="784" y="204"/>
                    </a:lnTo>
                    <a:lnTo>
                      <a:pt x="788" y="202"/>
                    </a:lnTo>
                    <a:lnTo>
                      <a:pt x="788" y="198"/>
                    </a:lnTo>
                    <a:lnTo>
                      <a:pt x="795" y="196"/>
                    </a:lnTo>
                    <a:lnTo>
                      <a:pt x="795" y="186"/>
                    </a:lnTo>
                    <a:lnTo>
                      <a:pt x="804" y="198"/>
                    </a:lnTo>
                    <a:lnTo>
                      <a:pt x="806" y="194"/>
                    </a:lnTo>
                    <a:lnTo>
                      <a:pt x="806" y="190"/>
                    </a:lnTo>
                    <a:lnTo>
                      <a:pt x="811" y="186"/>
                    </a:lnTo>
                    <a:lnTo>
                      <a:pt x="811" y="182"/>
                    </a:lnTo>
                    <a:lnTo>
                      <a:pt x="808" y="172"/>
                    </a:lnTo>
                    <a:lnTo>
                      <a:pt x="811" y="166"/>
                    </a:lnTo>
                    <a:lnTo>
                      <a:pt x="811" y="160"/>
                    </a:lnTo>
                    <a:lnTo>
                      <a:pt x="815" y="158"/>
                    </a:lnTo>
                    <a:lnTo>
                      <a:pt x="820" y="156"/>
                    </a:lnTo>
                    <a:lnTo>
                      <a:pt x="817" y="152"/>
                    </a:lnTo>
                    <a:lnTo>
                      <a:pt x="820" y="152"/>
                    </a:lnTo>
                    <a:lnTo>
                      <a:pt x="824" y="154"/>
                    </a:lnTo>
                    <a:lnTo>
                      <a:pt x="824" y="156"/>
                    </a:lnTo>
                    <a:close/>
                    <a:moveTo>
                      <a:pt x="569" y="535"/>
                    </a:moveTo>
                    <a:lnTo>
                      <a:pt x="569" y="535"/>
                    </a:lnTo>
                    <a:lnTo>
                      <a:pt x="569" y="537"/>
                    </a:lnTo>
                    <a:lnTo>
                      <a:pt x="567" y="539"/>
                    </a:lnTo>
                    <a:lnTo>
                      <a:pt x="567" y="535"/>
                    </a:lnTo>
                    <a:lnTo>
                      <a:pt x="569" y="535"/>
                    </a:lnTo>
                    <a:close/>
                    <a:moveTo>
                      <a:pt x="522" y="581"/>
                    </a:moveTo>
                    <a:lnTo>
                      <a:pt x="522" y="581"/>
                    </a:lnTo>
                    <a:lnTo>
                      <a:pt x="515" y="583"/>
                    </a:lnTo>
                    <a:lnTo>
                      <a:pt x="508" y="587"/>
                    </a:lnTo>
                    <a:lnTo>
                      <a:pt x="495" y="595"/>
                    </a:lnTo>
                    <a:lnTo>
                      <a:pt x="497" y="601"/>
                    </a:lnTo>
                    <a:lnTo>
                      <a:pt x="499" y="607"/>
                    </a:lnTo>
                    <a:lnTo>
                      <a:pt x="504" y="611"/>
                    </a:lnTo>
                    <a:lnTo>
                      <a:pt x="515" y="611"/>
                    </a:lnTo>
                    <a:lnTo>
                      <a:pt x="519" y="609"/>
                    </a:lnTo>
                    <a:lnTo>
                      <a:pt x="524" y="603"/>
                    </a:lnTo>
                    <a:lnTo>
                      <a:pt x="528" y="589"/>
                    </a:lnTo>
                    <a:lnTo>
                      <a:pt x="533" y="587"/>
                    </a:lnTo>
                    <a:lnTo>
                      <a:pt x="533" y="585"/>
                    </a:lnTo>
                    <a:lnTo>
                      <a:pt x="531" y="581"/>
                    </a:lnTo>
                    <a:lnTo>
                      <a:pt x="522" y="581"/>
                    </a:lnTo>
                    <a:close/>
                    <a:moveTo>
                      <a:pt x="544" y="433"/>
                    </a:moveTo>
                    <a:lnTo>
                      <a:pt x="544" y="433"/>
                    </a:lnTo>
                    <a:lnTo>
                      <a:pt x="551" y="435"/>
                    </a:lnTo>
                    <a:lnTo>
                      <a:pt x="555" y="435"/>
                    </a:lnTo>
                    <a:lnTo>
                      <a:pt x="555" y="437"/>
                    </a:lnTo>
                    <a:lnTo>
                      <a:pt x="553" y="437"/>
                    </a:lnTo>
                    <a:lnTo>
                      <a:pt x="553" y="441"/>
                    </a:lnTo>
                    <a:lnTo>
                      <a:pt x="549" y="441"/>
                    </a:lnTo>
                    <a:lnTo>
                      <a:pt x="544" y="441"/>
                    </a:lnTo>
                    <a:lnTo>
                      <a:pt x="542" y="435"/>
                    </a:lnTo>
                    <a:lnTo>
                      <a:pt x="542" y="433"/>
                    </a:lnTo>
                    <a:lnTo>
                      <a:pt x="544" y="433"/>
                    </a:lnTo>
                    <a:close/>
                    <a:moveTo>
                      <a:pt x="607" y="427"/>
                    </a:moveTo>
                    <a:lnTo>
                      <a:pt x="607" y="427"/>
                    </a:lnTo>
                    <a:lnTo>
                      <a:pt x="611" y="427"/>
                    </a:lnTo>
                    <a:lnTo>
                      <a:pt x="611" y="429"/>
                    </a:lnTo>
                    <a:lnTo>
                      <a:pt x="611" y="431"/>
                    </a:lnTo>
                    <a:lnTo>
                      <a:pt x="607" y="429"/>
                    </a:lnTo>
                    <a:lnTo>
                      <a:pt x="605" y="427"/>
                    </a:lnTo>
                    <a:lnTo>
                      <a:pt x="607" y="427"/>
                    </a:lnTo>
                    <a:close/>
                    <a:moveTo>
                      <a:pt x="658" y="393"/>
                    </a:moveTo>
                    <a:lnTo>
                      <a:pt x="658" y="393"/>
                    </a:lnTo>
                    <a:lnTo>
                      <a:pt x="661" y="393"/>
                    </a:lnTo>
                    <a:lnTo>
                      <a:pt x="663" y="397"/>
                    </a:lnTo>
                    <a:lnTo>
                      <a:pt x="661" y="399"/>
                    </a:lnTo>
                    <a:lnTo>
                      <a:pt x="656" y="401"/>
                    </a:lnTo>
                    <a:lnTo>
                      <a:pt x="654" y="395"/>
                    </a:lnTo>
                    <a:lnTo>
                      <a:pt x="656" y="393"/>
                    </a:lnTo>
                    <a:lnTo>
                      <a:pt x="658" y="393"/>
                    </a:lnTo>
                    <a:close/>
                    <a:moveTo>
                      <a:pt x="665" y="385"/>
                    </a:moveTo>
                    <a:lnTo>
                      <a:pt x="665" y="385"/>
                    </a:lnTo>
                    <a:lnTo>
                      <a:pt x="667" y="387"/>
                    </a:lnTo>
                    <a:lnTo>
                      <a:pt x="667" y="389"/>
                    </a:lnTo>
                    <a:lnTo>
                      <a:pt x="665" y="391"/>
                    </a:lnTo>
                    <a:lnTo>
                      <a:pt x="661" y="389"/>
                    </a:lnTo>
                    <a:lnTo>
                      <a:pt x="658" y="387"/>
                    </a:lnTo>
                    <a:lnTo>
                      <a:pt x="661" y="385"/>
                    </a:lnTo>
                    <a:lnTo>
                      <a:pt x="665" y="385"/>
                    </a:lnTo>
                    <a:close/>
                    <a:moveTo>
                      <a:pt x="380" y="298"/>
                    </a:moveTo>
                    <a:lnTo>
                      <a:pt x="380" y="298"/>
                    </a:lnTo>
                    <a:lnTo>
                      <a:pt x="385" y="302"/>
                    </a:lnTo>
                    <a:lnTo>
                      <a:pt x="385" y="304"/>
                    </a:lnTo>
                    <a:lnTo>
                      <a:pt x="380" y="304"/>
                    </a:lnTo>
                    <a:lnTo>
                      <a:pt x="378" y="300"/>
                    </a:lnTo>
                    <a:lnTo>
                      <a:pt x="378" y="298"/>
                    </a:lnTo>
                    <a:lnTo>
                      <a:pt x="380" y="29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5" name="Freeform 1399"/>
              <p:cNvSpPr>
                <a:spLocks/>
              </p:cNvSpPr>
              <p:nvPr/>
            </p:nvSpPr>
            <p:spPr bwMode="auto">
              <a:xfrm>
                <a:off x="3734" y="1542"/>
                <a:ext cx="860" cy="577"/>
              </a:xfrm>
              <a:custGeom>
                <a:avLst/>
                <a:gdLst>
                  <a:gd name="T0" fmla="*/ 855 w 860"/>
                  <a:gd name="T1" fmla="*/ 124 h 577"/>
                  <a:gd name="T2" fmla="*/ 842 w 860"/>
                  <a:gd name="T3" fmla="*/ 102 h 577"/>
                  <a:gd name="T4" fmla="*/ 804 w 860"/>
                  <a:gd name="T5" fmla="*/ 96 h 577"/>
                  <a:gd name="T6" fmla="*/ 761 w 860"/>
                  <a:gd name="T7" fmla="*/ 62 h 577"/>
                  <a:gd name="T8" fmla="*/ 717 w 860"/>
                  <a:gd name="T9" fmla="*/ 10 h 577"/>
                  <a:gd name="T10" fmla="*/ 661 w 860"/>
                  <a:gd name="T11" fmla="*/ 18 h 577"/>
                  <a:gd name="T12" fmla="*/ 652 w 860"/>
                  <a:gd name="T13" fmla="*/ 58 h 577"/>
                  <a:gd name="T14" fmla="*/ 611 w 860"/>
                  <a:gd name="T15" fmla="*/ 70 h 577"/>
                  <a:gd name="T16" fmla="*/ 625 w 860"/>
                  <a:gd name="T17" fmla="*/ 104 h 577"/>
                  <a:gd name="T18" fmla="*/ 638 w 860"/>
                  <a:gd name="T19" fmla="*/ 130 h 577"/>
                  <a:gd name="T20" fmla="*/ 593 w 860"/>
                  <a:gd name="T21" fmla="*/ 150 h 577"/>
                  <a:gd name="T22" fmla="*/ 531 w 860"/>
                  <a:gd name="T23" fmla="*/ 174 h 577"/>
                  <a:gd name="T24" fmla="*/ 472 w 860"/>
                  <a:gd name="T25" fmla="*/ 206 h 577"/>
                  <a:gd name="T26" fmla="*/ 383 w 860"/>
                  <a:gd name="T27" fmla="*/ 206 h 577"/>
                  <a:gd name="T28" fmla="*/ 309 w 860"/>
                  <a:gd name="T29" fmla="*/ 176 h 577"/>
                  <a:gd name="T30" fmla="*/ 269 w 860"/>
                  <a:gd name="T31" fmla="*/ 138 h 577"/>
                  <a:gd name="T32" fmla="*/ 217 w 860"/>
                  <a:gd name="T33" fmla="*/ 102 h 577"/>
                  <a:gd name="T34" fmla="*/ 168 w 860"/>
                  <a:gd name="T35" fmla="*/ 112 h 577"/>
                  <a:gd name="T36" fmla="*/ 132 w 860"/>
                  <a:gd name="T37" fmla="*/ 158 h 577"/>
                  <a:gd name="T38" fmla="*/ 100 w 860"/>
                  <a:gd name="T39" fmla="*/ 204 h 577"/>
                  <a:gd name="T40" fmla="*/ 56 w 860"/>
                  <a:gd name="T41" fmla="*/ 226 h 577"/>
                  <a:gd name="T42" fmla="*/ 31 w 860"/>
                  <a:gd name="T43" fmla="*/ 246 h 577"/>
                  <a:gd name="T44" fmla="*/ 4 w 860"/>
                  <a:gd name="T45" fmla="*/ 252 h 577"/>
                  <a:gd name="T46" fmla="*/ 17 w 860"/>
                  <a:gd name="T47" fmla="*/ 286 h 577"/>
                  <a:gd name="T48" fmla="*/ 51 w 860"/>
                  <a:gd name="T49" fmla="*/ 322 h 577"/>
                  <a:gd name="T50" fmla="*/ 85 w 860"/>
                  <a:gd name="T51" fmla="*/ 336 h 577"/>
                  <a:gd name="T52" fmla="*/ 76 w 860"/>
                  <a:gd name="T53" fmla="*/ 378 h 577"/>
                  <a:gd name="T54" fmla="*/ 96 w 860"/>
                  <a:gd name="T55" fmla="*/ 410 h 577"/>
                  <a:gd name="T56" fmla="*/ 147 w 860"/>
                  <a:gd name="T57" fmla="*/ 427 h 577"/>
                  <a:gd name="T58" fmla="*/ 201 w 860"/>
                  <a:gd name="T59" fmla="*/ 453 h 577"/>
                  <a:gd name="T60" fmla="*/ 259 w 860"/>
                  <a:gd name="T61" fmla="*/ 449 h 577"/>
                  <a:gd name="T62" fmla="*/ 318 w 860"/>
                  <a:gd name="T63" fmla="*/ 443 h 577"/>
                  <a:gd name="T64" fmla="*/ 347 w 860"/>
                  <a:gd name="T65" fmla="*/ 463 h 577"/>
                  <a:gd name="T66" fmla="*/ 345 w 860"/>
                  <a:gd name="T67" fmla="*/ 509 h 577"/>
                  <a:gd name="T68" fmla="*/ 367 w 860"/>
                  <a:gd name="T69" fmla="*/ 521 h 577"/>
                  <a:gd name="T70" fmla="*/ 380 w 860"/>
                  <a:gd name="T71" fmla="*/ 553 h 577"/>
                  <a:gd name="T72" fmla="*/ 416 w 860"/>
                  <a:gd name="T73" fmla="*/ 537 h 577"/>
                  <a:gd name="T74" fmla="*/ 466 w 860"/>
                  <a:gd name="T75" fmla="*/ 545 h 577"/>
                  <a:gd name="T76" fmla="*/ 511 w 860"/>
                  <a:gd name="T77" fmla="*/ 565 h 577"/>
                  <a:gd name="T78" fmla="*/ 535 w 860"/>
                  <a:gd name="T79" fmla="*/ 553 h 577"/>
                  <a:gd name="T80" fmla="*/ 589 w 860"/>
                  <a:gd name="T81" fmla="*/ 539 h 577"/>
                  <a:gd name="T82" fmla="*/ 636 w 860"/>
                  <a:gd name="T83" fmla="*/ 509 h 577"/>
                  <a:gd name="T84" fmla="*/ 645 w 860"/>
                  <a:gd name="T85" fmla="*/ 481 h 577"/>
                  <a:gd name="T86" fmla="*/ 661 w 860"/>
                  <a:gd name="T87" fmla="*/ 461 h 577"/>
                  <a:gd name="T88" fmla="*/ 681 w 860"/>
                  <a:gd name="T89" fmla="*/ 431 h 577"/>
                  <a:gd name="T90" fmla="*/ 665 w 860"/>
                  <a:gd name="T91" fmla="*/ 412 h 577"/>
                  <a:gd name="T92" fmla="*/ 661 w 860"/>
                  <a:gd name="T93" fmla="*/ 372 h 577"/>
                  <a:gd name="T94" fmla="*/ 645 w 860"/>
                  <a:gd name="T95" fmla="*/ 340 h 577"/>
                  <a:gd name="T96" fmla="*/ 683 w 860"/>
                  <a:gd name="T97" fmla="*/ 304 h 577"/>
                  <a:gd name="T98" fmla="*/ 652 w 860"/>
                  <a:gd name="T99" fmla="*/ 292 h 577"/>
                  <a:gd name="T100" fmla="*/ 632 w 860"/>
                  <a:gd name="T101" fmla="*/ 264 h 577"/>
                  <a:gd name="T102" fmla="*/ 683 w 860"/>
                  <a:gd name="T103" fmla="*/ 234 h 577"/>
                  <a:gd name="T104" fmla="*/ 676 w 860"/>
                  <a:gd name="T105" fmla="*/ 266 h 577"/>
                  <a:gd name="T106" fmla="*/ 719 w 860"/>
                  <a:gd name="T107" fmla="*/ 252 h 577"/>
                  <a:gd name="T108" fmla="*/ 759 w 860"/>
                  <a:gd name="T109" fmla="*/ 212 h 577"/>
                  <a:gd name="T110" fmla="*/ 795 w 860"/>
                  <a:gd name="T111" fmla="*/ 196 h 577"/>
                  <a:gd name="T112" fmla="*/ 811 w 860"/>
                  <a:gd name="T113" fmla="*/ 16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0" h="577">
                    <a:moveTo>
                      <a:pt x="824" y="156"/>
                    </a:moveTo>
                    <a:lnTo>
                      <a:pt x="829" y="158"/>
                    </a:lnTo>
                    <a:lnTo>
                      <a:pt x="831" y="154"/>
                    </a:lnTo>
                    <a:lnTo>
                      <a:pt x="838" y="150"/>
                    </a:lnTo>
                    <a:lnTo>
                      <a:pt x="840" y="146"/>
                    </a:lnTo>
                    <a:lnTo>
                      <a:pt x="844" y="144"/>
                    </a:lnTo>
                    <a:lnTo>
                      <a:pt x="849" y="138"/>
                    </a:lnTo>
                    <a:lnTo>
                      <a:pt x="853" y="132"/>
                    </a:lnTo>
                    <a:lnTo>
                      <a:pt x="855" y="124"/>
                    </a:lnTo>
                    <a:lnTo>
                      <a:pt x="853" y="118"/>
                    </a:lnTo>
                    <a:lnTo>
                      <a:pt x="858" y="116"/>
                    </a:lnTo>
                    <a:lnTo>
                      <a:pt x="860" y="108"/>
                    </a:lnTo>
                    <a:lnTo>
                      <a:pt x="855" y="106"/>
                    </a:lnTo>
                    <a:lnTo>
                      <a:pt x="855" y="100"/>
                    </a:lnTo>
                    <a:lnTo>
                      <a:pt x="860" y="94"/>
                    </a:lnTo>
                    <a:lnTo>
                      <a:pt x="851" y="96"/>
                    </a:lnTo>
                    <a:lnTo>
                      <a:pt x="849" y="100"/>
                    </a:lnTo>
                    <a:lnTo>
                      <a:pt x="842" y="102"/>
                    </a:lnTo>
                    <a:lnTo>
                      <a:pt x="838" y="102"/>
                    </a:lnTo>
                    <a:lnTo>
                      <a:pt x="833" y="104"/>
                    </a:lnTo>
                    <a:lnTo>
                      <a:pt x="829" y="108"/>
                    </a:lnTo>
                    <a:lnTo>
                      <a:pt x="822" y="112"/>
                    </a:lnTo>
                    <a:lnTo>
                      <a:pt x="817" y="112"/>
                    </a:lnTo>
                    <a:lnTo>
                      <a:pt x="811" y="110"/>
                    </a:lnTo>
                    <a:lnTo>
                      <a:pt x="806" y="106"/>
                    </a:lnTo>
                    <a:lnTo>
                      <a:pt x="802" y="102"/>
                    </a:lnTo>
                    <a:lnTo>
                      <a:pt x="804" y="96"/>
                    </a:lnTo>
                    <a:lnTo>
                      <a:pt x="802" y="90"/>
                    </a:lnTo>
                    <a:lnTo>
                      <a:pt x="795" y="86"/>
                    </a:lnTo>
                    <a:lnTo>
                      <a:pt x="793" y="78"/>
                    </a:lnTo>
                    <a:lnTo>
                      <a:pt x="791" y="74"/>
                    </a:lnTo>
                    <a:lnTo>
                      <a:pt x="786" y="70"/>
                    </a:lnTo>
                    <a:lnTo>
                      <a:pt x="777" y="68"/>
                    </a:lnTo>
                    <a:lnTo>
                      <a:pt x="773" y="66"/>
                    </a:lnTo>
                    <a:lnTo>
                      <a:pt x="766" y="66"/>
                    </a:lnTo>
                    <a:lnTo>
                      <a:pt x="761" y="62"/>
                    </a:lnTo>
                    <a:lnTo>
                      <a:pt x="757" y="54"/>
                    </a:lnTo>
                    <a:lnTo>
                      <a:pt x="750" y="46"/>
                    </a:lnTo>
                    <a:lnTo>
                      <a:pt x="748" y="38"/>
                    </a:lnTo>
                    <a:lnTo>
                      <a:pt x="748" y="32"/>
                    </a:lnTo>
                    <a:lnTo>
                      <a:pt x="743" y="26"/>
                    </a:lnTo>
                    <a:lnTo>
                      <a:pt x="739" y="22"/>
                    </a:lnTo>
                    <a:lnTo>
                      <a:pt x="732" y="16"/>
                    </a:lnTo>
                    <a:lnTo>
                      <a:pt x="721" y="14"/>
                    </a:lnTo>
                    <a:lnTo>
                      <a:pt x="717" y="10"/>
                    </a:lnTo>
                    <a:lnTo>
                      <a:pt x="712" y="6"/>
                    </a:lnTo>
                    <a:lnTo>
                      <a:pt x="705" y="2"/>
                    </a:lnTo>
                    <a:lnTo>
                      <a:pt x="696" y="0"/>
                    </a:lnTo>
                    <a:lnTo>
                      <a:pt x="692" y="2"/>
                    </a:lnTo>
                    <a:lnTo>
                      <a:pt x="685" y="4"/>
                    </a:lnTo>
                    <a:lnTo>
                      <a:pt x="679" y="4"/>
                    </a:lnTo>
                    <a:lnTo>
                      <a:pt x="672" y="8"/>
                    </a:lnTo>
                    <a:lnTo>
                      <a:pt x="665" y="14"/>
                    </a:lnTo>
                    <a:lnTo>
                      <a:pt x="661" y="18"/>
                    </a:lnTo>
                    <a:lnTo>
                      <a:pt x="658" y="20"/>
                    </a:lnTo>
                    <a:lnTo>
                      <a:pt x="658" y="24"/>
                    </a:lnTo>
                    <a:lnTo>
                      <a:pt x="663" y="24"/>
                    </a:lnTo>
                    <a:lnTo>
                      <a:pt x="663" y="30"/>
                    </a:lnTo>
                    <a:lnTo>
                      <a:pt x="663" y="36"/>
                    </a:lnTo>
                    <a:lnTo>
                      <a:pt x="658" y="40"/>
                    </a:lnTo>
                    <a:lnTo>
                      <a:pt x="661" y="46"/>
                    </a:lnTo>
                    <a:lnTo>
                      <a:pt x="656" y="52"/>
                    </a:lnTo>
                    <a:lnTo>
                      <a:pt x="652" y="58"/>
                    </a:lnTo>
                    <a:lnTo>
                      <a:pt x="647" y="62"/>
                    </a:lnTo>
                    <a:lnTo>
                      <a:pt x="645" y="64"/>
                    </a:lnTo>
                    <a:lnTo>
                      <a:pt x="645" y="66"/>
                    </a:lnTo>
                    <a:lnTo>
                      <a:pt x="645" y="68"/>
                    </a:lnTo>
                    <a:lnTo>
                      <a:pt x="640" y="70"/>
                    </a:lnTo>
                    <a:lnTo>
                      <a:pt x="636" y="72"/>
                    </a:lnTo>
                    <a:lnTo>
                      <a:pt x="627" y="80"/>
                    </a:lnTo>
                    <a:lnTo>
                      <a:pt x="620" y="76"/>
                    </a:lnTo>
                    <a:lnTo>
                      <a:pt x="611" y="70"/>
                    </a:lnTo>
                    <a:lnTo>
                      <a:pt x="605" y="74"/>
                    </a:lnTo>
                    <a:lnTo>
                      <a:pt x="598" y="88"/>
                    </a:lnTo>
                    <a:lnTo>
                      <a:pt x="600" y="94"/>
                    </a:lnTo>
                    <a:lnTo>
                      <a:pt x="598" y="100"/>
                    </a:lnTo>
                    <a:lnTo>
                      <a:pt x="596" y="104"/>
                    </a:lnTo>
                    <a:lnTo>
                      <a:pt x="596" y="110"/>
                    </a:lnTo>
                    <a:lnTo>
                      <a:pt x="607" y="112"/>
                    </a:lnTo>
                    <a:lnTo>
                      <a:pt x="616" y="112"/>
                    </a:lnTo>
                    <a:lnTo>
                      <a:pt x="625" y="104"/>
                    </a:lnTo>
                    <a:lnTo>
                      <a:pt x="629" y="106"/>
                    </a:lnTo>
                    <a:lnTo>
                      <a:pt x="632" y="110"/>
                    </a:lnTo>
                    <a:lnTo>
                      <a:pt x="638" y="114"/>
                    </a:lnTo>
                    <a:lnTo>
                      <a:pt x="647" y="118"/>
                    </a:lnTo>
                    <a:lnTo>
                      <a:pt x="654" y="122"/>
                    </a:lnTo>
                    <a:lnTo>
                      <a:pt x="652" y="128"/>
                    </a:lnTo>
                    <a:lnTo>
                      <a:pt x="647" y="128"/>
                    </a:lnTo>
                    <a:lnTo>
                      <a:pt x="643" y="128"/>
                    </a:lnTo>
                    <a:lnTo>
                      <a:pt x="638" y="130"/>
                    </a:lnTo>
                    <a:lnTo>
                      <a:pt x="636" y="130"/>
                    </a:lnTo>
                    <a:lnTo>
                      <a:pt x="634" y="132"/>
                    </a:lnTo>
                    <a:lnTo>
                      <a:pt x="629" y="136"/>
                    </a:lnTo>
                    <a:lnTo>
                      <a:pt x="620" y="134"/>
                    </a:lnTo>
                    <a:lnTo>
                      <a:pt x="609" y="142"/>
                    </a:lnTo>
                    <a:lnTo>
                      <a:pt x="605" y="138"/>
                    </a:lnTo>
                    <a:lnTo>
                      <a:pt x="600" y="140"/>
                    </a:lnTo>
                    <a:lnTo>
                      <a:pt x="598" y="146"/>
                    </a:lnTo>
                    <a:lnTo>
                      <a:pt x="593" y="150"/>
                    </a:lnTo>
                    <a:lnTo>
                      <a:pt x="575" y="154"/>
                    </a:lnTo>
                    <a:lnTo>
                      <a:pt x="573" y="162"/>
                    </a:lnTo>
                    <a:lnTo>
                      <a:pt x="562" y="168"/>
                    </a:lnTo>
                    <a:lnTo>
                      <a:pt x="553" y="166"/>
                    </a:lnTo>
                    <a:lnTo>
                      <a:pt x="546" y="158"/>
                    </a:lnTo>
                    <a:lnTo>
                      <a:pt x="540" y="158"/>
                    </a:lnTo>
                    <a:lnTo>
                      <a:pt x="533" y="160"/>
                    </a:lnTo>
                    <a:lnTo>
                      <a:pt x="531" y="168"/>
                    </a:lnTo>
                    <a:lnTo>
                      <a:pt x="531" y="174"/>
                    </a:lnTo>
                    <a:lnTo>
                      <a:pt x="531" y="182"/>
                    </a:lnTo>
                    <a:lnTo>
                      <a:pt x="535" y="188"/>
                    </a:lnTo>
                    <a:lnTo>
                      <a:pt x="531" y="194"/>
                    </a:lnTo>
                    <a:lnTo>
                      <a:pt x="524" y="198"/>
                    </a:lnTo>
                    <a:lnTo>
                      <a:pt x="513" y="200"/>
                    </a:lnTo>
                    <a:lnTo>
                      <a:pt x="499" y="204"/>
                    </a:lnTo>
                    <a:lnTo>
                      <a:pt x="486" y="202"/>
                    </a:lnTo>
                    <a:lnTo>
                      <a:pt x="477" y="204"/>
                    </a:lnTo>
                    <a:lnTo>
                      <a:pt x="472" y="206"/>
                    </a:lnTo>
                    <a:lnTo>
                      <a:pt x="466" y="212"/>
                    </a:lnTo>
                    <a:lnTo>
                      <a:pt x="457" y="216"/>
                    </a:lnTo>
                    <a:lnTo>
                      <a:pt x="446" y="216"/>
                    </a:lnTo>
                    <a:lnTo>
                      <a:pt x="437" y="220"/>
                    </a:lnTo>
                    <a:lnTo>
                      <a:pt x="423" y="220"/>
                    </a:lnTo>
                    <a:lnTo>
                      <a:pt x="414" y="214"/>
                    </a:lnTo>
                    <a:lnTo>
                      <a:pt x="407" y="208"/>
                    </a:lnTo>
                    <a:lnTo>
                      <a:pt x="405" y="206"/>
                    </a:lnTo>
                    <a:lnTo>
                      <a:pt x="383" y="206"/>
                    </a:lnTo>
                    <a:lnTo>
                      <a:pt x="372" y="204"/>
                    </a:lnTo>
                    <a:lnTo>
                      <a:pt x="358" y="202"/>
                    </a:lnTo>
                    <a:lnTo>
                      <a:pt x="349" y="204"/>
                    </a:lnTo>
                    <a:lnTo>
                      <a:pt x="340" y="202"/>
                    </a:lnTo>
                    <a:lnTo>
                      <a:pt x="331" y="198"/>
                    </a:lnTo>
                    <a:lnTo>
                      <a:pt x="325" y="192"/>
                    </a:lnTo>
                    <a:lnTo>
                      <a:pt x="318" y="186"/>
                    </a:lnTo>
                    <a:lnTo>
                      <a:pt x="311" y="182"/>
                    </a:lnTo>
                    <a:lnTo>
                      <a:pt x="309" y="176"/>
                    </a:lnTo>
                    <a:lnTo>
                      <a:pt x="302" y="170"/>
                    </a:lnTo>
                    <a:lnTo>
                      <a:pt x="295" y="168"/>
                    </a:lnTo>
                    <a:lnTo>
                      <a:pt x="291" y="164"/>
                    </a:lnTo>
                    <a:lnTo>
                      <a:pt x="284" y="160"/>
                    </a:lnTo>
                    <a:lnTo>
                      <a:pt x="273" y="160"/>
                    </a:lnTo>
                    <a:lnTo>
                      <a:pt x="266" y="158"/>
                    </a:lnTo>
                    <a:lnTo>
                      <a:pt x="264" y="152"/>
                    </a:lnTo>
                    <a:lnTo>
                      <a:pt x="266" y="144"/>
                    </a:lnTo>
                    <a:lnTo>
                      <a:pt x="269" y="138"/>
                    </a:lnTo>
                    <a:lnTo>
                      <a:pt x="264" y="132"/>
                    </a:lnTo>
                    <a:lnTo>
                      <a:pt x="255" y="128"/>
                    </a:lnTo>
                    <a:lnTo>
                      <a:pt x="255" y="124"/>
                    </a:lnTo>
                    <a:lnTo>
                      <a:pt x="246" y="116"/>
                    </a:lnTo>
                    <a:lnTo>
                      <a:pt x="239" y="112"/>
                    </a:lnTo>
                    <a:lnTo>
                      <a:pt x="231" y="112"/>
                    </a:lnTo>
                    <a:lnTo>
                      <a:pt x="224" y="112"/>
                    </a:lnTo>
                    <a:lnTo>
                      <a:pt x="217" y="108"/>
                    </a:lnTo>
                    <a:lnTo>
                      <a:pt x="217" y="102"/>
                    </a:lnTo>
                    <a:lnTo>
                      <a:pt x="215" y="92"/>
                    </a:lnTo>
                    <a:lnTo>
                      <a:pt x="217" y="82"/>
                    </a:lnTo>
                    <a:lnTo>
                      <a:pt x="210" y="86"/>
                    </a:lnTo>
                    <a:lnTo>
                      <a:pt x="190" y="88"/>
                    </a:lnTo>
                    <a:lnTo>
                      <a:pt x="183" y="94"/>
                    </a:lnTo>
                    <a:lnTo>
                      <a:pt x="179" y="98"/>
                    </a:lnTo>
                    <a:lnTo>
                      <a:pt x="170" y="102"/>
                    </a:lnTo>
                    <a:lnTo>
                      <a:pt x="168" y="106"/>
                    </a:lnTo>
                    <a:lnTo>
                      <a:pt x="168" y="112"/>
                    </a:lnTo>
                    <a:lnTo>
                      <a:pt x="157" y="116"/>
                    </a:lnTo>
                    <a:lnTo>
                      <a:pt x="147" y="116"/>
                    </a:lnTo>
                    <a:lnTo>
                      <a:pt x="141" y="120"/>
                    </a:lnTo>
                    <a:lnTo>
                      <a:pt x="136" y="126"/>
                    </a:lnTo>
                    <a:lnTo>
                      <a:pt x="132" y="132"/>
                    </a:lnTo>
                    <a:lnTo>
                      <a:pt x="130" y="140"/>
                    </a:lnTo>
                    <a:lnTo>
                      <a:pt x="130" y="148"/>
                    </a:lnTo>
                    <a:lnTo>
                      <a:pt x="136" y="152"/>
                    </a:lnTo>
                    <a:lnTo>
                      <a:pt x="132" y="158"/>
                    </a:lnTo>
                    <a:lnTo>
                      <a:pt x="118" y="158"/>
                    </a:lnTo>
                    <a:lnTo>
                      <a:pt x="107" y="162"/>
                    </a:lnTo>
                    <a:lnTo>
                      <a:pt x="96" y="164"/>
                    </a:lnTo>
                    <a:lnTo>
                      <a:pt x="94" y="166"/>
                    </a:lnTo>
                    <a:lnTo>
                      <a:pt x="96" y="172"/>
                    </a:lnTo>
                    <a:lnTo>
                      <a:pt x="103" y="178"/>
                    </a:lnTo>
                    <a:lnTo>
                      <a:pt x="105" y="182"/>
                    </a:lnTo>
                    <a:lnTo>
                      <a:pt x="100" y="194"/>
                    </a:lnTo>
                    <a:lnTo>
                      <a:pt x="100" y="204"/>
                    </a:lnTo>
                    <a:lnTo>
                      <a:pt x="89" y="208"/>
                    </a:lnTo>
                    <a:lnTo>
                      <a:pt x="83" y="214"/>
                    </a:lnTo>
                    <a:lnTo>
                      <a:pt x="78" y="216"/>
                    </a:lnTo>
                    <a:lnTo>
                      <a:pt x="76" y="216"/>
                    </a:lnTo>
                    <a:lnTo>
                      <a:pt x="74" y="220"/>
                    </a:lnTo>
                    <a:lnTo>
                      <a:pt x="74" y="222"/>
                    </a:lnTo>
                    <a:lnTo>
                      <a:pt x="69" y="224"/>
                    </a:lnTo>
                    <a:lnTo>
                      <a:pt x="62" y="224"/>
                    </a:lnTo>
                    <a:lnTo>
                      <a:pt x="56" y="226"/>
                    </a:lnTo>
                    <a:lnTo>
                      <a:pt x="49" y="230"/>
                    </a:lnTo>
                    <a:lnTo>
                      <a:pt x="49" y="232"/>
                    </a:lnTo>
                    <a:lnTo>
                      <a:pt x="49" y="236"/>
                    </a:lnTo>
                    <a:lnTo>
                      <a:pt x="49" y="238"/>
                    </a:lnTo>
                    <a:lnTo>
                      <a:pt x="47" y="240"/>
                    </a:lnTo>
                    <a:lnTo>
                      <a:pt x="44" y="242"/>
                    </a:lnTo>
                    <a:lnTo>
                      <a:pt x="40" y="242"/>
                    </a:lnTo>
                    <a:lnTo>
                      <a:pt x="36" y="244"/>
                    </a:lnTo>
                    <a:lnTo>
                      <a:pt x="31" y="246"/>
                    </a:lnTo>
                    <a:lnTo>
                      <a:pt x="29" y="246"/>
                    </a:lnTo>
                    <a:lnTo>
                      <a:pt x="26" y="246"/>
                    </a:lnTo>
                    <a:lnTo>
                      <a:pt x="24" y="244"/>
                    </a:lnTo>
                    <a:lnTo>
                      <a:pt x="24" y="242"/>
                    </a:lnTo>
                    <a:lnTo>
                      <a:pt x="22" y="240"/>
                    </a:lnTo>
                    <a:lnTo>
                      <a:pt x="17" y="242"/>
                    </a:lnTo>
                    <a:lnTo>
                      <a:pt x="15" y="244"/>
                    </a:lnTo>
                    <a:lnTo>
                      <a:pt x="9" y="250"/>
                    </a:lnTo>
                    <a:lnTo>
                      <a:pt x="4" y="252"/>
                    </a:lnTo>
                    <a:lnTo>
                      <a:pt x="0" y="256"/>
                    </a:lnTo>
                    <a:lnTo>
                      <a:pt x="2" y="264"/>
                    </a:lnTo>
                    <a:lnTo>
                      <a:pt x="0" y="268"/>
                    </a:lnTo>
                    <a:lnTo>
                      <a:pt x="4" y="270"/>
                    </a:lnTo>
                    <a:lnTo>
                      <a:pt x="13" y="268"/>
                    </a:lnTo>
                    <a:lnTo>
                      <a:pt x="15" y="270"/>
                    </a:lnTo>
                    <a:lnTo>
                      <a:pt x="15" y="272"/>
                    </a:lnTo>
                    <a:lnTo>
                      <a:pt x="13" y="278"/>
                    </a:lnTo>
                    <a:lnTo>
                      <a:pt x="17" y="286"/>
                    </a:lnTo>
                    <a:lnTo>
                      <a:pt x="17" y="292"/>
                    </a:lnTo>
                    <a:lnTo>
                      <a:pt x="20" y="294"/>
                    </a:lnTo>
                    <a:lnTo>
                      <a:pt x="22" y="298"/>
                    </a:lnTo>
                    <a:lnTo>
                      <a:pt x="15" y="300"/>
                    </a:lnTo>
                    <a:lnTo>
                      <a:pt x="15" y="304"/>
                    </a:lnTo>
                    <a:lnTo>
                      <a:pt x="26" y="304"/>
                    </a:lnTo>
                    <a:lnTo>
                      <a:pt x="42" y="313"/>
                    </a:lnTo>
                    <a:lnTo>
                      <a:pt x="44" y="318"/>
                    </a:lnTo>
                    <a:lnTo>
                      <a:pt x="51" y="322"/>
                    </a:lnTo>
                    <a:lnTo>
                      <a:pt x="58" y="318"/>
                    </a:lnTo>
                    <a:lnTo>
                      <a:pt x="60" y="315"/>
                    </a:lnTo>
                    <a:lnTo>
                      <a:pt x="67" y="315"/>
                    </a:lnTo>
                    <a:lnTo>
                      <a:pt x="71" y="315"/>
                    </a:lnTo>
                    <a:lnTo>
                      <a:pt x="78" y="318"/>
                    </a:lnTo>
                    <a:lnTo>
                      <a:pt x="83" y="322"/>
                    </a:lnTo>
                    <a:lnTo>
                      <a:pt x="85" y="326"/>
                    </a:lnTo>
                    <a:lnTo>
                      <a:pt x="87" y="332"/>
                    </a:lnTo>
                    <a:lnTo>
                      <a:pt x="85" y="336"/>
                    </a:lnTo>
                    <a:lnTo>
                      <a:pt x="83" y="340"/>
                    </a:lnTo>
                    <a:lnTo>
                      <a:pt x="80" y="344"/>
                    </a:lnTo>
                    <a:lnTo>
                      <a:pt x="76" y="347"/>
                    </a:lnTo>
                    <a:lnTo>
                      <a:pt x="74" y="351"/>
                    </a:lnTo>
                    <a:lnTo>
                      <a:pt x="71" y="355"/>
                    </a:lnTo>
                    <a:lnTo>
                      <a:pt x="67" y="359"/>
                    </a:lnTo>
                    <a:lnTo>
                      <a:pt x="74" y="364"/>
                    </a:lnTo>
                    <a:lnTo>
                      <a:pt x="76" y="370"/>
                    </a:lnTo>
                    <a:lnTo>
                      <a:pt x="76" y="378"/>
                    </a:lnTo>
                    <a:lnTo>
                      <a:pt x="80" y="380"/>
                    </a:lnTo>
                    <a:lnTo>
                      <a:pt x="85" y="380"/>
                    </a:lnTo>
                    <a:lnTo>
                      <a:pt x="85" y="383"/>
                    </a:lnTo>
                    <a:lnTo>
                      <a:pt x="83" y="391"/>
                    </a:lnTo>
                    <a:lnTo>
                      <a:pt x="83" y="393"/>
                    </a:lnTo>
                    <a:lnTo>
                      <a:pt x="80" y="397"/>
                    </a:lnTo>
                    <a:lnTo>
                      <a:pt x="83" y="404"/>
                    </a:lnTo>
                    <a:lnTo>
                      <a:pt x="89" y="406"/>
                    </a:lnTo>
                    <a:lnTo>
                      <a:pt x="96" y="410"/>
                    </a:lnTo>
                    <a:lnTo>
                      <a:pt x="103" y="410"/>
                    </a:lnTo>
                    <a:lnTo>
                      <a:pt x="107" y="414"/>
                    </a:lnTo>
                    <a:lnTo>
                      <a:pt x="112" y="417"/>
                    </a:lnTo>
                    <a:lnTo>
                      <a:pt x="116" y="417"/>
                    </a:lnTo>
                    <a:lnTo>
                      <a:pt x="123" y="417"/>
                    </a:lnTo>
                    <a:lnTo>
                      <a:pt x="130" y="417"/>
                    </a:lnTo>
                    <a:lnTo>
                      <a:pt x="134" y="419"/>
                    </a:lnTo>
                    <a:lnTo>
                      <a:pt x="141" y="427"/>
                    </a:lnTo>
                    <a:lnTo>
                      <a:pt x="147" y="427"/>
                    </a:lnTo>
                    <a:lnTo>
                      <a:pt x="154" y="427"/>
                    </a:lnTo>
                    <a:lnTo>
                      <a:pt x="159" y="429"/>
                    </a:lnTo>
                    <a:lnTo>
                      <a:pt x="159" y="435"/>
                    </a:lnTo>
                    <a:lnTo>
                      <a:pt x="168" y="439"/>
                    </a:lnTo>
                    <a:lnTo>
                      <a:pt x="172" y="446"/>
                    </a:lnTo>
                    <a:lnTo>
                      <a:pt x="177" y="449"/>
                    </a:lnTo>
                    <a:lnTo>
                      <a:pt x="183" y="449"/>
                    </a:lnTo>
                    <a:lnTo>
                      <a:pt x="190" y="453"/>
                    </a:lnTo>
                    <a:lnTo>
                      <a:pt x="201" y="453"/>
                    </a:lnTo>
                    <a:lnTo>
                      <a:pt x="212" y="455"/>
                    </a:lnTo>
                    <a:lnTo>
                      <a:pt x="217" y="453"/>
                    </a:lnTo>
                    <a:lnTo>
                      <a:pt x="221" y="453"/>
                    </a:lnTo>
                    <a:lnTo>
                      <a:pt x="226" y="461"/>
                    </a:lnTo>
                    <a:lnTo>
                      <a:pt x="233" y="451"/>
                    </a:lnTo>
                    <a:lnTo>
                      <a:pt x="237" y="449"/>
                    </a:lnTo>
                    <a:lnTo>
                      <a:pt x="244" y="448"/>
                    </a:lnTo>
                    <a:lnTo>
                      <a:pt x="253" y="449"/>
                    </a:lnTo>
                    <a:lnTo>
                      <a:pt x="259" y="449"/>
                    </a:lnTo>
                    <a:lnTo>
                      <a:pt x="266" y="451"/>
                    </a:lnTo>
                    <a:lnTo>
                      <a:pt x="275" y="449"/>
                    </a:lnTo>
                    <a:lnTo>
                      <a:pt x="282" y="448"/>
                    </a:lnTo>
                    <a:lnTo>
                      <a:pt x="289" y="443"/>
                    </a:lnTo>
                    <a:lnTo>
                      <a:pt x="295" y="443"/>
                    </a:lnTo>
                    <a:lnTo>
                      <a:pt x="300" y="443"/>
                    </a:lnTo>
                    <a:lnTo>
                      <a:pt x="304" y="439"/>
                    </a:lnTo>
                    <a:lnTo>
                      <a:pt x="311" y="441"/>
                    </a:lnTo>
                    <a:lnTo>
                      <a:pt x="318" y="443"/>
                    </a:lnTo>
                    <a:lnTo>
                      <a:pt x="318" y="449"/>
                    </a:lnTo>
                    <a:lnTo>
                      <a:pt x="320" y="453"/>
                    </a:lnTo>
                    <a:lnTo>
                      <a:pt x="327" y="451"/>
                    </a:lnTo>
                    <a:lnTo>
                      <a:pt x="329" y="453"/>
                    </a:lnTo>
                    <a:lnTo>
                      <a:pt x="333" y="455"/>
                    </a:lnTo>
                    <a:lnTo>
                      <a:pt x="338" y="455"/>
                    </a:lnTo>
                    <a:lnTo>
                      <a:pt x="342" y="459"/>
                    </a:lnTo>
                    <a:lnTo>
                      <a:pt x="342" y="465"/>
                    </a:lnTo>
                    <a:lnTo>
                      <a:pt x="347" y="463"/>
                    </a:lnTo>
                    <a:lnTo>
                      <a:pt x="351" y="463"/>
                    </a:lnTo>
                    <a:lnTo>
                      <a:pt x="354" y="469"/>
                    </a:lnTo>
                    <a:lnTo>
                      <a:pt x="356" y="473"/>
                    </a:lnTo>
                    <a:lnTo>
                      <a:pt x="354" y="479"/>
                    </a:lnTo>
                    <a:lnTo>
                      <a:pt x="356" y="483"/>
                    </a:lnTo>
                    <a:lnTo>
                      <a:pt x="356" y="489"/>
                    </a:lnTo>
                    <a:lnTo>
                      <a:pt x="354" y="497"/>
                    </a:lnTo>
                    <a:lnTo>
                      <a:pt x="351" y="503"/>
                    </a:lnTo>
                    <a:lnTo>
                      <a:pt x="345" y="509"/>
                    </a:lnTo>
                    <a:lnTo>
                      <a:pt x="345" y="513"/>
                    </a:lnTo>
                    <a:lnTo>
                      <a:pt x="349" y="517"/>
                    </a:lnTo>
                    <a:lnTo>
                      <a:pt x="349" y="521"/>
                    </a:lnTo>
                    <a:lnTo>
                      <a:pt x="349" y="523"/>
                    </a:lnTo>
                    <a:lnTo>
                      <a:pt x="351" y="523"/>
                    </a:lnTo>
                    <a:lnTo>
                      <a:pt x="354" y="521"/>
                    </a:lnTo>
                    <a:lnTo>
                      <a:pt x="360" y="517"/>
                    </a:lnTo>
                    <a:lnTo>
                      <a:pt x="365" y="519"/>
                    </a:lnTo>
                    <a:lnTo>
                      <a:pt x="367" y="521"/>
                    </a:lnTo>
                    <a:lnTo>
                      <a:pt x="365" y="525"/>
                    </a:lnTo>
                    <a:lnTo>
                      <a:pt x="367" y="531"/>
                    </a:lnTo>
                    <a:lnTo>
                      <a:pt x="372" y="531"/>
                    </a:lnTo>
                    <a:lnTo>
                      <a:pt x="374" y="533"/>
                    </a:lnTo>
                    <a:lnTo>
                      <a:pt x="369" y="541"/>
                    </a:lnTo>
                    <a:lnTo>
                      <a:pt x="369" y="543"/>
                    </a:lnTo>
                    <a:lnTo>
                      <a:pt x="374" y="545"/>
                    </a:lnTo>
                    <a:lnTo>
                      <a:pt x="378" y="545"/>
                    </a:lnTo>
                    <a:lnTo>
                      <a:pt x="380" y="553"/>
                    </a:lnTo>
                    <a:lnTo>
                      <a:pt x="383" y="559"/>
                    </a:lnTo>
                    <a:lnTo>
                      <a:pt x="392" y="561"/>
                    </a:lnTo>
                    <a:lnTo>
                      <a:pt x="396" y="561"/>
                    </a:lnTo>
                    <a:lnTo>
                      <a:pt x="403" y="559"/>
                    </a:lnTo>
                    <a:lnTo>
                      <a:pt x="403" y="551"/>
                    </a:lnTo>
                    <a:lnTo>
                      <a:pt x="399" y="537"/>
                    </a:lnTo>
                    <a:lnTo>
                      <a:pt x="401" y="533"/>
                    </a:lnTo>
                    <a:lnTo>
                      <a:pt x="407" y="531"/>
                    </a:lnTo>
                    <a:lnTo>
                      <a:pt x="416" y="537"/>
                    </a:lnTo>
                    <a:lnTo>
                      <a:pt x="421" y="535"/>
                    </a:lnTo>
                    <a:lnTo>
                      <a:pt x="430" y="541"/>
                    </a:lnTo>
                    <a:lnTo>
                      <a:pt x="434" y="537"/>
                    </a:lnTo>
                    <a:lnTo>
                      <a:pt x="443" y="535"/>
                    </a:lnTo>
                    <a:lnTo>
                      <a:pt x="448" y="533"/>
                    </a:lnTo>
                    <a:lnTo>
                      <a:pt x="454" y="535"/>
                    </a:lnTo>
                    <a:lnTo>
                      <a:pt x="461" y="539"/>
                    </a:lnTo>
                    <a:lnTo>
                      <a:pt x="466" y="541"/>
                    </a:lnTo>
                    <a:lnTo>
                      <a:pt x="466" y="545"/>
                    </a:lnTo>
                    <a:lnTo>
                      <a:pt x="461" y="549"/>
                    </a:lnTo>
                    <a:lnTo>
                      <a:pt x="470" y="557"/>
                    </a:lnTo>
                    <a:lnTo>
                      <a:pt x="475" y="555"/>
                    </a:lnTo>
                    <a:lnTo>
                      <a:pt x="484" y="555"/>
                    </a:lnTo>
                    <a:lnTo>
                      <a:pt x="490" y="557"/>
                    </a:lnTo>
                    <a:lnTo>
                      <a:pt x="499" y="555"/>
                    </a:lnTo>
                    <a:lnTo>
                      <a:pt x="513" y="553"/>
                    </a:lnTo>
                    <a:lnTo>
                      <a:pt x="511" y="561"/>
                    </a:lnTo>
                    <a:lnTo>
                      <a:pt x="511" y="565"/>
                    </a:lnTo>
                    <a:lnTo>
                      <a:pt x="517" y="577"/>
                    </a:lnTo>
                    <a:lnTo>
                      <a:pt x="519" y="575"/>
                    </a:lnTo>
                    <a:lnTo>
                      <a:pt x="522" y="575"/>
                    </a:lnTo>
                    <a:lnTo>
                      <a:pt x="522" y="569"/>
                    </a:lnTo>
                    <a:lnTo>
                      <a:pt x="519" y="567"/>
                    </a:lnTo>
                    <a:lnTo>
                      <a:pt x="519" y="565"/>
                    </a:lnTo>
                    <a:lnTo>
                      <a:pt x="531" y="559"/>
                    </a:lnTo>
                    <a:lnTo>
                      <a:pt x="533" y="557"/>
                    </a:lnTo>
                    <a:lnTo>
                      <a:pt x="535" y="553"/>
                    </a:lnTo>
                    <a:lnTo>
                      <a:pt x="542" y="553"/>
                    </a:lnTo>
                    <a:lnTo>
                      <a:pt x="546" y="551"/>
                    </a:lnTo>
                    <a:lnTo>
                      <a:pt x="553" y="551"/>
                    </a:lnTo>
                    <a:lnTo>
                      <a:pt x="560" y="549"/>
                    </a:lnTo>
                    <a:lnTo>
                      <a:pt x="564" y="545"/>
                    </a:lnTo>
                    <a:lnTo>
                      <a:pt x="569" y="539"/>
                    </a:lnTo>
                    <a:lnTo>
                      <a:pt x="575" y="545"/>
                    </a:lnTo>
                    <a:lnTo>
                      <a:pt x="580" y="541"/>
                    </a:lnTo>
                    <a:lnTo>
                      <a:pt x="589" y="539"/>
                    </a:lnTo>
                    <a:lnTo>
                      <a:pt x="598" y="539"/>
                    </a:lnTo>
                    <a:lnTo>
                      <a:pt x="602" y="537"/>
                    </a:lnTo>
                    <a:lnTo>
                      <a:pt x="602" y="531"/>
                    </a:lnTo>
                    <a:lnTo>
                      <a:pt x="602" y="527"/>
                    </a:lnTo>
                    <a:lnTo>
                      <a:pt x="625" y="517"/>
                    </a:lnTo>
                    <a:lnTo>
                      <a:pt x="625" y="509"/>
                    </a:lnTo>
                    <a:lnTo>
                      <a:pt x="627" y="509"/>
                    </a:lnTo>
                    <a:lnTo>
                      <a:pt x="632" y="509"/>
                    </a:lnTo>
                    <a:lnTo>
                      <a:pt x="636" y="509"/>
                    </a:lnTo>
                    <a:lnTo>
                      <a:pt x="638" y="507"/>
                    </a:lnTo>
                    <a:lnTo>
                      <a:pt x="636" y="501"/>
                    </a:lnTo>
                    <a:lnTo>
                      <a:pt x="640" y="501"/>
                    </a:lnTo>
                    <a:lnTo>
                      <a:pt x="640" y="499"/>
                    </a:lnTo>
                    <a:lnTo>
                      <a:pt x="638" y="499"/>
                    </a:lnTo>
                    <a:lnTo>
                      <a:pt x="638" y="497"/>
                    </a:lnTo>
                    <a:lnTo>
                      <a:pt x="647" y="497"/>
                    </a:lnTo>
                    <a:lnTo>
                      <a:pt x="647" y="483"/>
                    </a:lnTo>
                    <a:lnTo>
                      <a:pt x="645" y="481"/>
                    </a:lnTo>
                    <a:lnTo>
                      <a:pt x="643" y="481"/>
                    </a:lnTo>
                    <a:lnTo>
                      <a:pt x="643" y="479"/>
                    </a:lnTo>
                    <a:lnTo>
                      <a:pt x="645" y="479"/>
                    </a:lnTo>
                    <a:lnTo>
                      <a:pt x="647" y="475"/>
                    </a:lnTo>
                    <a:lnTo>
                      <a:pt x="647" y="469"/>
                    </a:lnTo>
                    <a:lnTo>
                      <a:pt x="649" y="469"/>
                    </a:lnTo>
                    <a:lnTo>
                      <a:pt x="654" y="469"/>
                    </a:lnTo>
                    <a:lnTo>
                      <a:pt x="656" y="465"/>
                    </a:lnTo>
                    <a:lnTo>
                      <a:pt x="661" y="461"/>
                    </a:lnTo>
                    <a:lnTo>
                      <a:pt x="663" y="461"/>
                    </a:lnTo>
                    <a:lnTo>
                      <a:pt x="663" y="457"/>
                    </a:lnTo>
                    <a:lnTo>
                      <a:pt x="663" y="453"/>
                    </a:lnTo>
                    <a:lnTo>
                      <a:pt x="670" y="448"/>
                    </a:lnTo>
                    <a:lnTo>
                      <a:pt x="672" y="448"/>
                    </a:lnTo>
                    <a:lnTo>
                      <a:pt x="676" y="448"/>
                    </a:lnTo>
                    <a:lnTo>
                      <a:pt x="674" y="439"/>
                    </a:lnTo>
                    <a:lnTo>
                      <a:pt x="674" y="431"/>
                    </a:lnTo>
                    <a:lnTo>
                      <a:pt x="681" y="431"/>
                    </a:lnTo>
                    <a:lnTo>
                      <a:pt x="681" y="425"/>
                    </a:lnTo>
                    <a:lnTo>
                      <a:pt x="681" y="423"/>
                    </a:lnTo>
                    <a:lnTo>
                      <a:pt x="679" y="425"/>
                    </a:lnTo>
                    <a:lnTo>
                      <a:pt x="683" y="419"/>
                    </a:lnTo>
                    <a:lnTo>
                      <a:pt x="679" y="414"/>
                    </a:lnTo>
                    <a:lnTo>
                      <a:pt x="672" y="415"/>
                    </a:lnTo>
                    <a:lnTo>
                      <a:pt x="670" y="415"/>
                    </a:lnTo>
                    <a:lnTo>
                      <a:pt x="667" y="415"/>
                    </a:lnTo>
                    <a:lnTo>
                      <a:pt x="665" y="412"/>
                    </a:lnTo>
                    <a:lnTo>
                      <a:pt x="674" y="408"/>
                    </a:lnTo>
                    <a:lnTo>
                      <a:pt x="679" y="401"/>
                    </a:lnTo>
                    <a:lnTo>
                      <a:pt x="679" y="399"/>
                    </a:lnTo>
                    <a:lnTo>
                      <a:pt x="679" y="397"/>
                    </a:lnTo>
                    <a:lnTo>
                      <a:pt x="670" y="389"/>
                    </a:lnTo>
                    <a:lnTo>
                      <a:pt x="674" y="389"/>
                    </a:lnTo>
                    <a:lnTo>
                      <a:pt x="674" y="383"/>
                    </a:lnTo>
                    <a:lnTo>
                      <a:pt x="665" y="376"/>
                    </a:lnTo>
                    <a:lnTo>
                      <a:pt x="661" y="372"/>
                    </a:lnTo>
                    <a:lnTo>
                      <a:pt x="658" y="368"/>
                    </a:lnTo>
                    <a:lnTo>
                      <a:pt x="658" y="364"/>
                    </a:lnTo>
                    <a:lnTo>
                      <a:pt x="658" y="359"/>
                    </a:lnTo>
                    <a:lnTo>
                      <a:pt x="656" y="359"/>
                    </a:lnTo>
                    <a:lnTo>
                      <a:pt x="652" y="357"/>
                    </a:lnTo>
                    <a:lnTo>
                      <a:pt x="654" y="355"/>
                    </a:lnTo>
                    <a:lnTo>
                      <a:pt x="649" y="351"/>
                    </a:lnTo>
                    <a:lnTo>
                      <a:pt x="647" y="346"/>
                    </a:lnTo>
                    <a:lnTo>
                      <a:pt x="645" y="340"/>
                    </a:lnTo>
                    <a:lnTo>
                      <a:pt x="645" y="332"/>
                    </a:lnTo>
                    <a:lnTo>
                      <a:pt x="647" y="330"/>
                    </a:lnTo>
                    <a:lnTo>
                      <a:pt x="649" y="328"/>
                    </a:lnTo>
                    <a:lnTo>
                      <a:pt x="656" y="324"/>
                    </a:lnTo>
                    <a:lnTo>
                      <a:pt x="656" y="322"/>
                    </a:lnTo>
                    <a:lnTo>
                      <a:pt x="654" y="320"/>
                    </a:lnTo>
                    <a:lnTo>
                      <a:pt x="663" y="312"/>
                    </a:lnTo>
                    <a:lnTo>
                      <a:pt x="674" y="306"/>
                    </a:lnTo>
                    <a:lnTo>
                      <a:pt x="683" y="304"/>
                    </a:lnTo>
                    <a:lnTo>
                      <a:pt x="690" y="302"/>
                    </a:lnTo>
                    <a:lnTo>
                      <a:pt x="692" y="296"/>
                    </a:lnTo>
                    <a:lnTo>
                      <a:pt x="692" y="292"/>
                    </a:lnTo>
                    <a:lnTo>
                      <a:pt x="683" y="292"/>
                    </a:lnTo>
                    <a:lnTo>
                      <a:pt x="674" y="292"/>
                    </a:lnTo>
                    <a:lnTo>
                      <a:pt x="670" y="288"/>
                    </a:lnTo>
                    <a:lnTo>
                      <a:pt x="665" y="288"/>
                    </a:lnTo>
                    <a:lnTo>
                      <a:pt x="658" y="288"/>
                    </a:lnTo>
                    <a:lnTo>
                      <a:pt x="652" y="292"/>
                    </a:lnTo>
                    <a:lnTo>
                      <a:pt x="647" y="298"/>
                    </a:lnTo>
                    <a:lnTo>
                      <a:pt x="636" y="300"/>
                    </a:lnTo>
                    <a:lnTo>
                      <a:pt x="629" y="284"/>
                    </a:lnTo>
                    <a:lnTo>
                      <a:pt x="620" y="270"/>
                    </a:lnTo>
                    <a:lnTo>
                      <a:pt x="622" y="268"/>
                    </a:lnTo>
                    <a:lnTo>
                      <a:pt x="622" y="266"/>
                    </a:lnTo>
                    <a:lnTo>
                      <a:pt x="625" y="264"/>
                    </a:lnTo>
                    <a:lnTo>
                      <a:pt x="627" y="264"/>
                    </a:lnTo>
                    <a:lnTo>
                      <a:pt x="632" y="264"/>
                    </a:lnTo>
                    <a:lnTo>
                      <a:pt x="636" y="266"/>
                    </a:lnTo>
                    <a:lnTo>
                      <a:pt x="638" y="264"/>
                    </a:lnTo>
                    <a:lnTo>
                      <a:pt x="640" y="260"/>
                    </a:lnTo>
                    <a:lnTo>
                      <a:pt x="643" y="256"/>
                    </a:lnTo>
                    <a:lnTo>
                      <a:pt x="652" y="252"/>
                    </a:lnTo>
                    <a:lnTo>
                      <a:pt x="658" y="250"/>
                    </a:lnTo>
                    <a:lnTo>
                      <a:pt x="665" y="240"/>
                    </a:lnTo>
                    <a:lnTo>
                      <a:pt x="672" y="230"/>
                    </a:lnTo>
                    <a:lnTo>
                      <a:pt x="683" y="234"/>
                    </a:lnTo>
                    <a:lnTo>
                      <a:pt x="687" y="234"/>
                    </a:lnTo>
                    <a:lnTo>
                      <a:pt x="687" y="236"/>
                    </a:lnTo>
                    <a:lnTo>
                      <a:pt x="685" y="242"/>
                    </a:lnTo>
                    <a:lnTo>
                      <a:pt x="681" y="250"/>
                    </a:lnTo>
                    <a:lnTo>
                      <a:pt x="674" y="260"/>
                    </a:lnTo>
                    <a:lnTo>
                      <a:pt x="674" y="264"/>
                    </a:lnTo>
                    <a:lnTo>
                      <a:pt x="676" y="264"/>
                    </a:lnTo>
                    <a:lnTo>
                      <a:pt x="681" y="260"/>
                    </a:lnTo>
                    <a:lnTo>
                      <a:pt x="676" y="266"/>
                    </a:lnTo>
                    <a:lnTo>
                      <a:pt x="676" y="270"/>
                    </a:lnTo>
                    <a:lnTo>
                      <a:pt x="679" y="270"/>
                    </a:lnTo>
                    <a:lnTo>
                      <a:pt x="685" y="266"/>
                    </a:lnTo>
                    <a:lnTo>
                      <a:pt x="692" y="258"/>
                    </a:lnTo>
                    <a:lnTo>
                      <a:pt x="701" y="252"/>
                    </a:lnTo>
                    <a:lnTo>
                      <a:pt x="708" y="250"/>
                    </a:lnTo>
                    <a:lnTo>
                      <a:pt x="712" y="250"/>
                    </a:lnTo>
                    <a:lnTo>
                      <a:pt x="714" y="252"/>
                    </a:lnTo>
                    <a:lnTo>
                      <a:pt x="719" y="252"/>
                    </a:lnTo>
                    <a:lnTo>
                      <a:pt x="721" y="252"/>
                    </a:lnTo>
                    <a:lnTo>
                      <a:pt x="728" y="242"/>
                    </a:lnTo>
                    <a:lnTo>
                      <a:pt x="732" y="238"/>
                    </a:lnTo>
                    <a:lnTo>
                      <a:pt x="739" y="230"/>
                    </a:lnTo>
                    <a:lnTo>
                      <a:pt x="743" y="224"/>
                    </a:lnTo>
                    <a:lnTo>
                      <a:pt x="750" y="218"/>
                    </a:lnTo>
                    <a:lnTo>
                      <a:pt x="750" y="210"/>
                    </a:lnTo>
                    <a:lnTo>
                      <a:pt x="757" y="208"/>
                    </a:lnTo>
                    <a:lnTo>
                      <a:pt x="759" y="212"/>
                    </a:lnTo>
                    <a:lnTo>
                      <a:pt x="766" y="214"/>
                    </a:lnTo>
                    <a:lnTo>
                      <a:pt x="773" y="216"/>
                    </a:lnTo>
                    <a:lnTo>
                      <a:pt x="773" y="210"/>
                    </a:lnTo>
                    <a:lnTo>
                      <a:pt x="773" y="206"/>
                    </a:lnTo>
                    <a:lnTo>
                      <a:pt x="777" y="204"/>
                    </a:lnTo>
                    <a:lnTo>
                      <a:pt x="784" y="204"/>
                    </a:lnTo>
                    <a:lnTo>
                      <a:pt x="788" y="202"/>
                    </a:lnTo>
                    <a:lnTo>
                      <a:pt x="788" y="198"/>
                    </a:lnTo>
                    <a:lnTo>
                      <a:pt x="795" y="196"/>
                    </a:lnTo>
                    <a:lnTo>
                      <a:pt x="795" y="186"/>
                    </a:lnTo>
                    <a:lnTo>
                      <a:pt x="804" y="198"/>
                    </a:lnTo>
                    <a:lnTo>
                      <a:pt x="806" y="194"/>
                    </a:lnTo>
                    <a:lnTo>
                      <a:pt x="806" y="190"/>
                    </a:lnTo>
                    <a:lnTo>
                      <a:pt x="811" y="186"/>
                    </a:lnTo>
                    <a:lnTo>
                      <a:pt x="811" y="182"/>
                    </a:lnTo>
                    <a:lnTo>
                      <a:pt x="808" y="172"/>
                    </a:lnTo>
                    <a:lnTo>
                      <a:pt x="811" y="166"/>
                    </a:lnTo>
                    <a:lnTo>
                      <a:pt x="811" y="160"/>
                    </a:lnTo>
                    <a:lnTo>
                      <a:pt x="815" y="158"/>
                    </a:lnTo>
                    <a:lnTo>
                      <a:pt x="820" y="156"/>
                    </a:lnTo>
                    <a:lnTo>
                      <a:pt x="817" y="152"/>
                    </a:lnTo>
                    <a:lnTo>
                      <a:pt x="820" y="152"/>
                    </a:lnTo>
                    <a:lnTo>
                      <a:pt x="824" y="154"/>
                    </a:lnTo>
                    <a:lnTo>
                      <a:pt x="824" y="15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46" name="Freeform 1400"/>
              <p:cNvSpPr>
                <a:spLocks/>
              </p:cNvSpPr>
              <p:nvPr/>
            </p:nvSpPr>
            <p:spPr bwMode="auto">
              <a:xfrm>
                <a:off x="4301" y="2077"/>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47" name="Freeform 1401"/>
              <p:cNvSpPr>
                <a:spLocks/>
              </p:cNvSpPr>
              <p:nvPr/>
            </p:nvSpPr>
            <p:spPr bwMode="auto">
              <a:xfrm>
                <a:off x="4229" y="2123"/>
                <a:ext cx="38" cy="30"/>
              </a:xfrm>
              <a:custGeom>
                <a:avLst/>
                <a:gdLst>
                  <a:gd name="T0" fmla="*/ 27 w 38"/>
                  <a:gd name="T1" fmla="*/ 0 h 30"/>
                  <a:gd name="T2" fmla="*/ 27 w 38"/>
                  <a:gd name="T3" fmla="*/ 0 h 30"/>
                  <a:gd name="T4" fmla="*/ 20 w 38"/>
                  <a:gd name="T5" fmla="*/ 2 h 30"/>
                  <a:gd name="T6" fmla="*/ 13 w 38"/>
                  <a:gd name="T7" fmla="*/ 6 h 30"/>
                  <a:gd name="T8" fmla="*/ 0 w 38"/>
                  <a:gd name="T9" fmla="*/ 14 h 30"/>
                  <a:gd name="T10" fmla="*/ 2 w 38"/>
                  <a:gd name="T11" fmla="*/ 20 h 30"/>
                  <a:gd name="T12" fmla="*/ 4 w 38"/>
                  <a:gd name="T13" fmla="*/ 26 h 30"/>
                  <a:gd name="T14" fmla="*/ 9 w 38"/>
                  <a:gd name="T15" fmla="*/ 30 h 30"/>
                  <a:gd name="T16" fmla="*/ 20 w 38"/>
                  <a:gd name="T17" fmla="*/ 30 h 30"/>
                  <a:gd name="T18" fmla="*/ 24 w 38"/>
                  <a:gd name="T19" fmla="*/ 28 h 30"/>
                  <a:gd name="T20" fmla="*/ 29 w 38"/>
                  <a:gd name="T21" fmla="*/ 22 h 30"/>
                  <a:gd name="T22" fmla="*/ 33 w 38"/>
                  <a:gd name="T23" fmla="*/ 8 h 30"/>
                  <a:gd name="T24" fmla="*/ 38 w 38"/>
                  <a:gd name="T25" fmla="*/ 6 h 30"/>
                  <a:gd name="T26" fmla="*/ 38 w 38"/>
                  <a:gd name="T27" fmla="*/ 4 h 30"/>
                  <a:gd name="T28" fmla="*/ 36 w 38"/>
                  <a:gd name="T29" fmla="*/ 0 h 30"/>
                  <a:gd name="T30" fmla="*/ 27 w 38"/>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0">
                    <a:moveTo>
                      <a:pt x="27" y="0"/>
                    </a:moveTo>
                    <a:lnTo>
                      <a:pt x="27" y="0"/>
                    </a:lnTo>
                    <a:lnTo>
                      <a:pt x="20" y="2"/>
                    </a:lnTo>
                    <a:lnTo>
                      <a:pt x="13" y="6"/>
                    </a:lnTo>
                    <a:lnTo>
                      <a:pt x="0" y="14"/>
                    </a:lnTo>
                    <a:lnTo>
                      <a:pt x="2" y="20"/>
                    </a:lnTo>
                    <a:lnTo>
                      <a:pt x="4" y="26"/>
                    </a:lnTo>
                    <a:lnTo>
                      <a:pt x="9" y="30"/>
                    </a:lnTo>
                    <a:lnTo>
                      <a:pt x="20" y="30"/>
                    </a:lnTo>
                    <a:lnTo>
                      <a:pt x="24" y="28"/>
                    </a:lnTo>
                    <a:lnTo>
                      <a:pt x="29" y="22"/>
                    </a:lnTo>
                    <a:lnTo>
                      <a:pt x="33" y="8"/>
                    </a:lnTo>
                    <a:lnTo>
                      <a:pt x="38" y="6"/>
                    </a:lnTo>
                    <a:lnTo>
                      <a:pt x="38" y="4"/>
                    </a:lnTo>
                    <a:lnTo>
                      <a:pt x="36" y="0"/>
                    </a:lnTo>
                    <a:lnTo>
                      <a:pt x="2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48" name="Freeform 1402"/>
              <p:cNvSpPr>
                <a:spLocks/>
              </p:cNvSpPr>
              <p:nvPr/>
            </p:nvSpPr>
            <p:spPr bwMode="auto">
              <a:xfrm>
                <a:off x="4276" y="1975"/>
                <a:ext cx="13" cy="8"/>
              </a:xfrm>
              <a:custGeom>
                <a:avLst/>
                <a:gdLst>
                  <a:gd name="T0" fmla="*/ 2 w 13"/>
                  <a:gd name="T1" fmla="*/ 0 h 8"/>
                  <a:gd name="T2" fmla="*/ 2 w 13"/>
                  <a:gd name="T3" fmla="*/ 0 h 8"/>
                  <a:gd name="T4" fmla="*/ 9 w 13"/>
                  <a:gd name="T5" fmla="*/ 2 h 8"/>
                  <a:gd name="T6" fmla="*/ 13 w 13"/>
                  <a:gd name="T7" fmla="*/ 2 h 8"/>
                  <a:gd name="T8" fmla="*/ 13 w 13"/>
                  <a:gd name="T9" fmla="*/ 4 h 8"/>
                  <a:gd name="T10" fmla="*/ 11 w 13"/>
                  <a:gd name="T11" fmla="*/ 4 h 8"/>
                  <a:gd name="T12" fmla="*/ 11 w 13"/>
                  <a:gd name="T13" fmla="*/ 8 h 8"/>
                  <a:gd name="T14" fmla="*/ 7 w 13"/>
                  <a:gd name="T15" fmla="*/ 8 h 8"/>
                  <a:gd name="T16" fmla="*/ 2 w 13"/>
                  <a:gd name="T17" fmla="*/ 8 h 8"/>
                  <a:gd name="T18" fmla="*/ 0 w 13"/>
                  <a:gd name="T19" fmla="*/ 2 h 8"/>
                  <a:gd name="T20" fmla="*/ 0 w 13"/>
                  <a:gd name="T21" fmla="*/ 0 h 8"/>
                  <a:gd name="T22" fmla="*/ 2 w 1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8">
                    <a:moveTo>
                      <a:pt x="2" y="0"/>
                    </a:moveTo>
                    <a:lnTo>
                      <a:pt x="2" y="0"/>
                    </a:lnTo>
                    <a:lnTo>
                      <a:pt x="9" y="2"/>
                    </a:lnTo>
                    <a:lnTo>
                      <a:pt x="13" y="2"/>
                    </a:lnTo>
                    <a:lnTo>
                      <a:pt x="13" y="4"/>
                    </a:lnTo>
                    <a:lnTo>
                      <a:pt x="11" y="4"/>
                    </a:lnTo>
                    <a:lnTo>
                      <a:pt x="11" y="8"/>
                    </a:lnTo>
                    <a:lnTo>
                      <a:pt x="7" y="8"/>
                    </a:lnTo>
                    <a:lnTo>
                      <a:pt x="2" y="8"/>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49" name="Freeform 1403"/>
              <p:cNvSpPr>
                <a:spLocks/>
              </p:cNvSpPr>
              <p:nvPr/>
            </p:nvSpPr>
            <p:spPr bwMode="auto">
              <a:xfrm>
                <a:off x="4339" y="1969"/>
                <a:ext cx="6" cy="4"/>
              </a:xfrm>
              <a:custGeom>
                <a:avLst/>
                <a:gdLst>
                  <a:gd name="T0" fmla="*/ 2 w 6"/>
                  <a:gd name="T1" fmla="*/ 0 h 4"/>
                  <a:gd name="T2" fmla="*/ 2 w 6"/>
                  <a:gd name="T3" fmla="*/ 0 h 4"/>
                  <a:gd name="T4" fmla="*/ 6 w 6"/>
                  <a:gd name="T5" fmla="*/ 0 h 4"/>
                  <a:gd name="T6" fmla="*/ 6 w 6"/>
                  <a:gd name="T7" fmla="*/ 2 h 4"/>
                  <a:gd name="T8" fmla="*/ 6 w 6"/>
                  <a:gd name="T9" fmla="*/ 4 h 4"/>
                  <a:gd name="T10" fmla="*/ 2 w 6"/>
                  <a:gd name="T11" fmla="*/ 2 h 4"/>
                  <a:gd name="T12" fmla="*/ 0 w 6"/>
                  <a:gd name="T13" fmla="*/ 0 h 4"/>
                  <a:gd name="T14" fmla="*/ 2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2" y="0"/>
                    </a:moveTo>
                    <a:lnTo>
                      <a:pt x="2" y="0"/>
                    </a:lnTo>
                    <a:lnTo>
                      <a:pt x="6" y="0"/>
                    </a:lnTo>
                    <a:lnTo>
                      <a:pt x="6" y="2"/>
                    </a:lnTo>
                    <a:lnTo>
                      <a:pt x="6" y="4"/>
                    </a:lnTo>
                    <a:lnTo>
                      <a:pt x="2"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50" name="Freeform 1404"/>
              <p:cNvSpPr>
                <a:spLocks/>
              </p:cNvSpPr>
              <p:nvPr/>
            </p:nvSpPr>
            <p:spPr bwMode="auto">
              <a:xfrm>
                <a:off x="4388" y="1935"/>
                <a:ext cx="9" cy="8"/>
              </a:xfrm>
              <a:custGeom>
                <a:avLst/>
                <a:gdLst>
                  <a:gd name="T0" fmla="*/ 4 w 9"/>
                  <a:gd name="T1" fmla="*/ 0 h 8"/>
                  <a:gd name="T2" fmla="*/ 4 w 9"/>
                  <a:gd name="T3" fmla="*/ 0 h 8"/>
                  <a:gd name="T4" fmla="*/ 7 w 9"/>
                  <a:gd name="T5" fmla="*/ 0 h 8"/>
                  <a:gd name="T6" fmla="*/ 9 w 9"/>
                  <a:gd name="T7" fmla="*/ 4 h 8"/>
                  <a:gd name="T8" fmla="*/ 7 w 9"/>
                  <a:gd name="T9" fmla="*/ 6 h 8"/>
                  <a:gd name="T10" fmla="*/ 2 w 9"/>
                  <a:gd name="T11" fmla="*/ 8 h 8"/>
                  <a:gd name="T12" fmla="*/ 0 w 9"/>
                  <a:gd name="T13" fmla="*/ 2 h 8"/>
                  <a:gd name="T14" fmla="*/ 2 w 9"/>
                  <a:gd name="T15" fmla="*/ 0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4" y="0"/>
                    </a:lnTo>
                    <a:lnTo>
                      <a:pt x="7" y="0"/>
                    </a:lnTo>
                    <a:lnTo>
                      <a:pt x="9" y="4"/>
                    </a:lnTo>
                    <a:lnTo>
                      <a:pt x="7" y="6"/>
                    </a:lnTo>
                    <a:lnTo>
                      <a:pt x="2" y="8"/>
                    </a:lnTo>
                    <a:lnTo>
                      <a:pt x="0" y="2"/>
                    </a:lnTo>
                    <a:lnTo>
                      <a:pt x="2" y="0"/>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51" name="Freeform 1405"/>
              <p:cNvSpPr>
                <a:spLocks/>
              </p:cNvSpPr>
              <p:nvPr/>
            </p:nvSpPr>
            <p:spPr bwMode="auto">
              <a:xfrm>
                <a:off x="4392" y="1927"/>
                <a:ext cx="9" cy="6"/>
              </a:xfrm>
              <a:custGeom>
                <a:avLst/>
                <a:gdLst>
                  <a:gd name="T0" fmla="*/ 7 w 9"/>
                  <a:gd name="T1" fmla="*/ 0 h 6"/>
                  <a:gd name="T2" fmla="*/ 7 w 9"/>
                  <a:gd name="T3" fmla="*/ 0 h 6"/>
                  <a:gd name="T4" fmla="*/ 9 w 9"/>
                  <a:gd name="T5" fmla="*/ 2 h 6"/>
                  <a:gd name="T6" fmla="*/ 9 w 9"/>
                  <a:gd name="T7" fmla="*/ 4 h 6"/>
                  <a:gd name="T8" fmla="*/ 7 w 9"/>
                  <a:gd name="T9" fmla="*/ 6 h 6"/>
                  <a:gd name="T10" fmla="*/ 3 w 9"/>
                  <a:gd name="T11" fmla="*/ 4 h 6"/>
                  <a:gd name="T12" fmla="*/ 0 w 9"/>
                  <a:gd name="T13" fmla="*/ 2 h 6"/>
                  <a:gd name="T14" fmla="*/ 3 w 9"/>
                  <a:gd name="T15" fmla="*/ 0 h 6"/>
                  <a:gd name="T16" fmla="*/ 7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7" y="0"/>
                    </a:moveTo>
                    <a:lnTo>
                      <a:pt x="7" y="0"/>
                    </a:lnTo>
                    <a:lnTo>
                      <a:pt x="9" y="2"/>
                    </a:lnTo>
                    <a:lnTo>
                      <a:pt x="9" y="4"/>
                    </a:lnTo>
                    <a:lnTo>
                      <a:pt x="7" y="6"/>
                    </a:lnTo>
                    <a:lnTo>
                      <a:pt x="3" y="4"/>
                    </a:lnTo>
                    <a:lnTo>
                      <a:pt x="0" y="2"/>
                    </a:lnTo>
                    <a:lnTo>
                      <a:pt x="3" y="0"/>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52" name="Freeform 1406"/>
              <p:cNvSpPr>
                <a:spLocks/>
              </p:cNvSpPr>
              <p:nvPr/>
            </p:nvSpPr>
            <p:spPr bwMode="auto">
              <a:xfrm>
                <a:off x="4112" y="1840"/>
                <a:ext cx="7" cy="6"/>
              </a:xfrm>
              <a:custGeom>
                <a:avLst/>
                <a:gdLst>
                  <a:gd name="T0" fmla="*/ 2 w 7"/>
                  <a:gd name="T1" fmla="*/ 0 h 6"/>
                  <a:gd name="T2" fmla="*/ 2 w 7"/>
                  <a:gd name="T3" fmla="*/ 0 h 6"/>
                  <a:gd name="T4" fmla="*/ 7 w 7"/>
                  <a:gd name="T5" fmla="*/ 4 h 6"/>
                  <a:gd name="T6" fmla="*/ 7 w 7"/>
                  <a:gd name="T7" fmla="*/ 6 h 6"/>
                  <a:gd name="T8" fmla="*/ 2 w 7"/>
                  <a:gd name="T9" fmla="*/ 6 h 6"/>
                  <a:gd name="T10" fmla="*/ 0 w 7"/>
                  <a:gd name="T11" fmla="*/ 2 h 6"/>
                  <a:gd name="T12" fmla="*/ 0 w 7"/>
                  <a:gd name="T13" fmla="*/ 0 h 6"/>
                  <a:gd name="T14" fmla="*/ 2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2" y="0"/>
                    </a:moveTo>
                    <a:lnTo>
                      <a:pt x="2" y="0"/>
                    </a:lnTo>
                    <a:lnTo>
                      <a:pt x="7" y="4"/>
                    </a:lnTo>
                    <a:lnTo>
                      <a:pt x="7" y="6"/>
                    </a:lnTo>
                    <a:lnTo>
                      <a:pt x="2" y="6"/>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0" name="Group 1412"/>
            <p:cNvGrpSpPr>
              <a:grpSpLocks/>
            </p:cNvGrpSpPr>
            <p:nvPr/>
          </p:nvGrpSpPr>
          <p:grpSpPr bwMode="auto">
            <a:xfrm>
              <a:off x="3375" y="1516"/>
              <a:ext cx="573" cy="258"/>
              <a:chOff x="3375" y="1516"/>
              <a:chExt cx="573" cy="258"/>
            </a:xfrm>
            <a:grpFill/>
          </p:grpSpPr>
          <p:sp>
            <p:nvSpPr>
              <p:cNvPr id="2540" name="Freeform 1408"/>
              <p:cNvSpPr>
                <a:spLocks noEditPoints="1"/>
              </p:cNvSpPr>
              <p:nvPr/>
            </p:nvSpPr>
            <p:spPr bwMode="auto">
              <a:xfrm>
                <a:off x="3375" y="1516"/>
                <a:ext cx="573" cy="258"/>
              </a:xfrm>
              <a:custGeom>
                <a:avLst/>
                <a:gdLst>
                  <a:gd name="T0" fmla="*/ 170 w 573"/>
                  <a:gd name="T1" fmla="*/ 174 h 258"/>
                  <a:gd name="T2" fmla="*/ 183 w 573"/>
                  <a:gd name="T3" fmla="*/ 163 h 258"/>
                  <a:gd name="T4" fmla="*/ 199 w 573"/>
                  <a:gd name="T5" fmla="*/ 161 h 258"/>
                  <a:gd name="T6" fmla="*/ 203 w 573"/>
                  <a:gd name="T7" fmla="*/ 194 h 258"/>
                  <a:gd name="T8" fmla="*/ 199 w 573"/>
                  <a:gd name="T9" fmla="*/ 204 h 258"/>
                  <a:gd name="T10" fmla="*/ 239 w 573"/>
                  <a:gd name="T11" fmla="*/ 226 h 258"/>
                  <a:gd name="T12" fmla="*/ 259 w 573"/>
                  <a:gd name="T13" fmla="*/ 242 h 258"/>
                  <a:gd name="T14" fmla="*/ 282 w 573"/>
                  <a:gd name="T15" fmla="*/ 252 h 258"/>
                  <a:gd name="T16" fmla="*/ 302 w 573"/>
                  <a:gd name="T17" fmla="*/ 242 h 258"/>
                  <a:gd name="T18" fmla="*/ 324 w 573"/>
                  <a:gd name="T19" fmla="*/ 234 h 258"/>
                  <a:gd name="T20" fmla="*/ 360 w 573"/>
                  <a:gd name="T21" fmla="*/ 232 h 258"/>
                  <a:gd name="T22" fmla="*/ 380 w 573"/>
                  <a:gd name="T23" fmla="*/ 220 h 258"/>
                  <a:gd name="T24" fmla="*/ 407 w 573"/>
                  <a:gd name="T25" fmla="*/ 220 h 258"/>
                  <a:gd name="T26" fmla="*/ 454 w 573"/>
                  <a:gd name="T27" fmla="*/ 228 h 258"/>
                  <a:gd name="T28" fmla="*/ 456 w 573"/>
                  <a:gd name="T29" fmla="*/ 192 h 258"/>
                  <a:gd name="T30" fmla="*/ 492 w 573"/>
                  <a:gd name="T31" fmla="*/ 161 h 258"/>
                  <a:gd name="T32" fmla="*/ 530 w 573"/>
                  <a:gd name="T33" fmla="*/ 131 h 258"/>
                  <a:gd name="T34" fmla="*/ 552 w 573"/>
                  <a:gd name="T35" fmla="*/ 103 h 258"/>
                  <a:gd name="T36" fmla="*/ 494 w 573"/>
                  <a:gd name="T37" fmla="*/ 99 h 258"/>
                  <a:gd name="T38" fmla="*/ 454 w 573"/>
                  <a:gd name="T39" fmla="*/ 75 h 258"/>
                  <a:gd name="T40" fmla="*/ 411 w 573"/>
                  <a:gd name="T41" fmla="*/ 12 h 258"/>
                  <a:gd name="T42" fmla="*/ 349 w 573"/>
                  <a:gd name="T43" fmla="*/ 20 h 258"/>
                  <a:gd name="T44" fmla="*/ 315 w 573"/>
                  <a:gd name="T45" fmla="*/ 22 h 258"/>
                  <a:gd name="T46" fmla="*/ 293 w 573"/>
                  <a:gd name="T47" fmla="*/ 0 h 258"/>
                  <a:gd name="T48" fmla="*/ 214 w 573"/>
                  <a:gd name="T49" fmla="*/ 18 h 258"/>
                  <a:gd name="T50" fmla="*/ 181 w 573"/>
                  <a:gd name="T51" fmla="*/ 30 h 258"/>
                  <a:gd name="T52" fmla="*/ 185 w 573"/>
                  <a:gd name="T53" fmla="*/ 73 h 258"/>
                  <a:gd name="T54" fmla="*/ 174 w 573"/>
                  <a:gd name="T55" fmla="*/ 83 h 258"/>
                  <a:gd name="T56" fmla="*/ 156 w 573"/>
                  <a:gd name="T57" fmla="*/ 71 h 258"/>
                  <a:gd name="T58" fmla="*/ 125 w 573"/>
                  <a:gd name="T59" fmla="*/ 73 h 258"/>
                  <a:gd name="T60" fmla="*/ 116 w 573"/>
                  <a:gd name="T61" fmla="*/ 79 h 258"/>
                  <a:gd name="T62" fmla="*/ 103 w 573"/>
                  <a:gd name="T63" fmla="*/ 69 h 258"/>
                  <a:gd name="T64" fmla="*/ 82 w 573"/>
                  <a:gd name="T65" fmla="*/ 54 h 258"/>
                  <a:gd name="T66" fmla="*/ 62 w 573"/>
                  <a:gd name="T67" fmla="*/ 58 h 258"/>
                  <a:gd name="T68" fmla="*/ 33 w 573"/>
                  <a:gd name="T69" fmla="*/ 73 h 258"/>
                  <a:gd name="T70" fmla="*/ 26 w 573"/>
                  <a:gd name="T71" fmla="*/ 93 h 258"/>
                  <a:gd name="T72" fmla="*/ 8 w 573"/>
                  <a:gd name="T73" fmla="*/ 91 h 258"/>
                  <a:gd name="T74" fmla="*/ 6 w 573"/>
                  <a:gd name="T75" fmla="*/ 111 h 258"/>
                  <a:gd name="T76" fmla="*/ 6 w 573"/>
                  <a:gd name="T77" fmla="*/ 137 h 258"/>
                  <a:gd name="T78" fmla="*/ 20 w 573"/>
                  <a:gd name="T79" fmla="*/ 155 h 258"/>
                  <a:gd name="T80" fmla="*/ 38 w 573"/>
                  <a:gd name="T81" fmla="*/ 159 h 258"/>
                  <a:gd name="T82" fmla="*/ 65 w 573"/>
                  <a:gd name="T83" fmla="*/ 153 h 258"/>
                  <a:gd name="T84" fmla="*/ 91 w 573"/>
                  <a:gd name="T85" fmla="*/ 165 h 258"/>
                  <a:gd name="T86" fmla="*/ 105 w 573"/>
                  <a:gd name="T87" fmla="*/ 184 h 258"/>
                  <a:gd name="T88" fmla="*/ 91 w 573"/>
                  <a:gd name="T89" fmla="*/ 190 h 258"/>
                  <a:gd name="T90" fmla="*/ 69 w 573"/>
                  <a:gd name="T91" fmla="*/ 186 h 258"/>
                  <a:gd name="T92" fmla="*/ 65 w 573"/>
                  <a:gd name="T93" fmla="*/ 202 h 258"/>
                  <a:gd name="T94" fmla="*/ 76 w 573"/>
                  <a:gd name="T95" fmla="*/ 228 h 258"/>
                  <a:gd name="T96" fmla="*/ 96 w 573"/>
                  <a:gd name="T97" fmla="*/ 232 h 258"/>
                  <a:gd name="T98" fmla="*/ 131 w 573"/>
                  <a:gd name="T99" fmla="*/ 184 h 258"/>
                  <a:gd name="T100" fmla="*/ 85 w 573"/>
                  <a:gd name="T101" fmla="*/ 198 h 258"/>
                  <a:gd name="T102" fmla="*/ 80 w 573"/>
                  <a:gd name="T103" fmla="*/ 198 h 258"/>
                  <a:gd name="T104" fmla="*/ 454 w 573"/>
                  <a:gd name="T105" fmla="*/ 151 h 258"/>
                  <a:gd name="T106" fmla="*/ 405 w 573"/>
                  <a:gd name="T107" fmla="*/ 159 h 258"/>
                  <a:gd name="T108" fmla="*/ 378 w 573"/>
                  <a:gd name="T109" fmla="*/ 174 h 258"/>
                  <a:gd name="T110" fmla="*/ 369 w 573"/>
                  <a:gd name="T111" fmla="*/ 190 h 258"/>
                  <a:gd name="T112" fmla="*/ 373 w 573"/>
                  <a:gd name="T113" fmla="*/ 163 h 258"/>
                  <a:gd name="T114" fmla="*/ 418 w 573"/>
                  <a:gd name="T115" fmla="*/ 153 h 258"/>
                  <a:gd name="T116" fmla="*/ 445 w 573"/>
                  <a:gd name="T117" fmla="*/ 14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3" h="258">
                    <a:moveTo>
                      <a:pt x="158" y="180"/>
                    </a:moveTo>
                    <a:lnTo>
                      <a:pt x="158" y="180"/>
                    </a:lnTo>
                    <a:lnTo>
                      <a:pt x="161" y="176"/>
                    </a:lnTo>
                    <a:lnTo>
                      <a:pt x="165" y="176"/>
                    </a:lnTo>
                    <a:lnTo>
                      <a:pt x="163" y="174"/>
                    </a:lnTo>
                    <a:lnTo>
                      <a:pt x="165" y="174"/>
                    </a:lnTo>
                    <a:lnTo>
                      <a:pt x="170" y="174"/>
                    </a:lnTo>
                    <a:lnTo>
                      <a:pt x="167" y="176"/>
                    </a:lnTo>
                    <a:lnTo>
                      <a:pt x="167" y="178"/>
                    </a:lnTo>
                    <a:lnTo>
                      <a:pt x="170" y="180"/>
                    </a:lnTo>
                    <a:lnTo>
                      <a:pt x="176" y="170"/>
                    </a:lnTo>
                    <a:lnTo>
                      <a:pt x="188" y="167"/>
                    </a:lnTo>
                    <a:lnTo>
                      <a:pt x="185" y="165"/>
                    </a:lnTo>
                    <a:lnTo>
                      <a:pt x="183" y="163"/>
                    </a:lnTo>
                    <a:lnTo>
                      <a:pt x="185" y="161"/>
                    </a:lnTo>
                    <a:lnTo>
                      <a:pt x="190" y="161"/>
                    </a:lnTo>
                    <a:lnTo>
                      <a:pt x="194" y="163"/>
                    </a:lnTo>
                    <a:lnTo>
                      <a:pt x="194" y="161"/>
                    </a:lnTo>
                    <a:lnTo>
                      <a:pt x="196" y="159"/>
                    </a:lnTo>
                    <a:lnTo>
                      <a:pt x="196" y="161"/>
                    </a:lnTo>
                    <a:lnTo>
                      <a:pt x="199" y="161"/>
                    </a:lnTo>
                    <a:lnTo>
                      <a:pt x="201" y="161"/>
                    </a:lnTo>
                    <a:lnTo>
                      <a:pt x="196" y="168"/>
                    </a:lnTo>
                    <a:lnTo>
                      <a:pt x="194" y="178"/>
                    </a:lnTo>
                    <a:lnTo>
                      <a:pt x="194" y="186"/>
                    </a:lnTo>
                    <a:lnTo>
                      <a:pt x="196" y="190"/>
                    </a:lnTo>
                    <a:lnTo>
                      <a:pt x="199" y="192"/>
                    </a:lnTo>
                    <a:lnTo>
                      <a:pt x="203" y="194"/>
                    </a:lnTo>
                    <a:lnTo>
                      <a:pt x="205" y="194"/>
                    </a:lnTo>
                    <a:lnTo>
                      <a:pt x="203" y="196"/>
                    </a:lnTo>
                    <a:lnTo>
                      <a:pt x="201" y="198"/>
                    </a:lnTo>
                    <a:lnTo>
                      <a:pt x="201" y="200"/>
                    </a:lnTo>
                    <a:lnTo>
                      <a:pt x="203" y="200"/>
                    </a:lnTo>
                    <a:lnTo>
                      <a:pt x="203" y="202"/>
                    </a:lnTo>
                    <a:lnTo>
                      <a:pt x="199" y="204"/>
                    </a:lnTo>
                    <a:lnTo>
                      <a:pt x="201" y="208"/>
                    </a:lnTo>
                    <a:lnTo>
                      <a:pt x="203" y="212"/>
                    </a:lnTo>
                    <a:lnTo>
                      <a:pt x="205" y="226"/>
                    </a:lnTo>
                    <a:lnTo>
                      <a:pt x="210" y="226"/>
                    </a:lnTo>
                    <a:lnTo>
                      <a:pt x="219" y="226"/>
                    </a:lnTo>
                    <a:lnTo>
                      <a:pt x="237" y="230"/>
                    </a:lnTo>
                    <a:lnTo>
                      <a:pt x="239" y="226"/>
                    </a:lnTo>
                    <a:lnTo>
                      <a:pt x="243" y="234"/>
                    </a:lnTo>
                    <a:lnTo>
                      <a:pt x="246" y="236"/>
                    </a:lnTo>
                    <a:lnTo>
                      <a:pt x="250" y="236"/>
                    </a:lnTo>
                    <a:lnTo>
                      <a:pt x="255" y="236"/>
                    </a:lnTo>
                    <a:lnTo>
                      <a:pt x="255" y="238"/>
                    </a:lnTo>
                    <a:lnTo>
                      <a:pt x="257" y="240"/>
                    </a:lnTo>
                    <a:lnTo>
                      <a:pt x="259" y="242"/>
                    </a:lnTo>
                    <a:lnTo>
                      <a:pt x="257" y="244"/>
                    </a:lnTo>
                    <a:lnTo>
                      <a:pt x="257" y="246"/>
                    </a:lnTo>
                    <a:lnTo>
                      <a:pt x="259" y="246"/>
                    </a:lnTo>
                    <a:lnTo>
                      <a:pt x="266" y="248"/>
                    </a:lnTo>
                    <a:lnTo>
                      <a:pt x="270" y="248"/>
                    </a:lnTo>
                    <a:lnTo>
                      <a:pt x="277" y="248"/>
                    </a:lnTo>
                    <a:lnTo>
                      <a:pt x="282" y="252"/>
                    </a:lnTo>
                    <a:lnTo>
                      <a:pt x="282" y="256"/>
                    </a:lnTo>
                    <a:lnTo>
                      <a:pt x="282" y="258"/>
                    </a:lnTo>
                    <a:lnTo>
                      <a:pt x="288" y="256"/>
                    </a:lnTo>
                    <a:lnTo>
                      <a:pt x="288" y="252"/>
                    </a:lnTo>
                    <a:lnTo>
                      <a:pt x="297" y="250"/>
                    </a:lnTo>
                    <a:lnTo>
                      <a:pt x="297" y="246"/>
                    </a:lnTo>
                    <a:lnTo>
                      <a:pt x="302" y="242"/>
                    </a:lnTo>
                    <a:lnTo>
                      <a:pt x="306" y="242"/>
                    </a:lnTo>
                    <a:lnTo>
                      <a:pt x="306" y="240"/>
                    </a:lnTo>
                    <a:lnTo>
                      <a:pt x="308" y="240"/>
                    </a:lnTo>
                    <a:lnTo>
                      <a:pt x="311" y="238"/>
                    </a:lnTo>
                    <a:lnTo>
                      <a:pt x="317" y="236"/>
                    </a:lnTo>
                    <a:lnTo>
                      <a:pt x="322" y="236"/>
                    </a:lnTo>
                    <a:lnTo>
                      <a:pt x="324" y="234"/>
                    </a:lnTo>
                    <a:lnTo>
                      <a:pt x="328" y="230"/>
                    </a:lnTo>
                    <a:lnTo>
                      <a:pt x="333" y="226"/>
                    </a:lnTo>
                    <a:lnTo>
                      <a:pt x="338" y="226"/>
                    </a:lnTo>
                    <a:lnTo>
                      <a:pt x="346" y="226"/>
                    </a:lnTo>
                    <a:lnTo>
                      <a:pt x="351" y="226"/>
                    </a:lnTo>
                    <a:lnTo>
                      <a:pt x="355" y="230"/>
                    </a:lnTo>
                    <a:lnTo>
                      <a:pt x="360" y="232"/>
                    </a:lnTo>
                    <a:lnTo>
                      <a:pt x="362" y="232"/>
                    </a:lnTo>
                    <a:lnTo>
                      <a:pt x="364" y="230"/>
                    </a:lnTo>
                    <a:lnTo>
                      <a:pt x="367" y="228"/>
                    </a:lnTo>
                    <a:lnTo>
                      <a:pt x="369" y="226"/>
                    </a:lnTo>
                    <a:lnTo>
                      <a:pt x="371" y="224"/>
                    </a:lnTo>
                    <a:lnTo>
                      <a:pt x="373" y="224"/>
                    </a:lnTo>
                    <a:lnTo>
                      <a:pt x="380" y="220"/>
                    </a:lnTo>
                    <a:lnTo>
                      <a:pt x="382" y="222"/>
                    </a:lnTo>
                    <a:lnTo>
                      <a:pt x="382" y="224"/>
                    </a:lnTo>
                    <a:lnTo>
                      <a:pt x="387" y="224"/>
                    </a:lnTo>
                    <a:lnTo>
                      <a:pt x="389" y="226"/>
                    </a:lnTo>
                    <a:lnTo>
                      <a:pt x="391" y="228"/>
                    </a:lnTo>
                    <a:lnTo>
                      <a:pt x="400" y="224"/>
                    </a:lnTo>
                    <a:lnTo>
                      <a:pt x="407" y="220"/>
                    </a:lnTo>
                    <a:lnTo>
                      <a:pt x="425" y="220"/>
                    </a:lnTo>
                    <a:lnTo>
                      <a:pt x="432" y="220"/>
                    </a:lnTo>
                    <a:lnTo>
                      <a:pt x="436" y="220"/>
                    </a:lnTo>
                    <a:lnTo>
                      <a:pt x="443" y="222"/>
                    </a:lnTo>
                    <a:lnTo>
                      <a:pt x="445" y="226"/>
                    </a:lnTo>
                    <a:lnTo>
                      <a:pt x="449" y="228"/>
                    </a:lnTo>
                    <a:lnTo>
                      <a:pt x="454" y="228"/>
                    </a:lnTo>
                    <a:lnTo>
                      <a:pt x="461" y="230"/>
                    </a:lnTo>
                    <a:lnTo>
                      <a:pt x="461" y="222"/>
                    </a:lnTo>
                    <a:lnTo>
                      <a:pt x="465" y="210"/>
                    </a:lnTo>
                    <a:lnTo>
                      <a:pt x="463" y="206"/>
                    </a:lnTo>
                    <a:lnTo>
                      <a:pt x="456" y="200"/>
                    </a:lnTo>
                    <a:lnTo>
                      <a:pt x="454" y="194"/>
                    </a:lnTo>
                    <a:lnTo>
                      <a:pt x="456" y="192"/>
                    </a:lnTo>
                    <a:lnTo>
                      <a:pt x="467" y="190"/>
                    </a:lnTo>
                    <a:lnTo>
                      <a:pt x="478" y="186"/>
                    </a:lnTo>
                    <a:lnTo>
                      <a:pt x="492" y="186"/>
                    </a:lnTo>
                    <a:lnTo>
                      <a:pt x="497" y="180"/>
                    </a:lnTo>
                    <a:lnTo>
                      <a:pt x="490" y="176"/>
                    </a:lnTo>
                    <a:lnTo>
                      <a:pt x="490" y="168"/>
                    </a:lnTo>
                    <a:lnTo>
                      <a:pt x="492" y="161"/>
                    </a:lnTo>
                    <a:lnTo>
                      <a:pt x="497" y="155"/>
                    </a:lnTo>
                    <a:lnTo>
                      <a:pt x="501" y="149"/>
                    </a:lnTo>
                    <a:lnTo>
                      <a:pt x="508" y="145"/>
                    </a:lnTo>
                    <a:lnTo>
                      <a:pt x="517" y="145"/>
                    </a:lnTo>
                    <a:lnTo>
                      <a:pt x="528" y="141"/>
                    </a:lnTo>
                    <a:lnTo>
                      <a:pt x="528" y="135"/>
                    </a:lnTo>
                    <a:lnTo>
                      <a:pt x="530" y="131"/>
                    </a:lnTo>
                    <a:lnTo>
                      <a:pt x="539" y="127"/>
                    </a:lnTo>
                    <a:lnTo>
                      <a:pt x="543" y="123"/>
                    </a:lnTo>
                    <a:lnTo>
                      <a:pt x="550" y="117"/>
                    </a:lnTo>
                    <a:lnTo>
                      <a:pt x="573" y="113"/>
                    </a:lnTo>
                    <a:lnTo>
                      <a:pt x="561" y="111"/>
                    </a:lnTo>
                    <a:lnTo>
                      <a:pt x="557" y="109"/>
                    </a:lnTo>
                    <a:lnTo>
                      <a:pt x="552" y="103"/>
                    </a:lnTo>
                    <a:lnTo>
                      <a:pt x="548" y="97"/>
                    </a:lnTo>
                    <a:lnTo>
                      <a:pt x="541" y="97"/>
                    </a:lnTo>
                    <a:lnTo>
                      <a:pt x="530" y="99"/>
                    </a:lnTo>
                    <a:lnTo>
                      <a:pt x="514" y="105"/>
                    </a:lnTo>
                    <a:lnTo>
                      <a:pt x="503" y="107"/>
                    </a:lnTo>
                    <a:lnTo>
                      <a:pt x="497" y="103"/>
                    </a:lnTo>
                    <a:lnTo>
                      <a:pt x="494" y="99"/>
                    </a:lnTo>
                    <a:lnTo>
                      <a:pt x="490" y="91"/>
                    </a:lnTo>
                    <a:lnTo>
                      <a:pt x="487" y="83"/>
                    </a:lnTo>
                    <a:lnTo>
                      <a:pt x="483" y="79"/>
                    </a:lnTo>
                    <a:lnTo>
                      <a:pt x="478" y="75"/>
                    </a:lnTo>
                    <a:lnTo>
                      <a:pt x="474" y="73"/>
                    </a:lnTo>
                    <a:lnTo>
                      <a:pt x="461" y="73"/>
                    </a:lnTo>
                    <a:lnTo>
                      <a:pt x="454" y="75"/>
                    </a:lnTo>
                    <a:lnTo>
                      <a:pt x="447" y="75"/>
                    </a:lnTo>
                    <a:lnTo>
                      <a:pt x="440" y="71"/>
                    </a:lnTo>
                    <a:lnTo>
                      <a:pt x="438" y="67"/>
                    </a:lnTo>
                    <a:lnTo>
                      <a:pt x="429" y="54"/>
                    </a:lnTo>
                    <a:lnTo>
                      <a:pt x="418" y="32"/>
                    </a:lnTo>
                    <a:lnTo>
                      <a:pt x="409" y="18"/>
                    </a:lnTo>
                    <a:lnTo>
                      <a:pt x="411" y="12"/>
                    </a:lnTo>
                    <a:lnTo>
                      <a:pt x="409" y="10"/>
                    </a:lnTo>
                    <a:lnTo>
                      <a:pt x="398" y="12"/>
                    </a:lnTo>
                    <a:lnTo>
                      <a:pt x="387" y="16"/>
                    </a:lnTo>
                    <a:lnTo>
                      <a:pt x="373" y="20"/>
                    </a:lnTo>
                    <a:lnTo>
                      <a:pt x="360" y="26"/>
                    </a:lnTo>
                    <a:lnTo>
                      <a:pt x="349" y="24"/>
                    </a:lnTo>
                    <a:lnTo>
                      <a:pt x="349" y="20"/>
                    </a:lnTo>
                    <a:lnTo>
                      <a:pt x="346" y="18"/>
                    </a:lnTo>
                    <a:lnTo>
                      <a:pt x="344" y="18"/>
                    </a:lnTo>
                    <a:lnTo>
                      <a:pt x="338" y="20"/>
                    </a:lnTo>
                    <a:lnTo>
                      <a:pt x="338" y="18"/>
                    </a:lnTo>
                    <a:lnTo>
                      <a:pt x="326" y="12"/>
                    </a:lnTo>
                    <a:lnTo>
                      <a:pt x="322" y="18"/>
                    </a:lnTo>
                    <a:lnTo>
                      <a:pt x="315" y="22"/>
                    </a:lnTo>
                    <a:lnTo>
                      <a:pt x="311" y="14"/>
                    </a:lnTo>
                    <a:lnTo>
                      <a:pt x="306" y="14"/>
                    </a:lnTo>
                    <a:lnTo>
                      <a:pt x="306" y="8"/>
                    </a:lnTo>
                    <a:lnTo>
                      <a:pt x="306" y="4"/>
                    </a:lnTo>
                    <a:lnTo>
                      <a:pt x="302" y="2"/>
                    </a:lnTo>
                    <a:lnTo>
                      <a:pt x="300" y="0"/>
                    </a:lnTo>
                    <a:lnTo>
                      <a:pt x="293" y="0"/>
                    </a:lnTo>
                    <a:lnTo>
                      <a:pt x="284" y="4"/>
                    </a:lnTo>
                    <a:lnTo>
                      <a:pt x="270" y="10"/>
                    </a:lnTo>
                    <a:lnTo>
                      <a:pt x="264" y="10"/>
                    </a:lnTo>
                    <a:lnTo>
                      <a:pt x="250" y="14"/>
                    </a:lnTo>
                    <a:lnTo>
                      <a:pt x="237" y="12"/>
                    </a:lnTo>
                    <a:lnTo>
                      <a:pt x="228" y="16"/>
                    </a:lnTo>
                    <a:lnTo>
                      <a:pt x="214" y="18"/>
                    </a:lnTo>
                    <a:lnTo>
                      <a:pt x="210" y="14"/>
                    </a:lnTo>
                    <a:lnTo>
                      <a:pt x="201" y="14"/>
                    </a:lnTo>
                    <a:lnTo>
                      <a:pt x="192" y="10"/>
                    </a:lnTo>
                    <a:lnTo>
                      <a:pt x="188" y="14"/>
                    </a:lnTo>
                    <a:lnTo>
                      <a:pt x="188" y="18"/>
                    </a:lnTo>
                    <a:lnTo>
                      <a:pt x="188" y="24"/>
                    </a:lnTo>
                    <a:lnTo>
                      <a:pt x="181" y="30"/>
                    </a:lnTo>
                    <a:lnTo>
                      <a:pt x="181" y="38"/>
                    </a:lnTo>
                    <a:lnTo>
                      <a:pt x="179" y="42"/>
                    </a:lnTo>
                    <a:lnTo>
                      <a:pt x="179" y="48"/>
                    </a:lnTo>
                    <a:lnTo>
                      <a:pt x="185" y="56"/>
                    </a:lnTo>
                    <a:lnTo>
                      <a:pt x="185" y="60"/>
                    </a:lnTo>
                    <a:lnTo>
                      <a:pt x="181" y="67"/>
                    </a:lnTo>
                    <a:lnTo>
                      <a:pt x="185" y="73"/>
                    </a:lnTo>
                    <a:lnTo>
                      <a:pt x="190" y="73"/>
                    </a:lnTo>
                    <a:lnTo>
                      <a:pt x="194" y="77"/>
                    </a:lnTo>
                    <a:lnTo>
                      <a:pt x="194" y="81"/>
                    </a:lnTo>
                    <a:lnTo>
                      <a:pt x="192" y="83"/>
                    </a:lnTo>
                    <a:lnTo>
                      <a:pt x="188" y="85"/>
                    </a:lnTo>
                    <a:lnTo>
                      <a:pt x="183" y="85"/>
                    </a:lnTo>
                    <a:lnTo>
                      <a:pt x="174" y="83"/>
                    </a:lnTo>
                    <a:lnTo>
                      <a:pt x="172" y="79"/>
                    </a:lnTo>
                    <a:lnTo>
                      <a:pt x="167" y="73"/>
                    </a:lnTo>
                    <a:lnTo>
                      <a:pt x="163" y="73"/>
                    </a:lnTo>
                    <a:lnTo>
                      <a:pt x="161" y="75"/>
                    </a:lnTo>
                    <a:lnTo>
                      <a:pt x="158" y="75"/>
                    </a:lnTo>
                    <a:lnTo>
                      <a:pt x="158" y="73"/>
                    </a:lnTo>
                    <a:lnTo>
                      <a:pt x="156" y="71"/>
                    </a:lnTo>
                    <a:lnTo>
                      <a:pt x="154" y="71"/>
                    </a:lnTo>
                    <a:lnTo>
                      <a:pt x="147" y="75"/>
                    </a:lnTo>
                    <a:lnTo>
                      <a:pt x="143" y="77"/>
                    </a:lnTo>
                    <a:lnTo>
                      <a:pt x="141" y="79"/>
                    </a:lnTo>
                    <a:lnTo>
                      <a:pt x="136" y="77"/>
                    </a:lnTo>
                    <a:lnTo>
                      <a:pt x="129" y="75"/>
                    </a:lnTo>
                    <a:lnTo>
                      <a:pt x="125" y="73"/>
                    </a:lnTo>
                    <a:lnTo>
                      <a:pt x="125" y="75"/>
                    </a:lnTo>
                    <a:lnTo>
                      <a:pt x="123" y="75"/>
                    </a:lnTo>
                    <a:lnTo>
                      <a:pt x="120" y="77"/>
                    </a:lnTo>
                    <a:lnTo>
                      <a:pt x="120" y="79"/>
                    </a:lnTo>
                    <a:lnTo>
                      <a:pt x="120" y="83"/>
                    </a:lnTo>
                    <a:lnTo>
                      <a:pt x="114" y="83"/>
                    </a:lnTo>
                    <a:lnTo>
                      <a:pt x="116" y="79"/>
                    </a:lnTo>
                    <a:lnTo>
                      <a:pt x="116" y="77"/>
                    </a:lnTo>
                    <a:lnTo>
                      <a:pt x="116" y="75"/>
                    </a:lnTo>
                    <a:lnTo>
                      <a:pt x="114" y="73"/>
                    </a:lnTo>
                    <a:lnTo>
                      <a:pt x="111" y="73"/>
                    </a:lnTo>
                    <a:lnTo>
                      <a:pt x="107" y="73"/>
                    </a:lnTo>
                    <a:lnTo>
                      <a:pt x="105" y="71"/>
                    </a:lnTo>
                    <a:lnTo>
                      <a:pt x="103" y="69"/>
                    </a:lnTo>
                    <a:lnTo>
                      <a:pt x="100" y="65"/>
                    </a:lnTo>
                    <a:lnTo>
                      <a:pt x="96" y="64"/>
                    </a:lnTo>
                    <a:lnTo>
                      <a:pt x="89" y="62"/>
                    </a:lnTo>
                    <a:lnTo>
                      <a:pt x="87" y="62"/>
                    </a:lnTo>
                    <a:lnTo>
                      <a:pt x="87" y="60"/>
                    </a:lnTo>
                    <a:lnTo>
                      <a:pt x="85" y="56"/>
                    </a:lnTo>
                    <a:lnTo>
                      <a:pt x="82" y="54"/>
                    </a:lnTo>
                    <a:lnTo>
                      <a:pt x="78" y="54"/>
                    </a:lnTo>
                    <a:lnTo>
                      <a:pt x="78" y="56"/>
                    </a:lnTo>
                    <a:lnTo>
                      <a:pt x="71" y="56"/>
                    </a:lnTo>
                    <a:lnTo>
                      <a:pt x="71" y="52"/>
                    </a:lnTo>
                    <a:lnTo>
                      <a:pt x="58" y="56"/>
                    </a:lnTo>
                    <a:lnTo>
                      <a:pt x="60" y="56"/>
                    </a:lnTo>
                    <a:lnTo>
                      <a:pt x="62" y="58"/>
                    </a:lnTo>
                    <a:lnTo>
                      <a:pt x="51" y="69"/>
                    </a:lnTo>
                    <a:lnTo>
                      <a:pt x="46" y="69"/>
                    </a:lnTo>
                    <a:lnTo>
                      <a:pt x="40" y="67"/>
                    </a:lnTo>
                    <a:lnTo>
                      <a:pt x="38" y="67"/>
                    </a:lnTo>
                    <a:lnTo>
                      <a:pt x="38" y="69"/>
                    </a:lnTo>
                    <a:lnTo>
                      <a:pt x="35" y="71"/>
                    </a:lnTo>
                    <a:lnTo>
                      <a:pt x="33" y="73"/>
                    </a:lnTo>
                    <a:lnTo>
                      <a:pt x="31" y="73"/>
                    </a:lnTo>
                    <a:lnTo>
                      <a:pt x="31" y="75"/>
                    </a:lnTo>
                    <a:lnTo>
                      <a:pt x="29" y="81"/>
                    </a:lnTo>
                    <a:lnTo>
                      <a:pt x="31" y="83"/>
                    </a:lnTo>
                    <a:lnTo>
                      <a:pt x="33" y="85"/>
                    </a:lnTo>
                    <a:lnTo>
                      <a:pt x="35" y="89"/>
                    </a:lnTo>
                    <a:lnTo>
                      <a:pt x="26" y="93"/>
                    </a:lnTo>
                    <a:lnTo>
                      <a:pt x="22" y="83"/>
                    </a:lnTo>
                    <a:lnTo>
                      <a:pt x="20" y="83"/>
                    </a:lnTo>
                    <a:lnTo>
                      <a:pt x="17" y="83"/>
                    </a:lnTo>
                    <a:lnTo>
                      <a:pt x="15" y="89"/>
                    </a:lnTo>
                    <a:lnTo>
                      <a:pt x="13" y="89"/>
                    </a:lnTo>
                    <a:lnTo>
                      <a:pt x="11" y="91"/>
                    </a:lnTo>
                    <a:lnTo>
                      <a:pt x="8" y="91"/>
                    </a:lnTo>
                    <a:lnTo>
                      <a:pt x="8" y="95"/>
                    </a:lnTo>
                    <a:lnTo>
                      <a:pt x="8" y="99"/>
                    </a:lnTo>
                    <a:lnTo>
                      <a:pt x="4" y="103"/>
                    </a:lnTo>
                    <a:lnTo>
                      <a:pt x="6" y="103"/>
                    </a:lnTo>
                    <a:lnTo>
                      <a:pt x="8" y="107"/>
                    </a:lnTo>
                    <a:lnTo>
                      <a:pt x="8" y="109"/>
                    </a:lnTo>
                    <a:lnTo>
                      <a:pt x="6" y="111"/>
                    </a:lnTo>
                    <a:lnTo>
                      <a:pt x="0" y="119"/>
                    </a:lnTo>
                    <a:lnTo>
                      <a:pt x="0" y="121"/>
                    </a:lnTo>
                    <a:lnTo>
                      <a:pt x="0" y="123"/>
                    </a:lnTo>
                    <a:lnTo>
                      <a:pt x="4" y="125"/>
                    </a:lnTo>
                    <a:lnTo>
                      <a:pt x="6" y="127"/>
                    </a:lnTo>
                    <a:lnTo>
                      <a:pt x="8" y="131"/>
                    </a:lnTo>
                    <a:lnTo>
                      <a:pt x="6" y="137"/>
                    </a:lnTo>
                    <a:lnTo>
                      <a:pt x="8" y="137"/>
                    </a:lnTo>
                    <a:lnTo>
                      <a:pt x="11" y="137"/>
                    </a:lnTo>
                    <a:lnTo>
                      <a:pt x="15" y="135"/>
                    </a:lnTo>
                    <a:lnTo>
                      <a:pt x="20" y="147"/>
                    </a:lnTo>
                    <a:lnTo>
                      <a:pt x="22" y="149"/>
                    </a:lnTo>
                    <a:lnTo>
                      <a:pt x="20" y="153"/>
                    </a:lnTo>
                    <a:lnTo>
                      <a:pt x="20" y="155"/>
                    </a:lnTo>
                    <a:lnTo>
                      <a:pt x="22" y="159"/>
                    </a:lnTo>
                    <a:lnTo>
                      <a:pt x="24" y="161"/>
                    </a:lnTo>
                    <a:lnTo>
                      <a:pt x="26" y="163"/>
                    </a:lnTo>
                    <a:lnTo>
                      <a:pt x="29" y="163"/>
                    </a:lnTo>
                    <a:lnTo>
                      <a:pt x="35" y="157"/>
                    </a:lnTo>
                    <a:lnTo>
                      <a:pt x="38" y="157"/>
                    </a:lnTo>
                    <a:lnTo>
                      <a:pt x="38" y="159"/>
                    </a:lnTo>
                    <a:lnTo>
                      <a:pt x="40" y="159"/>
                    </a:lnTo>
                    <a:lnTo>
                      <a:pt x="42" y="159"/>
                    </a:lnTo>
                    <a:lnTo>
                      <a:pt x="46" y="157"/>
                    </a:lnTo>
                    <a:lnTo>
                      <a:pt x="49" y="153"/>
                    </a:lnTo>
                    <a:lnTo>
                      <a:pt x="55" y="145"/>
                    </a:lnTo>
                    <a:lnTo>
                      <a:pt x="65" y="149"/>
                    </a:lnTo>
                    <a:lnTo>
                      <a:pt x="65" y="153"/>
                    </a:lnTo>
                    <a:lnTo>
                      <a:pt x="69" y="155"/>
                    </a:lnTo>
                    <a:lnTo>
                      <a:pt x="76" y="155"/>
                    </a:lnTo>
                    <a:lnTo>
                      <a:pt x="80" y="157"/>
                    </a:lnTo>
                    <a:lnTo>
                      <a:pt x="85" y="159"/>
                    </a:lnTo>
                    <a:lnTo>
                      <a:pt x="87" y="163"/>
                    </a:lnTo>
                    <a:lnTo>
                      <a:pt x="87" y="165"/>
                    </a:lnTo>
                    <a:lnTo>
                      <a:pt x="91" y="165"/>
                    </a:lnTo>
                    <a:lnTo>
                      <a:pt x="93" y="165"/>
                    </a:lnTo>
                    <a:lnTo>
                      <a:pt x="96" y="168"/>
                    </a:lnTo>
                    <a:lnTo>
                      <a:pt x="96" y="170"/>
                    </a:lnTo>
                    <a:lnTo>
                      <a:pt x="96" y="172"/>
                    </a:lnTo>
                    <a:lnTo>
                      <a:pt x="96" y="176"/>
                    </a:lnTo>
                    <a:lnTo>
                      <a:pt x="103" y="182"/>
                    </a:lnTo>
                    <a:lnTo>
                      <a:pt x="105" y="184"/>
                    </a:lnTo>
                    <a:lnTo>
                      <a:pt x="100" y="190"/>
                    </a:lnTo>
                    <a:lnTo>
                      <a:pt x="93" y="190"/>
                    </a:lnTo>
                    <a:lnTo>
                      <a:pt x="96" y="192"/>
                    </a:lnTo>
                    <a:lnTo>
                      <a:pt x="93" y="192"/>
                    </a:lnTo>
                    <a:lnTo>
                      <a:pt x="89" y="192"/>
                    </a:lnTo>
                    <a:lnTo>
                      <a:pt x="91" y="192"/>
                    </a:lnTo>
                    <a:lnTo>
                      <a:pt x="91" y="190"/>
                    </a:lnTo>
                    <a:lnTo>
                      <a:pt x="87" y="190"/>
                    </a:lnTo>
                    <a:lnTo>
                      <a:pt x="87" y="188"/>
                    </a:lnTo>
                    <a:lnTo>
                      <a:pt x="80" y="188"/>
                    </a:lnTo>
                    <a:lnTo>
                      <a:pt x="76" y="184"/>
                    </a:lnTo>
                    <a:lnTo>
                      <a:pt x="73" y="184"/>
                    </a:lnTo>
                    <a:lnTo>
                      <a:pt x="71" y="184"/>
                    </a:lnTo>
                    <a:lnTo>
                      <a:pt x="69" y="186"/>
                    </a:lnTo>
                    <a:lnTo>
                      <a:pt x="71" y="190"/>
                    </a:lnTo>
                    <a:lnTo>
                      <a:pt x="55" y="190"/>
                    </a:lnTo>
                    <a:lnTo>
                      <a:pt x="58" y="194"/>
                    </a:lnTo>
                    <a:lnTo>
                      <a:pt x="58" y="198"/>
                    </a:lnTo>
                    <a:lnTo>
                      <a:pt x="62" y="198"/>
                    </a:lnTo>
                    <a:lnTo>
                      <a:pt x="62" y="200"/>
                    </a:lnTo>
                    <a:lnTo>
                      <a:pt x="65" y="202"/>
                    </a:lnTo>
                    <a:lnTo>
                      <a:pt x="46" y="200"/>
                    </a:lnTo>
                    <a:lnTo>
                      <a:pt x="46" y="204"/>
                    </a:lnTo>
                    <a:lnTo>
                      <a:pt x="53" y="208"/>
                    </a:lnTo>
                    <a:lnTo>
                      <a:pt x="58" y="214"/>
                    </a:lnTo>
                    <a:lnTo>
                      <a:pt x="60" y="220"/>
                    </a:lnTo>
                    <a:lnTo>
                      <a:pt x="71" y="228"/>
                    </a:lnTo>
                    <a:lnTo>
                      <a:pt x="76" y="228"/>
                    </a:lnTo>
                    <a:lnTo>
                      <a:pt x="80" y="228"/>
                    </a:lnTo>
                    <a:lnTo>
                      <a:pt x="78" y="236"/>
                    </a:lnTo>
                    <a:lnTo>
                      <a:pt x="78" y="240"/>
                    </a:lnTo>
                    <a:lnTo>
                      <a:pt x="78" y="238"/>
                    </a:lnTo>
                    <a:lnTo>
                      <a:pt x="85" y="232"/>
                    </a:lnTo>
                    <a:lnTo>
                      <a:pt x="91" y="232"/>
                    </a:lnTo>
                    <a:lnTo>
                      <a:pt x="96" y="232"/>
                    </a:lnTo>
                    <a:lnTo>
                      <a:pt x="100" y="234"/>
                    </a:lnTo>
                    <a:lnTo>
                      <a:pt x="105" y="238"/>
                    </a:lnTo>
                    <a:lnTo>
                      <a:pt x="111" y="244"/>
                    </a:lnTo>
                    <a:lnTo>
                      <a:pt x="118" y="246"/>
                    </a:lnTo>
                    <a:lnTo>
                      <a:pt x="125" y="246"/>
                    </a:lnTo>
                    <a:lnTo>
                      <a:pt x="127" y="186"/>
                    </a:lnTo>
                    <a:lnTo>
                      <a:pt x="131" y="184"/>
                    </a:lnTo>
                    <a:lnTo>
                      <a:pt x="141" y="180"/>
                    </a:lnTo>
                    <a:lnTo>
                      <a:pt x="147" y="180"/>
                    </a:lnTo>
                    <a:lnTo>
                      <a:pt x="152" y="178"/>
                    </a:lnTo>
                    <a:lnTo>
                      <a:pt x="158" y="180"/>
                    </a:lnTo>
                    <a:close/>
                    <a:moveTo>
                      <a:pt x="82" y="196"/>
                    </a:moveTo>
                    <a:lnTo>
                      <a:pt x="82" y="196"/>
                    </a:lnTo>
                    <a:lnTo>
                      <a:pt x="85" y="198"/>
                    </a:lnTo>
                    <a:lnTo>
                      <a:pt x="85" y="200"/>
                    </a:lnTo>
                    <a:lnTo>
                      <a:pt x="80" y="204"/>
                    </a:lnTo>
                    <a:lnTo>
                      <a:pt x="76" y="204"/>
                    </a:lnTo>
                    <a:lnTo>
                      <a:pt x="73" y="202"/>
                    </a:lnTo>
                    <a:lnTo>
                      <a:pt x="76" y="200"/>
                    </a:lnTo>
                    <a:lnTo>
                      <a:pt x="80" y="200"/>
                    </a:lnTo>
                    <a:lnTo>
                      <a:pt x="80" y="198"/>
                    </a:lnTo>
                    <a:lnTo>
                      <a:pt x="82" y="196"/>
                    </a:lnTo>
                    <a:close/>
                    <a:moveTo>
                      <a:pt x="452" y="143"/>
                    </a:moveTo>
                    <a:lnTo>
                      <a:pt x="452" y="143"/>
                    </a:lnTo>
                    <a:lnTo>
                      <a:pt x="456" y="143"/>
                    </a:lnTo>
                    <a:lnTo>
                      <a:pt x="456" y="145"/>
                    </a:lnTo>
                    <a:lnTo>
                      <a:pt x="454" y="149"/>
                    </a:lnTo>
                    <a:lnTo>
                      <a:pt x="454" y="151"/>
                    </a:lnTo>
                    <a:lnTo>
                      <a:pt x="454" y="153"/>
                    </a:lnTo>
                    <a:lnTo>
                      <a:pt x="445" y="153"/>
                    </a:lnTo>
                    <a:lnTo>
                      <a:pt x="445" y="157"/>
                    </a:lnTo>
                    <a:lnTo>
                      <a:pt x="420" y="157"/>
                    </a:lnTo>
                    <a:lnTo>
                      <a:pt x="414" y="155"/>
                    </a:lnTo>
                    <a:lnTo>
                      <a:pt x="405" y="153"/>
                    </a:lnTo>
                    <a:lnTo>
                      <a:pt x="405" y="159"/>
                    </a:lnTo>
                    <a:lnTo>
                      <a:pt x="398" y="161"/>
                    </a:lnTo>
                    <a:lnTo>
                      <a:pt x="391" y="163"/>
                    </a:lnTo>
                    <a:lnTo>
                      <a:pt x="389" y="167"/>
                    </a:lnTo>
                    <a:lnTo>
                      <a:pt x="389" y="168"/>
                    </a:lnTo>
                    <a:lnTo>
                      <a:pt x="382" y="170"/>
                    </a:lnTo>
                    <a:lnTo>
                      <a:pt x="378" y="170"/>
                    </a:lnTo>
                    <a:lnTo>
                      <a:pt x="378" y="174"/>
                    </a:lnTo>
                    <a:lnTo>
                      <a:pt x="373" y="178"/>
                    </a:lnTo>
                    <a:lnTo>
                      <a:pt x="369" y="184"/>
                    </a:lnTo>
                    <a:lnTo>
                      <a:pt x="369" y="186"/>
                    </a:lnTo>
                    <a:lnTo>
                      <a:pt x="373" y="188"/>
                    </a:lnTo>
                    <a:lnTo>
                      <a:pt x="371" y="188"/>
                    </a:lnTo>
                    <a:lnTo>
                      <a:pt x="371" y="190"/>
                    </a:lnTo>
                    <a:lnTo>
                      <a:pt x="369" y="190"/>
                    </a:lnTo>
                    <a:lnTo>
                      <a:pt x="364" y="188"/>
                    </a:lnTo>
                    <a:lnTo>
                      <a:pt x="364" y="182"/>
                    </a:lnTo>
                    <a:lnTo>
                      <a:pt x="364" y="178"/>
                    </a:lnTo>
                    <a:lnTo>
                      <a:pt x="358" y="178"/>
                    </a:lnTo>
                    <a:lnTo>
                      <a:pt x="369" y="163"/>
                    </a:lnTo>
                    <a:lnTo>
                      <a:pt x="371" y="163"/>
                    </a:lnTo>
                    <a:lnTo>
                      <a:pt x="373" y="163"/>
                    </a:lnTo>
                    <a:lnTo>
                      <a:pt x="376" y="163"/>
                    </a:lnTo>
                    <a:lnTo>
                      <a:pt x="380" y="157"/>
                    </a:lnTo>
                    <a:lnTo>
                      <a:pt x="382" y="153"/>
                    </a:lnTo>
                    <a:lnTo>
                      <a:pt x="387" y="151"/>
                    </a:lnTo>
                    <a:lnTo>
                      <a:pt x="398" y="149"/>
                    </a:lnTo>
                    <a:lnTo>
                      <a:pt x="409" y="151"/>
                    </a:lnTo>
                    <a:lnTo>
                      <a:pt x="418" y="153"/>
                    </a:lnTo>
                    <a:lnTo>
                      <a:pt x="429" y="153"/>
                    </a:lnTo>
                    <a:lnTo>
                      <a:pt x="432" y="149"/>
                    </a:lnTo>
                    <a:lnTo>
                      <a:pt x="434" y="151"/>
                    </a:lnTo>
                    <a:lnTo>
                      <a:pt x="436" y="151"/>
                    </a:lnTo>
                    <a:lnTo>
                      <a:pt x="440" y="151"/>
                    </a:lnTo>
                    <a:lnTo>
                      <a:pt x="443" y="149"/>
                    </a:lnTo>
                    <a:lnTo>
                      <a:pt x="445" y="147"/>
                    </a:lnTo>
                    <a:lnTo>
                      <a:pt x="447" y="143"/>
                    </a:lnTo>
                    <a:lnTo>
                      <a:pt x="452" y="1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1" name="Freeform 1409"/>
              <p:cNvSpPr>
                <a:spLocks/>
              </p:cNvSpPr>
              <p:nvPr/>
            </p:nvSpPr>
            <p:spPr bwMode="auto">
              <a:xfrm>
                <a:off x="3375" y="1516"/>
                <a:ext cx="573" cy="258"/>
              </a:xfrm>
              <a:custGeom>
                <a:avLst/>
                <a:gdLst>
                  <a:gd name="T0" fmla="*/ 165 w 573"/>
                  <a:gd name="T1" fmla="*/ 174 h 258"/>
                  <a:gd name="T2" fmla="*/ 188 w 573"/>
                  <a:gd name="T3" fmla="*/ 167 h 258"/>
                  <a:gd name="T4" fmla="*/ 194 w 573"/>
                  <a:gd name="T5" fmla="*/ 161 h 258"/>
                  <a:gd name="T6" fmla="*/ 194 w 573"/>
                  <a:gd name="T7" fmla="*/ 178 h 258"/>
                  <a:gd name="T8" fmla="*/ 203 w 573"/>
                  <a:gd name="T9" fmla="*/ 196 h 258"/>
                  <a:gd name="T10" fmla="*/ 201 w 573"/>
                  <a:gd name="T11" fmla="*/ 208 h 258"/>
                  <a:gd name="T12" fmla="*/ 239 w 573"/>
                  <a:gd name="T13" fmla="*/ 226 h 258"/>
                  <a:gd name="T14" fmla="*/ 257 w 573"/>
                  <a:gd name="T15" fmla="*/ 240 h 258"/>
                  <a:gd name="T16" fmla="*/ 270 w 573"/>
                  <a:gd name="T17" fmla="*/ 248 h 258"/>
                  <a:gd name="T18" fmla="*/ 288 w 573"/>
                  <a:gd name="T19" fmla="*/ 252 h 258"/>
                  <a:gd name="T20" fmla="*/ 308 w 573"/>
                  <a:gd name="T21" fmla="*/ 240 h 258"/>
                  <a:gd name="T22" fmla="*/ 333 w 573"/>
                  <a:gd name="T23" fmla="*/ 226 h 258"/>
                  <a:gd name="T24" fmla="*/ 362 w 573"/>
                  <a:gd name="T25" fmla="*/ 232 h 258"/>
                  <a:gd name="T26" fmla="*/ 380 w 573"/>
                  <a:gd name="T27" fmla="*/ 220 h 258"/>
                  <a:gd name="T28" fmla="*/ 400 w 573"/>
                  <a:gd name="T29" fmla="*/ 224 h 258"/>
                  <a:gd name="T30" fmla="*/ 445 w 573"/>
                  <a:gd name="T31" fmla="*/ 226 h 258"/>
                  <a:gd name="T32" fmla="*/ 463 w 573"/>
                  <a:gd name="T33" fmla="*/ 206 h 258"/>
                  <a:gd name="T34" fmla="*/ 492 w 573"/>
                  <a:gd name="T35" fmla="*/ 186 h 258"/>
                  <a:gd name="T36" fmla="*/ 501 w 573"/>
                  <a:gd name="T37" fmla="*/ 149 h 258"/>
                  <a:gd name="T38" fmla="*/ 539 w 573"/>
                  <a:gd name="T39" fmla="*/ 127 h 258"/>
                  <a:gd name="T40" fmla="*/ 552 w 573"/>
                  <a:gd name="T41" fmla="*/ 103 h 258"/>
                  <a:gd name="T42" fmla="*/ 497 w 573"/>
                  <a:gd name="T43" fmla="*/ 103 h 258"/>
                  <a:gd name="T44" fmla="*/ 474 w 573"/>
                  <a:gd name="T45" fmla="*/ 73 h 258"/>
                  <a:gd name="T46" fmla="*/ 429 w 573"/>
                  <a:gd name="T47" fmla="*/ 54 h 258"/>
                  <a:gd name="T48" fmla="*/ 387 w 573"/>
                  <a:gd name="T49" fmla="*/ 16 h 258"/>
                  <a:gd name="T50" fmla="*/ 344 w 573"/>
                  <a:gd name="T51" fmla="*/ 18 h 258"/>
                  <a:gd name="T52" fmla="*/ 311 w 573"/>
                  <a:gd name="T53" fmla="*/ 14 h 258"/>
                  <a:gd name="T54" fmla="*/ 293 w 573"/>
                  <a:gd name="T55" fmla="*/ 0 h 258"/>
                  <a:gd name="T56" fmla="*/ 228 w 573"/>
                  <a:gd name="T57" fmla="*/ 16 h 258"/>
                  <a:gd name="T58" fmla="*/ 188 w 573"/>
                  <a:gd name="T59" fmla="*/ 18 h 258"/>
                  <a:gd name="T60" fmla="*/ 185 w 573"/>
                  <a:gd name="T61" fmla="*/ 56 h 258"/>
                  <a:gd name="T62" fmla="*/ 194 w 573"/>
                  <a:gd name="T63" fmla="*/ 81 h 258"/>
                  <a:gd name="T64" fmla="*/ 167 w 573"/>
                  <a:gd name="T65" fmla="*/ 73 h 258"/>
                  <a:gd name="T66" fmla="*/ 154 w 573"/>
                  <a:gd name="T67" fmla="*/ 71 h 258"/>
                  <a:gd name="T68" fmla="*/ 125 w 573"/>
                  <a:gd name="T69" fmla="*/ 73 h 258"/>
                  <a:gd name="T70" fmla="*/ 114 w 573"/>
                  <a:gd name="T71" fmla="*/ 83 h 258"/>
                  <a:gd name="T72" fmla="*/ 107 w 573"/>
                  <a:gd name="T73" fmla="*/ 73 h 258"/>
                  <a:gd name="T74" fmla="*/ 87 w 573"/>
                  <a:gd name="T75" fmla="*/ 62 h 258"/>
                  <a:gd name="T76" fmla="*/ 71 w 573"/>
                  <a:gd name="T77" fmla="*/ 56 h 258"/>
                  <a:gd name="T78" fmla="*/ 46 w 573"/>
                  <a:gd name="T79" fmla="*/ 69 h 258"/>
                  <a:gd name="T80" fmla="*/ 31 w 573"/>
                  <a:gd name="T81" fmla="*/ 73 h 258"/>
                  <a:gd name="T82" fmla="*/ 26 w 573"/>
                  <a:gd name="T83" fmla="*/ 93 h 258"/>
                  <a:gd name="T84" fmla="*/ 11 w 573"/>
                  <a:gd name="T85" fmla="*/ 91 h 258"/>
                  <a:gd name="T86" fmla="*/ 8 w 573"/>
                  <a:gd name="T87" fmla="*/ 107 h 258"/>
                  <a:gd name="T88" fmla="*/ 4 w 573"/>
                  <a:gd name="T89" fmla="*/ 125 h 258"/>
                  <a:gd name="T90" fmla="*/ 15 w 573"/>
                  <a:gd name="T91" fmla="*/ 135 h 258"/>
                  <a:gd name="T92" fmla="*/ 24 w 573"/>
                  <a:gd name="T93" fmla="*/ 161 h 258"/>
                  <a:gd name="T94" fmla="*/ 40 w 573"/>
                  <a:gd name="T95" fmla="*/ 159 h 258"/>
                  <a:gd name="T96" fmla="*/ 65 w 573"/>
                  <a:gd name="T97" fmla="*/ 153 h 258"/>
                  <a:gd name="T98" fmla="*/ 87 w 573"/>
                  <a:gd name="T99" fmla="*/ 165 h 258"/>
                  <a:gd name="T100" fmla="*/ 96 w 573"/>
                  <a:gd name="T101" fmla="*/ 176 h 258"/>
                  <a:gd name="T102" fmla="*/ 93 w 573"/>
                  <a:gd name="T103" fmla="*/ 192 h 258"/>
                  <a:gd name="T104" fmla="*/ 80 w 573"/>
                  <a:gd name="T105" fmla="*/ 188 h 258"/>
                  <a:gd name="T106" fmla="*/ 55 w 573"/>
                  <a:gd name="T107" fmla="*/ 190 h 258"/>
                  <a:gd name="T108" fmla="*/ 46 w 573"/>
                  <a:gd name="T109" fmla="*/ 200 h 258"/>
                  <a:gd name="T110" fmla="*/ 76 w 573"/>
                  <a:gd name="T111" fmla="*/ 228 h 258"/>
                  <a:gd name="T112" fmla="*/ 91 w 573"/>
                  <a:gd name="T113" fmla="*/ 232 h 258"/>
                  <a:gd name="T114" fmla="*/ 125 w 573"/>
                  <a:gd name="T115" fmla="*/ 246 h 258"/>
                  <a:gd name="T116" fmla="*/ 158 w 573"/>
                  <a:gd name="T117" fmla="*/ 18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3" h="258">
                    <a:moveTo>
                      <a:pt x="158" y="180"/>
                    </a:moveTo>
                    <a:lnTo>
                      <a:pt x="158" y="180"/>
                    </a:lnTo>
                    <a:lnTo>
                      <a:pt x="161" y="176"/>
                    </a:lnTo>
                    <a:lnTo>
                      <a:pt x="165" y="176"/>
                    </a:lnTo>
                    <a:lnTo>
                      <a:pt x="163" y="174"/>
                    </a:lnTo>
                    <a:lnTo>
                      <a:pt x="165" y="174"/>
                    </a:lnTo>
                    <a:lnTo>
                      <a:pt x="170" y="174"/>
                    </a:lnTo>
                    <a:lnTo>
                      <a:pt x="167" y="176"/>
                    </a:lnTo>
                    <a:lnTo>
                      <a:pt x="167" y="178"/>
                    </a:lnTo>
                    <a:lnTo>
                      <a:pt x="170" y="180"/>
                    </a:lnTo>
                    <a:lnTo>
                      <a:pt x="176" y="170"/>
                    </a:lnTo>
                    <a:lnTo>
                      <a:pt x="188" y="167"/>
                    </a:lnTo>
                    <a:lnTo>
                      <a:pt x="185" y="165"/>
                    </a:lnTo>
                    <a:lnTo>
                      <a:pt x="183" y="163"/>
                    </a:lnTo>
                    <a:lnTo>
                      <a:pt x="185" y="161"/>
                    </a:lnTo>
                    <a:lnTo>
                      <a:pt x="190" y="161"/>
                    </a:lnTo>
                    <a:lnTo>
                      <a:pt x="194" y="163"/>
                    </a:lnTo>
                    <a:lnTo>
                      <a:pt x="194" y="161"/>
                    </a:lnTo>
                    <a:lnTo>
                      <a:pt x="196" y="159"/>
                    </a:lnTo>
                    <a:lnTo>
                      <a:pt x="196" y="161"/>
                    </a:lnTo>
                    <a:lnTo>
                      <a:pt x="199" y="161"/>
                    </a:lnTo>
                    <a:lnTo>
                      <a:pt x="201" y="161"/>
                    </a:lnTo>
                    <a:lnTo>
                      <a:pt x="196" y="168"/>
                    </a:lnTo>
                    <a:lnTo>
                      <a:pt x="194" y="178"/>
                    </a:lnTo>
                    <a:lnTo>
                      <a:pt x="194" y="186"/>
                    </a:lnTo>
                    <a:lnTo>
                      <a:pt x="196" y="190"/>
                    </a:lnTo>
                    <a:lnTo>
                      <a:pt x="199" y="192"/>
                    </a:lnTo>
                    <a:lnTo>
                      <a:pt x="203" y="194"/>
                    </a:lnTo>
                    <a:lnTo>
                      <a:pt x="205" y="194"/>
                    </a:lnTo>
                    <a:lnTo>
                      <a:pt x="203" y="196"/>
                    </a:lnTo>
                    <a:lnTo>
                      <a:pt x="201" y="198"/>
                    </a:lnTo>
                    <a:lnTo>
                      <a:pt x="201" y="200"/>
                    </a:lnTo>
                    <a:lnTo>
                      <a:pt x="203" y="200"/>
                    </a:lnTo>
                    <a:lnTo>
                      <a:pt x="203" y="202"/>
                    </a:lnTo>
                    <a:lnTo>
                      <a:pt x="199" y="204"/>
                    </a:lnTo>
                    <a:lnTo>
                      <a:pt x="201" y="208"/>
                    </a:lnTo>
                    <a:lnTo>
                      <a:pt x="203" y="212"/>
                    </a:lnTo>
                    <a:lnTo>
                      <a:pt x="205" y="226"/>
                    </a:lnTo>
                    <a:lnTo>
                      <a:pt x="210" y="226"/>
                    </a:lnTo>
                    <a:lnTo>
                      <a:pt x="219" y="226"/>
                    </a:lnTo>
                    <a:lnTo>
                      <a:pt x="237" y="230"/>
                    </a:lnTo>
                    <a:lnTo>
                      <a:pt x="239" y="226"/>
                    </a:lnTo>
                    <a:lnTo>
                      <a:pt x="243" y="234"/>
                    </a:lnTo>
                    <a:lnTo>
                      <a:pt x="246" y="236"/>
                    </a:lnTo>
                    <a:lnTo>
                      <a:pt x="250" y="236"/>
                    </a:lnTo>
                    <a:lnTo>
                      <a:pt x="255" y="236"/>
                    </a:lnTo>
                    <a:lnTo>
                      <a:pt x="255" y="238"/>
                    </a:lnTo>
                    <a:lnTo>
                      <a:pt x="257" y="240"/>
                    </a:lnTo>
                    <a:lnTo>
                      <a:pt x="259" y="242"/>
                    </a:lnTo>
                    <a:lnTo>
                      <a:pt x="257" y="244"/>
                    </a:lnTo>
                    <a:lnTo>
                      <a:pt x="257" y="246"/>
                    </a:lnTo>
                    <a:lnTo>
                      <a:pt x="259" y="246"/>
                    </a:lnTo>
                    <a:lnTo>
                      <a:pt x="266" y="248"/>
                    </a:lnTo>
                    <a:lnTo>
                      <a:pt x="270" y="248"/>
                    </a:lnTo>
                    <a:lnTo>
                      <a:pt x="277" y="248"/>
                    </a:lnTo>
                    <a:lnTo>
                      <a:pt x="282" y="252"/>
                    </a:lnTo>
                    <a:lnTo>
                      <a:pt x="282" y="256"/>
                    </a:lnTo>
                    <a:lnTo>
                      <a:pt x="282" y="258"/>
                    </a:lnTo>
                    <a:lnTo>
                      <a:pt x="288" y="256"/>
                    </a:lnTo>
                    <a:lnTo>
                      <a:pt x="288" y="252"/>
                    </a:lnTo>
                    <a:lnTo>
                      <a:pt x="297" y="250"/>
                    </a:lnTo>
                    <a:lnTo>
                      <a:pt x="297" y="246"/>
                    </a:lnTo>
                    <a:lnTo>
                      <a:pt x="302" y="242"/>
                    </a:lnTo>
                    <a:lnTo>
                      <a:pt x="306" y="242"/>
                    </a:lnTo>
                    <a:lnTo>
                      <a:pt x="306" y="240"/>
                    </a:lnTo>
                    <a:lnTo>
                      <a:pt x="308" y="240"/>
                    </a:lnTo>
                    <a:lnTo>
                      <a:pt x="311" y="238"/>
                    </a:lnTo>
                    <a:lnTo>
                      <a:pt x="317" y="236"/>
                    </a:lnTo>
                    <a:lnTo>
                      <a:pt x="322" y="236"/>
                    </a:lnTo>
                    <a:lnTo>
                      <a:pt x="324" y="234"/>
                    </a:lnTo>
                    <a:lnTo>
                      <a:pt x="328" y="230"/>
                    </a:lnTo>
                    <a:lnTo>
                      <a:pt x="333" y="226"/>
                    </a:lnTo>
                    <a:lnTo>
                      <a:pt x="338" y="226"/>
                    </a:lnTo>
                    <a:lnTo>
                      <a:pt x="346" y="226"/>
                    </a:lnTo>
                    <a:lnTo>
                      <a:pt x="351" y="226"/>
                    </a:lnTo>
                    <a:lnTo>
                      <a:pt x="355" y="230"/>
                    </a:lnTo>
                    <a:lnTo>
                      <a:pt x="360" y="232"/>
                    </a:lnTo>
                    <a:lnTo>
                      <a:pt x="362" y="232"/>
                    </a:lnTo>
                    <a:lnTo>
                      <a:pt x="364" y="230"/>
                    </a:lnTo>
                    <a:lnTo>
                      <a:pt x="367" y="228"/>
                    </a:lnTo>
                    <a:lnTo>
                      <a:pt x="369" y="226"/>
                    </a:lnTo>
                    <a:lnTo>
                      <a:pt x="371" y="224"/>
                    </a:lnTo>
                    <a:lnTo>
                      <a:pt x="373" y="224"/>
                    </a:lnTo>
                    <a:lnTo>
                      <a:pt x="380" y="220"/>
                    </a:lnTo>
                    <a:lnTo>
                      <a:pt x="382" y="222"/>
                    </a:lnTo>
                    <a:lnTo>
                      <a:pt x="382" y="224"/>
                    </a:lnTo>
                    <a:lnTo>
                      <a:pt x="387" y="224"/>
                    </a:lnTo>
                    <a:lnTo>
                      <a:pt x="389" y="226"/>
                    </a:lnTo>
                    <a:lnTo>
                      <a:pt x="391" y="228"/>
                    </a:lnTo>
                    <a:lnTo>
                      <a:pt x="400" y="224"/>
                    </a:lnTo>
                    <a:lnTo>
                      <a:pt x="407" y="220"/>
                    </a:lnTo>
                    <a:lnTo>
                      <a:pt x="425" y="220"/>
                    </a:lnTo>
                    <a:lnTo>
                      <a:pt x="432" y="220"/>
                    </a:lnTo>
                    <a:lnTo>
                      <a:pt x="436" y="220"/>
                    </a:lnTo>
                    <a:lnTo>
                      <a:pt x="443" y="222"/>
                    </a:lnTo>
                    <a:lnTo>
                      <a:pt x="445" y="226"/>
                    </a:lnTo>
                    <a:lnTo>
                      <a:pt x="449" y="228"/>
                    </a:lnTo>
                    <a:lnTo>
                      <a:pt x="454" y="228"/>
                    </a:lnTo>
                    <a:lnTo>
                      <a:pt x="461" y="230"/>
                    </a:lnTo>
                    <a:lnTo>
                      <a:pt x="461" y="222"/>
                    </a:lnTo>
                    <a:lnTo>
                      <a:pt x="465" y="210"/>
                    </a:lnTo>
                    <a:lnTo>
                      <a:pt x="463" y="206"/>
                    </a:lnTo>
                    <a:lnTo>
                      <a:pt x="456" y="200"/>
                    </a:lnTo>
                    <a:lnTo>
                      <a:pt x="454" y="194"/>
                    </a:lnTo>
                    <a:lnTo>
                      <a:pt x="456" y="192"/>
                    </a:lnTo>
                    <a:lnTo>
                      <a:pt x="467" y="190"/>
                    </a:lnTo>
                    <a:lnTo>
                      <a:pt x="478" y="186"/>
                    </a:lnTo>
                    <a:lnTo>
                      <a:pt x="492" y="186"/>
                    </a:lnTo>
                    <a:lnTo>
                      <a:pt x="497" y="180"/>
                    </a:lnTo>
                    <a:lnTo>
                      <a:pt x="490" y="176"/>
                    </a:lnTo>
                    <a:lnTo>
                      <a:pt x="490" y="168"/>
                    </a:lnTo>
                    <a:lnTo>
                      <a:pt x="492" y="161"/>
                    </a:lnTo>
                    <a:lnTo>
                      <a:pt x="497" y="155"/>
                    </a:lnTo>
                    <a:lnTo>
                      <a:pt x="501" y="149"/>
                    </a:lnTo>
                    <a:lnTo>
                      <a:pt x="508" y="145"/>
                    </a:lnTo>
                    <a:lnTo>
                      <a:pt x="517" y="145"/>
                    </a:lnTo>
                    <a:lnTo>
                      <a:pt x="528" y="141"/>
                    </a:lnTo>
                    <a:lnTo>
                      <a:pt x="528" y="135"/>
                    </a:lnTo>
                    <a:lnTo>
                      <a:pt x="530" y="131"/>
                    </a:lnTo>
                    <a:lnTo>
                      <a:pt x="539" y="127"/>
                    </a:lnTo>
                    <a:lnTo>
                      <a:pt x="543" y="123"/>
                    </a:lnTo>
                    <a:lnTo>
                      <a:pt x="550" y="117"/>
                    </a:lnTo>
                    <a:lnTo>
                      <a:pt x="573" y="113"/>
                    </a:lnTo>
                    <a:lnTo>
                      <a:pt x="561" y="111"/>
                    </a:lnTo>
                    <a:lnTo>
                      <a:pt x="557" y="109"/>
                    </a:lnTo>
                    <a:lnTo>
                      <a:pt x="552" y="103"/>
                    </a:lnTo>
                    <a:lnTo>
                      <a:pt x="548" y="97"/>
                    </a:lnTo>
                    <a:lnTo>
                      <a:pt x="541" y="97"/>
                    </a:lnTo>
                    <a:lnTo>
                      <a:pt x="530" y="99"/>
                    </a:lnTo>
                    <a:lnTo>
                      <a:pt x="514" y="105"/>
                    </a:lnTo>
                    <a:lnTo>
                      <a:pt x="503" y="107"/>
                    </a:lnTo>
                    <a:lnTo>
                      <a:pt x="497" y="103"/>
                    </a:lnTo>
                    <a:lnTo>
                      <a:pt x="494" y="99"/>
                    </a:lnTo>
                    <a:lnTo>
                      <a:pt x="490" y="91"/>
                    </a:lnTo>
                    <a:lnTo>
                      <a:pt x="487" y="83"/>
                    </a:lnTo>
                    <a:lnTo>
                      <a:pt x="483" y="79"/>
                    </a:lnTo>
                    <a:lnTo>
                      <a:pt x="478" y="75"/>
                    </a:lnTo>
                    <a:lnTo>
                      <a:pt x="474" y="73"/>
                    </a:lnTo>
                    <a:lnTo>
                      <a:pt x="461" y="73"/>
                    </a:lnTo>
                    <a:lnTo>
                      <a:pt x="454" y="75"/>
                    </a:lnTo>
                    <a:lnTo>
                      <a:pt x="447" y="75"/>
                    </a:lnTo>
                    <a:lnTo>
                      <a:pt x="440" y="71"/>
                    </a:lnTo>
                    <a:lnTo>
                      <a:pt x="438" y="67"/>
                    </a:lnTo>
                    <a:lnTo>
                      <a:pt x="429" y="54"/>
                    </a:lnTo>
                    <a:lnTo>
                      <a:pt x="418" y="32"/>
                    </a:lnTo>
                    <a:lnTo>
                      <a:pt x="409" y="18"/>
                    </a:lnTo>
                    <a:lnTo>
                      <a:pt x="411" y="12"/>
                    </a:lnTo>
                    <a:lnTo>
                      <a:pt x="409" y="10"/>
                    </a:lnTo>
                    <a:lnTo>
                      <a:pt x="398" y="12"/>
                    </a:lnTo>
                    <a:lnTo>
                      <a:pt x="387" y="16"/>
                    </a:lnTo>
                    <a:lnTo>
                      <a:pt x="373" y="20"/>
                    </a:lnTo>
                    <a:lnTo>
                      <a:pt x="360" y="26"/>
                    </a:lnTo>
                    <a:lnTo>
                      <a:pt x="349" y="24"/>
                    </a:lnTo>
                    <a:lnTo>
                      <a:pt x="349" y="20"/>
                    </a:lnTo>
                    <a:lnTo>
                      <a:pt x="346" y="18"/>
                    </a:lnTo>
                    <a:lnTo>
                      <a:pt x="344" y="18"/>
                    </a:lnTo>
                    <a:lnTo>
                      <a:pt x="338" y="20"/>
                    </a:lnTo>
                    <a:lnTo>
                      <a:pt x="338" y="18"/>
                    </a:lnTo>
                    <a:lnTo>
                      <a:pt x="326" y="12"/>
                    </a:lnTo>
                    <a:lnTo>
                      <a:pt x="322" y="18"/>
                    </a:lnTo>
                    <a:lnTo>
                      <a:pt x="315" y="22"/>
                    </a:lnTo>
                    <a:lnTo>
                      <a:pt x="311" y="14"/>
                    </a:lnTo>
                    <a:lnTo>
                      <a:pt x="306" y="14"/>
                    </a:lnTo>
                    <a:lnTo>
                      <a:pt x="306" y="8"/>
                    </a:lnTo>
                    <a:lnTo>
                      <a:pt x="306" y="4"/>
                    </a:lnTo>
                    <a:lnTo>
                      <a:pt x="302" y="2"/>
                    </a:lnTo>
                    <a:lnTo>
                      <a:pt x="300" y="0"/>
                    </a:lnTo>
                    <a:lnTo>
                      <a:pt x="293" y="0"/>
                    </a:lnTo>
                    <a:lnTo>
                      <a:pt x="284" y="4"/>
                    </a:lnTo>
                    <a:lnTo>
                      <a:pt x="270" y="10"/>
                    </a:lnTo>
                    <a:lnTo>
                      <a:pt x="264" y="10"/>
                    </a:lnTo>
                    <a:lnTo>
                      <a:pt x="250" y="14"/>
                    </a:lnTo>
                    <a:lnTo>
                      <a:pt x="237" y="12"/>
                    </a:lnTo>
                    <a:lnTo>
                      <a:pt x="228" y="16"/>
                    </a:lnTo>
                    <a:lnTo>
                      <a:pt x="214" y="18"/>
                    </a:lnTo>
                    <a:lnTo>
                      <a:pt x="210" y="14"/>
                    </a:lnTo>
                    <a:lnTo>
                      <a:pt x="201" y="14"/>
                    </a:lnTo>
                    <a:lnTo>
                      <a:pt x="192" y="10"/>
                    </a:lnTo>
                    <a:lnTo>
                      <a:pt x="188" y="14"/>
                    </a:lnTo>
                    <a:lnTo>
                      <a:pt x="188" y="18"/>
                    </a:lnTo>
                    <a:lnTo>
                      <a:pt x="188" y="24"/>
                    </a:lnTo>
                    <a:lnTo>
                      <a:pt x="181" y="30"/>
                    </a:lnTo>
                    <a:lnTo>
                      <a:pt x="181" y="38"/>
                    </a:lnTo>
                    <a:lnTo>
                      <a:pt x="179" y="42"/>
                    </a:lnTo>
                    <a:lnTo>
                      <a:pt x="179" y="48"/>
                    </a:lnTo>
                    <a:lnTo>
                      <a:pt x="185" y="56"/>
                    </a:lnTo>
                    <a:lnTo>
                      <a:pt x="185" y="60"/>
                    </a:lnTo>
                    <a:lnTo>
                      <a:pt x="181" y="67"/>
                    </a:lnTo>
                    <a:lnTo>
                      <a:pt x="185" y="73"/>
                    </a:lnTo>
                    <a:lnTo>
                      <a:pt x="190" y="73"/>
                    </a:lnTo>
                    <a:lnTo>
                      <a:pt x="194" y="77"/>
                    </a:lnTo>
                    <a:lnTo>
                      <a:pt x="194" y="81"/>
                    </a:lnTo>
                    <a:lnTo>
                      <a:pt x="192" y="83"/>
                    </a:lnTo>
                    <a:lnTo>
                      <a:pt x="188" y="85"/>
                    </a:lnTo>
                    <a:lnTo>
                      <a:pt x="183" y="85"/>
                    </a:lnTo>
                    <a:lnTo>
                      <a:pt x="174" y="83"/>
                    </a:lnTo>
                    <a:lnTo>
                      <a:pt x="172" y="79"/>
                    </a:lnTo>
                    <a:lnTo>
                      <a:pt x="167" y="73"/>
                    </a:lnTo>
                    <a:lnTo>
                      <a:pt x="163" y="73"/>
                    </a:lnTo>
                    <a:lnTo>
                      <a:pt x="161" y="75"/>
                    </a:lnTo>
                    <a:lnTo>
                      <a:pt x="158" y="75"/>
                    </a:lnTo>
                    <a:lnTo>
                      <a:pt x="158" y="73"/>
                    </a:lnTo>
                    <a:lnTo>
                      <a:pt x="156" y="71"/>
                    </a:lnTo>
                    <a:lnTo>
                      <a:pt x="154" y="71"/>
                    </a:lnTo>
                    <a:lnTo>
                      <a:pt x="147" y="75"/>
                    </a:lnTo>
                    <a:lnTo>
                      <a:pt x="143" y="77"/>
                    </a:lnTo>
                    <a:lnTo>
                      <a:pt x="141" y="79"/>
                    </a:lnTo>
                    <a:lnTo>
                      <a:pt x="136" y="77"/>
                    </a:lnTo>
                    <a:lnTo>
                      <a:pt x="129" y="75"/>
                    </a:lnTo>
                    <a:lnTo>
                      <a:pt x="125" y="73"/>
                    </a:lnTo>
                    <a:lnTo>
                      <a:pt x="125" y="75"/>
                    </a:lnTo>
                    <a:lnTo>
                      <a:pt x="123" y="75"/>
                    </a:lnTo>
                    <a:lnTo>
                      <a:pt x="120" y="77"/>
                    </a:lnTo>
                    <a:lnTo>
                      <a:pt x="120" y="79"/>
                    </a:lnTo>
                    <a:lnTo>
                      <a:pt x="120" y="83"/>
                    </a:lnTo>
                    <a:lnTo>
                      <a:pt x="114" y="83"/>
                    </a:lnTo>
                    <a:lnTo>
                      <a:pt x="116" y="79"/>
                    </a:lnTo>
                    <a:lnTo>
                      <a:pt x="116" y="77"/>
                    </a:lnTo>
                    <a:lnTo>
                      <a:pt x="116" y="75"/>
                    </a:lnTo>
                    <a:lnTo>
                      <a:pt x="114" y="73"/>
                    </a:lnTo>
                    <a:lnTo>
                      <a:pt x="111" y="73"/>
                    </a:lnTo>
                    <a:lnTo>
                      <a:pt x="107" y="73"/>
                    </a:lnTo>
                    <a:lnTo>
                      <a:pt x="105" y="71"/>
                    </a:lnTo>
                    <a:lnTo>
                      <a:pt x="103" y="69"/>
                    </a:lnTo>
                    <a:lnTo>
                      <a:pt x="100" y="65"/>
                    </a:lnTo>
                    <a:lnTo>
                      <a:pt x="96" y="64"/>
                    </a:lnTo>
                    <a:lnTo>
                      <a:pt x="89" y="62"/>
                    </a:lnTo>
                    <a:lnTo>
                      <a:pt x="87" y="62"/>
                    </a:lnTo>
                    <a:lnTo>
                      <a:pt x="87" y="60"/>
                    </a:lnTo>
                    <a:lnTo>
                      <a:pt x="85" y="56"/>
                    </a:lnTo>
                    <a:lnTo>
                      <a:pt x="82" y="54"/>
                    </a:lnTo>
                    <a:lnTo>
                      <a:pt x="78" y="54"/>
                    </a:lnTo>
                    <a:lnTo>
                      <a:pt x="78" y="56"/>
                    </a:lnTo>
                    <a:lnTo>
                      <a:pt x="71" y="56"/>
                    </a:lnTo>
                    <a:lnTo>
                      <a:pt x="71" y="52"/>
                    </a:lnTo>
                    <a:lnTo>
                      <a:pt x="58" y="56"/>
                    </a:lnTo>
                    <a:lnTo>
                      <a:pt x="60" y="56"/>
                    </a:lnTo>
                    <a:lnTo>
                      <a:pt x="62" y="58"/>
                    </a:lnTo>
                    <a:lnTo>
                      <a:pt x="51" y="69"/>
                    </a:lnTo>
                    <a:lnTo>
                      <a:pt x="46" y="69"/>
                    </a:lnTo>
                    <a:lnTo>
                      <a:pt x="40" y="67"/>
                    </a:lnTo>
                    <a:lnTo>
                      <a:pt x="38" y="67"/>
                    </a:lnTo>
                    <a:lnTo>
                      <a:pt x="38" y="69"/>
                    </a:lnTo>
                    <a:lnTo>
                      <a:pt x="35" y="71"/>
                    </a:lnTo>
                    <a:lnTo>
                      <a:pt x="33" y="73"/>
                    </a:lnTo>
                    <a:lnTo>
                      <a:pt x="31" y="73"/>
                    </a:lnTo>
                    <a:lnTo>
                      <a:pt x="31" y="75"/>
                    </a:lnTo>
                    <a:lnTo>
                      <a:pt x="29" y="81"/>
                    </a:lnTo>
                    <a:lnTo>
                      <a:pt x="31" y="83"/>
                    </a:lnTo>
                    <a:lnTo>
                      <a:pt x="33" y="85"/>
                    </a:lnTo>
                    <a:lnTo>
                      <a:pt x="35" y="89"/>
                    </a:lnTo>
                    <a:lnTo>
                      <a:pt x="26" y="93"/>
                    </a:lnTo>
                    <a:lnTo>
                      <a:pt x="22" y="83"/>
                    </a:lnTo>
                    <a:lnTo>
                      <a:pt x="20" y="83"/>
                    </a:lnTo>
                    <a:lnTo>
                      <a:pt x="17" y="83"/>
                    </a:lnTo>
                    <a:lnTo>
                      <a:pt x="15" y="89"/>
                    </a:lnTo>
                    <a:lnTo>
                      <a:pt x="13" y="89"/>
                    </a:lnTo>
                    <a:lnTo>
                      <a:pt x="11" y="91"/>
                    </a:lnTo>
                    <a:lnTo>
                      <a:pt x="8" y="91"/>
                    </a:lnTo>
                    <a:lnTo>
                      <a:pt x="8" y="95"/>
                    </a:lnTo>
                    <a:lnTo>
                      <a:pt x="8" y="99"/>
                    </a:lnTo>
                    <a:lnTo>
                      <a:pt x="4" y="103"/>
                    </a:lnTo>
                    <a:lnTo>
                      <a:pt x="6" y="103"/>
                    </a:lnTo>
                    <a:lnTo>
                      <a:pt x="8" y="107"/>
                    </a:lnTo>
                    <a:lnTo>
                      <a:pt x="8" y="109"/>
                    </a:lnTo>
                    <a:lnTo>
                      <a:pt x="6" y="111"/>
                    </a:lnTo>
                    <a:lnTo>
                      <a:pt x="0" y="119"/>
                    </a:lnTo>
                    <a:lnTo>
                      <a:pt x="0" y="121"/>
                    </a:lnTo>
                    <a:lnTo>
                      <a:pt x="0" y="123"/>
                    </a:lnTo>
                    <a:lnTo>
                      <a:pt x="4" y="125"/>
                    </a:lnTo>
                    <a:lnTo>
                      <a:pt x="6" y="127"/>
                    </a:lnTo>
                    <a:lnTo>
                      <a:pt x="8" y="131"/>
                    </a:lnTo>
                    <a:lnTo>
                      <a:pt x="6" y="137"/>
                    </a:lnTo>
                    <a:lnTo>
                      <a:pt x="8" y="137"/>
                    </a:lnTo>
                    <a:lnTo>
                      <a:pt x="11" y="137"/>
                    </a:lnTo>
                    <a:lnTo>
                      <a:pt x="15" y="135"/>
                    </a:lnTo>
                    <a:lnTo>
                      <a:pt x="20" y="147"/>
                    </a:lnTo>
                    <a:lnTo>
                      <a:pt x="22" y="149"/>
                    </a:lnTo>
                    <a:lnTo>
                      <a:pt x="20" y="153"/>
                    </a:lnTo>
                    <a:lnTo>
                      <a:pt x="20" y="155"/>
                    </a:lnTo>
                    <a:lnTo>
                      <a:pt x="22" y="159"/>
                    </a:lnTo>
                    <a:lnTo>
                      <a:pt x="24" y="161"/>
                    </a:lnTo>
                    <a:lnTo>
                      <a:pt x="26" y="163"/>
                    </a:lnTo>
                    <a:lnTo>
                      <a:pt x="29" y="163"/>
                    </a:lnTo>
                    <a:lnTo>
                      <a:pt x="35" y="157"/>
                    </a:lnTo>
                    <a:lnTo>
                      <a:pt x="38" y="157"/>
                    </a:lnTo>
                    <a:lnTo>
                      <a:pt x="38" y="159"/>
                    </a:lnTo>
                    <a:lnTo>
                      <a:pt x="40" y="159"/>
                    </a:lnTo>
                    <a:lnTo>
                      <a:pt x="42" y="159"/>
                    </a:lnTo>
                    <a:lnTo>
                      <a:pt x="46" y="157"/>
                    </a:lnTo>
                    <a:lnTo>
                      <a:pt x="49" y="153"/>
                    </a:lnTo>
                    <a:lnTo>
                      <a:pt x="55" y="145"/>
                    </a:lnTo>
                    <a:lnTo>
                      <a:pt x="65" y="149"/>
                    </a:lnTo>
                    <a:lnTo>
                      <a:pt x="65" y="153"/>
                    </a:lnTo>
                    <a:lnTo>
                      <a:pt x="69" y="155"/>
                    </a:lnTo>
                    <a:lnTo>
                      <a:pt x="76" y="155"/>
                    </a:lnTo>
                    <a:lnTo>
                      <a:pt x="80" y="157"/>
                    </a:lnTo>
                    <a:lnTo>
                      <a:pt x="85" y="159"/>
                    </a:lnTo>
                    <a:lnTo>
                      <a:pt x="87" y="163"/>
                    </a:lnTo>
                    <a:lnTo>
                      <a:pt x="87" y="165"/>
                    </a:lnTo>
                    <a:lnTo>
                      <a:pt x="91" y="165"/>
                    </a:lnTo>
                    <a:lnTo>
                      <a:pt x="93" y="165"/>
                    </a:lnTo>
                    <a:lnTo>
                      <a:pt x="96" y="168"/>
                    </a:lnTo>
                    <a:lnTo>
                      <a:pt x="96" y="170"/>
                    </a:lnTo>
                    <a:lnTo>
                      <a:pt x="96" y="172"/>
                    </a:lnTo>
                    <a:lnTo>
                      <a:pt x="96" y="176"/>
                    </a:lnTo>
                    <a:lnTo>
                      <a:pt x="103" y="182"/>
                    </a:lnTo>
                    <a:lnTo>
                      <a:pt x="105" y="184"/>
                    </a:lnTo>
                    <a:lnTo>
                      <a:pt x="100" y="190"/>
                    </a:lnTo>
                    <a:lnTo>
                      <a:pt x="93" y="190"/>
                    </a:lnTo>
                    <a:lnTo>
                      <a:pt x="96" y="192"/>
                    </a:lnTo>
                    <a:lnTo>
                      <a:pt x="93" y="192"/>
                    </a:lnTo>
                    <a:lnTo>
                      <a:pt x="89" y="192"/>
                    </a:lnTo>
                    <a:lnTo>
                      <a:pt x="91" y="192"/>
                    </a:lnTo>
                    <a:lnTo>
                      <a:pt x="91" y="190"/>
                    </a:lnTo>
                    <a:lnTo>
                      <a:pt x="87" y="190"/>
                    </a:lnTo>
                    <a:lnTo>
                      <a:pt x="87" y="188"/>
                    </a:lnTo>
                    <a:lnTo>
                      <a:pt x="80" y="188"/>
                    </a:lnTo>
                    <a:lnTo>
                      <a:pt x="76" y="184"/>
                    </a:lnTo>
                    <a:lnTo>
                      <a:pt x="73" y="184"/>
                    </a:lnTo>
                    <a:lnTo>
                      <a:pt x="71" y="184"/>
                    </a:lnTo>
                    <a:lnTo>
                      <a:pt x="69" y="186"/>
                    </a:lnTo>
                    <a:lnTo>
                      <a:pt x="71" y="190"/>
                    </a:lnTo>
                    <a:lnTo>
                      <a:pt x="55" y="190"/>
                    </a:lnTo>
                    <a:lnTo>
                      <a:pt x="58" y="194"/>
                    </a:lnTo>
                    <a:lnTo>
                      <a:pt x="58" y="198"/>
                    </a:lnTo>
                    <a:lnTo>
                      <a:pt x="62" y="198"/>
                    </a:lnTo>
                    <a:lnTo>
                      <a:pt x="62" y="200"/>
                    </a:lnTo>
                    <a:lnTo>
                      <a:pt x="65" y="202"/>
                    </a:lnTo>
                    <a:lnTo>
                      <a:pt x="46" y="200"/>
                    </a:lnTo>
                    <a:lnTo>
                      <a:pt x="46" y="204"/>
                    </a:lnTo>
                    <a:lnTo>
                      <a:pt x="53" y="208"/>
                    </a:lnTo>
                    <a:lnTo>
                      <a:pt x="58" y="214"/>
                    </a:lnTo>
                    <a:lnTo>
                      <a:pt x="60" y="220"/>
                    </a:lnTo>
                    <a:lnTo>
                      <a:pt x="71" y="228"/>
                    </a:lnTo>
                    <a:lnTo>
                      <a:pt x="76" y="228"/>
                    </a:lnTo>
                    <a:lnTo>
                      <a:pt x="80" y="228"/>
                    </a:lnTo>
                    <a:lnTo>
                      <a:pt x="78" y="236"/>
                    </a:lnTo>
                    <a:lnTo>
                      <a:pt x="78" y="240"/>
                    </a:lnTo>
                    <a:lnTo>
                      <a:pt x="78" y="238"/>
                    </a:lnTo>
                    <a:lnTo>
                      <a:pt x="85" y="232"/>
                    </a:lnTo>
                    <a:lnTo>
                      <a:pt x="91" y="232"/>
                    </a:lnTo>
                    <a:lnTo>
                      <a:pt x="96" y="232"/>
                    </a:lnTo>
                    <a:lnTo>
                      <a:pt x="100" y="234"/>
                    </a:lnTo>
                    <a:lnTo>
                      <a:pt x="105" y="238"/>
                    </a:lnTo>
                    <a:lnTo>
                      <a:pt x="111" y="244"/>
                    </a:lnTo>
                    <a:lnTo>
                      <a:pt x="118" y="246"/>
                    </a:lnTo>
                    <a:lnTo>
                      <a:pt x="125" y="246"/>
                    </a:lnTo>
                    <a:lnTo>
                      <a:pt x="127" y="186"/>
                    </a:lnTo>
                    <a:lnTo>
                      <a:pt x="131" y="184"/>
                    </a:lnTo>
                    <a:lnTo>
                      <a:pt x="141" y="180"/>
                    </a:lnTo>
                    <a:lnTo>
                      <a:pt x="147" y="180"/>
                    </a:lnTo>
                    <a:lnTo>
                      <a:pt x="152" y="178"/>
                    </a:lnTo>
                    <a:lnTo>
                      <a:pt x="158" y="18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42" name="Freeform 1410"/>
              <p:cNvSpPr>
                <a:spLocks/>
              </p:cNvSpPr>
              <p:nvPr/>
            </p:nvSpPr>
            <p:spPr bwMode="auto">
              <a:xfrm>
                <a:off x="3448" y="1712"/>
                <a:ext cx="12" cy="8"/>
              </a:xfrm>
              <a:custGeom>
                <a:avLst/>
                <a:gdLst>
                  <a:gd name="T0" fmla="*/ 9 w 12"/>
                  <a:gd name="T1" fmla="*/ 0 h 8"/>
                  <a:gd name="T2" fmla="*/ 9 w 12"/>
                  <a:gd name="T3" fmla="*/ 0 h 8"/>
                  <a:gd name="T4" fmla="*/ 12 w 12"/>
                  <a:gd name="T5" fmla="*/ 2 h 8"/>
                  <a:gd name="T6" fmla="*/ 12 w 12"/>
                  <a:gd name="T7" fmla="*/ 4 h 8"/>
                  <a:gd name="T8" fmla="*/ 7 w 12"/>
                  <a:gd name="T9" fmla="*/ 8 h 8"/>
                  <a:gd name="T10" fmla="*/ 3 w 12"/>
                  <a:gd name="T11" fmla="*/ 8 h 8"/>
                  <a:gd name="T12" fmla="*/ 0 w 12"/>
                  <a:gd name="T13" fmla="*/ 6 h 8"/>
                  <a:gd name="T14" fmla="*/ 3 w 12"/>
                  <a:gd name="T15" fmla="*/ 4 h 8"/>
                  <a:gd name="T16" fmla="*/ 7 w 12"/>
                  <a:gd name="T17" fmla="*/ 4 h 8"/>
                  <a:gd name="T18" fmla="*/ 7 w 12"/>
                  <a:gd name="T19" fmla="*/ 2 h 8"/>
                  <a:gd name="T20" fmla="*/ 9 w 1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8">
                    <a:moveTo>
                      <a:pt x="9" y="0"/>
                    </a:moveTo>
                    <a:lnTo>
                      <a:pt x="9" y="0"/>
                    </a:lnTo>
                    <a:lnTo>
                      <a:pt x="12" y="2"/>
                    </a:lnTo>
                    <a:lnTo>
                      <a:pt x="12" y="4"/>
                    </a:lnTo>
                    <a:lnTo>
                      <a:pt x="7" y="8"/>
                    </a:lnTo>
                    <a:lnTo>
                      <a:pt x="3" y="8"/>
                    </a:lnTo>
                    <a:lnTo>
                      <a:pt x="0" y="6"/>
                    </a:lnTo>
                    <a:lnTo>
                      <a:pt x="3" y="4"/>
                    </a:lnTo>
                    <a:lnTo>
                      <a:pt x="7" y="4"/>
                    </a:lnTo>
                    <a:lnTo>
                      <a:pt x="7" y="2"/>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43" name="Freeform 1411"/>
              <p:cNvSpPr>
                <a:spLocks/>
              </p:cNvSpPr>
              <p:nvPr/>
            </p:nvSpPr>
            <p:spPr bwMode="auto">
              <a:xfrm>
                <a:off x="3733" y="1659"/>
                <a:ext cx="98" cy="47"/>
              </a:xfrm>
              <a:custGeom>
                <a:avLst/>
                <a:gdLst>
                  <a:gd name="T0" fmla="*/ 94 w 98"/>
                  <a:gd name="T1" fmla="*/ 0 h 47"/>
                  <a:gd name="T2" fmla="*/ 94 w 98"/>
                  <a:gd name="T3" fmla="*/ 0 h 47"/>
                  <a:gd name="T4" fmla="*/ 98 w 98"/>
                  <a:gd name="T5" fmla="*/ 0 h 47"/>
                  <a:gd name="T6" fmla="*/ 98 w 98"/>
                  <a:gd name="T7" fmla="*/ 2 h 47"/>
                  <a:gd name="T8" fmla="*/ 96 w 98"/>
                  <a:gd name="T9" fmla="*/ 6 h 47"/>
                  <a:gd name="T10" fmla="*/ 96 w 98"/>
                  <a:gd name="T11" fmla="*/ 8 h 47"/>
                  <a:gd name="T12" fmla="*/ 96 w 98"/>
                  <a:gd name="T13" fmla="*/ 10 h 47"/>
                  <a:gd name="T14" fmla="*/ 87 w 98"/>
                  <a:gd name="T15" fmla="*/ 10 h 47"/>
                  <a:gd name="T16" fmla="*/ 87 w 98"/>
                  <a:gd name="T17" fmla="*/ 14 h 47"/>
                  <a:gd name="T18" fmla="*/ 62 w 98"/>
                  <a:gd name="T19" fmla="*/ 14 h 47"/>
                  <a:gd name="T20" fmla="*/ 56 w 98"/>
                  <a:gd name="T21" fmla="*/ 12 h 47"/>
                  <a:gd name="T22" fmla="*/ 47 w 98"/>
                  <a:gd name="T23" fmla="*/ 10 h 47"/>
                  <a:gd name="T24" fmla="*/ 47 w 98"/>
                  <a:gd name="T25" fmla="*/ 16 h 47"/>
                  <a:gd name="T26" fmla="*/ 40 w 98"/>
                  <a:gd name="T27" fmla="*/ 18 h 47"/>
                  <a:gd name="T28" fmla="*/ 33 w 98"/>
                  <a:gd name="T29" fmla="*/ 20 h 47"/>
                  <a:gd name="T30" fmla="*/ 31 w 98"/>
                  <a:gd name="T31" fmla="*/ 24 h 47"/>
                  <a:gd name="T32" fmla="*/ 31 w 98"/>
                  <a:gd name="T33" fmla="*/ 25 h 47"/>
                  <a:gd name="T34" fmla="*/ 24 w 98"/>
                  <a:gd name="T35" fmla="*/ 27 h 47"/>
                  <a:gd name="T36" fmla="*/ 20 w 98"/>
                  <a:gd name="T37" fmla="*/ 27 h 47"/>
                  <a:gd name="T38" fmla="*/ 20 w 98"/>
                  <a:gd name="T39" fmla="*/ 31 h 47"/>
                  <a:gd name="T40" fmla="*/ 15 w 98"/>
                  <a:gd name="T41" fmla="*/ 35 h 47"/>
                  <a:gd name="T42" fmla="*/ 11 w 98"/>
                  <a:gd name="T43" fmla="*/ 41 h 47"/>
                  <a:gd name="T44" fmla="*/ 11 w 98"/>
                  <a:gd name="T45" fmla="*/ 43 h 47"/>
                  <a:gd name="T46" fmla="*/ 15 w 98"/>
                  <a:gd name="T47" fmla="*/ 45 h 47"/>
                  <a:gd name="T48" fmla="*/ 13 w 98"/>
                  <a:gd name="T49" fmla="*/ 45 h 47"/>
                  <a:gd name="T50" fmla="*/ 13 w 98"/>
                  <a:gd name="T51" fmla="*/ 47 h 47"/>
                  <a:gd name="T52" fmla="*/ 11 w 98"/>
                  <a:gd name="T53" fmla="*/ 47 h 47"/>
                  <a:gd name="T54" fmla="*/ 6 w 98"/>
                  <a:gd name="T55" fmla="*/ 45 h 47"/>
                  <a:gd name="T56" fmla="*/ 6 w 98"/>
                  <a:gd name="T57" fmla="*/ 39 h 47"/>
                  <a:gd name="T58" fmla="*/ 6 w 98"/>
                  <a:gd name="T59" fmla="*/ 35 h 47"/>
                  <a:gd name="T60" fmla="*/ 0 w 98"/>
                  <a:gd name="T61" fmla="*/ 35 h 47"/>
                  <a:gd name="T62" fmla="*/ 11 w 98"/>
                  <a:gd name="T63" fmla="*/ 20 h 47"/>
                  <a:gd name="T64" fmla="*/ 13 w 98"/>
                  <a:gd name="T65" fmla="*/ 20 h 47"/>
                  <a:gd name="T66" fmla="*/ 15 w 98"/>
                  <a:gd name="T67" fmla="*/ 20 h 47"/>
                  <a:gd name="T68" fmla="*/ 18 w 98"/>
                  <a:gd name="T69" fmla="*/ 20 h 47"/>
                  <a:gd name="T70" fmla="*/ 22 w 98"/>
                  <a:gd name="T71" fmla="*/ 14 h 47"/>
                  <a:gd name="T72" fmla="*/ 24 w 98"/>
                  <a:gd name="T73" fmla="*/ 10 h 47"/>
                  <a:gd name="T74" fmla="*/ 29 w 98"/>
                  <a:gd name="T75" fmla="*/ 8 h 47"/>
                  <a:gd name="T76" fmla="*/ 40 w 98"/>
                  <a:gd name="T77" fmla="*/ 6 h 47"/>
                  <a:gd name="T78" fmla="*/ 51 w 98"/>
                  <a:gd name="T79" fmla="*/ 8 h 47"/>
                  <a:gd name="T80" fmla="*/ 60 w 98"/>
                  <a:gd name="T81" fmla="*/ 10 h 47"/>
                  <a:gd name="T82" fmla="*/ 71 w 98"/>
                  <a:gd name="T83" fmla="*/ 10 h 47"/>
                  <a:gd name="T84" fmla="*/ 74 w 98"/>
                  <a:gd name="T85" fmla="*/ 6 h 47"/>
                  <a:gd name="T86" fmla="*/ 76 w 98"/>
                  <a:gd name="T87" fmla="*/ 8 h 47"/>
                  <a:gd name="T88" fmla="*/ 78 w 98"/>
                  <a:gd name="T89" fmla="*/ 8 h 47"/>
                  <a:gd name="T90" fmla="*/ 82 w 98"/>
                  <a:gd name="T91" fmla="*/ 8 h 47"/>
                  <a:gd name="T92" fmla="*/ 85 w 98"/>
                  <a:gd name="T93" fmla="*/ 6 h 47"/>
                  <a:gd name="T94" fmla="*/ 87 w 98"/>
                  <a:gd name="T95" fmla="*/ 4 h 47"/>
                  <a:gd name="T96" fmla="*/ 89 w 98"/>
                  <a:gd name="T97" fmla="*/ 0 h 47"/>
                  <a:gd name="T98" fmla="*/ 94 w 98"/>
                  <a:gd name="T9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 h="47">
                    <a:moveTo>
                      <a:pt x="94" y="0"/>
                    </a:moveTo>
                    <a:lnTo>
                      <a:pt x="94" y="0"/>
                    </a:lnTo>
                    <a:lnTo>
                      <a:pt x="98" y="0"/>
                    </a:lnTo>
                    <a:lnTo>
                      <a:pt x="98" y="2"/>
                    </a:lnTo>
                    <a:lnTo>
                      <a:pt x="96" y="6"/>
                    </a:lnTo>
                    <a:lnTo>
                      <a:pt x="96" y="8"/>
                    </a:lnTo>
                    <a:lnTo>
                      <a:pt x="96" y="10"/>
                    </a:lnTo>
                    <a:lnTo>
                      <a:pt x="87" y="10"/>
                    </a:lnTo>
                    <a:lnTo>
                      <a:pt x="87" y="14"/>
                    </a:lnTo>
                    <a:lnTo>
                      <a:pt x="62" y="14"/>
                    </a:lnTo>
                    <a:lnTo>
                      <a:pt x="56" y="12"/>
                    </a:lnTo>
                    <a:lnTo>
                      <a:pt x="47" y="10"/>
                    </a:lnTo>
                    <a:lnTo>
                      <a:pt x="47" y="16"/>
                    </a:lnTo>
                    <a:lnTo>
                      <a:pt x="40" y="18"/>
                    </a:lnTo>
                    <a:lnTo>
                      <a:pt x="33" y="20"/>
                    </a:lnTo>
                    <a:lnTo>
                      <a:pt x="31" y="24"/>
                    </a:lnTo>
                    <a:lnTo>
                      <a:pt x="31" y="25"/>
                    </a:lnTo>
                    <a:lnTo>
                      <a:pt x="24" y="27"/>
                    </a:lnTo>
                    <a:lnTo>
                      <a:pt x="20" y="27"/>
                    </a:lnTo>
                    <a:lnTo>
                      <a:pt x="20" y="31"/>
                    </a:lnTo>
                    <a:lnTo>
                      <a:pt x="15" y="35"/>
                    </a:lnTo>
                    <a:lnTo>
                      <a:pt x="11" y="41"/>
                    </a:lnTo>
                    <a:lnTo>
                      <a:pt x="11" y="43"/>
                    </a:lnTo>
                    <a:lnTo>
                      <a:pt x="15" y="45"/>
                    </a:lnTo>
                    <a:lnTo>
                      <a:pt x="13" y="45"/>
                    </a:lnTo>
                    <a:lnTo>
                      <a:pt x="13" y="47"/>
                    </a:lnTo>
                    <a:lnTo>
                      <a:pt x="11" y="47"/>
                    </a:lnTo>
                    <a:lnTo>
                      <a:pt x="6" y="45"/>
                    </a:lnTo>
                    <a:lnTo>
                      <a:pt x="6" y="39"/>
                    </a:lnTo>
                    <a:lnTo>
                      <a:pt x="6" y="35"/>
                    </a:lnTo>
                    <a:lnTo>
                      <a:pt x="0" y="35"/>
                    </a:lnTo>
                    <a:lnTo>
                      <a:pt x="11" y="20"/>
                    </a:lnTo>
                    <a:lnTo>
                      <a:pt x="13" y="20"/>
                    </a:lnTo>
                    <a:lnTo>
                      <a:pt x="15" y="20"/>
                    </a:lnTo>
                    <a:lnTo>
                      <a:pt x="18" y="20"/>
                    </a:lnTo>
                    <a:lnTo>
                      <a:pt x="22" y="14"/>
                    </a:lnTo>
                    <a:lnTo>
                      <a:pt x="24" y="10"/>
                    </a:lnTo>
                    <a:lnTo>
                      <a:pt x="29" y="8"/>
                    </a:lnTo>
                    <a:lnTo>
                      <a:pt x="40" y="6"/>
                    </a:lnTo>
                    <a:lnTo>
                      <a:pt x="51" y="8"/>
                    </a:lnTo>
                    <a:lnTo>
                      <a:pt x="60" y="10"/>
                    </a:lnTo>
                    <a:lnTo>
                      <a:pt x="71" y="10"/>
                    </a:lnTo>
                    <a:lnTo>
                      <a:pt x="74" y="6"/>
                    </a:lnTo>
                    <a:lnTo>
                      <a:pt x="76" y="8"/>
                    </a:lnTo>
                    <a:lnTo>
                      <a:pt x="78" y="8"/>
                    </a:lnTo>
                    <a:lnTo>
                      <a:pt x="82" y="8"/>
                    </a:lnTo>
                    <a:lnTo>
                      <a:pt x="85" y="6"/>
                    </a:lnTo>
                    <a:lnTo>
                      <a:pt x="87" y="4"/>
                    </a:lnTo>
                    <a:lnTo>
                      <a:pt x="89" y="0"/>
                    </a:lnTo>
                    <a:lnTo>
                      <a:pt x="9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1" name="Group 1416"/>
            <p:cNvGrpSpPr>
              <a:grpSpLocks/>
            </p:cNvGrpSpPr>
            <p:nvPr/>
          </p:nvGrpSpPr>
          <p:grpSpPr bwMode="auto">
            <a:xfrm>
              <a:off x="3044" y="1565"/>
              <a:ext cx="227" cy="151"/>
              <a:chOff x="3044" y="1565"/>
              <a:chExt cx="227" cy="151"/>
            </a:xfrm>
            <a:grpFill/>
          </p:grpSpPr>
          <p:sp>
            <p:nvSpPr>
              <p:cNvPr id="2537" name="Freeform 1413"/>
              <p:cNvSpPr>
                <a:spLocks noEditPoints="1"/>
              </p:cNvSpPr>
              <p:nvPr/>
            </p:nvSpPr>
            <p:spPr bwMode="auto">
              <a:xfrm>
                <a:off x="3044" y="1565"/>
                <a:ext cx="227" cy="151"/>
              </a:xfrm>
              <a:custGeom>
                <a:avLst/>
                <a:gdLst>
                  <a:gd name="T0" fmla="*/ 87 w 227"/>
                  <a:gd name="T1" fmla="*/ 113 h 151"/>
                  <a:gd name="T2" fmla="*/ 78 w 227"/>
                  <a:gd name="T3" fmla="*/ 121 h 151"/>
                  <a:gd name="T4" fmla="*/ 81 w 227"/>
                  <a:gd name="T5" fmla="*/ 131 h 151"/>
                  <a:gd name="T6" fmla="*/ 90 w 227"/>
                  <a:gd name="T7" fmla="*/ 131 h 151"/>
                  <a:gd name="T8" fmla="*/ 207 w 227"/>
                  <a:gd name="T9" fmla="*/ 103 h 151"/>
                  <a:gd name="T10" fmla="*/ 225 w 227"/>
                  <a:gd name="T11" fmla="*/ 89 h 151"/>
                  <a:gd name="T12" fmla="*/ 222 w 227"/>
                  <a:gd name="T13" fmla="*/ 75 h 151"/>
                  <a:gd name="T14" fmla="*/ 222 w 227"/>
                  <a:gd name="T15" fmla="*/ 67 h 151"/>
                  <a:gd name="T16" fmla="*/ 220 w 227"/>
                  <a:gd name="T17" fmla="*/ 59 h 151"/>
                  <a:gd name="T18" fmla="*/ 220 w 227"/>
                  <a:gd name="T19" fmla="*/ 51 h 151"/>
                  <a:gd name="T20" fmla="*/ 209 w 227"/>
                  <a:gd name="T21" fmla="*/ 41 h 151"/>
                  <a:gd name="T22" fmla="*/ 198 w 227"/>
                  <a:gd name="T23" fmla="*/ 35 h 151"/>
                  <a:gd name="T24" fmla="*/ 180 w 227"/>
                  <a:gd name="T25" fmla="*/ 35 h 151"/>
                  <a:gd name="T26" fmla="*/ 171 w 227"/>
                  <a:gd name="T27" fmla="*/ 30 h 151"/>
                  <a:gd name="T28" fmla="*/ 162 w 227"/>
                  <a:gd name="T29" fmla="*/ 24 h 151"/>
                  <a:gd name="T30" fmla="*/ 144 w 227"/>
                  <a:gd name="T31" fmla="*/ 20 h 151"/>
                  <a:gd name="T32" fmla="*/ 139 w 227"/>
                  <a:gd name="T33" fmla="*/ 10 h 151"/>
                  <a:gd name="T34" fmla="*/ 135 w 227"/>
                  <a:gd name="T35" fmla="*/ 2 h 151"/>
                  <a:gd name="T36" fmla="*/ 123 w 227"/>
                  <a:gd name="T37" fmla="*/ 2 h 151"/>
                  <a:gd name="T38" fmla="*/ 110 w 227"/>
                  <a:gd name="T39" fmla="*/ 2 h 151"/>
                  <a:gd name="T40" fmla="*/ 103 w 227"/>
                  <a:gd name="T41" fmla="*/ 10 h 151"/>
                  <a:gd name="T42" fmla="*/ 83 w 227"/>
                  <a:gd name="T43" fmla="*/ 10 h 151"/>
                  <a:gd name="T44" fmla="*/ 74 w 227"/>
                  <a:gd name="T45" fmla="*/ 8 h 151"/>
                  <a:gd name="T46" fmla="*/ 42 w 227"/>
                  <a:gd name="T47" fmla="*/ 6 h 151"/>
                  <a:gd name="T48" fmla="*/ 27 w 227"/>
                  <a:gd name="T49" fmla="*/ 10 h 151"/>
                  <a:gd name="T50" fmla="*/ 18 w 227"/>
                  <a:gd name="T51" fmla="*/ 10 h 151"/>
                  <a:gd name="T52" fmla="*/ 18 w 227"/>
                  <a:gd name="T53" fmla="*/ 22 h 151"/>
                  <a:gd name="T54" fmla="*/ 18 w 227"/>
                  <a:gd name="T55" fmla="*/ 35 h 151"/>
                  <a:gd name="T56" fmla="*/ 13 w 227"/>
                  <a:gd name="T57" fmla="*/ 57 h 151"/>
                  <a:gd name="T58" fmla="*/ 11 w 227"/>
                  <a:gd name="T59" fmla="*/ 67 h 151"/>
                  <a:gd name="T60" fmla="*/ 2 w 227"/>
                  <a:gd name="T61" fmla="*/ 77 h 151"/>
                  <a:gd name="T62" fmla="*/ 20 w 227"/>
                  <a:gd name="T63" fmla="*/ 83 h 151"/>
                  <a:gd name="T64" fmla="*/ 33 w 227"/>
                  <a:gd name="T65" fmla="*/ 83 h 151"/>
                  <a:gd name="T66" fmla="*/ 47 w 227"/>
                  <a:gd name="T67" fmla="*/ 75 h 151"/>
                  <a:gd name="T68" fmla="*/ 56 w 227"/>
                  <a:gd name="T69" fmla="*/ 69 h 151"/>
                  <a:gd name="T70" fmla="*/ 78 w 227"/>
                  <a:gd name="T71" fmla="*/ 79 h 151"/>
                  <a:gd name="T72" fmla="*/ 87 w 227"/>
                  <a:gd name="T73" fmla="*/ 93 h 151"/>
                  <a:gd name="T74" fmla="*/ 90 w 227"/>
                  <a:gd name="T75" fmla="*/ 107 h 151"/>
                  <a:gd name="T76" fmla="*/ 119 w 227"/>
                  <a:gd name="T77" fmla="*/ 111 h 151"/>
                  <a:gd name="T78" fmla="*/ 117 w 227"/>
                  <a:gd name="T79" fmla="*/ 115 h 151"/>
                  <a:gd name="T80" fmla="*/ 141 w 227"/>
                  <a:gd name="T81" fmla="*/ 119 h 151"/>
                  <a:gd name="T82" fmla="*/ 144 w 227"/>
                  <a:gd name="T83" fmla="*/ 127 h 151"/>
                  <a:gd name="T84" fmla="*/ 141 w 227"/>
                  <a:gd name="T85" fmla="*/ 137 h 151"/>
                  <a:gd name="T86" fmla="*/ 141 w 227"/>
                  <a:gd name="T87" fmla="*/ 151 h 151"/>
                  <a:gd name="T88" fmla="*/ 171 w 227"/>
                  <a:gd name="T89" fmla="*/ 135 h 151"/>
                  <a:gd name="T90" fmla="*/ 155 w 227"/>
                  <a:gd name="T91" fmla="*/ 127 h 151"/>
                  <a:gd name="T92" fmla="*/ 157 w 227"/>
                  <a:gd name="T93" fmla="*/ 119 h 151"/>
                  <a:gd name="T94" fmla="*/ 177 w 227"/>
                  <a:gd name="T9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7" h="151">
                    <a:moveTo>
                      <a:pt x="101" y="117"/>
                    </a:moveTo>
                    <a:lnTo>
                      <a:pt x="101" y="117"/>
                    </a:lnTo>
                    <a:lnTo>
                      <a:pt x="92" y="115"/>
                    </a:lnTo>
                    <a:lnTo>
                      <a:pt x="87" y="113"/>
                    </a:lnTo>
                    <a:lnTo>
                      <a:pt x="85" y="113"/>
                    </a:lnTo>
                    <a:lnTo>
                      <a:pt x="85" y="115"/>
                    </a:lnTo>
                    <a:lnTo>
                      <a:pt x="83" y="117"/>
                    </a:lnTo>
                    <a:lnTo>
                      <a:pt x="78" y="121"/>
                    </a:lnTo>
                    <a:lnTo>
                      <a:pt x="78" y="127"/>
                    </a:lnTo>
                    <a:lnTo>
                      <a:pt x="76" y="129"/>
                    </a:lnTo>
                    <a:lnTo>
                      <a:pt x="78" y="131"/>
                    </a:lnTo>
                    <a:lnTo>
                      <a:pt x="81" y="131"/>
                    </a:lnTo>
                    <a:lnTo>
                      <a:pt x="83" y="133"/>
                    </a:lnTo>
                    <a:lnTo>
                      <a:pt x="83" y="131"/>
                    </a:lnTo>
                    <a:lnTo>
                      <a:pt x="85" y="131"/>
                    </a:lnTo>
                    <a:lnTo>
                      <a:pt x="90" y="131"/>
                    </a:lnTo>
                    <a:lnTo>
                      <a:pt x="90" y="129"/>
                    </a:lnTo>
                    <a:lnTo>
                      <a:pt x="96" y="125"/>
                    </a:lnTo>
                    <a:lnTo>
                      <a:pt x="101" y="117"/>
                    </a:lnTo>
                    <a:close/>
                    <a:moveTo>
                      <a:pt x="207" y="103"/>
                    </a:moveTo>
                    <a:lnTo>
                      <a:pt x="211" y="95"/>
                    </a:lnTo>
                    <a:lnTo>
                      <a:pt x="213" y="89"/>
                    </a:lnTo>
                    <a:lnTo>
                      <a:pt x="220" y="89"/>
                    </a:lnTo>
                    <a:lnTo>
                      <a:pt x="225" y="89"/>
                    </a:lnTo>
                    <a:lnTo>
                      <a:pt x="227" y="87"/>
                    </a:lnTo>
                    <a:lnTo>
                      <a:pt x="227" y="85"/>
                    </a:lnTo>
                    <a:lnTo>
                      <a:pt x="225" y="81"/>
                    </a:lnTo>
                    <a:lnTo>
                      <a:pt x="222" y="75"/>
                    </a:lnTo>
                    <a:lnTo>
                      <a:pt x="225" y="73"/>
                    </a:lnTo>
                    <a:lnTo>
                      <a:pt x="222" y="71"/>
                    </a:lnTo>
                    <a:lnTo>
                      <a:pt x="222" y="69"/>
                    </a:lnTo>
                    <a:lnTo>
                      <a:pt x="222" y="67"/>
                    </a:lnTo>
                    <a:lnTo>
                      <a:pt x="222" y="63"/>
                    </a:lnTo>
                    <a:lnTo>
                      <a:pt x="220" y="61"/>
                    </a:lnTo>
                    <a:lnTo>
                      <a:pt x="218" y="61"/>
                    </a:lnTo>
                    <a:lnTo>
                      <a:pt x="220" y="59"/>
                    </a:lnTo>
                    <a:lnTo>
                      <a:pt x="222" y="57"/>
                    </a:lnTo>
                    <a:lnTo>
                      <a:pt x="225" y="55"/>
                    </a:lnTo>
                    <a:lnTo>
                      <a:pt x="220" y="53"/>
                    </a:lnTo>
                    <a:lnTo>
                      <a:pt x="220" y="51"/>
                    </a:lnTo>
                    <a:lnTo>
                      <a:pt x="222" y="49"/>
                    </a:lnTo>
                    <a:lnTo>
                      <a:pt x="220" y="47"/>
                    </a:lnTo>
                    <a:lnTo>
                      <a:pt x="211" y="43"/>
                    </a:lnTo>
                    <a:lnTo>
                      <a:pt x="209" y="41"/>
                    </a:lnTo>
                    <a:lnTo>
                      <a:pt x="204" y="39"/>
                    </a:lnTo>
                    <a:lnTo>
                      <a:pt x="202" y="39"/>
                    </a:lnTo>
                    <a:lnTo>
                      <a:pt x="200" y="35"/>
                    </a:lnTo>
                    <a:lnTo>
                      <a:pt x="198" y="35"/>
                    </a:lnTo>
                    <a:lnTo>
                      <a:pt x="193" y="35"/>
                    </a:lnTo>
                    <a:lnTo>
                      <a:pt x="189" y="37"/>
                    </a:lnTo>
                    <a:lnTo>
                      <a:pt x="180" y="39"/>
                    </a:lnTo>
                    <a:lnTo>
                      <a:pt x="180" y="35"/>
                    </a:lnTo>
                    <a:lnTo>
                      <a:pt x="177" y="32"/>
                    </a:lnTo>
                    <a:lnTo>
                      <a:pt x="175" y="32"/>
                    </a:lnTo>
                    <a:lnTo>
                      <a:pt x="173" y="30"/>
                    </a:lnTo>
                    <a:lnTo>
                      <a:pt x="171" y="30"/>
                    </a:lnTo>
                    <a:lnTo>
                      <a:pt x="168" y="26"/>
                    </a:lnTo>
                    <a:lnTo>
                      <a:pt x="168" y="24"/>
                    </a:lnTo>
                    <a:lnTo>
                      <a:pt x="166" y="24"/>
                    </a:lnTo>
                    <a:lnTo>
                      <a:pt x="162" y="24"/>
                    </a:lnTo>
                    <a:lnTo>
                      <a:pt x="155" y="22"/>
                    </a:lnTo>
                    <a:lnTo>
                      <a:pt x="150" y="22"/>
                    </a:lnTo>
                    <a:lnTo>
                      <a:pt x="146" y="22"/>
                    </a:lnTo>
                    <a:lnTo>
                      <a:pt x="144" y="20"/>
                    </a:lnTo>
                    <a:lnTo>
                      <a:pt x="144" y="18"/>
                    </a:lnTo>
                    <a:lnTo>
                      <a:pt x="141" y="16"/>
                    </a:lnTo>
                    <a:lnTo>
                      <a:pt x="139" y="14"/>
                    </a:lnTo>
                    <a:lnTo>
                      <a:pt x="139" y="10"/>
                    </a:lnTo>
                    <a:lnTo>
                      <a:pt x="139" y="8"/>
                    </a:lnTo>
                    <a:lnTo>
                      <a:pt x="137" y="4"/>
                    </a:lnTo>
                    <a:lnTo>
                      <a:pt x="137" y="2"/>
                    </a:lnTo>
                    <a:lnTo>
                      <a:pt x="135" y="2"/>
                    </a:lnTo>
                    <a:lnTo>
                      <a:pt x="130" y="2"/>
                    </a:lnTo>
                    <a:lnTo>
                      <a:pt x="128" y="0"/>
                    </a:lnTo>
                    <a:lnTo>
                      <a:pt x="126" y="0"/>
                    </a:lnTo>
                    <a:lnTo>
                      <a:pt x="123" y="2"/>
                    </a:lnTo>
                    <a:lnTo>
                      <a:pt x="121" y="6"/>
                    </a:lnTo>
                    <a:lnTo>
                      <a:pt x="119" y="4"/>
                    </a:lnTo>
                    <a:lnTo>
                      <a:pt x="117" y="2"/>
                    </a:lnTo>
                    <a:lnTo>
                      <a:pt x="110" y="2"/>
                    </a:lnTo>
                    <a:lnTo>
                      <a:pt x="108" y="2"/>
                    </a:lnTo>
                    <a:lnTo>
                      <a:pt x="105" y="6"/>
                    </a:lnTo>
                    <a:lnTo>
                      <a:pt x="105" y="10"/>
                    </a:lnTo>
                    <a:lnTo>
                      <a:pt x="103" y="10"/>
                    </a:lnTo>
                    <a:lnTo>
                      <a:pt x="90" y="10"/>
                    </a:lnTo>
                    <a:lnTo>
                      <a:pt x="87" y="10"/>
                    </a:lnTo>
                    <a:lnTo>
                      <a:pt x="85" y="10"/>
                    </a:lnTo>
                    <a:lnTo>
                      <a:pt x="83" y="10"/>
                    </a:lnTo>
                    <a:lnTo>
                      <a:pt x="81" y="10"/>
                    </a:lnTo>
                    <a:lnTo>
                      <a:pt x="78" y="8"/>
                    </a:lnTo>
                    <a:lnTo>
                      <a:pt x="76" y="12"/>
                    </a:lnTo>
                    <a:lnTo>
                      <a:pt x="74" y="8"/>
                    </a:lnTo>
                    <a:lnTo>
                      <a:pt x="69" y="10"/>
                    </a:lnTo>
                    <a:lnTo>
                      <a:pt x="63" y="10"/>
                    </a:lnTo>
                    <a:lnTo>
                      <a:pt x="58" y="8"/>
                    </a:lnTo>
                    <a:lnTo>
                      <a:pt x="42" y="6"/>
                    </a:lnTo>
                    <a:lnTo>
                      <a:pt x="31" y="8"/>
                    </a:lnTo>
                    <a:lnTo>
                      <a:pt x="29" y="10"/>
                    </a:lnTo>
                    <a:lnTo>
                      <a:pt x="27" y="12"/>
                    </a:lnTo>
                    <a:lnTo>
                      <a:pt x="27" y="10"/>
                    </a:lnTo>
                    <a:lnTo>
                      <a:pt x="24" y="8"/>
                    </a:lnTo>
                    <a:lnTo>
                      <a:pt x="22" y="8"/>
                    </a:lnTo>
                    <a:lnTo>
                      <a:pt x="18" y="8"/>
                    </a:lnTo>
                    <a:lnTo>
                      <a:pt x="18" y="10"/>
                    </a:lnTo>
                    <a:lnTo>
                      <a:pt x="18" y="12"/>
                    </a:lnTo>
                    <a:lnTo>
                      <a:pt x="20" y="18"/>
                    </a:lnTo>
                    <a:lnTo>
                      <a:pt x="18" y="20"/>
                    </a:lnTo>
                    <a:lnTo>
                      <a:pt x="18" y="22"/>
                    </a:lnTo>
                    <a:lnTo>
                      <a:pt x="18" y="26"/>
                    </a:lnTo>
                    <a:lnTo>
                      <a:pt x="15" y="30"/>
                    </a:lnTo>
                    <a:lnTo>
                      <a:pt x="15" y="33"/>
                    </a:lnTo>
                    <a:lnTo>
                      <a:pt x="18" y="35"/>
                    </a:lnTo>
                    <a:lnTo>
                      <a:pt x="22" y="39"/>
                    </a:lnTo>
                    <a:lnTo>
                      <a:pt x="18" y="47"/>
                    </a:lnTo>
                    <a:lnTo>
                      <a:pt x="13" y="55"/>
                    </a:lnTo>
                    <a:lnTo>
                      <a:pt x="13" y="57"/>
                    </a:lnTo>
                    <a:lnTo>
                      <a:pt x="13" y="59"/>
                    </a:lnTo>
                    <a:lnTo>
                      <a:pt x="15" y="63"/>
                    </a:lnTo>
                    <a:lnTo>
                      <a:pt x="15" y="65"/>
                    </a:lnTo>
                    <a:lnTo>
                      <a:pt x="11" y="67"/>
                    </a:lnTo>
                    <a:lnTo>
                      <a:pt x="6" y="69"/>
                    </a:lnTo>
                    <a:lnTo>
                      <a:pt x="2" y="71"/>
                    </a:lnTo>
                    <a:lnTo>
                      <a:pt x="0" y="77"/>
                    </a:lnTo>
                    <a:lnTo>
                      <a:pt x="2" y="77"/>
                    </a:lnTo>
                    <a:lnTo>
                      <a:pt x="6" y="79"/>
                    </a:lnTo>
                    <a:lnTo>
                      <a:pt x="9" y="81"/>
                    </a:lnTo>
                    <a:lnTo>
                      <a:pt x="15" y="81"/>
                    </a:lnTo>
                    <a:lnTo>
                      <a:pt x="20" y="83"/>
                    </a:lnTo>
                    <a:lnTo>
                      <a:pt x="24" y="85"/>
                    </a:lnTo>
                    <a:lnTo>
                      <a:pt x="27" y="87"/>
                    </a:lnTo>
                    <a:lnTo>
                      <a:pt x="29" y="87"/>
                    </a:lnTo>
                    <a:lnTo>
                      <a:pt x="33" y="83"/>
                    </a:lnTo>
                    <a:lnTo>
                      <a:pt x="38" y="81"/>
                    </a:lnTo>
                    <a:lnTo>
                      <a:pt x="40" y="81"/>
                    </a:lnTo>
                    <a:lnTo>
                      <a:pt x="42" y="79"/>
                    </a:lnTo>
                    <a:lnTo>
                      <a:pt x="47" y="75"/>
                    </a:lnTo>
                    <a:lnTo>
                      <a:pt x="49" y="75"/>
                    </a:lnTo>
                    <a:lnTo>
                      <a:pt x="49" y="73"/>
                    </a:lnTo>
                    <a:lnTo>
                      <a:pt x="51" y="71"/>
                    </a:lnTo>
                    <a:lnTo>
                      <a:pt x="56" y="69"/>
                    </a:lnTo>
                    <a:lnTo>
                      <a:pt x="60" y="69"/>
                    </a:lnTo>
                    <a:lnTo>
                      <a:pt x="65" y="71"/>
                    </a:lnTo>
                    <a:lnTo>
                      <a:pt x="72" y="75"/>
                    </a:lnTo>
                    <a:lnTo>
                      <a:pt x="78" y="79"/>
                    </a:lnTo>
                    <a:lnTo>
                      <a:pt x="83" y="83"/>
                    </a:lnTo>
                    <a:lnTo>
                      <a:pt x="83" y="87"/>
                    </a:lnTo>
                    <a:lnTo>
                      <a:pt x="83" y="91"/>
                    </a:lnTo>
                    <a:lnTo>
                      <a:pt x="87" y="93"/>
                    </a:lnTo>
                    <a:lnTo>
                      <a:pt x="87" y="97"/>
                    </a:lnTo>
                    <a:lnTo>
                      <a:pt x="87" y="101"/>
                    </a:lnTo>
                    <a:lnTo>
                      <a:pt x="90" y="105"/>
                    </a:lnTo>
                    <a:lnTo>
                      <a:pt x="90" y="107"/>
                    </a:lnTo>
                    <a:lnTo>
                      <a:pt x="94" y="109"/>
                    </a:lnTo>
                    <a:lnTo>
                      <a:pt x="101" y="117"/>
                    </a:lnTo>
                    <a:lnTo>
                      <a:pt x="103" y="113"/>
                    </a:lnTo>
                    <a:lnTo>
                      <a:pt x="119" y="111"/>
                    </a:lnTo>
                    <a:lnTo>
                      <a:pt x="123" y="111"/>
                    </a:lnTo>
                    <a:lnTo>
                      <a:pt x="123" y="113"/>
                    </a:lnTo>
                    <a:lnTo>
                      <a:pt x="121" y="115"/>
                    </a:lnTo>
                    <a:lnTo>
                      <a:pt x="117" y="115"/>
                    </a:lnTo>
                    <a:lnTo>
                      <a:pt x="123" y="119"/>
                    </a:lnTo>
                    <a:lnTo>
                      <a:pt x="126" y="121"/>
                    </a:lnTo>
                    <a:lnTo>
                      <a:pt x="132" y="123"/>
                    </a:lnTo>
                    <a:lnTo>
                      <a:pt x="141" y="119"/>
                    </a:lnTo>
                    <a:lnTo>
                      <a:pt x="146" y="121"/>
                    </a:lnTo>
                    <a:lnTo>
                      <a:pt x="146" y="129"/>
                    </a:lnTo>
                    <a:lnTo>
                      <a:pt x="146" y="127"/>
                    </a:lnTo>
                    <a:lnTo>
                      <a:pt x="144" y="127"/>
                    </a:lnTo>
                    <a:lnTo>
                      <a:pt x="130" y="133"/>
                    </a:lnTo>
                    <a:lnTo>
                      <a:pt x="130" y="137"/>
                    </a:lnTo>
                    <a:lnTo>
                      <a:pt x="139" y="137"/>
                    </a:lnTo>
                    <a:lnTo>
                      <a:pt x="141" y="137"/>
                    </a:lnTo>
                    <a:lnTo>
                      <a:pt x="144" y="139"/>
                    </a:lnTo>
                    <a:lnTo>
                      <a:pt x="146" y="141"/>
                    </a:lnTo>
                    <a:lnTo>
                      <a:pt x="144" y="145"/>
                    </a:lnTo>
                    <a:lnTo>
                      <a:pt x="141" y="151"/>
                    </a:lnTo>
                    <a:lnTo>
                      <a:pt x="162" y="145"/>
                    </a:lnTo>
                    <a:lnTo>
                      <a:pt x="184" y="141"/>
                    </a:lnTo>
                    <a:lnTo>
                      <a:pt x="184" y="137"/>
                    </a:lnTo>
                    <a:lnTo>
                      <a:pt x="171" y="135"/>
                    </a:lnTo>
                    <a:lnTo>
                      <a:pt x="159" y="133"/>
                    </a:lnTo>
                    <a:lnTo>
                      <a:pt x="162" y="127"/>
                    </a:lnTo>
                    <a:lnTo>
                      <a:pt x="159" y="127"/>
                    </a:lnTo>
                    <a:lnTo>
                      <a:pt x="155" y="127"/>
                    </a:lnTo>
                    <a:lnTo>
                      <a:pt x="153" y="125"/>
                    </a:lnTo>
                    <a:lnTo>
                      <a:pt x="153" y="123"/>
                    </a:lnTo>
                    <a:lnTo>
                      <a:pt x="148" y="117"/>
                    </a:lnTo>
                    <a:lnTo>
                      <a:pt x="157" y="119"/>
                    </a:lnTo>
                    <a:lnTo>
                      <a:pt x="162" y="119"/>
                    </a:lnTo>
                    <a:lnTo>
                      <a:pt x="168" y="119"/>
                    </a:lnTo>
                    <a:lnTo>
                      <a:pt x="173" y="115"/>
                    </a:lnTo>
                    <a:lnTo>
                      <a:pt x="177" y="111"/>
                    </a:lnTo>
                    <a:lnTo>
                      <a:pt x="193" y="111"/>
                    </a:lnTo>
                    <a:lnTo>
                      <a:pt x="195" y="107"/>
                    </a:lnTo>
                    <a:lnTo>
                      <a:pt x="207" y="1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8" name="Freeform 1414"/>
              <p:cNvSpPr>
                <a:spLocks/>
              </p:cNvSpPr>
              <p:nvPr/>
            </p:nvSpPr>
            <p:spPr bwMode="auto">
              <a:xfrm>
                <a:off x="3120" y="1678"/>
                <a:ext cx="25" cy="20"/>
              </a:xfrm>
              <a:custGeom>
                <a:avLst/>
                <a:gdLst>
                  <a:gd name="T0" fmla="*/ 25 w 25"/>
                  <a:gd name="T1" fmla="*/ 4 h 20"/>
                  <a:gd name="T2" fmla="*/ 25 w 25"/>
                  <a:gd name="T3" fmla="*/ 4 h 20"/>
                  <a:gd name="T4" fmla="*/ 16 w 25"/>
                  <a:gd name="T5" fmla="*/ 2 h 20"/>
                  <a:gd name="T6" fmla="*/ 11 w 25"/>
                  <a:gd name="T7" fmla="*/ 0 h 20"/>
                  <a:gd name="T8" fmla="*/ 9 w 25"/>
                  <a:gd name="T9" fmla="*/ 0 h 20"/>
                  <a:gd name="T10" fmla="*/ 9 w 25"/>
                  <a:gd name="T11" fmla="*/ 2 h 20"/>
                  <a:gd name="T12" fmla="*/ 7 w 25"/>
                  <a:gd name="T13" fmla="*/ 4 h 20"/>
                  <a:gd name="T14" fmla="*/ 2 w 25"/>
                  <a:gd name="T15" fmla="*/ 8 h 20"/>
                  <a:gd name="T16" fmla="*/ 2 w 25"/>
                  <a:gd name="T17" fmla="*/ 14 h 20"/>
                  <a:gd name="T18" fmla="*/ 0 w 25"/>
                  <a:gd name="T19" fmla="*/ 16 h 20"/>
                  <a:gd name="T20" fmla="*/ 2 w 25"/>
                  <a:gd name="T21" fmla="*/ 18 h 20"/>
                  <a:gd name="T22" fmla="*/ 5 w 25"/>
                  <a:gd name="T23" fmla="*/ 18 h 20"/>
                  <a:gd name="T24" fmla="*/ 7 w 25"/>
                  <a:gd name="T25" fmla="*/ 20 h 20"/>
                  <a:gd name="T26" fmla="*/ 7 w 25"/>
                  <a:gd name="T27" fmla="*/ 18 h 20"/>
                  <a:gd name="T28" fmla="*/ 9 w 25"/>
                  <a:gd name="T29" fmla="*/ 18 h 20"/>
                  <a:gd name="T30" fmla="*/ 14 w 25"/>
                  <a:gd name="T31" fmla="*/ 18 h 20"/>
                  <a:gd name="T32" fmla="*/ 14 w 25"/>
                  <a:gd name="T33" fmla="*/ 16 h 20"/>
                  <a:gd name="T34" fmla="*/ 20 w 25"/>
                  <a:gd name="T35" fmla="*/ 12 h 20"/>
                  <a:gd name="T36" fmla="*/ 25 w 25"/>
                  <a:gd name="T3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0">
                    <a:moveTo>
                      <a:pt x="25" y="4"/>
                    </a:moveTo>
                    <a:lnTo>
                      <a:pt x="25" y="4"/>
                    </a:lnTo>
                    <a:lnTo>
                      <a:pt x="16" y="2"/>
                    </a:lnTo>
                    <a:lnTo>
                      <a:pt x="11" y="0"/>
                    </a:lnTo>
                    <a:lnTo>
                      <a:pt x="9" y="0"/>
                    </a:lnTo>
                    <a:lnTo>
                      <a:pt x="9" y="2"/>
                    </a:lnTo>
                    <a:lnTo>
                      <a:pt x="7" y="4"/>
                    </a:lnTo>
                    <a:lnTo>
                      <a:pt x="2" y="8"/>
                    </a:lnTo>
                    <a:lnTo>
                      <a:pt x="2" y="14"/>
                    </a:lnTo>
                    <a:lnTo>
                      <a:pt x="0" y="16"/>
                    </a:lnTo>
                    <a:lnTo>
                      <a:pt x="2" y="18"/>
                    </a:lnTo>
                    <a:lnTo>
                      <a:pt x="5" y="18"/>
                    </a:lnTo>
                    <a:lnTo>
                      <a:pt x="7" y="20"/>
                    </a:lnTo>
                    <a:lnTo>
                      <a:pt x="7" y="18"/>
                    </a:lnTo>
                    <a:lnTo>
                      <a:pt x="9" y="18"/>
                    </a:lnTo>
                    <a:lnTo>
                      <a:pt x="14" y="18"/>
                    </a:lnTo>
                    <a:lnTo>
                      <a:pt x="14" y="16"/>
                    </a:lnTo>
                    <a:lnTo>
                      <a:pt x="20" y="12"/>
                    </a:lnTo>
                    <a:lnTo>
                      <a:pt x="25"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39" name="Freeform 1415"/>
              <p:cNvSpPr>
                <a:spLocks/>
              </p:cNvSpPr>
              <p:nvPr/>
            </p:nvSpPr>
            <p:spPr bwMode="auto">
              <a:xfrm>
                <a:off x="3044" y="1565"/>
                <a:ext cx="227" cy="151"/>
              </a:xfrm>
              <a:custGeom>
                <a:avLst/>
                <a:gdLst>
                  <a:gd name="T0" fmla="*/ 213 w 227"/>
                  <a:gd name="T1" fmla="*/ 89 h 151"/>
                  <a:gd name="T2" fmla="*/ 227 w 227"/>
                  <a:gd name="T3" fmla="*/ 87 h 151"/>
                  <a:gd name="T4" fmla="*/ 222 w 227"/>
                  <a:gd name="T5" fmla="*/ 75 h 151"/>
                  <a:gd name="T6" fmla="*/ 222 w 227"/>
                  <a:gd name="T7" fmla="*/ 69 h 151"/>
                  <a:gd name="T8" fmla="*/ 220 w 227"/>
                  <a:gd name="T9" fmla="*/ 61 h 151"/>
                  <a:gd name="T10" fmla="*/ 222 w 227"/>
                  <a:gd name="T11" fmla="*/ 57 h 151"/>
                  <a:gd name="T12" fmla="*/ 220 w 227"/>
                  <a:gd name="T13" fmla="*/ 51 h 151"/>
                  <a:gd name="T14" fmla="*/ 211 w 227"/>
                  <a:gd name="T15" fmla="*/ 43 h 151"/>
                  <a:gd name="T16" fmla="*/ 202 w 227"/>
                  <a:gd name="T17" fmla="*/ 39 h 151"/>
                  <a:gd name="T18" fmla="*/ 193 w 227"/>
                  <a:gd name="T19" fmla="*/ 35 h 151"/>
                  <a:gd name="T20" fmla="*/ 180 w 227"/>
                  <a:gd name="T21" fmla="*/ 35 h 151"/>
                  <a:gd name="T22" fmla="*/ 173 w 227"/>
                  <a:gd name="T23" fmla="*/ 30 h 151"/>
                  <a:gd name="T24" fmla="*/ 168 w 227"/>
                  <a:gd name="T25" fmla="*/ 24 h 151"/>
                  <a:gd name="T26" fmla="*/ 155 w 227"/>
                  <a:gd name="T27" fmla="*/ 22 h 151"/>
                  <a:gd name="T28" fmla="*/ 144 w 227"/>
                  <a:gd name="T29" fmla="*/ 20 h 151"/>
                  <a:gd name="T30" fmla="*/ 139 w 227"/>
                  <a:gd name="T31" fmla="*/ 14 h 151"/>
                  <a:gd name="T32" fmla="*/ 137 w 227"/>
                  <a:gd name="T33" fmla="*/ 4 h 151"/>
                  <a:gd name="T34" fmla="*/ 130 w 227"/>
                  <a:gd name="T35" fmla="*/ 2 h 151"/>
                  <a:gd name="T36" fmla="*/ 123 w 227"/>
                  <a:gd name="T37" fmla="*/ 2 h 151"/>
                  <a:gd name="T38" fmla="*/ 117 w 227"/>
                  <a:gd name="T39" fmla="*/ 2 h 151"/>
                  <a:gd name="T40" fmla="*/ 105 w 227"/>
                  <a:gd name="T41" fmla="*/ 6 h 151"/>
                  <a:gd name="T42" fmla="*/ 90 w 227"/>
                  <a:gd name="T43" fmla="*/ 10 h 151"/>
                  <a:gd name="T44" fmla="*/ 83 w 227"/>
                  <a:gd name="T45" fmla="*/ 10 h 151"/>
                  <a:gd name="T46" fmla="*/ 76 w 227"/>
                  <a:gd name="T47" fmla="*/ 12 h 151"/>
                  <a:gd name="T48" fmla="*/ 63 w 227"/>
                  <a:gd name="T49" fmla="*/ 10 h 151"/>
                  <a:gd name="T50" fmla="*/ 31 w 227"/>
                  <a:gd name="T51" fmla="*/ 8 h 151"/>
                  <a:gd name="T52" fmla="*/ 27 w 227"/>
                  <a:gd name="T53" fmla="*/ 10 h 151"/>
                  <a:gd name="T54" fmla="*/ 18 w 227"/>
                  <a:gd name="T55" fmla="*/ 8 h 151"/>
                  <a:gd name="T56" fmla="*/ 20 w 227"/>
                  <a:gd name="T57" fmla="*/ 18 h 151"/>
                  <a:gd name="T58" fmla="*/ 18 w 227"/>
                  <a:gd name="T59" fmla="*/ 26 h 151"/>
                  <a:gd name="T60" fmla="*/ 18 w 227"/>
                  <a:gd name="T61" fmla="*/ 35 h 151"/>
                  <a:gd name="T62" fmla="*/ 13 w 227"/>
                  <a:gd name="T63" fmla="*/ 55 h 151"/>
                  <a:gd name="T64" fmla="*/ 15 w 227"/>
                  <a:gd name="T65" fmla="*/ 63 h 151"/>
                  <a:gd name="T66" fmla="*/ 6 w 227"/>
                  <a:gd name="T67" fmla="*/ 69 h 151"/>
                  <a:gd name="T68" fmla="*/ 2 w 227"/>
                  <a:gd name="T69" fmla="*/ 77 h 151"/>
                  <a:gd name="T70" fmla="*/ 15 w 227"/>
                  <a:gd name="T71" fmla="*/ 81 h 151"/>
                  <a:gd name="T72" fmla="*/ 27 w 227"/>
                  <a:gd name="T73" fmla="*/ 87 h 151"/>
                  <a:gd name="T74" fmla="*/ 38 w 227"/>
                  <a:gd name="T75" fmla="*/ 81 h 151"/>
                  <a:gd name="T76" fmla="*/ 47 w 227"/>
                  <a:gd name="T77" fmla="*/ 75 h 151"/>
                  <a:gd name="T78" fmla="*/ 51 w 227"/>
                  <a:gd name="T79" fmla="*/ 71 h 151"/>
                  <a:gd name="T80" fmla="*/ 65 w 227"/>
                  <a:gd name="T81" fmla="*/ 71 h 151"/>
                  <a:gd name="T82" fmla="*/ 83 w 227"/>
                  <a:gd name="T83" fmla="*/ 83 h 151"/>
                  <a:gd name="T84" fmla="*/ 87 w 227"/>
                  <a:gd name="T85" fmla="*/ 93 h 151"/>
                  <a:gd name="T86" fmla="*/ 90 w 227"/>
                  <a:gd name="T87" fmla="*/ 105 h 151"/>
                  <a:gd name="T88" fmla="*/ 101 w 227"/>
                  <a:gd name="T89" fmla="*/ 117 h 151"/>
                  <a:gd name="T90" fmla="*/ 123 w 227"/>
                  <a:gd name="T91" fmla="*/ 111 h 151"/>
                  <a:gd name="T92" fmla="*/ 117 w 227"/>
                  <a:gd name="T93" fmla="*/ 115 h 151"/>
                  <a:gd name="T94" fmla="*/ 132 w 227"/>
                  <a:gd name="T95" fmla="*/ 123 h 151"/>
                  <a:gd name="T96" fmla="*/ 146 w 227"/>
                  <a:gd name="T97" fmla="*/ 129 h 151"/>
                  <a:gd name="T98" fmla="*/ 130 w 227"/>
                  <a:gd name="T99" fmla="*/ 133 h 151"/>
                  <a:gd name="T100" fmla="*/ 141 w 227"/>
                  <a:gd name="T101" fmla="*/ 137 h 151"/>
                  <a:gd name="T102" fmla="*/ 144 w 227"/>
                  <a:gd name="T103" fmla="*/ 145 h 151"/>
                  <a:gd name="T104" fmla="*/ 184 w 227"/>
                  <a:gd name="T105" fmla="*/ 141 h 151"/>
                  <a:gd name="T106" fmla="*/ 159 w 227"/>
                  <a:gd name="T107" fmla="*/ 133 h 151"/>
                  <a:gd name="T108" fmla="*/ 155 w 227"/>
                  <a:gd name="T109" fmla="*/ 127 h 151"/>
                  <a:gd name="T110" fmla="*/ 148 w 227"/>
                  <a:gd name="T111" fmla="*/ 117 h 151"/>
                  <a:gd name="T112" fmla="*/ 168 w 227"/>
                  <a:gd name="T113" fmla="*/ 119 h 151"/>
                  <a:gd name="T114" fmla="*/ 193 w 227"/>
                  <a:gd name="T11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7" h="151">
                    <a:moveTo>
                      <a:pt x="207" y="103"/>
                    </a:moveTo>
                    <a:lnTo>
                      <a:pt x="211" y="95"/>
                    </a:lnTo>
                    <a:lnTo>
                      <a:pt x="213" y="89"/>
                    </a:lnTo>
                    <a:lnTo>
                      <a:pt x="220" y="89"/>
                    </a:lnTo>
                    <a:lnTo>
                      <a:pt x="225" y="89"/>
                    </a:lnTo>
                    <a:lnTo>
                      <a:pt x="227" y="87"/>
                    </a:lnTo>
                    <a:lnTo>
                      <a:pt x="227" y="85"/>
                    </a:lnTo>
                    <a:lnTo>
                      <a:pt x="225" y="81"/>
                    </a:lnTo>
                    <a:lnTo>
                      <a:pt x="222" y="75"/>
                    </a:lnTo>
                    <a:lnTo>
                      <a:pt x="225" y="73"/>
                    </a:lnTo>
                    <a:lnTo>
                      <a:pt x="222" y="71"/>
                    </a:lnTo>
                    <a:lnTo>
                      <a:pt x="222" y="69"/>
                    </a:lnTo>
                    <a:lnTo>
                      <a:pt x="222" y="67"/>
                    </a:lnTo>
                    <a:lnTo>
                      <a:pt x="222" y="63"/>
                    </a:lnTo>
                    <a:lnTo>
                      <a:pt x="220" y="61"/>
                    </a:lnTo>
                    <a:lnTo>
                      <a:pt x="218" y="61"/>
                    </a:lnTo>
                    <a:lnTo>
                      <a:pt x="220" y="59"/>
                    </a:lnTo>
                    <a:lnTo>
                      <a:pt x="222" y="57"/>
                    </a:lnTo>
                    <a:lnTo>
                      <a:pt x="225" y="55"/>
                    </a:lnTo>
                    <a:lnTo>
                      <a:pt x="220" y="53"/>
                    </a:lnTo>
                    <a:lnTo>
                      <a:pt x="220" y="51"/>
                    </a:lnTo>
                    <a:lnTo>
                      <a:pt x="222" y="49"/>
                    </a:lnTo>
                    <a:lnTo>
                      <a:pt x="220" y="47"/>
                    </a:lnTo>
                    <a:lnTo>
                      <a:pt x="211" y="43"/>
                    </a:lnTo>
                    <a:lnTo>
                      <a:pt x="209" y="41"/>
                    </a:lnTo>
                    <a:lnTo>
                      <a:pt x="204" y="39"/>
                    </a:lnTo>
                    <a:lnTo>
                      <a:pt x="202" y="39"/>
                    </a:lnTo>
                    <a:lnTo>
                      <a:pt x="200" y="35"/>
                    </a:lnTo>
                    <a:lnTo>
                      <a:pt x="198" y="35"/>
                    </a:lnTo>
                    <a:lnTo>
                      <a:pt x="193" y="35"/>
                    </a:lnTo>
                    <a:lnTo>
                      <a:pt x="189" y="37"/>
                    </a:lnTo>
                    <a:lnTo>
                      <a:pt x="180" y="39"/>
                    </a:lnTo>
                    <a:lnTo>
                      <a:pt x="180" y="35"/>
                    </a:lnTo>
                    <a:lnTo>
                      <a:pt x="177" y="32"/>
                    </a:lnTo>
                    <a:lnTo>
                      <a:pt x="175" y="32"/>
                    </a:lnTo>
                    <a:lnTo>
                      <a:pt x="173" y="30"/>
                    </a:lnTo>
                    <a:lnTo>
                      <a:pt x="171" y="30"/>
                    </a:lnTo>
                    <a:lnTo>
                      <a:pt x="168" y="26"/>
                    </a:lnTo>
                    <a:lnTo>
                      <a:pt x="168" y="24"/>
                    </a:lnTo>
                    <a:lnTo>
                      <a:pt x="166" y="24"/>
                    </a:lnTo>
                    <a:lnTo>
                      <a:pt x="162" y="24"/>
                    </a:lnTo>
                    <a:lnTo>
                      <a:pt x="155" y="22"/>
                    </a:lnTo>
                    <a:lnTo>
                      <a:pt x="150" y="22"/>
                    </a:lnTo>
                    <a:lnTo>
                      <a:pt x="146" y="22"/>
                    </a:lnTo>
                    <a:lnTo>
                      <a:pt x="144" y="20"/>
                    </a:lnTo>
                    <a:lnTo>
                      <a:pt x="144" y="18"/>
                    </a:lnTo>
                    <a:lnTo>
                      <a:pt x="141" y="16"/>
                    </a:lnTo>
                    <a:lnTo>
                      <a:pt x="139" y="14"/>
                    </a:lnTo>
                    <a:lnTo>
                      <a:pt x="139" y="10"/>
                    </a:lnTo>
                    <a:lnTo>
                      <a:pt x="139" y="8"/>
                    </a:lnTo>
                    <a:lnTo>
                      <a:pt x="137" y="4"/>
                    </a:lnTo>
                    <a:lnTo>
                      <a:pt x="137" y="2"/>
                    </a:lnTo>
                    <a:lnTo>
                      <a:pt x="135" y="2"/>
                    </a:lnTo>
                    <a:lnTo>
                      <a:pt x="130" y="2"/>
                    </a:lnTo>
                    <a:lnTo>
                      <a:pt x="128" y="0"/>
                    </a:lnTo>
                    <a:lnTo>
                      <a:pt x="126" y="0"/>
                    </a:lnTo>
                    <a:lnTo>
                      <a:pt x="123" y="2"/>
                    </a:lnTo>
                    <a:lnTo>
                      <a:pt x="121" y="6"/>
                    </a:lnTo>
                    <a:lnTo>
                      <a:pt x="119" y="4"/>
                    </a:lnTo>
                    <a:lnTo>
                      <a:pt x="117" y="2"/>
                    </a:lnTo>
                    <a:lnTo>
                      <a:pt x="110" y="2"/>
                    </a:lnTo>
                    <a:lnTo>
                      <a:pt x="108" y="2"/>
                    </a:lnTo>
                    <a:lnTo>
                      <a:pt x="105" y="6"/>
                    </a:lnTo>
                    <a:lnTo>
                      <a:pt x="105" y="10"/>
                    </a:lnTo>
                    <a:lnTo>
                      <a:pt x="103" y="10"/>
                    </a:lnTo>
                    <a:lnTo>
                      <a:pt x="90" y="10"/>
                    </a:lnTo>
                    <a:lnTo>
                      <a:pt x="87" y="10"/>
                    </a:lnTo>
                    <a:lnTo>
                      <a:pt x="85" y="10"/>
                    </a:lnTo>
                    <a:lnTo>
                      <a:pt x="83" y="10"/>
                    </a:lnTo>
                    <a:lnTo>
                      <a:pt x="81" y="10"/>
                    </a:lnTo>
                    <a:lnTo>
                      <a:pt x="78" y="8"/>
                    </a:lnTo>
                    <a:lnTo>
                      <a:pt x="76" y="12"/>
                    </a:lnTo>
                    <a:lnTo>
                      <a:pt x="74" y="8"/>
                    </a:lnTo>
                    <a:lnTo>
                      <a:pt x="69" y="10"/>
                    </a:lnTo>
                    <a:lnTo>
                      <a:pt x="63" y="10"/>
                    </a:lnTo>
                    <a:lnTo>
                      <a:pt x="58" y="8"/>
                    </a:lnTo>
                    <a:lnTo>
                      <a:pt x="42" y="6"/>
                    </a:lnTo>
                    <a:lnTo>
                      <a:pt x="31" y="8"/>
                    </a:lnTo>
                    <a:lnTo>
                      <a:pt x="29" y="10"/>
                    </a:lnTo>
                    <a:lnTo>
                      <a:pt x="27" y="12"/>
                    </a:lnTo>
                    <a:lnTo>
                      <a:pt x="27" y="10"/>
                    </a:lnTo>
                    <a:lnTo>
                      <a:pt x="24" y="8"/>
                    </a:lnTo>
                    <a:lnTo>
                      <a:pt x="22" y="8"/>
                    </a:lnTo>
                    <a:lnTo>
                      <a:pt x="18" y="8"/>
                    </a:lnTo>
                    <a:lnTo>
                      <a:pt x="18" y="10"/>
                    </a:lnTo>
                    <a:lnTo>
                      <a:pt x="18" y="12"/>
                    </a:lnTo>
                    <a:lnTo>
                      <a:pt x="20" y="18"/>
                    </a:lnTo>
                    <a:lnTo>
                      <a:pt x="18" y="20"/>
                    </a:lnTo>
                    <a:lnTo>
                      <a:pt x="18" y="22"/>
                    </a:lnTo>
                    <a:lnTo>
                      <a:pt x="18" y="26"/>
                    </a:lnTo>
                    <a:lnTo>
                      <a:pt x="15" y="30"/>
                    </a:lnTo>
                    <a:lnTo>
                      <a:pt x="15" y="33"/>
                    </a:lnTo>
                    <a:lnTo>
                      <a:pt x="18" y="35"/>
                    </a:lnTo>
                    <a:lnTo>
                      <a:pt x="22" y="39"/>
                    </a:lnTo>
                    <a:lnTo>
                      <a:pt x="18" y="47"/>
                    </a:lnTo>
                    <a:lnTo>
                      <a:pt x="13" y="55"/>
                    </a:lnTo>
                    <a:lnTo>
                      <a:pt x="13" y="57"/>
                    </a:lnTo>
                    <a:lnTo>
                      <a:pt x="13" y="59"/>
                    </a:lnTo>
                    <a:lnTo>
                      <a:pt x="15" y="63"/>
                    </a:lnTo>
                    <a:lnTo>
                      <a:pt x="15" y="65"/>
                    </a:lnTo>
                    <a:lnTo>
                      <a:pt x="11" y="67"/>
                    </a:lnTo>
                    <a:lnTo>
                      <a:pt x="6" y="69"/>
                    </a:lnTo>
                    <a:lnTo>
                      <a:pt x="2" y="71"/>
                    </a:lnTo>
                    <a:lnTo>
                      <a:pt x="0" y="77"/>
                    </a:lnTo>
                    <a:lnTo>
                      <a:pt x="2" y="77"/>
                    </a:lnTo>
                    <a:lnTo>
                      <a:pt x="6" y="79"/>
                    </a:lnTo>
                    <a:lnTo>
                      <a:pt x="9" y="81"/>
                    </a:lnTo>
                    <a:lnTo>
                      <a:pt x="15" y="81"/>
                    </a:lnTo>
                    <a:lnTo>
                      <a:pt x="20" y="83"/>
                    </a:lnTo>
                    <a:lnTo>
                      <a:pt x="24" y="85"/>
                    </a:lnTo>
                    <a:lnTo>
                      <a:pt x="27" y="87"/>
                    </a:lnTo>
                    <a:lnTo>
                      <a:pt x="29" y="87"/>
                    </a:lnTo>
                    <a:lnTo>
                      <a:pt x="33" y="83"/>
                    </a:lnTo>
                    <a:lnTo>
                      <a:pt x="38" y="81"/>
                    </a:lnTo>
                    <a:lnTo>
                      <a:pt x="40" y="81"/>
                    </a:lnTo>
                    <a:lnTo>
                      <a:pt x="42" y="79"/>
                    </a:lnTo>
                    <a:lnTo>
                      <a:pt x="47" y="75"/>
                    </a:lnTo>
                    <a:lnTo>
                      <a:pt x="49" y="75"/>
                    </a:lnTo>
                    <a:lnTo>
                      <a:pt x="49" y="73"/>
                    </a:lnTo>
                    <a:lnTo>
                      <a:pt x="51" y="71"/>
                    </a:lnTo>
                    <a:lnTo>
                      <a:pt x="56" y="69"/>
                    </a:lnTo>
                    <a:lnTo>
                      <a:pt x="60" y="69"/>
                    </a:lnTo>
                    <a:lnTo>
                      <a:pt x="65" y="71"/>
                    </a:lnTo>
                    <a:lnTo>
                      <a:pt x="72" y="75"/>
                    </a:lnTo>
                    <a:lnTo>
                      <a:pt x="78" y="79"/>
                    </a:lnTo>
                    <a:lnTo>
                      <a:pt x="83" y="83"/>
                    </a:lnTo>
                    <a:lnTo>
                      <a:pt x="83" y="87"/>
                    </a:lnTo>
                    <a:lnTo>
                      <a:pt x="83" y="91"/>
                    </a:lnTo>
                    <a:lnTo>
                      <a:pt x="87" y="93"/>
                    </a:lnTo>
                    <a:lnTo>
                      <a:pt x="87" y="97"/>
                    </a:lnTo>
                    <a:lnTo>
                      <a:pt x="87" y="101"/>
                    </a:lnTo>
                    <a:lnTo>
                      <a:pt x="90" y="105"/>
                    </a:lnTo>
                    <a:lnTo>
                      <a:pt x="90" y="107"/>
                    </a:lnTo>
                    <a:lnTo>
                      <a:pt x="94" y="109"/>
                    </a:lnTo>
                    <a:lnTo>
                      <a:pt x="101" y="117"/>
                    </a:lnTo>
                    <a:lnTo>
                      <a:pt x="103" y="113"/>
                    </a:lnTo>
                    <a:lnTo>
                      <a:pt x="119" y="111"/>
                    </a:lnTo>
                    <a:lnTo>
                      <a:pt x="123" y="111"/>
                    </a:lnTo>
                    <a:lnTo>
                      <a:pt x="123" y="113"/>
                    </a:lnTo>
                    <a:lnTo>
                      <a:pt x="121" y="115"/>
                    </a:lnTo>
                    <a:lnTo>
                      <a:pt x="117" y="115"/>
                    </a:lnTo>
                    <a:lnTo>
                      <a:pt x="123" y="119"/>
                    </a:lnTo>
                    <a:lnTo>
                      <a:pt x="126" y="121"/>
                    </a:lnTo>
                    <a:lnTo>
                      <a:pt x="132" y="123"/>
                    </a:lnTo>
                    <a:lnTo>
                      <a:pt x="141" y="119"/>
                    </a:lnTo>
                    <a:lnTo>
                      <a:pt x="146" y="121"/>
                    </a:lnTo>
                    <a:lnTo>
                      <a:pt x="146" y="129"/>
                    </a:lnTo>
                    <a:lnTo>
                      <a:pt x="146" y="127"/>
                    </a:lnTo>
                    <a:lnTo>
                      <a:pt x="144" y="127"/>
                    </a:lnTo>
                    <a:lnTo>
                      <a:pt x="130" y="133"/>
                    </a:lnTo>
                    <a:lnTo>
                      <a:pt x="130" y="137"/>
                    </a:lnTo>
                    <a:lnTo>
                      <a:pt x="139" y="137"/>
                    </a:lnTo>
                    <a:lnTo>
                      <a:pt x="141" y="137"/>
                    </a:lnTo>
                    <a:lnTo>
                      <a:pt x="144" y="139"/>
                    </a:lnTo>
                    <a:lnTo>
                      <a:pt x="146" y="141"/>
                    </a:lnTo>
                    <a:lnTo>
                      <a:pt x="144" y="145"/>
                    </a:lnTo>
                    <a:lnTo>
                      <a:pt x="141" y="151"/>
                    </a:lnTo>
                    <a:lnTo>
                      <a:pt x="162" y="145"/>
                    </a:lnTo>
                    <a:lnTo>
                      <a:pt x="184" y="141"/>
                    </a:lnTo>
                    <a:lnTo>
                      <a:pt x="184" y="137"/>
                    </a:lnTo>
                    <a:lnTo>
                      <a:pt x="171" y="135"/>
                    </a:lnTo>
                    <a:lnTo>
                      <a:pt x="159" y="133"/>
                    </a:lnTo>
                    <a:lnTo>
                      <a:pt x="162" y="127"/>
                    </a:lnTo>
                    <a:lnTo>
                      <a:pt x="159" y="127"/>
                    </a:lnTo>
                    <a:lnTo>
                      <a:pt x="155" y="127"/>
                    </a:lnTo>
                    <a:lnTo>
                      <a:pt x="153" y="125"/>
                    </a:lnTo>
                    <a:lnTo>
                      <a:pt x="153" y="123"/>
                    </a:lnTo>
                    <a:lnTo>
                      <a:pt x="148" y="117"/>
                    </a:lnTo>
                    <a:lnTo>
                      <a:pt x="157" y="119"/>
                    </a:lnTo>
                    <a:lnTo>
                      <a:pt x="162" y="119"/>
                    </a:lnTo>
                    <a:lnTo>
                      <a:pt x="168" y="119"/>
                    </a:lnTo>
                    <a:lnTo>
                      <a:pt x="173" y="115"/>
                    </a:lnTo>
                    <a:lnTo>
                      <a:pt x="177" y="111"/>
                    </a:lnTo>
                    <a:lnTo>
                      <a:pt x="193" y="111"/>
                    </a:lnTo>
                    <a:lnTo>
                      <a:pt x="195" y="107"/>
                    </a:lnTo>
                    <a:lnTo>
                      <a:pt x="207" y="103"/>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2" name="Group 1419"/>
            <p:cNvGrpSpPr>
              <a:grpSpLocks/>
            </p:cNvGrpSpPr>
            <p:nvPr/>
          </p:nvGrpSpPr>
          <p:grpSpPr bwMode="auto">
            <a:xfrm>
              <a:off x="3014" y="1640"/>
              <a:ext cx="118" cy="82"/>
              <a:chOff x="3014" y="1640"/>
              <a:chExt cx="118" cy="82"/>
            </a:xfrm>
            <a:grpFill/>
          </p:grpSpPr>
          <p:sp>
            <p:nvSpPr>
              <p:cNvPr id="2535" name="Freeform 1417"/>
              <p:cNvSpPr>
                <a:spLocks/>
              </p:cNvSpPr>
              <p:nvPr/>
            </p:nvSpPr>
            <p:spPr bwMode="auto">
              <a:xfrm>
                <a:off x="3014" y="1640"/>
                <a:ext cx="118" cy="82"/>
              </a:xfrm>
              <a:custGeom>
                <a:avLst/>
                <a:gdLst>
                  <a:gd name="T0" fmla="*/ 118 w 118"/>
                  <a:gd name="T1" fmla="*/ 55 h 82"/>
                  <a:gd name="T2" fmla="*/ 112 w 118"/>
                  <a:gd name="T3" fmla="*/ 55 h 82"/>
                  <a:gd name="T4" fmla="*/ 109 w 118"/>
                  <a:gd name="T5" fmla="*/ 55 h 82"/>
                  <a:gd name="T6" fmla="*/ 105 w 118"/>
                  <a:gd name="T7" fmla="*/ 53 h 82"/>
                  <a:gd name="T8" fmla="*/ 98 w 118"/>
                  <a:gd name="T9" fmla="*/ 51 h 82"/>
                  <a:gd name="T10" fmla="*/ 100 w 118"/>
                  <a:gd name="T11" fmla="*/ 47 h 82"/>
                  <a:gd name="T12" fmla="*/ 98 w 118"/>
                  <a:gd name="T13" fmla="*/ 43 h 82"/>
                  <a:gd name="T14" fmla="*/ 100 w 118"/>
                  <a:gd name="T15" fmla="*/ 35 h 82"/>
                  <a:gd name="T16" fmla="*/ 98 w 118"/>
                  <a:gd name="T17" fmla="*/ 33 h 82"/>
                  <a:gd name="T18" fmla="*/ 98 w 118"/>
                  <a:gd name="T19" fmla="*/ 29 h 82"/>
                  <a:gd name="T20" fmla="*/ 96 w 118"/>
                  <a:gd name="T21" fmla="*/ 22 h 82"/>
                  <a:gd name="T22" fmla="*/ 89 w 118"/>
                  <a:gd name="T23" fmla="*/ 12 h 82"/>
                  <a:gd name="T24" fmla="*/ 80 w 118"/>
                  <a:gd name="T25" fmla="*/ 2 h 82"/>
                  <a:gd name="T26" fmla="*/ 76 w 118"/>
                  <a:gd name="T27" fmla="*/ 0 h 82"/>
                  <a:gd name="T28" fmla="*/ 69 w 118"/>
                  <a:gd name="T29" fmla="*/ 6 h 82"/>
                  <a:gd name="T30" fmla="*/ 62 w 118"/>
                  <a:gd name="T31" fmla="*/ 8 h 82"/>
                  <a:gd name="T32" fmla="*/ 55 w 118"/>
                  <a:gd name="T33" fmla="*/ 12 h 82"/>
                  <a:gd name="T34" fmla="*/ 49 w 118"/>
                  <a:gd name="T35" fmla="*/ 8 h 82"/>
                  <a:gd name="T36" fmla="*/ 38 w 118"/>
                  <a:gd name="T37" fmla="*/ 6 h 82"/>
                  <a:gd name="T38" fmla="*/ 31 w 118"/>
                  <a:gd name="T39" fmla="*/ 2 h 82"/>
                  <a:gd name="T40" fmla="*/ 29 w 118"/>
                  <a:gd name="T41" fmla="*/ 14 h 82"/>
                  <a:gd name="T42" fmla="*/ 20 w 118"/>
                  <a:gd name="T43" fmla="*/ 20 h 82"/>
                  <a:gd name="T44" fmla="*/ 15 w 118"/>
                  <a:gd name="T45" fmla="*/ 29 h 82"/>
                  <a:gd name="T46" fmla="*/ 13 w 118"/>
                  <a:gd name="T47" fmla="*/ 41 h 82"/>
                  <a:gd name="T48" fmla="*/ 6 w 118"/>
                  <a:gd name="T49" fmla="*/ 47 h 82"/>
                  <a:gd name="T50" fmla="*/ 0 w 118"/>
                  <a:gd name="T51" fmla="*/ 49 h 82"/>
                  <a:gd name="T52" fmla="*/ 4 w 118"/>
                  <a:gd name="T53" fmla="*/ 55 h 82"/>
                  <a:gd name="T54" fmla="*/ 6 w 118"/>
                  <a:gd name="T55" fmla="*/ 60 h 82"/>
                  <a:gd name="T56" fmla="*/ 11 w 118"/>
                  <a:gd name="T57" fmla="*/ 62 h 82"/>
                  <a:gd name="T58" fmla="*/ 15 w 118"/>
                  <a:gd name="T59" fmla="*/ 66 h 82"/>
                  <a:gd name="T60" fmla="*/ 20 w 118"/>
                  <a:gd name="T61" fmla="*/ 62 h 82"/>
                  <a:gd name="T62" fmla="*/ 29 w 118"/>
                  <a:gd name="T63" fmla="*/ 64 h 82"/>
                  <a:gd name="T64" fmla="*/ 26 w 118"/>
                  <a:gd name="T65" fmla="*/ 66 h 82"/>
                  <a:gd name="T66" fmla="*/ 24 w 118"/>
                  <a:gd name="T67" fmla="*/ 72 h 82"/>
                  <a:gd name="T68" fmla="*/ 33 w 118"/>
                  <a:gd name="T69" fmla="*/ 74 h 82"/>
                  <a:gd name="T70" fmla="*/ 38 w 118"/>
                  <a:gd name="T71" fmla="*/ 76 h 82"/>
                  <a:gd name="T72" fmla="*/ 35 w 118"/>
                  <a:gd name="T73" fmla="*/ 78 h 82"/>
                  <a:gd name="T74" fmla="*/ 38 w 118"/>
                  <a:gd name="T75" fmla="*/ 82 h 82"/>
                  <a:gd name="T76" fmla="*/ 47 w 118"/>
                  <a:gd name="T77" fmla="*/ 82 h 82"/>
                  <a:gd name="T78" fmla="*/ 51 w 118"/>
                  <a:gd name="T79" fmla="*/ 80 h 82"/>
                  <a:gd name="T80" fmla="*/ 62 w 118"/>
                  <a:gd name="T81" fmla="*/ 82 h 82"/>
                  <a:gd name="T82" fmla="*/ 71 w 118"/>
                  <a:gd name="T83" fmla="*/ 78 h 82"/>
                  <a:gd name="T84" fmla="*/ 80 w 118"/>
                  <a:gd name="T85" fmla="*/ 74 h 82"/>
                  <a:gd name="T86" fmla="*/ 85 w 118"/>
                  <a:gd name="T87" fmla="*/ 76 h 82"/>
                  <a:gd name="T88" fmla="*/ 96 w 118"/>
                  <a:gd name="T89" fmla="*/ 74 h 82"/>
                  <a:gd name="T90" fmla="*/ 105 w 118"/>
                  <a:gd name="T91" fmla="*/ 78 h 82"/>
                  <a:gd name="T92" fmla="*/ 107 w 118"/>
                  <a:gd name="T93" fmla="*/ 72 h 82"/>
                  <a:gd name="T94" fmla="*/ 114 w 118"/>
                  <a:gd name="T95" fmla="*/ 70 h 82"/>
                  <a:gd name="T96" fmla="*/ 114 w 118"/>
                  <a:gd name="T97" fmla="*/ 57 h 82"/>
                  <a:gd name="T98" fmla="*/ 118 w 118"/>
                  <a:gd name="T99"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82">
                    <a:moveTo>
                      <a:pt x="118" y="55"/>
                    </a:moveTo>
                    <a:lnTo>
                      <a:pt x="118" y="55"/>
                    </a:lnTo>
                    <a:lnTo>
                      <a:pt x="114" y="55"/>
                    </a:lnTo>
                    <a:lnTo>
                      <a:pt x="112" y="55"/>
                    </a:lnTo>
                    <a:lnTo>
                      <a:pt x="112" y="57"/>
                    </a:lnTo>
                    <a:lnTo>
                      <a:pt x="109" y="55"/>
                    </a:lnTo>
                    <a:lnTo>
                      <a:pt x="107" y="55"/>
                    </a:lnTo>
                    <a:lnTo>
                      <a:pt x="105" y="53"/>
                    </a:lnTo>
                    <a:lnTo>
                      <a:pt x="100" y="51"/>
                    </a:lnTo>
                    <a:lnTo>
                      <a:pt x="98" y="51"/>
                    </a:lnTo>
                    <a:lnTo>
                      <a:pt x="98" y="49"/>
                    </a:lnTo>
                    <a:lnTo>
                      <a:pt x="100" y="47"/>
                    </a:lnTo>
                    <a:lnTo>
                      <a:pt x="98" y="45"/>
                    </a:lnTo>
                    <a:lnTo>
                      <a:pt x="98" y="43"/>
                    </a:lnTo>
                    <a:lnTo>
                      <a:pt x="98" y="37"/>
                    </a:lnTo>
                    <a:lnTo>
                      <a:pt x="100" y="35"/>
                    </a:lnTo>
                    <a:lnTo>
                      <a:pt x="100" y="33"/>
                    </a:lnTo>
                    <a:lnTo>
                      <a:pt x="98" y="33"/>
                    </a:lnTo>
                    <a:lnTo>
                      <a:pt x="98" y="31"/>
                    </a:lnTo>
                    <a:lnTo>
                      <a:pt x="98" y="29"/>
                    </a:lnTo>
                    <a:lnTo>
                      <a:pt x="98" y="26"/>
                    </a:lnTo>
                    <a:lnTo>
                      <a:pt x="96" y="22"/>
                    </a:lnTo>
                    <a:lnTo>
                      <a:pt x="91" y="16"/>
                    </a:lnTo>
                    <a:lnTo>
                      <a:pt x="89" y="12"/>
                    </a:lnTo>
                    <a:lnTo>
                      <a:pt x="87" y="8"/>
                    </a:lnTo>
                    <a:lnTo>
                      <a:pt x="80" y="2"/>
                    </a:lnTo>
                    <a:lnTo>
                      <a:pt x="78" y="0"/>
                    </a:lnTo>
                    <a:lnTo>
                      <a:pt x="76" y="0"/>
                    </a:lnTo>
                    <a:lnTo>
                      <a:pt x="71" y="4"/>
                    </a:lnTo>
                    <a:lnTo>
                      <a:pt x="69" y="6"/>
                    </a:lnTo>
                    <a:lnTo>
                      <a:pt x="67" y="6"/>
                    </a:lnTo>
                    <a:lnTo>
                      <a:pt x="62" y="8"/>
                    </a:lnTo>
                    <a:lnTo>
                      <a:pt x="58" y="12"/>
                    </a:lnTo>
                    <a:lnTo>
                      <a:pt x="55" y="12"/>
                    </a:lnTo>
                    <a:lnTo>
                      <a:pt x="53" y="10"/>
                    </a:lnTo>
                    <a:lnTo>
                      <a:pt x="49" y="8"/>
                    </a:lnTo>
                    <a:lnTo>
                      <a:pt x="44" y="6"/>
                    </a:lnTo>
                    <a:lnTo>
                      <a:pt x="38" y="6"/>
                    </a:lnTo>
                    <a:lnTo>
                      <a:pt x="35" y="4"/>
                    </a:lnTo>
                    <a:lnTo>
                      <a:pt x="31" y="2"/>
                    </a:lnTo>
                    <a:lnTo>
                      <a:pt x="29" y="2"/>
                    </a:lnTo>
                    <a:lnTo>
                      <a:pt x="29" y="14"/>
                    </a:lnTo>
                    <a:lnTo>
                      <a:pt x="26" y="16"/>
                    </a:lnTo>
                    <a:lnTo>
                      <a:pt x="20" y="20"/>
                    </a:lnTo>
                    <a:lnTo>
                      <a:pt x="17" y="24"/>
                    </a:lnTo>
                    <a:lnTo>
                      <a:pt x="15" y="29"/>
                    </a:lnTo>
                    <a:lnTo>
                      <a:pt x="15" y="35"/>
                    </a:lnTo>
                    <a:lnTo>
                      <a:pt x="13" y="41"/>
                    </a:lnTo>
                    <a:lnTo>
                      <a:pt x="8" y="45"/>
                    </a:lnTo>
                    <a:lnTo>
                      <a:pt x="6" y="47"/>
                    </a:lnTo>
                    <a:lnTo>
                      <a:pt x="4" y="49"/>
                    </a:lnTo>
                    <a:lnTo>
                      <a:pt x="0" y="49"/>
                    </a:lnTo>
                    <a:lnTo>
                      <a:pt x="2" y="53"/>
                    </a:lnTo>
                    <a:lnTo>
                      <a:pt x="4" y="55"/>
                    </a:lnTo>
                    <a:lnTo>
                      <a:pt x="6" y="57"/>
                    </a:lnTo>
                    <a:lnTo>
                      <a:pt x="6" y="60"/>
                    </a:lnTo>
                    <a:lnTo>
                      <a:pt x="8" y="62"/>
                    </a:lnTo>
                    <a:lnTo>
                      <a:pt x="11" y="62"/>
                    </a:lnTo>
                    <a:lnTo>
                      <a:pt x="13" y="64"/>
                    </a:lnTo>
                    <a:lnTo>
                      <a:pt x="15" y="66"/>
                    </a:lnTo>
                    <a:lnTo>
                      <a:pt x="17" y="62"/>
                    </a:lnTo>
                    <a:lnTo>
                      <a:pt x="20" y="62"/>
                    </a:lnTo>
                    <a:lnTo>
                      <a:pt x="22" y="62"/>
                    </a:lnTo>
                    <a:lnTo>
                      <a:pt x="29" y="64"/>
                    </a:lnTo>
                    <a:lnTo>
                      <a:pt x="29" y="66"/>
                    </a:lnTo>
                    <a:lnTo>
                      <a:pt x="26" y="66"/>
                    </a:lnTo>
                    <a:lnTo>
                      <a:pt x="24" y="68"/>
                    </a:lnTo>
                    <a:lnTo>
                      <a:pt x="24" y="72"/>
                    </a:lnTo>
                    <a:lnTo>
                      <a:pt x="29" y="74"/>
                    </a:lnTo>
                    <a:lnTo>
                      <a:pt x="33" y="74"/>
                    </a:lnTo>
                    <a:lnTo>
                      <a:pt x="35" y="76"/>
                    </a:lnTo>
                    <a:lnTo>
                      <a:pt x="38" y="76"/>
                    </a:lnTo>
                    <a:lnTo>
                      <a:pt x="38" y="78"/>
                    </a:lnTo>
                    <a:lnTo>
                      <a:pt x="35" y="78"/>
                    </a:lnTo>
                    <a:lnTo>
                      <a:pt x="35" y="80"/>
                    </a:lnTo>
                    <a:lnTo>
                      <a:pt x="38" y="82"/>
                    </a:lnTo>
                    <a:lnTo>
                      <a:pt x="42" y="82"/>
                    </a:lnTo>
                    <a:lnTo>
                      <a:pt x="47" y="82"/>
                    </a:lnTo>
                    <a:lnTo>
                      <a:pt x="47" y="80"/>
                    </a:lnTo>
                    <a:lnTo>
                      <a:pt x="51" y="80"/>
                    </a:lnTo>
                    <a:lnTo>
                      <a:pt x="55" y="82"/>
                    </a:lnTo>
                    <a:lnTo>
                      <a:pt x="62" y="82"/>
                    </a:lnTo>
                    <a:lnTo>
                      <a:pt x="67" y="80"/>
                    </a:lnTo>
                    <a:lnTo>
                      <a:pt x="71" y="78"/>
                    </a:lnTo>
                    <a:lnTo>
                      <a:pt x="76" y="74"/>
                    </a:lnTo>
                    <a:lnTo>
                      <a:pt x="80" y="74"/>
                    </a:lnTo>
                    <a:lnTo>
                      <a:pt x="82" y="76"/>
                    </a:lnTo>
                    <a:lnTo>
                      <a:pt x="85" y="76"/>
                    </a:lnTo>
                    <a:lnTo>
                      <a:pt x="89" y="76"/>
                    </a:lnTo>
                    <a:lnTo>
                      <a:pt x="96" y="74"/>
                    </a:lnTo>
                    <a:lnTo>
                      <a:pt x="98" y="74"/>
                    </a:lnTo>
                    <a:lnTo>
                      <a:pt x="105" y="78"/>
                    </a:lnTo>
                    <a:lnTo>
                      <a:pt x="109" y="74"/>
                    </a:lnTo>
                    <a:lnTo>
                      <a:pt x="107" y="72"/>
                    </a:lnTo>
                    <a:lnTo>
                      <a:pt x="107" y="70"/>
                    </a:lnTo>
                    <a:lnTo>
                      <a:pt x="114" y="70"/>
                    </a:lnTo>
                    <a:lnTo>
                      <a:pt x="114" y="62"/>
                    </a:lnTo>
                    <a:lnTo>
                      <a:pt x="114" y="57"/>
                    </a:lnTo>
                    <a:lnTo>
                      <a:pt x="118" y="57"/>
                    </a:lnTo>
                    <a:lnTo>
                      <a:pt x="118"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6" name="Freeform 1418"/>
              <p:cNvSpPr>
                <a:spLocks/>
              </p:cNvSpPr>
              <p:nvPr/>
            </p:nvSpPr>
            <p:spPr bwMode="auto">
              <a:xfrm>
                <a:off x="3014" y="1640"/>
                <a:ext cx="118" cy="82"/>
              </a:xfrm>
              <a:custGeom>
                <a:avLst/>
                <a:gdLst>
                  <a:gd name="T0" fmla="*/ 118 w 118"/>
                  <a:gd name="T1" fmla="*/ 55 h 82"/>
                  <a:gd name="T2" fmla="*/ 112 w 118"/>
                  <a:gd name="T3" fmla="*/ 55 h 82"/>
                  <a:gd name="T4" fmla="*/ 109 w 118"/>
                  <a:gd name="T5" fmla="*/ 55 h 82"/>
                  <a:gd name="T6" fmla="*/ 105 w 118"/>
                  <a:gd name="T7" fmla="*/ 53 h 82"/>
                  <a:gd name="T8" fmla="*/ 98 w 118"/>
                  <a:gd name="T9" fmla="*/ 51 h 82"/>
                  <a:gd name="T10" fmla="*/ 100 w 118"/>
                  <a:gd name="T11" fmla="*/ 47 h 82"/>
                  <a:gd name="T12" fmla="*/ 98 w 118"/>
                  <a:gd name="T13" fmla="*/ 43 h 82"/>
                  <a:gd name="T14" fmla="*/ 100 w 118"/>
                  <a:gd name="T15" fmla="*/ 35 h 82"/>
                  <a:gd name="T16" fmla="*/ 98 w 118"/>
                  <a:gd name="T17" fmla="*/ 33 h 82"/>
                  <a:gd name="T18" fmla="*/ 98 w 118"/>
                  <a:gd name="T19" fmla="*/ 29 h 82"/>
                  <a:gd name="T20" fmla="*/ 96 w 118"/>
                  <a:gd name="T21" fmla="*/ 22 h 82"/>
                  <a:gd name="T22" fmla="*/ 89 w 118"/>
                  <a:gd name="T23" fmla="*/ 12 h 82"/>
                  <a:gd name="T24" fmla="*/ 80 w 118"/>
                  <a:gd name="T25" fmla="*/ 2 h 82"/>
                  <a:gd name="T26" fmla="*/ 76 w 118"/>
                  <a:gd name="T27" fmla="*/ 0 h 82"/>
                  <a:gd name="T28" fmla="*/ 69 w 118"/>
                  <a:gd name="T29" fmla="*/ 6 h 82"/>
                  <a:gd name="T30" fmla="*/ 62 w 118"/>
                  <a:gd name="T31" fmla="*/ 8 h 82"/>
                  <a:gd name="T32" fmla="*/ 55 w 118"/>
                  <a:gd name="T33" fmla="*/ 12 h 82"/>
                  <a:gd name="T34" fmla="*/ 49 w 118"/>
                  <a:gd name="T35" fmla="*/ 8 h 82"/>
                  <a:gd name="T36" fmla="*/ 38 w 118"/>
                  <a:gd name="T37" fmla="*/ 6 h 82"/>
                  <a:gd name="T38" fmla="*/ 31 w 118"/>
                  <a:gd name="T39" fmla="*/ 2 h 82"/>
                  <a:gd name="T40" fmla="*/ 29 w 118"/>
                  <a:gd name="T41" fmla="*/ 14 h 82"/>
                  <a:gd name="T42" fmla="*/ 20 w 118"/>
                  <a:gd name="T43" fmla="*/ 20 h 82"/>
                  <a:gd name="T44" fmla="*/ 15 w 118"/>
                  <a:gd name="T45" fmla="*/ 29 h 82"/>
                  <a:gd name="T46" fmla="*/ 13 w 118"/>
                  <a:gd name="T47" fmla="*/ 41 h 82"/>
                  <a:gd name="T48" fmla="*/ 6 w 118"/>
                  <a:gd name="T49" fmla="*/ 47 h 82"/>
                  <a:gd name="T50" fmla="*/ 0 w 118"/>
                  <a:gd name="T51" fmla="*/ 49 h 82"/>
                  <a:gd name="T52" fmla="*/ 4 w 118"/>
                  <a:gd name="T53" fmla="*/ 55 h 82"/>
                  <a:gd name="T54" fmla="*/ 6 w 118"/>
                  <a:gd name="T55" fmla="*/ 60 h 82"/>
                  <a:gd name="T56" fmla="*/ 11 w 118"/>
                  <a:gd name="T57" fmla="*/ 62 h 82"/>
                  <a:gd name="T58" fmla="*/ 15 w 118"/>
                  <a:gd name="T59" fmla="*/ 66 h 82"/>
                  <a:gd name="T60" fmla="*/ 20 w 118"/>
                  <a:gd name="T61" fmla="*/ 62 h 82"/>
                  <a:gd name="T62" fmla="*/ 29 w 118"/>
                  <a:gd name="T63" fmla="*/ 64 h 82"/>
                  <a:gd name="T64" fmla="*/ 26 w 118"/>
                  <a:gd name="T65" fmla="*/ 66 h 82"/>
                  <a:gd name="T66" fmla="*/ 24 w 118"/>
                  <a:gd name="T67" fmla="*/ 72 h 82"/>
                  <a:gd name="T68" fmla="*/ 33 w 118"/>
                  <a:gd name="T69" fmla="*/ 74 h 82"/>
                  <a:gd name="T70" fmla="*/ 38 w 118"/>
                  <a:gd name="T71" fmla="*/ 76 h 82"/>
                  <a:gd name="T72" fmla="*/ 35 w 118"/>
                  <a:gd name="T73" fmla="*/ 78 h 82"/>
                  <a:gd name="T74" fmla="*/ 38 w 118"/>
                  <a:gd name="T75" fmla="*/ 82 h 82"/>
                  <a:gd name="T76" fmla="*/ 47 w 118"/>
                  <a:gd name="T77" fmla="*/ 82 h 82"/>
                  <a:gd name="T78" fmla="*/ 51 w 118"/>
                  <a:gd name="T79" fmla="*/ 80 h 82"/>
                  <a:gd name="T80" fmla="*/ 62 w 118"/>
                  <a:gd name="T81" fmla="*/ 82 h 82"/>
                  <a:gd name="T82" fmla="*/ 71 w 118"/>
                  <a:gd name="T83" fmla="*/ 78 h 82"/>
                  <a:gd name="T84" fmla="*/ 80 w 118"/>
                  <a:gd name="T85" fmla="*/ 74 h 82"/>
                  <a:gd name="T86" fmla="*/ 85 w 118"/>
                  <a:gd name="T87" fmla="*/ 76 h 82"/>
                  <a:gd name="T88" fmla="*/ 96 w 118"/>
                  <a:gd name="T89" fmla="*/ 74 h 82"/>
                  <a:gd name="T90" fmla="*/ 105 w 118"/>
                  <a:gd name="T91" fmla="*/ 78 h 82"/>
                  <a:gd name="T92" fmla="*/ 107 w 118"/>
                  <a:gd name="T93" fmla="*/ 72 h 82"/>
                  <a:gd name="T94" fmla="*/ 114 w 118"/>
                  <a:gd name="T95" fmla="*/ 70 h 82"/>
                  <a:gd name="T96" fmla="*/ 114 w 118"/>
                  <a:gd name="T97" fmla="*/ 57 h 82"/>
                  <a:gd name="T98" fmla="*/ 118 w 118"/>
                  <a:gd name="T99"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82">
                    <a:moveTo>
                      <a:pt x="118" y="55"/>
                    </a:moveTo>
                    <a:lnTo>
                      <a:pt x="118" y="55"/>
                    </a:lnTo>
                    <a:lnTo>
                      <a:pt x="114" y="55"/>
                    </a:lnTo>
                    <a:lnTo>
                      <a:pt x="112" y="55"/>
                    </a:lnTo>
                    <a:lnTo>
                      <a:pt x="112" y="57"/>
                    </a:lnTo>
                    <a:lnTo>
                      <a:pt x="109" y="55"/>
                    </a:lnTo>
                    <a:lnTo>
                      <a:pt x="107" y="55"/>
                    </a:lnTo>
                    <a:lnTo>
                      <a:pt x="105" y="53"/>
                    </a:lnTo>
                    <a:lnTo>
                      <a:pt x="100" y="51"/>
                    </a:lnTo>
                    <a:lnTo>
                      <a:pt x="98" y="51"/>
                    </a:lnTo>
                    <a:lnTo>
                      <a:pt x="98" y="49"/>
                    </a:lnTo>
                    <a:lnTo>
                      <a:pt x="100" y="47"/>
                    </a:lnTo>
                    <a:lnTo>
                      <a:pt x="98" y="45"/>
                    </a:lnTo>
                    <a:lnTo>
                      <a:pt x="98" y="43"/>
                    </a:lnTo>
                    <a:lnTo>
                      <a:pt x="98" y="37"/>
                    </a:lnTo>
                    <a:lnTo>
                      <a:pt x="100" y="35"/>
                    </a:lnTo>
                    <a:lnTo>
                      <a:pt x="100" y="33"/>
                    </a:lnTo>
                    <a:lnTo>
                      <a:pt x="98" y="33"/>
                    </a:lnTo>
                    <a:lnTo>
                      <a:pt x="98" y="31"/>
                    </a:lnTo>
                    <a:lnTo>
                      <a:pt x="98" y="29"/>
                    </a:lnTo>
                    <a:lnTo>
                      <a:pt x="98" y="26"/>
                    </a:lnTo>
                    <a:lnTo>
                      <a:pt x="96" y="22"/>
                    </a:lnTo>
                    <a:lnTo>
                      <a:pt x="91" y="16"/>
                    </a:lnTo>
                    <a:lnTo>
                      <a:pt x="89" y="12"/>
                    </a:lnTo>
                    <a:lnTo>
                      <a:pt x="87" y="8"/>
                    </a:lnTo>
                    <a:lnTo>
                      <a:pt x="80" y="2"/>
                    </a:lnTo>
                    <a:lnTo>
                      <a:pt x="78" y="0"/>
                    </a:lnTo>
                    <a:lnTo>
                      <a:pt x="76" y="0"/>
                    </a:lnTo>
                    <a:lnTo>
                      <a:pt x="71" y="4"/>
                    </a:lnTo>
                    <a:lnTo>
                      <a:pt x="69" y="6"/>
                    </a:lnTo>
                    <a:lnTo>
                      <a:pt x="67" y="6"/>
                    </a:lnTo>
                    <a:lnTo>
                      <a:pt x="62" y="8"/>
                    </a:lnTo>
                    <a:lnTo>
                      <a:pt x="58" y="12"/>
                    </a:lnTo>
                    <a:lnTo>
                      <a:pt x="55" y="12"/>
                    </a:lnTo>
                    <a:lnTo>
                      <a:pt x="53" y="10"/>
                    </a:lnTo>
                    <a:lnTo>
                      <a:pt x="49" y="8"/>
                    </a:lnTo>
                    <a:lnTo>
                      <a:pt x="44" y="6"/>
                    </a:lnTo>
                    <a:lnTo>
                      <a:pt x="38" y="6"/>
                    </a:lnTo>
                    <a:lnTo>
                      <a:pt x="35" y="4"/>
                    </a:lnTo>
                    <a:lnTo>
                      <a:pt x="31" y="2"/>
                    </a:lnTo>
                    <a:lnTo>
                      <a:pt x="29" y="2"/>
                    </a:lnTo>
                    <a:lnTo>
                      <a:pt x="29" y="14"/>
                    </a:lnTo>
                    <a:lnTo>
                      <a:pt x="26" y="16"/>
                    </a:lnTo>
                    <a:lnTo>
                      <a:pt x="20" y="20"/>
                    </a:lnTo>
                    <a:lnTo>
                      <a:pt x="17" y="24"/>
                    </a:lnTo>
                    <a:lnTo>
                      <a:pt x="15" y="29"/>
                    </a:lnTo>
                    <a:lnTo>
                      <a:pt x="15" y="35"/>
                    </a:lnTo>
                    <a:lnTo>
                      <a:pt x="13" y="41"/>
                    </a:lnTo>
                    <a:lnTo>
                      <a:pt x="8" y="45"/>
                    </a:lnTo>
                    <a:lnTo>
                      <a:pt x="6" y="47"/>
                    </a:lnTo>
                    <a:lnTo>
                      <a:pt x="4" y="49"/>
                    </a:lnTo>
                    <a:lnTo>
                      <a:pt x="0" y="49"/>
                    </a:lnTo>
                    <a:lnTo>
                      <a:pt x="2" y="53"/>
                    </a:lnTo>
                    <a:lnTo>
                      <a:pt x="4" y="55"/>
                    </a:lnTo>
                    <a:lnTo>
                      <a:pt x="6" y="57"/>
                    </a:lnTo>
                    <a:lnTo>
                      <a:pt x="6" y="60"/>
                    </a:lnTo>
                    <a:lnTo>
                      <a:pt x="8" y="62"/>
                    </a:lnTo>
                    <a:lnTo>
                      <a:pt x="11" y="62"/>
                    </a:lnTo>
                    <a:lnTo>
                      <a:pt x="13" y="64"/>
                    </a:lnTo>
                    <a:lnTo>
                      <a:pt x="15" y="66"/>
                    </a:lnTo>
                    <a:lnTo>
                      <a:pt x="17" y="62"/>
                    </a:lnTo>
                    <a:lnTo>
                      <a:pt x="20" y="62"/>
                    </a:lnTo>
                    <a:lnTo>
                      <a:pt x="22" y="62"/>
                    </a:lnTo>
                    <a:lnTo>
                      <a:pt x="29" y="64"/>
                    </a:lnTo>
                    <a:lnTo>
                      <a:pt x="29" y="66"/>
                    </a:lnTo>
                    <a:lnTo>
                      <a:pt x="26" y="66"/>
                    </a:lnTo>
                    <a:lnTo>
                      <a:pt x="24" y="68"/>
                    </a:lnTo>
                    <a:lnTo>
                      <a:pt x="24" y="72"/>
                    </a:lnTo>
                    <a:lnTo>
                      <a:pt x="29" y="74"/>
                    </a:lnTo>
                    <a:lnTo>
                      <a:pt x="33" y="74"/>
                    </a:lnTo>
                    <a:lnTo>
                      <a:pt x="35" y="76"/>
                    </a:lnTo>
                    <a:lnTo>
                      <a:pt x="38" y="76"/>
                    </a:lnTo>
                    <a:lnTo>
                      <a:pt x="38" y="78"/>
                    </a:lnTo>
                    <a:lnTo>
                      <a:pt x="35" y="78"/>
                    </a:lnTo>
                    <a:lnTo>
                      <a:pt x="35" y="80"/>
                    </a:lnTo>
                    <a:lnTo>
                      <a:pt x="38" y="82"/>
                    </a:lnTo>
                    <a:lnTo>
                      <a:pt x="42" y="82"/>
                    </a:lnTo>
                    <a:lnTo>
                      <a:pt x="47" y="82"/>
                    </a:lnTo>
                    <a:lnTo>
                      <a:pt x="47" y="80"/>
                    </a:lnTo>
                    <a:lnTo>
                      <a:pt x="51" y="80"/>
                    </a:lnTo>
                    <a:lnTo>
                      <a:pt x="55" y="82"/>
                    </a:lnTo>
                    <a:lnTo>
                      <a:pt x="62" y="82"/>
                    </a:lnTo>
                    <a:lnTo>
                      <a:pt x="67" y="80"/>
                    </a:lnTo>
                    <a:lnTo>
                      <a:pt x="71" y="78"/>
                    </a:lnTo>
                    <a:lnTo>
                      <a:pt x="76" y="74"/>
                    </a:lnTo>
                    <a:lnTo>
                      <a:pt x="80" y="74"/>
                    </a:lnTo>
                    <a:lnTo>
                      <a:pt x="82" y="76"/>
                    </a:lnTo>
                    <a:lnTo>
                      <a:pt x="85" y="76"/>
                    </a:lnTo>
                    <a:lnTo>
                      <a:pt x="89" y="76"/>
                    </a:lnTo>
                    <a:lnTo>
                      <a:pt x="96" y="74"/>
                    </a:lnTo>
                    <a:lnTo>
                      <a:pt x="98" y="74"/>
                    </a:lnTo>
                    <a:lnTo>
                      <a:pt x="105" y="78"/>
                    </a:lnTo>
                    <a:lnTo>
                      <a:pt x="109" y="74"/>
                    </a:lnTo>
                    <a:lnTo>
                      <a:pt x="107" y="72"/>
                    </a:lnTo>
                    <a:lnTo>
                      <a:pt x="107" y="70"/>
                    </a:lnTo>
                    <a:lnTo>
                      <a:pt x="114" y="70"/>
                    </a:lnTo>
                    <a:lnTo>
                      <a:pt x="114" y="62"/>
                    </a:lnTo>
                    <a:lnTo>
                      <a:pt x="114" y="57"/>
                    </a:lnTo>
                    <a:lnTo>
                      <a:pt x="118" y="57"/>
                    </a:lnTo>
                    <a:lnTo>
                      <a:pt x="118"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3" name="Group 1422"/>
            <p:cNvGrpSpPr>
              <a:grpSpLocks/>
            </p:cNvGrpSpPr>
            <p:nvPr/>
          </p:nvGrpSpPr>
          <p:grpSpPr bwMode="auto">
            <a:xfrm>
              <a:off x="2973" y="1689"/>
              <a:ext cx="74" cy="74"/>
              <a:chOff x="2973" y="1689"/>
              <a:chExt cx="74" cy="74"/>
            </a:xfrm>
            <a:grpFill/>
          </p:grpSpPr>
          <p:sp>
            <p:nvSpPr>
              <p:cNvPr id="2533" name="Freeform 1420"/>
              <p:cNvSpPr>
                <a:spLocks/>
              </p:cNvSpPr>
              <p:nvPr/>
            </p:nvSpPr>
            <p:spPr bwMode="auto">
              <a:xfrm>
                <a:off x="2973" y="1689"/>
                <a:ext cx="74" cy="74"/>
              </a:xfrm>
              <a:custGeom>
                <a:avLst/>
                <a:gdLst>
                  <a:gd name="T0" fmla="*/ 0 w 74"/>
                  <a:gd name="T1" fmla="*/ 64 h 74"/>
                  <a:gd name="T2" fmla="*/ 11 w 74"/>
                  <a:gd name="T3" fmla="*/ 66 h 74"/>
                  <a:gd name="T4" fmla="*/ 23 w 74"/>
                  <a:gd name="T5" fmla="*/ 66 h 74"/>
                  <a:gd name="T6" fmla="*/ 32 w 74"/>
                  <a:gd name="T7" fmla="*/ 68 h 74"/>
                  <a:gd name="T8" fmla="*/ 41 w 74"/>
                  <a:gd name="T9" fmla="*/ 68 h 74"/>
                  <a:gd name="T10" fmla="*/ 52 w 74"/>
                  <a:gd name="T11" fmla="*/ 64 h 74"/>
                  <a:gd name="T12" fmla="*/ 65 w 74"/>
                  <a:gd name="T13" fmla="*/ 56 h 74"/>
                  <a:gd name="T14" fmla="*/ 70 w 74"/>
                  <a:gd name="T15" fmla="*/ 48 h 74"/>
                  <a:gd name="T16" fmla="*/ 65 w 74"/>
                  <a:gd name="T17" fmla="*/ 42 h 74"/>
                  <a:gd name="T18" fmla="*/ 63 w 74"/>
                  <a:gd name="T19" fmla="*/ 38 h 74"/>
                  <a:gd name="T20" fmla="*/ 68 w 74"/>
                  <a:gd name="T21" fmla="*/ 32 h 74"/>
                  <a:gd name="T22" fmla="*/ 74 w 74"/>
                  <a:gd name="T23" fmla="*/ 26 h 74"/>
                  <a:gd name="T24" fmla="*/ 65 w 74"/>
                  <a:gd name="T25" fmla="*/ 24 h 74"/>
                  <a:gd name="T26" fmla="*/ 68 w 74"/>
                  <a:gd name="T27" fmla="*/ 18 h 74"/>
                  <a:gd name="T28" fmla="*/ 70 w 74"/>
                  <a:gd name="T29" fmla="*/ 16 h 74"/>
                  <a:gd name="T30" fmla="*/ 61 w 74"/>
                  <a:gd name="T31" fmla="*/ 14 h 74"/>
                  <a:gd name="T32" fmla="*/ 56 w 74"/>
                  <a:gd name="T33" fmla="*/ 18 h 74"/>
                  <a:gd name="T34" fmla="*/ 52 w 74"/>
                  <a:gd name="T35" fmla="*/ 14 h 74"/>
                  <a:gd name="T36" fmla="*/ 47 w 74"/>
                  <a:gd name="T37" fmla="*/ 12 h 74"/>
                  <a:gd name="T38" fmla="*/ 45 w 74"/>
                  <a:gd name="T39" fmla="*/ 6 h 74"/>
                  <a:gd name="T40" fmla="*/ 41 w 74"/>
                  <a:gd name="T41" fmla="*/ 0 h 74"/>
                  <a:gd name="T42" fmla="*/ 27 w 74"/>
                  <a:gd name="T43" fmla="*/ 0 h 74"/>
                  <a:gd name="T44" fmla="*/ 20 w 74"/>
                  <a:gd name="T45" fmla="*/ 6 h 74"/>
                  <a:gd name="T46" fmla="*/ 14 w 74"/>
                  <a:gd name="T47" fmla="*/ 10 h 74"/>
                  <a:gd name="T48" fmla="*/ 14 w 74"/>
                  <a:gd name="T49" fmla="*/ 14 h 74"/>
                  <a:gd name="T50" fmla="*/ 16 w 74"/>
                  <a:gd name="T51" fmla="*/ 18 h 74"/>
                  <a:gd name="T52" fmla="*/ 14 w 74"/>
                  <a:gd name="T53" fmla="*/ 24 h 74"/>
                  <a:gd name="T54" fmla="*/ 18 w 74"/>
                  <a:gd name="T55" fmla="*/ 30 h 74"/>
                  <a:gd name="T56" fmla="*/ 11 w 74"/>
                  <a:gd name="T57" fmla="*/ 34 h 74"/>
                  <a:gd name="T58" fmla="*/ 16 w 74"/>
                  <a:gd name="T59" fmla="*/ 36 h 74"/>
                  <a:gd name="T60" fmla="*/ 18 w 74"/>
                  <a:gd name="T61" fmla="*/ 40 h 74"/>
                  <a:gd name="T62" fmla="*/ 11 w 74"/>
                  <a:gd name="T63" fmla="*/ 42 h 74"/>
                  <a:gd name="T64" fmla="*/ 2 w 74"/>
                  <a:gd name="T65" fmla="*/ 50 h 74"/>
                  <a:gd name="T66" fmla="*/ 2 w 74"/>
                  <a:gd name="T67" fmla="*/ 56 h 74"/>
                  <a:gd name="T68" fmla="*/ 2 w 74"/>
                  <a:gd name="T69"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0" y="64"/>
                    </a:moveTo>
                    <a:lnTo>
                      <a:pt x="0" y="64"/>
                    </a:lnTo>
                    <a:lnTo>
                      <a:pt x="11" y="68"/>
                    </a:lnTo>
                    <a:lnTo>
                      <a:pt x="11" y="66"/>
                    </a:lnTo>
                    <a:lnTo>
                      <a:pt x="20" y="60"/>
                    </a:lnTo>
                    <a:lnTo>
                      <a:pt x="23" y="66"/>
                    </a:lnTo>
                    <a:lnTo>
                      <a:pt x="27" y="62"/>
                    </a:lnTo>
                    <a:lnTo>
                      <a:pt x="32" y="68"/>
                    </a:lnTo>
                    <a:lnTo>
                      <a:pt x="34" y="74"/>
                    </a:lnTo>
                    <a:lnTo>
                      <a:pt x="41" y="68"/>
                    </a:lnTo>
                    <a:lnTo>
                      <a:pt x="47" y="70"/>
                    </a:lnTo>
                    <a:lnTo>
                      <a:pt x="52" y="64"/>
                    </a:lnTo>
                    <a:lnTo>
                      <a:pt x="68" y="60"/>
                    </a:lnTo>
                    <a:lnTo>
                      <a:pt x="65" y="56"/>
                    </a:lnTo>
                    <a:lnTo>
                      <a:pt x="70" y="50"/>
                    </a:lnTo>
                    <a:lnTo>
                      <a:pt x="70" y="48"/>
                    </a:lnTo>
                    <a:lnTo>
                      <a:pt x="70" y="46"/>
                    </a:lnTo>
                    <a:lnTo>
                      <a:pt x="65" y="42"/>
                    </a:lnTo>
                    <a:lnTo>
                      <a:pt x="63" y="40"/>
                    </a:lnTo>
                    <a:lnTo>
                      <a:pt x="63" y="38"/>
                    </a:lnTo>
                    <a:lnTo>
                      <a:pt x="65" y="36"/>
                    </a:lnTo>
                    <a:lnTo>
                      <a:pt x="68" y="32"/>
                    </a:lnTo>
                    <a:lnTo>
                      <a:pt x="72" y="28"/>
                    </a:lnTo>
                    <a:lnTo>
                      <a:pt x="74" y="26"/>
                    </a:lnTo>
                    <a:lnTo>
                      <a:pt x="70" y="26"/>
                    </a:lnTo>
                    <a:lnTo>
                      <a:pt x="65" y="24"/>
                    </a:lnTo>
                    <a:lnTo>
                      <a:pt x="65" y="20"/>
                    </a:lnTo>
                    <a:lnTo>
                      <a:pt x="68" y="18"/>
                    </a:lnTo>
                    <a:lnTo>
                      <a:pt x="70" y="18"/>
                    </a:lnTo>
                    <a:lnTo>
                      <a:pt x="70" y="16"/>
                    </a:lnTo>
                    <a:lnTo>
                      <a:pt x="63" y="14"/>
                    </a:lnTo>
                    <a:lnTo>
                      <a:pt x="61" y="14"/>
                    </a:lnTo>
                    <a:lnTo>
                      <a:pt x="59" y="14"/>
                    </a:lnTo>
                    <a:lnTo>
                      <a:pt x="56" y="18"/>
                    </a:lnTo>
                    <a:lnTo>
                      <a:pt x="54" y="16"/>
                    </a:lnTo>
                    <a:lnTo>
                      <a:pt x="52" y="14"/>
                    </a:lnTo>
                    <a:lnTo>
                      <a:pt x="50" y="14"/>
                    </a:lnTo>
                    <a:lnTo>
                      <a:pt x="47" y="12"/>
                    </a:lnTo>
                    <a:lnTo>
                      <a:pt x="47" y="8"/>
                    </a:lnTo>
                    <a:lnTo>
                      <a:pt x="45" y="6"/>
                    </a:lnTo>
                    <a:lnTo>
                      <a:pt x="43" y="2"/>
                    </a:lnTo>
                    <a:lnTo>
                      <a:pt x="41" y="0"/>
                    </a:lnTo>
                    <a:lnTo>
                      <a:pt x="34" y="0"/>
                    </a:lnTo>
                    <a:lnTo>
                      <a:pt x="27" y="0"/>
                    </a:lnTo>
                    <a:lnTo>
                      <a:pt x="23" y="4"/>
                    </a:lnTo>
                    <a:lnTo>
                      <a:pt x="20" y="6"/>
                    </a:lnTo>
                    <a:lnTo>
                      <a:pt x="16" y="6"/>
                    </a:lnTo>
                    <a:lnTo>
                      <a:pt x="14" y="10"/>
                    </a:lnTo>
                    <a:lnTo>
                      <a:pt x="14" y="12"/>
                    </a:lnTo>
                    <a:lnTo>
                      <a:pt x="14" y="14"/>
                    </a:lnTo>
                    <a:lnTo>
                      <a:pt x="16" y="16"/>
                    </a:lnTo>
                    <a:lnTo>
                      <a:pt x="16" y="18"/>
                    </a:lnTo>
                    <a:lnTo>
                      <a:pt x="14" y="20"/>
                    </a:lnTo>
                    <a:lnTo>
                      <a:pt x="14" y="24"/>
                    </a:lnTo>
                    <a:lnTo>
                      <a:pt x="16" y="28"/>
                    </a:lnTo>
                    <a:lnTo>
                      <a:pt x="18" y="30"/>
                    </a:lnTo>
                    <a:lnTo>
                      <a:pt x="16" y="32"/>
                    </a:lnTo>
                    <a:lnTo>
                      <a:pt x="11" y="34"/>
                    </a:lnTo>
                    <a:lnTo>
                      <a:pt x="11" y="36"/>
                    </a:lnTo>
                    <a:lnTo>
                      <a:pt x="16" y="36"/>
                    </a:lnTo>
                    <a:lnTo>
                      <a:pt x="18" y="38"/>
                    </a:lnTo>
                    <a:lnTo>
                      <a:pt x="18" y="40"/>
                    </a:lnTo>
                    <a:lnTo>
                      <a:pt x="16" y="42"/>
                    </a:lnTo>
                    <a:lnTo>
                      <a:pt x="11" y="42"/>
                    </a:lnTo>
                    <a:lnTo>
                      <a:pt x="9" y="48"/>
                    </a:lnTo>
                    <a:lnTo>
                      <a:pt x="2" y="50"/>
                    </a:lnTo>
                    <a:lnTo>
                      <a:pt x="2" y="52"/>
                    </a:lnTo>
                    <a:lnTo>
                      <a:pt x="2" y="56"/>
                    </a:lnTo>
                    <a:lnTo>
                      <a:pt x="2" y="58"/>
                    </a:lnTo>
                    <a:lnTo>
                      <a:pt x="2" y="62"/>
                    </a:lnTo>
                    <a:lnTo>
                      <a:pt x="0"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4" name="Freeform 1421"/>
              <p:cNvSpPr>
                <a:spLocks/>
              </p:cNvSpPr>
              <p:nvPr/>
            </p:nvSpPr>
            <p:spPr bwMode="auto">
              <a:xfrm>
                <a:off x="2973" y="1689"/>
                <a:ext cx="74" cy="74"/>
              </a:xfrm>
              <a:custGeom>
                <a:avLst/>
                <a:gdLst>
                  <a:gd name="T0" fmla="*/ 0 w 74"/>
                  <a:gd name="T1" fmla="*/ 64 h 74"/>
                  <a:gd name="T2" fmla="*/ 11 w 74"/>
                  <a:gd name="T3" fmla="*/ 66 h 74"/>
                  <a:gd name="T4" fmla="*/ 23 w 74"/>
                  <a:gd name="T5" fmla="*/ 66 h 74"/>
                  <a:gd name="T6" fmla="*/ 32 w 74"/>
                  <a:gd name="T7" fmla="*/ 68 h 74"/>
                  <a:gd name="T8" fmla="*/ 41 w 74"/>
                  <a:gd name="T9" fmla="*/ 68 h 74"/>
                  <a:gd name="T10" fmla="*/ 52 w 74"/>
                  <a:gd name="T11" fmla="*/ 64 h 74"/>
                  <a:gd name="T12" fmla="*/ 65 w 74"/>
                  <a:gd name="T13" fmla="*/ 56 h 74"/>
                  <a:gd name="T14" fmla="*/ 70 w 74"/>
                  <a:gd name="T15" fmla="*/ 48 h 74"/>
                  <a:gd name="T16" fmla="*/ 65 w 74"/>
                  <a:gd name="T17" fmla="*/ 42 h 74"/>
                  <a:gd name="T18" fmla="*/ 63 w 74"/>
                  <a:gd name="T19" fmla="*/ 38 h 74"/>
                  <a:gd name="T20" fmla="*/ 68 w 74"/>
                  <a:gd name="T21" fmla="*/ 32 h 74"/>
                  <a:gd name="T22" fmla="*/ 74 w 74"/>
                  <a:gd name="T23" fmla="*/ 26 h 74"/>
                  <a:gd name="T24" fmla="*/ 65 w 74"/>
                  <a:gd name="T25" fmla="*/ 24 h 74"/>
                  <a:gd name="T26" fmla="*/ 68 w 74"/>
                  <a:gd name="T27" fmla="*/ 18 h 74"/>
                  <a:gd name="T28" fmla="*/ 70 w 74"/>
                  <a:gd name="T29" fmla="*/ 16 h 74"/>
                  <a:gd name="T30" fmla="*/ 61 w 74"/>
                  <a:gd name="T31" fmla="*/ 14 h 74"/>
                  <a:gd name="T32" fmla="*/ 56 w 74"/>
                  <a:gd name="T33" fmla="*/ 18 h 74"/>
                  <a:gd name="T34" fmla="*/ 52 w 74"/>
                  <a:gd name="T35" fmla="*/ 14 h 74"/>
                  <a:gd name="T36" fmla="*/ 47 w 74"/>
                  <a:gd name="T37" fmla="*/ 12 h 74"/>
                  <a:gd name="T38" fmla="*/ 45 w 74"/>
                  <a:gd name="T39" fmla="*/ 6 h 74"/>
                  <a:gd name="T40" fmla="*/ 41 w 74"/>
                  <a:gd name="T41" fmla="*/ 0 h 74"/>
                  <a:gd name="T42" fmla="*/ 27 w 74"/>
                  <a:gd name="T43" fmla="*/ 0 h 74"/>
                  <a:gd name="T44" fmla="*/ 20 w 74"/>
                  <a:gd name="T45" fmla="*/ 6 h 74"/>
                  <a:gd name="T46" fmla="*/ 14 w 74"/>
                  <a:gd name="T47" fmla="*/ 10 h 74"/>
                  <a:gd name="T48" fmla="*/ 14 w 74"/>
                  <a:gd name="T49" fmla="*/ 14 h 74"/>
                  <a:gd name="T50" fmla="*/ 16 w 74"/>
                  <a:gd name="T51" fmla="*/ 18 h 74"/>
                  <a:gd name="T52" fmla="*/ 14 w 74"/>
                  <a:gd name="T53" fmla="*/ 24 h 74"/>
                  <a:gd name="T54" fmla="*/ 18 w 74"/>
                  <a:gd name="T55" fmla="*/ 30 h 74"/>
                  <a:gd name="T56" fmla="*/ 11 w 74"/>
                  <a:gd name="T57" fmla="*/ 34 h 74"/>
                  <a:gd name="T58" fmla="*/ 16 w 74"/>
                  <a:gd name="T59" fmla="*/ 36 h 74"/>
                  <a:gd name="T60" fmla="*/ 18 w 74"/>
                  <a:gd name="T61" fmla="*/ 40 h 74"/>
                  <a:gd name="T62" fmla="*/ 11 w 74"/>
                  <a:gd name="T63" fmla="*/ 42 h 74"/>
                  <a:gd name="T64" fmla="*/ 2 w 74"/>
                  <a:gd name="T65" fmla="*/ 50 h 74"/>
                  <a:gd name="T66" fmla="*/ 2 w 74"/>
                  <a:gd name="T67" fmla="*/ 56 h 74"/>
                  <a:gd name="T68" fmla="*/ 2 w 74"/>
                  <a:gd name="T69"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0" y="64"/>
                    </a:moveTo>
                    <a:lnTo>
                      <a:pt x="0" y="64"/>
                    </a:lnTo>
                    <a:lnTo>
                      <a:pt x="11" y="68"/>
                    </a:lnTo>
                    <a:lnTo>
                      <a:pt x="11" y="66"/>
                    </a:lnTo>
                    <a:lnTo>
                      <a:pt x="20" y="60"/>
                    </a:lnTo>
                    <a:lnTo>
                      <a:pt x="23" y="66"/>
                    </a:lnTo>
                    <a:lnTo>
                      <a:pt x="27" y="62"/>
                    </a:lnTo>
                    <a:lnTo>
                      <a:pt x="32" y="68"/>
                    </a:lnTo>
                    <a:lnTo>
                      <a:pt x="34" y="74"/>
                    </a:lnTo>
                    <a:lnTo>
                      <a:pt x="41" y="68"/>
                    </a:lnTo>
                    <a:lnTo>
                      <a:pt x="47" y="70"/>
                    </a:lnTo>
                    <a:lnTo>
                      <a:pt x="52" y="64"/>
                    </a:lnTo>
                    <a:lnTo>
                      <a:pt x="68" y="60"/>
                    </a:lnTo>
                    <a:lnTo>
                      <a:pt x="65" y="56"/>
                    </a:lnTo>
                    <a:lnTo>
                      <a:pt x="70" y="50"/>
                    </a:lnTo>
                    <a:lnTo>
                      <a:pt x="70" y="48"/>
                    </a:lnTo>
                    <a:lnTo>
                      <a:pt x="70" y="46"/>
                    </a:lnTo>
                    <a:lnTo>
                      <a:pt x="65" y="42"/>
                    </a:lnTo>
                    <a:lnTo>
                      <a:pt x="63" y="40"/>
                    </a:lnTo>
                    <a:lnTo>
                      <a:pt x="63" y="38"/>
                    </a:lnTo>
                    <a:lnTo>
                      <a:pt x="65" y="36"/>
                    </a:lnTo>
                    <a:lnTo>
                      <a:pt x="68" y="32"/>
                    </a:lnTo>
                    <a:lnTo>
                      <a:pt x="72" y="28"/>
                    </a:lnTo>
                    <a:lnTo>
                      <a:pt x="74" y="26"/>
                    </a:lnTo>
                    <a:lnTo>
                      <a:pt x="70" y="26"/>
                    </a:lnTo>
                    <a:lnTo>
                      <a:pt x="65" y="24"/>
                    </a:lnTo>
                    <a:lnTo>
                      <a:pt x="65" y="20"/>
                    </a:lnTo>
                    <a:lnTo>
                      <a:pt x="68" y="18"/>
                    </a:lnTo>
                    <a:lnTo>
                      <a:pt x="70" y="18"/>
                    </a:lnTo>
                    <a:lnTo>
                      <a:pt x="70" y="16"/>
                    </a:lnTo>
                    <a:lnTo>
                      <a:pt x="63" y="14"/>
                    </a:lnTo>
                    <a:lnTo>
                      <a:pt x="61" y="14"/>
                    </a:lnTo>
                    <a:lnTo>
                      <a:pt x="59" y="14"/>
                    </a:lnTo>
                    <a:lnTo>
                      <a:pt x="56" y="18"/>
                    </a:lnTo>
                    <a:lnTo>
                      <a:pt x="54" y="16"/>
                    </a:lnTo>
                    <a:lnTo>
                      <a:pt x="52" y="14"/>
                    </a:lnTo>
                    <a:lnTo>
                      <a:pt x="50" y="14"/>
                    </a:lnTo>
                    <a:lnTo>
                      <a:pt x="47" y="12"/>
                    </a:lnTo>
                    <a:lnTo>
                      <a:pt x="47" y="8"/>
                    </a:lnTo>
                    <a:lnTo>
                      <a:pt x="45" y="6"/>
                    </a:lnTo>
                    <a:lnTo>
                      <a:pt x="43" y="2"/>
                    </a:lnTo>
                    <a:lnTo>
                      <a:pt x="41" y="0"/>
                    </a:lnTo>
                    <a:lnTo>
                      <a:pt x="34" y="0"/>
                    </a:lnTo>
                    <a:lnTo>
                      <a:pt x="27" y="0"/>
                    </a:lnTo>
                    <a:lnTo>
                      <a:pt x="23" y="4"/>
                    </a:lnTo>
                    <a:lnTo>
                      <a:pt x="20" y="6"/>
                    </a:lnTo>
                    <a:lnTo>
                      <a:pt x="16" y="6"/>
                    </a:lnTo>
                    <a:lnTo>
                      <a:pt x="14" y="10"/>
                    </a:lnTo>
                    <a:lnTo>
                      <a:pt x="14" y="12"/>
                    </a:lnTo>
                    <a:lnTo>
                      <a:pt x="14" y="14"/>
                    </a:lnTo>
                    <a:lnTo>
                      <a:pt x="16" y="16"/>
                    </a:lnTo>
                    <a:lnTo>
                      <a:pt x="16" y="18"/>
                    </a:lnTo>
                    <a:lnTo>
                      <a:pt x="14" y="20"/>
                    </a:lnTo>
                    <a:lnTo>
                      <a:pt x="14" y="24"/>
                    </a:lnTo>
                    <a:lnTo>
                      <a:pt x="16" y="28"/>
                    </a:lnTo>
                    <a:lnTo>
                      <a:pt x="18" y="30"/>
                    </a:lnTo>
                    <a:lnTo>
                      <a:pt x="16" y="32"/>
                    </a:lnTo>
                    <a:lnTo>
                      <a:pt x="11" y="34"/>
                    </a:lnTo>
                    <a:lnTo>
                      <a:pt x="11" y="36"/>
                    </a:lnTo>
                    <a:lnTo>
                      <a:pt x="16" y="36"/>
                    </a:lnTo>
                    <a:lnTo>
                      <a:pt x="18" y="38"/>
                    </a:lnTo>
                    <a:lnTo>
                      <a:pt x="18" y="40"/>
                    </a:lnTo>
                    <a:lnTo>
                      <a:pt x="16" y="42"/>
                    </a:lnTo>
                    <a:lnTo>
                      <a:pt x="11" y="42"/>
                    </a:lnTo>
                    <a:lnTo>
                      <a:pt x="9" y="48"/>
                    </a:lnTo>
                    <a:lnTo>
                      <a:pt x="2" y="50"/>
                    </a:lnTo>
                    <a:lnTo>
                      <a:pt x="2" y="52"/>
                    </a:lnTo>
                    <a:lnTo>
                      <a:pt x="2" y="56"/>
                    </a:lnTo>
                    <a:lnTo>
                      <a:pt x="2" y="58"/>
                    </a:lnTo>
                    <a:lnTo>
                      <a:pt x="2" y="62"/>
                    </a:lnTo>
                    <a:lnTo>
                      <a:pt x="0" y="6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4" name="Group 1425"/>
            <p:cNvGrpSpPr>
              <a:grpSpLocks/>
            </p:cNvGrpSpPr>
            <p:nvPr/>
          </p:nvGrpSpPr>
          <p:grpSpPr bwMode="auto">
            <a:xfrm>
              <a:off x="2902" y="1660"/>
              <a:ext cx="47" cy="40"/>
              <a:chOff x="2902" y="1660"/>
              <a:chExt cx="47" cy="40"/>
            </a:xfrm>
            <a:grpFill/>
          </p:grpSpPr>
          <p:sp>
            <p:nvSpPr>
              <p:cNvPr id="2531" name="Freeform 1423"/>
              <p:cNvSpPr>
                <a:spLocks/>
              </p:cNvSpPr>
              <p:nvPr/>
            </p:nvSpPr>
            <p:spPr bwMode="auto">
              <a:xfrm>
                <a:off x="2902" y="1660"/>
                <a:ext cx="47" cy="40"/>
              </a:xfrm>
              <a:custGeom>
                <a:avLst/>
                <a:gdLst>
                  <a:gd name="T0" fmla="*/ 7 w 47"/>
                  <a:gd name="T1" fmla="*/ 34 h 40"/>
                  <a:gd name="T2" fmla="*/ 7 w 47"/>
                  <a:gd name="T3" fmla="*/ 34 h 40"/>
                  <a:gd name="T4" fmla="*/ 5 w 47"/>
                  <a:gd name="T5" fmla="*/ 36 h 40"/>
                  <a:gd name="T6" fmla="*/ 5 w 47"/>
                  <a:gd name="T7" fmla="*/ 40 h 40"/>
                  <a:gd name="T8" fmla="*/ 11 w 47"/>
                  <a:gd name="T9" fmla="*/ 40 h 40"/>
                  <a:gd name="T10" fmla="*/ 17 w 47"/>
                  <a:gd name="T11" fmla="*/ 38 h 40"/>
                  <a:gd name="T12" fmla="*/ 20 w 47"/>
                  <a:gd name="T13" fmla="*/ 36 h 40"/>
                  <a:gd name="T14" fmla="*/ 22 w 47"/>
                  <a:gd name="T15" fmla="*/ 32 h 40"/>
                  <a:gd name="T16" fmla="*/ 22 w 47"/>
                  <a:gd name="T17" fmla="*/ 28 h 40"/>
                  <a:gd name="T18" fmla="*/ 22 w 47"/>
                  <a:gd name="T19" fmla="*/ 26 h 40"/>
                  <a:gd name="T20" fmla="*/ 22 w 47"/>
                  <a:gd name="T21" fmla="*/ 28 h 40"/>
                  <a:gd name="T22" fmla="*/ 24 w 47"/>
                  <a:gd name="T23" fmla="*/ 30 h 40"/>
                  <a:gd name="T24" fmla="*/ 26 w 47"/>
                  <a:gd name="T25" fmla="*/ 30 h 40"/>
                  <a:gd name="T26" fmla="*/ 28 w 47"/>
                  <a:gd name="T27" fmla="*/ 30 h 40"/>
                  <a:gd name="T28" fmla="*/ 30 w 47"/>
                  <a:gd name="T29" fmla="*/ 26 h 40"/>
                  <a:gd name="T30" fmla="*/ 32 w 47"/>
                  <a:gd name="T31" fmla="*/ 20 h 40"/>
                  <a:gd name="T32" fmla="*/ 35 w 47"/>
                  <a:gd name="T33" fmla="*/ 16 h 40"/>
                  <a:gd name="T34" fmla="*/ 37 w 47"/>
                  <a:gd name="T35" fmla="*/ 16 h 40"/>
                  <a:gd name="T36" fmla="*/ 41 w 47"/>
                  <a:gd name="T37" fmla="*/ 16 h 40"/>
                  <a:gd name="T38" fmla="*/ 41 w 47"/>
                  <a:gd name="T39" fmla="*/ 14 h 40"/>
                  <a:gd name="T40" fmla="*/ 43 w 47"/>
                  <a:gd name="T41" fmla="*/ 12 h 40"/>
                  <a:gd name="T42" fmla="*/ 45 w 47"/>
                  <a:gd name="T43" fmla="*/ 10 h 40"/>
                  <a:gd name="T44" fmla="*/ 47 w 47"/>
                  <a:gd name="T45" fmla="*/ 6 h 40"/>
                  <a:gd name="T46" fmla="*/ 45 w 47"/>
                  <a:gd name="T47" fmla="*/ 2 h 40"/>
                  <a:gd name="T48" fmla="*/ 43 w 47"/>
                  <a:gd name="T49" fmla="*/ 0 h 40"/>
                  <a:gd name="T50" fmla="*/ 39 w 47"/>
                  <a:gd name="T51" fmla="*/ 4 h 40"/>
                  <a:gd name="T52" fmla="*/ 35 w 47"/>
                  <a:gd name="T53" fmla="*/ 4 h 40"/>
                  <a:gd name="T54" fmla="*/ 30 w 47"/>
                  <a:gd name="T55" fmla="*/ 2 h 40"/>
                  <a:gd name="T56" fmla="*/ 26 w 47"/>
                  <a:gd name="T57" fmla="*/ 4 h 40"/>
                  <a:gd name="T58" fmla="*/ 24 w 47"/>
                  <a:gd name="T59" fmla="*/ 6 h 40"/>
                  <a:gd name="T60" fmla="*/ 20 w 47"/>
                  <a:gd name="T61" fmla="*/ 8 h 40"/>
                  <a:gd name="T62" fmla="*/ 13 w 47"/>
                  <a:gd name="T63" fmla="*/ 8 h 40"/>
                  <a:gd name="T64" fmla="*/ 9 w 47"/>
                  <a:gd name="T65" fmla="*/ 8 h 40"/>
                  <a:gd name="T66" fmla="*/ 9 w 47"/>
                  <a:gd name="T67" fmla="*/ 10 h 40"/>
                  <a:gd name="T68" fmla="*/ 7 w 47"/>
                  <a:gd name="T69" fmla="*/ 12 h 40"/>
                  <a:gd name="T70" fmla="*/ 5 w 47"/>
                  <a:gd name="T71" fmla="*/ 12 h 40"/>
                  <a:gd name="T72" fmla="*/ 2 w 47"/>
                  <a:gd name="T73" fmla="*/ 12 h 40"/>
                  <a:gd name="T74" fmla="*/ 0 w 47"/>
                  <a:gd name="T75" fmla="*/ 16 h 40"/>
                  <a:gd name="T76" fmla="*/ 0 w 47"/>
                  <a:gd name="T77" fmla="*/ 18 h 40"/>
                  <a:gd name="T78" fmla="*/ 2 w 47"/>
                  <a:gd name="T79" fmla="*/ 20 h 40"/>
                  <a:gd name="T80" fmla="*/ 5 w 47"/>
                  <a:gd name="T81" fmla="*/ 20 h 40"/>
                  <a:gd name="T82" fmla="*/ 5 w 47"/>
                  <a:gd name="T83" fmla="*/ 22 h 40"/>
                  <a:gd name="T84" fmla="*/ 5 w 47"/>
                  <a:gd name="T85" fmla="*/ 24 h 40"/>
                  <a:gd name="T86" fmla="*/ 5 w 47"/>
                  <a:gd name="T87" fmla="*/ 30 h 40"/>
                  <a:gd name="T88" fmla="*/ 5 w 47"/>
                  <a:gd name="T89" fmla="*/ 32 h 40"/>
                  <a:gd name="T90" fmla="*/ 5 w 47"/>
                  <a:gd name="T91" fmla="*/ 34 h 40"/>
                  <a:gd name="T92" fmla="*/ 7 w 47"/>
                  <a:gd name="T9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 h="40">
                    <a:moveTo>
                      <a:pt x="7" y="34"/>
                    </a:moveTo>
                    <a:lnTo>
                      <a:pt x="7" y="34"/>
                    </a:lnTo>
                    <a:lnTo>
                      <a:pt x="5" y="36"/>
                    </a:lnTo>
                    <a:lnTo>
                      <a:pt x="5" y="40"/>
                    </a:lnTo>
                    <a:lnTo>
                      <a:pt x="11" y="40"/>
                    </a:lnTo>
                    <a:lnTo>
                      <a:pt x="17" y="38"/>
                    </a:lnTo>
                    <a:lnTo>
                      <a:pt x="20" y="36"/>
                    </a:lnTo>
                    <a:lnTo>
                      <a:pt x="22" y="32"/>
                    </a:lnTo>
                    <a:lnTo>
                      <a:pt x="22" y="28"/>
                    </a:lnTo>
                    <a:lnTo>
                      <a:pt x="22" y="26"/>
                    </a:lnTo>
                    <a:lnTo>
                      <a:pt x="22" y="28"/>
                    </a:lnTo>
                    <a:lnTo>
                      <a:pt x="24" y="30"/>
                    </a:lnTo>
                    <a:lnTo>
                      <a:pt x="26" y="30"/>
                    </a:lnTo>
                    <a:lnTo>
                      <a:pt x="28" y="30"/>
                    </a:lnTo>
                    <a:lnTo>
                      <a:pt x="30" y="26"/>
                    </a:lnTo>
                    <a:lnTo>
                      <a:pt x="32" y="20"/>
                    </a:lnTo>
                    <a:lnTo>
                      <a:pt x="35" y="16"/>
                    </a:lnTo>
                    <a:lnTo>
                      <a:pt x="37" y="16"/>
                    </a:lnTo>
                    <a:lnTo>
                      <a:pt x="41" y="16"/>
                    </a:lnTo>
                    <a:lnTo>
                      <a:pt x="41" y="14"/>
                    </a:lnTo>
                    <a:lnTo>
                      <a:pt x="43" y="12"/>
                    </a:lnTo>
                    <a:lnTo>
                      <a:pt x="45" y="10"/>
                    </a:lnTo>
                    <a:lnTo>
                      <a:pt x="47" y="6"/>
                    </a:lnTo>
                    <a:lnTo>
                      <a:pt x="45" y="2"/>
                    </a:lnTo>
                    <a:lnTo>
                      <a:pt x="43" y="0"/>
                    </a:lnTo>
                    <a:lnTo>
                      <a:pt x="39" y="4"/>
                    </a:lnTo>
                    <a:lnTo>
                      <a:pt x="35" y="4"/>
                    </a:lnTo>
                    <a:lnTo>
                      <a:pt x="30" y="2"/>
                    </a:lnTo>
                    <a:lnTo>
                      <a:pt x="26" y="4"/>
                    </a:lnTo>
                    <a:lnTo>
                      <a:pt x="24" y="6"/>
                    </a:lnTo>
                    <a:lnTo>
                      <a:pt x="20" y="8"/>
                    </a:lnTo>
                    <a:lnTo>
                      <a:pt x="13" y="8"/>
                    </a:lnTo>
                    <a:lnTo>
                      <a:pt x="9" y="8"/>
                    </a:lnTo>
                    <a:lnTo>
                      <a:pt x="9" y="10"/>
                    </a:lnTo>
                    <a:lnTo>
                      <a:pt x="7" y="12"/>
                    </a:lnTo>
                    <a:lnTo>
                      <a:pt x="5" y="12"/>
                    </a:lnTo>
                    <a:lnTo>
                      <a:pt x="2" y="12"/>
                    </a:lnTo>
                    <a:lnTo>
                      <a:pt x="0" y="16"/>
                    </a:lnTo>
                    <a:lnTo>
                      <a:pt x="0" y="18"/>
                    </a:lnTo>
                    <a:lnTo>
                      <a:pt x="2" y="20"/>
                    </a:lnTo>
                    <a:lnTo>
                      <a:pt x="5" y="20"/>
                    </a:lnTo>
                    <a:lnTo>
                      <a:pt x="5" y="22"/>
                    </a:lnTo>
                    <a:lnTo>
                      <a:pt x="5" y="24"/>
                    </a:lnTo>
                    <a:lnTo>
                      <a:pt x="5" y="30"/>
                    </a:lnTo>
                    <a:lnTo>
                      <a:pt x="5" y="32"/>
                    </a:lnTo>
                    <a:lnTo>
                      <a:pt x="5" y="34"/>
                    </a:lnTo>
                    <a:lnTo>
                      <a:pt x="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2" name="Freeform 1424"/>
              <p:cNvSpPr>
                <a:spLocks/>
              </p:cNvSpPr>
              <p:nvPr/>
            </p:nvSpPr>
            <p:spPr bwMode="auto">
              <a:xfrm>
                <a:off x="2902" y="1660"/>
                <a:ext cx="47" cy="40"/>
              </a:xfrm>
              <a:custGeom>
                <a:avLst/>
                <a:gdLst>
                  <a:gd name="T0" fmla="*/ 7 w 47"/>
                  <a:gd name="T1" fmla="*/ 34 h 40"/>
                  <a:gd name="T2" fmla="*/ 7 w 47"/>
                  <a:gd name="T3" fmla="*/ 34 h 40"/>
                  <a:gd name="T4" fmla="*/ 5 w 47"/>
                  <a:gd name="T5" fmla="*/ 36 h 40"/>
                  <a:gd name="T6" fmla="*/ 5 w 47"/>
                  <a:gd name="T7" fmla="*/ 40 h 40"/>
                  <a:gd name="T8" fmla="*/ 11 w 47"/>
                  <a:gd name="T9" fmla="*/ 40 h 40"/>
                  <a:gd name="T10" fmla="*/ 17 w 47"/>
                  <a:gd name="T11" fmla="*/ 38 h 40"/>
                  <a:gd name="T12" fmla="*/ 20 w 47"/>
                  <a:gd name="T13" fmla="*/ 36 h 40"/>
                  <a:gd name="T14" fmla="*/ 22 w 47"/>
                  <a:gd name="T15" fmla="*/ 32 h 40"/>
                  <a:gd name="T16" fmla="*/ 22 w 47"/>
                  <a:gd name="T17" fmla="*/ 28 h 40"/>
                  <a:gd name="T18" fmla="*/ 22 w 47"/>
                  <a:gd name="T19" fmla="*/ 26 h 40"/>
                  <a:gd name="T20" fmla="*/ 22 w 47"/>
                  <a:gd name="T21" fmla="*/ 28 h 40"/>
                  <a:gd name="T22" fmla="*/ 24 w 47"/>
                  <a:gd name="T23" fmla="*/ 30 h 40"/>
                  <a:gd name="T24" fmla="*/ 26 w 47"/>
                  <a:gd name="T25" fmla="*/ 30 h 40"/>
                  <a:gd name="T26" fmla="*/ 28 w 47"/>
                  <a:gd name="T27" fmla="*/ 30 h 40"/>
                  <a:gd name="T28" fmla="*/ 30 w 47"/>
                  <a:gd name="T29" fmla="*/ 26 h 40"/>
                  <a:gd name="T30" fmla="*/ 32 w 47"/>
                  <a:gd name="T31" fmla="*/ 20 h 40"/>
                  <a:gd name="T32" fmla="*/ 35 w 47"/>
                  <a:gd name="T33" fmla="*/ 16 h 40"/>
                  <a:gd name="T34" fmla="*/ 37 w 47"/>
                  <a:gd name="T35" fmla="*/ 16 h 40"/>
                  <a:gd name="T36" fmla="*/ 41 w 47"/>
                  <a:gd name="T37" fmla="*/ 16 h 40"/>
                  <a:gd name="T38" fmla="*/ 41 w 47"/>
                  <a:gd name="T39" fmla="*/ 14 h 40"/>
                  <a:gd name="T40" fmla="*/ 43 w 47"/>
                  <a:gd name="T41" fmla="*/ 12 h 40"/>
                  <a:gd name="T42" fmla="*/ 45 w 47"/>
                  <a:gd name="T43" fmla="*/ 10 h 40"/>
                  <a:gd name="T44" fmla="*/ 47 w 47"/>
                  <a:gd name="T45" fmla="*/ 6 h 40"/>
                  <a:gd name="T46" fmla="*/ 45 w 47"/>
                  <a:gd name="T47" fmla="*/ 2 h 40"/>
                  <a:gd name="T48" fmla="*/ 43 w 47"/>
                  <a:gd name="T49" fmla="*/ 0 h 40"/>
                  <a:gd name="T50" fmla="*/ 39 w 47"/>
                  <a:gd name="T51" fmla="*/ 4 h 40"/>
                  <a:gd name="T52" fmla="*/ 35 w 47"/>
                  <a:gd name="T53" fmla="*/ 4 h 40"/>
                  <a:gd name="T54" fmla="*/ 30 w 47"/>
                  <a:gd name="T55" fmla="*/ 2 h 40"/>
                  <a:gd name="T56" fmla="*/ 26 w 47"/>
                  <a:gd name="T57" fmla="*/ 4 h 40"/>
                  <a:gd name="T58" fmla="*/ 24 w 47"/>
                  <a:gd name="T59" fmla="*/ 6 h 40"/>
                  <a:gd name="T60" fmla="*/ 20 w 47"/>
                  <a:gd name="T61" fmla="*/ 8 h 40"/>
                  <a:gd name="T62" fmla="*/ 13 w 47"/>
                  <a:gd name="T63" fmla="*/ 8 h 40"/>
                  <a:gd name="T64" fmla="*/ 9 w 47"/>
                  <a:gd name="T65" fmla="*/ 8 h 40"/>
                  <a:gd name="T66" fmla="*/ 9 w 47"/>
                  <a:gd name="T67" fmla="*/ 10 h 40"/>
                  <a:gd name="T68" fmla="*/ 7 w 47"/>
                  <a:gd name="T69" fmla="*/ 12 h 40"/>
                  <a:gd name="T70" fmla="*/ 5 w 47"/>
                  <a:gd name="T71" fmla="*/ 12 h 40"/>
                  <a:gd name="T72" fmla="*/ 2 w 47"/>
                  <a:gd name="T73" fmla="*/ 12 h 40"/>
                  <a:gd name="T74" fmla="*/ 0 w 47"/>
                  <a:gd name="T75" fmla="*/ 16 h 40"/>
                  <a:gd name="T76" fmla="*/ 0 w 47"/>
                  <a:gd name="T77" fmla="*/ 18 h 40"/>
                  <a:gd name="T78" fmla="*/ 2 w 47"/>
                  <a:gd name="T79" fmla="*/ 20 h 40"/>
                  <a:gd name="T80" fmla="*/ 5 w 47"/>
                  <a:gd name="T81" fmla="*/ 20 h 40"/>
                  <a:gd name="T82" fmla="*/ 5 w 47"/>
                  <a:gd name="T83" fmla="*/ 22 h 40"/>
                  <a:gd name="T84" fmla="*/ 5 w 47"/>
                  <a:gd name="T85" fmla="*/ 24 h 40"/>
                  <a:gd name="T86" fmla="*/ 5 w 47"/>
                  <a:gd name="T87" fmla="*/ 30 h 40"/>
                  <a:gd name="T88" fmla="*/ 5 w 47"/>
                  <a:gd name="T89" fmla="*/ 32 h 40"/>
                  <a:gd name="T90" fmla="*/ 5 w 47"/>
                  <a:gd name="T91" fmla="*/ 34 h 40"/>
                  <a:gd name="T92" fmla="*/ 7 w 47"/>
                  <a:gd name="T9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 h="40">
                    <a:moveTo>
                      <a:pt x="7" y="34"/>
                    </a:moveTo>
                    <a:lnTo>
                      <a:pt x="7" y="34"/>
                    </a:lnTo>
                    <a:lnTo>
                      <a:pt x="5" y="36"/>
                    </a:lnTo>
                    <a:lnTo>
                      <a:pt x="5" y="40"/>
                    </a:lnTo>
                    <a:lnTo>
                      <a:pt x="11" y="40"/>
                    </a:lnTo>
                    <a:lnTo>
                      <a:pt x="17" y="38"/>
                    </a:lnTo>
                    <a:lnTo>
                      <a:pt x="20" y="36"/>
                    </a:lnTo>
                    <a:lnTo>
                      <a:pt x="22" y="32"/>
                    </a:lnTo>
                    <a:lnTo>
                      <a:pt x="22" y="28"/>
                    </a:lnTo>
                    <a:lnTo>
                      <a:pt x="22" y="26"/>
                    </a:lnTo>
                    <a:lnTo>
                      <a:pt x="22" y="28"/>
                    </a:lnTo>
                    <a:lnTo>
                      <a:pt x="24" y="30"/>
                    </a:lnTo>
                    <a:lnTo>
                      <a:pt x="26" y="30"/>
                    </a:lnTo>
                    <a:lnTo>
                      <a:pt x="28" y="30"/>
                    </a:lnTo>
                    <a:lnTo>
                      <a:pt x="30" y="26"/>
                    </a:lnTo>
                    <a:lnTo>
                      <a:pt x="32" y="20"/>
                    </a:lnTo>
                    <a:lnTo>
                      <a:pt x="35" y="16"/>
                    </a:lnTo>
                    <a:lnTo>
                      <a:pt x="37" y="16"/>
                    </a:lnTo>
                    <a:lnTo>
                      <a:pt x="41" y="16"/>
                    </a:lnTo>
                    <a:lnTo>
                      <a:pt x="41" y="14"/>
                    </a:lnTo>
                    <a:lnTo>
                      <a:pt x="43" y="12"/>
                    </a:lnTo>
                    <a:lnTo>
                      <a:pt x="45" y="10"/>
                    </a:lnTo>
                    <a:lnTo>
                      <a:pt x="47" y="6"/>
                    </a:lnTo>
                    <a:lnTo>
                      <a:pt x="45" y="2"/>
                    </a:lnTo>
                    <a:lnTo>
                      <a:pt x="43" y="0"/>
                    </a:lnTo>
                    <a:lnTo>
                      <a:pt x="39" y="4"/>
                    </a:lnTo>
                    <a:lnTo>
                      <a:pt x="35" y="4"/>
                    </a:lnTo>
                    <a:lnTo>
                      <a:pt x="30" y="2"/>
                    </a:lnTo>
                    <a:lnTo>
                      <a:pt x="26" y="4"/>
                    </a:lnTo>
                    <a:lnTo>
                      <a:pt x="24" y="6"/>
                    </a:lnTo>
                    <a:lnTo>
                      <a:pt x="20" y="8"/>
                    </a:lnTo>
                    <a:lnTo>
                      <a:pt x="13" y="8"/>
                    </a:lnTo>
                    <a:lnTo>
                      <a:pt x="9" y="8"/>
                    </a:lnTo>
                    <a:lnTo>
                      <a:pt x="9" y="10"/>
                    </a:lnTo>
                    <a:lnTo>
                      <a:pt x="7" y="12"/>
                    </a:lnTo>
                    <a:lnTo>
                      <a:pt x="5" y="12"/>
                    </a:lnTo>
                    <a:lnTo>
                      <a:pt x="2" y="12"/>
                    </a:lnTo>
                    <a:lnTo>
                      <a:pt x="0" y="16"/>
                    </a:lnTo>
                    <a:lnTo>
                      <a:pt x="0" y="18"/>
                    </a:lnTo>
                    <a:lnTo>
                      <a:pt x="2" y="20"/>
                    </a:lnTo>
                    <a:lnTo>
                      <a:pt x="5" y="20"/>
                    </a:lnTo>
                    <a:lnTo>
                      <a:pt x="5" y="22"/>
                    </a:lnTo>
                    <a:lnTo>
                      <a:pt x="5" y="24"/>
                    </a:lnTo>
                    <a:lnTo>
                      <a:pt x="5" y="30"/>
                    </a:lnTo>
                    <a:lnTo>
                      <a:pt x="5" y="32"/>
                    </a:lnTo>
                    <a:lnTo>
                      <a:pt x="5" y="34"/>
                    </a:lnTo>
                    <a:lnTo>
                      <a:pt x="7" y="3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5" name="Group 1428"/>
            <p:cNvGrpSpPr>
              <a:grpSpLocks/>
            </p:cNvGrpSpPr>
            <p:nvPr/>
          </p:nvGrpSpPr>
          <p:grpSpPr bwMode="auto">
            <a:xfrm>
              <a:off x="3062" y="1493"/>
              <a:ext cx="101" cy="83"/>
              <a:chOff x="3062" y="1493"/>
              <a:chExt cx="101" cy="83"/>
            </a:xfrm>
            <a:grpFill/>
          </p:grpSpPr>
          <p:sp>
            <p:nvSpPr>
              <p:cNvPr id="2529" name="Freeform 1426"/>
              <p:cNvSpPr>
                <a:spLocks/>
              </p:cNvSpPr>
              <p:nvPr/>
            </p:nvSpPr>
            <p:spPr bwMode="auto">
              <a:xfrm>
                <a:off x="3062" y="1493"/>
                <a:ext cx="101" cy="83"/>
              </a:xfrm>
              <a:custGeom>
                <a:avLst/>
                <a:gdLst>
                  <a:gd name="T0" fmla="*/ 28 w 101"/>
                  <a:gd name="T1" fmla="*/ 18 h 83"/>
                  <a:gd name="T2" fmla="*/ 35 w 101"/>
                  <a:gd name="T3" fmla="*/ 12 h 83"/>
                  <a:gd name="T4" fmla="*/ 44 w 101"/>
                  <a:gd name="T5" fmla="*/ 14 h 83"/>
                  <a:gd name="T6" fmla="*/ 46 w 101"/>
                  <a:gd name="T7" fmla="*/ 2 h 83"/>
                  <a:gd name="T8" fmla="*/ 50 w 101"/>
                  <a:gd name="T9" fmla="*/ 2 h 83"/>
                  <a:gd name="T10" fmla="*/ 57 w 101"/>
                  <a:gd name="T11" fmla="*/ 0 h 83"/>
                  <a:gd name="T12" fmla="*/ 59 w 101"/>
                  <a:gd name="T13" fmla="*/ 4 h 83"/>
                  <a:gd name="T14" fmla="*/ 66 w 101"/>
                  <a:gd name="T15" fmla="*/ 2 h 83"/>
                  <a:gd name="T16" fmla="*/ 79 w 101"/>
                  <a:gd name="T17" fmla="*/ 6 h 83"/>
                  <a:gd name="T18" fmla="*/ 81 w 101"/>
                  <a:gd name="T19" fmla="*/ 10 h 83"/>
                  <a:gd name="T20" fmla="*/ 86 w 101"/>
                  <a:gd name="T21" fmla="*/ 12 h 83"/>
                  <a:gd name="T22" fmla="*/ 88 w 101"/>
                  <a:gd name="T23" fmla="*/ 20 h 83"/>
                  <a:gd name="T24" fmla="*/ 88 w 101"/>
                  <a:gd name="T25" fmla="*/ 31 h 83"/>
                  <a:gd name="T26" fmla="*/ 90 w 101"/>
                  <a:gd name="T27" fmla="*/ 35 h 83"/>
                  <a:gd name="T28" fmla="*/ 99 w 101"/>
                  <a:gd name="T29" fmla="*/ 41 h 83"/>
                  <a:gd name="T30" fmla="*/ 101 w 101"/>
                  <a:gd name="T31" fmla="*/ 48 h 83"/>
                  <a:gd name="T32" fmla="*/ 97 w 101"/>
                  <a:gd name="T33" fmla="*/ 50 h 83"/>
                  <a:gd name="T34" fmla="*/ 93 w 101"/>
                  <a:gd name="T35" fmla="*/ 48 h 83"/>
                  <a:gd name="T36" fmla="*/ 90 w 101"/>
                  <a:gd name="T37" fmla="*/ 54 h 83"/>
                  <a:gd name="T38" fmla="*/ 95 w 101"/>
                  <a:gd name="T39" fmla="*/ 56 h 83"/>
                  <a:gd name="T40" fmla="*/ 97 w 101"/>
                  <a:gd name="T41" fmla="*/ 73 h 83"/>
                  <a:gd name="T42" fmla="*/ 88 w 101"/>
                  <a:gd name="T43" fmla="*/ 73 h 83"/>
                  <a:gd name="T44" fmla="*/ 86 w 101"/>
                  <a:gd name="T45" fmla="*/ 81 h 83"/>
                  <a:gd name="T46" fmla="*/ 70 w 101"/>
                  <a:gd name="T47" fmla="*/ 81 h 83"/>
                  <a:gd name="T48" fmla="*/ 66 w 101"/>
                  <a:gd name="T49" fmla="*/ 81 h 83"/>
                  <a:gd name="T50" fmla="*/ 62 w 101"/>
                  <a:gd name="T51" fmla="*/ 81 h 83"/>
                  <a:gd name="T52" fmla="*/ 57 w 101"/>
                  <a:gd name="T53" fmla="*/ 83 h 83"/>
                  <a:gd name="T54" fmla="*/ 50 w 101"/>
                  <a:gd name="T55" fmla="*/ 81 h 83"/>
                  <a:gd name="T56" fmla="*/ 39 w 101"/>
                  <a:gd name="T57" fmla="*/ 79 h 83"/>
                  <a:gd name="T58" fmla="*/ 13 w 101"/>
                  <a:gd name="T59" fmla="*/ 79 h 83"/>
                  <a:gd name="T60" fmla="*/ 8 w 101"/>
                  <a:gd name="T61" fmla="*/ 83 h 83"/>
                  <a:gd name="T62" fmla="*/ 6 w 101"/>
                  <a:gd name="T63" fmla="*/ 79 h 83"/>
                  <a:gd name="T64" fmla="*/ 0 w 101"/>
                  <a:gd name="T65" fmla="*/ 79 h 83"/>
                  <a:gd name="T66" fmla="*/ 2 w 101"/>
                  <a:gd name="T67" fmla="*/ 66 h 83"/>
                  <a:gd name="T68" fmla="*/ 4 w 101"/>
                  <a:gd name="T69" fmla="*/ 60 h 83"/>
                  <a:gd name="T70" fmla="*/ 0 w 101"/>
                  <a:gd name="T71" fmla="*/ 50 h 83"/>
                  <a:gd name="T72" fmla="*/ 13 w 101"/>
                  <a:gd name="T73" fmla="*/ 47 h 83"/>
                  <a:gd name="T74" fmla="*/ 15 w 101"/>
                  <a:gd name="T75" fmla="*/ 43 h 83"/>
                  <a:gd name="T76" fmla="*/ 22 w 101"/>
                  <a:gd name="T77" fmla="*/ 35 h 83"/>
                  <a:gd name="T78" fmla="*/ 26 w 101"/>
                  <a:gd name="T79" fmla="*/ 23 h 83"/>
                  <a:gd name="T80" fmla="*/ 28 w 101"/>
                  <a:gd name="T81"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83">
                    <a:moveTo>
                      <a:pt x="28" y="18"/>
                    </a:moveTo>
                    <a:lnTo>
                      <a:pt x="28" y="18"/>
                    </a:lnTo>
                    <a:lnTo>
                      <a:pt x="31" y="14"/>
                    </a:lnTo>
                    <a:lnTo>
                      <a:pt x="35" y="12"/>
                    </a:lnTo>
                    <a:lnTo>
                      <a:pt x="39" y="12"/>
                    </a:lnTo>
                    <a:lnTo>
                      <a:pt x="44" y="14"/>
                    </a:lnTo>
                    <a:lnTo>
                      <a:pt x="44" y="8"/>
                    </a:lnTo>
                    <a:lnTo>
                      <a:pt x="46" y="2"/>
                    </a:lnTo>
                    <a:lnTo>
                      <a:pt x="46" y="0"/>
                    </a:lnTo>
                    <a:lnTo>
                      <a:pt x="50" y="2"/>
                    </a:lnTo>
                    <a:lnTo>
                      <a:pt x="53" y="2"/>
                    </a:lnTo>
                    <a:lnTo>
                      <a:pt x="57" y="0"/>
                    </a:lnTo>
                    <a:lnTo>
                      <a:pt x="57" y="2"/>
                    </a:lnTo>
                    <a:lnTo>
                      <a:pt x="59" y="4"/>
                    </a:lnTo>
                    <a:lnTo>
                      <a:pt x="62" y="4"/>
                    </a:lnTo>
                    <a:lnTo>
                      <a:pt x="66" y="2"/>
                    </a:lnTo>
                    <a:lnTo>
                      <a:pt x="73" y="4"/>
                    </a:lnTo>
                    <a:lnTo>
                      <a:pt x="79" y="6"/>
                    </a:lnTo>
                    <a:lnTo>
                      <a:pt x="81" y="8"/>
                    </a:lnTo>
                    <a:lnTo>
                      <a:pt x="81" y="10"/>
                    </a:lnTo>
                    <a:lnTo>
                      <a:pt x="84" y="12"/>
                    </a:lnTo>
                    <a:lnTo>
                      <a:pt x="86" y="12"/>
                    </a:lnTo>
                    <a:lnTo>
                      <a:pt x="86" y="14"/>
                    </a:lnTo>
                    <a:lnTo>
                      <a:pt x="88" y="20"/>
                    </a:lnTo>
                    <a:lnTo>
                      <a:pt x="90" y="25"/>
                    </a:lnTo>
                    <a:lnTo>
                      <a:pt x="88" y="31"/>
                    </a:lnTo>
                    <a:lnTo>
                      <a:pt x="90" y="33"/>
                    </a:lnTo>
                    <a:lnTo>
                      <a:pt x="90" y="35"/>
                    </a:lnTo>
                    <a:lnTo>
                      <a:pt x="97" y="37"/>
                    </a:lnTo>
                    <a:lnTo>
                      <a:pt x="99" y="41"/>
                    </a:lnTo>
                    <a:lnTo>
                      <a:pt x="101" y="47"/>
                    </a:lnTo>
                    <a:lnTo>
                      <a:pt x="101" y="48"/>
                    </a:lnTo>
                    <a:lnTo>
                      <a:pt x="99" y="50"/>
                    </a:lnTo>
                    <a:lnTo>
                      <a:pt x="97" y="50"/>
                    </a:lnTo>
                    <a:lnTo>
                      <a:pt x="95" y="50"/>
                    </a:lnTo>
                    <a:lnTo>
                      <a:pt x="93" y="48"/>
                    </a:lnTo>
                    <a:lnTo>
                      <a:pt x="90" y="52"/>
                    </a:lnTo>
                    <a:lnTo>
                      <a:pt x="90" y="54"/>
                    </a:lnTo>
                    <a:lnTo>
                      <a:pt x="93" y="56"/>
                    </a:lnTo>
                    <a:lnTo>
                      <a:pt x="95" y="56"/>
                    </a:lnTo>
                    <a:lnTo>
                      <a:pt x="97" y="58"/>
                    </a:lnTo>
                    <a:lnTo>
                      <a:pt x="97" y="73"/>
                    </a:lnTo>
                    <a:lnTo>
                      <a:pt x="90" y="73"/>
                    </a:lnTo>
                    <a:lnTo>
                      <a:pt x="88" y="73"/>
                    </a:lnTo>
                    <a:lnTo>
                      <a:pt x="86" y="77"/>
                    </a:lnTo>
                    <a:lnTo>
                      <a:pt x="86" y="81"/>
                    </a:lnTo>
                    <a:lnTo>
                      <a:pt x="84" y="81"/>
                    </a:lnTo>
                    <a:lnTo>
                      <a:pt x="70" y="81"/>
                    </a:lnTo>
                    <a:lnTo>
                      <a:pt x="68" y="81"/>
                    </a:lnTo>
                    <a:lnTo>
                      <a:pt x="66" y="81"/>
                    </a:lnTo>
                    <a:lnTo>
                      <a:pt x="64" y="81"/>
                    </a:lnTo>
                    <a:lnTo>
                      <a:pt x="62" y="81"/>
                    </a:lnTo>
                    <a:lnTo>
                      <a:pt x="59" y="79"/>
                    </a:lnTo>
                    <a:lnTo>
                      <a:pt x="57" y="83"/>
                    </a:lnTo>
                    <a:lnTo>
                      <a:pt x="55" y="79"/>
                    </a:lnTo>
                    <a:lnTo>
                      <a:pt x="50" y="81"/>
                    </a:lnTo>
                    <a:lnTo>
                      <a:pt x="44" y="81"/>
                    </a:lnTo>
                    <a:lnTo>
                      <a:pt x="39" y="79"/>
                    </a:lnTo>
                    <a:lnTo>
                      <a:pt x="24" y="77"/>
                    </a:lnTo>
                    <a:lnTo>
                      <a:pt x="13" y="79"/>
                    </a:lnTo>
                    <a:lnTo>
                      <a:pt x="11" y="81"/>
                    </a:lnTo>
                    <a:lnTo>
                      <a:pt x="8" y="83"/>
                    </a:lnTo>
                    <a:lnTo>
                      <a:pt x="8" y="81"/>
                    </a:lnTo>
                    <a:lnTo>
                      <a:pt x="6" y="79"/>
                    </a:lnTo>
                    <a:lnTo>
                      <a:pt x="4" y="79"/>
                    </a:lnTo>
                    <a:lnTo>
                      <a:pt x="0" y="79"/>
                    </a:lnTo>
                    <a:lnTo>
                      <a:pt x="0" y="70"/>
                    </a:lnTo>
                    <a:lnTo>
                      <a:pt x="2" y="66"/>
                    </a:lnTo>
                    <a:lnTo>
                      <a:pt x="4" y="62"/>
                    </a:lnTo>
                    <a:lnTo>
                      <a:pt x="4" y="60"/>
                    </a:lnTo>
                    <a:lnTo>
                      <a:pt x="0" y="54"/>
                    </a:lnTo>
                    <a:lnTo>
                      <a:pt x="0" y="50"/>
                    </a:lnTo>
                    <a:lnTo>
                      <a:pt x="6" y="47"/>
                    </a:lnTo>
                    <a:lnTo>
                      <a:pt x="13" y="47"/>
                    </a:lnTo>
                    <a:lnTo>
                      <a:pt x="15" y="45"/>
                    </a:lnTo>
                    <a:lnTo>
                      <a:pt x="15" y="43"/>
                    </a:lnTo>
                    <a:lnTo>
                      <a:pt x="22" y="43"/>
                    </a:lnTo>
                    <a:lnTo>
                      <a:pt x="22" y="35"/>
                    </a:lnTo>
                    <a:lnTo>
                      <a:pt x="22" y="29"/>
                    </a:lnTo>
                    <a:lnTo>
                      <a:pt x="26" y="23"/>
                    </a:lnTo>
                    <a:lnTo>
                      <a:pt x="28" y="21"/>
                    </a:lnTo>
                    <a:lnTo>
                      <a:pt x="28" y="20"/>
                    </a:lnTo>
                    <a:lnTo>
                      <a:pt x="28"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0" name="Freeform 1427"/>
              <p:cNvSpPr>
                <a:spLocks/>
              </p:cNvSpPr>
              <p:nvPr/>
            </p:nvSpPr>
            <p:spPr bwMode="auto">
              <a:xfrm>
                <a:off x="3062" y="1493"/>
                <a:ext cx="101" cy="83"/>
              </a:xfrm>
              <a:custGeom>
                <a:avLst/>
                <a:gdLst>
                  <a:gd name="T0" fmla="*/ 28 w 101"/>
                  <a:gd name="T1" fmla="*/ 18 h 83"/>
                  <a:gd name="T2" fmla="*/ 35 w 101"/>
                  <a:gd name="T3" fmla="*/ 12 h 83"/>
                  <a:gd name="T4" fmla="*/ 44 w 101"/>
                  <a:gd name="T5" fmla="*/ 14 h 83"/>
                  <a:gd name="T6" fmla="*/ 46 w 101"/>
                  <a:gd name="T7" fmla="*/ 2 h 83"/>
                  <a:gd name="T8" fmla="*/ 50 w 101"/>
                  <a:gd name="T9" fmla="*/ 2 h 83"/>
                  <a:gd name="T10" fmla="*/ 57 w 101"/>
                  <a:gd name="T11" fmla="*/ 0 h 83"/>
                  <a:gd name="T12" fmla="*/ 59 w 101"/>
                  <a:gd name="T13" fmla="*/ 4 h 83"/>
                  <a:gd name="T14" fmla="*/ 66 w 101"/>
                  <a:gd name="T15" fmla="*/ 2 h 83"/>
                  <a:gd name="T16" fmla="*/ 79 w 101"/>
                  <a:gd name="T17" fmla="*/ 6 h 83"/>
                  <a:gd name="T18" fmla="*/ 81 w 101"/>
                  <a:gd name="T19" fmla="*/ 10 h 83"/>
                  <a:gd name="T20" fmla="*/ 86 w 101"/>
                  <a:gd name="T21" fmla="*/ 12 h 83"/>
                  <a:gd name="T22" fmla="*/ 88 w 101"/>
                  <a:gd name="T23" fmla="*/ 20 h 83"/>
                  <a:gd name="T24" fmla="*/ 88 w 101"/>
                  <a:gd name="T25" fmla="*/ 31 h 83"/>
                  <a:gd name="T26" fmla="*/ 90 w 101"/>
                  <a:gd name="T27" fmla="*/ 35 h 83"/>
                  <a:gd name="T28" fmla="*/ 99 w 101"/>
                  <a:gd name="T29" fmla="*/ 41 h 83"/>
                  <a:gd name="T30" fmla="*/ 101 w 101"/>
                  <a:gd name="T31" fmla="*/ 48 h 83"/>
                  <a:gd name="T32" fmla="*/ 97 w 101"/>
                  <a:gd name="T33" fmla="*/ 50 h 83"/>
                  <a:gd name="T34" fmla="*/ 93 w 101"/>
                  <a:gd name="T35" fmla="*/ 48 h 83"/>
                  <a:gd name="T36" fmla="*/ 90 w 101"/>
                  <a:gd name="T37" fmla="*/ 54 h 83"/>
                  <a:gd name="T38" fmla="*/ 95 w 101"/>
                  <a:gd name="T39" fmla="*/ 56 h 83"/>
                  <a:gd name="T40" fmla="*/ 97 w 101"/>
                  <a:gd name="T41" fmla="*/ 73 h 83"/>
                  <a:gd name="T42" fmla="*/ 88 w 101"/>
                  <a:gd name="T43" fmla="*/ 73 h 83"/>
                  <a:gd name="T44" fmla="*/ 86 w 101"/>
                  <a:gd name="T45" fmla="*/ 81 h 83"/>
                  <a:gd name="T46" fmla="*/ 70 w 101"/>
                  <a:gd name="T47" fmla="*/ 81 h 83"/>
                  <a:gd name="T48" fmla="*/ 66 w 101"/>
                  <a:gd name="T49" fmla="*/ 81 h 83"/>
                  <a:gd name="T50" fmla="*/ 62 w 101"/>
                  <a:gd name="T51" fmla="*/ 81 h 83"/>
                  <a:gd name="T52" fmla="*/ 57 w 101"/>
                  <a:gd name="T53" fmla="*/ 83 h 83"/>
                  <a:gd name="T54" fmla="*/ 50 w 101"/>
                  <a:gd name="T55" fmla="*/ 81 h 83"/>
                  <a:gd name="T56" fmla="*/ 39 w 101"/>
                  <a:gd name="T57" fmla="*/ 79 h 83"/>
                  <a:gd name="T58" fmla="*/ 13 w 101"/>
                  <a:gd name="T59" fmla="*/ 79 h 83"/>
                  <a:gd name="T60" fmla="*/ 8 w 101"/>
                  <a:gd name="T61" fmla="*/ 83 h 83"/>
                  <a:gd name="T62" fmla="*/ 6 w 101"/>
                  <a:gd name="T63" fmla="*/ 79 h 83"/>
                  <a:gd name="T64" fmla="*/ 0 w 101"/>
                  <a:gd name="T65" fmla="*/ 79 h 83"/>
                  <a:gd name="T66" fmla="*/ 2 w 101"/>
                  <a:gd name="T67" fmla="*/ 66 h 83"/>
                  <a:gd name="T68" fmla="*/ 4 w 101"/>
                  <a:gd name="T69" fmla="*/ 60 h 83"/>
                  <a:gd name="T70" fmla="*/ 0 w 101"/>
                  <a:gd name="T71" fmla="*/ 50 h 83"/>
                  <a:gd name="T72" fmla="*/ 13 w 101"/>
                  <a:gd name="T73" fmla="*/ 47 h 83"/>
                  <a:gd name="T74" fmla="*/ 15 w 101"/>
                  <a:gd name="T75" fmla="*/ 43 h 83"/>
                  <a:gd name="T76" fmla="*/ 22 w 101"/>
                  <a:gd name="T77" fmla="*/ 35 h 83"/>
                  <a:gd name="T78" fmla="*/ 26 w 101"/>
                  <a:gd name="T79" fmla="*/ 23 h 83"/>
                  <a:gd name="T80" fmla="*/ 28 w 101"/>
                  <a:gd name="T81"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83">
                    <a:moveTo>
                      <a:pt x="28" y="18"/>
                    </a:moveTo>
                    <a:lnTo>
                      <a:pt x="28" y="18"/>
                    </a:lnTo>
                    <a:lnTo>
                      <a:pt x="31" y="14"/>
                    </a:lnTo>
                    <a:lnTo>
                      <a:pt x="35" y="12"/>
                    </a:lnTo>
                    <a:lnTo>
                      <a:pt x="39" y="12"/>
                    </a:lnTo>
                    <a:lnTo>
                      <a:pt x="44" y="14"/>
                    </a:lnTo>
                    <a:lnTo>
                      <a:pt x="44" y="8"/>
                    </a:lnTo>
                    <a:lnTo>
                      <a:pt x="46" y="2"/>
                    </a:lnTo>
                    <a:lnTo>
                      <a:pt x="46" y="0"/>
                    </a:lnTo>
                    <a:lnTo>
                      <a:pt x="50" y="2"/>
                    </a:lnTo>
                    <a:lnTo>
                      <a:pt x="53" y="2"/>
                    </a:lnTo>
                    <a:lnTo>
                      <a:pt x="57" y="0"/>
                    </a:lnTo>
                    <a:lnTo>
                      <a:pt x="57" y="2"/>
                    </a:lnTo>
                    <a:lnTo>
                      <a:pt x="59" y="4"/>
                    </a:lnTo>
                    <a:lnTo>
                      <a:pt x="62" y="4"/>
                    </a:lnTo>
                    <a:lnTo>
                      <a:pt x="66" y="2"/>
                    </a:lnTo>
                    <a:lnTo>
                      <a:pt x="73" y="4"/>
                    </a:lnTo>
                    <a:lnTo>
                      <a:pt x="79" y="6"/>
                    </a:lnTo>
                    <a:lnTo>
                      <a:pt x="81" y="8"/>
                    </a:lnTo>
                    <a:lnTo>
                      <a:pt x="81" y="10"/>
                    </a:lnTo>
                    <a:lnTo>
                      <a:pt x="84" y="12"/>
                    </a:lnTo>
                    <a:lnTo>
                      <a:pt x="86" y="12"/>
                    </a:lnTo>
                    <a:lnTo>
                      <a:pt x="86" y="14"/>
                    </a:lnTo>
                    <a:lnTo>
                      <a:pt x="88" y="20"/>
                    </a:lnTo>
                    <a:lnTo>
                      <a:pt x="90" y="25"/>
                    </a:lnTo>
                    <a:lnTo>
                      <a:pt x="88" y="31"/>
                    </a:lnTo>
                    <a:lnTo>
                      <a:pt x="90" y="33"/>
                    </a:lnTo>
                    <a:lnTo>
                      <a:pt x="90" y="35"/>
                    </a:lnTo>
                    <a:lnTo>
                      <a:pt x="97" y="37"/>
                    </a:lnTo>
                    <a:lnTo>
                      <a:pt x="99" y="41"/>
                    </a:lnTo>
                    <a:lnTo>
                      <a:pt x="101" y="47"/>
                    </a:lnTo>
                    <a:lnTo>
                      <a:pt x="101" y="48"/>
                    </a:lnTo>
                    <a:lnTo>
                      <a:pt x="99" y="50"/>
                    </a:lnTo>
                    <a:lnTo>
                      <a:pt x="97" y="50"/>
                    </a:lnTo>
                    <a:lnTo>
                      <a:pt x="95" y="50"/>
                    </a:lnTo>
                    <a:lnTo>
                      <a:pt x="93" y="48"/>
                    </a:lnTo>
                    <a:lnTo>
                      <a:pt x="90" y="52"/>
                    </a:lnTo>
                    <a:lnTo>
                      <a:pt x="90" y="54"/>
                    </a:lnTo>
                    <a:lnTo>
                      <a:pt x="93" y="56"/>
                    </a:lnTo>
                    <a:lnTo>
                      <a:pt x="95" y="56"/>
                    </a:lnTo>
                    <a:lnTo>
                      <a:pt x="97" y="58"/>
                    </a:lnTo>
                    <a:lnTo>
                      <a:pt x="97" y="73"/>
                    </a:lnTo>
                    <a:lnTo>
                      <a:pt x="90" y="73"/>
                    </a:lnTo>
                    <a:lnTo>
                      <a:pt x="88" y="73"/>
                    </a:lnTo>
                    <a:lnTo>
                      <a:pt x="86" y="77"/>
                    </a:lnTo>
                    <a:lnTo>
                      <a:pt x="86" y="81"/>
                    </a:lnTo>
                    <a:lnTo>
                      <a:pt x="84" y="81"/>
                    </a:lnTo>
                    <a:lnTo>
                      <a:pt x="70" y="81"/>
                    </a:lnTo>
                    <a:lnTo>
                      <a:pt x="68" y="81"/>
                    </a:lnTo>
                    <a:lnTo>
                      <a:pt x="66" y="81"/>
                    </a:lnTo>
                    <a:lnTo>
                      <a:pt x="64" y="81"/>
                    </a:lnTo>
                    <a:lnTo>
                      <a:pt x="62" y="81"/>
                    </a:lnTo>
                    <a:lnTo>
                      <a:pt x="59" y="79"/>
                    </a:lnTo>
                    <a:lnTo>
                      <a:pt x="57" y="83"/>
                    </a:lnTo>
                    <a:lnTo>
                      <a:pt x="55" y="79"/>
                    </a:lnTo>
                    <a:lnTo>
                      <a:pt x="50" y="81"/>
                    </a:lnTo>
                    <a:lnTo>
                      <a:pt x="44" y="81"/>
                    </a:lnTo>
                    <a:lnTo>
                      <a:pt x="39" y="79"/>
                    </a:lnTo>
                    <a:lnTo>
                      <a:pt x="24" y="77"/>
                    </a:lnTo>
                    <a:lnTo>
                      <a:pt x="13" y="79"/>
                    </a:lnTo>
                    <a:lnTo>
                      <a:pt x="11" y="81"/>
                    </a:lnTo>
                    <a:lnTo>
                      <a:pt x="8" y="83"/>
                    </a:lnTo>
                    <a:lnTo>
                      <a:pt x="8" y="81"/>
                    </a:lnTo>
                    <a:lnTo>
                      <a:pt x="6" y="79"/>
                    </a:lnTo>
                    <a:lnTo>
                      <a:pt x="4" y="79"/>
                    </a:lnTo>
                    <a:lnTo>
                      <a:pt x="0" y="79"/>
                    </a:lnTo>
                    <a:lnTo>
                      <a:pt x="0" y="70"/>
                    </a:lnTo>
                    <a:lnTo>
                      <a:pt x="2" y="66"/>
                    </a:lnTo>
                    <a:lnTo>
                      <a:pt x="4" y="62"/>
                    </a:lnTo>
                    <a:lnTo>
                      <a:pt x="4" y="60"/>
                    </a:lnTo>
                    <a:lnTo>
                      <a:pt x="0" y="54"/>
                    </a:lnTo>
                    <a:lnTo>
                      <a:pt x="0" y="50"/>
                    </a:lnTo>
                    <a:lnTo>
                      <a:pt x="6" y="47"/>
                    </a:lnTo>
                    <a:lnTo>
                      <a:pt x="13" y="47"/>
                    </a:lnTo>
                    <a:lnTo>
                      <a:pt x="15" y="45"/>
                    </a:lnTo>
                    <a:lnTo>
                      <a:pt x="15" y="43"/>
                    </a:lnTo>
                    <a:lnTo>
                      <a:pt x="22" y="43"/>
                    </a:lnTo>
                    <a:lnTo>
                      <a:pt x="22" y="35"/>
                    </a:lnTo>
                    <a:lnTo>
                      <a:pt x="22" y="29"/>
                    </a:lnTo>
                    <a:lnTo>
                      <a:pt x="26" y="23"/>
                    </a:lnTo>
                    <a:lnTo>
                      <a:pt x="28" y="21"/>
                    </a:lnTo>
                    <a:lnTo>
                      <a:pt x="28" y="20"/>
                    </a:lnTo>
                    <a:lnTo>
                      <a:pt x="28"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6" name="Group 1431"/>
            <p:cNvGrpSpPr>
              <a:grpSpLocks/>
            </p:cNvGrpSpPr>
            <p:nvPr/>
          </p:nvGrpSpPr>
          <p:grpSpPr bwMode="auto">
            <a:xfrm>
              <a:off x="1823" y="2125"/>
              <a:ext cx="9" cy="8"/>
              <a:chOff x="1823" y="2125"/>
              <a:chExt cx="9" cy="8"/>
            </a:xfrm>
            <a:grpFill/>
          </p:grpSpPr>
          <p:sp>
            <p:nvSpPr>
              <p:cNvPr id="2527" name="Freeform 1429"/>
              <p:cNvSpPr>
                <a:spLocks/>
              </p:cNvSpPr>
              <p:nvPr/>
            </p:nvSpPr>
            <p:spPr bwMode="auto">
              <a:xfrm>
                <a:off x="1823" y="2125"/>
                <a:ext cx="9" cy="8"/>
              </a:xfrm>
              <a:custGeom>
                <a:avLst/>
                <a:gdLst>
                  <a:gd name="T0" fmla="*/ 0 w 9"/>
                  <a:gd name="T1" fmla="*/ 4 h 8"/>
                  <a:gd name="T2" fmla="*/ 6 w 9"/>
                  <a:gd name="T3" fmla="*/ 8 h 8"/>
                  <a:gd name="T4" fmla="*/ 9 w 9"/>
                  <a:gd name="T5" fmla="*/ 2 h 8"/>
                  <a:gd name="T6" fmla="*/ 3 w 9"/>
                  <a:gd name="T7" fmla="*/ 0 h 8"/>
                  <a:gd name="T8" fmla="*/ 0 w 9"/>
                  <a:gd name="T9" fmla="*/ 4 h 8"/>
                </a:gdLst>
                <a:ahLst/>
                <a:cxnLst>
                  <a:cxn ang="0">
                    <a:pos x="T0" y="T1"/>
                  </a:cxn>
                  <a:cxn ang="0">
                    <a:pos x="T2" y="T3"/>
                  </a:cxn>
                  <a:cxn ang="0">
                    <a:pos x="T4" y="T5"/>
                  </a:cxn>
                  <a:cxn ang="0">
                    <a:pos x="T6" y="T7"/>
                  </a:cxn>
                  <a:cxn ang="0">
                    <a:pos x="T8" y="T9"/>
                  </a:cxn>
                </a:cxnLst>
                <a:rect l="0" t="0" r="r" b="b"/>
                <a:pathLst>
                  <a:path w="9" h="8">
                    <a:moveTo>
                      <a:pt x="0" y="4"/>
                    </a:moveTo>
                    <a:lnTo>
                      <a:pt x="6" y="8"/>
                    </a:lnTo>
                    <a:lnTo>
                      <a:pt x="9" y="2"/>
                    </a:lnTo>
                    <a:lnTo>
                      <a:pt x="3"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8" name="Freeform 1430"/>
              <p:cNvSpPr>
                <a:spLocks/>
              </p:cNvSpPr>
              <p:nvPr/>
            </p:nvSpPr>
            <p:spPr bwMode="auto">
              <a:xfrm>
                <a:off x="1823" y="2125"/>
                <a:ext cx="9" cy="8"/>
              </a:xfrm>
              <a:custGeom>
                <a:avLst/>
                <a:gdLst>
                  <a:gd name="T0" fmla="*/ 0 w 9"/>
                  <a:gd name="T1" fmla="*/ 4 h 8"/>
                  <a:gd name="T2" fmla="*/ 6 w 9"/>
                  <a:gd name="T3" fmla="*/ 8 h 8"/>
                  <a:gd name="T4" fmla="*/ 9 w 9"/>
                  <a:gd name="T5" fmla="*/ 2 h 8"/>
                  <a:gd name="T6" fmla="*/ 3 w 9"/>
                  <a:gd name="T7" fmla="*/ 0 h 8"/>
                  <a:gd name="T8" fmla="*/ 0 w 9"/>
                  <a:gd name="T9" fmla="*/ 4 h 8"/>
                </a:gdLst>
                <a:ahLst/>
                <a:cxnLst>
                  <a:cxn ang="0">
                    <a:pos x="T0" y="T1"/>
                  </a:cxn>
                  <a:cxn ang="0">
                    <a:pos x="T2" y="T3"/>
                  </a:cxn>
                  <a:cxn ang="0">
                    <a:pos x="T4" y="T5"/>
                  </a:cxn>
                  <a:cxn ang="0">
                    <a:pos x="T6" y="T7"/>
                  </a:cxn>
                  <a:cxn ang="0">
                    <a:pos x="T8" y="T9"/>
                  </a:cxn>
                </a:cxnLst>
                <a:rect l="0" t="0" r="r" b="b"/>
                <a:pathLst>
                  <a:path w="9" h="8">
                    <a:moveTo>
                      <a:pt x="0" y="4"/>
                    </a:moveTo>
                    <a:lnTo>
                      <a:pt x="6" y="8"/>
                    </a:lnTo>
                    <a:lnTo>
                      <a:pt x="9" y="2"/>
                    </a:lnTo>
                    <a:lnTo>
                      <a:pt x="3"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7" name="Group 1434"/>
            <p:cNvGrpSpPr>
              <a:grpSpLocks/>
            </p:cNvGrpSpPr>
            <p:nvPr/>
          </p:nvGrpSpPr>
          <p:grpSpPr bwMode="auto">
            <a:xfrm>
              <a:off x="1840" y="2145"/>
              <a:ext cx="11" cy="8"/>
              <a:chOff x="1840" y="2145"/>
              <a:chExt cx="11" cy="8"/>
            </a:xfrm>
            <a:grpFill/>
          </p:grpSpPr>
          <p:sp>
            <p:nvSpPr>
              <p:cNvPr id="2525" name="Freeform 1432"/>
              <p:cNvSpPr>
                <a:spLocks/>
              </p:cNvSpPr>
              <p:nvPr/>
            </p:nvSpPr>
            <p:spPr bwMode="auto">
              <a:xfrm>
                <a:off x="1840" y="2145"/>
                <a:ext cx="11" cy="8"/>
              </a:xfrm>
              <a:custGeom>
                <a:avLst/>
                <a:gdLst>
                  <a:gd name="T0" fmla="*/ 11 w 11"/>
                  <a:gd name="T1" fmla="*/ 3 h 8"/>
                  <a:gd name="T2" fmla="*/ 4 w 11"/>
                  <a:gd name="T3" fmla="*/ 8 h 8"/>
                  <a:gd name="T4" fmla="*/ 0 w 11"/>
                  <a:gd name="T5" fmla="*/ 1 h 8"/>
                  <a:gd name="T6" fmla="*/ 8 w 11"/>
                  <a:gd name="T7" fmla="*/ 0 h 8"/>
                  <a:gd name="T8" fmla="*/ 11 w 11"/>
                  <a:gd name="T9" fmla="*/ 3 h 8"/>
                </a:gdLst>
                <a:ahLst/>
                <a:cxnLst>
                  <a:cxn ang="0">
                    <a:pos x="T0" y="T1"/>
                  </a:cxn>
                  <a:cxn ang="0">
                    <a:pos x="T2" y="T3"/>
                  </a:cxn>
                  <a:cxn ang="0">
                    <a:pos x="T4" y="T5"/>
                  </a:cxn>
                  <a:cxn ang="0">
                    <a:pos x="T6" y="T7"/>
                  </a:cxn>
                  <a:cxn ang="0">
                    <a:pos x="T8" y="T9"/>
                  </a:cxn>
                </a:cxnLst>
                <a:rect l="0" t="0" r="r" b="b"/>
                <a:pathLst>
                  <a:path w="11" h="8">
                    <a:moveTo>
                      <a:pt x="11" y="3"/>
                    </a:moveTo>
                    <a:lnTo>
                      <a:pt x="4" y="8"/>
                    </a:lnTo>
                    <a:lnTo>
                      <a:pt x="0" y="1"/>
                    </a:lnTo>
                    <a:lnTo>
                      <a:pt x="8" y="0"/>
                    </a:lnTo>
                    <a:lnTo>
                      <a:pt x="11"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6" name="Freeform 1433"/>
              <p:cNvSpPr>
                <a:spLocks/>
              </p:cNvSpPr>
              <p:nvPr/>
            </p:nvSpPr>
            <p:spPr bwMode="auto">
              <a:xfrm>
                <a:off x="1840" y="2145"/>
                <a:ext cx="11" cy="8"/>
              </a:xfrm>
              <a:custGeom>
                <a:avLst/>
                <a:gdLst>
                  <a:gd name="T0" fmla="*/ 11 w 11"/>
                  <a:gd name="T1" fmla="*/ 3 h 8"/>
                  <a:gd name="T2" fmla="*/ 4 w 11"/>
                  <a:gd name="T3" fmla="*/ 8 h 8"/>
                  <a:gd name="T4" fmla="*/ 0 w 11"/>
                  <a:gd name="T5" fmla="*/ 1 h 8"/>
                  <a:gd name="T6" fmla="*/ 8 w 11"/>
                  <a:gd name="T7" fmla="*/ 0 h 8"/>
                  <a:gd name="T8" fmla="*/ 11 w 11"/>
                  <a:gd name="T9" fmla="*/ 3 h 8"/>
                </a:gdLst>
                <a:ahLst/>
                <a:cxnLst>
                  <a:cxn ang="0">
                    <a:pos x="T0" y="T1"/>
                  </a:cxn>
                  <a:cxn ang="0">
                    <a:pos x="T2" y="T3"/>
                  </a:cxn>
                  <a:cxn ang="0">
                    <a:pos x="T4" y="T5"/>
                  </a:cxn>
                  <a:cxn ang="0">
                    <a:pos x="T6" y="T7"/>
                  </a:cxn>
                  <a:cxn ang="0">
                    <a:pos x="T8" y="T9"/>
                  </a:cxn>
                </a:cxnLst>
                <a:rect l="0" t="0" r="r" b="b"/>
                <a:pathLst>
                  <a:path w="11" h="8">
                    <a:moveTo>
                      <a:pt x="11" y="3"/>
                    </a:moveTo>
                    <a:lnTo>
                      <a:pt x="4" y="8"/>
                    </a:lnTo>
                    <a:lnTo>
                      <a:pt x="0" y="1"/>
                    </a:lnTo>
                    <a:lnTo>
                      <a:pt x="8" y="0"/>
                    </a:lnTo>
                    <a:lnTo>
                      <a:pt x="11"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088" name="Freeform 1435"/>
            <p:cNvSpPr>
              <a:spLocks/>
            </p:cNvSpPr>
            <p:nvPr/>
          </p:nvSpPr>
          <p:spPr bwMode="auto">
            <a:xfrm>
              <a:off x="3421" y="2005"/>
              <a:ext cx="7" cy="16"/>
            </a:xfrm>
            <a:custGeom>
              <a:avLst/>
              <a:gdLst>
                <a:gd name="T0" fmla="*/ 4 w 7"/>
                <a:gd name="T1" fmla="*/ 6 h 16"/>
                <a:gd name="T2" fmla="*/ 7 w 7"/>
                <a:gd name="T3" fmla="*/ 4 h 16"/>
                <a:gd name="T4" fmla="*/ 6 w 7"/>
                <a:gd name="T5" fmla="*/ 11 h 16"/>
                <a:gd name="T6" fmla="*/ 2 w 7"/>
                <a:gd name="T7" fmla="*/ 16 h 16"/>
                <a:gd name="T8" fmla="*/ 0 w 7"/>
                <a:gd name="T9" fmla="*/ 6 h 16"/>
                <a:gd name="T10" fmla="*/ 2 w 7"/>
                <a:gd name="T11" fmla="*/ 4 h 16"/>
                <a:gd name="T12" fmla="*/ 2 w 7"/>
                <a:gd name="T13" fmla="*/ 0 h 16"/>
                <a:gd name="T14" fmla="*/ 4 w 7"/>
                <a:gd name="T15" fmla="*/ 0 h 16"/>
                <a:gd name="T16" fmla="*/ 4 w 7"/>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6">
                  <a:moveTo>
                    <a:pt x="4" y="6"/>
                  </a:moveTo>
                  <a:lnTo>
                    <a:pt x="7" y="4"/>
                  </a:lnTo>
                  <a:lnTo>
                    <a:pt x="6" y="11"/>
                  </a:lnTo>
                  <a:lnTo>
                    <a:pt x="2" y="16"/>
                  </a:lnTo>
                  <a:lnTo>
                    <a:pt x="0" y="6"/>
                  </a:lnTo>
                  <a:lnTo>
                    <a:pt x="2" y="4"/>
                  </a:lnTo>
                  <a:lnTo>
                    <a:pt x="2" y="0"/>
                  </a:lnTo>
                  <a:lnTo>
                    <a:pt x="4" y="0"/>
                  </a:lnTo>
                  <a:lnTo>
                    <a:pt x="4"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1436"/>
            <p:cNvSpPr>
              <a:spLocks/>
            </p:cNvSpPr>
            <p:nvPr/>
          </p:nvSpPr>
          <p:spPr bwMode="auto">
            <a:xfrm>
              <a:off x="1573" y="2089"/>
              <a:ext cx="16" cy="7"/>
            </a:xfrm>
            <a:custGeom>
              <a:avLst/>
              <a:gdLst>
                <a:gd name="T0" fmla="*/ 20 w 267"/>
                <a:gd name="T1" fmla="*/ 42 h 117"/>
                <a:gd name="T2" fmla="*/ 59 w 267"/>
                <a:gd name="T3" fmla="*/ 99 h 117"/>
                <a:gd name="T4" fmla="*/ 98 w 267"/>
                <a:gd name="T5" fmla="*/ 112 h 117"/>
                <a:gd name="T6" fmla="*/ 133 w 267"/>
                <a:gd name="T7" fmla="*/ 65 h 117"/>
                <a:gd name="T8" fmla="*/ 172 w 267"/>
                <a:gd name="T9" fmla="*/ 47 h 117"/>
                <a:gd name="T10" fmla="*/ 225 w 267"/>
                <a:gd name="T11" fmla="*/ 49 h 117"/>
                <a:gd name="T12" fmla="*/ 234 w 267"/>
                <a:gd name="T13" fmla="*/ 23 h 117"/>
                <a:gd name="T14" fmla="*/ 163 w 267"/>
                <a:gd name="T15" fmla="*/ 11 h 117"/>
                <a:gd name="T16" fmla="*/ 117 w 267"/>
                <a:gd name="T17" fmla="*/ 23 h 117"/>
                <a:gd name="T18" fmla="*/ 85 w 267"/>
                <a:gd name="T19" fmla="*/ 42 h 117"/>
                <a:gd name="T20" fmla="*/ 29 w 267"/>
                <a:gd name="T21" fmla="*/ 11 h 117"/>
                <a:gd name="T22" fmla="*/ 20 w 267"/>
                <a:gd name="T23"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117">
                  <a:moveTo>
                    <a:pt x="20" y="42"/>
                  </a:moveTo>
                  <a:cubicBezTo>
                    <a:pt x="29" y="117"/>
                    <a:pt x="0" y="84"/>
                    <a:pt x="59" y="99"/>
                  </a:cubicBezTo>
                  <a:cubicBezTo>
                    <a:pt x="72" y="115"/>
                    <a:pt x="55" y="117"/>
                    <a:pt x="98" y="112"/>
                  </a:cubicBezTo>
                  <a:cubicBezTo>
                    <a:pt x="117" y="92"/>
                    <a:pt x="91" y="73"/>
                    <a:pt x="133" y="65"/>
                  </a:cubicBezTo>
                  <a:cubicBezTo>
                    <a:pt x="146" y="54"/>
                    <a:pt x="146" y="49"/>
                    <a:pt x="172" y="47"/>
                  </a:cubicBezTo>
                  <a:cubicBezTo>
                    <a:pt x="192" y="49"/>
                    <a:pt x="205" y="54"/>
                    <a:pt x="225" y="49"/>
                  </a:cubicBezTo>
                  <a:cubicBezTo>
                    <a:pt x="267" y="58"/>
                    <a:pt x="247" y="33"/>
                    <a:pt x="234" y="23"/>
                  </a:cubicBezTo>
                  <a:cubicBezTo>
                    <a:pt x="228" y="0"/>
                    <a:pt x="202" y="7"/>
                    <a:pt x="163" y="11"/>
                  </a:cubicBezTo>
                  <a:cubicBezTo>
                    <a:pt x="146" y="16"/>
                    <a:pt x="137" y="21"/>
                    <a:pt x="117" y="23"/>
                  </a:cubicBezTo>
                  <a:cubicBezTo>
                    <a:pt x="91" y="30"/>
                    <a:pt x="88" y="23"/>
                    <a:pt x="85" y="42"/>
                  </a:cubicBezTo>
                  <a:cubicBezTo>
                    <a:pt x="55" y="33"/>
                    <a:pt x="65" y="14"/>
                    <a:pt x="29" y="11"/>
                  </a:cubicBezTo>
                  <a:cubicBezTo>
                    <a:pt x="13" y="23"/>
                    <a:pt x="16" y="28"/>
                    <a:pt x="20" y="4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1437"/>
            <p:cNvSpPr>
              <a:spLocks/>
            </p:cNvSpPr>
            <p:nvPr/>
          </p:nvSpPr>
          <p:spPr bwMode="auto">
            <a:xfrm>
              <a:off x="2688" y="1621"/>
              <a:ext cx="4" cy="2"/>
            </a:xfrm>
            <a:custGeom>
              <a:avLst/>
              <a:gdLst>
                <a:gd name="T0" fmla="*/ 40 w 41"/>
                <a:gd name="T1" fmla="*/ 3 h 16"/>
                <a:gd name="T2" fmla="*/ 5 w 41"/>
                <a:gd name="T3" fmla="*/ 0 h 16"/>
                <a:gd name="T4" fmla="*/ 7 w 41"/>
                <a:gd name="T5" fmla="*/ 7 h 16"/>
                <a:gd name="T6" fmla="*/ 12 w 41"/>
                <a:gd name="T7" fmla="*/ 16 h 16"/>
                <a:gd name="T8" fmla="*/ 25 w 41"/>
                <a:gd name="T9" fmla="*/ 13 h 16"/>
                <a:gd name="T10" fmla="*/ 28 w 41"/>
                <a:gd name="T11" fmla="*/ 16 h 16"/>
                <a:gd name="T12" fmla="*/ 40 w 41"/>
                <a:gd name="T13" fmla="*/ 14 h 16"/>
                <a:gd name="T14" fmla="*/ 40 w 4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6">
                  <a:moveTo>
                    <a:pt x="40" y="3"/>
                  </a:moveTo>
                  <a:cubicBezTo>
                    <a:pt x="24" y="3"/>
                    <a:pt x="18" y="2"/>
                    <a:pt x="5" y="0"/>
                  </a:cubicBezTo>
                  <a:cubicBezTo>
                    <a:pt x="0" y="3"/>
                    <a:pt x="1" y="5"/>
                    <a:pt x="7" y="7"/>
                  </a:cubicBezTo>
                  <a:cubicBezTo>
                    <a:pt x="10" y="10"/>
                    <a:pt x="10" y="13"/>
                    <a:pt x="12" y="16"/>
                  </a:cubicBezTo>
                  <a:cubicBezTo>
                    <a:pt x="16" y="14"/>
                    <a:pt x="20" y="15"/>
                    <a:pt x="25" y="13"/>
                  </a:cubicBezTo>
                  <a:cubicBezTo>
                    <a:pt x="26" y="14"/>
                    <a:pt x="26" y="16"/>
                    <a:pt x="28" y="16"/>
                  </a:cubicBezTo>
                  <a:cubicBezTo>
                    <a:pt x="32" y="16"/>
                    <a:pt x="40" y="14"/>
                    <a:pt x="40" y="14"/>
                  </a:cubicBezTo>
                  <a:cubicBezTo>
                    <a:pt x="41" y="9"/>
                    <a:pt x="41" y="12"/>
                    <a:pt x="40" y="3"/>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1" name="Freeform 1438"/>
            <p:cNvSpPr>
              <a:spLocks/>
            </p:cNvSpPr>
            <p:nvPr/>
          </p:nvSpPr>
          <p:spPr bwMode="auto">
            <a:xfrm>
              <a:off x="2686" y="1614"/>
              <a:ext cx="2" cy="5"/>
            </a:xfrm>
            <a:custGeom>
              <a:avLst/>
              <a:gdLst>
                <a:gd name="T0" fmla="*/ 25 w 25"/>
                <a:gd name="T1" fmla="*/ 21 h 33"/>
                <a:gd name="T2" fmla="*/ 15 w 25"/>
                <a:gd name="T3" fmla="*/ 24 h 33"/>
                <a:gd name="T4" fmla="*/ 0 w 25"/>
                <a:gd name="T5" fmla="*/ 30 h 33"/>
                <a:gd name="T6" fmla="*/ 12 w 25"/>
                <a:gd name="T7" fmla="*/ 4 h 33"/>
                <a:gd name="T8" fmla="*/ 18 w 25"/>
                <a:gd name="T9" fmla="*/ 12 h 33"/>
                <a:gd name="T10" fmla="*/ 22 w 25"/>
                <a:gd name="T11" fmla="*/ 13 h 33"/>
                <a:gd name="T12" fmla="*/ 25 w 25"/>
                <a:gd name="T13" fmla="*/ 21 h 33"/>
              </a:gdLst>
              <a:ahLst/>
              <a:cxnLst>
                <a:cxn ang="0">
                  <a:pos x="T0" y="T1"/>
                </a:cxn>
                <a:cxn ang="0">
                  <a:pos x="T2" y="T3"/>
                </a:cxn>
                <a:cxn ang="0">
                  <a:pos x="T4" y="T5"/>
                </a:cxn>
                <a:cxn ang="0">
                  <a:pos x="T6" y="T7"/>
                </a:cxn>
                <a:cxn ang="0">
                  <a:pos x="T8" y="T9"/>
                </a:cxn>
                <a:cxn ang="0">
                  <a:pos x="T10" y="T11"/>
                </a:cxn>
                <a:cxn ang="0">
                  <a:pos x="T12" y="T13"/>
                </a:cxn>
              </a:cxnLst>
              <a:rect l="0" t="0" r="r" b="b"/>
              <a:pathLst>
                <a:path w="25" h="33">
                  <a:moveTo>
                    <a:pt x="25" y="21"/>
                  </a:moveTo>
                  <a:cubicBezTo>
                    <a:pt x="20" y="18"/>
                    <a:pt x="19" y="19"/>
                    <a:pt x="15" y="24"/>
                  </a:cubicBezTo>
                  <a:cubicBezTo>
                    <a:pt x="14" y="33"/>
                    <a:pt x="7" y="33"/>
                    <a:pt x="0" y="30"/>
                  </a:cubicBezTo>
                  <a:cubicBezTo>
                    <a:pt x="1" y="21"/>
                    <a:pt x="3" y="6"/>
                    <a:pt x="12" y="4"/>
                  </a:cubicBezTo>
                  <a:cubicBezTo>
                    <a:pt x="19" y="0"/>
                    <a:pt x="15" y="8"/>
                    <a:pt x="18" y="12"/>
                  </a:cubicBezTo>
                  <a:cubicBezTo>
                    <a:pt x="19" y="13"/>
                    <a:pt x="21" y="12"/>
                    <a:pt x="22" y="13"/>
                  </a:cubicBezTo>
                  <a:cubicBezTo>
                    <a:pt x="24" y="15"/>
                    <a:pt x="24" y="19"/>
                    <a:pt x="25" y="2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2" name="Freeform 1439"/>
            <p:cNvSpPr>
              <a:spLocks/>
            </p:cNvSpPr>
            <p:nvPr/>
          </p:nvSpPr>
          <p:spPr bwMode="auto">
            <a:xfrm>
              <a:off x="479" y="1900"/>
              <a:ext cx="14" cy="15"/>
            </a:xfrm>
            <a:custGeom>
              <a:avLst/>
              <a:gdLst>
                <a:gd name="T0" fmla="*/ 156 w 250"/>
                <a:gd name="T1" fmla="*/ 0 h 250"/>
                <a:gd name="T2" fmla="*/ 6 w 250"/>
                <a:gd name="T3" fmla="*/ 81 h 250"/>
                <a:gd name="T4" fmla="*/ 44 w 250"/>
                <a:gd name="T5" fmla="*/ 121 h 250"/>
                <a:gd name="T6" fmla="*/ 100 w 250"/>
                <a:gd name="T7" fmla="*/ 153 h 250"/>
                <a:gd name="T8" fmla="*/ 175 w 250"/>
                <a:gd name="T9" fmla="*/ 250 h 250"/>
                <a:gd name="T10" fmla="*/ 231 w 250"/>
                <a:gd name="T11" fmla="*/ 186 h 250"/>
                <a:gd name="T12" fmla="*/ 250 w 250"/>
                <a:gd name="T13" fmla="*/ 137 h 250"/>
                <a:gd name="T14" fmla="*/ 194 w 250"/>
                <a:gd name="T15" fmla="*/ 40 h 250"/>
                <a:gd name="T16" fmla="*/ 156 w 250"/>
                <a:gd name="T1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50">
                  <a:moveTo>
                    <a:pt x="156" y="0"/>
                  </a:moveTo>
                  <a:cubicBezTo>
                    <a:pt x="81" y="16"/>
                    <a:pt x="78" y="67"/>
                    <a:pt x="6" y="81"/>
                  </a:cubicBezTo>
                  <a:cubicBezTo>
                    <a:pt x="22" y="132"/>
                    <a:pt x="0" y="100"/>
                    <a:pt x="44" y="121"/>
                  </a:cubicBezTo>
                  <a:cubicBezTo>
                    <a:pt x="63" y="132"/>
                    <a:pt x="100" y="153"/>
                    <a:pt x="100" y="153"/>
                  </a:cubicBezTo>
                  <a:cubicBezTo>
                    <a:pt x="110" y="210"/>
                    <a:pt x="110" y="231"/>
                    <a:pt x="175" y="250"/>
                  </a:cubicBezTo>
                  <a:cubicBezTo>
                    <a:pt x="188" y="218"/>
                    <a:pt x="216" y="218"/>
                    <a:pt x="231" y="186"/>
                  </a:cubicBezTo>
                  <a:cubicBezTo>
                    <a:pt x="241" y="169"/>
                    <a:pt x="250" y="137"/>
                    <a:pt x="250" y="137"/>
                  </a:cubicBezTo>
                  <a:cubicBezTo>
                    <a:pt x="241" y="83"/>
                    <a:pt x="244" y="70"/>
                    <a:pt x="194" y="40"/>
                  </a:cubicBezTo>
                  <a:cubicBezTo>
                    <a:pt x="169" y="11"/>
                    <a:pt x="185" y="24"/>
                    <a:pt x="156"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3" name="Freeform 1440"/>
            <p:cNvSpPr>
              <a:spLocks/>
            </p:cNvSpPr>
            <p:nvPr/>
          </p:nvSpPr>
          <p:spPr bwMode="auto">
            <a:xfrm>
              <a:off x="481" y="1887"/>
              <a:ext cx="7" cy="9"/>
            </a:xfrm>
            <a:custGeom>
              <a:avLst/>
              <a:gdLst>
                <a:gd name="T0" fmla="*/ 50 w 117"/>
                <a:gd name="T1" fmla="*/ 0 h 133"/>
                <a:gd name="T2" fmla="*/ 25 w 117"/>
                <a:gd name="T3" fmla="*/ 123 h 133"/>
                <a:gd name="T4" fmla="*/ 92 w 117"/>
                <a:gd name="T5" fmla="*/ 113 h 133"/>
                <a:gd name="T6" fmla="*/ 50 w 117"/>
                <a:gd name="T7" fmla="*/ 0 h 133"/>
              </a:gdLst>
              <a:ahLst/>
              <a:cxnLst>
                <a:cxn ang="0">
                  <a:pos x="T0" y="T1"/>
                </a:cxn>
                <a:cxn ang="0">
                  <a:pos x="T2" y="T3"/>
                </a:cxn>
                <a:cxn ang="0">
                  <a:pos x="T4" y="T5"/>
                </a:cxn>
                <a:cxn ang="0">
                  <a:pos x="T6" y="T7"/>
                </a:cxn>
              </a:cxnLst>
              <a:rect l="0" t="0" r="r" b="b"/>
              <a:pathLst>
                <a:path w="117" h="133">
                  <a:moveTo>
                    <a:pt x="50" y="0"/>
                  </a:moveTo>
                  <a:cubicBezTo>
                    <a:pt x="0" y="21"/>
                    <a:pt x="20" y="62"/>
                    <a:pt x="25" y="123"/>
                  </a:cubicBezTo>
                  <a:cubicBezTo>
                    <a:pt x="48" y="120"/>
                    <a:pt x="75" y="133"/>
                    <a:pt x="92" y="113"/>
                  </a:cubicBezTo>
                  <a:cubicBezTo>
                    <a:pt x="117" y="82"/>
                    <a:pt x="56" y="24"/>
                    <a:pt x="50"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1441"/>
            <p:cNvSpPr>
              <a:spLocks/>
            </p:cNvSpPr>
            <p:nvPr/>
          </p:nvSpPr>
          <p:spPr bwMode="auto">
            <a:xfrm>
              <a:off x="471" y="1882"/>
              <a:ext cx="5" cy="5"/>
            </a:xfrm>
            <a:custGeom>
              <a:avLst/>
              <a:gdLst>
                <a:gd name="T0" fmla="*/ 0 w 100"/>
                <a:gd name="T1" fmla="*/ 18 h 83"/>
                <a:gd name="T2" fmla="*/ 100 w 100"/>
                <a:gd name="T3" fmla="*/ 39 h 83"/>
                <a:gd name="T4" fmla="*/ 0 w 100"/>
                <a:gd name="T5" fmla="*/ 18 h 83"/>
              </a:gdLst>
              <a:ahLst/>
              <a:cxnLst>
                <a:cxn ang="0">
                  <a:pos x="T0" y="T1"/>
                </a:cxn>
                <a:cxn ang="0">
                  <a:pos x="T2" y="T3"/>
                </a:cxn>
                <a:cxn ang="0">
                  <a:pos x="T4" y="T5"/>
                </a:cxn>
              </a:cxnLst>
              <a:rect l="0" t="0" r="r" b="b"/>
              <a:pathLst>
                <a:path w="100" h="83">
                  <a:moveTo>
                    <a:pt x="0" y="18"/>
                  </a:moveTo>
                  <a:cubicBezTo>
                    <a:pt x="42" y="7"/>
                    <a:pt x="83" y="0"/>
                    <a:pt x="100" y="39"/>
                  </a:cubicBezTo>
                  <a:cubicBezTo>
                    <a:pt x="83" y="83"/>
                    <a:pt x="20" y="44"/>
                    <a:pt x="0" y="18"/>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5" name="Freeform 1442"/>
            <p:cNvSpPr>
              <a:spLocks/>
            </p:cNvSpPr>
            <p:nvPr/>
          </p:nvSpPr>
          <p:spPr bwMode="auto">
            <a:xfrm>
              <a:off x="473" y="1889"/>
              <a:ext cx="4" cy="7"/>
            </a:xfrm>
            <a:custGeom>
              <a:avLst/>
              <a:gdLst>
                <a:gd name="T0" fmla="*/ 68 w 84"/>
                <a:gd name="T1" fmla="*/ 0 h 100"/>
                <a:gd name="T2" fmla="*/ 0 w 84"/>
                <a:gd name="T3" fmla="*/ 42 h 100"/>
                <a:gd name="T4" fmla="*/ 49 w 84"/>
                <a:gd name="T5" fmla="*/ 100 h 100"/>
                <a:gd name="T6" fmla="*/ 68 w 84"/>
                <a:gd name="T7" fmla="*/ 0 h 100"/>
              </a:gdLst>
              <a:ahLst/>
              <a:cxnLst>
                <a:cxn ang="0">
                  <a:pos x="T0" y="T1"/>
                </a:cxn>
                <a:cxn ang="0">
                  <a:pos x="T2" y="T3"/>
                </a:cxn>
                <a:cxn ang="0">
                  <a:pos x="T4" y="T5"/>
                </a:cxn>
                <a:cxn ang="0">
                  <a:pos x="T6" y="T7"/>
                </a:cxn>
              </a:cxnLst>
              <a:rect l="0" t="0" r="r" b="b"/>
              <a:pathLst>
                <a:path w="84" h="100">
                  <a:moveTo>
                    <a:pt x="68" y="0"/>
                  </a:moveTo>
                  <a:cubicBezTo>
                    <a:pt x="0" y="20"/>
                    <a:pt x="16" y="0"/>
                    <a:pt x="0" y="42"/>
                  </a:cubicBezTo>
                  <a:cubicBezTo>
                    <a:pt x="23" y="100"/>
                    <a:pt x="0" y="87"/>
                    <a:pt x="49" y="100"/>
                  </a:cubicBezTo>
                  <a:cubicBezTo>
                    <a:pt x="74" y="67"/>
                    <a:pt x="84" y="39"/>
                    <a:pt x="68"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6" name="Freeform 1443"/>
            <p:cNvSpPr>
              <a:spLocks/>
            </p:cNvSpPr>
            <p:nvPr/>
          </p:nvSpPr>
          <p:spPr bwMode="auto">
            <a:xfrm>
              <a:off x="450" y="1877"/>
              <a:ext cx="11" cy="10"/>
            </a:xfrm>
            <a:custGeom>
              <a:avLst/>
              <a:gdLst>
                <a:gd name="T0" fmla="*/ 153 w 200"/>
                <a:gd name="T1" fmla="*/ 52 h 167"/>
                <a:gd name="T2" fmla="*/ 181 w 200"/>
                <a:gd name="T3" fmla="*/ 59 h 167"/>
                <a:gd name="T4" fmla="*/ 200 w 200"/>
                <a:gd name="T5" fmla="*/ 106 h 167"/>
                <a:gd name="T6" fmla="*/ 124 w 200"/>
                <a:gd name="T7" fmla="*/ 167 h 167"/>
                <a:gd name="T8" fmla="*/ 20 w 200"/>
                <a:gd name="T9" fmla="*/ 113 h 167"/>
                <a:gd name="T10" fmla="*/ 20 w 200"/>
                <a:gd name="T11" fmla="*/ 67 h 167"/>
                <a:gd name="T12" fmla="*/ 77 w 200"/>
                <a:gd name="T13" fmla="*/ 52 h 167"/>
                <a:gd name="T14" fmla="*/ 115 w 200"/>
                <a:gd name="T15" fmla="*/ 29 h 167"/>
                <a:gd name="T16" fmla="*/ 124 w 200"/>
                <a:gd name="T17" fmla="*/ 52 h 167"/>
                <a:gd name="T18" fmla="*/ 153 w 200"/>
                <a:gd name="T19" fmla="*/ 5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67">
                  <a:moveTo>
                    <a:pt x="153" y="52"/>
                  </a:moveTo>
                  <a:cubicBezTo>
                    <a:pt x="162" y="54"/>
                    <a:pt x="175" y="52"/>
                    <a:pt x="181" y="59"/>
                  </a:cubicBezTo>
                  <a:cubicBezTo>
                    <a:pt x="194" y="72"/>
                    <a:pt x="200" y="106"/>
                    <a:pt x="200" y="106"/>
                  </a:cubicBezTo>
                  <a:cubicBezTo>
                    <a:pt x="178" y="131"/>
                    <a:pt x="156" y="149"/>
                    <a:pt x="124" y="167"/>
                  </a:cubicBezTo>
                  <a:cubicBezTo>
                    <a:pt x="77" y="154"/>
                    <a:pt x="61" y="124"/>
                    <a:pt x="20" y="113"/>
                  </a:cubicBezTo>
                  <a:cubicBezTo>
                    <a:pt x="13" y="100"/>
                    <a:pt x="0" y="80"/>
                    <a:pt x="20" y="67"/>
                  </a:cubicBezTo>
                  <a:cubicBezTo>
                    <a:pt x="35" y="57"/>
                    <a:pt x="77" y="52"/>
                    <a:pt x="77" y="52"/>
                  </a:cubicBezTo>
                  <a:cubicBezTo>
                    <a:pt x="83" y="36"/>
                    <a:pt x="80" y="0"/>
                    <a:pt x="115" y="29"/>
                  </a:cubicBezTo>
                  <a:cubicBezTo>
                    <a:pt x="121" y="34"/>
                    <a:pt x="115" y="47"/>
                    <a:pt x="124" y="52"/>
                  </a:cubicBezTo>
                  <a:cubicBezTo>
                    <a:pt x="131" y="57"/>
                    <a:pt x="143" y="52"/>
                    <a:pt x="153" y="5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1444"/>
            <p:cNvSpPr>
              <a:spLocks/>
            </p:cNvSpPr>
            <p:nvPr/>
          </p:nvSpPr>
          <p:spPr bwMode="auto">
            <a:xfrm>
              <a:off x="428" y="1876"/>
              <a:ext cx="10" cy="7"/>
            </a:xfrm>
            <a:custGeom>
              <a:avLst/>
              <a:gdLst>
                <a:gd name="T0" fmla="*/ 89 w 167"/>
                <a:gd name="T1" fmla="*/ 2 h 116"/>
                <a:gd name="T2" fmla="*/ 116 w 167"/>
                <a:gd name="T3" fmla="*/ 18 h 116"/>
                <a:gd name="T4" fmla="*/ 107 w 167"/>
                <a:gd name="T5" fmla="*/ 78 h 116"/>
                <a:gd name="T6" fmla="*/ 45 w 167"/>
                <a:gd name="T7" fmla="*/ 71 h 116"/>
                <a:gd name="T8" fmla="*/ 54 w 167"/>
                <a:gd name="T9" fmla="*/ 18 h 116"/>
                <a:gd name="T10" fmla="*/ 89 w 167"/>
                <a:gd name="T11" fmla="*/ 2 h 116"/>
              </a:gdLst>
              <a:ahLst/>
              <a:cxnLst>
                <a:cxn ang="0">
                  <a:pos x="T0" y="T1"/>
                </a:cxn>
                <a:cxn ang="0">
                  <a:pos x="T2" y="T3"/>
                </a:cxn>
                <a:cxn ang="0">
                  <a:pos x="T4" y="T5"/>
                </a:cxn>
                <a:cxn ang="0">
                  <a:pos x="T6" y="T7"/>
                </a:cxn>
                <a:cxn ang="0">
                  <a:pos x="T8" y="T9"/>
                </a:cxn>
                <a:cxn ang="0">
                  <a:pos x="T10" y="T11"/>
                </a:cxn>
              </a:cxnLst>
              <a:rect l="0" t="0" r="r" b="b"/>
              <a:pathLst>
                <a:path w="167" h="116">
                  <a:moveTo>
                    <a:pt x="89" y="2"/>
                  </a:moveTo>
                  <a:cubicBezTo>
                    <a:pt x="98" y="7"/>
                    <a:pt x="107" y="12"/>
                    <a:pt x="116" y="18"/>
                  </a:cubicBezTo>
                  <a:cubicBezTo>
                    <a:pt x="167" y="38"/>
                    <a:pt x="158" y="63"/>
                    <a:pt x="107" y="78"/>
                  </a:cubicBezTo>
                  <a:cubicBezTo>
                    <a:pt x="78" y="116"/>
                    <a:pt x="86" y="83"/>
                    <a:pt x="45" y="71"/>
                  </a:cubicBezTo>
                  <a:cubicBezTo>
                    <a:pt x="18" y="38"/>
                    <a:pt x="0" y="28"/>
                    <a:pt x="54" y="18"/>
                  </a:cubicBezTo>
                  <a:cubicBezTo>
                    <a:pt x="83" y="0"/>
                    <a:pt x="69" y="2"/>
                    <a:pt x="89" y="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8" name="Freeform 1445"/>
            <p:cNvSpPr>
              <a:spLocks/>
            </p:cNvSpPr>
            <p:nvPr/>
          </p:nvSpPr>
          <p:spPr bwMode="auto">
            <a:xfrm>
              <a:off x="486" y="2426"/>
              <a:ext cx="19" cy="8"/>
            </a:xfrm>
            <a:custGeom>
              <a:avLst/>
              <a:gdLst>
                <a:gd name="T0" fmla="*/ 111 w 333"/>
                <a:gd name="T1" fmla="*/ 0 h 134"/>
                <a:gd name="T2" fmla="*/ 111 w 333"/>
                <a:gd name="T3" fmla="*/ 134 h 134"/>
                <a:gd name="T4" fmla="*/ 111 w 333"/>
                <a:gd name="T5" fmla="*/ 0 h 134"/>
              </a:gdLst>
              <a:ahLst/>
              <a:cxnLst>
                <a:cxn ang="0">
                  <a:pos x="T0" y="T1"/>
                </a:cxn>
                <a:cxn ang="0">
                  <a:pos x="T2" y="T3"/>
                </a:cxn>
                <a:cxn ang="0">
                  <a:pos x="T4" y="T5"/>
                </a:cxn>
              </a:cxnLst>
              <a:rect l="0" t="0" r="r" b="b"/>
              <a:pathLst>
                <a:path w="333" h="134">
                  <a:moveTo>
                    <a:pt x="111" y="0"/>
                  </a:moveTo>
                  <a:cubicBezTo>
                    <a:pt x="59" y="70"/>
                    <a:pt x="0" y="102"/>
                    <a:pt x="111" y="134"/>
                  </a:cubicBezTo>
                  <a:cubicBezTo>
                    <a:pt x="333" y="96"/>
                    <a:pt x="200" y="77"/>
                    <a:pt x="111"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9" name="Freeform 1446"/>
            <p:cNvSpPr>
              <a:spLocks/>
            </p:cNvSpPr>
            <p:nvPr/>
          </p:nvSpPr>
          <p:spPr bwMode="auto">
            <a:xfrm>
              <a:off x="521" y="2451"/>
              <a:ext cx="9" cy="10"/>
            </a:xfrm>
            <a:custGeom>
              <a:avLst/>
              <a:gdLst>
                <a:gd name="T0" fmla="*/ 16 w 167"/>
                <a:gd name="T1" fmla="*/ 0 h 167"/>
                <a:gd name="T2" fmla="*/ 38 w 167"/>
                <a:gd name="T3" fmla="*/ 146 h 167"/>
                <a:gd name="T4" fmla="*/ 129 w 167"/>
                <a:gd name="T5" fmla="*/ 125 h 167"/>
                <a:gd name="T6" fmla="*/ 16 w 167"/>
                <a:gd name="T7" fmla="*/ 0 h 167"/>
              </a:gdLst>
              <a:ahLst/>
              <a:cxnLst>
                <a:cxn ang="0">
                  <a:pos x="T0" y="T1"/>
                </a:cxn>
                <a:cxn ang="0">
                  <a:pos x="T2" y="T3"/>
                </a:cxn>
                <a:cxn ang="0">
                  <a:pos x="T4" y="T5"/>
                </a:cxn>
                <a:cxn ang="0">
                  <a:pos x="T6" y="T7"/>
                </a:cxn>
              </a:cxnLst>
              <a:rect l="0" t="0" r="r" b="b"/>
              <a:pathLst>
                <a:path w="167" h="167">
                  <a:moveTo>
                    <a:pt x="16" y="0"/>
                  </a:moveTo>
                  <a:cubicBezTo>
                    <a:pt x="23" y="49"/>
                    <a:pt x="0" y="112"/>
                    <a:pt x="38" y="146"/>
                  </a:cubicBezTo>
                  <a:cubicBezTo>
                    <a:pt x="61" y="167"/>
                    <a:pt x="114" y="146"/>
                    <a:pt x="129" y="125"/>
                  </a:cubicBezTo>
                  <a:cubicBezTo>
                    <a:pt x="167" y="84"/>
                    <a:pt x="31" y="28"/>
                    <a:pt x="16"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1447"/>
            <p:cNvSpPr>
              <a:spLocks/>
            </p:cNvSpPr>
            <p:nvPr/>
          </p:nvSpPr>
          <p:spPr bwMode="auto">
            <a:xfrm>
              <a:off x="492" y="2467"/>
              <a:ext cx="13" cy="9"/>
            </a:xfrm>
            <a:custGeom>
              <a:avLst/>
              <a:gdLst>
                <a:gd name="T0" fmla="*/ 98 w 233"/>
                <a:gd name="T1" fmla="*/ 0 h 133"/>
                <a:gd name="T2" fmla="*/ 233 w 233"/>
                <a:gd name="T3" fmla="*/ 114 h 133"/>
                <a:gd name="T4" fmla="*/ 98 w 233"/>
                <a:gd name="T5" fmla="*/ 0 h 133"/>
              </a:gdLst>
              <a:ahLst/>
              <a:cxnLst>
                <a:cxn ang="0">
                  <a:pos x="T0" y="T1"/>
                </a:cxn>
                <a:cxn ang="0">
                  <a:pos x="T2" y="T3"/>
                </a:cxn>
                <a:cxn ang="0">
                  <a:pos x="T4" y="T5"/>
                </a:cxn>
              </a:cxnLst>
              <a:rect l="0" t="0" r="r" b="b"/>
              <a:pathLst>
                <a:path w="233" h="133">
                  <a:moveTo>
                    <a:pt x="98" y="0"/>
                  </a:moveTo>
                  <a:cubicBezTo>
                    <a:pt x="0" y="127"/>
                    <a:pt x="75" y="133"/>
                    <a:pt x="233" y="114"/>
                  </a:cubicBezTo>
                  <a:cubicBezTo>
                    <a:pt x="203" y="45"/>
                    <a:pt x="173" y="32"/>
                    <a:pt x="98"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1448"/>
            <p:cNvSpPr>
              <a:spLocks/>
            </p:cNvSpPr>
            <p:nvPr/>
          </p:nvSpPr>
          <p:spPr bwMode="auto">
            <a:xfrm>
              <a:off x="522" y="2489"/>
              <a:ext cx="10" cy="10"/>
            </a:xfrm>
            <a:custGeom>
              <a:avLst/>
              <a:gdLst>
                <a:gd name="T0" fmla="*/ 51 w 183"/>
                <a:gd name="T1" fmla="*/ 0 h 150"/>
                <a:gd name="T2" fmla="*/ 183 w 183"/>
                <a:gd name="T3" fmla="*/ 126 h 150"/>
                <a:gd name="T4" fmla="*/ 51 w 183"/>
                <a:gd name="T5" fmla="*/ 0 h 150"/>
              </a:gdLst>
              <a:ahLst/>
              <a:cxnLst>
                <a:cxn ang="0">
                  <a:pos x="T0" y="T1"/>
                </a:cxn>
                <a:cxn ang="0">
                  <a:pos x="T2" y="T3"/>
                </a:cxn>
                <a:cxn ang="0">
                  <a:pos x="T4" y="T5"/>
                </a:cxn>
              </a:cxnLst>
              <a:rect l="0" t="0" r="r" b="b"/>
              <a:pathLst>
                <a:path w="183" h="150">
                  <a:moveTo>
                    <a:pt x="51" y="0"/>
                  </a:moveTo>
                  <a:cubicBezTo>
                    <a:pt x="0" y="126"/>
                    <a:pt x="22" y="150"/>
                    <a:pt x="183" y="126"/>
                  </a:cubicBezTo>
                  <a:cubicBezTo>
                    <a:pt x="161" y="18"/>
                    <a:pt x="176" y="0"/>
                    <a:pt x="51"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2" name="Freeform 1449"/>
            <p:cNvSpPr>
              <a:spLocks/>
            </p:cNvSpPr>
            <p:nvPr/>
          </p:nvSpPr>
          <p:spPr bwMode="auto">
            <a:xfrm>
              <a:off x="3757" y="2990"/>
              <a:ext cx="24" cy="18"/>
            </a:xfrm>
            <a:custGeom>
              <a:avLst/>
              <a:gdLst>
                <a:gd name="T0" fmla="*/ 26 w 208"/>
                <a:gd name="T1" fmla="*/ 15 h 150"/>
                <a:gd name="T2" fmla="*/ 8 w 208"/>
                <a:gd name="T3" fmla="*/ 85 h 150"/>
                <a:gd name="T4" fmla="*/ 2 w 208"/>
                <a:gd name="T5" fmla="*/ 101 h 150"/>
                <a:gd name="T6" fmla="*/ 8 w 208"/>
                <a:gd name="T7" fmla="*/ 139 h 150"/>
                <a:gd name="T8" fmla="*/ 44 w 208"/>
                <a:gd name="T9" fmla="*/ 150 h 150"/>
                <a:gd name="T10" fmla="*/ 50 w 208"/>
                <a:gd name="T11" fmla="*/ 134 h 150"/>
                <a:gd name="T12" fmla="*/ 80 w 208"/>
                <a:gd name="T13" fmla="*/ 139 h 150"/>
                <a:gd name="T14" fmla="*/ 175 w 208"/>
                <a:gd name="T15" fmla="*/ 134 h 150"/>
                <a:gd name="T16" fmla="*/ 157 w 208"/>
                <a:gd name="T17" fmla="*/ 90 h 150"/>
                <a:gd name="T18" fmla="*/ 145 w 208"/>
                <a:gd name="T19" fmla="*/ 74 h 150"/>
                <a:gd name="T20" fmla="*/ 121 w 208"/>
                <a:gd name="T21" fmla="*/ 31 h 150"/>
                <a:gd name="T22" fmla="*/ 91 w 208"/>
                <a:gd name="T23" fmla="*/ 53 h 150"/>
                <a:gd name="T24" fmla="*/ 80 w 208"/>
                <a:gd name="T25" fmla="*/ 20 h 150"/>
                <a:gd name="T26" fmla="*/ 62 w 208"/>
                <a:gd name="T27" fmla="*/ 9 h 150"/>
                <a:gd name="T28" fmla="*/ 26 w 208"/>
                <a:gd name="T29" fmla="*/ 1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50">
                  <a:moveTo>
                    <a:pt x="26" y="15"/>
                  </a:moveTo>
                  <a:cubicBezTo>
                    <a:pt x="18" y="63"/>
                    <a:pt x="24" y="40"/>
                    <a:pt x="8" y="85"/>
                  </a:cubicBezTo>
                  <a:cubicBezTo>
                    <a:pt x="6" y="90"/>
                    <a:pt x="2" y="101"/>
                    <a:pt x="2" y="101"/>
                  </a:cubicBezTo>
                  <a:cubicBezTo>
                    <a:pt x="4" y="114"/>
                    <a:pt x="0" y="128"/>
                    <a:pt x="8" y="139"/>
                  </a:cubicBezTo>
                  <a:cubicBezTo>
                    <a:pt x="16" y="148"/>
                    <a:pt x="44" y="150"/>
                    <a:pt x="44" y="150"/>
                  </a:cubicBezTo>
                  <a:cubicBezTo>
                    <a:pt x="46" y="145"/>
                    <a:pt x="44" y="136"/>
                    <a:pt x="50" y="134"/>
                  </a:cubicBezTo>
                  <a:cubicBezTo>
                    <a:pt x="60" y="130"/>
                    <a:pt x="70" y="139"/>
                    <a:pt x="80" y="139"/>
                  </a:cubicBezTo>
                  <a:cubicBezTo>
                    <a:pt x="111" y="139"/>
                    <a:pt x="143" y="136"/>
                    <a:pt x="175" y="134"/>
                  </a:cubicBezTo>
                  <a:cubicBezTo>
                    <a:pt x="183" y="110"/>
                    <a:pt x="179" y="105"/>
                    <a:pt x="157" y="90"/>
                  </a:cubicBezTo>
                  <a:cubicBezTo>
                    <a:pt x="153" y="85"/>
                    <a:pt x="145" y="81"/>
                    <a:pt x="145" y="74"/>
                  </a:cubicBezTo>
                  <a:cubicBezTo>
                    <a:pt x="145" y="29"/>
                    <a:pt x="208" y="22"/>
                    <a:pt x="121" y="31"/>
                  </a:cubicBezTo>
                  <a:cubicBezTo>
                    <a:pt x="121" y="31"/>
                    <a:pt x="103" y="63"/>
                    <a:pt x="91" y="53"/>
                  </a:cubicBezTo>
                  <a:cubicBezTo>
                    <a:pt x="83" y="45"/>
                    <a:pt x="89" y="27"/>
                    <a:pt x="80" y="20"/>
                  </a:cubicBezTo>
                  <a:cubicBezTo>
                    <a:pt x="74" y="16"/>
                    <a:pt x="68" y="13"/>
                    <a:pt x="62" y="9"/>
                  </a:cubicBezTo>
                  <a:cubicBezTo>
                    <a:pt x="40" y="0"/>
                    <a:pt x="46" y="4"/>
                    <a:pt x="26" y="15"/>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3" name="Freeform 1450"/>
            <p:cNvSpPr>
              <a:spLocks/>
            </p:cNvSpPr>
            <p:nvPr/>
          </p:nvSpPr>
          <p:spPr bwMode="auto">
            <a:xfrm>
              <a:off x="5423" y="2511"/>
              <a:ext cx="8" cy="7"/>
            </a:xfrm>
            <a:custGeom>
              <a:avLst/>
              <a:gdLst>
                <a:gd name="T0" fmla="*/ 7 w 33"/>
                <a:gd name="T1" fmla="*/ 10 h 29"/>
                <a:gd name="T2" fmla="*/ 33 w 33"/>
                <a:gd name="T3" fmla="*/ 23 h 29"/>
                <a:gd name="T4" fmla="*/ 7 w 33"/>
                <a:gd name="T5" fmla="*/ 10 h 29"/>
              </a:gdLst>
              <a:ahLst/>
              <a:cxnLst>
                <a:cxn ang="0">
                  <a:pos x="T0" y="T1"/>
                </a:cxn>
                <a:cxn ang="0">
                  <a:pos x="T2" y="T3"/>
                </a:cxn>
                <a:cxn ang="0">
                  <a:pos x="T4" y="T5"/>
                </a:cxn>
              </a:cxnLst>
              <a:rect l="0" t="0" r="r" b="b"/>
              <a:pathLst>
                <a:path w="33" h="29">
                  <a:moveTo>
                    <a:pt x="7" y="10"/>
                  </a:moveTo>
                  <a:cubicBezTo>
                    <a:pt x="0" y="29"/>
                    <a:pt x="10" y="26"/>
                    <a:pt x="33" y="23"/>
                  </a:cubicBezTo>
                  <a:cubicBezTo>
                    <a:pt x="29" y="0"/>
                    <a:pt x="30" y="10"/>
                    <a:pt x="7" y="1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4" name="Freeform 1451"/>
            <p:cNvSpPr>
              <a:spLocks/>
            </p:cNvSpPr>
            <p:nvPr/>
          </p:nvSpPr>
          <p:spPr bwMode="auto">
            <a:xfrm>
              <a:off x="5432" y="2496"/>
              <a:ext cx="7" cy="8"/>
            </a:xfrm>
            <a:custGeom>
              <a:avLst/>
              <a:gdLst>
                <a:gd name="T0" fmla="*/ 8 w 34"/>
                <a:gd name="T1" fmla="*/ 11 h 33"/>
                <a:gd name="T2" fmla="*/ 34 w 34"/>
                <a:gd name="T3" fmla="*/ 26 h 33"/>
                <a:gd name="T4" fmla="*/ 8 w 34"/>
                <a:gd name="T5" fmla="*/ 11 h 33"/>
              </a:gdLst>
              <a:ahLst/>
              <a:cxnLst>
                <a:cxn ang="0">
                  <a:pos x="T0" y="T1"/>
                </a:cxn>
                <a:cxn ang="0">
                  <a:pos x="T2" y="T3"/>
                </a:cxn>
                <a:cxn ang="0">
                  <a:pos x="T4" y="T5"/>
                </a:cxn>
              </a:cxnLst>
              <a:rect l="0" t="0" r="r" b="b"/>
              <a:pathLst>
                <a:path w="34" h="33">
                  <a:moveTo>
                    <a:pt x="8" y="11"/>
                  </a:moveTo>
                  <a:cubicBezTo>
                    <a:pt x="0" y="33"/>
                    <a:pt x="10" y="29"/>
                    <a:pt x="34" y="26"/>
                  </a:cubicBezTo>
                  <a:cubicBezTo>
                    <a:pt x="30" y="0"/>
                    <a:pt x="31" y="11"/>
                    <a:pt x="8"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5" name="Freeform 1452"/>
            <p:cNvSpPr>
              <a:spLocks/>
            </p:cNvSpPr>
            <p:nvPr/>
          </p:nvSpPr>
          <p:spPr bwMode="auto">
            <a:xfrm>
              <a:off x="5448" y="2501"/>
              <a:ext cx="8" cy="7"/>
            </a:xfrm>
            <a:custGeom>
              <a:avLst/>
              <a:gdLst>
                <a:gd name="T0" fmla="*/ 8 w 34"/>
                <a:gd name="T1" fmla="*/ 10 h 30"/>
                <a:gd name="T2" fmla="*/ 34 w 34"/>
                <a:gd name="T3" fmla="*/ 23 h 30"/>
                <a:gd name="T4" fmla="*/ 8 w 34"/>
                <a:gd name="T5" fmla="*/ 10 h 30"/>
              </a:gdLst>
              <a:ahLst/>
              <a:cxnLst>
                <a:cxn ang="0">
                  <a:pos x="T0" y="T1"/>
                </a:cxn>
                <a:cxn ang="0">
                  <a:pos x="T2" y="T3"/>
                </a:cxn>
                <a:cxn ang="0">
                  <a:pos x="T4" y="T5"/>
                </a:cxn>
              </a:cxnLst>
              <a:rect l="0" t="0" r="r" b="b"/>
              <a:pathLst>
                <a:path w="34" h="30">
                  <a:moveTo>
                    <a:pt x="8" y="10"/>
                  </a:moveTo>
                  <a:cubicBezTo>
                    <a:pt x="0" y="30"/>
                    <a:pt x="10" y="26"/>
                    <a:pt x="34" y="23"/>
                  </a:cubicBezTo>
                  <a:cubicBezTo>
                    <a:pt x="29" y="0"/>
                    <a:pt x="30" y="10"/>
                    <a:pt x="8" y="1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 name="Freeform 1453"/>
            <p:cNvSpPr>
              <a:spLocks/>
            </p:cNvSpPr>
            <p:nvPr/>
          </p:nvSpPr>
          <p:spPr bwMode="auto">
            <a:xfrm>
              <a:off x="5457" y="2490"/>
              <a:ext cx="8" cy="9"/>
            </a:xfrm>
            <a:custGeom>
              <a:avLst/>
              <a:gdLst>
                <a:gd name="T0" fmla="*/ 7 w 33"/>
                <a:gd name="T1" fmla="*/ 11 h 33"/>
                <a:gd name="T2" fmla="*/ 33 w 33"/>
                <a:gd name="T3" fmla="*/ 26 h 33"/>
                <a:gd name="T4" fmla="*/ 7 w 33"/>
                <a:gd name="T5" fmla="*/ 11 h 33"/>
              </a:gdLst>
              <a:ahLst/>
              <a:cxnLst>
                <a:cxn ang="0">
                  <a:pos x="T0" y="T1"/>
                </a:cxn>
                <a:cxn ang="0">
                  <a:pos x="T2" y="T3"/>
                </a:cxn>
                <a:cxn ang="0">
                  <a:pos x="T4" y="T5"/>
                </a:cxn>
              </a:cxnLst>
              <a:rect l="0" t="0" r="r" b="b"/>
              <a:pathLst>
                <a:path w="33" h="33">
                  <a:moveTo>
                    <a:pt x="7" y="11"/>
                  </a:moveTo>
                  <a:cubicBezTo>
                    <a:pt x="0" y="33"/>
                    <a:pt x="10" y="29"/>
                    <a:pt x="33" y="26"/>
                  </a:cubicBezTo>
                  <a:cubicBezTo>
                    <a:pt x="29" y="0"/>
                    <a:pt x="30" y="11"/>
                    <a:pt x="7"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7" name="Freeform 1454"/>
            <p:cNvSpPr>
              <a:spLocks/>
            </p:cNvSpPr>
            <p:nvPr/>
          </p:nvSpPr>
          <p:spPr bwMode="auto">
            <a:xfrm>
              <a:off x="5481" y="2509"/>
              <a:ext cx="7" cy="8"/>
            </a:xfrm>
            <a:custGeom>
              <a:avLst/>
              <a:gdLst>
                <a:gd name="T0" fmla="*/ 8 w 33"/>
                <a:gd name="T1" fmla="*/ 11 h 33"/>
                <a:gd name="T2" fmla="*/ 33 w 33"/>
                <a:gd name="T3" fmla="*/ 26 h 33"/>
                <a:gd name="T4" fmla="*/ 8 w 33"/>
                <a:gd name="T5" fmla="*/ 11 h 33"/>
              </a:gdLst>
              <a:ahLst/>
              <a:cxnLst>
                <a:cxn ang="0">
                  <a:pos x="T0" y="T1"/>
                </a:cxn>
                <a:cxn ang="0">
                  <a:pos x="T2" y="T3"/>
                </a:cxn>
                <a:cxn ang="0">
                  <a:pos x="T4" y="T5"/>
                </a:cxn>
              </a:cxnLst>
              <a:rect l="0" t="0" r="r" b="b"/>
              <a:pathLst>
                <a:path w="33" h="33">
                  <a:moveTo>
                    <a:pt x="8" y="11"/>
                  </a:moveTo>
                  <a:cubicBezTo>
                    <a:pt x="0" y="33"/>
                    <a:pt x="10" y="29"/>
                    <a:pt x="33" y="26"/>
                  </a:cubicBezTo>
                  <a:cubicBezTo>
                    <a:pt x="29" y="0"/>
                    <a:pt x="30" y="11"/>
                    <a:pt x="8"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8" name="Freeform 1455"/>
            <p:cNvSpPr>
              <a:spLocks/>
            </p:cNvSpPr>
            <p:nvPr/>
          </p:nvSpPr>
          <p:spPr bwMode="auto">
            <a:xfrm>
              <a:off x="5493" y="2528"/>
              <a:ext cx="8" cy="8"/>
            </a:xfrm>
            <a:custGeom>
              <a:avLst/>
              <a:gdLst>
                <a:gd name="T0" fmla="*/ 8 w 34"/>
                <a:gd name="T1" fmla="*/ 11 h 33"/>
                <a:gd name="T2" fmla="*/ 34 w 34"/>
                <a:gd name="T3" fmla="*/ 26 h 33"/>
                <a:gd name="T4" fmla="*/ 8 w 34"/>
                <a:gd name="T5" fmla="*/ 11 h 33"/>
              </a:gdLst>
              <a:ahLst/>
              <a:cxnLst>
                <a:cxn ang="0">
                  <a:pos x="T0" y="T1"/>
                </a:cxn>
                <a:cxn ang="0">
                  <a:pos x="T2" y="T3"/>
                </a:cxn>
                <a:cxn ang="0">
                  <a:pos x="T4" y="T5"/>
                </a:cxn>
              </a:cxnLst>
              <a:rect l="0" t="0" r="r" b="b"/>
              <a:pathLst>
                <a:path w="34" h="33">
                  <a:moveTo>
                    <a:pt x="8" y="11"/>
                  </a:moveTo>
                  <a:cubicBezTo>
                    <a:pt x="0" y="33"/>
                    <a:pt x="10" y="29"/>
                    <a:pt x="34" y="26"/>
                  </a:cubicBezTo>
                  <a:cubicBezTo>
                    <a:pt x="29" y="0"/>
                    <a:pt x="30" y="11"/>
                    <a:pt x="8"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9" name="Freeform 1456"/>
            <p:cNvSpPr>
              <a:spLocks/>
            </p:cNvSpPr>
            <p:nvPr/>
          </p:nvSpPr>
          <p:spPr bwMode="auto">
            <a:xfrm>
              <a:off x="5501" y="2501"/>
              <a:ext cx="7" cy="7"/>
            </a:xfrm>
            <a:custGeom>
              <a:avLst/>
              <a:gdLst>
                <a:gd name="T0" fmla="*/ 7 w 33"/>
                <a:gd name="T1" fmla="*/ 10 h 30"/>
                <a:gd name="T2" fmla="*/ 33 w 33"/>
                <a:gd name="T3" fmla="*/ 23 h 30"/>
                <a:gd name="T4" fmla="*/ 7 w 33"/>
                <a:gd name="T5" fmla="*/ 10 h 30"/>
              </a:gdLst>
              <a:ahLst/>
              <a:cxnLst>
                <a:cxn ang="0">
                  <a:pos x="T0" y="T1"/>
                </a:cxn>
                <a:cxn ang="0">
                  <a:pos x="T2" y="T3"/>
                </a:cxn>
                <a:cxn ang="0">
                  <a:pos x="T4" y="T5"/>
                </a:cxn>
              </a:cxnLst>
              <a:rect l="0" t="0" r="r" b="b"/>
              <a:pathLst>
                <a:path w="33" h="30">
                  <a:moveTo>
                    <a:pt x="7" y="10"/>
                  </a:moveTo>
                  <a:cubicBezTo>
                    <a:pt x="0" y="30"/>
                    <a:pt x="9" y="26"/>
                    <a:pt x="33" y="23"/>
                  </a:cubicBezTo>
                  <a:cubicBezTo>
                    <a:pt x="29" y="0"/>
                    <a:pt x="30" y="10"/>
                    <a:pt x="7" y="1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Freeform 1457"/>
            <p:cNvSpPr>
              <a:spLocks/>
            </p:cNvSpPr>
            <p:nvPr/>
          </p:nvSpPr>
          <p:spPr bwMode="auto">
            <a:xfrm>
              <a:off x="5523" y="2534"/>
              <a:ext cx="8" cy="8"/>
            </a:xfrm>
            <a:custGeom>
              <a:avLst/>
              <a:gdLst>
                <a:gd name="T0" fmla="*/ 7 w 33"/>
                <a:gd name="T1" fmla="*/ 11 h 33"/>
                <a:gd name="T2" fmla="*/ 33 w 33"/>
                <a:gd name="T3" fmla="*/ 26 h 33"/>
                <a:gd name="T4" fmla="*/ 7 w 33"/>
                <a:gd name="T5" fmla="*/ 11 h 33"/>
              </a:gdLst>
              <a:ahLst/>
              <a:cxnLst>
                <a:cxn ang="0">
                  <a:pos x="T0" y="T1"/>
                </a:cxn>
                <a:cxn ang="0">
                  <a:pos x="T2" y="T3"/>
                </a:cxn>
                <a:cxn ang="0">
                  <a:pos x="T4" y="T5"/>
                </a:cxn>
              </a:cxnLst>
              <a:rect l="0" t="0" r="r" b="b"/>
              <a:pathLst>
                <a:path w="33" h="33">
                  <a:moveTo>
                    <a:pt x="7" y="11"/>
                  </a:moveTo>
                  <a:cubicBezTo>
                    <a:pt x="0" y="33"/>
                    <a:pt x="9" y="29"/>
                    <a:pt x="33" y="26"/>
                  </a:cubicBezTo>
                  <a:cubicBezTo>
                    <a:pt x="29" y="0"/>
                    <a:pt x="30" y="11"/>
                    <a:pt x="7"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1" name="Freeform 1458"/>
            <p:cNvSpPr>
              <a:spLocks/>
            </p:cNvSpPr>
            <p:nvPr/>
          </p:nvSpPr>
          <p:spPr bwMode="auto">
            <a:xfrm>
              <a:off x="2649" y="1524"/>
              <a:ext cx="5" cy="9"/>
            </a:xfrm>
            <a:custGeom>
              <a:avLst/>
              <a:gdLst>
                <a:gd name="T0" fmla="*/ 40 w 50"/>
                <a:gd name="T1" fmla="*/ 8 h 66"/>
                <a:gd name="T2" fmla="*/ 14 w 50"/>
                <a:gd name="T3" fmla="*/ 30 h 66"/>
                <a:gd name="T4" fmla="*/ 21 w 50"/>
                <a:gd name="T5" fmla="*/ 58 h 66"/>
                <a:gd name="T6" fmla="*/ 44 w 50"/>
                <a:gd name="T7" fmla="*/ 20 h 66"/>
                <a:gd name="T8" fmla="*/ 48 w 50"/>
                <a:gd name="T9" fmla="*/ 8 h 66"/>
                <a:gd name="T10" fmla="*/ 40 w 50"/>
                <a:gd name="T11" fmla="*/ 8 h 66"/>
              </a:gdLst>
              <a:ahLst/>
              <a:cxnLst>
                <a:cxn ang="0">
                  <a:pos x="T0" y="T1"/>
                </a:cxn>
                <a:cxn ang="0">
                  <a:pos x="T2" y="T3"/>
                </a:cxn>
                <a:cxn ang="0">
                  <a:pos x="T4" y="T5"/>
                </a:cxn>
                <a:cxn ang="0">
                  <a:pos x="T6" y="T7"/>
                </a:cxn>
                <a:cxn ang="0">
                  <a:pos x="T8" y="T9"/>
                </a:cxn>
                <a:cxn ang="0">
                  <a:pos x="T10" y="T11"/>
                </a:cxn>
              </a:cxnLst>
              <a:rect l="0" t="0" r="r" b="b"/>
              <a:pathLst>
                <a:path w="50" h="66">
                  <a:moveTo>
                    <a:pt x="40" y="8"/>
                  </a:moveTo>
                  <a:cubicBezTo>
                    <a:pt x="27" y="11"/>
                    <a:pt x="24" y="24"/>
                    <a:pt x="14" y="30"/>
                  </a:cubicBezTo>
                  <a:cubicBezTo>
                    <a:pt x="3" y="43"/>
                    <a:pt x="0" y="52"/>
                    <a:pt x="21" y="58"/>
                  </a:cubicBezTo>
                  <a:cubicBezTo>
                    <a:pt x="33" y="66"/>
                    <a:pt x="37" y="30"/>
                    <a:pt x="44" y="20"/>
                  </a:cubicBezTo>
                  <a:cubicBezTo>
                    <a:pt x="45" y="16"/>
                    <a:pt x="50" y="12"/>
                    <a:pt x="48" y="8"/>
                  </a:cubicBezTo>
                  <a:cubicBezTo>
                    <a:pt x="44" y="0"/>
                    <a:pt x="41" y="6"/>
                    <a:pt x="40" y="8"/>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2" name="Freeform 1459"/>
            <p:cNvSpPr>
              <a:spLocks/>
            </p:cNvSpPr>
            <p:nvPr/>
          </p:nvSpPr>
          <p:spPr bwMode="auto">
            <a:xfrm>
              <a:off x="1878" y="2251"/>
              <a:ext cx="4" cy="8"/>
            </a:xfrm>
            <a:custGeom>
              <a:avLst/>
              <a:gdLst>
                <a:gd name="T0" fmla="*/ 45 w 67"/>
                <a:gd name="T1" fmla="*/ 0 h 116"/>
                <a:gd name="T2" fmla="*/ 0 w 67"/>
                <a:gd name="T3" fmla="*/ 50 h 116"/>
                <a:gd name="T4" fmla="*/ 62 w 67"/>
                <a:gd name="T5" fmla="*/ 62 h 116"/>
                <a:gd name="T6" fmla="*/ 45 w 67"/>
                <a:gd name="T7" fmla="*/ 0 h 116"/>
              </a:gdLst>
              <a:ahLst/>
              <a:cxnLst>
                <a:cxn ang="0">
                  <a:pos x="T0" y="T1"/>
                </a:cxn>
                <a:cxn ang="0">
                  <a:pos x="T2" y="T3"/>
                </a:cxn>
                <a:cxn ang="0">
                  <a:pos x="T4" y="T5"/>
                </a:cxn>
                <a:cxn ang="0">
                  <a:pos x="T6" y="T7"/>
                </a:cxn>
              </a:cxnLst>
              <a:rect l="0" t="0" r="r" b="b"/>
              <a:pathLst>
                <a:path w="67" h="116">
                  <a:moveTo>
                    <a:pt x="45" y="0"/>
                  </a:moveTo>
                  <a:cubicBezTo>
                    <a:pt x="6" y="12"/>
                    <a:pt x="17" y="25"/>
                    <a:pt x="0" y="50"/>
                  </a:cubicBezTo>
                  <a:cubicBezTo>
                    <a:pt x="6" y="58"/>
                    <a:pt x="23" y="116"/>
                    <a:pt x="62" y="62"/>
                  </a:cubicBezTo>
                  <a:cubicBezTo>
                    <a:pt x="67" y="50"/>
                    <a:pt x="50" y="16"/>
                    <a:pt x="45"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3" name="Freeform 1460"/>
            <p:cNvSpPr>
              <a:spLocks/>
            </p:cNvSpPr>
            <p:nvPr/>
          </p:nvSpPr>
          <p:spPr bwMode="auto">
            <a:xfrm>
              <a:off x="1874" y="2238"/>
              <a:ext cx="8" cy="4"/>
            </a:xfrm>
            <a:custGeom>
              <a:avLst/>
              <a:gdLst>
                <a:gd name="T0" fmla="*/ 0 w 133"/>
                <a:gd name="T1" fmla="*/ 22 h 67"/>
                <a:gd name="T2" fmla="*/ 57 w 133"/>
                <a:gd name="T3" fmla="*/ 67 h 67"/>
                <a:gd name="T4" fmla="*/ 71 w 133"/>
                <a:gd name="T5" fmla="*/ 6 h 67"/>
                <a:gd name="T6" fmla="*/ 0 w 133"/>
                <a:gd name="T7" fmla="*/ 22 h 67"/>
              </a:gdLst>
              <a:ahLst/>
              <a:cxnLst>
                <a:cxn ang="0">
                  <a:pos x="T0" y="T1"/>
                </a:cxn>
                <a:cxn ang="0">
                  <a:pos x="T2" y="T3"/>
                </a:cxn>
                <a:cxn ang="0">
                  <a:pos x="T4" y="T5"/>
                </a:cxn>
                <a:cxn ang="0">
                  <a:pos x="T6" y="T7"/>
                </a:cxn>
              </a:cxnLst>
              <a:rect l="0" t="0" r="r" b="b"/>
              <a:pathLst>
                <a:path w="133" h="67">
                  <a:moveTo>
                    <a:pt x="0" y="22"/>
                  </a:moveTo>
                  <a:cubicBezTo>
                    <a:pt x="14" y="61"/>
                    <a:pt x="28" y="50"/>
                    <a:pt x="57" y="67"/>
                  </a:cubicBezTo>
                  <a:cubicBezTo>
                    <a:pt x="66" y="61"/>
                    <a:pt x="133" y="45"/>
                    <a:pt x="71" y="6"/>
                  </a:cubicBezTo>
                  <a:cubicBezTo>
                    <a:pt x="57" y="0"/>
                    <a:pt x="19" y="17"/>
                    <a:pt x="0" y="2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4" name="Freeform 1461"/>
            <p:cNvSpPr>
              <a:spLocks/>
            </p:cNvSpPr>
            <p:nvPr/>
          </p:nvSpPr>
          <p:spPr bwMode="auto">
            <a:xfrm>
              <a:off x="1735" y="2048"/>
              <a:ext cx="3" cy="3"/>
            </a:xfrm>
            <a:custGeom>
              <a:avLst/>
              <a:gdLst>
                <a:gd name="T0" fmla="*/ 59 w 67"/>
                <a:gd name="T1" fmla="*/ 0 h 50"/>
                <a:gd name="T2" fmla="*/ 21 w 67"/>
                <a:gd name="T3" fmla="*/ 18 h 50"/>
                <a:gd name="T4" fmla="*/ 19 w 67"/>
                <a:gd name="T5" fmla="*/ 43 h 50"/>
                <a:gd name="T6" fmla="*/ 67 w 67"/>
                <a:gd name="T7" fmla="*/ 18 h 50"/>
                <a:gd name="T8" fmla="*/ 59 w 67"/>
                <a:gd name="T9" fmla="*/ 0 h 50"/>
              </a:gdLst>
              <a:ahLst/>
              <a:cxnLst>
                <a:cxn ang="0">
                  <a:pos x="T0" y="T1"/>
                </a:cxn>
                <a:cxn ang="0">
                  <a:pos x="T2" y="T3"/>
                </a:cxn>
                <a:cxn ang="0">
                  <a:pos x="T4" y="T5"/>
                </a:cxn>
                <a:cxn ang="0">
                  <a:pos x="T6" y="T7"/>
                </a:cxn>
                <a:cxn ang="0">
                  <a:pos x="T8" y="T9"/>
                </a:cxn>
              </a:cxnLst>
              <a:rect l="0" t="0" r="r" b="b"/>
              <a:pathLst>
                <a:path w="67" h="50">
                  <a:moveTo>
                    <a:pt x="59" y="0"/>
                  </a:moveTo>
                  <a:cubicBezTo>
                    <a:pt x="52" y="25"/>
                    <a:pt x="48" y="20"/>
                    <a:pt x="21" y="18"/>
                  </a:cubicBezTo>
                  <a:cubicBezTo>
                    <a:pt x="2" y="20"/>
                    <a:pt x="0" y="39"/>
                    <a:pt x="19" y="43"/>
                  </a:cubicBezTo>
                  <a:cubicBezTo>
                    <a:pt x="57" y="41"/>
                    <a:pt x="63" y="50"/>
                    <a:pt x="67" y="18"/>
                  </a:cubicBezTo>
                  <a:cubicBezTo>
                    <a:pt x="65" y="4"/>
                    <a:pt x="67" y="8"/>
                    <a:pt x="59"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5" name="Freeform 1462"/>
            <p:cNvSpPr>
              <a:spLocks/>
            </p:cNvSpPr>
            <p:nvPr/>
          </p:nvSpPr>
          <p:spPr bwMode="auto">
            <a:xfrm>
              <a:off x="1741" y="2041"/>
              <a:ext cx="7" cy="7"/>
            </a:xfrm>
            <a:custGeom>
              <a:avLst/>
              <a:gdLst>
                <a:gd name="T0" fmla="*/ 6 w 116"/>
                <a:gd name="T1" fmla="*/ 39 h 100"/>
                <a:gd name="T2" fmla="*/ 23 w 116"/>
                <a:gd name="T3" fmla="*/ 15 h 100"/>
                <a:gd name="T4" fmla="*/ 25 w 116"/>
                <a:gd name="T5" fmla="*/ 3 h 100"/>
                <a:gd name="T6" fmla="*/ 58 w 116"/>
                <a:gd name="T7" fmla="*/ 9 h 100"/>
                <a:gd name="T8" fmla="*/ 93 w 116"/>
                <a:gd name="T9" fmla="*/ 43 h 100"/>
                <a:gd name="T10" fmla="*/ 116 w 116"/>
                <a:gd name="T11" fmla="*/ 80 h 100"/>
                <a:gd name="T12" fmla="*/ 89 w 116"/>
                <a:gd name="T13" fmla="*/ 86 h 100"/>
                <a:gd name="T14" fmla="*/ 66 w 116"/>
                <a:gd name="T15" fmla="*/ 62 h 100"/>
                <a:gd name="T16" fmla="*/ 8 w 116"/>
                <a:gd name="T17" fmla="*/ 45 h 100"/>
                <a:gd name="T18" fmla="*/ 6 w 116"/>
                <a:gd name="T19"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00">
                  <a:moveTo>
                    <a:pt x="6" y="39"/>
                  </a:moveTo>
                  <a:cubicBezTo>
                    <a:pt x="13" y="27"/>
                    <a:pt x="11" y="23"/>
                    <a:pt x="23" y="15"/>
                  </a:cubicBezTo>
                  <a:cubicBezTo>
                    <a:pt x="23" y="11"/>
                    <a:pt x="21" y="3"/>
                    <a:pt x="25" y="3"/>
                  </a:cubicBezTo>
                  <a:cubicBezTo>
                    <a:pt x="37" y="0"/>
                    <a:pt x="58" y="9"/>
                    <a:pt x="58" y="9"/>
                  </a:cubicBezTo>
                  <a:cubicBezTo>
                    <a:pt x="62" y="29"/>
                    <a:pt x="74" y="39"/>
                    <a:pt x="93" y="43"/>
                  </a:cubicBezTo>
                  <a:cubicBezTo>
                    <a:pt x="101" y="56"/>
                    <a:pt x="109" y="68"/>
                    <a:pt x="116" y="80"/>
                  </a:cubicBezTo>
                  <a:cubicBezTo>
                    <a:pt x="111" y="100"/>
                    <a:pt x="105" y="96"/>
                    <a:pt x="89" y="86"/>
                  </a:cubicBezTo>
                  <a:cubicBezTo>
                    <a:pt x="74" y="64"/>
                    <a:pt x="81" y="72"/>
                    <a:pt x="66" y="62"/>
                  </a:cubicBezTo>
                  <a:cubicBezTo>
                    <a:pt x="54" y="41"/>
                    <a:pt x="29" y="47"/>
                    <a:pt x="8" y="45"/>
                  </a:cubicBezTo>
                  <a:cubicBezTo>
                    <a:pt x="2" y="35"/>
                    <a:pt x="0" y="35"/>
                    <a:pt x="6" y="39"/>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6" name="Freeform 1463"/>
            <p:cNvSpPr>
              <a:spLocks/>
            </p:cNvSpPr>
            <p:nvPr/>
          </p:nvSpPr>
          <p:spPr bwMode="auto">
            <a:xfrm>
              <a:off x="1750" y="2049"/>
              <a:ext cx="3" cy="2"/>
            </a:xfrm>
            <a:custGeom>
              <a:avLst/>
              <a:gdLst>
                <a:gd name="T0" fmla="*/ 0 w 50"/>
                <a:gd name="T1" fmla="*/ 0 h 33"/>
                <a:gd name="T2" fmla="*/ 26 w 50"/>
                <a:gd name="T3" fmla="*/ 33 h 33"/>
                <a:gd name="T4" fmla="*/ 32 w 50"/>
                <a:gd name="T5" fmla="*/ 0 h 33"/>
                <a:gd name="T6" fmla="*/ 0 w 50"/>
                <a:gd name="T7" fmla="*/ 0 h 33"/>
              </a:gdLst>
              <a:ahLst/>
              <a:cxnLst>
                <a:cxn ang="0">
                  <a:pos x="T0" y="T1"/>
                </a:cxn>
                <a:cxn ang="0">
                  <a:pos x="T2" y="T3"/>
                </a:cxn>
                <a:cxn ang="0">
                  <a:pos x="T4" y="T5"/>
                </a:cxn>
                <a:cxn ang="0">
                  <a:pos x="T6" y="T7"/>
                </a:cxn>
              </a:cxnLst>
              <a:rect l="0" t="0" r="r" b="b"/>
              <a:pathLst>
                <a:path w="50" h="33">
                  <a:moveTo>
                    <a:pt x="0" y="0"/>
                  </a:moveTo>
                  <a:cubicBezTo>
                    <a:pt x="6" y="14"/>
                    <a:pt x="17" y="22"/>
                    <a:pt x="26" y="33"/>
                  </a:cubicBezTo>
                  <a:cubicBezTo>
                    <a:pt x="50" y="26"/>
                    <a:pt x="43" y="16"/>
                    <a:pt x="32" y="0"/>
                  </a:cubicBezTo>
                  <a:cubicBezTo>
                    <a:pt x="13" y="6"/>
                    <a:pt x="24" y="4"/>
                    <a:pt x="0"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1464"/>
            <p:cNvSpPr>
              <a:spLocks/>
            </p:cNvSpPr>
            <p:nvPr/>
          </p:nvSpPr>
          <p:spPr bwMode="auto">
            <a:xfrm>
              <a:off x="1753" y="2053"/>
              <a:ext cx="1" cy="3"/>
            </a:xfrm>
            <a:custGeom>
              <a:avLst/>
              <a:gdLst>
                <a:gd name="T0" fmla="*/ 13 w 17"/>
                <a:gd name="T1" fmla="*/ 0 h 50"/>
                <a:gd name="T2" fmla="*/ 0 w 17"/>
                <a:gd name="T3" fmla="*/ 29 h 50"/>
                <a:gd name="T4" fmla="*/ 17 w 17"/>
                <a:gd name="T5" fmla="*/ 29 h 50"/>
                <a:gd name="T6" fmla="*/ 13 w 17"/>
                <a:gd name="T7" fmla="*/ 0 h 50"/>
              </a:gdLst>
              <a:ahLst/>
              <a:cxnLst>
                <a:cxn ang="0">
                  <a:pos x="T0" y="T1"/>
                </a:cxn>
                <a:cxn ang="0">
                  <a:pos x="T2" y="T3"/>
                </a:cxn>
                <a:cxn ang="0">
                  <a:pos x="T4" y="T5"/>
                </a:cxn>
                <a:cxn ang="0">
                  <a:pos x="T6" y="T7"/>
                </a:cxn>
              </a:cxnLst>
              <a:rect l="0" t="0" r="r" b="b"/>
              <a:pathLst>
                <a:path w="17" h="50">
                  <a:moveTo>
                    <a:pt x="13" y="0"/>
                  </a:moveTo>
                  <a:cubicBezTo>
                    <a:pt x="8" y="9"/>
                    <a:pt x="4" y="18"/>
                    <a:pt x="0" y="29"/>
                  </a:cubicBezTo>
                  <a:cubicBezTo>
                    <a:pt x="5" y="50"/>
                    <a:pt x="13" y="48"/>
                    <a:pt x="17" y="29"/>
                  </a:cubicBezTo>
                  <a:cubicBezTo>
                    <a:pt x="16" y="13"/>
                    <a:pt x="8" y="2"/>
                    <a:pt x="13"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8" name="Freeform 1465"/>
            <p:cNvSpPr>
              <a:spLocks/>
            </p:cNvSpPr>
            <p:nvPr/>
          </p:nvSpPr>
          <p:spPr bwMode="auto">
            <a:xfrm>
              <a:off x="1822" y="2108"/>
              <a:ext cx="9" cy="4"/>
            </a:xfrm>
            <a:custGeom>
              <a:avLst/>
              <a:gdLst>
                <a:gd name="T0" fmla="*/ 139 w 150"/>
                <a:gd name="T1" fmla="*/ 25 h 67"/>
                <a:gd name="T2" fmla="*/ 104 w 150"/>
                <a:gd name="T3" fmla="*/ 0 h 67"/>
                <a:gd name="T4" fmla="*/ 94 w 150"/>
                <a:gd name="T5" fmla="*/ 25 h 67"/>
                <a:gd name="T6" fmla="*/ 118 w 150"/>
                <a:gd name="T7" fmla="*/ 53 h 67"/>
                <a:gd name="T8" fmla="*/ 139 w 150"/>
                <a:gd name="T9" fmla="*/ 25 h 67"/>
              </a:gdLst>
              <a:ahLst/>
              <a:cxnLst>
                <a:cxn ang="0">
                  <a:pos x="T0" y="T1"/>
                </a:cxn>
                <a:cxn ang="0">
                  <a:pos x="T2" y="T3"/>
                </a:cxn>
                <a:cxn ang="0">
                  <a:pos x="T4" y="T5"/>
                </a:cxn>
                <a:cxn ang="0">
                  <a:pos x="T6" y="T7"/>
                </a:cxn>
                <a:cxn ang="0">
                  <a:pos x="T8" y="T9"/>
                </a:cxn>
              </a:cxnLst>
              <a:rect l="0" t="0" r="r" b="b"/>
              <a:pathLst>
                <a:path w="150" h="67">
                  <a:moveTo>
                    <a:pt x="139" y="25"/>
                  </a:moveTo>
                  <a:cubicBezTo>
                    <a:pt x="126" y="19"/>
                    <a:pt x="118" y="7"/>
                    <a:pt x="104" y="0"/>
                  </a:cubicBezTo>
                  <a:cubicBezTo>
                    <a:pt x="0" y="7"/>
                    <a:pt x="18" y="19"/>
                    <a:pt x="94" y="25"/>
                  </a:cubicBezTo>
                  <a:cubicBezTo>
                    <a:pt x="100" y="44"/>
                    <a:pt x="100" y="46"/>
                    <a:pt x="118" y="53"/>
                  </a:cubicBezTo>
                  <a:cubicBezTo>
                    <a:pt x="135" y="67"/>
                    <a:pt x="150" y="37"/>
                    <a:pt x="139" y="25"/>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19" name="Group 1468"/>
            <p:cNvGrpSpPr>
              <a:grpSpLocks/>
            </p:cNvGrpSpPr>
            <p:nvPr/>
          </p:nvGrpSpPr>
          <p:grpSpPr bwMode="auto">
            <a:xfrm>
              <a:off x="1545" y="2259"/>
              <a:ext cx="12" cy="12"/>
              <a:chOff x="1545" y="2259"/>
              <a:chExt cx="12" cy="12"/>
            </a:xfrm>
            <a:grpFill/>
          </p:grpSpPr>
          <p:sp>
            <p:nvSpPr>
              <p:cNvPr id="2523" name="Oval 1466"/>
              <p:cNvSpPr>
                <a:spLocks noChangeArrowheads="1"/>
              </p:cNvSpPr>
              <p:nvPr/>
            </p:nvSpPr>
            <p:spPr bwMode="auto">
              <a:xfrm>
                <a:off x="1545" y="2259"/>
                <a:ext cx="12" cy="12"/>
              </a:xfrm>
              <a:prstGeom prst="ellips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4" name="Oval 1467"/>
              <p:cNvSpPr>
                <a:spLocks noChangeArrowheads="1"/>
              </p:cNvSpPr>
              <p:nvPr/>
            </p:nvSpPr>
            <p:spPr bwMode="auto">
              <a:xfrm>
                <a:off x="1545" y="2259"/>
                <a:ext cx="11" cy="12"/>
              </a:xfrm>
              <a:prstGeom prst="ellipse">
                <a:avLst/>
              </a:pr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20" name="Group 1482"/>
            <p:cNvGrpSpPr>
              <a:grpSpLocks/>
            </p:cNvGrpSpPr>
            <p:nvPr/>
          </p:nvGrpSpPr>
          <p:grpSpPr bwMode="auto">
            <a:xfrm>
              <a:off x="4116" y="2329"/>
              <a:ext cx="258" cy="92"/>
              <a:chOff x="4116" y="2329"/>
              <a:chExt cx="258" cy="92"/>
            </a:xfrm>
            <a:grpFill/>
          </p:grpSpPr>
          <p:sp>
            <p:nvSpPr>
              <p:cNvPr id="2520" name="Freeform 1479"/>
              <p:cNvSpPr>
                <a:spLocks noEditPoints="1"/>
              </p:cNvSpPr>
              <p:nvPr/>
            </p:nvSpPr>
            <p:spPr bwMode="auto">
              <a:xfrm>
                <a:off x="4116" y="2329"/>
                <a:ext cx="258" cy="92"/>
              </a:xfrm>
              <a:custGeom>
                <a:avLst/>
                <a:gdLst>
                  <a:gd name="T0" fmla="*/ 214 w 258"/>
                  <a:gd name="T1" fmla="*/ 40 h 92"/>
                  <a:gd name="T2" fmla="*/ 207 w 258"/>
                  <a:gd name="T3" fmla="*/ 40 h 92"/>
                  <a:gd name="T4" fmla="*/ 205 w 258"/>
                  <a:gd name="T5" fmla="*/ 44 h 92"/>
                  <a:gd name="T6" fmla="*/ 193 w 258"/>
                  <a:gd name="T7" fmla="*/ 40 h 92"/>
                  <a:gd name="T8" fmla="*/ 182 w 258"/>
                  <a:gd name="T9" fmla="*/ 50 h 92"/>
                  <a:gd name="T10" fmla="*/ 171 w 258"/>
                  <a:gd name="T11" fmla="*/ 60 h 92"/>
                  <a:gd name="T12" fmla="*/ 160 w 258"/>
                  <a:gd name="T13" fmla="*/ 62 h 92"/>
                  <a:gd name="T14" fmla="*/ 151 w 258"/>
                  <a:gd name="T15" fmla="*/ 70 h 92"/>
                  <a:gd name="T16" fmla="*/ 128 w 258"/>
                  <a:gd name="T17" fmla="*/ 74 h 92"/>
                  <a:gd name="T18" fmla="*/ 131 w 258"/>
                  <a:gd name="T19" fmla="*/ 86 h 92"/>
                  <a:gd name="T20" fmla="*/ 139 w 258"/>
                  <a:gd name="T21" fmla="*/ 92 h 92"/>
                  <a:gd name="T22" fmla="*/ 153 w 258"/>
                  <a:gd name="T23" fmla="*/ 90 h 92"/>
                  <a:gd name="T24" fmla="*/ 164 w 258"/>
                  <a:gd name="T25" fmla="*/ 86 h 92"/>
                  <a:gd name="T26" fmla="*/ 175 w 258"/>
                  <a:gd name="T27" fmla="*/ 88 h 92"/>
                  <a:gd name="T28" fmla="*/ 191 w 258"/>
                  <a:gd name="T29" fmla="*/ 84 h 92"/>
                  <a:gd name="T30" fmla="*/ 195 w 258"/>
                  <a:gd name="T31" fmla="*/ 74 h 92"/>
                  <a:gd name="T32" fmla="*/ 200 w 258"/>
                  <a:gd name="T33" fmla="*/ 68 h 92"/>
                  <a:gd name="T34" fmla="*/ 207 w 258"/>
                  <a:gd name="T35" fmla="*/ 60 h 92"/>
                  <a:gd name="T36" fmla="*/ 211 w 258"/>
                  <a:gd name="T37" fmla="*/ 48 h 92"/>
                  <a:gd name="T38" fmla="*/ 223 w 258"/>
                  <a:gd name="T39" fmla="*/ 46 h 92"/>
                  <a:gd name="T40" fmla="*/ 238 w 258"/>
                  <a:gd name="T41" fmla="*/ 42 h 92"/>
                  <a:gd name="T42" fmla="*/ 247 w 258"/>
                  <a:gd name="T43" fmla="*/ 38 h 92"/>
                  <a:gd name="T44" fmla="*/ 245 w 258"/>
                  <a:gd name="T45" fmla="*/ 32 h 92"/>
                  <a:gd name="T46" fmla="*/ 250 w 258"/>
                  <a:gd name="T47" fmla="*/ 30 h 92"/>
                  <a:gd name="T48" fmla="*/ 256 w 258"/>
                  <a:gd name="T49" fmla="*/ 28 h 92"/>
                  <a:gd name="T50" fmla="*/ 256 w 258"/>
                  <a:gd name="T51" fmla="*/ 24 h 92"/>
                  <a:gd name="T52" fmla="*/ 247 w 258"/>
                  <a:gd name="T53" fmla="*/ 16 h 92"/>
                  <a:gd name="T54" fmla="*/ 240 w 258"/>
                  <a:gd name="T55" fmla="*/ 12 h 92"/>
                  <a:gd name="T56" fmla="*/ 245 w 258"/>
                  <a:gd name="T57" fmla="*/ 8 h 92"/>
                  <a:gd name="T58" fmla="*/ 225 w 258"/>
                  <a:gd name="T59" fmla="*/ 0 h 92"/>
                  <a:gd name="T60" fmla="*/ 225 w 258"/>
                  <a:gd name="T61" fmla="*/ 6 h 92"/>
                  <a:gd name="T62" fmla="*/ 211 w 258"/>
                  <a:gd name="T63" fmla="*/ 20 h 92"/>
                  <a:gd name="T64" fmla="*/ 211 w 258"/>
                  <a:gd name="T65" fmla="*/ 32 h 92"/>
                  <a:gd name="T66" fmla="*/ 36 w 258"/>
                  <a:gd name="T67" fmla="*/ 80 h 92"/>
                  <a:gd name="T68" fmla="*/ 52 w 258"/>
                  <a:gd name="T69" fmla="*/ 78 h 92"/>
                  <a:gd name="T70" fmla="*/ 47 w 258"/>
                  <a:gd name="T71" fmla="*/ 62 h 92"/>
                  <a:gd name="T72" fmla="*/ 41 w 258"/>
                  <a:gd name="T73" fmla="*/ 48 h 92"/>
                  <a:gd name="T74" fmla="*/ 41 w 258"/>
                  <a:gd name="T75" fmla="*/ 30 h 92"/>
                  <a:gd name="T76" fmla="*/ 32 w 258"/>
                  <a:gd name="T77" fmla="*/ 14 h 92"/>
                  <a:gd name="T78" fmla="*/ 23 w 258"/>
                  <a:gd name="T79" fmla="*/ 8 h 92"/>
                  <a:gd name="T80" fmla="*/ 20 w 258"/>
                  <a:gd name="T81" fmla="*/ 20 h 92"/>
                  <a:gd name="T82" fmla="*/ 16 w 258"/>
                  <a:gd name="T83" fmla="*/ 22 h 92"/>
                  <a:gd name="T84" fmla="*/ 11 w 258"/>
                  <a:gd name="T85" fmla="*/ 16 h 92"/>
                  <a:gd name="T86" fmla="*/ 0 w 258"/>
                  <a:gd name="T87" fmla="*/ 14 h 92"/>
                  <a:gd name="T88" fmla="*/ 0 w 258"/>
                  <a:gd name="T89" fmla="*/ 32 h 92"/>
                  <a:gd name="T90" fmla="*/ 5 w 258"/>
                  <a:gd name="T91" fmla="*/ 42 h 92"/>
                  <a:gd name="T92" fmla="*/ 14 w 258"/>
                  <a:gd name="T93" fmla="*/ 56 h 92"/>
                  <a:gd name="T94" fmla="*/ 14 w 258"/>
                  <a:gd name="T95" fmla="*/ 64 h 92"/>
                  <a:gd name="T96" fmla="*/ 23 w 258"/>
                  <a:gd name="T97" fmla="*/ 68 h 92"/>
                  <a:gd name="T98" fmla="*/ 36 w 258"/>
                  <a:gd name="T9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92">
                    <a:moveTo>
                      <a:pt x="209" y="32"/>
                    </a:moveTo>
                    <a:lnTo>
                      <a:pt x="214" y="40"/>
                    </a:lnTo>
                    <a:lnTo>
                      <a:pt x="211" y="42"/>
                    </a:lnTo>
                    <a:lnTo>
                      <a:pt x="207" y="40"/>
                    </a:lnTo>
                    <a:lnTo>
                      <a:pt x="205" y="42"/>
                    </a:lnTo>
                    <a:lnTo>
                      <a:pt x="205" y="44"/>
                    </a:lnTo>
                    <a:lnTo>
                      <a:pt x="198" y="44"/>
                    </a:lnTo>
                    <a:lnTo>
                      <a:pt x="193" y="40"/>
                    </a:lnTo>
                    <a:lnTo>
                      <a:pt x="191" y="40"/>
                    </a:lnTo>
                    <a:lnTo>
                      <a:pt x="182" y="50"/>
                    </a:lnTo>
                    <a:lnTo>
                      <a:pt x="178" y="60"/>
                    </a:lnTo>
                    <a:lnTo>
                      <a:pt x="171" y="60"/>
                    </a:lnTo>
                    <a:lnTo>
                      <a:pt x="164" y="60"/>
                    </a:lnTo>
                    <a:lnTo>
                      <a:pt x="160" y="62"/>
                    </a:lnTo>
                    <a:lnTo>
                      <a:pt x="155" y="64"/>
                    </a:lnTo>
                    <a:lnTo>
                      <a:pt x="151" y="70"/>
                    </a:lnTo>
                    <a:lnTo>
                      <a:pt x="148" y="84"/>
                    </a:lnTo>
                    <a:lnTo>
                      <a:pt x="128" y="74"/>
                    </a:lnTo>
                    <a:lnTo>
                      <a:pt x="128" y="80"/>
                    </a:lnTo>
                    <a:lnTo>
                      <a:pt x="131" y="86"/>
                    </a:lnTo>
                    <a:lnTo>
                      <a:pt x="135" y="88"/>
                    </a:lnTo>
                    <a:lnTo>
                      <a:pt x="139" y="92"/>
                    </a:lnTo>
                    <a:lnTo>
                      <a:pt x="146" y="92"/>
                    </a:lnTo>
                    <a:lnTo>
                      <a:pt x="153" y="90"/>
                    </a:lnTo>
                    <a:lnTo>
                      <a:pt x="162" y="90"/>
                    </a:lnTo>
                    <a:lnTo>
                      <a:pt x="164" y="86"/>
                    </a:lnTo>
                    <a:lnTo>
                      <a:pt x="171" y="86"/>
                    </a:lnTo>
                    <a:lnTo>
                      <a:pt x="175" y="88"/>
                    </a:lnTo>
                    <a:lnTo>
                      <a:pt x="184" y="88"/>
                    </a:lnTo>
                    <a:lnTo>
                      <a:pt x="191" y="84"/>
                    </a:lnTo>
                    <a:lnTo>
                      <a:pt x="193" y="80"/>
                    </a:lnTo>
                    <a:lnTo>
                      <a:pt x="195" y="74"/>
                    </a:lnTo>
                    <a:lnTo>
                      <a:pt x="195" y="70"/>
                    </a:lnTo>
                    <a:lnTo>
                      <a:pt x="200" y="68"/>
                    </a:lnTo>
                    <a:lnTo>
                      <a:pt x="202" y="64"/>
                    </a:lnTo>
                    <a:lnTo>
                      <a:pt x="207" y="60"/>
                    </a:lnTo>
                    <a:lnTo>
                      <a:pt x="209" y="56"/>
                    </a:lnTo>
                    <a:lnTo>
                      <a:pt x="211" y="48"/>
                    </a:lnTo>
                    <a:lnTo>
                      <a:pt x="214" y="44"/>
                    </a:lnTo>
                    <a:lnTo>
                      <a:pt x="223" y="46"/>
                    </a:lnTo>
                    <a:lnTo>
                      <a:pt x="234" y="44"/>
                    </a:lnTo>
                    <a:lnTo>
                      <a:pt x="238" y="42"/>
                    </a:lnTo>
                    <a:lnTo>
                      <a:pt x="245" y="42"/>
                    </a:lnTo>
                    <a:lnTo>
                      <a:pt x="247" y="38"/>
                    </a:lnTo>
                    <a:lnTo>
                      <a:pt x="247" y="34"/>
                    </a:lnTo>
                    <a:lnTo>
                      <a:pt x="245" y="32"/>
                    </a:lnTo>
                    <a:lnTo>
                      <a:pt x="247" y="30"/>
                    </a:lnTo>
                    <a:lnTo>
                      <a:pt x="250" y="30"/>
                    </a:lnTo>
                    <a:lnTo>
                      <a:pt x="252" y="32"/>
                    </a:lnTo>
                    <a:lnTo>
                      <a:pt x="256" y="28"/>
                    </a:lnTo>
                    <a:lnTo>
                      <a:pt x="258" y="28"/>
                    </a:lnTo>
                    <a:lnTo>
                      <a:pt x="256" y="24"/>
                    </a:lnTo>
                    <a:lnTo>
                      <a:pt x="252" y="18"/>
                    </a:lnTo>
                    <a:lnTo>
                      <a:pt x="247" y="16"/>
                    </a:lnTo>
                    <a:lnTo>
                      <a:pt x="243" y="14"/>
                    </a:lnTo>
                    <a:lnTo>
                      <a:pt x="240" y="12"/>
                    </a:lnTo>
                    <a:lnTo>
                      <a:pt x="243" y="12"/>
                    </a:lnTo>
                    <a:lnTo>
                      <a:pt x="245" y="8"/>
                    </a:lnTo>
                    <a:lnTo>
                      <a:pt x="236" y="2"/>
                    </a:lnTo>
                    <a:lnTo>
                      <a:pt x="225" y="0"/>
                    </a:lnTo>
                    <a:lnTo>
                      <a:pt x="225" y="2"/>
                    </a:lnTo>
                    <a:lnTo>
                      <a:pt x="225" y="6"/>
                    </a:lnTo>
                    <a:lnTo>
                      <a:pt x="220" y="8"/>
                    </a:lnTo>
                    <a:lnTo>
                      <a:pt x="211" y="20"/>
                    </a:lnTo>
                    <a:lnTo>
                      <a:pt x="211" y="26"/>
                    </a:lnTo>
                    <a:lnTo>
                      <a:pt x="211" y="32"/>
                    </a:lnTo>
                    <a:lnTo>
                      <a:pt x="209" y="32"/>
                    </a:lnTo>
                    <a:close/>
                    <a:moveTo>
                      <a:pt x="36" y="80"/>
                    </a:moveTo>
                    <a:lnTo>
                      <a:pt x="43" y="76"/>
                    </a:lnTo>
                    <a:lnTo>
                      <a:pt x="52" y="78"/>
                    </a:lnTo>
                    <a:lnTo>
                      <a:pt x="50" y="70"/>
                    </a:lnTo>
                    <a:lnTo>
                      <a:pt x="47" y="62"/>
                    </a:lnTo>
                    <a:lnTo>
                      <a:pt x="43" y="62"/>
                    </a:lnTo>
                    <a:lnTo>
                      <a:pt x="41" y="48"/>
                    </a:lnTo>
                    <a:lnTo>
                      <a:pt x="43" y="48"/>
                    </a:lnTo>
                    <a:lnTo>
                      <a:pt x="41" y="30"/>
                    </a:lnTo>
                    <a:lnTo>
                      <a:pt x="39" y="22"/>
                    </a:lnTo>
                    <a:lnTo>
                      <a:pt x="32" y="14"/>
                    </a:lnTo>
                    <a:lnTo>
                      <a:pt x="27" y="12"/>
                    </a:lnTo>
                    <a:lnTo>
                      <a:pt x="23" y="8"/>
                    </a:lnTo>
                    <a:lnTo>
                      <a:pt x="20" y="14"/>
                    </a:lnTo>
                    <a:lnTo>
                      <a:pt x="20" y="20"/>
                    </a:lnTo>
                    <a:lnTo>
                      <a:pt x="16" y="18"/>
                    </a:lnTo>
                    <a:lnTo>
                      <a:pt x="16" y="22"/>
                    </a:lnTo>
                    <a:lnTo>
                      <a:pt x="11" y="22"/>
                    </a:lnTo>
                    <a:lnTo>
                      <a:pt x="11" y="16"/>
                    </a:lnTo>
                    <a:lnTo>
                      <a:pt x="5" y="12"/>
                    </a:lnTo>
                    <a:lnTo>
                      <a:pt x="0" y="14"/>
                    </a:lnTo>
                    <a:lnTo>
                      <a:pt x="0" y="22"/>
                    </a:lnTo>
                    <a:lnTo>
                      <a:pt x="0" y="32"/>
                    </a:lnTo>
                    <a:lnTo>
                      <a:pt x="3" y="32"/>
                    </a:lnTo>
                    <a:lnTo>
                      <a:pt x="5" y="42"/>
                    </a:lnTo>
                    <a:lnTo>
                      <a:pt x="7" y="50"/>
                    </a:lnTo>
                    <a:lnTo>
                      <a:pt x="14" y="56"/>
                    </a:lnTo>
                    <a:lnTo>
                      <a:pt x="14" y="60"/>
                    </a:lnTo>
                    <a:lnTo>
                      <a:pt x="14" y="64"/>
                    </a:lnTo>
                    <a:lnTo>
                      <a:pt x="18" y="66"/>
                    </a:lnTo>
                    <a:lnTo>
                      <a:pt x="23" y="68"/>
                    </a:lnTo>
                    <a:lnTo>
                      <a:pt x="29" y="76"/>
                    </a:lnTo>
                    <a:lnTo>
                      <a:pt x="36" y="8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1" name="Freeform 1480"/>
              <p:cNvSpPr>
                <a:spLocks/>
              </p:cNvSpPr>
              <p:nvPr/>
            </p:nvSpPr>
            <p:spPr bwMode="auto">
              <a:xfrm>
                <a:off x="4244" y="2329"/>
                <a:ext cx="130" cy="92"/>
              </a:xfrm>
              <a:custGeom>
                <a:avLst/>
                <a:gdLst>
                  <a:gd name="T0" fmla="*/ 86 w 130"/>
                  <a:gd name="T1" fmla="*/ 40 h 92"/>
                  <a:gd name="T2" fmla="*/ 79 w 130"/>
                  <a:gd name="T3" fmla="*/ 40 h 92"/>
                  <a:gd name="T4" fmla="*/ 77 w 130"/>
                  <a:gd name="T5" fmla="*/ 44 h 92"/>
                  <a:gd name="T6" fmla="*/ 65 w 130"/>
                  <a:gd name="T7" fmla="*/ 40 h 92"/>
                  <a:gd name="T8" fmla="*/ 54 w 130"/>
                  <a:gd name="T9" fmla="*/ 50 h 92"/>
                  <a:gd name="T10" fmla="*/ 43 w 130"/>
                  <a:gd name="T11" fmla="*/ 60 h 92"/>
                  <a:gd name="T12" fmla="*/ 32 w 130"/>
                  <a:gd name="T13" fmla="*/ 62 h 92"/>
                  <a:gd name="T14" fmla="*/ 23 w 130"/>
                  <a:gd name="T15" fmla="*/ 70 h 92"/>
                  <a:gd name="T16" fmla="*/ 0 w 130"/>
                  <a:gd name="T17" fmla="*/ 74 h 92"/>
                  <a:gd name="T18" fmla="*/ 3 w 130"/>
                  <a:gd name="T19" fmla="*/ 86 h 92"/>
                  <a:gd name="T20" fmla="*/ 11 w 130"/>
                  <a:gd name="T21" fmla="*/ 92 h 92"/>
                  <a:gd name="T22" fmla="*/ 25 w 130"/>
                  <a:gd name="T23" fmla="*/ 90 h 92"/>
                  <a:gd name="T24" fmla="*/ 36 w 130"/>
                  <a:gd name="T25" fmla="*/ 86 h 92"/>
                  <a:gd name="T26" fmla="*/ 47 w 130"/>
                  <a:gd name="T27" fmla="*/ 88 h 92"/>
                  <a:gd name="T28" fmla="*/ 63 w 130"/>
                  <a:gd name="T29" fmla="*/ 84 h 92"/>
                  <a:gd name="T30" fmla="*/ 67 w 130"/>
                  <a:gd name="T31" fmla="*/ 74 h 92"/>
                  <a:gd name="T32" fmla="*/ 72 w 130"/>
                  <a:gd name="T33" fmla="*/ 68 h 92"/>
                  <a:gd name="T34" fmla="*/ 79 w 130"/>
                  <a:gd name="T35" fmla="*/ 60 h 92"/>
                  <a:gd name="T36" fmla="*/ 83 w 130"/>
                  <a:gd name="T37" fmla="*/ 48 h 92"/>
                  <a:gd name="T38" fmla="*/ 95 w 130"/>
                  <a:gd name="T39" fmla="*/ 46 h 92"/>
                  <a:gd name="T40" fmla="*/ 110 w 130"/>
                  <a:gd name="T41" fmla="*/ 42 h 92"/>
                  <a:gd name="T42" fmla="*/ 119 w 130"/>
                  <a:gd name="T43" fmla="*/ 38 h 92"/>
                  <a:gd name="T44" fmla="*/ 117 w 130"/>
                  <a:gd name="T45" fmla="*/ 32 h 92"/>
                  <a:gd name="T46" fmla="*/ 122 w 130"/>
                  <a:gd name="T47" fmla="*/ 30 h 92"/>
                  <a:gd name="T48" fmla="*/ 128 w 130"/>
                  <a:gd name="T49" fmla="*/ 28 h 92"/>
                  <a:gd name="T50" fmla="*/ 128 w 130"/>
                  <a:gd name="T51" fmla="*/ 24 h 92"/>
                  <a:gd name="T52" fmla="*/ 119 w 130"/>
                  <a:gd name="T53" fmla="*/ 16 h 92"/>
                  <a:gd name="T54" fmla="*/ 112 w 130"/>
                  <a:gd name="T55" fmla="*/ 12 h 92"/>
                  <a:gd name="T56" fmla="*/ 117 w 130"/>
                  <a:gd name="T57" fmla="*/ 8 h 92"/>
                  <a:gd name="T58" fmla="*/ 97 w 130"/>
                  <a:gd name="T59" fmla="*/ 0 h 92"/>
                  <a:gd name="T60" fmla="*/ 97 w 130"/>
                  <a:gd name="T61" fmla="*/ 6 h 92"/>
                  <a:gd name="T62" fmla="*/ 83 w 130"/>
                  <a:gd name="T63" fmla="*/ 20 h 92"/>
                  <a:gd name="T64" fmla="*/ 83 w 130"/>
                  <a:gd name="T65"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92">
                    <a:moveTo>
                      <a:pt x="81" y="32"/>
                    </a:moveTo>
                    <a:lnTo>
                      <a:pt x="86" y="40"/>
                    </a:lnTo>
                    <a:lnTo>
                      <a:pt x="83" y="42"/>
                    </a:lnTo>
                    <a:lnTo>
                      <a:pt x="79" y="40"/>
                    </a:lnTo>
                    <a:lnTo>
                      <a:pt x="77" y="42"/>
                    </a:lnTo>
                    <a:lnTo>
                      <a:pt x="77" y="44"/>
                    </a:lnTo>
                    <a:lnTo>
                      <a:pt x="70" y="44"/>
                    </a:lnTo>
                    <a:lnTo>
                      <a:pt x="65" y="40"/>
                    </a:lnTo>
                    <a:lnTo>
                      <a:pt x="63" y="40"/>
                    </a:lnTo>
                    <a:lnTo>
                      <a:pt x="54" y="50"/>
                    </a:lnTo>
                    <a:lnTo>
                      <a:pt x="50" y="60"/>
                    </a:lnTo>
                    <a:lnTo>
                      <a:pt x="43" y="60"/>
                    </a:lnTo>
                    <a:lnTo>
                      <a:pt x="36" y="60"/>
                    </a:lnTo>
                    <a:lnTo>
                      <a:pt x="32" y="62"/>
                    </a:lnTo>
                    <a:lnTo>
                      <a:pt x="27" y="64"/>
                    </a:lnTo>
                    <a:lnTo>
                      <a:pt x="23" y="70"/>
                    </a:lnTo>
                    <a:lnTo>
                      <a:pt x="20" y="84"/>
                    </a:lnTo>
                    <a:lnTo>
                      <a:pt x="0" y="74"/>
                    </a:lnTo>
                    <a:lnTo>
                      <a:pt x="0" y="80"/>
                    </a:lnTo>
                    <a:lnTo>
                      <a:pt x="3" y="86"/>
                    </a:lnTo>
                    <a:lnTo>
                      <a:pt x="7" y="88"/>
                    </a:lnTo>
                    <a:lnTo>
                      <a:pt x="11" y="92"/>
                    </a:lnTo>
                    <a:lnTo>
                      <a:pt x="18" y="92"/>
                    </a:lnTo>
                    <a:lnTo>
                      <a:pt x="25" y="90"/>
                    </a:lnTo>
                    <a:lnTo>
                      <a:pt x="34" y="90"/>
                    </a:lnTo>
                    <a:lnTo>
                      <a:pt x="36" y="86"/>
                    </a:lnTo>
                    <a:lnTo>
                      <a:pt x="43" y="86"/>
                    </a:lnTo>
                    <a:lnTo>
                      <a:pt x="47" y="88"/>
                    </a:lnTo>
                    <a:lnTo>
                      <a:pt x="56" y="88"/>
                    </a:lnTo>
                    <a:lnTo>
                      <a:pt x="63" y="84"/>
                    </a:lnTo>
                    <a:lnTo>
                      <a:pt x="65" y="80"/>
                    </a:lnTo>
                    <a:lnTo>
                      <a:pt x="67" y="74"/>
                    </a:lnTo>
                    <a:lnTo>
                      <a:pt x="67" y="70"/>
                    </a:lnTo>
                    <a:lnTo>
                      <a:pt x="72" y="68"/>
                    </a:lnTo>
                    <a:lnTo>
                      <a:pt x="74" y="64"/>
                    </a:lnTo>
                    <a:lnTo>
                      <a:pt x="79" y="60"/>
                    </a:lnTo>
                    <a:lnTo>
                      <a:pt x="81" y="56"/>
                    </a:lnTo>
                    <a:lnTo>
                      <a:pt x="83" y="48"/>
                    </a:lnTo>
                    <a:lnTo>
                      <a:pt x="86" y="44"/>
                    </a:lnTo>
                    <a:lnTo>
                      <a:pt x="95" y="46"/>
                    </a:lnTo>
                    <a:lnTo>
                      <a:pt x="106" y="44"/>
                    </a:lnTo>
                    <a:lnTo>
                      <a:pt x="110" y="42"/>
                    </a:lnTo>
                    <a:lnTo>
                      <a:pt x="117" y="42"/>
                    </a:lnTo>
                    <a:lnTo>
                      <a:pt x="119" y="38"/>
                    </a:lnTo>
                    <a:lnTo>
                      <a:pt x="119" y="34"/>
                    </a:lnTo>
                    <a:lnTo>
                      <a:pt x="117" y="32"/>
                    </a:lnTo>
                    <a:lnTo>
                      <a:pt x="119" y="30"/>
                    </a:lnTo>
                    <a:lnTo>
                      <a:pt x="122" y="30"/>
                    </a:lnTo>
                    <a:lnTo>
                      <a:pt x="124" y="32"/>
                    </a:lnTo>
                    <a:lnTo>
                      <a:pt x="128" y="28"/>
                    </a:lnTo>
                    <a:lnTo>
                      <a:pt x="130" y="28"/>
                    </a:lnTo>
                    <a:lnTo>
                      <a:pt x="128" y="24"/>
                    </a:lnTo>
                    <a:lnTo>
                      <a:pt x="124" y="18"/>
                    </a:lnTo>
                    <a:lnTo>
                      <a:pt x="119" y="16"/>
                    </a:lnTo>
                    <a:lnTo>
                      <a:pt x="115" y="14"/>
                    </a:lnTo>
                    <a:lnTo>
                      <a:pt x="112" y="12"/>
                    </a:lnTo>
                    <a:lnTo>
                      <a:pt x="115" y="12"/>
                    </a:lnTo>
                    <a:lnTo>
                      <a:pt x="117" y="8"/>
                    </a:lnTo>
                    <a:lnTo>
                      <a:pt x="108" y="2"/>
                    </a:lnTo>
                    <a:lnTo>
                      <a:pt x="97" y="0"/>
                    </a:lnTo>
                    <a:lnTo>
                      <a:pt x="97" y="2"/>
                    </a:lnTo>
                    <a:lnTo>
                      <a:pt x="97" y="6"/>
                    </a:lnTo>
                    <a:lnTo>
                      <a:pt x="92" y="8"/>
                    </a:lnTo>
                    <a:lnTo>
                      <a:pt x="83" y="20"/>
                    </a:lnTo>
                    <a:lnTo>
                      <a:pt x="83" y="26"/>
                    </a:lnTo>
                    <a:lnTo>
                      <a:pt x="83" y="32"/>
                    </a:lnTo>
                    <a:lnTo>
                      <a:pt x="81" y="3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22" name="Freeform 1481"/>
              <p:cNvSpPr>
                <a:spLocks/>
              </p:cNvSpPr>
              <p:nvPr/>
            </p:nvSpPr>
            <p:spPr bwMode="auto">
              <a:xfrm>
                <a:off x="4116" y="2337"/>
                <a:ext cx="52" cy="72"/>
              </a:xfrm>
              <a:custGeom>
                <a:avLst/>
                <a:gdLst>
                  <a:gd name="T0" fmla="*/ 36 w 52"/>
                  <a:gd name="T1" fmla="*/ 72 h 72"/>
                  <a:gd name="T2" fmla="*/ 43 w 52"/>
                  <a:gd name="T3" fmla="*/ 68 h 72"/>
                  <a:gd name="T4" fmla="*/ 52 w 52"/>
                  <a:gd name="T5" fmla="*/ 70 h 72"/>
                  <a:gd name="T6" fmla="*/ 50 w 52"/>
                  <a:gd name="T7" fmla="*/ 62 h 72"/>
                  <a:gd name="T8" fmla="*/ 47 w 52"/>
                  <a:gd name="T9" fmla="*/ 54 h 72"/>
                  <a:gd name="T10" fmla="*/ 43 w 52"/>
                  <a:gd name="T11" fmla="*/ 54 h 72"/>
                  <a:gd name="T12" fmla="*/ 41 w 52"/>
                  <a:gd name="T13" fmla="*/ 40 h 72"/>
                  <a:gd name="T14" fmla="*/ 43 w 52"/>
                  <a:gd name="T15" fmla="*/ 40 h 72"/>
                  <a:gd name="T16" fmla="*/ 41 w 52"/>
                  <a:gd name="T17" fmla="*/ 22 h 72"/>
                  <a:gd name="T18" fmla="*/ 39 w 52"/>
                  <a:gd name="T19" fmla="*/ 14 h 72"/>
                  <a:gd name="T20" fmla="*/ 32 w 52"/>
                  <a:gd name="T21" fmla="*/ 6 h 72"/>
                  <a:gd name="T22" fmla="*/ 27 w 52"/>
                  <a:gd name="T23" fmla="*/ 4 h 72"/>
                  <a:gd name="T24" fmla="*/ 23 w 52"/>
                  <a:gd name="T25" fmla="*/ 0 h 72"/>
                  <a:gd name="T26" fmla="*/ 20 w 52"/>
                  <a:gd name="T27" fmla="*/ 6 h 72"/>
                  <a:gd name="T28" fmla="*/ 20 w 52"/>
                  <a:gd name="T29" fmla="*/ 12 h 72"/>
                  <a:gd name="T30" fmla="*/ 16 w 52"/>
                  <a:gd name="T31" fmla="*/ 10 h 72"/>
                  <a:gd name="T32" fmla="*/ 16 w 52"/>
                  <a:gd name="T33" fmla="*/ 14 h 72"/>
                  <a:gd name="T34" fmla="*/ 11 w 52"/>
                  <a:gd name="T35" fmla="*/ 14 h 72"/>
                  <a:gd name="T36" fmla="*/ 11 w 52"/>
                  <a:gd name="T37" fmla="*/ 8 h 72"/>
                  <a:gd name="T38" fmla="*/ 5 w 52"/>
                  <a:gd name="T39" fmla="*/ 4 h 72"/>
                  <a:gd name="T40" fmla="*/ 0 w 52"/>
                  <a:gd name="T41" fmla="*/ 6 h 72"/>
                  <a:gd name="T42" fmla="*/ 0 w 52"/>
                  <a:gd name="T43" fmla="*/ 14 h 72"/>
                  <a:gd name="T44" fmla="*/ 0 w 52"/>
                  <a:gd name="T45" fmla="*/ 24 h 72"/>
                  <a:gd name="T46" fmla="*/ 3 w 52"/>
                  <a:gd name="T47" fmla="*/ 24 h 72"/>
                  <a:gd name="T48" fmla="*/ 5 w 52"/>
                  <a:gd name="T49" fmla="*/ 34 h 72"/>
                  <a:gd name="T50" fmla="*/ 7 w 52"/>
                  <a:gd name="T51" fmla="*/ 42 h 72"/>
                  <a:gd name="T52" fmla="*/ 14 w 52"/>
                  <a:gd name="T53" fmla="*/ 48 h 72"/>
                  <a:gd name="T54" fmla="*/ 14 w 52"/>
                  <a:gd name="T55" fmla="*/ 52 h 72"/>
                  <a:gd name="T56" fmla="*/ 14 w 52"/>
                  <a:gd name="T57" fmla="*/ 56 h 72"/>
                  <a:gd name="T58" fmla="*/ 18 w 52"/>
                  <a:gd name="T59" fmla="*/ 58 h 72"/>
                  <a:gd name="T60" fmla="*/ 23 w 52"/>
                  <a:gd name="T61" fmla="*/ 60 h 72"/>
                  <a:gd name="T62" fmla="*/ 29 w 52"/>
                  <a:gd name="T63" fmla="*/ 68 h 72"/>
                  <a:gd name="T64" fmla="*/ 36 w 52"/>
                  <a:gd name="T6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72">
                    <a:moveTo>
                      <a:pt x="36" y="72"/>
                    </a:moveTo>
                    <a:lnTo>
                      <a:pt x="43" y="68"/>
                    </a:lnTo>
                    <a:lnTo>
                      <a:pt x="52" y="70"/>
                    </a:lnTo>
                    <a:lnTo>
                      <a:pt x="50" y="62"/>
                    </a:lnTo>
                    <a:lnTo>
                      <a:pt x="47" y="54"/>
                    </a:lnTo>
                    <a:lnTo>
                      <a:pt x="43" y="54"/>
                    </a:lnTo>
                    <a:lnTo>
                      <a:pt x="41" y="40"/>
                    </a:lnTo>
                    <a:lnTo>
                      <a:pt x="43" y="40"/>
                    </a:lnTo>
                    <a:lnTo>
                      <a:pt x="41" y="22"/>
                    </a:lnTo>
                    <a:lnTo>
                      <a:pt x="39" y="14"/>
                    </a:lnTo>
                    <a:lnTo>
                      <a:pt x="32" y="6"/>
                    </a:lnTo>
                    <a:lnTo>
                      <a:pt x="27" y="4"/>
                    </a:lnTo>
                    <a:lnTo>
                      <a:pt x="23" y="0"/>
                    </a:lnTo>
                    <a:lnTo>
                      <a:pt x="20" y="6"/>
                    </a:lnTo>
                    <a:lnTo>
                      <a:pt x="20" y="12"/>
                    </a:lnTo>
                    <a:lnTo>
                      <a:pt x="16" y="10"/>
                    </a:lnTo>
                    <a:lnTo>
                      <a:pt x="16" y="14"/>
                    </a:lnTo>
                    <a:lnTo>
                      <a:pt x="11" y="14"/>
                    </a:lnTo>
                    <a:lnTo>
                      <a:pt x="11" y="8"/>
                    </a:lnTo>
                    <a:lnTo>
                      <a:pt x="5" y="4"/>
                    </a:lnTo>
                    <a:lnTo>
                      <a:pt x="0" y="6"/>
                    </a:lnTo>
                    <a:lnTo>
                      <a:pt x="0" y="14"/>
                    </a:lnTo>
                    <a:lnTo>
                      <a:pt x="0" y="24"/>
                    </a:lnTo>
                    <a:lnTo>
                      <a:pt x="3" y="24"/>
                    </a:lnTo>
                    <a:lnTo>
                      <a:pt x="5" y="34"/>
                    </a:lnTo>
                    <a:lnTo>
                      <a:pt x="7" y="42"/>
                    </a:lnTo>
                    <a:lnTo>
                      <a:pt x="14" y="48"/>
                    </a:lnTo>
                    <a:lnTo>
                      <a:pt x="14" y="52"/>
                    </a:lnTo>
                    <a:lnTo>
                      <a:pt x="14" y="56"/>
                    </a:lnTo>
                    <a:lnTo>
                      <a:pt x="18" y="58"/>
                    </a:lnTo>
                    <a:lnTo>
                      <a:pt x="23" y="60"/>
                    </a:lnTo>
                    <a:lnTo>
                      <a:pt x="29" y="68"/>
                    </a:lnTo>
                    <a:lnTo>
                      <a:pt x="36" y="7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121" name="Freeform 1483"/>
            <p:cNvSpPr>
              <a:spLocks noEditPoints="1"/>
            </p:cNvSpPr>
            <p:nvPr/>
          </p:nvSpPr>
          <p:spPr bwMode="auto">
            <a:xfrm>
              <a:off x="2610" y="1401"/>
              <a:ext cx="135" cy="211"/>
            </a:xfrm>
            <a:custGeom>
              <a:avLst/>
              <a:gdLst>
                <a:gd name="T0" fmla="*/ 7 w 135"/>
                <a:gd name="T1" fmla="*/ 118 h 211"/>
                <a:gd name="T2" fmla="*/ 0 w 135"/>
                <a:gd name="T3" fmla="*/ 124 h 211"/>
                <a:gd name="T4" fmla="*/ 5 w 135"/>
                <a:gd name="T5" fmla="*/ 130 h 211"/>
                <a:gd name="T6" fmla="*/ 11 w 135"/>
                <a:gd name="T7" fmla="*/ 132 h 211"/>
                <a:gd name="T8" fmla="*/ 29 w 135"/>
                <a:gd name="T9" fmla="*/ 130 h 211"/>
                <a:gd name="T10" fmla="*/ 29 w 135"/>
                <a:gd name="T11" fmla="*/ 120 h 211"/>
                <a:gd name="T12" fmla="*/ 20 w 135"/>
                <a:gd name="T13" fmla="*/ 114 h 211"/>
                <a:gd name="T14" fmla="*/ 27 w 135"/>
                <a:gd name="T15" fmla="*/ 92 h 211"/>
                <a:gd name="T16" fmla="*/ 27 w 135"/>
                <a:gd name="T17" fmla="*/ 98 h 211"/>
                <a:gd name="T18" fmla="*/ 20 w 135"/>
                <a:gd name="T19" fmla="*/ 84 h 211"/>
                <a:gd name="T20" fmla="*/ 27 w 135"/>
                <a:gd name="T21" fmla="*/ 92 h 211"/>
                <a:gd name="T22" fmla="*/ 2 w 135"/>
                <a:gd name="T23" fmla="*/ 66 h 211"/>
                <a:gd name="T24" fmla="*/ 7 w 135"/>
                <a:gd name="T25" fmla="*/ 66 h 211"/>
                <a:gd name="T26" fmla="*/ 18 w 135"/>
                <a:gd name="T27" fmla="*/ 64 h 211"/>
                <a:gd name="T28" fmla="*/ 20 w 135"/>
                <a:gd name="T29" fmla="*/ 74 h 211"/>
                <a:gd name="T30" fmla="*/ 22 w 135"/>
                <a:gd name="T31" fmla="*/ 72 h 211"/>
                <a:gd name="T32" fmla="*/ 16 w 135"/>
                <a:gd name="T33" fmla="*/ 44 h 211"/>
                <a:gd name="T34" fmla="*/ 13 w 135"/>
                <a:gd name="T35" fmla="*/ 60 h 211"/>
                <a:gd name="T36" fmla="*/ 22 w 135"/>
                <a:gd name="T37" fmla="*/ 40 h 211"/>
                <a:gd name="T38" fmla="*/ 47 w 135"/>
                <a:gd name="T39" fmla="*/ 42 h 211"/>
                <a:gd name="T40" fmla="*/ 38 w 135"/>
                <a:gd name="T41" fmla="*/ 48 h 211"/>
                <a:gd name="T42" fmla="*/ 38 w 135"/>
                <a:gd name="T43" fmla="*/ 58 h 211"/>
                <a:gd name="T44" fmla="*/ 29 w 135"/>
                <a:gd name="T45" fmla="*/ 66 h 211"/>
                <a:gd name="T46" fmla="*/ 31 w 135"/>
                <a:gd name="T47" fmla="*/ 70 h 211"/>
                <a:gd name="T48" fmla="*/ 33 w 135"/>
                <a:gd name="T49" fmla="*/ 76 h 211"/>
                <a:gd name="T50" fmla="*/ 36 w 135"/>
                <a:gd name="T51" fmla="*/ 86 h 211"/>
                <a:gd name="T52" fmla="*/ 33 w 135"/>
                <a:gd name="T53" fmla="*/ 98 h 211"/>
                <a:gd name="T54" fmla="*/ 42 w 135"/>
                <a:gd name="T55" fmla="*/ 98 h 211"/>
                <a:gd name="T56" fmla="*/ 71 w 135"/>
                <a:gd name="T57" fmla="*/ 128 h 211"/>
                <a:gd name="T58" fmla="*/ 44 w 135"/>
                <a:gd name="T59" fmla="*/ 142 h 211"/>
                <a:gd name="T60" fmla="*/ 49 w 135"/>
                <a:gd name="T61" fmla="*/ 150 h 211"/>
                <a:gd name="T62" fmla="*/ 49 w 135"/>
                <a:gd name="T63" fmla="*/ 163 h 211"/>
                <a:gd name="T64" fmla="*/ 42 w 135"/>
                <a:gd name="T65" fmla="*/ 179 h 211"/>
                <a:gd name="T66" fmla="*/ 60 w 135"/>
                <a:gd name="T67" fmla="*/ 179 h 211"/>
                <a:gd name="T68" fmla="*/ 69 w 135"/>
                <a:gd name="T69" fmla="*/ 185 h 211"/>
                <a:gd name="T70" fmla="*/ 24 w 135"/>
                <a:gd name="T71" fmla="*/ 209 h 211"/>
                <a:gd name="T72" fmla="*/ 38 w 135"/>
                <a:gd name="T73" fmla="*/ 211 h 211"/>
                <a:gd name="T74" fmla="*/ 53 w 135"/>
                <a:gd name="T75" fmla="*/ 201 h 211"/>
                <a:gd name="T76" fmla="*/ 66 w 135"/>
                <a:gd name="T77" fmla="*/ 197 h 211"/>
                <a:gd name="T78" fmla="*/ 91 w 135"/>
                <a:gd name="T79" fmla="*/ 193 h 211"/>
                <a:gd name="T80" fmla="*/ 119 w 135"/>
                <a:gd name="T81" fmla="*/ 193 h 211"/>
                <a:gd name="T82" fmla="*/ 115 w 135"/>
                <a:gd name="T83" fmla="*/ 185 h 211"/>
                <a:gd name="T84" fmla="*/ 128 w 135"/>
                <a:gd name="T85" fmla="*/ 175 h 211"/>
                <a:gd name="T86" fmla="*/ 133 w 135"/>
                <a:gd name="T87" fmla="*/ 158 h 211"/>
                <a:gd name="T88" fmla="*/ 117 w 135"/>
                <a:gd name="T89" fmla="*/ 160 h 211"/>
                <a:gd name="T90" fmla="*/ 111 w 135"/>
                <a:gd name="T91" fmla="*/ 158 h 211"/>
                <a:gd name="T92" fmla="*/ 113 w 135"/>
                <a:gd name="T93" fmla="*/ 142 h 211"/>
                <a:gd name="T94" fmla="*/ 97 w 135"/>
                <a:gd name="T95" fmla="*/ 122 h 211"/>
                <a:gd name="T96" fmla="*/ 86 w 135"/>
                <a:gd name="T97" fmla="*/ 110 h 211"/>
                <a:gd name="T98" fmla="*/ 75 w 135"/>
                <a:gd name="T99" fmla="*/ 100 h 211"/>
                <a:gd name="T100" fmla="*/ 69 w 135"/>
                <a:gd name="T101" fmla="*/ 96 h 211"/>
                <a:gd name="T102" fmla="*/ 71 w 135"/>
                <a:gd name="T103" fmla="*/ 84 h 211"/>
                <a:gd name="T104" fmla="*/ 82 w 135"/>
                <a:gd name="T105" fmla="*/ 62 h 211"/>
                <a:gd name="T106" fmla="*/ 53 w 135"/>
                <a:gd name="T107" fmla="*/ 64 h 211"/>
                <a:gd name="T108" fmla="*/ 51 w 135"/>
                <a:gd name="T109" fmla="*/ 54 h 211"/>
                <a:gd name="T110" fmla="*/ 64 w 135"/>
                <a:gd name="T111" fmla="*/ 40 h 211"/>
                <a:gd name="T112" fmla="*/ 95 w 135"/>
                <a:gd name="T113" fmla="*/ 0 h 211"/>
                <a:gd name="T114" fmla="*/ 91 w 135"/>
                <a:gd name="T115" fmla="*/ 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 h="211">
                  <a:moveTo>
                    <a:pt x="13" y="114"/>
                  </a:moveTo>
                  <a:lnTo>
                    <a:pt x="13" y="114"/>
                  </a:lnTo>
                  <a:lnTo>
                    <a:pt x="9" y="116"/>
                  </a:lnTo>
                  <a:lnTo>
                    <a:pt x="7" y="118"/>
                  </a:lnTo>
                  <a:lnTo>
                    <a:pt x="7" y="120"/>
                  </a:lnTo>
                  <a:lnTo>
                    <a:pt x="5" y="122"/>
                  </a:lnTo>
                  <a:lnTo>
                    <a:pt x="2" y="124"/>
                  </a:lnTo>
                  <a:lnTo>
                    <a:pt x="0" y="124"/>
                  </a:lnTo>
                  <a:lnTo>
                    <a:pt x="0" y="126"/>
                  </a:lnTo>
                  <a:lnTo>
                    <a:pt x="0" y="128"/>
                  </a:lnTo>
                  <a:lnTo>
                    <a:pt x="2" y="128"/>
                  </a:lnTo>
                  <a:lnTo>
                    <a:pt x="5" y="130"/>
                  </a:lnTo>
                  <a:lnTo>
                    <a:pt x="7" y="132"/>
                  </a:lnTo>
                  <a:lnTo>
                    <a:pt x="7" y="134"/>
                  </a:lnTo>
                  <a:lnTo>
                    <a:pt x="9" y="134"/>
                  </a:lnTo>
                  <a:lnTo>
                    <a:pt x="11" y="132"/>
                  </a:lnTo>
                  <a:lnTo>
                    <a:pt x="16" y="134"/>
                  </a:lnTo>
                  <a:lnTo>
                    <a:pt x="20" y="134"/>
                  </a:lnTo>
                  <a:lnTo>
                    <a:pt x="24" y="130"/>
                  </a:lnTo>
                  <a:lnTo>
                    <a:pt x="29" y="130"/>
                  </a:lnTo>
                  <a:lnTo>
                    <a:pt x="33" y="130"/>
                  </a:lnTo>
                  <a:lnTo>
                    <a:pt x="31" y="128"/>
                  </a:lnTo>
                  <a:lnTo>
                    <a:pt x="29" y="128"/>
                  </a:lnTo>
                  <a:lnTo>
                    <a:pt x="29" y="120"/>
                  </a:lnTo>
                  <a:lnTo>
                    <a:pt x="24" y="120"/>
                  </a:lnTo>
                  <a:lnTo>
                    <a:pt x="27" y="116"/>
                  </a:lnTo>
                  <a:lnTo>
                    <a:pt x="27" y="114"/>
                  </a:lnTo>
                  <a:lnTo>
                    <a:pt x="20" y="114"/>
                  </a:lnTo>
                  <a:lnTo>
                    <a:pt x="9" y="118"/>
                  </a:lnTo>
                  <a:lnTo>
                    <a:pt x="13" y="116"/>
                  </a:lnTo>
                  <a:lnTo>
                    <a:pt x="13" y="114"/>
                  </a:lnTo>
                  <a:close/>
                  <a:moveTo>
                    <a:pt x="27" y="92"/>
                  </a:moveTo>
                  <a:lnTo>
                    <a:pt x="27" y="92"/>
                  </a:lnTo>
                  <a:lnTo>
                    <a:pt x="24" y="96"/>
                  </a:lnTo>
                  <a:lnTo>
                    <a:pt x="24" y="98"/>
                  </a:lnTo>
                  <a:lnTo>
                    <a:pt x="27" y="98"/>
                  </a:lnTo>
                  <a:lnTo>
                    <a:pt x="29" y="94"/>
                  </a:lnTo>
                  <a:lnTo>
                    <a:pt x="29" y="92"/>
                  </a:lnTo>
                  <a:lnTo>
                    <a:pt x="27" y="92"/>
                  </a:lnTo>
                  <a:close/>
                  <a:moveTo>
                    <a:pt x="20" y="84"/>
                  </a:moveTo>
                  <a:lnTo>
                    <a:pt x="20" y="84"/>
                  </a:lnTo>
                  <a:lnTo>
                    <a:pt x="20" y="88"/>
                  </a:lnTo>
                  <a:lnTo>
                    <a:pt x="22" y="92"/>
                  </a:lnTo>
                  <a:lnTo>
                    <a:pt x="27" y="92"/>
                  </a:lnTo>
                  <a:lnTo>
                    <a:pt x="27" y="90"/>
                  </a:lnTo>
                  <a:lnTo>
                    <a:pt x="24" y="86"/>
                  </a:lnTo>
                  <a:lnTo>
                    <a:pt x="20" y="84"/>
                  </a:lnTo>
                  <a:close/>
                  <a:moveTo>
                    <a:pt x="2" y="66"/>
                  </a:moveTo>
                  <a:lnTo>
                    <a:pt x="2" y="66"/>
                  </a:lnTo>
                  <a:lnTo>
                    <a:pt x="2" y="68"/>
                  </a:lnTo>
                  <a:lnTo>
                    <a:pt x="5" y="68"/>
                  </a:lnTo>
                  <a:lnTo>
                    <a:pt x="7" y="66"/>
                  </a:lnTo>
                  <a:lnTo>
                    <a:pt x="2" y="66"/>
                  </a:lnTo>
                  <a:close/>
                  <a:moveTo>
                    <a:pt x="20" y="62"/>
                  </a:moveTo>
                  <a:lnTo>
                    <a:pt x="20" y="62"/>
                  </a:lnTo>
                  <a:lnTo>
                    <a:pt x="18" y="64"/>
                  </a:lnTo>
                  <a:lnTo>
                    <a:pt x="16" y="68"/>
                  </a:lnTo>
                  <a:lnTo>
                    <a:pt x="18" y="68"/>
                  </a:lnTo>
                  <a:lnTo>
                    <a:pt x="18" y="70"/>
                  </a:lnTo>
                  <a:lnTo>
                    <a:pt x="20" y="74"/>
                  </a:lnTo>
                  <a:lnTo>
                    <a:pt x="24" y="76"/>
                  </a:lnTo>
                  <a:lnTo>
                    <a:pt x="29" y="76"/>
                  </a:lnTo>
                  <a:lnTo>
                    <a:pt x="27" y="72"/>
                  </a:lnTo>
                  <a:lnTo>
                    <a:pt x="22" y="72"/>
                  </a:lnTo>
                  <a:lnTo>
                    <a:pt x="20" y="62"/>
                  </a:lnTo>
                  <a:close/>
                  <a:moveTo>
                    <a:pt x="20" y="40"/>
                  </a:moveTo>
                  <a:lnTo>
                    <a:pt x="20" y="40"/>
                  </a:lnTo>
                  <a:lnTo>
                    <a:pt x="16" y="44"/>
                  </a:lnTo>
                  <a:lnTo>
                    <a:pt x="13" y="50"/>
                  </a:lnTo>
                  <a:lnTo>
                    <a:pt x="11" y="58"/>
                  </a:lnTo>
                  <a:lnTo>
                    <a:pt x="11" y="60"/>
                  </a:lnTo>
                  <a:lnTo>
                    <a:pt x="13" y="60"/>
                  </a:lnTo>
                  <a:lnTo>
                    <a:pt x="18" y="56"/>
                  </a:lnTo>
                  <a:lnTo>
                    <a:pt x="22" y="48"/>
                  </a:lnTo>
                  <a:lnTo>
                    <a:pt x="24" y="42"/>
                  </a:lnTo>
                  <a:lnTo>
                    <a:pt x="22" y="40"/>
                  </a:lnTo>
                  <a:lnTo>
                    <a:pt x="20" y="40"/>
                  </a:lnTo>
                  <a:close/>
                  <a:moveTo>
                    <a:pt x="53" y="36"/>
                  </a:moveTo>
                  <a:lnTo>
                    <a:pt x="53" y="36"/>
                  </a:lnTo>
                  <a:lnTo>
                    <a:pt x="47" y="42"/>
                  </a:lnTo>
                  <a:lnTo>
                    <a:pt x="42" y="38"/>
                  </a:lnTo>
                  <a:lnTo>
                    <a:pt x="42" y="42"/>
                  </a:lnTo>
                  <a:lnTo>
                    <a:pt x="42" y="46"/>
                  </a:lnTo>
                  <a:lnTo>
                    <a:pt x="38" y="48"/>
                  </a:lnTo>
                  <a:lnTo>
                    <a:pt x="36" y="50"/>
                  </a:lnTo>
                  <a:lnTo>
                    <a:pt x="36" y="52"/>
                  </a:lnTo>
                  <a:lnTo>
                    <a:pt x="38" y="54"/>
                  </a:lnTo>
                  <a:lnTo>
                    <a:pt x="38" y="58"/>
                  </a:lnTo>
                  <a:lnTo>
                    <a:pt x="31" y="58"/>
                  </a:lnTo>
                  <a:lnTo>
                    <a:pt x="31" y="64"/>
                  </a:lnTo>
                  <a:lnTo>
                    <a:pt x="29" y="64"/>
                  </a:lnTo>
                  <a:lnTo>
                    <a:pt x="29" y="66"/>
                  </a:lnTo>
                  <a:lnTo>
                    <a:pt x="31" y="68"/>
                  </a:lnTo>
                  <a:lnTo>
                    <a:pt x="33" y="68"/>
                  </a:lnTo>
                  <a:lnTo>
                    <a:pt x="31" y="68"/>
                  </a:lnTo>
                  <a:lnTo>
                    <a:pt x="31" y="70"/>
                  </a:lnTo>
                  <a:lnTo>
                    <a:pt x="33" y="70"/>
                  </a:lnTo>
                  <a:lnTo>
                    <a:pt x="29" y="72"/>
                  </a:lnTo>
                  <a:lnTo>
                    <a:pt x="29" y="74"/>
                  </a:lnTo>
                  <a:lnTo>
                    <a:pt x="33" y="76"/>
                  </a:lnTo>
                  <a:lnTo>
                    <a:pt x="29" y="78"/>
                  </a:lnTo>
                  <a:lnTo>
                    <a:pt x="29" y="86"/>
                  </a:lnTo>
                  <a:lnTo>
                    <a:pt x="33" y="86"/>
                  </a:lnTo>
                  <a:lnTo>
                    <a:pt x="36" y="86"/>
                  </a:lnTo>
                  <a:lnTo>
                    <a:pt x="31" y="90"/>
                  </a:lnTo>
                  <a:lnTo>
                    <a:pt x="31" y="94"/>
                  </a:lnTo>
                  <a:lnTo>
                    <a:pt x="31" y="100"/>
                  </a:lnTo>
                  <a:lnTo>
                    <a:pt x="33" y="98"/>
                  </a:lnTo>
                  <a:lnTo>
                    <a:pt x="36" y="94"/>
                  </a:lnTo>
                  <a:lnTo>
                    <a:pt x="38" y="94"/>
                  </a:lnTo>
                  <a:lnTo>
                    <a:pt x="42" y="94"/>
                  </a:lnTo>
                  <a:lnTo>
                    <a:pt x="42" y="98"/>
                  </a:lnTo>
                  <a:lnTo>
                    <a:pt x="38" y="118"/>
                  </a:lnTo>
                  <a:lnTo>
                    <a:pt x="64" y="116"/>
                  </a:lnTo>
                  <a:lnTo>
                    <a:pt x="58" y="126"/>
                  </a:lnTo>
                  <a:lnTo>
                    <a:pt x="71" y="128"/>
                  </a:lnTo>
                  <a:lnTo>
                    <a:pt x="69" y="138"/>
                  </a:lnTo>
                  <a:lnTo>
                    <a:pt x="64" y="144"/>
                  </a:lnTo>
                  <a:lnTo>
                    <a:pt x="58" y="144"/>
                  </a:lnTo>
                  <a:lnTo>
                    <a:pt x="44" y="142"/>
                  </a:lnTo>
                  <a:lnTo>
                    <a:pt x="44" y="148"/>
                  </a:lnTo>
                  <a:lnTo>
                    <a:pt x="47" y="146"/>
                  </a:lnTo>
                  <a:lnTo>
                    <a:pt x="49" y="148"/>
                  </a:lnTo>
                  <a:lnTo>
                    <a:pt x="49" y="150"/>
                  </a:lnTo>
                  <a:lnTo>
                    <a:pt x="42" y="160"/>
                  </a:lnTo>
                  <a:lnTo>
                    <a:pt x="44" y="158"/>
                  </a:lnTo>
                  <a:lnTo>
                    <a:pt x="49" y="158"/>
                  </a:lnTo>
                  <a:lnTo>
                    <a:pt x="49" y="163"/>
                  </a:lnTo>
                  <a:lnTo>
                    <a:pt x="36" y="171"/>
                  </a:lnTo>
                  <a:lnTo>
                    <a:pt x="36" y="177"/>
                  </a:lnTo>
                  <a:lnTo>
                    <a:pt x="38" y="179"/>
                  </a:lnTo>
                  <a:lnTo>
                    <a:pt x="42" y="179"/>
                  </a:lnTo>
                  <a:lnTo>
                    <a:pt x="47" y="175"/>
                  </a:lnTo>
                  <a:lnTo>
                    <a:pt x="47" y="181"/>
                  </a:lnTo>
                  <a:lnTo>
                    <a:pt x="55" y="179"/>
                  </a:lnTo>
                  <a:lnTo>
                    <a:pt x="60" y="179"/>
                  </a:lnTo>
                  <a:lnTo>
                    <a:pt x="64" y="177"/>
                  </a:lnTo>
                  <a:lnTo>
                    <a:pt x="73" y="177"/>
                  </a:lnTo>
                  <a:lnTo>
                    <a:pt x="71" y="181"/>
                  </a:lnTo>
                  <a:lnTo>
                    <a:pt x="69" y="185"/>
                  </a:lnTo>
                  <a:lnTo>
                    <a:pt x="44" y="185"/>
                  </a:lnTo>
                  <a:lnTo>
                    <a:pt x="36" y="199"/>
                  </a:lnTo>
                  <a:lnTo>
                    <a:pt x="31" y="203"/>
                  </a:lnTo>
                  <a:lnTo>
                    <a:pt x="24" y="209"/>
                  </a:lnTo>
                  <a:lnTo>
                    <a:pt x="29" y="209"/>
                  </a:lnTo>
                  <a:lnTo>
                    <a:pt x="31" y="209"/>
                  </a:lnTo>
                  <a:lnTo>
                    <a:pt x="33" y="211"/>
                  </a:lnTo>
                  <a:lnTo>
                    <a:pt x="38" y="211"/>
                  </a:lnTo>
                  <a:lnTo>
                    <a:pt x="38" y="205"/>
                  </a:lnTo>
                  <a:lnTo>
                    <a:pt x="44" y="201"/>
                  </a:lnTo>
                  <a:lnTo>
                    <a:pt x="49" y="201"/>
                  </a:lnTo>
                  <a:lnTo>
                    <a:pt x="53" y="201"/>
                  </a:lnTo>
                  <a:lnTo>
                    <a:pt x="55" y="203"/>
                  </a:lnTo>
                  <a:lnTo>
                    <a:pt x="58" y="203"/>
                  </a:lnTo>
                  <a:lnTo>
                    <a:pt x="62" y="197"/>
                  </a:lnTo>
                  <a:lnTo>
                    <a:pt x="66" y="197"/>
                  </a:lnTo>
                  <a:lnTo>
                    <a:pt x="71" y="197"/>
                  </a:lnTo>
                  <a:lnTo>
                    <a:pt x="80" y="199"/>
                  </a:lnTo>
                  <a:lnTo>
                    <a:pt x="84" y="193"/>
                  </a:lnTo>
                  <a:lnTo>
                    <a:pt x="91" y="193"/>
                  </a:lnTo>
                  <a:lnTo>
                    <a:pt x="97" y="193"/>
                  </a:lnTo>
                  <a:lnTo>
                    <a:pt x="106" y="195"/>
                  </a:lnTo>
                  <a:lnTo>
                    <a:pt x="113" y="195"/>
                  </a:lnTo>
                  <a:lnTo>
                    <a:pt x="119" y="193"/>
                  </a:lnTo>
                  <a:lnTo>
                    <a:pt x="126" y="189"/>
                  </a:lnTo>
                  <a:lnTo>
                    <a:pt x="126" y="185"/>
                  </a:lnTo>
                  <a:lnTo>
                    <a:pt x="122" y="185"/>
                  </a:lnTo>
                  <a:lnTo>
                    <a:pt x="115" y="185"/>
                  </a:lnTo>
                  <a:lnTo>
                    <a:pt x="117" y="181"/>
                  </a:lnTo>
                  <a:lnTo>
                    <a:pt x="119" y="175"/>
                  </a:lnTo>
                  <a:lnTo>
                    <a:pt x="126" y="175"/>
                  </a:lnTo>
                  <a:lnTo>
                    <a:pt x="128" y="175"/>
                  </a:lnTo>
                  <a:lnTo>
                    <a:pt x="131" y="173"/>
                  </a:lnTo>
                  <a:lnTo>
                    <a:pt x="133" y="167"/>
                  </a:lnTo>
                  <a:lnTo>
                    <a:pt x="135" y="162"/>
                  </a:lnTo>
                  <a:lnTo>
                    <a:pt x="133" y="158"/>
                  </a:lnTo>
                  <a:lnTo>
                    <a:pt x="131" y="156"/>
                  </a:lnTo>
                  <a:lnTo>
                    <a:pt x="124" y="154"/>
                  </a:lnTo>
                  <a:lnTo>
                    <a:pt x="119" y="154"/>
                  </a:lnTo>
                  <a:lnTo>
                    <a:pt x="117" y="160"/>
                  </a:lnTo>
                  <a:lnTo>
                    <a:pt x="115" y="160"/>
                  </a:lnTo>
                  <a:lnTo>
                    <a:pt x="115" y="158"/>
                  </a:lnTo>
                  <a:lnTo>
                    <a:pt x="113" y="156"/>
                  </a:lnTo>
                  <a:lnTo>
                    <a:pt x="111" y="158"/>
                  </a:lnTo>
                  <a:lnTo>
                    <a:pt x="113" y="146"/>
                  </a:lnTo>
                  <a:lnTo>
                    <a:pt x="111" y="144"/>
                  </a:lnTo>
                  <a:lnTo>
                    <a:pt x="108" y="142"/>
                  </a:lnTo>
                  <a:lnTo>
                    <a:pt x="113" y="142"/>
                  </a:lnTo>
                  <a:lnTo>
                    <a:pt x="113" y="140"/>
                  </a:lnTo>
                  <a:lnTo>
                    <a:pt x="113" y="138"/>
                  </a:lnTo>
                  <a:lnTo>
                    <a:pt x="108" y="138"/>
                  </a:lnTo>
                  <a:lnTo>
                    <a:pt x="97" y="122"/>
                  </a:lnTo>
                  <a:lnTo>
                    <a:pt x="93" y="122"/>
                  </a:lnTo>
                  <a:lnTo>
                    <a:pt x="91" y="120"/>
                  </a:lnTo>
                  <a:lnTo>
                    <a:pt x="89" y="116"/>
                  </a:lnTo>
                  <a:lnTo>
                    <a:pt x="86" y="110"/>
                  </a:lnTo>
                  <a:lnTo>
                    <a:pt x="84" y="106"/>
                  </a:lnTo>
                  <a:lnTo>
                    <a:pt x="82" y="102"/>
                  </a:lnTo>
                  <a:lnTo>
                    <a:pt x="77" y="100"/>
                  </a:lnTo>
                  <a:lnTo>
                    <a:pt x="75" y="100"/>
                  </a:lnTo>
                  <a:lnTo>
                    <a:pt x="75" y="96"/>
                  </a:lnTo>
                  <a:lnTo>
                    <a:pt x="73" y="96"/>
                  </a:lnTo>
                  <a:lnTo>
                    <a:pt x="71" y="96"/>
                  </a:lnTo>
                  <a:lnTo>
                    <a:pt x="69" y="96"/>
                  </a:lnTo>
                  <a:lnTo>
                    <a:pt x="66" y="96"/>
                  </a:lnTo>
                  <a:lnTo>
                    <a:pt x="71" y="90"/>
                  </a:lnTo>
                  <a:lnTo>
                    <a:pt x="73" y="86"/>
                  </a:lnTo>
                  <a:lnTo>
                    <a:pt x="71" y="84"/>
                  </a:lnTo>
                  <a:lnTo>
                    <a:pt x="69" y="82"/>
                  </a:lnTo>
                  <a:lnTo>
                    <a:pt x="80" y="74"/>
                  </a:lnTo>
                  <a:lnTo>
                    <a:pt x="82" y="68"/>
                  </a:lnTo>
                  <a:lnTo>
                    <a:pt x="82" y="62"/>
                  </a:lnTo>
                  <a:lnTo>
                    <a:pt x="77" y="60"/>
                  </a:lnTo>
                  <a:lnTo>
                    <a:pt x="75" y="60"/>
                  </a:lnTo>
                  <a:lnTo>
                    <a:pt x="64" y="62"/>
                  </a:lnTo>
                  <a:lnTo>
                    <a:pt x="53" y="64"/>
                  </a:lnTo>
                  <a:lnTo>
                    <a:pt x="51" y="62"/>
                  </a:lnTo>
                  <a:lnTo>
                    <a:pt x="49" y="62"/>
                  </a:lnTo>
                  <a:lnTo>
                    <a:pt x="51" y="58"/>
                  </a:lnTo>
                  <a:lnTo>
                    <a:pt x="51" y="54"/>
                  </a:lnTo>
                  <a:lnTo>
                    <a:pt x="55" y="52"/>
                  </a:lnTo>
                  <a:lnTo>
                    <a:pt x="60" y="46"/>
                  </a:lnTo>
                  <a:lnTo>
                    <a:pt x="64" y="46"/>
                  </a:lnTo>
                  <a:lnTo>
                    <a:pt x="64" y="40"/>
                  </a:lnTo>
                  <a:lnTo>
                    <a:pt x="64" y="38"/>
                  </a:lnTo>
                  <a:lnTo>
                    <a:pt x="62" y="38"/>
                  </a:lnTo>
                  <a:lnTo>
                    <a:pt x="53" y="36"/>
                  </a:lnTo>
                  <a:close/>
                  <a:moveTo>
                    <a:pt x="95" y="0"/>
                  </a:moveTo>
                  <a:lnTo>
                    <a:pt x="95" y="0"/>
                  </a:lnTo>
                  <a:lnTo>
                    <a:pt x="91" y="2"/>
                  </a:lnTo>
                  <a:lnTo>
                    <a:pt x="89" y="6"/>
                  </a:lnTo>
                  <a:lnTo>
                    <a:pt x="91" y="10"/>
                  </a:lnTo>
                  <a:lnTo>
                    <a:pt x="95" y="14"/>
                  </a:lnTo>
                  <a:lnTo>
                    <a:pt x="95" y="4"/>
                  </a:lnTo>
                  <a:lnTo>
                    <a:pt x="9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2" name="Freeform 1484"/>
            <p:cNvSpPr>
              <a:spLocks noEditPoints="1"/>
            </p:cNvSpPr>
            <p:nvPr/>
          </p:nvSpPr>
          <p:spPr bwMode="auto">
            <a:xfrm>
              <a:off x="383" y="1110"/>
              <a:ext cx="1565" cy="963"/>
            </a:xfrm>
            <a:custGeom>
              <a:avLst/>
              <a:gdLst>
                <a:gd name="T0" fmla="*/ 1527 w 1565"/>
                <a:gd name="T1" fmla="*/ 421 h 963"/>
                <a:gd name="T2" fmla="*/ 1442 w 1565"/>
                <a:gd name="T3" fmla="*/ 313 h 963"/>
                <a:gd name="T4" fmla="*/ 1359 w 1565"/>
                <a:gd name="T5" fmla="*/ 287 h 963"/>
                <a:gd name="T6" fmla="*/ 1259 w 1565"/>
                <a:gd name="T7" fmla="*/ 314 h 963"/>
                <a:gd name="T8" fmla="*/ 1201 w 1565"/>
                <a:gd name="T9" fmla="*/ 466 h 963"/>
                <a:gd name="T10" fmla="*/ 1051 w 1565"/>
                <a:gd name="T11" fmla="*/ 371 h 963"/>
                <a:gd name="T12" fmla="*/ 1067 w 1565"/>
                <a:gd name="T13" fmla="*/ 262 h 963"/>
                <a:gd name="T14" fmla="*/ 1136 w 1565"/>
                <a:gd name="T15" fmla="*/ 200 h 963"/>
                <a:gd name="T16" fmla="*/ 1205 w 1565"/>
                <a:gd name="T17" fmla="*/ 122 h 963"/>
                <a:gd name="T18" fmla="*/ 1112 w 1565"/>
                <a:gd name="T19" fmla="*/ 120 h 963"/>
                <a:gd name="T20" fmla="*/ 1036 w 1565"/>
                <a:gd name="T21" fmla="*/ 66 h 963"/>
                <a:gd name="T22" fmla="*/ 1007 w 1565"/>
                <a:gd name="T23" fmla="*/ 66 h 963"/>
                <a:gd name="T24" fmla="*/ 1025 w 1565"/>
                <a:gd name="T25" fmla="*/ 140 h 963"/>
                <a:gd name="T26" fmla="*/ 882 w 1565"/>
                <a:gd name="T27" fmla="*/ 149 h 963"/>
                <a:gd name="T28" fmla="*/ 808 w 1565"/>
                <a:gd name="T29" fmla="*/ 153 h 963"/>
                <a:gd name="T30" fmla="*/ 643 w 1565"/>
                <a:gd name="T31" fmla="*/ 107 h 963"/>
                <a:gd name="T32" fmla="*/ 484 w 1565"/>
                <a:gd name="T33" fmla="*/ 134 h 963"/>
                <a:gd name="T34" fmla="*/ 447 w 1565"/>
                <a:gd name="T35" fmla="*/ 130 h 963"/>
                <a:gd name="T36" fmla="*/ 183 w 1565"/>
                <a:gd name="T37" fmla="*/ 79 h 963"/>
                <a:gd name="T38" fmla="*/ 22 w 1565"/>
                <a:gd name="T39" fmla="*/ 143 h 963"/>
                <a:gd name="T40" fmla="*/ 29 w 1565"/>
                <a:gd name="T41" fmla="*/ 188 h 963"/>
                <a:gd name="T42" fmla="*/ 43 w 1565"/>
                <a:gd name="T43" fmla="*/ 254 h 963"/>
                <a:gd name="T44" fmla="*/ 85 w 1565"/>
                <a:gd name="T45" fmla="*/ 322 h 963"/>
                <a:gd name="T46" fmla="*/ 94 w 1565"/>
                <a:gd name="T47" fmla="*/ 394 h 963"/>
                <a:gd name="T48" fmla="*/ 176 w 1565"/>
                <a:gd name="T49" fmla="*/ 348 h 963"/>
                <a:gd name="T50" fmla="*/ 232 w 1565"/>
                <a:gd name="T51" fmla="*/ 295 h 963"/>
                <a:gd name="T52" fmla="*/ 313 w 1565"/>
                <a:gd name="T53" fmla="*/ 305 h 963"/>
                <a:gd name="T54" fmla="*/ 458 w 1565"/>
                <a:gd name="T55" fmla="*/ 371 h 963"/>
                <a:gd name="T56" fmla="*/ 460 w 1565"/>
                <a:gd name="T57" fmla="*/ 351 h 963"/>
                <a:gd name="T58" fmla="*/ 525 w 1565"/>
                <a:gd name="T59" fmla="*/ 408 h 963"/>
                <a:gd name="T60" fmla="*/ 574 w 1565"/>
                <a:gd name="T61" fmla="*/ 493 h 963"/>
                <a:gd name="T62" fmla="*/ 607 w 1565"/>
                <a:gd name="T63" fmla="*/ 503 h 963"/>
                <a:gd name="T64" fmla="*/ 623 w 1565"/>
                <a:gd name="T65" fmla="*/ 693 h 963"/>
                <a:gd name="T66" fmla="*/ 708 w 1565"/>
                <a:gd name="T67" fmla="*/ 806 h 963"/>
                <a:gd name="T68" fmla="*/ 801 w 1565"/>
                <a:gd name="T69" fmla="*/ 940 h 963"/>
                <a:gd name="T70" fmla="*/ 786 w 1565"/>
                <a:gd name="T71" fmla="*/ 872 h 963"/>
                <a:gd name="T72" fmla="*/ 1100 w 1565"/>
                <a:gd name="T73" fmla="*/ 860 h 963"/>
                <a:gd name="T74" fmla="*/ 1183 w 1565"/>
                <a:gd name="T75" fmla="*/ 859 h 963"/>
                <a:gd name="T76" fmla="*/ 1205 w 1565"/>
                <a:gd name="T77" fmla="*/ 827 h 963"/>
                <a:gd name="T78" fmla="*/ 1268 w 1565"/>
                <a:gd name="T79" fmla="*/ 721 h 963"/>
                <a:gd name="T80" fmla="*/ 1330 w 1565"/>
                <a:gd name="T81" fmla="*/ 656 h 963"/>
                <a:gd name="T82" fmla="*/ 1417 w 1565"/>
                <a:gd name="T83" fmla="*/ 592 h 963"/>
                <a:gd name="T84" fmla="*/ 1455 w 1565"/>
                <a:gd name="T85" fmla="*/ 606 h 963"/>
                <a:gd name="T86" fmla="*/ 1420 w 1565"/>
                <a:gd name="T87" fmla="*/ 550 h 963"/>
                <a:gd name="T88" fmla="*/ 1388 w 1565"/>
                <a:gd name="T89" fmla="*/ 520 h 963"/>
                <a:gd name="T90" fmla="*/ 1161 w 1565"/>
                <a:gd name="T91" fmla="*/ 177 h 963"/>
                <a:gd name="T92" fmla="*/ 641 w 1565"/>
                <a:gd name="T93" fmla="*/ 555 h 963"/>
                <a:gd name="T94" fmla="*/ 652 w 1565"/>
                <a:gd name="T95" fmla="*/ 221 h 963"/>
                <a:gd name="T96" fmla="*/ 665 w 1565"/>
                <a:gd name="T97" fmla="*/ 169 h 963"/>
                <a:gd name="T98" fmla="*/ 712 w 1565"/>
                <a:gd name="T99" fmla="*/ 279 h 963"/>
                <a:gd name="T100" fmla="*/ 772 w 1565"/>
                <a:gd name="T101" fmla="*/ 653 h 963"/>
                <a:gd name="T102" fmla="*/ 895 w 1565"/>
                <a:gd name="T103" fmla="*/ 344 h 963"/>
                <a:gd name="T104" fmla="*/ 935 w 1565"/>
                <a:gd name="T105" fmla="*/ 447 h 963"/>
                <a:gd name="T106" fmla="*/ 975 w 1565"/>
                <a:gd name="T107" fmla="*/ 462 h 963"/>
                <a:gd name="T108" fmla="*/ 1234 w 1565"/>
                <a:gd name="T109" fmla="*/ 610 h 963"/>
                <a:gd name="T110" fmla="*/ 1170 w 1565"/>
                <a:gd name="T111" fmla="*/ 588 h 963"/>
                <a:gd name="T112" fmla="*/ 1150 w 1565"/>
                <a:gd name="T113" fmla="*/ 579 h 963"/>
                <a:gd name="T114" fmla="*/ 1071 w 1565"/>
                <a:gd name="T115" fmla="*/ 561 h 963"/>
                <a:gd name="T116" fmla="*/ 1216 w 1565"/>
                <a:gd name="T117" fmla="*/ 585 h 963"/>
                <a:gd name="T118" fmla="*/ 1199 w 1565"/>
                <a:gd name="T119" fmla="*/ 656 h 963"/>
                <a:gd name="T120" fmla="*/ 1279 w 1565"/>
                <a:gd name="T121" fmla="*/ 616 h 963"/>
                <a:gd name="T122" fmla="*/ 1317 w 1565"/>
                <a:gd name="T123" fmla="*/ 602 h 963"/>
                <a:gd name="T124" fmla="*/ 1386 w 1565"/>
                <a:gd name="T125" fmla="*/ 42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5" h="963">
                  <a:moveTo>
                    <a:pt x="1524" y="476"/>
                  </a:moveTo>
                  <a:lnTo>
                    <a:pt x="1524" y="476"/>
                  </a:lnTo>
                  <a:lnTo>
                    <a:pt x="1533" y="474"/>
                  </a:lnTo>
                  <a:lnTo>
                    <a:pt x="1542" y="470"/>
                  </a:lnTo>
                  <a:lnTo>
                    <a:pt x="1542" y="472"/>
                  </a:lnTo>
                  <a:lnTo>
                    <a:pt x="1547" y="472"/>
                  </a:lnTo>
                  <a:lnTo>
                    <a:pt x="1556" y="466"/>
                  </a:lnTo>
                  <a:lnTo>
                    <a:pt x="1565" y="460"/>
                  </a:lnTo>
                  <a:lnTo>
                    <a:pt x="1562" y="441"/>
                  </a:lnTo>
                  <a:lnTo>
                    <a:pt x="1560" y="441"/>
                  </a:lnTo>
                  <a:lnTo>
                    <a:pt x="1558" y="443"/>
                  </a:lnTo>
                  <a:lnTo>
                    <a:pt x="1556" y="443"/>
                  </a:lnTo>
                  <a:lnTo>
                    <a:pt x="1551" y="441"/>
                  </a:lnTo>
                  <a:lnTo>
                    <a:pt x="1547" y="437"/>
                  </a:lnTo>
                  <a:lnTo>
                    <a:pt x="1542" y="433"/>
                  </a:lnTo>
                  <a:lnTo>
                    <a:pt x="1531" y="433"/>
                  </a:lnTo>
                  <a:lnTo>
                    <a:pt x="1533" y="437"/>
                  </a:lnTo>
                  <a:lnTo>
                    <a:pt x="1524" y="439"/>
                  </a:lnTo>
                  <a:lnTo>
                    <a:pt x="1504" y="447"/>
                  </a:lnTo>
                  <a:lnTo>
                    <a:pt x="1504" y="450"/>
                  </a:lnTo>
                  <a:lnTo>
                    <a:pt x="1500" y="450"/>
                  </a:lnTo>
                  <a:lnTo>
                    <a:pt x="1500" y="449"/>
                  </a:lnTo>
                  <a:lnTo>
                    <a:pt x="1500" y="445"/>
                  </a:lnTo>
                  <a:lnTo>
                    <a:pt x="1498" y="443"/>
                  </a:lnTo>
                  <a:lnTo>
                    <a:pt x="1504" y="443"/>
                  </a:lnTo>
                  <a:lnTo>
                    <a:pt x="1511" y="443"/>
                  </a:lnTo>
                  <a:lnTo>
                    <a:pt x="1518" y="439"/>
                  </a:lnTo>
                  <a:lnTo>
                    <a:pt x="1524" y="433"/>
                  </a:lnTo>
                  <a:lnTo>
                    <a:pt x="1529" y="433"/>
                  </a:lnTo>
                  <a:lnTo>
                    <a:pt x="1536" y="431"/>
                  </a:lnTo>
                  <a:lnTo>
                    <a:pt x="1540" y="427"/>
                  </a:lnTo>
                  <a:lnTo>
                    <a:pt x="1542" y="423"/>
                  </a:lnTo>
                  <a:lnTo>
                    <a:pt x="1536" y="425"/>
                  </a:lnTo>
                  <a:lnTo>
                    <a:pt x="1533" y="421"/>
                  </a:lnTo>
                  <a:lnTo>
                    <a:pt x="1536" y="421"/>
                  </a:lnTo>
                  <a:lnTo>
                    <a:pt x="1536" y="419"/>
                  </a:lnTo>
                  <a:lnTo>
                    <a:pt x="1531" y="417"/>
                  </a:lnTo>
                  <a:lnTo>
                    <a:pt x="1531" y="421"/>
                  </a:lnTo>
                  <a:lnTo>
                    <a:pt x="1527" y="421"/>
                  </a:lnTo>
                  <a:lnTo>
                    <a:pt x="1524" y="421"/>
                  </a:lnTo>
                  <a:lnTo>
                    <a:pt x="1522" y="419"/>
                  </a:lnTo>
                  <a:lnTo>
                    <a:pt x="1522" y="416"/>
                  </a:lnTo>
                  <a:lnTo>
                    <a:pt x="1522" y="414"/>
                  </a:lnTo>
                  <a:lnTo>
                    <a:pt x="1511" y="416"/>
                  </a:lnTo>
                  <a:lnTo>
                    <a:pt x="1498" y="414"/>
                  </a:lnTo>
                  <a:lnTo>
                    <a:pt x="1498" y="410"/>
                  </a:lnTo>
                  <a:lnTo>
                    <a:pt x="1500" y="406"/>
                  </a:lnTo>
                  <a:lnTo>
                    <a:pt x="1498" y="404"/>
                  </a:lnTo>
                  <a:lnTo>
                    <a:pt x="1495" y="404"/>
                  </a:lnTo>
                  <a:lnTo>
                    <a:pt x="1493" y="400"/>
                  </a:lnTo>
                  <a:lnTo>
                    <a:pt x="1489" y="398"/>
                  </a:lnTo>
                  <a:lnTo>
                    <a:pt x="1482" y="398"/>
                  </a:lnTo>
                  <a:lnTo>
                    <a:pt x="1478" y="388"/>
                  </a:lnTo>
                  <a:lnTo>
                    <a:pt x="1475" y="390"/>
                  </a:lnTo>
                  <a:lnTo>
                    <a:pt x="1473" y="390"/>
                  </a:lnTo>
                  <a:lnTo>
                    <a:pt x="1475" y="382"/>
                  </a:lnTo>
                  <a:lnTo>
                    <a:pt x="1473" y="382"/>
                  </a:lnTo>
                  <a:lnTo>
                    <a:pt x="1473" y="381"/>
                  </a:lnTo>
                  <a:lnTo>
                    <a:pt x="1486" y="381"/>
                  </a:lnTo>
                  <a:lnTo>
                    <a:pt x="1486" y="375"/>
                  </a:lnTo>
                  <a:lnTo>
                    <a:pt x="1475" y="371"/>
                  </a:lnTo>
                  <a:lnTo>
                    <a:pt x="1478" y="367"/>
                  </a:lnTo>
                  <a:lnTo>
                    <a:pt x="1475" y="363"/>
                  </a:lnTo>
                  <a:lnTo>
                    <a:pt x="1473" y="363"/>
                  </a:lnTo>
                  <a:lnTo>
                    <a:pt x="1471" y="361"/>
                  </a:lnTo>
                  <a:lnTo>
                    <a:pt x="1469" y="359"/>
                  </a:lnTo>
                  <a:lnTo>
                    <a:pt x="1466" y="355"/>
                  </a:lnTo>
                  <a:lnTo>
                    <a:pt x="1469" y="349"/>
                  </a:lnTo>
                  <a:lnTo>
                    <a:pt x="1453" y="349"/>
                  </a:lnTo>
                  <a:lnTo>
                    <a:pt x="1464" y="344"/>
                  </a:lnTo>
                  <a:lnTo>
                    <a:pt x="1457" y="332"/>
                  </a:lnTo>
                  <a:lnTo>
                    <a:pt x="1449" y="332"/>
                  </a:lnTo>
                  <a:lnTo>
                    <a:pt x="1449" y="330"/>
                  </a:lnTo>
                  <a:lnTo>
                    <a:pt x="1446" y="328"/>
                  </a:lnTo>
                  <a:lnTo>
                    <a:pt x="1446" y="324"/>
                  </a:lnTo>
                  <a:lnTo>
                    <a:pt x="1446" y="320"/>
                  </a:lnTo>
                  <a:lnTo>
                    <a:pt x="1446" y="314"/>
                  </a:lnTo>
                  <a:lnTo>
                    <a:pt x="1442" y="313"/>
                  </a:lnTo>
                  <a:lnTo>
                    <a:pt x="1442" y="309"/>
                  </a:lnTo>
                  <a:lnTo>
                    <a:pt x="1442" y="307"/>
                  </a:lnTo>
                  <a:lnTo>
                    <a:pt x="1444" y="305"/>
                  </a:lnTo>
                  <a:lnTo>
                    <a:pt x="1437" y="305"/>
                  </a:lnTo>
                  <a:lnTo>
                    <a:pt x="1431" y="316"/>
                  </a:lnTo>
                  <a:lnTo>
                    <a:pt x="1426" y="328"/>
                  </a:lnTo>
                  <a:lnTo>
                    <a:pt x="1424" y="328"/>
                  </a:lnTo>
                  <a:lnTo>
                    <a:pt x="1424" y="326"/>
                  </a:lnTo>
                  <a:lnTo>
                    <a:pt x="1424" y="324"/>
                  </a:lnTo>
                  <a:lnTo>
                    <a:pt x="1422" y="324"/>
                  </a:lnTo>
                  <a:lnTo>
                    <a:pt x="1420" y="326"/>
                  </a:lnTo>
                  <a:lnTo>
                    <a:pt x="1420" y="330"/>
                  </a:lnTo>
                  <a:lnTo>
                    <a:pt x="1420" y="332"/>
                  </a:lnTo>
                  <a:lnTo>
                    <a:pt x="1417" y="332"/>
                  </a:lnTo>
                  <a:lnTo>
                    <a:pt x="1415" y="330"/>
                  </a:lnTo>
                  <a:lnTo>
                    <a:pt x="1413" y="334"/>
                  </a:lnTo>
                  <a:lnTo>
                    <a:pt x="1413" y="338"/>
                  </a:lnTo>
                  <a:lnTo>
                    <a:pt x="1402" y="344"/>
                  </a:lnTo>
                  <a:lnTo>
                    <a:pt x="1393" y="336"/>
                  </a:lnTo>
                  <a:lnTo>
                    <a:pt x="1391" y="340"/>
                  </a:lnTo>
                  <a:lnTo>
                    <a:pt x="1388" y="340"/>
                  </a:lnTo>
                  <a:lnTo>
                    <a:pt x="1386" y="340"/>
                  </a:lnTo>
                  <a:lnTo>
                    <a:pt x="1384" y="330"/>
                  </a:lnTo>
                  <a:lnTo>
                    <a:pt x="1375" y="330"/>
                  </a:lnTo>
                  <a:lnTo>
                    <a:pt x="1366" y="326"/>
                  </a:lnTo>
                  <a:lnTo>
                    <a:pt x="1366" y="316"/>
                  </a:lnTo>
                  <a:lnTo>
                    <a:pt x="1364" y="307"/>
                  </a:lnTo>
                  <a:lnTo>
                    <a:pt x="1366" y="307"/>
                  </a:lnTo>
                  <a:lnTo>
                    <a:pt x="1368" y="305"/>
                  </a:lnTo>
                  <a:lnTo>
                    <a:pt x="1368" y="303"/>
                  </a:lnTo>
                  <a:lnTo>
                    <a:pt x="1366" y="303"/>
                  </a:lnTo>
                  <a:lnTo>
                    <a:pt x="1373" y="289"/>
                  </a:lnTo>
                  <a:lnTo>
                    <a:pt x="1368" y="291"/>
                  </a:lnTo>
                  <a:lnTo>
                    <a:pt x="1366" y="293"/>
                  </a:lnTo>
                  <a:lnTo>
                    <a:pt x="1364" y="293"/>
                  </a:lnTo>
                  <a:lnTo>
                    <a:pt x="1357" y="291"/>
                  </a:lnTo>
                  <a:lnTo>
                    <a:pt x="1357" y="289"/>
                  </a:lnTo>
                  <a:lnTo>
                    <a:pt x="1357" y="287"/>
                  </a:lnTo>
                  <a:lnTo>
                    <a:pt x="1359" y="287"/>
                  </a:lnTo>
                  <a:lnTo>
                    <a:pt x="1362" y="283"/>
                  </a:lnTo>
                  <a:lnTo>
                    <a:pt x="1355" y="283"/>
                  </a:lnTo>
                  <a:lnTo>
                    <a:pt x="1350" y="283"/>
                  </a:lnTo>
                  <a:lnTo>
                    <a:pt x="1344" y="285"/>
                  </a:lnTo>
                  <a:lnTo>
                    <a:pt x="1339" y="283"/>
                  </a:lnTo>
                  <a:lnTo>
                    <a:pt x="1339" y="278"/>
                  </a:lnTo>
                  <a:lnTo>
                    <a:pt x="1335" y="278"/>
                  </a:lnTo>
                  <a:lnTo>
                    <a:pt x="1335" y="276"/>
                  </a:lnTo>
                  <a:lnTo>
                    <a:pt x="1332" y="272"/>
                  </a:lnTo>
                  <a:lnTo>
                    <a:pt x="1326" y="266"/>
                  </a:lnTo>
                  <a:lnTo>
                    <a:pt x="1312" y="260"/>
                  </a:lnTo>
                  <a:lnTo>
                    <a:pt x="1306" y="262"/>
                  </a:lnTo>
                  <a:lnTo>
                    <a:pt x="1301" y="268"/>
                  </a:lnTo>
                  <a:lnTo>
                    <a:pt x="1295" y="268"/>
                  </a:lnTo>
                  <a:lnTo>
                    <a:pt x="1290" y="268"/>
                  </a:lnTo>
                  <a:lnTo>
                    <a:pt x="1290" y="272"/>
                  </a:lnTo>
                  <a:lnTo>
                    <a:pt x="1283" y="272"/>
                  </a:lnTo>
                  <a:lnTo>
                    <a:pt x="1279" y="270"/>
                  </a:lnTo>
                  <a:lnTo>
                    <a:pt x="1266" y="268"/>
                  </a:lnTo>
                  <a:lnTo>
                    <a:pt x="1259" y="268"/>
                  </a:lnTo>
                  <a:lnTo>
                    <a:pt x="1252" y="270"/>
                  </a:lnTo>
                  <a:lnTo>
                    <a:pt x="1250" y="276"/>
                  </a:lnTo>
                  <a:lnTo>
                    <a:pt x="1259" y="278"/>
                  </a:lnTo>
                  <a:lnTo>
                    <a:pt x="1259" y="279"/>
                  </a:lnTo>
                  <a:lnTo>
                    <a:pt x="1254" y="279"/>
                  </a:lnTo>
                  <a:lnTo>
                    <a:pt x="1254" y="281"/>
                  </a:lnTo>
                  <a:lnTo>
                    <a:pt x="1254" y="283"/>
                  </a:lnTo>
                  <a:lnTo>
                    <a:pt x="1257" y="283"/>
                  </a:lnTo>
                  <a:lnTo>
                    <a:pt x="1257" y="285"/>
                  </a:lnTo>
                  <a:lnTo>
                    <a:pt x="1250" y="293"/>
                  </a:lnTo>
                  <a:lnTo>
                    <a:pt x="1248" y="293"/>
                  </a:lnTo>
                  <a:lnTo>
                    <a:pt x="1248" y="295"/>
                  </a:lnTo>
                  <a:lnTo>
                    <a:pt x="1250" y="297"/>
                  </a:lnTo>
                  <a:lnTo>
                    <a:pt x="1257" y="297"/>
                  </a:lnTo>
                  <a:lnTo>
                    <a:pt x="1254" y="303"/>
                  </a:lnTo>
                  <a:lnTo>
                    <a:pt x="1254" y="305"/>
                  </a:lnTo>
                  <a:lnTo>
                    <a:pt x="1254" y="309"/>
                  </a:lnTo>
                  <a:lnTo>
                    <a:pt x="1259" y="313"/>
                  </a:lnTo>
                  <a:lnTo>
                    <a:pt x="1259" y="314"/>
                  </a:lnTo>
                  <a:lnTo>
                    <a:pt x="1259" y="316"/>
                  </a:lnTo>
                  <a:lnTo>
                    <a:pt x="1257" y="320"/>
                  </a:lnTo>
                  <a:lnTo>
                    <a:pt x="1250" y="318"/>
                  </a:lnTo>
                  <a:lnTo>
                    <a:pt x="1252" y="322"/>
                  </a:lnTo>
                  <a:lnTo>
                    <a:pt x="1254" y="322"/>
                  </a:lnTo>
                  <a:lnTo>
                    <a:pt x="1254" y="326"/>
                  </a:lnTo>
                  <a:lnTo>
                    <a:pt x="1248" y="328"/>
                  </a:lnTo>
                  <a:lnTo>
                    <a:pt x="1241" y="328"/>
                  </a:lnTo>
                  <a:lnTo>
                    <a:pt x="1241" y="340"/>
                  </a:lnTo>
                  <a:lnTo>
                    <a:pt x="1248" y="342"/>
                  </a:lnTo>
                  <a:lnTo>
                    <a:pt x="1254" y="344"/>
                  </a:lnTo>
                  <a:lnTo>
                    <a:pt x="1257" y="348"/>
                  </a:lnTo>
                  <a:lnTo>
                    <a:pt x="1259" y="353"/>
                  </a:lnTo>
                  <a:lnTo>
                    <a:pt x="1259" y="359"/>
                  </a:lnTo>
                  <a:lnTo>
                    <a:pt x="1261" y="365"/>
                  </a:lnTo>
                  <a:lnTo>
                    <a:pt x="1266" y="367"/>
                  </a:lnTo>
                  <a:lnTo>
                    <a:pt x="1270" y="371"/>
                  </a:lnTo>
                  <a:lnTo>
                    <a:pt x="1270" y="377"/>
                  </a:lnTo>
                  <a:lnTo>
                    <a:pt x="1266" y="388"/>
                  </a:lnTo>
                  <a:lnTo>
                    <a:pt x="1268" y="386"/>
                  </a:lnTo>
                  <a:lnTo>
                    <a:pt x="1270" y="384"/>
                  </a:lnTo>
                  <a:lnTo>
                    <a:pt x="1272" y="388"/>
                  </a:lnTo>
                  <a:lnTo>
                    <a:pt x="1272" y="392"/>
                  </a:lnTo>
                  <a:lnTo>
                    <a:pt x="1270" y="392"/>
                  </a:lnTo>
                  <a:lnTo>
                    <a:pt x="1266" y="392"/>
                  </a:lnTo>
                  <a:lnTo>
                    <a:pt x="1259" y="404"/>
                  </a:lnTo>
                  <a:lnTo>
                    <a:pt x="1254" y="408"/>
                  </a:lnTo>
                  <a:lnTo>
                    <a:pt x="1248" y="414"/>
                  </a:lnTo>
                  <a:lnTo>
                    <a:pt x="1232" y="419"/>
                  </a:lnTo>
                  <a:lnTo>
                    <a:pt x="1239" y="450"/>
                  </a:lnTo>
                  <a:lnTo>
                    <a:pt x="1239" y="464"/>
                  </a:lnTo>
                  <a:lnTo>
                    <a:pt x="1237" y="478"/>
                  </a:lnTo>
                  <a:lnTo>
                    <a:pt x="1230" y="478"/>
                  </a:lnTo>
                  <a:lnTo>
                    <a:pt x="1228" y="482"/>
                  </a:lnTo>
                  <a:lnTo>
                    <a:pt x="1225" y="484"/>
                  </a:lnTo>
                  <a:lnTo>
                    <a:pt x="1221" y="484"/>
                  </a:lnTo>
                  <a:lnTo>
                    <a:pt x="1214" y="482"/>
                  </a:lnTo>
                  <a:lnTo>
                    <a:pt x="1201" y="468"/>
                  </a:lnTo>
                  <a:lnTo>
                    <a:pt x="1201" y="466"/>
                  </a:lnTo>
                  <a:lnTo>
                    <a:pt x="1201" y="462"/>
                  </a:lnTo>
                  <a:lnTo>
                    <a:pt x="1201" y="460"/>
                  </a:lnTo>
                  <a:lnTo>
                    <a:pt x="1192" y="456"/>
                  </a:lnTo>
                  <a:lnTo>
                    <a:pt x="1192" y="450"/>
                  </a:lnTo>
                  <a:lnTo>
                    <a:pt x="1192" y="447"/>
                  </a:lnTo>
                  <a:lnTo>
                    <a:pt x="1190" y="445"/>
                  </a:lnTo>
                  <a:lnTo>
                    <a:pt x="1190" y="443"/>
                  </a:lnTo>
                  <a:lnTo>
                    <a:pt x="1192" y="441"/>
                  </a:lnTo>
                  <a:lnTo>
                    <a:pt x="1190" y="437"/>
                  </a:lnTo>
                  <a:lnTo>
                    <a:pt x="1192" y="435"/>
                  </a:lnTo>
                  <a:lnTo>
                    <a:pt x="1194" y="423"/>
                  </a:lnTo>
                  <a:lnTo>
                    <a:pt x="1192" y="421"/>
                  </a:lnTo>
                  <a:lnTo>
                    <a:pt x="1190" y="419"/>
                  </a:lnTo>
                  <a:lnTo>
                    <a:pt x="1192" y="417"/>
                  </a:lnTo>
                  <a:lnTo>
                    <a:pt x="1192" y="419"/>
                  </a:lnTo>
                  <a:lnTo>
                    <a:pt x="1194" y="417"/>
                  </a:lnTo>
                  <a:lnTo>
                    <a:pt x="1192" y="414"/>
                  </a:lnTo>
                  <a:lnTo>
                    <a:pt x="1183" y="410"/>
                  </a:lnTo>
                  <a:lnTo>
                    <a:pt x="1174" y="410"/>
                  </a:lnTo>
                  <a:lnTo>
                    <a:pt x="1165" y="412"/>
                  </a:lnTo>
                  <a:lnTo>
                    <a:pt x="1156" y="412"/>
                  </a:lnTo>
                  <a:lnTo>
                    <a:pt x="1150" y="406"/>
                  </a:lnTo>
                  <a:lnTo>
                    <a:pt x="1143" y="402"/>
                  </a:lnTo>
                  <a:lnTo>
                    <a:pt x="1118" y="396"/>
                  </a:lnTo>
                  <a:lnTo>
                    <a:pt x="1116" y="394"/>
                  </a:lnTo>
                  <a:lnTo>
                    <a:pt x="1116" y="390"/>
                  </a:lnTo>
                  <a:lnTo>
                    <a:pt x="1116" y="386"/>
                  </a:lnTo>
                  <a:lnTo>
                    <a:pt x="1114" y="382"/>
                  </a:lnTo>
                  <a:lnTo>
                    <a:pt x="1112" y="382"/>
                  </a:lnTo>
                  <a:lnTo>
                    <a:pt x="1109" y="382"/>
                  </a:lnTo>
                  <a:lnTo>
                    <a:pt x="1103" y="381"/>
                  </a:lnTo>
                  <a:lnTo>
                    <a:pt x="1094" y="373"/>
                  </a:lnTo>
                  <a:lnTo>
                    <a:pt x="1089" y="373"/>
                  </a:lnTo>
                  <a:lnTo>
                    <a:pt x="1085" y="373"/>
                  </a:lnTo>
                  <a:lnTo>
                    <a:pt x="1080" y="371"/>
                  </a:lnTo>
                  <a:lnTo>
                    <a:pt x="1076" y="369"/>
                  </a:lnTo>
                  <a:lnTo>
                    <a:pt x="1069" y="367"/>
                  </a:lnTo>
                  <a:lnTo>
                    <a:pt x="1065" y="367"/>
                  </a:lnTo>
                  <a:lnTo>
                    <a:pt x="1051" y="371"/>
                  </a:lnTo>
                  <a:lnTo>
                    <a:pt x="1047" y="355"/>
                  </a:lnTo>
                  <a:lnTo>
                    <a:pt x="1038" y="336"/>
                  </a:lnTo>
                  <a:lnTo>
                    <a:pt x="1027" y="338"/>
                  </a:lnTo>
                  <a:lnTo>
                    <a:pt x="1022" y="338"/>
                  </a:lnTo>
                  <a:lnTo>
                    <a:pt x="1020" y="336"/>
                  </a:lnTo>
                  <a:lnTo>
                    <a:pt x="1016" y="328"/>
                  </a:lnTo>
                  <a:lnTo>
                    <a:pt x="1011" y="324"/>
                  </a:lnTo>
                  <a:lnTo>
                    <a:pt x="1013" y="311"/>
                  </a:lnTo>
                  <a:lnTo>
                    <a:pt x="1020" y="307"/>
                  </a:lnTo>
                  <a:lnTo>
                    <a:pt x="1020" y="305"/>
                  </a:lnTo>
                  <a:lnTo>
                    <a:pt x="1018" y="303"/>
                  </a:lnTo>
                  <a:lnTo>
                    <a:pt x="1018" y="301"/>
                  </a:lnTo>
                  <a:lnTo>
                    <a:pt x="1018" y="299"/>
                  </a:lnTo>
                  <a:lnTo>
                    <a:pt x="1020" y="299"/>
                  </a:lnTo>
                  <a:lnTo>
                    <a:pt x="1025" y="299"/>
                  </a:lnTo>
                  <a:lnTo>
                    <a:pt x="1025" y="295"/>
                  </a:lnTo>
                  <a:lnTo>
                    <a:pt x="1025" y="289"/>
                  </a:lnTo>
                  <a:lnTo>
                    <a:pt x="1029" y="287"/>
                  </a:lnTo>
                  <a:lnTo>
                    <a:pt x="1031" y="285"/>
                  </a:lnTo>
                  <a:lnTo>
                    <a:pt x="1033" y="281"/>
                  </a:lnTo>
                  <a:lnTo>
                    <a:pt x="1033" y="279"/>
                  </a:lnTo>
                  <a:lnTo>
                    <a:pt x="1038" y="281"/>
                  </a:lnTo>
                  <a:lnTo>
                    <a:pt x="1042" y="279"/>
                  </a:lnTo>
                  <a:lnTo>
                    <a:pt x="1042" y="276"/>
                  </a:lnTo>
                  <a:lnTo>
                    <a:pt x="1042" y="272"/>
                  </a:lnTo>
                  <a:lnTo>
                    <a:pt x="1045" y="270"/>
                  </a:lnTo>
                  <a:lnTo>
                    <a:pt x="1047" y="268"/>
                  </a:lnTo>
                  <a:lnTo>
                    <a:pt x="1049" y="270"/>
                  </a:lnTo>
                  <a:lnTo>
                    <a:pt x="1051" y="270"/>
                  </a:lnTo>
                  <a:lnTo>
                    <a:pt x="1054" y="270"/>
                  </a:lnTo>
                  <a:lnTo>
                    <a:pt x="1054" y="268"/>
                  </a:lnTo>
                  <a:lnTo>
                    <a:pt x="1049" y="266"/>
                  </a:lnTo>
                  <a:lnTo>
                    <a:pt x="1058" y="262"/>
                  </a:lnTo>
                  <a:lnTo>
                    <a:pt x="1056" y="262"/>
                  </a:lnTo>
                  <a:lnTo>
                    <a:pt x="1054" y="260"/>
                  </a:lnTo>
                  <a:lnTo>
                    <a:pt x="1058" y="260"/>
                  </a:lnTo>
                  <a:lnTo>
                    <a:pt x="1060" y="260"/>
                  </a:lnTo>
                  <a:lnTo>
                    <a:pt x="1062" y="262"/>
                  </a:lnTo>
                  <a:lnTo>
                    <a:pt x="1067" y="262"/>
                  </a:lnTo>
                  <a:lnTo>
                    <a:pt x="1071" y="260"/>
                  </a:lnTo>
                  <a:lnTo>
                    <a:pt x="1076" y="256"/>
                  </a:lnTo>
                  <a:lnTo>
                    <a:pt x="1076" y="254"/>
                  </a:lnTo>
                  <a:lnTo>
                    <a:pt x="1076" y="252"/>
                  </a:lnTo>
                  <a:lnTo>
                    <a:pt x="1078" y="250"/>
                  </a:lnTo>
                  <a:lnTo>
                    <a:pt x="1071" y="246"/>
                  </a:lnTo>
                  <a:lnTo>
                    <a:pt x="1071" y="243"/>
                  </a:lnTo>
                  <a:lnTo>
                    <a:pt x="1076" y="245"/>
                  </a:lnTo>
                  <a:lnTo>
                    <a:pt x="1080" y="245"/>
                  </a:lnTo>
                  <a:lnTo>
                    <a:pt x="1083" y="231"/>
                  </a:lnTo>
                  <a:lnTo>
                    <a:pt x="1091" y="231"/>
                  </a:lnTo>
                  <a:lnTo>
                    <a:pt x="1091" y="227"/>
                  </a:lnTo>
                  <a:lnTo>
                    <a:pt x="1094" y="227"/>
                  </a:lnTo>
                  <a:lnTo>
                    <a:pt x="1100" y="227"/>
                  </a:lnTo>
                  <a:lnTo>
                    <a:pt x="1100" y="229"/>
                  </a:lnTo>
                  <a:lnTo>
                    <a:pt x="1105" y="231"/>
                  </a:lnTo>
                  <a:lnTo>
                    <a:pt x="1114" y="227"/>
                  </a:lnTo>
                  <a:lnTo>
                    <a:pt x="1118" y="225"/>
                  </a:lnTo>
                  <a:lnTo>
                    <a:pt x="1121" y="225"/>
                  </a:lnTo>
                  <a:lnTo>
                    <a:pt x="1121" y="221"/>
                  </a:lnTo>
                  <a:lnTo>
                    <a:pt x="1118" y="217"/>
                  </a:lnTo>
                  <a:lnTo>
                    <a:pt x="1121" y="215"/>
                  </a:lnTo>
                  <a:lnTo>
                    <a:pt x="1121" y="213"/>
                  </a:lnTo>
                  <a:lnTo>
                    <a:pt x="1123" y="213"/>
                  </a:lnTo>
                  <a:lnTo>
                    <a:pt x="1125" y="211"/>
                  </a:lnTo>
                  <a:lnTo>
                    <a:pt x="1123" y="210"/>
                  </a:lnTo>
                  <a:lnTo>
                    <a:pt x="1103" y="208"/>
                  </a:lnTo>
                  <a:lnTo>
                    <a:pt x="1078" y="208"/>
                  </a:lnTo>
                  <a:lnTo>
                    <a:pt x="1089" y="204"/>
                  </a:lnTo>
                  <a:lnTo>
                    <a:pt x="1091" y="196"/>
                  </a:lnTo>
                  <a:lnTo>
                    <a:pt x="1094" y="198"/>
                  </a:lnTo>
                  <a:lnTo>
                    <a:pt x="1094" y="200"/>
                  </a:lnTo>
                  <a:lnTo>
                    <a:pt x="1105" y="200"/>
                  </a:lnTo>
                  <a:lnTo>
                    <a:pt x="1114" y="202"/>
                  </a:lnTo>
                  <a:lnTo>
                    <a:pt x="1121" y="204"/>
                  </a:lnTo>
                  <a:lnTo>
                    <a:pt x="1129" y="210"/>
                  </a:lnTo>
                  <a:lnTo>
                    <a:pt x="1129" y="208"/>
                  </a:lnTo>
                  <a:lnTo>
                    <a:pt x="1129" y="204"/>
                  </a:lnTo>
                  <a:lnTo>
                    <a:pt x="1136" y="200"/>
                  </a:lnTo>
                  <a:lnTo>
                    <a:pt x="1132" y="186"/>
                  </a:lnTo>
                  <a:lnTo>
                    <a:pt x="1145" y="184"/>
                  </a:lnTo>
                  <a:lnTo>
                    <a:pt x="1147" y="186"/>
                  </a:lnTo>
                  <a:lnTo>
                    <a:pt x="1150" y="190"/>
                  </a:lnTo>
                  <a:lnTo>
                    <a:pt x="1154" y="194"/>
                  </a:lnTo>
                  <a:lnTo>
                    <a:pt x="1158" y="194"/>
                  </a:lnTo>
                  <a:lnTo>
                    <a:pt x="1165" y="194"/>
                  </a:lnTo>
                  <a:lnTo>
                    <a:pt x="1167" y="192"/>
                  </a:lnTo>
                  <a:lnTo>
                    <a:pt x="1165" y="190"/>
                  </a:lnTo>
                  <a:lnTo>
                    <a:pt x="1158" y="186"/>
                  </a:lnTo>
                  <a:lnTo>
                    <a:pt x="1158" y="184"/>
                  </a:lnTo>
                  <a:lnTo>
                    <a:pt x="1163" y="184"/>
                  </a:lnTo>
                  <a:lnTo>
                    <a:pt x="1163" y="182"/>
                  </a:lnTo>
                  <a:lnTo>
                    <a:pt x="1165" y="182"/>
                  </a:lnTo>
                  <a:lnTo>
                    <a:pt x="1165" y="184"/>
                  </a:lnTo>
                  <a:lnTo>
                    <a:pt x="1174" y="188"/>
                  </a:lnTo>
                  <a:lnTo>
                    <a:pt x="1179" y="184"/>
                  </a:lnTo>
                  <a:lnTo>
                    <a:pt x="1183" y="180"/>
                  </a:lnTo>
                  <a:lnTo>
                    <a:pt x="1185" y="180"/>
                  </a:lnTo>
                  <a:lnTo>
                    <a:pt x="1190" y="180"/>
                  </a:lnTo>
                  <a:lnTo>
                    <a:pt x="1192" y="177"/>
                  </a:lnTo>
                  <a:lnTo>
                    <a:pt x="1203" y="173"/>
                  </a:lnTo>
                  <a:lnTo>
                    <a:pt x="1214" y="169"/>
                  </a:lnTo>
                  <a:lnTo>
                    <a:pt x="1214" y="163"/>
                  </a:lnTo>
                  <a:lnTo>
                    <a:pt x="1214" y="159"/>
                  </a:lnTo>
                  <a:lnTo>
                    <a:pt x="1208" y="157"/>
                  </a:lnTo>
                  <a:lnTo>
                    <a:pt x="1201" y="153"/>
                  </a:lnTo>
                  <a:lnTo>
                    <a:pt x="1196" y="147"/>
                  </a:lnTo>
                  <a:lnTo>
                    <a:pt x="1194" y="145"/>
                  </a:lnTo>
                  <a:lnTo>
                    <a:pt x="1196" y="140"/>
                  </a:lnTo>
                  <a:lnTo>
                    <a:pt x="1199" y="140"/>
                  </a:lnTo>
                  <a:lnTo>
                    <a:pt x="1199" y="138"/>
                  </a:lnTo>
                  <a:lnTo>
                    <a:pt x="1201" y="138"/>
                  </a:lnTo>
                  <a:lnTo>
                    <a:pt x="1203" y="136"/>
                  </a:lnTo>
                  <a:lnTo>
                    <a:pt x="1205" y="134"/>
                  </a:lnTo>
                  <a:lnTo>
                    <a:pt x="1201" y="134"/>
                  </a:lnTo>
                  <a:lnTo>
                    <a:pt x="1199" y="132"/>
                  </a:lnTo>
                  <a:lnTo>
                    <a:pt x="1201" y="128"/>
                  </a:lnTo>
                  <a:lnTo>
                    <a:pt x="1205" y="122"/>
                  </a:lnTo>
                  <a:lnTo>
                    <a:pt x="1205" y="120"/>
                  </a:lnTo>
                  <a:lnTo>
                    <a:pt x="1205" y="118"/>
                  </a:lnTo>
                  <a:lnTo>
                    <a:pt x="1205" y="116"/>
                  </a:lnTo>
                  <a:lnTo>
                    <a:pt x="1201" y="118"/>
                  </a:lnTo>
                  <a:lnTo>
                    <a:pt x="1199" y="120"/>
                  </a:lnTo>
                  <a:lnTo>
                    <a:pt x="1194" y="118"/>
                  </a:lnTo>
                  <a:lnTo>
                    <a:pt x="1192" y="118"/>
                  </a:lnTo>
                  <a:lnTo>
                    <a:pt x="1187" y="105"/>
                  </a:lnTo>
                  <a:lnTo>
                    <a:pt x="1170" y="105"/>
                  </a:lnTo>
                  <a:lnTo>
                    <a:pt x="1152" y="103"/>
                  </a:lnTo>
                  <a:lnTo>
                    <a:pt x="1156" y="116"/>
                  </a:lnTo>
                  <a:lnTo>
                    <a:pt x="1161" y="128"/>
                  </a:lnTo>
                  <a:lnTo>
                    <a:pt x="1158" y="128"/>
                  </a:lnTo>
                  <a:lnTo>
                    <a:pt x="1158" y="132"/>
                  </a:lnTo>
                  <a:lnTo>
                    <a:pt x="1154" y="130"/>
                  </a:lnTo>
                  <a:lnTo>
                    <a:pt x="1152" y="132"/>
                  </a:lnTo>
                  <a:lnTo>
                    <a:pt x="1150" y="145"/>
                  </a:lnTo>
                  <a:lnTo>
                    <a:pt x="1145" y="145"/>
                  </a:lnTo>
                  <a:lnTo>
                    <a:pt x="1138" y="159"/>
                  </a:lnTo>
                  <a:lnTo>
                    <a:pt x="1134" y="163"/>
                  </a:lnTo>
                  <a:lnTo>
                    <a:pt x="1129" y="169"/>
                  </a:lnTo>
                  <a:lnTo>
                    <a:pt x="1132" y="169"/>
                  </a:lnTo>
                  <a:lnTo>
                    <a:pt x="1129" y="169"/>
                  </a:lnTo>
                  <a:lnTo>
                    <a:pt x="1121" y="169"/>
                  </a:lnTo>
                  <a:lnTo>
                    <a:pt x="1118" y="167"/>
                  </a:lnTo>
                  <a:lnTo>
                    <a:pt x="1118" y="165"/>
                  </a:lnTo>
                  <a:lnTo>
                    <a:pt x="1116" y="159"/>
                  </a:lnTo>
                  <a:lnTo>
                    <a:pt x="1114" y="157"/>
                  </a:lnTo>
                  <a:lnTo>
                    <a:pt x="1109" y="155"/>
                  </a:lnTo>
                  <a:lnTo>
                    <a:pt x="1107" y="151"/>
                  </a:lnTo>
                  <a:lnTo>
                    <a:pt x="1103" y="145"/>
                  </a:lnTo>
                  <a:lnTo>
                    <a:pt x="1107" y="142"/>
                  </a:lnTo>
                  <a:lnTo>
                    <a:pt x="1109" y="138"/>
                  </a:lnTo>
                  <a:lnTo>
                    <a:pt x="1114" y="128"/>
                  </a:lnTo>
                  <a:lnTo>
                    <a:pt x="1116" y="126"/>
                  </a:lnTo>
                  <a:lnTo>
                    <a:pt x="1118" y="126"/>
                  </a:lnTo>
                  <a:lnTo>
                    <a:pt x="1116" y="126"/>
                  </a:lnTo>
                  <a:lnTo>
                    <a:pt x="1114" y="124"/>
                  </a:lnTo>
                  <a:lnTo>
                    <a:pt x="1112" y="120"/>
                  </a:lnTo>
                  <a:lnTo>
                    <a:pt x="1109" y="114"/>
                  </a:lnTo>
                  <a:lnTo>
                    <a:pt x="1098" y="118"/>
                  </a:lnTo>
                  <a:lnTo>
                    <a:pt x="1096" y="138"/>
                  </a:lnTo>
                  <a:lnTo>
                    <a:pt x="1091" y="138"/>
                  </a:lnTo>
                  <a:lnTo>
                    <a:pt x="1089" y="138"/>
                  </a:lnTo>
                  <a:lnTo>
                    <a:pt x="1089" y="142"/>
                  </a:lnTo>
                  <a:lnTo>
                    <a:pt x="1089" y="143"/>
                  </a:lnTo>
                  <a:lnTo>
                    <a:pt x="1083" y="143"/>
                  </a:lnTo>
                  <a:lnTo>
                    <a:pt x="1083" y="142"/>
                  </a:lnTo>
                  <a:lnTo>
                    <a:pt x="1085" y="138"/>
                  </a:lnTo>
                  <a:lnTo>
                    <a:pt x="1080" y="134"/>
                  </a:lnTo>
                  <a:lnTo>
                    <a:pt x="1080" y="128"/>
                  </a:lnTo>
                  <a:lnTo>
                    <a:pt x="1078" y="122"/>
                  </a:lnTo>
                  <a:lnTo>
                    <a:pt x="1076" y="118"/>
                  </a:lnTo>
                  <a:lnTo>
                    <a:pt x="1071" y="116"/>
                  </a:lnTo>
                  <a:lnTo>
                    <a:pt x="1067" y="116"/>
                  </a:lnTo>
                  <a:lnTo>
                    <a:pt x="1062" y="116"/>
                  </a:lnTo>
                  <a:lnTo>
                    <a:pt x="1058" y="114"/>
                  </a:lnTo>
                  <a:lnTo>
                    <a:pt x="1051" y="107"/>
                  </a:lnTo>
                  <a:lnTo>
                    <a:pt x="1062" y="97"/>
                  </a:lnTo>
                  <a:lnTo>
                    <a:pt x="1065" y="95"/>
                  </a:lnTo>
                  <a:lnTo>
                    <a:pt x="1062" y="95"/>
                  </a:lnTo>
                  <a:lnTo>
                    <a:pt x="1058" y="93"/>
                  </a:lnTo>
                  <a:lnTo>
                    <a:pt x="1056" y="97"/>
                  </a:lnTo>
                  <a:lnTo>
                    <a:pt x="1054" y="97"/>
                  </a:lnTo>
                  <a:lnTo>
                    <a:pt x="1056" y="93"/>
                  </a:lnTo>
                  <a:lnTo>
                    <a:pt x="1056" y="89"/>
                  </a:lnTo>
                  <a:lnTo>
                    <a:pt x="1069" y="91"/>
                  </a:lnTo>
                  <a:lnTo>
                    <a:pt x="1069" y="89"/>
                  </a:lnTo>
                  <a:lnTo>
                    <a:pt x="1071" y="87"/>
                  </a:lnTo>
                  <a:lnTo>
                    <a:pt x="1067" y="85"/>
                  </a:lnTo>
                  <a:lnTo>
                    <a:pt x="1065" y="87"/>
                  </a:lnTo>
                  <a:lnTo>
                    <a:pt x="1065" y="83"/>
                  </a:lnTo>
                  <a:lnTo>
                    <a:pt x="1056" y="81"/>
                  </a:lnTo>
                  <a:lnTo>
                    <a:pt x="1054" y="77"/>
                  </a:lnTo>
                  <a:lnTo>
                    <a:pt x="1049" y="74"/>
                  </a:lnTo>
                  <a:lnTo>
                    <a:pt x="1042" y="72"/>
                  </a:lnTo>
                  <a:lnTo>
                    <a:pt x="1036" y="70"/>
                  </a:lnTo>
                  <a:lnTo>
                    <a:pt x="1036" y="66"/>
                  </a:lnTo>
                  <a:lnTo>
                    <a:pt x="1025" y="62"/>
                  </a:lnTo>
                  <a:lnTo>
                    <a:pt x="1025" y="58"/>
                  </a:lnTo>
                  <a:lnTo>
                    <a:pt x="1022" y="60"/>
                  </a:lnTo>
                  <a:lnTo>
                    <a:pt x="1020" y="60"/>
                  </a:lnTo>
                  <a:lnTo>
                    <a:pt x="1025" y="48"/>
                  </a:lnTo>
                  <a:lnTo>
                    <a:pt x="1029" y="48"/>
                  </a:lnTo>
                  <a:lnTo>
                    <a:pt x="1029" y="44"/>
                  </a:lnTo>
                  <a:lnTo>
                    <a:pt x="1027" y="42"/>
                  </a:lnTo>
                  <a:lnTo>
                    <a:pt x="1025" y="40"/>
                  </a:lnTo>
                  <a:lnTo>
                    <a:pt x="1029" y="37"/>
                  </a:lnTo>
                  <a:lnTo>
                    <a:pt x="1042" y="35"/>
                  </a:lnTo>
                  <a:lnTo>
                    <a:pt x="1054" y="33"/>
                  </a:lnTo>
                  <a:lnTo>
                    <a:pt x="1060" y="31"/>
                  </a:lnTo>
                  <a:lnTo>
                    <a:pt x="1067" y="31"/>
                  </a:lnTo>
                  <a:lnTo>
                    <a:pt x="1071" y="27"/>
                  </a:lnTo>
                  <a:lnTo>
                    <a:pt x="1074" y="21"/>
                  </a:lnTo>
                  <a:lnTo>
                    <a:pt x="1080" y="7"/>
                  </a:lnTo>
                  <a:lnTo>
                    <a:pt x="1069" y="6"/>
                  </a:lnTo>
                  <a:lnTo>
                    <a:pt x="1060" y="7"/>
                  </a:lnTo>
                  <a:lnTo>
                    <a:pt x="1054" y="7"/>
                  </a:lnTo>
                  <a:lnTo>
                    <a:pt x="1054" y="4"/>
                  </a:lnTo>
                  <a:lnTo>
                    <a:pt x="1042" y="2"/>
                  </a:lnTo>
                  <a:lnTo>
                    <a:pt x="1036" y="0"/>
                  </a:lnTo>
                  <a:lnTo>
                    <a:pt x="1029" y="0"/>
                  </a:lnTo>
                  <a:lnTo>
                    <a:pt x="1027" y="4"/>
                  </a:lnTo>
                  <a:lnTo>
                    <a:pt x="1009" y="4"/>
                  </a:lnTo>
                  <a:lnTo>
                    <a:pt x="1009" y="9"/>
                  </a:lnTo>
                  <a:lnTo>
                    <a:pt x="1004" y="11"/>
                  </a:lnTo>
                  <a:lnTo>
                    <a:pt x="1007" y="29"/>
                  </a:lnTo>
                  <a:lnTo>
                    <a:pt x="1013" y="37"/>
                  </a:lnTo>
                  <a:lnTo>
                    <a:pt x="1011" y="37"/>
                  </a:lnTo>
                  <a:lnTo>
                    <a:pt x="1009" y="40"/>
                  </a:lnTo>
                  <a:lnTo>
                    <a:pt x="1016" y="44"/>
                  </a:lnTo>
                  <a:lnTo>
                    <a:pt x="1016" y="54"/>
                  </a:lnTo>
                  <a:lnTo>
                    <a:pt x="1013" y="56"/>
                  </a:lnTo>
                  <a:lnTo>
                    <a:pt x="1011" y="58"/>
                  </a:lnTo>
                  <a:lnTo>
                    <a:pt x="1007" y="60"/>
                  </a:lnTo>
                  <a:lnTo>
                    <a:pt x="1007" y="64"/>
                  </a:lnTo>
                  <a:lnTo>
                    <a:pt x="1007" y="66"/>
                  </a:lnTo>
                  <a:lnTo>
                    <a:pt x="1011" y="66"/>
                  </a:lnTo>
                  <a:lnTo>
                    <a:pt x="1011" y="70"/>
                  </a:lnTo>
                  <a:lnTo>
                    <a:pt x="1007" y="68"/>
                  </a:lnTo>
                  <a:lnTo>
                    <a:pt x="1002" y="66"/>
                  </a:lnTo>
                  <a:lnTo>
                    <a:pt x="998" y="77"/>
                  </a:lnTo>
                  <a:lnTo>
                    <a:pt x="998" y="83"/>
                  </a:lnTo>
                  <a:lnTo>
                    <a:pt x="1000" y="89"/>
                  </a:lnTo>
                  <a:lnTo>
                    <a:pt x="993" y="89"/>
                  </a:lnTo>
                  <a:lnTo>
                    <a:pt x="993" y="91"/>
                  </a:lnTo>
                  <a:lnTo>
                    <a:pt x="1004" y="101"/>
                  </a:lnTo>
                  <a:lnTo>
                    <a:pt x="1002" y="103"/>
                  </a:lnTo>
                  <a:lnTo>
                    <a:pt x="1000" y="105"/>
                  </a:lnTo>
                  <a:lnTo>
                    <a:pt x="1002" y="107"/>
                  </a:lnTo>
                  <a:lnTo>
                    <a:pt x="1007" y="107"/>
                  </a:lnTo>
                  <a:lnTo>
                    <a:pt x="1007" y="109"/>
                  </a:lnTo>
                  <a:lnTo>
                    <a:pt x="1009" y="109"/>
                  </a:lnTo>
                  <a:lnTo>
                    <a:pt x="1009" y="105"/>
                  </a:lnTo>
                  <a:lnTo>
                    <a:pt x="1009" y="101"/>
                  </a:lnTo>
                  <a:lnTo>
                    <a:pt x="1013" y="101"/>
                  </a:lnTo>
                  <a:lnTo>
                    <a:pt x="1016" y="101"/>
                  </a:lnTo>
                  <a:lnTo>
                    <a:pt x="1022" y="109"/>
                  </a:lnTo>
                  <a:lnTo>
                    <a:pt x="1029" y="110"/>
                  </a:lnTo>
                  <a:lnTo>
                    <a:pt x="1036" y="109"/>
                  </a:lnTo>
                  <a:lnTo>
                    <a:pt x="1047" y="105"/>
                  </a:lnTo>
                  <a:lnTo>
                    <a:pt x="1047" y="109"/>
                  </a:lnTo>
                  <a:lnTo>
                    <a:pt x="1040" y="110"/>
                  </a:lnTo>
                  <a:lnTo>
                    <a:pt x="1038" y="110"/>
                  </a:lnTo>
                  <a:lnTo>
                    <a:pt x="1036" y="114"/>
                  </a:lnTo>
                  <a:lnTo>
                    <a:pt x="1038" y="120"/>
                  </a:lnTo>
                  <a:lnTo>
                    <a:pt x="1031" y="118"/>
                  </a:lnTo>
                  <a:lnTo>
                    <a:pt x="1025" y="118"/>
                  </a:lnTo>
                  <a:lnTo>
                    <a:pt x="1022" y="134"/>
                  </a:lnTo>
                  <a:lnTo>
                    <a:pt x="1027" y="132"/>
                  </a:lnTo>
                  <a:lnTo>
                    <a:pt x="1033" y="132"/>
                  </a:lnTo>
                  <a:lnTo>
                    <a:pt x="1033" y="134"/>
                  </a:lnTo>
                  <a:lnTo>
                    <a:pt x="1036" y="138"/>
                  </a:lnTo>
                  <a:lnTo>
                    <a:pt x="1029" y="138"/>
                  </a:lnTo>
                  <a:lnTo>
                    <a:pt x="1025" y="138"/>
                  </a:lnTo>
                  <a:lnTo>
                    <a:pt x="1025" y="140"/>
                  </a:lnTo>
                  <a:lnTo>
                    <a:pt x="1016" y="145"/>
                  </a:lnTo>
                  <a:lnTo>
                    <a:pt x="1007" y="153"/>
                  </a:lnTo>
                  <a:lnTo>
                    <a:pt x="1002" y="159"/>
                  </a:lnTo>
                  <a:lnTo>
                    <a:pt x="1002" y="163"/>
                  </a:lnTo>
                  <a:lnTo>
                    <a:pt x="1004" y="167"/>
                  </a:lnTo>
                  <a:lnTo>
                    <a:pt x="1009" y="171"/>
                  </a:lnTo>
                  <a:lnTo>
                    <a:pt x="1009" y="173"/>
                  </a:lnTo>
                  <a:lnTo>
                    <a:pt x="1007" y="175"/>
                  </a:lnTo>
                  <a:lnTo>
                    <a:pt x="996" y="169"/>
                  </a:lnTo>
                  <a:lnTo>
                    <a:pt x="991" y="163"/>
                  </a:lnTo>
                  <a:lnTo>
                    <a:pt x="989" y="157"/>
                  </a:lnTo>
                  <a:lnTo>
                    <a:pt x="989" y="142"/>
                  </a:lnTo>
                  <a:lnTo>
                    <a:pt x="987" y="143"/>
                  </a:lnTo>
                  <a:lnTo>
                    <a:pt x="984" y="143"/>
                  </a:lnTo>
                  <a:lnTo>
                    <a:pt x="984" y="145"/>
                  </a:lnTo>
                  <a:lnTo>
                    <a:pt x="982" y="145"/>
                  </a:lnTo>
                  <a:lnTo>
                    <a:pt x="969" y="136"/>
                  </a:lnTo>
                  <a:lnTo>
                    <a:pt x="964" y="142"/>
                  </a:lnTo>
                  <a:lnTo>
                    <a:pt x="964" y="147"/>
                  </a:lnTo>
                  <a:lnTo>
                    <a:pt x="967" y="151"/>
                  </a:lnTo>
                  <a:lnTo>
                    <a:pt x="955" y="155"/>
                  </a:lnTo>
                  <a:lnTo>
                    <a:pt x="949" y="155"/>
                  </a:lnTo>
                  <a:lnTo>
                    <a:pt x="940" y="153"/>
                  </a:lnTo>
                  <a:lnTo>
                    <a:pt x="940" y="149"/>
                  </a:lnTo>
                  <a:lnTo>
                    <a:pt x="933" y="151"/>
                  </a:lnTo>
                  <a:lnTo>
                    <a:pt x="929" y="153"/>
                  </a:lnTo>
                  <a:lnTo>
                    <a:pt x="924" y="155"/>
                  </a:lnTo>
                  <a:lnTo>
                    <a:pt x="920" y="157"/>
                  </a:lnTo>
                  <a:lnTo>
                    <a:pt x="917" y="153"/>
                  </a:lnTo>
                  <a:lnTo>
                    <a:pt x="911" y="153"/>
                  </a:lnTo>
                  <a:lnTo>
                    <a:pt x="906" y="153"/>
                  </a:lnTo>
                  <a:lnTo>
                    <a:pt x="902" y="151"/>
                  </a:lnTo>
                  <a:lnTo>
                    <a:pt x="897" y="147"/>
                  </a:lnTo>
                  <a:lnTo>
                    <a:pt x="893" y="143"/>
                  </a:lnTo>
                  <a:lnTo>
                    <a:pt x="891" y="145"/>
                  </a:lnTo>
                  <a:lnTo>
                    <a:pt x="886" y="147"/>
                  </a:lnTo>
                  <a:lnTo>
                    <a:pt x="886" y="145"/>
                  </a:lnTo>
                  <a:lnTo>
                    <a:pt x="886" y="147"/>
                  </a:lnTo>
                  <a:lnTo>
                    <a:pt x="882" y="149"/>
                  </a:lnTo>
                  <a:lnTo>
                    <a:pt x="882" y="147"/>
                  </a:lnTo>
                  <a:lnTo>
                    <a:pt x="884" y="143"/>
                  </a:lnTo>
                  <a:lnTo>
                    <a:pt x="884" y="142"/>
                  </a:lnTo>
                  <a:lnTo>
                    <a:pt x="877" y="140"/>
                  </a:lnTo>
                  <a:lnTo>
                    <a:pt x="875" y="143"/>
                  </a:lnTo>
                  <a:lnTo>
                    <a:pt x="871" y="143"/>
                  </a:lnTo>
                  <a:lnTo>
                    <a:pt x="864" y="128"/>
                  </a:lnTo>
                  <a:lnTo>
                    <a:pt x="826" y="130"/>
                  </a:lnTo>
                  <a:lnTo>
                    <a:pt x="821" y="138"/>
                  </a:lnTo>
                  <a:lnTo>
                    <a:pt x="819" y="145"/>
                  </a:lnTo>
                  <a:lnTo>
                    <a:pt x="826" y="143"/>
                  </a:lnTo>
                  <a:lnTo>
                    <a:pt x="824" y="145"/>
                  </a:lnTo>
                  <a:lnTo>
                    <a:pt x="826" y="145"/>
                  </a:lnTo>
                  <a:lnTo>
                    <a:pt x="830" y="145"/>
                  </a:lnTo>
                  <a:lnTo>
                    <a:pt x="828" y="140"/>
                  </a:lnTo>
                  <a:lnTo>
                    <a:pt x="830" y="140"/>
                  </a:lnTo>
                  <a:lnTo>
                    <a:pt x="833" y="142"/>
                  </a:lnTo>
                  <a:lnTo>
                    <a:pt x="835" y="142"/>
                  </a:lnTo>
                  <a:lnTo>
                    <a:pt x="839" y="138"/>
                  </a:lnTo>
                  <a:lnTo>
                    <a:pt x="844" y="138"/>
                  </a:lnTo>
                  <a:lnTo>
                    <a:pt x="850" y="138"/>
                  </a:lnTo>
                  <a:lnTo>
                    <a:pt x="824" y="155"/>
                  </a:lnTo>
                  <a:lnTo>
                    <a:pt x="828" y="163"/>
                  </a:lnTo>
                  <a:lnTo>
                    <a:pt x="828" y="165"/>
                  </a:lnTo>
                  <a:lnTo>
                    <a:pt x="826" y="167"/>
                  </a:lnTo>
                  <a:lnTo>
                    <a:pt x="826" y="169"/>
                  </a:lnTo>
                  <a:lnTo>
                    <a:pt x="828" y="171"/>
                  </a:lnTo>
                  <a:lnTo>
                    <a:pt x="830" y="173"/>
                  </a:lnTo>
                  <a:lnTo>
                    <a:pt x="833" y="173"/>
                  </a:lnTo>
                  <a:lnTo>
                    <a:pt x="830" y="173"/>
                  </a:lnTo>
                  <a:lnTo>
                    <a:pt x="828" y="175"/>
                  </a:lnTo>
                  <a:lnTo>
                    <a:pt x="826" y="180"/>
                  </a:lnTo>
                  <a:lnTo>
                    <a:pt x="821" y="178"/>
                  </a:lnTo>
                  <a:lnTo>
                    <a:pt x="819" y="177"/>
                  </a:lnTo>
                  <a:lnTo>
                    <a:pt x="817" y="165"/>
                  </a:lnTo>
                  <a:lnTo>
                    <a:pt x="817" y="161"/>
                  </a:lnTo>
                  <a:lnTo>
                    <a:pt x="815" y="163"/>
                  </a:lnTo>
                  <a:lnTo>
                    <a:pt x="812" y="169"/>
                  </a:lnTo>
                  <a:lnTo>
                    <a:pt x="808" y="153"/>
                  </a:lnTo>
                  <a:lnTo>
                    <a:pt x="799" y="153"/>
                  </a:lnTo>
                  <a:lnTo>
                    <a:pt x="797" y="149"/>
                  </a:lnTo>
                  <a:lnTo>
                    <a:pt x="795" y="145"/>
                  </a:lnTo>
                  <a:lnTo>
                    <a:pt x="783" y="153"/>
                  </a:lnTo>
                  <a:lnTo>
                    <a:pt x="781" y="153"/>
                  </a:lnTo>
                  <a:lnTo>
                    <a:pt x="783" y="153"/>
                  </a:lnTo>
                  <a:lnTo>
                    <a:pt x="781" y="151"/>
                  </a:lnTo>
                  <a:lnTo>
                    <a:pt x="775" y="153"/>
                  </a:lnTo>
                  <a:lnTo>
                    <a:pt x="763" y="155"/>
                  </a:lnTo>
                  <a:lnTo>
                    <a:pt x="750" y="157"/>
                  </a:lnTo>
                  <a:lnTo>
                    <a:pt x="746" y="159"/>
                  </a:lnTo>
                  <a:lnTo>
                    <a:pt x="739" y="157"/>
                  </a:lnTo>
                  <a:lnTo>
                    <a:pt x="737" y="155"/>
                  </a:lnTo>
                  <a:lnTo>
                    <a:pt x="734" y="151"/>
                  </a:lnTo>
                  <a:lnTo>
                    <a:pt x="737" y="147"/>
                  </a:lnTo>
                  <a:lnTo>
                    <a:pt x="739" y="145"/>
                  </a:lnTo>
                  <a:lnTo>
                    <a:pt x="737" y="143"/>
                  </a:lnTo>
                  <a:lnTo>
                    <a:pt x="737" y="142"/>
                  </a:lnTo>
                  <a:lnTo>
                    <a:pt x="750" y="142"/>
                  </a:lnTo>
                  <a:lnTo>
                    <a:pt x="741" y="134"/>
                  </a:lnTo>
                  <a:lnTo>
                    <a:pt x="737" y="130"/>
                  </a:lnTo>
                  <a:lnTo>
                    <a:pt x="732" y="128"/>
                  </a:lnTo>
                  <a:lnTo>
                    <a:pt x="725" y="128"/>
                  </a:lnTo>
                  <a:lnTo>
                    <a:pt x="723" y="130"/>
                  </a:lnTo>
                  <a:lnTo>
                    <a:pt x="721" y="132"/>
                  </a:lnTo>
                  <a:lnTo>
                    <a:pt x="714" y="134"/>
                  </a:lnTo>
                  <a:lnTo>
                    <a:pt x="708" y="130"/>
                  </a:lnTo>
                  <a:lnTo>
                    <a:pt x="703" y="128"/>
                  </a:lnTo>
                  <a:lnTo>
                    <a:pt x="694" y="126"/>
                  </a:lnTo>
                  <a:lnTo>
                    <a:pt x="692" y="126"/>
                  </a:lnTo>
                  <a:lnTo>
                    <a:pt x="688" y="126"/>
                  </a:lnTo>
                  <a:lnTo>
                    <a:pt x="688" y="122"/>
                  </a:lnTo>
                  <a:lnTo>
                    <a:pt x="685" y="120"/>
                  </a:lnTo>
                  <a:lnTo>
                    <a:pt x="683" y="120"/>
                  </a:lnTo>
                  <a:lnTo>
                    <a:pt x="681" y="122"/>
                  </a:lnTo>
                  <a:lnTo>
                    <a:pt x="679" y="122"/>
                  </a:lnTo>
                  <a:lnTo>
                    <a:pt x="674" y="118"/>
                  </a:lnTo>
                  <a:lnTo>
                    <a:pt x="654" y="110"/>
                  </a:lnTo>
                  <a:lnTo>
                    <a:pt x="643" y="107"/>
                  </a:lnTo>
                  <a:lnTo>
                    <a:pt x="636" y="107"/>
                  </a:lnTo>
                  <a:lnTo>
                    <a:pt x="630" y="107"/>
                  </a:lnTo>
                  <a:lnTo>
                    <a:pt x="630" y="110"/>
                  </a:lnTo>
                  <a:lnTo>
                    <a:pt x="618" y="116"/>
                  </a:lnTo>
                  <a:lnTo>
                    <a:pt x="614" y="97"/>
                  </a:lnTo>
                  <a:lnTo>
                    <a:pt x="612" y="101"/>
                  </a:lnTo>
                  <a:lnTo>
                    <a:pt x="609" y="101"/>
                  </a:lnTo>
                  <a:lnTo>
                    <a:pt x="609" y="103"/>
                  </a:lnTo>
                  <a:lnTo>
                    <a:pt x="609" y="109"/>
                  </a:lnTo>
                  <a:lnTo>
                    <a:pt x="607" y="118"/>
                  </a:lnTo>
                  <a:lnTo>
                    <a:pt x="603" y="118"/>
                  </a:lnTo>
                  <a:lnTo>
                    <a:pt x="589" y="109"/>
                  </a:lnTo>
                  <a:lnTo>
                    <a:pt x="578" y="99"/>
                  </a:lnTo>
                  <a:lnTo>
                    <a:pt x="578" y="95"/>
                  </a:lnTo>
                  <a:lnTo>
                    <a:pt x="574" y="95"/>
                  </a:lnTo>
                  <a:lnTo>
                    <a:pt x="574" y="93"/>
                  </a:lnTo>
                  <a:lnTo>
                    <a:pt x="563" y="85"/>
                  </a:lnTo>
                  <a:lnTo>
                    <a:pt x="551" y="77"/>
                  </a:lnTo>
                  <a:lnTo>
                    <a:pt x="549" y="87"/>
                  </a:lnTo>
                  <a:lnTo>
                    <a:pt x="551" y="87"/>
                  </a:lnTo>
                  <a:lnTo>
                    <a:pt x="551" y="89"/>
                  </a:lnTo>
                  <a:lnTo>
                    <a:pt x="549" y="91"/>
                  </a:lnTo>
                  <a:lnTo>
                    <a:pt x="542" y="103"/>
                  </a:lnTo>
                  <a:lnTo>
                    <a:pt x="540" y="103"/>
                  </a:lnTo>
                  <a:lnTo>
                    <a:pt x="534" y="101"/>
                  </a:lnTo>
                  <a:lnTo>
                    <a:pt x="529" y="103"/>
                  </a:lnTo>
                  <a:lnTo>
                    <a:pt x="525" y="107"/>
                  </a:lnTo>
                  <a:lnTo>
                    <a:pt x="520" y="118"/>
                  </a:lnTo>
                  <a:lnTo>
                    <a:pt x="518" y="118"/>
                  </a:lnTo>
                  <a:lnTo>
                    <a:pt x="520" y="118"/>
                  </a:lnTo>
                  <a:lnTo>
                    <a:pt x="518" y="116"/>
                  </a:lnTo>
                  <a:lnTo>
                    <a:pt x="516" y="114"/>
                  </a:lnTo>
                  <a:lnTo>
                    <a:pt x="511" y="118"/>
                  </a:lnTo>
                  <a:lnTo>
                    <a:pt x="511" y="114"/>
                  </a:lnTo>
                  <a:lnTo>
                    <a:pt x="502" y="116"/>
                  </a:lnTo>
                  <a:lnTo>
                    <a:pt x="498" y="120"/>
                  </a:lnTo>
                  <a:lnTo>
                    <a:pt x="493" y="132"/>
                  </a:lnTo>
                  <a:lnTo>
                    <a:pt x="489" y="132"/>
                  </a:lnTo>
                  <a:lnTo>
                    <a:pt x="484" y="134"/>
                  </a:lnTo>
                  <a:lnTo>
                    <a:pt x="484" y="132"/>
                  </a:lnTo>
                  <a:lnTo>
                    <a:pt x="482" y="132"/>
                  </a:lnTo>
                  <a:lnTo>
                    <a:pt x="498" y="109"/>
                  </a:lnTo>
                  <a:lnTo>
                    <a:pt x="502" y="107"/>
                  </a:lnTo>
                  <a:lnTo>
                    <a:pt x="509" y="107"/>
                  </a:lnTo>
                  <a:lnTo>
                    <a:pt x="516" y="105"/>
                  </a:lnTo>
                  <a:lnTo>
                    <a:pt x="520" y="103"/>
                  </a:lnTo>
                  <a:lnTo>
                    <a:pt x="531" y="97"/>
                  </a:lnTo>
                  <a:lnTo>
                    <a:pt x="531" y="95"/>
                  </a:lnTo>
                  <a:lnTo>
                    <a:pt x="525" y="93"/>
                  </a:lnTo>
                  <a:lnTo>
                    <a:pt x="513" y="91"/>
                  </a:lnTo>
                  <a:lnTo>
                    <a:pt x="511" y="103"/>
                  </a:lnTo>
                  <a:lnTo>
                    <a:pt x="505" y="99"/>
                  </a:lnTo>
                  <a:lnTo>
                    <a:pt x="484" y="105"/>
                  </a:lnTo>
                  <a:lnTo>
                    <a:pt x="484" y="109"/>
                  </a:lnTo>
                  <a:lnTo>
                    <a:pt x="484" y="110"/>
                  </a:lnTo>
                  <a:lnTo>
                    <a:pt x="482" y="112"/>
                  </a:lnTo>
                  <a:lnTo>
                    <a:pt x="473" y="114"/>
                  </a:lnTo>
                  <a:lnTo>
                    <a:pt x="473" y="109"/>
                  </a:lnTo>
                  <a:lnTo>
                    <a:pt x="469" y="107"/>
                  </a:lnTo>
                  <a:lnTo>
                    <a:pt x="464" y="105"/>
                  </a:lnTo>
                  <a:lnTo>
                    <a:pt x="464" y="110"/>
                  </a:lnTo>
                  <a:lnTo>
                    <a:pt x="462" y="116"/>
                  </a:lnTo>
                  <a:lnTo>
                    <a:pt x="460" y="114"/>
                  </a:lnTo>
                  <a:lnTo>
                    <a:pt x="458" y="114"/>
                  </a:lnTo>
                  <a:lnTo>
                    <a:pt x="458" y="116"/>
                  </a:lnTo>
                  <a:lnTo>
                    <a:pt x="458" y="118"/>
                  </a:lnTo>
                  <a:lnTo>
                    <a:pt x="458" y="120"/>
                  </a:lnTo>
                  <a:lnTo>
                    <a:pt x="451" y="120"/>
                  </a:lnTo>
                  <a:lnTo>
                    <a:pt x="444" y="118"/>
                  </a:lnTo>
                  <a:lnTo>
                    <a:pt x="444" y="120"/>
                  </a:lnTo>
                  <a:lnTo>
                    <a:pt x="444" y="122"/>
                  </a:lnTo>
                  <a:lnTo>
                    <a:pt x="447" y="122"/>
                  </a:lnTo>
                  <a:lnTo>
                    <a:pt x="447" y="124"/>
                  </a:lnTo>
                  <a:lnTo>
                    <a:pt x="451" y="126"/>
                  </a:lnTo>
                  <a:lnTo>
                    <a:pt x="451" y="128"/>
                  </a:lnTo>
                  <a:lnTo>
                    <a:pt x="451" y="130"/>
                  </a:lnTo>
                  <a:lnTo>
                    <a:pt x="449" y="130"/>
                  </a:lnTo>
                  <a:lnTo>
                    <a:pt x="447" y="130"/>
                  </a:lnTo>
                  <a:lnTo>
                    <a:pt x="444" y="124"/>
                  </a:lnTo>
                  <a:lnTo>
                    <a:pt x="440" y="122"/>
                  </a:lnTo>
                  <a:lnTo>
                    <a:pt x="433" y="122"/>
                  </a:lnTo>
                  <a:lnTo>
                    <a:pt x="431" y="118"/>
                  </a:lnTo>
                  <a:lnTo>
                    <a:pt x="415" y="112"/>
                  </a:lnTo>
                  <a:lnTo>
                    <a:pt x="406" y="110"/>
                  </a:lnTo>
                  <a:lnTo>
                    <a:pt x="402" y="107"/>
                  </a:lnTo>
                  <a:lnTo>
                    <a:pt x="400" y="103"/>
                  </a:lnTo>
                  <a:lnTo>
                    <a:pt x="393" y="103"/>
                  </a:lnTo>
                  <a:lnTo>
                    <a:pt x="388" y="105"/>
                  </a:lnTo>
                  <a:lnTo>
                    <a:pt x="384" y="105"/>
                  </a:lnTo>
                  <a:lnTo>
                    <a:pt x="380" y="105"/>
                  </a:lnTo>
                  <a:lnTo>
                    <a:pt x="373" y="103"/>
                  </a:lnTo>
                  <a:lnTo>
                    <a:pt x="366" y="101"/>
                  </a:lnTo>
                  <a:lnTo>
                    <a:pt x="353" y="95"/>
                  </a:lnTo>
                  <a:lnTo>
                    <a:pt x="346" y="93"/>
                  </a:lnTo>
                  <a:lnTo>
                    <a:pt x="339" y="93"/>
                  </a:lnTo>
                  <a:lnTo>
                    <a:pt x="339" y="99"/>
                  </a:lnTo>
                  <a:lnTo>
                    <a:pt x="326" y="99"/>
                  </a:lnTo>
                  <a:lnTo>
                    <a:pt x="324" y="95"/>
                  </a:lnTo>
                  <a:lnTo>
                    <a:pt x="306" y="95"/>
                  </a:lnTo>
                  <a:lnTo>
                    <a:pt x="306" y="91"/>
                  </a:lnTo>
                  <a:lnTo>
                    <a:pt x="293" y="93"/>
                  </a:lnTo>
                  <a:lnTo>
                    <a:pt x="277" y="93"/>
                  </a:lnTo>
                  <a:lnTo>
                    <a:pt x="275" y="91"/>
                  </a:lnTo>
                  <a:lnTo>
                    <a:pt x="272" y="91"/>
                  </a:lnTo>
                  <a:lnTo>
                    <a:pt x="270" y="91"/>
                  </a:lnTo>
                  <a:lnTo>
                    <a:pt x="268" y="91"/>
                  </a:lnTo>
                  <a:lnTo>
                    <a:pt x="257" y="87"/>
                  </a:lnTo>
                  <a:lnTo>
                    <a:pt x="250" y="87"/>
                  </a:lnTo>
                  <a:lnTo>
                    <a:pt x="246" y="87"/>
                  </a:lnTo>
                  <a:lnTo>
                    <a:pt x="241" y="89"/>
                  </a:lnTo>
                  <a:lnTo>
                    <a:pt x="234" y="91"/>
                  </a:lnTo>
                  <a:lnTo>
                    <a:pt x="210" y="85"/>
                  </a:lnTo>
                  <a:lnTo>
                    <a:pt x="208" y="81"/>
                  </a:lnTo>
                  <a:lnTo>
                    <a:pt x="197" y="81"/>
                  </a:lnTo>
                  <a:lnTo>
                    <a:pt x="188" y="83"/>
                  </a:lnTo>
                  <a:lnTo>
                    <a:pt x="185" y="81"/>
                  </a:lnTo>
                  <a:lnTo>
                    <a:pt x="183" y="79"/>
                  </a:lnTo>
                  <a:lnTo>
                    <a:pt x="181" y="75"/>
                  </a:lnTo>
                  <a:lnTo>
                    <a:pt x="168" y="83"/>
                  </a:lnTo>
                  <a:lnTo>
                    <a:pt x="165" y="79"/>
                  </a:lnTo>
                  <a:lnTo>
                    <a:pt x="165" y="74"/>
                  </a:lnTo>
                  <a:lnTo>
                    <a:pt x="163" y="72"/>
                  </a:lnTo>
                  <a:lnTo>
                    <a:pt x="161" y="72"/>
                  </a:lnTo>
                  <a:lnTo>
                    <a:pt x="156" y="72"/>
                  </a:lnTo>
                  <a:lnTo>
                    <a:pt x="150" y="72"/>
                  </a:lnTo>
                  <a:lnTo>
                    <a:pt x="143" y="75"/>
                  </a:lnTo>
                  <a:lnTo>
                    <a:pt x="139" y="81"/>
                  </a:lnTo>
                  <a:lnTo>
                    <a:pt x="132" y="81"/>
                  </a:lnTo>
                  <a:lnTo>
                    <a:pt x="125" y="81"/>
                  </a:lnTo>
                  <a:lnTo>
                    <a:pt x="123" y="83"/>
                  </a:lnTo>
                  <a:lnTo>
                    <a:pt x="121" y="85"/>
                  </a:lnTo>
                  <a:lnTo>
                    <a:pt x="121" y="81"/>
                  </a:lnTo>
                  <a:lnTo>
                    <a:pt x="118" y="81"/>
                  </a:lnTo>
                  <a:lnTo>
                    <a:pt x="116" y="81"/>
                  </a:lnTo>
                  <a:lnTo>
                    <a:pt x="116" y="85"/>
                  </a:lnTo>
                  <a:lnTo>
                    <a:pt x="110" y="85"/>
                  </a:lnTo>
                  <a:lnTo>
                    <a:pt x="107" y="89"/>
                  </a:lnTo>
                  <a:lnTo>
                    <a:pt x="101" y="89"/>
                  </a:lnTo>
                  <a:lnTo>
                    <a:pt x="92" y="89"/>
                  </a:lnTo>
                  <a:lnTo>
                    <a:pt x="89" y="91"/>
                  </a:lnTo>
                  <a:lnTo>
                    <a:pt x="85" y="95"/>
                  </a:lnTo>
                  <a:lnTo>
                    <a:pt x="81" y="101"/>
                  </a:lnTo>
                  <a:lnTo>
                    <a:pt x="76" y="103"/>
                  </a:lnTo>
                  <a:lnTo>
                    <a:pt x="74" y="103"/>
                  </a:lnTo>
                  <a:lnTo>
                    <a:pt x="69" y="114"/>
                  </a:lnTo>
                  <a:lnTo>
                    <a:pt x="67" y="126"/>
                  </a:lnTo>
                  <a:lnTo>
                    <a:pt x="63" y="128"/>
                  </a:lnTo>
                  <a:lnTo>
                    <a:pt x="54" y="128"/>
                  </a:lnTo>
                  <a:lnTo>
                    <a:pt x="43" y="128"/>
                  </a:lnTo>
                  <a:lnTo>
                    <a:pt x="40" y="130"/>
                  </a:lnTo>
                  <a:lnTo>
                    <a:pt x="36" y="132"/>
                  </a:lnTo>
                  <a:lnTo>
                    <a:pt x="31" y="130"/>
                  </a:lnTo>
                  <a:lnTo>
                    <a:pt x="27" y="128"/>
                  </a:lnTo>
                  <a:lnTo>
                    <a:pt x="25" y="130"/>
                  </a:lnTo>
                  <a:lnTo>
                    <a:pt x="25" y="140"/>
                  </a:lnTo>
                  <a:lnTo>
                    <a:pt x="22" y="143"/>
                  </a:lnTo>
                  <a:lnTo>
                    <a:pt x="31" y="147"/>
                  </a:lnTo>
                  <a:lnTo>
                    <a:pt x="38" y="149"/>
                  </a:lnTo>
                  <a:lnTo>
                    <a:pt x="45" y="155"/>
                  </a:lnTo>
                  <a:lnTo>
                    <a:pt x="49" y="159"/>
                  </a:lnTo>
                  <a:lnTo>
                    <a:pt x="54" y="159"/>
                  </a:lnTo>
                  <a:lnTo>
                    <a:pt x="58" y="159"/>
                  </a:lnTo>
                  <a:lnTo>
                    <a:pt x="58" y="161"/>
                  </a:lnTo>
                  <a:lnTo>
                    <a:pt x="58" y="165"/>
                  </a:lnTo>
                  <a:lnTo>
                    <a:pt x="58" y="167"/>
                  </a:lnTo>
                  <a:lnTo>
                    <a:pt x="60" y="169"/>
                  </a:lnTo>
                  <a:lnTo>
                    <a:pt x="65" y="169"/>
                  </a:lnTo>
                  <a:lnTo>
                    <a:pt x="67" y="167"/>
                  </a:lnTo>
                  <a:lnTo>
                    <a:pt x="69" y="167"/>
                  </a:lnTo>
                  <a:lnTo>
                    <a:pt x="76" y="167"/>
                  </a:lnTo>
                  <a:lnTo>
                    <a:pt x="83" y="167"/>
                  </a:lnTo>
                  <a:lnTo>
                    <a:pt x="85" y="167"/>
                  </a:lnTo>
                  <a:lnTo>
                    <a:pt x="85" y="169"/>
                  </a:lnTo>
                  <a:lnTo>
                    <a:pt x="85" y="171"/>
                  </a:lnTo>
                  <a:lnTo>
                    <a:pt x="83" y="173"/>
                  </a:lnTo>
                  <a:lnTo>
                    <a:pt x="94" y="178"/>
                  </a:lnTo>
                  <a:lnTo>
                    <a:pt x="94" y="177"/>
                  </a:lnTo>
                  <a:lnTo>
                    <a:pt x="96" y="177"/>
                  </a:lnTo>
                  <a:lnTo>
                    <a:pt x="101" y="177"/>
                  </a:lnTo>
                  <a:lnTo>
                    <a:pt x="101" y="182"/>
                  </a:lnTo>
                  <a:lnTo>
                    <a:pt x="87" y="180"/>
                  </a:lnTo>
                  <a:lnTo>
                    <a:pt x="85" y="182"/>
                  </a:lnTo>
                  <a:lnTo>
                    <a:pt x="83" y="184"/>
                  </a:lnTo>
                  <a:lnTo>
                    <a:pt x="89" y="184"/>
                  </a:lnTo>
                  <a:lnTo>
                    <a:pt x="92" y="190"/>
                  </a:lnTo>
                  <a:lnTo>
                    <a:pt x="89" y="186"/>
                  </a:lnTo>
                  <a:lnTo>
                    <a:pt x="83" y="192"/>
                  </a:lnTo>
                  <a:lnTo>
                    <a:pt x="74" y="192"/>
                  </a:lnTo>
                  <a:lnTo>
                    <a:pt x="67" y="190"/>
                  </a:lnTo>
                  <a:lnTo>
                    <a:pt x="54" y="186"/>
                  </a:lnTo>
                  <a:lnTo>
                    <a:pt x="56" y="184"/>
                  </a:lnTo>
                  <a:lnTo>
                    <a:pt x="56" y="180"/>
                  </a:lnTo>
                  <a:lnTo>
                    <a:pt x="54" y="175"/>
                  </a:lnTo>
                  <a:lnTo>
                    <a:pt x="29" y="182"/>
                  </a:lnTo>
                  <a:lnTo>
                    <a:pt x="29" y="188"/>
                  </a:lnTo>
                  <a:lnTo>
                    <a:pt x="25" y="190"/>
                  </a:lnTo>
                  <a:lnTo>
                    <a:pt x="22" y="188"/>
                  </a:lnTo>
                  <a:lnTo>
                    <a:pt x="18" y="188"/>
                  </a:lnTo>
                  <a:lnTo>
                    <a:pt x="16" y="186"/>
                  </a:lnTo>
                  <a:lnTo>
                    <a:pt x="7" y="192"/>
                  </a:lnTo>
                  <a:lnTo>
                    <a:pt x="0" y="196"/>
                  </a:lnTo>
                  <a:lnTo>
                    <a:pt x="2" y="200"/>
                  </a:lnTo>
                  <a:lnTo>
                    <a:pt x="18" y="202"/>
                  </a:lnTo>
                  <a:lnTo>
                    <a:pt x="20" y="202"/>
                  </a:lnTo>
                  <a:lnTo>
                    <a:pt x="20" y="204"/>
                  </a:lnTo>
                  <a:lnTo>
                    <a:pt x="14" y="206"/>
                  </a:lnTo>
                  <a:lnTo>
                    <a:pt x="16" y="210"/>
                  </a:lnTo>
                  <a:lnTo>
                    <a:pt x="20" y="211"/>
                  </a:lnTo>
                  <a:lnTo>
                    <a:pt x="20" y="215"/>
                  </a:lnTo>
                  <a:lnTo>
                    <a:pt x="22" y="217"/>
                  </a:lnTo>
                  <a:lnTo>
                    <a:pt x="31" y="219"/>
                  </a:lnTo>
                  <a:lnTo>
                    <a:pt x="45" y="219"/>
                  </a:lnTo>
                  <a:lnTo>
                    <a:pt x="67" y="215"/>
                  </a:lnTo>
                  <a:lnTo>
                    <a:pt x="69" y="219"/>
                  </a:lnTo>
                  <a:lnTo>
                    <a:pt x="74" y="223"/>
                  </a:lnTo>
                  <a:lnTo>
                    <a:pt x="78" y="217"/>
                  </a:lnTo>
                  <a:lnTo>
                    <a:pt x="85" y="215"/>
                  </a:lnTo>
                  <a:lnTo>
                    <a:pt x="89" y="215"/>
                  </a:lnTo>
                  <a:lnTo>
                    <a:pt x="101" y="217"/>
                  </a:lnTo>
                  <a:lnTo>
                    <a:pt x="98" y="227"/>
                  </a:lnTo>
                  <a:lnTo>
                    <a:pt x="98" y="239"/>
                  </a:lnTo>
                  <a:lnTo>
                    <a:pt x="92" y="243"/>
                  </a:lnTo>
                  <a:lnTo>
                    <a:pt x="87" y="245"/>
                  </a:lnTo>
                  <a:lnTo>
                    <a:pt x="85" y="245"/>
                  </a:lnTo>
                  <a:lnTo>
                    <a:pt x="83" y="245"/>
                  </a:lnTo>
                  <a:lnTo>
                    <a:pt x="83" y="243"/>
                  </a:lnTo>
                  <a:lnTo>
                    <a:pt x="74" y="250"/>
                  </a:lnTo>
                  <a:lnTo>
                    <a:pt x="67" y="250"/>
                  </a:lnTo>
                  <a:lnTo>
                    <a:pt x="63" y="250"/>
                  </a:lnTo>
                  <a:lnTo>
                    <a:pt x="58" y="245"/>
                  </a:lnTo>
                  <a:lnTo>
                    <a:pt x="56" y="245"/>
                  </a:lnTo>
                  <a:lnTo>
                    <a:pt x="52" y="245"/>
                  </a:lnTo>
                  <a:lnTo>
                    <a:pt x="45" y="252"/>
                  </a:lnTo>
                  <a:lnTo>
                    <a:pt x="43" y="254"/>
                  </a:lnTo>
                  <a:lnTo>
                    <a:pt x="45" y="254"/>
                  </a:lnTo>
                  <a:lnTo>
                    <a:pt x="52" y="254"/>
                  </a:lnTo>
                  <a:lnTo>
                    <a:pt x="52" y="260"/>
                  </a:lnTo>
                  <a:lnTo>
                    <a:pt x="45" y="258"/>
                  </a:lnTo>
                  <a:lnTo>
                    <a:pt x="43" y="264"/>
                  </a:lnTo>
                  <a:lnTo>
                    <a:pt x="38" y="266"/>
                  </a:lnTo>
                  <a:lnTo>
                    <a:pt x="34" y="268"/>
                  </a:lnTo>
                  <a:lnTo>
                    <a:pt x="34" y="270"/>
                  </a:lnTo>
                  <a:lnTo>
                    <a:pt x="34" y="272"/>
                  </a:lnTo>
                  <a:lnTo>
                    <a:pt x="34" y="276"/>
                  </a:lnTo>
                  <a:lnTo>
                    <a:pt x="29" y="278"/>
                  </a:lnTo>
                  <a:lnTo>
                    <a:pt x="27" y="278"/>
                  </a:lnTo>
                  <a:lnTo>
                    <a:pt x="40" y="287"/>
                  </a:lnTo>
                  <a:lnTo>
                    <a:pt x="47" y="289"/>
                  </a:lnTo>
                  <a:lnTo>
                    <a:pt x="58" y="289"/>
                  </a:lnTo>
                  <a:lnTo>
                    <a:pt x="54" y="297"/>
                  </a:lnTo>
                  <a:lnTo>
                    <a:pt x="52" y="295"/>
                  </a:lnTo>
                  <a:lnTo>
                    <a:pt x="47" y="291"/>
                  </a:lnTo>
                  <a:lnTo>
                    <a:pt x="43" y="293"/>
                  </a:lnTo>
                  <a:lnTo>
                    <a:pt x="40" y="293"/>
                  </a:lnTo>
                  <a:lnTo>
                    <a:pt x="43" y="295"/>
                  </a:lnTo>
                  <a:lnTo>
                    <a:pt x="43" y="299"/>
                  </a:lnTo>
                  <a:lnTo>
                    <a:pt x="49" y="299"/>
                  </a:lnTo>
                  <a:lnTo>
                    <a:pt x="49" y="301"/>
                  </a:lnTo>
                  <a:lnTo>
                    <a:pt x="49" y="303"/>
                  </a:lnTo>
                  <a:lnTo>
                    <a:pt x="47" y="307"/>
                  </a:lnTo>
                  <a:lnTo>
                    <a:pt x="54" y="314"/>
                  </a:lnTo>
                  <a:lnTo>
                    <a:pt x="65" y="314"/>
                  </a:lnTo>
                  <a:lnTo>
                    <a:pt x="69" y="313"/>
                  </a:lnTo>
                  <a:lnTo>
                    <a:pt x="74" y="309"/>
                  </a:lnTo>
                  <a:lnTo>
                    <a:pt x="74" y="305"/>
                  </a:lnTo>
                  <a:lnTo>
                    <a:pt x="74" y="303"/>
                  </a:lnTo>
                  <a:lnTo>
                    <a:pt x="76" y="303"/>
                  </a:lnTo>
                  <a:lnTo>
                    <a:pt x="78" y="305"/>
                  </a:lnTo>
                  <a:lnTo>
                    <a:pt x="78" y="307"/>
                  </a:lnTo>
                  <a:lnTo>
                    <a:pt x="76" y="307"/>
                  </a:lnTo>
                  <a:lnTo>
                    <a:pt x="76" y="311"/>
                  </a:lnTo>
                  <a:lnTo>
                    <a:pt x="78" y="316"/>
                  </a:lnTo>
                  <a:lnTo>
                    <a:pt x="85" y="322"/>
                  </a:lnTo>
                  <a:lnTo>
                    <a:pt x="83" y="324"/>
                  </a:lnTo>
                  <a:lnTo>
                    <a:pt x="83" y="326"/>
                  </a:lnTo>
                  <a:lnTo>
                    <a:pt x="81" y="328"/>
                  </a:lnTo>
                  <a:lnTo>
                    <a:pt x="87" y="328"/>
                  </a:lnTo>
                  <a:lnTo>
                    <a:pt x="85" y="338"/>
                  </a:lnTo>
                  <a:lnTo>
                    <a:pt x="89" y="336"/>
                  </a:lnTo>
                  <a:lnTo>
                    <a:pt x="96" y="332"/>
                  </a:lnTo>
                  <a:lnTo>
                    <a:pt x="101" y="328"/>
                  </a:lnTo>
                  <a:lnTo>
                    <a:pt x="105" y="326"/>
                  </a:lnTo>
                  <a:lnTo>
                    <a:pt x="107" y="328"/>
                  </a:lnTo>
                  <a:lnTo>
                    <a:pt x="107" y="330"/>
                  </a:lnTo>
                  <a:lnTo>
                    <a:pt x="110" y="332"/>
                  </a:lnTo>
                  <a:lnTo>
                    <a:pt x="112" y="332"/>
                  </a:lnTo>
                  <a:lnTo>
                    <a:pt x="114" y="332"/>
                  </a:lnTo>
                  <a:lnTo>
                    <a:pt x="116" y="330"/>
                  </a:lnTo>
                  <a:lnTo>
                    <a:pt x="118" y="330"/>
                  </a:lnTo>
                  <a:lnTo>
                    <a:pt x="125" y="340"/>
                  </a:lnTo>
                  <a:lnTo>
                    <a:pt x="127" y="338"/>
                  </a:lnTo>
                  <a:lnTo>
                    <a:pt x="127" y="334"/>
                  </a:lnTo>
                  <a:lnTo>
                    <a:pt x="134" y="336"/>
                  </a:lnTo>
                  <a:lnTo>
                    <a:pt x="141" y="336"/>
                  </a:lnTo>
                  <a:lnTo>
                    <a:pt x="145" y="334"/>
                  </a:lnTo>
                  <a:lnTo>
                    <a:pt x="154" y="330"/>
                  </a:lnTo>
                  <a:lnTo>
                    <a:pt x="152" y="336"/>
                  </a:lnTo>
                  <a:lnTo>
                    <a:pt x="150" y="342"/>
                  </a:lnTo>
                  <a:lnTo>
                    <a:pt x="145" y="346"/>
                  </a:lnTo>
                  <a:lnTo>
                    <a:pt x="141" y="351"/>
                  </a:lnTo>
                  <a:lnTo>
                    <a:pt x="139" y="357"/>
                  </a:lnTo>
                  <a:lnTo>
                    <a:pt x="141" y="363"/>
                  </a:lnTo>
                  <a:lnTo>
                    <a:pt x="132" y="373"/>
                  </a:lnTo>
                  <a:lnTo>
                    <a:pt x="125" y="377"/>
                  </a:lnTo>
                  <a:lnTo>
                    <a:pt x="118" y="381"/>
                  </a:lnTo>
                  <a:lnTo>
                    <a:pt x="105" y="386"/>
                  </a:lnTo>
                  <a:lnTo>
                    <a:pt x="105" y="394"/>
                  </a:lnTo>
                  <a:lnTo>
                    <a:pt x="101" y="394"/>
                  </a:lnTo>
                  <a:lnTo>
                    <a:pt x="98" y="396"/>
                  </a:lnTo>
                  <a:lnTo>
                    <a:pt x="96" y="396"/>
                  </a:lnTo>
                  <a:lnTo>
                    <a:pt x="98" y="396"/>
                  </a:lnTo>
                  <a:lnTo>
                    <a:pt x="94" y="394"/>
                  </a:lnTo>
                  <a:lnTo>
                    <a:pt x="89" y="394"/>
                  </a:lnTo>
                  <a:lnTo>
                    <a:pt x="85" y="394"/>
                  </a:lnTo>
                  <a:lnTo>
                    <a:pt x="78" y="402"/>
                  </a:lnTo>
                  <a:lnTo>
                    <a:pt x="74" y="410"/>
                  </a:lnTo>
                  <a:lnTo>
                    <a:pt x="69" y="410"/>
                  </a:lnTo>
                  <a:lnTo>
                    <a:pt x="67" y="410"/>
                  </a:lnTo>
                  <a:lnTo>
                    <a:pt x="65" y="412"/>
                  </a:lnTo>
                  <a:lnTo>
                    <a:pt x="65" y="416"/>
                  </a:lnTo>
                  <a:lnTo>
                    <a:pt x="72" y="414"/>
                  </a:lnTo>
                  <a:lnTo>
                    <a:pt x="76" y="410"/>
                  </a:lnTo>
                  <a:lnTo>
                    <a:pt x="81" y="406"/>
                  </a:lnTo>
                  <a:lnTo>
                    <a:pt x="87" y="398"/>
                  </a:lnTo>
                  <a:lnTo>
                    <a:pt x="92" y="398"/>
                  </a:lnTo>
                  <a:lnTo>
                    <a:pt x="92" y="400"/>
                  </a:lnTo>
                  <a:lnTo>
                    <a:pt x="89" y="402"/>
                  </a:lnTo>
                  <a:lnTo>
                    <a:pt x="89" y="404"/>
                  </a:lnTo>
                  <a:lnTo>
                    <a:pt x="98" y="404"/>
                  </a:lnTo>
                  <a:lnTo>
                    <a:pt x="105" y="400"/>
                  </a:lnTo>
                  <a:lnTo>
                    <a:pt x="110" y="396"/>
                  </a:lnTo>
                  <a:lnTo>
                    <a:pt x="116" y="394"/>
                  </a:lnTo>
                  <a:lnTo>
                    <a:pt x="118" y="394"/>
                  </a:lnTo>
                  <a:lnTo>
                    <a:pt x="118" y="396"/>
                  </a:lnTo>
                  <a:lnTo>
                    <a:pt x="121" y="396"/>
                  </a:lnTo>
                  <a:lnTo>
                    <a:pt x="123" y="390"/>
                  </a:lnTo>
                  <a:lnTo>
                    <a:pt x="125" y="390"/>
                  </a:lnTo>
                  <a:lnTo>
                    <a:pt x="125" y="392"/>
                  </a:lnTo>
                  <a:lnTo>
                    <a:pt x="127" y="392"/>
                  </a:lnTo>
                  <a:lnTo>
                    <a:pt x="127" y="384"/>
                  </a:lnTo>
                  <a:lnTo>
                    <a:pt x="136" y="382"/>
                  </a:lnTo>
                  <a:lnTo>
                    <a:pt x="134" y="379"/>
                  </a:lnTo>
                  <a:lnTo>
                    <a:pt x="136" y="379"/>
                  </a:lnTo>
                  <a:lnTo>
                    <a:pt x="141" y="379"/>
                  </a:lnTo>
                  <a:lnTo>
                    <a:pt x="147" y="375"/>
                  </a:lnTo>
                  <a:lnTo>
                    <a:pt x="154" y="371"/>
                  </a:lnTo>
                  <a:lnTo>
                    <a:pt x="152" y="365"/>
                  </a:lnTo>
                  <a:lnTo>
                    <a:pt x="159" y="363"/>
                  </a:lnTo>
                  <a:lnTo>
                    <a:pt x="163" y="361"/>
                  </a:lnTo>
                  <a:lnTo>
                    <a:pt x="170" y="353"/>
                  </a:lnTo>
                  <a:lnTo>
                    <a:pt x="176" y="348"/>
                  </a:lnTo>
                  <a:lnTo>
                    <a:pt x="181" y="348"/>
                  </a:lnTo>
                  <a:lnTo>
                    <a:pt x="188" y="346"/>
                  </a:lnTo>
                  <a:lnTo>
                    <a:pt x="188" y="344"/>
                  </a:lnTo>
                  <a:lnTo>
                    <a:pt x="188" y="340"/>
                  </a:lnTo>
                  <a:lnTo>
                    <a:pt x="188" y="338"/>
                  </a:lnTo>
                  <a:lnTo>
                    <a:pt x="192" y="336"/>
                  </a:lnTo>
                  <a:lnTo>
                    <a:pt x="197" y="334"/>
                  </a:lnTo>
                  <a:lnTo>
                    <a:pt x="197" y="330"/>
                  </a:lnTo>
                  <a:lnTo>
                    <a:pt x="192" y="330"/>
                  </a:lnTo>
                  <a:lnTo>
                    <a:pt x="188" y="330"/>
                  </a:lnTo>
                  <a:lnTo>
                    <a:pt x="190" y="322"/>
                  </a:lnTo>
                  <a:lnTo>
                    <a:pt x="192" y="318"/>
                  </a:lnTo>
                  <a:lnTo>
                    <a:pt x="199" y="314"/>
                  </a:lnTo>
                  <a:lnTo>
                    <a:pt x="205" y="311"/>
                  </a:lnTo>
                  <a:lnTo>
                    <a:pt x="203" y="309"/>
                  </a:lnTo>
                  <a:lnTo>
                    <a:pt x="203" y="305"/>
                  </a:lnTo>
                  <a:lnTo>
                    <a:pt x="208" y="305"/>
                  </a:lnTo>
                  <a:lnTo>
                    <a:pt x="212" y="305"/>
                  </a:lnTo>
                  <a:lnTo>
                    <a:pt x="212" y="301"/>
                  </a:lnTo>
                  <a:lnTo>
                    <a:pt x="214" y="297"/>
                  </a:lnTo>
                  <a:lnTo>
                    <a:pt x="219" y="297"/>
                  </a:lnTo>
                  <a:lnTo>
                    <a:pt x="223" y="295"/>
                  </a:lnTo>
                  <a:lnTo>
                    <a:pt x="223" y="291"/>
                  </a:lnTo>
                  <a:lnTo>
                    <a:pt x="226" y="287"/>
                  </a:lnTo>
                  <a:lnTo>
                    <a:pt x="237" y="279"/>
                  </a:lnTo>
                  <a:lnTo>
                    <a:pt x="239" y="279"/>
                  </a:lnTo>
                  <a:lnTo>
                    <a:pt x="241" y="281"/>
                  </a:lnTo>
                  <a:lnTo>
                    <a:pt x="241" y="283"/>
                  </a:lnTo>
                  <a:lnTo>
                    <a:pt x="243" y="283"/>
                  </a:lnTo>
                  <a:lnTo>
                    <a:pt x="248" y="279"/>
                  </a:lnTo>
                  <a:lnTo>
                    <a:pt x="252" y="281"/>
                  </a:lnTo>
                  <a:lnTo>
                    <a:pt x="248" y="283"/>
                  </a:lnTo>
                  <a:lnTo>
                    <a:pt x="248" y="287"/>
                  </a:lnTo>
                  <a:lnTo>
                    <a:pt x="252" y="287"/>
                  </a:lnTo>
                  <a:lnTo>
                    <a:pt x="252" y="289"/>
                  </a:lnTo>
                  <a:lnTo>
                    <a:pt x="252" y="291"/>
                  </a:lnTo>
                  <a:lnTo>
                    <a:pt x="246" y="289"/>
                  </a:lnTo>
                  <a:lnTo>
                    <a:pt x="239" y="289"/>
                  </a:lnTo>
                  <a:lnTo>
                    <a:pt x="232" y="295"/>
                  </a:lnTo>
                  <a:lnTo>
                    <a:pt x="228" y="295"/>
                  </a:lnTo>
                  <a:lnTo>
                    <a:pt x="223" y="318"/>
                  </a:lnTo>
                  <a:lnTo>
                    <a:pt x="230" y="318"/>
                  </a:lnTo>
                  <a:lnTo>
                    <a:pt x="230" y="322"/>
                  </a:lnTo>
                  <a:lnTo>
                    <a:pt x="221" y="324"/>
                  </a:lnTo>
                  <a:lnTo>
                    <a:pt x="223" y="326"/>
                  </a:lnTo>
                  <a:lnTo>
                    <a:pt x="226" y="328"/>
                  </a:lnTo>
                  <a:lnTo>
                    <a:pt x="243" y="324"/>
                  </a:lnTo>
                  <a:lnTo>
                    <a:pt x="243" y="320"/>
                  </a:lnTo>
                  <a:lnTo>
                    <a:pt x="248" y="318"/>
                  </a:lnTo>
                  <a:lnTo>
                    <a:pt x="250" y="318"/>
                  </a:lnTo>
                  <a:lnTo>
                    <a:pt x="252" y="313"/>
                  </a:lnTo>
                  <a:lnTo>
                    <a:pt x="255" y="311"/>
                  </a:lnTo>
                  <a:lnTo>
                    <a:pt x="257" y="309"/>
                  </a:lnTo>
                  <a:lnTo>
                    <a:pt x="261" y="309"/>
                  </a:lnTo>
                  <a:lnTo>
                    <a:pt x="266" y="311"/>
                  </a:lnTo>
                  <a:lnTo>
                    <a:pt x="268" y="313"/>
                  </a:lnTo>
                  <a:lnTo>
                    <a:pt x="272" y="313"/>
                  </a:lnTo>
                  <a:lnTo>
                    <a:pt x="275" y="311"/>
                  </a:lnTo>
                  <a:lnTo>
                    <a:pt x="279" y="307"/>
                  </a:lnTo>
                  <a:lnTo>
                    <a:pt x="277" y="301"/>
                  </a:lnTo>
                  <a:lnTo>
                    <a:pt x="277" y="299"/>
                  </a:lnTo>
                  <a:lnTo>
                    <a:pt x="270" y="297"/>
                  </a:lnTo>
                  <a:lnTo>
                    <a:pt x="270" y="293"/>
                  </a:lnTo>
                  <a:lnTo>
                    <a:pt x="270" y="287"/>
                  </a:lnTo>
                  <a:lnTo>
                    <a:pt x="284" y="289"/>
                  </a:lnTo>
                  <a:lnTo>
                    <a:pt x="288" y="289"/>
                  </a:lnTo>
                  <a:lnTo>
                    <a:pt x="295" y="287"/>
                  </a:lnTo>
                  <a:lnTo>
                    <a:pt x="295" y="285"/>
                  </a:lnTo>
                  <a:lnTo>
                    <a:pt x="297" y="285"/>
                  </a:lnTo>
                  <a:lnTo>
                    <a:pt x="297" y="291"/>
                  </a:lnTo>
                  <a:lnTo>
                    <a:pt x="299" y="293"/>
                  </a:lnTo>
                  <a:lnTo>
                    <a:pt x="297" y="293"/>
                  </a:lnTo>
                  <a:lnTo>
                    <a:pt x="306" y="297"/>
                  </a:lnTo>
                  <a:lnTo>
                    <a:pt x="306" y="299"/>
                  </a:lnTo>
                  <a:lnTo>
                    <a:pt x="306" y="301"/>
                  </a:lnTo>
                  <a:lnTo>
                    <a:pt x="306" y="305"/>
                  </a:lnTo>
                  <a:lnTo>
                    <a:pt x="310" y="305"/>
                  </a:lnTo>
                  <a:lnTo>
                    <a:pt x="313" y="305"/>
                  </a:lnTo>
                  <a:lnTo>
                    <a:pt x="315" y="303"/>
                  </a:lnTo>
                  <a:lnTo>
                    <a:pt x="317" y="303"/>
                  </a:lnTo>
                  <a:lnTo>
                    <a:pt x="319" y="309"/>
                  </a:lnTo>
                  <a:lnTo>
                    <a:pt x="326" y="309"/>
                  </a:lnTo>
                  <a:lnTo>
                    <a:pt x="330" y="311"/>
                  </a:lnTo>
                  <a:lnTo>
                    <a:pt x="330" y="313"/>
                  </a:lnTo>
                  <a:lnTo>
                    <a:pt x="337" y="313"/>
                  </a:lnTo>
                  <a:lnTo>
                    <a:pt x="344" y="311"/>
                  </a:lnTo>
                  <a:lnTo>
                    <a:pt x="348" y="311"/>
                  </a:lnTo>
                  <a:lnTo>
                    <a:pt x="355" y="311"/>
                  </a:lnTo>
                  <a:lnTo>
                    <a:pt x="364" y="313"/>
                  </a:lnTo>
                  <a:lnTo>
                    <a:pt x="375" y="318"/>
                  </a:lnTo>
                  <a:lnTo>
                    <a:pt x="386" y="320"/>
                  </a:lnTo>
                  <a:lnTo>
                    <a:pt x="393" y="322"/>
                  </a:lnTo>
                  <a:lnTo>
                    <a:pt x="397" y="322"/>
                  </a:lnTo>
                  <a:lnTo>
                    <a:pt x="397" y="320"/>
                  </a:lnTo>
                  <a:lnTo>
                    <a:pt x="402" y="318"/>
                  </a:lnTo>
                  <a:lnTo>
                    <a:pt x="400" y="326"/>
                  </a:lnTo>
                  <a:lnTo>
                    <a:pt x="406" y="330"/>
                  </a:lnTo>
                  <a:lnTo>
                    <a:pt x="413" y="332"/>
                  </a:lnTo>
                  <a:lnTo>
                    <a:pt x="413" y="326"/>
                  </a:lnTo>
                  <a:lnTo>
                    <a:pt x="420" y="326"/>
                  </a:lnTo>
                  <a:lnTo>
                    <a:pt x="420" y="332"/>
                  </a:lnTo>
                  <a:lnTo>
                    <a:pt x="418" y="336"/>
                  </a:lnTo>
                  <a:lnTo>
                    <a:pt x="418" y="338"/>
                  </a:lnTo>
                  <a:lnTo>
                    <a:pt x="422" y="338"/>
                  </a:lnTo>
                  <a:lnTo>
                    <a:pt x="431" y="349"/>
                  </a:lnTo>
                  <a:lnTo>
                    <a:pt x="433" y="348"/>
                  </a:lnTo>
                  <a:lnTo>
                    <a:pt x="435" y="348"/>
                  </a:lnTo>
                  <a:lnTo>
                    <a:pt x="438" y="348"/>
                  </a:lnTo>
                  <a:lnTo>
                    <a:pt x="438" y="353"/>
                  </a:lnTo>
                  <a:lnTo>
                    <a:pt x="442" y="353"/>
                  </a:lnTo>
                  <a:lnTo>
                    <a:pt x="444" y="355"/>
                  </a:lnTo>
                  <a:lnTo>
                    <a:pt x="442" y="357"/>
                  </a:lnTo>
                  <a:lnTo>
                    <a:pt x="442" y="359"/>
                  </a:lnTo>
                  <a:lnTo>
                    <a:pt x="447" y="357"/>
                  </a:lnTo>
                  <a:lnTo>
                    <a:pt x="447" y="361"/>
                  </a:lnTo>
                  <a:lnTo>
                    <a:pt x="447" y="365"/>
                  </a:lnTo>
                  <a:lnTo>
                    <a:pt x="458" y="371"/>
                  </a:lnTo>
                  <a:lnTo>
                    <a:pt x="458" y="373"/>
                  </a:lnTo>
                  <a:lnTo>
                    <a:pt x="458" y="375"/>
                  </a:lnTo>
                  <a:lnTo>
                    <a:pt x="462" y="382"/>
                  </a:lnTo>
                  <a:lnTo>
                    <a:pt x="467" y="388"/>
                  </a:lnTo>
                  <a:lnTo>
                    <a:pt x="469" y="388"/>
                  </a:lnTo>
                  <a:lnTo>
                    <a:pt x="471" y="390"/>
                  </a:lnTo>
                  <a:lnTo>
                    <a:pt x="471" y="392"/>
                  </a:lnTo>
                  <a:lnTo>
                    <a:pt x="473" y="392"/>
                  </a:lnTo>
                  <a:lnTo>
                    <a:pt x="473" y="390"/>
                  </a:lnTo>
                  <a:lnTo>
                    <a:pt x="473" y="386"/>
                  </a:lnTo>
                  <a:lnTo>
                    <a:pt x="480" y="390"/>
                  </a:lnTo>
                  <a:lnTo>
                    <a:pt x="478" y="392"/>
                  </a:lnTo>
                  <a:lnTo>
                    <a:pt x="478" y="394"/>
                  </a:lnTo>
                  <a:lnTo>
                    <a:pt x="484" y="396"/>
                  </a:lnTo>
                  <a:lnTo>
                    <a:pt x="482" y="388"/>
                  </a:lnTo>
                  <a:lnTo>
                    <a:pt x="484" y="388"/>
                  </a:lnTo>
                  <a:lnTo>
                    <a:pt x="484" y="390"/>
                  </a:lnTo>
                  <a:lnTo>
                    <a:pt x="489" y="390"/>
                  </a:lnTo>
                  <a:lnTo>
                    <a:pt x="489" y="384"/>
                  </a:lnTo>
                  <a:lnTo>
                    <a:pt x="491" y="379"/>
                  </a:lnTo>
                  <a:lnTo>
                    <a:pt x="487" y="379"/>
                  </a:lnTo>
                  <a:lnTo>
                    <a:pt x="484" y="379"/>
                  </a:lnTo>
                  <a:lnTo>
                    <a:pt x="480" y="377"/>
                  </a:lnTo>
                  <a:lnTo>
                    <a:pt x="480" y="384"/>
                  </a:lnTo>
                  <a:lnTo>
                    <a:pt x="471" y="382"/>
                  </a:lnTo>
                  <a:lnTo>
                    <a:pt x="471" y="379"/>
                  </a:lnTo>
                  <a:lnTo>
                    <a:pt x="469" y="373"/>
                  </a:lnTo>
                  <a:lnTo>
                    <a:pt x="462" y="371"/>
                  </a:lnTo>
                  <a:lnTo>
                    <a:pt x="469" y="369"/>
                  </a:lnTo>
                  <a:lnTo>
                    <a:pt x="467" y="363"/>
                  </a:lnTo>
                  <a:lnTo>
                    <a:pt x="462" y="363"/>
                  </a:lnTo>
                  <a:lnTo>
                    <a:pt x="464" y="359"/>
                  </a:lnTo>
                  <a:lnTo>
                    <a:pt x="462" y="357"/>
                  </a:lnTo>
                  <a:lnTo>
                    <a:pt x="460" y="355"/>
                  </a:lnTo>
                  <a:lnTo>
                    <a:pt x="449" y="353"/>
                  </a:lnTo>
                  <a:lnTo>
                    <a:pt x="447" y="353"/>
                  </a:lnTo>
                  <a:lnTo>
                    <a:pt x="449" y="353"/>
                  </a:lnTo>
                  <a:lnTo>
                    <a:pt x="460" y="349"/>
                  </a:lnTo>
                  <a:lnTo>
                    <a:pt x="460" y="351"/>
                  </a:lnTo>
                  <a:lnTo>
                    <a:pt x="462" y="353"/>
                  </a:lnTo>
                  <a:lnTo>
                    <a:pt x="462" y="351"/>
                  </a:lnTo>
                  <a:lnTo>
                    <a:pt x="462" y="346"/>
                  </a:lnTo>
                  <a:lnTo>
                    <a:pt x="462" y="342"/>
                  </a:lnTo>
                  <a:lnTo>
                    <a:pt x="462" y="340"/>
                  </a:lnTo>
                  <a:lnTo>
                    <a:pt x="471" y="351"/>
                  </a:lnTo>
                  <a:lnTo>
                    <a:pt x="478" y="351"/>
                  </a:lnTo>
                  <a:lnTo>
                    <a:pt x="478" y="355"/>
                  </a:lnTo>
                  <a:lnTo>
                    <a:pt x="482" y="355"/>
                  </a:lnTo>
                  <a:lnTo>
                    <a:pt x="484" y="355"/>
                  </a:lnTo>
                  <a:lnTo>
                    <a:pt x="484" y="357"/>
                  </a:lnTo>
                  <a:lnTo>
                    <a:pt x="482" y="359"/>
                  </a:lnTo>
                  <a:lnTo>
                    <a:pt x="484" y="363"/>
                  </a:lnTo>
                  <a:lnTo>
                    <a:pt x="487" y="365"/>
                  </a:lnTo>
                  <a:lnTo>
                    <a:pt x="487" y="367"/>
                  </a:lnTo>
                  <a:lnTo>
                    <a:pt x="487" y="371"/>
                  </a:lnTo>
                  <a:lnTo>
                    <a:pt x="489" y="375"/>
                  </a:lnTo>
                  <a:lnTo>
                    <a:pt x="496" y="375"/>
                  </a:lnTo>
                  <a:lnTo>
                    <a:pt x="496" y="381"/>
                  </a:lnTo>
                  <a:lnTo>
                    <a:pt x="498" y="382"/>
                  </a:lnTo>
                  <a:lnTo>
                    <a:pt x="493" y="384"/>
                  </a:lnTo>
                  <a:lnTo>
                    <a:pt x="493" y="388"/>
                  </a:lnTo>
                  <a:lnTo>
                    <a:pt x="496" y="388"/>
                  </a:lnTo>
                  <a:lnTo>
                    <a:pt x="498" y="390"/>
                  </a:lnTo>
                  <a:lnTo>
                    <a:pt x="498" y="384"/>
                  </a:lnTo>
                  <a:lnTo>
                    <a:pt x="502" y="388"/>
                  </a:lnTo>
                  <a:lnTo>
                    <a:pt x="507" y="388"/>
                  </a:lnTo>
                  <a:lnTo>
                    <a:pt x="505" y="390"/>
                  </a:lnTo>
                  <a:lnTo>
                    <a:pt x="505" y="392"/>
                  </a:lnTo>
                  <a:lnTo>
                    <a:pt x="509" y="390"/>
                  </a:lnTo>
                  <a:lnTo>
                    <a:pt x="509" y="406"/>
                  </a:lnTo>
                  <a:lnTo>
                    <a:pt x="511" y="404"/>
                  </a:lnTo>
                  <a:lnTo>
                    <a:pt x="513" y="400"/>
                  </a:lnTo>
                  <a:lnTo>
                    <a:pt x="516" y="414"/>
                  </a:lnTo>
                  <a:lnTo>
                    <a:pt x="520" y="412"/>
                  </a:lnTo>
                  <a:lnTo>
                    <a:pt x="522" y="414"/>
                  </a:lnTo>
                  <a:lnTo>
                    <a:pt x="522" y="408"/>
                  </a:lnTo>
                  <a:lnTo>
                    <a:pt x="525" y="406"/>
                  </a:lnTo>
                  <a:lnTo>
                    <a:pt x="525" y="408"/>
                  </a:lnTo>
                  <a:lnTo>
                    <a:pt x="525" y="414"/>
                  </a:lnTo>
                  <a:lnTo>
                    <a:pt x="520" y="417"/>
                  </a:lnTo>
                  <a:lnTo>
                    <a:pt x="522" y="419"/>
                  </a:lnTo>
                  <a:lnTo>
                    <a:pt x="522" y="421"/>
                  </a:lnTo>
                  <a:lnTo>
                    <a:pt x="527" y="423"/>
                  </a:lnTo>
                  <a:lnTo>
                    <a:pt x="531" y="423"/>
                  </a:lnTo>
                  <a:lnTo>
                    <a:pt x="534" y="419"/>
                  </a:lnTo>
                  <a:lnTo>
                    <a:pt x="538" y="417"/>
                  </a:lnTo>
                  <a:lnTo>
                    <a:pt x="540" y="416"/>
                  </a:lnTo>
                  <a:lnTo>
                    <a:pt x="540" y="417"/>
                  </a:lnTo>
                  <a:lnTo>
                    <a:pt x="534" y="423"/>
                  </a:lnTo>
                  <a:lnTo>
                    <a:pt x="531" y="425"/>
                  </a:lnTo>
                  <a:lnTo>
                    <a:pt x="531" y="427"/>
                  </a:lnTo>
                  <a:lnTo>
                    <a:pt x="531" y="429"/>
                  </a:lnTo>
                  <a:lnTo>
                    <a:pt x="529" y="427"/>
                  </a:lnTo>
                  <a:lnTo>
                    <a:pt x="529" y="431"/>
                  </a:lnTo>
                  <a:lnTo>
                    <a:pt x="527" y="433"/>
                  </a:lnTo>
                  <a:lnTo>
                    <a:pt x="534" y="435"/>
                  </a:lnTo>
                  <a:lnTo>
                    <a:pt x="534" y="450"/>
                  </a:lnTo>
                  <a:lnTo>
                    <a:pt x="540" y="454"/>
                  </a:lnTo>
                  <a:lnTo>
                    <a:pt x="538" y="456"/>
                  </a:lnTo>
                  <a:lnTo>
                    <a:pt x="542" y="456"/>
                  </a:lnTo>
                  <a:lnTo>
                    <a:pt x="545" y="452"/>
                  </a:lnTo>
                  <a:lnTo>
                    <a:pt x="542" y="452"/>
                  </a:lnTo>
                  <a:lnTo>
                    <a:pt x="542" y="450"/>
                  </a:lnTo>
                  <a:lnTo>
                    <a:pt x="547" y="450"/>
                  </a:lnTo>
                  <a:lnTo>
                    <a:pt x="551" y="449"/>
                  </a:lnTo>
                  <a:lnTo>
                    <a:pt x="549" y="458"/>
                  </a:lnTo>
                  <a:lnTo>
                    <a:pt x="545" y="458"/>
                  </a:lnTo>
                  <a:lnTo>
                    <a:pt x="545" y="460"/>
                  </a:lnTo>
                  <a:lnTo>
                    <a:pt x="547" y="462"/>
                  </a:lnTo>
                  <a:lnTo>
                    <a:pt x="547" y="464"/>
                  </a:lnTo>
                  <a:lnTo>
                    <a:pt x="549" y="464"/>
                  </a:lnTo>
                  <a:lnTo>
                    <a:pt x="549" y="468"/>
                  </a:lnTo>
                  <a:lnTo>
                    <a:pt x="551" y="468"/>
                  </a:lnTo>
                  <a:lnTo>
                    <a:pt x="551" y="464"/>
                  </a:lnTo>
                  <a:lnTo>
                    <a:pt x="567" y="472"/>
                  </a:lnTo>
                  <a:lnTo>
                    <a:pt x="567" y="495"/>
                  </a:lnTo>
                  <a:lnTo>
                    <a:pt x="574" y="493"/>
                  </a:lnTo>
                  <a:lnTo>
                    <a:pt x="583" y="493"/>
                  </a:lnTo>
                  <a:lnTo>
                    <a:pt x="580" y="499"/>
                  </a:lnTo>
                  <a:lnTo>
                    <a:pt x="567" y="499"/>
                  </a:lnTo>
                  <a:lnTo>
                    <a:pt x="567" y="495"/>
                  </a:lnTo>
                  <a:lnTo>
                    <a:pt x="563" y="495"/>
                  </a:lnTo>
                  <a:lnTo>
                    <a:pt x="558" y="495"/>
                  </a:lnTo>
                  <a:lnTo>
                    <a:pt x="560" y="503"/>
                  </a:lnTo>
                  <a:lnTo>
                    <a:pt x="563" y="511"/>
                  </a:lnTo>
                  <a:lnTo>
                    <a:pt x="571" y="509"/>
                  </a:lnTo>
                  <a:lnTo>
                    <a:pt x="576" y="509"/>
                  </a:lnTo>
                  <a:lnTo>
                    <a:pt x="583" y="511"/>
                  </a:lnTo>
                  <a:lnTo>
                    <a:pt x="583" y="515"/>
                  </a:lnTo>
                  <a:lnTo>
                    <a:pt x="580" y="517"/>
                  </a:lnTo>
                  <a:lnTo>
                    <a:pt x="587" y="517"/>
                  </a:lnTo>
                  <a:lnTo>
                    <a:pt x="589" y="515"/>
                  </a:lnTo>
                  <a:lnTo>
                    <a:pt x="596" y="518"/>
                  </a:lnTo>
                  <a:lnTo>
                    <a:pt x="603" y="524"/>
                  </a:lnTo>
                  <a:lnTo>
                    <a:pt x="603" y="522"/>
                  </a:lnTo>
                  <a:lnTo>
                    <a:pt x="605" y="522"/>
                  </a:lnTo>
                  <a:lnTo>
                    <a:pt x="605" y="526"/>
                  </a:lnTo>
                  <a:lnTo>
                    <a:pt x="605" y="528"/>
                  </a:lnTo>
                  <a:lnTo>
                    <a:pt x="607" y="532"/>
                  </a:lnTo>
                  <a:lnTo>
                    <a:pt x="609" y="534"/>
                  </a:lnTo>
                  <a:lnTo>
                    <a:pt x="616" y="536"/>
                  </a:lnTo>
                  <a:lnTo>
                    <a:pt x="623" y="536"/>
                  </a:lnTo>
                  <a:lnTo>
                    <a:pt x="632" y="536"/>
                  </a:lnTo>
                  <a:lnTo>
                    <a:pt x="634" y="536"/>
                  </a:lnTo>
                  <a:lnTo>
                    <a:pt x="630" y="526"/>
                  </a:lnTo>
                  <a:lnTo>
                    <a:pt x="621" y="518"/>
                  </a:lnTo>
                  <a:lnTo>
                    <a:pt x="612" y="517"/>
                  </a:lnTo>
                  <a:lnTo>
                    <a:pt x="609" y="515"/>
                  </a:lnTo>
                  <a:lnTo>
                    <a:pt x="605" y="513"/>
                  </a:lnTo>
                  <a:lnTo>
                    <a:pt x="598" y="507"/>
                  </a:lnTo>
                  <a:lnTo>
                    <a:pt x="601" y="505"/>
                  </a:lnTo>
                  <a:lnTo>
                    <a:pt x="601" y="503"/>
                  </a:lnTo>
                  <a:lnTo>
                    <a:pt x="585" y="501"/>
                  </a:lnTo>
                  <a:lnTo>
                    <a:pt x="598" y="499"/>
                  </a:lnTo>
                  <a:lnTo>
                    <a:pt x="605" y="495"/>
                  </a:lnTo>
                  <a:lnTo>
                    <a:pt x="607" y="503"/>
                  </a:lnTo>
                  <a:lnTo>
                    <a:pt x="621" y="507"/>
                  </a:lnTo>
                  <a:lnTo>
                    <a:pt x="621" y="511"/>
                  </a:lnTo>
                  <a:lnTo>
                    <a:pt x="618" y="511"/>
                  </a:lnTo>
                  <a:lnTo>
                    <a:pt x="618" y="513"/>
                  </a:lnTo>
                  <a:lnTo>
                    <a:pt x="621" y="513"/>
                  </a:lnTo>
                  <a:lnTo>
                    <a:pt x="623" y="515"/>
                  </a:lnTo>
                  <a:lnTo>
                    <a:pt x="625" y="513"/>
                  </a:lnTo>
                  <a:lnTo>
                    <a:pt x="627" y="511"/>
                  </a:lnTo>
                  <a:lnTo>
                    <a:pt x="630" y="511"/>
                  </a:lnTo>
                  <a:lnTo>
                    <a:pt x="627" y="513"/>
                  </a:lnTo>
                  <a:lnTo>
                    <a:pt x="625" y="515"/>
                  </a:lnTo>
                  <a:lnTo>
                    <a:pt x="634" y="518"/>
                  </a:lnTo>
                  <a:lnTo>
                    <a:pt x="636" y="522"/>
                  </a:lnTo>
                  <a:lnTo>
                    <a:pt x="638" y="524"/>
                  </a:lnTo>
                  <a:lnTo>
                    <a:pt x="638" y="528"/>
                  </a:lnTo>
                  <a:lnTo>
                    <a:pt x="638" y="530"/>
                  </a:lnTo>
                  <a:lnTo>
                    <a:pt x="636" y="536"/>
                  </a:lnTo>
                  <a:lnTo>
                    <a:pt x="636" y="538"/>
                  </a:lnTo>
                  <a:lnTo>
                    <a:pt x="634" y="542"/>
                  </a:lnTo>
                  <a:lnTo>
                    <a:pt x="607" y="538"/>
                  </a:lnTo>
                  <a:lnTo>
                    <a:pt x="609" y="548"/>
                  </a:lnTo>
                  <a:lnTo>
                    <a:pt x="616" y="555"/>
                  </a:lnTo>
                  <a:lnTo>
                    <a:pt x="621" y="561"/>
                  </a:lnTo>
                  <a:lnTo>
                    <a:pt x="621" y="565"/>
                  </a:lnTo>
                  <a:lnTo>
                    <a:pt x="621" y="575"/>
                  </a:lnTo>
                  <a:lnTo>
                    <a:pt x="618" y="581"/>
                  </a:lnTo>
                  <a:lnTo>
                    <a:pt x="618" y="592"/>
                  </a:lnTo>
                  <a:lnTo>
                    <a:pt x="621" y="604"/>
                  </a:lnTo>
                  <a:lnTo>
                    <a:pt x="614" y="625"/>
                  </a:lnTo>
                  <a:lnTo>
                    <a:pt x="614" y="637"/>
                  </a:lnTo>
                  <a:lnTo>
                    <a:pt x="616" y="649"/>
                  </a:lnTo>
                  <a:lnTo>
                    <a:pt x="621" y="651"/>
                  </a:lnTo>
                  <a:lnTo>
                    <a:pt x="621" y="658"/>
                  </a:lnTo>
                  <a:lnTo>
                    <a:pt x="621" y="662"/>
                  </a:lnTo>
                  <a:lnTo>
                    <a:pt x="621" y="664"/>
                  </a:lnTo>
                  <a:lnTo>
                    <a:pt x="616" y="682"/>
                  </a:lnTo>
                  <a:lnTo>
                    <a:pt x="618" y="684"/>
                  </a:lnTo>
                  <a:lnTo>
                    <a:pt x="621" y="688"/>
                  </a:lnTo>
                  <a:lnTo>
                    <a:pt x="623" y="693"/>
                  </a:lnTo>
                  <a:lnTo>
                    <a:pt x="625" y="697"/>
                  </a:lnTo>
                  <a:lnTo>
                    <a:pt x="625" y="701"/>
                  </a:lnTo>
                  <a:lnTo>
                    <a:pt x="625" y="705"/>
                  </a:lnTo>
                  <a:lnTo>
                    <a:pt x="636" y="721"/>
                  </a:lnTo>
                  <a:lnTo>
                    <a:pt x="638" y="719"/>
                  </a:lnTo>
                  <a:lnTo>
                    <a:pt x="641" y="717"/>
                  </a:lnTo>
                  <a:lnTo>
                    <a:pt x="638" y="715"/>
                  </a:lnTo>
                  <a:lnTo>
                    <a:pt x="643" y="717"/>
                  </a:lnTo>
                  <a:lnTo>
                    <a:pt x="645" y="717"/>
                  </a:lnTo>
                  <a:lnTo>
                    <a:pt x="643" y="719"/>
                  </a:lnTo>
                  <a:lnTo>
                    <a:pt x="643" y="723"/>
                  </a:lnTo>
                  <a:lnTo>
                    <a:pt x="643" y="726"/>
                  </a:lnTo>
                  <a:lnTo>
                    <a:pt x="641" y="730"/>
                  </a:lnTo>
                  <a:lnTo>
                    <a:pt x="652" y="734"/>
                  </a:lnTo>
                  <a:lnTo>
                    <a:pt x="647" y="738"/>
                  </a:lnTo>
                  <a:lnTo>
                    <a:pt x="647" y="742"/>
                  </a:lnTo>
                  <a:lnTo>
                    <a:pt x="647" y="746"/>
                  </a:lnTo>
                  <a:lnTo>
                    <a:pt x="650" y="750"/>
                  </a:lnTo>
                  <a:lnTo>
                    <a:pt x="656" y="754"/>
                  </a:lnTo>
                  <a:lnTo>
                    <a:pt x="665" y="759"/>
                  </a:lnTo>
                  <a:lnTo>
                    <a:pt x="663" y="761"/>
                  </a:lnTo>
                  <a:lnTo>
                    <a:pt x="661" y="763"/>
                  </a:lnTo>
                  <a:lnTo>
                    <a:pt x="665" y="765"/>
                  </a:lnTo>
                  <a:lnTo>
                    <a:pt x="665" y="769"/>
                  </a:lnTo>
                  <a:lnTo>
                    <a:pt x="667" y="771"/>
                  </a:lnTo>
                  <a:lnTo>
                    <a:pt x="667" y="781"/>
                  </a:lnTo>
                  <a:lnTo>
                    <a:pt x="670" y="781"/>
                  </a:lnTo>
                  <a:lnTo>
                    <a:pt x="670" y="779"/>
                  </a:lnTo>
                  <a:lnTo>
                    <a:pt x="672" y="779"/>
                  </a:lnTo>
                  <a:lnTo>
                    <a:pt x="688" y="785"/>
                  </a:lnTo>
                  <a:lnTo>
                    <a:pt x="688" y="791"/>
                  </a:lnTo>
                  <a:lnTo>
                    <a:pt x="690" y="791"/>
                  </a:lnTo>
                  <a:lnTo>
                    <a:pt x="692" y="789"/>
                  </a:lnTo>
                  <a:lnTo>
                    <a:pt x="694" y="789"/>
                  </a:lnTo>
                  <a:lnTo>
                    <a:pt x="699" y="792"/>
                  </a:lnTo>
                  <a:lnTo>
                    <a:pt x="701" y="796"/>
                  </a:lnTo>
                  <a:lnTo>
                    <a:pt x="708" y="798"/>
                  </a:lnTo>
                  <a:lnTo>
                    <a:pt x="708" y="802"/>
                  </a:lnTo>
                  <a:lnTo>
                    <a:pt x="708" y="806"/>
                  </a:lnTo>
                  <a:lnTo>
                    <a:pt x="710" y="814"/>
                  </a:lnTo>
                  <a:lnTo>
                    <a:pt x="712" y="820"/>
                  </a:lnTo>
                  <a:lnTo>
                    <a:pt x="717" y="820"/>
                  </a:lnTo>
                  <a:lnTo>
                    <a:pt x="717" y="824"/>
                  </a:lnTo>
                  <a:lnTo>
                    <a:pt x="719" y="827"/>
                  </a:lnTo>
                  <a:lnTo>
                    <a:pt x="719" y="831"/>
                  </a:lnTo>
                  <a:lnTo>
                    <a:pt x="721" y="837"/>
                  </a:lnTo>
                  <a:lnTo>
                    <a:pt x="723" y="841"/>
                  </a:lnTo>
                  <a:lnTo>
                    <a:pt x="728" y="845"/>
                  </a:lnTo>
                  <a:lnTo>
                    <a:pt x="737" y="851"/>
                  </a:lnTo>
                  <a:lnTo>
                    <a:pt x="743" y="853"/>
                  </a:lnTo>
                  <a:lnTo>
                    <a:pt x="748" y="859"/>
                  </a:lnTo>
                  <a:lnTo>
                    <a:pt x="750" y="866"/>
                  </a:lnTo>
                  <a:lnTo>
                    <a:pt x="750" y="884"/>
                  </a:lnTo>
                  <a:lnTo>
                    <a:pt x="737" y="886"/>
                  </a:lnTo>
                  <a:lnTo>
                    <a:pt x="754" y="895"/>
                  </a:lnTo>
                  <a:lnTo>
                    <a:pt x="754" y="899"/>
                  </a:lnTo>
                  <a:lnTo>
                    <a:pt x="761" y="901"/>
                  </a:lnTo>
                  <a:lnTo>
                    <a:pt x="768" y="903"/>
                  </a:lnTo>
                  <a:lnTo>
                    <a:pt x="772" y="911"/>
                  </a:lnTo>
                  <a:lnTo>
                    <a:pt x="777" y="911"/>
                  </a:lnTo>
                  <a:lnTo>
                    <a:pt x="777" y="917"/>
                  </a:lnTo>
                  <a:lnTo>
                    <a:pt x="777" y="923"/>
                  </a:lnTo>
                  <a:lnTo>
                    <a:pt x="777" y="927"/>
                  </a:lnTo>
                  <a:lnTo>
                    <a:pt x="779" y="932"/>
                  </a:lnTo>
                  <a:lnTo>
                    <a:pt x="781" y="934"/>
                  </a:lnTo>
                  <a:lnTo>
                    <a:pt x="786" y="936"/>
                  </a:lnTo>
                  <a:lnTo>
                    <a:pt x="786" y="940"/>
                  </a:lnTo>
                  <a:lnTo>
                    <a:pt x="797" y="950"/>
                  </a:lnTo>
                  <a:lnTo>
                    <a:pt x="804" y="958"/>
                  </a:lnTo>
                  <a:lnTo>
                    <a:pt x="808" y="963"/>
                  </a:lnTo>
                  <a:lnTo>
                    <a:pt x="808" y="960"/>
                  </a:lnTo>
                  <a:lnTo>
                    <a:pt x="812" y="960"/>
                  </a:lnTo>
                  <a:lnTo>
                    <a:pt x="812" y="956"/>
                  </a:lnTo>
                  <a:lnTo>
                    <a:pt x="812" y="952"/>
                  </a:lnTo>
                  <a:lnTo>
                    <a:pt x="808" y="950"/>
                  </a:lnTo>
                  <a:lnTo>
                    <a:pt x="804" y="946"/>
                  </a:lnTo>
                  <a:lnTo>
                    <a:pt x="804" y="944"/>
                  </a:lnTo>
                  <a:lnTo>
                    <a:pt x="801" y="940"/>
                  </a:lnTo>
                  <a:lnTo>
                    <a:pt x="799" y="940"/>
                  </a:lnTo>
                  <a:lnTo>
                    <a:pt x="795" y="938"/>
                  </a:lnTo>
                  <a:lnTo>
                    <a:pt x="797" y="936"/>
                  </a:lnTo>
                  <a:lnTo>
                    <a:pt x="797" y="932"/>
                  </a:lnTo>
                  <a:lnTo>
                    <a:pt x="792" y="932"/>
                  </a:lnTo>
                  <a:lnTo>
                    <a:pt x="790" y="917"/>
                  </a:lnTo>
                  <a:lnTo>
                    <a:pt x="783" y="901"/>
                  </a:lnTo>
                  <a:lnTo>
                    <a:pt x="781" y="901"/>
                  </a:lnTo>
                  <a:lnTo>
                    <a:pt x="779" y="899"/>
                  </a:lnTo>
                  <a:lnTo>
                    <a:pt x="777" y="895"/>
                  </a:lnTo>
                  <a:lnTo>
                    <a:pt x="779" y="890"/>
                  </a:lnTo>
                  <a:lnTo>
                    <a:pt x="775" y="890"/>
                  </a:lnTo>
                  <a:lnTo>
                    <a:pt x="768" y="880"/>
                  </a:lnTo>
                  <a:lnTo>
                    <a:pt x="766" y="868"/>
                  </a:lnTo>
                  <a:lnTo>
                    <a:pt x="759" y="868"/>
                  </a:lnTo>
                  <a:lnTo>
                    <a:pt x="757" y="860"/>
                  </a:lnTo>
                  <a:lnTo>
                    <a:pt x="757" y="853"/>
                  </a:lnTo>
                  <a:lnTo>
                    <a:pt x="750" y="853"/>
                  </a:lnTo>
                  <a:lnTo>
                    <a:pt x="748" y="845"/>
                  </a:lnTo>
                  <a:lnTo>
                    <a:pt x="743" y="837"/>
                  </a:lnTo>
                  <a:lnTo>
                    <a:pt x="737" y="831"/>
                  </a:lnTo>
                  <a:lnTo>
                    <a:pt x="739" y="827"/>
                  </a:lnTo>
                  <a:lnTo>
                    <a:pt x="739" y="822"/>
                  </a:lnTo>
                  <a:lnTo>
                    <a:pt x="750" y="827"/>
                  </a:lnTo>
                  <a:lnTo>
                    <a:pt x="752" y="826"/>
                  </a:lnTo>
                  <a:lnTo>
                    <a:pt x="754" y="824"/>
                  </a:lnTo>
                  <a:lnTo>
                    <a:pt x="761" y="824"/>
                  </a:lnTo>
                  <a:lnTo>
                    <a:pt x="761" y="829"/>
                  </a:lnTo>
                  <a:lnTo>
                    <a:pt x="766" y="829"/>
                  </a:lnTo>
                  <a:lnTo>
                    <a:pt x="766" y="831"/>
                  </a:lnTo>
                  <a:lnTo>
                    <a:pt x="763" y="835"/>
                  </a:lnTo>
                  <a:lnTo>
                    <a:pt x="763" y="839"/>
                  </a:lnTo>
                  <a:lnTo>
                    <a:pt x="772" y="845"/>
                  </a:lnTo>
                  <a:lnTo>
                    <a:pt x="772" y="851"/>
                  </a:lnTo>
                  <a:lnTo>
                    <a:pt x="775" y="857"/>
                  </a:lnTo>
                  <a:lnTo>
                    <a:pt x="783" y="864"/>
                  </a:lnTo>
                  <a:lnTo>
                    <a:pt x="783" y="868"/>
                  </a:lnTo>
                  <a:lnTo>
                    <a:pt x="783" y="872"/>
                  </a:lnTo>
                  <a:lnTo>
                    <a:pt x="786" y="872"/>
                  </a:lnTo>
                  <a:lnTo>
                    <a:pt x="790" y="874"/>
                  </a:lnTo>
                  <a:lnTo>
                    <a:pt x="792" y="878"/>
                  </a:lnTo>
                  <a:lnTo>
                    <a:pt x="797" y="886"/>
                  </a:lnTo>
                  <a:lnTo>
                    <a:pt x="804" y="886"/>
                  </a:lnTo>
                  <a:lnTo>
                    <a:pt x="975" y="892"/>
                  </a:lnTo>
                  <a:lnTo>
                    <a:pt x="980" y="892"/>
                  </a:lnTo>
                  <a:lnTo>
                    <a:pt x="980" y="888"/>
                  </a:lnTo>
                  <a:lnTo>
                    <a:pt x="980" y="886"/>
                  </a:lnTo>
                  <a:lnTo>
                    <a:pt x="982" y="884"/>
                  </a:lnTo>
                  <a:lnTo>
                    <a:pt x="987" y="882"/>
                  </a:lnTo>
                  <a:lnTo>
                    <a:pt x="993" y="880"/>
                  </a:lnTo>
                  <a:lnTo>
                    <a:pt x="996" y="878"/>
                  </a:lnTo>
                  <a:lnTo>
                    <a:pt x="996" y="876"/>
                  </a:lnTo>
                  <a:lnTo>
                    <a:pt x="996" y="874"/>
                  </a:lnTo>
                  <a:lnTo>
                    <a:pt x="996" y="872"/>
                  </a:lnTo>
                  <a:lnTo>
                    <a:pt x="1002" y="870"/>
                  </a:lnTo>
                  <a:lnTo>
                    <a:pt x="1007" y="870"/>
                  </a:lnTo>
                  <a:lnTo>
                    <a:pt x="1013" y="857"/>
                  </a:lnTo>
                  <a:lnTo>
                    <a:pt x="1018" y="859"/>
                  </a:lnTo>
                  <a:lnTo>
                    <a:pt x="1022" y="859"/>
                  </a:lnTo>
                  <a:lnTo>
                    <a:pt x="1027" y="857"/>
                  </a:lnTo>
                  <a:lnTo>
                    <a:pt x="1031" y="855"/>
                  </a:lnTo>
                  <a:lnTo>
                    <a:pt x="1038" y="849"/>
                  </a:lnTo>
                  <a:lnTo>
                    <a:pt x="1045" y="851"/>
                  </a:lnTo>
                  <a:lnTo>
                    <a:pt x="1054" y="853"/>
                  </a:lnTo>
                  <a:lnTo>
                    <a:pt x="1065" y="857"/>
                  </a:lnTo>
                  <a:lnTo>
                    <a:pt x="1067" y="860"/>
                  </a:lnTo>
                  <a:lnTo>
                    <a:pt x="1067" y="862"/>
                  </a:lnTo>
                  <a:lnTo>
                    <a:pt x="1071" y="862"/>
                  </a:lnTo>
                  <a:lnTo>
                    <a:pt x="1074" y="862"/>
                  </a:lnTo>
                  <a:lnTo>
                    <a:pt x="1076" y="860"/>
                  </a:lnTo>
                  <a:lnTo>
                    <a:pt x="1078" y="860"/>
                  </a:lnTo>
                  <a:lnTo>
                    <a:pt x="1076" y="855"/>
                  </a:lnTo>
                  <a:lnTo>
                    <a:pt x="1083" y="851"/>
                  </a:lnTo>
                  <a:lnTo>
                    <a:pt x="1089" y="859"/>
                  </a:lnTo>
                  <a:lnTo>
                    <a:pt x="1094" y="859"/>
                  </a:lnTo>
                  <a:lnTo>
                    <a:pt x="1098" y="859"/>
                  </a:lnTo>
                  <a:lnTo>
                    <a:pt x="1098" y="862"/>
                  </a:lnTo>
                  <a:lnTo>
                    <a:pt x="1100" y="860"/>
                  </a:lnTo>
                  <a:lnTo>
                    <a:pt x="1103" y="860"/>
                  </a:lnTo>
                  <a:lnTo>
                    <a:pt x="1100" y="859"/>
                  </a:lnTo>
                  <a:lnTo>
                    <a:pt x="1096" y="857"/>
                  </a:lnTo>
                  <a:lnTo>
                    <a:pt x="1096" y="855"/>
                  </a:lnTo>
                  <a:lnTo>
                    <a:pt x="1098" y="853"/>
                  </a:lnTo>
                  <a:lnTo>
                    <a:pt x="1098" y="851"/>
                  </a:lnTo>
                  <a:lnTo>
                    <a:pt x="1100" y="849"/>
                  </a:lnTo>
                  <a:lnTo>
                    <a:pt x="1089" y="845"/>
                  </a:lnTo>
                  <a:lnTo>
                    <a:pt x="1087" y="845"/>
                  </a:lnTo>
                  <a:lnTo>
                    <a:pt x="1085" y="841"/>
                  </a:lnTo>
                  <a:lnTo>
                    <a:pt x="1089" y="843"/>
                  </a:lnTo>
                  <a:lnTo>
                    <a:pt x="1091" y="843"/>
                  </a:lnTo>
                  <a:lnTo>
                    <a:pt x="1096" y="843"/>
                  </a:lnTo>
                  <a:lnTo>
                    <a:pt x="1096" y="839"/>
                  </a:lnTo>
                  <a:lnTo>
                    <a:pt x="1112" y="841"/>
                  </a:lnTo>
                  <a:lnTo>
                    <a:pt x="1112" y="839"/>
                  </a:lnTo>
                  <a:lnTo>
                    <a:pt x="1114" y="839"/>
                  </a:lnTo>
                  <a:lnTo>
                    <a:pt x="1116" y="841"/>
                  </a:lnTo>
                  <a:lnTo>
                    <a:pt x="1118" y="843"/>
                  </a:lnTo>
                  <a:lnTo>
                    <a:pt x="1121" y="843"/>
                  </a:lnTo>
                  <a:lnTo>
                    <a:pt x="1125" y="839"/>
                  </a:lnTo>
                  <a:lnTo>
                    <a:pt x="1132" y="841"/>
                  </a:lnTo>
                  <a:lnTo>
                    <a:pt x="1134" y="839"/>
                  </a:lnTo>
                  <a:lnTo>
                    <a:pt x="1136" y="839"/>
                  </a:lnTo>
                  <a:lnTo>
                    <a:pt x="1138" y="839"/>
                  </a:lnTo>
                  <a:lnTo>
                    <a:pt x="1138" y="841"/>
                  </a:lnTo>
                  <a:lnTo>
                    <a:pt x="1138" y="843"/>
                  </a:lnTo>
                  <a:lnTo>
                    <a:pt x="1143" y="845"/>
                  </a:lnTo>
                  <a:lnTo>
                    <a:pt x="1150" y="845"/>
                  </a:lnTo>
                  <a:lnTo>
                    <a:pt x="1150" y="849"/>
                  </a:lnTo>
                  <a:lnTo>
                    <a:pt x="1152" y="851"/>
                  </a:lnTo>
                  <a:lnTo>
                    <a:pt x="1156" y="851"/>
                  </a:lnTo>
                  <a:lnTo>
                    <a:pt x="1161" y="853"/>
                  </a:lnTo>
                  <a:lnTo>
                    <a:pt x="1165" y="847"/>
                  </a:lnTo>
                  <a:lnTo>
                    <a:pt x="1170" y="847"/>
                  </a:lnTo>
                  <a:lnTo>
                    <a:pt x="1172" y="847"/>
                  </a:lnTo>
                  <a:lnTo>
                    <a:pt x="1174" y="853"/>
                  </a:lnTo>
                  <a:lnTo>
                    <a:pt x="1176" y="857"/>
                  </a:lnTo>
                  <a:lnTo>
                    <a:pt x="1183" y="859"/>
                  </a:lnTo>
                  <a:lnTo>
                    <a:pt x="1183" y="864"/>
                  </a:lnTo>
                  <a:lnTo>
                    <a:pt x="1183" y="872"/>
                  </a:lnTo>
                  <a:lnTo>
                    <a:pt x="1183" y="886"/>
                  </a:lnTo>
                  <a:lnTo>
                    <a:pt x="1187" y="884"/>
                  </a:lnTo>
                  <a:lnTo>
                    <a:pt x="1192" y="884"/>
                  </a:lnTo>
                  <a:lnTo>
                    <a:pt x="1187" y="888"/>
                  </a:lnTo>
                  <a:lnTo>
                    <a:pt x="1187" y="892"/>
                  </a:lnTo>
                  <a:lnTo>
                    <a:pt x="1187" y="895"/>
                  </a:lnTo>
                  <a:lnTo>
                    <a:pt x="1196" y="899"/>
                  </a:lnTo>
                  <a:lnTo>
                    <a:pt x="1196" y="903"/>
                  </a:lnTo>
                  <a:lnTo>
                    <a:pt x="1199" y="909"/>
                  </a:lnTo>
                  <a:lnTo>
                    <a:pt x="1205" y="915"/>
                  </a:lnTo>
                  <a:lnTo>
                    <a:pt x="1203" y="917"/>
                  </a:lnTo>
                  <a:lnTo>
                    <a:pt x="1205" y="921"/>
                  </a:lnTo>
                  <a:lnTo>
                    <a:pt x="1210" y="923"/>
                  </a:lnTo>
                  <a:lnTo>
                    <a:pt x="1214" y="925"/>
                  </a:lnTo>
                  <a:lnTo>
                    <a:pt x="1219" y="909"/>
                  </a:lnTo>
                  <a:lnTo>
                    <a:pt x="1219" y="901"/>
                  </a:lnTo>
                  <a:lnTo>
                    <a:pt x="1219" y="892"/>
                  </a:lnTo>
                  <a:lnTo>
                    <a:pt x="1212" y="872"/>
                  </a:lnTo>
                  <a:lnTo>
                    <a:pt x="1208" y="870"/>
                  </a:lnTo>
                  <a:lnTo>
                    <a:pt x="1210" y="868"/>
                  </a:lnTo>
                  <a:lnTo>
                    <a:pt x="1212" y="866"/>
                  </a:lnTo>
                  <a:lnTo>
                    <a:pt x="1210" y="864"/>
                  </a:lnTo>
                  <a:lnTo>
                    <a:pt x="1205" y="857"/>
                  </a:lnTo>
                  <a:lnTo>
                    <a:pt x="1205" y="851"/>
                  </a:lnTo>
                  <a:lnTo>
                    <a:pt x="1205" y="843"/>
                  </a:lnTo>
                  <a:lnTo>
                    <a:pt x="1199" y="841"/>
                  </a:lnTo>
                  <a:lnTo>
                    <a:pt x="1199" y="839"/>
                  </a:lnTo>
                  <a:lnTo>
                    <a:pt x="1201" y="839"/>
                  </a:lnTo>
                  <a:lnTo>
                    <a:pt x="1203" y="839"/>
                  </a:lnTo>
                  <a:lnTo>
                    <a:pt x="1201" y="837"/>
                  </a:lnTo>
                  <a:lnTo>
                    <a:pt x="1203" y="837"/>
                  </a:lnTo>
                  <a:lnTo>
                    <a:pt x="1205" y="835"/>
                  </a:lnTo>
                  <a:lnTo>
                    <a:pt x="1208" y="835"/>
                  </a:lnTo>
                  <a:lnTo>
                    <a:pt x="1205" y="835"/>
                  </a:lnTo>
                  <a:lnTo>
                    <a:pt x="1203" y="833"/>
                  </a:lnTo>
                  <a:lnTo>
                    <a:pt x="1203" y="831"/>
                  </a:lnTo>
                  <a:lnTo>
                    <a:pt x="1205" y="827"/>
                  </a:lnTo>
                  <a:lnTo>
                    <a:pt x="1210" y="818"/>
                  </a:lnTo>
                  <a:lnTo>
                    <a:pt x="1210" y="814"/>
                  </a:lnTo>
                  <a:lnTo>
                    <a:pt x="1210" y="810"/>
                  </a:lnTo>
                  <a:lnTo>
                    <a:pt x="1214" y="810"/>
                  </a:lnTo>
                  <a:lnTo>
                    <a:pt x="1216" y="810"/>
                  </a:lnTo>
                  <a:lnTo>
                    <a:pt x="1219" y="808"/>
                  </a:lnTo>
                  <a:lnTo>
                    <a:pt x="1219" y="804"/>
                  </a:lnTo>
                  <a:lnTo>
                    <a:pt x="1228" y="802"/>
                  </a:lnTo>
                  <a:lnTo>
                    <a:pt x="1234" y="798"/>
                  </a:lnTo>
                  <a:lnTo>
                    <a:pt x="1234" y="794"/>
                  </a:lnTo>
                  <a:lnTo>
                    <a:pt x="1234" y="792"/>
                  </a:lnTo>
                  <a:lnTo>
                    <a:pt x="1237" y="792"/>
                  </a:lnTo>
                  <a:lnTo>
                    <a:pt x="1241" y="791"/>
                  </a:lnTo>
                  <a:lnTo>
                    <a:pt x="1243" y="791"/>
                  </a:lnTo>
                  <a:lnTo>
                    <a:pt x="1248" y="789"/>
                  </a:lnTo>
                  <a:lnTo>
                    <a:pt x="1252" y="789"/>
                  </a:lnTo>
                  <a:lnTo>
                    <a:pt x="1254" y="785"/>
                  </a:lnTo>
                  <a:lnTo>
                    <a:pt x="1254" y="783"/>
                  </a:lnTo>
                  <a:lnTo>
                    <a:pt x="1259" y="777"/>
                  </a:lnTo>
                  <a:lnTo>
                    <a:pt x="1263" y="775"/>
                  </a:lnTo>
                  <a:lnTo>
                    <a:pt x="1259" y="767"/>
                  </a:lnTo>
                  <a:lnTo>
                    <a:pt x="1268" y="765"/>
                  </a:lnTo>
                  <a:lnTo>
                    <a:pt x="1266" y="761"/>
                  </a:lnTo>
                  <a:lnTo>
                    <a:pt x="1281" y="759"/>
                  </a:lnTo>
                  <a:lnTo>
                    <a:pt x="1279" y="758"/>
                  </a:lnTo>
                  <a:lnTo>
                    <a:pt x="1277" y="754"/>
                  </a:lnTo>
                  <a:lnTo>
                    <a:pt x="1268" y="754"/>
                  </a:lnTo>
                  <a:lnTo>
                    <a:pt x="1268" y="750"/>
                  </a:lnTo>
                  <a:lnTo>
                    <a:pt x="1272" y="750"/>
                  </a:lnTo>
                  <a:lnTo>
                    <a:pt x="1277" y="748"/>
                  </a:lnTo>
                  <a:lnTo>
                    <a:pt x="1277" y="742"/>
                  </a:lnTo>
                  <a:lnTo>
                    <a:pt x="1272" y="740"/>
                  </a:lnTo>
                  <a:lnTo>
                    <a:pt x="1268" y="740"/>
                  </a:lnTo>
                  <a:lnTo>
                    <a:pt x="1266" y="736"/>
                  </a:lnTo>
                  <a:lnTo>
                    <a:pt x="1263" y="734"/>
                  </a:lnTo>
                  <a:lnTo>
                    <a:pt x="1268" y="730"/>
                  </a:lnTo>
                  <a:lnTo>
                    <a:pt x="1270" y="726"/>
                  </a:lnTo>
                  <a:lnTo>
                    <a:pt x="1268" y="724"/>
                  </a:lnTo>
                  <a:lnTo>
                    <a:pt x="1268" y="721"/>
                  </a:lnTo>
                  <a:lnTo>
                    <a:pt x="1266" y="719"/>
                  </a:lnTo>
                  <a:lnTo>
                    <a:pt x="1259" y="717"/>
                  </a:lnTo>
                  <a:lnTo>
                    <a:pt x="1261" y="715"/>
                  </a:lnTo>
                  <a:lnTo>
                    <a:pt x="1263" y="715"/>
                  </a:lnTo>
                  <a:lnTo>
                    <a:pt x="1263" y="711"/>
                  </a:lnTo>
                  <a:lnTo>
                    <a:pt x="1261" y="709"/>
                  </a:lnTo>
                  <a:lnTo>
                    <a:pt x="1266" y="705"/>
                  </a:lnTo>
                  <a:lnTo>
                    <a:pt x="1266" y="703"/>
                  </a:lnTo>
                  <a:lnTo>
                    <a:pt x="1268" y="693"/>
                  </a:lnTo>
                  <a:lnTo>
                    <a:pt x="1272" y="691"/>
                  </a:lnTo>
                  <a:lnTo>
                    <a:pt x="1277" y="691"/>
                  </a:lnTo>
                  <a:lnTo>
                    <a:pt x="1279" y="693"/>
                  </a:lnTo>
                  <a:lnTo>
                    <a:pt x="1279" y="695"/>
                  </a:lnTo>
                  <a:lnTo>
                    <a:pt x="1274" y="699"/>
                  </a:lnTo>
                  <a:lnTo>
                    <a:pt x="1272" y="707"/>
                  </a:lnTo>
                  <a:lnTo>
                    <a:pt x="1272" y="713"/>
                  </a:lnTo>
                  <a:lnTo>
                    <a:pt x="1270" y="715"/>
                  </a:lnTo>
                  <a:lnTo>
                    <a:pt x="1272" y="719"/>
                  </a:lnTo>
                  <a:lnTo>
                    <a:pt x="1277" y="717"/>
                  </a:lnTo>
                  <a:lnTo>
                    <a:pt x="1279" y="717"/>
                  </a:lnTo>
                  <a:lnTo>
                    <a:pt x="1281" y="717"/>
                  </a:lnTo>
                  <a:lnTo>
                    <a:pt x="1281" y="721"/>
                  </a:lnTo>
                  <a:lnTo>
                    <a:pt x="1288" y="721"/>
                  </a:lnTo>
                  <a:lnTo>
                    <a:pt x="1292" y="701"/>
                  </a:lnTo>
                  <a:lnTo>
                    <a:pt x="1288" y="701"/>
                  </a:lnTo>
                  <a:lnTo>
                    <a:pt x="1286" y="699"/>
                  </a:lnTo>
                  <a:lnTo>
                    <a:pt x="1286" y="695"/>
                  </a:lnTo>
                  <a:lnTo>
                    <a:pt x="1297" y="695"/>
                  </a:lnTo>
                  <a:lnTo>
                    <a:pt x="1303" y="693"/>
                  </a:lnTo>
                  <a:lnTo>
                    <a:pt x="1312" y="680"/>
                  </a:lnTo>
                  <a:lnTo>
                    <a:pt x="1306" y="676"/>
                  </a:lnTo>
                  <a:lnTo>
                    <a:pt x="1306" y="674"/>
                  </a:lnTo>
                  <a:lnTo>
                    <a:pt x="1306" y="672"/>
                  </a:lnTo>
                  <a:lnTo>
                    <a:pt x="1308" y="672"/>
                  </a:lnTo>
                  <a:lnTo>
                    <a:pt x="1308" y="670"/>
                  </a:lnTo>
                  <a:lnTo>
                    <a:pt x="1312" y="664"/>
                  </a:lnTo>
                  <a:lnTo>
                    <a:pt x="1319" y="660"/>
                  </a:lnTo>
                  <a:lnTo>
                    <a:pt x="1328" y="660"/>
                  </a:lnTo>
                  <a:lnTo>
                    <a:pt x="1330" y="656"/>
                  </a:lnTo>
                  <a:lnTo>
                    <a:pt x="1335" y="656"/>
                  </a:lnTo>
                  <a:lnTo>
                    <a:pt x="1337" y="658"/>
                  </a:lnTo>
                  <a:lnTo>
                    <a:pt x="1339" y="658"/>
                  </a:lnTo>
                  <a:lnTo>
                    <a:pt x="1341" y="658"/>
                  </a:lnTo>
                  <a:lnTo>
                    <a:pt x="1344" y="651"/>
                  </a:lnTo>
                  <a:lnTo>
                    <a:pt x="1346" y="653"/>
                  </a:lnTo>
                  <a:lnTo>
                    <a:pt x="1348" y="655"/>
                  </a:lnTo>
                  <a:lnTo>
                    <a:pt x="1350" y="655"/>
                  </a:lnTo>
                  <a:lnTo>
                    <a:pt x="1353" y="655"/>
                  </a:lnTo>
                  <a:lnTo>
                    <a:pt x="1353" y="653"/>
                  </a:lnTo>
                  <a:lnTo>
                    <a:pt x="1355" y="653"/>
                  </a:lnTo>
                  <a:lnTo>
                    <a:pt x="1359" y="651"/>
                  </a:lnTo>
                  <a:lnTo>
                    <a:pt x="1348" y="647"/>
                  </a:lnTo>
                  <a:lnTo>
                    <a:pt x="1350" y="643"/>
                  </a:lnTo>
                  <a:lnTo>
                    <a:pt x="1355" y="641"/>
                  </a:lnTo>
                  <a:lnTo>
                    <a:pt x="1355" y="639"/>
                  </a:lnTo>
                  <a:lnTo>
                    <a:pt x="1353" y="637"/>
                  </a:lnTo>
                  <a:lnTo>
                    <a:pt x="1353" y="635"/>
                  </a:lnTo>
                  <a:lnTo>
                    <a:pt x="1357" y="633"/>
                  </a:lnTo>
                  <a:lnTo>
                    <a:pt x="1359" y="627"/>
                  </a:lnTo>
                  <a:lnTo>
                    <a:pt x="1362" y="620"/>
                  </a:lnTo>
                  <a:lnTo>
                    <a:pt x="1368" y="620"/>
                  </a:lnTo>
                  <a:lnTo>
                    <a:pt x="1373" y="620"/>
                  </a:lnTo>
                  <a:lnTo>
                    <a:pt x="1377" y="616"/>
                  </a:lnTo>
                  <a:lnTo>
                    <a:pt x="1382" y="608"/>
                  </a:lnTo>
                  <a:lnTo>
                    <a:pt x="1382" y="614"/>
                  </a:lnTo>
                  <a:lnTo>
                    <a:pt x="1388" y="610"/>
                  </a:lnTo>
                  <a:lnTo>
                    <a:pt x="1388" y="612"/>
                  </a:lnTo>
                  <a:lnTo>
                    <a:pt x="1391" y="612"/>
                  </a:lnTo>
                  <a:lnTo>
                    <a:pt x="1393" y="614"/>
                  </a:lnTo>
                  <a:lnTo>
                    <a:pt x="1404" y="606"/>
                  </a:lnTo>
                  <a:lnTo>
                    <a:pt x="1399" y="596"/>
                  </a:lnTo>
                  <a:lnTo>
                    <a:pt x="1406" y="600"/>
                  </a:lnTo>
                  <a:lnTo>
                    <a:pt x="1411" y="600"/>
                  </a:lnTo>
                  <a:lnTo>
                    <a:pt x="1413" y="598"/>
                  </a:lnTo>
                  <a:lnTo>
                    <a:pt x="1420" y="598"/>
                  </a:lnTo>
                  <a:lnTo>
                    <a:pt x="1417" y="594"/>
                  </a:lnTo>
                  <a:lnTo>
                    <a:pt x="1415" y="592"/>
                  </a:lnTo>
                  <a:lnTo>
                    <a:pt x="1417" y="592"/>
                  </a:lnTo>
                  <a:lnTo>
                    <a:pt x="1420" y="592"/>
                  </a:lnTo>
                  <a:lnTo>
                    <a:pt x="1420" y="596"/>
                  </a:lnTo>
                  <a:lnTo>
                    <a:pt x="1428" y="588"/>
                  </a:lnTo>
                  <a:lnTo>
                    <a:pt x="1435" y="581"/>
                  </a:lnTo>
                  <a:lnTo>
                    <a:pt x="1435" y="583"/>
                  </a:lnTo>
                  <a:lnTo>
                    <a:pt x="1437" y="583"/>
                  </a:lnTo>
                  <a:lnTo>
                    <a:pt x="1440" y="585"/>
                  </a:lnTo>
                  <a:lnTo>
                    <a:pt x="1435" y="585"/>
                  </a:lnTo>
                  <a:lnTo>
                    <a:pt x="1435" y="588"/>
                  </a:lnTo>
                  <a:lnTo>
                    <a:pt x="1433" y="594"/>
                  </a:lnTo>
                  <a:lnTo>
                    <a:pt x="1451" y="590"/>
                  </a:lnTo>
                  <a:lnTo>
                    <a:pt x="1453" y="592"/>
                  </a:lnTo>
                  <a:lnTo>
                    <a:pt x="1453" y="594"/>
                  </a:lnTo>
                  <a:lnTo>
                    <a:pt x="1451" y="594"/>
                  </a:lnTo>
                  <a:lnTo>
                    <a:pt x="1449" y="596"/>
                  </a:lnTo>
                  <a:lnTo>
                    <a:pt x="1449" y="600"/>
                  </a:lnTo>
                  <a:lnTo>
                    <a:pt x="1437" y="598"/>
                  </a:lnTo>
                  <a:lnTo>
                    <a:pt x="1426" y="602"/>
                  </a:lnTo>
                  <a:lnTo>
                    <a:pt x="1426" y="604"/>
                  </a:lnTo>
                  <a:lnTo>
                    <a:pt x="1420" y="604"/>
                  </a:lnTo>
                  <a:lnTo>
                    <a:pt x="1413" y="614"/>
                  </a:lnTo>
                  <a:lnTo>
                    <a:pt x="1413" y="616"/>
                  </a:lnTo>
                  <a:lnTo>
                    <a:pt x="1415" y="618"/>
                  </a:lnTo>
                  <a:lnTo>
                    <a:pt x="1422" y="621"/>
                  </a:lnTo>
                  <a:lnTo>
                    <a:pt x="1424" y="625"/>
                  </a:lnTo>
                  <a:lnTo>
                    <a:pt x="1428" y="625"/>
                  </a:lnTo>
                  <a:lnTo>
                    <a:pt x="1428" y="623"/>
                  </a:lnTo>
                  <a:lnTo>
                    <a:pt x="1431" y="623"/>
                  </a:lnTo>
                  <a:lnTo>
                    <a:pt x="1431" y="625"/>
                  </a:lnTo>
                  <a:lnTo>
                    <a:pt x="1433" y="627"/>
                  </a:lnTo>
                  <a:lnTo>
                    <a:pt x="1442" y="621"/>
                  </a:lnTo>
                  <a:lnTo>
                    <a:pt x="1442" y="618"/>
                  </a:lnTo>
                  <a:lnTo>
                    <a:pt x="1442" y="614"/>
                  </a:lnTo>
                  <a:lnTo>
                    <a:pt x="1444" y="612"/>
                  </a:lnTo>
                  <a:lnTo>
                    <a:pt x="1449" y="610"/>
                  </a:lnTo>
                  <a:lnTo>
                    <a:pt x="1449" y="612"/>
                  </a:lnTo>
                  <a:lnTo>
                    <a:pt x="1451" y="612"/>
                  </a:lnTo>
                  <a:lnTo>
                    <a:pt x="1453" y="612"/>
                  </a:lnTo>
                  <a:lnTo>
                    <a:pt x="1455" y="606"/>
                  </a:lnTo>
                  <a:lnTo>
                    <a:pt x="1460" y="606"/>
                  </a:lnTo>
                  <a:lnTo>
                    <a:pt x="1466" y="606"/>
                  </a:lnTo>
                  <a:lnTo>
                    <a:pt x="1466" y="604"/>
                  </a:lnTo>
                  <a:lnTo>
                    <a:pt x="1473" y="602"/>
                  </a:lnTo>
                  <a:lnTo>
                    <a:pt x="1475" y="600"/>
                  </a:lnTo>
                  <a:lnTo>
                    <a:pt x="1478" y="598"/>
                  </a:lnTo>
                  <a:lnTo>
                    <a:pt x="1478" y="594"/>
                  </a:lnTo>
                  <a:lnTo>
                    <a:pt x="1482" y="594"/>
                  </a:lnTo>
                  <a:lnTo>
                    <a:pt x="1478" y="583"/>
                  </a:lnTo>
                  <a:lnTo>
                    <a:pt x="1471" y="588"/>
                  </a:lnTo>
                  <a:lnTo>
                    <a:pt x="1464" y="588"/>
                  </a:lnTo>
                  <a:lnTo>
                    <a:pt x="1460" y="588"/>
                  </a:lnTo>
                  <a:lnTo>
                    <a:pt x="1455" y="585"/>
                  </a:lnTo>
                  <a:lnTo>
                    <a:pt x="1453" y="585"/>
                  </a:lnTo>
                  <a:lnTo>
                    <a:pt x="1451" y="585"/>
                  </a:lnTo>
                  <a:lnTo>
                    <a:pt x="1451" y="587"/>
                  </a:lnTo>
                  <a:lnTo>
                    <a:pt x="1449" y="587"/>
                  </a:lnTo>
                  <a:lnTo>
                    <a:pt x="1449" y="585"/>
                  </a:lnTo>
                  <a:lnTo>
                    <a:pt x="1446" y="583"/>
                  </a:lnTo>
                  <a:lnTo>
                    <a:pt x="1451" y="583"/>
                  </a:lnTo>
                  <a:lnTo>
                    <a:pt x="1451" y="581"/>
                  </a:lnTo>
                  <a:lnTo>
                    <a:pt x="1453" y="579"/>
                  </a:lnTo>
                  <a:lnTo>
                    <a:pt x="1437" y="575"/>
                  </a:lnTo>
                  <a:lnTo>
                    <a:pt x="1440" y="569"/>
                  </a:lnTo>
                  <a:lnTo>
                    <a:pt x="1440" y="567"/>
                  </a:lnTo>
                  <a:lnTo>
                    <a:pt x="1437" y="565"/>
                  </a:lnTo>
                  <a:lnTo>
                    <a:pt x="1440" y="565"/>
                  </a:lnTo>
                  <a:lnTo>
                    <a:pt x="1440" y="561"/>
                  </a:lnTo>
                  <a:lnTo>
                    <a:pt x="1437" y="563"/>
                  </a:lnTo>
                  <a:lnTo>
                    <a:pt x="1435" y="563"/>
                  </a:lnTo>
                  <a:lnTo>
                    <a:pt x="1433" y="563"/>
                  </a:lnTo>
                  <a:lnTo>
                    <a:pt x="1435" y="559"/>
                  </a:lnTo>
                  <a:lnTo>
                    <a:pt x="1435" y="557"/>
                  </a:lnTo>
                  <a:lnTo>
                    <a:pt x="1437" y="553"/>
                  </a:lnTo>
                  <a:lnTo>
                    <a:pt x="1440" y="550"/>
                  </a:lnTo>
                  <a:lnTo>
                    <a:pt x="1440" y="548"/>
                  </a:lnTo>
                  <a:lnTo>
                    <a:pt x="1437" y="548"/>
                  </a:lnTo>
                  <a:lnTo>
                    <a:pt x="1426" y="550"/>
                  </a:lnTo>
                  <a:lnTo>
                    <a:pt x="1420" y="550"/>
                  </a:lnTo>
                  <a:lnTo>
                    <a:pt x="1417" y="542"/>
                  </a:lnTo>
                  <a:lnTo>
                    <a:pt x="1420" y="542"/>
                  </a:lnTo>
                  <a:lnTo>
                    <a:pt x="1422" y="540"/>
                  </a:lnTo>
                  <a:lnTo>
                    <a:pt x="1426" y="546"/>
                  </a:lnTo>
                  <a:lnTo>
                    <a:pt x="1428" y="544"/>
                  </a:lnTo>
                  <a:lnTo>
                    <a:pt x="1433" y="544"/>
                  </a:lnTo>
                  <a:lnTo>
                    <a:pt x="1435" y="540"/>
                  </a:lnTo>
                  <a:lnTo>
                    <a:pt x="1435" y="536"/>
                  </a:lnTo>
                  <a:lnTo>
                    <a:pt x="1442" y="536"/>
                  </a:lnTo>
                  <a:lnTo>
                    <a:pt x="1442" y="532"/>
                  </a:lnTo>
                  <a:lnTo>
                    <a:pt x="1442" y="526"/>
                  </a:lnTo>
                  <a:lnTo>
                    <a:pt x="1444" y="528"/>
                  </a:lnTo>
                  <a:lnTo>
                    <a:pt x="1444" y="526"/>
                  </a:lnTo>
                  <a:lnTo>
                    <a:pt x="1446" y="524"/>
                  </a:lnTo>
                  <a:lnTo>
                    <a:pt x="1442" y="522"/>
                  </a:lnTo>
                  <a:lnTo>
                    <a:pt x="1440" y="518"/>
                  </a:lnTo>
                  <a:lnTo>
                    <a:pt x="1440" y="517"/>
                  </a:lnTo>
                  <a:lnTo>
                    <a:pt x="1433" y="517"/>
                  </a:lnTo>
                  <a:lnTo>
                    <a:pt x="1424" y="517"/>
                  </a:lnTo>
                  <a:lnTo>
                    <a:pt x="1413" y="518"/>
                  </a:lnTo>
                  <a:lnTo>
                    <a:pt x="1404" y="522"/>
                  </a:lnTo>
                  <a:lnTo>
                    <a:pt x="1391" y="530"/>
                  </a:lnTo>
                  <a:lnTo>
                    <a:pt x="1377" y="540"/>
                  </a:lnTo>
                  <a:lnTo>
                    <a:pt x="1366" y="550"/>
                  </a:lnTo>
                  <a:lnTo>
                    <a:pt x="1357" y="559"/>
                  </a:lnTo>
                  <a:lnTo>
                    <a:pt x="1364" y="552"/>
                  </a:lnTo>
                  <a:lnTo>
                    <a:pt x="1366" y="542"/>
                  </a:lnTo>
                  <a:lnTo>
                    <a:pt x="1364" y="542"/>
                  </a:lnTo>
                  <a:lnTo>
                    <a:pt x="1362" y="542"/>
                  </a:lnTo>
                  <a:lnTo>
                    <a:pt x="1364" y="540"/>
                  </a:lnTo>
                  <a:lnTo>
                    <a:pt x="1366" y="538"/>
                  </a:lnTo>
                  <a:lnTo>
                    <a:pt x="1368" y="538"/>
                  </a:lnTo>
                  <a:lnTo>
                    <a:pt x="1373" y="532"/>
                  </a:lnTo>
                  <a:lnTo>
                    <a:pt x="1377" y="526"/>
                  </a:lnTo>
                  <a:lnTo>
                    <a:pt x="1382" y="526"/>
                  </a:lnTo>
                  <a:lnTo>
                    <a:pt x="1384" y="526"/>
                  </a:lnTo>
                  <a:lnTo>
                    <a:pt x="1384" y="524"/>
                  </a:lnTo>
                  <a:lnTo>
                    <a:pt x="1384" y="520"/>
                  </a:lnTo>
                  <a:lnTo>
                    <a:pt x="1388" y="520"/>
                  </a:lnTo>
                  <a:lnTo>
                    <a:pt x="1391" y="520"/>
                  </a:lnTo>
                  <a:lnTo>
                    <a:pt x="1402" y="511"/>
                  </a:lnTo>
                  <a:lnTo>
                    <a:pt x="1406" y="507"/>
                  </a:lnTo>
                  <a:lnTo>
                    <a:pt x="1408" y="503"/>
                  </a:lnTo>
                  <a:lnTo>
                    <a:pt x="1413" y="501"/>
                  </a:lnTo>
                  <a:lnTo>
                    <a:pt x="1426" y="499"/>
                  </a:lnTo>
                  <a:lnTo>
                    <a:pt x="1437" y="499"/>
                  </a:lnTo>
                  <a:lnTo>
                    <a:pt x="1451" y="501"/>
                  </a:lnTo>
                  <a:lnTo>
                    <a:pt x="1460" y="501"/>
                  </a:lnTo>
                  <a:lnTo>
                    <a:pt x="1462" y="497"/>
                  </a:lnTo>
                  <a:lnTo>
                    <a:pt x="1464" y="497"/>
                  </a:lnTo>
                  <a:lnTo>
                    <a:pt x="1469" y="497"/>
                  </a:lnTo>
                  <a:lnTo>
                    <a:pt x="1469" y="499"/>
                  </a:lnTo>
                  <a:lnTo>
                    <a:pt x="1471" y="501"/>
                  </a:lnTo>
                  <a:lnTo>
                    <a:pt x="1473" y="501"/>
                  </a:lnTo>
                  <a:lnTo>
                    <a:pt x="1475" y="499"/>
                  </a:lnTo>
                  <a:lnTo>
                    <a:pt x="1478" y="497"/>
                  </a:lnTo>
                  <a:lnTo>
                    <a:pt x="1482" y="503"/>
                  </a:lnTo>
                  <a:lnTo>
                    <a:pt x="1489" y="503"/>
                  </a:lnTo>
                  <a:lnTo>
                    <a:pt x="1489" y="499"/>
                  </a:lnTo>
                  <a:lnTo>
                    <a:pt x="1493" y="499"/>
                  </a:lnTo>
                  <a:lnTo>
                    <a:pt x="1495" y="501"/>
                  </a:lnTo>
                  <a:lnTo>
                    <a:pt x="1500" y="501"/>
                  </a:lnTo>
                  <a:lnTo>
                    <a:pt x="1500" y="497"/>
                  </a:lnTo>
                  <a:lnTo>
                    <a:pt x="1504" y="497"/>
                  </a:lnTo>
                  <a:lnTo>
                    <a:pt x="1509" y="497"/>
                  </a:lnTo>
                  <a:lnTo>
                    <a:pt x="1509" y="493"/>
                  </a:lnTo>
                  <a:lnTo>
                    <a:pt x="1511" y="491"/>
                  </a:lnTo>
                  <a:lnTo>
                    <a:pt x="1516" y="489"/>
                  </a:lnTo>
                  <a:lnTo>
                    <a:pt x="1520" y="489"/>
                  </a:lnTo>
                  <a:lnTo>
                    <a:pt x="1522" y="487"/>
                  </a:lnTo>
                  <a:lnTo>
                    <a:pt x="1520" y="482"/>
                  </a:lnTo>
                  <a:lnTo>
                    <a:pt x="1522" y="480"/>
                  </a:lnTo>
                  <a:lnTo>
                    <a:pt x="1524" y="476"/>
                  </a:lnTo>
                  <a:close/>
                  <a:moveTo>
                    <a:pt x="1152" y="180"/>
                  </a:moveTo>
                  <a:lnTo>
                    <a:pt x="1152" y="180"/>
                  </a:lnTo>
                  <a:lnTo>
                    <a:pt x="1154" y="177"/>
                  </a:lnTo>
                  <a:lnTo>
                    <a:pt x="1156" y="177"/>
                  </a:lnTo>
                  <a:lnTo>
                    <a:pt x="1161" y="177"/>
                  </a:lnTo>
                  <a:lnTo>
                    <a:pt x="1163" y="180"/>
                  </a:lnTo>
                  <a:lnTo>
                    <a:pt x="1161" y="182"/>
                  </a:lnTo>
                  <a:lnTo>
                    <a:pt x="1156" y="184"/>
                  </a:lnTo>
                  <a:lnTo>
                    <a:pt x="1156" y="180"/>
                  </a:lnTo>
                  <a:lnTo>
                    <a:pt x="1152" y="180"/>
                  </a:lnTo>
                  <a:close/>
                  <a:moveTo>
                    <a:pt x="1018" y="37"/>
                  </a:moveTo>
                  <a:lnTo>
                    <a:pt x="1018" y="37"/>
                  </a:lnTo>
                  <a:lnTo>
                    <a:pt x="1022" y="37"/>
                  </a:lnTo>
                  <a:lnTo>
                    <a:pt x="1020" y="40"/>
                  </a:lnTo>
                  <a:lnTo>
                    <a:pt x="1016" y="39"/>
                  </a:lnTo>
                  <a:lnTo>
                    <a:pt x="1016" y="37"/>
                  </a:lnTo>
                  <a:lnTo>
                    <a:pt x="1018" y="37"/>
                  </a:lnTo>
                  <a:close/>
                  <a:moveTo>
                    <a:pt x="460" y="367"/>
                  </a:moveTo>
                  <a:lnTo>
                    <a:pt x="460" y="367"/>
                  </a:lnTo>
                  <a:lnTo>
                    <a:pt x="462" y="367"/>
                  </a:lnTo>
                  <a:lnTo>
                    <a:pt x="462" y="371"/>
                  </a:lnTo>
                  <a:lnTo>
                    <a:pt x="458" y="367"/>
                  </a:lnTo>
                  <a:lnTo>
                    <a:pt x="455" y="367"/>
                  </a:lnTo>
                  <a:lnTo>
                    <a:pt x="460" y="367"/>
                  </a:lnTo>
                  <a:close/>
                  <a:moveTo>
                    <a:pt x="442" y="344"/>
                  </a:moveTo>
                  <a:lnTo>
                    <a:pt x="442" y="344"/>
                  </a:lnTo>
                  <a:lnTo>
                    <a:pt x="442" y="340"/>
                  </a:lnTo>
                  <a:lnTo>
                    <a:pt x="442" y="338"/>
                  </a:lnTo>
                  <a:lnTo>
                    <a:pt x="444" y="336"/>
                  </a:lnTo>
                  <a:lnTo>
                    <a:pt x="449" y="338"/>
                  </a:lnTo>
                  <a:lnTo>
                    <a:pt x="451" y="340"/>
                  </a:lnTo>
                  <a:lnTo>
                    <a:pt x="449" y="342"/>
                  </a:lnTo>
                  <a:lnTo>
                    <a:pt x="442" y="344"/>
                  </a:lnTo>
                  <a:close/>
                  <a:moveTo>
                    <a:pt x="460" y="334"/>
                  </a:moveTo>
                  <a:lnTo>
                    <a:pt x="460" y="334"/>
                  </a:lnTo>
                  <a:lnTo>
                    <a:pt x="458" y="332"/>
                  </a:lnTo>
                  <a:lnTo>
                    <a:pt x="460" y="330"/>
                  </a:lnTo>
                  <a:lnTo>
                    <a:pt x="462" y="332"/>
                  </a:lnTo>
                  <a:lnTo>
                    <a:pt x="462" y="334"/>
                  </a:lnTo>
                  <a:lnTo>
                    <a:pt x="460" y="334"/>
                  </a:lnTo>
                  <a:close/>
                  <a:moveTo>
                    <a:pt x="634" y="557"/>
                  </a:moveTo>
                  <a:lnTo>
                    <a:pt x="634" y="557"/>
                  </a:lnTo>
                  <a:lnTo>
                    <a:pt x="638" y="557"/>
                  </a:lnTo>
                  <a:lnTo>
                    <a:pt x="641" y="555"/>
                  </a:lnTo>
                  <a:lnTo>
                    <a:pt x="641" y="557"/>
                  </a:lnTo>
                  <a:lnTo>
                    <a:pt x="634" y="561"/>
                  </a:lnTo>
                  <a:lnTo>
                    <a:pt x="632" y="561"/>
                  </a:lnTo>
                  <a:lnTo>
                    <a:pt x="634" y="557"/>
                  </a:lnTo>
                  <a:close/>
                  <a:moveTo>
                    <a:pt x="641" y="552"/>
                  </a:moveTo>
                  <a:lnTo>
                    <a:pt x="641" y="552"/>
                  </a:lnTo>
                  <a:lnTo>
                    <a:pt x="641" y="544"/>
                  </a:lnTo>
                  <a:lnTo>
                    <a:pt x="641" y="542"/>
                  </a:lnTo>
                  <a:lnTo>
                    <a:pt x="643" y="540"/>
                  </a:lnTo>
                  <a:lnTo>
                    <a:pt x="641" y="552"/>
                  </a:lnTo>
                  <a:close/>
                  <a:moveTo>
                    <a:pt x="692" y="245"/>
                  </a:moveTo>
                  <a:lnTo>
                    <a:pt x="692" y="246"/>
                  </a:lnTo>
                  <a:lnTo>
                    <a:pt x="690" y="245"/>
                  </a:lnTo>
                  <a:lnTo>
                    <a:pt x="674" y="246"/>
                  </a:lnTo>
                  <a:lnTo>
                    <a:pt x="656" y="246"/>
                  </a:lnTo>
                  <a:lnTo>
                    <a:pt x="656" y="243"/>
                  </a:lnTo>
                  <a:lnTo>
                    <a:pt x="661" y="243"/>
                  </a:lnTo>
                  <a:lnTo>
                    <a:pt x="665" y="241"/>
                  </a:lnTo>
                  <a:lnTo>
                    <a:pt x="665" y="239"/>
                  </a:lnTo>
                  <a:lnTo>
                    <a:pt x="670" y="237"/>
                  </a:lnTo>
                  <a:lnTo>
                    <a:pt x="674" y="241"/>
                  </a:lnTo>
                  <a:lnTo>
                    <a:pt x="679" y="243"/>
                  </a:lnTo>
                  <a:lnTo>
                    <a:pt x="692" y="245"/>
                  </a:lnTo>
                  <a:close/>
                  <a:moveTo>
                    <a:pt x="674" y="200"/>
                  </a:moveTo>
                  <a:lnTo>
                    <a:pt x="674" y="200"/>
                  </a:lnTo>
                  <a:lnTo>
                    <a:pt x="674" y="206"/>
                  </a:lnTo>
                  <a:lnTo>
                    <a:pt x="683" y="210"/>
                  </a:lnTo>
                  <a:lnTo>
                    <a:pt x="685" y="210"/>
                  </a:lnTo>
                  <a:lnTo>
                    <a:pt x="688" y="211"/>
                  </a:lnTo>
                  <a:lnTo>
                    <a:pt x="688" y="213"/>
                  </a:lnTo>
                  <a:lnTo>
                    <a:pt x="685" y="213"/>
                  </a:lnTo>
                  <a:lnTo>
                    <a:pt x="685" y="211"/>
                  </a:lnTo>
                  <a:lnTo>
                    <a:pt x="683" y="210"/>
                  </a:lnTo>
                  <a:lnTo>
                    <a:pt x="670" y="211"/>
                  </a:lnTo>
                  <a:lnTo>
                    <a:pt x="665" y="211"/>
                  </a:lnTo>
                  <a:lnTo>
                    <a:pt x="661" y="213"/>
                  </a:lnTo>
                  <a:lnTo>
                    <a:pt x="656" y="217"/>
                  </a:lnTo>
                  <a:lnTo>
                    <a:pt x="654" y="221"/>
                  </a:lnTo>
                  <a:lnTo>
                    <a:pt x="652" y="221"/>
                  </a:lnTo>
                  <a:lnTo>
                    <a:pt x="650" y="221"/>
                  </a:lnTo>
                  <a:lnTo>
                    <a:pt x="650" y="219"/>
                  </a:lnTo>
                  <a:lnTo>
                    <a:pt x="656" y="213"/>
                  </a:lnTo>
                  <a:lnTo>
                    <a:pt x="663" y="208"/>
                  </a:lnTo>
                  <a:lnTo>
                    <a:pt x="667" y="208"/>
                  </a:lnTo>
                  <a:lnTo>
                    <a:pt x="672" y="208"/>
                  </a:lnTo>
                  <a:lnTo>
                    <a:pt x="667" y="206"/>
                  </a:lnTo>
                  <a:lnTo>
                    <a:pt x="667" y="204"/>
                  </a:lnTo>
                  <a:lnTo>
                    <a:pt x="661" y="204"/>
                  </a:lnTo>
                  <a:lnTo>
                    <a:pt x="656" y="204"/>
                  </a:lnTo>
                  <a:lnTo>
                    <a:pt x="654" y="208"/>
                  </a:lnTo>
                  <a:lnTo>
                    <a:pt x="647" y="213"/>
                  </a:lnTo>
                  <a:lnTo>
                    <a:pt x="645" y="217"/>
                  </a:lnTo>
                  <a:lnTo>
                    <a:pt x="641" y="217"/>
                  </a:lnTo>
                  <a:lnTo>
                    <a:pt x="630" y="215"/>
                  </a:lnTo>
                  <a:lnTo>
                    <a:pt x="625" y="210"/>
                  </a:lnTo>
                  <a:lnTo>
                    <a:pt x="630" y="210"/>
                  </a:lnTo>
                  <a:lnTo>
                    <a:pt x="630" y="208"/>
                  </a:lnTo>
                  <a:lnTo>
                    <a:pt x="630" y="206"/>
                  </a:lnTo>
                  <a:lnTo>
                    <a:pt x="627" y="206"/>
                  </a:lnTo>
                  <a:lnTo>
                    <a:pt x="627" y="204"/>
                  </a:lnTo>
                  <a:lnTo>
                    <a:pt x="636" y="194"/>
                  </a:lnTo>
                  <a:lnTo>
                    <a:pt x="634" y="192"/>
                  </a:lnTo>
                  <a:lnTo>
                    <a:pt x="632" y="190"/>
                  </a:lnTo>
                  <a:lnTo>
                    <a:pt x="634" y="190"/>
                  </a:lnTo>
                  <a:lnTo>
                    <a:pt x="643" y="190"/>
                  </a:lnTo>
                  <a:lnTo>
                    <a:pt x="650" y="190"/>
                  </a:lnTo>
                  <a:lnTo>
                    <a:pt x="645" y="186"/>
                  </a:lnTo>
                  <a:lnTo>
                    <a:pt x="641" y="182"/>
                  </a:lnTo>
                  <a:lnTo>
                    <a:pt x="630" y="180"/>
                  </a:lnTo>
                  <a:lnTo>
                    <a:pt x="621" y="180"/>
                  </a:lnTo>
                  <a:lnTo>
                    <a:pt x="616" y="180"/>
                  </a:lnTo>
                  <a:lnTo>
                    <a:pt x="614" y="182"/>
                  </a:lnTo>
                  <a:lnTo>
                    <a:pt x="614" y="177"/>
                  </a:lnTo>
                  <a:lnTo>
                    <a:pt x="623" y="177"/>
                  </a:lnTo>
                  <a:lnTo>
                    <a:pt x="636" y="177"/>
                  </a:lnTo>
                  <a:lnTo>
                    <a:pt x="650" y="173"/>
                  </a:lnTo>
                  <a:lnTo>
                    <a:pt x="659" y="171"/>
                  </a:lnTo>
                  <a:lnTo>
                    <a:pt x="665" y="169"/>
                  </a:lnTo>
                  <a:lnTo>
                    <a:pt x="674" y="169"/>
                  </a:lnTo>
                  <a:lnTo>
                    <a:pt x="685" y="173"/>
                  </a:lnTo>
                  <a:lnTo>
                    <a:pt x="681" y="177"/>
                  </a:lnTo>
                  <a:lnTo>
                    <a:pt x="679" y="177"/>
                  </a:lnTo>
                  <a:lnTo>
                    <a:pt x="679" y="175"/>
                  </a:lnTo>
                  <a:lnTo>
                    <a:pt x="676" y="175"/>
                  </a:lnTo>
                  <a:lnTo>
                    <a:pt x="674" y="175"/>
                  </a:lnTo>
                  <a:lnTo>
                    <a:pt x="667" y="178"/>
                  </a:lnTo>
                  <a:lnTo>
                    <a:pt x="670" y="180"/>
                  </a:lnTo>
                  <a:lnTo>
                    <a:pt x="674" y="182"/>
                  </a:lnTo>
                  <a:lnTo>
                    <a:pt x="685" y="184"/>
                  </a:lnTo>
                  <a:lnTo>
                    <a:pt x="692" y="186"/>
                  </a:lnTo>
                  <a:lnTo>
                    <a:pt x="696" y="184"/>
                  </a:lnTo>
                  <a:lnTo>
                    <a:pt x="699" y="184"/>
                  </a:lnTo>
                  <a:lnTo>
                    <a:pt x="701" y="182"/>
                  </a:lnTo>
                  <a:lnTo>
                    <a:pt x="703" y="184"/>
                  </a:lnTo>
                  <a:lnTo>
                    <a:pt x="703" y="188"/>
                  </a:lnTo>
                  <a:lnTo>
                    <a:pt x="699" y="192"/>
                  </a:lnTo>
                  <a:lnTo>
                    <a:pt x="696" y="194"/>
                  </a:lnTo>
                  <a:lnTo>
                    <a:pt x="699" y="198"/>
                  </a:lnTo>
                  <a:lnTo>
                    <a:pt x="701" y="200"/>
                  </a:lnTo>
                  <a:lnTo>
                    <a:pt x="688" y="202"/>
                  </a:lnTo>
                  <a:lnTo>
                    <a:pt x="674" y="200"/>
                  </a:lnTo>
                  <a:close/>
                  <a:moveTo>
                    <a:pt x="766" y="281"/>
                  </a:moveTo>
                  <a:lnTo>
                    <a:pt x="766" y="281"/>
                  </a:lnTo>
                  <a:lnTo>
                    <a:pt x="754" y="278"/>
                  </a:lnTo>
                  <a:lnTo>
                    <a:pt x="750" y="287"/>
                  </a:lnTo>
                  <a:lnTo>
                    <a:pt x="734" y="291"/>
                  </a:lnTo>
                  <a:lnTo>
                    <a:pt x="725" y="293"/>
                  </a:lnTo>
                  <a:lnTo>
                    <a:pt x="719" y="293"/>
                  </a:lnTo>
                  <a:lnTo>
                    <a:pt x="717" y="289"/>
                  </a:lnTo>
                  <a:lnTo>
                    <a:pt x="714" y="285"/>
                  </a:lnTo>
                  <a:lnTo>
                    <a:pt x="710" y="285"/>
                  </a:lnTo>
                  <a:lnTo>
                    <a:pt x="708" y="285"/>
                  </a:lnTo>
                  <a:lnTo>
                    <a:pt x="701" y="283"/>
                  </a:lnTo>
                  <a:lnTo>
                    <a:pt x="699" y="281"/>
                  </a:lnTo>
                  <a:lnTo>
                    <a:pt x="696" y="278"/>
                  </a:lnTo>
                  <a:lnTo>
                    <a:pt x="708" y="279"/>
                  </a:lnTo>
                  <a:lnTo>
                    <a:pt x="712" y="279"/>
                  </a:lnTo>
                  <a:lnTo>
                    <a:pt x="719" y="278"/>
                  </a:lnTo>
                  <a:lnTo>
                    <a:pt x="725" y="272"/>
                  </a:lnTo>
                  <a:lnTo>
                    <a:pt x="728" y="270"/>
                  </a:lnTo>
                  <a:lnTo>
                    <a:pt x="730" y="268"/>
                  </a:lnTo>
                  <a:lnTo>
                    <a:pt x="734" y="268"/>
                  </a:lnTo>
                  <a:lnTo>
                    <a:pt x="739" y="270"/>
                  </a:lnTo>
                  <a:lnTo>
                    <a:pt x="730" y="256"/>
                  </a:lnTo>
                  <a:lnTo>
                    <a:pt x="725" y="248"/>
                  </a:lnTo>
                  <a:lnTo>
                    <a:pt x="725" y="246"/>
                  </a:lnTo>
                  <a:lnTo>
                    <a:pt x="725" y="245"/>
                  </a:lnTo>
                  <a:lnTo>
                    <a:pt x="734" y="246"/>
                  </a:lnTo>
                  <a:lnTo>
                    <a:pt x="739" y="252"/>
                  </a:lnTo>
                  <a:lnTo>
                    <a:pt x="743" y="258"/>
                  </a:lnTo>
                  <a:lnTo>
                    <a:pt x="746" y="264"/>
                  </a:lnTo>
                  <a:lnTo>
                    <a:pt x="759" y="264"/>
                  </a:lnTo>
                  <a:lnTo>
                    <a:pt x="772" y="264"/>
                  </a:lnTo>
                  <a:lnTo>
                    <a:pt x="777" y="260"/>
                  </a:lnTo>
                  <a:lnTo>
                    <a:pt x="781" y="256"/>
                  </a:lnTo>
                  <a:lnTo>
                    <a:pt x="786" y="250"/>
                  </a:lnTo>
                  <a:lnTo>
                    <a:pt x="790" y="246"/>
                  </a:lnTo>
                  <a:lnTo>
                    <a:pt x="799" y="245"/>
                  </a:lnTo>
                  <a:lnTo>
                    <a:pt x="810" y="245"/>
                  </a:lnTo>
                  <a:lnTo>
                    <a:pt x="806" y="248"/>
                  </a:lnTo>
                  <a:lnTo>
                    <a:pt x="808" y="252"/>
                  </a:lnTo>
                  <a:lnTo>
                    <a:pt x="801" y="254"/>
                  </a:lnTo>
                  <a:lnTo>
                    <a:pt x="797" y="256"/>
                  </a:lnTo>
                  <a:lnTo>
                    <a:pt x="797" y="258"/>
                  </a:lnTo>
                  <a:lnTo>
                    <a:pt x="795" y="262"/>
                  </a:lnTo>
                  <a:lnTo>
                    <a:pt x="788" y="264"/>
                  </a:lnTo>
                  <a:lnTo>
                    <a:pt x="779" y="268"/>
                  </a:lnTo>
                  <a:lnTo>
                    <a:pt x="779" y="272"/>
                  </a:lnTo>
                  <a:lnTo>
                    <a:pt x="772" y="276"/>
                  </a:lnTo>
                  <a:lnTo>
                    <a:pt x="766" y="281"/>
                  </a:lnTo>
                  <a:close/>
                  <a:moveTo>
                    <a:pt x="783" y="664"/>
                  </a:moveTo>
                  <a:lnTo>
                    <a:pt x="783" y="664"/>
                  </a:lnTo>
                  <a:lnTo>
                    <a:pt x="781" y="668"/>
                  </a:lnTo>
                  <a:lnTo>
                    <a:pt x="775" y="660"/>
                  </a:lnTo>
                  <a:lnTo>
                    <a:pt x="770" y="655"/>
                  </a:lnTo>
                  <a:lnTo>
                    <a:pt x="772" y="653"/>
                  </a:lnTo>
                  <a:lnTo>
                    <a:pt x="777" y="651"/>
                  </a:lnTo>
                  <a:lnTo>
                    <a:pt x="777" y="656"/>
                  </a:lnTo>
                  <a:lnTo>
                    <a:pt x="781" y="656"/>
                  </a:lnTo>
                  <a:lnTo>
                    <a:pt x="783" y="656"/>
                  </a:lnTo>
                  <a:lnTo>
                    <a:pt x="783" y="662"/>
                  </a:lnTo>
                  <a:lnTo>
                    <a:pt x="783" y="664"/>
                  </a:lnTo>
                  <a:close/>
                  <a:moveTo>
                    <a:pt x="797" y="342"/>
                  </a:moveTo>
                  <a:lnTo>
                    <a:pt x="797" y="342"/>
                  </a:lnTo>
                  <a:lnTo>
                    <a:pt x="795" y="344"/>
                  </a:lnTo>
                  <a:lnTo>
                    <a:pt x="795" y="348"/>
                  </a:lnTo>
                  <a:lnTo>
                    <a:pt x="786" y="348"/>
                  </a:lnTo>
                  <a:lnTo>
                    <a:pt x="781" y="342"/>
                  </a:lnTo>
                  <a:lnTo>
                    <a:pt x="786" y="342"/>
                  </a:lnTo>
                  <a:lnTo>
                    <a:pt x="812" y="318"/>
                  </a:lnTo>
                  <a:lnTo>
                    <a:pt x="815" y="320"/>
                  </a:lnTo>
                  <a:lnTo>
                    <a:pt x="817" y="322"/>
                  </a:lnTo>
                  <a:lnTo>
                    <a:pt x="821" y="322"/>
                  </a:lnTo>
                  <a:lnTo>
                    <a:pt x="824" y="320"/>
                  </a:lnTo>
                  <a:lnTo>
                    <a:pt x="828" y="318"/>
                  </a:lnTo>
                  <a:lnTo>
                    <a:pt x="844" y="320"/>
                  </a:lnTo>
                  <a:lnTo>
                    <a:pt x="830" y="324"/>
                  </a:lnTo>
                  <a:lnTo>
                    <a:pt x="819" y="328"/>
                  </a:lnTo>
                  <a:lnTo>
                    <a:pt x="797" y="342"/>
                  </a:lnTo>
                  <a:close/>
                  <a:moveTo>
                    <a:pt x="853" y="138"/>
                  </a:moveTo>
                  <a:lnTo>
                    <a:pt x="853" y="138"/>
                  </a:lnTo>
                  <a:lnTo>
                    <a:pt x="850" y="134"/>
                  </a:lnTo>
                  <a:lnTo>
                    <a:pt x="850" y="132"/>
                  </a:lnTo>
                  <a:lnTo>
                    <a:pt x="853" y="132"/>
                  </a:lnTo>
                  <a:lnTo>
                    <a:pt x="857" y="136"/>
                  </a:lnTo>
                  <a:lnTo>
                    <a:pt x="857" y="138"/>
                  </a:lnTo>
                  <a:lnTo>
                    <a:pt x="853" y="138"/>
                  </a:lnTo>
                  <a:close/>
                  <a:moveTo>
                    <a:pt x="895" y="344"/>
                  </a:moveTo>
                  <a:lnTo>
                    <a:pt x="895" y="344"/>
                  </a:lnTo>
                  <a:lnTo>
                    <a:pt x="902" y="340"/>
                  </a:lnTo>
                  <a:lnTo>
                    <a:pt x="904" y="344"/>
                  </a:lnTo>
                  <a:lnTo>
                    <a:pt x="904" y="348"/>
                  </a:lnTo>
                  <a:lnTo>
                    <a:pt x="902" y="349"/>
                  </a:lnTo>
                  <a:lnTo>
                    <a:pt x="895" y="349"/>
                  </a:lnTo>
                  <a:lnTo>
                    <a:pt x="895" y="344"/>
                  </a:lnTo>
                  <a:close/>
                  <a:moveTo>
                    <a:pt x="893" y="386"/>
                  </a:moveTo>
                  <a:lnTo>
                    <a:pt x="893" y="386"/>
                  </a:lnTo>
                  <a:lnTo>
                    <a:pt x="893" y="384"/>
                  </a:lnTo>
                  <a:lnTo>
                    <a:pt x="895" y="382"/>
                  </a:lnTo>
                  <a:lnTo>
                    <a:pt x="900" y="384"/>
                  </a:lnTo>
                  <a:lnTo>
                    <a:pt x="897" y="384"/>
                  </a:lnTo>
                  <a:lnTo>
                    <a:pt x="893" y="386"/>
                  </a:lnTo>
                  <a:close/>
                  <a:moveTo>
                    <a:pt x="911" y="379"/>
                  </a:moveTo>
                  <a:lnTo>
                    <a:pt x="911" y="379"/>
                  </a:lnTo>
                  <a:lnTo>
                    <a:pt x="904" y="379"/>
                  </a:lnTo>
                  <a:lnTo>
                    <a:pt x="904" y="373"/>
                  </a:lnTo>
                  <a:lnTo>
                    <a:pt x="902" y="369"/>
                  </a:lnTo>
                  <a:lnTo>
                    <a:pt x="904" y="361"/>
                  </a:lnTo>
                  <a:lnTo>
                    <a:pt x="908" y="355"/>
                  </a:lnTo>
                  <a:lnTo>
                    <a:pt x="913" y="351"/>
                  </a:lnTo>
                  <a:lnTo>
                    <a:pt x="920" y="353"/>
                  </a:lnTo>
                  <a:lnTo>
                    <a:pt x="915" y="367"/>
                  </a:lnTo>
                  <a:lnTo>
                    <a:pt x="911" y="379"/>
                  </a:lnTo>
                  <a:close/>
                  <a:moveTo>
                    <a:pt x="922" y="237"/>
                  </a:moveTo>
                  <a:lnTo>
                    <a:pt x="922" y="237"/>
                  </a:lnTo>
                  <a:lnTo>
                    <a:pt x="920" y="233"/>
                  </a:lnTo>
                  <a:lnTo>
                    <a:pt x="920" y="231"/>
                  </a:lnTo>
                  <a:lnTo>
                    <a:pt x="924" y="227"/>
                  </a:lnTo>
                  <a:lnTo>
                    <a:pt x="929" y="225"/>
                  </a:lnTo>
                  <a:lnTo>
                    <a:pt x="931" y="225"/>
                  </a:lnTo>
                  <a:lnTo>
                    <a:pt x="933" y="225"/>
                  </a:lnTo>
                  <a:lnTo>
                    <a:pt x="933" y="227"/>
                  </a:lnTo>
                  <a:lnTo>
                    <a:pt x="937" y="231"/>
                  </a:lnTo>
                  <a:lnTo>
                    <a:pt x="929" y="239"/>
                  </a:lnTo>
                  <a:lnTo>
                    <a:pt x="922" y="237"/>
                  </a:lnTo>
                  <a:close/>
                  <a:moveTo>
                    <a:pt x="944" y="456"/>
                  </a:moveTo>
                  <a:lnTo>
                    <a:pt x="944" y="456"/>
                  </a:lnTo>
                  <a:lnTo>
                    <a:pt x="944" y="470"/>
                  </a:lnTo>
                  <a:lnTo>
                    <a:pt x="942" y="470"/>
                  </a:lnTo>
                  <a:lnTo>
                    <a:pt x="940" y="468"/>
                  </a:lnTo>
                  <a:lnTo>
                    <a:pt x="940" y="460"/>
                  </a:lnTo>
                  <a:lnTo>
                    <a:pt x="940" y="452"/>
                  </a:lnTo>
                  <a:lnTo>
                    <a:pt x="931" y="447"/>
                  </a:lnTo>
                  <a:lnTo>
                    <a:pt x="935" y="447"/>
                  </a:lnTo>
                  <a:lnTo>
                    <a:pt x="940" y="447"/>
                  </a:lnTo>
                  <a:lnTo>
                    <a:pt x="940" y="445"/>
                  </a:lnTo>
                  <a:lnTo>
                    <a:pt x="940" y="441"/>
                  </a:lnTo>
                  <a:lnTo>
                    <a:pt x="942" y="447"/>
                  </a:lnTo>
                  <a:lnTo>
                    <a:pt x="946" y="450"/>
                  </a:lnTo>
                  <a:lnTo>
                    <a:pt x="946" y="454"/>
                  </a:lnTo>
                  <a:lnTo>
                    <a:pt x="946" y="456"/>
                  </a:lnTo>
                  <a:lnTo>
                    <a:pt x="944" y="456"/>
                  </a:lnTo>
                  <a:close/>
                  <a:moveTo>
                    <a:pt x="964" y="501"/>
                  </a:moveTo>
                  <a:lnTo>
                    <a:pt x="964" y="501"/>
                  </a:lnTo>
                  <a:lnTo>
                    <a:pt x="962" y="493"/>
                  </a:lnTo>
                  <a:lnTo>
                    <a:pt x="960" y="485"/>
                  </a:lnTo>
                  <a:lnTo>
                    <a:pt x="951" y="480"/>
                  </a:lnTo>
                  <a:lnTo>
                    <a:pt x="949" y="474"/>
                  </a:lnTo>
                  <a:lnTo>
                    <a:pt x="949" y="470"/>
                  </a:lnTo>
                  <a:lnTo>
                    <a:pt x="951" y="470"/>
                  </a:lnTo>
                  <a:lnTo>
                    <a:pt x="949" y="468"/>
                  </a:lnTo>
                  <a:lnTo>
                    <a:pt x="951" y="468"/>
                  </a:lnTo>
                  <a:lnTo>
                    <a:pt x="958" y="474"/>
                  </a:lnTo>
                  <a:lnTo>
                    <a:pt x="962" y="482"/>
                  </a:lnTo>
                  <a:lnTo>
                    <a:pt x="971" y="497"/>
                  </a:lnTo>
                  <a:lnTo>
                    <a:pt x="964" y="501"/>
                  </a:lnTo>
                  <a:close/>
                  <a:moveTo>
                    <a:pt x="993" y="480"/>
                  </a:moveTo>
                  <a:lnTo>
                    <a:pt x="993" y="480"/>
                  </a:lnTo>
                  <a:lnTo>
                    <a:pt x="993" y="484"/>
                  </a:lnTo>
                  <a:lnTo>
                    <a:pt x="993" y="487"/>
                  </a:lnTo>
                  <a:lnTo>
                    <a:pt x="996" y="493"/>
                  </a:lnTo>
                  <a:lnTo>
                    <a:pt x="996" y="491"/>
                  </a:lnTo>
                  <a:lnTo>
                    <a:pt x="993" y="491"/>
                  </a:lnTo>
                  <a:lnTo>
                    <a:pt x="991" y="495"/>
                  </a:lnTo>
                  <a:lnTo>
                    <a:pt x="989" y="495"/>
                  </a:lnTo>
                  <a:lnTo>
                    <a:pt x="987" y="495"/>
                  </a:lnTo>
                  <a:lnTo>
                    <a:pt x="984" y="485"/>
                  </a:lnTo>
                  <a:lnTo>
                    <a:pt x="987" y="476"/>
                  </a:lnTo>
                  <a:lnTo>
                    <a:pt x="982" y="472"/>
                  </a:lnTo>
                  <a:lnTo>
                    <a:pt x="982" y="470"/>
                  </a:lnTo>
                  <a:lnTo>
                    <a:pt x="978" y="470"/>
                  </a:lnTo>
                  <a:lnTo>
                    <a:pt x="973" y="470"/>
                  </a:lnTo>
                  <a:lnTo>
                    <a:pt x="975" y="462"/>
                  </a:lnTo>
                  <a:lnTo>
                    <a:pt x="973" y="460"/>
                  </a:lnTo>
                  <a:lnTo>
                    <a:pt x="971" y="460"/>
                  </a:lnTo>
                  <a:lnTo>
                    <a:pt x="971" y="462"/>
                  </a:lnTo>
                  <a:lnTo>
                    <a:pt x="969" y="464"/>
                  </a:lnTo>
                  <a:lnTo>
                    <a:pt x="969" y="460"/>
                  </a:lnTo>
                  <a:lnTo>
                    <a:pt x="967" y="456"/>
                  </a:lnTo>
                  <a:lnTo>
                    <a:pt x="962" y="454"/>
                  </a:lnTo>
                  <a:lnTo>
                    <a:pt x="955" y="452"/>
                  </a:lnTo>
                  <a:lnTo>
                    <a:pt x="958" y="445"/>
                  </a:lnTo>
                  <a:lnTo>
                    <a:pt x="951" y="445"/>
                  </a:lnTo>
                  <a:lnTo>
                    <a:pt x="951" y="443"/>
                  </a:lnTo>
                  <a:lnTo>
                    <a:pt x="949" y="441"/>
                  </a:lnTo>
                  <a:lnTo>
                    <a:pt x="949" y="439"/>
                  </a:lnTo>
                  <a:lnTo>
                    <a:pt x="958" y="427"/>
                  </a:lnTo>
                  <a:lnTo>
                    <a:pt x="960" y="429"/>
                  </a:lnTo>
                  <a:lnTo>
                    <a:pt x="962" y="429"/>
                  </a:lnTo>
                  <a:lnTo>
                    <a:pt x="964" y="429"/>
                  </a:lnTo>
                  <a:lnTo>
                    <a:pt x="964" y="425"/>
                  </a:lnTo>
                  <a:lnTo>
                    <a:pt x="964" y="423"/>
                  </a:lnTo>
                  <a:lnTo>
                    <a:pt x="967" y="421"/>
                  </a:lnTo>
                  <a:lnTo>
                    <a:pt x="967" y="425"/>
                  </a:lnTo>
                  <a:lnTo>
                    <a:pt x="969" y="425"/>
                  </a:lnTo>
                  <a:lnTo>
                    <a:pt x="971" y="425"/>
                  </a:lnTo>
                  <a:lnTo>
                    <a:pt x="969" y="431"/>
                  </a:lnTo>
                  <a:lnTo>
                    <a:pt x="969" y="437"/>
                  </a:lnTo>
                  <a:lnTo>
                    <a:pt x="971" y="441"/>
                  </a:lnTo>
                  <a:lnTo>
                    <a:pt x="975" y="447"/>
                  </a:lnTo>
                  <a:lnTo>
                    <a:pt x="982" y="456"/>
                  </a:lnTo>
                  <a:lnTo>
                    <a:pt x="982" y="460"/>
                  </a:lnTo>
                  <a:lnTo>
                    <a:pt x="982" y="464"/>
                  </a:lnTo>
                  <a:lnTo>
                    <a:pt x="987" y="470"/>
                  </a:lnTo>
                  <a:lnTo>
                    <a:pt x="993" y="476"/>
                  </a:lnTo>
                  <a:lnTo>
                    <a:pt x="996" y="476"/>
                  </a:lnTo>
                  <a:lnTo>
                    <a:pt x="998" y="476"/>
                  </a:lnTo>
                  <a:lnTo>
                    <a:pt x="996" y="478"/>
                  </a:lnTo>
                  <a:lnTo>
                    <a:pt x="993" y="480"/>
                  </a:lnTo>
                  <a:close/>
                  <a:moveTo>
                    <a:pt x="1234" y="604"/>
                  </a:moveTo>
                  <a:lnTo>
                    <a:pt x="1234" y="604"/>
                  </a:lnTo>
                  <a:lnTo>
                    <a:pt x="1234" y="610"/>
                  </a:lnTo>
                  <a:lnTo>
                    <a:pt x="1230" y="610"/>
                  </a:lnTo>
                  <a:lnTo>
                    <a:pt x="1230" y="608"/>
                  </a:lnTo>
                  <a:lnTo>
                    <a:pt x="1232" y="606"/>
                  </a:lnTo>
                  <a:lnTo>
                    <a:pt x="1234" y="604"/>
                  </a:lnTo>
                  <a:close/>
                  <a:moveTo>
                    <a:pt x="1219" y="571"/>
                  </a:moveTo>
                  <a:lnTo>
                    <a:pt x="1219" y="571"/>
                  </a:lnTo>
                  <a:lnTo>
                    <a:pt x="1221" y="571"/>
                  </a:lnTo>
                  <a:lnTo>
                    <a:pt x="1223" y="569"/>
                  </a:lnTo>
                  <a:lnTo>
                    <a:pt x="1228" y="571"/>
                  </a:lnTo>
                  <a:lnTo>
                    <a:pt x="1228" y="573"/>
                  </a:lnTo>
                  <a:lnTo>
                    <a:pt x="1225" y="575"/>
                  </a:lnTo>
                  <a:lnTo>
                    <a:pt x="1219" y="573"/>
                  </a:lnTo>
                  <a:lnTo>
                    <a:pt x="1216" y="573"/>
                  </a:lnTo>
                  <a:lnTo>
                    <a:pt x="1219" y="571"/>
                  </a:lnTo>
                  <a:close/>
                  <a:moveTo>
                    <a:pt x="1100" y="501"/>
                  </a:moveTo>
                  <a:lnTo>
                    <a:pt x="1105" y="499"/>
                  </a:lnTo>
                  <a:lnTo>
                    <a:pt x="1116" y="507"/>
                  </a:lnTo>
                  <a:lnTo>
                    <a:pt x="1118" y="511"/>
                  </a:lnTo>
                  <a:lnTo>
                    <a:pt x="1116" y="513"/>
                  </a:lnTo>
                  <a:lnTo>
                    <a:pt x="1112" y="513"/>
                  </a:lnTo>
                  <a:lnTo>
                    <a:pt x="1107" y="513"/>
                  </a:lnTo>
                  <a:lnTo>
                    <a:pt x="1105" y="511"/>
                  </a:lnTo>
                  <a:lnTo>
                    <a:pt x="1103" y="511"/>
                  </a:lnTo>
                  <a:lnTo>
                    <a:pt x="1100" y="511"/>
                  </a:lnTo>
                  <a:lnTo>
                    <a:pt x="1100" y="501"/>
                  </a:lnTo>
                  <a:close/>
                  <a:moveTo>
                    <a:pt x="1062" y="851"/>
                  </a:moveTo>
                  <a:lnTo>
                    <a:pt x="1062" y="851"/>
                  </a:lnTo>
                  <a:lnTo>
                    <a:pt x="1062" y="849"/>
                  </a:lnTo>
                  <a:lnTo>
                    <a:pt x="1062" y="847"/>
                  </a:lnTo>
                  <a:lnTo>
                    <a:pt x="1065" y="847"/>
                  </a:lnTo>
                  <a:lnTo>
                    <a:pt x="1067" y="849"/>
                  </a:lnTo>
                  <a:lnTo>
                    <a:pt x="1065" y="851"/>
                  </a:lnTo>
                  <a:lnTo>
                    <a:pt x="1062" y="851"/>
                  </a:lnTo>
                  <a:close/>
                  <a:moveTo>
                    <a:pt x="1170" y="620"/>
                  </a:moveTo>
                  <a:lnTo>
                    <a:pt x="1170" y="620"/>
                  </a:lnTo>
                  <a:lnTo>
                    <a:pt x="1174" y="610"/>
                  </a:lnTo>
                  <a:lnTo>
                    <a:pt x="1174" y="604"/>
                  </a:lnTo>
                  <a:lnTo>
                    <a:pt x="1174" y="596"/>
                  </a:lnTo>
                  <a:lnTo>
                    <a:pt x="1170" y="588"/>
                  </a:lnTo>
                  <a:lnTo>
                    <a:pt x="1161" y="588"/>
                  </a:lnTo>
                  <a:lnTo>
                    <a:pt x="1161" y="587"/>
                  </a:lnTo>
                  <a:lnTo>
                    <a:pt x="1156" y="583"/>
                  </a:lnTo>
                  <a:lnTo>
                    <a:pt x="1154" y="588"/>
                  </a:lnTo>
                  <a:lnTo>
                    <a:pt x="1150" y="592"/>
                  </a:lnTo>
                  <a:lnTo>
                    <a:pt x="1147" y="592"/>
                  </a:lnTo>
                  <a:lnTo>
                    <a:pt x="1147" y="598"/>
                  </a:lnTo>
                  <a:lnTo>
                    <a:pt x="1143" y="598"/>
                  </a:lnTo>
                  <a:lnTo>
                    <a:pt x="1138" y="598"/>
                  </a:lnTo>
                  <a:lnTo>
                    <a:pt x="1136" y="600"/>
                  </a:lnTo>
                  <a:lnTo>
                    <a:pt x="1138" y="604"/>
                  </a:lnTo>
                  <a:lnTo>
                    <a:pt x="1138" y="610"/>
                  </a:lnTo>
                  <a:lnTo>
                    <a:pt x="1134" y="610"/>
                  </a:lnTo>
                  <a:lnTo>
                    <a:pt x="1136" y="625"/>
                  </a:lnTo>
                  <a:lnTo>
                    <a:pt x="1136" y="631"/>
                  </a:lnTo>
                  <a:lnTo>
                    <a:pt x="1136" y="639"/>
                  </a:lnTo>
                  <a:lnTo>
                    <a:pt x="1125" y="653"/>
                  </a:lnTo>
                  <a:lnTo>
                    <a:pt x="1123" y="653"/>
                  </a:lnTo>
                  <a:lnTo>
                    <a:pt x="1118" y="653"/>
                  </a:lnTo>
                  <a:lnTo>
                    <a:pt x="1114" y="643"/>
                  </a:lnTo>
                  <a:lnTo>
                    <a:pt x="1112" y="631"/>
                  </a:lnTo>
                  <a:lnTo>
                    <a:pt x="1114" y="621"/>
                  </a:lnTo>
                  <a:lnTo>
                    <a:pt x="1116" y="608"/>
                  </a:lnTo>
                  <a:lnTo>
                    <a:pt x="1121" y="608"/>
                  </a:lnTo>
                  <a:lnTo>
                    <a:pt x="1123" y="604"/>
                  </a:lnTo>
                  <a:lnTo>
                    <a:pt x="1123" y="596"/>
                  </a:lnTo>
                  <a:lnTo>
                    <a:pt x="1121" y="598"/>
                  </a:lnTo>
                  <a:lnTo>
                    <a:pt x="1116" y="600"/>
                  </a:lnTo>
                  <a:lnTo>
                    <a:pt x="1116" y="604"/>
                  </a:lnTo>
                  <a:lnTo>
                    <a:pt x="1114" y="604"/>
                  </a:lnTo>
                  <a:lnTo>
                    <a:pt x="1109" y="604"/>
                  </a:lnTo>
                  <a:lnTo>
                    <a:pt x="1118" y="592"/>
                  </a:lnTo>
                  <a:lnTo>
                    <a:pt x="1121" y="587"/>
                  </a:lnTo>
                  <a:lnTo>
                    <a:pt x="1125" y="583"/>
                  </a:lnTo>
                  <a:lnTo>
                    <a:pt x="1132" y="583"/>
                  </a:lnTo>
                  <a:lnTo>
                    <a:pt x="1143" y="581"/>
                  </a:lnTo>
                  <a:lnTo>
                    <a:pt x="1145" y="577"/>
                  </a:lnTo>
                  <a:lnTo>
                    <a:pt x="1147" y="577"/>
                  </a:lnTo>
                  <a:lnTo>
                    <a:pt x="1150" y="579"/>
                  </a:lnTo>
                  <a:lnTo>
                    <a:pt x="1152" y="579"/>
                  </a:lnTo>
                  <a:lnTo>
                    <a:pt x="1154" y="581"/>
                  </a:lnTo>
                  <a:lnTo>
                    <a:pt x="1158" y="581"/>
                  </a:lnTo>
                  <a:lnTo>
                    <a:pt x="1158" y="577"/>
                  </a:lnTo>
                  <a:lnTo>
                    <a:pt x="1161" y="577"/>
                  </a:lnTo>
                  <a:lnTo>
                    <a:pt x="1163" y="581"/>
                  </a:lnTo>
                  <a:lnTo>
                    <a:pt x="1167" y="581"/>
                  </a:lnTo>
                  <a:lnTo>
                    <a:pt x="1170" y="579"/>
                  </a:lnTo>
                  <a:lnTo>
                    <a:pt x="1167" y="579"/>
                  </a:lnTo>
                  <a:lnTo>
                    <a:pt x="1165" y="577"/>
                  </a:lnTo>
                  <a:lnTo>
                    <a:pt x="1163" y="573"/>
                  </a:lnTo>
                  <a:lnTo>
                    <a:pt x="1158" y="573"/>
                  </a:lnTo>
                  <a:lnTo>
                    <a:pt x="1152" y="573"/>
                  </a:lnTo>
                  <a:lnTo>
                    <a:pt x="1152" y="563"/>
                  </a:lnTo>
                  <a:lnTo>
                    <a:pt x="1147" y="565"/>
                  </a:lnTo>
                  <a:lnTo>
                    <a:pt x="1141" y="567"/>
                  </a:lnTo>
                  <a:lnTo>
                    <a:pt x="1134" y="571"/>
                  </a:lnTo>
                  <a:lnTo>
                    <a:pt x="1125" y="571"/>
                  </a:lnTo>
                  <a:lnTo>
                    <a:pt x="1121" y="569"/>
                  </a:lnTo>
                  <a:lnTo>
                    <a:pt x="1118" y="567"/>
                  </a:lnTo>
                  <a:lnTo>
                    <a:pt x="1116" y="561"/>
                  </a:lnTo>
                  <a:lnTo>
                    <a:pt x="1112" y="561"/>
                  </a:lnTo>
                  <a:lnTo>
                    <a:pt x="1109" y="563"/>
                  </a:lnTo>
                  <a:lnTo>
                    <a:pt x="1103" y="563"/>
                  </a:lnTo>
                  <a:lnTo>
                    <a:pt x="1105" y="563"/>
                  </a:lnTo>
                  <a:lnTo>
                    <a:pt x="1103" y="561"/>
                  </a:lnTo>
                  <a:lnTo>
                    <a:pt x="1103" y="559"/>
                  </a:lnTo>
                  <a:lnTo>
                    <a:pt x="1109" y="557"/>
                  </a:lnTo>
                  <a:lnTo>
                    <a:pt x="1112" y="555"/>
                  </a:lnTo>
                  <a:lnTo>
                    <a:pt x="1114" y="555"/>
                  </a:lnTo>
                  <a:lnTo>
                    <a:pt x="1112" y="553"/>
                  </a:lnTo>
                  <a:lnTo>
                    <a:pt x="1112" y="552"/>
                  </a:lnTo>
                  <a:lnTo>
                    <a:pt x="1098" y="559"/>
                  </a:lnTo>
                  <a:lnTo>
                    <a:pt x="1083" y="565"/>
                  </a:lnTo>
                  <a:lnTo>
                    <a:pt x="1083" y="567"/>
                  </a:lnTo>
                  <a:lnTo>
                    <a:pt x="1078" y="567"/>
                  </a:lnTo>
                  <a:lnTo>
                    <a:pt x="1076" y="565"/>
                  </a:lnTo>
                  <a:lnTo>
                    <a:pt x="1074" y="563"/>
                  </a:lnTo>
                  <a:lnTo>
                    <a:pt x="1071" y="561"/>
                  </a:lnTo>
                  <a:lnTo>
                    <a:pt x="1056" y="563"/>
                  </a:lnTo>
                  <a:lnTo>
                    <a:pt x="1065" y="555"/>
                  </a:lnTo>
                  <a:lnTo>
                    <a:pt x="1071" y="552"/>
                  </a:lnTo>
                  <a:lnTo>
                    <a:pt x="1078" y="550"/>
                  </a:lnTo>
                  <a:lnTo>
                    <a:pt x="1085" y="548"/>
                  </a:lnTo>
                  <a:lnTo>
                    <a:pt x="1091" y="544"/>
                  </a:lnTo>
                  <a:lnTo>
                    <a:pt x="1094" y="538"/>
                  </a:lnTo>
                  <a:lnTo>
                    <a:pt x="1096" y="534"/>
                  </a:lnTo>
                  <a:lnTo>
                    <a:pt x="1098" y="532"/>
                  </a:lnTo>
                  <a:lnTo>
                    <a:pt x="1100" y="532"/>
                  </a:lnTo>
                  <a:lnTo>
                    <a:pt x="1105" y="532"/>
                  </a:lnTo>
                  <a:lnTo>
                    <a:pt x="1105" y="530"/>
                  </a:lnTo>
                  <a:lnTo>
                    <a:pt x="1105" y="526"/>
                  </a:lnTo>
                  <a:lnTo>
                    <a:pt x="1107" y="530"/>
                  </a:lnTo>
                  <a:lnTo>
                    <a:pt x="1109" y="532"/>
                  </a:lnTo>
                  <a:lnTo>
                    <a:pt x="1109" y="528"/>
                  </a:lnTo>
                  <a:lnTo>
                    <a:pt x="1109" y="526"/>
                  </a:lnTo>
                  <a:lnTo>
                    <a:pt x="1112" y="524"/>
                  </a:lnTo>
                  <a:lnTo>
                    <a:pt x="1121" y="524"/>
                  </a:lnTo>
                  <a:lnTo>
                    <a:pt x="1132" y="526"/>
                  </a:lnTo>
                  <a:lnTo>
                    <a:pt x="1136" y="536"/>
                  </a:lnTo>
                  <a:lnTo>
                    <a:pt x="1138" y="540"/>
                  </a:lnTo>
                  <a:lnTo>
                    <a:pt x="1143" y="544"/>
                  </a:lnTo>
                  <a:lnTo>
                    <a:pt x="1147" y="544"/>
                  </a:lnTo>
                  <a:lnTo>
                    <a:pt x="1152" y="544"/>
                  </a:lnTo>
                  <a:lnTo>
                    <a:pt x="1152" y="552"/>
                  </a:lnTo>
                  <a:lnTo>
                    <a:pt x="1158" y="553"/>
                  </a:lnTo>
                  <a:lnTo>
                    <a:pt x="1161" y="557"/>
                  </a:lnTo>
                  <a:lnTo>
                    <a:pt x="1158" y="561"/>
                  </a:lnTo>
                  <a:lnTo>
                    <a:pt x="1158" y="565"/>
                  </a:lnTo>
                  <a:lnTo>
                    <a:pt x="1161" y="569"/>
                  </a:lnTo>
                  <a:lnTo>
                    <a:pt x="1165" y="569"/>
                  </a:lnTo>
                  <a:lnTo>
                    <a:pt x="1167" y="569"/>
                  </a:lnTo>
                  <a:lnTo>
                    <a:pt x="1167" y="573"/>
                  </a:lnTo>
                  <a:lnTo>
                    <a:pt x="1187" y="577"/>
                  </a:lnTo>
                  <a:lnTo>
                    <a:pt x="1205" y="581"/>
                  </a:lnTo>
                  <a:lnTo>
                    <a:pt x="1208" y="579"/>
                  </a:lnTo>
                  <a:lnTo>
                    <a:pt x="1212" y="579"/>
                  </a:lnTo>
                  <a:lnTo>
                    <a:pt x="1216" y="585"/>
                  </a:lnTo>
                  <a:lnTo>
                    <a:pt x="1223" y="587"/>
                  </a:lnTo>
                  <a:lnTo>
                    <a:pt x="1223" y="590"/>
                  </a:lnTo>
                  <a:lnTo>
                    <a:pt x="1223" y="596"/>
                  </a:lnTo>
                  <a:lnTo>
                    <a:pt x="1225" y="598"/>
                  </a:lnTo>
                  <a:lnTo>
                    <a:pt x="1230" y="602"/>
                  </a:lnTo>
                  <a:lnTo>
                    <a:pt x="1223" y="602"/>
                  </a:lnTo>
                  <a:lnTo>
                    <a:pt x="1223" y="608"/>
                  </a:lnTo>
                  <a:lnTo>
                    <a:pt x="1219" y="608"/>
                  </a:lnTo>
                  <a:lnTo>
                    <a:pt x="1216" y="606"/>
                  </a:lnTo>
                  <a:lnTo>
                    <a:pt x="1216" y="604"/>
                  </a:lnTo>
                  <a:lnTo>
                    <a:pt x="1205" y="602"/>
                  </a:lnTo>
                  <a:lnTo>
                    <a:pt x="1201" y="606"/>
                  </a:lnTo>
                  <a:lnTo>
                    <a:pt x="1199" y="612"/>
                  </a:lnTo>
                  <a:lnTo>
                    <a:pt x="1199" y="627"/>
                  </a:lnTo>
                  <a:lnTo>
                    <a:pt x="1192" y="629"/>
                  </a:lnTo>
                  <a:lnTo>
                    <a:pt x="1190" y="631"/>
                  </a:lnTo>
                  <a:lnTo>
                    <a:pt x="1183" y="614"/>
                  </a:lnTo>
                  <a:lnTo>
                    <a:pt x="1176" y="614"/>
                  </a:lnTo>
                  <a:lnTo>
                    <a:pt x="1174" y="618"/>
                  </a:lnTo>
                  <a:lnTo>
                    <a:pt x="1170" y="620"/>
                  </a:lnTo>
                  <a:close/>
                  <a:moveTo>
                    <a:pt x="1187" y="635"/>
                  </a:moveTo>
                  <a:lnTo>
                    <a:pt x="1187" y="635"/>
                  </a:lnTo>
                  <a:lnTo>
                    <a:pt x="1185" y="639"/>
                  </a:lnTo>
                  <a:lnTo>
                    <a:pt x="1185" y="643"/>
                  </a:lnTo>
                  <a:lnTo>
                    <a:pt x="1183" y="643"/>
                  </a:lnTo>
                  <a:lnTo>
                    <a:pt x="1183" y="639"/>
                  </a:lnTo>
                  <a:lnTo>
                    <a:pt x="1185" y="637"/>
                  </a:lnTo>
                  <a:lnTo>
                    <a:pt x="1187" y="635"/>
                  </a:lnTo>
                  <a:close/>
                  <a:moveTo>
                    <a:pt x="1234" y="627"/>
                  </a:moveTo>
                  <a:lnTo>
                    <a:pt x="1234" y="627"/>
                  </a:lnTo>
                  <a:lnTo>
                    <a:pt x="1234" y="631"/>
                  </a:lnTo>
                  <a:lnTo>
                    <a:pt x="1237" y="635"/>
                  </a:lnTo>
                  <a:lnTo>
                    <a:pt x="1225" y="643"/>
                  </a:lnTo>
                  <a:lnTo>
                    <a:pt x="1219" y="647"/>
                  </a:lnTo>
                  <a:lnTo>
                    <a:pt x="1212" y="651"/>
                  </a:lnTo>
                  <a:lnTo>
                    <a:pt x="1208" y="649"/>
                  </a:lnTo>
                  <a:lnTo>
                    <a:pt x="1203" y="651"/>
                  </a:lnTo>
                  <a:lnTo>
                    <a:pt x="1203" y="653"/>
                  </a:lnTo>
                  <a:lnTo>
                    <a:pt x="1199" y="656"/>
                  </a:lnTo>
                  <a:lnTo>
                    <a:pt x="1194" y="658"/>
                  </a:lnTo>
                  <a:lnTo>
                    <a:pt x="1187" y="660"/>
                  </a:lnTo>
                  <a:lnTo>
                    <a:pt x="1183" y="660"/>
                  </a:lnTo>
                  <a:lnTo>
                    <a:pt x="1181" y="656"/>
                  </a:lnTo>
                  <a:lnTo>
                    <a:pt x="1183" y="656"/>
                  </a:lnTo>
                  <a:lnTo>
                    <a:pt x="1181" y="653"/>
                  </a:lnTo>
                  <a:lnTo>
                    <a:pt x="1176" y="653"/>
                  </a:lnTo>
                  <a:lnTo>
                    <a:pt x="1172" y="653"/>
                  </a:lnTo>
                  <a:lnTo>
                    <a:pt x="1179" y="647"/>
                  </a:lnTo>
                  <a:lnTo>
                    <a:pt x="1181" y="645"/>
                  </a:lnTo>
                  <a:lnTo>
                    <a:pt x="1183" y="643"/>
                  </a:lnTo>
                  <a:lnTo>
                    <a:pt x="1183" y="645"/>
                  </a:lnTo>
                  <a:lnTo>
                    <a:pt x="1183" y="647"/>
                  </a:lnTo>
                  <a:lnTo>
                    <a:pt x="1185" y="649"/>
                  </a:lnTo>
                  <a:lnTo>
                    <a:pt x="1190" y="649"/>
                  </a:lnTo>
                  <a:lnTo>
                    <a:pt x="1192" y="647"/>
                  </a:lnTo>
                  <a:lnTo>
                    <a:pt x="1194" y="645"/>
                  </a:lnTo>
                  <a:lnTo>
                    <a:pt x="1208" y="635"/>
                  </a:lnTo>
                  <a:lnTo>
                    <a:pt x="1216" y="635"/>
                  </a:lnTo>
                  <a:lnTo>
                    <a:pt x="1219" y="631"/>
                  </a:lnTo>
                  <a:lnTo>
                    <a:pt x="1225" y="631"/>
                  </a:lnTo>
                  <a:lnTo>
                    <a:pt x="1232" y="631"/>
                  </a:lnTo>
                  <a:lnTo>
                    <a:pt x="1232" y="627"/>
                  </a:lnTo>
                  <a:lnTo>
                    <a:pt x="1223" y="625"/>
                  </a:lnTo>
                  <a:lnTo>
                    <a:pt x="1230" y="623"/>
                  </a:lnTo>
                  <a:lnTo>
                    <a:pt x="1232" y="621"/>
                  </a:lnTo>
                  <a:lnTo>
                    <a:pt x="1237" y="618"/>
                  </a:lnTo>
                  <a:lnTo>
                    <a:pt x="1243" y="618"/>
                  </a:lnTo>
                  <a:lnTo>
                    <a:pt x="1250" y="618"/>
                  </a:lnTo>
                  <a:lnTo>
                    <a:pt x="1261" y="620"/>
                  </a:lnTo>
                  <a:lnTo>
                    <a:pt x="1263" y="618"/>
                  </a:lnTo>
                  <a:lnTo>
                    <a:pt x="1266" y="616"/>
                  </a:lnTo>
                  <a:lnTo>
                    <a:pt x="1261" y="616"/>
                  </a:lnTo>
                  <a:lnTo>
                    <a:pt x="1257" y="614"/>
                  </a:lnTo>
                  <a:lnTo>
                    <a:pt x="1254" y="610"/>
                  </a:lnTo>
                  <a:lnTo>
                    <a:pt x="1263" y="612"/>
                  </a:lnTo>
                  <a:lnTo>
                    <a:pt x="1272" y="612"/>
                  </a:lnTo>
                  <a:lnTo>
                    <a:pt x="1281" y="606"/>
                  </a:lnTo>
                  <a:lnTo>
                    <a:pt x="1279" y="616"/>
                  </a:lnTo>
                  <a:lnTo>
                    <a:pt x="1274" y="620"/>
                  </a:lnTo>
                  <a:lnTo>
                    <a:pt x="1270" y="623"/>
                  </a:lnTo>
                  <a:lnTo>
                    <a:pt x="1266" y="625"/>
                  </a:lnTo>
                  <a:lnTo>
                    <a:pt x="1252" y="627"/>
                  </a:lnTo>
                  <a:lnTo>
                    <a:pt x="1234" y="627"/>
                  </a:lnTo>
                  <a:close/>
                  <a:moveTo>
                    <a:pt x="1281" y="693"/>
                  </a:moveTo>
                  <a:lnTo>
                    <a:pt x="1281" y="693"/>
                  </a:lnTo>
                  <a:lnTo>
                    <a:pt x="1279" y="693"/>
                  </a:lnTo>
                  <a:lnTo>
                    <a:pt x="1279" y="691"/>
                  </a:lnTo>
                  <a:lnTo>
                    <a:pt x="1281" y="689"/>
                  </a:lnTo>
                  <a:lnTo>
                    <a:pt x="1283" y="689"/>
                  </a:lnTo>
                  <a:lnTo>
                    <a:pt x="1281" y="693"/>
                  </a:lnTo>
                  <a:close/>
                  <a:moveTo>
                    <a:pt x="1299" y="382"/>
                  </a:moveTo>
                  <a:lnTo>
                    <a:pt x="1299" y="382"/>
                  </a:lnTo>
                  <a:lnTo>
                    <a:pt x="1303" y="384"/>
                  </a:lnTo>
                  <a:lnTo>
                    <a:pt x="1303" y="386"/>
                  </a:lnTo>
                  <a:lnTo>
                    <a:pt x="1301" y="388"/>
                  </a:lnTo>
                  <a:lnTo>
                    <a:pt x="1297" y="388"/>
                  </a:lnTo>
                  <a:lnTo>
                    <a:pt x="1297" y="384"/>
                  </a:lnTo>
                  <a:lnTo>
                    <a:pt x="1297" y="382"/>
                  </a:lnTo>
                  <a:lnTo>
                    <a:pt x="1299" y="382"/>
                  </a:lnTo>
                  <a:close/>
                  <a:moveTo>
                    <a:pt x="1306" y="594"/>
                  </a:moveTo>
                  <a:lnTo>
                    <a:pt x="1306" y="594"/>
                  </a:lnTo>
                  <a:lnTo>
                    <a:pt x="1303" y="590"/>
                  </a:lnTo>
                  <a:lnTo>
                    <a:pt x="1303" y="588"/>
                  </a:lnTo>
                  <a:lnTo>
                    <a:pt x="1306" y="588"/>
                  </a:lnTo>
                  <a:lnTo>
                    <a:pt x="1308" y="590"/>
                  </a:lnTo>
                  <a:lnTo>
                    <a:pt x="1310" y="592"/>
                  </a:lnTo>
                  <a:lnTo>
                    <a:pt x="1310" y="594"/>
                  </a:lnTo>
                  <a:lnTo>
                    <a:pt x="1306" y="594"/>
                  </a:lnTo>
                  <a:close/>
                  <a:moveTo>
                    <a:pt x="1317" y="392"/>
                  </a:moveTo>
                  <a:lnTo>
                    <a:pt x="1317" y="392"/>
                  </a:lnTo>
                  <a:lnTo>
                    <a:pt x="1315" y="398"/>
                  </a:lnTo>
                  <a:lnTo>
                    <a:pt x="1315" y="396"/>
                  </a:lnTo>
                  <a:lnTo>
                    <a:pt x="1317" y="392"/>
                  </a:lnTo>
                  <a:close/>
                  <a:moveTo>
                    <a:pt x="1315" y="606"/>
                  </a:moveTo>
                  <a:lnTo>
                    <a:pt x="1315" y="606"/>
                  </a:lnTo>
                  <a:lnTo>
                    <a:pt x="1315" y="602"/>
                  </a:lnTo>
                  <a:lnTo>
                    <a:pt x="1317" y="602"/>
                  </a:lnTo>
                  <a:lnTo>
                    <a:pt x="1319" y="602"/>
                  </a:lnTo>
                  <a:lnTo>
                    <a:pt x="1317" y="604"/>
                  </a:lnTo>
                  <a:lnTo>
                    <a:pt x="1315" y="606"/>
                  </a:lnTo>
                  <a:close/>
                  <a:moveTo>
                    <a:pt x="1330" y="484"/>
                  </a:moveTo>
                  <a:lnTo>
                    <a:pt x="1330" y="484"/>
                  </a:lnTo>
                  <a:lnTo>
                    <a:pt x="1326" y="491"/>
                  </a:lnTo>
                  <a:lnTo>
                    <a:pt x="1321" y="495"/>
                  </a:lnTo>
                  <a:lnTo>
                    <a:pt x="1317" y="497"/>
                  </a:lnTo>
                  <a:lnTo>
                    <a:pt x="1315" y="497"/>
                  </a:lnTo>
                  <a:lnTo>
                    <a:pt x="1312" y="497"/>
                  </a:lnTo>
                  <a:lnTo>
                    <a:pt x="1317" y="491"/>
                  </a:lnTo>
                  <a:lnTo>
                    <a:pt x="1328" y="482"/>
                  </a:lnTo>
                  <a:lnTo>
                    <a:pt x="1330" y="482"/>
                  </a:lnTo>
                  <a:lnTo>
                    <a:pt x="1330" y="484"/>
                  </a:lnTo>
                  <a:close/>
                  <a:moveTo>
                    <a:pt x="1420" y="588"/>
                  </a:moveTo>
                  <a:lnTo>
                    <a:pt x="1420" y="588"/>
                  </a:lnTo>
                  <a:lnTo>
                    <a:pt x="1422" y="588"/>
                  </a:lnTo>
                  <a:lnTo>
                    <a:pt x="1420" y="590"/>
                  </a:lnTo>
                  <a:lnTo>
                    <a:pt x="1420" y="592"/>
                  </a:lnTo>
                  <a:lnTo>
                    <a:pt x="1417" y="588"/>
                  </a:lnTo>
                  <a:lnTo>
                    <a:pt x="1420" y="588"/>
                  </a:lnTo>
                  <a:close/>
                  <a:moveTo>
                    <a:pt x="1368" y="456"/>
                  </a:moveTo>
                  <a:lnTo>
                    <a:pt x="1368" y="456"/>
                  </a:lnTo>
                  <a:lnTo>
                    <a:pt x="1366" y="456"/>
                  </a:lnTo>
                  <a:lnTo>
                    <a:pt x="1368" y="454"/>
                  </a:lnTo>
                  <a:lnTo>
                    <a:pt x="1366" y="454"/>
                  </a:lnTo>
                  <a:lnTo>
                    <a:pt x="1368" y="450"/>
                  </a:lnTo>
                  <a:lnTo>
                    <a:pt x="1370" y="447"/>
                  </a:lnTo>
                  <a:lnTo>
                    <a:pt x="1373" y="445"/>
                  </a:lnTo>
                  <a:lnTo>
                    <a:pt x="1375" y="445"/>
                  </a:lnTo>
                  <a:lnTo>
                    <a:pt x="1375" y="449"/>
                  </a:lnTo>
                  <a:lnTo>
                    <a:pt x="1375" y="452"/>
                  </a:lnTo>
                  <a:lnTo>
                    <a:pt x="1368" y="456"/>
                  </a:lnTo>
                  <a:close/>
                  <a:moveTo>
                    <a:pt x="1386" y="431"/>
                  </a:moveTo>
                  <a:lnTo>
                    <a:pt x="1386" y="431"/>
                  </a:lnTo>
                  <a:lnTo>
                    <a:pt x="1382" y="431"/>
                  </a:lnTo>
                  <a:lnTo>
                    <a:pt x="1379" y="429"/>
                  </a:lnTo>
                  <a:lnTo>
                    <a:pt x="1382" y="425"/>
                  </a:lnTo>
                  <a:lnTo>
                    <a:pt x="1386" y="423"/>
                  </a:lnTo>
                  <a:lnTo>
                    <a:pt x="1388" y="425"/>
                  </a:lnTo>
                  <a:lnTo>
                    <a:pt x="1388" y="427"/>
                  </a:lnTo>
                  <a:lnTo>
                    <a:pt x="1386" y="431"/>
                  </a:lnTo>
                  <a:close/>
                  <a:moveTo>
                    <a:pt x="1449" y="447"/>
                  </a:moveTo>
                  <a:lnTo>
                    <a:pt x="1449" y="447"/>
                  </a:lnTo>
                  <a:lnTo>
                    <a:pt x="1449" y="449"/>
                  </a:lnTo>
                  <a:lnTo>
                    <a:pt x="1446" y="449"/>
                  </a:lnTo>
                  <a:lnTo>
                    <a:pt x="1444" y="443"/>
                  </a:lnTo>
                  <a:lnTo>
                    <a:pt x="1442" y="439"/>
                  </a:lnTo>
                  <a:lnTo>
                    <a:pt x="1444" y="439"/>
                  </a:lnTo>
                  <a:lnTo>
                    <a:pt x="1446" y="441"/>
                  </a:lnTo>
                  <a:lnTo>
                    <a:pt x="1449" y="445"/>
                  </a:lnTo>
                  <a:lnTo>
                    <a:pt x="1451" y="447"/>
                  </a:lnTo>
                  <a:lnTo>
                    <a:pt x="1449" y="4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3" name="Group 1487"/>
            <p:cNvGrpSpPr>
              <a:grpSpLocks/>
            </p:cNvGrpSpPr>
            <p:nvPr/>
          </p:nvGrpSpPr>
          <p:grpSpPr bwMode="auto">
            <a:xfrm>
              <a:off x="749" y="1110"/>
              <a:ext cx="1199" cy="649"/>
              <a:chOff x="749" y="1110"/>
              <a:chExt cx="1199" cy="649"/>
            </a:xfrm>
            <a:grpFill/>
          </p:grpSpPr>
          <p:sp>
            <p:nvSpPr>
              <p:cNvPr id="2518" name="Freeform 1485"/>
              <p:cNvSpPr>
                <a:spLocks/>
              </p:cNvSpPr>
              <p:nvPr/>
            </p:nvSpPr>
            <p:spPr bwMode="auto">
              <a:xfrm>
                <a:off x="749" y="1110"/>
                <a:ext cx="1199" cy="649"/>
              </a:xfrm>
              <a:custGeom>
                <a:avLst/>
                <a:gdLst>
                  <a:gd name="T0" fmla="*/ 777 w 1199"/>
                  <a:gd name="T1" fmla="*/ 544 h 649"/>
                  <a:gd name="T2" fmla="*/ 857 w 1199"/>
                  <a:gd name="T3" fmla="*/ 597 h 649"/>
                  <a:gd name="T4" fmla="*/ 819 w 1199"/>
                  <a:gd name="T5" fmla="*/ 649 h 649"/>
                  <a:gd name="T6" fmla="*/ 895 w 1199"/>
                  <a:gd name="T7" fmla="*/ 616 h 649"/>
                  <a:gd name="T8" fmla="*/ 1000 w 1199"/>
                  <a:gd name="T9" fmla="*/ 567 h 649"/>
                  <a:gd name="T10" fmla="*/ 1033 w 1199"/>
                  <a:gd name="T11" fmla="*/ 595 h 649"/>
                  <a:gd name="T12" fmla="*/ 1085 w 1199"/>
                  <a:gd name="T13" fmla="*/ 591 h 649"/>
                  <a:gd name="T14" fmla="*/ 1067 w 1199"/>
                  <a:gd name="T15" fmla="*/ 628 h 649"/>
                  <a:gd name="T16" fmla="*/ 1105 w 1199"/>
                  <a:gd name="T17" fmla="*/ 589 h 649"/>
                  <a:gd name="T18" fmla="*/ 1071 w 1199"/>
                  <a:gd name="T19" fmla="*/ 564 h 649"/>
                  <a:gd name="T20" fmla="*/ 1076 w 1199"/>
                  <a:gd name="T21" fmla="*/ 536 h 649"/>
                  <a:gd name="T22" fmla="*/ 998 w 1199"/>
                  <a:gd name="T23" fmla="*/ 542 h 649"/>
                  <a:gd name="T24" fmla="*/ 1085 w 1199"/>
                  <a:gd name="T25" fmla="*/ 501 h 649"/>
                  <a:gd name="T26" fmla="*/ 1143 w 1199"/>
                  <a:gd name="T27" fmla="*/ 494 h 649"/>
                  <a:gd name="T28" fmla="*/ 1181 w 1199"/>
                  <a:gd name="T29" fmla="*/ 437 h 649"/>
                  <a:gd name="T30" fmla="*/ 1170 w 1199"/>
                  <a:gd name="T31" fmla="*/ 426 h 649"/>
                  <a:gd name="T32" fmla="*/ 1116 w 1199"/>
                  <a:gd name="T33" fmla="*/ 398 h 649"/>
                  <a:gd name="T34" fmla="*/ 1091 w 1199"/>
                  <a:gd name="T35" fmla="*/ 332 h 649"/>
                  <a:gd name="T36" fmla="*/ 1054 w 1199"/>
                  <a:gd name="T37" fmla="*/ 330 h 649"/>
                  <a:gd name="T38" fmla="*/ 1000 w 1199"/>
                  <a:gd name="T39" fmla="*/ 303 h 649"/>
                  <a:gd name="T40" fmla="*/ 946 w 1199"/>
                  <a:gd name="T41" fmla="*/ 260 h 649"/>
                  <a:gd name="T42" fmla="*/ 884 w 1199"/>
                  <a:gd name="T43" fmla="*/ 293 h 649"/>
                  <a:gd name="T44" fmla="*/ 882 w 1199"/>
                  <a:gd name="T45" fmla="*/ 342 h 649"/>
                  <a:gd name="T46" fmla="*/ 866 w 1199"/>
                  <a:gd name="T47" fmla="*/ 420 h 649"/>
                  <a:gd name="T48" fmla="*/ 824 w 1199"/>
                  <a:gd name="T49" fmla="*/ 437 h 649"/>
                  <a:gd name="T50" fmla="*/ 748 w 1199"/>
                  <a:gd name="T51" fmla="*/ 383 h 649"/>
                  <a:gd name="T52" fmla="*/ 647 w 1199"/>
                  <a:gd name="T53" fmla="*/ 311 h 649"/>
                  <a:gd name="T54" fmla="*/ 681 w 1199"/>
                  <a:gd name="T55" fmla="*/ 268 h 649"/>
                  <a:gd name="T56" fmla="*/ 705 w 1199"/>
                  <a:gd name="T57" fmla="*/ 243 h 649"/>
                  <a:gd name="T58" fmla="*/ 757 w 1199"/>
                  <a:gd name="T59" fmla="*/ 210 h 649"/>
                  <a:gd name="T60" fmla="*/ 792 w 1199"/>
                  <a:gd name="T61" fmla="*/ 194 h 649"/>
                  <a:gd name="T62" fmla="*/ 848 w 1199"/>
                  <a:gd name="T63" fmla="*/ 159 h 649"/>
                  <a:gd name="T64" fmla="*/ 832 w 1199"/>
                  <a:gd name="T65" fmla="*/ 120 h 649"/>
                  <a:gd name="T66" fmla="*/ 754 w 1199"/>
                  <a:gd name="T67" fmla="*/ 169 h 649"/>
                  <a:gd name="T68" fmla="*/ 725 w 1199"/>
                  <a:gd name="T69" fmla="*/ 138 h 649"/>
                  <a:gd name="T70" fmla="*/ 692 w 1199"/>
                  <a:gd name="T71" fmla="*/ 93 h 649"/>
                  <a:gd name="T72" fmla="*/ 656 w 1199"/>
                  <a:gd name="T73" fmla="*/ 60 h 649"/>
                  <a:gd name="T74" fmla="*/ 676 w 1199"/>
                  <a:gd name="T75" fmla="*/ 2 h 649"/>
                  <a:gd name="T76" fmla="*/ 645 w 1199"/>
                  <a:gd name="T77" fmla="*/ 70 h 649"/>
                  <a:gd name="T78" fmla="*/ 656 w 1199"/>
                  <a:gd name="T79" fmla="*/ 109 h 649"/>
                  <a:gd name="T80" fmla="*/ 649 w 1199"/>
                  <a:gd name="T81" fmla="*/ 145 h 649"/>
                  <a:gd name="T82" fmla="*/ 600 w 1199"/>
                  <a:gd name="T83" fmla="*/ 151 h 649"/>
                  <a:gd name="T84" fmla="*/ 515 w 1199"/>
                  <a:gd name="T85" fmla="*/ 149 h 649"/>
                  <a:gd name="T86" fmla="*/ 473 w 1199"/>
                  <a:gd name="T87" fmla="*/ 138 h 649"/>
                  <a:gd name="T88" fmla="*/ 446 w 1199"/>
                  <a:gd name="T89" fmla="*/ 169 h 649"/>
                  <a:gd name="T90" fmla="*/ 370 w 1199"/>
                  <a:gd name="T91" fmla="*/ 142 h 649"/>
                  <a:gd name="T92" fmla="*/ 308 w 1199"/>
                  <a:gd name="T93" fmla="*/ 118 h 649"/>
                  <a:gd name="T94" fmla="*/ 196 w 1199"/>
                  <a:gd name="T95" fmla="*/ 85 h 649"/>
                  <a:gd name="T96" fmla="*/ 132 w 1199"/>
                  <a:gd name="T97" fmla="*/ 120 h 649"/>
                  <a:gd name="T98" fmla="*/ 118 w 1199"/>
                  <a:gd name="T99" fmla="*/ 111 h 649"/>
                  <a:gd name="T100" fmla="*/ 85 w 1199"/>
                  <a:gd name="T101" fmla="*/ 126 h 649"/>
                  <a:gd name="T102" fmla="*/ 4 w 1199"/>
                  <a:gd name="T103" fmla="*/ 299 h 649"/>
                  <a:gd name="T104" fmla="*/ 76 w 1199"/>
                  <a:gd name="T105" fmla="*/ 322 h 649"/>
                  <a:gd name="T106" fmla="*/ 140 w 1199"/>
                  <a:gd name="T107" fmla="*/ 363 h 649"/>
                  <a:gd name="T108" fmla="*/ 181 w 1199"/>
                  <a:gd name="T109" fmla="*/ 402 h 649"/>
                  <a:gd name="T110" fmla="*/ 178 w 1199"/>
                  <a:gd name="T111" fmla="*/ 453 h 649"/>
                  <a:gd name="T112" fmla="*/ 196 w 1199"/>
                  <a:gd name="T113" fmla="*/ 511 h 649"/>
                  <a:gd name="T114" fmla="*/ 268 w 1199"/>
                  <a:gd name="T115" fmla="*/ 536 h 649"/>
                  <a:gd name="T116" fmla="*/ 254 w 1199"/>
                  <a:gd name="T117" fmla="*/ 513 h 649"/>
                  <a:gd name="T118" fmla="*/ 672 w 1199"/>
                  <a:gd name="T119" fmla="*/ 534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9" h="649">
                    <a:moveTo>
                      <a:pt x="725" y="542"/>
                    </a:moveTo>
                    <a:lnTo>
                      <a:pt x="725" y="542"/>
                    </a:lnTo>
                    <a:lnTo>
                      <a:pt x="728" y="538"/>
                    </a:lnTo>
                    <a:lnTo>
                      <a:pt x="730" y="534"/>
                    </a:lnTo>
                    <a:lnTo>
                      <a:pt x="732" y="532"/>
                    </a:lnTo>
                    <a:lnTo>
                      <a:pt x="734" y="532"/>
                    </a:lnTo>
                    <a:lnTo>
                      <a:pt x="739" y="532"/>
                    </a:lnTo>
                    <a:lnTo>
                      <a:pt x="739" y="530"/>
                    </a:lnTo>
                    <a:lnTo>
                      <a:pt x="739" y="527"/>
                    </a:lnTo>
                    <a:lnTo>
                      <a:pt x="741" y="530"/>
                    </a:lnTo>
                    <a:lnTo>
                      <a:pt x="743" y="532"/>
                    </a:lnTo>
                    <a:lnTo>
                      <a:pt x="743" y="529"/>
                    </a:lnTo>
                    <a:lnTo>
                      <a:pt x="743" y="527"/>
                    </a:lnTo>
                    <a:lnTo>
                      <a:pt x="745" y="525"/>
                    </a:lnTo>
                    <a:lnTo>
                      <a:pt x="754" y="525"/>
                    </a:lnTo>
                    <a:lnTo>
                      <a:pt x="766" y="527"/>
                    </a:lnTo>
                    <a:lnTo>
                      <a:pt x="770" y="536"/>
                    </a:lnTo>
                    <a:lnTo>
                      <a:pt x="772" y="540"/>
                    </a:lnTo>
                    <a:lnTo>
                      <a:pt x="777" y="544"/>
                    </a:lnTo>
                    <a:lnTo>
                      <a:pt x="781" y="544"/>
                    </a:lnTo>
                    <a:lnTo>
                      <a:pt x="786" y="544"/>
                    </a:lnTo>
                    <a:lnTo>
                      <a:pt x="786" y="552"/>
                    </a:lnTo>
                    <a:lnTo>
                      <a:pt x="792" y="554"/>
                    </a:lnTo>
                    <a:lnTo>
                      <a:pt x="795" y="558"/>
                    </a:lnTo>
                    <a:lnTo>
                      <a:pt x="792" y="562"/>
                    </a:lnTo>
                    <a:lnTo>
                      <a:pt x="792" y="565"/>
                    </a:lnTo>
                    <a:lnTo>
                      <a:pt x="795" y="569"/>
                    </a:lnTo>
                    <a:lnTo>
                      <a:pt x="799" y="569"/>
                    </a:lnTo>
                    <a:lnTo>
                      <a:pt x="801" y="569"/>
                    </a:lnTo>
                    <a:lnTo>
                      <a:pt x="801" y="573"/>
                    </a:lnTo>
                    <a:lnTo>
                      <a:pt x="821" y="577"/>
                    </a:lnTo>
                    <a:lnTo>
                      <a:pt x="839" y="581"/>
                    </a:lnTo>
                    <a:lnTo>
                      <a:pt x="841" y="579"/>
                    </a:lnTo>
                    <a:lnTo>
                      <a:pt x="846" y="579"/>
                    </a:lnTo>
                    <a:lnTo>
                      <a:pt x="850" y="585"/>
                    </a:lnTo>
                    <a:lnTo>
                      <a:pt x="857" y="587"/>
                    </a:lnTo>
                    <a:lnTo>
                      <a:pt x="857" y="591"/>
                    </a:lnTo>
                    <a:lnTo>
                      <a:pt x="857" y="597"/>
                    </a:lnTo>
                    <a:lnTo>
                      <a:pt x="859" y="599"/>
                    </a:lnTo>
                    <a:lnTo>
                      <a:pt x="864" y="602"/>
                    </a:lnTo>
                    <a:lnTo>
                      <a:pt x="857" y="602"/>
                    </a:lnTo>
                    <a:lnTo>
                      <a:pt x="857" y="608"/>
                    </a:lnTo>
                    <a:lnTo>
                      <a:pt x="853" y="608"/>
                    </a:lnTo>
                    <a:lnTo>
                      <a:pt x="850" y="606"/>
                    </a:lnTo>
                    <a:lnTo>
                      <a:pt x="850" y="604"/>
                    </a:lnTo>
                    <a:lnTo>
                      <a:pt x="839" y="602"/>
                    </a:lnTo>
                    <a:lnTo>
                      <a:pt x="835" y="606"/>
                    </a:lnTo>
                    <a:lnTo>
                      <a:pt x="832" y="612"/>
                    </a:lnTo>
                    <a:lnTo>
                      <a:pt x="832" y="628"/>
                    </a:lnTo>
                    <a:lnTo>
                      <a:pt x="826" y="630"/>
                    </a:lnTo>
                    <a:lnTo>
                      <a:pt x="824" y="632"/>
                    </a:lnTo>
                    <a:lnTo>
                      <a:pt x="821" y="637"/>
                    </a:lnTo>
                    <a:lnTo>
                      <a:pt x="819" y="641"/>
                    </a:lnTo>
                    <a:lnTo>
                      <a:pt x="817" y="643"/>
                    </a:lnTo>
                    <a:lnTo>
                      <a:pt x="817" y="645"/>
                    </a:lnTo>
                    <a:lnTo>
                      <a:pt x="817" y="647"/>
                    </a:lnTo>
                    <a:lnTo>
                      <a:pt x="819" y="649"/>
                    </a:lnTo>
                    <a:lnTo>
                      <a:pt x="824" y="649"/>
                    </a:lnTo>
                    <a:lnTo>
                      <a:pt x="826" y="647"/>
                    </a:lnTo>
                    <a:lnTo>
                      <a:pt x="828" y="645"/>
                    </a:lnTo>
                    <a:lnTo>
                      <a:pt x="841" y="635"/>
                    </a:lnTo>
                    <a:lnTo>
                      <a:pt x="850" y="635"/>
                    </a:lnTo>
                    <a:lnTo>
                      <a:pt x="853" y="632"/>
                    </a:lnTo>
                    <a:lnTo>
                      <a:pt x="859" y="632"/>
                    </a:lnTo>
                    <a:lnTo>
                      <a:pt x="866" y="632"/>
                    </a:lnTo>
                    <a:lnTo>
                      <a:pt x="866" y="628"/>
                    </a:lnTo>
                    <a:lnTo>
                      <a:pt x="857" y="626"/>
                    </a:lnTo>
                    <a:lnTo>
                      <a:pt x="864" y="624"/>
                    </a:lnTo>
                    <a:lnTo>
                      <a:pt x="866" y="622"/>
                    </a:lnTo>
                    <a:lnTo>
                      <a:pt x="870" y="618"/>
                    </a:lnTo>
                    <a:lnTo>
                      <a:pt x="877" y="618"/>
                    </a:lnTo>
                    <a:lnTo>
                      <a:pt x="884" y="618"/>
                    </a:lnTo>
                    <a:lnTo>
                      <a:pt x="895" y="620"/>
                    </a:lnTo>
                    <a:lnTo>
                      <a:pt x="897" y="618"/>
                    </a:lnTo>
                    <a:lnTo>
                      <a:pt x="899" y="616"/>
                    </a:lnTo>
                    <a:lnTo>
                      <a:pt x="895" y="616"/>
                    </a:lnTo>
                    <a:lnTo>
                      <a:pt x="891" y="614"/>
                    </a:lnTo>
                    <a:lnTo>
                      <a:pt x="888" y="610"/>
                    </a:lnTo>
                    <a:lnTo>
                      <a:pt x="897" y="612"/>
                    </a:lnTo>
                    <a:lnTo>
                      <a:pt x="906" y="612"/>
                    </a:lnTo>
                    <a:lnTo>
                      <a:pt x="908" y="612"/>
                    </a:lnTo>
                    <a:lnTo>
                      <a:pt x="913" y="608"/>
                    </a:lnTo>
                    <a:lnTo>
                      <a:pt x="915" y="606"/>
                    </a:lnTo>
                    <a:lnTo>
                      <a:pt x="924" y="599"/>
                    </a:lnTo>
                    <a:lnTo>
                      <a:pt x="935" y="595"/>
                    </a:lnTo>
                    <a:lnTo>
                      <a:pt x="940" y="595"/>
                    </a:lnTo>
                    <a:lnTo>
                      <a:pt x="962" y="593"/>
                    </a:lnTo>
                    <a:lnTo>
                      <a:pt x="980" y="591"/>
                    </a:lnTo>
                    <a:lnTo>
                      <a:pt x="982" y="589"/>
                    </a:lnTo>
                    <a:lnTo>
                      <a:pt x="984" y="587"/>
                    </a:lnTo>
                    <a:lnTo>
                      <a:pt x="991" y="581"/>
                    </a:lnTo>
                    <a:lnTo>
                      <a:pt x="995" y="579"/>
                    </a:lnTo>
                    <a:lnTo>
                      <a:pt x="998" y="575"/>
                    </a:lnTo>
                    <a:lnTo>
                      <a:pt x="998" y="569"/>
                    </a:lnTo>
                    <a:lnTo>
                      <a:pt x="1000" y="567"/>
                    </a:lnTo>
                    <a:lnTo>
                      <a:pt x="1004" y="560"/>
                    </a:lnTo>
                    <a:lnTo>
                      <a:pt x="1007" y="558"/>
                    </a:lnTo>
                    <a:lnTo>
                      <a:pt x="1009" y="558"/>
                    </a:lnTo>
                    <a:lnTo>
                      <a:pt x="1009" y="562"/>
                    </a:lnTo>
                    <a:lnTo>
                      <a:pt x="1011" y="564"/>
                    </a:lnTo>
                    <a:lnTo>
                      <a:pt x="1011" y="562"/>
                    </a:lnTo>
                    <a:lnTo>
                      <a:pt x="1013" y="558"/>
                    </a:lnTo>
                    <a:lnTo>
                      <a:pt x="1018" y="558"/>
                    </a:lnTo>
                    <a:lnTo>
                      <a:pt x="1024" y="562"/>
                    </a:lnTo>
                    <a:lnTo>
                      <a:pt x="1027" y="564"/>
                    </a:lnTo>
                    <a:lnTo>
                      <a:pt x="1027" y="567"/>
                    </a:lnTo>
                    <a:lnTo>
                      <a:pt x="1027" y="579"/>
                    </a:lnTo>
                    <a:lnTo>
                      <a:pt x="1027" y="585"/>
                    </a:lnTo>
                    <a:lnTo>
                      <a:pt x="1029" y="585"/>
                    </a:lnTo>
                    <a:lnTo>
                      <a:pt x="1031" y="585"/>
                    </a:lnTo>
                    <a:lnTo>
                      <a:pt x="1031" y="587"/>
                    </a:lnTo>
                    <a:lnTo>
                      <a:pt x="1031" y="591"/>
                    </a:lnTo>
                    <a:lnTo>
                      <a:pt x="1031" y="593"/>
                    </a:lnTo>
                    <a:lnTo>
                      <a:pt x="1033" y="595"/>
                    </a:lnTo>
                    <a:lnTo>
                      <a:pt x="1033" y="597"/>
                    </a:lnTo>
                    <a:lnTo>
                      <a:pt x="1040" y="600"/>
                    </a:lnTo>
                    <a:lnTo>
                      <a:pt x="1045" y="600"/>
                    </a:lnTo>
                    <a:lnTo>
                      <a:pt x="1047" y="599"/>
                    </a:lnTo>
                    <a:lnTo>
                      <a:pt x="1054" y="599"/>
                    </a:lnTo>
                    <a:lnTo>
                      <a:pt x="1051" y="595"/>
                    </a:lnTo>
                    <a:lnTo>
                      <a:pt x="1049" y="593"/>
                    </a:lnTo>
                    <a:lnTo>
                      <a:pt x="1051" y="593"/>
                    </a:lnTo>
                    <a:lnTo>
                      <a:pt x="1054" y="593"/>
                    </a:lnTo>
                    <a:lnTo>
                      <a:pt x="1054" y="597"/>
                    </a:lnTo>
                    <a:lnTo>
                      <a:pt x="1062" y="589"/>
                    </a:lnTo>
                    <a:lnTo>
                      <a:pt x="1069" y="581"/>
                    </a:lnTo>
                    <a:lnTo>
                      <a:pt x="1069" y="583"/>
                    </a:lnTo>
                    <a:lnTo>
                      <a:pt x="1071" y="583"/>
                    </a:lnTo>
                    <a:lnTo>
                      <a:pt x="1074" y="585"/>
                    </a:lnTo>
                    <a:lnTo>
                      <a:pt x="1069" y="585"/>
                    </a:lnTo>
                    <a:lnTo>
                      <a:pt x="1069" y="589"/>
                    </a:lnTo>
                    <a:lnTo>
                      <a:pt x="1067" y="595"/>
                    </a:lnTo>
                    <a:lnTo>
                      <a:pt x="1085" y="591"/>
                    </a:lnTo>
                    <a:lnTo>
                      <a:pt x="1087" y="593"/>
                    </a:lnTo>
                    <a:lnTo>
                      <a:pt x="1087" y="595"/>
                    </a:lnTo>
                    <a:lnTo>
                      <a:pt x="1085" y="595"/>
                    </a:lnTo>
                    <a:lnTo>
                      <a:pt x="1083" y="597"/>
                    </a:lnTo>
                    <a:lnTo>
                      <a:pt x="1083" y="600"/>
                    </a:lnTo>
                    <a:lnTo>
                      <a:pt x="1071" y="599"/>
                    </a:lnTo>
                    <a:lnTo>
                      <a:pt x="1060" y="602"/>
                    </a:lnTo>
                    <a:lnTo>
                      <a:pt x="1060" y="604"/>
                    </a:lnTo>
                    <a:lnTo>
                      <a:pt x="1054" y="604"/>
                    </a:lnTo>
                    <a:lnTo>
                      <a:pt x="1047" y="614"/>
                    </a:lnTo>
                    <a:lnTo>
                      <a:pt x="1047" y="616"/>
                    </a:lnTo>
                    <a:lnTo>
                      <a:pt x="1049" y="618"/>
                    </a:lnTo>
                    <a:lnTo>
                      <a:pt x="1056" y="622"/>
                    </a:lnTo>
                    <a:lnTo>
                      <a:pt x="1058" y="626"/>
                    </a:lnTo>
                    <a:lnTo>
                      <a:pt x="1062" y="626"/>
                    </a:lnTo>
                    <a:lnTo>
                      <a:pt x="1062" y="624"/>
                    </a:lnTo>
                    <a:lnTo>
                      <a:pt x="1065" y="624"/>
                    </a:lnTo>
                    <a:lnTo>
                      <a:pt x="1065" y="626"/>
                    </a:lnTo>
                    <a:lnTo>
                      <a:pt x="1067" y="628"/>
                    </a:lnTo>
                    <a:lnTo>
                      <a:pt x="1076" y="622"/>
                    </a:lnTo>
                    <a:lnTo>
                      <a:pt x="1076" y="618"/>
                    </a:lnTo>
                    <a:lnTo>
                      <a:pt x="1076" y="614"/>
                    </a:lnTo>
                    <a:lnTo>
                      <a:pt x="1078" y="612"/>
                    </a:lnTo>
                    <a:lnTo>
                      <a:pt x="1083" y="610"/>
                    </a:lnTo>
                    <a:lnTo>
                      <a:pt x="1083" y="612"/>
                    </a:lnTo>
                    <a:lnTo>
                      <a:pt x="1085" y="612"/>
                    </a:lnTo>
                    <a:lnTo>
                      <a:pt x="1087" y="612"/>
                    </a:lnTo>
                    <a:lnTo>
                      <a:pt x="1089" y="606"/>
                    </a:lnTo>
                    <a:lnTo>
                      <a:pt x="1094" y="606"/>
                    </a:lnTo>
                    <a:lnTo>
                      <a:pt x="1100" y="606"/>
                    </a:lnTo>
                    <a:lnTo>
                      <a:pt x="1100" y="604"/>
                    </a:lnTo>
                    <a:lnTo>
                      <a:pt x="1107" y="602"/>
                    </a:lnTo>
                    <a:lnTo>
                      <a:pt x="1109" y="600"/>
                    </a:lnTo>
                    <a:lnTo>
                      <a:pt x="1112" y="599"/>
                    </a:lnTo>
                    <a:lnTo>
                      <a:pt x="1112" y="595"/>
                    </a:lnTo>
                    <a:lnTo>
                      <a:pt x="1116" y="595"/>
                    </a:lnTo>
                    <a:lnTo>
                      <a:pt x="1112" y="583"/>
                    </a:lnTo>
                    <a:lnTo>
                      <a:pt x="1105" y="589"/>
                    </a:lnTo>
                    <a:lnTo>
                      <a:pt x="1098" y="589"/>
                    </a:lnTo>
                    <a:lnTo>
                      <a:pt x="1094" y="589"/>
                    </a:lnTo>
                    <a:lnTo>
                      <a:pt x="1089" y="585"/>
                    </a:lnTo>
                    <a:lnTo>
                      <a:pt x="1087" y="585"/>
                    </a:lnTo>
                    <a:lnTo>
                      <a:pt x="1085" y="585"/>
                    </a:lnTo>
                    <a:lnTo>
                      <a:pt x="1085" y="587"/>
                    </a:lnTo>
                    <a:lnTo>
                      <a:pt x="1083" y="587"/>
                    </a:lnTo>
                    <a:lnTo>
                      <a:pt x="1083" y="585"/>
                    </a:lnTo>
                    <a:lnTo>
                      <a:pt x="1080" y="583"/>
                    </a:lnTo>
                    <a:lnTo>
                      <a:pt x="1085" y="583"/>
                    </a:lnTo>
                    <a:lnTo>
                      <a:pt x="1085" y="581"/>
                    </a:lnTo>
                    <a:lnTo>
                      <a:pt x="1087" y="579"/>
                    </a:lnTo>
                    <a:lnTo>
                      <a:pt x="1071" y="575"/>
                    </a:lnTo>
                    <a:lnTo>
                      <a:pt x="1074" y="569"/>
                    </a:lnTo>
                    <a:lnTo>
                      <a:pt x="1074" y="567"/>
                    </a:lnTo>
                    <a:lnTo>
                      <a:pt x="1071" y="565"/>
                    </a:lnTo>
                    <a:lnTo>
                      <a:pt x="1074" y="565"/>
                    </a:lnTo>
                    <a:lnTo>
                      <a:pt x="1074" y="562"/>
                    </a:lnTo>
                    <a:lnTo>
                      <a:pt x="1071" y="564"/>
                    </a:lnTo>
                    <a:lnTo>
                      <a:pt x="1069" y="564"/>
                    </a:lnTo>
                    <a:lnTo>
                      <a:pt x="1067" y="564"/>
                    </a:lnTo>
                    <a:lnTo>
                      <a:pt x="1069" y="560"/>
                    </a:lnTo>
                    <a:lnTo>
                      <a:pt x="1069" y="558"/>
                    </a:lnTo>
                    <a:lnTo>
                      <a:pt x="1071" y="554"/>
                    </a:lnTo>
                    <a:lnTo>
                      <a:pt x="1074" y="550"/>
                    </a:lnTo>
                    <a:lnTo>
                      <a:pt x="1074" y="548"/>
                    </a:lnTo>
                    <a:lnTo>
                      <a:pt x="1071" y="548"/>
                    </a:lnTo>
                    <a:lnTo>
                      <a:pt x="1060" y="550"/>
                    </a:lnTo>
                    <a:lnTo>
                      <a:pt x="1054" y="550"/>
                    </a:lnTo>
                    <a:lnTo>
                      <a:pt x="1051" y="542"/>
                    </a:lnTo>
                    <a:lnTo>
                      <a:pt x="1054" y="542"/>
                    </a:lnTo>
                    <a:lnTo>
                      <a:pt x="1056" y="540"/>
                    </a:lnTo>
                    <a:lnTo>
                      <a:pt x="1060" y="546"/>
                    </a:lnTo>
                    <a:lnTo>
                      <a:pt x="1062" y="544"/>
                    </a:lnTo>
                    <a:lnTo>
                      <a:pt x="1067" y="544"/>
                    </a:lnTo>
                    <a:lnTo>
                      <a:pt x="1069" y="540"/>
                    </a:lnTo>
                    <a:lnTo>
                      <a:pt x="1069" y="536"/>
                    </a:lnTo>
                    <a:lnTo>
                      <a:pt x="1076" y="536"/>
                    </a:lnTo>
                    <a:lnTo>
                      <a:pt x="1076" y="532"/>
                    </a:lnTo>
                    <a:lnTo>
                      <a:pt x="1076" y="527"/>
                    </a:lnTo>
                    <a:lnTo>
                      <a:pt x="1078" y="529"/>
                    </a:lnTo>
                    <a:lnTo>
                      <a:pt x="1078" y="527"/>
                    </a:lnTo>
                    <a:lnTo>
                      <a:pt x="1080" y="525"/>
                    </a:lnTo>
                    <a:lnTo>
                      <a:pt x="1076" y="523"/>
                    </a:lnTo>
                    <a:lnTo>
                      <a:pt x="1074" y="519"/>
                    </a:lnTo>
                    <a:lnTo>
                      <a:pt x="1074" y="517"/>
                    </a:lnTo>
                    <a:lnTo>
                      <a:pt x="1067" y="517"/>
                    </a:lnTo>
                    <a:lnTo>
                      <a:pt x="1058" y="517"/>
                    </a:lnTo>
                    <a:lnTo>
                      <a:pt x="1047" y="519"/>
                    </a:lnTo>
                    <a:lnTo>
                      <a:pt x="1038" y="523"/>
                    </a:lnTo>
                    <a:lnTo>
                      <a:pt x="1024" y="530"/>
                    </a:lnTo>
                    <a:lnTo>
                      <a:pt x="1011" y="540"/>
                    </a:lnTo>
                    <a:lnTo>
                      <a:pt x="1000" y="550"/>
                    </a:lnTo>
                    <a:lnTo>
                      <a:pt x="991" y="560"/>
                    </a:lnTo>
                    <a:lnTo>
                      <a:pt x="998" y="552"/>
                    </a:lnTo>
                    <a:lnTo>
                      <a:pt x="1000" y="542"/>
                    </a:lnTo>
                    <a:lnTo>
                      <a:pt x="998" y="542"/>
                    </a:lnTo>
                    <a:lnTo>
                      <a:pt x="995" y="542"/>
                    </a:lnTo>
                    <a:lnTo>
                      <a:pt x="998" y="540"/>
                    </a:lnTo>
                    <a:lnTo>
                      <a:pt x="1000" y="538"/>
                    </a:lnTo>
                    <a:lnTo>
                      <a:pt x="1002" y="538"/>
                    </a:lnTo>
                    <a:lnTo>
                      <a:pt x="1007" y="532"/>
                    </a:lnTo>
                    <a:lnTo>
                      <a:pt x="1011" y="527"/>
                    </a:lnTo>
                    <a:lnTo>
                      <a:pt x="1016" y="527"/>
                    </a:lnTo>
                    <a:lnTo>
                      <a:pt x="1018" y="527"/>
                    </a:lnTo>
                    <a:lnTo>
                      <a:pt x="1018" y="525"/>
                    </a:lnTo>
                    <a:lnTo>
                      <a:pt x="1018" y="521"/>
                    </a:lnTo>
                    <a:lnTo>
                      <a:pt x="1022" y="521"/>
                    </a:lnTo>
                    <a:lnTo>
                      <a:pt x="1024" y="521"/>
                    </a:lnTo>
                    <a:lnTo>
                      <a:pt x="1036" y="511"/>
                    </a:lnTo>
                    <a:lnTo>
                      <a:pt x="1040" y="507"/>
                    </a:lnTo>
                    <a:lnTo>
                      <a:pt x="1042" y="503"/>
                    </a:lnTo>
                    <a:lnTo>
                      <a:pt x="1047" y="501"/>
                    </a:lnTo>
                    <a:lnTo>
                      <a:pt x="1060" y="499"/>
                    </a:lnTo>
                    <a:lnTo>
                      <a:pt x="1071" y="499"/>
                    </a:lnTo>
                    <a:lnTo>
                      <a:pt x="1085" y="501"/>
                    </a:lnTo>
                    <a:lnTo>
                      <a:pt x="1094" y="501"/>
                    </a:lnTo>
                    <a:lnTo>
                      <a:pt x="1096" y="497"/>
                    </a:lnTo>
                    <a:lnTo>
                      <a:pt x="1098" y="497"/>
                    </a:lnTo>
                    <a:lnTo>
                      <a:pt x="1103" y="497"/>
                    </a:lnTo>
                    <a:lnTo>
                      <a:pt x="1103" y="499"/>
                    </a:lnTo>
                    <a:lnTo>
                      <a:pt x="1105" y="501"/>
                    </a:lnTo>
                    <a:lnTo>
                      <a:pt x="1107" y="501"/>
                    </a:lnTo>
                    <a:lnTo>
                      <a:pt x="1109" y="499"/>
                    </a:lnTo>
                    <a:lnTo>
                      <a:pt x="1112" y="497"/>
                    </a:lnTo>
                    <a:lnTo>
                      <a:pt x="1116" y="503"/>
                    </a:lnTo>
                    <a:lnTo>
                      <a:pt x="1123" y="503"/>
                    </a:lnTo>
                    <a:lnTo>
                      <a:pt x="1123" y="499"/>
                    </a:lnTo>
                    <a:lnTo>
                      <a:pt x="1127" y="499"/>
                    </a:lnTo>
                    <a:lnTo>
                      <a:pt x="1129" y="501"/>
                    </a:lnTo>
                    <a:lnTo>
                      <a:pt x="1134" y="501"/>
                    </a:lnTo>
                    <a:lnTo>
                      <a:pt x="1134" y="497"/>
                    </a:lnTo>
                    <a:lnTo>
                      <a:pt x="1138" y="497"/>
                    </a:lnTo>
                    <a:lnTo>
                      <a:pt x="1143" y="497"/>
                    </a:lnTo>
                    <a:lnTo>
                      <a:pt x="1143" y="494"/>
                    </a:lnTo>
                    <a:lnTo>
                      <a:pt x="1145" y="492"/>
                    </a:lnTo>
                    <a:lnTo>
                      <a:pt x="1149" y="490"/>
                    </a:lnTo>
                    <a:lnTo>
                      <a:pt x="1154" y="490"/>
                    </a:lnTo>
                    <a:lnTo>
                      <a:pt x="1156" y="488"/>
                    </a:lnTo>
                    <a:lnTo>
                      <a:pt x="1154" y="482"/>
                    </a:lnTo>
                    <a:lnTo>
                      <a:pt x="1156" y="480"/>
                    </a:lnTo>
                    <a:lnTo>
                      <a:pt x="1158" y="476"/>
                    </a:lnTo>
                    <a:lnTo>
                      <a:pt x="1167" y="474"/>
                    </a:lnTo>
                    <a:lnTo>
                      <a:pt x="1176" y="470"/>
                    </a:lnTo>
                    <a:lnTo>
                      <a:pt x="1176" y="472"/>
                    </a:lnTo>
                    <a:lnTo>
                      <a:pt x="1181" y="472"/>
                    </a:lnTo>
                    <a:lnTo>
                      <a:pt x="1190" y="466"/>
                    </a:lnTo>
                    <a:lnTo>
                      <a:pt x="1199" y="461"/>
                    </a:lnTo>
                    <a:lnTo>
                      <a:pt x="1196" y="441"/>
                    </a:lnTo>
                    <a:lnTo>
                      <a:pt x="1194" y="441"/>
                    </a:lnTo>
                    <a:lnTo>
                      <a:pt x="1192" y="443"/>
                    </a:lnTo>
                    <a:lnTo>
                      <a:pt x="1190" y="443"/>
                    </a:lnTo>
                    <a:lnTo>
                      <a:pt x="1185" y="441"/>
                    </a:lnTo>
                    <a:lnTo>
                      <a:pt x="1181" y="437"/>
                    </a:lnTo>
                    <a:lnTo>
                      <a:pt x="1176" y="433"/>
                    </a:lnTo>
                    <a:lnTo>
                      <a:pt x="1165" y="433"/>
                    </a:lnTo>
                    <a:lnTo>
                      <a:pt x="1167" y="437"/>
                    </a:lnTo>
                    <a:lnTo>
                      <a:pt x="1158" y="439"/>
                    </a:lnTo>
                    <a:lnTo>
                      <a:pt x="1138" y="447"/>
                    </a:lnTo>
                    <a:lnTo>
                      <a:pt x="1138" y="451"/>
                    </a:lnTo>
                    <a:lnTo>
                      <a:pt x="1134" y="451"/>
                    </a:lnTo>
                    <a:lnTo>
                      <a:pt x="1134" y="449"/>
                    </a:lnTo>
                    <a:lnTo>
                      <a:pt x="1134" y="445"/>
                    </a:lnTo>
                    <a:lnTo>
                      <a:pt x="1132" y="443"/>
                    </a:lnTo>
                    <a:lnTo>
                      <a:pt x="1138" y="443"/>
                    </a:lnTo>
                    <a:lnTo>
                      <a:pt x="1145" y="443"/>
                    </a:lnTo>
                    <a:lnTo>
                      <a:pt x="1152" y="439"/>
                    </a:lnTo>
                    <a:lnTo>
                      <a:pt x="1158" y="433"/>
                    </a:lnTo>
                    <a:lnTo>
                      <a:pt x="1163" y="433"/>
                    </a:lnTo>
                    <a:lnTo>
                      <a:pt x="1170" y="431"/>
                    </a:lnTo>
                    <a:lnTo>
                      <a:pt x="1174" y="427"/>
                    </a:lnTo>
                    <a:lnTo>
                      <a:pt x="1176" y="424"/>
                    </a:lnTo>
                    <a:lnTo>
                      <a:pt x="1170" y="426"/>
                    </a:lnTo>
                    <a:lnTo>
                      <a:pt x="1167" y="422"/>
                    </a:lnTo>
                    <a:lnTo>
                      <a:pt x="1170" y="422"/>
                    </a:lnTo>
                    <a:lnTo>
                      <a:pt x="1170" y="420"/>
                    </a:lnTo>
                    <a:lnTo>
                      <a:pt x="1165" y="418"/>
                    </a:lnTo>
                    <a:lnTo>
                      <a:pt x="1165" y="422"/>
                    </a:lnTo>
                    <a:lnTo>
                      <a:pt x="1161" y="422"/>
                    </a:lnTo>
                    <a:lnTo>
                      <a:pt x="1158" y="422"/>
                    </a:lnTo>
                    <a:lnTo>
                      <a:pt x="1156" y="420"/>
                    </a:lnTo>
                    <a:lnTo>
                      <a:pt x="1156" y="416"/>
                    </a:lnTo>
                    <a:lnTo>
                      <a:pt x="1156" y="414"/>
                    </a:lnTo>
                    <a:lnTo>
                      <a:pt x="1145" y="416"/>
                    </a:lnTo>
                    <a:lnTo>
                      <a:pt x="1132" y="414"/>
                    </a:lnTo>
                    <a:lnTo>
                      <a:pt x="1132" y="410"/>
                    </a:lnTo>
                    <a:lnTo>
                      <a:pt x="1134" y="406"/>
                    </a:lnTo>
                    <a:lnTo>
                      <a:pt x="1132" y="404"/>
                    </a:lnTo>
                    <a:lnTo>
                      <a:pt x="1129" y="404"/>
                    </a:lnTo>
                    <a:lnTo>
                      <a:pt x="1127" y="400"/>
                    </a:lnTo>
                    <a:lnTo>
                      <a:pt x="1123" y="398"/>
                    </a:lnTo>
                    <a:lnTo>
                      <a:pt x="1116" y="398"/>
                    </a:lnTo>
                    <a:lnTo>
                      <a:pt x="1112" y="389"/>
                    </a:lnTo>
                    <a:lnTo>
                      <a:pt x="1109" y="391"/>
                    </a:lnTo>
                    <a:lnTo>
                      <a:pt x="1107" y="391"/>
                    </a:lnTo>
                    <a:lnTo>
                      <a:pt x="1109" y="383"/>
                    </a:lnTo>
                    <a:lnTo>
                      <a:pt x="1107" y="383"/>
                    </a:lnTo>
                    <a:lnTo>
                      <a:pt x="1107" y="381"/>
                    </a:lnTo>
                    <a:lnTo>
                      <a:pt x="1120" y="381"/>
                    </a:lnTo>
                    <a:lnTo>
                      <a:pt x="1120" y="375"/>
                    </a:lnTo>
                    <a:lnTo>
                      <a:pt x="1109" y="371"/>
                    </a:lnTo>
                    <a:lnTo>
                      <a:pt x="1112" y="367"/>
                    </a:lnTo>
                    <a:lnTo>
                      <a:pt x="1109" y="363"/>
                    </a:lnTo>
                    <a:lnTo>
                      <a:pt x="1107" y="363"/>
                    </a:lnTo>
                    <a:lnTo>
                      <a:pt x="1105" y="361"/>
                    </a:lnTo>
                    <a:lnTo>
                      <a:pt x="1103" y="359"/>
                    </a:lnTo>
                    <a:lnTo>
                      <a:pt x="1100" y="356"/>
                    </a:lnTo>
                    <a:lnTo>
                      <a:pt x="1103" y="350"/>
                    </a:lnTo>
                    <a:lnTo>
                      <a:pt x="1087" y="350"/>
                    </a:lnTo>
                    <a:lnTo>
                      <a:pt x="1098" y="344"/>
                    </a:lnTo>
                    <a:lnTo>
                      <a:pt x="1091" y="332"/>
                    </a:lnTo>
                    <a:lnTo>
                      <a:pt x="1083" y="332"/>
                    </a:lnTo>
                    <a:lnTo>
                      <a:pt x="1083" y="330"/>
                    </a:lnTo>
                    <a:lnTo>
                      <a:pt x="1080" y="328"/>
                    </a:lnTo>
                    <a:lnTo>
                      <a:pt x="1080" y="324"/>
                    </a:lnTo>
                    <a:lnTo>
                      <a:pt x="1080" y="320"/>
                    </a:lnTo>
                    <a:lnTo>
                      <a:pt x="1080" y="315"/>
                    </a:lnTo>
                    <a:lnTo>
                      <a:pt x="1076" y="313"/>
                    </a:lnTo>
                    <a:lnTo>
                      <a:pt x="1076" y="309"/>
                    </a:lnTo>
                    <a:lnTo>
                      <a:pt x="1076" y="307"/>
                    </a:lnTo>
                    <a:lnTo>
                      <a:pt x="1078" y="305"/>
                    </a:lnTo>
                    <a:lnTo>
                      <a:pt x="1071" y="305"/>
                    </a:lnTo>
                    <a:lnTo>
                      <a:pt x="1065" y="317"/>
                    </a:lnTo>
                    <a:lnTo>
                      <a:pt x="1060" y="328"/>
                    </a:lnTo>
                    <a:lnTo>
                      <a:pt x="1058" y="328"/>
                    </a:lnTo>
                    <a:lnTo>
                      <a:pt x="1058" y="326"/>
                    </a:lnTo>
                    <a:lnTo>
                      <a:pt x="1058" y="324"/>
                    </a:lnTo>
                    <a:lnTo>
                      <a:pt x="1056" y="324"/>
                    </a:lnTo>
                    <a:lnTo>
                      <a:pt x="1054" y="326"/>
                    </a:lnTo>
                    <a:lnTo>
                      <a:pt x="1054" y="330"/>
                    </a:lnTo>
                    <a:lnTo>
                      <a:pt x="1054" y="332"/>
                    </a:lnTo>
                    <a:lnTo>
                      <a:pt x="1051" y="332"/>
                    </a:lnTo>
                    <a:lnTo>
                      <a:pt x="1049" y="330"/>
                    </a:lnTo>
                    <a:lnTo>
                      <a:pt x="1047" y="334"/>
                    </a:lnTo>
                    <a:lnTo>
                      <a:pt x="1047" y="338"/>
                    </a:lnTo>
                    <a:lnTo>
                      <a:pt x="1036" y="344"/>
                    </a:lnTo>
                    <a:lnTo>
                      <a:pt x="1027" y="336"/>
                    </a:lnTo>
                    <a:lnTo>
                      <a:pt x="1024" y="340"/>
                    </a:lnTo>
                    <a:lnTo>
                      <a:pt x="1022" y="340"/>
                    </a:lnTo>
                    <a:lnTo>
                      <a:pt x="1020" y="340"/>
                    </a:lnTo>
                    <a:lnTo>
                      <a:pt x="1018" y="330"/>
                    </a:lnTo>
                    <a:lnTo>
                      <a:pt x="1009" y="330"/>
                    </a:lnTo>
                    <a:lnTo>
                      <a:pt x="1000" y="326"/>
                    </a:lnTo>
                    <a:lnTo>
                      <a:pt x="1000" y="317"/>
                    </a:lnTo>
                    <a:lnTo>
                      <a:pt x="998" y="307"/>
                    </a:lnTo>
                    <a:lnTo>
                      <a:pt x="1000" y="307"/>
                    </a:lnTo>
                    <a:lnTo>
                      <a:pt x="1002" y="305"/>
                    </a:lnTo>
                    <a:lnTo>
                      <a:pt x="1002" y="303"/>
                    </a:lnTo>
                    <a:lnTo>
                      <a:pt x="1000" y="303"/>
                    </a:lnTo>
                    <a:lnTo>
                      <a:pt x="1007" y="289"/>
                    </a:lnTo>
                    <a:lnTo>
                      <a:pt x="1002" y="291"/>
                    </a:lnTo>
                    <a:lnTo>
                      <a:pt x="1000" y="293"/>
                    </a:lnTo>
                    <a:lnTo>
                      <a:pt x="998" y="293"/>
                    </a:lnTo>
                    <a:lnTo>
                      <a:pt x="991" y="291"/>
                    </a:lnTo>
                    <a:lnTo>
                      <a:pt x="991" y="289"/>
                    </a:lnTo>
                    <a:lnTo>
                      <a:pt x="991" y="287"/>
                    </a:lnTo>
                    <a:lnTo>
                      <a:pt x="993" y="287"/>
                    </a:lnTo>
                    <a:lnTo>
                      <a:pt x="995" y="284"/>
                    </a:lnTo>
                    <a:lnTo>
                      <a:pt x="989" y="284"/>
                    </a:lnTo>
                    <a:lnTo>
                      <a:pt x="984" y="284"/>
                    </a:lnTo>
                    <a:lnTo>
                      <a:pt x="978" y="285"/>
                    </a:lnTo>
                    <a:lnTo>
                      <a:pt x="973" y="284"/>
                    </a:lnTo>
                    <a:lnTo>
                      <a:pt x="973" y="278"/>
                    </a:lnTo>
                    <a:lnTo>
                      <a:pt x="969" y="278"/>
                    </a:lnTo>
                    <a:lnTo>
                      <a:pt x="969" y="276"/>
                    </a:lnTo>
                    <a:lnTo>
                      <a:pt x="966" y="272"/>
                    </a:lnTo>
                    <a:lnTo>
                      <a:pt x="960" y="266"/>
                    </a:lnTo>
                    <a:lnTo>
                      <a:pt x="946" y="260"/>
                    </a:lnTo>
                    <a:lnTo>
                      <a:pt x="940" y="262"/>
                    </a:lnTo>
                    <a:lnTo>
                      <a:pt x="935" y="268"/>
                    </a:lnTo>
                    <a:lnTo>
                      <a:pt x="928" y="268"/>
                    </a:lnTo>
                    <a:lnTo>
                      <a:pt x="924" y="268"/>
                    </a:lnTo>
                    <a:lnTo>
                      <a:pt x="924" y="272"/>
                    </a:lnTo>
                    <a:lnTo>
                      <a:pt x="917" y="272"/>
                    </a:lnTo>
                    <a:lnTo>
                      <a:pt x="913" y="270"/>
                    </a:lnTo>
                    <a:lnTo>
                      <a:pt x="899" y="268"/>
                    </a:lnTo>
                    <a:lnTo>
                      <a:pt x="893" y="268"/>
                    </a:lnTo>
                    <a:lnTo>
                      <a:pt x="886" y="270"/>
                    </a:lnTo>
                    <a:lnTo>
                      <a:pt x="884" y="276"/>
                    </a:lnTo>
                    <a:lnTo>
                      <a:pt x="893" y="278"/>
                    </a:lnTo>
                    <a:lnTo>
                      <a:pt x="893" y="280"/>
                    </a:lnTo>
                    <a:lnTo>
                      <a:pt x="888" y="280"/>
                    </a:lnTo>
                    <a:lnTo>
                      <a:pt x="888" y="282"/>
                    </a:lnTo>
                    <a:lnTo>
                      <a:pt x="888" y="284"/>
                    </a:lnTo>
                    <a:lnTo>
                      <a:pt x="891" y="284"/>
                    </a:lnTo>
                    <a:lnTo>
                      <a:pt x="891" y="285"/>
                    </a:lnTo>
                    <a:lnTo>
                      <a:pt x="884" y="293"/>
                    </a:lnTo>
                    <a:lnTo>
                      <a:pt x="882" y="293"/>
                    </a:lnTo>
                    <a:lnTo>
                      <a:pt x="882" y="295"/>
                    </a:lnTo>
                    <a:lnTo>
                      <a:pt x="884" y="297"/>
                    </a:lnTo>
                    <a:lnTo>
                      <a:pt x="891" y="297"/>
                    </a:lnTo>
                    <a:lnTo>
                      <a:pt x="888" y="303"/>
                    </a:lnTo>
                    <a:lnTo>
                      <a:pt x="888" y="305"/>
                    </a:lnTo>
                    <a:lnTo>
                      <a:pt x="888" y="309"/>
                    </a:lnTo>
                    <a:lnTo>
                      <a:pt x="893" y="313"/>
                    </a:lnTo>
                    <a:lnTo>
                      <a:pt x="893" y="315"/>
                    </a:lnTo>
                    <a:lnTo>
                      <a:pt x="893" y="317"/>
                    </a:lnTo>
                    <a:lnTo>
                      <a:pt x="891" y="320"/>
                    </a:lnTo>
                    <a:lnTo>
                      <a:pt x="884" y="319"/>
                    </a:lnTo>
                    <a:lnTo>
                      <a:pt x="886" y="322"/>
                    </a:lnTo>
                    <a:lnTo>
                      <a:pt x="888" y="322"/>
                    </a:lnTo>
                    <a:lnTo>
                      <a:pt x="888" y="326"/>
                    </a:lnTo>
                    <a:lnTo>
                      <a:pt x="882" y="328"/>
                    </a:lnTo>
                    <a:lnTo>
                      <a:pt x="875" y="328"/>
                    </a:lnTo>
                    <a:lnTo>
                      <a:pt x="875" y="340"/>
                    </a:lnTo>
                    <a:lnTo>
                      <a:pt x="882" y="342"/>
                    </a:lnTo>
                    <a:lnTo>
                      <a:pt x="888" y="344"/>
                    </a:lnTo>
                    <a:lnTo>
                      <a:pt x="891" y="348"/>
                    </a:lnTo>
                    <a:lnTo>
                      <a:pt x="893" y="354"/>
                    </a:lnTo>
                    <a:lnTo>
                      <a:pt x="893" y="359"/>
                    </a:lnTo>
                    <a:lnTo>
                      <a:pt x="895" y="365"/>
                    </a:lnTo>
                    <a:lnTo>
                      <a:pt x="899" y="367"/>
                    </a:lnTo>
                    <a:lnTo>
                      <a:pt x="904" y="371"/>
                    </a:lnTo>
                    <a:lnTo>
                      <a:pt x="904" y="377"/>
                    </a:lnTo>
                    <a:lnTo>
                      <a:pt x="899" y="389"/>
                    </a:lnTo>
                    <a:lnTo>
                      <a:pt x="902" y="387"/>
                    </a:lnTo>
                    <a:lnTo>
                      <a:pt x="904" y="385"/>
                    </a:lnTo>
                    <a:lnTo>
                      <a:pt x="906" y="389"/>
                    </a:lnTo>
                    <a:lnTo>
                      <a:pt x="906" y="392"/>
                    </a:lnTo>
                    <a:lnTo>
                      <a:pt x="904" y="392"/>
                    </a:lnTo>
                    <a:lnTo>
                      <a:pt x="899" y="392"/>
                    </a:lnTo>
                    <a:lnTo>
                      <a:pt x="893" y="404"/>
                    </a:lnTo>
                    <a:lnTo>
                      <a:pt x="888" y="408"/>
                    </a:lnTo>
                    <a:lnTo>
                      <a:pt x="882" y="414"/>
                    </a:lnTo>
                    <a:lnTo>
                      <a:pt x="866" y="420"/>
                    </a:lnTo>
                    <a:lnTo>
                      <a:pt x="873" y="451"/>
                    </a:lnTo>
                    <a:lnTo>
                      <a:pt x="873" y="464"/>
                    </a:lnTo>
                    <a:lnTo>
                      <a:pt x="870" y="478"/>
                    </a:lnTo>
                    <a:lnTo>
                      <a:pt x="864" y="478"/>
                    </a:lnTo>
                    <a:lnTo>
                      <a:pt x="862" y="482"/>
                    </a:lnTo>
                    <a:lnTo>
                      <a:pt x="859" y="484"/>
                    </a:lnTo>
                    <a:lnTo>
                      <a:pt x="855" y="484"/>
                    </a:lnTo>
                    <a:lnTo>
                      <a:pt x="848" y="482"/>
                    </a:lnTo>
                    <a:lnTo>
                      <a:pt x="835" y="468"/>
                    </a:lnTo>
                    <a:lnTo>
                      <a:pt x="835" y="466"/>
                    </a:lnTo>
                    <a:lnTo>
                      <a:pt x="835" y="462"/>
                    </a:lnTo>
                    <a:lnTo>
                      <a:pt x="835" y="461"/>
                    </a:lnTo>
                    <a:lnTo>
                      <a:pt x="826" y="457"/>
                    </a:lnTo>
                    <a:lnTo>
                      <a:pt x="826" y="451"/>
                    </a:lnTo>
                    <a:lnTo>
                      <a:pt x="826" y="447"/>
                    </a:lnTo>
                    <a:lnTo>
                      <a:pt x="824" y="445"/>
                    </a:lnTo>
                    <a:lnTo>
                      <a:pt x="824" y="443"/>
                    </a:lnTo>
                    <a:lnTo>
                      <a:pt x="826" y="441"/>
                    </a:lnTo>
                    <a:lnTo>
                      <a:pt x="824" y="437"/>
                    </a:lnTo>
                    <a:lnTo>
                      <a:pt x="826" y="435"/>
                    </a:lnTo>
                    <a:lnTo>
                      <a:pt x="828" y="424"/>
                    </a:lnTo>
                    <a:lnTo>
                      <a:pt x="826" y="422"/>
                    </a:lnTo>
                    <a:lnTo>
                      <a:pt x="824" y="420"/>
                    </a:lnTo>
                    <a:lnTo>
                      <a:pt x="826" y="418"/>
                    </a:lnTo>
                    <a:lnTo>
                      <a:pt x="826" y="420"/>
                    </a:lnTo>
                    <a:lnTo>
                      <a:pt x="828" y="418"/>
                    </a:lnTo>
                    <a:lnTo>
                      <a:pt x="826" y="414"/>
                    </a:lnTo>
                    <a:lnTo>
                      <a:pt x="817" y="410"/>
                    </a:lnTo>
                    <a:lnTo>
                      <a:pt x="808" y="410"/>
                    </a:lnTo>
                    <a:lnTo>
                      <a:pt x="799" y="412"/>
                    </a:lnTo>
                    <a:lnTo>
                      <a:pt x="790" y="412"/>
                    </a:lnTo>
                    <a:lnTo>
                      <a:pt x="783" y="406"/>
                    </a:lnTo>
                    <a:lnTo>
                      <a:pt x="777" y="402"/>
                    </a:lnTo>
                    <a:lnTo>
                      <a:pt x="752" y="396"/>
                    </a:lnTo>
                    <a:lnTo>
                      <a:pt x="750" y="394"/>
                    </a:lnTo>
                    <a:lnTo>
                      <a:pt x="750" y="391"/>
                    </a:lnTo>
                    <a:lnTo>
                      <a:pt x="750" y="387"/>
                    </a:lnTo>
                    <a:lnTo>
                      <a:pt x="748" y="383"/>
                    </a:lnTo>
                    <a:lnTo>
                      <a:pt x="745" y="383"/>
                    </a:lnTo>
                    <a:lnTo>
                      <a:pt x="743" y="383"/>
                    </a:lnTo>
                    <a:lnTo>
                      <a:pt x="737" y="381"/>
                    </a:lnTo>
                    <a:lnTo>
                      <a:pt x="728" y="373"/>
                    </a:lnTo>
                    <a:lnTo>
                      <a:pt x="723" y="373"/>
                    </a:lnTo>
                    <a:lnTo>
                      <a:pt x="719" y="373"/>
                    </a:lnTo>
                    <a:lnTo>
                      <a:pt x="714" y="371"/>
                    </a:lnTo>
                    <a:lnTo>
                      <a:pt x="710" y="369"/>
                    </a:lnTo>
                    <a:lnTo>
                      <a:pt x="703" y="367"/>
                    </a:lnTo>
                    <a:lnTo>
                      <a:pt x="699" y="367"/>
                    </a:lnTo>
                    <a:lnTo>
                      <a:pt x="685" y="371"/>
                    </a:lnTo>
                    <a:lnTo>
                      <a:pt x="681" y="356"/>
                    </a:lnTo>
                    <a:lnTo>
                      <a:pt x="672" y="336"/>
                    </a:lnTo>
                    <a:lnTo>
                      <a:pt x="661" y="338"/>
                    </a:lnTo>
                    <a:lnTo>
                      <a:pt x="656" y="338"/>
                    </a:lnTo>
                    <a:lnTo>
                      <a:pt x="654" y="336"/>
                    </a:lnTo>
                    <a:lnTo>
                      <a:pt x="649" y="328"/>
                    </a:lnTo>
                    <a:lnTo>
                      <a:pt x="645" y="324"/>
                    </a:lnTo>
                    <a:lnTo>
                      <a:pt x="647" y="311"/>
                    </a:lnTo>
                    <a:lnTo>
                      <a:pt x="654" y="307"/>
                    </a:lnTo>
                    <a:lnTo>
                      <a:pt x="654" y="305"/>
                    </a:lnTo>
                    <a:lnTo>
                      <a:pt x="652" y="303"/>
                    </a:lnTo>
                    <a:lnTo>
                      <a:pt x="652" y="301"/>
                    </a:lnTo>
                    <a:lnTo>
                      <a:pt x="652" y="299"/>
                    </a:lnTo>
                    <a:lnTo>
                      <a:pt x="654" y="299"/>
                    </a:lnTo>
                    <a:lnTo>
                      <a:pt x="658" y="299"/>
                    </a:lnTo>
                    <a:lnTo>
                      <a:pt x="658" y="295"/>
                    </a:lnTo>
                    <a:lnTo>
                      <a:pt x="658" y="289"/>
                    </a:lnTo>
                    <a:lnTo>
                      <a:pt x="663" y="287"/>
                    </a:lnTo>
                    <a:lnTo>
                      <a:pt x="665" y="285"/>
                    </a:lnTo>
                    <a:lnTo>
                      <a:pt x="667" y="282"/>
                    </a:lnTo>
                    <a:lnTo>
                      <a:pt x="667" y="280"/>
                    </a:lnTo>
                    <a:lnTo>
                      <a:pt x="672" y="282"/>
                    </a:lnTo>
                    <a:lnTo>
                      <a:pt x="676" y="280"/>
                    </a:lnTo>
                    <a:lnTo>
                      <a:pt x="676" y="276"/>
                    </a:lnTo>
                    <a:lnTo>
                      <a:pt x="676" y="272"/>
                    </a:lnTo>
                    <a:lnTo>
                      <a:pt x="678" y="270"/>
                    </a:lnTo>
                    <a:lnTo>
                      <a:pt x="681" y="268"/>
                    </a:lnTo>
                    <a:lnTo>
                      <a:pt x="683" y="270"/>
                    </a:lnTo>
                    <a:lnTo>
                      <a:pt x="685" y="270"/>
                    </a:lnTo>
                    <a:lnTo>
                      <a:pt x="687" y="270"/>
                    </a:lnTo>
                    <a:lnTo>
                      <a:pt x="687" y="268"/>
                    </a:lnTo>
                    <a:lnTo>
                      <a:pt x="683" y="266"/>
                    </a:lnTo>
                    <a:lnTo>
                      <a:pt x="692" y="262"/>
                    </a:lnTo>
                    <a:lnTo>
                      <a:pt x="690" y="262"/>
                    </a:lnTo>
                    <a:lnTo>
                      <a:pt x="687" y="260"/>
                    </a:lnTo>
                    <a:lnTo>
                      <a:pt x="692" y="260"/>
                    </a:lnTo>
                    <a:lnTo>
                      <a:pt x="694" y="260"/>
                    </a:lnTo>
                    <a:lnTo>
                      <a:pt x="696" y="262"/>
                    </a:lnTo>
                    <a:lnTo>
                      <a:pt x="701" y="262"/>
                    </a:lnTo>
                    <a:lnTo>
                      <a:pt x="705" y="260"/>
                    </a:lnTo>
                    <a:lnTo>
                      <a:pt x="710" y="256"/>
                    </a:lnTo>
                    <a:lnTo>
                      <a:pt x="710" y="254"/>
                    </a:lnTo>
                    <a:lnTo>
                      <a:pt x="710" y="252"/>
                    </a:lnTo>
                    <a:lnTo>
                      <a:pt x="712" y="250"/>
                    </a:lnTo>
                    <a:lnTo>
                      <a:pt x="705" y="247"/>
                    </a:lnTo>
                    <a:lnTo>
                      <a:pt x="705" y="243"/>
                    </a:lnTo>
                    <a:lnTo>
                      <a:pt x="710" y="245"/>
                    </a:lnTo>
                    <a:lnTo>
                      <a:pt x="714" y="245"/>
                    </a:lnTo>
                    <a:lnTo>
                      <a:pt x="716" y="231"/>
                    </a:lnTo>
                    <a:lnTo>
                      <a:pt x="725" y="231"/>
                    </a:lnTo>
                    <a:lnTo>
                      <a:pt x="725" y="227"/>
                    </a:lnTo>
                    <a:lnTo>
                      <a:pt x="728" y="227"/>
                    </a:lnTo>
                    <a:lnTo>
                      <a:pt x="734" y="227"/>
                    </a:lnTo>
                    <a:lnTo>
                      <a:pt x="734" y="229"/>
                    </a:lnTo>
                    <a:lnTo>
                      <a:pt x="739" y="231"/>
                    </a:lnTo>
                    <a:lnTo>
                      <a:pt x="748" y="227"/>
                    </a:lnTo>
                    <a:lnTo>
                      <a:pt x="752" y="225"/>
                    </a:lnTo>
                    <a:lnTo>
                      <a:pt x="754" y="225"/>
                    </a:lnTo>
                    <a:lnTo>
                      <a:pt x="754" y="221"/>
                    </a:lnTo>
                    <a:lnTo>
                      <a:pt x="752" y="217"/>
                    </a:lnTo>
                    <a:lnTo>
                      <a:pt x="754" y="215"/>
                    </a:lnTo>
                    <a:lnTo>
                      <a:pt x="754" y="214"/>
                    </a:lnTo>
                    <a:lnTo>
                      <a:pt x="757" y="214"/>
                    </a:lnTo>
                    <a:lnTo>
                      <a:pt x="759" y="212"/>
                    </a:lnTo>
                    <a:lnTo>
                      <a:pt x="757" y="210"/>
                    </a:lnTo>
                    <a:lnTo>
                      <a:pt x="737" y="208"/>
                    </a:lnTo>
                    <a:lnTo>
                      <a:pt x="712" y="208"/>
                    </a:lnTo>
                    <a:lnTo>
                      <a:pt x="723" y="204"/>
                    </a:lnTo>
                    <a:lnTo>
                      <a:pt x="725" y="196"/>
                    </a:lnTo>
                    <a:lnTo>
                      <a:pt x="728" y="198"/>
                    </a:lnTo>
                    <a:lnTo>
                      <a:pt x="728" y="200"/>
                    </a:lnTo>
                    <a:lnTo>
                      <a:pt x="739" y="200"/>
                    </a:lnTo>
                    <a:lnTo>
                      <a:pt x="748" y="202"/>
                    </a:lnTo>
                    <a:lnTo>
                      <a:pt x="754" y="204"/>
                    </a:lnTo>
                    <a:lnTo>
                      <a:pt x="763" y="210"/>
                    </a:lnTo>
                    <a:lnTo>
                      <a:pt x="763" y="208"/>
                    </a:lnTo>
                    <a:lnTo>
                      <a:pt x="763" y="204"/>
                    </a:lnTo>
                    <a:lnTo>
                      <a:pt x="770" y="200"/>
                    </a:lnTo>
                    <a:lnTo>
                      <a:pt x="766" y="186"/>
                    </a:lnTo>
                    <a:lnTo>
                      <a:pt x="779" y="184"/>
                    </a:lnTo>
                    <a:lnTo>
                      <a:pt x="781" y="186"/>
                    </a:lnTo>
                    <a:lnTo>
                      <a:pt x="783" y="190"/>
                    </a:lnTo>
                    <a:lnTo>
                      <a:pt x="788" y="194"/>
                    </a:lnTo>
                    <a:lnTo>
                      <a:pt x="792" y="194"/>
                    </a:lnTo>
                    <a:lnTo>
                      <a:pt x="799" y="194"/>
                    </a:lnTo>
                    <a:lnTo>
                      <a:pt x="801" y="192"/>
                    </a:lnTo>
                    <a:lnTo>
                      <a:pt x="799" y="190"/>
                    </a:lnTo>
                    <a:lnTo>
                      <a:pt x="792" y="186"/>
                    </a:lnTo>
                    <a:lnTo>
                      <a:pt x="792" y="184"/>
                    </a:lnTo>
                    <a:lnTo>
                      <a:pt x="797" y="184"/>
                    </a:lnTo>
                    <a:lnTo>
                      <a:pt x="797" y="182"/>
                    </a:lnTo>
                    <a:lnTo>
                      <a:pt x="799" y="182"/>
                    </a:lnTo>
                    <a:lnTo>
                      <a:pt x="799" y="184"/>
                    </a:lnTo>
                    <a:lnTo>
                      <a:pt x="808" y="188"/>
                    </a:lnTo>
                    <a:lnTo>
                      <a:pt x="812" y="184"/>
                    </a:lnTo>
                    <a:lnTo>
                      <a:pt x="817" y="180"/>
                    </a:lnTo>
                    <a:lnTo>
                      <a:pt x="819" y="180"/>
                    </a:lnTo>
                    <a:lnTo>
                      <a:pt x="824" y="180"/>
                    </a:lnTo>
                    <a:lnTo>
                      <a:pt x="826" y="177"/>
                    </a:lnTo>
                    <a:lnTo>
                      <a:pt x="837" y="173"/>
                    </a:lnTo>
                    <a:lnTo>
                      <a:pt x="848" y="169"/>
                    </a:lnTo>
                    <a:lnTo>
                      <a:pt x="848" y="163"/>
                    </a:lnTo>
                    <a:lnTo>
                      <a:pt x="848" y="159"/>
                    </a:lnTo>
                    <a:lnTo>
                      <a:pt x="841" y="157"/>
                    </a:lnTo>
                    <a:lnTo>
                      <a:pt x="835" y="153"/>
                    </a:lnTo>
                    <a:lnTo>
                      <a:pt x="830" y="147"/>
                    </a:lnTo>
                    <a:lnTo>
                      <a:pt x="828" y="145"/>
                    </a:lnTo>
                    <a:lnTo>
                      <a:pt x="830" y="140"/>
                    </a:lnTo>
                    <a:lnTo>
                      <a:pt x="832" y="140"/>
                    </a:lnTo>
                    <a:lnTo>
                      <a:pt x="832" y="138"/>
                    </a:lnTo>
                    <a:lnTo>
                      <a:pt x="835" y="138"/>
                    </a:lnTo>
                    <a:lnTo>
                      <a:pt x="837" y="136"/>
                    </a:lnTo>
                    <a:lnTo>
                      <a:pt x="839" y="134"/>
                    </a:lnTo>
                    <a:lnTo>
                      <a:pt x="835" y="134"/>
                    </a:lnTo>
                    <a:lnTo>
                      <a:pt x="832" y="132"/>
                    </a:lnTo>
                    <a:lnTo>
                      <a:pt x="835" y="128"/>
                    </a:lnTo>
                    <a:lnTo>
                      <a:pt x="839" y="122"/>
                    </a:lnTo>
                    <a:lnTo>
                      <a:pt x="839" y="120"/>
                    </a:lnTo>
                    <a:lnTo>
                      <a:pt x="839" y="118"/>
                    </a:lnTo>
                    <a:lnTo>
                      <a:pt x="839" y="116"/>
                    </a:lnTo>
                    <a:lnTo>
                      <a:pt x="835" y="118"/>
                    </a:lnTo>
                    <a:lnTo>
                      <a:pt x="832" y="120"/>
                    </a:lnTo>
                    <a:lnTo>
                      <a:pt x="828" y="118"/>
                    </a:lnTo>
                    <a:lnTo>
                      <a:pt x="826" y="118"/>
                    </a:lnTo>
                    <a:lnTo>
                      <a:pt x="821" y="105"/>
                    </a:lnTo>
                    <a:lnTo>
                      <a:pt x="803" y="105"/>
                    </a:lnTo>
                    <a:lnTo>
                      <a:pt x="786" y="103"/>
                    </a:lnTo>
                    <a:lnTo>
                      <a:pt x="790" y="116"/>
                    </a:lnTo>
                    <a:lnTo>
                      <a:pt x="795" y="128"/>
                    </a:lnTo>
                    <a:lnTo>
                      <a:pt x="792" y="128"/>
                    </a:lnTo>
                    <a:lnTo>
                      <a:pt x="792" y="132"/>
                    </a:lnTo>
                    <a:lnTo>
                      <a:pt x="788" y="130"/>
                    </a:lnTo>
                    <a:lnTo>
                      <a:pt x="786" y="132"/>
                    </a:lnTo>
                    <a:lnTo>
                      <a:pt x="783" y="145"/>
                    </a:lnTo>
                    <a:lnTo>
                      <a:pt x="779" y="145"/>
                    </a:lnTo>
                    <a:lnTo>
                      <a:pt x="772" y="159"/>
                    </a:lnTo>
                    <a:lnTo>
                      <a:pt x="768" y="163"/>
                    </a:lnTo>
                    <a:lnTo>
                      <a:pt x="763" y="169"/>
                    </a:lnTo>
                    <a:lnTo>
                      <a:pt x="766" y="169"/>
                    </a:lnTo>
                    <a:lnTo>
                      <a:pt x="763" y="169"/>
                    </a:lnTo>
                    <a:lnTo>
                      <a:pt x="754" y="169"/>
                    </a:lnTo>
                    <a:lnTo>
                      <a:pt x="752" y="167"/>
                    </a:lnTo>
                    <a:lnTo>
                      <a:pt x="752" y="165"/>
                    </a:lnTo>
                    <a:lnTo>
                      <a:pt x="750" y="159"/>
                    </a:lnTo>
                    <a:lnTo>
                      <a:pt x="748" y="157"/>
                    </a:lnTo>
                    <a:lnTo>
                      <a:pt x="743" y="155"/>
                    </a:lnTo>
                    <a:lnTo>
                      <a:pt x="741" y="151"/>
                    </a:lnTo>
                    <a:lnTo>
                      <a:pt x="737" y="145"/>
                    </a:lnTo>
                    <a:lnTo>
                      <a:pt x="741" y="142"/>
                    </a:lnTo>
                    <a:lnTo>
                      <a:pt x="743" y="138"/>
                    </a:lnTo>
                    <a:lnTo>
                      <a:pt x="748" y="128"/>
                    </a:lnTo>
                    <a:lnTo>
                      <a:pt x="750" y="126"/>
                    </a:lnTo>
                    <a:lnTo>
                      <a:pt x="752" y="126"/>
                    </a:lnTo>
                    <a:lnTo>
                      <a:pt x="750" y="126"/>
                    </a:lnTo>
                    <a:lnTo>
                      <a:pt x="748" y="124"/>
                    </a:lnTo>
                    <a:lnTo>
                      <a:pt x="745" y="120"/>
                    </a:lnTo>
                    <a:lnTo>
                      <a:pt x="743" y="114"/>
                    </a:lnTo>
                    <a:lnTo>
                      <a:pt x="732" y="118"/>
                    </a:lnTo>
                    <a:lnTo>
                      <a:pt x="730" y="138"/>
                    </a:lnTo>
                    <a:lnTo>
                      <a:pt x="725" y="138"/>
                    </a:lnTo>
                    <a:lnTo>
                      <a:pt x="723" y="138"/>
                    </a:lnTo>
                    <a:lnTo>
                      <a:pt x="723" y="142"/>
                    </a:lnTo>
                    <a:lnTo>
                      <a:pt x="723" y="144"/>
                    </a:lnTo>
                    <a:lnTo>
                      <a:pt x="716" y="144"/>
                    </a:lnTo>
                    <a:lnTo>
                      <a:pt x="716" y="142"/>
                    </a:lnTo>
                    <a:lnTo>
                      <a:pt x="719" y="138"/>
                    </a:lnTo>
                    <a:lnTo>
                      <a:pt x="714" y="134"/>
                    </a:lnTo>
                    <a:lnTo>
                      <a:pt x="714" y="128"/>
                    </a:lnTo>
                    <a:lnTo>
                      <a:pt x="712" y="122"/>
                    </a:lnTo>
                    <a:lnTo>
                      <a:pt x="710" y="118"/>
                    </a:lnTo>
                    <a:lnTo>
                      <a:pt x="705" y="116"/>
                    </a:lnTo>
                    <a:lnTo>
                      <a:pt x="701" y="116"/>
                    </a:lnTo>
                    <a:lnTo>
                      <a:pt x="696" y="116"/>
                    </a:lnTo>
                    <a:lnTo>
                      <a:pt x="692" y="114"/>
                    </a:lnTo>
                    <a:lnTo>
                      <a:pt x="685" y="107"/>
                    </a:lnTo>
                    <a:lnTo>
                      <a:pt x="696" y="97"/>
                    </a:lnTo>
                    <a:lnTo>
                      <a:pt x="699" y="95"/>
                    </a:lnTo>
                    <a:lnTo>
                      <a:pt x="696" y="95"/>
                    </a:lnTo>
                    <a:lnTo>
                      <a:pt x="692" y="93"/>
                    </a:lnTo>
                    <a:lnTo>
                      <a:pt x="690" y="97"/>
                    </a:lnTo>
                    <a:lnTo>
                      <a:pt x="687" y="97"/>
                    </a:lnTo>
                    <a:lnTo>
                      <a:pt x="690" y="93"/>
                    </a:lnTo>
                    <a:lnTo>
                      <a:pt x="690" y="89"/>
                    </a:lnTo>
                    <a:lnTo>
                      <a:pt x="703" y="91"/>
                    </a:lnTo>
                    <a:lnTo>
                      <a:pt x="703" y="89"/>
                    </a:lnTo>
                    <a:lnTo>
                      <a:pt x="705" y="87"/>
                    </a:lnTo>
                    <a:lnTo>
                      <a:pt x="701" y="85"/>
                    </a:lnTo>
                    <a:lnTo>
                      <a:pt x="699" y="87"/>
                    </a:lnTo>
                    <a:lnTo>
                      <a:pt x="699" y="83"/>
                    </a:lnTo>
                    <a:lnTo>
                      <a:pt x="690" y="81"/>
                    </a:lnTo>
                    <a:lnTo>
                      <a:pt x="687" y="77"/>
                    </a:lnTo>
                    <a:lnTo>
                      <a:pt x="683" y="74"/>
                    </a:lnTo>
                    <a:lnTo>
                      <a:pt x="676" y="72"/>
                    </a:lnTo>
                    <a:lnTo>
                      <a:pt x="670" y="70"/>
                    </a:lnTo>
                    <a:lnTo>
                      <a:pt x="670" y="66"/>
                    </a:lnTo>
                    <a:lnTo>
                      <a:pt x="658" y="62"/>
                    </a:lnTo>
                    <a:lnTo>
                      <a:pt x="658" y="58"/>
                    </a:lnTo>
                    <a:lnTo>
                      <a:pt x="656" y="60"/>
                    </a:lnTo>
                    <a:lnTo>
                      <a:pt x="654" y="60"/>
                    </a:lnTo>
                    <a:lnTo>
                      <a:pt x="658" y="48"/>
                    </a:lnTo>
                    <a:lnTo>
                      <a:pt x="663" y="48"/>
                    </a:lnTo>
                    <a:lnTo>
                      <a:pt x="663" y="44"/>
                    </a:lnTo>
                    <a:lnTo>
                      <a:pt x="661" y="42"/>
                    </a:lnTo>
                    <a:lnTo>
                      <a:pt x="658" y="41"/>
                    </a:lnTo>
                    <a:lnTo>
                      <a:pt x="663" y="37"/>
                    </a:lnTo>
                    <a:lnTo>
                      <a:pt x="676" y="35"/>
                    </a:lnTo>
                    <a:lnTo>
                      <a:pt x="687" y="33"/>
                    </a:lnTo>
                    <a:lnTo>
                      <a:pt x="694" y="31"/>
                    </a:lnTo>
                    <a:lnTo>
                      <a:pt x="701" y="31"/>
                    </a:lnTo>
                    <a:lnTo>
                      <a:pt x="705" y="27"/>
                    </a:lnTo>
                    <a:lnTo>
                      <a:pt x="708" y="21"/>
                    </a:lnTo>
                    <a:lnTo>
                      <a:pt x="714" y="7"/>
                    </a:lnTo>
                    <a:lnTo>
                      <a:pt x="703" y="6"/>
                    </a:lnTo>
                    <a:lnTo>
                      <a:pt x="694" y="7"/>
                    </a:lnTo>
                    <a:lnTo>
                      <a:pt x="687" y="7"/>
                    </a:lnTo>
                    <a:lnTo>
                      <a:pt x="687" y="4"/>
                    </a:lnTo>
                    <a:lnTo>
                      <a:pt x="676" y="2"/>
                    </a:lnTo>
                    <a:lnTo>
                      <a:pt x="670" y="0"/>
                    </a:lnTo>
                    <a:lnTo>
                      <a:pt x="663" y="0"/>
                    </a:lnTo>
                    <a:lnTo>
                      <a:pt x="661" y="4"/>
                    </a:lnTo>
                    <a:lnTo>
                      <a:pt x="643" y="4"/>
                    </a:lnTo>
                    <a:lnTo>
                      <a:pt x="643" y="9"/>
                    </a:lnTo>
                    <a:lnTo>
                      <a:pt x="638" y="11"/>
                    </a:lnTo>
                    <a:lnTo>
                      <a:pt x="641" y="29"/>
                    </a:lnTo>
                    <a:lnTo>
                      <a:pt x="647" y="37"/>
                    </a:lnTo>
                    <a:lnTo>
                      <a:pt x="645" y="37"/>
                    </a:lnTo>
                    <a:lnTo>
                      <a:pt x="643" y="41"/>
                    </a:lnTo>
                    <a:lnTo>
                      <a:pt x="649" y="44"/>
                    </a:lnTo>
                    <a:lnTo>
                      <a:pt x="649" y="54"/>
                    </a:lnTo>
                    <a:lnTo>
                      <a:pt x="647" y="56"/>
                    </a:lnTo>
                    <a:lnTo>
                      <a:pt x="645" y="58"/>
                    </a:lnTo>
                    <a:lnTo>
                      <a:pt x="641" y="60"/>
                    </a:lnTo>
                    <a:lnTo>
                      <a:pt x="641" y="64"/>
                    </a:lnTo>
                    <a:lnTo>
                      <a:pt x="641" y="66"/>
                    </a:lnTo>
                    <a:lnTo>
                      <a:pt x="645" y="66"/>
                    </a:lnTo>
                    <a:lnTo>
                      <a:pt x="645" y="70"/>
                    </a:lnTo>
                    <a:lnTo>
                      <a:pt x="641" y="68"/>
                    </a:lnTo>
                    <a:lnTo>
                      <a:pt x="636" y="66"/>
                    </a:lnTo>
                    <a:lnTo>
                      <a:pt x="632" y="77"/>
                    </a:lnTo>
                    <a:lnTo>
                      <a:pt x="632" y="83"/>
                    </a:lnTo>
                    <a:lnTo>
                      <a:pt x="634" y="89"/>
                    </a:lnTo>
                    <a:lnTo>
                      <a:pt x="627" y="89"/>
                    </a:lnTo>
                    <a:lnTo>
                      <a:pt x="627" y="91"/>
                    </a:lnTo>
                    <a:lnTo>
                      <a:pt x="638" y="101"/>
                    </a:lnTo>
                    <a:lnTo>
                      <a:pt x="636" y="103"/>
                    </a:lnTo>
                    <a:lnTo>
                      <a:pt x="634" y="105"/>
                    </a:lnTo>
                    <a:lnTo>
                      <a:pt x="636" y="107"/>
                    </a:lnTo>
                    <a:lnTo>
                      <a:pt x="641" y="107"/>
                    </a:lnTo>
                    <a:lnTo>
                      <a:pt x="641" y="109"/>
                    </a:lnTo>
                    <a:lnTo>
                      <a:pt x="643" y="109"/>
                    </a:lnTo>
                    <a:lnTo>
                      <a:pt x="643" y="105"/>
                    </a:lnTo>
                    <a:lnTo>
                      <a:pt x="643" y="101"/>
                    </a:lnTo>
                    <a:lnTo>
                      <a:pt x="647" y="101"/>
                    </a:lnTo>
                    <a:lnTo>
                      <a:pt x="649" y="101"/>
                    </a:lnTo>
                    <a:lnTo>
                      <a:pt x="656" y="109"/>
                    </a:lnTo>
                    <a:lnTo>
                      <a:pt x="663" y="111"/>
                    </a:lnTo>
                    <a:lnTo>
                      <a:pt x="670" y="109"/>
                    </a:lnTo>
                    <a:lnTo>
                      <a:pt x="681" y="105"/>
                    </a:lnTo>
                    <a:lnTo>
                      <a:pt x="681" y="109"/>
                    </a:lnTo>
                    <a:lnTo>
                      <a:pt x="674" y="111"/>
                    </a:lnTo>
                    <a:lnTo>
                      <a:pt x="672" y="111"/>
                    </a:lnTo>
                    <a:lnTo>
                      <a:pt x="670" y="114"/>
                    </a:lnTo>
                    <a:lnTo>
                      <a:pt x="672" y="120"/>
                    </a:lnTo>
                    <a:lnTo>
                      <a:pt x="665" y="118"/>
                    </a:lnTo>
                    <a:lnTo>
                      <a:pt x="658" y="118"/>
                    </a:lnTo>
                    <a:lnTo>
                      <a:pt x="656" y="134"/>
                    </a:lnTo>
                    <a:lnTo>
                      <a:pt x="661" y="132"/>
                    </a:lnTo>
                    <a:lnTo>
                      <a:pt x="667" y="132"/>
                    </a:lnTo>
                    <a:lnTo>
                      <a:pt x="667" y="134"/>
                    </a:lnTo>
                    <a:lnTo>
                      <a:pt x="670" y="138"/>
                    </a:lnTo>
                    <a:lnTo>
                      <a:pt x="663" y="138"/>
                    </a:lnTo>
                    <a:lnTo>
                      <a:pt x="658" y="138"/>
                    </a:lnTo>
                    <a:lnTo>
                      <a:pt x="658" y="140"/>
                    </a:lnTo>
                    <a:lnTo>
                      <a:pt x="649" y="145"/>
                    </a:lnTo>
                    <a:lnTo>
                      <a:pt x="641" y="153"/>
                    </a:lnTo>
                    <a:lnTo>
                      <a:pt x="636" y="159"/>
                    </a:lnTo>
                    <a:lnTo>
                      <a:pt x="636" y="163"/>
                    </a:lnTo>
                    <a:lnTo>
                      <a:pt x="638" y="167"/>
                    </a:lnTo>
                    <a:lnTo>
                      <a:pt x="643" y="171"/>
                    </a:lnTo>
                    <a:lnTo>
                      <a:pt x="643" y="173"/>
                    </a:lnTo>
                    <a:lnTo>
                      <a:pt x="641" y="175"/>
                    </a:lnTo>
                    <a:lnTo>
                      <a:pt x="629" y="169"/>
                    </a:lnTo>
                    <a:lnTo>
                      <a:pt x="625" y="163"/>
                    </a:lnTo>
                    <a:lnTo>
                      <a:pt x="623" y="157"/>
                    </a:lnTo>
                    <a:lnTo>
                      <a:pt x="623" y="142"/>
                    </a:lnTo>
                    <a:lnTo>
                      <a:pt x="620" y="144"/>
                    </a:lnTo>
                    <a:lnTo>
                      <a:pt x="618" y="144"/>
                    </a:lnTo>
                    <a:lnTo>
                      <a:pt x="618" y="145"/>
                    </a:lnTo>
                    <a:lnTo>
                      <a:pt x="616" y="145"/>
                    </a:lnTo>
                    <a:lnTo>
                      <a:pt x="603" y="136"/>
                    </a:lnTo>
                    <a:lnTo>
                      <a:pt x="598" y="142"/>
                    </a:lnTo>
                    <a:lnTo>
                      <a:pt x="598" y="147"/>
                    </a:lnTo>
                    <a:lnTo>
                      <a:pt x="600" y="151"/>
                    </a:lnTo>
                    <a:lnTo>
                      <a:pt x="589" y="155"/>
                    </a:lnTo>
                    <a:lnTo>
                      <a:pt x="582" y="155"/>
                    </a:lnTo>
                    <a:lnTo>
                      <a:pt x="574" y="153"/>
                    </a:lnTo>
                    <a:lnTo>
                      <a:pt x="574" y="149"/>
                    </a:lnTo>
                    <a:lnTo>
                      <a:pt x="567" y="151"/>
                    </a:lnTo>
                    <a:lnTo>
                      <a:pt x="562" y="153"/>
                    </a:lnTo>
                    <a:lnTo>
                      <a:pt x="558" y="155"/>
                    </a:lnTo>
                    <a:lnTo>
                      <a:pt x="553" y="157"/>
                    </a:lnTo>
                    <a:lnTo>
                      <a:pt x="551" y="153"/>
                    </a:lnTo>
                    <a:lnTo>
                      <a:pt x="545" y="153"/>
                    </a:lnTo>
                    <a:lnTo>
                      <a:pt x="540" y="153"/>
                    </a:lnTo>
                    <a:lnTo>
                      <a:pt x="536" y="151"/>
                    </a:lnTo>
                    <a:lnTo>
                      <a:pt x="531" y="147"/>
                    </a:lnTo>
                    <a:lnTo>
                      <a:pt x="527" y="144"/>
                    </a:lnTo>
                    <a:lnTo>
                      <a:pt x="524" y="145"/>
                    </a:lnTo>
                    <a:lnTo>
                      <a:pt x="520" y="147"/>
                    </a:lnTo>
                    <a:lnTo>
                      <a:pt x="520" y="145"/>
                    </a:lnTo>
                    <a:lnTo>
                      <a:pt x="520" y="147"/>
                    </a:lnTo>
                    <a:lnTo>
                      <a:pt x="515" y="149"/>
                    </a:lnTo>
                    <a:lnTo>
                      <a:pt x="515" y="147"/>
                    </a:lnTo>
                    <a:lnTo>
                      <a:pt x="518" y="144"/>
                    </a:lnTo>
                    <a:lnTo>
                      <a:pt x="518" y="142"/>
                    </a:lnTo>
                    <a:lnTo>
                      <a:pt x="511" y="140"/>
                    </a:lnTo>
                    <a:lnTo>
                      <a:pt x="509" y="144"/>
                    </a:lnTo>
                    <a:lnTo>
                      <a:pt x="504" y="144"/>
                    </a:lnTo>
                    <a:lnTo>
                      <a:pt x="498" y="128"/>
                    </a:lnTo>
                    <a:lnTo>
                      <a:pt x="460" y="130"/>
                    </a:lnTo>
                    <a:lnTo>
                      <a:pt x="455" y="138"/>
                    </a:lnTo>
                    <a:lnTo>
                      <a:pt x="453" y="145"/>
                    </a:lnTo>
                    <a:lnTo>
                      <a:pt x="460" y="144"/>
                    </a:lnTo>
                    <a:lnTo>
                      <a:pt x="457" y="145"/>
                    </a:lnTo>
                    <a:lnTo>
                      <a:pt x="460" y="145"/>
                    </a:lnTo>
                    <a:lnTo>
                      <a:pt x="464" y="145"/>
                    </a:lnTo>
                    <a:lnTo>
                      <a:pt x="462" y="140"/>
                    </a:lnTo>
                    <a:lnTo>
                      <a:pt x="464" y="140"/>
                    </a:lnTo>
                    <a:lnTo>
                      <a:pt x="466" y="142"/>
                    </a:lnTo>
                    <a:lnTo>
                      <a:pt x="469" y="142"/>
                    </a:lnTo>
                    <a:lnTo>
                      <a:pt x="473" y="138"/>
                    </a:lnTo>
                    <a:lnTo>
                      <a:pt x="478" y="138"/>
                    </a:lnTo>
                    <a:lnTo>
                      <a:pt x="484" y="138"/>
                    </a:lnTo>
                    <a:lnTo>
                      <a:pt x="457" y="155"/>
                    </a:lnTo>
                    <a:lnTo>
                      <a:pt x="462" y="163"/>
                    </a:lnTo>
                    <a:lnTo>
                      <a:pt x="462" y="165"/>
                    </a:lnTo>
                    <a:lnTo>
                      <a:pt x="460" y="167"/>
                    </a:lnTo>
                    <a:lnTo>
                      <a:pt x="460" y="169"/>
                    </a:lnTo>
                    <a:lnTo>
                      <a:pt x="462" y="171"/>
                    </a:lnTo>
                    <a:lnTo>
                      <a:pt x="464" y="173"/>
                    </a:lnTo>
                    <a:lnTo>
                      <a:pt x="466" y="173"/>
                    </a:lnTo>
                    <a:lnTo>
                      <a:pt x="464" y="173"/>
                    </a:lnTo>
                    <a:lnTo>
                      <a:pt x="462" y="175"/>
                    </a:lnTo>
                    <a:lnTo>
                      <a:pt x="460" y="180"/>
                    </a:lnTo>
                    <a:lnTo>
                      <a:pt x="455" y="179"/>
                    </a:lnTo>
                    <a:lnTo>
                      <a:pt x="453" y="177"/>
                    </a:lnTo>
                    <a:lnTo>
                      <a:pt x="451" y="165"/>
                    </a:lnTo>
                    <a:lnTo>
                      <a:pt x="451" y="161"/>
                    </a:lnTo>
                    <a:lnTo>
                      <a:pt x="449" y="163"/>
                    </a:lnTo>
                    <a:lnTo>
                      <a:pt x="446" y="169"/>
                    </a:lnTo>
                    <a:lnTo>
                      <a:pt x="442" y="153"/>
                    </a:lnTo>
                    <a:lnTo>
                      <a:pt x="433" y="153"/>
                    </a:lnTo>
                    <a:lnTo>
                      <a:pt x="431" y="149"/>
                    </a:lnTo>
                    <a:lnTo>
                      <a:pt x="428" y="145"/>
                    </a:lnTo>
                    <a:lnTo>
                      <a:pt x="417" y="153"/>
                    </a:lnTo>
                    <a:lnTo>
                      <a:pt x="415" y="153"/>
                    </a:lnTo>
                    <a:lnTo>
                      <a:pt x="417" y="153"/>
                    </a:lnTo>
                    <a:lnTo>
                      <a:pt x="415" y="151"/>
                    </a:lnTo>
                    <a:lnTo>
                      <a:pt x="408" y="153"/>
                    </a:lnTo>
                    <a:lnTo>
                      <a:pt x="397" y="155"/>
                    </a:lnTo>
                    <a:lnTo>
                      <a:pt x="384" y="157"/>
                    </a:lnTo>
                    <a:lnTo>
                      <a:pt x="379" y="159"/>
                    </a:lnTo>
                    <a:lnTo>
                      <a:pt x="373" y="157"/>
                    </a:lnTo>
                    <a:lnTo>
                      <a:pt x="370" y="155"/>
                    </a:lnTo>
                    <a:lnTo>
                      <a:pt x="368" y="151"/>
                    </a:lnTo>
                    <a:lnTo>
                      <a:pt x="370" y="147"/>
                    </a:lnTo>
                    <a:lnTo>
                      <a:pt x="373" y="145"/>
                    </a:lnTo>
                    <a:lnTo>
                      <a:pt x="370" y="144"/>
                    </a:lnTo>
                    <a:lnTo>
                      <a:pt x="370" y="142"/>
                    </a:lnTo>
                    <a:lnTo>
                      <a:pt x="384" y="142"/>
                    </a:lnTo>
                    <a:lnTo>
                      <a:pt x="375" y="134"/>
                    </a:lnTo>
                    <a:lnTo>
                      <a:pt x="370" y="130"/>
                    </a:lnTo>
                    <a:lnTo>
                      <a:pt x="366" y="128"/>
                    </a:lnTo>
                    <a:lnTo>
                      <a:pt x="359" y="128"/>
                    </a:lnTo>
                    <a:lnTo>
                      <a:pt x="357" y="130"/>
                    </a:lnTo>
                    <a:lnTo>
                      <a:pt x="355" y="132"/>
                    </a:lnTo>
                    <a:lnTo>
                      <a:pt x="348" y="134"/>
                    </a:lnTo>
                    <a:lnTo>
                      <a:pt x="341" y="130"/>
                    </a:lnTo>
                    <a:lnTo>
                      <a:pt x="337" y="128"/>
                    </a:lnTo>
                    <a:lnTo>
                      <a:pt x="328" y="126"/>
                    </a:lnTo>
                    <a:lnTo>
                      <a:pt x="326" y="126"/>
                    </a:lnTo>
                    <a:lnTo>
                      <a:pt x="321" y="126"/>
                    </a:lnTo>
                    <a:lnTo>
                      <a:pt x="321" y="122"/>
                    </a:lnTo>
                    <a:lnTo>
                      <a:pt x="319" y="120"/>
                    </a:lnTo>
                    <a:lnTo>
                      <a:pt x="317" y="120"/>
                    </a:lnTo>
                    <a:lnTo>
                      <a:pt x="315" y="122"/>
                    </a:lnTo>
                    <a:lnTo>
                      <a:pt x="312" y="122"/>
                    </a:lnTo>
                    <a:lnTo>
                      <a:pt x="308" y="118"/>
                    </a:lnTo>
                    <a:lnTo>
                      <a:pt x="288" y="111"/>
                    </a:lnTo>
                    <a:lnTo>
                      <a:pt x="277" y="107"/>
                    </a:lnTo>
                    <a:lnTo>
                      <a:pt x="270" y="107"/>
                    </a:lnTo>
                    <a:lnTo>
                      <a:pt x="263" y="107"/>
                    </a:lnTo>
                    <a:lnTo>
                      <a:pt x="263" y="111"/>
                    </a:lnTo>
                    <a:lnTo>
                      <a:pt x="252" y="116"/>
                    </a:lnTo>
                    <a:lnTo>
                      <a:pt x="248" y="97"/>
                    </a:lnTo>
                    <a:lnTo>
                      <a:pt x="245" y="101"/>
                    </a:lnTo>
                    <a:lnTo>
                      <a:pt x="243" y="101"/>
                    </a:lnTo>
                    <a:lnTo>
                      <a:pt x="243" y="103"/>
                    </a:lnTo>
                    <a:lnTo>
                      <a:pt x="243" y="109"/>
                    </a:lnTo>
                    <a:lnTo>
                      <a:pt x="241" y="118"/>
                    </a:lnTo>
                    <a:lnTo>
                      <a:pt x="236" y="118"/>
                    </a:lnTo>
                    <a:lnTo>
                      <a:pt x="223" y="109"/>
                    </a:lnTo>
                    <a:lnTo>
                      <a:pt x="212" y="99"/>
                    </a:lnTo>
                    <a:lnTo>
                      <a:pt x="212" y="95"/>
                    </a:lnTo>
                    <a:lnTo>
                      <a:pt x="207" y="95"/>
                    </a:lnTo>
                    <a:lnTo>
                      <a:pt x="207" y="93"/>
                    </a:lnTo>
                    <a:lnTo>
                      <a:pt x="196" y="85"/>
                    </a:lnTo>
                    <a:lnTo>
                      <a:pt x="185" y="77"/>
                    </a:lnTo>
                    <a:lnTo>
                      <a:pt x="183" y="87"/>
                    </a:lnTo>
                    <a:lnTo>
                      <a:pt x="185" y="87"/>
                    </a:lnTo>
                    <a:lnTo>
                      <a:pt x="185" y="89"/>
                    </a:lnTo>
                    <a:lnTo>
                      <a:pt x="183" y="91"/>
                    </a:lnTo>
                    <a:lnTo>
                      <a:pt x="176" y="103"/>
                    </a:lnTo>
                    <a:lnTo>
                      <a:pt x="174" y="103"/>
                    </a:lnTo>
                    <a:lnTo>
                      <a:pt x="167" y="101"/>
                    </a:lnTo>
                    <a:lnTo>
                      <a:pt x="163" y="103"/>
                    </a:lnTo>
                    <a:lnTo>
                      <a:pt x="158" y="107"/>
                    </a:lnTo>
                    <a:lnTo>
                      <a:pt x="154" y="118"/>
                    </a:lnTo>
                    <a:lnTo>
                      <a:pt x="152" y="118"/>
                    </a:lnTo>
                    <a:lnTo>
                      <a:pt x="154" y="118"/>
                    </a:lnTo>
                    <a:lnTo>
                      <a:pt x="152" y="116"/>
                    </a:lnTo>
                    <a:lnTo>
                      <a:pt x="149" y="114"/>
                    </a:lnTo>
                    <a:lnTo>
                      <a:pt x="145" y="118"/>
                    </a:lnTo>
                    <a:lnTo>
                      <a:pt x="145" y="114"/>
                    </a:lnTo>
                    <a:lnTo>
                      <a:pt x="136" y="116"/>
                    </a:lnTo>
                    <a:lnTo>
                      <a:pt x="132" y="120"/>
                    </a:lnTo>
                    <a:lnTo>
                      <a:pt x="127" y="132"/>
                    </a:lnTo>
                    <a:lnTo>
                      <a:pt x="123" y="132"/>
                    </a:lnTo>
                    <a:lnTo>
                      <a:pt x="118" y="134"/>
                    </a:lnTo>
                    <a:lnTo>
                      <a:pt x="118" y="132"/>
                    </a:lnTo>
                    <a:lnTo>
                      <a:pt x="116" y="132"/>
                    </a:lnTo>
                    <a:lnTo>
                      <a:pt x="132" y="109"/>
                    </a:lnTo>
                    <a:lnTo>
                      <a:pt x="136" y="107"/>
                    </a:lnTo>
                    <a:lnTo>
                      <a:pt x="143" y="107"/>
                    </a:lnTo>
                    <a:lnTo>
                      <a:pt x="149" y="105"/>
                    </a:lnTo>
                    <a:lnTo>
                      <a:pt x="154" y="103"/>
                    </a:lnTo>
                    <a:lnTo>
                      <a:pt x="165" y="97"/>
                    </a:lnTo>
                    <a:lnTo>
                      <a:pt x="165" y="95"/>
                    </a:lnTo>
                    <a:lnTo>
                      <a:pt x="158" y="93"/>
                    </a:lnTo>
                    <a:lnTo>
                      <a:pt x="147" y="91"/>
                    </a:lnTo>
                    <a:lnTo>
                      <a:pt x="145" y="103"/>
                    </a:lnTo>
                    <a:lnTo>
                      <a:pt x="138" y="99"/>
                    </a:lnTo>
                    <a:lnTo>
                      <a:pt x="118" y="105"/>
                    </a:lnTo>
                    <a:lnTo>
                      <a:pt x="118" y="109"/>
                    </a:lnTo>
                    <a:lnTo>
                      <a:pt x="118" y="111"/>
                    </a:lnTo>
                    <a:lnTo>
                      <a:pt x="116" y="112"/>
                    </a:lnTo>
                    <a:lnTo>
                      <a:pt x="107" y="114"/>
                    </a:lnTo>
                    <a:lnTo>
                      <a:pt x="107" y="109"/>
                    </a:lnTo>
                    <a:lnTo>
                      <a:pt x="103" y="107"/>
                    </a:lnTo>
                    <a:lnTo>
                      <a:pt x="98" y="105"/>
                    </a:lnTo>
                    <a:lnTo>
                      <a:pt x="98" y="111"/>
                    </a:lnTo>
                    <a:lnTo>
                      <a:pt x="96" y="116"/>
                    </a:lnTo>
                    <a:lnTo>
                      <a:pt x="94" y="114"/>
                    </a:lnTo>
                    <a:lnTo>
                      <a:pt x="91" y="114"/>
                    </a:lnTo>
                    <a:lnTo>
                      <a:pt x="91" y="116"/>
                    </a:lnTo>
                    <a:lnTo>
                      <a:pt x="91" y="118"/>
                    </a:lnTo>
                    <a:lnTo>
                      <a:pt x="91" y="120"/>
                    </a:lnTo>
                    <a:lnTo>
                      <a:pt x="85" y="120"/>
                    </a:lnTo>
                    <a:lnTo>
                      <a:pt x="78" y="118"/>
                    </a:lnTo>
                    <a:lnTo>
                      <a:pt x="78" y="120"/>
                    </a:lnTo>
                    <a:lnTo>
                      <a:pt x="78" y="122"/>
                    </a:lnTo>
                    <a:lnTo>
                      <a:pt x="80" y="122"/>
                    </a:lnTo>
                    <a:lnTo>
                      <a:pt x="80" y="124"/>
                    </a:lnTo>
                    <a:lnTo>
                      <a:pt x="85" y="126"/>
                    </a:lnTo>
                    <a:lnTo>
                      <a:pt x="85" y="128"/>
                    </a:lnTo>
                    <a:lnTo>
                      <a:pt x="85" y="130"/>
                    </a:lnTo>
                    <a:lnTo>
                      <a:pt x="82" y="130"/>
                    </a:lnTo>
                    <a:lnTo>
                      <a:pt x="80" y="130"/>
                    </a:lnTo>
                    <a:lnTo>
                      <a:pt x="78" y="124"/>
                    </a:lnTo>
                    <a:lnTo>
                      <a:pt x="74" y="122"/>
                    </a:lnTo>
                    <a:lnTo>
                      <a:pt x="67" y="122"/>
                    </a:lnTo>
                    <a:lnTo>
                      <a:pt x="65" y="118"/>
                    </a:lnTo>
                    <a:lnTo>
                      <a:pt x="49" y="112"/>
                    </a:lnTo>
                    <a:lnTo>
                      <a:pt x="40" y="111"/>
                    </a:lnTo>
                    <a:lnTo>
                      <a:pt x="36" y="107"/>
                    </a:lnTo>
                    <a:lnTo>
                      <a:pt x="33" y="103"/>
                    </a:lnTo>
                    <a:lnTo>
                      <a:pt x="27" y="103"/>
                    </a:lnTo>
                    <a:lnTo>
                      <a:pt x="22" y="105"/>
                    </a:lnTo>
                    <a:lnTo>
                      <a:pt x="18" y="105"/>
                    </a:lnTo>
                    <a:lnTo>
                      <a:pt x="13" y="105"/>
                    </a:lnTo>
                    <a:lnTo>
                      <a:pt x="7" y="103"/>
                    </a:lnTo>
                    <a:lnTo>
                      <a:pt x="0" y="101"/>
                    </a:lnTo>
                    <a:lnTo>
                      <a:pt x="4" y="299"/>
                    </a:lnTo>
                    <a:lnTo>
                      <a:pt x="11" y="297"/>
                    </a:lnTo>
                    <a:lnTo>
                      <a:pt x="15" y="295"/>
                    </a:lnTo>
                    <a:lnTo>
                      <a:pt x="18" y="295"/>
                    </a:lnTo>
                    <a:lnTo>
                      <a:pt x="22" y="299"/>
                    </a:lnTo>
                    <a:lnTo>
                      <a:pt x="24" y="299"/>
                    </a:lnTo>
                    <a:lnTo>
                      <a:pt x="27" y="299"/>
                    </a:lnTo>
                    <a:lnTo>
                      <a:pt x="33" y="295"/>
                    </a:lnTo>
                    <a:lnTo>
                      <a:pt x="36" y="303"/>
                    </a:lnTo>
                    <a:lnTo>
                      <a:pt x="40" y="313"/>
                    </a:lnTo>
                    <a:lnTo>
                      <a:pt x="42" y="315"/>
                    </a:lnTo>
                    <a:lnTo>
                      <a:pt x="49" y="319"/>
                    </a:lnTo>
                    <a:lnTo>
                      <a:pt x="53" y="320"/>
                    </a:lnTo>
                    <a:lnTo>
                      <a:pt x="56" y="324"/>
                    </a:lnTo>
                    <a:lnTo>
                      <a:pt x="58" y="328"/>
                    </a:lnTo>
                    <a:lnTo>
                      <a:pt x="58" y="330"/>
                    </a:lnTo>
                    <a:lnTo>
                      <a:pt x="62" y="328"/>
                    </a:lnTo>
                    <a:lnTo>
                      <a:pt x="71" y="324"/>
                    </a:lnTo>
                    <a:lnTo>
                      <a:pt x="74" y="324"/>
                    </a:lnTo>
                    <a:lnTo>
                      <a:pt x="76" y="322"/>
                    </a:lnTo>
                    <a:lnTo>
                      <a:pt x="76" y="319"/>
                    </a:lnTo>
                    <a:lnTo>
                      <a:pt x="76" y="317"/>
                    </a:lnTo>
                    <a:lnTo>
                      <a:pt x="74" y="315"/>
                    </a:lnTo>
                    <a:lnTo>
                      <a:pt x="76" y="315"/>
                    </a:lnTo>
                    <a:lnTo>
                      <a:pt x="82" y="313"/>
                    </a:lnTo>
                    <a:lnTo>
                      <a:pt x="87" y="313"/>
                    </a:lnTo>
                    <a:lnTo>
                      <a:pt x="89" y="315"/>
                    </a:lnTo>
                    <a:lnTo>
                      <a:pt x="91" y="317"/>
                    </a:lnTo>
                    <a:lnTo>
                      <a:pt x="94" y="319"/>
                    </a:lnTo>
                    <a:lnTo>
                      <a:pt x="98" y="319"/>
                    </a:lnTo>
                    <a:lnTo>
                      <a:pt x="98" y="320"/>
                    </a:lnTo>
                    <a:lnTo>
                      <a:pt x="100" y="326"/>
                    </a:lnTo>
                    <a:lnTo>
                      <a:pt x="100" y="328"/>
                    </a:lnTo>
                    <a:lnTo>
                      <a:pt x="105" y="328"/>
                    </a:lnTo>
                    <a:lnTo>
                      <a:pt x="109" y="330"/>
                    </a:lnTo>
                    <a:lnTo>
                      <a:pt x="111" y="332"/>
                    </a:lnTo>
                    <a:lnTo>
                      <a:pt x="118" y="338"/>
                    </a:lnTo>
                    <a:lnTo>
                      <a:pt x="136" y="356"/>
                    </a:lnTo>
                    <a:lnTo>
                      <a:pt x="140" y="363"/>
                    </a:lnTo>
                    <a:lnTo>
                      <a:pt x="140" y="365"/>
                    </a:lnTo>
                    <a:lnTo>
                      <a:pt x="145" y="367"/>
                    </a:lnTo>
                    <a:lnTo>
                      <a:pt x="147" y="371"/>
                    </a:lnTo>
                    <a:lnTo>
                      <a:pt x="149" y="375"/>
                    </a:lnTo>
                    <a:lnTo>
                      <a:pt x="149" y="379"/>
                    </a:lnTo>
                    <a:lnTo>
                      <a:pt x="152" y="383"/>
                    </a:lnTo>
                    <a:lnTo>
                      <a:pt x="163" y="387"/>
                    </a:lnTo>
                    <a:lnTo>
                      <a:pt x="167" y="389"/>
                    </a:lnTo>
                    <a:lnTo>
                      <a:pt x="169" y="389"/>
                    </a:lnTo>
                    <a:lnTo>
                      <a:pt x="169" y="392"/>
                    </a:lnTo>
                    <a:lnTo>
                      <a:pt x="172" y="394"/>
                    </a:lnTo>
                    <a:lnTo>
                      <a:pt x="172" y="392"/>
                    </a:lnTo>
                    <a:lnTo>
                      <a:pt x="174" y="392"/>
                    </a:lnTo>
                    <a:lnTo>
                      <a:pt x="176" y="392"/>
                    </a:lnTo>
                    <a:lnTo>
                      <a:pt x="176" y="394"/>
                    </a:lnTo>
                    <a:lnTo>
                      <a:pt x="178" y="398"/>
                    </a:lnTo>
                    <a:lnTo>
                      <a:pt x="178" y="400"/>
                    </a:lnTo>
                    <a:lnTo>
                      <a:pt x="181" y="400"/>
                    </a:lnTo>
                    <a:lnTo>
                      <a:pt x="181" y="402"/>
                    </a:lnTo>
                    <a:lnTo>
                      <a:pt x="178" y="404"/>
                    </a:lnTo>
                    <a:lnTo>
                      <a:pt x="178" y="406"/>
                    </a:lnTo>
                    <a:lnTo>
                      <a:pt x="178" y="410"/>
                    </a:lnTo>
                    <a:lnTo>
                      <a:pt x="178" y="412"/>
                    </a:lnTo>
                    <a:lnTo>
                      <a:pt x="174" y="416"/>
                    </a:lnTo>
                    <a:lnTo>
                      <a:pt x="174" y="418"/>
                    </a:lnTo>
                    <a:lnTo>
                      <a:pt x="167" y="424"/>
                    </a:lnTo>
                    <a:lnTo>
                      <a:pt x="165" y="426"/>
                    </a:lnTo>
                    <a:lnTo>
                      <a:pt x="165" y="427"/>
                    </a:lnTo>
                    <a:lnTo>
                      <a:pt x="165" y="429"/>
                    </a:lnTo>
                    <a:lnTo>
                      <a:pt x="163" y="427"/>
                    </a:lnTo>
                    <a:lnTo>
                      <a:pt x="163" y="431"/>
                    </a:lnTo>
                    <a:lnTo>
                      <a:pt x="161" y="433"/>
                    </a:lnTo>
                    <a:lnTo>
                      <a:pt x="167" y="435"/>
                    </a:lnTo>
                    <a:lnTo>
                      <a:pt x="167" y="451"/>
                    </a:lnTo>
                    <a:lnTo>
                      <a:pt x="174" y="455"/>
                    </a:lnTo>
                    <a:lnTo>
                      <a:pt x="172" y="457"/>
                    </a:lnTo>
                    <a:lnTo>
                      <a:pt x="176" y="457"/>
                    </a:lnTo>
                    <a:lnTo>
                      <a:pt x="178" y="453"/>
                    </a:lnTo>
                    <a:lnTo>
                      <a:pt x="176" y="453"/>
                    </a:lnTo>
                    <a:lnTo>
                      <a:pt x="176" y="451"/>
                    </a:lnTo>
                    <a:lnTo>
                      <a:pt x="181" y="451"/>
                    </a:lnTo>
                    <a:lnTo>
                      <a:pt x="185" y="449"/>
                    </a:lnTo>
                    <a:lnTo>
                      <a:pt x="183" y="459"/>
                    </a:lnTo>
                    <a:lnTo>
                      <a:pt x="178" y="459"/>
                    </a:lnTo>
                    <a:lnTo>
                      <a:pt x="178" y="461"/>
                    </a:lnTo>
                    <a:lnTo>
                      <a:pt x="181" y="462"/>
                    </a:lnTo>
                    <a:lnTo>
                      <a:pt x="181" y="464"/>
                    </a:lnTo>
                    <a:lnTo>
                      <a:pt x="183" y="464"/>
                    </a:lnTo>
                    <a:lnTo>
                      <a:pt x="183" y="468"/>
                    </a:lnTo>
                    <a:lnTo>
                      <a:pt x="185" y="468"/>
                    </a:lnTo>
                    <a:lnTo>
                      <a:pt x="185" y="464"/>
                    </a:lnTo>
                    <a:lnTo>
                      <a:pt x="201" y="472"/>
                    </a:lnTo>
                    <a:lnTo>
                      <a:pt x="201" y="496"/>
                    </a:lnTo>
                    <a:lnTo>
                      <a:pt x="196" y="496"/>
                    </a:lnTo>
                    <a:lnTo>
                      <a:pt x="192" y="496"/>
                    </a:lnTo>
                    <a:lnTo>
                      <a:pt x="194" y="503"/>
                    </a:lnTo>
                    <a:lnTo>
                      <a:pt x="196" y="511"/>
                    </a:lnTo>
                    <a:lnTo>
                      <a:pt x="205" y="509"/>
                    </a:lnTo>
                    <a:lnTo>
                      <a:pt x="210" y="509"/>
                    </a:lnTo>
                    <a:lnTo>
                      <a:pt x="216" y="511"/>
                    </a:lnTo>
                    <a:lnTo>
                      <a:pt x="216" y="515"/>
                    </a:lnTo>
                    <a:lnTo>
                      <a:pt x="214" y="517"/>
                    </a:lnTo>
                    <a:lnTo>
                      <a:pt x="221" y="517"/>
                    </a:lnTo>
                    <a:lnTo>
                      <a:pt x="223" y="515"/>
                    </a:lnTo>
                    <a:lnTo>
                      <a:pt x="230" y="519"/>
                    </a:lnTo>
                    <a:lnTo>
                      <a:pt x="236" y="525"/>
                    </a:lnTo>
                    <a:lnTo>
                      <a:pt x="236" y="523"/>
                    </a:lnTo>
                    <a:lnTo>
                      <a:pt x="239" y="523"/>
                    </a:lnTo>
                    <a:lnTo>
                      <a:pt x="239" y="527"/>
                    </a:lnTo>
                    <a:lnTo>
                      <a:pt x="239" y="529"/>
                    </a:lnTo>
                    <a:lnTo>
                      <a:pt x="241" y="532"/>
                    </a:lnTo>
                    <a:lnTo>
                      <a:pt x="243" y="534"/>
                    </a:lnTo>
                    <a:lnTo>
                      <a:pt x="250" y="536"/>
                    </a:lnTo>
                    <a:lnTo>
                      <a:pt x="257" y="536"/>
                    </a:lnTo>
                    <a:lnTo>
                      <a:pt x="265" y="536"/>
                    </a:lnTo>
                    <a:lnTo>
                      <a:pt x="268" y="536"/>
                    </a:lnTo>
                    <a:lnTo>
                      <a:pt x="263" y="527"/>
                    </a:lnTo>
                    <a:lnTo>
                      <a:pt x="254" y="519"/>
                    </a:lnTo>
                    <a:lnTo>
                      <a:pt x="245" y="517"/>
                    </a:lnTo>
                    <a:lnTo>
                      <a:pt x="243" y="515"/>
                    </a:lnTo>
                    <a:lnTo>
                      <a:pt x="239" y="513"/>
                    </a:lnTo>
                    <a:lnTo>
                      <a:pt x="232" y="507"/>
                    </a:lnTo>
                    <a:lnTo>
                      <a:pt x="234" y="505"/>
                    </a:lnTo>
                    <a:lnTo>
                      <a:pt x="234" y="503"/>
                    </a:lnTo>
                    <a:lnTo>
                      <a:pt x="219" y="501"/>
                    </a:lnTo>
                    <a:lnTo>
                      <a:pt x="234" y="499"/>
                    </a:lnTo>
                    <a:lnTo>
                      <a:pt x="232" y="499"/>
                    </a:lnTo>
                    <a:lnTo>
                      <a:pt x="234" y="497"/>
                    </a:lnTo>
                    <a:lnTo>
                      <a:pt x="239" y="496"/>
                    </a:lnTo>
                    <a:lnTo>
                      <a:pt x="241" y="503"/>
                    </a:lnTo>
                    <a:lnTo>
                      <a:pt x="254" y="507"/>
                    </a:lnTo>
                    <a:lnTo>
                      <a:pt x="254" y="511"/>
                    </a:lnTo>
                    <a:lnTo>
                      <a:pt x="252" y="511"/>
                    </a:lnTo>
                    <a:lnTo>
                      <a:pt x="252" y="513"/>
                    </a:lnTo>
                    <a:lnTo>
                      <a:pt x="254" y="513"/>
                    </a:lnTo>
                    <a:lnTo>
                      <a:pt x="257" y="515"/>
                    </a:lnTo>
                    <a:lnTo>
                      <a:pt x="259" y="513"/>
                    </a:lnTo>
                    <a:lnTo>
                      <a:pt x="261" y="511"/>
                    </a:lnTo>
                    <a:lnTo>
                      <a:pt x="263" y="511"/>
                    </a:lnTo>
                    <a:lnTo>
                      <a:pt x="261" y="513"/>
                    </a:lnTo>
                    <a:lnTo>
                      <a:pt x="259" y="515"/>
                    </a:lnTo>
                    <a:lnTo>
                      <a:pt x="268" y="519"/>
                    </a:lnTo>
                    <a:lnTo>
                      <a:pt x="270" y="523"/>
                    </a:lnTo>
                    <a:lnTo>
                      <a:pt x="272" y="525"/>
                    </a:lnTo>
                    <a:lnTo>
                      <a:pt x="649" y="527"/>
                    </a:lnTo>
                    <a:lnTo>
                      <a:pt x="649" y="523"/>
                    </a:lnTo>
                    <a:lnTo>
                      <a:pt x="649" y="521"/>
                    </a:lnTo>
                    <a:lnTo>
                      <a:pt x="652" y="521"/>
                    </a:lnTo>
                    <a:lnTo>
                      <a:pt x="654" y="523"/>
                    </a:lnTo>
                    <a:lnTo>
                      <a:pt x="656" y="527"/>
                    </a:lnTo>
                    <a:lnTo>
                      <a:pt x="658" y="532"/>
                    </a:lnTo>
                    <a:lnTo>
                      <a:pt x="661" y="532"/>
                    </a:lnTo>
                    <a:lnTo>
                      <a:pt x="665" y="532"/>
                    </a:lnTo>
                    <a:lnTo>
                      <a:pt x="672" y="534"/>
                    </a:lnTo>
                    <a:lnTo>
                      <a:pt x="674" y="536"/>
                    </a:lnTo>
                    <a:lnTo>
                      <a:pt x="674" y="534"/>
                    </a:lnTo>
                    <a:lnTo>
                      <a:pt x="678" y="532"/>
                    </a:lnTo>
                    <a:lnTo>
                      <a:pt x="683" y="532"/>
                    </a:lnTo>
                    <a:lnTo>
                      <a:pt x="687" y="534"/>
                    </a:lnTo>
                    <a:lnTo>
                      <a:pt x="692" y="536"/>
                    </a:lnTo>
                    <a:lnTo>
                      <a:pt x="696" y="538"/>
                    </a:lnTo>
                    <a:lnTo>
                      <a:pt x="701" y="538"/>
                    </a:lnTo>
                    <a:lnTo>
                      <a:pt x="710" y="538"/>
                    </a:lnTo>
                    <a:lnTo>
                      <a:pt x="714" y="538"/>
                    </a:lnTo>
                    <a:lnTo>
                      <a:pt x="716" y="538"/>
                    </a:lnTo>
                    <a:lnTo>
                      <a:pt x="719" y="542"/>
                    </a:lnTo>
                    <a:lnTo>
                      <a:pt x="723" y="542"/>
                    </a:lnTo>
                    <a:lnTo>
                      <a:pt x="725" y="5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9" name="Freeform 1486"/>
              <p:cNvSpPr>
                <a:spLocks/>
              </p:cNvSpPr>
              <p:nvPr/>
            </p:nvSpPr>
            <p:spPr bwMode="auto">
              <a:xfrm>
                <a:off x="749" y="1110"/>
                <a:ext cx="1199" cy="649"/>
              </a:xfrm>
              <a:custGeom>
                <a:avLst/>
                <a:gdLst>
                  <a:gd name="T0" fmla="*/ 777 w 1199"/>
                  <a:gd name="T1" fmla="*/ 544 h 649"/>
                  <a:gd name="T2" fmla="*/ 857 w 1199"/>
                  <a:gd name="T3" fmla="*/ 597 h 649"/>
                  <a:gd name="T4" fmla="*/ 819 w 1199"/>
                  <a:gd name="T5" fmla="*/ 649 h 649"/>
                  <a:gd name="T6" fmla="*/ 895 w 1199"/>
                  <a:gd name="T7" fmla="*/ 616 h 649"/>
                  <a:gd name="T8" fmla="*/ 1000 w 1199"/>
                  <a:gd name="T9" fmla="*/ 567 h 649"/>
                  <a:gd name="T10" fmla="*/ 1033 w 1199"/>
                  <a:gd name="T11" fmla="*/ 595 h 649"/>
                  <a:gd name="T12" fmla="*/ 1085 w 1199"/>
                  <a:gd name="T13" fmla="*/ 591 h 649"/>
                  <a:gd name="T14" fmla="*/ 1067 w 1199"/>
                  <a:gd name="T15" fmla="*/ 628 h 649"/>
                  <a:gd name="T16" fmla="*/ 1105 w 1199"/>
                  <a:gd name="T17" fmla="*/ 589 h 649"/>
                  <a:gd name="T18" fmla="*/ 1071 w 1199"/>
                  <a:gd name="T19" fmla="*/ 564 h 649"/>
                  <a:gd name="T20" fmla="*/ 1076 w 1199"/>
                  <a:gd name="T21" fmla="*/ 536 h 649"/>
                  <a:gd name="T22" fmla="*/ 998 w 1199"/>
                  <a:gd name="T23" fmla="*/ 542 h 649"/>
                  <a:gd name="T24" fmla="*/ 1085 w 1199"/>
                  <a:gd name="T25" fmla="*/ 501 h 649"/>
                  <a:gd name="T26" fmla="*/ 1143 w 1199"/>
                  <a:gd name="T27" fmla="*/ 494 h 649"/>
                  <a:gd name="T28" fmla="*/ 1181 w 1199"/>
                  <a:gd name="T29" fmla="*/ 437 h 649"/>
                  <a:gd name="T30" fmla="*/ 1170 w 1199"/>
                  <a:gd name="T31" fmla="*/ 426 h 649"/>
                  <a:gd name="T32" fmla="*/ 1116 w 1199"/>
                  <a:gd name="T33" fmla="*/ 398 h 649"/>
                  <a:gd name="T34" fmla="*/ 1091 w 1199"/>
                  <a:gd name="T35" fmla="*/ 332 h 649"/>
                  <a:gd name="T36" fmla="*/ 1054 w 1199"/>
                  <a:gd name="T37" fmla="*/ 330 h 649"/>
                  <a:gd name="T38" fmla="*/ 1000 w 1199"/>
                  <a:gd name="T39" fmla="*/ 303 h 649"/>
                  <a:gd name="T40" fmla="*/ 946 w 1199"/>
                  <a:gd name="T41" fmla="*/ 260 h 649"/>
                  <a:gd name="T42" fmla="*/ 884 w 1199"/>
                  <a:gd name="T43" fmla="*/ 293 h 649"/>
                  <a:gd name="T44" fmla="*/ 882 w 1199"/>
                  <a:gd name="T45" fmla="*/ 342 h 649"/>
                  <a:gd name="T46" fmla="*/ 866 w 1199"/>
                  <a:gd name="T47" fmla="*/ 420 h 649"/>
                  <a:gd name="T48" fmla="*/ 824 w 1199"/>
                  <a:gd name="T49" fmla="*/ 437 h 649"/>
                  <a:gd name="T50" fmla="*/ 748 w 1199"/>
                  <a:gd name="T51" fmla="*/ 383 h 649"/>
                  <a:gd name="T52" fmla="*/ 647 w 1199"/>
                  <a:gd name="T53" fmla="*/ 311 h 649"/>
                  <a:gd name="T54" fmla="*/ 681 w 1199"/>
                  <a:gd name="T55" fmla="*/ 268 h 649"/>
                  <a:gd name="T56" fmla="*/ 705 w 1199"/>
                  <a:gd name="T57" fmla="*/ 243 h 649"/>
                  <a:gd name="T58" fmla="*/ 757 w 1199"/>
                  <a:gd name="T59" fmla="*/ 210 h 649"/>
                  <a:gd name="T60" fmla="*/ 792 w 1199"/>
                  <a:gd name="T61" fmla="*/ 194 h 649"/>
                  <a:gd name="T62" fmla="*/ 848 w 1199"/>
                  <a:gd name="T63" fmla="*/ 159 h 649"/>
                  <a:gd name="T64" fmla="*/ 832 w 1199"/>
                  <a:gd name="T65" fmla="*/ 120 h 649"/>
                  <a:gd name="T66" fmla="*/ 754 w 1199"/>
                  <a:gd name="T67" fmla="*/ 169 h 649"/>
                  <a:gd name="T68" fmla="*/ 725 w 1199"/>
                  <a:gd name="T69" fmla="*/ 138 h 649"/>
                  <a:gd name="T70" fmla="*/ 692 w 1199"/>
                  <a:gd name="T71" fmla="*/ 93 h 649"/>
                  <a:gd name="T72" fmla="*/ 656 w 1199"/>
                  <a:gd name="T73" fmla="*/ 60 h 649"/>
                  <a:gd name="T74" fmla="*/ 676 w 1199"/>
                  <a:gd name="T75" fmla="*/ 2 h 649"/>
                  <a:gd name="T76" fmla="*/ 645 w 1199"/>
                  <a:gd name="T77" fmla="*/ 70 h 649"/>
                  <a:gd name="T78" fmla="*/ 656 w 1199"/>
                  <a:gd name="T79" fmla="*/ 109 h 649"/>
                  <a:gd name="T80" fmla="*/ 649 w 1199"/>
                  <a:gd name="T81" fmla="*/ 145 h 649"/>
                  <a:gd name="T82" fmla="*/ 600 w 1199"/>
                  <a:gd name="T83" fmla="*/ 151 h 649"/>
                  <a:gd name="T84" fmla="*/ 515 w 1199"/>
                  <a:gd name="T85" fmla="*/ 149 h 649"/>
                  <a:gd name="T86" fmla="*/ 473 w 1199"/>
                  <a:gd name="T87" fmla="*/ 138 h 649"/>
                  <a:gd name="T88" fmla="*/ 446 w 1199"/>
                  <a:gd name="T89" fmla="*/ 169 h 649"/>
                  <a:gd name="T90" fmla="*/ 370 w 1199"/>
                  <a:gd name="T91" fmla="*/ 142 h 649"/>
                  <a:gd name="T92" fmla="*/ 308 w 1199"/>
                  <a:gd name="T93" fmla="*/ 118 h 649"/>
                  <a:gd name="T94" fmla="*/ 196 w 1199"/>
                  <a:gd name="T95" fmla="*/ 85 h 649"/>
                  <a:gd name="T96" fmla="*/ 132 w 1199"/>
                  <a:gd name="T97" fmla="*/ 120 h 649"/>
                  <a:gd name="T98" fmla="*/ 118 w 1199"/>
                  <a:gd name="T99" fmla="*/ 111 h 649"/>
                  <a:gd name="T100" fmla="*/ 85 w 1199"/>
                  <a:gd name="T101" fmla="*/ 126 h 649"/>
                  <a:gd name="T102" fmla="*/ 4 w 1199"/>
                  <a:gd name="T103" fmla="*/ 299 h 649"/>
                  <a:gd name="T104" fmla="*/ 76 w 1199"/>
                  <a:gd name="T105" fmla="*/ 322 h 649"/>
                  <a:gd name="T106" fmla="*/ 140 w 1199"/>
                  <a:gd name="T107" fmla="*/ 363 h 649"/>
                  <a:gd name="T108" fmla="*/ 181 w 1199"/>
                  <a:gd name="T109" fmla="*/ 402 h 649"/>
                  <a:gd name="T110" fmla="*/ 178 w 1199"/>
                  <a:gd name="T111" fmla="*/ 453 h 649"/>
                  <a:gd name="T112" fmla="*/ 196 w 1199"/>
                  <a:gd name="T113" fmla="*/ 511 h 649"/>
                  <a:gd name="T114" fmla="*/ 268 w 1199"/>
                  <a:gd name="T115" fmla="*/ 536 h 649"/>
                  <a:gd name="T116" fmla="*/ 254 w 1199"/>
                  <a:gd name="T117" fmla="*/ 513 h 649"/>
                  <a:gd name="T118" fmla="*/ 672 w 1199"/>
                  <a:gd name="T119" fmla="*/ 534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9" h="649">
                    <a:moveTo>
                      <a:pt x="725" y="542"/>
                    </a:moveTo>
                    <a:lnTo>
                      <a:pt x="725" y="542"/>
                    </a:lnTo>
                    <a:lnTo>
                      <a:pt x="728" y="538"/>
                    </a:lnTo>
                    <a:lnTo>
                      <a:pt x="730" y="534"/>
                    </a:lnTo>
                    <a:lnTo>
                      <a:pt x="732" y="532"/>
                    </a:lnTo>
                    <a:lnTo>
                      <a:pt x="734" y="532"/>
                    </a:lnTo>
                    <a:lnTo>
                      <a:pt x="739" y="532"/>
                    </a:lnTo>
                    <a:lnTo>
                      <a:pt x="739" y="530"/>
                    </a:lnTo>
                    <a:lnTo>
                      <a:pt x="739" y="527"/>
                    </a:lnTo>
                    <a:lnTo>
                      <a:pt x="741" y="530"/>
                    </a:lnTo>
                    <a:lnTo>
                      <a:pt x="743" y="532"/>
                    </a:lnTo>
                    <a:lnTo>
                      <a:pt x="743" y="529"/>
                    </a:lnTo>
                    <a:lnTo>
                      <a:pt x="743" y="527"/>
                    </a:lnTo>
                    <a:lnTo>
                      <a:pt x="745" y="525"/>
                    </a:lnTo>
                    <a:lnTo>
                      <a:pt x="754" y="525"/>
                    </a:lnTo>
                    <a:lnTo>
                      <a:pt x="766" y="527"/>
                    </a:lnTo>
                    <a:lnTo>
                      <a:pt x="770" y="536"/>
                    </a:lnTo>
                    <a:lnTo>
                      <a:pt x="772" y="540"/>
                    </a:lnTo>
                    <a:lnTo>
                      <a:pt x="777" y="544"/>
                    </a:lnTo>
                    <a:lnTo>
                      <a:pt x="781" y="544"/>
                    </a:lnTo>
                    <a:lnTo>
                      <a:pt x="786" y="544"/>
                    </a:lnTo>
                    <a:lnTo>
                      <a:pt x="786" y="552"/>
                    </a:lnTo>
                    <a:lnTo>
                      <a:pt x="792" y="554"/>
                    </a:lnTo>
                    <a:lnTo>
                      <a:pt x="795" y="558"/>
                    </a:lnTo>
                    <a:lnTo>
                      <a:pt x="792" y="562"/>
                    </a:lnTo>
                    <a:lnTo>
                      <a:pt x="792" y="565"/>
                    </a:lnTo>
                    <a:lnTo>
                      <a:pt x="795" y="569"/>
                    </a:lnTo>
                    <a:lnTo>
                      <a:pt x="799" y="569"/>
                    </a:lnTo>
                    <a:lnTo>
                      <a:pt x="801" y="569"/>
                    </a:lnTo>
                    <a:lnTo>
                      <a:pt x="801" y="573"/>
                    </a:lnTo>
                    <a:lnTo>
                      <a:pt x="821" y="577"/>
                    </a:lnTo>
                    <a:lnTo>
                      <a:pt x="839" y="581"/>
                    </a:lnTo>
                    <a:lnTo>
                      <a:pt x="841" y="579"/>
                    </a:lnTo>
                    <a:lnTo>
                      <a:pt x="846" y="579"/>
                    </a:lnTo>
                    <a:lnTo>
                      <a:pt x="850" y="585"/>
                    </a:lnTo>
                    <a:lnTo>
                      <a:pt x="857" y="587"/>
                    </a:lnTo>
                    <a:lnTo>
                      <a:pt x="857" y="591"/>
                    </a:lnTo>
                    <a:lnTo>
                      <a:pt x="857" y="597"/>
                    </a:lnTo>
                    <a:lnTo>
                      <a:pt x="859" y="599"/>
                    </a:lnTo>
                    <a:lnTo>
                      <a:pt x="864" y="602"/>
                    </a:lnTo>
                    <a:lnTo>
                      <a:pt x="857" y="602"/>
                    </a:lnTo>
                    <a:lnTo>
                      <a:pt x="857" y="608"/>
                    </a:lnTo>
                    <a:lnTo>
                      <a:pt x="853" y="608"/>
                    </a:lnTo>
                    <a:lnTo>
                      <a:pt x="850" y="606"/>
                    </a:lnTo>
                    <a:lnTo>
                      <a:pt x="850" y="604"/>
                    </a:lnTo>
                    <a:lnTo>
                      <a:pt x="839" y="602"/>
                    </a:lnTo>
                    <a:lnTo>
                      <a:pt x="835" y="606"/>
                    </a:lnTo>
                    <a:lnTo>
                      <a:pt x="832" y="612"/>
                    </a:lnTo>
                    <a:lnTo>
                      <a:pt x="832" y="628"/>
                    </a:lnTo>
                    <a:lnTo>
                      <a:pt x="826" y="630"/>
                    </a:lnTo>
                    <a:lnTo>
                      <a:pt x="824" y="632"/>
                    </a:lnTo>
                    <a:lnTo>
                      <a:pt x="821" y="637"/>
                    </a:lnTo>
                    <a:lnTo>
                      <a:pt x="819" y="641"/>
                    </a:lnTo>
                    <a:lnTo>
                      <a:pt x="817" y="643"/>
                    </a:lnTo>
                    <a:lnTo>
                      <a:pt x="817" y="645"/>
                    </a:lnTo>
                    <a:lnTo>
                      <a:pt x="817" y="647"/>
                    </a:lnTo>
                    <a:lnTo>
                      <a:pt x="819" y="649"/>
                    </a:lnTo>
                    <a:lnTo>
                      <a:pt x="824" y="649"/>
                    </a:lnTo>
                    <a:lnTo>
                      <a:pt x="826" y="647"/>
                    </a:lnTo>
                    <a:lnTo>
                      <a:pt x="828" y="645"/>
                    </a:lnTo>
                    <a:lnTo>
                      <a:pt x="841" y="635"/>
                    </a:lnTo>
                    <a:lnTo>
                      <a:pt x="850" y="635"/>
                    </a:lnTo>
                    <a:lnTo>
                      <a:pt x="853" y="632"/>
                    </a:lnTo>
                    <a:lnTo>
                      <a:pt x="859" y="632"/>
                    </a:lnTo>
                    <a:lnTo>
                      <a:pt x="866" y="632"/>
                    </a:lnTo>
                    <a:lnTo>
                      <a:pt x="866" y="628"/>
                    </a:lnTo>
                    <a:lnTo>
                      <a:pt x="857" y="626"/>
                    </a:lnTo>
                    <a:lnTo>
                      <a:pt x="864" y="624"/>
                    </a:lnTo>
                    <a:lnTo>
                      <a:pt x="866" y="622"/>
                    </a:lnTo>
                    <a:lnTo>
                      <a:pt x="870" y="618"/>
                    </a:lnTo>
                    <a:lnTo>
                      <a:pt x="877" y="618"/>
                    </a:lnTo>
                    <a:lnTo>
                      <a:pt x="884" y="618"/>
                    </a:lnTo>
                    <a:lnTo>
                      <a:pt x="895" y="620"/>
                    </a:lnTo>
                    <a:lnTo>
                      <a:pt x="897" y="618"/>
                    </a:lnTo>
                    <a:lnTo>
                      <a:pt x="899" y="616"/>
                    </a:lnTo>
                    <a:lnTo>
                      <a:pt x="895" y="616"/>
                    </a:lnTo>
                    <a:lnTo>
                      <a:pt x="891" y="614"/>
                    </a:lnTo>
                    <a:lnTo>
                      <a:pt x="888" y="610"/>
                    </a:lnTo>
                    <a:lnTo>
                      <a:pt x="897" y="612"/>
                    </a:lnTo>
                    <a:lnTo>
                      <a:pt x="906" y="612"/>
                    </a:lnTo>
                    <a:lnTo>
                      <a:pt x="908" y="612"/>
                    </a:lnTo>
                    <a:lnTo>
                      <a:pt x="913" y="608"/>
                    </a:lnTo>
                    <a:lnTo>
                      <a:pt x="915" y="606"/>
                    </a:lnTo>
                    <a:lnTo>
                      <a:pt x="924" y="599"/>
                    </a:lnTo>
                    <a:lnTo>
                      <a:pt x="935" y="595"/>
                    </a:lnTo>
                    <a:lnTo>
                      <a:pt x="940" y="595"/>
                    </a:lnTo>
                    <a:lnTo>
                      <a:pt x="962" y="593"/>
                    </a:lnTo>
                    <a:lnTo>
                      <a:pt x="980" y="591"/>
                    </a:lnTo>
                    <a:lnTo>
                      <a:pt x="982" y="589"/>
                    </a:lnTo>
                    <a:lnTo>
                      <a:pt x="984" y="587"/>
                    </a:lnTo>
                    <a:lnTo>
                      <a:pt x="991" y="581"/>
                    </a:lnTo>
                    <a:lnTo>
                      <a:pt x="995" y="579"/>
                    </a:lnTo>
                    <a:lnTo>
                      <a:pt x="998" y="575"/>
                    </a:lnTo>
                    <a:lnTo>
                      <a:pt x="998" y="569"/>
                    </a:lnTo>
                    <a:lnTo>
                      <a:pt x="1000" y="567"/>
                    </a:lnTo>
                    <a:lnTo>
                      <a:pt x="1004" y="560"/>
                    </a:lnTo>
                    <a:lnTo>
                      <a:pt x="1007" y="558"/>
                    </a:lnTo>
                    <a:lnTo>
                      <a:pt x="1009" y="558"/>
                    </a:lnTo>
                    <a:lnTo>
                      <a:pt x="1009" y="562"/>
                    </a:lnTo>
                    <a:lnTo>
                      <a:pt x="1011" y="564"/>
                    </a:lnTo>
                    <a:lnTo>
                      <a:pt x="1011" y="562"/>
                    </a:lnTo>
                    <a:lnTo>
                      <a:pt x="1013" y="558"/>
                    </a:lnTo>
                    <a:lnTo>
                      <a:pt x="1018" y="558"/>
                    </a:lnTo>
                    <a:lnTo>
                      <a:pt x="1024" y="562"/>
                    </a:lnTo>
                    <a:lnTo>
                      <a:pt x="1027" y="564"/>
                    </a:lnTo>
                    <a:lnTo>
                      <a:pt x="1027" y="567"/>
                    </a:lnTo>
                    <a:lnTo>
                      <a:pt x="1027" y="579"/>
                    </a:lnTo>
                    <a:lnTo>
                      <a:pt x="1027" y="585"/>
                    </a:lnTo>
                    <a:lnTo>
                      <a:pt x="1029" y="585"/>
                    </a:lnTo>
                    <a:lnTo>
                      <a:pt x="1031" y="585"/>
                    </a:lnTo>
                    <a:lnTo>
                      <a:pt x="1031" y="587"/>
                    </a:lnTo>
                    <a:lnTo>
                      <a:pt x="1031" y="591"/>
                    </a:lnTo>
                    <a:lnTo>
                      <a:pt x="1031" y="593"/>
                    </a:lnTo>
                    <a:lnTo>
                      <a:pt x="1033" y="595"/>
                    </a:lnTo>
                    <a:lnTo>
                      <a:pt x="1033" y="597"/>
                    </a:lnTo>
                    <a:lnTo>
                      <a:pt x="1040" y="600"/>
                    </a:lnTo>
                    <a:lnTo>
                      <a:pt x="1045" y="600"/>
                    </a:lnTo>
                    <a:lnTo>
                      <a:pt x="1047" y="599"/>
                    </a:lnTo>
                    <a:lnTo>
                      <a:pt x="1054" y="599"/>
                    </a:lnTo>
                    <a:lnTo>
                      <a:pt x="1051" y="595"/>
                    </a:lnTo>
                    <a:lnTo>
                      <a:pt x="1049" y="593"/>
                    </a:lnTo>
                    <a:lnTo>
                      <a:pt x="1051" y="593"/>
                    </a:lnTo>
                    <a:lnTo>
                      <a:pt x="1054" y="593"/>
                    </a:lnTo>
                    <a:lnTo>
                      <a:pt x="1054" y="597"/>
                    </a:lnTo>
                    <a:lnTo>
                      <a:pt x="1062" y="589"/>
                    </a:lnTo>
                    <a:lnTo>
                      <a:pt x="1069" y="581"/>
                    </a:lnTo>
                    <a:lnTo>
                      <a:pt x="1069" y="583"/>
                    </a:lnTo>
                    <a:lnTo>
                      <a:pt x="1071" y="583"/>
                    </a:lnTo>
                    <a:lnTo>
                      <a:pt x="1074" y="585"/>
                    </a:lnTo>
                    <a:lnTo>
                      <a:pt x="1069" y="585"/>
                    </a:lnTo>
                    <a:lnTo>
                      <a:pt x="1069" y="589"/>
                    </a:lnTo>
                    <a:lnTo>
                      <a:pt x="1067" y="595"/>
                    </a:lnTo>
                    <a:lnTo>
                      <a:pt x="1085" y="591"/>
                    </a:lnTo>
                    <a:lnTo>
                      <a:pt x="1087" y="593"/>
                    </a:lnTo>
                    <a:lnTo>
                      <a:pt x="1087" y="595"/>
                    </a:lnTo>
                    <a:lnTo>
                      <a:pt x="1085" y="595"/>
                    </a:lnTo>
                    <a:lnTo>
                      <a:pt x="1083" y="597"/>
                    </a:lnTo>
                    <a:lnTo>
                      <a:pt x="1083" y="600"/>
                    </a:lnTo>
                    <a:lnTo>
                      <a:pt x="1071" y="599"/>
                    </a:lnTo>
                    <a:lnTo>
                      <a:pt x="1060" y="602"/>
                    </a:lnTo>
                    <a:lnTo>
                      <a:pt x="1060" y="604"/>
                    </a:lnTo>
                    <a:lnTo>
                      <a:pt x="1054" y="604"/>
                    </a:lnTo>
                    <a:lnTo>
                      <a:pt x="1047" y="614"/>
                    </a:lnTo>
                    <a:lnTo>
                      <a:pt x="1047" y="616"/>
                    </a:lnTo>
                    <a:lnTo>
                      <a:pt x="1049" y="618"/>
                    </a:lnTo>
                    <a:lnTo>
                      <a:pt x="1056" y="622"/>
                    </a:lnTo>
                    <a:lnTo>
                      <a:pt x="1058" y="626"/>
                    </a:lnTo>
                    <a:lnTo>
                      <a:pt x="1062" y="626"/>
                    </a:lnTo>
                    <a:lnTo>
                      <a:pt x="1062" y="624"/>
                    </a:lnTo>
                    <a:lnTo>
                      <a:pt x="1065" y="624"/>
                    </a:lnTo>
                    <a:lnTo>
                      <a:pt x="1065" y="626"/>
                    </a:lnTo>
                    <a:lnTo>
                      <a:pt x="1067" y="628"/>
                    </a:lnTo>
                    <a:lnTo>
                      <a:pt x="1076" y="622"/>
                    </a:lnTo>
                    <a:lnTo>
                      <a:pt x="1076" y="618"/>
                    </a:lnTo>
                    <a:lnTo>
                      <a:pt x="1076" y="614"/>
                    </a:lnTo>
                    <a:lnTo>
                      <a:pt x="1078" y="612"/>
                    </a:lnTo>
                    <a:lnTo>
                      <a:pt x="1083" y="610"/>
                    </a:lnTo>
                    <a:lnTo>
                      <a:pt x="1083" y="612"/>
                    </a:lnTo>
                    <a:lnTo>
                      <a:pt x="1085" y="612"/>
                    </a:lnTo>
                    <a:lnTo>
                      <a:pt x="1087" y="612"/>
                    </a:lnTo>
                    <a:lnTo>
                      <a:pt x="1089" y="606"/>
                    </a:lnTo>
                    <a:lnTo>
                      <a:pt x="1094" y="606"/>
                    </a:lnTo>
                    <a:lnTo>
                      <a:pt x="1100" y="606"/>
                    </a:lnTo>
                    <a:lnTo>
                      <a:pt x="1100" y="604"/>
                    </a:lnTo>
                    <a:lnTo>
                      <a:pt x="1107" y="602"/>
                    </a:lnTo>
                    <a:lnTo>
                      <a:pt x="1109" y="600"/>
                    </a:lnTo>
                    <a:lnTo>
                      <a:pt x="1112" y="599"/>
                    </a:lnTo>
                    <a:lnTo>
                      <a:pt x="1112" y="595"/>
                    </a:lnTo>
                    <a:lnTo>
                      <a:pt x="1116" y="595"/>
                    </a:lnTo>
                    <a:lnTo>
                      <a:pt x="1112" y="583"/>
                    </a:lnTo>
                    <a:lnTo>
                      <a:pt x="1105" y="589"/>
                    </a:lnTo>
                    <a:lnTo>
                      <a:pt x="1098" y="589"/>
                    </a:lnTo>
                    <a:lnTo>
                      <a:pt x="1094" y="589"/>
                    </a:lnTo>
                    <a:lnTo>
                      <a:pt x="1089" y="585"/>
                    </a:lnTo>
                    <a:lnTo>
                      <a:pt x="1087" y="585"/>
                    </a:lnTo>
                    <a:lnTo>
                      <a:pt x="1085" y="585"/>
                    </a:lnTo>
                    <a:lnTo>
                      <a:pt x="1085" y="587"/>
                    </a:lnTo>
                    <a:lnTo>
                      <a:pt x="1083" y="587"/>
                    </a:lnTo>
                    <a:lnTo>
                      <a:pt x="1083" y="585"/>
                    </a:lnTo>
                    <a:lnTo>
                      <a:pt x="1080" y="583"/>
                    </a:lnTo>
                    <a:lnTo>
                      <a:pt x="1085" y="583"/>
                    </a:lnTo>
                    <a:lnTo>
                      <a:pt x="1085" y="581"/>
                    </a:lnTo>
                    <a:lnTo>
                      <a:pt x="1087" y="579"/>
                    </a:lnTo>
                    <a:lnTo>
                      <a:pt x="1071" y="575"/>
                    </a:lnTo>
                    <a:lnTo>
                      <a:pt x="1074" y="569"/>
                    </a:lnTo>
                    <a:lnTo>
                      <a:pt x="1074" y="567"/>
                    </a:lnTo>
                    <a:lnTo>
                      <a:pt x="1071" y="565"/>
                    </a:lnTo>
                    <a:lnTo>
                      <a:pt x="1074" y="565"/>
                    </a:lnTo>
                    <a:lnTo>
                      <a:pt x="1074" y="562"/>
                    </a:lnTo>
                    <a:lnTo>
                      <a:pt x="1071" y="564"/>
                    </a:lnTo>
                    <a:lnTo>
                      <a:pt x="1069" y="564"/>
                    </a:lnTo>
                    <a:lnTo>
                      <a:pt x="1067" y="564"/>
                    </a:lnTo>
                    <a:lnTo>
                      <a:pt x="1069" y="560"/>
                    </a:lnTo>
                    <a:lnTo>
                      <a:pt x="1069" y="558"/>
                    </a:lnTo>
                    <a:lnTo>
                      <a:pt x="1071" y="554"/>
                    </a:lnTo>
                    <a:lnTo>
                      <a:pt x="1074" y="550"/>
                    </a:lnTo>
                    <a:lnTo>
                      <a:pt x="1074" y="548"/>
                    </a:lnTo>
                    <a:lnTo>
                      <a:pt x="1071" y="548"/>
                    </a:lnTo>
                    <a:lnTo>
                      <a:pt x="1060" y="550"/>
                    </a:lnTo>
                    <a:lnTo>
                      <a:pt x="1054" y="550"/>
                    </a:lnTo>
                    <a:lnTo>
                      <a:pt x="1051" y="542"/>
                    </a:lnTo>
                    <a:lnTo>
                      <a:pt x="1054" y="542"/>
                    </a:lnTo>
                    <a:lnTo>
                      <a:pt x="1056" y="540"/>
                    </a:lnTo>
                    <a:lnTo>
                      <a:pt x="1060" y="546"/>
                    </a:lnTo>
                    <a:lnTo>
                      <a:pt x="1062" y="544"/>
                    </a:lnTo>
                    <a:lnTo>
                      <a:pt x="1067" y="544"/>
                    </a:lnTo>
                    <a:lnTo>
                      <a:pt x="1069" y="540"/>
                    </a:lnTo>
                    <a:lnTo>
                      <a:pt x="1069" y="536"/>
                    </a:lnTo>
                    <a:lnTo>
                      <a:pt x="1076" y="536"/>
                    </a:lnTo>
                    <a:lnTo>
                      <a:pt x="1076" y="532"/>
                    </a:lnTo>
                    <a:lnTo>
                      <a:pt x="1076" y="527"/>
                    </a:lnTo>
                    <a:lnTo>
                      <a:pt x="1078" y="529"/>
                    </a:lnTo>
                    <a:lnTo>
                      <a:pt x="1078" y="527"/>
                    </a:lnTo>
                    <a:lnTo>
                      <a:pt x="1080" y="525"/>
                    </a:lnTo>
                    <a:lnTo>
                      <a:pt x="1076" y="523"/>
                    </a:lnTo>
                    <a:lnTo>
                      <a:pt x="1074" y="519"/>
                    </a:lnTo>
                    <a:lnTo>
                      <a:pt x="1074" y="517"/>
                    </a:lnTo>
                    <a:lnTo>
                      <a:pt x="1067" y="517"/>
                    </a:lnTo>
                    <a:lnTo>
                      <a:pt x="1058" y="517"/>
                    </a:lnTo>
                    <a:lnTo>
                      <a:pt x="1047" y="519"/>
                    </a:lnTo>
                    <a:lnTo>
                      <a:pt x="1038" y="523"/>
                    </a:lnTo>
                    <a:lnTo>
                      <a:pt x="1024" y="530"/>
                    </a:lnTo>
                    <a:lnTo>
                      <a:pt x="1011" y="540"/>
                    </a:lnTo>
                    <a:lnTo>
                      <a:pt x="1000" y="550"/>
                    </a:lnTo>
                    <a:lnTo>
                      <a:pt x="991" y="560"/>
                    </a:lnTo>
                    <a:lnTo>
                      <a:pt x="998" y="552"/>
                    </a:lnTo>
                    <a:lnTo>
                      <a:pt x="1000" y="542"/>
                    </a:lnTo>
                    <a:lnTo>
                      <a:pt x="998" y="542"/>
                    </a:lnTo>
                    <a:lnTo>
                      <a:pt x="995" y="542"/>
                    </a:lnTo>
                    <a:lnTo>
                      <a:pt x="998" y="540"/>
                    </a:lnTo>
                    <a:lnTo>
                      <a:pt x="1000" y="538"/>
                    </a:lnTo>
                    <a:lnTo>
                      <a:pt x="1002" y="538"/>
                    </a:lnTo>
                    <a:lnTo>
                      <a:pt x="1007" y="532"/>
                    </a:lnTo>
                    <a:lnTo>
                      <a:pt x="1011" y="527"/>
                    </a:lnTo>
                    <a:lnTo>
                      <a:pt x="1016" y="527"/>
                    </a:lnTo>
                    <a:lnTo>
                      <a:pt x="1018" y="527"/>
                    </a:lnTo>
                    <a:lnTo>
                      <a:pt x="1018" y="525"/>
                    </a:lnTo>
                    <a:lnTo>
                      <a:pt x="1018" y="521"/>
                    </a:lnTo>
                    <a:lnTo>
                      <a:pt x="1022" y="521"/>
                    </a:lnTo>
                    <a:lnTo>
                      <a:pt x="1024" y="521"/>
                    </a:lnTo>
                    <a:lnTo>
                      <a:pt x="1036" y="511"/>
                    </a:lnTo>
                    <a:lnTo>
                      <a:pt x="1040" y="507"/>
                    </a:lnTo>
                    <a:lnTo>
                      <a:pt x="1042" y="503"/>
                    </a:lnTo>
                    <a:lnTo>
                      <a:pt x="1047" y="501"/>
                    </a:lnTo>
                    <a:lnTo>
                      <a:pt x="1060" y="499"/>
                    </a:lnTo>
                    <a:lnTo>
                      <a:pt x="1071" y="499"/>
                    </a:lnTo>
                    <a:lnTo>
                      <a:pt x="1085" y="501"/>
                    </a:lnTo>
                    <a:lnTo>
                      <a:pt x="1094" y="501"/>
                    </a:lnTo>
                    <a:lnTo>
                      <a:pt x="1096" y="497"/>
                    </a:lnTo>
                    <a:lnTo>
                      <a:pt x="1098" y="497"/>
                    </a:lnTo>
                    <a:lnTo>
                      <a:pt x="1103" y="497"/>
                    </a:lnTo>
                    <a:lnTo>
                      <a:pt x="1103" y="499"/>
                    </a:lnTo>
                    <a:lnTo>
                      <a:pt x="1105" y="501"/>
                    </a:lnTo>
                    <a:lnTo>
                      <a:pt x="1107" y="501"/>
                    </a:lnTo>
                    <a:lnTo>
                      <a:pt x="1109" y="499"/>
                    </a:lnTo>
                    <a:lnTo>
                      <a:pt x="1112" y="497"/>
                    </a:lnTo>
                    <a:lnTo>
                      <a:pt x="1116" y="503"/>
                    </a:lnTo>
                    <a:lnTo>
                      <a:pt x="1123" y="503"/>
                    </a:lnTo>
                    <a:lnTo>
                      <a:pt x="1123" y="499"/>
                    </a:lnTo>
                    <a:lnTo>
                      <a:pt x="1127" y="499"/>
                    </a:lnTo>
                    <a:lnTo>
                      <a:pt x="1129" y="501"/>
                    </a:lnTo>
                    <a:lnTo>
                      <a:pt x="1134" y="501"/>
                    </a:lnTo>
                    <a:lnTo>
                      <a:pt x="1134" y="497"/>
                    </a:lnTo>
                    <a:lnTo>
                      <a:pt x="1138" y="497"/>
                    </a:lnTo>
                    <a:lnTo>
                      <a:pt x="1143" y="497"/>
                    </a:lnTo>
                    <a:lnTo>
                      <a:pt x="1143" y="494"/>
                    </a:lnTo>
                    <a:lnTo>
                      <a:pt x="1145" y="492"/>
                    </a:lnTo>
                    <a:lnTo>
                      <a:pt x="1149" y="490"/>
                    </a:lnTo>
                    <a:lnTo>
                      <a:pt x="1154" y="490"/>
                    </a:lnTo>
                    <a:lnTo>
                      <a:pt x="1156" y="488"/>
                    </a:lnTo>
                    <a:lnTo>
                      <a:pt x="1154" y="482"/>
                    </a:lnTo>
                    <a:lnTo>
                      <a:pt x="1156" y="480"/>
                    </a:lnTo>
                    <a:lnTo>
                      <a:pt x="1158" y="476"/>
                    </a:lnTo>
                    <a:lnTo>
                      <a:pt x="1167" y="474"/>
                    </a:lnTo>
                    <a:lnTo>
                      <a:pt x="1176" y="470"/>
                    </a:lnTo>
                    <a:lnTo>
                      <a:pt x="1176" y="472"/>
                    </a:lnTo>
                    <a:lnTo>
                      <a:pt x="1181" y="472"/>
                    </a:lnTo>
                    <a:lnTo>
                      <a:pt x="1190" y="466"/>
                    </a:lnTo>
                    <a:lnTo>
                      <a:pt x="1199" y="461"/>
                    </a:lnTo>
                    <a:lnTo>
                      <a:pt x="1196" y="441"/>
                    </a:lnTo>
                    <a:lnTo>
                      <a:pt x="1194" y="441"/>
                    </a:lnTo>
                    <a:lnTo>
                      <a:pt x="1192" y="443"/>
                    </a:lnTo>
                    <a:lnTo>
                      <a:pt x="1190" y="443"/>
                    </a:lnTo>
                    <a:lnTo>
                      <a:pt x="1185" y="441"/>
                    </a:lnTo>
                    <a:lnTo>
                      <a:pt x="1181" y="437"/>
                    </a:lnTo>
                    <a:lnTo>
                      <a:pt x="1176" y="433"/>
                    </a:lnTo>
                    <a:lnTo>
                      <a:pt x="1165" y="433"/>
                    </a:lnTo>
                    <a:lnTo>
                      <a:pt x="1167" y="437"/>
                    </a:lnTo>
                    <a:lnTo>
                      <a:pt x="1158" y="439"/>
                    </a:lnTo>
                    <a:lnTo>
                      <a:pt x="1138" y="447"/>
                    </a:lnTo>
                    <a:lnTo>
                      <a:pt x="1138" y="451"/>
                    </a:lnTo>
                    <a:lnTo>
                      <a:pt x="1134" y="451"/>
                    </a:lnTo>
                    <a:lnTo>
                      <a:pt x="1134" y="449"/>
                    </a:lnTo>
                    <a:lnTo>
                      <a:pt x="1134" y="445"/>
                    </a:lnTo>
                    <a:lnTo>
                      <a:pt x="1132" y="443"/>
                    </a:lnTo>
                    <a:lnTo>
                      <a:pt x="1138" y="443"/>
                    </a:lnTo>
                    <a:lnTo>
                      <a:pt x="1145" y="443"/>
                    </a:lnTo>
                    <a:lnTo>
                      <a:pt x="1152" y="439"/>
                    </a:lnTo>
                    <a:lnTo>
                      <a:pt x="1158" y="433"/>
                    </a:lnTo>
                    <a:lnTo>
                      <a:pt x="1163" y="433"/>
                    </a:lnTo>
                    <a:lnTo>
                      <a:pt x="1170" y="431"/>
                    </a:lnTo>
                    <a:lnTo>
                      <a:pt x="1174" y="427"/>
                    </a:lnTo>
                    <a:lnTo>
                      <a:pt x="1176" y="424"/>
                    </a:lnTo>
                    <a:lnTo>
                      <a:pt x="1170" y="426"/>
                    </a:lnTo>
                    <a:lnTo>
                      <a:pt x="1167" y="422"/>
                    </a:lnTo>
                    <a:lnTo>
                      <a:pt x="1170" y="422"/>
                    </a:lnTo>
                    <a:lnTo>
                      <a:pt x="1170" y="420"/>
                    </a:lnTo>
                    <a:lnTo>
                      <a:pt x="1165" y="418"/>
                    </a:lnTo>
                    <a:lnTo>
                      <a:pt x="1165" y="422"/>
                    </a:lnTo>
                    <a:lnTo>
                      <a:pt x="1161" y="422"/>
                    </a:lnTo>
                    <a:lnTo>
                      <a:pt x="1158" y="422"/>
                    </a:lnTo>
                    <a:lnTo>
                      <a:pt x="1156" y="420"/>
                    </a:lnTo>
                    <a:lnTo>
                      <a:pt x="1156" y="416"/>
                    </a:lnTo>
                    <a:lnTo>
                      <a:pt x="1156" y="414"/>
                    </a:lnTo>
                    <a:lnTo>
                      <a:pt x="1145" y="416"/>
                    </a:lnTo>
                    <a:lnTo>
                      <a:pt x="1132" y="414"/>
                    </a:lnTo>
                    <a:lnTo>
                      <a:pt x="1132" y="410"/>
                    </a:lnTo>
                    <a:lnTo>
                      <a:pt x="1134" y="406"/>
                    </a:lnTo>
                    <a:lnTo>
                      <a:pt x="1132" y="404"/>
                    </a:lnTo>
                    <a:lnTo>
                      <a:pt x="1129" y="404"/>
                    </a:lnTo>
                    <a:lnTo>
                      <a:pt x="1127" y="400"/>
                    </a:lnTo>
                    <a:lnTo>
                      <a:pt x="1123" y="398"/>
                    </a:lnTo>
                    <a:lnTo>
                      <a:pt x="1116" y="398"/>
                    </a:lnTo>
                    <a:lnTo>
                      <a:pt x="1112" y="389"/>
                    </a:lnTo>
                    <a:lnTo>
                      <a:pt x="1109" y="391"/>
                    </a:lnTo>
                    <a:lnTo>
                      <a:pt x="1107" y="391"/>
                    </a:lnTo>
                    <a:lnTo>
                      <a:pt x="1109" y="383"/>
                    </a:lnTo>
                    <a:lnTo>
                      <a:pt x="1107" y="383"/>
                    </a:lnTo>
                    <a:lnTo>
                      <a:pt x="1107" y="381"/>
                    </a:lnTo>
                    <a:lnTo>
                      <a:pt x="1120" y="381"/>
                    </a:lnTo>
                    <a:lnTo>
                      <a:pt x="1120" y="375"/>
                    </a:lnTo>
                    <a:lnTo>
                      <a:pt x="1109" y="371"/>
                    </a:lnTo>
                    <a:lnTo>
                      <a:pt x="1112" y="367"/>
                    </a:lnTo>
                    <a:lnTo>
                      <a:pt x="1109" y="363"/>
                    </a:lnTo>
                    <a:lnTo>
                      <a:pt x="1107" y="363"/>
                    </a:lnTo>
                    <a:lnTo>
                      <a:pt x="1105" y="361"/>
                    </a:lnTo>
                    <a:lnTo>
                      <a:pt x="1103" y="359"/>
                    </a:lnTo>
                    <a:lnTo>
                      <a:pt x="1100" y="356"/>
                    </a:lnTo>
                    <a:lnTo>
                      <a:pt x="1103" y="350"/>
                    </a:lnTo>
                    <a:lnTo>
                      <a:pt x="1087" y="350"/>
                    </a:lnTo>
                    <a:lnTo>
                      <a:pt x="1098" y="344"/>
                    </a:lnTo>
                    <a:lnTo>
                      <a:pt x="1091" y="332"/>
                    </a:lnTo>
                    <a:lnTo>
                      <a:pt x="1083" y="332"/>
                    </a:lnTo>
                    <a:lnTo>
                      <a:pt x="1083" y="330"/>
                    </a:lnTo>
                    <a:lnTo>
                      <a:pt x="1080" y="328"/>
                    </a:lnTo>
                    <a:lnTo>
                      <a:pt x="1080" y="324"/>
                    </a:lnTo>
                    <a:lnTo>
                      <a:pt x="1080" y="320"/>
                    </a:lnTo>
                    <a:lnTo>
                      <a:pt x="1080" y="315"/>
                    </a:lnTo>
                    <a:lnTo>
                      <a:pt x="1076" y="313"/>
                    </a:lnTo>
                    <a:lnTo>
                      <a:pt x="1076" y="309"/>
                    </a:lnTo>
                    <a:lnTo>
                      <a:pt x="1076" y="307"/>
                    </a:lnTo>
                    <a:lnTo>
                      <a:pt x="1078" y="305"/>
                    </a:lnTo>
                    <a:lnTo>
                      <a:pt x="1071" y="305"/>
                    </a:lnTo>
                    <a:lnTo>
                      <a:pt x="1065" y="317"/>
                    </a:lnTo>
                    <a:lnTo>
                      <a:pt x="1060" y="328"/>
                    </a:lnTo>
                    <a:lnTo>
                      <a:pt x="1058" y="328"/>
                    </a:lnTo>
                    <a:lnTo>
                      <a:pt x="1058" y="326"/>
                    </a:lnTo>
                    <a:lnTo>
                      <a:pt x="1058" y="324"/>
                    </a:lnTo>
                    <a:lnTo>
                      <a:pt x="1056" y="324"/>
                    </a:lnTo>
                    <a:lnTo>
                      <a:pt x="1054" y="326"/>
                    </a:lnTo>
                    <a:lnTo>
                      <a:pt x="1054" y="330"/>
                    </a:lnTo>
                    <a:lnTo>
                      <a:pt x="1054" y="332"/>
                    </a:lnTo>
                    <a:lnTo>
                      <a:pt x="1051" y="332"/>
                    </a:lnTo>
                    <a:lnTo>
                      <a:pt x="1049" y="330"/>
                    </a:lnTo>
                    <a:lnTo>
                      <a:pt x="1047" y="334"/>
                    </a:lnTo>
                    <a:lnTo>
                      <a:pt x="1047" y="338"/>
                    </a:lnTo>
                    <a:lnTo>
                      <a:pt x="1036" y="344"/>
                    </a:lnTo>
                    <a:lnTo>
                      <a:pt x="1027" y="336"/>
                    </a:lnTo>
                    <a:lnTo>
                      <a:pt x="1024" y="340"/>
                    </a:lnTo>
                    <a:lnTo>
                      <a:pt x="1022" y="340"/>
                    </a:lnTo>
                    <a:lnTo>
                      <a:pt x="1020" y="340"/>
                    </a:lnTo>
                    <a:lnTo>
                      <a:pt x="1018" y="330"/>
                    </a:lnTo>
                    <a:lnTo>
                      <a:pt x="1009" y="330"/>
                    </a:lnTo>
                    <a:lnTo>
                      <a:pt x="1000" y="326"/>
                    </a:lnTo>
                    <a:lnTo>
                      <a:pt x="1000" y="317"/>
                    </a:lnTo>
                    <a:lnTo>
                      <a:pt x="998" y="307"/>
                    </a:lnTo>
                    <a:lnTo>
                      <a:pt x="1000" y="307"/>
                    </a:lnTo>
                    <a:lnTo>
                      <a:pt x="1002" y="305"/>
                    </a:lnTo>
                    <a:lnTo>
                      <a:pt x="1002" y="303"/>
                    </a:lnTo>
                    <a:lnTo>
                      <a:pt x="1000" y="303"/>
                    </a:lnTo>
                    <a:lnTo>
                      <a:pt x="1007" y="289"/>
                    </a:lnTo>
                    <a:lnTo>
                      <a:pt x="1002" y="291"/>
                    </a:lnTo>
                    <a:lnTo>
                      <a:pt x="1000" y="293"/>
                    </a:lnTo>
                    <a:lnTo>
                      <a:pt x="998" y="293"/>
                    </a:lnTo>
                    <a:lnTo>
                      <a:pt x="991" y="291"/>
                    </a:lnTo>
                    <a:lnTo>
                      <a:pt x="991" y="289"/>
                    </a:lnTo>
                    <a:lnTo>
                      <a:pt x="991" y="287"/>
                    </a:lnTo>
                    <a:lnTo>
                      <a:pt x="993" y="287"/>
                    </a:lnTo>
                    <a:lnTo>
                      <a:pt x="995" y="284"/>
                    </a:lnTo>
                    <a:lnTo>
                      <a:pt x="989" y="284"/>
                    </a:lnTo>
                    <a:lnTo>
                      <a:pt x="984" y="284"/>
                    </a:lnTo>
                    <a:lnTo>
                      <a:pt x="978" y="285"/>
                    </a:lnTo>
                    <a:lnTo>
                      <a:pt x="973" y="284"/>
                    </a:lnTo>
                    <a:lnTo>
                      <a:pt x="973" y="278"/>
                    </a:lnTo>
                    <a:lnTo>
                      <a:pt x="969" y="278"/>
                    </a:lnTo>
                    <a:lnTo>
                      <a:pt x="969" y="276"/>
                    </a:lnTo>
                    <a:lnTo>
                      <a:pt x="966" y="272"/>
                    </a:lnTo>
                    <a:lnTo>
                      <a:pt x="960" y="266"/>
                    </a:lnTo>
                    <a:lnTo>
                      <a:pt x="946" y="260"/>
                    </a:lnTo>
                    <a:lnTo>
                      <a:pt x="940" y="262"/>
                    </a:lnTo>
                    <a:lnTo>
                      <a:pt x="935" y="268"/>
                    </a:lnTo>
                    <a:lnTo>
                      <a:pt x="928" y="268"/>
                    </a:lnTo>
                    <a:lnTo>
                      <a:pt x="924" y="268"/>
                    </a:lnTo>
                    <a:lnTo>
                      <a:pt x="924" y="272"/>
                    </a:lnTo>
                    <a:lnTo>
                      <a:pt x="917" y="272"/>
                    </a:lnTo>
                    <a:lnTo>
                      <a:pt x="913" y="270"/>
                    </a:lnTo>
                    <a:lnTo>
                      <a:pt x="899" y="268"/>
                    </a:lnTo>
                    <a:lnTo>
                      <a:pt x="893" y="268"/>
                    </a:lnTo>
                    <a:lnTo>
                      <a:pt x="886" y="270"/>
                    </a:lnTo>
                    <a:lnTo>
                      <a:pt x="884" y="276"/>
                    </a:lnTo>
                    <a:lnTo>
                      <a:pt x="893" y="278"/>
                    </a:lnTo>
                    <a:lnTo>
                      <a:pt x="893" y="280"/>
                    </a:lnTo>
                    <a:lnTo>
                      <a:pt x="888" y="280"/>
                    </a:lnTo>
                    <a:lnTo>
                      <a:pt x="888" y="282"/>
                    </a:lnTo>
                    <a:lnTo>
                      <a:pt x="888" y="284"/>
                    </a:lnTo>
                    <a:lnTo>
                      <a:pt x="891" y="284"/>
                    </a:lnTo>
                    <a:lnTo>
                      <a:pt x="891" y="285"/>
                    </a:lnTo>
                    <a:lnTo>
                      <a:pt x="884" y="293"/>
                    </a:lnTo>
                    <a:lnTo>
                      <a:pt x="882" y="293"/>
                    </a:lnTo>
                    <a:lnTo>
                      <a:pt x="882" y="295"/>
                    </a:lnTo>
                    <a:lnTo>
                      <a:pt x="884" y="297"/>
                    </a:lnTo>
                    <a:lnTo>
                      <a:pt x="891" y="297"/>
                    </a:lnTo>
                    <a:lnTo>
                      <a:pt x="888" y="303"/>
                    </a:lnTo>
                    <a:lnTo>
                      <a:pt x="888" y="305"/>
                    </a:lnTo>
                    <a:lnTo>
                      <a:pt x="888" y="309"/>
                    </a:lnTo>
                    <a:lnTo>
                      <a:pt x="893" y="313"/>
                    </a:lnTo>
                    <a:lnTo>
                      <a:pt x="893" y="315"/>
                    </a:lnTo>
                    <a:lnTo>
                      <a:pt x="893" y="317"/>
                    </a:lnTo>
                    <a:lnTo>
                      <a:pt x="891" y="320"/>
                    </a:lnTo>
                    <a:lnTo>
                      <a:pt x="884" y="319"/>
                    </a:lnTo>
                    <a:lnTo>
                      <a:pt x="886" y="322"/>
                    </a:lnTo>
                    <a:lnTo>
                      <a:pt x="888" y="322"/>
                    </a:lnTo>
                    <a:lnTo>
                      <a:pt x="888" y="326"/>
                    </a:lnTo>
                    <a:lnTo>
                      <a:pt x="882" y="328"/>
                    </a:lnTo>
                    <a:lnTo>
                      <a:pt x="875" y="328"/>
                    </a:lnTo>
                    <a:lnTo>
                      <a:pt x="875" y="340"/>
                    </a:lnTo>
                    <a:lnTo>
                      <a:pt x="882" y="342"/>
                    </a:lnTo>
                    <a:lnTo>
                      <a:pt x="888" y="344"/>
                    </a:lnTo>
                    <a:lnTo>
                      <a:pt x="891" y="348"/>
                    </a:lnTo>
                    <a:lnTo>
                      <a:pt x="893" y="354"/>
                    </a:lnTo>
                    <a:lnTo>
                      <a:pt x="893" y="359"/>
                    </a:lnTo>
                    <a:lnTo>
                      <a:pt x="895" y="365"/>
                    </a:lnTo>
                    <a:lnTo>
                      <a:pt x="899" y="367"/>
                    </a:lnTo>
                    <a:lnTo>
                      <a:pt x="904" y="371"/>
                    </a:lnTo>
                    <a:lnTo>
                      <a:pt x="904" y="377"/>
                    </a:lnTo>
                    <a:lnTo>
                      <a:pt x="899" y="389"/>
                    </a:lnTo>
                    <a:lnTo>
                      <a:pt x="902" y="387"/>
                    </a:lnTo>
                    <a:lnTo>
                      <a:pt x="904" y="385"/>
                    </a:lnTo>
                    <a:lnTo>
                      <a:pt x="906" y="389"/>
                    </a:lnTo>
                    <a:lnTo>
                      <a:pt x="906" y="392"/>
                    </a:lnTo>
                    <a:lnTo>
                      <a:pt x="904" y="392"/>
                    </a:lnTo>
                    <a:lnTo>
                      <a:pt x="899" y="392"/>
                    </a:lnTo>
                    <a:lnTo>
                      <a:pt x="893" y="404"/>
                    </a:lnTo>
                    <a:lnTo>
                      <a:pt x="888" y="408"/>
                    </a:lnTo>
                    <a:lnTo>
                      <a:pt x="882" y="414"/>
                    </a:lnTo>
                    <a:lnTo>
                      <a:pt x="866" y="420"/>
                    </a:lnTo>
                    <a:lnTo>
                      <a:pt x="873" y="451"/>
                    </a:lnTo>
                    <a:lnTo>
                      <a:pt x="873" y="464"/>
                    </a:lnTo>
                    <a:lnTo>
                      <a:pt x="870" y="478"/>
                    </a:lnTo>
                    <a:lnTo>
                      <a:pt x="864" y="478"/>
                    </a:lnTo>
                    <a:lnTo>
                      <a:pt x="862" y="482"/>
                    </a:lnTo>
                    <a:lnTo>
                      <a:pt x="859" y="484"/>
                    </a:lnTo>
                    <a:lnTo>
                      <a:pt x="855" y="484"/>
                    </a:lnTo>
                    <a:lnTo>
                      <a:pt x="848" y="482"/>
                    </a:lnTo>
                    <a:lnTo>
                      <a:pt x="835" y="468"/>
                    </a:lnTo>
                    <a:lnTo>
                      <a:pt x="835" y="466"/>
                    </a:lnTo>
                    <a:lnTo>
                      <a:pt x="835" y="462"/>
                    </a:lnTo>
                    <a:lnTo>
                      <a:pt x="835" y="461"/>
                    </a:lnTo>
                    <a:lnTo>
                      <a:pt x="826" y="457"/>
                    </a:lnTo>
                    <a:lnTo>
                      <a:pt x="826" y="451"/>
                    </a:lnTo>
                    <a:lnTo>
                      <a:pt x="826" y="447"/>
                    </a:lnTo>
                    <a:lnTo>
                      <a:pt x="824" y="445"/>
                    </a:lnTo>
                    <a:lnTo>
                      <a:pt x="824" y="443"/>
                    </a:lnTo>
                    <a:lnTo>
                      <a:pt x="826" y="441"/>
                    </a:lnTo>
                    <a:lnTo>
                      <a:pt x="824" y="437"/>
                    </a:lnTo>
                    <a:lnTo>
                      <a:pt x="826" y="435"/>
                    </a:lnTo>
                    <a:lnTo>
                      <a:pt x="828" y="424"/>
                    </a:lnTo>
                    <a:lnTo>
                      <a:pt x="826" y="422"/>
                    </a:lnTo>
                    <a:lnTo>
                      <a:pt x="824" y="420"/>
                    </a:lnTo>
                    <a:lnTo>
                      <a:pt x="826" y="418"/>
                    </a:lnTo>
                    <a:lnTo>
                      <a:pt x="826" y="420"/>
                    </a:lnTo>
                    <a:lnTo>
                      <a:pt x="828" y="418"/>
                    </a:lnTo>
                    <a:lnTo>
                      <a:pt x="826" y="414"/>
                    </a:lnTo>
                    <a:lnTo>
                      <a:pt x="817" y="410"/>
                    </a:lnTo>
                    <a:lnTo>
                      <a:pt x="808" y="410"/>
                    </a:lnTo>
                    <a:lnTo>
                      <a:pt x="799" y="412"/>
                    </a:lnTo>
                    <a:lnTo>
                      <a:pt x="790" y="412"/>
                    </a:lnTo>
                    <a:lnTo>
                      <a:pt x="783" y="406"/>
                    </a:lnTo>
                    <a:lnTo>
                      <a:pt x="777" y="402"/>
                    </a:lnTo>
                    <a:lnTo>
                      <a:pt x="752" y="396"/>
                    </a:lnTo>
                    <a:lnTo>
                      <a:pt x="750" y="394"/>
                    </a:lnTo>
                    <a:lnTo>
                      <a:pt x="750" y="391"/>
                    </a:lnTo>
                    <a:lnTo>
                      <a:pt x="750" y="387"/>
                    </a:lnTo>
                    <a:lnTo>
                      <a:pt x="748" y="383"/>
                    </a:lnTo>
                    <a:lnTo>
                      <a:pt x="745" y="383"/>
                    </a:lnTo>
                    <a:lnTo>
                      <a:pt x="743" y="383"/>
                    </a:lnTo>
                    <a:lnTo>
                      <a:pt x="737" y="381"/>
                    </a:lnTo>
                    <a:lnTo>
                      <a:pt x="728" y="373"/>
                    </a:lnTo>
                    <a:lnTo>
                      <a:pt x="723" y="373"/>
                    </a:lnTo>
                    <a:lnTo>
                      <a:pt x="719" y="373"/>
                    </a:lnTo>
                    <a:lnTo>
                      <a:pt x="714" y="371"/>
                    </a:lnTo>
                    <a:lnTo>
                      <a:pt x="710" y="369"/>
                    </a:lnTo>
                    <a:lnTo>
                      <a:pt x="703" y="367"/>
                    </a:lnTo>
                    <a:lnTo>
                      <a:pt x="699" y="367"/>
                    </a:lnTo>
                    <a:lnTo>
                      <a:pt x="685" y="371"/>
                    </a:lnTo>
                    <a:lnTo>
                      <a:pt x="681" y="356"/>
                    </a:lnTo>
                    <a:lnTo>
                      <a:pt x="672" y="336"/>
                    </a:lnTo>
                    <a:lnTo>
                      <a:pt x="661" y="338"/>
                    </a:lnTo>
                    <a:lnTo>
                      <a:pt x="656" y="338"/>
                    </a:lnTo>
                    <a:lnTo>
                      <a:pt x="654" y="336"/>
                    </a:lnTo>
                    <a:lnTo>
                      <a:pt x="649" y="328"/>
                    </a:lnTo>
                    <a:lnTo>
                      <a:pt x="645" y="324"/>
                    </a:lnTo>
                    <a:lnTo>
                      <a:pt x="647" y="311"/>
                    </a:lnTo>
                    <a:lnTo>
                      <a:pt x="654" y="307"/>
                    </a:lnTo>
                    <a:lnTo>
                      <a:pt x="654" y="305"/>
                    </a:lnTo>
                    <a:lnTo>
                      <a:pt x="652" y="303"/>
                    </a:lnTo>
                    <a:lnTo>
                      <a:pt x="652" y="301"/>
                    </a:lnTo>
                    <a:lnTo>
                      <a:pt x="652" y="299"/>
                    </a:lnTo>
                    <a:lnTo>
                      <a:pt x="654" y="299"/>
                    </a:lnTo>
                    <a:lnTo>
                      <a:pt x="658" y="299"/>
                    </a:lnTo>
                    <a:lnTo>
                      <a:pt x="658" y="295"/>
                    </a:lnTo>
                    <a:lnTo>
                      <a:pt x="658" y="289"/>
                    </a:lnTo>
                    <a:lnTo>
                      <a:pt x="663" y="287"/>
                    </a:lnTo>
                    <a:lnTo>
                      <a:pt x="665" y="285"/>
                    </a:lnTo>
                    <a:lnTo>
                      <a:pt x="667" y="282"/>
                    </a:lnTo>
                    <a:lnTo>
                      <a:pt x="667" y="280"/>
                    </a:lnTo>
                    <a:lnTo>
                      <a:pt x="672" y="282"/>
                    </a:lnTo>
                    <a:lnTo>
                      <a:pt x="676" y="280"/>
                    </a:lnTo>
                    <a:lnTo>
                      <a:pt x="676" y="276"/>
                    </a:lnTo>
                    <a:lnTo>
                      <a:pt x="676" y="272"/>
                    </a:lnTo>
                    <a:lnTo>
                      <a:pt x="678" y="270"/>
                    </a:lnTo>
                    <a:lnTo>
                      <a:pt x="681" y="268"/>
                    </a:lnTo>
                    <a:lnTo>
                      <a:pt x="683" y="270"/>
                    </a:lnTo>
                    <a:lnTo>
                      <a:pt x="685" y="270"/>
                    </a:lnTo>
                    <a:lnTo>
                      <a:pt x="687" y="270"/>
                    </a:lnTo>
                    <a:lnTo>
                      <a:pt x="687" y="268"/>
                    </a:lnTo>
                    <a:lnTo>
                      <a:pt x="683" y="266"/>
                    </a:lnTo>
                    <a:lnTo>
                      <a:pt x="692" y="262"/>
                    </a:lnTo>
                    <a:lnTo>
                      <a:pt x="690" y="262"/>
                    </a:lnTo>
                    <a:lnTo>
                      <a:pt x="687" y="260"/>
                    </a:lnTo>
                    <a:lnTo>
                      <a:pt x="692" y="260"/>
                    </a:lnTo>
                    <a:lnTo>
                      <a:pt x="694" y="260"/>
                    </a:lnTo>
                    <a:lnTo>
                      <a:pt x="696" y="262"/>
                    </a:lnTo>
                    <a:lnTo>
                      <a:pt x="701" y="262"/>
                    </a:lnTo>
                    <a:lnTo>
                      <a:pt x="705" y="260"/>
                    </a:lnTo>
                    <a:lnTo>
                      <a:pt x="710" y="256"/>
                    </a:lnTo>
                    <a:lnTo>
                      <a:pt x="710" y="254"/>
                    </a:lnTo>
                    <a:lnTo>
                      <a:pt x="710" y="252"/>
                    </a:lnTo>
                    <a:lnTo>
                      <a:pt x="712" y="250"/>
                    </a:lnTo>
                    <a:lnTo>
                      <a:pt x="705" y="247"/>
                    </a:lnTo>
                    <a:lnTo>
                      <a:pt x="705" y="243"/>
                    </a:lnTo>
                    <a:lnTo>
                      <a:pt x="710" y="245"/>
                    </a:lnTo>
                    <a:lnTo>
                      <a:pt x="714" y="245"/>
                    </a:lnTo>
                    <a:lnTo>
                      <a:pt x="716" y="231"/>
                    </a:lnTo>
                    <a:lnTo>
                      <a:pt x="725" y="231"/>
                    </a:lnTo>
                    <a:lnTo>
                      <a:pt x="725" y="227"/>
                    </a:lnTo>
                    <a:lnTo>
                      <a:pt x="728" y="227"/>
                    </a:lnTo>
                    <a:lnTo>
                      <a:pt x="734" y="227"/>
                    </a:lnTo>
                    <a:lnTo>
                      <a:pt x="734" y="229"/>
                    </a:lnTo>
                    <a:lnTo>
                      <a:pt x="739" y="231"/>
                    </a:lnTo>
                    <a:lnTo>
                      <a:pt x="748" y="227"/>
                    </a:lnTo>
                    <a:lnTo>
                      <a:pt x="752" y="225"/>
                    </a:lnTo>
                    <a:lnTo>
                      <a:pt x="754" y="225"/>
                    </a:lnTo>
                    <a:lnTo>
                      <a:pt x="754" y="221"/>
                    </a:lnTo>
                    <a:lnTo>
                      <a:pt x="752" y="217"/>
                    </a:lnTo>
                    <a:lnTo>
                      <a:pt x="754" y="215"/>
                    </a:lnTo>
                    <a:lnTo>
                      <a:pt x="754" y="214"/>
                    </a:lnTo>
                    <a:lnTo>
                      <a:pt x="757" y="214"/>
                    </a:lnTo>
                    <a:lnTo>
                      <a:pt x="759" y="212"/>
                    </a:lnTo>
                    <a:lnTo>
                      <a:pt x="757" y="210"/>
                    </a:lnTo>
                    <a:lnTo>
                      <a:pt x="737" y="208"/>
                    </a:lnTo>
                    <a:lnTo>
                      <a:pt x="712" y="208"/>
                    </a:lnTo>
                    <a:lnTo>
                      <a:pt x="723" y="204"/>
                    </a:lnTo>
                    <a:lnTo>
                      <a:pt x="725" y="196"/>
                    </a:lnTo>
                    <a:lnTo>
                      <a:pt x="728" y="198"/>
                    </a:lnTo>
                    <a:lnTo>
                      <a:pt x="728" y="200"/>
                    </a:lnTo>
                    <a:lnTo>
                      <a:pt x="739" y="200"/>
                    </a:lnTo>
                    <a:lnTo>
                      <a:pt x="748" y="202"/>
                    </a:lnTo>
                    <a:lnTo>
                      <a:pt x="754" y="204"/>
                    </a:lnTo>
                    <a:lnTo>
                      <a:pt x="763" y="210"/>
                    </a:lnTo>
                    <a:lnTo>
                      <a:pt x="763" y="208"/>
                    </a:lnTo>
                    <a:lnTo>
                      <a:pt x="763" y="204"/>
                    </a:lnTo>
                    <a:lnTo>
                      <a:pt x="770" y="200"/>
                    </a:lnTo>
                    <a:lnTo>
                      <a:pt x="766" y="186"/>
                    </a:lnTo>
                    <a:lnTo>
                      <a:pt x="779" y="184"/>
                    </a:lnTo>
                    <a:lnTo>
                      <a:pt x="781" y="186"/>
                    </a:lnTo>
                    <a:lnTo>
                      <a:pt x="783" y="190"/>
                    </a:lnTo>
                    <a:lnTo>
                      <a:pt x="788" y="194"/>
                    </a:lnTo>
                    <a:lnTo>
                      <a:pt x="792" y="194"/>
                    </a:lnTo>
                    <a:lnTo>
                      <a:pt x="799" y="194"/>
                    </a:lnTo>
                    <a:lnTo>
                      <a:pt x="801" y="192"/>
                    </a:lnTo>
                    <a:lnTo>
                      <a:pt x="799" y="190"/>
                    </a:lnTo>
                    <a:lnTo>
                      <a:pt x="792" y="186"/>
                    </a:lnTo>
                    <a:lnTo>
                      <a:pt x="792" y="184"/>
                    </a:lnTo>
                    <a:lnTo>
                      <a:pt x="797" y="184"/>
                    </a:lnTo>
                    <a:lnTo>
                      <a:pt x="797" y="182"/>
                    </a:lnTo>
                    <a:lnTo>
                      <a:pt x="799" y="182"/>
                    </a:lnTo>
                    <a:lnTo>
                      <a:pt x="799" y="184"/>
                    </a:lnTo>
                    <a:lnTo>
                      <a:pt x="808" y="188"/>
                    </a:lnTo>
                    <a:lnTo>
                      <a:pt x="812" y="184"/>
                    </a:lnTo>
                    <a:lnTo>
                      <a:pt x="817" y="180"/>
                    </a:lnTo>
                    <a:lnTo>
                      <a:pt x="819" y="180"/>
                    </a:lnTo>
                    <a:lnTo>
                      <a:pt x="824" y="180"/>
                    </a:lnTo>
                    <a:lnTo>
                      <a:pt x="826" y="177"/>
                    </a:lnTo>
                    <a:lnTo>
                      <a:pt x="837" y="173"/>
                    </a:lnTo>
                    <a:lnTo>
                      <a:pt x="848" y="169"/>
                    </a:lnTo>
                    <a:lnTo>
                      <a:pt x="848" y="163"/>
                    </a:lnTo>
                    <a:lnTo>
                      <a:pt x="848" y="159"/>
                    </a:lnTo>
                    <a:lnTo>
                      <a:pt x="841" y="157"/>
                    </a:lnTo>
                    <a:lnTo>
                      <a:pt x="835" y="153"/>
                    </a:lnTo>
                    <a:lnTo>
                      <a:pt x="830" y="147"/>
                    </a:lnTo>
                    <a:lnTo>
                      <a:pt x="828" y="145"/>
                    </a:lnTo>
                    <a:lnTo>
                      <a:pt x="830" y="140"/>
                    </a:lnTo>
                    <a:lnTo>
                      <a:pt x="832" y="140"/>
                    </a:lnTo>
                    <a:lnTo>
                      <a:pt x="832" y="138"/>
                    </a:lnTo>
                    <a:lnTo>
                      <a:pt x="835" y="138"/>
                    </a:lnTo>
                    <a:lnTo>
                      <a:pt x="837" y="136"/>
                    </a:lnTo>
                    <a:lnTo>
                      <a:pt x="839" y="134"/>
                    </a:lnTo>
                    <a:lnTo>
                      <a:pt x="835" y="134"/>
                    </a:lnTo>
                    <a:lnTo>
                      <a:pt x="832" y="132"/>
                    </a:lnTo>
                    <a:lnTo>
                      <a:pt x="835" y="128"/>
                    </a:lnTo>
                    <a:lnTo>
                      <a:pt x="839" y="122"/>
                    </a:lnTo>
                    <a:lnTo>
                      <a:pt x="839" y="120"/>
                    </a:lnTo>
                    <a:lnTo>
                      <a:pt x="839" y="118"/>
                    </a:lnTo>
                    <a:lnTo>
                      <a:pt x="839" y="116"/>
                    </a:lnTo>
                    <a:lnTo>
                      <a:pt x="835" y="118"/>
                    </a:lnTo>
                    <a:lnTo>
                      <a:pt x="832" y="120"/>
                    </a:lnTo>
                    <a:lnTo>
                      <a:pt x="828" y="118"/>
                    </a:lnTo>
                    <a:lnTo>
                      <a:pt x="826" y="118"/>
                    </a:lnTo>
                    <a:lnTo>
                      <a:pt x="821" y="105"/>
                    </a:lnTo>
                    <a:lnTo>
                      <a:pt x="803" y="105"/>
                    </a:lnTo>
                    <a:lnTo>
                      <a:pt x="786" y="103"/>
                    </a:lnTo>
                    <a:lnTo>
                      <a:pt x="790" y="116"/>
                    </a:lnTo>
                    <a:lnTo>
                      <a:pt x="795" y="128"/>
                    </a:lnTo>
                    <a:lnTo>
                      <a:pt x="792" y="128"/>
                    </a:lnTo>
                    <a:lnTo>
                      <a:pt x="792" y="132"/>
                    </a:lnTo>
                    <a:lnTo>
                      <a:pt x="788" y="130"/>
                    </a:lnTo>
                    <a:lnTo>
                      <a:pt x="786" y="132"/>
                    </a:lnTo>
                    <a:lnTo>
                      <a:pt x="783" y="145"/>
                    </a:lnTo>
                    <a:lnTo>
                      <a:pt x="779" y="145"/>
                    </a:lnTo>
                    <a:lnTo>
                      <a:pt x="772" y="159"/>
                    </a:lnTo>
                    <a:lnTo>
                      <a:pt x="768" y="163"/>
                    </a:lnTo>
                    <a:lnTo>
                      <a:pt x="763" y="169"/>
                    </a:lnTo>
                    <a:lnTo>
                      <a:pt x="766" y="169"/>
                    </a:lnTo>
                    <a:lnTo>
                      <a:pt x="763" y="169"/>
                    </a:lnTo>
                    <a:lnTo>
                      <a:pt x="754" y="169"/>
                    </a:lnTo>
                    <a:lnTo>
                      <a:pt x="752" y="167"/>
                    </a:lnTo>
                    <a:lnTo>
                      <a:pt x="752" y="165"/>
                    </a:lnTo>
                    <a:lnTo>
                      <a:pt x="750" y="159"/>
                    </a:lnTo>
                    <a:lnTo>
                      <a:pt x="748" y="157"/>
                    </a:lnTo>
                    <a:lnTo>
                      <a:pt x="743" y="155"/>
                    </a:lnTo>
                    <a:lnTo>
                      <a:pt x="741" y="151"/>
                    </a:lnTo>
                    <a:lnTo>
                      <a:pt x="737" y="145"/>
                    </a:lnTo>
                    <a:lnTo>
                      <a:pt x="741" y="142"/>
                    </a:lnTo>
                    <a:lnTo>
                      <a:pt x="743" y="138"/>
                    </a:lnTo>
                    <a:lnTo>
                      <a:pt x="748" y="128"/>
                    </a:lnTo>
                    <a:lnTo>
                      <a:pt x="750" y="126"/>
                    </a:lnTo>
                    <a:lnTo>
                      <a:pt x="752" y="126"/>
                    </a:lnTo>
                    <a:lnTo>
                      <a:pt x="750" y="126"/>
                    </a:lnTo>
                    <a:lnTo>
                      <a:pt x="748" y="124"/>
                    </a:lnTo>
                    <a:lnTo>
                      <a:pt x="745" y="120"/>
                    </a:lnTo>
                    <a:lnTo>
                      <a:pt x="743" y="114"/>
                    </a:lnTo>
                    <a:lnTo>
                      <a:pt x="732" y="118"/>
                    </a:lnTo>
                    <a:lnTo>
                      <a:pt x="730" y="138"/>
                    </a:lnTo>
                    <a:lnTo>
                      <a:pt x="725" y="138"/>
                    </a:lnTo>
                    <a:lnTo>
                      <a:pt x="723" y="138"/>
                    </a:lnTo>
                    <a:lnTo>
                      <a:pt x="723" y="142"/>
                    </a:lnTo>
                    <a:lnTo>
                      <a:pt x="723" y="144"/>
                    </a:lnTo>
                    <a:lnTo>
                      <a:pt x="716" y="144"/>
                    </a:lnTo>
                    <a:lnTo>
                      <a:pt x="716" y="142"/>
                    </a:lnTo>
                    <a:lnTo>
                      <a:pt x="719" y="138"/>
                    </a:lnTo>
                    <a:lnTo>
                      <a:pt x="714" y="134"/>
                    </a:lnTo>
                    <a:lnTo>
                      <a:pt x="714" y="128"/>
                    </a:lnTo>
                    <a:lnTo>
                      <a:pt x="712" y="122"/>
                    </a:lnTo>
                    <a:lnTo>
                      <a:pt x="710" y="118"/>
                    </a:lnTo>
                    <a:lnTo>
                      <a:pt x="705" y="116"/>
                    </a:lnTo>
                    <a:lnTo>
                      <a:pt x="701" y="116"/>
                    </a:lnTo>
                    <a:lnTo>
                      <a:pt x="696" y="116"/>
                    </a:lnTo>
                    <a:lnTo>
                      <a:pt x="692" y="114"/>
                    </a:lnTo>
                    <a:lnTo>
                      <a:pt x="685" y="107"/>
                    </a:lnTo>
                    <a:lnTo>
                      <a:pt x="696" y="97"/>
                    </a:lnTo>
                    <a:lnTo>
                      <a:pt x="699" y="95"/>
                    </a:lnTo>
                    <a:lnTo>
                      <a:pt x="696" y="95"/>
                    </a:lnTo>
                    <a:lnTo>
                      <a:pt x="692" y="93"/>
                    </a:lnTo>
                    <a:lnTo>
                      <a:pt x="690" y="97"/>
                    </a:lnTo>
                    <a:lnTo>
                      <a:pt x="687" y="97"/>
                    </a:lnTo>
                    <a:lnTo>
                      <a:pt x="690" y="93"/>
                    </a:lnTo>
                    <a:lnTo>
                      <a:pt x="690" y="89"/>
                    </a:lnTo>
                    <a:lnTo>
                      <a:pt x="703" y="91"/>
                    </a:lnTo>
                    <a:lnTo>
                      <a:pt x="703" y="89"/>
                    </a:lnTo>
                    <a:lnTo>
                      <a:pt x="705" y="87"/>
                    </a:lnTo>
                    <a:lnTo>
                      <a:pt x="701" y="85"/>
                    </a:lnTo>
                    <a:lnTo>
                      <a:pt x="699" y="87"/>
                    </a:lnTo>
                    <a:lnTo>
                      <a:pt x="699" y="83"/>
                    </a:lnTo>
                    <a:lnTo>
                      <a:pt x="690" y="81"/>
                    </a:lnTo>
                    <a:lnTo>
                      <a:pt x="687" y="77"/>
                    </a:lnTo>
                    <a:lnTo>
                      <a:pt x="683" y="74"/>
                    </a:lnTo>
                    <a:lnTo>
                      <a:pt x="676" y="72"/>
                    </a:lnTo>
                    <a:lnTo>
                      <a:pt x="670" y="70"/>
                    </a:lnTo>
                    <a:lnTo>
                      <a:pt x="670" y="66"/>
                    </a:lnTo>
                    <a:lnTo>
                      <a:pt x="658" y="62"/>
                    </a:lnTo>
                    <a:lnTo>
                      <a:pt x="658" y="58"/>
                    </a:lnTo>
                    <a:lnTo>
                      <a:pt x="656" y="60"/>
                    </a:lnTo>
                    <a:lnTo>
                      <a:pt x="654" y="60"/>
                    </a:lnTo>
                    <a:lnTo>
                      <a:pt x="658" y="48"/>
                    </a:lnTo>
                    <a:lnTo>
                      <a:pt x="663" y="48"/>
                    </a:lnTo>
                    <a:lnTo>
                      <a:pt x="663" y="44"/>
                    </a:lnTo>
                    <a:lnTo>
                      <a:pt x="661" y="42"/>
                    </a:lnTo>
                    <a:lnTo>
                      <a:pt x="658" y="41"/>
                    </a:lnTo>
                    <a:lnTo>
                      <a:pt x="663" y="37"/>
                    </a:lnTo>
                    <a:lnTo>
                      <a:pt x="676" y="35"/>
                    </a:lnTo>
                    <a:lnTo>
                      <a:pt x="687" y="33"/>
                    </a:lnTo>
                    <a:lnTo>
                      <a:pt x="694" y="31"/>
                    </a:lnTo>
                    <a:lnTo>
                      <a:pt x="701" y="31"/>
                    </a:lnTo>
                    <a:lnTo>
                      <a:pt x="705" y="27"/>
                    </a:lnTo>
                    <a:lnTo>
                      <a:pt x="708" y="21"/>
                    </a:lnTo>
                    <a:lnTo>
                      <a:pt x="714" y="7"/>
                    </a:lnTo>
                    <a:lnTo>
                      <a:pt x="703" y="6"/>
                    </a:lnTo>
                    <a:lnTo>
                      <a:pt x="694" y="7"/>
                    </a:lnTo>
                    <a:lnTo>
                      <a:pt x="687" y="7"/>
                    </a:lnTo>
                    <a:lnTo>
                      <a:pt x="687" y="4"/>
                    </a:lnTo>
                    <a:lnTo>
                      <a:pt x="676" y="2"/>
                    </a:lnTo>
                    <a:lnTo>
                      <a:pt x="670" y="0"/>
                    </a:lnTo>
                    <a:lnTo>
                      <a:pt x="663" y="0"/>
                    </a:lnTo>
                    <a:lnTo>
                      <a:pt x="661" y="4"/>
                    </a:lnTo>
                    <a:lnTo>
                      <a:pt x="643" y="4"/>
                    </a:lnTo>
                    <a:lnTo>
                      <a:pt x="643" y="9"/>
                    </a:lnTo>
                    <a:lnTo>
                      <a:pt x="638" y="11"/>
                    </a:lnTo>
                    <a:lnTo>
                      <a:pt x="641" y="29"/>
                    </a:lnTo>
                    <a:lnTo>
                      <a:pt x="647" y="37"/>
                    </a:lnTo>
                    <a:lnTo>
                      <a:pt x="645" y="37"/>
                    </a:lnTo>
                    <a:lnTo>
                      <a:pt x="643" y="41"/>
                    </a:lnTo>
                    <a:lnTo>
                      <a:pt x="649" y="44"/>
                    </a:lnTo>
                    <a:lnTo>
                      <a:pt x="649" y="54"/>
                    </a:lnTo>
                    <a:lnTo>
                      <a:pt x="647" y="56"/>
                    </a:lnTo>
                    <a:lnTo>
                      <a:pt x="645" y="58"/>
                    </a:lnTo>
                    <a:lnTo>
                      <a:pt x="641" y="60"/>
                    </a:lnTo>
                    <a:lnTo>
                      <a:pt x="641" y="64"/>
                    </a:lnTo>
                    <a:lnTo>
                      <a:pt x="641" y="66"/>
                    </a:lnTo>
                    <a:lnTo>
                      <a:pt x="645" y="66"/>
                    </a:lnTo>
                    <a:lnTo>
                      <a:pt x="645" y="70"/>
                    </a:lnTo>
                    <a:lnTo>
                      <a:pt x="641" y="68"/>
                    </a:lnTo>
                    <a:lnTo>
                      <a:pt x="636" y="66"/>
                    </a:lnTo>
                    <a:lnTo>
                      <a:pt x="632" y="77"/>
                    </a:lnTo>
                    <a:lnTo>
                      <a:pt x="632" y="83"/>
                    </a:lnTo>
                    <a:lnTo>
                      <a:pt x="634" y="89"/>
                    </a:lnTo>
                    <a:lnTo>
                      <a:pt x="627" y="89"/>
                    </a:lnTo>
                    <a:lnTo>
                      <a:pt x="627" y="91"/>
                    </a:lnTo>
                    <a:lnTo>
                      <a:pt x="638" y="101"/>
                    </a:lnTo>
                    <a:lnTo>
                      <a:pt x="636" y="103"/>
                    </a:lnTo>
                    <a:lnTo>
                      <a:pt x="634" y="105"/>
                    </a:lnTo>
                    <a:lnTo>
                      <a:pt x="636" y="107"/>
                    </a:lnTo>
                    <a:lnTo>
                      <a:pt x="641" y="107"/>
                    </a:lnTo>
                    <a:lnTo>
                      <a:pt x="641" y="109"/>
                    </a:lnTo>
                    <a:lnTo>
                      <a:pt x="643" y="109"/>
                    </a:lnTo>
                    <a:lnTo>
                      <a:pt x="643" y="105"/>
                    </a:lnTo>
                    <a:lnTo>
                      <a:pt x="643" y="101"/>
                    </a:lnTo>
                    <a:lnTo>
                      <a:pt x="647" y="101"/>
                    </a:lnTo>
                    <a:lnTo>
                      <a:pt x="649" y="101"/>
                    </a:lnTo>
                    <a:lnTo>
                      <a:pt x="656" y="109"/>
                    </a:lnTo>
                    <a:lnTo>
                      <a:pt x="663" y="111"/>
                    </a:lnTo>
                    <a:lnTo>
                      <a:pt x="670" y="109"/>
                    </a:lnTo>
                    <a:lnTo>
                      <a:pt x="681" y="105"/>
                    </a:lnTo>
                    <a:lnTo>
                      <a:pt x="681" y="109"/>
                    </a:lnTo>
                    <a:lnTo>
                      <a:pt x="674" y="111"/>
                    </a:lnTo>
                    <a:lnTo>
                      <a:pt x="672" y="111"/>
                    </a:lnTo>
                    <a:lnTo>
                      <a:pt x="670" y="114"/>
                    </a:lnTo>
                    <a:lnTo>
                      <a:pt x="672" y="120"/>
                    </a:lnTo>
                    <a:lnTo>
                      <a:pt x="665" y="118"/>
                    </a:lnTo>
                    <a:lnTo>
                      <a:pt x="658" y="118"/>
                    </a:lnTo>
                    <a:lnTo>
                      <a:pt x="656" y="134"/>
                    </a:lnTo>
                    <a:lnTo>
                      <a:pt x="661" y="132"/>
                    </a:lnTo>
                    <a:lnTo>
                      <a:pt x="667" y="132"/>
                    </a:lnTo>
                    <a:lnTo>
                      <a:pt x="667" y="134"/>
                    </a:lnTo>
                    <a:lnTo>
                      <a:pt x="670" y="138"/>
                    </a:lnTo>
                    <a:lnTo>
                      <a:pt x="663" y="138"/>
                    </a:lnTo>
                    <a:lnTo>
                      <a:pt x="658" y="138"/>
                    </a:lnTo>
                    <a:lnTo>
                      <a:pt x="658" y="140"/>
                    </a:lnTo>
                    <a:lnTo>
                      <a:pt x="649" y="145"/>
                    </a:lnTo>
                    <a:lnTo>
                      <a:pt x="641" y="153"/>
                    </a:lnTo>
                    <a:lnTo>
                      <a:pt x="636" y="159"/>
                    </a:lnTo>
                    <a:lnTo>
                      <a:pt x="636" y="163"/>
                    </a:lnTo>
                    <a:lnTo>
                      <a:pt x="638" y="167"/>
                    </a:lnTo>
                    <a:lnTo>
                      <a:pt x="643" y="171"/>
                    </a:lnTo>
                    <a:lnTo>
                      <a:pt x="643" y="173"/>
                    </a:lnTo>
                    <a:lnTo>
                      <a:pt x="641" y="175"/>
                    </a:lnTo>
                    <a:lnTo>
                      <a:pt x="629" y="169"/>
                    </a:lnTo>
                    <a:lnTo>
                      <a:pt x="625" y="163"/>
                    </a:lnTo>
                    <a:lnTo>
                      <a:pt x="623" y="157"/>
                    </a:lnTo>
                    <a:lnTo>
                      <a:pt x="623" y="142"/>
                    </a:lnTo>
                    <a:lnTo>
                      <a:pt x="620" y="144"/>
                    </a:lnTo>
                    <a:lnTo>
                      <a:pt x="618" y="144"/>
                    </a:lnTo>
                    <a:lnTo>
                      <a:pt x="618" y="145"/>
                    </a:lnTo>
                    <a:lnTo>
                      <a:pt x="616" y="145"/>
                    </a:lnTo>
                    <a:lnTo>
                      <a:pt x="603" y="136"/>
                    </a:lnTo>
                    <a:lnTo>
                      <a:pt x="598" y="142"/>
                    </a:lnTo>
                    <a:lnTo>
                      <a:pt x="598" y="147"/>
                    </a:lnTo>
                    <a:lnTo>
                      <a:pt x="600" y="151"/>
                    </a:lnTo>
                    <a:lnTo>
                      <a:pt x="589" y="155"/>
                    </a:lnTo>
                    <a:lnTo>
                      <a:pt x="582" y="155"/>
                    </a:lnTo>
                    <a:lnTo>
                      <a:pt x="574" y="153"/>
                    </a:lnTo>
                    <a:lnTo>
                      <a:pt x="574" y="149"/>
                    </a:lnTo>
                    <a:lnTo>
                      <a:pt x="567" y="151"/>
                    </a:lnTo>
                    <a:lnTo>
                      <a:pt x="562" y="153"/>
                    </a:lnTo>
                    <a:lnTo>
                      <a:pt x="558" y="155"/>
                    </a:lnTo>
                    <a:lnTo>
                      <a:pt x="553" y="157"/>
                    </a:lnTo>
                    <a:lnTo>
                      <a:pt x="551" y="153"/>
                    </a:lnTo>
                    <a:lnTo>
                      <a:pt x="545" y="153"/>
                    </a:lnTo>
                    <a:lnTo>
                      <a:pt x="540" y="153"/>
                    </a:lnTo>
                    <a:lnTo>
                      <a:pt x="536" y="151"/>
                    </a:lnTo>
                    <a:lnTo>
                      <a:pt x="531" y="147"/>
                    </a:lnTo>
                    <a:lnTo>
                      <a:pt x="527" y="144"/>
                    </a:lnTo>
                    <a:lnTo>
                      <a:pt x="524" y="145"/>
                    </a:lnTo>
                    <a:lnTo>
                      <a:pt x="520" y="147"/>
                    </a:lnTo>
                    <a:lnTo>
                      <a:pt x="520" y="145"/>
                    </a:lnTo>
                    <a:lnTo>
                      <a:pt x="520" y="147"/>
                    </a:lnTo>
                    <a:lnTo>
                      <a:pt x="515" y="149"/>
                    </a:lnTo>
                    <a:lnTo>
                      <a:pt x="515" y="147"/>
                    </a:lnTo>
                    <a:lnTo>
                      <a:pt x="518" y="144"/>
                    </a:lnTo>
                    <a:lnTo>
                      <a:pt x="518" y="142"/>
                    </a:lnTo>
                    <a:lnTo>
                      <a:pt x="511" y="140"/>
                    </a:lnTo>
                    <a:lnTo>
                      <a:pt x="509" y="144"/>
                    </a:lnTo>
                    <a:lnTo>
                      <a:pt x="504" y="144"/>
                    </a:lnTo>
                    <a:lnTo>
                      <a:pt x="498" y="128"/>
                    </a:lnTo>
                    <a:lnTo>
                      <a:pt x="460" y="130"/>
                    </a:lnTo>
                    <a:lnTo>
                      <a:pt x="455" y="138"/>
                    </a:lnTo>
                    <a:lnTo>
                      <a:pt x="453" y="145"/>
                    </a:lnTo>
                    <a:lnTo>
                      <a:pt x="460" y="144"/>
                    </a:lnTo>
                    <a:lnTo>
                      <a:pt x="457" y="145"/>
                    </a:lnTo>
                    <a:lnTo>
                      <a:pt x="460" y="145"/>
                    </a:lnTo>
                    <a:lnTo>
                      <a:pt x="464" y="145"/>
                    </a:lnTo>
                    <a:lnTo>
                      <a:pt x="462" y="140"/>
                    </a:lnTo>
                    <a:lnTo>
                      <a:pt x="464" y="140"/>
                    </a:lnTo>
                    <a:lnTo>
                      <a:pt x="466" y="142"/>
                    </a:lnTo>
                    <a:lnTo>
                      <a:pt x="469" y="142"/>
                    </a:lnTo>
                    <a:lnTo>
                      <a:pt x="473" y="138"/>
                    </a:lnTo>
                    <a:lnTo>
                      <a:pt x="478" y="138"/>
                    </a:lnTo>
                    <a:lnTo>
                      <a:pt x="484" y="138"/>
                    </a:lnTo>
                    <a:lnTo>
                      <a:pt x="457" y="155"/>
                    </a:lnTo>
                    <a:lnTo>
                      <a:pt x="462" y="163"/>
                    </a:lnTo>
                    <a:lnTo>
                      <a:pt x="462" y="165"/>
                    </a:lnTo>
                    <a:lnTo>
                      <a:pt x="460" y="167"/>
                    </a:lnTo>
                    <a:lnTo>
                      <a:pt x="460" y="169"/>
                    </a:lnTo>
                    <a:lnTo>
                      <a:pt x="462" y="171"/>
                    </a:lnTo>
                    <a:lnTo>
                      <a:pt x="464" y="173"/>
                    </a:lnTo>
                    <a:lnTo>
                      <a:pt x="466" y="173"/>
                    </a:lnTo>
                    <a:lnTo>
                      <a:pt x="464" y="173"/>
                    </a:lnTo>
                    <a:lnTo>
                      <a:pt x="462" y="175"/>
                    </a:lnTo>
                    <a:lnTo>
                      <a:pt x="460" y="180"/>
                    </a:lnTo>
                    <a:lnTo>
                      <a:pt x="455" y="179"/>
                    </a:lnTo>
                    <a:lnTo>
                      <a:pt x="453" y="177"/>
                    </a:lnTo>
                    <a:lnTo>
                      <a:pt x="451" y="165"/>
                    </a:lnTo>
                    <a:lnTo>
                      <a:pt x="451" y="161"/>
                    </a:lnTo>
                    <a:lnTo>
                      <a:pt x="449" y="163"/>
                    </a:lnTo>
                    <a:lnTo>
                      <a:pt x="446" y="169"/>
                    </a:lnTo>
                    <a:lnTo>
                      <a:pt x="442" y="153"/>
                    </a:lnTo>
                    <a:lnTo>
                      <a:pt x="433" y="153"/>
                    </a:lnTo>
                    <a:lnTo>
                      <a:pt x="431" y="149"/>
                    </a:lnTo>
                    <a:lnTo>
                      <a:pt x="428" y="145"/>
                    </a:lnTo>
                    <a:lnTo>
                      <a:pt x="417" y="153"/>
                    </a:lnTo>
                    <a:lnTo>
                      <a:pt x="415" y="153"/>
                    </a:lnTo>
                    <a:lnTo>
                      <a:pt x="417" y="153"/>
                    </a:lnTo>
                    <a:lnTo>
                      <a:pt x="415" y="151"/>
                    </a:lnTo>
                    <a:lnTo>
                      <a:pt x="408" y="153"/>
                    </a:lnTo>
                    <a:lnTo>
                      <a:pt x="397" y="155"/>
                    </a:lnTo>
                    <a:lnTo>
                      <a:pt x="384" y="157"/>
                    </a:lnTo>
                    <a:lnTo>
                      <a:pt x="379" y="159"/>
                    </a:lnTo>
                    <a:lnTo>
                      <a:pt x="373" y="157"/>
                    </a:lnTo>
                    <a:lnTo>
                      <a:pt x="370" y="155"/>
                    </a:lnTo>
                    <a:lnTo>
                      <a:pt x="368" y="151"/>
                    </a:lnTo>
                    <a:lnTo>
                      <a:pt x="370" y="147"/>
                    </a:lnTo>
                    <a:lnTo>
                      <a:pt x="373" y="145"/>
                    </a:lnTo>
                    <a:lnTo>
                      <a:pt x="370" y="144"/>
                    </a:lnTo>
                    <a:lnTo>
                      <a:pt x="370" y="142"/>
                    </a:lnTo>
                    <a:lnTo>
                      <a:pt x="384" y="142"/>
                    </a:lnTo>
                    <a:lnTo>
                      <a:pt x="375" y="134"/>
                    </a:lnTo>
                    <a:lnTo>
                      <a:pt x="370" y="130"/>
                    </a:lnTo>
                    <a:lnTo>
                      <a:pt x="366" y="128"/>
                    </a:lnTo>
                    <a:lnTo>
                      <a:pt x="359" y="128"/>
                    </a:lnTo>
                    <a:lnTo>
                      <a:pt x="357" y="130"/>
                    </a:lnTo>
                    <a:lnTo>
                      <a:pt x="355" y="132"/>
                    </a:lnTo>
                    <a:lnTo>
                      <a:pt x="348" y="134"/>
                    </a:lnTo>
                    <a:lnTo>
                      <a:pt x="341" y="130"/>
                    </a:lnTo>
                    <a:lnTo>
                      <a:pt x="337" y="128"/>
                    </a:lnTo>
                    <a:lnTo>
                      <a:pt x="328" y="126"/>
                    </a:lnTo>
                    <a:lnTo>
                      <a:pt x="326" y="126"/>
                    </a:lnTo>
                    <a:lnTo>
                      <a:pt x="321" y="126"/>
                    </a:lnTo>
                    <a:lnTo>
                      <a:pt x="321" y="122"/>
                    </a:lnTo>
                    <a:lnTo>
                      <a:pt x="319" y="120"/>
                    </a:lnTo>
                    <a:lnTo>
                      <a:pt x="317" y="120"/>
                    </a:lnTo>
                    <a:lnTo>
                      <a:pt x="315" y="122"/>
                    </a:lnTo>
                    <a:lnTo>
                      <a:pt x="312" y="122"/>
                    </a:lnTo>
                    <a:lnTo>
                      <a:pt x="308" y="118"/>
                    </a:lnTo>
                    <a:lnTo>
                      <a:pt x="288" y="111"/>
                    </a:lnTo>
                    <a:lnTo>
                      <a:pt x="277" y="107"/>
                    </a:lnTo>
                    <a:lnTo>
                      <a:pt x="270" y="107"/>
                    </a:lnTo>
                    <a:lnTo>
                      <a:pt x="263" y="107"/>
                    </a:lnTo>
                    <a:lnTo>
                      <a:pt x="263" y="111"/>
                    </a:lnTo>
                    <a:lnTo>
                      <a:pt x="252" y="116"/>
                    </a:lnTo>
                    <a:lnTo>
                      <a:pt x="248" y="97"/>
                    </a:lnTo>
                    <a:lnTo>
                      <a:pt x="245" y="101"/>
                    </a:lnTo>
                    <a:lnTo>
                      <a:pt x="243" y="101"/>
                    </a:lnTo>
                    <a:lnTo>
                      <a:pt x="243" y="103"/>
                    </a:lnTo>
                    <a:lnTo>
                      <a:pt x="243" y="109"/>
                    </a:lnTo>
                    <a:lnTo>
                      <a:pt x="241" y="118"/>
                    </a:lnTo>
                    <a:lnTo>
                      <a:pt x="236" y="118"/>
                    </a:lnTo>
                    <a:lnTo>
                      <a:pt x="223" y="109"/>
                    </a:lnTo>
                    <a:lnTo>
                      <a:pt x="212" y="99"/>
                    </a:lnTo>
                    <a:lnTo>
                      <a:pt x="212" y="95"/>
                    </a:lnTo>
                    <a:lnTo>
                      <a:pt x="207" y="95"/>
                    </a:lnTo>
                    <a:lnTo>
                      <a:pt x="207" y="93"/>
                    </a:lnTo>
                    <a:lnTo>
                      <a:pt x="196" y="85"/>
                    </a:lnTo>
                    <a:lnTo>
                      <a:pt x="185" y="77"/>
                    </a:lnTo>
                    <a:lnTo>
                      <a:pt x="183" y="87"/>
                    </a:lnTo>
                    <a:lnTo>
                      <a:pt x="185" y="87"/>
                    </a:lnTo>
                    <a:lnTo>
                      <a:pt x="185" y="89"/>
                    </a:lnTo>
                    <a:lnTo>
                      <a:pt x="183" y="91"/>
                    </a:lnTo>
                    <a:lnTo>
                      <a:pt x="176" y="103"/>
                    </a:lnTo>
                    <a:lnTo>
                      <a:pt x="174" y="103"/>
                    </a:lnTo>
                    <a:lnTo>
                      <a:pt x="167" y="101"/>
                    </a:lnTo>
                    <a:lnTo>
                      <a:pt x="163" y="103"/>
                    </a:lnTo>
                    <a:lnTo>
                      <a:pt x="158" y="107"/>
                    </a:lnTo>
                    <a:lnTo>
                      <a:pt x="154" y="118"/>
                    </a:lnTo>
                    <a:lnTo>
                      <a:pt x="152" y="118"/>
                    </a:lnTo>
                    <a:lnTo>
                      <a:pt x="154" y="118"/>
                    </a:lnTo>
                    <a:lnTo>
                      <a:pt x="152" y="116"/>
                    </a:lnTo>
                    <a:lnTo>
                      <a:pt x="149" y="114"/>
                    </a:lnTo>
                    <a:lnTo>
                      <a:pt x="145" y="118"/>
                    </a:lnTo>
                    <a:lnTo>
                      <a:pt x="145" y="114"/>
                    </a:lnTo>
                    <a:lnTo>
                      <a:pt x="136" y="116"/>
                    </a:lnTo>
                    <a:lnTo>
                      <a:pt x="132" y="120"/>
                    </a:lnTo>
                    <a:lnTo>
                      <a:pt x="127" y="132"/>
                    </a:lnTo>
                    <a:lnTo>
                      <a:pt x="123" y="132"/>
                    </a:lnTo>
                    <a:lnTo>
                      <a:pt x="118" y="134"/>
                    </a:lnTo>
                    <a:lnTo>
                      <a:pt x="118" y="132"/>
                    </a:lnTo>
                    <a:lnTo>
                      <a:pt x="116" y="132"/>
                    </a:lnTo>
                    <a:lnTo>
                      <a:pt x="132" y="109"/>
                    </a:lnTo>
                    <a:lnTo>
                      <a:pt x="136" y="107"/>
                    </a:lnTo>
                    <a:lnTo>
                      <a:pt x="143" y="107"/>
                    </a:lnTo>
                    <a:lnTo>
                      <a:pt x="149" y="105"/>
                    </a:lnTo>
                    <a:lnTo>
                      <a:pt x="154" y="103"/>
                    </a:lnTo>
                    <a:lnTo>
                      <a:pt x="165" y="97"/>
                    </a:lnTo>
                    <a:lnTo>
                      <a:pt x="165" y="95"/>
                    </a:lnTo>
                    <a:lnTo>
                      <a:pt x="158" y="93"/>
                    </a:lnTo>
                    <a:lnTo>
                      <a:pt x="147" y="91"/>
                    </a:lnTo>
                    <a:lnTo>
                      <a:pt x="145" y="103"/>
                    </a:lnTo>
                    <a:lnTo>
                      <a:pt x="138" y="99"/>
                    </a:lnTo>
                    <a:lnTo>
                      <a:pt x="118" y="105"/>
                    </a:lnTo>
                    <a:lnTo>
                      <a:pt x="118" y="109"/>
                    </a:lnTo>
                    <a:lnTo>
                      <a:pt x="118" y="111"/>
                    </a:lnTo>
                    <a:lnTo>
                      <a:pt x="116" y="112"/>
                    </a:lnTo>
                    <a:lnTo>
                      <a:pt x="107" y="114"/>
                    </a:lnTo>
                    <a:lnTo>
                      <a:pt x="107" y="109"/>
                    </a:lnTo>
                    <a:lnTo>
                      <a:pt x="103" y="107"/>
                    </a:lnTo>
                    <a:lnTo>
                      <a:pt x="98" y="105"/>
                    </a:lnTo>
                    <a:lnTo>
                      <a:pt x="98" y="111"/>
                    </a:lnTo>
                    <a:lnTo>
                      <a:pt x="96" y="116"/>
                    </a:lnTo>
                    <a:lnTo>
                      <a:pt x="94" y="114"/>
                    </a:lnTo>
                    <a:lnTo>
                      <a:pt x="91" y="114"/>
                    </a:lnTo>
                    <a:lnTo>
                      <a:pt x="91" y="116"/>
                    </a:lnTo>
                    <a:lnTo>
                      <a:pt x="91" y="118"/>
                    </a:lnTo>
                    <a:lnTo>
                      <a:pt x="91" y="120"/>
                    </a:lnTo>
                    <a:lnTo>
                      <a:pt x="85" y="120"/>
                    </a:lnTo>
                    <a:lnTo>
                      <a:pt x="78" y="118"/>
                    </a:lnTo>
                    <a:lnTo>
                      <a:pt x="78" y="120"/>
                    </a:lnTo>
                    <a:lnTo>
                      <a:pt x="78" y="122"/>
                    </a:lnTo>
                    <a:lnTo>
                      <a:pt x="80" y="122"/>
                    </a:lnTo>
                    <a:lnTo>
                      <a:pt x="80" y="124"/>
                    </a:lnTo>
                    <a:lnTo>
                      <a:pt x="85" y="126"/>
                    </a:lnTo>
                    <a:lnTo>
                      <a:pt x="85" y="128"/>
                    </a:lnTo>
                    <a:lnTo>
                      <a:pt x="85" y="130"/>
                    </a:lnTo>
                    <a:lnTo>
                      <a:pt x="82" y="130"/>
                    </a:lnTo>
                    <a:lnTo>
                      <a:pt x="80" y="130"/>
                    </a:lnTo>
                    <a:lnTo>
                      <a:pt x="78" y="124"/>
                    </a:lnTo>
                    <a:lnTo>
                      <a:pt x="74" y="122"/>
                    </a:lnTo>
                    <a:lnTo>
                      <a:pt x="67" y="122"/>
                    </a:lnTo>
                    <a:lnTo>
                      <a:pt x="65" y="118"/>
                    </a:lnTo>
                    <a:lnTo>
                      <a:pt x="49" y="112"/>
                    </a:lnTo>
                    <a:lnTo>
                      <a:pt x="40" y="111"/>
                    </a:lnTo>
                    <a:lnTo>
                      <a:pt x="36" y="107"/>
                    </a:lnTo>
                    <a:lnTo>
                      <a:pt x="33" y="103"/>
                    </a:lnTo>
                    <a:lnTo>
                      <a:pt x="27" y="103"/>
                    </a:lnTo>
                    <a:lnTo>
                      <a:pt x="22" y="105"/>
                    </a:lnTo>
                    <a:lnTo>
                      <a:pt x="18" y="105"/>
                    </a:lnTo>
                    <a:lnTo>
                      <a:pt x="13" y="105"/>
                    </a:lnTo>
                    <a:lnTo>
                      <a:pt x="7" y="103"/>
                    </a:lnTo>
                    <a:lnTo>
                      <a:pt x="0" y="101"/>
                    </a:lnTo>
                    <a:lnTo>
                      <a:pt x="4" y="299"/>
                    </a:lnTo>
                    <a:lnTo>
                      <a:pt x="11" y="297"/>
                    </a:lnTo>
                    <a:lnTo>
                      <a:pt x="15" y="295"/>
                    </a:lnTo>
                    <a:lnTo>
                      <a:pt x="18" y="295"/>
                    </a:lnTo>
                    <a:lnTo>
                      <a:pt x="22" y="299"/>
                    </a:lnTo>
                    <a:lnTo>
                      <a:pt x="24" y="299"/>
                    </a:lnTo>
                    <a:lnTo>
                      <a:pt x="27" y="299"/>
                    </a:lnTo>
                    <a:lnTo>
                      <a:pt x="33" y="295"/>
                    </a:lnTo>
                    <a:lnTo>
                      <a:pt x="36" y="303"/>
                    </a:lnTo>
                    <a:lnTo>
                      <a:pt x="40" y="313"/>
                    </a:lnTo>
                    <a:lnTo>
                      <a:pt x="42" y="315"/>
                    </a:lnTo>
                    <a:lnTo>
                      <a:pt x="49" y="319"/>
                    </a:lnTo>
                    <a:lnTo>
                      <a:pt x="53" y="320"/>
                    </a:lnTo>
                    <a:lnTo>
                      <a:pt x="56" y="324"/>
                    </a:lnTo>
                    <a:lnTo>
                      <a:pt x="58" y="328"/>
                    </a:lnTo>
                    <a:lnTo>
                      <a:pt x="58" y="330"/>
                    </a:lnTo>
                    <a:lnTo>
                      <a:pt x="62" y="328"/>
                    </a:lnTo>
                    <a:lnTo>
                      <a:pt x="71" y="324"/>
                    </a:lnTo>
                    <a:lnTo>
                      <a:pt x="74" y="324"/>
                    </a:lnTo>
                    <a:lnTo>
                      <a:pt x="76" y="322"/>
                    </a:lnTo>
                    <a:lnTo>
                      <a:pt x="76" y="319"/>
                    </a:lnTo>
                    <a:lnTo>
                      <a:pt x="76" y="317"/>
                    </a:lnTo>
                    <a:lnTo>
                      <a:pt x="74" y="315"/>
                    </a:lnTo>
                    <a:lnTo>
                      <a:pt x="76" y="315"/>
                    </a:lnTo>
                    <a:lnTo>
                      <a:pt x="82" y="313"/>
                    </a:lnTo>
                    <a:lnTo>
                      <a:pt x="87" y="313"/>
                    </a:lnTo>
                    <a:lnTo>
                      <a:pt x="89" y="315"/>
                    </a:lnTo>
                    <a:lnTo>
                      <a:pt x="91" y="317"/>
                    </a:lnTo>
                    <a:lnTo>
                      <a:pt x="94" y="319"/>
                    </a:lnTo>
                    <a:lnTo>
                      <a:pt x="98" y="319"/>
                    </a:lnTo>
                    <a:lnTo>
                      <a:pt x="98" y="320"/>
                    </a:lnTo>
                    <a:lnTo>
                      <a:pt x="100" y="326"/>
                    </a:lnTo>
                    <a:lnTo>
                      <a:pt x="100" y="328"/>
                    </a:lnTo>
                    <a:lnTo>
                      <a:pt x="105" y="328"/>
                    </a:lnTo>
                    <a:lnTo>
                      <a:pt x="109" y="330"/>
                    </a:lnTo>
                    <a:lnTo>
                      <a:pt x="111" y="332"/>
                    </a:lnTo>
                    <a:lnTo>
                      <a:pt x="118" y="338"/>
                    </a:lnTo>
                    <a:lnTo>
                      <a:pt x="136" y="356"/>
                    </a:lnTo>
                    <a:lnTo>
                      <a:pt x="140" y="363"/>
                    </a:lnTo>
                    <a:lnTo>
                      <a:pt x="140" y="365"/>
                    </a:lnTo>
                    <a:lnTo>
                      <a:pt x="145" y="367"/>
                    </a:lnTo>
                    <a:lnTo>
                      <a:pt x="147" y="371"/>
                    </a:lnTo>
                    <a:lnTo>
                      <a:pt x="149" y="375"/>
                    </a:lnTo>
                    <a:lnTo>
                      <a:pt x="149" y="379"/>
                    </a:lnTo>
                    <a:lnTo>
                      <a:pt x="152" y="383"/>
                    </a:lnTo>
                    <a:lnTo>
                      <a:pt x="163" y="387"/>
                    </a:lnTo>
                    <a:lnTo>
                      <a:pt x="167" y="389"/>
                    </a:lnTo>
                    <a:lnTo>
                      <a:pt x="169" y="389"/>
                    </a:lnTo>
                    <a:lnTo>
                      <a:pt x="169" y="392"/>
                    </a:lnTo>
                    <a:lnTo>
                      <a:pt x="172" y="394"/>
                    </a:lnTo>
                    <a:lnTo>
                      <a:pt x="172" y="392"/>
                    </a:lnTo>
                    <a:lnTo>
                      <a:pt x="174" y="392"/>
                    </a:lnTo>
                    <a:lnTo>
                      <a:pt x="176" y="392"/>
                    </a:lnTo>
                    <a:lnTo>
                      <a:pt x="176" y="394"/>
                    </a:lnTo>
                    <a:lnTo>
                      <a:pt x="178" y="398"/>
                    </a:lnTo>
                    <a:lnTo>
                      <a:pt x="178" y="400"/>
                    </a:lnTo>
                    <a:lnTo>
                      <a:pt x="181" y="400"/>
                    </a:lnTo>
                    <a:lnTo>
                      <a:pt x="181" y="402"/>
                    </a:lnTo>
                    <a:lnTo>
                      <a:pt x="178" y="404"/>
                    </a:lnTo>
                    <a:lnTo>
                      <a:pt x="178" y="406"/>
                    </a:lnTo>
                    <a:lnTo>
                      <a:pt x="178" y="410"/>
                    </a:lnTo>
                    <a:lnTo>
                      <a:pt x="178" y="412"/>
                    </a:lnTo>
                    <a:lnTo>
                      <a:pt x="174" y="416"/>
                    </a:lnTo>
                    <a:lnTo>
                      <a:pt x="174" y="418"/>
                    </a:lnTo>
                    <a:lnTo>
                      <a:pt x="167" y="424"/>
                    </a:lnTo>
                    <a:lnTo>
                      <a:pt x="165" y="426"/>
                    </a:lnTo>
                    <a:lnTo>
                      <a:pt x="165" y="427"/>
                    </a:lnTo>
                    <a:lnTo>
                      <a:pt x="165" y="429"/>
                    </a:lnTo>
                    <a:lnTo>
                      <a:pt x="163" y="427"/>
                    </a:lnTo>
                    <a:lnTo>
                      <a:pt x="163" y="431"/>
                    </a:lnTo>
                    <a:lnTo>
                      <a:pt x="161" y="433"/>
                    </a:lnTo>
                    <a:lnTo>
                      <a:pt x="167" y="435"/>
                    </a:lnTo>
                    <a:lnTo>
                      <a:pt x="167" y="451"/>
                    </a:lnTo>
                    <a:lnTo>
                      <a:pt x="174" y="455"/>
                    </a:lnTo>
                    <a:lnTo>
                      <a:pt x="172" y="457"/>
                    </a:lnTo>
                    <a:lnTo>
                      <a:pt x="176" y="457"/>
                    </a:lnTo>
                    <a:lnTo>
                      <a:pt x="178" y="453"/>
                    </a:lnTo>
                    <a:lnTo>
                      <a:pt x="176" y="453"/>
                    </a:lnTo>
                    <a:lnTo>
                      <a:pt x="176" y="451"/>
                    </a:lnTo>
                    <a:lnTo>
                      <a:pt x="181" y="451"/>
                    </a:lnTo>
                    <a:lnTo>
                      <a:pt x="185" y="449"/>
                    </a:lnTo>
                    <a:lnTo>
                      <a:pt x="183" y="459"/>
                    </a:lnTo>
                    <a:lnTo>
                      <a:pt x="178" y="459"/>
                    </a:lnTo>
                    <a:lnTo>
                      <a:pt x="178" y="461"/>
                    </a:lnTo>
                    <a:lnTo>
                      <a:pt x="181" y="462"/>
                    </a:lnTo>
                    <a:lnTo>
                      <a:pt x="181" y="464"/>
                    </a:lnTo>
                    <a:lnTo>
                      <a:pt x="183" y="464"/>
                    </a:lnTo>
                    <a:lnTo>
                      <a:pt x="183" y="468"/>
                    </a:lnTo>
                    <a:lnTo>
                      <a:pt x="185" y="468"/>
                    </a:lnTo>
                    <a:lnTo>
                      <a:pt x="185" y="464"/>
                    </a:lnTo>
                    <a:lnTo>
                      <a:pt x="201" y="472"/>
                    </a:lnTo>
                    <a:lnTo>
                      <a:pt x="201" y="496"/>
                    </a:lnTo>
                    <a:lnTo>
                      <a:pt x="196" y="496"/>
                    </a:lnTo>
                    <a:lnTo>
                      <a:pt x="192" y="496"/>
                    </a:lnTo>
                    <a:lnTo>
                      <a:pt x="194" y="503"/>
                    </a:lnTo>
                    <a:lnTo>
                      <a:pt x="196" y="511"/>
                    </a:lnTo>
                    <a:lnTo>
                      <a:pt x="205" y="509"/>
                    </a:lnTo>
                    <a:lnTo>
                      <a:pt x="210" y="509"/>
                    </a:lnTo>
                    <a:lnTo>
                      <a:pt x="216" y="511"/>
                    </a:lnTo>
                    <a:lnTo>
                      <a:pt x="216" y="515"/>
                    </a:lnTo>
                    <a:lnTo>
                      <a:pt x="214" y="517"/>
                    </a:lnTo>
                    <a:lnTo>
                      <a:pt x="221" y="517"/>
                    </a:lnTo>
                    <a:lnTo>
                      <a:pt x="223" y="515"/>
                    </a:lnTo>
                    <a:lnTo>
                      <a:pt x="230" y="519"/>
                    </a:lnTo>
                    <a:lnTo>
                      <a:pt x="236" y="525"/>
                    </a:lnTo>
                    <a:lnTo>
                      <a:pt x="236" y="523"/>
                    </a:lnTo>
                    <a:lnTo>
                      <a:pt x="239" y="523"/>
                    </a:lnTo>
                    <a:lnTo>
                      <a:pt x="239" y="527"/>
                    </a:lnTo>
                    <a:lnTo>
                      <a:pt x="239" y="529"/>
                    </a:lnTo>
                    <a:lnTo>
                      <a:pt x="241" y="532"/>
                    </a:lnTo>
                    <a:lnTo>
                      <a:pt x="243" y="534"/>
                    </a:lnTo>
                    <a:lnTo>
                      <a:pt x="250" y="536"/>
                    </a:lnTo>
                    <a:lnTo>
                      <a:pt x="257" y="536"/>
                    </a:lnTo>
                    <a:lnTo>
                      <a:pt x="265" y="536"/>
                    </a:lnTo>
                    <a:lnTo>
                      <a:pt x="268" y="536"/>
                    </a:lnTo>
                    <a:lnTo>
                      <a:pt x="263" y="527"/>
                    </a:lnTo>
                    <a:lnTo>
                      <a:pt x="254" y="519"/>
                    </a:lnTo>
                    <a:lnTo>
                      <a:pt x="245" y="517"/>
                    </a:lnTo>
                    <a:lnTo>
                      <a:pt x="243" y="515"/>
                    </a:lnTo>
                    <a:lnTo>
                      <a:pt x="239" y="513"/>
                    </a:lnTo>
                    <a:lnTo>
                      <a:pt x="232" y="507"/>
                    </a:lnTo>
                    <a:lnTo>
                      <a:pt x="234" y="505"/>
                    </a:lnTo>
                    <a:lnTo>
                      <a:pt x="234" y="503"/>
                    </a:lnTo>
                    <a:lnTo>
                      <a:pt x="219" y="501"/>
                    </a:lnTo>
                    <a:lnTo>
                      <a:pt x="234" y="499"/>
                    </a:lnTo>
                    <a:lnTo>
                      <a:pt x="232" y="499"/>
                    </a:lnTo>
                    <a:lnTo>
                      <a:pt x="234" y="497"/>
                    </a:lnTo>
                    <a:lnTo>
                      <a:pt x="239" y="496"/>
                    </a:lnTo>
                    <a:lnTo>
                      <a:pt x="241" y="503"/>
                    </a:lnTo>
                    <a:lnTo>
                      <a:pt x="254" y="507"/>
                    </a:lnTo>
                    <a:lnTo>
                      <a:pt x="254" y="511"/>
                    </a:lnTo>
                    <a:lnTo>
                      <a:pt x="252" y="511"/>
                    </a:lnTo>
                    <a:lnTo>
                      <a:pt x="252" y="513"/>
                    </a:lnTo>
                    <a:lnTo>
                      <a:pt x="254" y="513"/>
                    </a:lnTo>
                    <a:lnTo>
                      <a:pt x="257" y="515"/>
                    </a:lnTo>
                    <a:lnTo>
                      <a:pt x="259" y="513"/>
                    </a:lnTo>
                    <a:lnTo>
                      <a:pt x="261" y="511"/>
                    </a:lnTo>
                    <a:lnTo>
                      <a:pt x="263" y="511"/>
                    </a:lnTo>
                    <a:lnTo>
                      <a:pt x="261" y="513"/>
                    </a:lnTo>
                    <a:lnTo>
                      <a:pt x="259" y="515"/>
                    </a:lnTo>
                    <a:lnTo>
                      <a:pt x="268" y="519"/>
                    </a:lnTo>
                    <a:lnTo>
                      <a:pt x="270" y="523"/>
                    </a:lnTo>
                    <a:lnTo>
                      <a:pt x="272" y="525"/>
                    </a:lnTo>
                    <a:lnTo>
                      <a:pt x="649" y="527"/>
                    </a:lnTo>
                    <a:lnTo>
                      <a:pt x="649" y="523"/>
                    </a:lnTo>
                    <a:lnTo>
                      <a:pt x="649" y="521"/>
                    </a:lnTo>
                    <a:lnTo>
                      <a:pt x="652" y="521"/>
                    </a:lnTo>
                    <a:lnTo>
                      <a:pt x="654" y="523"/>
                    </a:lnTo>
                    <a:lnTo>
                      <a:pt x="656" y="527"/>
                    </a:lnTo>
                    <a:lnTo>
                      <a:pt x="658" y="532"/>
                    </a:lnTo>
                    <a:lnTo>
                      <a:pt x="661" y="532"/>
                    </a:lnTo>
                    <a:lnTo>
                      <a:pt x="665" y="532"/>
                    </a:lnTo>
                    <a:lnTo>
                      <a:pt x="672" y="534"/>
                    </a:lnTo>
                    <a:lnTo>
                      <a:pt x="674" y="536"/>
                    </a:lnTo>
                    <a:lnTo>
                      <a:pt x="674" y="534"/>
                    </a:lnTo>
                    <a:lnTo>
                      <a:pt x="678" y="532"/>
                    </a:lnTo>
                    <a:lnTo>
                      <a:pt x="683" y="532"/>
                    </a:lnTo>
                    <a:lnTo>
                      <a:pt x="687" y="534"/>
                    </a:lnTo>
                    <a:lnTo>
                      <a:pt x="692" y="536"/>
                    </a:lnTo>
                    <a:lnTo>
                      <a:pt x="696" y="538"/>
                    </a:lnTo>
                    <a:lnTo>
                      <a:pt x="701" y="538"/>
                    </a:lnTo>
                    <a:lnTo>
                      <a:pt x="710" y="538"/>
                    </a:lnTo>
                    <a:lnTo>
                      <a:pt x="714" y="538"/>
                    </a:lnTo>
                    <a:lnTo>
                      <a:pt x="716" y="538"/>
                    </a:lnTo>
                    <a:lnTo>
                      <a:pt x="719" y="542"/>
                    </a:lnTo>
                    <a:lnTo>
                      <a:pt x="723" y="542"/>
                    </a:lnTo>
                    <a:lnTo>
                      <a:pt x="725" y="5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24" name="Group 1490"/>
            <p:cNvGrpSpPr>
              <a:grpSpLocks/>
            </p:cNvGrpSpPr>
            <p:nvPr/>
          </p:nvGrpSpPr>
          <p:grpSpPr bwMode="auto">
            <a:xfrm>
              <a:off x="3917" y="1519"/>
              <a:ext cx="499" cy="259"/>
              <a:chOff x="3917" y="1519"/>
              <a:chExt cx="499" cy="259"/>
            </a:xfrm>
            <a:grpFill/>
          </p:grpSpPr>
          <p:sp>
            <p:nvSpPr>
              <p:cNvPr id="2516" name="Freeform 1488"/>
              <p:cNvSpPr>
                <a:spLocks/>
              </p:cNvSpPr>
              <p:nvPr/>
            </p:nvSpPr>
            <p:spPr bwMode="auto">
              <a:xfrm>
                <a:off x="3917" y="1519"/>
                <a:ext cx="499" cy="259"/>
              </a:xfrm>
              <a:custGeom>
                <a:avLst/>
                <a:gdLst>
                  <a:gd name="T0" fmla="*/ 2084 w 2204"/>
                  <a:gd name="T1" fmla="*/ 145 h 1042"/>
                  <a:gd name="T2" fmla="*/ 1603 w 2204"/>
                  <a:gd name="T3" fmla="*/ 179 h 1042"/>
                  <a:gd name="T4" fmla="*/ 1439 w 2204"/>
                  <a:gd name="T5" fmla="*/ 225 h 1042"/>
                  <a:gd name="T6" fmla="*/ 1251 w 2204"/>
                  <a:gd name="T7" fmla="*/ 213 h 1042"/>
                  <a:gd name="T8" fmla="*/ 1040 w 2204"/>
                  <a:gd name="T9" fmla="*/ 77 h 1042"/>
                  <a:gd name="T10" fmla="*/ 759 w 2204"/>
                  <a:gd name="T11" fmla="*/ 32 h 1042"/>
                  <a:gd name="T12" fmla="*/ 559 w 2204"/>
                  <a:gd name="T13" fmla="*/ 156 h 1042"/>
                  <a:gd name="T14" fmla="*/ 513 w 2204"/>
                  <a:gd name="T15" fmla="*/ 247 h 1042"/>
                  <a:gd name="T16" fmla="*/ 395 w 2204"/>
                  <a:gd name="T17" fmla="*/ 213 h 1042"/>
                  <a:gd name="T18" fmla="*/ 325 w 2204"/>
                  <a:gd name="T19" fmla="*/ 190 h 1042"/>
                  <a:gd name="T20" fmla="*/ 32 w 2204"/>
                  <a:gd name="T21" fmla="*/ 304 h 1042"/>
                  <a:gd name="T22" fmla="*/ 44 w 2204"/>
                  <a:gd name="T23" fmla="*/ 406 h 1042"/>
                  <a:gd name="T24" fmla="*/ 90 w 2204"/>
                  <a:gd name="T25" fmla="*/ 520 h 1042"/>
                  <a:gd name="T26" fmla="*/ 126 w 2204"/>
                  <a:gd name="T27" fmla="*/ 679 h 1042"/>
                  <a:gd name="T28" fmla="*/ 419 w 2204"/>
                  <a:gd name="T29" fmla="*/ 815 h 1042"/>
                  <a:gd name="T30" fmla="*/ 595 w 2204"/>
                  <a:gd name="T31" fmla="*/ 940 h 1042"/>
                  <a:gd name="T32" fmla="*/ 735 w 2204"/>
                  <a:gd name="T33" fmla="*/ 962 h 1042"/>
                  <a:gd name="T34" fmla="*/ 1111 w 2204"/>
                  <a:gd name="T35" fmla="*/ 1042 h 1042"/>
                  <a:gd name="T36" fmla="*/ 1368 w 2204"/>
                  <a:gd name="T37" fmla="*/ 1031 h 1042"/>
                  <a:gd name="T38" fmla="*/ 1462 w 2204"/>
                  <a:gd name="T39" fmla="*/ 1008 h 1042"/>
                  <a:gd name="T40" fmla="*/ 1626 w 2204"/>
                  <a:gd name="T41" fmla="*/ 928 h 1042"/>
                  <a:gd name="T42" fmla="*/ 2002 w 2204"/>
                  <a:gd name="T43" fmla="*/ 804 h 1042"/>
                  <a:gd name="T44" fmla="*/ 2072 w 2204"/>
                  <a:gd name="T45" fmla="*/ 735 h 1042"/>
                  <a:gd name="T46" fmla="*/ 2107 w 2204"/>
                  <a:gd name="T47" fmla="*/ 667 h 1042"/>
                  <a:gd name="T48" fmla="*/ 2189 w 2204"/>
                  <a:gd name="T49" fmla="*/ 599 h 1042"/>
                  <a:gd name="T50" fmla="*/ 2177 w 2204"/>
                  <a:gd name="T51" fmla="*/ 486 h 1042"/>
                  <a:gd name="T52" fmla="*/ 2107 w 2204"/>
                  <a:gd name="T53" fmla="*/ 213 h 1042"/>
                  <a:gd name="T54" fmla="*/ 2084 w 2204"/>
                  <a:gd name="T55" fmla="*/ 145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4" h="1042">
                    <a:moveTo>
                      <a:pt x="2084" y="145"/>
                    </a:moveTo>
                    <a:cubicBezTo>
                      <a:pt x="1814" y="182"/>
                      <a:pt x="1975" y="165"/>
                      <a:pt x="1603" y="179"/>
                    </a:cubicBezTo>
                    <a:cubicBezTo>
                      <a:pt x="1547" y="193"/>
                      <a:pt x="1492" y="208"/>
                      <a:pt x="1439" y="225"/>
                    </a:cubicBezTo>
                    <a:cubicBezTo>
                      <a:pt x="1377" y="222"/>
                      <a:pt x="1313" y="219"/>
                      <a:pt x="1251" y="213"/>
                    </a:cubicBezTo>
                    <a:cubicBezTo>
                      <a:pt x="1163" y="205"/>
                      <a:pt x="1116" y="114"/>
                      <a:pt x="1040" y="77"/>
                    </a:cubicBezTo>
                    <a:cubicBezTo>
                      <a:pt x="958" y="37"/>
                      <a:pt x="850" y="49"/>
                      <a:pt x="759" y="32"/>
                    </a:cubicBezTo>
                    <a:cubicBezTo>
                      <a:pt x="559" y="43"/>
                      <a:pt x="533" y="0"/>
                      <a:pt x="559" y="156"/>
                    </a:cubicBezTo>
                    <a:cubicBezTo>
                      <a:pt x="554" y="190"/>
                      <a:pt x="571" y="253"/>
                      <a:pt x="513" y="247"/>
                    </a:cubicBezTo>
                    <a:cubicBezTo>
                      <a:pt x="472" y="242"/>
                      <a:pt x="433" y="225"/>
                      <a:pt x="395" y="213"/>
                    </a:cubicBezTo>
                    <a:cubicBezTo>
                      <a:pt x="372" y="208"/>
                      <a:pt x="325" y="190"/>
                      <a:pt x="325" y="190"/>
                    </a:cubicBezTo>
                    <a:cubicBezTo>
                      <a:pt x="79" y="208"/>
                      <a:pt x="190" y="202"/>
                      <a:pt x="32" y="304"/>
                    </a:cubicBezTo>
                    <a:cubicBezTo>
                      <a:pt x="0" y="352"/>
                      <a:pt x="11" y="361"/>
                      <a:pt x="44" y="406"/>
                    </a:cubicBezTo>
                    <a:cubicBezTo>
                      <a:pt x="55" y="449"/>
                      <a:pt x="79" y="477"/>
                      <a:pt x="90" y="520"/>
                    </a:cubicBezTo>
                    <a:cubicBezTo>
                      <a:pt x="105" y="571"/>
                      <a:pt x="99" y="630"/>
                      <a:pt x="126" y="679"/>
                    </a:cubicBezTo>
                    <a:cubicBezTo>
                      <a:pt x="176" y="767"/>
                      <a:pt x="340" y="772"/>
                      <a:pt x="419" y="815"/>
                    </a:cubicBezTo>
                    <a:cubicBezTo>
                      <a:pt x="448" y="832"/>
                      <a:pt x="568" y="928"/>
                      <a:pt x="595" y="940"/>
                    </a:cubicBezTo>
                    <a:cubicBezTo>
                      <a:pt x="639" y="957"/>
                      <a:pt x="688" y="951"/>
                      <a:pt x="735" y="962"/>
                    </a:cubicBezTo>
                    <a:cubicBezTo>
                      <a:pt x="861" y="991"/>
                      <a:pt x="984" y="1016"/>
                      <a:pt x="1111" y="1042"/>
                    </a:cubicBezTo>
                    <a:cubicBezTo>
                      <a:pt x="1196" y="1039"/>
                      <a:pt x="1283" y="1039"/>
                      <a:pt x="1368" y="1031"/>
                    </a:cubicBezTo>
                    <a:cubicBezTo>
                      <a:pt x="1401" y="1028"/>
                      <a:pt x="1462" y="1008"/>
                      <a:pt x="1462" y="1008"/>
                    </a:cubicBezTo>
                    <a:cubicBezTo>
                      <a:pt x="1515" y="974"/>
                      <a:pt x="1568" y="943"/>
                      <a:pt x="1626" y="928"/>
                    </a:cubicBezTo>
                    <a:cubicBezTo>
                      <a:pt x="1752" y="806"/>
                      <a:pt x="1817" y="815"/>
                      <a:pt x="2002" y="804"/>
                    </a:cubicBezTo>
                    <a:cubicBezTo>
                      <a:pt x="2116" y="656"/>
                      <a:pt x="1969" y="835"/>
                      <a:pt x="2072" y="735"/>
                    </a:cubicBezTo>
                    <a:cubicBezTo>
                      <a:pt x="2128" y="682"/>
                      <a:pt x="2069" y="724"/>
                      <a:pt x="2107" y="667"/>
                    </a:cubicBezTo>
                    <a:cubicBezTo>
                      <a:pt x="2125" y="645"/>
                      <a:pt x="2169" y="616"/>
                      <a:pt x="2189" y="599"/>
                    </a:cubicBezTo>
                    <a:cubicBezTo>
                      <a:pt x="2204" y="554"/>
                      <a:pt x="2192" y="528"/>
                      <a:pt x="2177" y="486"/>
                    </a:cubicBezTo>
                    <a:cubicBezTo>
                      <a:pt x="2172" y="369"/>
                      <a:pt x="2204" y="276"/>
                      <a:pt x="2107" y="213"/>
                    </a:cubicBezTo>
                    <a:cubicBezTo>
                      <a:pt x="2098" y="190"/>
                      <a:pt x="2092" y="168"/>
                      <a:pt x="2084" y="145"/>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7" name="Freeform 1489"/>
              <p:cNvSpPr>
                <a:spLocks/>
              </p:cNvSpPr>
              <p:nvPr/>
            </p:nvSpPr>
            <p:spPr bwMode="auto">
              <a:xfrm>
                <a:off x="3917" y="1519"/>
                <a:ext cx="499" cy="259"/>
              </a:xfrm>
              <a:custGeom>
                <a:avLst/>
                <a:gdLst>
                  <a:gd name="T0" fmla="*/ 472 w 499"/>
                  <a:gd name="T1" fmla="*/ 36 h 259"/>
                  <a:gd name="T2" fmla="*/ 363 w 499"/>
                  <a:gd name="T3" fmla="*/ 45 h 259"/>
                  <a:gd name="T4" fmla="*/ 326 w 499"/>
                  <a:gd name="T5" fmla="*/ 56 h 259"/>
                  <a:gd name="T6" fmla="*/ 283 w 499"/>
                  <a:gd name="T7" fmla="*/ 53 h 259"/>
                  <a:gd name="T8" fmla="*/ 236 w 499"/>
                  <a:gd name="T9" fmla="*/ 19 h 259"/>
                  <a:gd name="T10" fmla="*/ 172 w 499"/>
                  <a:gd name="T11" fmla="*/ 8 h 259"/>
                  <a:gd name="T12" fmla="*/ 127 w 499"/>
                  <a:gd name="T13" fmla="*/ 39 h 259"/>
                  <a:gd name="T14" fmla="*/ 116 w 499"/>
                  <a:gd name="T15" fmla="*/ 61 h 259"/>
                  <a:gd name="T16" fmla="*/ 90 w 499"/>
                  <a:gd name="T17" fmla="*/ 53 h 259"/>
                  <a:gd name="T18" fmla="*/ 74 w 499"/>
                  <a:gd name="T19" fmla="*/ 47 h 259"/>
                  <a:gd name="T20" fmla="*/ 8 w 499"/>
                  <a:gd name="T21" fmla="*/ 76 h 259"/>
                  <a:gd name="T22" fmla="*/ 10 w 499"/>
                  <a:gd name="T23" fmla="*/ 101 h 259"/>
                  <a:gd name="T24" fmla="*/ 21 w 499"/>
                  <a:gd name="T25" fmla="*/ 129 h 259"/>
                  <a:gd name="T26" fmla="*/ 29 w 499"/>
                  <a:gd name="T27" fmla="*/ 169 h 259"/>
                  <a:gd name="T28" fmla="*/ 95 w 499"/>
                  <a:gd name="T29" fmla="*/ 202 h 259"/>
                  <a:gd name="T30" fmla="*/ 135 w 499"/>
                  <a:gd name="T31" fmla="*/ 233 h 259"/>
                  <a:gd name="T32" fmla="*/ 167 w 499"/>
                  <a:gd name="T33" fmla="*/ 239 h 259"/>
                  <a:gd name="T34" fmla="*/ 252 w 499"/>
                  <a:gd name="T35" fmla="*/ 259 h 259"/>
                  <a:gd name="T36" fmla="*/ 310 w 499"/>
                  <a:gd name="T37" fmla="*/ 256 h 259"/>
                  <a:gd name="T38" fmla="*/ 331 w 499"/>
                  <a:gd name="T39" fmla="*/ 250 h 259"/>
                  <a:gd name="T40" fmla="*/ 368 w 499"/>
                  <a:gd name="T41" fmla="*/ 231 h 259"/>
                  <a:gd name="T42" fmla="*/ 453 w 499"/>
                  <a:gd name="T43" fmla="*/ 200 h 259"/>
                  <a:gd name="T44" fmla="*/ 469 w 499"/>
                  <a:gd name="T45" fmla="*/ 183 h 259"/>
                  <a:gd name="T46" fmla="*/ 477 w 499"/>
                  <a:gd name="T47" fmla="*/ 166 h 259"/>
                  <a:gd name="T48" fmla="*/ 496 w 499"/>
                  <a:gd name="T49" fmla="*/ 149 h 259"/>
                  <a:gd name="T50" fmla="*/ 493 w 499"/>
                  <a:gd name="T51" fmla="*/ 121 h 259"/>
                  <a:gd name="T52" fmla="*/ 477 w 499"/>
                  <a:gd name="T53" fmla="*/ 53 h 259"/>
                  <a:gd name="T54" fmla="*/ 472 w 499"/>
                  <a:gd name="T55" fmla="*/ 3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9" h="259">
                    <a:moveTo>
                      <a:pt x="472" y="36"/>
                    </a:moveTo>
                    <a:cubicBezTo>
                      <a:pt x="411" y="45"/>
                      <a:pt x="447" y="41"/>
                      <a:pt x="363" y="45"/>
                    </a:cubicBezTo>
                    <a:cubicBezTo>
                      <a:pt x="350" y="48"/>
                      <a:pt x="338" y="52"/>
                      <a:pt x="326" y="56"/>
                    </a:cubicBezTo>
                    <a:cubicBezTo>
                      <a:pt x="312" y="55"/>
                      <a:pt x="297" y="55"/>
                      <a:pt x="283" y="53"/>
                    </a:cubicBezTo>
                    <a:cubicBezTo>
                      <a:pt x="264" y="51"/>
                      <a:pt x="253" y="28"/>
                      <a:pt x="236" y="19"/>
                    </a:cubicBezTo>
                    <a:cubicBezTo>
                      <a:pt x="217" y="9"/>
                      <a:pt x="193" y="12"/>
                      <a:pt x="172" y="8"/>
                    </a:cubicBezTo>
                    <a:cubicBezTo>
                      <a:pt x="127" y="11"/>
                      <a:pt x="121" y="0"/>
                      <a:pt x="127" y="39"/>
                    </a:cubicBezTo>
                    <a:cubicBezTo>
                      <a:pt x="126" y="47"/>
                      <a:pt x="130" y="63"/>
                      <a:pt x="116" y="61"/>
                    </a:cubicBezTo>
                    <a:cubicBezTo>
                      <a:pt x="107" y="60"/>
                      <a:pt x="98" y="56"/>
                      <a:pt x="90" y="53"/>
                    </a:cubicBezTo>
                    <a:cubicBezTo>
                      <a:pt x="85" y="52"/>
                      <a:pt x="74" y="47"/>
                      <a:pt x="74" y="47"/>
                    </a:cubicBezTo>
                    <a:cubicBezTo>
                      <a:pt x="18" y="52"/>
                      <a:pt x="43" y="50"/>
                      <a:pt x="8" y="76"/>
                    </a:cubicBezTo>
                    <a:cubicBezTo>
                      <a:pt x="0" y="88"/>
                      <a:pt x="3" y="90"/>
                      <a:pt x="10" y="101"/>
                    </a:cubicBezTo>
                    <a:cubicBezTo>
                      <a:pt x="13" y="112"/>
                      <a:pt x="18" y="119"/>
                      <a:pt x="21" y="129"/>
                    </a:cubicBezTo>
                    <a:cubicBezTo>
                      <a:pt x="24" y="142"/>
                      <a:pt x="23" y="157"/>
                      <a:pt x="29" y="169"/>
                    </a:cubicBezTo>
                    <a:cubicBezTo>
                      <a:pt x="40" y="191"/>
                      <a:pt x="77" y="192"/>
                      <a:pt x="95" y="202"/>
                    </a:cubicBezTo>
                    <a:cubicBezTo>
                      <a:pt x="102" y="207"/>
                      <a:pt x="129" y="231"/>
                      <a:pt x="135" y="233"/>
                    </a:cubicBezTo>
                    <a:cubicBezTo>
                      <a:pt x="145" y="238"/>
                      <a:pt x="156" y="236"/>
                      <a:pt x="167" y="239"/>
                    </a:cubicBezTo>
                    <a:cubicBezTo>
                      <a:pt x="195" y="246"/>
                      <a:pt x="223" y="252"/>
                      <a:pt x="252" y="259"/>
                    </a:cubicBezTo>
                    <a:cubicBezTo>
                      <a:pt x="271" y="258"/>
                      <a:pt x="291" y="258"/>
                      <a:pt x="310" y="256"/>
                    </a:cubicBezTo>
                    <a:cubicBezTo>
                      <a:pt x="317" y="255"/>
                      <a:pt x="331" y="250"/>
                      <a:pt x="331" y="250"/>
                    </a:cubicBezTo>
                    <a:cubicBezTo>
                      <a:pt x="343" y="242"/>
                      <a:pt x="355" y="234"/>
                      <a:pt x="368" y="231"/>
                    </a:cubicBezTo>
                    <a:cubicBezTo>
                      <a:pt x="397" y="200"/>
                      <a:pt x="411" y="202"/>
                      <a:pt x="453" y="200"/>
                    </a:cubicBezTo>
                    <a:cubicBezTo>
                      <a:pt x="479" y="163"/>
                      <a:pt x="446" y="207"/>
                      <a:pt x="469" y="183"/>
                    </a:cubicBezTo>
                    <a:cubicBezTo>
                      <a:pt x="482" y="169"/>
                      <a:pt x="468" y="180"/>
                      <a:pt x="477" y="166"/>
                    </a:cubicBezTo>
                    <a:cubicBezTo>
                      <a:pt x="481" y="160"/>
                      <a:pt x="491" y="153"/>
                      <a:pt x="496" y="149"/>
                    </a:cubicBezTo>
                    <a:cubicBezTo>
                      <a:pt x="499" y="138"/>
                      <a:pt x="496" y="131"/>
                      <a:pt x="493" y="121"/>
                    </a:cubicBezTo>
                    <a:cubicBezTo>
                      <a:pt x="492" y="92"/>
                      <a:pt x="499" y="69"/>
                      <a:pt x="477" y="53"/>
                    </a:cubicBezTo>
                    <a:cubicBezTo>
                      <a:pt x="475" y="47"/>
                      <a:pt x="474" y="42"/>
                      <a:pt x="472" y="36"/>
                    </a:cubicBez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25" name="Group 1493"/>
            <p:cNvGrpSpPr>
              <a:grpSpLocks/>
            </p:cNvGrpSpPr>
            <p:nvPr/>
          </p:nvGrpSpPr>
          <p:grpSpPr bwMode="auto">
            <a:xfrm>
              <a:off x="1686" y="3121"/>
              <a:ext cx="2" cy="4"/>
              <a:chOff x="1686" y="3121"/>
              <a:chExt cx="2" cy="4"/>
            </a:xfrm>
            <a:grpFill/>
          </p:grpSpPr>
          <p:sp>
            <p:nvSpPr>
              <p:cNvPr id="2514" name="Freeform 1491"/>
              <p:cNvSpPr>
                <a:spLocks/>
              </p:cNvSpPr>
              <p:nvPr/>
            </p:nvSpPr>
            <p:spPr bwMode="auto">
              <a:xfrm>
                <a:off x="1686" y="3121"/>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5" name="Freeform 1492"/>
              <p:cNvSpPr>
                <a:spLocks/>
              </p:cNvSpPr>
              <p:nvPr/>
            </p:nvSpPr>
            <p:spPr bwMode="auto">
              <a:xfrm>
                <a:off x="1686" y="3121"/>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26" name="Group 1496"/>
            <p:cNvGrpSpPr>
              <a:grpSpLocks/>
            </p:cNvGrpSpPr>
            <p:nvPr/>
          </p:nvGrpSpPr>
          <p:grpSpPr bwMode="auto">
            <a:xfrm>
              <a:off x="1581" y="2307"/>
              <a:ext cx="1" cy="2"/>
              <a:chOff x="1581" y="2307"/>
              <a:chExt cx="1" cy="2"/>
            </a:xfrm>
            <a:grpFill/>
          </p:grpSpPr>
          <p:sp>
            <p:nvSpPr>
              <p:cNvPr id="2512" name="Freeform 1494"/>
              <p:cNvSpPr>
                <a:spLocks/>
              </p:cNvSpPr>
              <p:nvPr/>
            </p:nvSpPr>
            <p:spPr bwMode="auto">
              <a:xfrm>
                <a:off x="1581" y="2307"/>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3" name="Freeform 1495"/>
              <p:cNvSpPr>
                <a:spLocks/>
              </p:cNvSpPr>
              <p:nvPr/>
            </p:nvSpPr>
            <p:spPr bwMode="auto">
              <a:xfrm>
                <a:off x="1581" y="2307"/>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127" name="Freeform 1497"/>
            <p:cNvSpPr>
              <a:spLocks/>
            </p:cNvSpPr>
            <p:nvPr/>
          </p:nvSpPr>
          <p:spPr bwMode="auto">
            <a:xfrm>
              <a:off x="996" y="1278"/>
              <a:ext cx="91" cy="53"/>
            </a:xfrm>
            <a:custGeom>
              <a:avLst/>
              <a:gdLst>
                <a:gd name="T0" fmla="*/ 7 w 91"/>
                <a:gd name="T1" fmla="*/ 12 h 53"/>
                <a:gd name="T2" fmla="*/ 27 w 91"/>
                <a:gd name="T3" fmla="*/ 14 h 53"/>
                <a:gd name="T4" fmla="*/ 36 w 91"/>
                <a:gd name="T5" fmla="*/ 22 h 53"/>
                <a:gd name="T6" fmla="*/ 20 w 91"/>
                <a:gd name="T7" fmla="*/ 22 h 53"/>
                <a:gd name="T8" fmla="*/ 20 w 91"/>
                <a:gd name="T9" fmla="*/ 24 h 53"/>
                <a:gd name="T10" fmla="*/ 13 w 91"/>
                <a:gd name="T11" fmla="*/ 35 h 53"/>
                <a:gd name="T12" fmla="*/ 16 w 91"/>
                <a:gd name="T13" fmla="*/ 37 h 53"/>
                <a:gd name="T14" fmla="*/ 16 w 91"/>
                <a:gd name="T15" fmla="*/ 41 h 53"/>
                <a:gd name="T16" fmla="*/ 16 w 91"/>
                <a:gd name="T17" fmla="*/ 47 h 53"/>
                <a:gd name="T18" fmla="*/ 32 w 91"/>
                <a:gd name="T19" fmla="*/ 49 h 53"/>
                <a:gd name="T20" fmla="*/ 41 w 91"/>
                <a:gd name="T21" fmla="*/ 39 h 53"/>
                <a:gd name="T22" fmla="*/ 48 w 91"/>
                <a:gd name="T23" fmla="*/ 35 h 53"/>
                <a:gd name="T24" fmla="*/ 55 w 91"/>
                <a:gd name="T25" fmla="*/ 37 h 53"/>
                <a:gd name="T26" fmla="*/ 55 w 91"/>
                <a:gd name="T27" fmla="*/ 39 h 53"/>
                <a:gd name="T28" fmla="*/ 43 w 91"/>
                <a:gd name="T29" fmla="*/ 45 h 53"/>
                <a:gd name="T30" fmla="*/ 36 w 91"/>
                <a:gd name="T31" fmla="*/ 53 h 53"/>
                <a:gd name="T32" fmla="*/ 41 w 91"/>
                <a:gd name="T33" fmla="*/ 53 h 53"/>
                <a:gd name="T34" fmla="*/ 48 w 91"/>
                <a:gd name="T35" fmla="*/ 45 h 53"/>
                <a:gd name="T36" fmla="*/ 57 w 91"/>
                <a:gd name="T37" fmla="*/ 43 h 53"/>
                <a:gd name="T38" fmla="*/ 61 w 91"/>
                <a:gd name="T39" fmla="*/ 37 h 53"/>
                <a:gd name="T40" fmla="*/ 75 w 91"/>
                <a:gd name="T41" fmla="*/ 33 h 53"/>
                <a:gd name="T42" fmla="*/ 87 w 91"/>
                <a:gd name="T43" fmla="*/ 30 h 53"/>
                <a:gd name="T44" fmla="*/ 87 w 91"/>
                <a:gd name="T45" fmla="*/ 24 h 53"/>
                <a:gd name="T46" fmla="*/ 91 w 91"/>
                <a:gd name="T47" fmla="*/ 16 h 53"/>
                <a:gd name="T48" fmla="*/ 87 w 91"/>
                <a:gd name="T49" fmla="*/ 16 h 53"/>
                <a:gd name="T50" fmla="*/ 80 w 91"/>
                <a:gd name="T51" fmla="*/ 18 h 53"/>
                <a:gd name="T52" fmla="*/ 61 w 91"/>
                <a:gd name="T53" fmla="*/ 14 h 53"/>
                <a:gd name="T54" fmla="*/ 55 w 91"/>
                <a:gd name="T55" fmla="*/ 10 h 53"/>
                <a:gd name="T56" fmla="*/ 64 w 91"/>
                <a:gd name="T57" fmla="*/ 6 h 53"/>
                <a:gd name="T58" fmla="*/ 66 w 91"/>
                <a:gd name="T59" fmla="*/ 8 h 53"/>
                <a:gd name="T60" fmla="*/ 73 w 91"/>
                <a:gd name="T61" fmla="*/ 4 h 53"/>
                <a:gd name="T62" fmla="*/ 52 w 91"/>
                <a:gd name="T63" fmla="*/ 0 h 53"/>
                <a:gd name="T64" fmla="*/ 36 w 91"/>
                <a:gd name="T65" fmla="*/ 4 h 53"/>
                <a:gd name="T66" fmla="*/ 9 w 91"/>
                <a:gd name="T67" fmla="*/ 8 h 53"/>
                <a:gd name="T68" fmla="*/ 0 w 91"/>
                <a:gd name="T69" fmla="*/ 14 h 53"/>
                <a:gd name="T70" fmla="*/ 7 w 91"/>
                <a:gd name="T71"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53">
                  <a:moveTo>
                    <a:pt x="7" y="12"/>
                  </a:moveTo>
                  <a:lnTo>
                    <a:pt x="7" y="12"/>
                  </a:lnTo>
                  <a:lnTo>
                    <a:pt x="16" y="12"/>
                  </a:lnTo>
                  <a:lnTo>
                    <a:pt x="27" y="14"/>
                  </a:lnTo>
                  <a:lnTo>
                    <a:pt x="32" y="18"/>
                  </a:lnTo>
                  <a:lnTo>
                    <a:pt x="36" y="22"/>
                  </a:lnTo>
                  <a:lnTo>
                    <a:pt x="29" y="22"/>
                  </a:lnTo>
                  <a:lnTo>
                    <a:pt x="20" y="22"/>
                  </a:lnTo>
                  <a:lnTo>
                    <a:pt x="18" y="22"/>
                  </a:lnTo>
                  <a:lnTo>
                    <a:pt x="20" y="24"/>
                  </a:lnTo>
                  <a:lnTo>
                    <a:pt x="23" y="26"/>
                  </a:lnTo>
                  <a:lnTo>
                    <a:pt x="13" y="35"/>
                  </a:lnTo>
                  <a:lnTo>
                    <a:pt x="13" y="37"/>
                  </a:lnTo>
                  <a:lnTo>
                    <a:pt x="16" y="37"/>
                  </a:lnTo>
                  <a:lnTo>
                    <a:pt x="16" y="39"/>
                  </a:lnTo>
                  <a:lnTo>
                    <a:pt x="16" y="41"/>
                  </a:lnTo>
                  <a:lnTo>
                    <a:pt x="11" y="41"/>
                  </a:lnTo>
                  <a:lnTo>
                    <a:pt x="16" y="47"/>
                  </a:lnTo>
                  <a:lnTo>
                    <a:pt x="27" y="49"/>
                  </a:lnTo>
                  <a:lnTo>
                    <a:pt x="32" y="49"/>
                  </a:lnTo>
                  <a:lnTo>
                    <a:pt x="34" y="45"/>
                  </a:lnTo>
                  <a:lnTo>
                    <a:pt x="41" y="39"/>
                  </a:lnTo>
                  <a:lnTo>
                    <a:pt x="43" y="35"/>
                  </a:lnTo>
                  <a:lnTo>
                    <a:pt x="48" y="35"/>
                  </a:lnTo>
                  <a:lnTo>
                    <a:pt x="55" y="35"/>
                  </a:lnTo>
                  <a:lnTo>
                    <a:pt x="55" y="37"/>
                  </a:lnTo>
                  <a:lnTo>
                    <a:pt x="59" y="39"/>
                  </a:lnTo>
                  <a:lnTo>
                    <a:pt x="55" y="39"/>
                  </a:lnTo>
                  <a:lnTo>
                    <a:pt x="50" y="39"/>
                  </a:lnTo>
                  <a:lnTo>
                    <a:pt x="43" y="45"/>
                  </a:lnTo>
                  <a:lnTo>
                    <a:pt x="36" y="51"/>
                  </a:lnTo>
                  <a:lnTo>
                    <a:pt x="36" y="53"/>
                  </a:lnTo>
                  <a:lnTo>
                    <a:pt x="39" y="53"/>
                  </a:lnTo>
                  <a:lnTo>
                    <a:pt x="41" y="53"/>
                  </a:lnTo>
                  <a:lnTo>
                    <a:pt x="43" y="49"/>
                  </a:lnTo>
                  <a:lnTo>
                    <a:pt x="48" y="45"/>
                  </a:lnTo>
                  <a:lnTo>
                    <a:pt x="52" y="43"/>
                  </a:lnTo>
                  <a:lnTo>
                    <a:pt x="57" y="43"/>
                  </a:lnTo>
                  <a:lnTo>
                    <a:pt x="71" y="41"/>
                  </a:lnTo>
                  <a:lnTo>
                    <a:pt x="61" y="37"/>
                  </a:lnTo>
                  <a:lnTo>
                    <a:pt x="61" y="31"/>
                  </a:lnTo>
                  <a:lnTo>
                    <a:pt x="75" y="33"/>
                  </a:lnTo>
                  <a:lnTo>
                    <a:pt x="89" y="31"/>
                  </a:lnTo>
                  <a:lnTo>
                    <a:pt x="87" y="30"/>
                  </a:lnTo>
                  <a:lnTo>
                    <a:pt x="84" y="26"/>
                  </a:lnTo>
                  <a:lnTo>
                    <a:pt x="87" y="24"/>
                  </a:lnTo>
                  <a:lnTo>
                    <a:pt x="91" y="20"/>
                  </a:lnTo>
                  <a:lnTo>
                    <a:pt x="91" y="16"/>
                  </a:lnTo>
                  <a:lnTo>
                    <a:pt x="89" y="14"/>
                  </a:lnTo>
                  <a:lnTo>
                    <a:pt x="87" y="16"/>
                  </a:lnTo>
                  <a:lnTo>
                    <a:pt x="84" y="16"/>
                  </a:lnTo>
                  <a:lnTo>
                    <a:pt x="80" y="18"/>
                  </a:lnTo>
                  <a:lnTo>
                    <a:pt x="73" y="16"/>
                  </a:lnTo>
                  <a:lnTo>
                    <a:pt x="61" y="14"/>
                  </a:lnTo>
                  <a:lnTo>
                    <a:pt x="57" y="12"/>
                  </a:lnTo>
                  <a:lnTo>
                    <a:pt x="55" y="10"/>
                  </a:lnTo>
                  <a:lnTo>
                    <a:pt x="61" y="6"/>
                  </a:lnTo>
                  <a:lnTo>
                    <a:pt x="64" y="6"/>
                  </a:lnTo>
                  <a:lnTo>
                    <a:pt x="66" y="6"/>
                  </a:lnTo>
                  <a:lnTo>
                    <a:pt x="66" y="8"/>
                  </a:lnTo>
                  <a:lnTo>
                    <a:pt x="68" y="8"/>
                  </a:lnTo>
                  <a:lnTo>
                    <a:pt x="73" y="4"/>
                  </a:lnTo>
                  <a:lnTo>
                    <a:pt x="61" y="0"/>
                  </a:lnTo>
                  <a:lnTo>
                    <a:pt x="52" y="0"/>
                  </a:lnTo>
                  <a:lnTo>
                    <a:pt x="45" y="2"/>
                  </a:lnTo>
                  <a:lnTo>
                    <a:pt x="36" y="4"/>
                  </a:lnTo>
                  <a:lnTo>
                    <a:pt x="23" y="8"/>
                  </a:lnTo>
                  <a:lnTo>
                    <a:pt x="9" y="8"/>
                  </a:lnTo>
                  <a:lnTo>
                    <a:pt x="0" y="8"/>
                  </a:lnTo>
                  <a:lnTo>
                    <a:pt x="0" y="14"/>
                  </a:lnTo>
                  <a:lnTo>
                    <a:pt x="2" y="12"/>
                  </a:lnTo>
                  <a:lnTo>
                    <a:pt x="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8" name="Freeform 1498"/>
            <p:cNvSpPr>
              <a:spLocks/>
            </p:cNvSpPr>
            <p:nvPr/>
          </p:nvSpPr>
          <p:spPr bwMode="auto">
            <a:xfrm>
              <a:off x="1038" y="1348"/>
              <a:ext cx="37" cy="8"/>
            </a:xfrm>
            <a:custGeom>
              <a:avLst/>
              <a:gdLst>
                <a:gd name="T0" fmla="*/ 14 w 37"/>
                <a:gd name="T1" fmla="*/ 0 h 8"/>
                <a:gd name="T2" fmla="*/ 14 w 37"/>
                <a:gd name="T3" fmla="*/ 0 h 8"/>
                <a:gd name="T4" fmla="*/ 9 w 37"/>
                <a:gd name="T5" fmla="*/ 1 h 8"/>
                <a:gd name="T6" fmla="*/ 9 w 37"/>
                <a:gd name="T7" fmla="*/ 3 h 8"/>
                <a:gd name="T8" fmla="*/ 5 w 37"/>
                <a:gd name="T9" fmla="*/ 4 h 8"/>
                <a:gd name="T10" fmla="*/ 0 w 37"/>
                <a:gd name="T11" fmla="*/ 4 h 8"/>
                <a:gd name="T12" fmla="*/ 0 w 37"/>
                <a:gd name="T13" fmla="*/ 8 h 8"/>
                <a:gd name="T14" fmla="*/ 19 w 37"/>
                <a:gd name="T15" fmla="*/ 8 h 8"/>
                <a:gd name="T16" fmla="*/ 35 w 37"/>
                <a:gd name="T17" fmla="*/ 6 h 8"/>
                <a:gd name="T18" fmla="*/ 37 w 37"/>
                <a:gd name="T19" fmla="*/ 8 h 8"/>
                <a:gd name="T20" fmla="*/ 37 w 37"/>
                <a:gd name="T21" fmla="*/ 6 h 8"/>
                <a:gd name="T22" fmla="*/ 23 w 37"/>
                <a:gd name="T23" fmla="*/ 4 h 8"/>
                <a:gd name="T24" fmla="*/ 19 w 37"/>
                <a:gd name="T25" fmla="*/ 3 h 8"/>
                <a:gd name="T26" fmla="*/ 14 w 37"/>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8">
                  <a:moveTo>
                    <a:pt x="14" y="0"/>
                  </a:moveTo>
                  <a:lnTo>
                    <a:pt x="14" y="0"/>
                  </a:lnTo>
                  <a:lnTo>
                    <a:pt x="9" y="1"/>
                  </a:lnTo>
                  <a:lnTo>
                    <a:pt x="9" y="3"/>
                  </a:lnTo>
                  <a:lnTo>
                    <a:pt x="5" y="4"/>
                  </a:lnTo>
                  <a:lnTo>
                    <a:pt x="0" y="4"/>
                  </a:lnTo>
                  <a:lnTo>
                    <a:pt x="0" y="8"/>
                  </a:lnTo>
                  <a:lnTo>
                    <a:pt x="19" y="8"/>
                  </a:lnTo>
                  <a:lnTo>
                    <a:pt x="35" y="6"/>
                  </a:lnTo>
                  <a:lnTo>
                    <a:pt x="37" y="8"/>
                  </a:lnTo>
                  <a:lnTo>
                    <a:pt x="37" y="6"/>
                  </a:lnTo>
                  <a:lnTo>
                    <a:pt x="23" y="4"/>
                  </a:lnTo>
                  <a:lnTo>
                    <a:pt x="19" y="3"/>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9" name="Group 1501"/>
            <p:cNvGrpSpPr>
              <a:grpSpLocks/>
            </p:cNvGrpSpPr>
            <p:nvPr/>
          </p:nvGrpSpPr>
          <p:grpSpPr bwMode="auto">
            <a:xfrm>
              <a:off x="1781" y="2703"/>
              <a:ext cx="3" cy="7"/>
              <a:chOff x="1781" y="2703"/>
              <a:chExt cx="3" cy="7"/>
            </a:xfrm>
            <a:grpFill/>
          </p:grpSpPr>
          <p:sp>
            <p:nvSpPr>
              <p:cNvPr id="2510" name="Freeform 1499"/>
              <p:cNvSpPr>
                <a:spLocks/>
              </p:cNvSpPr>
              <p:nvPr/>
            </p:nvSpPr>
            <p:spPr bwMode="auto">
              <a:xfrm>
                <a:off x="1781" y="2703"/>
                <a:ext cx="3" cy="7"/>
              </a:xfrm>
              <a:custGeom>
                <a:avLst/>
                <a:gdLst>
                  <a:gd name="T0" fmla="*/ 1 w 3"/>
                  <a:gd name="T1" fmla="*/ 0 h 7"/>
                  <a:gd name="T2" fmla="*/ 1 w 3"/>
                  <a:gd name="T3" fmla="*/ 0 h 7"/>
                  <a:gd name="T4" fmla="*/ 0 w 3"/>
                  <a:gd name="T5" fmla="*/ 2 h 7"/>
                  <a:gd name="T6" fmla="*/ 0 w 3"/>
                  <a:gd name="T7" fmla="*/ 4 h 7"/>
                  <a:gd name="T8" fmla="*/ 1 w 3"/>
                  <a:gd name="T9" fmla="*/ 7 h 7"/>
                  <a:gd name="T10" fmla="*/ 3 w 3"/>
                  <a:gd name="T11" fmla="*/ 7 h 7"/>
                  <a:gd name="T12" fmla="*/ 3 w 3"/>
                  <a:gd name="T13" fmla="*/ 6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lnTo>
                      <a:pt x="1" y="0"/>
                    </a:lnTo>
                    <a:lnTo>
                      <a:pt x="0" y="2"/>
                    </a:lnTo>
                    <a:lnTo>
                      <a:pt x="0" y="4"/>
                    </a:lnTo>
                    <a:lnTo>
                      <a:pt x="1" y="7"/>
                    </a:lnTo>
                    <a:lnTo>
                      <a:pt x="3" y="7"/>
                    </a:lnTo>
                    <a:lnTo>
                      <a:pt x="3" y="6"/>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1" name="Freeform 1500"/>
              <p:cNvSpPr>
                <a:spLocks/>
              </p:cNvSpPr>
              <p:nvPr/>
            </p:nvSpPr>
            <p:spPr bwMode="auto">
              <a:xfrm>
                <a:off x="1781" y="2703"/>
                <a:ext cx="3" cy="7"/>
              </a:xfrm>
              <a:custGeom>
                <a:avLst/>
                <a:gdLst>
                  <a:gd name="T0" fmla="*/ 1 w 3"/>
                  <a:gd name="T1" fmla="*/ 0 h 7"/>
                  <a:gd name="T2" fmla="*/ 1 w 3"/>
                  <a:gd name="T3" fmla="*/ 0 h 7"/>
                  <a:gd name="T4" fmla="*/ 0 w 3"/>
                  <a:gd name="T5" fmla="*/ 2 h 7"/>
                  <a:gd name="T6" fmla="*/ 0 w 3"/>
                  <a:gd name="T7" fmla="*/ 4 h 7"/>
                  <a:gd name="T8" fmla="*/ 1 w 3"/>
                  <a:gd name="T9" fmla="*/ 7 h 7"/>
                  <a:gd name="T10" fmla="*/ 3 w 3"/>
                  <a:gd name="T11" fmla="*/ 7 h 7"/>
                  <a:gd name="T12" fmla="*/ 3 w 3"/>
                  <a:gd name="T13" fmla="*/ 6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lnTo>
                      <a:pt x="1" y="0"/>
                    </a:lnTo>
                    <a:lnTo>
                      <a:pt x="0" y="2"/>
                    </a:lnTo>
                    <a:lnTo>
                      <a:pt x="0" y="4"/>
                    </a:lnTo>
                    <a:lnTo>
                      <a:pt x="1" y="7"/>
                    </a:lnTo>
                    <a:lnTo>
                      <a:pt x="3" y="7"/>
                    </a:lnTo>
                    <a:lnTo>
                      <a:pt x="3" y="6"/>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0" name="Group 1504"/>
            <p:cNvGrpSpPr>
              <a:grpSpLocks/>
            </p:cNvGrpSpPr>
            <p:nvPr/>
          </p:nvGrpSpPr>
          <p:grpSpPr bwMode="auto">
            <a:xfrm>
              <a:off x="1745" y="2654"/>
              <a:ext cx="17" cy="11"/>
              <a:chOff x="1745" y="2654"/>
              <a:chExt cx="17" cy="11"/>
            </a:xfrm>
            <a:grpFill/>
          </p:grpSpPr>
          <p:sp>
            <p:nvSpPr>
              <p:cNvPr id="2508" name="Freeform 1502"/>
              <p:cNvSpPr>
                <a:spLocks/>
              </p:cNvSpPr>
              <p:nvPr/>
            </p:nvSpPr>
            <p:spPr bwMode="auto">
              <a:xfrm>
                <a:off x="1745" y="2654"/>
                <a:ext cx="17" cy="11"/>
              </a:xfrm>
              <a:custGeom>
                <a:avLst/>
                <a:gdLst>
                  <a:gd name="T0" fmla="*/ 8 w 17"/>
                  <a:gd name="T1" fmla="*/ 6 h 11"/>
                  <a:gd name="T2" fmla="*/ 8 w 17"/>
                  <a:gd name="T3" fmla="*/ 6 h 11"/>
                  <a:gd name="T4" fmla="*/ 6 w 17"/>
                  <a:gd name="T5" fmla="*/ 3 h 11"/>
                  <a:gd name="T6" fmla="*/ 2 w 17"/>
                  <a:gd name="T7" fmla="*/ 0 h 11"/>
                  <a:gd name="T8" fmla="*/ 0 w 17"/>
                  <a:gd name="T9" fmla="*/ 0 h 11"/>
                  <a:gd name="T10" fmla="*/ 0 w 17"/>
                  <a:gd name="T11" fmla="*/ 1 h 11"/>
                  <a:gd name="T12" fmla="*/ 2 w 17"/>
                  <a:gd name="T13" fmla="*/ 3 h 11"/>
                  <a:gd name="T14" fmla="*/ 0 w 17"/>
                  <a:gd name="T15" fmla="*/ 6 h 11"/>
                  <a:gd name="T16" fmla="*/ 8 w 17"/>
                  <a:gd name="T17" fmla="*/ 8 h 11"/>
                  <a:gd name="T18" fmla="*/ 15 w 17"/>
                  <a:gd name="T19" fmla="*/ 9 h 11"/>
                  <a:gd name="T20" fmla="*/ 17 w 17"/>
                  <a:gd name="T21" fmla="*/ 11 h 11"/>
                  <a:gd name="T22" fmla="*/ 15 w 17"/>
                  <a:gd name="T23" fmla="*/ 9 h 11"/>
                  <a:gd name="T24" fmla="*/ 13 w 17"/>
                  <a:gd name="T25" fmla="*/ 8 h 11"/>
                  <a:gd name="T26" fmla="*/ 8 w 17"/>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8" y="6"/>
                    </a:moveTo>
                    <a:lnTo>
                      <a:pt x="8" y="6"/>
                    </a:lnTo>
                    <a:lnTo>
                      <a:pt x="6" y="3"/>
                    </a:lnTo>
                    <a:lnTo>
                      <a:pt x="2" y="0"/>
                    </a:lnTo>
                    <a:lnTo>
                      <a:pt x="0" y="0"/>
                    </a:lnTo>
                    <a:lnTo>
                      <a:pt x="0" y="1"/>
                    </a:lnTo>
                    <a:lnTo>
                      <a:pt x="2" y="3"/>
                    </a:lnTo>
                    <a:lnTo>
                      <a:pt x="0" y="6"/>
                    </a:lnTo>
                    <a:lnTo>
                      <a:pt x="8" y="8"/>
                    </a:lnTo>
                    <a:lnTo>
                      <a:pt x="15" y="9"/>
                    </a:lnTo>
                    <a:lnTo>
                      <a:pt x="17" y="11"/>
                    </a:lnTo>
                    <a:lnTo>
                      <a:pt x="15" y="9"/>
                    </a:lnTo>
                    <a:lnTo>
                      <a:pt x="13" y="8"/>
                    </a:lnTo>
                    <a:lnTo>
                      <a:pt x="8"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9" name="Freeform 1503"/>
              <p:cNvSpPr>
                <a:spLocks/>
              </p:cNvSpPr>
              <p:nvPr/>
            </p:nvSpPr>
            <p:spPr bwMode="auto">
              <a:xfrm>
                <a:off x="1745" y="2654"/>
                <a:ext cx="17" cy="11"/>
              </a:xfrm>
              <a:custGeom>
                <a:avLst/>
                <a:gdLst>
                  <a:gd name="T0" fmla="*/ 8 w 17"/>
                  <a:gd name="T1" fmla="*/ 6 h 11"/>
                  <a:gd name="T2" fmla="*/ 8 w 17"/>
                  <a:gd name="T3" fmla="*/ 6 h 11"/>
                  <a:gd name="T4" fmla="*/ 6 w 17"/>
                  <a:gd name="T5" fmla="*/ 3 h 11"/>
                  <a:gd name="T6" fmla="*/ 2 w 17"/>
                  <a:gd name="T7" fmla="*/ 0 h 11"/>
                  <a:gd name="T8" fmla="*/ 0 w 17"/>
                  <a:gd name="T9" fmla="*/ 0 h 11"/>
                  <a:gd name="T10" fmla="*/ 0 w 17"/>
                  <a:gd name="T11" fmla="*/ 1 h 11"/>
                  <a:gd name="T12" fmla="*/ 2 w 17"/>
                  <a:gd name="T13" fmla="*/ 3 h 11"/>
                  <a:gd name="T14" fmla="*/ 0 w 17"/>
                  <a:gd name="T15" fmla="*/ 6 h 11"/>
                  <a:gd name="T16" fmla="*/ 8 w 17"/>
                  <a:gd name="T17" fmla="*/ 8 h 11"/>
                  <a:gd name="T18" fmla="*/ 15 w 17"/>
                  <a:gd name="T19" fmla="*/ 9 h 11"/>
                  <a:gd name="T20" fmla="*/ 17 w 17"/>
                  <a:gd name="T21" fmla="*/ 11 h 11"/>
                  <a:gd name="T22" fmla="*/ 15 w 17"/>
                  <a:gd name="T23" fmla="*/ 9 h 11"/>
                  <a:gd name="T24" fmla="*/ 13 w 17"/>
                  <a:gd name="T25" fmla="*/ 8 h 11"/>
                  <a:gd name="T26" fmla="*/ 8 w 17"/>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8" y="6"/>
                    </a:moveTo>
                    <a:lnTo>
                      <a:pt x="8" y="6"/>
                    </a:lnTo>
                    <a:lnTo>
                      <a:pt x="6" y="3"/>
                    </a:lnTo>
                    <a:lnTo>
                      <a:pt x="2" y="0"/>
                    </a:lnTo>
                    <a:lnTo>
                      <a:pt x="0" y="0"/>
                    </a:lnTo>
                    <a:lnTo>
                      <a:pt x="0" y="1"/>
                    </a:lnTo>
                    <a:lnTo>
                      <a:pt x="2" y="3"/>
                    </a:lnTo>
                    <a:lnTo>
                      <a:pt x="0" y="6"/>
                    </a:lnTo>
                    <a:lnTo>
                      <a:pt x="8" y="8"/>
                    </a:lnTo>
                    <a:lnTo>
                      <a:pt x="15" y="9"/>
                    </a:lnTo>
                    <a:lnTo>
                      <a:pt x="17" y="11"/>
                    </a:lnTo>
                    <a:lnTo>
                      <a:pt x="15" y="9"/>
                    </a:lnTo>
                    <a:lnTo>
                      <a:pt x="13" y="8"/>
                    </a:lnTo>
                    <a:lnTo>
                      <a:pt x="8"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1" name="Group 1507"/>
            <p:cNvGrpSpPr>
              <a:grpSpLocks/>
            </p:cNvGrpSpPr>
            <p:nvPr/>
          </p:nvGrpSpPr>
          <p:grpSpPr bwMode="auto">
            <a:xfrm>
              <a:off x="1602" y="2463"/>
              <a:ext cx="4" cy="4"/>
              <a:chOff x="1602" y="2463"/>
              <a:chExt cx="4" cy="4"/>
            </a:xfrm>
            <a:grpFill/>
          </p:grpSpPr>
          <p:sp>
            <p:nvSpPr>
              <p:cNvPr id="2506" name="Freeform 1505"/>
              <p:cNvSpPr>
                <a:spLocks/>
              </p:cNvSpPr>
              <p:nvPr/>
            </p:nvSpPr>
            <p:spPr bwMode="auto">
              <a:xfrm>
                <a:off x="1602" y="2463"/>
                <a:ext cx="4" cy="4"/>
              </a:xfrm>
              <a:custGeom>
                <a:avLst/>
                <a:gdLst>
                  <a:gd name="T0" fmla="*/ 4 w 4"/>
                  <a:gd name="T1" fmla="*/ 4 h 4"/>
                  <a:gd name="T2" fmla="*/ 4 w 4"/>
                  <a:gd name="T3" fmla="*/ 0 h 4"/>
                  <a:gd name="T4" fmla="*/ 0 w 4"/>
                  <a:gd name="T5" fmla="*/ 4 h 4"/>
                  <a:gd name="T6" fmla="*/ 2 w 4"/>
                  <a:gd name="T7" fmla="*/ 4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4" y="0"/>
                    </a:lnTo>
                    <a:lnTo>
                      <a:pt x="0" y="4"/>
                    </a:lnTo>
                    <a:lnTo>
                      <a:pt x="2" y="4"/>
                    </a:lnTo>
                    <a:lnTo>
                      <a:pt x="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7" name="Freeform 1506"/>
              <p:cNvSpPr>
                <a:spLocks/>
              </p:cNvSpPr>
              <p:nvPr/>
            </p:nvSpPr>
            <p:spPr bwMode="auto">
              <a:xfrm>
                <a:off x="1602" y="2463"/>
                <a:ext cx="4" cy="4"/>
              </a:xfrm>
              <a:custGeom>
                <a:avLst/>
                <a:gdLst>
                  <a:gd name="T0" fmla="*/ 4 w 4"/>
                  <a:gd name="T1" fmla="*/ 4 h 4"/>
                  <a:gd name="T2" fmla="*/ 4 w 4"/>
                  <a:gd name="T3" fmla="*/ 0 h 4"/>
                  <a:gd name="T4" fmla="*/ 0 w 4"/>
                  <a:gd name="T5" fmla="*/ 4 h 4"/>
                  <a:gd name="T6" fmla="*/ 2 w 4"/>
                  <a:gd name="T7" fmla="*/ 4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lnTo>
                      <a:pt x="4" y="0"/>
                    </a:lnTo>
                    <a:lnTo>
                      <a:pt x="0" y="4"/>
                    </a:lnTo>
                    <a:lnTo>
                      <a:pt x="2" y="4"/>
                    </a:lnTo>
                    <a:lnTo>
                      <a:pt x="4"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2" name="Group 1510"/>
            <p:cNvGrpSpPr>
              <a:grpSpLocks/>
            </p:cNvGrpSpPr>
            <p:nvPr/>
          </p:nvGrpSpPr>
          <p:grpSpPr bwMode="auto">
            <a:xfrm>
              <a:off x="1171" y="998"/>
              <a:ext cx="31" cy="16"/>
              <a:chOff x="1171" y="998"/>
              <a:chExt cx="31" cy="16"/>
            </a:xfrm>
            <a:grpFill/>
          </p:grpSpPr>
          <p:sp>
            <p:nvSpPr>
              <p:cNvPr id="2504" name="Freeform 1508"/>
              <p:cNvSpPr>
                <a:spLocks/>
              </p:cNvSpPr>
              <p:nvPr/>
            </p:nvSpPr>
            <p:spPr bwMode="auto">
              <a:xfrm>
                <a:off x="1171" y="998"/>
                <a:ext cx="31" cy="16"/>
              </a:xfrm>
              <a:custGeom>
                <a:avLst/>
                <a:gdLst>
                  <a:gd name="T0" fmla="*/ 11 w 31"/>
                  <a:gd name="T1" fmla="*/ 14 h 16"/>
                  <a:gd name="T2" fmla="*/ 11 w 31"/>
                  <a:gd name="T3" fmla="*/ 14 h 16"/>
                  <a:gd name="T4" fmla="*/ 16 w 31"/>
                  <a:gd name="T5" fmla="*/ 14 h 16"/>
                  <a:gd name="T6" fmla="*/ 22 w 31"/>
                  <a:gd name="T7" fmla="*/ 16 h 16"/>
                  <a:gd name="T8" fmla="*/ 27 w 31"/>
                  <a:gd name="T9" fmla="*/ 14 h 16"/>
                  <a:gd name="T10" fmla="*/ 29 w 31"/>
                  <a:gd name="T11" fmla="*/ 12 h 16"/>
                  <a:gd name="T12" fmla="*/ 31 w 31"/>
                  <a:gd name="T13" fmla="*/ 6 h 16"/>
                  <a:gd name="T14" fmla="*/ 27 w 31"/>
                  <a:gd name="T15" fmla="*/ 2 h 16"/>
                  <a:gd name="T16" fmla="*/ 22 w 31"/>
                  <a:gd name="T17" fmla="*/ 0 h 16"/>
                  <a:gd name="T18" fmla="*/ 18 w 31"/>
                  <a:gd name="T19" fmla="*/ 0 h 16"/>
                  <a:gd name="T20" fmla="*/ 11 w 31"/>
                  <a:gd name="T21" fmla="*/ 2 h 16"/>
                  <a:gd name="T22" fmla="*/ 7 w 31"/>
                  <a:gd name="T23" fmla="*/ 6 h 16"/>
                  <a:gd name="T24" fmla="*/ 0 w 31"/>
                  <a:gd name="T25" fmla="*/ 6 h 16"/>
                  <a:gd name="T26" fmla="*/ 2 w 31"/>
                  <a:gd name="T27" fmla="*/ 8 h 16"/>
                  <a:gd name="T28" fmla="*/ 2 w 31"/>
                  <a:gd name="T29" fmla="*/ 10 h 16"/>
                  <a:gd name="T30" fmla="*/ 4 w 31"/>
                  <a:gd name="T31" fmla="*/ 12 h 16"/>
                  <a:gd name="T32" fmla="*/ 11 w 31"/>
                  <a:gd name="T3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1" y="14"/>
                    </a:moveTo>
                    <a:lnTo>
                      <a:pt x="11" y="14"/>
                    </a:lnTo>
                    <a:lnTo>
                      <a:pt x="16" y="14"/>
                    </a:lnTo>
                    <a:lnTo>
                      <a:pt x="22" y="16"/>
                    </a:lnTo>
                    <a:lnTo>
                      <a:pt x="27" y="14"/>
                    </a:lnTo>
                    <a:lnTo>
                      <a:pt x="29" y="12"/>
                    </a:lnTo>
                    <a:lnTo>
                      <a:pt x="31" y="6"/>
                    </a:lnTo>
                    <a:lnTo>
                      <a:pt x="27" y="2"/>
                    </a:lnTo>
                    <a:lnTo>
                      <a:pt x="22" y="0"/>
                    </a:lnTo>
                    <a:lnTo>
                      <a:pt x="18" y="0"/>
                    </a:lnTo>
                    <a:lnTo>
                      <a:pt x="11" y="2"/>
                    </a:lnTo>
                    <a:lnTo>
                      <a:pt x="7" y="6"/>
                    </a:lnTo>
                    <a:lnTo>
                      <a:pt x="0" y="6"/>
                    </a:lnTo>
                    <a:lnTo>
                      <a:pt x="2" y="8"/>
                    </a:lnTo>
                    <a:lnTo>
                      <a:pt x="2" y="10"/>
                    </a:lnTo>
                    <a:lnTo>
                      <a:pt x="4" y="12"/>
                    </a:lnTo>
                    <a:lnTo>
                      <a:pt x="11"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5" name="Freeform 1509"/>
              <p:cNvSpPr>
                <a:spLocks/>
              </p:cNvSpPr>
              <p:nvPr/>
            </p:nvSpPr>
            <p:spPr bwMode="auto">
              <a:xfrm>
                <a:off x="1171" y="998"/>
                <a:ext cx="31" cy="16"/>
              </a:xfrm>
              <a:custGeom>
                <a:avLst/>
                <a:gdLst>
                  <a:gd name="T0" fmla="*/ 11 w 31"/>
                  <a:gd name="T1" fmla="*/ 14 h 16"/>
                  <a:gd name="T2" fmla="*/ 11 w 31"/>
                  <a:gd name="T3" fmla="*/ 14 h 16"/>
                  <a:gd name="T4" fmla="*/ 16 w 31"/>
                  <a:gd name="T5" fmla="*/ 14 h 16"/>
                  <a:gd name="T6" fmla="*/ 22 w 31"/>
                  <a:gd name="T7" fmla="*/ 16 h 16"/>
                  <a:gd name="T8" fmla="*/ 27 w 31"/>
                  <a:gd name="T9" fmla="*/ 14 h 16"/>
                  <a:gd name="T10" fmla="*/ 29 w 31"/>
                  <a:gd name="T11" fmla="*/ 12 h 16"/>
                  <a:gd name="T12" fmla="*/ 31 w 31"/>
                  <a:gd name="T13" fmla="*/ 6 h 16"/>
                  <a:gd name="T14" fmla="*/ 27 w 31"/>
                  <a:gd name="T15" fmla="*/ 2 h 16"/>
                  <a:gd name="T16" fmla="*/ 22 w 31"/>
                  <a:gd name="T17" fmla="*/ 0 h 16"/>
                  <a:gd name="T18" fmla="*/ 18 w 31"/>
                  <a:gd name="T19" fmla="*/ 0 h 16"/>
                  <a:gd name="T20" fmla="*/ 11 w 31"/>
                  <a:gd name="T21" fmla="*/ 2 h 16"/>
                  <a:gd name="T22" fmla="*/ 7 w 31"/>
                  <a:gd name="T23" fmla="*/ 6 h 16"/>
                  <a:gd name="T24" fmla="*/ 0 w 31"/>
                  <a:gd name="T25" fmla="*/ 6 h 16"/>
                  <a:gd name="T26" fmla="*/ 2 w 31"/>
                  <a:gd name="T27" fmla="*/ 8 h 16"/>
                  <a:gd name="T28" fmla="*/ 2 w 31"/>
                  <a:gd name="T29" fmla="*/ 10 h 16"/>
                  <a:gd name="T30" fmla="*/ 4 w 31"/>
                  <a:gd name="T31" fmla="*/ 12 h 16"/>
                  <a:gd name="T32" fmla="*/ 11 w 31"/>
                  <a:gd name="T3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1" y="14"/>
                    </a:moveTo>
                    <a:lnTo>
                      <a:pt x="11" y="14"/>
                    </a:lnTo>
                    <a:lnTo>
                      <a:pt x="16" y="14"/>
                    </a:lnTo>
                    <a:lnTo>
                      <a:pt x="22" y="16"/>
                    </a:lnTo>
                    <a:lnTo>
                      <a:pt x="27" y="14"/>
                    </a:lnTo>
                    <a:lnTo>
                      <a:pt x="29" y="12"/>
                    </a:lnTo>
                    <a:lnTo>
                      <a:pt x="31" y="6"/>
                    </a:lnTo>
                    <a:lnTo>
                      <a:pt x="27" y="2"/>
                    </a:lnTo>
                    <a:lnTo>
                      <a:pt x="22" y="0"/>
                    </a:lnTo>
                    <a:lnTo>
                      <a:pt x="18" y="0"/>
                    </a:lnTo>
                    <a:lnTo>
                      <a:pt x="11" y="2"/>
                    </a:lnTo>
                    <a:lnTo>
                      <a:pt x="7" y="6"/>
                    </a:lnTo>
                    <a:lnTo>
                      <a:pt x="0" y="6"/>
                    </a:lnTo>
                    <a:lnTo>
                      <a:pt x="2" y="8"/>
                    </a:lnTo>
                    <a:lnTo>
                      <a:pt x="2" y="10"/>
                    </a:lnTo>
                    <a:lnTo>
                      <a:pt x="4" y="12"/>
                    </a:lnTo>
                    <a:lnTo>
                      <a:pt x="11"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3" name="Group 1513"/>
            <p:cNvGrpSpPr>
              <a:grpSpLocks/>
            </p:cNvGrpSpPr>
            <p:nvPr/>
          </p:nvGrpSpPr>
          <p:grpSpPr bwMode="auto">
            <a:xfrm>
              <a:off x="1116" y="1045"/>
              <a:ext cx="7" cy="4"/>
              <a:chOff x="1116" y="1045"/>
              <a:chExt cx="7" cy="4"/>
            </a:xfrm>
            <a:grpFill/>
          </p:grpSpPr>
          <p:sp>
            <p:nvSpPr>
              <p:cNvPr id="2502" name="Freeform 1511"/>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3" name="Freeform 1512"/>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4" name="Group 1516"/>
            <p:cNvGrpSpPr>
              <a:grpSpLocks/>
            </p:cNvGrpSpPr>
            <p:nvPr/>
          </p:nvGrpSpPr>
          <p:grpSpPr bwMode="auto">
            <a:xfrm>
              <a:off x="1136" y="1005"/>
              <a:ext cx="33" cy="9"/>
              <a:chOff x="1136" y="1005"/>
              <a:chExt cx="33" cy="9"/>
            </a:xfrm>
            <a:grpFill/>
          </p:grpSpPr>
          <p:sp>
            <p:nvSpPr>
              <p:cNvPr id="2500" name="Freeform 1514"/>
              <p:cNvSpPr>
                <a:spLocks/>
              </p:cNvSpPr>
              <p:nvPr/>
            </p:nvSpPr>
            <p:spPr bwMode="auto">
              <a:xfrm>
                <a:off x="1136" y="1005"/>
                <a:ext cx="33" cy="9"/>
              </a:xfrm>
              <a:custGeom>
                <a:avLst/>
                <a:gdLst>
                  <a:gd name="T0" fmla="*/ 19 w 33"/>
                  <a:gd name="T1" fmla="*/ 5 h 9"/>
                  <a:gd name="T2" fmla="*/ 19 w 33"/>
                  <a:gd name="T3" fmla="*/ 5 h 9"/>
                  <a:gd name="T4" fmla="*/ 26 w 33"/>
                  <a:gd name="T5" fmla="*/ 9 h 9"/>
                  <a:gd name="T6" fmla="*/ 33 w 33"/>
                  <a:gd name="T7" fmla="*/ 5 h 9"/>
                  <a:gd name="T8" fmla="*/ 33 w 33"/>
                  <a:gd name="T9" fmla="*/ 2 h 9"/>
                  <a:gd name="T10" fmla="*/ 31 w 33"/>
                  <a:gd name="T11" fmla="*/ 0 h 9"/>
                  <a:gd name="T12" fmla="*/ 5 w 33"/>
                  <a:gd name="T13" fmla="*/ 0 h 9"/>
                  <a:gd name="T14" fmla="*/ 0 w 33"/>
                  <a:gd name="T15" fmla="*/ 7 h 9"/>
                  <a:gd name="T16" fmla="*/ 19 w 33"/>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19" y="5"/>
                    </a:moveTo>
                    <a:lnTo>
                      <a:pt x="19" y="5"/>
                    </a:lnTo>
                    <a:lnTo>
                      <a:pt x="26" y="9"/>
                    </a:lnTo>
                    <a:lnTo>
                      <a:pt x="33" y="5"/>
                    </a:lnTo>
                    <a:lnTo>
                      <a:pt x="33" y="2"/>
                    </a:lnTo>
                    <a:lnTo>
                      <a:pt x="31" y="0"/>
                    </a:lnTo>
                    <a:lnTo>
                      <a:pt x="5" y="0"/>
                    </a:lnTo>
                    <a:lnTo>
                      <a:pt x="0" y="7"/>
                    </a:ln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1" name="Freeform 1515"/>
              <p:cNvSpPr>
                <a:spLocks/>
              </p:cNvSpPr>
              <p:nvPr/>
            </p:nvSpPr>
            <p:spPr bwMode="auto">
              <a:xfrm>
                <a:off x="1136" y="1005"/>
                <a:ext cx="33" cy="9"/>
              </a:xfrm>
              <a:custGeom>
                <a:avLst/>
                <a:gdLst>
                  <a:gd name="T0" fmla="*/ 19 w 33"/>
                  <a:gd name="T1" fmla="*/ 5 h 9"/>
                  <a:gd name="T2" fmla="*/ 19 w 33"/>
                  <a:gd name="T3" fmla="*/ 5 h 9"/>
                  <a:gd name="T4" fmla="*/ 26 w 33"/>
                  <a:gd name="T5" fmla="*/ 9 h 9"/>
                  <a:gd name="T6" fmla="*/ 33 w 33"/>
                  <a:gd name="T7" fmla="*/ 5 h 9"/>
                  <a:gd name="T8" fmla="*/ 33 w 33"/>
                  <a:gd name="T9" fmla="*/ 2 h 9"/>
                  <a:gd name="T10" fmla="*/ 31 w 33"/>
                  <a:gd name="T11" fmla="*/ 0 h 9"/>
                  <a:gd name="T12" fmla="*/ 5 w 33"/>
                  <a:gd name="T13" fmla="*/ 0 h 9"/>
                  <a:gd name="T14" fmla="*/ 0 w 33"/>
                  <a:gd name="T15" fmla="*/ 7 h 9"/>
                  <a:gd name="T16" fmla="*/ 19 w 33"/>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19" y="5"/>
                    </a:moveTo>
                    <a:lnTo>
                      <a:pt x="19" y="5"/>
                    </a:lnTo>
                    <a:lnTo>
                      <a:pt x="26" y="9"/>
                    </a:lnTo>
                    <a:lnTo>
                      <a:pt x="33" y="5"/>
                    </a:lnTo>
                    <a:lnTo>
                      <a:pt x="33" y="2"/>
                    </a:lnTo>
                    <a:lnTo>
                      <a:pt x="31" y="0"/>
                    </a:lnTo>
                    <a:lnTo>
                      <a:pt x="5" y="0"/>
                    </a:lnTo>
                    <a:lnTo>
                      <a:pt x="0" y="7"/>
                    </a:lnTo>
                    <a:lnTo>
                      <a:pt x="19"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5" name="Group 1519"/>
            <p:cNvGrpSpPr>
              <a:grpSpLocks/>
            </p:cNvGrpSpPr>
            <p:nvPr/>
          </p:nvGrpSpPr>
          <p:grpSpPr bwMode="auto">
            <a:xfrm>
              <a:off x="1113" y="1011"/>
              <a:ext cx="18" cy="16"/>
              <a:chOff x="1113" y="1011"/>
              <a:chExt cx="18" cy="16"/>
            </a:xfrm>
            <a:grpFill/>
          </p:grpSpPr>
          <p:sp>
            <p:nvSpPr>
              <p:cNvPr id="2498" name="Freeform 1517"/>
              <p:cNvSpPr>
                <a:spLocks/>
              </p:cNvSpPr>
              <p:nvPr/>
            </p:nvSpPr>
            <p:spPr bwMode="auto">
              <a:xfrm>
                <a:off x="1113" y="1011"/>
                <a:ext cx="18" cy="16"/>
              </a:xfrm>
              <a:custGeom>
                <a:avLst/>
                <a:gdLst>
                  <a:gd name="T0" fmla="*/ 4 w 18"/>
                  <a:gd name="T1" fmla="*/ 16 h 16"/>
                  <a:gd name="T2" fmla="*/ 4 w 18"/>
                  <a:gd name="T3" fmla="*/ 16 h 16"/>
                  <a:gd name="T4" fmla="*/ 13 w 18"/>
                  <a:gd name="T5" fmla="*/ 16 h 16"/>
                  <a:gd name="T6" fmla="*/ 18 w 18"/>
                  <a:gd name="T7" fmla="*/ 7 h 16"/>
                  <a:gd name="T8" fmla="*/ 9 w 18"/>
                  <a:gd name="T9" fmla="*/ 0 h 16"/>
                  <a:gd name="T10" fmla="*/ 0 w 18"/>
                  <a:gd name="T11" fmla="*/ 3 h 16"/>
                  <a:gd name="T12" fmla="*/ 0 w 18"/>
                  <a:gd name="T13" fmla="*/ 12 h 16"/>
                  <a:gd name="T14" fmla="*/ 4 w 18"/>
                  <a:gd name="T15" fmla="*/ 14 h 16"/>
                  <a:gd name="T16" fmla="*/ 4 w 1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4" y="16"/>
                    </a:moveTo>
                    <a:lnTo>
                      <a:pt x="4" y="16"/>
                    </a:lnTo>
                    <a:lnTo>
                      <a:pt x="13" y="16"/>
                    </a:lnTo>
                    <a:lnTo>
                      <a:pt x="18" y="7"/>
                    </a:lnTo>
                    <a:lnTo>
                      <a:pt x="9" y="0"/>
                    </a:lnTo>
                    <a:lnTo>
                      <a:pt x="0" y="3"/>
                    </a:lnTo>
                    <a:lnTo>
                      <a:pt x="0" y="12"/>
                    </a:lnTo>
                    <a:lnTo>
                      <a:pt x="4" y="14"/>
                    </a:lnTo>
                    <a:lnTo>
                      <a:pt x="4"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9" name="Freeform 1518"/>
              <p:cNvSpPr>
                <a:spLocks/>
              </p:cNvSpPr>
              <p:nvPr/>
            </p:nvSpPr>
            <p:spPr bwMode="auto">
              <a:xfrm>
                <a:off x="1113" y="1011"/>
                <a:ext cx="18" cy="16"/>
              </a:xfrm>
              <a:custGeom>
                <a:avLst/>
                <a:gdLst>
                  <a:gd name="T0" fmla="*/ 4 w 18"/>
                  <a:gd name="T1" fmla="*/ 16 h 16"/>
                  <a:gd name="T2" fmla="*/ 4 w 18"/>
                  <a:gd name="T3" fmla="*/ 16 h 16"/>
                  <a:gd name="T4" fmla="*/ 13 w 18"/>
                  <a:gd name="T5" fmla="*/ 16 h 16"/>
                  <a:gd name="T6" fmla="*/ 18 w 18"/>
                  <a:gd name="T7" fmla="*/ 7 h 16"/>
                  <a:gd name="T8" fmla="*/ 9 w 18"/>
                  <a:gd name="T9" fmla="*/ 0 h 16"/>
                  <a:gd name="T10" fmla="*/ 0 w 18"/>
                  <a:gd name="T11" fmla="*/ 3 h 16"/>
                  <a:gd name="T12" fmla="*/ 0 w 18"/>
                  <a:gd name="T13" fmla="*/ 12 h 16"/>
                  <a:gd name="T14" fmla="*/ 4 w 18"/>
                  <a:gd name="T15" fmla="*/ 14 h 16"/>
                  <a:gd name="T16" fmla="*/ 4 w 1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4" y="16"/>
                    </a:moveTo>
                    <a:lnTo>
                      <a:pt x="4" y="16"/>
                    </a:lnTo>
                    <a:lnTo>
                      <a:pt x="13" y="16"/>
                    </a:lnTo>
                    <a:lnTo>
                      <a:pt x="18" y="7"/>
                    </a:lnTo>
                    <a:lnTo>
                      <a:pt x="9" y="0"/>
                    </a:lnTo>
                    <a:lnTo>
                      <a:pt x="0" y="3"/>
                    </a:lnTo>
                    <a:lnTo>
                      <a:pt x="0" y="12"/>
                    </a:lnTo>
                    <a:lnTo>
                      <a:pt x="4" y="14"/>
                    </a:lnTo>
                    <a:lnTo>
                      <a:pt x="4" y="1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6" name="Group 1522"/>
            <p:cNvGrpSpPr>
              <a:grpSpLocks/>
            </p:cNvGrpSpPr>
            <p:nvPr/>
          </p:nvGrpSpPr>
          <p:grpSpPr bwMode="auto">
            <a:xfrm>
              <a:off x="1143" y="1014"/>
              <a:ext cx="50" cy="32"/>
              <a:chOff x="1143" y="1014"/>
              <a:chExt cx="50" cy="32"/>
            </a:xfrm>
            <a:grpFill/>
          </p:grpSpPr>
          <p:sp>
            <p:nvSpPr>
              <p:cNvPr id="2496" name="Freeform 1520"/>
              <p:cNvSpPr>
                <a:spLocks/>
              </p:cNvSpPr>
              <p:nvPr/>
            </p:nvSpPr>
            <p:spPr bwMode="auto">
              <a:xfrm>
                <a:off x="1143" y="1014"/>
                <a:ext cx="50" cy="32"/>
              </a:xfrm>
              <a:custGeom>
                <a:avLst/>
                <a:gdLst>
                  <a:gd name="T0" fmla="*/ 45 w 50"/>
                  <a:gd name="T1" fmla="*/ 12 h 32"/>
                  <a:gd name="T2" fmla="*/ 45 w 50"/>
                  <a:gd name="T3" fmla="*/ 12 h 32"/>
                  <a:gd name="T4" fmla="*/ 47 w 50"/>
                  <a:gd name="T5" fmla="*/ 12 h 32"/>
                  <a:gd name="T6" fmla="*/ 50 w 50"/>
                  <a:gd name="T7" fmla="*/ 10 h 32"/>
                  <a:gd name="T8" fmla="*/ 50 w 50"/>
                  <a:gd name="T9" fmla="*/ 6 h 32"/>
                  <a:gd name="T10" fmla="*/ 43 w 50"/>
                  <a:gd name="T11" fmla="*/ 2 h 32"/>
                  <a:gd name="T12" fmla="*/ 36 w 50"/>
                  <a:gd name="T13" fmla="*/ 0 h 32"/>
                  <a:gd name="T14" fmla="*/ 34 w 50"/>
                  <a:gd name="T15" fmla="*/ 3 h 32"/>
                  <a:gd name="T16" fmla="*/ 32 w 50"/>
                  <a:gd name="T17" fmla="*/ 3 h 32"/>
                  <a:gd name="T18" fmla="*/ 25 w 50"/>
                  <a:gd name="T19" fmla="*/ 2 h 32"/>
                  <a:gd name="T20" fmla="*/ 20 w 50"/>
                  <a:gd name="T21" fmla="*/ 3 h 32"/>
                  <a:gd name="T22" fmla="*/ 16 w 50"/>
                  <a:gd name="T23" fmla="*/ 8 h 32"/>
                  <a:gd name="T24" fmla="*/ 11 w 50"/>
                  <a:gd name="T25" fmla="*/ 10 h 32"/>
                  <a:gd name="T26" fmla="*/ 7 w 50"/>
                  <a:gd name="T27" fmla="*/ 12 h 32"/>
                  <a:gd name="T28" fmla="*/ 2 w 50"/>
                  <a:gd name="T29" fmla="*/ 12 h 32"/>
                  <a:gd name="T30" fmla="*/ 0 w 50"/>
                  <a:gd name="T31" fmla="*/ 10 h 32"/>
                  <a:gd name="T32" fmla="*/ 0 w 50"/>
                  <a:gd name="T33" fmla="*/ 28 h 32"/>
                  <a:gd name="T34" fmla="*/ 11 w 50"/>
                  <a:gd name="T35" fmla="*/ 32 h 32"/>
                  <a:gd name="T36" fmla="*/ 25 w 50"/>
                  <a:gd name="T37" fmla="*/ 30 h 32"/>
                  <a:gd name="T38" fmla="*/ 36 w 50"/>
                  <a:gd name="T39" fmla="*/ 28 h 32"/>
                  <a:gd name="T40" fmla="*/ 41 w 50"/>
                  <a:gd name="T41" fmla="*/ 24 h 32"/>
                  <a:gd name="T42" fmla="*/ 43 w 50"/>
                  <a:gd name="T43" fmla="*/ 18 h 32"/>
                  <a:gd name="T44" fmla="*/ 38 w 50"/>
                  <a:gd name="T45" fmla="*/ 16 h 32"/>
                  <a:gd name="T46" fmla="*/ 36 w 50"/>
                  <a:gd name="T47" fmla="*/ 12 h 32"/>
                  <a:gd name="T48" fmla="*/ 41 w 50"/>
                  <a:gd name="T49" fmla="*/ 12 h 32"/>
                  <a:gd name="T50" fmla="*/ 45 w 50"/>
                  <a:gd name="T5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32">
                    <a:moveTo>
                      <a:pt x="45" y="12"/>
                    </a:moveTo>
                    <a:lnTo>
                      <a:pt x="45" y="12"/>
                    </a:lnTo>
                    <a:lnTo>
                      <a:pt x="47" y="12"/>
                    </a:lnTo>
                    <a:lnTo>
                      <a:pt x="50" y="10"/>
                    </a:lnTo>
                    <a:lnTo>
                      <a:pt x="50" y="6"/>
                    </a:lnTo>
                    <a:lnTo>
                      <a:pt x="43" y="2"/>
                    </a:lnTo>
                    <a:lnTo>
                      <a:pt x="36" y="0"/>
                    </a:ln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7" name="Freeform 1521"/>
              <p:cNvSpPr>
                <a:spLocks/>
              </p:cNvSpPr>
              <p:nvPr/>
            </p:nvSpPr>
            <p:spPr bwMode="auto">
              <a:xfrm>
                <a:off x="1143" y="1014"/>
                <a:ext cx="50" cy="32"/>
              </a:xfrm>
              <a:custGeom>
                <a:avLst/>
                <a:gdLst>
                  <a:gd name="T0" fmla="*/ 45 w 50"/>
                  <a:gd name="T1" fmla="*/ 12 h 32"/>
                  <a:gd name="T2" fmla="*/ 45 w 50"/>
                  <a:gd name="T3" fmla="*/ 12 h 32"/>
                  <a:gd name="T4" fmla="*/ 47 w 50"/>
                  <a:gd name="T5" fmla="*/ 12 h 32"/>
                  <a:gd name="T6" fmla="*/ 50 w 50"/>
                  <a:gd name="T7" fmla="*/ 10 h 32"/>
                  <a:gd name="T8" fmla="*/ 50 w 50"/>
                  <a:gd name="T9" fmla="*/ 6 h 32"/>
                  <a:gd name="T10" fmla="*/ 43 w 50"/>
                  <a:gd name="T11" fmla="*/ 2 h 32"/>
                  <a:gd name="T12" fmla="*/ 36 w 50"/>
                  <a:gd name="T13" fmla="*/ 0 h 32"/>
                  <a:gd name="T14" fmla="*/ 34 w 50"/>
                  <a:gd name="T15" fmla="*/ 3 h 32"/>
                  <a:gd name="T16" fmla="*/ 32 w 50"/>
                  <a:gd name="T17" fmla="*/ 3 h 32"/>
                  <a:gd name="T18" fmla="*/ 25 w 50"/>
                  <a:gd name="T19" fmla="*/ 2 h 32"/>
                  <a:gd name="T20" fmla="*/ 20 w 50"/>
                  <a:gd name="T21" fmla="*/ 3 h 32"/>
                  <a:gd name="T22" fmla="*/ 16 w 50"/>
                  <a:gd name="T23" fmla="*/ 8 h 32"/>
                  <a:gd name="T24" fmla="*/ 11 w 50"/>
                  <a:gd name="T25" fmla="*/ 10 h 32"/>
                  <a:gd name="T26" fmla="*/ 7 w 50"/>
                  <a:gd name="T27" fmla="*/ 12 h 32"/>
                  <a:gd name="T28" fmla="*/ 2 w 50"/>
                  <a:gd name="T29" fmla="*/ 12 h 32"/>
                  <a:gd name="T30" fmla="*/ 0 w 50"/>
                  <a:gd name="T31" fmla="*/ 10 h 32"/>
                  <a:gd name="T32" fmla="*/ 0 w 50"/>
                  <a:gd name="T33" fmla="*/ 28 h 32"/>
                  <a:gd name="T34" fmla="*/ 11 w 50"/>
                  <a:gd name="T35" fmla="*/ 32 h 32"/>
                  <a:gd name="T36" fmla="*/ 25 w 50"/>
                  <a:gd name="T37" fmla="*/ 30 h 32"/>
                  <a:gd name="T38" fmla="*/ 36 w 50"/>
                  <a:gd name="T39" fmla="*/ 28 h 32"/>
                  <a:gd name="T40" fmla="*/ 41 w 50"/>
                  <a:gd name="T41" fmla="*/ 24 h 32"/>
                  <a:gd name="T42" fmla="*/ 43 w 50"/>
                  <a:gd name="T43" fmla="*/ 18 h 32"/>
                  <a:gd name="T44" fmla="*/ 38 w 50"/>
                  <a:gd name="T45" fmla="*/ 16 h 32"/>
                  <a:gd name="T46" fmla="*/ 36 w 50"/>
                  <a:gd name="T47" fmla="*/ 12 h 32"/>
                  <a:gd name="T48" fmla="*/ 41 w 50"/>
                  <a:gd name="T49" fmla="*/ 12 h 32"/>
                  <a:gd name="T50" fmla="*/ 45 w 50"/>
                  <a:gd name="T5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32">
                    <a:moveTo>
                      <a:pt x="45" y="12"/>
                    </a:moveTo>
                    <a:lnTo>
                      <a:pt x="45" y="12"/>
                    </a:lnTo>
                    <a:lnTo>
                      <a:pt x="47" y="12"/>
                    </a:lnTo>
                    <a:lnTo>
                      <a:pt x="50" y="10"/>
                    </a:lnTo>
                    <a:lnTo>
                      <a:pt x="50" y="6"/>
                    </a:lnTo>
                    <a:lnTo>
                      <a:pt x="43" y="2"/>
                    </a:lnTo>
                    <a:lnTo>
                      <a:pt x="36" y="0"/>
                    </a:ln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7" name="Group 1525"/>
            <p:cNvGrpSpPr>
              <a:grpSpLocks/>
            </p:cNvGrpSpPr>
            <p:nvPr/>
          </p:nvGrpSpPr>
          <p:grpSpPr bwMode="auto">
            <a:xfrm>
              <a:off x="1258" y="1021"/>
              <a:ext cx="8" cy="15"/>
              <a:chOff x="1258" y="1021"/>
              <a:chExt cx="8" cy="15"/>
            </a:xfrm>
            <a:grpFill/>
          </p:grpSpPr>
          <p:sp>
            <p:nvSpPr>
              <p:cNvPr id="2494" name="Freeform 1523"/>
              <p:cNvSpPr>
                <a:spLocks/>
              </p:cNvSpPr>
              <p:nvPr/>
            </p:nvSpPr>
            <p:spPr bwMode="auto">
              <a:xfrm>
                <a:off x="1258" y="1021"/>
                <a:ext cx="8" cy="15"/>
              </a:xfrm>
              <a:custGeom>
                <a:avLst/>
                <a:gdLst>
                  <a:gd name="T0" fmla="*/ 4 w 8"/>
                  <a:gd name="T1" fmla="*/ 0 h 15"/>
                  <a:gd name="T2" fmla="*/ 0 w 8"/>
                  <a:gd name="T3" fmla="*/ 0 h 15"/>
                  <a:gd name="T4" fmla="*/ 4 w 8"/>
                  <a:gd name="T5" fmla="*/ 15 h 15"/>
                  <a:gd name="T6" fmla="*/ 8 w 8"/>
                  <a:gd name="T7" fmla="*/ 15 h 15"/>
                  <a:gd name="T8" fmla="*/ 8 w 8"/>
                  <a:gd name="T9" fmla="*/ 7 h 15"/>
                  <a:gd name="T10" fmla="*/ 4 w 8"/>
                  <a:gd name="T11" fmla="*/ 0 h 15"/>
                </a:gdLst>
                <a:ahLst/>
                <a:cxnLst>
                  <a:cxn ang="0">
                    <a:pos x="T0" y="T1"/>
                  </a:cxn>
                  <a:cxn ang="0">
                    <a:pos x="T2" y="T3"/>
                  </a:cxn>
                  <a:cxn ang="0">
                    <a:pos x="T4" y="T5"/>
                  </a:cxn>
                  <a:cxn ang="0">
                    <a:pos x="T6" y="T7"/>
                  </a:cxn>
                  <a:cxn ang="0">
                    <a:pos x="T8" y="T9"/>
                  </a:cxn>
                  <a:cxn ang="0">
                    <a:pos x="T10" y="T11"/>
                  </a:cxn>
                </a:cxnLst>
                <a:rect l="0" t="0" r="r" b="b"/>
                <a:pathLst>
                  <a:path w="8" h="15">
                    <a:moveTo>
                      <a:pt x="4" y="0"/>
                    </a:moveTo>
                    <a:lnTo>
                      <a:pt x="0" y="0"/>
                    </a:lnTo>
                    <a:lnTo>
                      <a:pt x="4" y="15"/>
                    </a:lnTo>
                    <a:lnTo>
                      <a:pt x="8" y="15"/>
                    </a:lnTo>
                    <a:lnTo>
                      <a:pt x="8" y="7"/>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5" name="Freeform 1524"/>
              <p:cNvSpPr>
                <a:spLocks/>
              </p:cNvSpPr>
              <p:nvPr/>
            </p:nvSpPr>
            <p:spPr bwMode="auto">
              <a:xfrm>
                <a:off x="1258" y="1021"/>
                <a:ext cx="8" cy="15"/>
              </a:xfrm>
              <a:custGeom>
                <a:avLst/>
                <a:gdLst>
                  <a:gd name="T0" fmla="*/ 4 w 8"/>
                  <a:gd name="T1" fmla="*/ 0 h 15"/>
                  <a:gd name="T2" fmla="*/ 0 w 8"/>
                  <a:gd name="T3" fmla="*/ 0 h 15"/>
                  <a:gd name="T4" fmla="*/ 4 w 8"/>
                  <a:gd name="T5" fmla="*/ 15 h 15"/>
                  <a:gd name="T6" fmla="*/ 8 w 8"/>
                  <a:gd name="T7" fmla="*/ 15 h 15"/>
                  <a:gd name="T8" fmla="*/ 8 w 8"/>
                  <a:gd name="T9" fmla="*/ 7 h 15"/>
                  <a:gd name="T10" fmla="*/ 4 w 8"/>
                  <a:gd name="T11" fmla="*/ 0 h 15"/>
                </a:gdLst>
                <a:ahLst/>
                <a:cxnLst>
                  <a:cxn ang="0">
                    <a:pos x="T0" y="T1"/>
                  </a:cxn>
                  <a:cxn ang="0">
                    <a:pos x="T2" y="T3"/>
                  </a:cxn>
                  <a:cxn ang="0">
                    <a:pos x="T4" y="T5"/>
                  </a:cxn>
                  <a:cxn ang="0">
                    <a:pos x="T6" y="T7"/>
                  </a:cxn>
                  <a:cxn ang="0">
                    <a:pos x="T8" y="T9"/>
                  </a:cxn>
                  <a:cxn ang="0">
                    <a:pos x="T10" y="T11"/>
                  </a:cxn>
                </a:cxnLst>
                <a:rect l="0" t="0" r="r" b="b"/>
                <a:pathLst>
                  <a:path w="8" h="15">
                    <a:moveTo>
                      <a:pt x="4" y="0"/>
                    </a:moveTo>
                    <a:lnTo>
                      <a:pt x="0" y="0"/>
                    </a:lnTo>
                    <a:lnTo>
                      <a:pt x="4" y="15"/>
                    </a:lnTo>
                    <a:lnTo>
                      <a:pt x="8" y="15"/>
                    </a:lnTo>
                    <a:lnTo>
                      <a:pt x="8" y="7"/>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8" name="Group 1528"/>
            <p:cNvGrpSpPr>
              <a:grpSpLocks/>
            </p:cNvGrpSpPr>
            <p:nvPr/>
          </p:nvGrpSpPr>
          <p:grpSpPr bwMode="auto">
            <a:xfrm>
              <a:off x="1302" y="1021"/>
              <a:ext cx="14" cy="8"/>
              <a:chOff x="1302" y="1021"/>
              <a:chExt cx="14" cy="8"/>
            </a:xfrm>
            <a:grpFill/>
          </p:grpSpPr>
          <p:sp>
            <p:nvSpPr>
              <p:cNvPr id="2492" name="Freeform 1526"/>
              <p:cNvSpPr>
                <a:spLocks/>
              </p:cNvSpPr>
              <p:nvPr/>
            </p:nvSpPr>
            <p:spPr bwMode="auto">
              <a:xfrm>
                <a:off x="1302" y="1021"/>
                <a:ext cx="14" cy="8"/>
              </a:xfrm>
              <a:custGeom>
                <a:avLst/>
                <a:gdLst>
                  <a:gd name="T0" fmla="*/ 9 w 14"/>
                  <a:gd name="T1" fmla="*/ 8 h 8"/>
                  <a:gd name="T2" fmla="*/ 9 w 14"/>
                  <a:gd name="T3" fmla="*/ 6 h 8"/>
                  <a:gd name="T4" fmla="*/ 12 w 14"/>
                  <a:gd name="T5" fmla="*/ 8 h 8"/>
                  <a:gd name="T6" fmla="*/ 12 w 14"/>
                  <a:gd name="T7" fmla="*/ 6 h 8"/>
                  <a:gd name="T8" fmla="*/ 14 w 14"/>
                  <a:gd name="T9" fmla="*/ 3 h 8"/>
                  <a:gd name="T10" fmla="*/ 5 w 14"/>
                  <a:gd name="T11" fmla="*/ 0 h 8"/>
                  <a:gd name="T12" fmla="*/ 0 w 14"/>
                  <a:gd name="T13" fmla="*/ 5 h 8"/>
                  <a:gd name="T14" fmla="*/ 2 w 14"/>
                  <a:gd name="T15" fmla="*/ 5 h 8"/>
                  <a:gd name="T16" fmla="*/ 9 w 1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8">
                    <a:moveTo>
                      <a:pt x="9" y="8"/>
                    </a:moveTo>
                    <a:lnTo>
                      <a:pt x="9" y="6"/>
                    </a:lnTo>
                    <a:lnTo>
                      <a:pt x="12" y="8"/>
                    </a:lnTo>
                    <a:lnTo>
                      <a:pt x="12" y="6"/>
                    </a:lnTo>
                    <a:lnTo>
                      <a:pt x="14" y="3"/>
                    </a:lnTo>
                    <a:lnTo>
                      <a:pt x="5" y="0"/>
                    </a:lnTo>
                    <a:lnTo>
                      <a:pt x="0" y="5"/>
                    </a:lnTo>
                    <a:lnTo>
                      <a:pt x="2" y="5"/>
                    </a:lnTo>
                    <a:lnTo>
                      <a:pt x="9"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3" name="Freeform 1527"/>
              <p:cNvSpPr>
                <a:spLocks/>
              </p:cNvSpPr>
              <p:nvPr/>
            </p:nvSpPr>
            <p:spPr bwMode="auto">
              <a:xfrm>
                <a:off x="1302" y="1021"/>
                <a:ext cx="14" cy="8"/>
              </a:xfrm>
              <a:custGeom>
                <a:avLst/>
                <a:gdLst>
                  <a:gd name="T0" fmla="*/ 9 w 14"/>
                  <a:gd name="T1" fmla="*/ 8 h 8"/>
                  <a:gd name="T2" fmla="*/ 9 w 14"/>
                  <a:gd name="T3" fmla="*/ 6 h 8"/>
                  <a:gd name="T4" fmla="*/ 12 w 14"/>
                  <a:gd name="T5" fmla="*/ 8 h 8"/>
                  <a:gd name="T6" fmla="*/ 12 w 14"/>
                  <a:gd name="T7" fmla="*/ 6 h 8"/>
                  <a:gd name="T8" fmla="*/ 14 w 14"/>
                  <a:gd name="T9" fmla="*/ 3 h 8"/>
                  <a:gd name="T10" fmla="*/ 5 w 14"/>
                  <a:gd name="T11" fmla="*/ 0 h 8"/>
                  <a:gd name="T12" fmla="*/ 0 w 14"/>
                  <a:gd name="T13" fmla="*/ 5 h 8"/>
                  <a:gd name="T14" fmla="*/ 2 w 14"/>
                  <a:gd name="T15" fmla="*/ 5 h 8"/>
                  <a:gd name="T16" fmla="*/ 9 w 1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8">
                    <a:moveTo>
                      <a:pt x="9" y="8"/>
                    </a:moveTo>
                    <a:lnTo>
                      <a:pt x="9" y="6"/>
                    </a:lnTo>
                    <a:lnTo>
                      <a:pt x="12" y="8"/>
                    </a:lnTo>
                    <a:lnTo>
                      <a:pt x="12" y="6"/>
                    </a:lnTo>
                    <a:lnTo>
                      <a:pt x="14" y="3"/>
                    </a:lnTo>
                    <a:lnTo>
                      <a:pt x="5" y="0"/>
                    </a:lnTo>
                    <a:lnTo>
                      <a:pt x="0" y="5"/>
                    </a:lnTo>
                    <a:lnTo>
                      <a:pt x="2" y="5"/>
                    </a:lnTo>
                    <a:lnTo>
                      <a:pt x="9"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39" name="Group 1531"/>
            <p:cNvGrpSpPr>
              <a:grpSpLocks/>
            </p:cNvGrpSpPr>
            <p:nvPr/>
          </p:nvGrpSpPr>
          <p:grpSpPr bwMode="auto">
            <a:xfrm>
              <a:off x="1269" y="1046"/>
              <a:ext cx="31" cy="34"/>
              <a:chOff x="1269" y="1046"/>
              <a:chExt cx="31" cy="34"/>
            </a:xfrm>
            <a:grpFill/>
          </p:grpSpPr>
          <p:sp>
            <p:nvSpPr>
              <p:cNvPr id="2490" name="Freeform 1529"/>
              <p:cNvSpPr>
                <a:spLocks/>
              </p:cNvSpPr>
              <p:nvPr/>
            </p:nvSpPr>
            <p:spPr bwMode="auto">
              <a:xfrm>
                <a:off x="1269" y="1046"/>
                <a:ext cx="31" cy="34"/>
              </a:xfrm>
              <a:custGeom>
                <a:avLst/>
                <a:gdLst>
                  <a:gd name="T0" fmla="*/ 31 w 31"/>
                  <a:gd name="T1" fmla="*/ 24 h 34"/>
                  <a:gd name="T2" fmla="*/ 31 w 31"/>
                  <a:gd name="T3" fmla="*/ 24 h 34"/>
                  <a:gd name="T4" fmla="*/ 29 w 31"/>
                  <a:gd name="T5" fmla="*/ 22 h 34"/>
                  <a:gd name="T6" fmla="*/ 31 w 31"/>
                  <a:gd name="T7" fmla="*/ 19 h 34"/>
                  <a:gd name="T8" fmla="*/ 29 w 31"/>
                  <a:gd name="T9" fmla="*/ 15 h 34"/>
                  <a:gd name="T10" fmla="*/ 22 w 31"/>
                  <a:gd name="T11" fmla="*/ 15 h 34"/>
                  <a:gd name="T12" fmla="*/ 22 w 31"/>
                  <a:gd name="T13" fmla="*/ 7 h 34"/>
                  <a:gd name="T14" fmla="*/ 13 w 31"/>
                  <a:gd name="T15" fmla="*/ 7 h 34"/>
                  <a:gd name="T16" fmla="*/ 11 w 31"/>
                  <a:gd name="T17" fmla="*/ 7 h 34"/>
                  <a:gd name="T18" fmla="*/ 13 w 31"/>
                  <a:gd name="T19" fmla="*/ 1 h 34"/>
                  <a:gd name="T20" fmla="*/ 9 w 31"/>
                  <a:gd name="T21" fmla="*/ 0 h 34"/>
                  <a:gd name="T22" fmla="*/ 2 w 31"/>
                  <a:gd name="T23" fmla="*/ 0 h 34"/>
                  <a:gd name="T24" fmla="*/ 0 w 31"/>
                  <a:gd name="T25" fmla="*/ 3 h 34"/>
                  <a:gd name="T26" fmla="*/ 0 w 31"/>
                  <a:gd name="T27" fmla="*/ 7 h 34"/>
                  <a:gd name="T28" fmla="*/ 2 w 31"/>
                  <a:gd name="T29" fmla="*/ 9 h 34"/>
                  <a:gd name="T30" fmla="*/ 2 w 31"/>
                  <a:gd name="T31" fmla="*/ 11 h 34"/>
                  <a:gd name="T32" fmla="*/ 0 w 31"/>
                  <a:gd name="T33" fmla="*/ 13 h 34"/>
                  <a:gd name="T34" fmla="*/ 0 w 31"/>
                  <a:gd name="T35" fmla="*/ 17 h 34"/>
                  <a:gd name="T36" fmla="*/ 11 w 31"/>
                  <a:gd name="T37" fmla="*/ 15 h 34"/>
                  <a:gd name="T38" fmla="*/ 16 w 31"/>
                  <a:gd name="T39" fmla="*/ 17 h 34"/>
                  <a:gd name="T40" fmla="*/ 18 w 31"/>
                  <a:gd name="T41" fmla="*/ 17 h 34"/>
                  <a:gd name="T42" fmla="*/ 7 w 31"/>
                  <a:gd name="T43" fmla="*/ 20 h 34"/>
                  <a:gd name="T44" fmla="*/ 4 w 31"/>
                  <a:gd name="T45" fmla="*/ 24 h 34"/>
                  <a:gd name="T46" fmla="*/ 9 w 31"/>
                  <a:gd name="T47" fmla="*/ 24 h 34"/>
                  <a:gd name="T48" fmla="*/ 13 w 31"/>
                  <a:gd name="T49" fmla="*/ 22 h 34"/>
                  <a:gd name="T50" fmla="*/ 11 w 31"/>
                  <a:gd name="T51" fmla="*/ 24 h 34"/>
                  <a:gd name="T52" fmla="*/ 11 w 31"/>
                  <a:gd name="T53" fmla="*/ 28 h 34"/>
                  <a:gd name="T54" fmla="*/ 7 w 31"/>
                  <a:gd name="T55" fmla="*/ 32 h 34"/>
                  <a:gd name="T56" fmla="*/ 7 w 31"/>
                  <a:gd name="T57" fmla="*/ 34 h 34"/>
                  <a:gd name="T58" fmla="*/ 9 w 31"/>
                  <a:gd name="T59" fmla="*/ 34 h 34"/>
                  <a:gd name="T60" fmla="*/ 16 w 31"/>
                  <a:gd name="T61" fmla="*/ 34 h 34"/>
                  <a:gd name="T62" fmla="*/ 20 w 31"/>
                  <a:gd name="T63" fmla="*/ 32 h 34"/>
                  <a:gd name="T64" fmla="*/ 31 w 31"/>
                  <a:gd name="T65"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31" y="24"/>
                    </a:moveTo>
                    <a:lnTo>
                      <a:pt x="31" y="24"/>
                    </a:lnTo>
                    <a:lnTo>
                      <a:pt x="29" y="22"/>
                    </a:lnTo>
                    <a:lnTo>
                      <a:pt x="31" y="19"/>
                    </a:lnTo>
                    <a:lnTo>
                      <a:pt x="29" y="15"/>
                    </a:lnTo>
                    <a:lnTo>
                      <a:pt x="22" y="15"/>
                    </a:lnTo>
                    <a:lnTo>
                      <a:pt x="22" y="7"/>
                    </a:lnTo>
                    <a:lnTo>
                      <a:pt x="13" y="7"/>
                    </a:lnTo>
                    <a:lnTo>
                      <a:pt x="11" y="7"/>
                    </a:lnTo>
                    <a:lnTo>
                      <a:pt x="13" y="1"/>
                    </a:lnTo>
                    <a:lnTo>
                      <a:pt x="9" y="0"/>
                    </a:ln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1" name="Freeform 1530"/>
              <p:cNvSpPr>
                <a:spLocks/>
              </p:cNvSpPr>
              <p:nvPr/>
            </p:nvSpPr>
            <p:spPr bwMode="auto">
              <a:xfrm>
                <a:off x="1269" y="1046"/>
                <a:ext cx="31" cy="34"/>
              </a:xfrm>
              <a:custGeom>
                <a:avLst/>
                <a:gdLst>
                  <a:gd name="T0" fmla="*/ 31 w 31"/>
                  <a:gd name="T1" fmla="*/ 24 h 34"/>
                  <a:gd name="T2" fmla="*/ 31 w 31"/>
                  <a:gd name="T3" fmla="*/ 24 h 34"/>
                  <a:gd name="T4" fmla="*/ 29 w 31"/>
                  <a:gd name="T5" fmla="*/ 22 h 34"/>
                  <a:gd name="T6" fmla="*/ 31 w 31"/>
                  <a:gd name="T7" fmla="*/ 19 h 34"/>
                  <a:gd name="T8" fmla="*/ 29 w 31"/>
                  <a:gd name="T9" fmla="*/ 15 h 34"/>
                  <a:gd name="T10" fmla="*/ 22 w 31"/>
                  <a:gd name="T11" fmla="*/ 15 h 34"/>
                  <a:gd name="T12" fmla="*/ 22 w 31"/>
                  <a:gd name="T13" fmla="*/ 7 h 34"/>
                  <a:gd name="T14" fmla="*/ 13 w 31"/>
                  <a:gd name="T15" fmla="*/ 7 h 34"/>
                  <a:gd name="T16" fmla="*/ 11 w 31"/>
                  <a:gd name="T17" fmla="*/ 7 h 34"/>
                  <a:gd name="T18" fmla="*/ 13 w 31"/>
                  <a:gd name="T19" fmla="*/ 1 h 34"/>
                  <a:gd name="T20" fmla="*/ 9 w 31"/>
                  <a:gd name="T21" fmla="*/ 0 h 34"/>
                  <a:gd name="T22" fmla="*/ 2 w 31"/>
                  <a:gd name="T23" fmla="*/ 0 h 34"/>
                  <a:gd name="T24" fmla="*/ 0 w 31"/>
                  <a:gd name="T25" fmla="*/ 3 h 34"/>
                  <a:gd name="T26" fmla="*/ 0 w 31"/>
                  <a:gd name="T27" fmla="*/ 7 h 34"/>
                  <a:gd name="T28" fmla="*/ 2 w 31"/>
                  <a:gd name="T29" fmla="*/ 9 h 34"/>
                  <a:gd name="T30" fmla="*/ 2 w 31"/>
                  <a:gd name="T31" fmla="*/ 11 h 34"/>
                  <a:gd name="T32" fmla="*/ 0 w 31"/>
                  <a:gd name="T33" fmla="*/ 13 h 34"/>
                  <a:gd name="T34" fmla="*/ 0 w 31"/>
                  <a:gd name="T35" fmla="*/ 17 h 34"/>
                  <a:gd name="T36" fmla="*/ 11 w 31"/>
                  <a:gd name="T37" fmla="*/ 15 h 34"/>
                  <a:gd name="T38" fmla="*/ 16 w 31"/>
                  <a:gd name="T39" fmla="*/ 17 h 34"/>
                  <a:gd name="T40" fmla="*/ 18 w 31"/>
                  <a:gd name="T41" fmla="*/ 17 h 34"/>
                  <a:gd name="T42" fmla="*/ 7 w 31"/>
                  <a:gd name="T43" fmla="*/ 20 h 34"/>
                  <a:gd name="T44" fmla="*/ 4 w 31"/>
                  <a:gd name="T45" fmla="*/ 24 h 34"/>
                  <a:gd name="T46" fmla="*/ 9 w 31"/>
                  <a:gd name="T47" fmla="*/ 24 h 34"/>
                  <a:gd name="T48" fmla="*/ 13 w 31"/>
                  <a:gd name="T49" fmla="*/ 22 h 34"/>
                  <a:gd name="T50" fmla="*/ 11 w 31"/>
                  <a:gd name="T51" fmla="*/ 24 h 34"/>
                  <a:gd name="T52" fmla="*/ 11 w 31"/>
                  <a:gd name="T53" fmla="*/ 28 h 34"/>
                  <a:gd name="T54" fmla="*/ 7 w 31"/>
                  <a:gd name="T55" fmla="*/ 32 h 34"/>
                  <a:gd name="T56" fmla="*/ 7 w 31"/>
                  <a:gd name="T57" fmla="*/ 34 h 34"/>
                  <a:gd name="T58" fmla="*/ 9 w 31"/>
                  <a:gd name="T59" fmla="*/ 34 h 34"/>
                  <a:gd name="T60" fmla="*/ 16 w 31"/>
                  <a:gd name="T61" fmla="*/ 34 h 34"/>
                  <a:gd name="T62" fmla="*/ 20 w 31"/>
                  <a:gd name="T63" fmla="*/ 32 h 34"/>
                  <a:gd name="T64" fmla="*/ 31 w 31"/>
                  <a:gd name="T65"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34">
                    <a:moveTo>
                      <a:pt x="31" y="24"/>
                    </a:moveTo>
                    <a:lnTo>
                      <a:pt x="31" y="24"/>
                    </a:lnTo>
                    <a:lnTo>
                      <a:pt x="29" y="22"/>
                    </a:lnTo>
                    <a:lnTo>
                      <a:pt x="31" y="19"/>
                    </a:lnTo>
                    <a:lnTo>
                      <a:pt x="29" y="15"/>
                    </a:lnTo>
                    <a:lnTo>
                      <a:pt x="22" y="15"/>
                    </a:lnTo>
                    <a:lnTo>
                      <a:pt x="22" y="7"/>
                    </a:lnTo>
                    <a:lnTo>
                      <a:pt x="13" y="7"/>
                    </a:lnTo>
                    <a:lnTo>
                      <a:pt x="11" y="7"/>
                    </a:lnTo>
                    <a:lnTo>
                      <a:pt x="13" y="1"/>
                    </a:lnTo>
                    <a:lnTo>
                      <a:pt x="9" y="0"/>
                    </a:ln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0" name="Group 1534"/>
            <p:cNvGrpSpPr>
              <a:grpSpLocks/>
            </p:cNvGrpSpPr>
            <p:nvPr/>
          </p:nvGrpSpPr>
          <p:grpSpPr bwMode="auto">
            <a:xfrm>
              <a:off x="1333" y="965"/>
              <a:ext cx="14" cy="16"/>
              <a:chOff x="1333" y="965"/>
              <a:chExt cx="14" cy="16"/>
            </a:xfrm>
            <a:grpFill/>
          </p:grpSpPr>
          <p:sp>
            <p:nvSpPr>
              <p:cNvPr id="2488" name="Freeform 1532"/>
              <p:cNvSpPr>
                <a:spLocks/>
              </p:cNvSpPr>
              <p:nvPr/>
            </p:nvSpPr>
            <p:spPr bwMode="auto">
              <a:xfrm>
                <a:off x="1333" y="965"/>
                <a:ext cx="14" cy="16"/>
              </a:xfrm>
              <a:custGeom>
                <a:avLst/>
                <a:gdLst>
                  <a:gd name="T0" fmla="*/ 12 w 14"/>
                  <a:gd name="T1" fmla="*/ 14 h 16"/>
                  <a:gd name="T2" fmla="*/ 12 w 14"/>
                  <a:gd name="T3" fmla="*/ 14 h 16"/>
                  <a:gd name="T4" fmla="*/ 7 w 14"/>
                  <a:gd name="T5" fmla="*/ 2 h 16"/>
                  <a:gd name="T6" fmla="*/ 5 w 14"/>
                  <a:gd name="T7" fmla="*/ 0 h 16"/>
                  <a:gd name="T8" fmla="*/ 0 w 14"/>
                  <a:gd name="T9" fmla="*/ 0 h 16"/>
                  <a:gd name="T10" fmla="*/ 3 w 14"/>
                  <a:gd name="T11" fmla="*/ 7 h 16"/>
                  <a:gd name="T12" fmla="*/ 3 w 14"/>
                  <a:gd name="T13" fmla="*/ 12 h 16"/>
                  <a:gd name="T14" fmla="*/ 10 w 14"/>
                  <a:gd name="T15" fmla="*/ 16 h 16"/>
                  <a:gd name="T16" fmla="*/ 14 w 14"/>
                  <a:gd name="T17" fmla="*/ 16 h 16"/>
                  <a:gd name="T18" fmla="*/ 12 w 14"/>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12" y="14"/>
                    </a:moveTo>
                    <a:lnTo>
                      <a:pt x="12" y="14"/>
                    </a:lnTo>
                    <a:lnTo>
                      <a:pt x="7" y="2"/>
                    </a:lnTo>
                    <a:lnTo>
                      <a:pt x="5" y="0"/>
                    </a:lnTo>
                    <a:lnTo>
                      <a:pt x="0" y="0"/>
                    </a:lnTo>
                    <a:lnTo>
                      <a:pt x="3" y="7"/>
                    </a:lnTo>
                    <a:lnTo>
                      <a:pt x="3" y="12"/>
                    </a:lnTo>
                    <a:lnTo>
                      <a:pt x="10" y="16"/>
                    </a:lnTo>
                    <a:lnTo>
                      <a:pt x="14" y="16"/>
                    </a:lnTo>
                    <a:lnTo>
                      <a:pt x="12"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9" name="Freeform 1533"/>
              <p:cNvSpPr>
                <a:spLocks/>
              </p:cNvSpPr>
              <p:nvPr/>
            </p:nvSpPr>
            <p:spPr bwMode="auto">
              <a:xfrm>
                <a:off x="1333" y="965"/>
                <a:ext cx="14" cy="16"/>
              </a:xfrm>
              <a:custGeom>
                <a:avLst/>
                <a:gdLst>
                  <a:gd name="T0" fmla="*/ 12 w 14"/>
                  <a:gd name="T1" fmla="*/ 14 h 16"/>
                  <a:gd name="T2" fmla="*/ 12 w 14"/>
                  <a:gd name="T3" fmla="*/ 14 h 16"/>
                  <a:gd name="T4" fmla="*/ 7 w 14"/>
                  <a:gd name="T5" fmla="*/ 2 h 16"/>
                  <a:gd name="T6" fmla="*/ 5 w 14"/>
                  <a:gd name="T7" fmla="*/ 0 h 16"/>
                  <a:gd name="T8" fmla="*/ 0 w 14"/>
                  <a:gd name="T9" fmla="*/ 0 h 16"/>
                  <a:gd name="T10" fmla="*/ 3 w 14"/>
                  <a:gd name="T11" fmla="*/ 7 h 16"/>
                  <a:gd name="T12" fmla="*/ 3 w 14"/>
                  <a:gd name="T13" fmla="*/ 12 h 16"/>
                  <a:gd name="T14" fmla="*/ 10 w 14"/>
                  <a:gd name="T15" fmla="*/ 16 h 16"/>
                  <a:gd name="T16" fmla="*/ 14 w 14"/>
                  <a:gd name="T17" fmla="*/ 16 h 16"/>
                  <a:gd name="T18" fmla="*/ 12 w 14"/>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12" y="14"/>
                    </a:moveTo>
                    <a:lnTo>
                      <a:pt x="12" y="14"/>
                    </a:lnTo>
                    <a:lnTo>
                      <a:pt x="7" y="2"/>
                    </a:lnTo>
                    <a:lnTo>
                      <a:pt x="5" y="0"/>
                    </a:lnTo>
                    <a:lnTo>
                      <a:pt x="0" y="0"/>
                    </a:lnTo>
                    <a:lnTo>
                      <a:pt x="3" y="7"/>
                    </a:lnTo>
                    <a:lnTo>
                      <a:pt x="3" y="12"/>
                    </a:lnTo>
                    <a:lnTo>
                      <a:pt x="10" y="16"/>
                    </a:lnTo>
                    <a:lnTo>
                      <a:pt x="14" y="16"/>
                    </a:lnTo>
                    <a:lnTo>
                      <a:pt x="12"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1" name="Group 1537"/>
            <p:cNvGrpSpPr>
              <a:grpSpLocks/>
            </p:cNvGrpSpPr>
            <p:nvPr/>
          </p:nvGrpSpPr>
          <p:grpSpPr bwMode="auto">
            <a:xfrm>
              <a:off x="1245" y="987"/>
              <a:ext cx="98" cy="42"/>
              <a:chOff x="1245" y="987"/>
              <a:chExt cx="98" cy="42"/>
            </a:xfrm>
            <a:grpFill/>
          </p:grpSpPr>
          <p:sp>
            <p:nvSpPr>
              <p:cNvPr id="2486" name="Freeform 1535"/>
              <p:cNvSpPr>
                <a:spLocks/>
              </p:cNvSpPr>
              <p:nvPr/>
            </p:nvSpPr>
            <p:spPr bwMode="auto">
              <a:xfrm>
                <a:off x="1245" y="987"/>
                <a:ext cx="98" cy="42"/>
              </a:xfrm>
              <a:custGeom>
                <a:avLst/>
                <a:gdLst>
                  <a:gd name="T0" fmla="*/ 6 w 98"/>
                  <a:gd name="T1" fmla="*/ 15 h 42"/>
                  <a:gd name="T2" fmla="*/ 6 w 98"/>
                  <a:gd name="T3" fmla="*/ 15 h 42"/>
                  <a:gd name="T4" fmla="*/ 8 w 98"/>
                  <a:gd name="T5" fmla="*/ 15 h 42"/>
                  <a:gd name="T6" fmla="*/ 8 w 98"/>
                  <a:gd name="T7" fmla="*/ 13 h 42"/>
                  <a:gd name="T8" fmla="*/ 13 w 98"/>
                  <a:gd name="T9" fmla="*/ 13 h 42"/>
                  <a:gd name="T10" fmla="*/ 11 w 98"/>
                  <a:gd name="T11" fmla="*/ 19 h 42"/>
                  <a:gd name="T12" fmla="*/ 13 w 98"/>
                  <a:gd name="T13" fmla="*/ 19 h 42"/>
                  <a:gd name="T14" fmla="*/ 15 w 98"/>
                  <a:gd name="T15" fmla="*/ 19 h 42"/>
                  <a:gd name="T16" fmla="*/ 20 w 98"/>
                  <a:gd name="T17" fmla="*/ 17 h 42"/>
                  <a:gd name="T18" fmla="*/ 20 w 98"/>
                  <a:gd name="T19" fmla="*/ 19 h 42"/>
                  <a:gd name="T20" fmla="*/ 17 w 98"/>
                  <a:gd name="T21" fmla="*/ 21 h 42"/>
                  <a:gd name="T22" fmla="*/ 22 w 98"/>
                  <a:gd name="T23" fmla="*/ 25 h 42"/>
                  <a:gd name="T24" fmla="*/ 15 w 98"/>
                  <a:gd name="T25" fmla="*/ 25 h 42"/>
                  <a:gd name="T26" fmla="*/ 13 w 98"/>
                  <a:gd name="T27" fmla="*/ 27 h 42"/>
                  <a:gd name="T28" fmla="*/ 15 w 98"/>
                  <a:gd name="T29" fmla="*/ 27 h 42"/>
                  <a:gd name="T30" fmla="*/ 29 w 98"/>
                  <a:gd name="T31" fmla="*/ 25 h 42"/>
                  <a:gd name="T32" fmla="*/ 40 w 98"/>
                  <a:gd name="T33" fmla="*/ 23 h 42"/>
                  <a:gd name="T34" fmla="*/ 53 w 98"/>
                  <a:gd name="T35" fmla="*/ 23 h 42"/>
                  <a:gd name="T36" fmla="*/ 66 w 98"/>
                  <a:gd name="T37" fmla="*/ 27 h 42"/>
                  <a:gd name="T38" fmla="*/ 69 w 98"/>
                  <a:gd name="T39" fmla="*/ 30 h 42"/>
                  <a:gd name="T40" fmla="*/ 71 w 98"/>
                  <a:gd name="T41" fmla="*/ 32 h 42"/>
                  <a:gd name="T42" fmla="*/ 75 w 98"/>
                  <a:gd name="T43" fmla="*/ 34 h 42"/>
                  <a:gd name="T44" fmla="*/ 78 w 98"/>
                  <a:gd name="T45" fmla="*/ 34 h 42"/>
                  <a:gd name="T46" fmla="*/ 82 w 98"/>
                  <a:gd name="T47" fmla="*/ 38 h 42"/>
                  <a:gd name="T48" fmla="*/ 84 w 98"/>
                  <a:gd name="T49" fmla="*/ 42 h 42"/>
                  <a:gd name="T50" fmla="*/ 89 w 98"/>
                  <a:gd name="T51" fmla="*/ 42 h 42"/>
                  <a:gd name="T52" fmla="*/ 93 w 98"/>
                  <a:gd name="T53" fmla="*/ 42 h 42"/>
                  <a:gd name="T54" fmla="*/ 95 w 98"/>
                  <a:gd name="T55" fmla="*/ 40 h 42"/>
                  <a:gd name="T56" fmla="*/ 98 w 98"/>
                  <a:gd name="T57" fmla="*/ 38 h 42"/>
                  <a:gd name="T58" fmla="*/ 98 w 98"/>
                  <a:gd name="T59" fmla="*/ 36 h 42"/>
                  <a:gd name="T60" fmla="*/ 98 w 98"/>
                  <a:gd name="T61" fmla="*/ 30 h 42"/>
                  <a:gd name="T62" fmla="*/ 93 w 98"/>
                  <a:gd name="T63" fmla="*/ 29 h 42"/>
                  <a:gd name="T64" fmla="*/ 86 w 98"/>
                  <a:gd name="T65" fmla="*/ 21 h 42"/>
                  <a:gd name="T66" fmla="*/ 84 w 98"/>
                  <a:gd name="T67" fmla="*/ 21 h 42"/>
                  <a:gd name="T68" fmla="*/ 82 w 98"/>
                  <a:gd name="T69" fmla="*/ 23 h 42"/>
                  <a:gd name="T70" fmla="*/ 78 w 98"/>
                  <a:gd name="T71" fmla="*/ 21 h 42"/>
                  <a:gd name="T72" fmla="*/ 73 w 98"/>
                  <a:gd name="T73" fmla="*/ 21 h 42"/>
                  <a:gd name="T74" fmla="*/ 64 w 98"/>
                  <a:gd name="T75" fmla="*/ 11 h 42"/>
                  <a:gd name="T76" fmla="*/ 62 w 98"/>
                  <a:gd name="T77" fmla="*/ 11 h 42"/>
                  <a:gd name="T78" fmla="*/ 62 w 98"/>
                  <a:gd name="T79" fmla="*/ 13 h 42"/>
                  <a:gd name="T80" fmla="*/ 60 w 98"/>
                  <a:gd name="T81" fmla="*/ 13 h 42"/>
                  <a:gd name="T82" fmla="*/ 55 w 98"/>
                  <a:gd name="T83" fmla="*/ 9 h 42"/>
                  <a:gd name="T84" fmla="*/ 53 w 98"/>
                  <a:gd name="T85" fmla="*/ 7 h 42"/>
                  <a:gd name="T86" fmla="*/ 49 w 98"/>
                  <a:gd name="T87" fmla="*/ 7 h 42"/>
                  <a:gd name="T88" fmla="*/ 46 w 98"/>
                  <a:gd name="T89" fmla="*/ 9 h 42"/>
                  <a:gd name="T90" fmla="*/ 46 w 98"/>
                  <a:gd name="T91" fmla="*/ 11 h 42"/>
                  <a:gd name="T92" fmla="*/ 42 w 98"/>
                  <a:gd name="T93" fmla="*/ 11 h 42"/>
                  <a:gd name="T94" fmla="*/ 42 w 98"/>
                  <a:gd name="T95" fmla="*/ 7 h 42"/>
                  <a:gd name="T96" fmla="*/ 35 w 98"/>
                  <a:gd name="T97" fmla="*/ 5 h 42"/>
                  <a:gd name="T98" fmla="*/ 29 w 98"/>
                  <a:gd name="T99" fmla="*/ 3 h 42"/>
                  <a:gd name="T100" fmla="*/ 29 w 98"/>
                  <a:gd name="T101" fmla="*/ 9 h 42"/>
                  <a:gd name="T102" fmla="*/ 24 w 98"/>
                  <a:gd name="T103" fmla="*/ 11 h 42"/>
                  <a:gd name="T104" fmla="*/ 22 w 98"/>
                  <a:gd name="T105" fmla="*/ 7 h 42"/>
                  <a:gd name="T106" fmla="*/ 22 w 98"/>
                  <a:gd name="T107" fmla="*/ 3 h 42"/>
                  <a:gd name="T108" fmla="*/ 4 w 98"/>
                  <a:gd name="T109" fmla="*/ 0 h 42"/>
                  <a:gd name="T110" fmla="*/ 2 w 98"/>
                  <a:gd name="T111" fmla="*/ 2 h 42"/>
                  <a:gd name="T112" fmla="*/ 0 w 98"/>
                  <a:gd name="T113" fmla="*/ 3 h 42"/>
                  <a:gd name="T114" fmla="*/ 0 w 98"/>
                  <a:gd name="T115" fmla="*/ 11 h 42"/>
                  <a:gd name="T116" fmla="*/ 6 w 98"/>
                  <a:gd name="T117" fmla="*/ 9 h 42"/>
                  <a:gd name="T118" fmla="*/ 6 w 98"/>
                  <a:gd name="T119"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2">
                    <a:moveTo>
                      <a:pt x="6" y="15"/>
                    </a:moveTo>
                    <a:lnTo>
                      <a:pt x="6" y="15"/>
                    </a:lnTo>
                    <a:lnTo>
                      <a:pt x="8" y="15"/>
                    </a:lnTo>
                    <a:lnTo>
                      <a:pt x="8" y="13"/>
                    </a:lnTo>
                    <a:lnTo>
                      <a:pt x="13" y="13"/>
                    </a:lnTo>
                    <a:lnTo>
                      <a:pt x="11" y="19"/>
                    </a:lnTo>
                    <a:lnTo>
                      <a:pt x="13" y="19"/>
                    </a:lnTo>
                    <a:lnTo>
                      <a:pt x="15" y="19"/>
                    </a:lnTo>
                    <a:lnTo>
                      <a:pt x="20" y="17"/>
                    </a:lnTo>
                    <a:lnTo>
                      <a:pt x="20" y="19"/>
                    </a:lnTo>
                    <a:lnTo>
                      <a:pt x="17" y="21"/>
                    </a:lnTo>
                    <a:lnTo>
                      <a:pt x="22" y="25"/>
                    </a:lnTo>
                    <a:lnTo>
                      <a:pt x="15" y="25"/>
                    </a:lnTo>
                    <a:lnTo>
                      <a:pt x="13" y="27"/>
                    </a:lnTo>
                    <a:lnTo>
                      <a:pt x="15" y="27"/>
                    </a:lnTo>
                    <a:lnTo>
                      <a:pt x="29" y="25"/>
                    </a:lnTo>
                    <a:lnTo>
                      <a:pt x="40" y="23"/>
                    </a:lnTo>
                    <a:lnTo>
                      <a:pt x="53" y="23"/>
                    </a:lnTo>
                    <a:lnTo>
                      <a:pt x="66" y="27"/>
                    </a:lnTo>
                    <a:lnTo>
                      <a:pt x="69" y="30"/>
                    </a:lnTo>
                    <a:lnTo>
                      <a:pt x="71" y="32"/>
                    </a:lnTo>
                    <a:lnTo>
                      <a:pt x="75" y="34"/>
                    </a:lnTo>
                    <a:lnTo>
                      <a:pt x="78" y="34"/>
                    </a:lnTo>
                    <a:lnTo>
                      <a:pt x="82" y="38"/>
                    </a:lnTo>
                    <a:lnTo>
                      <a:pt x="84" y="42"/>
                    </a:lnTo>
                    <a:lnTo>
                      <a:pt x="89" y="42"/>
                    </a:lnTo>
                    <a:lnTo>
                      <a:pt x="93" y="42"/>
                    </a:lnTo>
                    <a:lnTo>
                      <a:pt x="95" y="40"/>
                    </a:lnTo>
                    <a:lnTo>
                      <a:pt x="98" y="38"/>
                    </a:lnTo>
                    <a:lnTo>
                      <a:pt x="98" y="36"/>
                    </a:lnTo>
                    <a:lnTo>
                      <a:pt x="98" y="30"/>
                    </a:lnTo>
                    <a:lnTo>
                      <a:pt x="93" y="29"/>
                    </a:lnTo>
                    <a:lnTo>
                      <a:pt x="86" y="21"/>
                    </a:lnTo>
                    <a:lnTo>
                      <a:pt x="84" y="21"/>
                    </a:lnTo>
                    <a:lnTo>
                      <a:pt x="82" y="23"/>
                    </a:lnTo>
                    <a:lnTo>
                      <a:pt x="78" y="21"/>
                    </a:lnTo>
                    <a:lnTo>
                      <a:pt x="73" y="21"/>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lnTo>
                      <a:pt x="2" y="2"/>
                    </a:lnTo>
                    <a:lnTo>
                      <a:pt x="0" y="3"/>
                    </a:lnTo>
                    <a:lnTo>
                      <a:pt x="0" y="11"/>
                    </a:lnTo>
                    <a:lnTo>
                      <a:pt x="6" y="9"/>
                    </a:lnTo>
                    <a:lnTo>
                      <a:pt x="6"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7" name="Freeform 1536"/>
              <p:cNvSpPr>
                <a:spLocks/>
              </p:cNvSpPr>
              <p:nvPr/>
            </p:nvSpPr>
            <p:spPr bwMode="auto">
              <a:xfrm>
                <a:off x="1245" y="987"/>
                <a:ext cx="98" cy="42"/>
              </a:xfrm>
              <a:custGeom>
                <a:avLst/>
                <a:gdLst>
                  <a:gd name="T0" fmla="*/ 6 w 98"/>
                  <a:gd name="T1" fmla="*/ 15 h 42"/>
                  <a:gd name="T2" fmla="*/ 6 w 98"/>
                  <a:gd name="T3" fmla="*/ 15 h 42"/>
                  <a:gd name="T4" fmla="*/ 8 w 98"/>
                  <a:gd name="T5" fmla="*/ 15 h 42"/>
                  <a:gd name="T6" fmla="*/ 8 w 98"/>
                  <a:gd name="T7" fmla="*/ 13 h 42"/>
                  <a:gd name="T8" fmla="*/ 13 w 98"/>
                  <a:gd name="T9" fmla="*/ 13 h 42"/>
                  <a:gd name="T10" fmla="*/ 11 w 98"/>
                  <a:gd name="T11" fmla="*/ 19 h 42"/>
                  <a:gd name="T12" fmla="*/ 13 w 98"/>
                  <a:gd name="T13" fmla="*/ 19 h 42"/>
                  <a:gd name="T14" fmla="*/ 15 w 98"/>
                  <a:gd name="T15" fmla="*/ 19 h 42"/>
                  <a:gd name="T16" fmla="*/ 20 w 98"/>
                  <a:gd name="T17" fmla="*/ 17 h 42"/>
                  <a:gd name="T18" fmla="*/ 20 w 98"/>
                  <a:gd name="T19" fmla="*/ 19 h 42"/>
                  <a:gd name="T20" fmla="*/ 17 w 98"/>
                  <a:gd name="T21" fmla="*/ 21 h 42"/>
                  <a:gd name="T22" fmla="*/ 22 w 98"/>
                  <a:gd name="T23" fmla="*/ 25 h 42"/>
                  <a:gd name="T24" fmla="*/ 15 w 98"/>
                  <a:gd name="T25" fmla="*/ 25 h 42"/>
                  <a:gd name="T26" fmla="*/ 13 w 98"/>
                  <a:gd name="T27" fmla="*/ 27 h 42"/>
                  <a:gd name="T28" fmla="*/ 15 w 98"/>
                  <a:gd name="T29" fmla="*/ 27 h 42"/>
                  <a:gd name="T30" fmla="*/ 29 w 98"/>
                  <a:gd name="T31" fmla="*/ 25 h 42"/>
                  <a:gd name="T32" fmla="*/ 40 w 98"/>
                  <a:gd name="T33" fmla="*/ 23 h 42"/>
                  <a:gd name="T34" fmla="*/ 53 w 98"/>
                  <a:gd name="T35" fmla="*/ 23 h 42"/>
                  <a:gd name="T36" fmla="*/ 66 w 98"/>
                  <a:gd name="T37" fmla="*/ 27 h 42"/>
                  <a:gd name="T38" fmla="*/ 69 w 98"/>
                  <a:gd name="T39" fmla="*/ 30 h 42"/>
                  <a:gd name="T40" fmla="*/ 71 w 98"/>
                  <a:gd name="T41" fmla="*/ 32 h 42"/>
                  <a:gd name="T42" fmla="*/ 75 w 98"/>
                  <a:gd name="T43" fmla="*/ 34 h 42"/>
                  <a:gd name="T44" fmla="*/ 78 w 98"/>
                  <a:gd name="T45" fmla="*/ 34 h 42"/>
                  <a:gd name="T46" fmla="*/ 82 w 98"/>
                  <a:gd name="T47" fmla="*/ 38 h 42"/>
                  <a:gd name="T48" fmla="*/ 84 w 98"/>
                  <a:gd name="T49" fmla="*/ 42 h 42"/>
                  <a:gd name="T50" fmla="*/ 89 w 98"/>
                  <a:gd name="T51" fmla="*/ 42 h 42"/>
                  <a:gd name="T52" fmla="*/ 93 w 98"/>
                  <a:gd name="T53" fmla="*/ 42 h 42"/>
                  <a:gd name="T54" fmla="*/ 95 w 98"/>
                  <a:gd name="T55" fmla="*/ 40 h 42"/>
                  <a:gd name="T56" fmla="*/ 98 w 98"/>
                  <a:gd name="T57" fmla="*/ 38 h 42"/>
                  <a:gd name="T58" fmla="*/ 98 w 98"/>
                  <a:gd name="T59" fmla="*/ 36 h 42"/>
                  <a:gd name="T60" fmla="*/ 98 w 98"/>
                  <a:gd name="T61" fmla="*/ 30 h 42"/>
                  <a:gd name="T62" fmla="*/ 93 w 98"/>
                  <a:gd name="T63" fmla="*/ 29 h 42"/>
                  <a:gd name="T64" fmla="*/ 86 w 98"/>
                  <a:gd name="T65" fmla="*/ 21 h 42"/>
                  <a:gd name="T66" fmla="*/ 84 w 98"/>
                  <a:gd name="T67" fmla="*/ 21 h 42"/>
                  <a:gd name="T68" fmla="*/ 82 w 98"/>
                  <a:gd name="T69" fmla="*/ 23 h 42"/>
                  <a:gd name="T70" fmla="*/ 78 w 98"/>
                  <a:gd name="T71" fmla="*/ 21 h 42"/>
                  <a:gd name="T72" fmla="*/ 73 w 98"/>
                  <a:gd name="T73" fmla="*/ 21 h 42"/>
                  <a:gd name="T74" fmla="*/ 64 w 98"/>
                  <a:gd name="T75" fmla="*/ 11 h 42"/>
                  <a:gd name="T76" fmla="*/ 62 w 98"/>
                  <a:gd name="T77" fmla="*/ 11 h 42"/>
                  <a:gd name="T78" fmla="*/ 62 w 98"/>
                  <a:gd name="T79" fmla="*/ 13 h 42"/>
                  <a:gd name="T80" fmla="*/ 60 w 98"/>
                  <a:gd name="T81" fmla="*/ 13 h 42"/>
                  <a:gd name="T82" fmla="*/ 55 w 98"/>
                  <a:gd name="T83" fmla="*/ 9 h 42"/>
                  <a:gd name="T84" fmla="*/ 53 w 98"/>
                  <a:gd name="T85" fmla="*/ 7 h 42"/>
                  <a:gd name="T86" fmla="*/ 49 w 98"/>
                  <a:gd name="T87" fmla="*/ 7 h 42"/>
                  <a:gd name="T88" fmla="*/ 46 w 98"/>
                  <a:gd name="T89" fmla="*/ 9 h 42"/>
                  <a:gd name="T90" fmla="*/ 46 w 98"/>
                  <a:gd name="T91" fmla="*/ 11 h 42"/>
                  <a:gd name="T92" fmla="*/ 42 w 98"/>
                  <a:gd name="T93" fmla="*/ 11 h 42"/>
                  <a:gd name="T94" fmla="*/ 42 w 98"/>
                  <a:gd name="T95" fmla="*/ 7 h 42"/>
                  <a:gd name="T96" fmla="*/ 35 w 98"/>
                  <a:gd name="T97" fmla="*/ 5 h 42"/>
                  <a:gd name="T98" fmla="*/ 29 w 98"/>
                  <a:gd name="T99" fmla="*/ 3 h 42"/>
                  <a:gd name="T100" fmla="*/ 29 w 98"/>
                  <a:gd name="T101" fmla="*/ 9 h 42"/>
                  <a:gd name="T102" fmla="*/ 24 w 98"/>
                  <a:gd name="T103" fmla="*/ 11 h 42"/>
                  <a:gd name="T104" fmla="*/ 22 w 98"/>
                  <a:gd name="T105" fmla="*/ 7 h 42"/>
                  <a:gd name="T106" fmla="*/ 22 w 98"/>
                  <a:gd name="T107" fmla="*/ 3 h 42"/>
                  <a:gd name="T108" fmla="*/ 4 w 98"/>
                  <a:gd name="T109" fmla="*/ 0 h 42"/>
                  <a:gd name="T110" fmla="*/ 2 w 98"/>
                  <a:gd name="T111" fmla="*/ 2 h 42"/>
                  <a:gd name="T112" fmla="*/ 0 w 98"/>
                  <a:gd name="T113" fmla="*/ 3 h 42"/>
                  <a:gd name="T114" fmla="*/ 0 w 98"/>
                  <a:gd name="T115" fmla="*/ 11 h 42"/>
                  <a:gd name="T116" fmla="*/ 6 w 98"/>
                  <a:gd name="T117" fmla="*/ 9 h 42"/>
                  <a:gd name="T118" fmla="*/ 6 w 98"/>
                  <a:gd name="T119"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2">
                    <a:moveTo>
                      <a:pt x="6" y="15"/>
                    </a:moveTo>
                    <a:lnTo>
                      <a:pt x="6" y="15"/>
                    </a:lnTo>
                    <a:lnTo>
                      <a:pt x="8" y="15"/>
                    </a:lnTo>
                    <a:lnTo>
                      <a:pt x="8" y="13"/>
                    </a:lnTo>
                    <a:lnTo>
                      <a:pt x="13" y="13"/>
                    </a:lnTo>
                    <a:lnTo>
                      <a:pt x="11" y="19"/>
                    </a:lnTo>
                    <a:lnTo>
                      <a:pt x="13" y="19"/>
                    </a:lnTo>
                    <a:lnTo>
                      <a:pt x="15" y="19"/>
                    </a:lnTo>
                    <a:lnTo>
                      <a:pt x="20" y="17"/>
                    </a:lnTo>
                    <a:lnTo>
                      <a:pt x="20" y="19"/>
                    </a:lnTo>
                    <a:lnTo>
                      <a:pt x="17" y="21"/>
                    </a:lnTo>
                    <a:lnTo>
                      <a:pt x="22" y="25"/>
                    </a:lnTo>
                    <a:lnTo>
                      <a:pt x="15" y="25"/>
                    </a:lnTo>
                    <a:lnTo>
                      <a:pt x="13" y="27"/>
                    </a:lnTo>
                    <a:lnTo>
                      <a:pt x="15" y="27"/>
                    </a:lnTo>
                    <a:lnTo>
                      <a:pt x="29" y="25"/>
                    </a:lnTo>
                    <a:lnTo>
                      <a:pt x="40" y="23"/>
                    </a:lnTo>
                    <a:lnTo>
                      <a:pt x="53" y="23"/>
                    </a:lnTo>
                    <a:lnTo>
                      <a:pt x="66" y="27"/>
                    </a:lnTo>
                    <a:lnTo>
                      <a:pt x="69" y="30"/>
                    </a:lnTo>
                    <a:lnTo>
                      <a:pt x="71" y="32"/>
                    </a:lnTo>
                    <a:lnTo>
                      <a:pt x="75" y="34"/>
                    </a:lnTo>
                    <a:lnTo>
                      <a:pt x="78" y="34"/>
                    </a:lnTo>
                    <a:lnTo>
                      <a:pt x="82" y="38"/>
                    </a:lnTo>
                    <a:lnTo>
                      <a:pt x="84" y="42"/>
                    </a:lnTo>
                    <a:lnTo>
                      <a:pt x="89" y="42"/>
                    </a:lnTo>
                    <a:lnTo>
                      <a:pt x="93" y="42"/>
                    </a:lnTo>
                    <a:lnTo>
                      <a:pt x="95" y="40"/>
                    </a:lnTo>
                    <a:lnTo>
                      <a:pt x="98" y="38"/>
                    </a:lnTo>
                    <a:lnTo>
                      <a:pt x="98" y="36"/>
                    </a:lnTo>
                    <a:lnTo>
                      <a:pt x="98" y="30"/>
                    </a:lnTo>
                    <a:lnTo>
                      <a:pt x="93" y="29"/>
                    </a:lnTo>
                    <a:lnTo>
                      <a:pt x="86" y="21"/>
                    </a:lnTo>
                    <a:lnTo>
                      <a:pt x="84" y="21"/>
                    </a:lnTo>
                    <a:lnTo>
                      <a:pt x="82" y="23"/>
                    </a:lnTo>
                    <a:lnTo>
                      <a:pt x="78" y="21"/>
                    </a:lnTo>
                    <a:lnTo>
                      <a:pt x="73" y="21"/>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lnTo>
                      <a:pt x="2" y="2"/>
                    </a:lnTo>
                    <a:lnTo>
                      <a:pt x="0" y="3"/>
                    </a:lnTo>
                    <a:lnTo>
                      <a:pt x="0" y="11"/>
                    </a:lnTo>
                    <a:lnTo>
                      <a:pt x="6" y="9"/>
                    </a:lnTo>
                    <a:lnTo>
                      <a:pt x="6" y="1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2" name="Group 1540"/>
            <p:cNvGrpSpPr>
              <a:grpSpLocks/>
            </p:cNvGrpSpPr>
            <p:nvPr/>
          </p:nvGrpSpPr>
          <p:grpSpPr bwMode="auto">
            <a:xfrm>
              <a:off x="1108" y="1055"/>
              <a:ext cx="3" cy="6"/>
              <a:chOff x="1108" y="1055"/>
              <a:chExt cx="3" cy="6"/>
            </a:xfrm>
            <a:grpFill/>
          </p:grpSpPr>
          <p:sp>
            <p:nvSpPr>
              <p:cNvPr id="2484" name="Freeform 1538"/>
              <p:cNvSpPr>
                <a:spLocks/>
              </p:cNvSpPr>
              <p:nvPr/>
            </p:nvSpPr>
            <p:spPr bwMode="auto">
              <a:xfrm>
                <a:off x="1108" y="1055"/>
                <a:ext cx="3" cy="6"/>
              </a:xfrm>
              <a:custGeom>
                <a:avLst/>
                <a:gdLst>
                  <a:gd name="T0" fmla="*/ 0 w 3"/>
                  <a:gd name="T1" fmla="*/ 6 h 6"/>
                  <a:gd name="T2" fmla="*/ 3 w 3"/>
                  <a:gd name="T3" fmla="*/ 6 h 6"/>
                  <a:gd name="T4" fmla="*/ 3 w 3"/>
                  <a:gd name="T5" fmla="*/ 4 h 6"/>
                  <a:gd name="T6" fmla="*/ 3 w 3"/>
                  <a:gd name="T7" fmla="*/ 2 h 6"/>
                  <a:gd name="T8" fmla="*/ 3 w 3"/>
                  <a:gd name="T9" fmla="*/ 0 h 6"/>
                  <a:gd name="T10" fmla="*/ 0 w 3"/>
                  <a:gd name="T11" fmla="*/ 0 h 6"/>
                  <a:gd name="T12" fmla="*/ 0 w 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6"/>
                    </a:moveTo>
                    <a:lnTo>
                      <a:pt x="3" y="6"/>
                    </a:lnTo>
                    <a:lnTo>
                      <a:pt x="3" y="4"/>
                    </a:lnTo>
                    <a:lnTo>
                      <a:pt x="3" y="2"/>
                    </a:lnTo>
                    <a:lnTo>
                      <a:pt x="3" y="0"/>
                    </a:lnTo>
                    <a:lnTo>
                      <a:pt x="0" y="0"/>
                    </a:lnTo>
                    <a:lnTo>
                      <a:pt x="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5" name="Freeform 1539"/>
              <p:cNvSpPr>
                <a:spLocks/>
              </p:cNvSpPr>
              <p:nvPr/>
            </p:nvSpPr>
            <p:spPr bwMode="auto">
              <a:xfrm>
                <a:off x="1108" y="1055"/>
                <a:ext cx="3" cy="6"/>
              </a:xfrm>
              <a:custGeom>
                <a:avLst/>
                <a:gdLst>
                  <a:gd name="T0" fmla="*/ 0 w 3"/>
                  <a:gd name="T1" fmla="*/ 6 h 6"/>
                  <a:gd name="T2" fmla="*/ 3 w 3"/>
                  <a:gd name="T3" fmla="*/ 6 h 6"/>
                  <a:gd name="T4" fmla="*/ 3 w 3"/>
                  <a:gd name="T5" fmla="*/ 4 h 6"/>
                  <a:gd name="T6" fmla="*/ 3 w 3"/>
                  <a:gd name="T7" fmla="*/ 2 h 6"/>
                  <a:gd name="T8" fmla="*/ 3 w 3"/>
                  <a:gd name="T9" fmla="*/ 0 h 6"/>
                  <a:gd name="T10" fmla="*/ 0 w 3"/>
                  <a:gd name="T11" fmla="*/ 0 h 6"/>
                  <a:gd name="T12" fmla="*/ 0 w 3"/>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6"/>
                    </a:moveTo>
                    <a:lnTo>
                      <a:pt x="3" y="6"/>
                    </a:lnTo>
                    <a:lnTo>
                      <a:pt x="3" y="4"/>
                    </a:lnTo>
                    <a:lnTo>
                      <a:pt x="3" y="2"/>
                    </a:lnTo>
                    <a:lnTo>
                      <a:pt x="3" y="0"/>
                    </a:lnTo>
                    <a:lnTo>
                      <a:pt x="0" y="0"/>
                    </a:lnTo>
                    <a:lnTo>
                      <a:pt x="0"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3" name="Group 1543"/>
            <p:cNvGrpSpPr>
              <a:grpSpLocks/>
            </p:cNvGrpSpPr>
            <p:nvPr/>
          </p:nvGrpSpPr>
          <p:grpSpPr bwMode="auto">
            <a:xfrm>
              <a:off x="1300" y="1235"/>
              <a:ext cx="7" cy="6"/>
              <a:chOff x="1300" y="1235"/>
              <a:chExt cx="7" cy="6"/>
            </a:xfrm>
            <a:grpFill/>
          </p:grpSpPr>
          <p:sp>
            <p:nvSpPr>
              <p:cNvPr id="2482" name="Freeform 1541"/>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3" name="Freeform 1542"/>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4" name="Group 1546"/>
            <p:cNvGrpSpPr>
              <a:grpSpLocks/>
            </p:cNvGrpSpPr>
            <p:nvPr/>
          </p:nvGrpSpPr>
          <p:grpSpPr bwMode="auto">
            <a:xfrm>
              <a:off x="1095" y="1042"/>
              <a:ext cx="151" cy="68"/>
              <a:chOff x="1095" y="1042"/>
              <a:chExt cx="151" cy="68"/>
            </a:xfrm>
            <a:grpFill/>
          </p:grpSpPr>
          <p:sp>
            <p:nvSpPr>
              <p:cNvPr id="2480" name="Freeform 1544"/>
              <p:cNvSpPr>
                <a:spLocks/>
              </p:cNvSpPr>
              <p:nvPr/>
            </p:nvSpPr>
            <p:spPr bwMode="auto">
              <a:xfrm>
                <a:off x="1095" y="1042"/>
                <a:ext cx="151" cy="68"/>
              </a:xfrm>
              <a:custGeom>
                <a:avLst/>
                <a:gdLst>
                  <a:gd name="T0" fmla="*/ 8 w 151"/>
                  <a:gd name="T1" fmla="*/ 29 h 68"/>
                  <a:gd name="T2" fmla="*/ 13 w 151"/>
                  <a:gd name="T3" fmla="*/ 29 h 68"/>
                  <a:gd name="T4" fmla="*/ 2 w 151"/>
                  <a:gd name="T5" fmla="*/ 39 h 68"/>
                  <a:gd name="T6" fmla="*/ 0 w 151"/>
                  <a:gd name="T7" fmla="*/ 43 h 68"/>
                  <a:gd name="T8" fmla="*/ 8 w 151"/>
                  <a:gd name="T9" fmla="*/ 47 h 68"/>
                  <a:gd name="T10" fmla="*/ 17 w 151"/>
                  <a:gd name="T11" fmla="*/ 48 h 68"/>
                  <a:gd name="T12" fmla="*/ 19 w 151"/>
                  <a:gd name="T13" fmla="*/ 50 h 68"/>
                  <a:gd name="T14" fmla="*/ 24 w 151"/>
                  <a:gd name="T15" fmla="*/ 45 h 68"/>
                  <a:gd name="T16" fmla="*/ 24 w 151"/>
                  <a:gd name="T17" fmla="*/ 47 h 68"/>
                  <a:gd name="T18" fmla="*/ 24 w 151"/>
                  <a:gd name="T19" fmla="*/ 52 h 68"/>
                  <a:gd name="T20" fmla="*/ 28 w 151"/>
                  <a:gd name="T21" fmla="*/ 50 h 68"/>
                  <a:gd name="T22" fmla="*/ 30 w 151"/>
                  <a:gd name="T23" fmla="*/ 48 h 68"/>
                  <a:gd name="T24" fmla="*/ 30 w 151"/>
                  <a:gd name="T25" fmla="*/ 41 h 68"/>
                  <a:gd name="T26" fmla="*/ 30 w 151"/>
                  <a:gd name="T27" fmla="*/ 33 h 68"/>
                  <a:gd name="T28" fmla="*/ 35 w 151"/>
                  <a:gd name="T29" fmla="*/ 33 h 68"/>
                  <a:gd name="T30" fmla="*/ 35 w 151"/>
                  <a:gd name="T31" fmla="*/ 47 h 68"/>
                  <a:gd name="T32" fmla="*/ 57 w 151"/>
                  <a:gd name="T33" fmla="*/ 41 h 68"/>
                  <a:gd name="T34" fmla="*/ 66 w 151"/>
                  <a:gd name="T35" fmla="*/ 43 h 68"/>
                  <a:gd name="T36" fmla="*/ 77 w 151"/>
                  <a:gd name="T37" fmla="*/ 45 h 68"/>
                  <a:gd name="T38" fmla="*/ 83 w 151"/>
                  <a:gd name="T39" fmla="*/ 39 h 68"/>
                  <a:gd name="T40" fmla="*/ 79 w 151"/>
                  <a:gd name="T41" fmla="*/ 47 h 68"/>
                  <a:gd name="T42" fmla="*/ 68 w 151"/>
                  <a:gd name="T43" fmla="*/ 50 h 68"/>
                  <a:gd name="T44" fmla="*/ 52 w 151"/>
                  <a:gd name="T45" fmla="*/ 52 h 68"/>
                  <a:gd name="T46" fmla="*/ 39 w 151"/>
                  <a:gd name="T47" fmla="*/ 62 h 68"/>
                  <a:gd name="T48" fmla="*/ 48 w 151"/>
                  <a:gd name="T49" fmla="*/ 68 h 68"/>
                  <a:gd name="T50" fmla="*/ 61 w 151"/>
                  <a:gd name="T51" fmla="*/ 66 h 68"/>
                  <a:gd name="T52" fmla="*/ 70 w 151"/>
                  <a:gd name="T53" fmla="*/ 60 h 68"/>
                  <a:gd name="T54" fmla="*/ 77 w 151"/>
                  <a:gd name="T55" fmla="*/ 52 h 68"/>
                  <a:gd name="T56" fmla="*/ 103 w 151"/>
                  <a:gd name="T57" fmla="*/ 48 h 68"/>
                  <a:gd name="T58" fmla="*/ 112 w 151"/>
                  <a:gd name="T59" fmla="*/ 50 h 68"/>
                  <a:gd name="T60" fmla="*/ 121 w 151"/>
                  <a:gd name="T61" fmla="*/ 52 h 68"/>
                  <a:gd name="T62" fmla="*/ 125 w 151"/>
                  <a:gd name="T63" fmla="*/ 47 h 68"/>
                  <a:gd name="T64" fmla="*/ 125 w 151"/>
                  <a:gd name="T65" fmla="*/ 48 h 68"/>
                  <a:gd name="T66" fmla="*/ 147 w 151"/>
                  <a:gd name="T67" fmla="*/ 45 h 68"/>
                  <a:gd name="T68" fmla="*/ 151 w 151"/>
                  <a:gd name="T69" fmla="*/ 39 h 68"/>
                  <a:gd name="T70" fmla="*/ 147 w 151"/>
                  <a:gd name="T71" fmla="*/ 22 h 68"/>
                  <a:gd name="T72" fmla="*/ 140 w 151"/>
                  <a:gd name="T73" fmla="*/ 20 h 68"/>
                  <a:gd name="T74" fmla="*/ 138 w 151"/>
                  <a:gd name="T75" fmla="*/ 22 h 68"/>
                  <a:gd name="T76" fmla="*/ 136 w 151"/>
                  <a:gd name="T77" fmla="*/ 31 h 68"/>
                  <a:gd name="T78" fmla="*/ 132 w 151"/>
                  <a:gd name="T79" fmla="*/ 33 h 68"/>
                  <a:gd name="T80" fmla="*/ 134 w 151"/>
                  <a:gd name="T81" fmla="*/ 29 h 68"/>
                  <a:gd name="T82" fmla="*/ 129 w 151"/>
                  <a:gd name="T83" fmla="*/ 25 h 68"/>
                  <a:gd name="T84" fmla="*/ 125 w 151"/>
                  <a:gd name="T85" fmla="*/ 24 h 68"/>
                  <a:gd name="T86" fmla="*/ 118 w 151"/>
                  <a:gd name="T87" fmla="*/ 20 h 68"/>
                  <a:gd name="T88" fmla="*/ 101 w 151"/>
                  <a:gd name="T89" fmla="*/ 10 h 68"/>
                  <a:gd name="T90" fmla="*/ 103 w 151"/>
                  <a:gd name="T91" fmla="*/ 4 h 68"/>
                  <a:gd name="T92" fmla="*/ 94 w 151"/>
                  <a:gd name="T93" fmla="*/ 2 h 68"/>
                  <a:gd name="T94" fmla="*/ 92 w 151"/>
                  <a:gd name="T95" fmla="*/ 12 h 68"/>
                  <a:gd name="T96" fmla="*/ 96 w 151"/>
                  <a:gd name="T97" fmla="*/ 22 h 68"/>
                  <a:gd name="T98" fmla="*/ 99 w 151"/>
                  <a:gd name="T99" fmla="*/ 27 h 68"/>
                  <a:gd name="T100" fmla="*/ 96 w 151"/>
                  <a:gd name="T101" fmla="*/ 31 h 68"/>
                  <a:gd name="T102" fmla="*/ 105 w 151"/>
                  <a:gd name="T103" fmla="*/ 37 h 68"/>
                  <a:gd name="T104" fmla="*/ 72 w 151"/>
                  <a:gd name="T105" fmla="*/ 35 h 68"/>
                  <a:gd name="T106" fmla="*/ 61 w 151"/>
                  <a:gd name="T107" fmla="*/ 25 h 68"/>
                  <a:gd name="T108" fmla="*/ 50 w 151"/>
                  <a:gd name="T109" fmla="*/ 25 h 68"/>
                  <a:gd name="T110" fmla="*/ 28 w 151"/>
                  <a:gd name="T111" fmla="*/ 20 h 68"/>
                  <a:gd name="T112" fmla="*/ 17 w 151"/>
                  <a:gd name="T113" fmla="*/ 22 h 68"/>
                  <a:gd name="T114" fmla="*/ 8 w 151"/>
                  <a:gd name="T115" fmla="*/ 20 h 68"/>
                  <a:gd name="T116" fmla="*/ 8 w 151"/>
                  <a:gd name="T117"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 h="68">
                    <a:moveTo>
                      <a:pt x="8" y="29"/>
                    </a:moveTo>
                    <a:lnTo>
                      <a:pt x="8" y="29"/>
                    </a:lnTo>
                    <a:lnTo>
                      <a:pt x="15" y="29"/>
                    </a:lnTo>
                    <a:lnTo>
                      <a:pt x="13" y="29"/>
                    </a:lnTo>
                    <a:lnTo>
                      <a:pt x="2" y="33"/>
                    </a:lnTo>
                    <a:lnTo>
                      <a:pt x="2" y="39"/>
                    </a:lnTo>
                    <a:lnTo>
                      <a:pt x="13" y="39"/>
                    </a:lnTo>
                    <a:lnTo>
                      <a:pt x="0" y="43"/>
                    </a:lnTo>
                    <a:lnTo>
                      <a:pt x="0" y="48"/>
                    </a:lnTo>
                    <a:lnTo>
                      <a:pt x="8" y="47"/>
                    </a:lnTo>
                    <a:lnTo>
                      <a:pt x="15" y="47"/>
                    </a:lnTo>
                    <a:lnTo>
                      <a:pt x="17" y="48"/>
                    </a:lnTo>
                    <a:lnTo>
                      <a:pt x="17" y="50"/>
                    </a:lnTo>
                    <a:lnTo>
                      <a:pt x="19" y="50"/>
                    </a:lnTo>
                    <a:lnTo>
                      <a:pt x="19" y="45"/>
                    </a:lnTo>
                    <a:lnTo>
                      <a:pt x="24" y="45"/>
                    </a:lnTo>
                    <a:lnTo>
                      <a:pt x="26" y="45"/>
                    </a:lnTo>
                    <a:lnTo>
                      <a:pt x="24" y="47"/>
                    </a:lnTo>
                    <a:lnTo>
                      <a:pt x="22" y="47"/>
                    </a:lnTo>
                    <a:lnTo>
                      <a:pt x="24" y="52"/>
                    </a:lnTo>
                    <a:lnTo>
                      <a:pt x="26" y="50"/>
                    </a:lnTo>
                    <a:lnTo>
                      <a:pt x="28" y="50"/>
                    </a:lnTo>
                    <a:lnTo>
                      <a:pt x="26" y="48"/>
                    </a:lnTo>
                    <a:lnTo>
                      <a:pt x="30" y="48"/>
                    </a:lnTo>
                    <a:lnTo>
                      <a:pt x="30" y="47"/>
                    </a:lnTo>
                    <a:lnTo>
                      <a:pt x="30" y="41"/>
                    </a:lnTo>
                    <a:lnTo>
                      <a:pt x="28" y="37"/>
                    </a:lnTo>
                    <a:lnTo>
                      <a:pt x="30" y="33"/>
                    </a:lnTo>
                    <a:lnTo>
                      <a:pt x="33" y="33"/>
                    </a:lnTo>
                    <a:lnTo>
                      <a:pt x="35" y="33"/>
                    </a:lnTo>
                    <a:lnTo>
                      <a:pt x="37" y="37"/>
                    </a:lnTo>
                    <a:lnTo>
                      <a:pt x="35" y="47"/>
                    </a:lnTo>
                    <a:lnTo>
                      <a:pt x="57" y="45"/>
                    </a:lnTo>
                    <a:lnTo>
                      <a:pt x="57" y="41"/>
                    </a:lnTo>
                    <a:lnTo>
                      <a:pt x="61" y="41"/>
                    </a:lnTo>
                    <a:lnTo>
                      <a:pt x="66" y="43"/>
                    </a:lnTo>
                    <a:lnTo>
                      <a:pt x="70" y="45"/>
                    </a:lnTo>
                    <a:lnTo>
                      <a:pt x="77" y="45"/>
                    </a:lnTo>
                    <a:lnTo>
                      <a:pt x="79" y="43"/>
                    </a:lnTo>
                    <a:lnTo>
                      <a:pt x="83" y="39"/>
                    </a:lnTo>
                    <a:lnTo>
                      <a:pt x="81" y="43"/>
                    </a:lnTo>
                    <a:lnTo>
                      <a:pt x="79" y="47"/>
                    </a:lnTo>
                    <a:lnTo>
                      <a:pt x="72" y="50"/>
                    </a:lnTo>
                    <a:lnTo>
                      <a:pt x="68" y="50"/>
                    </a:lnTo>
                    <a:lnTo>
                      <a:pt x="61" y="50"/>
                    </a:lnTo>
                    <a:lnTo>
                      <a:pt x="52" y="52"/>
                    </a:lnTo>
                    <a:lnTo>
                      <a:pt x="37" y="60"/>
                    </a:lnTo>
                    <a:lnTo>
                      <a:pt x="39" y="62"/>
                    </a:lnTo>
                    <a:lnTo>
                      <a:pt x="39" y="66"/>
                    </a:lnTo>
                    <a:lnTo>
                      <a:pt x="48" y="68"/>
                    </a:lnTo>
                    <a:lnTo>
                      <a:pt x="55" y="68"/>
                    </a:lnTo>
                    <a:lnTo>
                      <a:pt x="61" y="66"/>
                    </a:lnTo>
                    <a:lnTo>
                      <a:pt x="66" y="64"/>
                    </a:lnTo>
                    <a:lnTo>
                      <a:pt x="70" y="60"/>
                    </a:lnTo>
                    <a:lnTo>
                      <a:pt x="72" y="54"/>
                    </a:lnTo>
                    <a:lnTo>
                      <a:pt x="77" y="52"/>
                    </a:lnTo>
                    <a:lnTo>
                      <a:pt x="88" y="54"/>
                    </a:lnTo>
                    <a:lnTo>
                      <a:pt x="103" y="48"/>
                    </a:lnTo>
                    <a:lnTo>
                      <a:pt x="107" y="48"/>
                    </a:lnTo>
                    <a:lnTo>
                      <a:pt x="112" y="50"/>
                    </a:lnTo>
                    <a:lnTo>
                      <a:pt x="116" y="52"/>
                    </a:lnTo>
                    <a:lnTo>
                      <a:pt x="121" y="52"/>
                    </a:lnTo>
                    <a:lnTo>
                      <a:pt x="121" y="47"/>
                    </a:lnTo>
                    <a:lnTo>
                      <a:pt x="125" y="47"/>
                    </a:lnTo>
                    <a:lnTo>
                      <a:pt x="127" y="47"/>
                    </a:lnTo>
                    <a:lnTo>
                      <a:pt x="125" y="48"/>
                    </a:lnTo>
                    <a:lnTo>
                      <a:pt x="138" y="47"/>
                    </a:lnTo>
                    <a:lnTo>
                      <a:pt x="147" y="45"/>
                    </a:lnTo>
                    <a:lnTo>
                      <a:pt x="149" y="43"/>
                    </a:lnTo>
                    <a:lnTo>
                      <a:pt x="151" y="39"/>
                    </a:lnTo>
                    <a:lnTo>
                      <a:pt x="149" y="27"/>
                    </a:lnTo>
                    <a:lnTo>
                      <a:pt x="147" y="22"/>
                    </a:lnTo>
                    <a:lnTo>
                      <a:pt x="143" y="22"/>
                    </a:lnTo>
                    <a:lnTo>
                      <a:pt x="140" y="20"/>
                    </a:lnTo>
                    <a:lnTo>
                      <a:pt x="136" y="20"/>
                    </a:lnTo>
                    <a:lnTo>
                      <a:pt x="138" y="22"/>
                    </a:lnTo>
                    <a:lnTo>
                      <a:pt x="138" y="25"/>
                    </a:lnTo>
                    <a:lnTo>
                      <a:pt x="136" y="31"/>
                    </a:lnTo>
                    <a:lnTo>
                      <a:pt x="136" y="33"/>
                    </a:lnTo>
                    <a:lnTo>
                      <a:pt x="132" y="33"/>
                    </a:lnTo>
                    <a:lnTo>
                      <a:pt x="132" y="31"/>
                    </a:lnTo>
                    <a:lnTo>
                      <a:pt x="134" y="29"/>
                    </a:lnTo>
                    <a:lnTo>
                      <a:pt x="132" y="25"/>
                    </a:lnTo>
                    <a:lnTo>
                      <a:pt x="129" y="25"/>
                    </a:lnTo>
                    <a:lnTo>
                      <a:pt x="125" y="27"/>
                    </a:lnTo>
                    <a:lnTo>
                      <a:pt x="125" y="24"/>
                    </a:lnTo>
                    <a:lnTo>
                      <a:pt x="125" y="20"/>
                    </a:lnTo>
                    <a:lnTo>
                      <a:pt x="118" y="20"/>
                    </a:lnTo>
                    <a:lnTo>
                      <a:pt x="112" y="18"/>
                    </a:lnTo>
                    <a:lnTo>
                      <a:pt x="101" y="10"/>
                    </a:lnTo>
                    <a:lnTo>
                      <a:pt x="103" y="8"/>
                    </a:lnTo>
                    <a:lnTo>
                      <a:pt x="103" y="4"/>
                    </a:lnTo>
                    <a:lnTo>
                      <a:pt x="96" y="0"/>
                    </a:lnTo>
                    <a:lnTo>
                      <a:pt x="94" y="2"/>
                    </a:lnTo>
                    <a:lnTo>
                      <a:pt x="92" y="2"/>
                    </a:lnTo>
                    <a:lnTo>
                      <a:pt x="92" y="12"/>
                    </a:lnTo>
                    <a:lnTo>
                      <a:pt x="92" y="20"/>
                    </a:lnTo>
                    <a:lnTo>
                      <a:pt x="96" y="22"/>
                    </a:lnTo>
                    <a:lnTo>
                      <a:pt x="101" y="24"/>
                    </a:lnTo>
                    <a:lnTo>
                      <a:pt x="99" y="27"/>
                    </a:lnTo>
                    <a:lnTo>
                      <a:pt x="96" y="29"/>
                    </a:lnTo>
                    <a:lnTo>
                      <a:pt x="96" y="31"/>
                    </a:lnTo>
                    <a:lnTo>
                      <a:pt x="103" y="31"/>
                    </a:lnTo>
                    <a:lnTo>
                      <a:pt x="105" y="37"/>
                    </a:lnTo>
                    <a:lnTo>
                      <a:pt x="90" y="37"/>
                    </a:lnTo>
                    <a:lnTo>
                      <a:pt x="72" y="35"/>
                    </a:lnTo>
                    <a:lnTo>
                      <a:pt x="68" y="31"/>
                    </a:lnTo>
                    <a:lnTo>
                      <a:pt x="61" y="25"/>
                    </a:lnTo>
                    <a:lnTo>
                      <a:pt x="55" y="25"/>
                    </a:lnTo>
                    <a:lnTo>
                      <a:pt x="50" y="25"/>
                    </a:lnTo>
                    <a:lnTo>
                      <a:pt x="39" y="20"/>
                    </a:lnTo>
                    <a:lnTo>
                      <a:pt x="28" y="20"/>
                    </a:lnTo>
                    <a:lnTo>
                      <a:pt x="19" y="20"/>
                    </a:lnTo>
                    <a:lnTo>
                      <a:pt x="17" y="22"/>
                    </a:lnTo>
                    <a:lnTo>
                      <a:pt x="13" y="22"/>
                    </a:lnTo>
                    <a:lnTo>
                      <a:pt x="8" y="20"/>
                    </a:lnTo>
                    <a:lnTo>
                      <a:pt x="8" y="25"/>
                    </a:lnTo>
                    <a:lnTo>
                      <a:pt x="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1" name="Freeform 1545"/>
              <p:cNvSpPr>
                <a:spLocks/>
              </p:cNvSpPr>
              <p:nvPr/>
            </p:nvSpPr>
            <p:spPr bwMode="auto">
              <a:xfrm>
                <a:off x="1095" y="1042"/>
                <a:ext cx="151" cy="68"/>
              </a:xfrm>
              <a:custGeom>
                <a:avLst/>
                <a:gdLst>
                  <a:gd name="T0" fmla="*/ 8 w 151"/>
                  <a:gd name="T1" fmla="*/ 29 h 68"/>
                  <a:gd name="T2" fmla="*/ 13 w 151"/>
                  <a:gd name="T3" fmla="*/ 29 h 68"/>
                  <a:gd name="T4" fmla="*/ 2 w 151"/>
                  <a:gd name="T5" fmla="*/ 39 h 68"/>
                  <a:gd name="T6" fmla="*/ 0 w 151"/>
                  <a:gd name="T7" fmla="*/ 43 h 68"/>
                  <a:gd name="T8" fmla="*/ 8 w 151"/>
                  <a:gd name="T9" fmla="*/ 47 h 68"/>
                  <a:gd name="T10" fmla="*/ 17 w 151"/>
                  <a:gd name="T11" fmla="*/ 48 h 68"/>
                  <a:gd name="T12" fmla="*/ 19 w 151"/>
                  <a:gd name="T13" fmla="*/ 50 h 68"/>
                  <a:gd name="T14" fmla="*/ 24 w 151"/>
                  <a:gd name="T15" fmla="*/ 45 h 68"/>
                  <a:gd name="T16" fmla="*/ 24 w 151"/>
                  <a:gd name="T17" fmla="*/ 47 h 68"/>
                  <a:gd name="T18" fmla="*/ 24 w 151"/>
                  <a:gd name="T19" fmla="*/ 52 h 68"/>
                  <a:gd name="T20" fmla="*/ 28 w 151"/>
                  <a:gd name="T21" fmla="*/ 50 h 68"/>
                  <a:gd name="T22" fmla="*/ 30 w 151"/>
                  <a:gd name="T23" fmla="*/ 48 h 68"/>
                  <a:gd name="T24" fmla="*/ 30 w 151"/>
                  <a:gd name="T25" fmla="*/ 41 h 68"/>
                  <a:gd name="T26" fmla="*/ 30 w 151"/>
                  <a:gd name="T27" fmla="*/ 33 h 68"/>
                  <a:gd name="T28" fmla="*/ 35 w 151"/>
                  <a:gd name="T29" fmla="*/ 33 h 68"/>
                  <a:gd name="T30" fmla="*/ 35 w 151"/>
                  <a:gd name="T31" fmla="*/ 47 h 68"/>
                  <a:gd name="T32" fmla="*/ 57 w 151"/>
                  <a:gd name="T33" fmla="*/ 41 h 68"/>
                  <a:gd name="T34" fmla="*/ 66 w 151"/>
                  <a:gd name="T35" fmla="*/ 43 h 68"/>
                  <a:gd name="T36" fmla="*/ 77 w 151"/>
                  <a:gd name="T37" fmla="*/ 45 h 68"/>
                  <a:gd name="T38" fmla="*/ 83 w 151"/>
                  <a:gd name="T39" fmla="*/ 39 h 68"/>
                  <a:gd name="T40" fmla="*/ 79 w 151"/>
                  <a:gd name="T41" fmla="*/ 47 h 68"/>
                  <a:gd name="T42" fmla="*/ 68 w 151"/>
                  <a:gd name="T43" fmla="*/ 50 h 68"/>
                  <a:gd name="T44" fmla="*/ 52 w 151"/>
                  <a:gd name="T45" fmla="*/ 52 h 68"/>
                  <a:gd name="T46" fmla="*/ 39 w 151"/>
                  <a:gd name="T47" fmla="*/ 62 h 68"/>
                  <a:gd name="T48" fmla="*/ 48 w 151"/>
                  <a:gd name="T49" fmla="*/ 68 h 68"/>
                  <a:gd name="T50" fmla="*/ 61 w 151"/>
                  <a:gd name="T51" fmla="*/ 66 h 68"/>
                  <a:gd name="T52" fmla="*/ 70 w 151"/>
                  <a:gd name="T53" fmla="*/ 60 h 68"/>
                  <a:gd name="T54" fmla="*/ 77 w 151"/>
                  <a:gd name="T55" fmla="*/ 52 h 68"/>
                  <a:gd name="T56" fmla="*/ 103 w 151"/>
                  <a:gd name="T57" fmla="*/ 48 h 68"/>
                  <a:gd name="T58" fmla="*/ 112 w 151"/>
                  <a:gd name="T59" fmla="*/ 50 h 68"/>
                  <a:gd name="T60" fmla="*/ 121 w 151"/>
                  <a:gd name="T61" fmla="*/ 52 h 68"/>
                  <a:gd name="T62" fmla="*/ 125 w 151"/>
                  <a:gd name="T63" fmla="*/ 47 h 68"/>
                  <a:gd name="T64" fmla="*/ 125 w 151"/>
                  <a:gd name="T65" fmla="*/ 48 h 68"/>
                  <a:gd name="T66" fmla="*/ 147 w 151"/>
                  <a:gd name="T67" fmla="*/ 45 h 68"/>
                  <a:gd name="T68" fmla="*/ 151 w 151"/>
                  <a:gd name="T69" fmla="*/ 39 h 68"/>
                  <a:gd name="T70" fmla="*/ 147 w 151"/>
                  <a:gd name="T71" fmla="*/ 22 h 68"/>
                  <a:gd name="T72" fmla="*/ 140 w 151"/>
                  <a:gd name="T73" fmla="*/ 20 h 68"/>
                  <a:gd name="T74" fmla="*/ 138 w 151"/>
                  <a:gd name="T75" fmla="*/ 22 h 68"/>
                  <a:gd name="T76" fmla="*/ 136 w 151"/>
                  <a:gd name="T77" fmla="*/ 31 h 68"/>
                  <a:gd name="T78" fmla="*/ 132 w 151"/>
                  <a:gd name="T79" fmla="*/ 33 h 68"/>
                  <a:gd name="T80" fmla="*/ 134 w 151"/>
                  <a:gd name="T81" fmla="*/ 29 h 68"/>
                  <a:gd name="T82" fmla="*/ 129 w 151"/>
                  <a:gd name="T83" fmla="*/ 25 h 68"/>
                  <a:gd name="T84" fmla="*/ 125 w 151"/>
                  <a:gd name="T85" fmla="*/ 24 h 68"/>
                  <a:gd name="T86" fmla="*/ 118 w 151"/>
                  <a:gd name="T87" fmla="*/ 20 h 68"/>
                  <a:gd name="T88" fmla="*/ 101 w 151"/>
                  <a:gd name="T89" fmla="*/ 10 h 68"/>
                  <a:gd name="T90" fmla="*/ 103 w 151"/>
                  <a:gd name="T91" fmla="*/ 4 h 68"/>
                  <a:gd name="T92" fmla="*/ 94 w 151"/>
                  <a:gd name="T93" fmla="*/ 2 h 68"/>
                  <a:gd name="T94" fmla="*/ 92 w 151"/>
                  <a:gd name="T95" fmla="*/ 12 h 68"/>
                  <a:gd name="T96" fmla="*/ 96 w 151"/>
                  <a:gd name="T97" fmla="*/ 22 h 68"/>
                  <a:gd name="T98" fmla="*/ 99 w 151"/>
                  <a:gd name="T99" fmla="*/ 27 h 68"/>
                  <a:gd name="T100" fmla="*/ 96 w 151"/>
                  <a:gd name="T101" fmla="*/ 31 h 68"/>
                  <a:gd name="T102" fmla="*/ 105 w 151"/>
                  <a:gd name="T103" fmla="*/ 37 h 68"/>
                  <a:gd name="T104" fmla="*/ 72 w 151"/>
                  <a:gd name="T105" fmla="*/ 35 h 68"/>
                  <a:gd name="T106" fmla="*/ 61 w 151"/>
                  <a:gd name="T107" fmla="*/ 25 h 68"/>
                  <a:gd name="T108" fmla="*/ 50 w 151"/>
                  <a:gd name="T109" fmla="*/ 25 h 68"/>
                  <a:gd name="T110" fmla="*/ 28 w 151"/>
                  <a:gd name="T111" fmla="*/ 20 h 68"/>
                  <a:gd name="T112" fmla="*/ 17 w 151"/>
                  <a:gd name="T113" fmla="*/ 22 h 68"/>
                  <a:gd name="T114" fmla="*/ 8 w 151"/>
                  <a:gd name="T115" fmla="*/ 20 h 68"/>
                  <a:gd name="T116" fmla="*/ 8 w 151"/>
                  <a:gd name="T117" fmla="*/ 2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 h="68">
                    <a:moveTo>
                      <a:pt x="8" y="29"/>
                    </a:moveTo>
                    <a:lnTo>
                      <a:pt x="8" y="29"/>
                    </a:lnTo>
                    <a:lnTo>
                      <a:pt x="15" y="29"/>
                    </a:lnTo>
                    <a:lnTo>
                      <a:pt x="13" y="29"/>
                    </a:lnTo>
                    <a:lnTo>
                      <a:pt x="2" y="33"/>
                    </a:lnTo>
                    <a:lnTo>
                      <a:pt x="2" y="39"/>
                    </a:lnTo>
                    <a:lnTo>
                      <a:pt x="13" y="39"/>
                    </a:lnTo>
                    <a:lnTo>
                      <a:pt x="0" y="43"/>
                    </a:lnTo>
                    <a:lnTo>
                      <a:pt x="0" y="48"/>
                    </a:lnTo>
                    <a:lnTo>
                      <a:pt x="8" y="47"/>
                    </a:lnTo>
                    <a:lnTo>
                      <a:pt x="15" y="47"/>
                    </a:lnTo>
                    <a:lnTo>
                      <a:pt x="17" y="48"/>
                    </a:lnTo>
                    <a:lnTo>
                      <a:pt x="17" y="50"/>
                    </a:lnTo>
                    <a:lnTo>
                      <a:pt x="19" y="50"/>
                    </a:lnTo>
                    <a:lnTo>
                      <a:pt x="19" y="45"/>
                    </a:lnTo>
                    <a:lnTo>
                      <a:pt x="24" y="45"/>
                    </a:lnTo>
                    <a:lnTo>
                      <a:pt x="26" y="45"/>
                    </a:lnTo>
                    <a:lnTo>
                      <a:pt x="24" y="47"/>
                    </a:lnTo>
                    <a:lnTo>
                      <a:pt x="22" y="47"/>
                    </a:lnTo>
                    <a:lnTo>
                      <a:pt x="24" y="52"/>
                    </a:lnTo>
                    <a:lnTo>
                      <a:pt x="26" y="50"/>
                    </a:lnTo>
                    <a:lnTo>
                      <a:pt x="28" y="50"/>
                    </a:lnTo>
                    <a:lnTo>
                      <a:pt x="26" y="48"/>
                    </a:lnTo>
                    <a:lnTo>
                      <a:pt x="30" y="48"/>
                    </a:lnTo>
                    <a:lnTo>
                      <a:pt x="30" y="47"/>
                    </a:lnTo>
                    <a:lnTo>
                      <a:pt x="30" y="41"/>
                    </a:lnTo>
                    <a:lnTo>
                      <a:pt x="28" y="37"/>
                    </a:lnTo>
                    <a:lnTo>
                      <a:pt x="30" y="33"/>
                    </a:lnTo>
                    <a:lnTo>
                      <a:pt x="33" y="33"/>
                    </a:lnTo>
                    <a:lnTo>
                      <a:pt x="35" y="33"/>
                    </a:lnTo>
                    <a:lnTo>
                      <a:pt x="37" y="37"/>
                    </a:lnTo>
                    <a:lnTo>
                      <a:pt x="35" y="47"/>
                    </a:lnTo>
                    <a:lnTo>
                      <a:pt x="57" y="45"/>
                    </a:lnTo>
                    <a:lnTo>
                      <a:pt x="57" y="41"/>
                    </a:lnTo>
                    <a:lnTo>
                      <a:pt x="61" y="41"/>
                    </a:lnTo>
                    <a:lnTo>
                      <a:pt x="66" y="43"/>
                    </a:lnTo>
                    <a:lnTo>
                      <a:pt x="70" y="45"/>
                    </a:lnTo>
                    <a:lnTo>
                      <a:pt x="77" y="45"/>
                    </a:lnTo>
                    <a:lnTo>
                      <a:pt x="79" y="43"/>
                    </a:lnTo>
                    <a:lnTo>
                      <a:pt x="83" y="39"/>
                    </a:lnTo>
                    <a:lnTo>
                      <a:pt x="81" y="43"/>
                    </a:lnTo>
                    <a:lnTo>
                      <a:pt x="79" y="47"/>
                    </a:lnTo>
                    <a:lnTo>
                      <a:pt x="72" y="50"/>
                    </a:lnTo>
                    <a:lnTo>
                      <a:pt x="68" y="50"/>
                    </a:lnTo>
                    <a:lnTo>
                      <a:pt x="61" y="50"/>
                    </a:lnTo>
                    <a:lnTo>
                      <a:pt x="52" y="52"/>
                    </a:lnTo>
                    <a:lnTo>
                      <a:pt x="37" y="60"/>
                    </a:lnTo>
                    <a:lnTo>
                      <a:pt x="39" y="62"/>
                    </a:lnTo>
                    <a:lnTo>
                      <a:pt x="39" y="66"/>
                    </a:lnTo>
                    <a:lnTo>
                      <a:pt x="48" y="68"/>
                    </a:lnTo>
                    <a:lnTo>
                      <a:pt x="55" y="68"/>
                    </a:lnTo>
                    <a:lnTo>
                      <a:pt x="61" y="66"/>
                    </a:lnTo>
                    <a:lnTo>
                      <a:pt x="66" y="64"/>
                    </a:lnTo>
                    <a:lnTo>
                      <a:pt x="70" y="60"/>
                    </a:lnTo>
                    <a:lnTo>
                      <a:pt x="72" y="54"/>
                    </a:lnTo>
                    <a:lnTo>
                      <a:pt x="77" y="52"/>
                    </a:lnTo>
                    <a:lnTo>
                      <a:pt x="88" y="54"/>
                    </a:lnTo>
                    <a:lnTo>
                      <a:pt x="103" y="48"/>
                    </a:lnTo>
                    <a:lnTo>
                      <a:pt x="107" y="48"/>
                    </a:lnTo>
                    <a:lnTo>
                      <a:pt x="112" y="50"/>
                    </a:lnTo>
                    <a:lnTo>
                      <a:pt x="116" y="52"/>
                    </a:lnTo>
                    <a:lnTo>
                      <a:pt x="121" y="52"/>
                    </a:lnTo>
                    <a:lnTo>
                      <a:pt x="121" y="47"/>
                    </a:lnTo>
                    <a:lnTo>
                      <a:pt x="125" y="47"/>
                    </a:lnTo>
                    <a:lnTo>
                      <a:pt x="127" y="47"/>
                    </a:lnTo>
                    <a:lnTo>
                      <a:pt x="125" y="48"/>
                    </a:lnTo>
                    <a:lnTo>
                      <a:pt x="138" y="47"/>
                    </a:lnTo>
                    <a:lnTo>
                      <a:pt x="147" y="45"/>
                    </a:lnTo>
                    <a:lnTo>
                      <a:pt x="149" y="43"/>
                    </a:lnTo>
                    <a:lnTo>
                      <a:pt x="151" y="39"/>
                    </a:lnTo>
                    <a:lnTo>
                      <a:pt x="149" y="27"/>
                    </a:lnTo>
                    <a:lnTo>
                      <a:pt x="147" y="22"/>
                    </a:lnTo>
                    <a:lnTo>
                      <a:pt x="143" y="22"/>
                    </a:lnTo>
                    <a:lnTo>
                      <a:pt x="140" y="20"/>
                    </a:lnTo>
                    <a:lnTo>
                      <a:pt x="136" y="20"/>
                    </a:lnTo>
                    <a:lnTo>
                      <a:pt x="138" y="22"/>
                    </a:lnTo>
                    <a:lnTo>
                      <a:pt x="138" y="25"/>
                    </a:lnTo>
                    <a:lnTo>
                      <a:pt x="136" y="31"/>
                    </a:lnTo>
                    <a:lnTo>
                      <a:pt x="136" y="33"/>
                    </a:lnTo>
                    <a:lnTo>
                      <a:pt x="132" y="33"/>
                    </a:lnTo>
                    <a:lnTo>
                      <a:pt x="132" y="31"/>
                    </a:lnTo>
                    <a:lnTo>
                      <a:pt x="134" y="29"/>
                    </a:lnTo>
                    <a:lnTo>
                      <a:pt x="132" y="25"/>
                    </a:lnTo>
                    <a:lnTo>
                      <a:pt x="129" y="25"/>
                    </a:lnTo>
                    <a:lnTo>
                      <a:pt x="125" y="27"/>
                    </a:lnTo>
                    <a:lnTo>
                      <a:pt x="125" y="24"/>
                    </a:lnTo>
                    <a:lnTo>
                      <a:pt x="125" y="20"/>
                    </a:lnTo>
                    <a:lnTo>
                      <a:pt x="118" y="20"/>
                    </a:lnTo>
                    <a:lnTo>
                      <a:pt x="112" y="18"/>
                    </a:lnTo>
                    <a:lnTo>
                      <a:pt x="101" y="10"/>
                    </a:lnTo>
                    <a:lnTo>
                      <a:pt x="103" y="8"/>
                    </a:lnTo>
                    <a:lnTo>
                      <a:pt x="103" y="4"/>
                    </a:lnTo>
                    <a:lnTo>
                      <a:pt x="96" y="0"/>
                    </a:lnTo>
                    <a:lnTo>
                      <a:pt x="94" y="2"/>
                    </a:lnTo>
                    <a:lnTo>
                      <a:pt x="92" y="2"/>
                    </a:lnTo>
                    <a:lnTo>
                      <a:pt x="92" y="12"/>
                    </a:lnTo>
                    <a:lnTo>
                      <a:pt x="92" y="20"/>
                    </a:lnTo>
                    <a:lnTo>
                      <a:pt x="96" y="22"/>
                    </a:lnTo>
                    <a:lnTo>
                      <a:pt x="101" y="24"/>
                    </a:lnTo>
                    <a:lnTo>
                      <a:pt x="99" y="27"/>
                    </a:lnTo>
                    <a:lnTo>
                      <a:pt x="96" y="29"/>
                    </a:lnTo>
                    <a:lnTo>
                      <a:pt x="96" y="31"/>
                    </a:lnTo>
                    <a:lnTo>
                      <a:pt x="103" y="31"/>
                    </a:lnTo>
                    <a:lnTo>
                      <a:pt x="105" y="37"/>
                    </a:lnTo>
                    <a:lnTo>
                      <a:pt x="90" y="37"/>
                    </a:lnTo>
                    <a:lnTo>
                      <a:pt x="72" y="35"/>
                    </a:lnTo>
                    <a:lnTo>
                      <a:pt x="68" y="31"/>
                    </a:lnTo>
                    <a:lnTo>
                      <a:pt x="61" y="25"/>
                    </a:lnTo>
                    <a:lnTo>
                      <a:pt x="55" y="25"/>
                    </a:lnTo>
                    <a:lnTo>
                      <a:pt x="50" y="25"/>
                    </a:lnTo>
                    <a:lnTo>
                      <a:pt x="39" y="20"/>
                    </a:lnTo>
                    <a:lnTo>
                      <a:pt x="28" y="20"/>
                    </a:lnTo>
                    <a:lnTo>
                      <a:pt x="19" y="20"/>
                    </a:lnTo>
                    <a:lnTo>
                      <a:pt x="17" y="22"/>
                    </a:lnTo>
                    <a:lnTo>
                      <a:pt x="13" y="22"/>
                    </a:lnTo>
                    <a:lnTo>
                      <a:pt x="8" y="20"/>
                    </a:lnTo>
                    <a:lnTo>
                      <a:pt x="8" y="25"/>
                    </a:lnTo>
                    <a:lnTo>
                      <a:pt x="8" y="2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5" name="Group 1549"/>
            <p:cNvGrpSpPr>
              <a:grpSpLocks/>
            </p:cNvGrpSpPr>
            <p:nvPr/>
          </p:nvGrpSpPr>
          <p:grpSpPr bwMode="auto">
            <a:xfrm>
              <a:off x="1316" y="1192"/>
              <a:ext cx="7" cy="9"/>
              <a:chOff x="1316" y="1192"/>
              <a:chExt cx="7" cy="9"/>
            </a:xfrm>
            <a:grpFill/>
          </p:grpSpPr>
          <p:sp>
            <p:nvSpPr>
              <p:cNvPr id="2478" name="Freeform 1547"/>
              <p:cNvSpPr>
                <a:spLocks/>
              </p:cNvSpPr>
              <p:nvPr/>
            </p:nvSpPr>
            <p:spPr bwMode="auto">
              <a:xfrm>
                <a:off x="1316" y="1192"/>
                <a:ext cx="7" cy="9"/>
              </a:xfrm>
              <a:custGeom>
                <a:avLst/>
                <a:gdLst>
                  <a:gd name="T0" fmla="*/ 5 w 7"/>
                  <a:gd name="T1" fmla="*/ 9 h 9"/>
                  <a:gd name="T2" fmla="*/ 5 w 7"/>
                  <a:gd name="T3" fmla="*/ 9 h 9"/>
                  <a:gd name="T4" fmla="*/ 7 w 7"/>
                  <a:gd name="T5" fmla="*/ 2 h 9"/>
                  <a:gd name="T6" fmla="*/ 7 w 7"/>
                  <a:gd name="T7" fmla="*/ 0 h 9"/>
                  <a:gd name="T8" fmla="*/ 5 w 7"/>
                  <a:gd name="T9" fmla="*/ 0 h 9"/>
                  <a:gd name="T10" fmla="*/ 2 w 7"/>
                  <a:gd name="T11" fmla="*/ 2 h 9"/>
                  <a:gd name="T12" fmla="*/ 0 w 7"/>
                  <a:gd name="T13" fmla="*/ 5 h 9"/>
                  <a:gd name="T14" fmla="*/ 0 w 7"/>
                  <a:gd name="T15" fmla="*/ 7 h 9"/>
                  <a:gd name="T16" fmla="*/ 5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9"/>
                    </a:moveTo>
                    <a:lnTo>
                      <a:pt x="5" y="9"/>
                    </a:lnTo>
                    <a:lnTo>
                      <a:pt x="7" y="2"/>
                    </a:lnTo>
                    <a:lnTo>
                      <a:pt x="7" y="0"/>
                    </a:lnTo>
                    <a:lnTo>
                      <a:pt x="5" y="0"/>
                    </a:lnTo>
                    <a:lnTo>
                      <a:pt x="2" y="2"/>
                    </a:lnTo>
                    <a:lnTo>
                      <a:pt x="0" y="5"/>
                    </a:lnTo>
                    <a:lnTo>
                      <a:pt x="0" y="7"/>
                    </a:lnTo>
                    <a:lnTo>
                      <a:pt x="5"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9" name="Freeform 1548"/>
              <p:cNvSpPr>
                <a:spLocks/>
              </p:cNvSpPr>
              <p:nvPr/>
            </p:nvSpPr>
            <p:spPr bwMode="auto">
              <a:xfrm>
                <a:off x="1316" y="1192"/>
                <a:ext cx="7" cy="9"/>
              </a:xfrm>
              <a:custGeom>
                <a:avLst/>
                <a:gdLst>
                  <a:gd name="T0" fmla="*/ 5 w 7"/>
                  <a:gd name="T1" fmla="*/ 9 h 9"/>
                  <a:gd name="T2" fmla="*/ 5 w 7"/>
                  <a:gd name="T3" fmla="*/ 9 h 9"/>
                  <a:gd name="T4" fmla="*/ 7 w 7"/>
                  <a:gd name="T5" fmla="*/ 2 h 9"/>
                  <a:gd name="T6" fmla="*/ 7 w 7"/>
                  <a:gd name="T7" fmla="*/ 0 h 9"/>
                  <a:gd name="T8" fmla="*/ 5 w 7"/>
                  <a:gd name="T9" fmla="*/ 0 h 9"/>
                  <a:gd name="T10" fmla="*/ 2 w 7"/>
                  <a:gd name="T11" fmla="*/ 2 h 9"/>
                  <a:gd name="T12" fmla="*/ 0 w 7"/>
                  <a:gd name="T13" fmla="*/ 5 h 9"/>
                  <a:gd name="T14" fmla="*/ 0 w 7"/>
                  <a:gd name="T15" fmla="*/ 7 h 9"/>
                  <a:gd name="T16" fmla="*/ 5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9"/>
                    </a:moveTo>
                    <a:lnTo>
                      <a:pt x="5" y="9"/>
                    </a:lnTo>
                    <a:lnTo>
                      <a:pt x="7" y="2"/>
                    </a:lnTo>
                    <a:lnTo>
                      <a:pt x="7" y="0"/>
                    </a:lnTo>
                    <a:lnTo>
                      <a:pt x="5" y="0"/>
                    </a:lnTo>
                    <a:lnTo>
                      <a:pt x="2" y="2"/>
                    </a:lnTo>
                    <a:lnTo>
                      <a:pt x="0" y="5"/>
                    </a:lnTo>
                    <a:lnTo>
                      <a:pt x="0" y="7"/>
                    </a:lnTo>
                    <a:lnTo>
                      <a:pt x="5"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6" name="Group 1552"/>
            <p:cNvGrpSpPr>
              <a:grpSpLocks/>
            </p:cNvGrpSpPr>
            <p:nvPr/>
          </p:nvGrpSpPr>
          <p:grpSpPr bwMode="auto">
            <a:xfrm>
              <a:off x="1256" y="1241"/>
              <a:ext cx="10" cy="5"/>
              <a:chOff x="1256" y="1241"/>
              <a:chExt cx="10" cy="5"/>
            </a:xfrm>
            <a:grpFill/>
          </p:grpSpPr>
          <p:sp>
            <p:nvSpPr>
              <p:cNvPr id="2476" name="Freeform 1550"/>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7" name="Freeform 1551"/>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7" name="Group 1555"/>
            <p:cNvGrpSpPr>
              <a:grpSpLocks/>
            </p:cNvGrpSpPr>
            <p:nvPr/>
          </p:nvGrpSpPr>
          <p:grpSpPr bwMode="auto">
            <a:xfrm>
              <a:off x="1058" y="1125"/>
              <a:ext cx="265" cy="121"/>
              <a:chOff x="1058" y="1125"/>
              <a:chExt cx="265" cy="121"/>
            </a:xfrm>
            <a:grpFill/>
          </p:grpSpPr>
          <p:sp>
            <p:nvSpPr>
              <p:cNvPr id="2474" name="Freeform 1553"/>
              <p:cNvSpPr>
                <a:spLocks/>
              </p:cNvSpPr>
              <p:nvPr/>
            </p:nvSpPr>
            <p:spPr bwMode="auto">
              <a:xfrm>
                <a:off x="1058" y="1125"/>
                <a:ext cx="265" cy="121"/>
              </a:xfrm>
              <a:custGeom>
                <a:avLst/>
                <a:gdLst>
                  <a:gd name="T0" fmla="*/ 265 w 265"/>
                  <a:gd name="T1" fmla="*/ 94 h 121"/>
                  <a:gd name="T2" fmla="*/ 263 w 265"/>
                  <a:gd name="T3" fmla="*/ 84 h 121"/>
                  <a:gd name="T4" fmla="*/ 245 w 265"/>
                  <a:gd name="T5" fmla="*/ 78 h 121"/>
                  <a:gd name="T6" fmla="*/ 231 w 265"/>
                  <a:gd name="T7" fmla="*/ 69 h 121"/>
                  <a:gd name="T8" fmla="*/ 229 w 265"/>
                  <a:gd name="T9" fmla="*/ 74 h 121"/>
                  <a:gd name="T10" fmla="*/ 213 w 265"/>
                  <a:gd name="T11" fmla="*/ 63 h 121"/>
                  <a:gd name="T12" fmla="*/ 202 w 265"/>
                  <a:gd name="T13" fmla="*/ 49 h 121"/>
                  <a:gd name="T14" fmla="*/ 195 w 265"/>
                  <a:gd name="T15" fmla="*/ 33 h 121"/>
                  <a:gd name="T16" fmla="*/ 191 w 265"/>
                  <a:gd name="T17" fmla="*/ 29 h 121"/>
                  <a:gd name="T18" fmla="*/ 164 w 265"/>
                  <a:gd name="T19" fmla="*/ 6 h 121"/>
                  <a:gd name="T20" fmla="*/ 186 w 265"/>
                  <a:gd name="T21" fmla="*/ 29 h 121"/>
                  <a:gd name="T22" fmla="*/ 177 w 265"/>
                  <a:gd name="T23" fmla="*/ 29 h 121"/>
                  <a:gd name="T24" fmla="*/ 166 w 265"/>
                  <a:gd name="T25" fmla="*/ 29 h 121"/>
                  <a:gd name="T26" fmla="*/ 153 w 265"/>
                  <a:gd name="T27" fmla="*/ 45 h 121"/>
                  <a:gd name="T28" fmla="*/ 157 w 265"/>
                  <a:gd name="T29" fmla="*/ 28 h 121"/>
                  <a:gd name="T30" fmla="*/ 148 w 265"/>
                  <a:gd name="T31" fmla="*/ 14 h 121"/>
                  <a:gd name="T32" fmla="*/ 137 w 265"/>
                  <a:gd name="T33" fmla="*/ 12 h 121"/>
                  <a:gd name="T34" fmla="*/ 112 w 265"/>
                  <a:gd name="T35" fmla="*/ 12 h 121"/>
                  <a:gd name="T36" fmla="*/ 101 w 265"/>
                  <a:gd name="T37" fmla="*/ 22 h 121"/>
                  <a:gd name="T38" fmla="*/ 79 w 265"/>
                  <a:gd name="T39" fmla="*/ 14 h 121"/>
                  <a:gd name="T40" fmla="*/ 67 w 265"/>
                  <a:gd name="T41" fmla="*/ 0 h 121"/>
                  <a:gd name="T42" fmla="*/ 45 w 265"/>
                  <a:gd name="T43" fmla="*/ 14 h 121"/>
                  <a:gd name="T44" fmla="*/ 25 w 265"/>
                  <a:gd name="T45" fmla="*/ 20 h 121"/>
                  <a:gd name="T46" fmla="*/ 20 w 265"/>
                  <a:gd name="T47" fmla="*/ 29 h 121"/>
                  <a:gd name="T48" fmla="*/ 2 w 265"/>
                  <a:gd name="T49" fmla="*/ 45 h 121"/>
                  <a:gd name="T50" fmla="*/ 11 w 265"/>
                  <a:gd name="T51" fmla="*/ 51 h 121"/>
                  <a:gd name="T52" fmla="*/ 20 w 265"/>
                  <a:gd name="T53" fmla="*/ 49 h 121"/>
                  <a:gd name="T54" fmla="*/ 16 w 265"/>
                  <a:gd name="T55" fmla="*/ 55 h 121"/>
                  <a:gd name="T56" fmla="*/ 29 w 265"/>
                  <a:gd name="T57" fmla="*/ 51 h 121"/>
                  <a:gd name="T58" fmla="*/ 38 w 265"/>
                  <a:gd name="T59" fmla="*/ 57 h 121"/>
                  <a:gd name="T60" fmla="*/ 20 w 265"/>
                  <a:gd name="T61" fmla="*/ 69 h 121"/>
                  <a:gd name="T62" fmla="*/ 67 w 265"/>
                  <a:gd name="T63" fmla="*/ 70 h 121"/>
                  <a:gd name="T64" fmla="*/ 85 w 265"/>
                  <a:gd name="T65" fmla="*/ 70 h 121"/>
                  <a:gd name="T66" fmla="*/ 99 w 265"/>
                  <a:gd name="T67" fmla="*/ 70 h 121"/>
                  <a:gd name="T68" fmla="*/ 103 w 265"/>
                  <a:gd name="T69" fmla="*/ 78 h 121"/>
                  <a:gd name="T70" fmla="*/ 67 w 265"/>
                  <a:gd name="T71" fmla="*/ 76 h 121"/>
                  <a:gd name="T72" fmla="*/ 36 w 265"/>
                  <a:gd name="T73" fmla="*/ 96 h 121"/>
                  <a:gd name="T74" fmla="*/ 52 w 265"/>
                  <a:gd name="T75" fmla="*/ 104 h 121"/>
                  <a:gd name="T76" fmla="*/ 76 w 265"/>
                  <a:gd name="T77" fmla="*/ 113 h 121"/>
                  <a:gd name="T78" fmla="*/ 83 w 265"/>
                  <a:gd name="T79" fmla="*/ 117 h 121"/>
                  <a:gd name="T80" fmla="*/ 128 w 265"/>
                  <a:gd name="T81" fmla="*/ 117 h 121"/>
                  <a:gd name="T82" fmla="*/ 162 w 265"/>
                  <a:gd name="T83" fmla="*/ 106 h 121"/>
                  <a:gd name="T84" fmla="*/ 193 w 265"/>
                  <a:gd name="T85" fmla="*/ 90 h 121"/>
                  <a:gd name="T86" fmla="*/ 204 w 265"/>
                  <a:gd name="T87" fmla="*/ 109 h 121"/>
                  <a:gd name="T88" fmla="*/ 224 w 265"/>
                  <a:gd name="T89" fmla="*/ 109 h 121"/>
                  <a:gd name="T90" fmla="*/ 231 w 265"/>
                  <a:gd name="T91" fmla="*/ 108 h 121"/>
                  <a:gd name="T92" fmla="*/ 249 w 265"/>
                  <a:gd name="T93" fmla="*/ 104 h 121"/>
                  <a:gd name="T94" fmla="*/ 238 w 265"/>
                  <a:gd name="T95" fmla="*/ 100 h 121"/>
                  <a:gd name="T96" fmla="*/ 227 w 265"/>
                  <a:gd name="T97" fmla="*/ 94 h 121"/>
                  <a:gd name="T98" fmla="*/ 249 w 265"/>
                  <a:gd name="T99" fmla="*/ 94 h 121"/>
                  <a:gd name="T100" fmla="*/ 247 w 265"/>
                  <a:gd name="T101" fmla="*/ 88 h 121"/>
                  <a:gd name="T102" fmla="*/ 258 w 265"/>
                  <a:gd name="T103" fmla="*/ 9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1">
                    <a:moveTo>
                      <a:pt x="258" y="96"/>
                    </a:moveTo>
                    <a:lnTo>
                      <a:pt x="258" y="96"/>
                    </a:lnTo>
                    <a:lnTo>
                      <a:pt x="263" y="96"/>
                    </a:lnTo>
                    <a:lnTo>
                      <a:pt x="265" y="94"/>
                    </a:lnTo>
                    <a:lnTo>
                      <a:pt x="265" y="90"/>
                    </a:lnTo>
                    <a:lnTo>
                      <a:pt x="263" y="90"/>
                    </a:lnTo>
                    <a:lnTo>
                      <a:pt x="263" y="88"/>
                    </a:lnTo>
                    <a:lnTo>
                      <a:pt x="263" y="84"/>
                    </a:lnTo>
                    <a:lnTo>
                      <a:pt x="263" y="80"/>
                    </a:lnTo>
                    <a:lnTo>
                      <a:pt x="263" y="78"/>
                    </a:lnTo>
                    <a:lnTo>
                      <a:pt x="254" y="78"/>
                    </a:lnTo>
                    <a:lnTo>
                      <a:pt x="245" y="78"/>
                    </a:lnTo>
                    <a:lnTo>
                      <a:pt x="236" y="76"/>
                    </a:lnTo>
                    <a:lnTo>
                      <a:pt x="233" y="74"/>
                    </a:lnTo>
                    <a:lnTo>
                      <a:pt x="231" y="72"/>
                    </a:lnTo>
                    <a:lnTo>
                      <a:pt x="231" y="69"/>
                    </a:lnTo>
                    <a:lnTo>
                      <a:pt x="231" y="67"/>
                    </a:lnTo>
                    <a:lnTo>
                      <a:pt x="227" y="67"/>
                    </a:lnTo>
                    <a:lnTo>
                      <a:pt x="229" y="72"/>
                    </a:lnTo>
                    <a:lnTo>
                      <a:pt x="229" y="74"/>
                    </a:lnTo>
                    <a:lnTo>
                      <a:pt x="227" y="72"/>
                    </a:lnTo>
                    <a:lnTo>
                      <a:pt x="215" y="70"/>
                    </a:lnTo>
                    <a:lnTo>
                      <a:pt x="215" y="67"/>
                    </a:lnTo>
                    <a:lnTo>
                      <a:pt x="213" y="63"/>
                    </a:lnTo>
                    <a:lnTo>
                      <a:pt x="211" y="59"/>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6"/>
                    </a:lnTo>
                    <a:lnTo>
                      <a:pt x="191" y="22"/>
                    </a:lnTo>
                    <a:lnTo>
                      <a:pt x="171" y="2"/>
                    </a:lnTo>
                    <a:lnTo>
                      <a:pt x="164" y="6"/>
                    </a:lnTo>
                    <a:lnTo>
                      <a:pt x="166" y="18"/>
                    </a:lnTo>
                    <a:lnTo>
                      <a:pt x="168" y="24"/>
                    </a:lnTo>
                    <a:lnTo>
                      <a:pt x="175" y="26"/>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8"/>
                    </a:lnTo>
                    <a:lnTo>
                      <a:pt x="157" y="26"/>
                    </a:lnTo>
                    <a:lnTo>
                      <a:pt x="153" y="24"/>
                    </a:lnTo>
                    <a:lnTo>
                      <a:pt x="150" y="18"/>
                    </a:lnTo>
                    <a:lnTo>
                      <a:pt x="148" y="14"/>
                    </a:lnTo>
                    <a:lnTo>
                      <a:pt x="146" y="14"/>
                    </a:lnTo>
                    <a:lnTo>
                      <a:pt x="146" y="16"/>
                    </a:lnTo>
                    <a:lnTo>
                      <a:pt x="144" y="16"/>
                    </a:lnTo>
                    <a:lnTo>
                      <a:pt x="137" y="12"/>
                    </a:lnTo>
                    <a:lnTo>
                      <a:pt x="130" y="26"/>
                    </a:lnTo>
                    <a:lnTo>
                      <a:pt x="123" y="26"/>
                    </a:lnTo>
                    <a:lnTo>
                      <a:pt x="117" y="16"/>
                    </a:lnTo>
                    <a:lnTo>
                      <a:pt x="112" y="12"/>
                    </a:lnTo>
                    <a:lnTo>
                      <a:pt x="108" y="10"/>
                    </a:lnTo>
                    <a:lnTo>
                      <a:pt x="103" y="10"/>
                    </a:lnTo>
                    <a:lnTo>
                      <a:pt x="101" y="10"/>
                    </a:lnTo>
                    <a:lnTo>
                      <a:pt x="101" y="22"/>
                    </a:lnTo>
                    <a:lnTo>
                      <a:pt x="103" y="31"/>
                    </a:lnTo>
                    <a:lnTo>
                      <a:pt x="96" y="33"/>
                    </a:lnTo>
                    <a:lnTo>
                      <a:pt x="79" y="26"/>
                    </a:lnTo>
                    <a:lnTo>
                      <a:pt x="79" y="14"/>
                    </a:lnTo>
                    <a:lnTo>
                      <a:pt x="79" y="2"/>
                    </a:lnTo>
                    <a:lnTo>
                      <a:pt x="76" y="2"/>
                    </a:lnTo>
                    <a:lnTo>
                      <a:pt x="74" y="2"/>
                    </a:lnTo>
                    <a:lnTo>
                      <a:pt x="67" y="0"/>
                    </a:lnTo>
                    <a:lnTo>
                      <a:pt x="61" y="8"/>
                    </a:lnTo>
                    <a:lnTo>
                      <a:pt x="56" y="12"/>
                    </a:lnTo>
                    <a:lnTo>
                      <a:pt x="52" y="14"/>
                    </a:lnTo>
                    <a:lnTo>
                      <a:pt x="45" y="14"/>
                    </a:lnTo>
                    <a:lnTo>
                      <a:pt x="38" y="14"/>
                    </a:lnTo>
                    <a:lnTo>
                      <a:pt x="34" y="16"/>
                    </a:lnTo>
                    <a:lnTo>
                      <a:pt x="29" y="20"/>
                    </a:lnTo>
                    <a:lnTo>
                      <a:pt x="25" y="20"/>
                    </a:lnTo>
                    <a:lnTo>
                      <a:pt x="22" y="20"/>
                    </a:lnTo>
                    <a:lnTo>
                      <a:pt x="20" y="22"/>
                    </a:lnTo>
                    <a:lnTo>
                      <a:pt x="20" y="26"/>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3"/>
                    </a:lnTo>
                    <a:lnTo>
                      <a:pt x="18" y="53"/>
                    </a:lnTo>
                    <a:lnTo>
                      <a:pt x="16" y="55"/>
                    </a:lnTo>
                    <a:lnTo>
                      <a:pt x="16" y="57"/>
                    </a:lnTo>
                    <a:lnTo>
                      <a:pt x="22" y="57"/>
                    </a:lnTo>
                    <a:lnTo>
                      <a:pt x="29" y="57"/>
                    </a:lnTo>
                    <a:lnTo>
                      <a:pt x="29" y="51"/>
                    </a:lnTo>
                    <a:lnTo>
                      <a:pt x="63" y="49"/>
                    </a:lnTo>
                    <a:lnTo>
                      <a:pt x="65" y="53"/>
                    </a:lnTo>
                    <a:lnTo>
                      <a:pt x="52" y="55"/>
                    </a:lnTo>
                    <a:lnTo>
                      <a:pt x="38" y="57"/>
                    </a:lnTo>
                    <a:lnTo>
                      <a:pt x="36" y="61"/>
                    </a:lnTo>
                    <a:lnTo>
                      <a:pt x="27" y="61"/>
                    </a:lnTo>
                    <a:lnTo>
                      <a:pt x="20" y="63"/>
                    </a:lnTo>
                    <a:lnTo>
                      <a:pt x="20" y="69"/>
                    </a:lnTo>
                    <a:lnTo>
                      <a:pt x="22" y="69"/>
                    </a:lnTo>
                    <a:lnTo>
                      <a:pt x="25" y="70"/>
                    </a:lnTo>
                    <a:lnTo>
                      <a:pt x="45" y="70"/>
                    </a:lnTo>
                    <a:lnTo>
                      <a:pt x="67" y="70"/>
                    </a:lnTo>
                    <a:lnTo>
                      <a:pt x="79" y="67"/>
                    </a:lnTo>
                    <a:lnTo>
                      <a:pt x="81" y="69"/>
                    </a:lnTo>
                    <a:lnTo>
                      <a:pt x="83" y="69"/>
                    </a:lnTo>
                    <a:lnTo>
                      <a:pt x="85" y="70"/>
                    </a:lnTo>
                    <a:lnTo>
                      <a:pt x="92" y="65"/>
                    </a:lnTo>
                    <a:lnTo>
                      <a:pt x="94" y="65"/>
                    </a:lnTo>
                    <a:lnTo>
                      <a:pt x="94" y="67"/>
                    </a:lnTo>
                    <a:lnTo>
                      <a:pt x="99" y="70"/>
                    </a:lnTo>
                    <a:lnTo>
                      <a:pt x="105" y="69"/>
                    </a:lnTo>
                    <a:lnTo>
                      <a:pt x="112" y="69"/>
                    </a:lnTo>
                    <a:lnTo>
                      <a:pt x="108" y="74"/>
                    </a:lnTo>
                    <a:lnTo>
                      <a:pt x="103" y="78"/>
                    </a:lnTo>
                    <a:lnTo>
                      <a:pt x="92" y="80"/>
                    </a:lnTo>
                    <a:lnTo>
                      <a:pt x="85" y="78"/>
                    </a:lnTo>
                    <a:lnTo>
                      <a:pt x="76" y="76"/>
                    </a:lnTo>
                    <a:lnTo>
                      <a:pt x="67" y="76"/>
                    </a:lnTo>
                    <a:lnTo>
                      <a:pt x="56" y="82"/>
                    </a:lnTo>
                    <a:lnTo>
                      <a:pt x="47" y="84"/>
                    </a:lnTo>
                    <a:lnTo>
                      <a:pt x="36" y="82"/>
                    </a:lnTo>
                    <a:lnTo>
                      <a:pt x="36" y="96"/>
                    </a:lnTo>
                    <a:lnTo>
                      <a:pt x="40" y="96"/>
                    </a:lnTo>
                    <a:lnTo>
                      <a:pt x="45" y="98"/>
                    </a:lnTo>
                    <a:lnTo>
                      <a:pt x="45" y="102"/>
                    </a:lnTo>
                    <a:lnTo>
                      <a:pt x="52" y="104"/>
                    </a:lnTo>
                    <a:lnTo>
                      <a:pt x="61" y="104"/>
                    </a:lnTo>
                    <a:lnTo>
                      <a:pt x="70" y="106"/>
                    </a:lnTo>
                    <a:lnTo>
                      <a:pt x="76" y="108"/>
                    </a:lnTo>
                    <a:lnTo>
                      <a:pt x="76" y="113"/>
                    </a:lnTo>
                    <a:lnTo>
                      <a:pt x="76" y="119"/>
                    </a:lnTo>
                    <a:lnTo>
                      <a:pt x="79" y="119"/>
                    </a:lnTo>
                    <a:lnTo>
                      <a:pt x="81" y="117"/>
                    </a:lnTo>
                    <a:lnTo>
                      <a:pt x="83" y="117"/>
                    </a:lnTo>
                    <a:lnTo>
                      <a:pt x="85" y="117"/>
                    </a:lnTo>
                    <a:lnTo>
                      <a:pt x="85" y="121"/>
                    </a:lnTo>
                    <a:lnTo>
                      <a:pt x="114" y="119"/>
                    </a:lnTo>
                    <a:lnTo>
                      <a:pt x="128" y="117"/>
                    </a:lnTo>
                    <a:lnTo>
                      <a:pt x="139" y="115"/>
                    </a:lnTo>
                    <a:lnTo>
                      <a:pt x="141" y="111"/>
                    </a:lnTo>
                    <a:lnTo>
                      <a:pt x="157" y="106"/>
                    </a:lnTo>
                    <a:lnTo>
                      <a:pt x="162" y="106"/>
                    </a:lnTo>
                    <a:lnTo>
                      <a:pt x="166" y="106"/>
                    </a:lnTo>
                    <a:lnTo>
                      <a:pt x="177" y="98"/>
                    </a:lnTo>
                    <a:lnTo>
                      <a:pt x="186" y="90"/>
                    </a:lnTo>
                    <a:lnTo>
                      <a:pt x="193" y="90"/>
                    </a:lnTo>
                    <a:lnTo>
                      <a:pt x="191" y="96"/>
                    </a:lnTo>
                    <a:lnTo>
                      <a:pt x="188" y="100"/>
                    </a:lnTo>
                    <a:lnTo>
                      <a:pt x="204" y="104"/>
                    </a:lnTo>
                    <a:lnTo>
                      <a:pt x="204" y="109"/>
                    </a:lnTo>
                    <a:lnTo>
                      <a:pt x="209" y="108"/>
                    </a:lnTo>
                    <a:lnTo>
                      <a:pt x="211" y="106"/>
                    </a:lnTo>
                    <a:lnTo>
                      <a:pt x="213" y="109"/>
                    </a:lnTo>
                    <a:lnTo>
                      <a:pt x="224" y="109"/>
                    </a:lnTo>
                    <a:lnTo>
                      <a:pt x="224" y="111"/>
                    </a:lnTo>
                    <a:lnTo>
                      <a:pt x="229" y="111"/>
                    </a:lnTo>
                    <a:lnTo>
                      <a:pt x="231" y="109"/>
                    </a:lnTo>
                    <a:lnTo>
                      <a:pt x="231" y="108"/>
                    </a:lnTo>
                    <a:lnTo>
                      <a:pt x="238" y="108"/>
                    </a:lnTo>
                    <a:lnTo>
                      <a:pt x="242" y="108"/>
                    </a:lnTo>
                    <a:lnTo>
                      <a:pt x="247" y="108"/>
                    </a:lnTo>
                    <a:lnTo>
                      <a:pt x="249" y="104"/>
                    </a:lnTo>
                    <a:lnTo>
                      <a:pt x="251" y="102"/>
                    </a:lnTo>
                    <a:lnTo>
                      <a:pt x="245" y="98"/>
                    </a:lnTo>
                    <a:lnTo>
                      <a:pt x="240" y="96"/>
                    </a:lnTo>
                    <a:lnTo>
                      <a:pt x="238" y="100"/>
                    </a:lnTo>
                    <a:lnTo>
                      <a:pt x="233" y="100"/>
                    </a:lnTo>
                    <a:lnTo>
                      <a:pt x="229" y="100"/>
                    </a:lnTo>
                    <a:lnTo>
                      <a:pt x="229" y="96"/>
                    </a:lnTo>
                    <a:lnTo>
                      <a:pt x="227" y="94"/>
                    </a:lnTo>
                    <a:lnTo>
                      <a:pt x="224" y="92"/>
                    </a:lnTo>
                    <a:lnTo>
                      <a:pt x="231" y="92"/>
                    </a:lnTo>
                    <a:lnTo>
                      <a:pt x="247" y="94"/>
                    </a:lnTo>
                    <a:lnTo>
                      <a:pt x="249" y="94"/>
                    </a:lnTo>
                    <a:lnTo>
                      <a:pt x="242" y="92"/>
                    </a:lnTo>
                    <a:lnTo>
                      <a:pt x="242" y="88"/>
                    </a:lnTo>
                    <a:lnTo>
                      <a:pt x="245" y="88"/>
                    </a:lnTo>
                    <a:lnTo>
                      <a:pt x="247" y="88"/>
                    </a:lnTo>
                    <a:lnTo>
                      <a:pt x="249" y="86"/>
                    </a:lnTo>
                    <a:lnTo>
                      <a:pt x="251" y="86"/>
                    </a:lnTo>
                    <a:lnTo>
                      <a:pt x="251" y="90"/>
                    </a:lnTo>
                    <a:lnTo>
                      <a:pt x="258" y="90"/>
                    </a:lnTo>
                    <a:lnTo>
                      <a:pt x="258" y="9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5" name="Freeform 1554"/>
              <p:cNvSpPr>
                <a:spLocks/>
              </p:cNvSpPr>
              <p:nvPr/>
            </p:nvSpPr>
            <p:spPr bwMode="auto">
              <a:xfrm>
                <a:off x="1058" y="1125"/>
                <a:ext cx="265" cy="121"/>
              </a:xfrm>
              <a:custGeom>
                <a:avLst/>
                <a:gdLst>
                  <a:gd name="T0" fmla="*/ 265 w 265"/>
                  <a:gd name="T1" fmla="*/ 94 h 121"/>
                  <a:gd name="T2" fmla="*/ 263 w 265"/>
                  <a:gd name="T3" fmla="*/ 84 h 121"/>
                  <a:gd name="T4" fmla="*/ 245 w 265"/>
                  <a:gd name="T5" fmla="*/ 78 h 121"/>
                  <a:gd name="T6" fmla="*/ 231 w 265"/>
                  <a:gd name="T7" fmla="*/ 69 h 121"/>
                  <a:gd name="T8" fmla="*/ 229 w 265"/>
                  <a:gd name="T9" fmla="*/ 74 h 121"/>
                  <a:gd name="T10" fmla="*/ 213 w 265"/>
                  <a:gd name="T11" fmla="*/ 63 h 121"/>
                  <a:gd name="T12" fmla="*/ 202 w 265"/>
                  <a:gd name="T13" fmla="*/ 49 h 121"/>
                  <a:gd name="T14" fmla="*/ 195 w 265"/>
                  <a:gd name="T15" fmla="*/ 33 h 121"/>
                  <a:gd name="T16" fmla="*/ 191 w 265"/>
                  <a:gd name="T17" fmla="*/ 29 h 121"/>
                  <a:gd name="T18" fmla="*/ 164 w 265"/>
                  <a:gd name="T19" fmla="*/ 6 h 121"/>
                  <a:gd name="T20" fmla="*/ 186 w 265"/>
                  <a:gd name="T21" fmla="*/ 29 h 121"/>
                  <a:gd name="T22" fmla="*/ 177 w 265"/>
                  <a:gd name="T23" fmla="*/ 29 h 121"/>
                  <a:gd name="T24" fmla="*/ 166 w 265"/>
                  <a:gd name="T25" fmla="*/ 29 h 121"/>
                  <a:gd name="T26" fmla="*/ 153 w 265"/>
                  <a:gd name="T27" fmla="*/ 45 h 121"/>
                  <a:gd name="T28" fmla="*/ 157 w 265"/>
                  <a:gd name="T29" fmla="*/ 28 h 121"/>
                  <a:gd name="T30" fmla="*/ 148 w 265"/>
                  <a:gd name="T31" fmla="*/ 14 h 121"/>
                  <a:gd name="T32" fmla="*/ 137 w 265"/>
                  <a:gd name="T33" fmla="*/ 12 h 121"/>
                  <a:gd name="T34" fmla="*/ 112 w 265"/>
                  <a:gd name="T35" fmla="*/ 12 h 121"/>
                  <a:gd name="T36" fmla="*/ 101 w 265"/>
                  <a:gd name="T37" fmla="*/ 22 h 121"/>
                  <a:gd name="T38" fmla="*/ 79 w 265"/>
                  <a:gd name="T39" fmla="*/ 14 h 121"/>
                  <a:gd name="T40" fmla="*/ 67 w 265"/>
                  <a:gd name="T41" fmla="*/ 0 h 121"/>
                  <a:gd name="T42" fmla="*/ 45 w 265"/>
                  <a:gd name="T43" fmla="*/ 14 h 121"/>
                  <a:gd name="T44" fmla="*/ 25 w 265"/>
                  <a:gd name="T45" fmla="*/ 20 h 121"/>
                  <a:gd name="T46" fmla="*/ 20 w 265"/>
                  <a:gd name="T47" fmla="*/ 29 h 121"/>
                  <a:gd name="T48" fmla="*/ 2 w 265"/>
                  <a:gd name="T49" fmla="*/ 45 h 121"/>
                  <a:gd name="T50" fmla="*/ 11 w 265"/>
                  <a:gd name="T51" fmla="*/ 51 h 121"/>
                  <a:gd name="T52" fmla="*/ 20 w 265"/>
                  <a:gd name="T53" fmla="*/ 49 h 121"/>
                  <a:gd name="T54" fmla="*/ 16 w 265"/>
                  <a:gd name="T55" fmla="*/ 55 h 121"/>
                  <a:gd name="T56" fmla="*/ 29 w 265"/>
                  <a:gd name="T57" fmla="*/ 51 h 121"/>
                  <a:gd name="T58" fmla="*/ 38 w 265"/>
                  <a:gd name="T59" fmla="*/ 57 h 121"/>
                  <a:gd name="T60" fmla="*/ 20 w 265"/>
                  <a:gd name="T61" fmla="*/ 69 h 121"/>
                  <a:gd name="T62" fmla="*/ 67 w 265"/>
                  <a:gd name="T63" fmla="*/ 70 h 121"/>
                  <a:gd name="T64" fmla="*/ 85 w 265"/>
                  <a:gd name="T65" fmla="*/ 70 h 121"/>
                  <a:gd name="T66" fmla="*/ 99 w 265"/>
                  <a:gd name="T67" fmla="*/ 70 h 121"/>
                  <a:gd name="T68" fmla="*/ 103 w 265"/>
                  <a:gd name="T69" fmla="*/ 78 h 121"/>
                  <a:gd name="T70" fmla="*/ 67 w 265"/>
                  <a:gd name="T71" fmla="*/ 76 h 121"/>
                  <a:gd name="T72" fmla="*/ 36 w 265"/>
                  <a:gd name="T73" fmla="*/ 96 h 121"/>
                  <a:gd name="T74" fmla="*/ 52 w 265"/>
                  <a:gd name="T75" fmla="*/ 104 h 121"/>
                  <a:gd name="T76" fmla="*/ 76 w 265"/>
                  <a:gd name="T77" fmla="*/ 113 h 121"/>
                  <a:gd name="T78" fmla="*/ 83 w 265"/>
                  <a:gd name="T79" fmla="*/ 117 h 121"/>
                  <a:gd name="T80" fmla="*/ 128 w 265"/>
                  <a:gd name="T81" fmla="*/ 117 h 121"/>
                  <a:gd name="T82" fmla="*/ 162 w 265"/>
                  <a:gd name="T83" fmla="*/ 106 h 121"/>
                  <a:gd name="T84" fmla="*/ 193 w 265"/>
                  <a:gd name="T85" fmla="*/ 90 h 121"/>
                  <a:gd name="T86" fmla="*/ 204 w 265"/>
                  <a:gd name="T87" fmla="*/ 109 h 121"/>
                  <a:gd name="T88" fmla="*/ 224 w 265"/>
                  <a:gd name="T89" fmla="*/ 109 h 121"/>
                  <a:gd name="T90" fmla="*/ 231 w 265"/>
                  <a:gd name="T91" fmla="*/ 108 h 121"/>
                  <a:gd name="T92" fmla="*/ 249 w 265"/>
                  <a:gd name="T93" fmla="*/ 104 h 121"/>
                  <a:gd name="T94" fmla="*/ 238 w 265"/>
                  <a:gd name="T95" fmla="*/ 100 h 121"/>
                  <a:gd name="T96" fmla="*/ 227 w 265"/>
                  <a:gd name="T97" fmla="*/ 94 h 121"/>
                  <a:gd name="T98" fmla="*/ 249 w 265"/>
                  <a:gd name="T99" fmla="*/ 94 h 121"/>
                  <a:gd name="T100" fmla="*/ 247 w 265"/>
                  <a:gd name="T101" fmla="*/ 88 h 121"/>
                  <a:gd name="T102" fmla="*/ 258 w 265"/>
                  <a:gd name="T103" fmla="*/ 9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1">
                    <a:moveTo>
                      <a:pt x="258" y="96"/>
                    </a:moveTo>
                    <a:lnTo>
                      <a:pt x="258" y="96"/>
                    </a:lnTo>
                    <a:lnTo>
                      <a:pt x="263" y="96"/>
                    </a:lnTo>
                    <a:lnTo>
                      <a:pt x="265" y="94"/>
                    </a:lnTo>
                    <a:lnTo>
                      <a:pt x="265" y="90"/>
                    </a:lnTo>
                    <a:lnTo>
                      <a:pt x="263" y="90"/>
                    </a:lnTo>
                    <a:lnTo>
                      <a:pt x="263" y="88"/>
                    </a:lnTo>
                    <a:lnTo>
                      <a:pt x="263" y="84"/>
                    </a:lnTo>
                    <a:lnTo>
                      <a:pt x="263" y="80"/>
                    </a:lnTo>
                    <a:lnTo>
                      <a:pt x="263" y="78"/>
                    </a:lnTo>
                    <a:lnTo>
                      <a:pt x="254" y="78"/>
                    </a:lnTo>
                    <a:lnTo>
                      <a:pt x="245" y="78"/>
                    </a:lnTo>
                    <a:lnTo>
                      <a:pt x="236" y="76"/>
                    </a:lnTo>
                    <a:lnTo>
                      <a:pt x="233" y="74"/>
                    </a:lnTo>
                    <a:lnTo>
                      <a:pt x="231" y="72"/>
                    </a:lnTo>
                    <a:lnTo>
                      <a:pt x="231" y="69"/>
                    </a:lnTo>
                    <a:lnTo>
                      <a:pt x="231" y="67"/>
                    </a:lnTo>
                    <a:lnTo>
                      <a:pt x="227" y="67"/>
                    </a:lnTo>
                    <a:lnTo>
                      <a:pt x="229" y="72"/>
                    </a:lnTo>
                    <a:lnTo>
                      <a:pt x="229" y="74"/>
                    </a:lnTo>
                    <a:lnTo>
                      <a:pt x="227" y="72"/>
                    </a:lnTo>
                    <a:lnTo>
                      <a:pt x="215" y="70"/>
                    </a:lnTo>
                    <a:lnTo>
                      <a:pt x="215" y="67"/>
                    </a:lnTo>
                    <a:lnTo>
                      <a:pt x="213" y="63"/>
                    </a:lnTo>
                    <a:lnTo>
                      <a:pt x="211" y="59"/>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6"/>
                    </a:lnTo>
                    <a:lnTo>
                      <a:pt x="191" y="22"/>
                    </a:lnTo>
                    <a:lnTo>
                      <a:pt x="171" y="2"/>
                    </a:lnTo>
                    <a:lnTo>
                      <a:pt x="164" y="6"/>
                    </a:lnTo>
                    <a:lnTo>
                      <a:pt x="166" y="18"/>
                    </a:lnTo>
                    <a:lnTo>
                      <a:pt x="168" y="24"/>
                    </a:lnTo>
                    <a:lnTo>
                      <a:pt x="175" y="26"/>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8"/>
                    </a:lnTo>
                    <a:lnTo>
                      <a:pt x="157" y="26"/>
                    </a:lnTo>
                    <a:lnTo>
                      <a:pt x="153" y="24"/>
                    </a:lnTo>
                    <a:lnTo>
                      <a:pt x="150" y="18"/>
                    </a:lnTo>
                    <a:lnTo>
                      <a:pt x="148" y="14"/>
                    </a:lnTo>
                    <a:lnTo>
                      <a:pt x="146" y="14"/>
                    </a:lnTo>
                    <a:lnTo>
                      <a:pt x="146" y="16"/>
                    </a:lnTo>
                    <a:lnTo>
                      <a:pt x="144" y="16"/>
                    </a:lnTo>
                    <a:lnTo>
                      <a:pt x="137" y="12"/>
                    </a:lnTo>
                    <a:lnTo>
                      <a:pt x="130" y="26"/>
                    </a:lnTo>
                    <a:lnTo>
                      <a:pt x="123" y="26"/>
                    </a:lnTo>
                    <a:lnTo>
                      <a:pt x="117" y="16"/>
                    </a:lnTo>
                    <a:lnTo>
                      <a:pt x="112" y="12"/>
                    </a:lnTo>
                    <a:lnTo>
                      <a:pt x="108" y="10"/>
                    </a:lnTo>
                    <a:lnTo>
                      <a:pt x="103" y="10"/>
                    </a:lnTo>
                    <a:lnTo>
                      <a:pt x="101" y="10"/>
                    </a:lnTo>
                    <a:lnTo>
                      <a:pt x="101" y="22"/>
                    </a:lnTo>
                    <a:lnTo>
                      <a:pt x="103" y="31"/>
                    </a:lnTo>
                    <a:lnTo>
                      <a:pt x="96" y="33"/>
                    </a:lnTo>
                    <a:lnTo>
                      <a:pt x="79" y="26"/>
                    </a:lnTo>
                    <a:lnTo>
                      <a:pt x="79" y="14"/>
                    </a:lnTo>
                    <a:lnTo>
                      <a:pt x="79" y="2"/>
                    </a:lnTo>
                    <a:lnTo>
                      <a:pt x="76" y="2"/>
                    </a:lnTo>
                    <a:lnTo>
                      <a:pt x="74" y="2"/>
                    </a:lnTo>
                    <a:lnTo>
                      <a:pt x="67" y="0"/>
                    </a:lnTo>
                    <a:lnTo>
                      <a:pt x="61" y="8"/>
                    </a:lnTo>
                    <a:lnTo>
                      <a:pt x="56" y="12"/>
                    </a:lnTo>
                    <a:lnTo>
                      <a:pt x="52" y="14"/>
                    </a:lnTo>
                    <a:lnTo>
                      <a:pt x="45" y="14"/>
                    </a:lnTo>
                    <a:lnTo>
                      <a:pt x="38" y="14"/>
                    </a:lnTo>
                    <a:lnTo>
                      <a:pt x="34" y="16"/>
                    </a:lnTo>
                    <a:lnTo>
                      <a:pt x="29" y="20"/>
                    </a:lnTo>
                    <a:lnTo>
                      <a:pt x="25" y="20"/>
                    </a:lnTo>
                    <a:lnTo>
                      <a:pt x="22" y="20"/>
                    </a:lnTo>
                    <a:lnTo>
                      <a:pt x="20" y="22"/>
                    </a:lnTo>
                    <a:lnTo>
                      <a:pt x="20" y="26"/>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3"/>
                    </a:lnTo>
                    <a:lnTo>
                      <a:pt x="18" y="53"/>
                    </a:lnTo>
                    <a:lnTo>
                      <a:pt x="16" y="55"/>
                    </a:lnTo>
                    <a:lnTo>
                      <a:pt x="16" y="57"/>
                    </a:lnTo>
                    <a:lnTo>
                      <a:pt x="22" y="57"/>
                    </a:lnTo>
                    <a:lnTo>
                      <a:pt x="29" y="57"/>
                    </a:lnTo>
                    <a:lnTo>
                      <a:pt x="29" y="51"/>
                    </a:lnTo>
                    <a:lnTo>
                      <a:pt x="63" y="49"/>
                    </a:lnTo>
                    <a:lnTo>
                      <a:pt x="65" y="53"/>
                    </a:lnTo>
                    <a:lnTo>
                      <a:pt x="52" y="55"/>
                    </a:lnTo>
                    <a:lnTo>
                      <a:pt x="38" y="57"/>
                    </a:lnTo>
                    <a:lnTo>
                      <a:pt x="36" y="61"/>
                    </a:lnTo>
                    <a:lnTo>
                      <a:pt x="27" y="61"/>
                    </a:lnTo>
                    <a:lnTo>
                      <a:pt x="20" y="63"/>
                    </a:lnTo>
                    <a:lnTo>
                      <a:pt x="20" y="69"/>
                    </a:lnTo>
                    <a:lnTo>
                      <a:pt x="22" y="69"/>
                    </a:lnTo>
                    <a:lnTo>
                      <a:pt x="25" y="70"/>
                    </a:lnTo>
                    <a:lnTo>
                      <a:pt x="45" y="70"/>
                    </a:lnTo>
                    <a:lnTo>
                      <a:pt x="67" y="70"/>
                    </a:lnTo>
                    <a:lnTo>
                      <a:pt x="79" y="67"/>
                    </a:lnTo>
                    <a:lnTo>
                      <a:pt x="81" y="69"/>
                    </a:lnTo>
                    <a:lnTo>
                      <a:pt x="83" y="69"/>
                    </a:lnTo>
                    <a:lnTo>
                      <a:pt x="85" y="70"/>
                    </a:lnTo>
                    <a:lnTo>
                      <a:pt x="92" y="65"/>
                    </a:lnTo>
                    <a:lnTo>
                      <a:pt x="94" y="65"/>
                    </a:lnTo>
                    <a:lnTo>
                      <a:pt x="94" y="67"/>
                    </a:lnTo>
                    <a:lnTo>
                      <a:pt x="99" y="70"/>
                    </a:lnTo>
                    <a:lnTo>
                      <a:pt x="105" y="69"/>
                    </a:lnTo>
                    <a:lnTo>
                      <a:pt x="112" y="69"/>
                    </a:lnTo>
                    <a:lnTo>
                      <a:pt x="108" y="74"/>
                    </a:lnTo>
                    <a:lnTo>
                      <a:pt x="103" y="78"/>
                    </a:lnTo>
                    <a:lnTo>
                      <a:pt x="92" y="80"/>
                    </a:lnTo>
                    <a:lnTo>
                      <a:pt x="85" y="78"/>
                    </a:lnTo>
                    <a:lnTo>
                      <a:pt x="76" y="76"/>
                    </a:lnTo>
                    <a:lnTo>
                      <a:pt x="67" y="76"/>
                    </a:lnTo>
                    <a:lnTo>
                      <a:pt x="56" y="82"/>
                    </a:lnTo>
                    <a:lnTo>
                      <a:pt x="47" y="84"/>
                    </a:lnTo>
                    <a:lnTo>
                      <a:pt x="36" y="82"/>
                    </a:lnTo>
                    <a:lnTo>
                      <a:pt x="36" y="96"/>
                    </a:lnTo>
                    <a:lnTo>
                      <a:pt x="40" y="96"/>
                    </a:lnTo>
                    <a:lnTo>
                      <a:pt x="45" y="98"/>
                    </a:lnTo>
                    <a:lnTo>
                      <a:pt x="45" y="102"/>
                    </a:lnTo>
                    <a:lnTo>
                      <a:pt x="52" y="104"/>
                    </a:lnTo>
                    <a:lnTo>
                      <a:pt x="61" y="104"/>
                    </a:lnTo>
                    <a:lnTo>
                      <a:pt x="70" y="106"/>
                    </a:lnTo>
                    <a:lnTo>
                      <a:pt x="76" y="108"/>
                    </a:lnTo>
                    <a:lnTo>
                      <a:pt x="76" y="113"/>
                    </a:lnTo>
                    <a:lnTo>
                      <a:pt x="76" y="119"/>
                    </a:lnTo>
                    <a:lnTo>
                      <a:pt x="79" y="119"/>
                    </a:lnTo>
                    <a:lnTo>
                      <a:pt x="81" y="117"/>
                    </a:lnTo>
                    <a:lnTo>
                      <a:pt x="83" y="117"/>
                    </a:lnTo>
                    <a:lnTo>
                      <a:pt x="85" y="117"/>
                    </a:lnTo>
                    <a:lnTo>
                      <a:pt x="85" y="121"/>
                    </a:lnTo>
                    <a:lnTo>
                      <a:pt x="114" y="119"/>
                    </a:lnTo>
                    <a:lnTo>
                      <a:pt x="128" y="117"/>
                    </a:lnTo>
                    <a:lnTo>
                      <a:pt x="139" y="115"/>
                    </a:lnTo>
                    <a:lnTo>
                      <a:pt x="141" y="111"/>
                    </a:lnTo>
                    <a:lnTo>
                      <a:pt x="157" y="106"/>
                    </a:lnTo>
                    <a:lnTo>
                      <a:pt x="162" y="106"/>
                    </a:lnTo>
                    <a:lnTo>
                      <a:pt x="166" y="106"/>
                    </a:lnTo>
                    <a:lnTo>
                      <a:pt x="177" y="98"/>
                    </a:lnTo>
                    <a:lnTo>
                      <a:pt x="186" y="90"/>
                    </a:lnTo>
                    <a:lnTo>
                      <a:pt x="193" y="90"/>
                    </a:lnTo>
                    <a:lnTo>
                      <a:pt x="191" y="96"/>
                    </a:lnTo>
                    <a:lnTo>
                      <a:pt x="188" y="100"/>
                    </a:lnTo>
                    <a:lnTo>
                      <a:pt x="204" y="104"/>
                    </a:lnTo>
                    <a:lnTo>
                      <a:pt x="204" y="109"/>
                    </a:lnTo>
                    <a:lnTo>
                      <a:pt x="209" y="108"/>
                    </a:lnTo>
                    <a:lnTo>
                      <a:pt x="211" y="106"/>
                    </a:lnTo>
                    <a:lnTo>
                      <a:pt x="213" y="109"/>
                    </a:lnTo>
                    <a:lnTo>
                      <a:pt x="224" y="109"/>
                    </a:lnTo>
                    <a:lnTo>
                      <a:pt x="224" y="111"/>
                    </a:lnTo>
                    <a:lnTo>
                      <a:pt x="229" y="111"/>
                    </a:lnTo>
                    <a:lnTo>
                      <a:pt x="231" y="109"/>
                    </a:lnTo>
                    <a:lnTo>
                      <a:pt x="231" y="108"/>
                    </a:lnTo>
                    <a:lnTo>
                      <a:pt x="238" y="108"/>
                    </a:lnTo>
                    <a:lnTo>
                      <a:pt x="242" y="108"/>
                    </a:lnTo>
                    <a:lnTo>
                      <a:pt x="247" y="108"/>
                    </a:lnTo>
                    <a:lnTo>
                      <a:pt x="249" y="104"/>
                    </a:lnTo>
                    <a:lnTo>
                      <a:pt x="251" y="102"/>
                    </a:lnTo>
                    <a:lnTo>
                      <a:pt x="245" y="98"/>
                    </a:lnTo>
                    <a:lnTo>
                      <a:pt x="240" y="96"/>
                    </a:lnTo>
                    <a:lnTo>
                      <a:pt x="238" y="100"/>
                    </a:lnTo>
                    <a:lnTo>
                      <a:pt x="233" y="100"/>
                    </a:lnTo>
                    <a:lnTo>
                      <a:pt x="229" y="100"/>
                    </a:lnTo>
                    <a:lnTo>
                      <a:pt x="229" y="96"/>
                    </a:lnTo>
                    <a:lnTo>
                      <a:pt x="227" y="94"/>
                    </a:lnTo>
                    <a:lnTo>
                      <a:pt x="224" y="92"/>
                    </a:lnTo>
                    <a:lnTo>
                      <a:pt x="231" y="92"/>
                    </a:lnTo>
                    <a:lnTo>
                      <a:pt x="247" y="94"/>
                    </a:lnTo>
                    <a:lnTo>
                      <a:pt x="249" y="94"/>
                    </a:lnTo>
                    <a:lnTo>
                      <a:pt x="242" y="92"/>
                    </a:lnTo>
                    <a:lnTo>
                      <a:pt x="242" y="88"/>
                    </a:lnTo>
                    <a:lnTo>
                      <a:pt x="245" y="88"/>
                    </a:lnTo>
                    <a:lnTo>
                      <a:pt x="247" y="88"/>
                    </a:lnTo>
                    <a:lnTo>
                      <a:pt x="249" y="86"/>
                    </a:lnTo>
                    <a:lnTo>
                      <a:pt x="251" y="86"/>
                    </a:lnTo>
                    <a:lnTo>
                      <a:pt x="251" y="90"/>
                    </a:lnTo>
                    <a:lnTo>
                      <a:pt x="258" y="90"/>
                    </a:lnTo>
                    <a:lnTo>
                      <a:pt x="258" y="9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8" name="Group 1558"/>
            <p:cNvGrpSpPr>
              <a:grpSpLocks/>
            </p:cNvGrpSpPr>
            <p:nvPr/>
          </p:nvGrpSpPr>
          <p:grpSpPr bwMode="auto">
            <a:xfrm>
              <a:off x="1279" y="1053"/>
              <a:ext cx="1" cy="1"/>
              <a:chOff x="1279" y="1053"/>
              <a:chExt cx="1" cy="1"/>
            </a:xfrm>
            <a:grpFill/>
          </p:grpSpPr>
          <p:sp>
            <p:nvSpPr>
              <p:cNvPr id="2472" name="Rectangle 1556"/>
              <p:cNvSpPr>
                <a:spLocks noChangeArrowheads="1"/>
              </p:cNvSpPr>
              <p:nvPr/>
            </p:nvSpPr>
            <p:spPr bwMode="auto">
              <a:xfrm>
                <a:off x="1279" y="1053"/>
                <a:ext cx="1" cy="1"/>
              </a:xfrm>
              <a:prstGeom prst="rect">
                <a:avLst/>
              </a:prstGeom>
              <a:grpFill/>
              <a:ln w="317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3" name="Rectangle 1557"/>
              <p:cNvSpPr>
                <a:spLocks noChangeArrowheads="1"/>
              </p:cNvSpPr>
              <p:nvPr/>
            </p:nvSpPr>
            <p:spPr bwMode="auto">
              <a:xfrm>
                <a:off x="1279" y="1053"/>
                <a:ext cx="1" cy="1"/>
              </a:xfrm>
              <a:prstGeom prst="rect">
                <a:avLst/>
              </a:prstGeom>
              <a:grpFill/>
              <a:ln w="3175" cap="rnd">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49" name="Group 1561"/>
            <p:cNvGrpSpPr>
              <a:grpSpLocks/>
            </p:cNvGrpSpPr>
            <p:nvPr/>
          </p:nvGrpSpPr>
          <p:grpSpPr bwMode="auto">
            <a:xfrm>
              <a:off x="985" y="1102"/>
              <a:ext cx="131" cy="83"/>
              <a:chOff x="985" y="1102"/>
              <a:chExt cx="131" cy="83"/>
            </a:xfrm>
            <a:grpFill/>
          </p:grpSpPr>
          <p:sp>
            <p:nvSpPr>
              <p:cNvPr id="2470" name="Freeform 1559"/>
              <p:cNvSpPr>
                <a:spLocks/>
              </p:cNvSpPr>
              <p:nvPr/>
            </p:nvSpPr>
            <p:spPr bwMode="auto">
              <a:xfrm>
                <a:off x="985" y="1102"/>
                <a:ext cx="131" cy="83"/>
              </a:xfrm>
              <a:custGeom>
                <a:avLst/>
                <a:gdLst>
                  <a:gd name="T0" fmla="*/ 123 w 131"/>
                  <a:gd name="T1" fmla="*/ 27 h 83"/>
                  <a:gd name="T2" fmla="*/ 123 w 131"/>
                  <a:gd name="T3" fmla="*/ 27 h 83"/>
                  <a:gd name="T4" fmla="*/ 125 w 131"/>
                  <a:gd name="T5" fmla="*/ 29 h 83"/>
                  <a:gd name="T6" fmla="*/ 127 w 131"/>
                  <a:gd name="T7" fmla="*/ 29 h 83"/>
                  <a:gd name="T8" fmla="*/ 129 w 131"/>
                  <a:gd name="T9" fmla="*/ 27 h 83"/>
                  <a:gd name="T10" fmla="*/ 131 w 131"/>
                  <a:gd name="T11" fmla="*/ 25 h 83"/>
                  <a:gd name="T12" fmla="*/ 131 w 131"/>
                  <a:gd name="T13" fmla="*/ 22 h 83"/>
                  <a:gd name="T14" fmla="*/ 123 w 131"/>
                  <a:gd name="T15" fmla="*/ 20 h 83"/>
                  <a:gd name="T16" fmla="*/ 120 w 131"/>
                  <a:gd name="T17" fmla="*/ 16 h 83"/>
                  <a:gd name="T18" fmla="*/ 118 w 131"/>
                  <a:gd name="T19" fmla="*/ 12 h 83"/>
                  <a:gd name="T20" fmla="*/ 105 w 131"/>
                  <a:gd name="T21" fmla="*/ 10 h 83"/>
                  <a:gd name="T22" fmla="*/ 96 w 131"/>
                  <a:gd name="T23" fmla="*/ 10 h 83"/>
                  <a:gd name="T24" fmla="*/ 87 w 131"/>
                  <a:gd name="T25" fmla="*/ 12 h 83"/>
                  <a:gd name="T26" fmla="*/ 78 w 131"/>
                  <a:gd name="T27" fmla="*/ 12 h 83"/>
                  <a:gd name="T28" fmla="*/ 74 w 131"/>
                  <a:gd name="T29" fmla="*/ 8 h 83"/>
                  <a:gd name="T30" fmla="*/ 63 w 131"/>
                  <a:gd name="T31" fmla="*/ 6 h 83"/>
                  <a:gd name="T32" fmla="*/ 51 w 131"/>
                  <a:gd name="T33" fmla="*/ 4 h 83"/>
                  <a:gd name="T34" fmla="*/ 49 w 131"/>
                  <a:gd name="T35" fmla="*/ 0 h 83"/>
                  <a:gd name="T36" fmla="*/ 47 w 131"/>
                  <a:gd name="T37" fmla="*/ 0 h 83"/>
                  <a:gd name="T38" fmla="*/ 40 w 131"/>
                  <a:gd name="T39" fmla="*/ 2 h 83"/>
                  <a:gd name="T40" fmla="*/ 36 w 131"/>
                  <a:gd name="T41" fmla="*/ 6 h 83"/>
                  <a:gd name="T42" fmla="*/ 20 w 131"/>
                  <a:gd name="T43" fmla="*/ 8 h 83"/>
                  <a:gd name="T44" fmla="*/ 7 w 131"/>
                  <a:gd name="T45" fmla="*/ 12 h 83"/>
                  <a:gd name="T46" fmla="*/ 7 w 131"/>
                  <a:gd name="T47" fmla="*/ 27 h 83"/>
                  <a:gd name="T48" fmla="*/ 7 w 131"/>
                  <a:gd name="T49" fmla="*/ 33 h 83"/>
                  <a:gd name="T50" fmla="*/ 11 w 131"/>
                  <a:gd name="T51" fmla="*/ 39 h 83"/>
                  <a:gd name="T52" fmla="*/ 7 w 131"/>
                  <a:gd name="T53" fmla="*/ 41 h 83"/>
                  <a:gd name="T54" fmla="*/ 5 w 131"/>
                  <a:gd name="T55" fmla="*/ 41 h 83"/>
                  <a:gd name="T56" fmla="*/ 5 w 131"/>
                  <a:gd name="T57" fmla="*/ 45 h 83"/>
                  <a:gd name="T58" fmla="*/ 9 w 131"/>
                  <a:gd name="T59" fmla="*/ 49 h 83"/>
                  <a:gd name="T60" fmla="*/ 0 w 131"/>
                  <a:gd name="T61" fmla="*/ 64 h 83"/>
                  <a:gd name="T62" fmla="*/ 7 w 131"/>
                  <a:gd name="T63" fmla="*/ 68 h 83"/>
                  <a:gd name="T64" fmla="*/ 14 w 131"/>
                  <a:gd name="T65" fmla="*/ 72 h 83"/>
                  <a:gd name="T66" fmla="*/ 16 w 131"/>
                  <a:gd name="T67" fmla="*/ 77 h 83"/>
                  <a:gd name="T68" fmla="*/ 16 w 131"/>
                  <a:gd name="T69" fmla="*/ 81 h 83"/>
                  <a:gd name="T70" fmla="*/ 18 w 131"/>
                  <a:gd name="T71" fmla="*/ 83 h 83"/>
                  <a:gd name="T72" fmla="*/ 25 w 131"/>
                  <a:gd name="T73" fmla="*/ 83 h 83"/>
                  <a:gd name="T74" fmla="*/ 29 w 131"/>
                  <a:gd name="T75" fmla="*/ 83 h 83"/>
                  <a:gd name="T76" fmla="*/ 40 w 131"/>
                  <a:gd name="T77" fmla="*/ 70 h 83"/>
                  <a:gd name="T78" fmla="*/ 43 w 131"/>
                  <a:gd name="T79" fmla="*/ 70 h 83"/>
                  <a:gd name="T80" fmla="*/ 45 w 131"/>
                  <a:gd name="T81" fmla="*/ 70 h 83"/>
                  <a:gd name="T82" fmla="*/ 43 w 131"/>
                  <a:gd name="T83" fmla="*/ 72 h 83"/>
                  <a:gd name="T84" fmla="*/ 45 w 131"/>
                  <a:gd name="T85" fmla="*/ 72 h 83"/>
                  <a:gd name="T86" fmla="*/ 47 w 131"/>
                  <a:gd name="T87" fmla="*/ 74 h 83"/>
                  <a:gd name="T88" fmla="*/ 45 w 131"/>
                  <a:gd name="T89" fmla="*/ 74 h 83"/>
                  <a:gd name="T90" fmla="*/ 58 w 131"/>
                  <a:gd name="T91" fmla="*/ 72 h 83"/>
                  <a:gd name="T92" fmla="*/ 65 w 131"/>
                  <a:gd name="T93" fmla="*/ 72 h 83"/>
                  <a:gd name="T94" fmla="*/ 67 w 131"/>
                  <a:gd name="T95" fmla="*/ 68 h 83"/>
                  <a:gd name="T96" fmla="*/ 67 w 131"/>
                  <a:gd name="T97" fmla="*/ 64 h 83"/>
                  <a:gd name="T98" fmla="*/ 69 w 131"/>
                  <a:gd name="T99" fmla="*/ 60 h 83"/>
                  <a:gd name="T100" fmla="*/ 71 w 131"/>
                  <a:gd name="T101" fmla="*/ 54 h 83"/>
                  <a:gd name="T102" fmla="*/ 78 w 131"/>
                  <a:gd name="T103" fmla="*/ 47 h 83"/>
                  <a:gd name="T104" fmla="*/ 94 w 131"/>
                  <a:gd name="T105" fmla="*/ 39 h 83"/>
                  <a:gd name="T106" fmla="*/ 109 w 131"/>
                  <a:gd name="T107" fmla="*/ 31 h 83"/>
                  <a:gd name="T108" fmla="*/ 123 w 131"/>
                  <a:gd name="T109"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123" y="27"/>
                    </a:move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1" name="Freeform 1560"/>
              <p:cNvSpPr>
                <a:spLocks/>
              </p:cNvSpPr>
              <p:nvPr/>
            </p:nvSpPr>
            <p:spPr bwMode="auto">
              <a:xfrm>
                <a:off x="985" y="1102"/>
                <a:ext cx="131" cy="83"/>
              </a:xfrm>
              <a:custGeom>
                <a:avLst/>
                <a:gdLst>
                  <a:gd name="T0" fmla="*/ 123 w 131"/>
                  <a:gd name="T1" fmla="*/ 27 h 83"/>
                  <a:gd name="T2" fmla="*/ 123 w 131"/>
                  <a:gd name="T3" fmla="*/ 27 h 83"/>
                  <a:gd name="T4" fmla="*/ 125 w 131"/>
                  <a:gd name="T5" fmla="*/ 29 h 83"/>
                  <a:gd name="T6" fmla="*/ 127 w 131"/>
                  <a:gd name="T7" fmla="*/ 29 h 83"/>
                  <a:gd name="T8" fmla="*/ 129 w 131"/>
                  <a:gd name="T9" fmla="*/ 27 h 83"/>
                  <a:gd name="T10" fmla="*/ 131 w 131"/>
                  <a:gd name="T11" fmla="*/ 25 h 83"/>
                  <a:gd name="T12" fmla="*/ 131 w 131"/>
                  <a:gd name="T13" fmla="*/ 22 h 83"/>
                  <a:gd name="T14" fmla="*/ 123 w 131"/>
                  <a:gd name="T15" fmla="*/ 20 h 83"/>
                  <a:gd name="T16" fmla="*/ 120 w 131"/>
                  <a:gd name="T17" fmla="*/ 16 h 83"/>
                  <a:gd name="T18" fmla="*/ 118 w 131"/>
                  <a:gd name="T19" fmla="*/ 12 h 83"/>
                  <a:gd name="T20" fmla="*/ 105 w 131"/>
                  <a:gd name="T21" fmla="*/ 10 h 83"/>
                  <a:gd name="T22" fmla="*/ 96 w 131"/>
                  <a:gd name="T23" fmla="*/ 10 h 83"/>
                  <a:gd name="T24" fmla="*/ 87 w 131"/>
                  <a:gd name="T25" fmla="*/ 12 h 83"/>
                  <a:gd name="T26" fmla="*/ 78 w 131"/>
                  <a:gd name="T27" fmla="*/ 12 h 83"/>
                  <a:gd name="T28" fmla="*/ 74 w 131"/>
                  <a:gd name="T29" fmla="*/ 8 h 83"/>
                  <a:gd name="T30" fmla="*/ 63 w 131"/>
                  <a:gd name="T31" fmla="*/ 6 h 83"/>
                  <a:gd name="T32" fmla="*/ 51 w 131"/>
                  <a:gd name="T33" fmla="*/ 4 h 83"/>
                  <a:gd name="T34" fmla="*/ 49 w 131"/>
                  <a:gd name="T35" fmla="*/ 0 h 83"/>
                  <a:gd name="T36" fmla="*/ 47 w 131"/>
                  <a:gd name="T37" fmla="*/ 0 h 83"/>
                  <a:gd name="T38" fmla="*/ 40 w 131"/>
                  <a:gd name="T39" fmla="*/ 2 h 83"/>
                  <a:gd name="T40" fmla="*/ 36 w 131"/>
                  <a:gd name="T41" fmla="*/ 6 h 83"/>
                  <a:gd name="T42" fmla="*/ 20 w 131"/>
                  <a:gd name="T43" fmla="*/ 8 h 83"/>
                  <a:gd name="T44" fmla="*/ 7 w 131"/>
                  <a:gd name="T45" fmla="*/ 12 h 83"/>
                  <a:gd name="T46" fmla="*/ 7 w 131"/>
                  <a:gd name="T47" fmla="*/ 27 h 83"/>
                  <a:gd name="T48" fmla="*/ 7 w 131"/>
                  <a:gd name="T49" fmla="*/ 33 h 83"/>
                  <a:gd name="T50" fmla="*/ 11 w 131"/>
                  <a:gd name="T51" fmla="*/ 39 h 83"/>
                  <a:gd name="T52" fmla="*/ 7 w 131"/>
                  <a:gd name="T53" fmla="*/ 41 h 83"/>
                  <a:gd name="T54" fmla="*/ 5 w 131"/>
                  <a:gd name="T55" fmla="*/ 41 h 83"/>
                  <a:gd name="T56" fmla="*/ 5 w 131"/>
                  <a:gd name="T57" fmla="*/ 45 h 83"/>
                  <a:gd name="T58" fmla="*/ 9 w 131"/>
                  <a:gd name="T59" fmla="*/ 49 h 83"/>
                  <a:gd name="T60" fmla="*/ 0 w 131"/>
                  <a:gd name="T61" fmla="*/ 64 h 83"/>
                  <a:gd name="T62" fmla="*/ 7 w 131"/>
                  <a:gd name="T63" fmla="*/ 68 h 83"/>
                  <a:gd name="T64" fmla="*/ 14 w 131"/>
                  <a:gd name="T65" fmla="*/ 72 h 83"/>
                  <a:gd name="T66" fmla="*/ 16 w 131"/>
                  <a:gd name="T67" fmla="*/ 77 h 83"/>
                  <a:gd name="T68" fmla="*/ 16 w 131"/>
                  <a:gd name="T69" fmla="*/ 81 h 83"/>
                  <a:gd name="T70" fmla="*/ 18 w 131"/>
                  <a:gd name="T71" fmla="*/ 83 h 83"/>
                  <a:gd name="T72" fmla="*/ 25 w 131"/>
                  <a:gd name="T73" fmla="*/ 83 h 83"/>
                  <a:gd name="T74" fmla="*/ 29 w 131"/>
                  <a:gd name="T75" fmla="*/ 83 h 83"/>
                  <a:gd name="T76" fmla="*/ 40 w 131"/>
                  <a:gd name="T77" fmla="*/ 70 h 83"/>
                  <a:gd name="T78" fmla="*/ 43 w 131"/>
                  <a:gd name="T79" fmla="*/ 70 h 83"/>
                  <a:gd name="T80" fmla="*/ 45 w 131"/>
                  <a:gd name="T81" fmla="*/ 70 h 83"/>
                  <a:gd name="T82" fmla="*/ 43 w 131"/>
                  <a:gd name="T83" fmla="*/ 72 h 83"/>
                  <a:gd name="T84" fmla="*/ 45 w 131"/>
                  <a:gd name="T85" fmla="*/ 72 h 83"/>
                  <a:gd name="T86" fmla="*/ 47 w 131"/>
                  <a:gd name="T87" fmla="*/ 74 h 83"/>
                  <a:gd name="T88" fmla="*/ 45 w 131"/>
                  <a:gd name="T89" fmla="*/ 74 h 83"/>
                  <a:gd name="T90" fmla="*/ 58 w 131"/>
                  <a:gd name="T91" fmla="*/ 72 h 83"/>
                  <a:gd name="T92" fmla="*/ 65 w 131"/>
                  <a:gd name="T93" fmla="*/ 72 h 83"/>
                  <a:gd name="T94" fmla="*/ 67 w 131"/>
                  <a:gd name="T95" fmla="*/ 68 h 83"/>
                  <a:gd name="T96" fmla="*/ 67 w 131"/>
                  <a:gd name="T97" fmla="*/ 64 h 83"/>
                  <a:gd name="T98" fmla="*/ 69 w 131"/>
                  <a:gd name="T99" fmla="*/ 60 h 83"/>
                  <a:gd name="T100" fmla="*/ 71 w 131"/>
                  <a:gd name="T101" fmla="*/ 54 h 83"/>
                  <a:gd name="T102" fmla="*/ 78 w 131"/>
                  <a:gd name="T103" fmla="*/ 47 h 83"/>
                  <a:gd name="T104" fmla="*/ 94 w 131"/>
                  <a:gd name="T105" fmla="*/ 39 h 83"/>
                  <a:gd name="T106" fmla="*/ 109 w 131"/>
                  <a:gd name="T107" fmla="*/ 31 h 83"/>
                  <a:gd name="T108" fmla="*/ 123 w 131"/>
                  <a:gd name="T109"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123" y="27"/>
                    </a:move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0" name="Group 1564"/>
            <p:cNvGrpSpPr>
              <a:grpSpLocks/>
            </p:cNvGrpSpPr>
            <p:nvPr/>
          </p:nvGrpSpPr>
          <p:grpSpPr bwMode="auto">
            <a:xfrm>
              <a:off x="994" y="1018"/>
              <a:ext cx="114" cy="55"/>
              <a:chOff x="994" y="1018"/>
              <a:chExt cx="114" cy="55"/>
            </a:xfrm>
            <a:grpFill/>
          </p:grpSpPr>
          <p:sp>
            <p:nvSpPr>
              <p:cNvPr id="2468" name="Freeform 1562"/>
              <p:cNvSpPr>
                <a:spLocks/>
              </p:cNvSpPr>
              <p:nvPr/>
            </p:nvSpPr>
            <p:spPr bwMode="auto">
              <a:xfrm>
                <a:off x="994" y="1018"/>
                <a:ext cx="114" cy="55"/>
              </a:xfrm>
              <a:custGeom>
                <a:avLst/>
                <a:gdLst>
                  <a:gd name="T0" fmla="*/ 13 w 114"/>
                  <a:gd name="T1" fmla="*/ 55 h 55"/>
                  <a:gd name="T2" fmla="*/ 27 w 114"/>
                  <a:gd name="T3" fmla="*/ 52 h 55"/>
                  <a:gd name="T4" fmla="*/ 31 w 114"/>
                  <a:gd name="T5" fmla="*/ 54 h 55"/>
                  <a:gd name="T6" fmla="*/ 36 w 114"/>
                  <a:gd name="T7" fmla="*/ 52 h 55"/>
                  <a:gd name="T8" fmla="*/ 38 w 114"/>
                  <a:gd name="T9" fmla="*/ 52 h 55"/>
                  <a:gd name="T10" fmla="*/ 40 w 114"/>
                  <a:gd name="T11" fmla="*/ 44 h 55"/>
                  <a:gd name="T12" fmla="*/ 51 w 114"/>
                  <a:gd name="T13" fmla="*/ 54 h 55"/>
                  <a:gd name="T14" fmla="*/ 58 w 114"/>
                  <a:gd name="T15" fmla="*/ 42 h 55"/>
                  <a:gd name="T16" fmla="*/ 62 w 114"/>
                  <a:gd name="T17" fmla="*/ 42 h 55"/>
                  <a:gd name="T18" fmla="*/ 69 w 114"/>
                  <a:gd name="T19" fmla="*/ 38 h 55"/>
                  <a:gd name="T20" fmla="*/ 67 w 114"/>
                  <a:gd name="T21" fmla="*/ 30 h 55"/>
                  <a:gd name="T22" fmla="*/ 71 w 114"/>
                  <a:gd name="T23" fmla="*/ 30 h 55"/>
                  <a:gd name="T24" fmla="*/ 76 w 114"/>
                  <a:gd name="T25" fmla="*/ 25 h 55"/>
                  <a:gd name="T26" fmla="*/ 76 w 114"/>
                  <a:gd name="T27" fmla="*/ 38 h 55"/>
                  <a:gd name="T28" fmla="*/ 85 w 114"/>
                  <a:gd name="T29" fmla="*/ 40 h 55"/>
                  <a:gd name="T30" fmla="*/ 96 w 114"/>
                  <a:gd name="T31" fmla="*/ 30 h 55"/>
                  <a:gd name="T32" fmla="*/ 101 w 114"/>
                  <a:gd name="T33" fmla="*/ 23 h 55"/>
                  <a:gd name="T34" fmla="*/ 103 w 114"/>
                  <a:gd name="T35" fmla="*/ 23 h 55"/>
                  <a:gd name="T36" fmla="*/ 112 w 114"/>
                  <a:gd name="T37" fmla="*/ 21 h 55"/>
                  <a:gd name="T38" fmla="*/ 109 w 114"/>
                  <a:gd name="T39" fmla="*/ 19 h 55"/>
                  <a:gd name="T40" fmla="*/ 114 w 114"/>
                  <a:gd name="T41" fmla="*/ 17 h 55"/>
                  <a:gd name="T42" fmla="*/ 114 w 114"/>
                  <a:gd name="T43" fmla="*/ 13 h 55"/>
                  <a:gd name="T44" fmla="*/ 114 w 114"/>
                  <a:gd name="T45" fmla="*/ 5 h 55"/>
                  <a:gd name="T46" fmla="*/ 98 w 114"/>
                  <a:gd name="T47" fmla="*/ 0 h 55"/>
                  <a:gd name="T48" fmla="*/ 94 w 114"/>
                  <a:gd name="T49" fmla="*/ 5 h 55"/>
                  <a:gd name="T50" fmla="*/ 89 w 114"/>
                  <a:gd name="T51" fmla="*/ 9 h 55"/>
                  <a:gd name="T52" fmla="*/ 83 w 114"/>
                  <a:gd name="T53" fmla="*/ 11 h 55"/>
                  <a:gd name="T54" fmla="*/ 65 w 114"/>
                  <a:gd name="T55" fmla="*/ 9 h 55"/>
                  <a:gd name="T56" fmla="*/ 45 w 114"/>
                  <a:gd name="T57" fmla="*/ 19 h 55"/>
                  <a:gd name="T58" fmla="*/ 36 w 114"/>
                  <a:gd name="T59" fmla="*/ 25 h 55"/>
                  <a:gd name="T60" fmla="*/ 31 w 114"/>
                  <a:gd name="T61" fmla="*/ 23 h 55"/>
                  <a:gd name="T62" fmla="*/ 27 w 114"/>
                  <a:gd name="T63" fmla="*/ 27 h 55"/>
                  <a:gd name="T64" fmla="*/ 20 w 114"/>
                  <a:gd name="T65" fmla="*/ 30 h 55"/>
                  <a:gd name="T66" fmla="*/ 16 w 114"/>
                  <a:gd name="T67" fmla="*/ 36 h 55"/>
                  <a:gd name="T68" fmla="*/ 0 w 114"/>
                  <a:gd name="T69" fmla="*/ 42 h 55"/>
                  <a:gd name="T70" fmla="*/ 13 w 114"/>
                  <a:gd name="T7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55">
                    <a:moveTo>
                      <a:pt x="13" y="55"/>
                    </a:moveTo>
                    <a:lnTo>
                      <a:pt x="13" y="55"/>
                    </a:lnTo>
                    <a:lnTo>
                      <a:pt x="27" y="50"/>
                    </a:lnTo>
                    <a:lnTo>
                      <a:pt x="27" y="52"/>
                    </a:lnTo>
                    <a:lnTo>
                      <a:pt x="29" y="54"/>
                    </a:lnTo>
                    <a:lnTo>
                      <a:pt x="31" y="54"/>
                    </a:lnTo>
                    <a:lnTo>
                      <a:pt x="33" y="52"/>
                    </a:lnTo>
                    <a:lnTo>
                      <a:pt x="36" y="52"/>
                    </a:lnTo>
                    <a:lnTo>
                      <a:pt x="36" y="50"/>
                    </a:lnTo>
                    <a:lnTo>
                      <a:pt x="38" y="52"/>
                    </a:lnTo>
                    <a:lnTo>
                      <a:pt x="40" y="52"/>
                    </a:lnTo>
                    <a:lnTo>
                      <a:pt x="40" y="44"/>
                    </a:lnTo>
                    <a:lnTo>
                      <a:pt x="45" y="52"/>
                    </a:lnTo>
                    <a:lnTo>
                      <a:pt x="51" y="54"/>
                    </a:lnTo>
                    <a:lnTo>
                      <a:pt x="58" y="48"/>
                    </a:lnTo>
                    <a:lnTo>
                      <a:pt x="58" y="42"/>
                    </a:lnTo>
                    <a:lnTo>
                      <a:pt x="62" y="44"/>
                    </a:lnTo>
                    <a:lnTo>
                      <a:pt x="62" y="42"/>
                    </a:lnTo>
                    <a:lnTo>
                      <a:pt x="67" y="42"/>
                    </a:lnTo>
                    <a:lnTo>
                      <a:pt x="69" y="38"/>
                    </a:lnTo>
                    <a:lnTo>
                      <a:pt x="69" y="36"/>
                    </a:lnTo>
                    <a:lnTo>
                      <a:pt x="67" y="30"/>
                    </a:lnTo>
                    <a:lnTo>
                      <a:pt x="69" y="29"/>
                    </a:lnTo>
                    <a:lnTo>
                      <a:pt x="71" y="30"/>
                    </a:lnTo>
                    <a:lnTo>
                      <a:pt x="74" y="32"/>
                    </a:lnTo>
                    <a:lnTo>
                      <a:pt x="76" y="25"/>
                    </a:lnTo>
                    <a:lnTo>
                      <a:pt x="83" y="25"/>
                    </a:lnTo>
                    <a:lnTo>
                      <a:pt x="76" y="38"/>
                    </a:lnTo>
                    <a:lnTo>
                      <a:pt x="80" y="38"/>
                    </a:lnTo>
                    <a:lnTo>
                      <a:pt x="85" y="40"/>
                    </a:lnTo>
                    <a:lnTo>
                      <a:pt x="92" y="36"/>
                    </a:lnTo>
                    <a:lnTo>
                      <a:pt x="96" y="30"/>
                    </a:lnTo>
                    <a:lnTo>
                      <a:pt x="101" y="25"/>
                    </a:lnTo>
                    <a:lnTo>
                      <a:pt x="101" y="23"/>
                    </a:lnTo>
                    <a:lnTo>
                      <a:pt x="98" y="21"/>
                    </a:lnTo>
                    <a:lnTo>
                      <a:pt x="103" y="23"/>
                    </a:lnTo>
                    <a:lnTo>
                      <a:pt x="112" y="23"/>
                    </a:lnTo>
                    <a:lnTo>
                      <a:pt x="112" y="21"/>
                    </a:lnTo>
                    <a:lnTo>
                      <a:pt x="109" y="21"/>
                    </a:lnTo>
                    <a:lnTo>
                      <a:pt x="109" y="19"/>
                    </a:lnTo>
                    <a:lnTo>
                      <a:pt x="109" y="17"/>
                    </a:lnTo>
                    <a:lnTo>
                      <a:pt x="114" y="17"/>
                    </a:lnTo>
                    <a:lnTo>
                      <a:pt x="112" y="15"/>
                    </a:lnTo>
                    <a:lnTo>
                      <a:pt x="114" y="13"/>
                    </a:lnTo>
                    <a:lnTo>
                      <a:pt x="114" y="11"/>
                    </a:lnTo>
                    <a:lnTo>
                      <a:pt x="114" y="5"/>
                    </a:lnTo>
                    <a:lnTo>
                      <a:pt x="109" y="4"/>
                    </a:lnTo>
                    <a:lnTo>
                      <a:pt x="98" y="0"/>
                    </a:lnTo>
                    <a:lnTo>
                      <a:pt x="92" y="5"/>
                    </a:lnTo>
                    <a:lnTo>
                      <a:pt x="94" y="5"/>
                    </a:lnTo>
                    <a:lnTo>
                      <a:pt x="92" y="5"/>
                    </a:lnTo>
                    <a:lnTo>
                      <a:pt x="89" y="9"/>
                    </a:lnTo>
                    <a:lnTo>
                      <a:pt x="87" y="11"/>
                    </a:lnTo>
                    <a:lnTo>
                      <a:pt x="83" y="11"/>
                    </a:lnTo>
                    <a:lnTo>
                      <a:pt x="76" y="7"/>
                    </a:lnTo>
                    <a:lnTo>
                      <a:pt x="65" y="9"/>
                    </a:lnTo>
                    <a:lnTo>
                      <a:pt x="54" y="11"/>
                    </a:lnTo>
                    <a:lnTo>
                      <a:pt x="45" y="19"/>
                    </a:lnTo>
                    <a:lnTo>
                      <a:pt x="40" y="23"/>
                    </a:lnTo>
                    <a:lnTo>
                      <a:pt x="36" y="25"/>
                    </a:lnTo>
                    <a:lnTo>
                      <a:pt x="33" y="25"/>
                    </a:lnTo>
                    <a:lnTo>
                      <a:pt x="31" y="23"/>
                    </a:lnTo>
                    <a:lnTo>
                      <a:pt x="29" y="23"/>
                    </a:lnTo>
                    <a:lnTo>
                      <a:pt x="27" y="27"/>
                    </a:lnTo>
                    <a:lnTo>
                      <a:pt x="22" y="30"/>
                    </a:lnTo>
                    <a:lnTo>
                      <a:pt x="20" y="30"/>
                    </a:lnTo>
                    <a:lnTo>
                      <a:pt x="20" y="36"/>
                    </a:lnTo>
                    <a:lnTo>
                      <a:pt x="16" y="36"/>
                    </a:lnTo>
                    <a:lnTo>
                      <a:pt x="9" y="36"/>
                    </a:lnTo>
                    <a:lnTo>
                      <a:pt x="0" y="42"/>
                    </a:lnTo>
                    <a:lnTo>
                      <a:pt x="7" y="48"/>
                    </a:lnTo>
                    <a:lnTo>
                      <a:pt x="13"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9" name="Freeform 1563"/>
              <p:cNvSpPr>
                <a:spLocks/>
              </p:cNvSpPr>
              <p:nvPr/>
            </p:nvSpPr>
            <p:spPr bwMode="auto">
              <a:xfrm>
                <a:off x="994" y="1018"/>
                <a:ext cx="114" cy="55"/>
              </a:xfrm>
              <a:custGeom>
                <a:avLst/>
                <a:gdLst>
                  <a:gd name="T0" fmla="*/ 13 w 114"/>
                  <a:gd name="T1" fmla="*/ 55 h 55"/>
                  <a:gd name="T2" fmla="*/ 27 w 114"/>
                  <a:gd name="T3" fmla="*/ 52 h 55"/>
                  <a:gd name="T4" fmla="*/ 31 w 114"/>
                  <a:gd name="T5" fmla="*/ 54 h 55"/>
                  <a:gd name="T6" fmla="*/ 36 w 114"/>
                  <a:gd name="T7" fmla="*/ 52 h 55"/>
                  <a:gd name="T8" fmla="*/ 38 w 114"/>
                  <a:gd name="T9" fmla="*/ 52 h 55"/>
                  <a:gd name="T10" fmla="*/ 40 w 114"/>
                  <a:gd name="T11" fmla="*/ 44 h 55"/>
                  <a:gd name="T12" fmla="*/ 51 w 114"/>
                  <a:gd name="T13" fmla="*/ 54 h 55"/>
                  <a:gd name="T14" fmla="*/ 58 w 114"/>
                  <a:gd name="T15" fmla="*/ 42 h 55"/>
                  <a:gd name="T16" fmla="*/ 62 w 114"/>
                  <a:gd name="T17" fmla="*/ 42 h 55"/>
                  <a:gd name="T18" fmla="*/ 69 w 114"/>
                  <a:gd name="T19" fmla="*/ 38 h 55"/>
                  <a:gd name="T20" fmla="*/ 67 w 114"/>
                  <a:gd name="T21" fmla="*/ 30 h 55"/>
                  <a:gd name="T22" fmla="*/ 71 w 114"/>
                  <a:gd name="T23" fmla="*/ 30 h 55"/>
                  <a:gd name="T24" fmla="*/ 76 w 114"/>
                  <a:gd name="T25" fmla="*/ 25 h 55"/>
                  <a:gd name="T26" fmla="*/ 76 w 114"/>
                  <a:gd name="T27" fmla="*/ 38 h 55"/>
                  <a:gd name="T28" fmla="*/ 85 w 114"/>
                  <a:gd name="T29" fmla="*/ 40 h 55"/>
                  <a:gd name="T30" fmla="*/ 96 w 114"/>
                  <a:gd name="T31" fmla="*/ 30 h 55"/>
                  <a:gd name="T32" fmla="*/ 101 w 114"/>
                  <a:gd name="T33" fmla="*/ 23 h 55"/>
                  <a:gd name="T34" fmla="*/ 103 w 114"/>
                  <a:gd name="T35" fmla="*/ 23 h 55"/>
                  <a:gd name="T36" fmla="*/ 112 w 114"/>
                  <a:gd name="T37" fmla="*/ 21 h 55"/>
                  <a:gd name="T38" fmla="*/ 109 w 114"/>
                  <a:gd name="T39" fmla="*/ 19 h 55"/>
                  <a:gd name="T40" fmla="*/ 114 w 114"/>
                  <a:gd name="T41" fmla="*/ 17 h 55"/>
                  <a:gd name="T42" fmla="*/ 114 w 114"/>
                  <a:gd name="T43" fmla="*/ 13 h 55"/>
                  <a:gd name="T44" fmla="*/ 114 w 114"/>
                  <a:gd name="T45" fmla="*/ 5 h 55"/>
                  <a:gd name="T46" fmla="*/ 98 w 114"/>
                  <a:gd name="T47" fmla="*/ 0 h 55"/>
                  <a:gd name="T48" fmla="*/ 94 w 114"/>
                  <a:gd name="T49" fmla="*/ 5 h 55"/>
                  <a:gd name="T50" fmla="*/ 89 w 114"/>
                  <a:gd name="T51" fmla="*/ 9 h 55"/>
                  <a:gd name="T52" fmla="*/ 83 w 114"/>
                  <a:gd name="T53" fmla="*/ 11 h 55"/>
                  <a:gd name="T54" fmla="*/ 65 w 114"/>
                  <a:gd name="T55" fmla="*/ 9 h 55"/>
                  <a:gd name="T56" fmla="*/ 45 w 114"/>
                  <a:gd name="T57" fmla="*/ 19 h 55"/>
                  <a:gd name="T58" fmla="*/ 36 w 114"/>
                  <a:gd name="T59" fmla="*/ 25 h 55"/>
                  <a:gd name="T60" fmla="*/ 31 w 114"/>
                  <a:gd name="T61" fmla="*/ 23 h 55"/>
                  <a:gd name="T62" fmla="*/ 27 w 114"/>
                  <a:gd name="T63" fmla="*/ 27 h 55"/>
                  <a:gd name="T64" fmla="*/ 20 w 114"/>
                  <a:gd name="T65" fmla="*/ 30 h 55"/>
                  <a:gd name="T66" fmla="*/ 16 w 114"/>
                  <a:gd name="T67" fmla="*/ 36 h 55"/>
                  <a:gd name="T68" fmla="*/ 0 w 114"/>
                  <a:gd name="T69" fmla="*/ 42 h 55"/>
                  <a:gd name="T70" fmla="*/ 13 w 114"/>
                  <a:gd name="T7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55">
                    <a:moveTo>
                      <a:pt x="13" y="55"/>
                    </a:moveTo>
                    <a:lnTo>
                      <a:pt x="13" y="55"/>
                    </a:lnTo>
                    <a:lnTo>
                      <a:pt x="27" y="50"/>
                    </a:lnTo>
                    <a:lnTo>
                      <a:pt x="27" y="52"/>
                    </a:lnTo>
                    <a:lnTo>
                      <a:pt x="29" y="54"/>
                    </a:lnTo>
                    <a:lnTo>
                      <a:pt x="31" y="54"/>
                    </a:lnTo>
                    <a:lnTo>
                      <a:pt x="33" y="52"/>
                    </a:lnTo>
                    <a:lnTo>
                      <a:pt x="36" y="52"/>
                    </a:lnTo>
                    <a:lnTo>
                      <a:pt x="36" y="50"/>
                    </a:lnTo>
                    <a:lnTo>
                      <a:pt x="38" y="52"/>
                    </a:lnTo>
                    <a:lnTo>
                      <a:pt x="40" y="52"/>
                    </a:lnTo>
                    <a:lnTo>
                      <a:pt x="40" y="44"/>
                    </a:lnTo>
                    <a:lnTo>
                      <a:pt x="45" y="52"/>
                    </a:lnTo>
                    <a:lnTo>
                      <a:pt x="51" y="54"/>
                    </a:lnTo>
                    <a:lnTo>
                      <a:pt x="58" y="48"/>
                    </a:lnTo>
                    <a:lnTo>
                      <a:pt x="58" y="42"/>
                    </a:lnTo>
                    <a:lnTo>
                      <a:pt x="62" y="44"/>
                    </a:lnTo>
                    <a:lnTo>
                      <a:pt x="62" y="42"/>
                    </a:lnTo>
                    <a:lnTo>
                      <a:pt x="67" y="42"/>
                    </a:lnTo>
                    <a:lnTo>
                      <a:pt x="69" y="38"/>
                    </a:lnTo>
                    <a:lnTo>
                      <a:pt x="69" y="36"/>
                    </a:lnTo>
                    <a:lnTo>
                      <a:pt x="67" y="30"/>
                    </a:lnTo>
                    <a:lnTo>
                      <a:pt x="69" y="29"/>
                    </a:lnTo>
                    <a:lnTo>
                      <a:pt x="71" y="30"/>
                    </a:lnTo>
                    <a:lnTo>
                      <a:pt x="74" y="32"/>
                    </a:lnTo>
                    <a:lnTo>
                      <a:pt x="76" y="25"/>
                    </a:lnTo>
                    <a:lnTo>
                      <a:pt x="83" y="25"/>
                    </a:lnTo>
                    <a:lnTo>
                      <a:pt x="76" y="38"/>
                    </a:lnTo>
                    <a:lnTo>
                      <a:pt x="80" y="38"/>
                    </a:lnTo>
                    <a:lnTo>
                      <a:pt x="85" y="40"/>
                    </a:lnTo>
                    <a:lnTo>
                      <a:pt x="92" y="36"/>
                    </a:lnTo>
                    <a:lnTo>
                      <a:pt x="96" y="30"/>
                    </a:lnTo>
                    <a:lnTo>
                      <a:pt x="101" y="25"/>
                    </a:lnTo>
                    <a:lnTo>
                      <a:pt x="101" y="23"/>
                    </a:lnTo>
                    <a:lnTo>
                      <a:pt x="98" y="21"/>
                    </a:lnTo>
                    <a:lnTo>
                      <a:pt x="103" y="23"/>
                    </a:lnTo>
                    <a:lnTo>
                      <a:pt x="112" y="23"/>
                    </a:lnTo>
                    <a:lnTo>
                      <a:pt x="112" y="21"/>
                    </a:lnTo>
                    <a:lnTo>
                      <a:pt x="109" y="21"/>
                    </a:lnTo>
                    <a:lnTo>
                      <a:pt x="109" y="19"/>
                    </a:lnTo>
                    <a:lnTo>
                      <a:pt x="109" y="17"/>
                    </a:lnTo>
                    <a:lnTo>
                      <a:pt x="114" y="17"/>
                    </a:lnTo>
                    <a:lnTo>
                      <a:pt x="112" y="15"/>
                    </a:lnTo>
                    <a:lnTo>
                      <a:pt x="114" y="13"/>
                    </a:lnTo>
                    <a:lnTo>
                      <a:pt x="114" y="11"/>
                    </a:lnTo>
                    <a:lnTo>
                      <a:pt x="114" y="5"/>
                    </a:lnTo>
                    <a:lnTo>
                      <a:pt x="109" y="4"/>
                    </a:lnTo>
                    <a:lnTo>
                      <a:pt x="98" y="0"/>
                    </a:lnTo>
                    <a:lnTo>
                      <a:pt x="92" y="5"/>
                    </a:lnTo>
                    <a:lnTo>
                      <a:pt x="94" y="5"/>
                    </a:lnTo>
                    <a:lnTo>
                      <a:pt x="92" y="5"/>
                    </a:lnTo>
                    <a:lnTo>
                      <a:pt x="89" y="9"/>
                    </a:lnTo>
                    <a:lnTo>
                      <a:pt x="87" y="11"/>
                    </a:lnTo>
                    <a:lnTo>
                      <a:pt x="83" y="11"/>
                    </a:lnTo>
                    <a:lnTo>
                      <a:pt x="76" y="7"/>
                    </a:lnTo>
                    <a:lnTo>
                      <a:pt x="65" y="9"/>
                    </a:lnTo>
                    <a:lnTo>
                      <a:pt x="54" y="11"/>
                    </a:lnTo>
                    <a:lnTo>
                      <a:pt x="45" y="19"/>
                    </a:lnTo>
                    <a:lnTo>
                      <a:pt x="40" y="23"/>
                    </a:lnTo>
                    <a:lnTo>
                      <a:pt x="36" y="25"/>
                    </a:lnTo>
                    <a:lnTo>
                      <a:pt x="33" y="25"/>
                    </a:lnTo>
                    <a:lnTo>
                      <a:pt x="31" y="23"/>
                    </a:lnTo>
                    <a:lnTo>
                      <a:pt x="29" y="23"/>
                    </a:lnTo>
                    <a:lnTo>
                      <a:pt x="27" y="27"/>
                    </a:lnTo>
                    <a:lnTo>
                      <a:pt x="22" y="30"/>
                    </a:lnTo>
                    <a:lnTo>
                      <a:pt x="20" y="30"/>
                    </a:lnTo>
                    <a:lnTo>
                      <a:pt x="20" y="36"/>
                    </a:lnTo>
                    <a:lnTo>
                      <a:pt x="16" y="36"/>
                    </a:lnTo>
                    <a:lnTo>
                      <a:pt x="9" y="36"/>
                    </a:lnTo>
                    <a:lnTo>
                      <a:pt x="0" y="42"/>
                    </a:lnTo>
                    <a:lnTo>
                      <a:pt x="7" y="48"/>
                    </a:lnTo>
                    <a:lnTo>
                      <a:pt x="13"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1" name="Group 1567"/>
            <p:cNvGrpSpPr>
              <a:grpSpLocks/>
            </p:cNvGrpSpPr>
            <p:nvPr/>
          </p:nvGrpSpPr>
          <p:grpSpPr bwMode="auto">
            <a:xfrm>
              <a:off x="1065" y="1064"/>
              <a:ext cx="17" cy="21"/>
              <a:chOff x="1065" y="1064"/>
              <a:chExt cx="17" cy="21"/>
            </a:xfrm>
            <a:grpFill/>
          </p:grpSpPr>
          <p:sp>
            <p:nvSpPr>
              <p:cNvPr id="2466" name="Freeform 1565"/>
              <p:cNvSpPr>
                <a:spLocks/>
              </p:cNvSpPr>
              <p:nvPr/>
            </p:nvSpPr>
            <p:spPr bwMode="auto">
              <a:xfrm>
                <a:off x="1065" y="1064"/>
                <a:ext cx="17" cy="21"/>
              </a:xfrm>
              <a:custGeom>
                <a:avLst/>
                <a:gdLst>
                  <a:gd name="T0" fmla="*/ 11 w 17"/>
                  <a:gd name="T1" fmla="*/ 21 h 21"/>
                  <a:gd name="T2" fmla="*/ 11 w 17"/>
                  <a:gd name="T3" fmla="*/ 21 h 21"/>
                  <a:gd name="T4" fmla="*/ 15 w 17"/>
                  <a:gd name="T5" fmla="*/ 10 h 21"/>
                  <a:gd name="T6" fmla="*/ 17 w 17"/>
                  <a:gd name="T7" fmla="*/ 2 h 21"/>
                  <a:gd name="T8" fmla="*/ 15 w 17"/>
                  <a:gd name="T9" fmla="*/ 0 h 21"/>
                  <a:gd name="T10" fmla="*/ 13 w 17"/>
                  <a:gd name="T11" fmla="*/ 0 h 21"/>
                  <a:gd name="T12" fmla="*/ 11 w 17"/>
                  <a:gd name="T13" fmla="*/ 2 h 21"/>
                  <a:gd name="T14" fmla="*/ 11 w 17"/>
                  <a:gd name="T15" fmla="*/ 4 h 21"/>
                  <a:gd name="T16" fmla="*/ 11 w 17"/>
                  <a:gd name="T17" fmla="*/ 8 h 21"/>
                  <a:gd name="T18" fmla="*/ 7 w 17"/>
                  <a:gd name="T19" fmla="*/ 11 h 21"/>
                  <a:gd name="T20" fmla="*/ 0 w 17"/>
                  <a:gd name="T21" fmla="*/ 13 h 21"/>
                  <a:gd name="T22" fmla="*/ 0 w 17"/>
                  <a:gd name="T23" fmla="*/ 17 h 21"/>
                  <a:gd name="T24" fmla="*/ 0 w 17"/>
                  <a:gd name="T25" fmla="*/ 21 h 21"/>
                  <a:gd name="T26" fmla="*/ 7 w 17"/>
                  <a:gd name="T27" fmla="*/ 21 h 21"/>
                  <a:gd name="T28" fmla="*/ 11 w 17"/>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1" y="21"/>
                    </a:moveTo>
                    <a:lnTo>
                      <a:pt x="11" y="21"/>
                    </a:lnTo>
                    <a:lnTo>
                      <a:pt x="15" y="10"/>
                    </a:lnTo>
                    <a:lnTo>
                      <a:pt x="17" y="2"/>
                    </a:lnTo>
                    <a:lnTo>
                      <a:pt x="15" y="0"/>
                    </a:lnTo>
                    <a:lnTo>
                      <a:pt x="13" y="0"/>
                    </a:lnTo>
                    <a:lnTo>
                      <a:pt x="11" y="2"/>
                    </a:lnTo>
                    <a:lnTo>
                      <a:pt x="11" y="4"/>
                    </a:lnTo>
                    <a:lnTo>
                      <a:pt x="11" y="8"/>
                    </a:lnTo>
                    <a:lnTo>
                      <a:pt x="7" y="11"/>
                    </a:lnTo>
                    <a:lnTo>
                      <a:pt x="0" y="13"/>
                    </a:lnTo>
                    <a:lnTo>
                      <a:pt x="0" y="17"/>
                    </a:lnTo>
                    <a:lnTo>
                      <a:pt x="0" y="21"/>
                    </a:lnTo>
                    <a:lnTo>
                      <a:pt x="7" y="21"/>
                    </a:lnTo>
                    <a:lnTo>
                      <a:pt x="11"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7" name="Freeform 1566"/>
              <p:cNvSpPr>
                <a:spLocks/>
              </p:cNvSpPr>
              <p:nvPr/>
            </p:nvSpPr>
            <p:spPr bwMode="auto">
              <a:xfrm>
                <a:off x="1065" y="1064"/>
                <a:ext cx="17" cy="21"/>
              </a:xfrm>
              <a:custGeom>
                <a:avLst/>
                <a:gdLst>
                  <a:gd name="T0" fmla="*/ 11 w 17"/>
                  <a:gd name="T1" fmla="*/ 21 h 21"/>
                  <a:gd name="T2" fmla="*/ 11 w 17"/>
                  <a:gd name="T3" fmla="*/ 21 h 21"/>
                  <a:gd name="T4" fmla="*/ 15 w 17"/>
                  <a:gd name="T5" fmla="*/ 10 h 21"/>
                  <a:gd name="T6" fmla="*/ 17 w 17"/>
                  <a:gd name="T7" fmla="*/ 2 h 21"/>
                  <a:gd name="T8" fmla="*/ 15 w 17"/>
                  <a:gd name="T9" fmla="*/ 0 h 21"/>
                  <a:gd name="T10" fmla="*/ 13 w 17"/>
                  <a:gd name="T11" fmla="*/ 0 h 21"/>
                  <a:gd name="T12" fmla="*/ 11 w 17"/>
                  <a:gd name="T13" fmla="*/ 2 h 21"/>
                  <a:gd name="T14" fmla="*/ 11 w 17"/>
                  <a:gd name="T15" fmla="*/ 4 h 21"/>
                  <a:gd name="T16" fmla="*/ 11 w 17"/>
                  <a:gd name="T17" fmla="*/ 8 h 21"/>
                  <a:gd name="T18" fmla="*/ 7 w 17"/>
                  <a:gd name="T19" fmla="*/ 11 h 21"/>
                  <a:gd name="T20" fmla="*/ 0 w 17"/>
                  <a:gd name="T21" fmla="*/ 13 h 21"/>
                  <a:gd name="T22" fmla="*/ 0 w 17"/>
                  <a:gd name="T23" fmla="*/ 17 h 21"/>
                  <a:gd name="T24" fmla="*/ 0 w 17"/>
                  <a:gd name="T25" fmla="*/ 21 h 21"/>
                  <a:gd name="T26" fmla="*/ 7 w 17"/>
                  <a:gd name="T27" fmla="*/ 21 h 21"/>
                  <a:gd name="T28" fmla="*/ 11 w 17"/>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1" y="21"/>
                    </a:moveTo>
                    <a:lnTo>
                      <a:pt x="11" y="21"/>
                    </a:lnTo>
                    <a:lnTo>
                      <a:pt x="15" y="10"/>
                    </a:lnTo>
                    <a:lnTo>
                      <a:pt x="17" y="2"/>
                    </a:lnTo>
                    <a:lnTo>
                      <a:pt x="15" y="0"/>
                    </a:lnTo>
                    <a:lnTo>
                      <a:pt x="13" y="0"/>
                    </a:lnTo>
                    <a:lnTo>
                      <a:pt x="11" y="2"/>
                    </a:lnTo>
                    <a:lnTo>
                      <a:pt x="11" y="4"/>
                    </a:lnTo>
                    <a:lnTo>
                      <a:pt x="11" y="8"/>
                    </a:lnTo>
                    <a:lnTo>
                      <a:pt x="7" y="11"/>
                    </a:lnTo>
                    <a:lnTo>
                      <a:pt x="0" y="13"/>
                    </a:lnTo>
                    <a:lnTo>
                      <a:pt x="0" y="17"/>
                    </a:lnTo>
                    <a:lnTo>
                      <a:pt x="0" y="21"/>
                    </a:lnTo>
                    <a:lnTo>
                      <a:pt x="7" y="21"/>
                    </a:lnTo>
                    <a:lnTo>
                      <a:pt x="11" y="2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2" name="Group 1570"/>
            <p:cNvGrpSpPr>
              <a:grpSpLocks/>
            </p:cNvGrpSpPr>
            <p:nvPr/>
          </p:nvGrpSpPr>
          <p:grpSpPr bwMode="auto">
            <a:xfrm>
              <a:off x="1270" y="1082"/>
              <a:ext cx="5" cy="9"/>
              <a:chOff x="1270" y="1082"/>
              <a:chExt cx="5" cy="9"/>
            </a:xfrm>
            <a:grpFill/>
          </p:grpSpPr>
          <p:sp>
            <p:nvSpPr>
              <p:cNvPr id="2464" name="Freeform 1568"/>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5" name="Freeform 1569"/>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3" name="Group 1573"/>
            <p:cNvGrpSpPr>
              <a:grpSpLocks/>
            </p:cNvGrpSpPr>
            <p:nvPr/>
          </p:nvGrpSpPr>
          <p:grpSpPr bwMode="auto">
            <a:xfrm>
              <a:off x="1714" y="1031"/>
              <a:ext cx="3" cy="5"/>
              <a:chOff x="1714" y="1031"/>
              <a:chExt cx="3" cy="5"/>
            </a:xfrm>
            <a:grpFill/>
          </p:grpSpPr>
          <p:sp>
            <p:nvSpPr>
              <p:cNvPr id="2462" name="Freeform 1571"/>
              <p:cNvSpPr>
                <a:spLocks/>
              </p:cNvSpPr>
              <p:nvPr/>
            </p:nvSpPr>
            <p:spPr bwMode="auto">
              <a:xfrm>
                <a:off x="1714" y="1031"/>
                <a:ext cx="3" cy="5"/>
              </a:xfrm>
              <a:custGeom>
                <a:avLst/>
                <a:gdLst>
                  <a:gd name="T0" fmla="*/ 3 w 3"/>
                  <a:gd name="T1" fmla="*/ 5 h 5"/>
                  <a:gd name="T2" fmla="*/ 3 w 3"/>
                  <a:gd name="T3" fmla="*/ 5 h 5"/>
                  <a:gd name="T4" fmla="*/ 3 w 3"/>
                  <a:gd name="T5" fmla="*/ 3 h 5"/>
                  <a:gd name="T6" fmla="*/ 3 w 3"/>
                  <a:gd name="T7" fmla="*/ 0 h 5"/>
                  <a:gd name="T8" fmla="*/ 0 w 3"/>
                  <a:gd name="T9" fmla="*/ 0 h 5"/>
                  <a:gd name="T10" fmla="*/ 3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3" y="5"/>
                    </a:moveTo>
                    <a:lnTo>
                      <a:pt x="3" y="5"/>
                    </a:lnTo>
                    <a:lnTo>
                      <a:pt x="3" y="3"/>
                    </a:lnTo>
                    <a:lnTo>
                      <a:pt x="3" y="0"/>
                    </a:lnTo>
                    <a:lnTo>
                      <a:pt x="0" y="0"/>
                    </a:lnTo>
                    <a:lnTo>
                      <a:pt x="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3" name="Freeform 1572"/>
              <p:cNvSpPr>
                <a:spLocks/>
              </p:cNvSpPr>
              <p:nvPr/>
            </p:nvSpPr>
            <p:spPr bwMode="auto">
              <a:xfrm>
                <a:off x="1714" y="1031"/>
                <a:ext cx="3" cy="5"/>
              </a:xfrm>
              <a:custGeom>
                <a:avLst/>
                <a:gdLst>
                  <a:gd name="T0" fmla="*/ 3 w 3"/>
                  <a:gd name="T1" fmla="*/ 5 h 5"/>
                  <a:gd name="T2" fmla="*/ 3 w 3"/>
                  <a:gd name="T3" fmla="*/ 5 h 5"/>
                  <a:gd name="T4" fmla="*/ 3 w 3"/>
                  <a:gd name="T5" fmla="*/ 3 h 5"/>
                  <a:gd name="T6" fmla="*/ 3 w 3"/>
                  <a:gd name="T7" fmla="*/ 0 h 5"/>
                  <a:gd name="T8" fmla="*/ 0 w 3"/>
                  <a:gd name="T9" fmla="*/ 0 h 5"/>
                  <a:gd name="T10" fmla="*/ 3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3" y="5"/>
                    </a:moveTo>
                    <a:lnTo>
                      <a:pt x="3" y="5"/>
                    </a:lnTo>
                    <a:lnTo>
                      <a:pt x="3" y="3"/>
                    </a:lnTo>
                    <a:lnTo>
                      <a:pt x="3" y="0"/>
                    </a:lnTo>
                    <a:lnTo>
                      <a:pt x="0" y="0"/>
                    </a:lnTo>
                    <a:lnTo>
                      <a:pt x="3"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4" name="Group 1585"/>
            <p:cNvGrpSpPr>
              <a:grpSpLocks/>
            </p:cNvGrpSpPr>
            <p:nvPr/>
          </p:nvGrpSpPr>
          <p:grpSpPr bwMode="auto">
            <a:xfrm>
              <a:off x="1388" y="884"/>
              <a:ext cx="482" cy="183"/>
              <a:chOff x="1388" y="884"/>
              <a:chExt cx="482" cy="183"/>
            </a:xfrm>
            <a:grpFill/>
          </p:grpSpPr>
          <p:sp>
            <p:nvSpPr>
              <p:cNvPr id="2451" name="Freeform 1574"/>
              <p:cNvSpPr>
                <a:spLocks noEditPoints="1"/>
              </p:cNvSpPr>
              <p:nvPr/>
            </p:nvSpPr>
            <p:spPr bwMode="auto">
              <a:xfrm>
                <a:off x="1388" y="884"/>
                <a:ext cx="482" cy="183"/>
              </a:xfrm>
              <a:custGeom>
                <a:avLst/>
                <a:gdLst>
                  <a:gd name="T0" fmla="*/ 13 w 482"/>
                  <a:gd name="T1" fmla="*/ 74 h 183"/>
                  <a:gd name="T2" fmla="*/ 35 w 482"/>
                  <a:gd name="T3" fmla="*/ 86 h 183"/>
                  <a:gd name="T4" fmla="*/ 40 w 482"/>
                  <a:gd name="T5" fmla="*/ 103 h 183"/>
                  <a:gd name="T6" fmla="*/ 55 w 482"/>
                  <a:gd name="T7" fmla="*/ 107 h 183"/>
                  <a:gd name="T8" fmla="*/ 49 w 482"/>
                  <a:gd name="T9" fmla="*/ 135 h 183"/>
                  <a:gd name="T10" fmla="*/ 91 w 482"/>
                  <a:gd name="T11" fmla="*/ 127 h 183"/>
                  <a:gd name="T12" fmla="*/ 107 w 482"/>
                  <a:gd name="T13" fmla="*/ 115 h 183"/>
                  <a:gd name="T14" fmla="*/ 129 w 482"/>
                  <a:gd name="T15" fmla="*/ 121 h 183"/>
                  <a:gd name="T16" fmla="*/ 147 w 482"/>
                  <a:gd name="T17" fmla="*/ 131 h 183"/>
                  <a:gd name="T18" fmla="*/ 173 w 482"/>
                  <a:gd name="T19" fmla="*/ 150 h 183"/>
                  <a:gd name="T20" fmla="*/ 135 w 482"/>
                  <a:gd name="T21" fmla="*/ 139 h 183"/>
                  <a:gd name="T22" fmla="*/ 98 w 482"/>
                  <a:gd name="T23" fmla="*/ 160 h 183"/>
                  <a:gd name="T24" fmla="*/ 104 w 482"/>
                  <a:gd name="T25" fmla="*/ 179 h 183"/>
                  <a:gd name="T26" fmla="*/ 147 w 482"/>
                  <a:gd name="T27" fmla="*/ 181 h 183"/>
                  <a:gd name="T28" fmla="*/ 191 w 482"/>
                  <a:gd name="T29" fmla="*/ 174 h 183"/>
                  <a:gd name="T30" fmla="*/ 209 w 482"/>
                  <a:gd name="T31" fmla="*/ 183 h 183"/>
                  <a:gd name="T32" fmla="*/ 249 w 482"/>
                  <a:gd name="T33" fmla="*/ 162 h 183"/>
                  <a:gd name="T34" fmla="*/ 278 w 482"/>
                  <a:gd name="T35" fmla="*/ 137 h 183"/>
                  <a:gd name="T36" fmla="*/ 282 w 482"/>
                  <a:gd name="T37" fmla="*/ 125 h 183"/>
                  <a:gd name="T38" fmla="*/ 291 w 482"/>
                  <a:gd name="T39" fmla="*/ 117 h 183"/>
                  <a:gd name="T40" fmla="*/ 258 w 482"/>
                  <a:gd name="T41" fmla="*/ 111 h 183"/>
                  <a:gd name="T42" fmla="*/ 287 w 482"/>
                  <a:gd name="T43" fmla="*/ 100 h 183"/>
                  <a:gd name="T44" fmla="*/ 276 w 482"/>
                  <a:gd name="T45" fmla="*/ 92 h 183"/>
                  <a:gd name="T46" fmla="*/ 329 w 482"/>
                  <a:gd name="T47" fmla="*/ 96 h 183"/>
                  <a:gd name="T48" fmla="*/ 340 w 482"/>
                  <a:gd name="T49" fmla="*/ 80 h 183"/>
                  <a:gd name="T50" fmla="*/ 405 w 482"/>
                  <a:gd name="T51" fmla="*/ 59 h 183"/>
                  <a:gd name="T52" fmla="*/ 460 w 482"/>
                  <a:gd name="T53" fmla="*/ 37 h 183"/>
                  <a:gd name="T54" fmla="*/ 480 w 482"/>
                  <a:gd name="T55" fmla="*/ 22 h 183"/>
                  <a:gd name="T56" fmla="*/ 418 w 482"/>
                  <a:gd name="T57" fmla="*/ 8 h 183"/>
                  <a:gd name="T58" fmla="*/ 398 w 482"/>
                  <a:gd name="T59" fmla="*/ 12 h 183"/>
                  <a:gd name="T60" fmla="*/ 351 w 482"/>
                  <a:gd name="T61" fmla="*/ 0 h 183"/>
                  <a:gd name="T62" fmla="*/ 313 w 482"/>
                  <a:gd name="T63" fmla="*/ 16 h 183"/>
                  <a:gd name="T64" fmla="*/ 264 w 482"/>
                  <a:gd name="T65" fmla="*/ 10 h 183"/>
                  <a:gd name="T66" fmla="*/ 262 w 482"/>
                  <a:gd name="T67" fmla="*/ 22 h 183"/>
                  <a:gd name="T68" fmla="*/ 224 w 482"/>
                  <a:gd name="T69" fmla="*/ 24 h 183"/>
                  <a:gd name="T70" fmla="*/ 182 w 482"/>
                  <a:gd name="T71" fmla="*/ 31 h 183"/>
                  <a:gd name="T72" fmla="*/ 140 w 482"/>
                  <a:gd name="T73" fmla="*/ 22 h 183"/>
                  <a:gd name="T74" fmla="*/ 131 w 482"/>
                  <a:gd name="T75" fmla="*/ 37 h 183"/>
                  <a:gd name="T76" fmla="*/ 122 w 482"/>
                  <a:gd name="T77" fmla="*/ 37 h 183"/>
                  <a:gd name="T78" fmla="*/ 89 w 482"/>
                  <a:gd name="T79" fmla="*/ 45 h 183"/>
                  <a:gd name="T80" fmla="*/ 69 w 482"/>
                  <a:gd name="T81" fmla="*/ 51 h 183"/>
                  <a:gd name="T82" fmla="*/ 75 w 482"/>
                  <a:gd name="T83" fmla="*/ 63 h 183"/>
                  <a:gd name="T84" fmla="*/ 133 w 482"/>
                  <a:gd name="T85" fmla="*/ 63 h 183"/>
                  <a:gd name="T86" fmla="*/ 164 w 482"/>
                  <a:gd name="T87" fmla="*/ 64 h 183"/>
                  <a:gd name="T88" fmla="*/ 262 w 482"/>
                  <a:gd name="T89" fmla="*/ 55 h 183"/>
                  <a:gd name="T90" fmla="*/ 258 w 482"/>
                  <a:gd name="T91" fmla="*/ 66 h 183"/>
                  <a:gd name="T92" fmla="*/ 195 w 482"/>
                  <a:gd name="T93" fmla="*/ 80 h 183"/>
                  <a:gd name="T94" fmla="*/ 211 w 482"/>
                  <a:gd name="T95" fmla="*/ 96 h 183"/>
                  <a:gd name="T96" fmla="*/ 162 w 482"/>
                  <a:gd name="T97" fmla="*/ 74 h 183"/>
                  <a:gd name="T98" fmla="*/ 129 w 482"/>
                  <a:gd name="T99" fmla="*/ 84 h 183"/>
                  <a:gd name="T100" fmla="*/ 75 w 482"/>
                  <a:gd name="T101" fmla="*/ 78 h 183"/>
                  <a:gd name="T102" fmla="*/ 0 w 482"/>
                  <a:gd name="T103" fmla="*/ 51 h 183"/>
                  <a:gd name="T104" fmla="*/ 429 w 482"/>
                  <a:gd name="T105" fmla="*/ 43 h 183"/>
                  <a:gd name="T106" fmla="*/ 382 w 482"/>
                  <a:gd name="T107" fmla="*/ 20 h 183"/>
                  <a:gd name="T108" fmla="*/ 229 w 482"/>
                  <a:gd name="T109" fmla="*/ 33 h 183"/>
                  <a:gd name="T110" fmla="*/ 269 w 482"/>
                  <a:gd name="T111" fmla="*/ 24 h 183"/>
                  <a:gd name="T112" fmla="*/ 209 w 482"/>
                  <a:gd name="T113" fmla="*/ 150 h 183"/>
                  <a:gd name="T114" fmla="*/ 173 w 482"/>
                  <a:gd name="T115" fmla="*/ 164 h 183"/>
                  <a:gd name="T116" fmla="*/ 182 w 482"/>
                  <a:gd name="T117" fmla="*/ 135 h 183"/>
                  <a:gd name="T118" fmla="*/ 151 w 482"/>
                  <a:gd name="T119" fmla="*/ 94 h 183"/>
                  <a:gd name="T120" fmla="*/ 140 w 482"/>
                  <a:gd name="T121" fmla="*/ 11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2" h="183">
                    <a:moveTo>
                      <a:pt x="18" y="64"/>
                    </a:move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5" y="150"/>
                    </a:lnTo>
                    <a:lnTo>
                      <a:pt x="115" y="148"/>
                    </a:lnTo>
                    <a:lnTo>
                      <a:pt x="115" y="150"/>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close/>
                    <a:moveTo>
                      <a:pt x="427" y="47"/>
                    </a:moveTo>
                    <a:lnTo>
                      <a:pt x="427" y="47"/>
                    </a:lnTo>
                    <a:lnTo>
                      <a:pt x="427" y="45"/>
                    </a:lnTo>
                    <a:lnTo>
                      <a:pt x="429" y="43"/>
                    </a:lnTo>
                    <a:lnTo>
                      <a:pt x="431" y="43"/>
                    </a:lnTo>
                    <a:lnTo>
                      <a:pt x="431" y="45"/>
                    </a:lnTo>
                    <a:lnTo>
                      <a:pt x="422" y="51"/>
                    </a:lnTo>
                    <a:lnTo>
                      <a:pt x="416" y="51"/>
                    </a:lnTo>
                    <a:lnTo>
                      <a:pt x="411" y="49"/>
                    </a:lnTo>
                    <a:lnTo>
                      <a:pt x="427" y="47"/>
                    </a:lnTo>
                    <a:close/>
                    <a:moveTo>
                      <a:pt x="378" y="20"/>
                    </a:moveTo>
                    <a:lnTo>
                      <a:pt x="378" y="20"/>
                    </a:lnTo>
                    <a:lnTo>
                      <a:pt x="382" y="20"/>
                    </a:lnTo>
                    <a:lnTo>
                      <a:pt x="382" y="22"/>
                    </a:lnTo>
                    <a:lnTo>
                      <a:pt x="378" y="24"/>
                    </a:lnTo>
                    <a:lnTo>
                      <a:pt x="371" y="24"/>
                    </a:lnTo>
                    <a:lnTo>
                      <a:pt x="371" y="22"/>
                    </a:lnTo>
                    <a:lnTo>
                      <a:pt x="373" y="22"/>
                    </a:lnTo>
                    <a:lnTo>
                      <a:pt x="378" y="20"/>
                    </a:lnTo>
                    <a:close/>
                    <a:moveTo>
                      <a:pt x="233" y="35"/>
                    </a:moveTo>
                    <a:lnTo>
                      <a:pt x="233" y="35"/>
                    </a:lnTo>
                    <a:lnTo>
                      <a:pt x="229" y="33"/>
                    </a:lnTo>
                    <a:lnTo>
                      <a:pt x="229" y="31"/>
                    </a:lnTo>
                    <a:lnTo>
                      <a:pt x="231" y="31"/>
                    </a:lnTo>
                    <a:lnTo>
                      <a:pt x="233" y="31"/>
                    </a:lnTo>
                    <a:lnTo>
                      <a:pt x="235" y="31"/>
                    </a:lnTo>
                    <a:lnTo>
                      <a:pt x="233" y="35"/>
                    </a:lnTo>
                    <a:close/>
                    <a:moveTo>
                      <a:pt x="269" y="29"/>
                    </a:moveTo>
                    <a:lnTo>
                      <a:pt x="269" y="29"/>
                    </a:lnTo>
                    <a:lnTo>
                      <a:pt x="269" y="26"/>
                    </a:lnTo>
                    <a:lnTo>
                      <a:pt x="269" y="24"/>
                    </a:lnTo>
                    <a:lnTo>
                      <a:pt x="271" y="24"/>
                    </a:lnTo>
                    <a:lnTo>
                      <a:pt x="273" y="24"/>
                    </a:lnTo>
                    <a:lnTo>
                      <a:pt x="273" y="26"/>
                    </a:lnTo>
                    <a:lnTo>
                      <a:pt x="273" y="28"/>
                    </a:lnTo>
                    <a:lnTo>
                      <a:pt x="269" y="29"/>
                    </a:lnTo>
                    <a:close/>
                    <a:moveTo>
                      <a:pt x="198" y="146"/>
                    </a:moveTo>
                    <a:lnTo>
                      <a:pt x="198" y="146"/>
                    </a:lnTo>
                    <a:lnTo>
                      <a:pt x="207" y="150"/>
                    </a:lnTo>
                    <a:lnTo>
                      <a:pt x="209" y="150"/>
                    </a:lnTo>
                    <a:lnTo>
                      <a:pt x="202" y="150"/>
                    </a:lnTo>
                    <a:lnTo>
                      <a:pt x="198" y="148"/>
                    </a:lnTo>
                    <a:lnTo>
                      <a:pt x="195" y="146"/>
                    </a:lnTo>
                    <a:lnTo>
                      <a:pt x="198" y="146"/>
                    </a:lnTo>
                    <a:close/>
                    <a:moveTo>
                      <a:pt x="175" y="172"/>
                    </a:moveTo>
                    <a:lnTo>
                      <a:pt x="175" y="172"/>
                    </a:lnTo>
                    <a:lnTo>
                      <a:pt x="173" y="166"/>
                    </a:lnTo>
                    <a:lnTo>
                      <a:pt x="171" y="164"/>
                    </a:lnTo>
                    <a:lnTo>
                      <a:pt x="173" y="164"/>
                    </a:lnTo>
                    <a:lnTo>
                      <a:pt x="178" y="170"/>
                    </a:lnTo>
                    <a:lnTo>
                      <a:pt x="178" y="172"/>
                    </a:lnTo>
                    <a:lnTo>
                      <a:pt x="175" y="172"/>
                    </a:lnTo>
                    <a:close/>
                    <a:moveTo>
                      <a:pt x="180" y="137"/>
                    </a:moveTo>
                    <a:lnTo>
                      <a:pt x="180" y="137"/>
                    </a:lnTo>
                    <a:lnTo>
                      <a:pt x="180" y="135"/>
                    </a:lnTo>
                    <a:lnTo>
                      <a:pt x="180" y="133"/>
                    </a:lnTo>
                    <a:lnTo>
                      <a:pt x="182" y="133"/>
                    </a:lnTo>
                    <a:lnTo>
                      <a:pt x="182" y="135"/>
                    </a:lnTo>
                    <a:lnTo>
                      <a:pt x="182" y="137"/>
                    </a:lnTo>
                    <a:lnTo>
                      <a:pt x="180" y="137"/>
                    </a:lnTo>
                    <a:close/>
                    <a:moveTo>
                      <a:pt x="140" y="111"/>
                    </a:moveTo>
                    <a:lnTo>
                      <a:pt x="140" y="111"/>
                    </a:lnTo>
                    <a:lnTo>
                      <a:pt x="153" y="107"/>
                    </a:lnTo>
                    <a:lnTo>
                      <a:pt x="153" y="101"/>
                    </a:lnTo>
                    <a:lnTo>
                      <a:pt x="149" y="98"/>
                    </a:lnTo>
                    <a:lnTo>
                      <a:pt x="151" y="96"/>
                    </a:lnTo>
                    <a:lnTo>
                      <a:pt x="151" y="94"/>
                    </a:lnTo>
                    <a:lnTo>
                      <a:pt x="155" y="100"/>
                    </a:lnTo>
                    <a:lnTo>
                      <a:pt x="158" y="103"/>
                    </a:lnTo>
                    <a:lnTo>
                      <a:pt x="167" y="105"/>
                    </a:lnTo>
                    <a:lnTo>
                      <a:pt x="169" y="109"/>
                    </a:lnTo>
                    <a:lnTo>
                      <a:pt x="158" y="111"/>
                    </a:lnTo>
                    <a:lnTo>
                      <a:pt x="162" y="113"/>
                    </a:lnTo>
                    <a:lnTo>
                      <a:pt x="187" y="113"/>
                    </a:lnTo>
                    <a:lnTo>
                      <a:pt x="187" y="119"/>
                    </a:lnTo>
                    <a:lnTo>
                      <a:pt x="140" y="115"/>
                    </a:lnTo>
                    <a:lnTo>
                      <a:pt x="140" y="111"/>
                    </a:lnTo>
                    <a:close/>
                    <a:moveTo>
                      <a:pt x="138" y="113"/>
                    </a:moveTo>
                    <a:lnTo>
                      <a:pt x="138" y="113"/>
                    </a:lnTo>
                    <a:lnTo>
                      <a:pt x="138" y="115"/>
                    </a:lnTo>
                    <a:lnTo>
                      <a:pt x="135" y="117"/>
                    </a:lnTo>
                    <a:lnTo>
                      <a:pt x="135" y="113"/>
                    </a:lnTo>
                    <a:lnTo>
                      <a:pt x="138" y="1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2" name="Freeform 1575"/>
              <p:cNvSpPr>
                <a:spLocks/>
              </p:cNvSpPr>
              <p:nvPr/>
            </p:nvSpPr>
            <p:spPr bwMode="auto">
              <a:xfrm>
                <a:off x="1388" y="884"/>
                <a:ext cx="482" cy="183"/>
              </a:xfrm>
              <a:custGeom>
                <a:avLst/>
                <a:gdLst>
                  <a:gd name="T0" fmla="*/ 38 w 482"/>
                  <a:gd name="T1" fmla="*/ 72 h 183"/>
                  <a:gd name="T2" fmla="*/ 29 w 482"/>
                  <a:gd name="T3" fmla="*/ 84 h 183"/>
                  <a:gd name="T4" fmla="*/ 20 w 482"/>
                  <a:gd name="T5" fmla="*/ 101 h 183"/>
                  <a:gd name="T6" fmla="*/ 38 w 482"/>
                  <a:gd name="T7" fmla="*/ 113 h 183"/>
                  <a:gd name="T8" fmla="*/ 47 w 482"/>
                  <a:gd name="T9" fmla="*/ 129 h 183"/>
                  <a:gd name="T10" fmla="*/ 73 w 482"/>
                  <a:gd name="T11" fmla="*/ 131 h 183"/>
                  <a:gd name="T12" fmla="*/ 98 w 482"/>
                  <a:gd name="T13" fmla="*/ 125 h 183"/>
                  <a:gd name="T14" fmla="*/ 107 w 482"/>
                  <a:gd name="T15" fmla="*/ 117 h 183"/>
                  <a:gd name="T16" fmla="*/ 129 w 482"/>
                  <a:gd name="T17" fmla="*/ 121 h 183"/>
                  <a:gd name="T18" fmla="*/ 135 w 482"/>
                  <a:gd name="T19" fmla="*/ 133 h 183"/>
                  <a:gd name="T20" fmla="*/ 175 w 482"/>
                  <a:gd name="T21" fmla="*/ 146 h 183"/>
                  <a:gd name="T22" fmla="*/ 147 w 482"/>
                  <a:gd name="T23" fmla="*/ 144 h 183"/>
                  <a:gd name="T24" fmla="*/ 115 w 482"/>
                  <a:gd name="T25" fmla="*/ 150 h 183"/>
                  <a:gd name="T26" fmla="*/ 89 w 482"/>
                  <a:gd name="T27" fmla="*/ 177 h 183"/>
                  <a:gd name="T28" fmla="*/ 115 w 482"/>
                  <a:gd name="T29" fmla="*/ 174 h 183"/>
                  <a:gd name="T30" fmla="*/ 153 w 482"/>
                  <a:gd name="T31" fmla="*/ 177 h 183"/>
                  <a:gd name="T32" fmla="*/ 191 w 482"/>
                  <a:gd name="T33" fmla="*/ 168 h 183"/>
                  <a:gd name="T34" fmla="*/ 209 w 482"/>
                  <a:gd name="T35" fmla="*/ 183 h 183"/>
                  <a:gd name="T36" fmla="*/ 251 w 482"/>
                  <a:gd name="T37" fmla="*/ 164 h 183"/>
                  <a:gd name="T38" fmla="*/ 262 w 482"/>
                  <a:gd name="T39" fmla="*/ 139 h 183"/>
                  <a:gd name="T40" fmla="*/ 289 w 482"/>
                  <a:gd name="T41" fmla="*/ 131 h 183"/>
                  <a:gd name="T42" fmla="*/ 300 w 482"/>
                  <a:gd name="T43" fmla="*/ 119 h 183"/>
                  <a:gd name="T44" fmla="*/ 273 w 482"/>
                  <a:gd name="T45" fmla="*/ 111 h 183"/>
                  <a:gd name="T46" fmla="*/ 280 w 482"/>
                  <a:gd name="T47" fmla="*/ 109 h 183"/>
                  <a:gd name="T48" fmla="*/ 262 w 482"/>
                  <a:gd name="T49" fmla="*/ 98 h 183"/>
                  <a:gd name="T50" fmla="*/ 278 w 482"/>
                  <a:gd name="T51" fmla="*/ 92 h 183"/>
                  <a:gd name="T52" fmla="*/ 329 w 482"/>
                  <a:gd name="T53" fmla="*/ 96 h 183"/>
                  <a:gd name="T54" fmla="*/ 342 w 482"/>
                  <a:gd name="T55" fmla="*/ 80 h 183"/>
                  <a:gd name="T56" fmla="*/ 382 w 482"/>
                  <a:gd name="T57" fmla="*/ 68 h 183"/>
                  <a:gd name="T58" fmla="*/ 440 w 482"/>
                  <a:gd name="T59" fmla="*/ 45 h 183"/>
                  <a:gd name="T60" fmla="*/ 478 w 482"/>
                  <a:gd name="T61" fmla="*/ 28 h 183"/>
                  <a:gd name="T62" fmla="*/ 460 w 482"/>
                  <a:gd name="T63" fmla="*/ 20 h 183"/>
                  <a:gd name="T64" fmla="*/ 409 w 482"/>
                  <a:gd name="T65" fmla="*/ 6 h 183"/>
                  <a:gd name="T66" fmla="*/ 398 w 482"/>
                  <a:gd name="T67" fmla="*/ 6 h 183"/>
                  <a:gd name="T68" fmla="*/ 344 w 482"/>
                  <a:gd name="T69" fmla="*/ 0 h 183"/>
                  <a:gd name="T70" fmla="*/ 313 w 482"/>
                  <a:gd name="T71" fmla="*/ 16 h 183"/>
                  <a:gd name="T72" fmla="*/ 264 w 482"/>
                  <a:gd name="T73" fmla="*/ 12 h 183"/>
                  <a:gd name="T74" fmla="*/ 267 w 482"/>
                  <a:gd name="T75" fmla="*/ 20 h 183"/>
                  <a:gd name="T76" fmla="*/ 235 w 482"/>
                  <a:gd name="T77" fmla="*/ 16 h 183"/>
                  <a:gd name="T78" fmla="*/ 195 w 482"/>
                  <a:gd name="T79" fmla="*/ 35 h 183"/>
                  <a:gd name="T80" fmla="*/ 160 w 482"/>
                  <a:gd name="T81" fmla="*/ 26 h 183"/>
                  <a:gd name="T82" fmla="*/ 118 w 482"/>
                  <a:gd name="T83" fmla="*/ 28 h 183"/>
                  <a:gd name="T84" fmla="*/ 155 w 482"/>
                  <a:gd name="T85" fmla="*/ 35 h 183"/>
                  <a:gd name="T86" fmla="*/ 122 w 482"/>
                  <a:gd name="T87" fmla="*/ 39 h 183"/>
                  <a:gd name="T88" fmla="*/ 89 w 482"/>
                  <a:gd name="T89" fmla="*/ 45 h 183"/>
                  <a:gd name="T90" fmla="*/ 67 w 482"/>
                  <a:gd name="T91" fmla="*/ 51 h 183"/>
                  <a:gd name="T92" fmla="*/ 91 w 482"/>
                  <a:gd name="T93" fmla="*/ 57 h 183"/>
                  <a:gd name="T94" fmla="*/ 124 w 482"/>
                  <a:gd name="T95" fmla="*/ 68 h 183"/>
                  <a:gd name="T96" fmla="*/ 160 w 482"/>
                  <a:gd name="T97" fmla="*/ 66 h 183"/>
                  <a:gd name="T98" fmla="*/ 191 w 482"/>
                  <a:gd name="T99" fmla="*/ 63 h 183"/>
                  <a:gd name="T100" fmla="*/ 264 w 482"/>
                  <a:gd name="T101" fmla="*/ 59 h 183"/>
                  <a:gd name="T102" fmla="*/ 251 w 482"/>
                  <a:gd name="T103" fmla="*/ 72 h 183"/>
                  <a:gd name="T104" fmla="*/ 195 w 482"/>
                  <a:gd name="T105" fmla="*/ 84 h 183"/>
                  <a:gd name="T106" fmla="*/ 211 w 482"/>
                  <a:gd name="T107" fmla="*/ 96 h 183"/>
                  <a:gd name="T108" fmla="*/ 173 w 482"/>
                  <a:gd name="T109" fmla="*/ 74 h 183"/>
                  <a:gd name="T110" fmla="*/ 124 w 482"/>
                  <a:gd name="T111" fmla="*/ 90 h 183"/>
                  <a:gd name="T112" fmla="*/ 120 w 482"/>
                  <a:gd name="T113" fmla="*/ 78 h 183"/>
                  <a:gd name="T114" fmla="*/ 55 w 482"/>
                  <a:gd name="T115" fmla="*/ 55 h 183"/>
                  <a:gd name="T116" fmla="*/ 0 w 482"/>
                  <a:gd name="T117" fmla="*/ 6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183">
                    <a:moveTo>
                      <a:pt x="18" y="64"/>
                    </a:move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5" y="150"/>
                    </a:lnTo>
                    <a:lnTo>
                      <a:pt x="115" y="148"/>
                    </a:lnTo>
                    <a:lnTo>
                      <a:pt x="115" y="150"/>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3" name="Freeform 1576"/>
              <p:cNvSpPr>
                <a:spLocks/>
              </p:cNvSpPr>
              <p:nvPr/>
            </p:nvSpPr>
            <p:spPr bwMode="auto">
              <a:xfrm>
                <a:off x="1799" y="927"/>
                <a:ext cx="20" cy="8"/>
              </a:xfrm>
              <a:custGeom>
                <a:avLst/>
                <a:gdLst>
                  <a:gd name="T0" fmla="*/ 16 w 20"/>
                  <a:gd name="T1" fmla="*/ 4 h 8"/>
                  <a:gd name="T2" fmla="*/ 16 w 20"/>
                  <a:gd name="T3" fmla="*/ 4 h 8"/>
                  <a:gd name="T4" fmla="*/ 16 w 20"/>
                  <a:gd name="T5" fmla="*/ 2 h 8"/>
                  <a:gd name="T6" fmla="*/ 18 w 20"/>
                  <a:gd name="T7" fmla="*/ 0 h 8"/>
                  <a:gd name="T8" fmla="*/ 20 w 20"/>
                  <a:gd name="T9" fmla="*/ 0 h 8"/>
                  <a:gd name="T10" fmla="*/ 20 w 20"/>
                  <a:gd name="T11" fmla="*/ 2 h 8"/>
                  <a:gd name="T12" fmla="*/ 11 w 20"/>
                  <a:gd name="T13" fmla="*/ 8 h 8"/>
                  <a:gd name="T14" fmla="*/ 5 w 20"/>
                  <a:gd name="T15" fmla="*/ 8 h 8"/>
                  <a:gd name="T16" fmla="*/ 0 w 20"/>
                  <a:gd name="T17" fmla="*/ 6 h 8"/>
                  <a:gd name="T18" fmla="*/ 16 w 20"/>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
                    <a:moveTo>
                      <a:pt x="16" y="4"/>
                    </a:moveTo>
                    <a:lnTo>
                      <a:pt x="16" y="4"/>
                    </a:lnTo>
                    <a:lnTo>
                      <a:pt x="16" y="2"/>
                    </a:lnTo>
                    <a:lnTo>
                      <a:pt x="18" y="0"/>
                    </a:lnTo>
                    <a:lnTo>
                      <a:pt x="20" y="0"/>
                    </a:lnTo>
                    <a:lnTo>
                      <a:pt x="20" y="2"/>
                    </a:lnTo>
                    <a:lnTo>
                      <a:pt x="11" y="8"/>
                    </a:lnTo>
                    <a:lnTo>
                      <a:pt x="5" y="8"/>
                    </a:lnTo>
                    <a:lnTo>
                      <a:pt x="0" y="6"/>
                    </a:lnTo>
                    <a:lnTo>
                      <a:pt x="16"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4" name="Freeform 1577"/>
              <p:cNvSpPr>
                <a:spLocks/>
              </p:cNvSpPr>
              <p:nvPr/>
            </p:nvSpPr>
            <p:spPr bwMode="auto">
              <a:xfrm>
                <a:off x="1759" y="904"/>
                <a:ext cx="11" cy="4"/>
              </a:xfrm>
              <a:custGeom>
                <a:avLst/>
                <a:gdLst>
                  <a:gd name="T0" fmla="*/ 7 w 11"/>
                  <a:gd name="T1" fmla="*/ 0 h 4"/>
                  <a:gd name="T2" fmla="*/ 7 w 11"/>
                  <a:gd name="T3" fmla="*/ 0 h 4"/>
                  <a:gd name="T4" fmla="*/ 11 w 11"/>
                  <a:gd name="T5" fmla="*/ 0 h 4"/>
                  <a:gd name="T6" fmla="*/ 11 w 11"/>
                  <a:gd name="T7" fmla="*/ 2 h 4"/>
                  <a:gd name="T8" fmla="*/ 7 w 11"/>
                  <a:gd name="T9" fmla="*/ 4 h 4"/>
                  <a:gd name="T10" fmla="*/ 0 w 11"/>
                  <a:gd name="T11" fmla="*/ 4 h 4"/>
                  <a:gd name="T12" fmla="*/ 0 w 11"/>
                  <a:gd name="T13" fmla="*/ 2 h 4"/>
                  <a:gd name="T14" fmla="*/ 2 w 11"/>
                  <a:gd name="T15" fmla="*/ 2 h 4"/>
                  <a:gd name="T16" fmla="*/ 7 w 1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0"/>
                    </a:moveTo>
                    <a:lnTo>
                      <a:pt x="7" y="0"/>
                    </a:lnTo>
                    <a:lnTo>
                      <a:pt x="11" y="0"/>
                    </a:lnTo>
                    <a:lnTo>
                      <a:pt x="11" y="2"/>
                    </a:lnTo>
                    <a:lnTo>
                      <a:pt x="7" y="4"/>
                    </a:lnTo>
                    <a:lnTo>
                      <a:pt x="0" y="4"/>
                    </a:lnTo>
                    <a:lnTo>
                      <a:pt x="0" y="2"/>
                    </a:lnTo>
                    <a:lnTo>
                      <a:pt x="2" y="2"/>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5" name="Freeform 1578"/>
              <p:cNvSpPr>
                <a:spLocks/>
              </p:cNvSpPr>
              <p:nvPr/>
            </p:nvSpPr>
            <p:spPr bwMode="auto">
              <a:xfrm>
                <a:off x="1617" y="915"/>
                <a:ext cx="6" cy="4"/>
              </a:xfrm>
              <a:custGeom>
                <a:avLst/>
                <a:gdLst>
                  <a:gd name="T0" fmla="*/ 4 w 6"/>
                  <a:gd name="T1" fmla="*/ 4 h 4"/>
                  <a:gd name="T2" fmla="*/ 4 w 6"/>
                  <a:gd name="T3" fmla="*/ 4 h 4"/>
                  <a:gd name="T4" fmla="*/ 0 w 6"/>
                  <a:gd name="T5" fmla="*/ 2 h 4"/>
                  <a:gd name="T6" fmla="*/ 0 w 6"/>
                  <a:gd name="T7" fmla="*/ 0 h 4"/>
                  <a:gd name="T8" fmla="*/ 2 w 6"/>
                  <a:gd name="T9" fmla="*/ 0 h 4"/>
                  <a:gd name="T10" fmla="*/ 4 w 6"/>
                  <a:gd name="T11" fmla="*/ 0 h 4"/>
                  <a:gd name="T12" fmla="*/ 6 w 6"/>
                  <a:gd name="T13" fmla="*/ 0 h 4"/>
                  <a:gd name="T14" fmla="*/ 4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4"/>
                    </a:moveTo>
                    <a:lnTo>
                      <a:pt x="4" y="4"/>
                    </a:lnTo>
                    <a:lnTo>
                      <a:pt x="0" y="2"/>
                    </a:lnTo>
                    <a:lnTo>
                      <a:pt x="0" y="0"/>
                    </a:lnTo>
                    <a:lnTo>
                      <a:pt x="2" y="0"/>
                    </a:lnTo>
                    <a:lnTo>
                      <a:pt x="4" y="0"/>
                    </a:lnTo>
                    <a:lnTo>
                      <a:pt x="6" y="0"/>
                    </a:lnTo>
                    <a:lnTo>
                      <a:pt x="4"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6" name="Freeform 1579"/>
              <p:cNvSpPr>
                <a:spLocks/>
              </p:cNvSpPr>
              <p:nvPr/>
            </p:nvSpPr>
            <p:spPr bwMode="auto">
              <a:xfrm>
                <a:off x="1657" y="908"/>
                <a:ext cx="4" cy="5"/>
              </a:xfrm>
              <a:custGeom>
                <a:avLst/>
                <a:gdLst>
                  <a:gd name="T0" fmla="*/ 0 w 4"/>
                  <a:gd name="T1" fmla="*/ 5 h 5"/>
                  <a:gd name="T2" fmla="*/ 0 w 4"/>
                  <a:gd name="T3" fmla="*/ 5 h 5"/>
                  <a:gd name="T4" fmla="*/ 0 w 4"/>
                  <a:gd name="T5" fmla="*/ 2 h 5"/>
                  <a:gd name="T6" fmla="*/ 0 w 4"/>
                  <a:gd name="T7" fmla="*/ 0 h 5"/>
                  <a:gd name="T8" fmla="*/ 2 w 4"/>
                  <a:gd name="T9" fmla="*/ 0 h 5"/>
                  <a:gd name="T10" fmla="*/ 4 w 4"/>
                  <a:gd name="T11" fmla="*/ 0 h 5"/>
                  <a:gd name="T12" fmla="*/ 4 w 4"/>
                  <a:gd name="T13" fmla="*/ 2 h 5"/>
                  <a:gd name="T14" fmla="*/ 4 w 4"/>
                  <a:gd name="T15" fmla="*/ 4 h 5"/>
                  <a:gd name="T16" fmla="*/ 0 w 4"/>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0" y="5"/>
                    </a:moveTo>
                    <a:lnTo>
                      <a:pt x="0" y="5"/>
                    </a:lnTo>
                    <a:lnTo>
                      <a:pt x="0" y="2"/>
                    </a:lnTo>
                    <a:lnTo>
                      <a:pt x="0" y="0"/>
                    </a:lnTo>
                    <a:lnTo>
                      <a:pt x="2" y="0"/>
                    </a:lnTo>
                    <a:lnTo>
                      <a:pt x="4" y="0"/>
                    </a:lnTo>
                    <a:lnTo>
                      <a:pt x="4" y="2"/>
                    </a:lnTo>
                    <a:lnTo>
                      <a:pt x="4" y="4"/>
                    </a:lnTo>
                    <a:lnTo>
                      <a:pt x="0" y="5"/>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7" name="Freeform 1580"/>
              <p:cNvSpPr>
                <a:spLocks/>
              </p:cNvSpPr>
              <p:nvPr/>
            </p:nvSpPr>
            <p:spPr bwMode="auto">
              <a:xfrm>
                <a:off x="1583" y="1030"/>
                <a:ext cx="14" cy="4"/>
              </a:xfrm>
              <a:custGeom>
                <a:avLst/>
                <a:gdLst>
                  <a:gd name="T0" fmla="*/ 3 w 14"/>
                  <a:gd name="T1" fmla="*/ 0 h 4"/>
                  <a:gd name="T2" fmla="*/ 3 w 14"/>
                  <a:gd name="T3" fmla="*/ 0 h 4"/>
                  <a:gd name="T4" fmla="*/ 12 w 14"/>
                  <a:gd name="T5" fmla="*/ 4 h 4"/>
                  <a:gd name="T6" fmla="*/ 14 w 14"/>
                  <a:gd name="T7" fmla="*/ 4 h 4"/>
                  <a:gd name="T8" fmla="*/ 7 w 14"/>
                  <a:gd name="T9" fmla="*/ 4 h 4"/>
                  <a:gd name="T10" fmla="*/ 3 w 14"/>
                  <a:gd name="T11" fmla="*/ 2 h 4"/>
                  <a:gd name="T12" fmla="*/ 0 w 14"/>
                  <a:gd name="T13" fmla="*/ 0 h 4"/>
                  <a:gd name="T14" fmla="*/ 3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3" y="0"/>
                    </a:moveTo>
                    <a:lnTo>
                      <a:pt x="3" y="0"/>
                    </a:lnTo>
                    <a:lnTo>
                      <a:pt x="12" y="4"/>
                    </a:lnTo>
                    <a:lnTo>
                      <a:pt x="14" y="4"/>
                    </a:lnTo>
                    <a:lnTo>
                      <a:pt x="7" y="4"/>
                    </a:lnTo>
                    <a:lnTo>
                      <a:pt x="3" y="2"/>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8" name="Freeform 1581"/>
              <p:cNvSpPr>
                <a:spLocks/>
              </p:cNvSpPr>
              <p:nvPr/>
            </p:nvSpPr>
            <p:spPr bwMode="auto">
              <a:xfrm>
                <a:off x="1559" y="1048"/>
                <a:ext cx="7" cy="8"/>
              </a:xfrm>
              <a:custGeom>
                <a:avLst/>
                <a:gdLst>
                  <a:gd name="T0" fmla="*/ 4 w 7"/>
                  <a:gd name="T1" fmla="*/ 8 h 8"/>
                  <a:gd name="T2" fmla="*/ 4 w 7"/>
                  <a:gd name="T3" fmla="*/ 8 h 8"/>
                  <a:gd name="T4" fmla="*/ 2 w 7"/>
                  <a:gd name="T5" fmla="*/ 2 h 8"/>
                  <a:gd name="T6" fmla="*/ 0 w 7"/>
                  <a:gd name="T7" fmla="*/ 0 h 8"/>
                  <a:gd name="T8" fmla="*/ 2 w 7"/>
                  <a:gd name="T9" fmla="*/ 0 h 8"/>
                  <a:gd name="T10" fmla="*/ 7 w 7"/>
                  <a:gd name="T11" fmla="*/ 6 h 8"/>
                  <a:gd name="T12" fmla="*/ 7 w 7"/>
                  <a:gd name="T13" fmla="*/ 8 h 8"/>
                  <a:gd name="T14" fmla="*/ 4 w 7"/>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8"/>
                    </a:moveTo>
                    <a:lnTo>
                      <a:pt x="4" y="8"/>
                    </a:lnTo>
                    <a:lnTo>
                      <a:pt x="2" y="2"/>
                    </a:lnTo>
                    <a:lnTo>
                      <a:pt x="0" y="0"/>
                    </a:lnTo>
                    <a:lnTo>
                      <a:pt x="2" y="0"/>
                    </a:lnTo>
                    <a:lnTo>
                      <a:pt x="7" y="6"/>
                    </a:lnTo>
                    <a:lnTo>
                      <a:pt x="7" y="8"/>
                    </a:lnTo>
                    <a:lnTo>
                      <a:pt x="4" y="8"/>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59" name="Freeform 1582"/>
              <p:cNvSpPr>
                <a:spLocks/>
              </p:cNvSpPr>
              <p:nvPr/>
            </p:nvSpPr>
            <p:spPr bwMode="auto">
              <a:xfrm>
                <a:off x="1568" y="1017"/>
                <a:ext cx="2" cy="4"/>
              </a:xfrm>
              <a:custGeom>
                <a:avLst/>
                <a:gdLst>
                  <a:gd name="T0" fmla="*/ 0 w 2"/>
                  <a:gd name="T1" fmla="*/ 4 h 4"/>
                  <a:gd name="T2" fmla="*/ 0 w 2"/>
                  <a:gd name="T3" fmla="*/ 4 h 4"/>
                  <a:gd name="T4" fmla="*/ 0 w 2"/>
                  <a:gd name="T5" fmla="*/ 2 h 4"/>
                  <a:gd name="T6" fmla="*/ 0 w 2"/>
                  <a:gd name="T7" fmla="*/ 0 h 4"/>
                  <a:gd name="T8" fmla="*/ 2 w 2"/>
                  <a:gd name="T9" fmla="*/ 0 h 4"/>
                  <a:gd name="T10" fmla="*/ 2 w 2"/>
                  <a:gd name="T11" fmla="*/ 2 h 4"/>
                  <a:gd name="T12" fmla="*/ 2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lnTo>
                      <a:pt x="0" y="4"/>
                    </a:lnTo>
                    <a:lnTo>
                      <a:pt x="0" y="2"/>
                    </a:lnTo>
                    <a:lnTo>
                      <a:pt x="0" y="0"/>
                    </a:lnTo>
                    <a:lnTo>
                      <a:pt x="2" y="0"/>
                    </a:lnTo>
                    <a:lnTo>
                      <a:pt x="2" y="2"/>
                    </a:lnTo>
                    <a:lnTo>
                      <a:pt x="2" y="4"/>
                    </a:lnTo>
                    <a:lnTo>
                      <a:pt x="0"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60" name="Freeform 1583"/>
              <p:cNvSpPr>
                <a:spLocks/>
              </p:cNvSpPr>
              <p:nvPr/>
            </p:nvSpPr>
            <p:spPr bwMode="auto">
              <a:xfrm>
                <a:off x="1528" y="978"/>
                <a:ext cx="47" cy="25"/>
              </a:xfrm>
              <a:custGeom>
                <a:avLst/>
                <a:gdLst>
                  <a:gd name="T0" fmla="*/ 0 w 47"/>
                  <a:gd name="T1" fmla="*/ 17 h 25"/>
                  <a:gd name="T2" fmla="*/ 0 w 47"/>
                  <a:gd name="T3" fmla="*/ 17 h 25"/>
                  <a:gd name="T4" fmla="*/ 13 w 47"/>
                  <a:gd name="T5" fmla="*/ 13 h 25"/>
                  <a:gd name="T6" fmla="*/ 13 w 47"/>
                  <a:gd name="T7" fmla="*/ 7 h 25"/>
                  <a:gd name="T8" fmla="*/ 9 w 47"/>
                  <a:gd name="T9" fmla="*/ 4 h 25"/>
                  <a:gd name="T10" fmla="*/ 11 w 47"/>
                  <a:gd name="T11" fmla="*/ 2 h 25"/>
                  <a:gd name="T12" fmla="*/ 11 w 47"/>
                  <a:gd name="T13" fmla="*/ 0 h 25"/>
                  <a:gd name="T14" fmla="*/ 15 w 47"/>
                  <a:gd name="T15" fmla="*/ 6 h 25"/>
                  <a:gd name="T16" fmla="*/ 18 w 47"/>
                  <a:gd name="T17" fmla="*/ 9 h 25"/>
                  <a:gd name="T18" fmla="*/ 27 w 47"/>
                  <a:gd name="T19" fmla="*/ 11 h 25"/>
                  <a:gd name="T20" fmla="*/ 29 w 47"/>
                  <a:gd name="T21" fmla="*/ 15 h 25"/>
                  <a:gd name="T22" fmla="*/ 18 w 47"/>
                  <a:gd name="T23" fmla="*/ 17 h 25"/>
                  <a:gd name="T24" fmla="*/ 22 w 47"/>
                  <a:gd name="T25" fmla="*/ 19 h 25"/>
                  <a:gd name="T26" fmla="*/ 47 w 47"/>
                  <a:gd name="T27" fmla="*/ 19 h 25"/>
                  <a:gd name="T28" fmla="*/ 47 w 47"/>
                  <a:gd name="T29" fmla="*/ 25 h 25"/>
                  <a:gd name="T30" fmla="*/ 0 w 47"/>
                  <a:gd name="T31" fmla="*/ 21 h 25"/>
                  <a:gd name="T32" fmla="*/ 0 w 47"/>
                  <a:gd name="T3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5">
                    <a:moveTo>
                      <a:pt x="0" y="17"/>
                    </a:moveTo>
                    <a:lnTo>
                      <a:pt x="0" y="17"/>
                    </a:lnTo>
                    <a:lnTo>
                      <a:pt x="13" y="13"/>
                    </a:lnTo>
                    <a:lnTo>
                      <a:pt x="13" y="7"/>
                    </a:lnTo>
                    <a:lnTo>
                      <a:pt x="9" y="4"/>
                    </a:lnTo>
                    <a:lnTo>
                      <a:pt x="11" y="2"/>
                    </a:lnTo>
                    <a:lnTo>
                      <a:pt x="11" y="0"/>
                    </a:lnTo>
                    <a:lnTo>
                      <a:pt x="15" y="6"/>
                    </a:lnTo>
                    <a:lnTo>
                      <a:pt x="18" y="9"/>
                    </a:lnTo>
                    <a:lnTo>
                      <a:pt x="27" y="11"/>
                    </a:lnTo>
                    <a:lnTo>
                      <a:pt x="29" y="15"/>
                    </a:lnTo>
                    <a:lnTo>
                      <a:pt x="18" y="17"/>
                    </a:lnTo>
                    <a:lnTo>
                      <a:pt x="22" y="19"/>
                    </a:lnTo>
                    <a:lnTo>
                      <a:pt x="47" y="19"/>
                    </a:lnTo>
                    <a:lnTo>
                      <a:pt x="47" y="25"/>
                    </a:lnTo>
                    <a:lnTo>
                      <a:pt x="0" y="21"/>
                    </a:lnTo>
                    <a:lnTo>
                      <a:pt x="0" y="1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61" name="Freeform 1584"/>
              <p:cNvSpPr>
                <a:spLocks/>
              </p:cNvSpPr>
              <p:nvPr/>
            </p:nvSpPr>
            <p:spPr bwMode="auto">
              <a:xfrm>
                <a:off x="1523" y="997"/>
                <a:ext cx="3" cy="4"/>
              </a:xfrm>
              <a:custGeom>
                <a:avLst/>
                <a:gdLst>
                  <a:gd name="T0" fmla="*/ 3 w 3"/>
                  <a:gd name="T1" fmla="*/ 0 h 4"/>
                  <a:gd name="T2" fmla="*/ 3 w 3"/>
                  <a:gd name="T3" fmla="*/ 0 h 4"/>
                  <a:gd name="T4" fmla="*/ 3 w 3"/>
                  <a:gd name="T5" fmla="*/ 2 h 4"/>
                  <a:gd name="T6" fmla="*/ 0 w 3"/>
                  <a:gd name="T7" fmla="*/ 4 h 4"/>
                  <a:gd name="T8" fmla="*/ 0 w 3"/>
                  <a:gd name="T9" fmla="*/ 0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lnTo>
                      <a:pt x="3" y="0"/>
                    </a:lnTo>
                    <a:lnTo>
                      <a:pt x="3" y="2"/>
                    </a:lnTo>
                    <a:lnTo>
                      <a:pt x="0" y="4"/>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5" name="Group 1588"/>
            <p:cNvGrpSpPr>
              <a:grpSpLocks/>
            </p:cNvGrpSpPr>
            <p:nvPr/>
          </p:nvGrpSpPr>
          <p:grpSpPr bwMode="auto">
            <a:xfrm>
              <a:off x="1680" y="985"/>
              <a:ext cx="14" cy="10"/>
              <a:chOff x="1680" y="985"/>
              <a:chExt cx="14" cy="10"/>
            </a:xfrm>
            <a:grpFill/>
          </p:grpSpPr>
          <p:sp>
            <p:nvSpPr>
              <p:cNvPr id="2449" name="Freeform 1586"/>
              <p:cNvSpPr>
                <a:spLocks/>
              </p:cNvSpPr>
              <p:nvPr/>
            </p:nvSpPr>
            <p:spPr bwMode="auto">
              <a:xfrm>
                <a:off x="1680" y="985"/>
                <a:ext cx="14" cy="10"/>
              </a:xfrm>
              <a:custGeom>
                <a:avLst/>
                <a:gdLst>
                  <a:gd name="T0" fmla="*/ 14 w 14"/>
                  <a:gd name="T1" fmla="*/ 4 h 10"/>
                  <a:gd name="T2" fmla="*/ 14 w 14"/>
                  <a:gd name="T3" fmla="*/ 2 h 10"/>
                  <a:gd name="T4" fmla="*/ 0 w 14"/>
                  <a:gd name="T5" fmla="*/ 0 h 10"/>
                  <a:gd name="T6" fmla="*/ 0 w 14"/>
                  <a:gd name="T7" fmla="*/ 8 h 10"/>
                  <a:gd name="T8" fmla="*/ 4 w 14"/>
                  <a:gd name="T9" fmla="*/ 8 h 10"/>
                  <a:gd name="T10" fmla="*/ 10 w 14"/>
                  <a:gd name="T11" fmla="*/ 10 h 10"/>
                  <a:gd name="T12" fmla="*/ 14 w 14"/>
                  <a:gd name="T13" fmla="*/ 10 h 10"/>
                  <a:gd name="T14" fmla="*/ 14 w 14"/>
                  <a:gd name="T15" fmla="*/ 6 h 10"/>
                  <a:gd name="T16" fmla="*/ 14 w 14"/>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4" y="4"/>
                    </a:moveTo>
                    <a:lnTo>
                      <a:pt x="14" y="2"/>
                    </a:lnTo>
                    <a:lnTo>
                      <a:pt x="0" y="0"/>
                    </a:lnTo>
                    <a:lnTo>
                      <a:pt x="0" y="8"/>
                    </a:lnTo>
                    <a:lnTo>
                      <a:pt x="4" y="8"/>
                    </a:lnTo>
                    <a:lnTo>
                      <a:pt x="10" y="10"/>
                    </a:lnTo>
                    <a:lnTo>
                      <a:pt x="14" y="10"/>
                    </a:lnTo>
                    <a:lnTo>
                      <a:pt x="14" y="6"/>
                    </a:lnTo>
                    <a:lnTo>
                      <a:pt x="1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0" name="Freeform 1587"/>
              <p:cNvSpPr>
                <a:spLocks/>
              </p:cNvSpPr>
              <p:nvPr/>
            </p:nvSpPr>
            <p:spPr bwMode="auto">
              <a:xfrm>
                <a:off x="1680" y="985"/>
                <a:ext cx="14" cy="10"/>
              </a:xfrm>
              <a:custGeom>
                <a:avLst/>
                <a:gdLst>
                  <a:gd name="T0" fmla="*/ 14 w 14"/>
                  <a:gd name="T1" fmla="*/ 4 h 10"/>
                  <a:gd name="T2" fmla="*/ 14 w 14"/>
                  <a:gd name="T3" fmla="*/ 2 h 10"/>
                  <a:gd name="T4" fmla="*/ 0 w 14"/>
                  <a:gd name="T5" fmla="*/ 0 h 10"/>
                  <a:gd name="T6" fmla="*/ 0 w 14"/>
                  <a:gd name="T7" fmla="*/ 8 h 10"/>
                  <a:gd name="T8" fmla="*/ 4 w 14"/>
                  <a:gd name="T9" fmla="*/ 8 h 10"/>
                  <a:gd name="T10" fmla="*/ 10 w 14"/>
                  <a:gd name="T11" fmla="*/ 10 h 10"/>
                  <a:gd name="T12" fmla="*/ 14 w 14"/>
                  <a:gd name="T13" fmla="*/ 10 h 10"/>
                  <a:gd name="T14" fmla="*/ 14 w 14"/>
                  <a:gd name="T15" fmla="*/ 6 h 10"/>
                  <a:gd name="T16" fmla="*/ 14 w 14"/>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4" y="4"/>
                    </a:moveTo>
                    <a:lnTo>
                      <a:pt x="14" y="2"/>
                    </a:lnTo>
                    <a:lnTo>
                      <a:pt x="0" y="0"/>
                    </a:lnTo>
                    <a:lnTo>
                      <a:pt x="0" y="8"/>
                    </a:lnTo>
                    <a:lnTo>
                      <a:pt x="4" y="8"/>
                    </a:lnTo>
                    <a:lnTo>
                      <a:pt x="10" y="10"/>
                    </a:lnTo>
                    <a:lnTo>
                      <a:pt x="14" y="10"/>
                    </a:lnTo>
                    <a:lnTo>
                      <a:pt x="14" y="6"/>
                    </a:lnTo>
                    <a:lnTo>
                      <a:pt x="14"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6" name="Group 1591"/>
            <p:cNvGrpSpPr>
              <a:grpSpLocks/>
            </p:cNvGrpSpPr>
            <p:nvPr/>
          </p:nvGrpSpPr>
          <p:grpSpPr bwMode="auto">
            <a:xfrm>
              <a:off x="1608" y="1064"/>
              <a:ext cx="11" cy="8"/>
              <a:chOff x="1608" y="1064"/>
              <a:chExt cx="11" cy="8"/>
            </a:xfrm>
            <a:grpFill/>
          </p:grpSpPr>
          <p:sp>
            <p:nvSpPr>
              <p:cNvPr id="2447" name="Freeform 1589"/>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8" name="Freeform 1590"/>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7" name="Group 1594"/>
            <p:cNvGrpSpPr>
              <a:grpSpLocks/>
            </p:cNvGrpSpPr>
            <p:nvPr/>
          </p:nvGrpSpPr>
          <p:grpSpPr bwMode="auto">
            <a:xfrm>
              <a:off x="1316" y="1222"/>
              <a:ext cx="2" cy="5"/>
              <a:chOff x="1316" y="1222"/>
              <a:chExt cx="2" cy="5"/>
            </a:xfrm>
            <a:grpFill/>
          </p:grpSpPr>
          <p:sp>
            <p:nvSpPr>
              <p:cNvPr id="2445" name="Freeform 1592"/>
              <p:cNvSpPr>
                <a:spLocks/>
              </p:cNvSpPr>
              <p:nvPr/>
            </p:nvSpPr>
            <p:spPr bwMode="auto">
              <a:xfrm>
                <a:off x="1316" y="1222"/>
                <a:ext cx="2" cy="5"/>
              </a:xfrm>
              <a:custGeom>
                <a:avLst/>
                <a:gdLst>
                  <a:gd name="T0" fmla="*/ 0 w 2"/>
                  <a:gd name="T1" fmla="*/ 0 h 5"/>
                  <a:gd name="T2" fmla="*/ 0 w 2"/>
                  <a:gd name="T3" fmla="*/ 0 h 5"/>
                  <a:gd name="T4" fmla="*/ 2 w 2"/>
                  <a:gd name="T5" fmla="*/ 5 h 5"/>
                  <a:gd name="T6" fmla="*/ 2 w 2"/>
                  <a:gd name="T7" fmla="*/ 2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6" name="Freeform 1593"/>
              <p:cNvSpPr>
                <a:spLocks/>
              </p:cNvSpPr>
              <p:nvPr/>
            </p:nvSpPr>
            <p:spPr bwMode="auto">
              <a:xfrm>
                <a:off x="1316" y="1222"/>
                <a:ext cx="2" cy="5"/>
              </a:xfrm>
              <a:custGeom>
                <a:avLst/>
                <a:gdLst>
                  <a:gd name="T0" fmla="*/ 0 w 2"/>
                  <a:gd name="T1" fmla="*/ 0 h 5"/>
                  <a:gd name="T2" fmla="*/ 0 w 2"/>
                  <a:gd name="T3" fmla="*/ 0 h 5"/>
                  <a:gd name="T4" fmla="*/ 2 w 2"/>
                  <a:gd name="T5" fmla="*/ 5 h 5"/>
                  <a:gd name="T6" fmla="*/ 2 w 2"/>
                  <a:gd name="T7" fmla="*/ 2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8" name="Group 1597"/>
            <p:cNvGrpSpPr>
              <a:grpSpLocks/>
            </p:cNvGrpSpPr>
            <p:nvPr/>
          </p:nvGrpSpPr>
          <p:grpSpPr bwMode="auto">
            <a:xfrm>
              <a:off x="1709" y="1175"/>
              <a:ext cx="3" cy="5"/>
              <a:chOff x="1709" y="1175"/>
              <a:chExt cx="3" cy="5"/>
            </a:xfrm>
            <a:grpFill/>
          </p:grpSpPr>
          <p:sp>
            <p:nvSpPr>
              <p:cNvPr id="2443" name="Freeform 1595"/>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4" name="Freeform 1596"/>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59" name="Group 1600"/>
            <p:cNvGrpSpPr>
              <a:grpSpLocks/>
            </p:cNvGrpSpPr>
            <p:nvPr/>
          </p:nvGrpSpPr>
          <p:grpSpPr bwMode="auto">
            <a:xfrm>
              <a:off x="1293" y="1045"/>
              <a:ext cx="75" cy="51"/>
              <a:chOff x="1293" y="1045"/>
              <a:chExt cx="75" cy="51"/>
            </a:xfrm>
            <a:grpFill/>
          </p:grpSpPr>
          <p:sp>
            <p:nvSpPr>
              <p:cNvPr id="2441" name="Freeform 1598"/>
              <p:cNvSpPr>
                <a:spLocks/>
              </p:cNvSpPr>
              <p:nvPr/>
            </p:nvSpPr>
            <p:spPr bwMode="auto">
              <a:xfrm>
                <a:off x="1293" y="1045"/>
                <a:ext cx="75" cy="51"/>
              </a:xfrm>
              <a:custGeom>
                <a:avLst/>
                <a:gdLst>
                  <a:gd name="T0" fmla="*/ 48 w 75"/>
                  <a:gd name="T1" fmla="*/ 5 h 51"/>
                  <a:gd name="T2" fmla="*/ 48 w 75"/>
                  <a:gd name="T3" fmla="*/ 9 h 51"/>
                  <a:gd name="T4" fmla="*/ 53 w 75"/>
                  <a:gd name="T5" fmla="*/ 9 h 51"/>
                  <a:gd name="T6" fmla="*/ 46 w 75"/>
                  <a:gd name="T7" fmla="*/ 11 h 51"/>
                  <a:gd name="T8" fmla="*/ 42 w 75"/>
                  <a:gd name="T9" fmla="*/ 9 h 51"/>
                  <a:gd name="T10" fmla="*/ 31 w 75"/>
                  <a:gd name="T11" fmla="*/ 1 h 51"/>
                  <a:gd name="T12" fmla="*/ 31 w 75"/>
                  <a:gd name="T13" fmla="*/ 5 h 51"/>
                  <a:gd name="T14" fmla="*/ 37 w 75"/>
                  <a:gd name="T15" fmla="*/ 11 h 51"/>
                  <a:gd name="T16" fmla="*/ 28 w 75"/>
                  <a:gd name="T17" fmla="*/ 11 h 51"/>
                  <a:gd name="T18" fmla="*/ 33 w 75"/>
                  <a:gd name="T19" fmla="*/ 17 h 51"/>
                  <a:gd name="T20" fmla="*/ 35 w 75"/>
                  <a:gd name="T21" fmla="*/ 19 h 51"/>
                  <a:gd name="T22" fmla="*/ 33 w 75"/>
                  <a:gd name="T23" fmla="*/ 22 h 51"/>
                  <a:gd name="T24" fmla="*/ 40 w 75"/>
                  <a:gd name="T25" fmla="*/ 26 h 51"/>
                  <a:gd name="T26" fmla="*/ 35 w 75"/>
                  <a:gd name="T27" fmla="*/ 26 h 51"/>
                  <a:gd name="T28" fmla="*/ 28 w 75"/>
                  <a:gd name="T29" fmla="*/ 28 h 51"/>
                  <a:gd name="T30" fmla="*/ 24 w 75"/>
                  <a:gd name="T31" fmla="*/ 17 h 51"/>
                  <a:gd name="T32" fmla="*/ 11 w 75"/>
                  <a:gd name="T33" fmla="*/ 9 h 51"/>
                  <a:gd name="T34" fmla="*/ 13 w 75"/>
                  <a:gd name="T35" fmla="*/ 15 h 51"/>
                  <a:gd name="T36" fmla="*/ 11 w 75"/>
                  <a:gd name="T37" fmla="*/ 21 h 51"/>
                  <a:gd name="T38" fmla="*/ 17 w 75"/>
                  <a:gd name="T39" fmla="*/ 32 h 51"/>
                  <a:gd name="T40" fmla="*/ 2 w 75"/>
                  <a:gd name="T41" fmla="*/ 36 h 51"/>
                  <a:gd name="T42" fmla="*/ 2 w 75"/>
                  <a:gd name="T43" fmla="*/ 40 h 51"/>
                  <a:gd name="T44" fmla="*/ 17 w 75"/>
                  <a:gd name="T45" fmla="*/ 38 h 51"/>
                  <a:gd name="T46" fmla="*/ 37 w 75"/>
                  <a:gd name="T47" fmla="*/ 34 h 51"/>
                  <a:gd name="T48" fmla="*/ 37 w 75"/>
                  <a:gd name="T49" fmla="*/ 36 h 51"/>
                  <a:gd name="T50" fmla="*/ 28 w 75"/>
                  <a:gd name="T51" fmla="*/ 51 h 51"/>
                  <a:gd name="T52" fmla="*/ 42 w 75"/>
                  <a:gd name="T53" fmla="*/ 51 h 51"/>
                  <a:gd name="T54" fmla="*/ 66 w 75"/>
                  <a:gd name="T55" fmla="*/ 49 h 51"/>
                  <a:gd name="T56" fmla="*/ 73 w 75"/>
                  <a:gd name="T57" fmla="*/ 46 h 51"/>
                  <a:gd name="T58" fmla="*/ 73 w 75"/>
                  <a:gd name="T59" fmla="*/ 40 h 51"/>
                  <a:gd name="T60" fmla="*/ 71 w 75"/>
                  <a:gd name="T61" fmla="*/ 40 h 51"/>
                  <a:gd name="T62" fmla="*/ 73 w 75"/>
                  <a:gd name="T63" fmla="*/ 30 h 51"/>
                  <a:gd name="T64" fmla="*/ 64 w 75"/>
                  <a:gd name="T65" fmla="*/ 24 h 51"/>
                  <a:gd name="T66" fmla="*/ 66 w 75"/>
                  <a:gd name="T67" fmla="*/ 15 h 51"/>
                  <a:gd name="T68" fmla="*/ 55 w 75"/>
                  <a:gd name="T69" fmla="*/ 9 h 51"/>
                  <a:gd name="T70" fmla="*/ 55 w 75"/>
                  <a:gd name="T71" fmla="*/ 5 h 51"/>
                  <a:gd name="T72" fmla="*/ 53 w 75"/>
                  <a:gd name="T73" fmla="*/ 1 h 51"/>
                  <a:gd name="T74" fmla="*/ 48 w 75"/>
                  <a:gd name="T75"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48" y="5"/>
                    </a:moveTo>
                    <a:lnTo>
                      <a:pt x="48" y="5"/>
                    </a:lnTo>
                    <a:lnTo>
                      <a:pt x="48" y="7"/>
                    </a:lnTo>
                    <a:lnTo>
                      <a:pt x="48" y="9"/>
                    </a:lnTo>
                    <a:lnTo>
                      <a:pt x="51" y="9"/>
                    </a:lnTo>
                    <a:lnTo>
                      <a:pt x="53" y="9"/>
                    </a:lnTo>
                    <a:lnTo>
                      <a:pt x="51" y="11"/>
                    </a:lnTo>
                    <a:lnTo>
                      <a:pt x="46" y="11"/>
                    </a:lnTo>
                    <a:lnTo>
                      <a:pt x="42" y="11"/>
                    </a:lnTo>
                    <a:lnTo>
                      <a:pt x="42" y="9"/>
                    </a:ln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2" name="Freeform 1599"/>
              <p:cNvSpPr>
                <a:spLocks/>
              </p:cNvSpPr>
              <p:nvPr/>
            </p:nvSpPr>
            <p:spPr bwMode="auto">
              <a:xfrm>
                <a:off x="1293" y="1045"/>
                <a:ext cx="75" cy="51"/>
              </a:xfrm>
              <a:custGeom>
                <a:avLst/>
                <a:gdLst>
                  <a:gd name="T0" fmla="*/ 48 w 75"/>
                  <a:gd name="T1" fmla="*/ 5 h 51"/>
                  <a:gd name="T2" fmla="*/ 48 w 75"/>
                  <a:gd name="T3" fmla="*/ 9 h 51"/>
                  <a:gd name="T4" fmla="*/ 53 w 75"/>
                  <a:gd name="T5" fmla="*/ 9 h 51"/>
                  <a:gd name="T6" fmla="*/ 46 w 75"/>
                  <a:gd name="T7" fmla="*/ 11 h 51"/>
                  <a:gd name="T8" fmla="*/ 42 w 75"/>
                  <a:gd name="T9" fmla="*/ 9 h 51"/>
                  <a:gd name="T10" fmla="*/ 31 w 75"/>
                  <a:gd name="T11" fmla="*/ 1 h 51"/>
                  <a:gd name="T12" fmla="*/ 31 w 75"/>
                  <a:gd name="T13" fmla="*/ 5 h 51"/>
                  <a:gd name="T14" fmla="*/ 37 w 75"/>
                  <a:gd name="T15" fmla="*/ 11 h 51"/>
                  <a:gd name="T16" fmla="*/ 28 w 75"/>
                  <a:gd name="T17" fmla="*/ 11 h 51"/>
                  <a:gd name="T18" fmla="*/ 33 w 75"/>
                  <a:gd name="T19" fmla="*/ 17 h 51"/>
                  <a:gd name="T20" fmla="*/ 35 w 75"/>
                  <a:gd name="T21" fmla="*/ 19 h 51"/>
                  <a:gd name="T22" fmla="*/ 33 w 75"/>
                  <a:gd name="T23" fmla="*/ 22 h 51"/>
                  <a:gd name="T24" fmla="*/ 40 w 75"/>
                  <a:gd name="T25" fmla="*/ 26 h 51"/>
                  <a:gd name="T26" fmla="*/ 35 w 75"/>
                  <a:gd name="T27" fmla="*/ 26 h 51"/>
                  <a:gd name="T28" fmla="*/ 28 w 75"/>
                  <a:gd name="T29" fmla="*/ 28 h 51"/>
                  <a:gd name="T30" fmla="*/ 24 w 75"/>
                  <a:gd name="T31" fmla="*/ 17 h 51"/>
                  <a:gd name="T32" fmla="*/ 11 w 75"/>
                  <a:gd name="T33" fmla="*/ 9 h 51"/>
                  <a:gd name="T34" fmla="*/ 13 w 75"/>
                  <a:gd name="T35" fmla="*/ 15 h 51"/>
                  <a:gd name="T36" fmla="*/ 11 w 75"/>
                  <a:gd name="T37" fmla="*/ 21 h 51"/>
                  <a:gd name="T38" fmla="*/ 17 w 75"/>
                  <a:gd name="T39" fmla="*/ 32 h 51"/>
                  <a:gd name="T40" fmla="*/ 2 w 75"/>
                  <a:gd name="T41" fmla="*/ 36 h 51"/>
                  <a:gd name="T42" fmla="*/ 2 w 75"/>
                  <a:gd name="T43" fmla="*/ 40 h 51"/>
                  <a:gd name="T44" fmla="*/ 17 w 75"/>
                  <a:gd name="T45" fmla="*/ 38 h 51"/>
                  <a:gd name="T46" fmla="*/ 37 w 75"/>
                  <a:gd name="T47" fmla="*/ 34 h 51"/>
                  <a:gd name="T48" fmla="*/ 37 w 75"/>
                  <a:gd name="T49" fmla="*/ 36 h 51"/>
                  <a:gd name="T50" fmla="*/ 28 w 75"/>
                  <a:gd name="T51" fmla="*/ 51 h 51"/>
                  <a:gd name="T52" fmla="*/ 42 w 75"/>
                  <a:gd name="T53" fmla="*/ 51 h 51"/>
                  <a:gd name="T54" fmla="*/ 66 w 75"/>
                  <a:gd name="T55" fmla="*/ 49 h 51"/>
                  <a:gd name="T56" fmla="*/ 73 w 75"/>
                  <a:gd name="T57" fmla="*/ 46 h 51"/>
                  <a:gd name="T58" fmla="*/ 73 w 75"/>
                  <a:gd name="T59" fmla="*/ 40 h 51"/>
                  <a:gd name="T60" fmla="*/ 71 w 75"/>
                  <a:gd name="T61" fmla="*/ 40 h 51"/>
                  <a:gd name="T62" fmla="*/ 73 w 75"/>
                  <a:gd name="T63" fmla="*/ 30 h 51"/>
                  <a:gd name="T64" fmla="*/ 64 w 75"/>
                  <a:gd name="T65" fmla="*/ 24 h 51"/>
                  <a:gd name="T66" fmla="*/ 66 w 75"/>
                  <a:gd name="T67" fmla="*/ 15 h 51"/>
                  <a:gd name="T68" fmla="*/ 55 w 75"/>
                  <a:gd name="T69" fmla="*/ 9 h 51"/>
                  <a:gd name="T70" fmla="*/ 55 w 75"/>
                  <a:gd name="T71" fmla="*/ 5 h 51"/>
                  <a:gd name="T72" fmla="*/ 53 w 75"/>
                  <a:gd name="T73" fmla="*/ 1 h 51"/>
                  <a:gd name="T74" fmla="*/ 48 w 75"/>
                  <a:gd name="T75"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48" y="5"/>
                    </a:moveTo>
                    <a:lnTo>
                      <a:pt x="48" y="5"/>
                    </a:lnTo>
                    <a:lnTo>
                      <a:pt x="48" y="7"/>
                    </a:lnTo>
                    <a:lnTo>
                      <a:pt x="48" y="9"/>
                    </a:lnTo>
                    <a:lnTo>
                      <a:pt x="51" y="9"/>
                    </a:lnTo>
                    <a:lnTo>
                      <a:pt x="53" y="9"/>
                    </a:lnTo>
                    <a:lnTo>
                      <a:pt x="51" y="11"/>
                    </a:lnTo>
                    <a:lnTo>
                      <a:pt x="46" y="11"/>
                    </a:lnTo>
                    <a:lnTo>
                      <a:pt x="42" y="11"/>
                    </a:lnTo>
                    <a:lnTo>
                      <a:pt x="42" y="9"/>
                    </a:ln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0" name="Group 1603"/>
            <p:cNvGrpSpPr>
              <a:grpSpLocks/>
            </p:cNvGrpSpPr>
            <p:nvPr/>
          </p:nvGrpSpPr>
          <p:grpSpPr bwMode="auto">
            <a:xfrm>
              <a:off x="1606" y="1093"/>
              <a:ext cx="6" cy="5"/>
              <a:chOff x="1606" y="1093"/>
              <a:chExt cx="6" cy="5"/>
            </a:xfrm>
            <a:grpFill/>
          </p:grpSpPr>
          <p:sp>
            <p:nvSpPr>
              <p:cNvPr id="2439" name="Freeform 1601"/>
              <p:cNvSpPr>
                <a:spLocks/>
              </p:cNvSpPr>
              <p:nvPr/>
            </p:nvSpPr>
            <p:spPr bwMode="auto">
              <a:xfrm>
                <a:off x="1606" y="1093"/>
                <a:ext cx="6" cy="5"/>
              </a:xfrm>
              <a:custGeom>
                <a:avLst/>
                <a:gdLst>
                  <a:gd name="T0" fmla="*/ 2 w 6"/>
                  <a:gd name="T1" fmla="*/ 5 h 5"/>
                  <a:gd name="T2" fmla="*/ 2 w 6"/>
                  <a:gd name="T3" fmla="*/ 5 h 5"/>
                  <a:gd name="T4" fmla="*/ 6 w 6"/>
                  <a:gd name="T5" fmla="*/ 5 h 5"/>
                  <a:gd name="T6" fmla="*/ 6 w 6"/>
                  <a:gd name="T7" fmla="*/ 3 h 5"/>
                  <a:gd name="T8" fmla="*/ 6 w 6"/>
                  <a:gd name="T9" fmla="*/ 0 h 5"/>
                  <a:gd name="T10" fmla="*/ 0 w 6"/>
                  <a:gd name="T11" fmla="*/ 0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lnTo>
                      <a:pt x="2" y="5"/>
                    </a:lnTo>
                    <a:lnTo>
                      <a:pt x="6" y="5"/>
                    </a:lnTo>
                    <a:lnTo>
                      <a:pt x="6" y="3"/>
                    </a:lnTo>
                    <a:lnTo>
                      <a:pt x="6" y="0"/>
                    </a:lnTo>
                    <a:lnTo>
                      <a:pt x="0" y="0"/>
                    </a:ln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0" name="Freeform 1602"/>
              <p:cNvSpPr>
                <a:spLocks/>
              </p:cNvSpPr>
              <p:nvPr/>
            </p:nvSpPr>
            <p:spPr bwMode="auto">
              <a:xfrm>
                <a:off x="1606" y="1093"/>
                <a:ext cx="6" cy="5"/>
              </a:xfrm>
              <a:custGeom>
                <a:avLst/>
                <a:gdLst>
                  <a:gd name="T0" fmla="*/ 2 w 6"/>
                  <a:gd name="T1" fmla="*/ 5 h 5"/>
                  <a:gd name="T2" fmla="*/ 2 w 6"/>
                  <a:gd name="T3" fmla="*/ 5 h 5"/>
                  <a:gd name="T4" fmla="*/ 6 w 6"/>
                  <a:gd name="T5" fmla="*/ 5 h 5"/>
                  <a:gd name="T6" fmla="*/ 6 w 6"/>
                  <a:gd name="T7" fmla="*/ 3 h 5"/>
                  <a:gd name="T8" fmla="*/ 6 w 6"/>
                  <a:gd name="T9" fmla="*/ 0 h 5"/>
                  <a:gd name="T10" fmla="*/ 0 w 6"/>
                  <a:gd name="T11" fmla="*/ 0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lnTo>
                      <a:pt x="2" y="5"/>
                    </a:lnTo>
                    <a:lnTo>
                      <a:pt x="6" y="5"/>
                    </a:lnTo>
                    <a:lnTo>
                      <a:pt x="6" y="3"/>
                    </a:lnTo>
                    <a:lnTo>
                      <a:pt x="6" y="0"/>
                    </a:lnTo>
                    <a:lnTo>
                      <a:pt x="0" y="0"/>
                    </a:lnTo>
                    <a:lnTo>
                      <a:pt x="2"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1" name="Group 1606"/>
            <p:cNvGrpSpPr>
              <a:grpSpLocks/>
            </p:cNvGrpSpPr>
            <p:nvPr/>
          </p:nvGrpSpPr>
          <p:grpSpPr bwMode="auto">
            <a:xfrm>
              <a:off x="1360" y="1100"/>
              <a:ext cx="4" cy="3"/>
              <a:chOff x="1360" y="1100"/>
              <a:chExt cx="4" cy="3"/>
            </a:xfrm>
            <a:grpFill/>
          </p:grpSpPr>
          <p:sp>
            <p:nvSpPr>
              <p:cNvPr id="2437" name="Freeform 1604"/>
              <p:cNvSpPr>
                <a:spLocks/>
              </p:cNvSpPr>
              <p:nvPr/>
            </p:nvSpPr>
            <p:spPr bwMode="auto">
              <a:xfrm>
                <a:off x="1360" y="1100"/>
                <a:ext cx="4" cy="3"/>
              </a:xfrm>
              <a:custGeom>
                <a:avLst/>
                <a:gdLst>
                  <a:gd name="T0" fmla="*/ 2 w 4"/>
                  <a:gd name="T1" fmla="*/ 0 h 3"/>
                  <a:gd name="T2" fmla="*/ 2 w 4"/>
                  <a:gd name="T3" fmla="*/ 0 h 3"/>
                  <a:gd name="T4" fmla="*/ 0 w 4"/>
                  <a:gd name="T5" fmla="*/ 0 h 3"/>
                  <a:gd name="T6" fmla="*/ 0 w 4"/>
                  <a:gd name="T7" fmla="*/ 2 h 3"/>
                  <a:gd name="T8" fmla="*/ 4 w 4"/>
                  <a:gd name="T9" fmla="*/ 3 h 3"/>
                  <a:gd name="T10" fmla="*/ 4 w 4"/>
                  <a:gd name="T11" fmla="*/ 0 h 3"/>
                  <a:gd name="T12" fmla="*/ 2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0"/>
                    </a:moveTo>
                    <a:lnTo>
                      <a:pt x="2" y="0"/>
                    </a:lnTo>
                    <a:lnTo>
                      <a:pt x="0" y="0"/>
                    </a:lnTo>
                    <a:lnTo>
                      <a:pt x="0" y="2"/>
                    </a:lnTo>
                    <a:lnTo>
                      <a:pt x="4" y="3"/>
                    </a:lnTo>
                    <a:lnTo>
                      <a:pt x="4"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8" name="Freeform 1605"/>
              <p:cNvSpPr>
                <a:spLocks/>
              </p:cNvSpPr>
              <p:nvPr/>
            </p:nvSpPr>
            <p:spPr bwMode="auto">
              <a:xfrm>
                <a:off x="1360" y="1100"/>
                <a:ext cx="4" cy="3"/>
              </a:xfrm>
              <a:custGeom>
                <a:avLst/>
                <a:gdLst>
                  <a:gd name="T0" fmla="*/ 2 w 4"/>
                  <a:gd name="T1" fmla="*/ 0 h 3"/>
                  <a:gd name="T2" fmla="*/ 2 w 4"/>
                  <a:gd name="T3" fmla="*/ 0 h 3"/>
                  <a:gd name="T4" fmla="*/ 0 w 4"/>
                  <a:gd name="T5" fmla="*/ 0 h 3"/>
                  <a:gd name="T6" fmla="*/ 0 w 4"/>
                  <a:gd name="T7" fmla="*/ 2 h 3"/>
                  <a:gd name="T8" fmla="*/ 4 w 4"/>
                  <a:gd name="T9" fmla="*/ 3 h 3"/>
                  <a:gd name="T10" fmla="*/ 4 w 4"/>
                  <a:gd name="T11" fmla="*/ 0 h 3"/>
                  <a:gd name="T12" fmla="*/ 2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0"/>
                    </a:moveTo>
                    <a:lnTo>
                      <a:pt x="2" y="0"/>
                    </a:lnTo>
                    <a:lnTo>
                      <a:pt x="0" y="0"/>
                    </a:lnTo>
                    <a:lnTo>
                      <a:pt x="0" y="2"/>
                    </a:lnTo>
                    <a:lnTo>
                      <a:pt x="4" y="3"/>
                    </a:lnTo>
                    <a:lnTo>
                      <a:pt x="4"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2" name="Group 1609"/>
            <p:cNvGrpSpPr>
              <a:grpSpLocks/>
            </p:cNvGrpSpPr>
            <p:nvPr/>
          </p:nvGrpSpPr>
          <p:grpSpPr bwMode="auto">
            <a:xfrm>
              <a:off x="1374" y="1072"/>
              <a:ext cx="14" cy="10"/>
              <a:chOff x="1374" y="1072"/>
              <a:chExt cx="14" cy="10"/>
            </a:xfrm>
            <a:grpFill/>
          </p:grpSpPr>
          <p:sp>
            <p:nvSpPr>
              <p:cNvPr id="2435" name="Freeform 1607"/>
              <p:cNvSpPr>
                <a:spLocks/>
              </p:cNvSpPr>
              <p:nvPr/>
            </p:nvSpPr>
            <p:spPr bwMode="auto">
              <a:xfrm>
                <a:off x="1374" y="1072"/>
                <a:ext cx="14" cy="10"/>
              </a:xfrm>
              <a:custGeom>
                <a:avLst/>
                <a:gdLst>
                  <a:gd name="T0" fmla="*/ 2 w 14"/>
                  <a:gd name="T1" fmla="*/ 10 h 10"/>
                  <a:gd name="T2" fmla="*/ 2 w 14"/>
                  <a:gd name="T3" fmla="*/ 10 h 10"/>
                  <a:gd name="T4" fmla="*/ 11 w 14"/>
                  <a:gd name="T5" fmla="*/ 4 h 10"/>
                  <a:gd name="T6" fmla="*/ 14 w 14"/>
                  <a:gd name="T7" fmla="*/ 0 h 10"/>
                  <a:gd name="T8" fmla="*/ 11 w 14"/>
                  <a:gd name="T9" fmla="*/ 0 h 10"/>
                  <a:gd name="T10" fmla="*/ 9 w 14"/>
                  <a:gd name="T11" fmla="*/ 0 h 10"/>
                  <a:gd name="T12" fmla="*/ 7 w 14"/>
                  <a:gd name="T13" fmla="*/ 4 h 10"/>
                  <a:gd name="T14" fmla="*/ 0 w 14"/>
                  <a:gd name="T15" fmla="*/ 6 h 10"/>
                  <a:gd name="T16" fmla="*/ 2 w 14"/>
                  <a:gd name="T17" fmla="*/ 8 h 10"/>
                  <a:gd name="T18" fmla="*/ 2 w 1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2" y="10"/>
                    </a:moveTo>
                    <a:lnTo>
                      <a:pt x="2" y="10"/>
                    </a:lnTo>
                    <a:lnTo>
                      <a:pt x="11" y="4"/>
                    </a:lnTo>
                    <a:lnTo>
                      <a:pt x="14" y="0"/>
                    </a:lnTo>
                    <a:lnTo>
                      <a:pt x="11" y="0"/>
                    </a:lnTo>
                    <a:lnTo>
                      <a:pt x="9" y="0"/>
                    </a:lnTo>
                    <a:lnTo>
                      <a:pt x="7" y="4"/>
                    </a:lnTo>
                    <a:lnTo>
                      <a:pt x="0" y="6"/>
                    </a:lnTo>
                    <a:lnTo>
                      <a:pt x="2" y="8"/>
                    </a:lnTo>
                    <a:lnTo>
                      <a:pt x="2"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6" name="Freeform 1608"/>
              <p:cNvSpPr>
                <a:spLocks/>
              </p:cNvSpPr>
              <p:nvPr/>
            </p:nvSpPr>
            <p:spPr bwMode="auto">
              <a:xfrm>
                <a:off x="1374" y="1072"/>
                <a:ext cx="14" cy="10"/>
              </a:xfrm>
              <a:custGeom>
                <a:avLst/>
                <a:gdLst>
                  <a:gd name="T0" fmla="*/ 2 w 14"/>
                  <a:gd name="T1" fmla="*/ 10 h 10"/>
                  <a:gd name="T2" fmla="*/ 2 w 14"/>
                  <a:gd name="T3" fmla="*/ 10 h 10"/>
                  <a:gd name="T4" fmla="*/ 11 w 14"/>
                  <a:gd name="T5" fmla="*/ 4 h 10"/>
                  <a:gd name="T6" fmla="*/ 14 w 14"/>
                  <a:gd name="T7" fmla="*/ 0 h 10"/>
                  <a:gd name="T8" fmla="*/ 11 w 14"/>
                  <a:gd name="T9" fmla="*/ 0 h 10"/>
                  <a:gd name="T10" fmla="*/ 9 w 14"/>
                  <a:gd name="T11" fmla="*/ 0 h 10"/>
                  <a:gd name="T12" fmla="*/ 7 w 14"/>
                  <a:gd name="T13" fmla="*/ 4 h 10"/>
                  <a:gd name="T14" fmla="*/ 0 w 14"/>
                  <a:gd name="T15" fmla="*/ 6 h 10"/>
                  <a:gd name="T16" fmla="*/ 2 w 14"/>
                  <a:gd name="T17" fmla="*/ 8 h 10"/>
                  <a:gd name="T18" fmla="*/ 2 w 1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2" y="10"/>
                    </a:moveTo>
                    <a:lnTo>
                      <a:pt x="2" y="10"/>
                    </a:lnTo>
                    <a:lnTo>
                      <a:pt x="11" y="4"/>
                    </a:lnTo>
                    <a:lnTo>
                      <a:pt x="14" y="0"/>
                    </a:lnTo>
                    <a:lnTo>
                      <a:pt x="11" y="0"/>
                    </a:lnTo>
                    <a:lnTo>
                      <a:pt x="9" y="0"/>
                    </a:lnTo>
                    <a:lnTo>
                      <a:pt x="7" y="4"/>
                    </a:lnTo>
                    <a:lnTo>
                      <a:pt x="0" y="6"/>
                    </a:lnTo>
                    <a:lnTo>
                      <a:pt x="2" y="8"/>
                    </a:lnTo>
                    <a:lnTo>
                      <a:pt x="2"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3" name="Group 1612"/>
            <p:cNvGrpSpPr>
              <a:grpSpLocks/>
            </p:cNvGrpSpPr>
            <p:nvPr/>
          </p:nvGrpSpPr>
          <p:grpSpPr bwMode="auto">
            <a:xfrm>
              <a:off x="1370" y="1128"/>
              <a:ext cx="5" cy="4"/>
              <a:chOff x="1370" y="1128"/>
              <a:chExt cx="5" cy="4"/>
            </a:xfrm>
            <a:grpFill/>
          </p:grpSpPr>
          <p:sp>
            <p:nvSpPr>
              <p:cNvPr id="2433" name="Freeform 1610"/>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4" name="Freeform 1611"/>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4" name="Group 1615"/>
            <p:cNvGrpSpPr>
              <a:grpSpLocks/>
            </p:cNvGrpSpPr>
            <p:nvPr/>
          </p:nvGrpSpPr>
          <p:grpSpPr bwMode="auto">
            <a:xfrm>
              <a:off x="1454" y="1021"/>
              <a:ext cx="16" cy="12"/>
              <a:chOff x="1454" y="1021"/>
              <a:chExt cx="16" cy="12"/>
            </a:xfrm>
            <a:grpFill/>
          </p:grpSpPr>
          <p:sp>
            <p:nvSpPr>
              <p:cNvPr id="2431" name="Freeform 1613"/>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2" name="Freeform 1614"/>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5" name="Group 1618"/>
            <p:cNvGrpSpPr>
              <a:grpSpLocks/>
            </p:cNvGrpSpPr>
            <p:nvPr/>
          </p:nvGrpSpPr>
          <p:grpSpPr bwMode="auto">
            <a:xfrm>
              <a:off x="1354" y="996"/>
              <a:ext cx="46" cy="32"/>
              <a:chOff x="1354" y="996"/>
              <a:chExt cx="46" cy="32"/>
            </a:xfrm>
            <a:grpFill/>
          </p:grpSpPr>
          <p:sp>
            <p:nvSpPr>
              <p:cNvPr id="2429" name="Freeform 1616"/>
              <p:cNvSpPr>
                <a:spLocks/>
              </p:cNvSpPr>
              <p:nvPr/>
            </p:nvSpPr>
            <p:spPr bwMode="auto">
              <a:xfrm>
                <a:off x="1354" y="996"/>
                <a:ext cx="46" cy="32"/>
              </a:xfrm>
              <a:custGeom>
                <a:avLst/>
                <a:gdLst>
                  <a:gd name="T0" fmla="*/ 11 w 46"/>
                  <a:gd name="T1" fmla="*/ 20 h 32"/>
                  <a:gd name="T2" fmla="*/ 11 w 46"/>
                  <a:gd name="T3" fmla="*/ 20 h 32"/>
                  <a:gd name="T4" fmla="*/ 17 w 46"/>
                  <a:gd name="T5" fmla="*/ 32 h 32"/>
                  <a:gd name="T6" fmla="*/ 24 w 46"/>
                  <a:gd name="T7" fmla="*/ 32 h 32"/>
                  <a:gd name="T8" fmla="*/ 33 w 46"/>
                  <a:gd name="T9" fmla="*/ 30 h 32"/>
                  <a:gd name="T10" fmla="*/ 46 w 46"/>
                  <a:gd name="T11" fmla="*/ 28 h 32"/>
                  <a:gd name="T12" fmla="*/ 42 w 46"/>
                  <a:gd name="T13" fmla="*/ 16 h 32"/>
                  <a:gd name="T14" fmla="*/ 39 w 46"/>
                  <a:gd name="T15" fmla="*/ 14 h 32"/>
                  <a:gd name="T16" fmla="*/ 35 w 46"/>
                  <a:gd name="T17" fmla="*/ 14 h 32"/>
                  <a:gd name="T18" fmla="*/ 28 w 46"/>
                  <a:gd name="T19" fmla="*/ 14 h 32"/>
                  <a:gd name="T20" fmla="*/ 22 w 46"/>
                  <a:gd name="T21" fmla="*/ 8 h 32"/>
                  <a:gd name="T22" fmla="*/ 11 w 46"/>
                  <a:gd name="T23" fmla="*/ 4 h 32"/>
                  <a:gd name="T24" fmla="*/ 0 w 46"/>
                  <a:gd name="T25" fmla="*/ 0 h 32"/>
                  <a:gd name="T26" fmla="*/ 0 w 46"/>
                  <a:gd name="T27" fmla="*/ 16 h 32"/>
                  <a:gd name="T28" fmla="*/ 9 w 46"/>
                  <a:gd name="T29" fmla="*/ 16 h 32"/>
                  <a:gd name="T30" fmla="*/ 15 w 46"/>
                  <a:gd name="T31" fmla="*/ 18 h 32"/>
                  <a:gd name="T32" fmla="*/ 15 w 46"/>
                  <a:gd name="T33" fmla="*/ 20 h 32"/>
                  <a:gd name="T34" fmla="*/ 13 w 46"/>
                  <a:gd name="T35" fmla="*/ 20 h 32"/>
                  <a:gd name="T36" fmla="*/ 11 w 46"/>
                  <a:gd name="T3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2">
                    <a:moveTo>
                      <a:pt x="11" y="20"/>
                    </a:move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lnTo>
                      <a:pt x="0" y="16"/>
                    </a:lnTo>
                    <a:lnTo>
                      <a:pt x="9" y="16"/>
                    </a:lnTo>
                    <a:lnTo>
                      <a:pt x="15" y="18"/>
                    </a:lnTo>
                    <a:lnTo>
                      <a:pt x="15" y="20"/>
                    </a:lnTo>
                    <a:lnTo>
                      <a:pt x="13" y="20"/>
                    </a:lnTo>
                    <a:lnTo>
                      <a:pt x="1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0" name="Freeform 1617"/>
              <p:cNvSpPr>
                <a:spLocks/>
              </p:cNvSpPr>
              <p:nvPr/>
            </p:nvSpPr>
            <p:spPr bwMode="auto">
              <a:xfrm>
                <a:off x="1354" y="996"/>
                <a:ext cx="46" cy="32"/>
              </a:xfrm>
              <a:custGeom>
                <a:avLst/>
                <a:gdLst>
                  <a:gd name="T0" fmla="*/ 11 w 46"/>
                  <a:gd name="T1" fmla="*/ 20 h 32"/>
                  <a:gd name="T2" fmla="*/ 11 w 46"/>
                  <a:gd name="T3" fmla="*/ 20 h 32"/>
                  <a:gd name="T4" fmla="*/ 17 w 46"/>
                  <a:gd name="T5" fmla="*/ 32 h 32"/>
                  <a:gd name="T6" fmla="*/ 24 w 46"/>
                  <a:gd name="T7" fmla="*/ 32 h 32"/>
                  <a:gd name="T8" fmla="*/ 33 w 46"/>
                  <a:gd name="T9" fmla="*/ 30 h 32"/>
                  <a:gd name="T10" fmla="*/ 46 w 46"/>
                  <a:gd name="T11" fmla="*/ 28 h 32"/>
                  <a:gd name="T12" fmla="*/ 42 w 46"/>
                  <a:gd name="T13" fmla="*/ 16 h 32"/>
                  <a:gd name="T14" fmla="*/ 39 w 46"/>
                  <a:gd name="T15" fmla="*/ 14 h 32"/>
                  <a:gd name="T16" fmla="*/ 35 w 46"/>
                  <a:gd name="T17" fmla="*/ 14 h 32"/>
                  <a:gd name="T18" fmla="*/ 28 w 46"/>
                  <a:gd name="T19" fmla="*/ 14 h 32"/>
                  <a:gd name="T20" fmla="*/ 22 w 46"/>
                  <a:gd name="T21" fmla="*/ 8 h 32"/>
                  <a:gd name="T22" fmla="*/ 11 w 46"/>
                  <a:gd name="T23" fmla="*/ 4 h 32"/>
                  <a:gd name="T24" fmla="*/ 0 w 46"/>
                  <a:gd name="T25" fmla="*/ 0 h 32"/>
                  <a:gd name="T26" fmla="*/ 0 w 46"/>
                  <a:gd name="T27" fmla="*/ 16 h 32"/>
                  <a:gd name="T28" fmla="*/ 9 w 46"/>
                  <a:gd name="T29" fmla="*/ 16 h 32"/>
                  <a:gd name="T30" fmla="*/ 15 w 46"/>
                  <a:gd name="T31" fmla="*/ 18 h 32"/>
                  <a:gd name="T32" fmla="*/ 15 w 46"/>
                  <a:gd name="T33" fmla="*/ 20 h 32"/>
                  <a:gd name="T34" fmla="*/ 13 w 46"/>
                  <a:gd name="T35" fmla="*/ 20 h 32"/>
                  <a:gd name="T36" fmla="*/ 11 w 46"/>
                  <a:gd name="T3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2">
                    <a:moveTo>
                      <a:pt x="11" y="20"/>
                    </a:move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lnTo>
                      <a:pt x="0" y="16"/>
                    </a:lnTo>
                    <a:lnTo>
                      <a:pt x="9" y="16"/>
                    </a:lnTo>
                    <a:lnTo>
                      <a:pt x="15" y="18"/>
                    </a:lnTo>
                    <a:lnTo>
                      <a:pt x="15" y="20"/>
                    </a:lnTo>
                    <a:lnTo>
                      <a:pt x="13" y="20"/>
                    </a:lnTo>
                    <a:lnTo>
                      <a:pt x="11"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6" name="Group 1621"/>
            <p:cNvGrpSpPr>
              <a:grpSpLocks/>
            </p:cNvGrpSpPr>
            <p:nvPr/>
          </p:nvGrpSpPr>
          <p:grpSpPr bwMode="auto">
            <a:xfrm>
              <a:off x="1454" y="1046"/>
              <a:ext cx="11" cy="9"/>
              <a:chOff x="1454" y="1046"/>
              <a:chExt cx="11" cy="9"/>
            </a:xfrm>
            <a:grpFill/>
          </p:grpSpPr>
          <p:sp>
            <p:nvSpPr>
              <p:cNvPr id="2427" name="Freeform 1619"/>
              <p:cNvSpPr>
                <a:spLocks/>
              </p:cNvSpPr>
              <p:nvPr/>
            </p:nvSpPr>
            <p:spPr bwMode="auto">
              <a:xfrm>
                <a:off x="1454" y="1046"/>
                <a:ext cx="11" cy="9"/>
              </a:xfrm>
              <a:custGeom>
                <a:avLst/>
                <a:gdLst>
                  <a:gd name="T0" fmla="*/ 0 w 11"/>
                  <a:gd name="T1" fmla="*/ 1 h 9"/>
                  <a:gd name="T2" fmla="*/ 0 w 11"/>
                  <a:gd name="T3" fmla="*/ 1 h 9"/>
                  <a:gd name="T4" fmla="*/ 2 w 11"/>
                  <a:gd name="T5" fmla="*/ 5 h 9"/>
                  <a:gd name="T6" fmla="*/ 7 w 11"/>
                  <a:gd name="T7" fmla="*/ 9 h 9"/>
                  <a:gd name="T8" fmla="*/ 9 w 11"/>
                  <a:gd name="T9" fmla="*/ 7 h 9"/>
                  <a:gd name="T10" fmla="*/ 11 w 11"/>
                  <a:gd name="T11" fmla="*/ 5 h 9"/>
                  <a:gd name="T12" fmla="*/ 11 w 11"/>
                  <a:gd name="T13" fmla="*/ 0 h 9"/>
                  <a:gd name="T14" fmla="*/ 4 w 11"/>
                  <a:gd name="T15" fmla="*/ 0 h 9"/>
                  <a:gd name="T16" fmla="*/ 4 w 11"/>
                  <a:gd name="T17" fmla="*/ 1 h 9"/>
                  <a:gd name="T18" fmla="*/ 0 w 11"/>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0" y="1"/>
                    </a:moveTo>
                    <a:lnTo>
                      <a:pt x="0" y="1"/>
                    </a:lnTo>
                    <a:lnTo>
                      <a:pt x="2" y="5"/>
                    </a:lnTo>
                    <a:lnTo>
                      <a:pt x="7" y="9"/>
                    </a:lnTo>
                    <a:lnTo>
                      <a:pt x="9" y="7"/>
                    </a:lnTo>
                    <a:lnTo>
                      <a:pt x="11" y="5"/>
                    </a:lnTo>
                    <a:lnTo>
                      <a:pt x="11" y="0"/>
                    </a:lnTo>
                    <a:lnTo>
                      <a:pt x="4" y="0"/>
                    </a:lnTo>
                    <a:lnTo>
                      <a:pt x="4" y="1"/>
                    </a:lnTo>
                    <a:lnTo>
                      <a:pt x="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8" name="Freeform 1620"/>
              <p:cNvSpPr>
                <a:spLocks/>
              </p:cNvSpPr>
              <p:nvPr/>
            </p:nvSpPr>
            <p:spPr bwMode="auto">
              <a:xfrm>
                <a:off x="1454" y="1046"/>
                <a:ext cx="11" cy="9"/>
              </a:xfrm>
              <a:custGeom>
                <a:avLst/>
                <a:gdLst>
                  <a:gd name="T0" fmla="*/ 0 w 11"/>
                  <a:gd name="T1" fmla="*/ 1 h 9"/>
                  <a:gd name="T2" fmla="*/ 0 w 11"/>
                  <a:gd name="T3" fmla="*/ 1 h 9"/>
                  <a:gd name="T4" fmla="*/ 2 w 11"/>
                  <a:gd name="T5" fmla="*/ 5 h 9"/>
                  <a:gd name="T6" fmla="*/ 7 w 11"/>
                  <a:gd name="T7" fmla="*/ 9 h 9"/>
                  <a:gd name="T8" fmla="*/ 9 w 11"/>
                  <a:gd name="T9" fmla="*/ 7 h 9"/>
                  <a:gd name="T10" fmla="*/ 11 w 11"/>
                  <a:gd name="T11" fmla="*/ 5 h 9"/>
                  <a:gd name="T12" fmla="*/ 11 w 11"/>
                  <a:gd name="T13" fmla="*/ 0 h 9"/>
                  <a:gd name="T14" fmla="*/ 4 w 11"/>
                  <a:gd name="T15" fmla="*/ 0 h 9"/>
                  <a:gd name="T16" fmla="*/ 4 w 11"/>
                  <a:gd name="T17" fmla="*/ 1 h 9"/>
                  <a:gd name="T18" fmla="*/ 0 w 11"/>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0" y="1"/>
                    </a:moveTo>
                    <a:lnTo>
                      <a:pt x="0" y="1"/>
                    </a:lnTo>
                    <a:lnTo>
                      <a:pt x="2" y="5"/>
                    </a:lnTo>
                    <a:lnTo>
                      <a:pt x="7" y="9"/>
                    </a:lnTo>
                    <a:lnTo>
                      <a:pt x="9" y="7"/>
                    </a:lnTo>
                    <a:lnTo>
                      <a:pt x="11" y="5"/>
                    </a:lnTo>
                    <a:lnTo>
                      <a:pt x="11" y="0"/>
                    </a:lnTo>
                    <a:lnTo>
                      <a:pt x="4" y="0"/>
                    </a:lnTo>
                    <a:lnTo>
                      <a:pt x="4" y="1"/>
                    </a:lnTo>
                    <a:lnTo>
                      <a:pt x="0" y="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7" name="Group 1624"/>
            <p:cNvGrpSpPr>
              <a:grpSpLocks/>
            </p:cNvGrpSpPr>
            <p:nvPr/>
          </p:nvGrpSpPr>
          <p:grpSpPr bwMode="auto">
            <a:xfrm>
              <a:off x="1382" y="1023"/>
              <a:ext cx="46" cy="14"/>
              <a:chOff x="1382" y="1023"/>
              <a:chExt cx="46" cy="14"/>
            </a:xfrm>
            <a:grpFill/>
          </p:grpSpPr>
          <p:sp>
            <p:nvSpPr>
              <p:cNvPr id="2425" name="Freeform 1622"/>
              <p:cNvSpPr>
                <a:spLocks/>
              </p:cNvSpPr>
              <p:nvPr/>
            </p:nvSpPr>
            <p:spPr bwMode="auto">
              <a:xfrm>
                <a:off x="1382" y="1023"/>
                <a:ext cx="46" cy="14"/>
              </a:xfrm>
              <a:custGeom>
                <a:avLst/>
                <a:gdLst>
                  <a:gd name="T0" fmla="*/ 29 w 46"/>
                  <a:gd name="T1" fmla="*/ 0 h 14"/>
                  <a:gd name="T2" fmla="*/ 29 w 46"/>
                  <a:gd name="T3" fmla="*/ 0 h 14"/>
                  <a:gd name="T4" fmla="*/ 13 w 46"/>
                  <a:gd name="T5" fmla="*/ 6 h 14"/>
                  <a:gd name="T6" fmla="*/ 9 w 46"/>
                  <a:gd name="T7" fmla="*/ 6 h 14"/>
                  <a:gd name="T8" fmla="*/ 7 w 46"/>
                  <a:gd name="T9" fmla="*/ 6 h 14"/>
                  <a:gd name="T10" fmla="*/ 2 w 46"/>
                  <a:gd name="T11" fmla="*/ 4 h 14"/>
                  <a:gd name="T12" fmla="*/ 0 w 46"/>
                  <a:gd name="T13" fmla="*/ 10 h 14"/>
                  <a:gd name="T14" fmla="*/ 5 w 46"/>
                  <a:gd name="T15" fmla="*/ 10 h 14"/>
                  <a:gd name="T16" fmla="*/ 9 w 46"/>
                  <a:gd name="T17" fmla="*/ 8 h 14"/>
                  <a:gd name="T18" fmla="*/ 18 w 46"/>
                  <a:gd name="T19" fmla="*/ 12 h 14"/>
                  <a:gd name="T20" fmla="*/ 29 w 46"/>
                  <a:gd name="T21" fmla="*/ 14 h 14"/>
                  <a:gd name="T22" fmla="*/ 35 w 46"/>
                  <a:gd name="T23" fmla="*/ 14 h 14"/>
                  <a:gd name="T24" fmla="*/ 42 w 46"/>
                  <a:gd name="T25" fmla="*/ 12 h 14"/>
                  <a:gd name="T26" fmla="*/ 44 w 46"/>
                  <a:gd name="T27" fmla="*/ 8 h 14"/>
                  <a:gd name="T28" fmla="*/ 46 w 46"/>
                  <a:gd name="T29" fmla="*/ 6 h 14"/>
                  <a:gd name="T30" fmla="*/ 44 w 46"/>
                  <a:gd name="T31" fmla="*/ 4 h 14"/>
                  <a:gd name="T32" fmla="*/ 42 w 46"/>
                  <a:gd name="T33" fmla="*/ 2 h 14"/>
                  <a:gd name="T34" fmla="*/ 35 w 46"/>
                  <a:gd name="T35" fmla="*/ 0 h 14"/>
                  <a:gd name="T36" fmla="*/ 29 w 46"/>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29" y="0"/>
                    </a:moveTo>
                    <a:lnTo>
                      <a:pt x="29" y="0"/>
                    </a:lnTo>
                    <a:lnTo>
                      <a:pt x="13" y="6"/>
                    </a:lnTo>
                    <a:lnTo>
                      <a:pt x="9" y="6"/>
                    </a:lnTo>
                    <a:lnTo>
                      <a:pt x="7" y="6"/>
                    </a:lnTo>
                    <a:lnTo>
                      <a:pt x="2" y="4"/>
                    </a:lnTo>
                    <a:lnTo>
                      <a:pt x="0" y="10"/>
                    </a:lnTo>
                    <a:lnTo>
                      <a:pt x="5" y="10"/>
                    </a:lnTo>
                    <a:lnTo>
                      <a:pt x="9" y="8"/>
                    </a:lnTo>
                    <a:lnTo>
                      <a:pt x="18" y="12"/>
                    </a:lnTo>
                    <a:lnTo>
                      <a:pt x="29" y="14"/>
                    </a:lnTo>
                    <a:lnTo>
                      <a:pt x="35" y="14"/>
                    </a:lnTo>
                    <a:lnTo>
                      <a:pt x="42" y="12"/>
                    </a:lnTo>
                    <a:lnTo>
                      <a:pt x="44" y="8"/>
                    </a:lnTo>
                    <a:lnTo>
                      <a:pt x="46" y="6"/>
                    </a:lnTo>
                    <a:lnTo>
                      <a:pt x="44" y="4"/>
                    </a:lnTo>
                    <a:lnTo>
                      <a:pt x="42" y="2"/>
                    </a:lnTo>
                    <a:lnTo>
                      <a:pt x="35" y="0"/>
                    </a:lnTo>
                    <a:lnTo>
                      <a:pt x="2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6" name="Freeform 1623"/>
              <p:cNvSpPr>
                <a:spLocks/>
              </p:cNvSpPr>
              <p:nvPr/>
            </p:nvSpPr>
            <p:spPr bwMode="auto">
              <a:xfrm>
                <a:off x="1382" y="1023"/>
                <a:ext cx="46" cy="14"/>
              </a:xfrm>
              <a:custGeom>
                <a:avLst/>
                <a:gdLst>
                  <a:gd name="T0" fmla="*/ 29 w 46"/>
                  <a:gd name="T1" fmla="*/ 0 h 14"/>
                  <a:gd name="T2" fmla="*/ 29 w 46"/>
                  <a:gd name="T3" fmla="*/ 0 h 14"/>
                  <a:gd name="T4" fmla="*/ 13 w 46"/>
                  <a:gd name="T5" fmla="*/ 6 h 14"/>
                  <a:gd name="T6" fmla="*/ 9 w 46"/>
                  <a:gd name="T7" fmla="*/ 6 h 14"/>
                  <a:gd name="T8" fmla="*/ 7 w 46"/>
                  <a:gd name="T9" fmla="*/ 6 h 14"/>
                  <a:gd name="T10" fmla="*/ 2 w 46"/>
                  <a:gd name="T11" fmla="*/ 4 h 14"/>
                  <a:gd name="T12" fmla="*/ 0 w 46"/>
                  <a:gd name="T13" fmla="*/ 10 h 14"/>
                  <a:gd name="T14" fmla="*/ 5 w 46"/>
                  <a:gd name="T15" fmla="*/ 10 h 14"/>
                  <a:gd name="T16" fmla="*/ 9 w 46"/>
                  <a:gd name="T17" fmla="*/ 8 h 14"/>
                  <a:gd name="T18" fmla="*/ 18 w 46"/>
                  <a:gd name="T19" fmla="*/ 12 h 14"/>
                  <a:gd name="T20" fmla="*/ 29 w 46"/>
                  <a:gd name="T21" fmla="*/ 14 h 14"/>
                  <a:gd name="T22" fmla="*/ 35 w 46"/>
                  <a:gd name="T23" fmla="*/ 14 h 14"/>
                  <a:gd name="T24" fmla="*/ 42 w 46"/>
                  <a:gd name="T25" fmla="*/ 12 h 14"/>
                  <a:gd name="T26" fmla="*/ 44 w 46"/>
                  <a:gd name="T27" fmla="*/ 8 h 14"/>
                  <a:gd name="T28" fmla="*/ 46 w 46"/>
                  <a:gd name="T29" fmla="*/ 6 h 14"/>
                  <a:gd name="T30" fmla="*/ 44 w 46"/>
                  <a:gd name="T31" fmla="*/ 4 h 14"/>
                  <a:gd name="T32" fmla="*/ 42 w 46"/>
                  <a:gd name="T33" fmla="*/ 2 h 14"/>
                  <a:gd name="T34" fmla="*/ 35 w 46"/>
                  <a:gd name="T35" fmla="*/ 0 h 14"/>
                  <a:gd name="T36" fmla="*/ 29 w 46"/>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29" y="0"/>
                    </a:moveTo>
                    <a:lnTo>
                      <a:pt x="29" y="0"/>
                    </a:lnTo>
                    <a:lnTo>
                      <a:pt x="13" y="6"/>
                    </a:lnTo>
                    <a:lnTo>
                      <a:pt x="9" y="6"/>
                    </a:lnTo>
                    <a:lnTo>
                      <a:pt x="7" y="6"/>
                    </a:lnTo>
                    <a:lnTo>
                      <a:pt x="2" y="4"/>
                    </a:lnTo>
                    <a:lnTo>
                      <a:pt x="0" y="10"/>
                    </a:lnTo>
                    <a:lnTo>
                      <a:pt x="5" y="10"/>
                    </a:lnTo>
                    <a:lnTo>
                      <a:pt x="9" y="8"/>
                    </a:lnTo>
                    <a:lnTo>
                      <a:pt x="18" y="12"/>
                    </a:lnTo>
                    <a:lnTo>
                      <a:pt x="29" y="14"/>
                    </a:lnTo>
                    <a:lnTo>
                      <a:pt x="35" y="14"/>
                    </a:lnTo>
                    <a:lnTo>
                      <a:pt x="42" y="12"/>
                    </a:lnTo>
                    <a:lnTo>
                      <a:pt x="44" y="8"/>
                    </a:lnTo>
                    <a:lnTo>
                      <a:pt x="46" y="6"/>
                    </a:lnTo>
                    <a:lnTo>
                      <a:pt x="44" y="4"/>
                    </a:lnTo>
                    <a:lnTo>
                      <a:pt x="42" y="2"/>
                    </a:lnTo>
                    <a:lnTo>
                      <a:pt x="35" y="0"/>
                    </a:lnTo>
                    <a:lnTo>
                      <a:pt x="2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8" name="Group 1627"/>
            <p:cNvGrpSpPr>
              <a:grpSpLocks/>
            </p:cNvGrpSpPr>
            <p:nvPr/>
          </p:nvGrpSpPr>
          <p:grpSpPr bwMode="auto">
            <a:xfrm>
              <a:off x="1510" y="1207"/>
              <a:ext cx="14" cy="12"/>
              <a:chOff x="1510" y="1207"/>
              <a:chExt cx="14" cy="12"/>
            </a:xfrm>
            <a:grpFill/>
          </p:grpSpPr>
          <p:sp>
            <p:nvSpPr>
              <p:cNvPr id="2423" name="Freeform 1625"/>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4" name="Freeform 1626"/>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69" name="Group 1630"/>
            <p:cNvGrpSpPr>
              <a:grpSpLocks/>
            </p:cNvGrpSpPr>
            <p:nvPr/>
          </p:nvGrpSpPr>
          <p:grpSpPr bwMode="auto">
            <a:xfrm>
              <a:off x="1624" y="1227"/>
              <a:ext cx="1" cy="3"/>
              <a:chOff x="1624" y="1227"/>
              <a:chExt cx="1" cy="3"/>
            </a:xfrm>
            <a:grpFill/>
          </p:grpSpPr>
          <p:sp>
            <p:nvSpPr>
              <p:cNvPr id="2421" name="Freeform 1628"/>
              <p:cNvSpPr>
                <a:spLocks/>
              </p:cNvSpPr>
              <p:nvPr/>
            </p:nvSpPr>
            <p:spPr bwMode="auto">
              <a:xfrm>
                <a:off x="1624" y="1227"/>
                <a:ext cx="1" cy="3"/>
              </a:xfrm>
              <a:custGeom>
                <a:avLst/>
                <a:gdLst>
                  <a:gd name="T0" fmla="*/ 0 w 1"/>
                  <a:gd name="T1" fmla="*/ 0 h 3"/>
                  <a:gd name="T2" fmla="*/ 1 w 1"/>
                  <a:gd name="T3" fmla="*/ 3 h 3"/>
                  <a:gd name="T4" fmla="*/ 1 w 1"/>
                  <a:gd name="T5" fmla="*/ 1 h 3"/>
                  <a:gd name="T6" fmla="*/ 0 w 1"/>
                  <a:gd name="T7" fmla="*/ 0 h 3"/>
                </a:gdLst>
                <a:ahLst/>
                <a:cxnLst>
                  <a:cxn ang="0">
                    <a:pos x="T0" y="T1"/>
                  </a:cxn>
                  <a:cxn ang="0">
                    <a:pos x="T2" y="T3"/>
                  </a:cxn>
                  <a:cxn ang="0">
                    <a:pos x="T4" y="T5"/>
                  </a:cxn>
                  <a:cxn ang="0">
                    <a:pos x="T6" y="T7"/>
                  </a:cxn>
                </a:cxnLst>
                <a:rect l="0" t="0" r="r" b="b"/>
                <a:pathLst>
                  <a:path w="1" h="3">
                    <a:moveTo>
                      <a:pt x="0" y="0"/>
                    </a:moveTo>
                    <a:lnTo>
                      <a:pt x="1" y="3"/>
                    </a:lnTo>
                    <a:lnTo>
                      <a:pt x="1" y="1"/>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2" name="Freeform 1629"/>
              <p:cNvSpPr>
                <a:spLocks/>
              </p:cNvSpPr>
              <p:nvPr/>
            </p:nvSpPr>
            <p:spPr bwMode="auto">
              <a:xfrm>
                <a:off x="1624" y="1227"/>
                <a:ext cx="1" cy="3"/>
              </a:xfrm>
              <a:custGeom>
                <a:avLst/>
                <a:gdLst>
                  <a:gd name="T0" fmla="*/ 0 w 1"/>
                  <a:gd name="T1" fmla="*/ 0 h 3"/>
                  <a:gd name="T2" fmla="*/ 1 w 1"/>
                  <a:gd name="T3" fmla="*/ 3 h 3"/>
                  <a:gd name="T4" fmla="*/ 1 w 1"/>
                  <a:gd name="T5" fmla="*/ 1 h 3"/>
                  <a:gd name="T6" fmla="*/ 0 w 1"/>
                  <a:gd name="T7" fmla="*/ 0 h 3"/>
                </a:gdLst>
                <a:ahLst/>
                <a:cxnLst>
                  <a:cxn ang="0">
                    <a:pos x="T0" y="T1"/>
                  </a:cxn>
                  <a:cxn ang="0">
                    <a:pos x="T2" y="T3"/>
                  </a:cxn>
                  <a:cxn ang="0">
                    <a:pos x="T4" y="T5"/>
                  </a:cxn>
                  <a:cxn ang="0">
                    <a:pos x="T6" y="T7"/>
                  </a:cxn>
                </a:cxnLst>
                <a:rect l="0" t="0" r="r" b="b"/>
                <a:pathLst>
                  <a:path w="1" h="3">
                    <a:moveTo>
                      <a:pt x="0" y="0"/>
                    </a:moveTo>
                    <a:lnTo>
                      <a:pt x="1" y="3"/>
                    </a:lnTo>
                    <a:lnTo>
                      <a:pt x="1" y="1"/>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0" name="Group 1633"/>
            <p:cNvGrpSpPr>
              <a:grpSpLocks/>
            </p:cNvGrpSpPr>
            <p:nvPr/>
          </p:nvGrpSpPr>
          <p:grpSpPr bwMode="auto">
            <a:xfrm>
              <a:off x="1631" y="1219"/>
              <a:ext cx="5" cy="5"/>
              <a:chOff x="1631" y="1219"/>
              <a:chExt cx="5" cy="5"/>
            </a:xfrm>
            <a:grpFill/>
          </p:grpSpPr>
          <p:sp>
            <p:nvSpPr>
              <p:cNvPr id="2419" name="Freeform 1631"/>
              <p:cNvSpPr>
                <a:spLocks/>
              </p:cNvSpPr>
              <p:nvPr/>
            </p:nvSpPr>
            <p:spPr bwMode="auto">
              <a:xfrm>
                <a:off x="1631" y="1219"/>
                <a:ext cx="5" cy="5"/>
              </a:xfrm>
              <a:custGeom>
                <a:avLst/>
                <a:gdLst>
                  <a:gd name="T0" fmla="*/ 0 w 5"/>
                  <a:gd name="T1" fmla="*/ 0 h 5"/>
                  <a:gd name="T2" fmla="*/ 0 w 5"/>
                  <a:gd name="T3" fmla="*/ 5 h 5"/>
                  <a:gd name="T4" fmla="*/ 5 w 5"/>
                  <a:gd name="T5" fmla="*/ 5 h 5"/>
                  <a:gd name="T6" fmla="*/ 2 w 5"/>
                  <a:gd name="T7" fmla="*/ 3 h 5"/>
                  <a:gd name="T8" fmla="*/ 2 w 5"/>
                  <a:gd name="T9" fmla="*/ 0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0" y="5"/>
                    </a:lnTo>
                    <a:lnTo>
                      <a:pt x="5" y="5"/>
                    </a:lnTo>
                    <a:lnTo>
                      <a:pt x="2" y="3"/>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0" name="Freeform 1632"/>
              <p:cNvSpPr>
                <a:spLocks/>
              </p:cNvSpPr>
              <p:nvPr/>
            </p:nvSpPr>
            <p:spPr bwMode="auto">
              <a:xfrm>
                <a:off x="1631" y="1219"/>
                <a:ext cx="5" cy="5"/>
              </a:xfrm>
              <a:custGeom>
                <a:avLst/>
                <a:gdLst>
                  <a:gd name="T0" fmla="*/ 0 w 5"/>
                  <a:gd name="T1" fmla="*/ 0 h 5"/>
                  <a:gd name="T2" fmla="*/ 0 w 5"/>
                  <a:gd name="T3" fmla="*/ 5 h 5"/>
                  <a:gd name="T4" fmla="*/ 5 w 5"/>
                  <a:gd name="T5" fmla="*/ 5 h 5"/>
                  <a:gd name="T6" fmla="*/ 2 w 5"/>
                  <a:gd name="T7" fmla="*/ 3 h 5"/>
                  <a:gd name="T8" fmla="*/ 2 w 5"/>
                  <a:gd name="T9" fmla="*/ 0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0" y="5"/>
                    </a:lnTo>
                    <a:lnTo>
                      <a:pt x="5" y="5"/>
                    </a:lnTo>
                    <a:lnTo>
                      <a:pt x="2" y="3"/>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1" name="Group 1644"/>
            <p:cNvGrpSpPr>
              <a:grpSpLocks/>
            </p:cNvGrpSpPr>
            <p:nvPr/>
          </p:nvGrpSpPr>
          <p:grpSpPr bwMode="auto">
            <a:xfrm>
              <a:off x="1468" y="1116"/>
              <a:ext cx="402" cy="267"/>
              <a:chOff x="1468" y="1116"/>
              <a:chExt cx="402" cy="267"/>
            </a:xfrm>
            <a:grpFill/>
          </p:grpSpPr>
          <p:sp>
            <p:nvSpPr>
              <p:cNvPr id="2409" name="Freeform 1634"/>
              <p:cNvSpPr>
                <a:spLocks noEditPoints="1"/>
              </p:cNvSpPr>
              <p:nvPr/>
            </p:nvSpPr>
            <p:spPr bwMode="auto">
              <a:xfrm>
                <a:off x="1468" y="1116"/>
                <a:ext cx="402" cy="267"/>
              </a:xfrm>
              <a:custGeom>
                <a:avLst/>
                <a:gdLst>
                  <a:gd name="T0" fmla="*/ 380 w 402"/>
                  <a:gd name="T1" fmla="*/ 163 h 267"/>
                  <a:gd name="T2" fmla="*/ 356 w 402"/>
                  <a:gd name="T3" fmla="*/ 160 h 267"/>
                  <a:gd name="T4" fmla="*/ 342 w 402"/>
                  <a:gd name="T5" fmla="*/ 148 h 267"/>
                  <a:gd name="T6" fmla="*/ 325 w 402"/>
                  <a:gd name="T7" fmla="*/ 142 h 267"/>
                  <a:gd name="T8" fmla="*/ 309 w 402"/>
                  <a:gd name="T9" fmla="*/ 119 h 267"/>
                  <a:gd name="T10" fmla="*/ 300 w 402"/>
                  <a:gd name="T11" fmla="*/ 101 h 267"/>
                  <a:gd name="T12" fmla="*/ 302 w 402"/>
                  <a:gd name="T13" fmla="*/ 86 h 267"/>
                  <a:gd name="T14" fmla="*/ 298 w 402"/>
                  <a:gd name="T15" fmla="*/ 86 h 267"/>
                  <a:gd name="T16" fmla="*/ 278 w 402"/>
                  <a:gd name="T17" fmla="*/ 80 h 267"/>
                  <a:gd name="T18" fmla="*/ 258 w 402"/>
                  <a:gd name="T19" fmla="*/ 70 h 267"/>
                  <a:gd name="T20" fmla="*/ 236 w 402"/>
                  <a:gd name="T21" fmla="*/ 68 h 267"/>
                  <a:gd name="T22" fmla="*/ 220 w 402"/>
                  <a:gd name="T23" fmla="*/ 45 h 267"/>
                  <a:gd name="T24" fmla="*/ 193 w 402"/>
                  <a:gd name="T25" fmla="*/ 35 h 267"/>
                  <a:gd name="T26" fmla="*/ 153 w 402"/>
                  <a:gd name="T27" fmla="*/ 6 h 267"/>
                  <a:gd name="T28" fmla="*/ 107 w 402"/>
                  <a:gd name="T29" fmla="*/ 4 h 267"/>
                  <a:gd name="T30" fmla="*/ 64 w 402"/>
                  <a:gd name="T31" fmla="*/ 33 h 267"/>
                  <a:gd name="T32" fmla="*/ 64 w 402"/>
                  <a:gd name="T33" fmla="*/ 41 h 267"/>
                  <a:gd name="T34" fmla="*/ 73 w 402"/>
                  <a:gd name="T35" fmla="*/ 64 h 267"/>
                  <a:gd name="T36" fmla="*/ 51 w 402"/>
                  <a:gd name="T37" fmla="*/ 41 h 267"/>
                  <a:gd name="T38" fmla="*/ 20 w 402"/>
                  <a:gd name="T39" fmla="*/ 10 h 267"/>
                  <a:gd name="T40" fmla="*/ 9 w 402"/>
                  <a:gd name="T41" fmla="*/ 56 h 267"/>
                  <a:gd name="T42" fmla="*/ 33 w 402"/>
                  <a:gd name="T43" fmla="*/ 82 h 267"/>
                  <a:gd name="T44" fmla="*/ 67 w 402"/>
                  <a:gd name="T45" fmla="*/ 88 h 267"/>
                  <a:gd name="T46" fmla="*/ 111 w 402"/>
                  <a:gd name="T47" fmla="*/ 88 h 267"/>
                  <a:gd name="T48" fmla="*/ 140 w 402"/>
                  <a:gd name="T49" fmla="*/ 88 h 267"/>
                  <a:gd name="T50" fmla="*/ 164 w 402"/>
                  <a:gd name="T51" fmla="*/ 80 h 267"/>
                  <a:gd name="T52" fmla="*/ 187 w 402"/>
                  <a:gd name="T53" fmla="*/ 93 h 267"/>
                  <a:gd name="T54" fmla="*/ 204 w 402"/>
                  <a:gd name="T55" fmla="*/ 115 h 267"/>
                  <a:gd name="T56" fmla="*/ 227 w 402"/>
                  <a:gd name="T57" fmla="*/ 117 h 267"/>
                  <a:gd name="T58" fmla="*/ 240 w 402"/>
                  <a:gd name="T59" fmla="*/ 146 h 267"/>
                  <a:gd name="T60" fmla="*/ 222 w 402"/>
                  <a:gd name="T61" fmla="*/ 189 h 267"/>
                  <a:gd name="T62" fmla="*/ 184 w 402"/>
                  <a:gd name="T63" fmla="*/ 243 h 267"/>
                  <a:gd name="T64" fmla="*/ 209 w 402"/>
                  <a:gd name="T65" fmla="*/ 226 h 267"/>
                  <a:gd name="T66" fmla="*/ 238 w 402"/>
                  <a:gd name="T67" fmla="*/ 241 h 267"/>
                  <a:gd name="T68" fmla="*/ 251 w 402"/>
                  <a:gd name="T69" fmla="*/ 255 h 267"/>
                  <a:gd name="T70" fmla="*/ 300 w 402"/>
                  <a:gd name="T71" fmla="*/ 259 h 267"/>
                  <a:gd name="T72" fmla="*/ 329 w 402"/>
                  <a:gd name="T73" fmla="*/ 257 h 267"/>
                  <a:gd name="T74" fmla="*/ 307 w 402"/>
                  <a:gd name="T75" fmla="*/ 236 h 267"/>
                  <a:gd name="T76" fmla="*/ 342 w 402"/>
                  <a:gd name="T77" fmla="*/ 245 h 267"/>
                  <a:gd name="T78" fmla="*/ 349 w 402"/>
                  <a:gd name="T79" fmla="*/ 224 h 267"/>
                  <a:gd name="T80" fmla="*/ 309 w 402"/>
                  <a:gd name="T81" fmla="*/ 195 h 267"/>
                  <a:gd name="T82" fmla="*/ 311 w 402"/>
                  <a:gd name="T83" fmla="*/ 175 h 267"/>
                  <a:gd name="T84" fmla="*/ 345 w 402"/>
                  <a:gd name="T85" fmla="*/ 187 h 267"/>
                  <a:gd name="T86" fmla="*/ 358 w 402"/>
                  <a:gd name="T87" fmla="*/ 206 h 267"/>
                  <a:gd name="T88" fmla="*/ 389 w 402"/>
                  <a:gd name="T89" fmla="*/ 179 h 267"/>
                  <a:gd name="T90" fmla="*/ 109 w 402"/>
                  <a:gd name="T91" fmla="*/ 86 h 267"/>
                  <a:gd name="T92" fmla="*/ 149 w 402"/>
                  <a:gd name="T93" fmla="*/ 47 h 267"/>
                  <a:gd name="T94" fmla="*/ 151 w 402"/>
                  <a:gd name="T95" fmla="*/ 45 h 267"/>
                  <a:gd name="T96" fmla="*/ 127 w 402"/>
                  <a:gd name="T97" fmla="*/ 45 h 267"/>
                  <a:gd name="T98" fmla="*/ 122 w 402"/>
                  <a:gd name="T99" fmla="*/ 43 h 267"/>
                  <a:gd name="T100" fmla="*/ 116 w 402"/>
                  <a:gd name="T101" fmla="*/ 25 h 267"/>
                  <a:gd name="T102" fmla="*/ 133 w 402"/>
                  <a:gd name="T103" fmla="*/ 31 h 267"/>
                  <a:gd name="T104" fmla="*/ 284 w 402"/>
                  <a:gd name="T105" fmla="*/ 97 h 267"/>
                  <a:gd name="T106" fmla="*/ 271 w 402"/>
                  <a:gd name="T107" fmla="*/ 76 h 267"/>
                  <a:gd name="T108" fmla="*/ 258 w 402"/>
                  <a:gd name="T109" fmla="*/ 218 h 267"/>
                  <a:gd name="T110" fmla="*/ 273 w 402"/>
                  <a:gd name="T111" fmla="*/ 222 h 267"/>
                  <a:gd name="T112" fmla="*/ 264 w 402"/>
                  <a:gd name="T113" fmla="*/ 1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91" y="158"/>
                    </a:move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close/>
                    <a:moveTo>
                      <a:pt x="109" y="86"/>
                    </a:moveTo>
                    <a:lnTo>
                      <a:pt x="109" y="86"/>
                    </a:lnTo>
                    <a:lnTo>
                      <a:pt x="107" y="84"/>
                    </a:lnTo>
                    <a:lnTo>
                      <a:pt x="109" y="84"/>
                    </a:lnTo>
                    <a:lnTo>
                      <a:pt x="111" y="86"/>
                    </a:lnTo>
                    <a:lnTo>
                      <a:pt x="111" y="88"/>
                    </a:lnTo>
                    <a:lnTo>
                      <a:pt x="109" y="86"/>
                    </a:lnTo>
                    <a:close/>
                    <a:moveTo>
                      <a:pt x="149" y="54"/>
                    </a:moveTo>
                    <a:lnTo>
                      <a:pt x="149" y="54"/>
                    </a:lnTo>
                    <a:lnTo>
                      <a:pt x="149" y="51"/>
                    </a:lnTo>
                    <a:lnTo>
                      <a:pt x="149" y="47"/>
                    </a:lnTo>
                    <a:lnTo>
                      <a:pt x="151" y="47"/>
                    </a:lnTo>
                    <a:lnTo>
                      <a:pt x="153" y="51"/>
                    </a:lnTo>
                    <a:lnTo>
                      <a:pt x="151" y="54"/>
                    </a:lnTo>
                    <a:lnTo>
                      <a:pt x="149" y="54"/>
                    </a:lnTo>
                    <a:close/>
                    <a:moveTo>
                      <a:pt x="156" y="39"/>
                    </a:moveTo>
                    <a:lnTo>
                      <a:pt x="156" y="39"/>
                    </a:lnTo>
                    <a:lnTo>
                      <a:pt x="156" y="45"/>
                    </a:lnTo>
                    <a:lnTo>
                      <a:pt x="153" y="47"/>
                    </a:lnTo>
                    <a:lnTo>
                      <a:pt x="151" y="47"/>
                    </a:lnTo>
                    <a:lnTo>
                      <a:pt x="151" y="45"/>
                    </a:lnTo>
                    <a:lnTo>
                      <a:pt x="151" y="39"/>
                    </a:lnTo>
                    <a:lnTo>
                      <a:pt x="142" y="41"/>
                    </a:lnTo>
                    <a:lnTo>
                      <a:pt x="144" y="43"/>
                    </a:lnTo>
                    <a:lnTo>
                      <a:pt x="142" y="43"/>
                    </a:lnTo>
                    <a:lnTo>
                      <a:pt x="138" y="43"/>
                    </a:lnTo>
                    <a:lnTo>
                      <a:pt x="140" y="41"/>
                    </a:lnTo>
                    <a:lnTo>
                      <a:pt x="138" y="39"/>
                    </a:lnTo>
                    <a:lnTo>
                      <a:pt x="136" y="39"/>
                    </a:lnTo>
                    <a:lnTo>
                      <a:pt x="131" y="39"/>
                    </a:lnTo>
                    <a:lnTo>
                      <a:pt x="127" y="45"/>
                    </a:lnTo>
                    <a:lnTo>
                      <a:pt x="129" y="47"/>
                    </a:lnTo>
                    <a:lnTo>
                      <a:pt x="131" y="47"/>
                    </a:lnTo>
                    <a:lnTo>
                      <a:pt x="131" y="49"/>
                    </a:lnTo>
                    <a:lnTo>
                      <a:pt x="129" y="51"/>
                    </a:lnTo>
                    <a:lnTo>
                      <a:pt x="120" y="51"/>
                    </a:lnTo>
                    <a:lnTo>
                      <a:pt x="118" y="51"/>
                    </a:lnTo>
                    <a:lnTo>
                      <a:pt x="118" y="49"/>
                    </a:lnTo>
                    <a:lnTo>
                      <a:pt x="120" y="49"/>
                    </a:lnTo>
                    <a:lnTo>
                      <a:pt x="120" y="41"/>
                    </a:lnTo>
                    <a:lnTo>
                      <a:pt x="122" y="43"/>
                    </a:lnTo>
                    <a:lnTo>
                      <a:pt x="122" y="41"/>
                    </a:lnTo>
                    <a:lnTo>
                      <a:pt x="122" y="39"/>
                    </a:lnTo>
                    <a:lnTo>
                      <a:pt x="120" y="39"/>
                    </a:lnTo>
                    <a:lnTo>
                      <a:pt x="120" y="37"/>
                    </a:lnTo>
                    <a:lnTo>
                      <a:pt x="122" y="35"/>
                    </a:lnTo>
                    <a:lnTo>
                      <a:pt x="120" y="33"/>
                    </a:lnTo>
                    <a:lnTo>
                      <a:pt x="120" y="31"/>
                    </a:lnTo>
                    <a:lnTo>
                      <a:pt x="118" y="29"/>
                    </a:lnTo>
                    <a:lnTo>
                      <a:pt x="116" y="27"/>
                    </a:lnTo>
                    <a:lnTo>
                      <a:pt x="116" y="25"/>
                    </a:lnTo>
                    <a:lnTo>
                      <a:pt x="116" y="21"/>
                    </a:lnTo>
                    <a:lnTo>
                      <a:pt x="118" y="19"/>
                    </a:lnTo>
                    <a:lnTo>
                      <a:pt x="118" y="17"/>
                    </a:lnTo>
                    <a:lnTo>
                      <a:pt x="120" y="12"/>
                    </a:lnTo>
                    <a:lnTo>
                      <a:pt x="122" y="14"/>
                    </a:lnTo>
                    <a:lnTo>
                      <a:pt x="122" y="15"/>
                    </a:lnTo>
                    <a:lnTo>
                      <a:pt x="122" y="17"/>
                    </a:lnTo>
                    <a:lnTo>
                      <a:pt x="122" y="19"/>
                    </a:lnTo>
                    <a:lnTo>
                      <a:pt x="120" y="27"/>
                    </a:lnTo>
                    <a:lnTo>
                      <a:pt x="133" y="31"/>
                    </a:lnTo>
                    <a:lnTo>
                      <a:pt x="142" y="33"/>
                    </a:lnTo>
                    <a:lnTo>
                      <a:pt x="153" y="33"/>
                    </a:lnTo>
                    <a:lnTo>
                      <a:pt x="153" y="31"/>
                    </a:lnTo>
                    <a:lnTo>
                      <a:pt x="156" y="31"/>
                    </a:lnTo>
                    <a:lnTo>
                      <a:pt x="158" y="31"/>
                    </a:lnTo>
                    <a:lnTo>
                      <a:pt x="158" y="37"/>
                    </a:lnTo>
                    <a:lnTo>
                      <a:pt x="173" y="43"/>
                    </a:lnTo>
                    <a:lnTo>
                      <a:pt x="156" y="39"/>
                    </a:lnTo>
                    <a:close/>
                    <a:moveTo>
                      <a:pt x="284" y="97"/>
                    </a:moveTo>
                    <a:lnTo>
                      <a:pt x="284" y="97"/>
                    </a:lnTo>
                    <a:lnTo>
                      <a:pt x="293" y="101"/>
                    </a:lnTo>
                    <a:lnTo>
                      <a:pt x="287" y="101"/>
                    </a:lnTo>
                    <a:lnTo>
                      <a:pt x="284" y="99"/>
                    </a:lnTo>
                    <a:lnTo>
                      <a:pt x="282" y="97"/>
                    </a:lnTo>
                    <a:lnTo>
                      <a:pt x="284" y="97"/>
                    </a:lnTo>
                    <a:close/>
                    <a:moveTo>
                      <a:pt x="280" y="89"/>
                    </a:moveTo>
                    <a:lnTo>
                      <a:pt x="280" y="93"/>
                    </a:lnTo>
                    <a:lnTo>
                      <a:pt x="278" y="93"/>
                    </a:lnTo>
                    <a:lnTo>
                      <a:pt x="280" y="89"/>
                    </a:lnTo>
                    <a:close/>
                    <a:moveTo>
                      <a:pt x="271" y="76"/>
                    </a:moveTo>
                    <a:lnTo>
                      <a:pt x="271" y="76"/>
                    </a:lnTo>
                    <a:lnTo>
                      <a:pt x="273" y="86"/>
                    </a:lnTo>
                    <a:lnTo>
                      <a:pt x="269" y="86"/>
                    </a:lnTo>
                    <a:lnTo>
                      <a:pt x="269" y="80"/>
                    </a:lnTo>
                    <a:lnTo>
                      <a:pt x="269" y="78"/>
                    </a:lnTo>
                    <a:lnTo>
                      <a:pt x="271" y="76"/>
                    </a:lnTo>
                    <a:close/>
                    <a:moveTo>
                      <a:pt x="271" y="224"/>
                    </a:moveTo>
                    <a:lnTo>
                      <a:pt x="271" y="224"/>
                    </a:lnTo>
                    <a:lnTo>
                      <a:pt x="256" y="222"/>
                    </a:lnTo>
                    <a:lnTo>
                      <a:pt x="258" y="218"/>
                    </a:lnTo>
                    <a:lnTo>
                      <a:pt x="260" y="216"/>
                    </a:lnTo>
                    <a:lnTo>
                      <a:pt x="258" y="210"/>
                    </a:lnTo>
                    <a:lnTo>
                      <a:pt x="256" y="206"/>
                    </a:lnTo>
                    <a:lnTo>
                      <a:pt x="256" y="204"/>
                    </a:lnTo>
                    <a:lnTo>
                      <a:pt x="258" y="204"/>
                    </a:lnTo>
                    <a:lnTo>
                      <a:pt x="264" y="204"/>
                    </a:lnTo>
                    <a:lnTo>
                      <a:pt x="269" y="208"/>
                    </a:lnTo>
                    <a:lnTo>
                      <a:pt x="271" y="210"/>
                    </a:lnTo>
                    <a:lnTo>
                      <a:pt x="273" y="214"/>
                    </a:lnTo>
                    <a:lnTo>
                      <a:pt x="273" y="222"/>
                    </a:lnTo>
                    <a:lnTo>
                      <a:pt x="273" y="224"/>
                    </a:lnTo>
                    <a:lnTo>
                      <a:pt x="271" y="224"/>
                    </a:lnTo>
                    <a:close/>
                    <a:moveTo>
                      <a:pt x="296" y="179"/>
                    </a:moveTo>
                    <a:lnTo>
                      <a:pt x="296" y="179"/>
                    </a:lnTo>
                    <a:lnTo>
                      <a:pt x="291" y="179"/>
                    </a:lnTo>
                    <a:lnTo>
                      <a:pt x="287" y="179"/>
                    </a:lnTo>
                    <a:lnTo>
                      <a:pt x="284" y="181"/>
                    </a:lnTo>
                    <a:lnTo>
                      <a:pt x="278" y="181"/>
                    </a:lnTo>
                    <a:lnTo>
                      <a:pt x="271" y="187"/>
                    </a:lnTo>
                    <a:lnTo>
                      <a:pt x="264" y="177"/>
                    </a:lnTo>
                    <a:lnTo>
                      <a:pt x="262" y="173"/>
                    </a:lnTo>
                    <a:lnTo>
                      <a:pt x="262" y="167"/>
                    </a:lnTo>
                    <a:lnTo>
                      <a:pt x="267" y="160"/>
                    </a:lnTo>
                    <a:lnTo>
                      <a:pt x="273" y="167"/>
                    </a:lnTo>
                    <a:lnTo>
                      <a:pt x="278" y="167"/>
                    </a:lnTo>
                    <a:lnTo>
                      <a:pt x="282" y="167"/>
                    </a:lnTo>
                    <a:lnTo>
                      <a:pt x="289" y="169"/>
                    </a:lnTo>
                    <a:lnTo>
                      <a:pt x="296" y="175"/>
                    </a:lnTo>
                    <a:lnTo>
                      <a:pt x="296" y="1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0" name="Freeform 1635"/>
              <p:cNvSpPr>
                <a:spLocks/>
              </p:cNvSpPr>
              <p:nvPr/>
            </p:nvSpPr>
            <p:spPr bwMode="auto">
              <a:xfrm>
                <a:off x="1468" y="1116"/>
                <a:ext cx="402" cy="267"/>
              </a:xfrm>
              <a:custGeom>
                <a:avLst/>
                <a:gdLst>
                  <a:gd name="T0" fmla="*/ 382 w 402"/>
                  <a:gd name="T1" fmla="*/ 162 h 267"/>
                  <a:gd name="T2" fmla="*/ 371 w 402"/>
                  <a:gd name="T3" fmla="*/ 163 h 267"/>
                  <a:gd name="T4" fmla="*/ 353 w 402"/>
                  <a:gd name="T5" fmla="*/ 148 h 267"/>
                  <a:gd name="T6" fmla="*/ 340 w 402"/>
                  <a:gd name="T7" fmla="*/ 146 h 267"/>
                  <a:gd name="T8" fmla="*/ 325 w 402"/>
                  <a:gd name="T9" fmla="*/ 142 h 267"/>
                  <a:gd name="T10" fmla="*/ 307 w 402"/>
                  <a:gd name="T11" fmla="*/ 125 h 267"/>
                  <a:gd name="T12" fmla="*/ 307 w 402"/>
                  <a:gd name="T13" fmla="*/ 105 h 267"/>
                  <a:gd name="T14" fmla="*/ 311 w 402"/>
                  <a:gd name="T15" fmla="*/ 93 h 267"/>
                  <a:gd name="T16" fmla="*/ 298 w 402"/>
                  <a:gd name="T17" fmla="*/ 93 h 267"/>
                  <a:gd name="T18" fmla="*/ 298 w 402"/>
                  <a:gd name="T19" fmla="*/ 86 h 267"/>
                  <a:gd name="T20" fmla="*/ 282 w 402"/>
                  <a:gd name="T21" fmla="*/ 78 h 267"/>
                  <a:gd name="T22" fmla="*/ 264 w 402"/>
                  <a:gd name="T23" fmla="*/ 68 h 267"/>
                  <a:gd name="T24" fmla="*/ 253 w 402"/>
                  <a:gd name="T25" fmla="*/ 64 h 267"/>
                  <a:gd name="T26" fmla="*/ 236 w 402"/>
                  <a:gd name="T27" fmla="*/ 58 h 267"/>
                  <a:gd name="T28" fmla="*/ 220 w 402"/>
                  <a:gd name="T29" fmla="*/ 45 h 267"/>
                  <a:gd name="T30" fmla="*/ 202 w 402"/>
                  <a:gd name="T31" fmla="*/ 37 h 267"/>
                  <a:gd name="T32" fmla="*/ 180 w 402"/>
                  <a:gd name="T33" fmla="*/ 15 h 267"/>
                  <a:gd name="T34" fmla="*/ 138 w 402"/>
                  <a:gd name="T35" fmla="*/ 2 h 267"/>
                  <a:gd name="T36" fmla="*/ 73 w 402"/>
                  <a:gd name="T37" fmla="*/ 15 h 267"/>
                  <a:gd name="T38" fmla="*/ 64 w 402"/>
                  <a:gd name="T39" fmla="*/ 33 h 267"/>
                  <a:gd name="T40" fmla="*/ 69 w 402"/>
                  <a:gd name="T41" fmla="*/ 41 h 267"/>
                  <a:gd name="T42" fmla="*/ 73 w 402"/>
                  <a:gd name="T43" fmla="*/ 52 h 267"/>
                  <a:gd name="T44" fmla="*/ 60 w 402"/>
                  <a:gd name="T45" fmla="*/ 62 h 267"/>
                  <a:gd name="T46" fmla="*/ 55 w 402"/>
                  <a:gd name="T47" fmla="*/ 19 h 267"/>
                  <a:gd name="T48" fmla="*/ 20 w 402"/>
                  <a:gd name="T49" fmla="*/ 10 h 267"/>
                  <a:gd name="T50" fmla="*/ 0 w 402"/>
                  <a:gd name="T51" fmla="*/ 52 h 267"/>
                  <a:gd name="T52" fmla="*/ 29 w 402"/>
                  <a:gd name="T53" fmla="*/ 70 h 267"/>
                  <a:gd name="T54" fmla="*/ 42 w 402"/>
                  <a:gd name="T55" fmla="*/ 82 h 267"/>
                  <a:gd name="T56" fmla="*/ 73 w 402"/>
                  <a:gd name="T57" fmla="*/ 91 h 267"/>
                  <a:gd name="T58" fmla="*/ 111 w 402"/>
                  <a:gd name="T59" fmla="*/ 88 h 267"/>
                  <a:gd name="T60" fmla="*/ 124 w 402"/>
                  <a:gd name="T61" fmla="*/ 86 h 267"/>
                  <a:gd name="T62" fmla="*/ 158 w 402"/>
                  <a:gd name="T63" fmla="*/ 84 h 267"/>
                  <a:gd name="T64" fmla="*/ 171 w 402"/>
                  <a:gd name="T65" fmla="*/ 86 h 267"/>
                  <a:gd name="T66" fmla="*/ 191 w 402"/>
                  <a:gd name="T67" fmla="*/ 95 h 267"/>
                  <a:gd name="T68" fmla="*/ 204 w 402"/>
                  <a:gd name="T69" fmla="*/ 115 h 267"/>
                  <a:gd name="T70" fmla="*/ 220 w 402"/>
                  <a:gd name="T71" fmla="*/ 125 h 267"/>
                  <a:gd name="T72" fmla="*/ 233 w 402"/>
                  <a:gd name="T73" fmla="*/ 132 h 267"/>
                  <a:gd name="T74" fmla="*/ 238 w 402"/>
                  <a:gd name="T75" fmla="*/ 163 h 267"/>
                  <a:gd name="T76" fmla="*/ 204 w 402"/>
                  <a:gd name="T77" fmla="*/ 214 h 267"/>
                  <a:gd name="T78" fmla="*/ 184 w 402"/>
                  <a:gd name="T79" fmla="*/ 243 h 267"/>
                  <a:gd name="T80" fmla="*/ 216 w 402"/>
                  <a:gd name="T81" fmla="*/ 232 h 267"/>
                  <a:gd name="T82" fmla="*/ 224 w 402"/>
                  <a:gd name="T83" fmla="*/ 226 h 267"/>
                  <a:gd name="T84" fmla="*/ 251 w 402"/>
                  <a:gd name="T85" fmla="*/ 253 h 267"/>
                  <a:gd name="T86" fmla="*/ 256 w 402"/>
                  <a:gd name="T87" fmla="*/ 261 h 267"/>
                  <a:gd name="T88" fmla="*/ 300 w 402"/>
                  <a:gd name="T89" fmla="*/ 259 h 267"/>
                  <a:gd name="T90" fmla="*/ 333 w 402"/>
                  <a:gd name="T91" fmla="*/ 261 h 267"/>
                  <a:gd name="T92" fmla="*/ 291 w 402"/>
                  <a:gd name="T93" fmla="*/ 239 h 267"/>
                  <a:gd name="T94" fmla="*/ 309 w 402"/>
                  <a:gd name="T95" fmla="*/ 234 h 267"/>
                  <a:gd name="T96" fmla="*/ 349 w 402"/>
                  <a:gd name="T97" fmla="*/ 245 h 267"/>
                  <a:gd name="T98" fmla="*/ 349 w 402"/>
                  <a:gd name="T99" fmla="*/ 224 h 267"/>
                  <a:gd name="T100" fmla="*/ 316 w 402"/>
                  <a:gd name="T101" fmla="*/ 195 h 267"/>
                  <a:gd name="T102" fmla="*/ 313 w 402"/>
                  <a:gd name="T103" fmla="*/ 189 h 267"/>
                  <a:gd name="T104" fmla="*/ 322 w 402"/>
                  <a:gd name="T105" fmla="*/ 173 h 267"/>
                  <a:gd name="T106" fmla="*/ 347 w 402"/>
                  <a:gd name="T107" fmla="*/ 195 h 267"/>
                  <a:gd name="T108" fmla="*/ 358 w 402"/>
                  <a:gd name="T109" fmla="*/ 206 h 267"/>
                  <a:gd name="T110" fmla="*/ 380 w 402"/>
                  <a:gd name="T111" fmla="*/ 189 h 267"/>
                  <a:gd name="T112" fmla="*/ 393 w 402"/>
                  <a:gd name="T113" fmla="*/ 16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91" y="158"/>
                    </a:move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1" name="Freeform 1636"/>
              <p:cNvSpPr>
                <a:spLocks/>
              </p:cNvSpPr>
              <p:nvPr/>
            </p:nvSpPr>
            <p:spPr bwMode="auto">
              <a:xfrm>
                <a:off x="1575" y="1200"/>
                <a:ext cx="4" cy="4"/>
              </a:xfrm>
              <a:custGeom>
                <a:avLst/>
                <a:gdLst>
                  <a:gd name="T0" fmla="*/ 2 w 4"/>
                  <a:gd name="T1" fmla="*/ 2 h 4"/>
                  <a:gd name="T2" fmla="*/ 2 w 4"/>
                  <a:gd name="T3" fmla="*/ 2 h 4"/>
                  <a:gd name="T4" fmla="*/ 0 w 4"/>
                  <a:gd name="T5" fmla="*/ 0 h 4"/>
                  <a:gd name="T6" fmla="*/ 2 w 4"/>
                  <a:gd name="T7" fmla="*/ 0 h 4"/>
                  <a:gd name="T8" fmla="*/ 4 w 4"/>
                  <a:gd name="T9" fmla="*/ 2 h 4"/>
                  <a:gd name="T10" fmla="*/ 4 w 4"/>
                  <a:gd name="T11" fmla="*/ 4 h 4"/>
                  <a:gd name="T12" fmla="*/ 2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2"/>
                    </a:moveTo>
                    <a:lnTo>
                      <a:pt x="2" y="2"/>
                    </a:lnTo>
                    <a:lnTo>
                      <a:pt x="0" y="0"/>
                    </a:lnTo>
                    <a:lnTo>
                      <a:pt x="2" y="0"/>
                    </a:lnTo>
                    <a:lnTo>
                      <a:pt x="4" y="2"/>
                    </a:lnTo>
                    <a:lnTo>
                      <a:pt x="4" y="4"/>
                    </a:lnTo>
                    <a:lnTo>
                      <a:pt x="2"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2" name="Freeform 1637"/>
              <p:cNvSpPr>
                <a:spLocks/>
              </p:cNvSpPr>
              <p:nvPr/>
            </p:nvSpPr>
            <p:spPr bwMode="auto">
              <a:xfrm>
                <a:off x="1617" y="1163"/>
                <a:ext cx="4" cy="7"/>
              </a:xfrm>
              <a:custGeom>
                <a:avLst/>
                <a:gdLst>
                  <a:gd name="T0" fmla="*/ 0 w 4"/>
                  <a:gd name="T1" fmla="*/ 7 h 7"/>
                  <a:gd name="T2" fmla="*/ 0 w 4"/>
                  <a:gd name="T3" fmla="*/ 7 h 7"/>
                  <a:gd name="T4" fmla="*/ 0 w 4"/>
                  <a:gd name="T5" fmla="*/ 4 h 7"/>
                  <a:gd name="T6" fmla="*/ 0 w 4"/>
                  <a:gd name="T7" fmla="*/ 0 h 7"/>
                  <a:gd name="T8" fmla="*/ 2 w 4"/>
                  <a:gd name="T9" fmla="*/ 0 h 7"/>
                  <a:gd name="T10" fmla="*/ 4 w 4"/>
                  <a:gd name="T11" fmla="*/ 4 h 7"/>
                  <a:gd name="T12" fmla="*/ 2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lnTo>
                      <a:pt x="0" y="7"/>
                    </a:lnTo>
                    <a:lnTo>
                      <a:pt x="0" y="4"/>
                    </a:lnTo>
                    <a:lnTo>
                      <a:pt x="0" y="0"/>
                    </a:lnTo>
                    <a:lnTo>
                      <a:pt x="2" y="0"/>
                    </a:lnTo>
                    <a:lnTo>
                      <a:pt x="4" y="4"/>
                    </a:lnTo>
                    <a:lnTo>
                      <a:pt x="2" y="7"/>
                    </a:lnTo>
                    <a:lnTo>
                      <a:pt x="0" y="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3" name="Freeform 1638"/>
              <p:cNvSpPr>
                <a:spLocks/>
              </p:cNvSpPr>
              <p:nvPr/>
            </p:nvSpPr>
            <p:spPr bwMode="auto">
              <a:xfrm>
                <a:off x="1584" y="1128"/>
                <a:ext cx="57" cy="39"/>
              </a:xfrm>
              <a:custGeom>
                <a:avLst/>
                <a:gdLst>
                  <a:gd name="T0" fmla="*/ 40 w 57"/>
                  <a:gd name="T1" fmla="*/ 27 h 39"/>
                  <a:gd name="T2" fmla="*/ 40 w 57"/>
                  <a:gd name="T3" fmla="*/ 27 h 39"/>
                  <a:gd name="T4" fmla="*/ 40 w 57"/>
                  <a:gd name="T5" fmla="*/ 33 h 39"/>
                  <a:gd name="T6" fmla="*/ 37 w 57"/>
                  <a:gd name="T7" fmla="*/ 35 h 39"/>
                  <a:gd name="T8" fmla="*/ 35 w 57"/>
                  <a:gd name="T9" fmla="*/ 35 h 39"/>
                  <a:gd name="T10" fmla="*/ 35 w 57"/>
                  <a:gd name="T11" fmla="*/ 33 h 39"/>
                  <a:gd name="T12" fmla="*/ 35 w 57"/>
                  <a:gd name="T13" fmla="*/ 27 h 39"/>
                  <a:gd name="T14" fmla="*/ 26 w 57"/>
                  <a:gd name="T15" fmla="*/ 29 h 39"/>
                  <a:gd name="T16" fmla="*/ 28 w 57"/>
                  <a:gd name="T17" fmla="*/ 31 h 39"/>
                  <a:gd name="T18" fmla="*/ 26 w 57"/>
                  <a:gd name="T19" fmla="*/ 31 h 39"/>
                  <a:gd name="T20" fmla="*/ 22 w 57"/>
                  <a:gd name="T21" fmla="*/ 31 h 39"/>
                  <a:gd name="T22" fmla="*/ 24 w 57"/>
                  <a:gd name="T23" fmla="*/ 29 h 39"/>
                  <a:gd name="T24" fmla="*/ 22 w 57"/>
                  <a:gd name="T25" fmla="*/ 27 h 39"/>
                  <a:gd name="T26" fmla="*/ 20 w 57"/>
                  <a:gd name="T27" fmla="*/ 27 h 39"/>
                  <a:gd name="T28" fmla="*/ 15 w 57"/>
                  <a:gd name="T29" fmla="*/ 27 h 39"/>
                  <a:gd name="T30" fmla="*/ 11 w 57"/>
                  <a:gd name="T31" fmla="*/ 33 h 39"/>
                  <a:gd name="T32" fmla="*/ 13 w 57"/>
                  <a:gd name="T33" fmla="*/ 35 h 39"/>
                  <a:gd name="T34" fmla="*/ 15 w 57"/>
                  <a:gd name="T35" fmla="*/ 35 h 39"/>
                  <a:gd name="T36" fmla="*/ 15 w 57"/>
                  <a:gd name="T37" fmla="*/ 37 h 39"/>
                  <a:gd name="T38" fmla="*/ 13 w 57"/>
                  <a:gd name="T39" fmla="*/ 39 h 39"/>
                  <a:gd name="T40" fmla="*/ 4 w 57"/>
                  <a:gd name="T41" fmla="*/ 39 h 39"/>
                  <a:gd name="T42" fmla="*/ 2 w 57"/>
                  <a:gd name="T43" fmla="*/ 39 h 39"/>
                  <a:gd name="T44" fmla="*/ 2 w 57"/>
                  <a:gd name="T45" fmla="*/ 37 h 39"/>
                  <a:gd name="T46" fmla="*/ 4 w 57"/>
                  <a:gd name="T47" fmla="*/ 37 h 39"/>
                  <a:gd name="T48" fmla="*/ 4 w 57"/>
                  <a:gd name="T49" fmla="*/ 29 h 39"/>
                  <a:gd name="T50" fmla="*/ 6 w 57"/>
                  <a:gd name="T51" fmla="*/ 31 h 39"/>
                  <a:gd name="T52" fmla="*/ 6 w 57"/>
                  <a:gd name="T53" fmla="*/ 29 h 39"/>
                  <a:gd name="T54" fmla="*/ 6 w 57"/>
                  <a:gd name="T55" fmla="*/ 27 h 39"/>
                  <a:gd name="T56" fmla="*/ 4 w 57"/>
                  <a:gd name="T57" fmla="*/ 27 h 39"/>
                  <a:gd name="T58" fmla="*/ 4 w 57"/>
                  <a:gd name="T59" fmla="*/ 25 h 39"/>
                  <a:gd name="T60" fmla="*/ 6 w 57"/>
                  <a:gd name="T61" fmla="*/ 23 h 39"/>
                  <a:gd name="T62" fmla="*/ 4 w 57"/>
                  <a:gd name="T63" fmla="*/ 21 h 39"/>
                  <a:gd name="T64" fmla="*/ 4 w 57"/>
                  <a:gd name="T65" fmla="*/ 19 h 39"/>
                  <a:gd name="T66" fmla="*/ 2 w 57"/>
                  <a:gd name="T67" fmla="*/ 17 h 39"/>
                  <a:gd name="T68" fmla="*/ 0 w 57"/>
                  <a:gd name="T69" fmla="*/ 15 h 39"/>
                  <a:gd name="T70" fmla="*/ 0 w 57"/>
                  <a:gd name="T71" fmla="*/ 13 h 39"/>
                  <a:gd name="T72" fmla="*/ 0 w 57"/>
                  <a:gd name="T73" fmla="*/ 9 h 39"/>
                  <a:gd name="T74" fmla="*/ 2 w 57"/>
                  <a:gd name="T75" fmla="*/ 7 h 39"/>
                  <a:gd name="T76" fmla="*/ 2 w 57"/>
                  <a:gd name="T77" fmla="*/ 5 h 39"/>
                  <a:gd name="T78" fmla="*/ 4 w 57"/>
                  <a:gd name="T79" fmla="*/ 0 h 39"/>
                  <a:gd name="T80" fmla="*/ 6 w 57"/>
                  <a:gd name="T81" fmla="*/ 2 h 39"/>
                  <a:gd name="T82" fmla="*/ 6 w 57"/>
                  <a:gd name="T83" fmla="*/ 3 h 39"/>
                  <a:gd name="T84" fmla="*/ 6 w 57"/>
                  <a:gd name="T85" fmla="*/ 5 h 39"/>
                  <a:gd name="T86" fmla="*/ 6 w 57"/>
                  <a:gd name="T87" fmla="*/ 7 h 39"/>
                  <a:gd name="T88" fmla="*/ 4 w 57"/>
                  <a:gd name="T89" fmla="*/ 15 h 39"/>
                  <a:gd name="T90" fmla="*/ 17 w 57"/>
                  <a:gd name="T91" fmla="*/ 19 h 39"/>
                  <a:gd name="T92" fmla="*/ 26 w 57"/>
                  <a:gd name="T93" fmla="*/ 21 h 39"/>
                  <a:gd name="T94" fmla="*/ 37 w 57"/>
                  <a:gd name="T95" fmla="*/ 21 h 39"/>
                  <a:gd name="T96" fmla="*/ 37 w 57"/>
                  <a:gd name="T97" fmla="*/ 19 h 39"/>
                  <a:gd name="T98" fmla="*/ 40 w 57"/>
                  <a:gd name="T99" fmla="*/ 19 h 39"/>
                  <a:gd name="T100" fmla="*/ 42 w 57"/>
                  <a:gd name="T101" fmla="*/ 19 h 39"/>
                  <a:gd name="T102" fmla="*/ 42 w 57"/>
                  <a:gd name="T103" fmla="*/ 25 h 39"/>
                  <a:gd name="T104" fmla="*/ 57 w 57"/>
                  <a:gd name="T105" fmla="*/ 31 h 39"/>
                  <a:gd name="T106" fmla="*/ 40 w 57"/>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39">
                    <a:moveTo>
                      <a:pt x="40" y="27"/>
                    </a:moveTo>
                    <a:lnTo>
                      <a:pt x="40" y="27"/>
                    </a:lnTo>
                    <a:lnTo>
                      <a:pt x="40" y="33"/>
                    </a:lnTo>
                    <a:lnTo>
                      <a:pt x="37" y="35"/>
                    </a:lnTo>
                    <a:lnTo>
                      <a:pt x="35" y="35"/>
                    </a:lnTo>
                    <a:lnTo>
                      <a:pt x="35" y="33"/>
                    </a:lnTo>
                    <a:lnTo>
                      <a:pt x="35" y="27"/>
                    </a:lnTo>
                    <a:lnTo>
                      <a:pt x="26" y="29"/>
                    </a:lnTo>
                    <a:lnTo>
                      <a:pt x="28" y="31"/>
                    </a:lnTo>
                    <a:lnTo>
                      <a:pt x="26" y="31"/>
                    </a:lnTo>
                    <a:lnTo>
                      <a:pt x="22" y="31"/>
                    </a:lnTo>
                    <a:lnTo>
                      <a:pt x="24" y="29"/>
                    </a:lnTo>
                    <a:lnTo>
                      <a:pt x="22" y="27"/>
                    </a:lnTo>
                    <a:lnTo>
                      <a:pt x="20" y="27"/>
                    </a:lnTo>
                    <a:lnTo>
                      <a:pt x="15" y="27"/>
                    </a:lnTo>
                    <a:lnTo>
                      <a:pt x="11" y="33"/>
                    </a:lnTo>
                    <a:lnTo>
                      <a:pt x="13" y="35"/>
                    </a:lnTo>
                    <a:lnTo>
                      <a:pt x="15" y="35"/>
                    </a:lnTo>
                    <a:lnTo>
                      <a:pt x="15" y="37"/>
                    </a:lnTo>
                    <a:lnTo>
                      <a:pt x="13" y="39"/>
                    </a:lnTo>
                    <a:lnTo>
                      <a:pt x="4" y="39"/>
                    </a:lnTo>
                    <a:lnTo>
                      <a:pt x="2" y="39"/>
                    </a:lnTo>
                    <a:lnTo>
                      <a:pt x="2" y="37"/>
                    </a:lnTo>
                    <a:lnTo>
                      <a:pt x="4" y="37"/>
                    </a:lnTo>
                    <a:lnTo>
                      <a:pt x="4" y="29"/>
                    </a:lnTo>
                    <a:lnTo>
                      <a:pt x="6" y="31"/>
                    </a:lnTo>
                    <a:lnTo>
                      <a:pt x="6" y="29"/>
                    </a:lnTo>
                    <a:lnTo>
                      <a:pt x="6" y="27"/>
                    </a:lnTo>
                    <a:lnTo>
                      <a:pt x="4" y="27"/>
                    </a:lnTo>
                    <a:lnTo>
                      <a:pt x="4" y="25"/>
                    </a:lnTo>
                    <a:lnTo>
                      <a:pt x="6" y="23"/>
                    </a:lnTo>
                    <a:lnTo>
                      <a:pt x="4" y="21"/>
                    </a:lnTo>
                    <a:lnTo>
                      <a:pt x="4" y="19"/>
                    </a:lnTo>
                    <a:lnTo>
                      <a:pt x="2" y="17"/>
                    </a:lnTo>
                    <a:lnTo>
                      <a:pt x="0" y="15"/>
                    </a:lnTo>
                    <a:lnTo>
                      <a:pt x="0" y="13"/>
                    </a:lnTo>
                    <a:lnTo>
                      <a:pt x="0" y="9"/>
                    </a:lnTo>
                    <a:lnTo>
                      <a:pt x="2" y="7"/>
                    </a:lnTo>
                    <a:lnTo>
                      <a:pt x="2" y="5"/>
                    </a:lnTo>
                    <a:lnTo>
                      <a:pt x="4" y="0"/>
                    </a:lnTo>
                    <a:lnTo>
                      <a:pt x="6" y="2"/>
                    </a:lnTo>
                    <a:lnTo>
                      <a:pt x="6" y="3"/>
                    </a:lnTo>
                    <a:lnTo>
                      <a:pt x="6" y="5"/>
                    </a:lnTo>
                    <a:lnTo>
                      <a:pt x="6" y="7"/>
                    </a:lnTo>
                    <a:lnTo>
                      <a:pt x="4" y="15"/>
                    </a:lnTo>
                    <a:lnTo>
                      <a:pt x="17" y="19"/>
                    </a:lnTo>
                    <a:lnTo>
                      <a:pt x="26" y="21"/>
                    </a:lnTo>
                    <a:lnTo>
                      <a:pt x="37" y="21"/>
                    </a:lnTo>
                    <a:lnTo>
                      <a:pt x="37" y="19"/>
                    </a:lnTo>
                    <a:lnTo>
                      <a:pt x="40" y="19"/>
                    </a:lnTo>
                    <a:lnTo>
                      <a:pt x="42" y="19"/>
                    </a:lnTo>
                    <a:lnTo>
                      <a:pt x="42" y="25"/>
                    </a:lnTo>
                    <a:lnTo>
                      <a:pt x="57" y="31"/>
                    </a:lnTo>
                    <a:lnTo>
                      <a:pt x="40" y="2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4" name="Freeform 1639"/>
              <p:cNvSpPr>
                <a:spLocks/>
              </p:cNvSpPr>
              <p:nvPr/>
            </p:nvSpPr>
            <p:spPr bwMode="auto">
              <a:xfrm>
                <a:off x="1750" y="1213"/>
                <a:ext cx="11" cy="4"/>
              </a:xfrm>
              <a:custGeom>
                <a:avLst/>
                <a:gdLst>
                  <a:gd name="T0" fmla="*/ 2 w 11"/>
                  <a:gd name="T1" fmla="*/ 0 h 4"/>
                  <a:gd name="T2" fmla="*/ 2 w 11"/>
                  <a:gd name="T3" fmla="*/ 0 h 4"/>
                  <a:gd name="T4" fmla="*/ 11 w 11"/>
                  <a:gd name="T5" fmla="*/ 4 h 4"/>
                  <a:gd name="T6" fmla="*/ 5 w 11"/>
                  <a:gd name="T7" fmla="*/ 4 h 4"/>
                  <a:gd name="T8" fmla="*/ 2 w 11"/>
                  <a:gd name="T9" fmla="*/ 2 h 4"/>
                  <a:gd name="T10" fmla="*/ 0 w 11"/>
                  <a:gd name="T11" fmla="*/ 0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lnTo>
                      <a:pt x="2" y="0"/>
                    </a:lnTo>
                    <a:lnTo>
                      <a:pt x="11" y="4"/>
                    </a:lnTo>
                    <a:lnTo>
                      <a:pt x="5" y="4"/>
                    </a:lnTo>
                    <a:lnTo>
                      <a:pt x="2"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5" name="Freeform 1640"/>
              <p:cNvSpPr>
                <a:spLocks/>
              </p:cNvSpPr>
              <p:nvPr/>
            </p:nvSpPr>
            <p:spPr bwMode="auto">
              <a:xfrm>
                <a:off x="1746" y="1205"/>
                <a:ext cx="2" cy="4"/>
              </a:xfrm>
              <a:custGeom>
                <a:avLst/>
                <a:gdLst>
                  <a:gd name="T0" fmla="*/ 2 w 2"/>
                  <a:gd name="T1" fmla="*/ 0 h 4"/>
                  <a:gd name="T2" fmla="*/ 2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6" name="Freeform 1641"/>
              <p:cNvSpPr>
                <a:spLocks/>
              </p:cNvSpPr>
              <p:nvPr/>
            </p:nvSpPr>
            <p:spPr bwMode="auto">
              <a:xfrm>
                <a:off x="1737" y="1192"/>
                <a:ext cx="4" cy="10"/>
              </a:xfrm>
              <a:custGeom>
                <a:avLst/>
                <a:gdLst>
                  <a:gd name="T0" fmla="*/ 2 w 4"/>
                  <a:gd name="T1" fmla="*/ 0 h 10"/>
                  <a:gd name="T2" fmla="*/ 2 w 4"/>
                  <a:gd name="T3" fmla="*/ 0 h 10"/>
                  <a:gd name="T4" fmla="*/ 4 w 4"/>
                  <a:gd name="T5" fmla="*/ 10 h 10"/>
                  <a:gd name="T6" fmla="*/ 0 w 4"/>
                  <a:gd name="T7" fmla="*/ 10 h 10"/>
                  <a:gd name="T8" fmla="*/ 0 w 4"/>
                  <a:gd name="T9" fmla="*/ 4 h 10"/>
                  <a:gd name="T10" fmla="*/ 0 w 4"/>
                  <a:gd name="T11" fmla="*/ 2 h 10"/>
                  <a:gd name="T12" fmla="*/ 2 w 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2" y="0"/>
                    </a:moveTo>
                    <a:lnTo>
                      <a:pt x="2" y="0"/>
                    </a:lnTo>
                    <a:lnTo>
                      <a:pt x="4" y="10"/>
                    </a:lnTo>
                    <a:lnTo>
                      <a:pt x="0" y="10"/>
                    </a:lnTo>
                    <a:lnTo>
                      <a:pt x="0"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7" name="Freeform 1642"/>
              <p:cNvSpPr>
                <a:spLocks/>
              </p:cNvSpPr>
              <p:nvPr/>
            </p:nvSpPr>
            <p:spPr bwMode="auto">
              <a:xfrm>
                <a:off x="1724" y="1320"/>
                <a:ext cx="17" cy="20"/>
              </a:xfrm>
              <a:custGeom>
                <a:avLst/>
                <a:gdLst>
                  <a:gd name="T0" fmla="*/ 15 w 17"/>
                  <a:gd name="T1" fmla="*/ 20 h 20"/>
                  <a:gd name="T2" fmla="*/ 15 w 17"/>
                  <a:gd name="T3" fmla="*/ 20 h 20"/>
                  <a:gd name="T4" fmla="*/ 0 w 17"/>
                  <a:gd name="T5" fmla="*/ 18 h 20"/>
                  <a:gd name="T6" fmla="*/ 2 w 17"/>
                  <a:gd name="T7" fmla="*/ 14 h 20"/>
                  <a:gd name="T8" fmla="*/ 4 w 17"/>
                  <a:gd name="T9" fmla="*/ 12 h 20"/>
                  <a:gd name="T10" fmla="*/ 2 w 17"/>
                  <a:gd name="T11" fmla="*/ 6 h 20"/>
                  <a:gd name="T12" fmla="*/ 0 w 17"/>
                  <a:gd name="T13" fmla="*/ 2 h 20"/>
                  <a:gd name="T14" fmla="*/ 0 w 17"/>
                  <a:gd name="T15" fmla="*/ 0 h 20"/>
                  <a:gd name="T16" fmla="*/ 2 w 17"/>
                  <a:gd name="T17" fmla="*/ 0 h 20"/>
                  <a:gd name="T18" fmla="*/ 8 w 17"/>
                  <a:gd name="T19" fmla="*/ 0 h 20"/>
                  <a:gd name="T20" fmla="*/ 13 w 17"/>
                  <a:gd name="T21" fmla="*/ 4 h 20"/>
                  <a:gd name="T22" fmla="*/ 15 w 17"/>
                  <a:gd name="T23" fmla="*/ 6 h 20"/>
                  <a:gd name="T24" fmla="*/ 17 w 17"/>
                  <a:gd name="T25" fmla="*/ 10 h 20"/>
                  <a:gd name="T26" fmla="*/ 17 w 17"/>
                  <a:gd name="T27" fmla="*/ 18 h 20"/>
                  <a:gd name="T28" fmla="*/ 17 w 17"/>
                  <a:gd name="T29" fmla="*/ 20 h 20"/>
                  <a:gd name="T30" fmla="*/ 15 w 17"/>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0">
                    <a:moveTo>
                      <a:pt x="15" y="20"/>
                    </a:moveTo>
                    <a:lnTo>
                      <a:pt x="15" y="20"/>
                    </a:lnTo>
                    <a:lnTo>
                      <a:pt x="0" y="18"/>
                    </a:lnTo>
                    <a:lnTo>
                      <a:pt x="2" y="14"/>
                    </a:lnTo>
                    <a:lnTo>
                      <a:pt x="4" y="12"/>
                    </a:lnTo>
                    <a:lnTo>
                      <a:pt x="2" y="6"/>
                    </a:lnTo>
                    <a:lnTo>
                      <a:pt x="0" y="2"/>
                    </a:lnTo>
                    <a:lnTo>
                      <a:pt x="0" y="0"/>
                    </a:lnTo>
                    <a:lnTo>
                      <a:pt x="2" y="0"/>
                    </a:lnTo>
                    <a:lnTo>
                      <a:pt x="8" y="0"/>
                    </a:lnTo>
                    <a:lnTo>
                      <a:pt x="13" y="4"/>
                    </a:lnTo>
                    <a:lnTo>
                      <a:pt x="15" y="6"/>
                    </a:lnTo>
                    <a:lnTo>
                      <a:pt x="17" y="10"/>
                    </a:lnTo>
                    <a:lnTo>
                      <a:pt x="17" y="18"/>
                    </a:lnTo>
                    <a:lnTo>
                      <a:pt x="17" y="20"/>
                    </a:lnTo>
                    <a:lnTo>
                      <a:pt x="15" y="2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18" name="Freeform 1643"/>
              <p:cNvSpPr>
                <a:spLocks/>
              </p:cNvSpPr>
              <p:nvPr/>
            </p:nvSpPr>
            <p:spPr bwMode="auto">
              <a:xfrm>
                <a:off x="1730" y="1276"/>
                <a:ext cx="34" cy="27"/>
              </a:xfrm>
              <a:custGeom>
                <a:avLst/>
                <a:gdLst>
                  <a:gd name="T0" fmla="*/ 34 w 34"/>
                  <a:gd name="T1" fmla="*/ 19 h 27"/>
                  <a:gd name="T2" fmla="*/ 34 w 34"/>
                  <a:gd name="T3" fmla="*/ 19 h 27"/>
                  <a:gd name="T4" fmla="*/ 29 w 34"/>
                  <a:gd name="T5" fmla="*/ 19 h 27"/>
                  <a:gd name="T6" fmla="*/ 25 w 34"/>
                  <a:gd name="T7" fmla="*/ 19 h 27"/>
                  <a:gd name="T8" fmla="*/ 22 w 34"/>
                  <a:gd name="T9" fmla="*/ 21 h 27"/>
                  <a:gd name="T10" fmla="*/ 16 w 34"/>
                  <a:gd name="T11" fmla="*/ 21 h 27"/>
                  <a:gd name="T12" fmla="*/ 9 w 34"/>
                  <a:gd name="T13" fmla="*/ 27 h 27"/>
                  <a:gd name="T14" fmla="*/ 2 w 34"/>
                  <a:gd name="T15" fmla="*/ 17 h 27"/>
                  <a:gd name="T16" fmla="*/ 0 w 34"/>
                  <a:gd name="T17" fmla="*/ 13 h 27"/>
                  <a:gd name="T18" fmla="*/ 0 w 34"/>
                  <a:gd name="T19" fmla="*/ 7 h 27"/>
                  <a:gd name="T20" fmla="*/ 5 w 34"/>
                  <a:gd name="T21" fmla="*/ 0 h 27"/>
                  <a:gd name="T22" fmla="*/ 11 w 34"/>
                  <a:gd name="T23" fmla="*/ 7 h 27"/>
                  <a:gd name="T24" fmla="*/ 16 w 34"/>
                  <a:gd name="T25" fmla="*/ 7 h 27"/>
                  <a:gd name="T26" fmla="*/ 20 w 34"/>
                  <a:gd name="T27" fmla="*/ 7 h 27"/>
                  <a:gd name="T28" fmla="*/ 27 w 34"/>
                  <a:gd name="T29" fmla="*/ 9 h 27"/>
                  <a:gd name="T30" fmla="*/ 34 w 34"/>
                  <a:gd name="T31" fmla="*/ 15 h 27"/>
                  <a:gd name="T32" fmla="*/ 34 w 34"/>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7">
                    <a:moveTo>
                      <a:pt x="34" y="19"/>
                    </a:moveTo>
                    <a:lnTo>
                      <a:pt x="34" y="19"/>
                    </a:lnTo>
                    <a:lnTo>
                      <a:pt x="29" y="19"/>
                    </a:lnTo>
                    <a:lnTo>
                      <a:pt x="25" y="19"/>
                    </a:lnTo>
                    <a:lnTo>
                      <a:pt x="22" y="21"/>
                    </a:lnTo>
                    <a:lnTo>
                      <a:pt x="16" y="21"/>
                    </a:lnTo>
                    <a:lnTo>
                      <a:pt x="9" y="27"/>
                    </a:lnTo>
                    <a:lnTo>
                      <a:pt x="2" y="17"/>
                    </a:lnTo>
                    <a:lnTo>
                      <a:pt x="0" y="13"/>
                    </a:lnTo>
                    <a:lnTo>
                      <a:pt x="0" y="7"/>
                    </a:lnTo>
                    <a:lnTo>
                      <a:pt x="5" y="0"/>
                    </a:lnTo>
                    <a:lnTo>
                      <a:pt x="11" y="7"/>
                    </a:lnTo>
                    <a:lnTo>
                      <a:pt x="16" y="7"/>
                    </a:lnTo>
                    <a:lnTo>
                      <a:pt x="20" y="7"/>
                    </a:lnTo>
                    <a:lnTo>
                      <a:pt x="27" y="9"/>
                    </a:lnTo>
                    <a:lnTo>
                      <a:pt x="34" y="15"/>
                    </a:lnTo>
                    <a:lnTo>
                      <a:pt x="34" y="19"/>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2" name="Group 1647"/>
            <p:cNvGrpSpPr>
              <a:grpSpLocks/>
            </p:cNvGrpSpPr>
            <p:nvPr/>
          </p:nvGrpSpPr>
          <p:grpSpPr bwMode="auto">
            <a:xfrm>
              <a:off x="1318" y="1230"/>
              <a:ext cx="9" cy="5"/>
              <a:chOff x="1318" y="1230"/>
              <a:chExt cx="9" cy="5"/>
            </a:xfrm>
            <a:grpFill/>
          </p:grpSpPr>
          <p:sp>
            <p:nvSpPr>
              <p:cNvPr id="2407" name="Freeform 1645"/>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8" name="Freeform 1646"/>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3" name="Group 1650"/>
            <p:cNvGrpSpPr>
              <a:grpSpLocks/>
            </p:cNvGrpSpPr>
            <p:nvPr/>
          </p:nvGrpSpPr>
          <p:grpSpPr bwMode="auto">
            <a:xfrm>
              <a:off x="1692" y="1246"/>
              <a:ext cx="2" cy="6"/>
              <a:chOff x="1692" y="1246"/>
              <a:chExt cx="2" cy="6"/>
            </a:xfrm>
            <a:grpFill/>
          </p:grpSpPr>
          <p:sp>
            <p:nvSpPr>
              <p:cNvPr id="2405" name="Freeform 1648"/>
              <p:cNvSpPr>
                <a:spLocks/>
              </p:cNvSpPr>
              <p:nvPr/>
            </p:nvSpPr>
            <p:spPr bwMode="auto">
              <a:xfrm>
                <a:off x="1692" y="1246"/>
                <a:ext cx="2" cy="6"/>
              </a:xfrm>
              <a:custGeom>
                <a:avLst/>
                <a:gdLst>
                  <a:gd name="T0" fmla="*/ 2 w 2"/>
                  <a:gd name="T1" fmla="*/ 6 h 6"/>
                  <a:gd name="T2" fmla="*/ 2 w 2"/>
                  <a:gd name="T3" fmla="*/ 6 h 6"/>
                  <a:gd name="T4" fmla="*/ 2 w 2"/>
                  <a:gd name="T5" fmla="*/ 2 h 6"/>
                  <a:gd name="T6" fmla="*/ 1 w 2"/>
                  <a:gd name="T7" fmla="*/ 0 h 6"/>
                  <a:gd name="T8" fmla="*/ 0 w 2"/>
                  <a:gd name="T9" fmla="*/ 4 h 6"/>
                  <a:gd name="T10" fmla="*/ 1 w 2"/>
                  <a:gd name="T11" fmla="*/ 4 h 6"/>
                  <a:gd name="T12" fmla="*/ 0 w 2"/>
                  <a:gd name="T13" fmla="*/ 6 h 6"/>
                  <a:gd name="T14" fmla="*/ 2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6"/>
                    </a:moveTo>
                    <a:lnTo>
                      <a:pt x="2" y="6"/>
                    </a:lnTo>
                    <a:lnTo>
                      <a:pt x="2" y="2"/>
                    </a:lnTo>
                    <a:lnTo>
                      <a:pt x="1" y="0"/>
                    </a:lnTo>
                    <a:lnTo>
                      <a:pt x="0" y="4"/>
                    </a:lnTo>
                    <a:lnTo>
                      <a:pt x="1" y="4"/>
                    </a:lnTo>
                    <a:lnTo>
                      <a:pt x="0" y="6"/>
                    </a:lnTo>
                    <a:lnTo>
                      <a:pt x="2"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6" name="Freeform 1649"/>
              <p:cNvSpPr>
                <a:spLocks/>
              </p:cNvSpPr>
              <p:nvPr/>
            </p:nvSpPr>
            <p:spPr bwMode="auto">
              <a:xfrm>
                <a:off x="1692" y="1246"/>
                <a:ext cx="2" cy="6"/>
              </a:xfrm>
              <a:custGeom>
                <a:avLst/>
                <a:gdLst>
                  <a:gd name="T0" fmla="*/ 2 w 2"/>
                  <a:gd name="T1" fmla="*/ 6 h 6"/>
                  <a:gd name="T2" fmla="*/ 2 w 2"/>
                  <a:gd name="T3" fmla="*/ 6 h 6"/>
                  <a:gd name="T4" fmla="*/ 2 w 2"/>
                  <a:gd name="T5" fmla="*/ 2 h 6"/>
                  <a:gd name="T6" fmla="*/ 1 w 2"/>
                  <a:gd name="T7" fmla="*/ 0 h 6"/>
                  <a:gd name="T8" fmla="*/ 0 w 2"/>
                  <a:gd name="T9" fmla="*/ 4 h 6"/>
                  <a:gd name="T10" fmla="*/ 1 w 2"/>
                  <a:gd name="T11" fmla="*/ 4 h 6"/>
                  <a:gd name="T12" fmla="*/ 0 w 2"/>
                  <a:gd name="T13" fmla="*/ 6 h 6"/>
                  <a:gd name="T14" fmla="*/ 2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6"/>
                    </a:moveTo>
                    <a:lnTo>
                      <a:pt x="2" y="6"/>
                    </a:lnTo>
                    <a:lnTo>
                      <a:pt x="2" y="2"/>
                    </a:lnTo>
                    <a:lnTo>
                      <a:pt x="1" y="0"/>
                    </a:lnTo>
                    <a:lnTo>
                      <a:pt x="0" y="4"/>
                    </a:lnTo>
                    <a:lnTo>
                      <a:pt x="1" y="4"/>
                    </a:lnTo>
                    <a:lnTo>
                      <a:pt x="0" y="6"/>
                    </a:lnTo>
                    <a:lnTo>
                      <a:pt x="2"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4" name="Group 1653"/>
            <p:cNvGrpSpPr>
              <a:grpSpLocks/>
            </p:cNvGrpSpPr>
            <p:nvPr/>
          </p:nvGrpSpPr>
          <p:grpSpPr bwMode="auto">
            <a:xfrm>
              <a:off x="1657" y="1250"/>
              <a:ext cx="17" cy="18"/>
              <a:chOff x="1657" y="1250"/>
              <a:chExt cx="17" cy="18"/>
            </a:xfrm>
            <a:grpFill/>
          </p:grpSpPr>
          <p:sp>
            <p:nvSpPr>
              <p:cNvPr id="2403" name="Freeform 1651"/>
              <p:cNvSpPr>
                <a:spLocks/>
              </p:cNvSpPr>
              <p:nvPr/>
            </p:nvSpPr>
            <p:spPr bwMode="auto">
              <a:xfrm>
                <a:off x="1657" y="1250"/>
                <a:ext cx="17" cy="18"/>
              </a:xfrm>
              <a:custGeom>
                <a:avLst/>
                <a:gdLst>
                  <a:gd name="T0" fmla="*/ 2 w 17"/>
                  <a:gd name="T1" fmla="*/ 18 h 18"/>
                  <a:gd name="T2" fmla="*/ 2 w 17"/>
                  <a:gd name="T3" fmla="*/ 18 h 18"/>
                  <a:gd name="T4" fmla="*/ 15 w 17"/>
                  <a:gd name="T5" fmla="*/ 16 h 18"/>
                  <a:gd name="T6" fmla="*/ 15 w 17"/>
                  <a:gd name="T7" fmla="*/ 11 h 18"/>
                  <a:gd name="T8" fmla="*/ 17 w 17"/>
                  <a:gd name="T9" fmla="*/ 6 h 18"/>
                  <a:gd name="T10" fmla="*/ 13 w 17"/>
                  <a:gd name="T11" fmla="*/ 4 h 18"/>
                  <a:gd name="T12" fmla="*/ 9 w 17"/>
                  <a:gd name="T13" fmla="*/ 0 h 18"/>
                  <a:gd name="T14" fmla="*/ 0 w 17"/>
                  <a:gd name="T15" fmla="*/ 6 h 18"/>
                  <a:gd name="T16" fmla="*/ 2 w 17"/>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2" y="18"/>
                    </a:moveTo>
                    <a:lnTo>
                      <a:pt x="2" y="18"/>
                    </a:lnTo>
                    <a:lnTo>
                      <a:pt x="15" y="16"/>
                    </a:lnTo>
                    <a:lnTo>
                      <a:pt x="15" y="11"/>
                    </a:lnTo>
                    <a:lnTo>
                      <a:pt x="17" y="6"/>
                    </a:lnTo>
                    <a:lnTo>
                      <a:pt x="13" y="4"/>
                    </a:lnTo>
                    <a:lnTo>
                      <a:pt x="9" y="0"/>
                    </a:lnTo>
                    <a:lnTo>
                      <a:pt x="0" y="6"/>
                    </a:lnTo>
                    <a:lnTo>
                      <a:pt x="2"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4" name="Freeform 1652"/>
              <p:cNvSpPr>
                <a:spLocks/>
              </p:cNvSpPr>
              <p:nvPr/>
            </p:nvSpPr>
            <p:spPr bwMode="auto">
              <a:xfrm>
                <a:off x="1657" y="1250"/>
                <a:ext cx="17" cy="18"/>
              </a:xfrm>
              <a:custGeom>
                <a:avLst/>
                <a:gdLst>
                  <a:gd name="T0" fmla="*/ 2 w 17"/>
                  <a:gd name="T1" fmla="*/ 18 h 18"/>
                  <a:gd name="T2" fmla="*/ 2 w 17"/>
                  <a:gd name="T3" fmla="*/ 18 h 18"/>
                  <a:gd name="T4" fmla="*/ 15 w 17"/>
                  <a:gd name="T5" fmla="*/ 16 h 18"/>
                  <a:gd name="T6" fmla="*/ 15 w 17"/>
                  <a:gd name="T7" fmla="*/ 11 h 18"/>
                  <a:gd name="T8" fmla="*/ 17 w 17"/>
                  <a:gd name="T9" fmla="*/ 6 h 18"/>
                  <a:gd name="T10" fmla="*/ 13 w 17"/>
                  <a:gd name="T11" fmla="*/ 4 h 18"/>
                  <a:gd name="T12" fmla="*/ 9 w 17"/>
                  <a:gd name="T13" fmla="*/ 0 h 18"/>
                  <a:gd name="T14" fmla="*/ 0 w 17"/>
                  <a:gd name="T15" fmla="*/ 6 h 18"/>
                  <a:gd name="T16" fmla="*/ 2 w 17"/>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2" y="18"/>
                    </a:moveTo>
                    <a:lnTo>
                      <a:pt x="2" y="18"/>
                    </a:lnTo>
                    <a:lnTo>
                      <a:pt x="15" y="16"/>
                    </a:lnTo>
                    <a:lnTo>
                      <a:pt x="15" y="11"/>
                    </a:lnTo>
                    <a:lnTo>
                      <a:pt x="17" y="6"/>
                    </a:lnTo>
                    <a:lnTo>
                      <a:pt x="13" y="4"/>
                    </a:lnTo>
                    <a:lnTo>
                      <a:pt x="9" y="0"/>
                    </a:lnTo>
                    <a:lnTo>
                      <a:pt x="0" y="6"/>
                    </a:lnTo>
                    <a:lnTo>
                      <a:pt x="2"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5" name="Group 1656"/>
            <p:cNvGrpSpPr>
              <a:grpSpLocks/>
            </p:cNvGrpSpPr>
            <p:nvPr/>
          </p:nvGrpSpPr>
          <p:grpSpPr bwMode="auto">
            <a:xfrm>
              <a:off x="1657" y="1224"/>
              <a:ext cx="9" cy="5"/>
              <a:chOff x="1657" y="1224"/>
              <a:chExt cx="9" cy="5"/>
            </a:xfrm>
            <a:grpFill/>
          </p:grpSpPr>
          <p:sp>
            <p:nvSpPr>
              <p:cNvPr id="2401" name="Freeform 1654"/>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2" name="Freeform 1655"/>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6" name="Group 1659"/>
            <p:cNvGrpSpPr>
              <a:grpSpLocks/>
            </p:cNvGrpSpPr>
            <p:nvPr/>
          </p:nvGrpSpPr>
          <p:grpSpPr bwMode="auto">
            <a:xfrm>
              <a:off x="1379" y="1042"/>
              <a:ext cx="233" cy="66"/>
              <a:chOff x="1379" y="1042"/>
              <a:chExt cx="233" cy="66"/>
            </a:xfrm>
            <a:grpFill/>
          </p:grpSpPr>
          <p:sp>
            <p:nvSpPr>
              <p:cNvPr id="2399" name="Freeform 1657"/>
              <p:cNvSpPr>
                <a:spLocks/>
              </p:cNvSpPr>
              <p:nvPr/>
            </p:nvSpPr>
            <p:spPr bwMode="auto">
              <a:xfrm>
                <a:off x="1379" y="1042"/>
                <a:ext cx="233" cy="66"/>
              </a:xfrm>
              <a:custGeom>
                <a:avLst/>
                <a:gdLst>
                  <a:gd name="T0" fmla="*/ 102 w 233"/>
                  <a:gd name="T1" fmla="*/ 54 h 66"/>
                  <a:gd name="T2" fmla="*/ 118 w 233"/>
                  <a:gd name="T3" fmla="*/ 66 h 66"/>
                  <a:gd name="T4" fmla="*/ 131 w 233"/>
                  <a:gd name="T5" fmla="*/ 60 h 66"/>
                  <a:gd name="T6" fmla="*/ 133 w 233"/>
                  <a:gd name="T7" fmla="*/ 62 h 66"/>
                  <a:gd name="T8" fmla="*/ 149 w 233"/>
                  <a:gd name="T9" fmla="*/ 62 h 66"/>
                  <a:gd name="T10" fmla="*/ 151 w 233"/>
                  <a:gd name="T11" fmla="*/ 66 h 66"/>
                  <a:gd name="T12" fmla="*/ 169 w 233"/>
                  <a:gd name="T13" fmla="*/ 62 h 66"/>
                  <a:gd name="T14" fmla="*/ 180 w 233"/>
                  <a:gd name="T15" fmla="*/ 60 h 66"/>
                  <a:gd name="T16" fmla="*/ 178 w 233"/>
                  <a:gd name="T17" fmla="*/ 56 h 66"/>
                  <a:gd name="T18" fmla="*/ 184 w 233"/>
                  <a:gd name="T19" fmla="*/ 60 h 66"/>
                  <a:gd name="T20" fmla="*/ 189 w 233"/>
                  <a:gd name="T21" fmla="*/ 60 h 66"/>
                  <a:gd name="T22" fmla="*/ 193 w 233"/>
                  <a:gd name="T23" fmla="*/ 62 h 66"/>
                  <a:gd name="T24" fmla="*/ 222 w 233"/>
                  <a:gd name="T25" fmla="*/ 62 h 66"/>
                  <a:gd name="T26" fmla="*/ 222 w 233"/>
                  <a:gd name="T27" fmla="*/ 52 h 66"/>
                  <a:gd name="T28" fmla="*/ 229 w 233"/>
                  <a:gd name="T29" fmla="*/ 48 h 66"/>
                  <a:gd name="T30" fmla="*/ 233 w 233"/>
                  <a:gd name="T31" fmla="*/ 43 h 66"/>
                  <a:gd name="T32" fmla="*/ 218 w 233"/>
                  <a:gd name="T33" fmla="*/ 33 h 66"/>
                  <a:gd name="T34" fmla="*/ 211 w 233"/>
                  <a:gd name="T35" fmla="*/ 35 h 66"/>
                  <a:gd name="T36" fmla="*/ 206 w 233"/>
                  <a:gd name="T37" fmla="*/ 35 h 66"/>
                  <a:gd name="T38" fmla="*/ 193 w 233"/>
                  <a:gd name="T39" fmla="*/ 29 h 66"/>
                  <a:gd name="T40" fmla="*/ 184 w 233"/>
                  <a:gd name="T41" fmla="*/ 31 h 66"/>
                  <a:gd name="T42" fmla="*/ 180 w 233"/>
                  <a:gd name="T43" fmla="*/ 31 h 66"/>
                  <a:gd name="T44" fmla="*/ 175 w 233"/>
                  <a:gd name="T45" fmla="*/ 29 h 66"/>
                  <a:gd name="T46" fmla="*/ 169 w 233"/>
                  <a:gd name="T47" fmla="*/ 27 h 66"/>
                  <a:gd name="T48" fmla="*/ 140 w 233"/>
                  <a:gd name="T49" fmla="*/ 35 h 66"/>
                  <a:gd name="T50" fmla="*/ 122 w 233"/>
                  <a:gd name="T51" fmla="*/ 33 h 66"/>
                  <a:gd name="T52" fmla="*/ 120 w 233"/>
                  <a:gd name="T53" fmla="*/ 37 h 66"/>
                  <a:gd name="T54" fmla="*/ 116 w 233"/>
                  <a:gd name="T55" fmla="*/ 35 h 66"/>
                  <a:gd name="T56" fmla="*/ 111 w 233"/>
                  <a:gd name="T57" fmla="*/ 37 h 66"/>
                  <a:gd name="T58" fmla="*/ 98 w 233"/>
                  <a:gd name="T59" fmla="*/ 33 h 66"/>
                  <a:gd name="T60" fmla="*/ 96 w 233"/>
                  <a:gd name="T61" fmla="*/ 35 h 66"/>
                  <a:gd name="T62" fmla="*/ 89 w 233"/>
                  <a:gd name="T63" fmla="*/ 29 h 66"/>
                  <a:gd name="T64" fmla="*/ 82 w 233"/>
                  <a:gd name="T65" fmla="*/ 25 h 66"/>
                  <a:gd name="T66" fmla="*/ 82 w 233"/>
                  <a:gd name="T67" fmla="*/ 25 h 66"/>
                  <a:gd name="T68" fmla="*/ 89 w 233"/>
                  <a:gd name="T69" fmla="*/ 23 h 66"/>
                  <a:gd name="T70" fmla="*/ 93 w 233"/>
                  <a:gd name="T71" fmla="*/ 20 h 66"/>
                  <a:gd name="T72" fmla="*/ 80 w 233"/>
                  <a:gd name="T73" fmla="*/ 18 h 66"/>
                  <a:gd name="T74" fmla="*/ 71 w 233"/>
                  <a:gd name="T75" fmla="*/ 12 h 66"/>
                  <a:gd name="T76" fmla="*/ 65 w 233"/>
                  <a:gd name="T77" fmla="*/ 8 h 66"/>
                  <a:gd name="T78" fmla="*/ 54 w 233"/>
                  <a:gd name="T79" fmla="*/ 12 h 66"/>
                  <a:gd name="T80" fmla="*/ 42 w 233"/>
                  <a:gd name="T81" fmla="*/ 8 h 66"/>
                  <a:gd name="T82" fmla="*/ 22 w 233"/>
                  <a:gd name="T83" fmla="*/ 2 h 66"/>
                  <a:gd name="T84" fmla="*/ 5 w 233"/>
                  <a:gd name="T85" fmla="*/ 4 h 66"/>
                  <a:gd name="T86" fmla="*/ 7 w 233"/>
                  <a:gd name="T87" fmla="*/ 12 h 66"/>
                  <a:gd name="T88" fmla="*/ 14 w 233"/>
                  <a:gd name="T89" fmla="*/ 20 h 66"/>
                  <a:gd name="T90" fmla="*/ 27 w 233"/>
                  <a:gd name="T91" fmla="*/ 20 h 66"/>
                  <a:gd name="T92" fmla="*/ 36 w 233"/>
                  <a:gd name="T93" fmla="*/ 22 h 66"/>
                  <a:gd name="T94" fmla="*/ 40 w 233"/>
                  <a:gd name="T95" fmla="*/ 20 h 66"/>
                  <a:gd name="T96" fmla="*/ 47 w 233"/>
                  <a:gd name="T97" fmla="*/ 22 h 66"/>
                  <a:gd name="T98" fmla="*/ 60 w 233"/>
                  <a:gd name="T99" fmla="*/ 29 h 66"/>
                  <a:gd name="T100" fmla="*/ 65 w 233"/>
                  <a:gd name="T101" fmla="*/ 35 h 66"/>
                  <a:gd name="T102" fmla="*/ 62 w 233"/>
                  <a:gd name="T103" fmla="*/ 43 h 66"/>
                  <a:gd name="T104" fmla="*/ 62 w 233"/>
                  <a:gd name="T105" fmla="*/ 58 h 66"/>
                  <a:gd name="T106" fmla="*/ 71 w 233"/>
                  <a:gd name="T107" fmla="*/ 66 h 66"/>
                  <a:gd name="T108" fmla="*/ 76 w 233"/>
                  <a:gd name="T109" fmla="*/ 62 h 66"/>
                  <a:gd name="T110" fmla="*/ 78 w 233"/>
                  <a:gd name="T111" fmla="*/ 66 h 66"/>
                  <a:gd name="T112" fmla="*/ 85 w 233"/>
                  <a:gd name="T113" fmla="*/ 64 h 66"/>
                  <a:gd name="T114" fmla="*/ 102 w 233"/>
                  <a:gd name="T11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102" y="54"/>
                    </a:move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0" name="Freeform 1658"/>
              <p:cNvSpPr>
                <a:spLocks/>
              </p:cNvSpPr>
              <p:nvPr/>
            </p:nvSpPr>
            <p:spPr bwMode="auto">
              <a:xfrm>
                <a:off x="1379" y="1042"/>
                <a:ext cx="233" cy="66"/>
              </a:xfrm>
              <a:custGeom>
                <a:avLst/>
                <a:gdLst>
                  <a:gd name="T0" fmla="*/ 102 w 233"/>
                  <a:gd name="T1" fmla="*/ 54 h 66"/>
                  <a:gd name="T2" fmla="*/ 118 w 233"/>
                  <a:gd name="T3" fmla="*/ 66 h 66"/>
                  <a:gd name="T4" fmla="*/ 131 w 233"/>
                  <a:gd name="T5" fmla="*/ 60 h 66"/>
                  <a:gd name="T6" fmla="*/ 133 w 233"/>
                  <a:gd name="T7" fmla="*/ 62 h 66"/>
                  <a:gd name="T8" fmla="*/ 149 w 233"/>
                  <a:gd name="T9" fmla="*/ 62 h 66"/>
                  <a:gd name="T10" fmla="*/ 151 w 233"/>
                  <a:gd name="T11" fmla="*/ 66 h 66"/>
                  <a:gd name="T12" fmla="*/ 169 w 233"/>
                  <a:gd name="T13" fmla="*/ 62 h 66"/>
                  <a:gd name="T14" fmla="*/ 180 w 233"/>
                  <a:gd name="T15" fmla="*/ 60 h 66"/>
                  <a:gd name="T16" fmla="*/ 178 w 233"/>
                  <a:gd name="T17" fmla="*/ 56 h 66"/>
                  <a:gd name="T18" fmla="*/ 184 w 233"/>
                  <a:gd name="T19" fmla="*/ 60 h 66"/>
                  <a:gd name="T20" fmla="*/ 189 w 233"/>
                  <a:gd name="T21" fmla="*/ 60 h 66"/>
                  <a:gd name="T22" fmla="*/ 193 w 233"/>
                  <a:gd name="T23" fmla="*/ 62 h 66"/>
                  <a:gd name="T24" fmla="*/ 222 w 233"/>
                  <a:gd name="T25" fmla="*/ 62 h 66"/>
                  <a:gd name="T26" fmla="*/ 222 w 233"/>
                  <a:gd name="T27" fmla="*/ 52 h 66"/>
                  <a:gd name="T28" fmla="*/ 229 w 233"/>
                  <a:gd name="T29" fmla="*/ 48 h 66"/>
                  <a:gd name="T30" fmla="*/ 233 w 233"/>
                  <a:gd name="T31" fmla="*/ 43 h 66"/>
                  <a:gd name="T32" fmla="*/ 218 w 233"/>
                  <a:gd name="T33" fmla="*/ 33 h 66"/>
                  <a:gd name="T34" fmla="*/ 211 w 233"/>
                  <a:gd name="T35" fmla="*/ 35 h 66"/>
                  <a:gd name="T36" fmla="*/ 206 w 233"/>
                  <a:gd name="T37" fmla="*/ 35 h 66"/>
                  <a:gd name="T38" fmla="*/ 193 w 233"/>
                  <a:gd name="T39" fmla="*/ 29 h 66"/>
                  <a:gd name="T40" fmla="*/ 184 w 233"/>
                  <a:gd name="T41" fmla="*/ 31 h 66"/>
                  <a:gd name="T42" fmla="*/ 180 w 233"/>
                  <a:gd name="T43" fmla="*/ 31 h 66"/>
                  <a:gd name="T44" fmla="*/ 175 w 233"/>
                  <a:gd name="T45" fmla="*/ 29 h 66"/>
                  <a:gd name="T46" fmla="*/ 169 w 233"/>
                  <a:gd name="T47" fmla="*/ 27 h 66"/>
                  <a:gd name="T48" fmla="*/ 140 w 233"/>
                  <a:gd name="T49" fmla="*/ 35 h 66"/>
                  <a:gd name="T50" fmla="*/ 122 w 233"/>
                  <a:gd name="T51" fmla="*/ 33 h 66"/>
                  <a:gd name="T52" fmla="*/ 120 w 233"/>
                  <a:gd name="T53" fmla="*/ 37 h 66"/>
                  <a:gd name="T54" fmla="*/ 116 w 233"/>
                  <a:gd name="T55" fmla="*/ 35 h 66"/>
                  <a:gd name="T56" fmla="*/ 111 w 233"/>
                  <a:gd name="T57" fmla="*/ 37 h 66"/>
                  <a:gd name="T58" fmla="*/ 98 w 233"/>
                  <a:gd name="T59" fmla="*/ 33 h 66"/>
                  <a:gd name="T60" fmla="*/ 96 w 233"/>
                  <a:gd name="T61" fmla="*/ 35 h 66"/>
                  <a:gd name="T62" fmla="*/ 89 w 233"/>
                  <a:gd name="T63" fmla="*/ 29 h 66"/>
                  <a:gd name="T64" fmla="*/ 82 w 233"/>
                  <a:gd name="T65" fmla="*/ 25 h 66"/>
                  <a:gd name="T66" fmla="*/ 82 w 233"/>
                  <a:gd name="T67" fmla="*/ 25 h 66"/>
                  <a:gd name="T68" fmla="*/ 89 w 233"/>
                  <a:gd name="T69" fmla="*/ 23 h 66"/>
                  <a:gd name="T70" fmla="*/ 93 w 233"/>
                  <a:gd name="T71" fmla="*/ 20 h 66"/>
                  <a:gd name="T72" fmla="*/ 80 w 233"/>
                  <a:gd name="T73" fmla="*/ 18 h 66"/>
                  <a:gd name="T74" fmla="*/ 71 w 233"/>
                  <a:gd name="T75" fmla="*/ 12 h 66"/>
                  <a:gd name="T76" fmla="*/ 65 w 233"/>
                  <a:gd name="T77" fmla="*/ 8 h 66"/>
                  <a:gd name="T78" fmla="*/ 54 w 233"/>
                  <a:gd name="T79" fmla="*/ 12 h 66"/>
                  <a:gd name="T80" fmla="*/ 42 w 233"/>
                  <a:gd name="T81" fmla="*/ 8 h 66"/>
                  <a:gd name="T82" fmla="*/ 22 w 233"/>
                  <a:gd name="T83" fmla="*/ 2 h 66"/>
                  <a:gd name="T84" fmla="*/ 5 w 233"/>
                  <a:gd name="T85" fmla="*/ 4 h 66"/>
                  <a:gd name="T86" fmla="*/ 7 w 233"/>
                  <a:gd name="T87" fmla="*/ 12 h 66"/>
                  <a:gd name="T88" fmla="*/ 14 w 233"/>
                  <a:gd name="T89" fmla="*/ 20 h 66"/>
                  <a:gd name="T90" fmla="*/ 27 w 233"/>
                  <a:gd name="T91" fmla="*/ 20 h 66"/>
                  <a:gd name="T92" fmla="*/ 36 w 233"/>
                  <a:gd name="T93" fmla="*/ 22 h 66"/>
                  <a:gd name="T94" fmla="*/ 40 w 233"/>
                  <a:gd name="T95" fmla="*/ 20 h 66"/>
                  <a:gd name="T96" fmla="*/ 47 w 233"/>
                  <a:gd name="T97" fmla="*/ 22 h 66"/>
                  <a:gd name="T98" fmla="*/ 60 w 233"/>
                  <a:gd name="T99" fmla="*/ 29 h 66"/>
                  <a:gd name="T100" fmla="*/ 65 w 233"/>
                  <a:gd name="T101" fmla="*/ 35 h 66"/>
                  <a:gd name="T102" fmla="*/ 62 w 233"/>
                  <a:gd name="T103" fmla="*/ 43 h 66"/>
                  <a:gd name="T104" fmla="*/ 62 w 233"/>
                  <a:gd name="T105" fmla="*/ 58 h 66"/>
                  <a:gd name="T106" fmla="*/ 71 w 233"/>
                  <a:gd name="T107" fmla="*/ 66 h 66"/>
                  <a:gd name="T108" fmla="*/ 76 w 233"/>
                  <a:gd name="T109" fmla="*/ 62 h 66"/>
                  <a:gd name="T110" fmla="*/ 78 w 233"/>
                  <a:gd name="T111" fmla="*/ 66 h 66"/>
                  <a:gd name="T112" fmla="*/ 85 w 233"/>
                  <a:gd name="T113" fmla="*/ 64 h 66"/>
                  <a:gd name="T114" fmla="*/ 102 w 233"/>
                  <a:gd name="T11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102" y="54"/>
                    </a:move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7" name="Group 1662"/>
            <p:cNvGrpSpPr>
              <a:grpSpLocks/>
            </p:cNvGrpSpPr>
            <p:nvPr/>
          </p:nvGrpSpPr>
          <p:grpSpPr bwMode="auto">
            <a:xfrm>
              <a:off x="1379" y="1073"/>
              <a:ext cx="37" cy="33"/>
              <a:chOff x="1379" y="1073"/>
              <a:chExt cx="37" cy="33"/>
            </a:xfrm>
            <a:grpFill/>
          </p:grpSpPr>
          <p:sp>
            <p:nvSpPr>
              <p:cNvPr id="2397" name="Freeform 1660"/>
              <p:cNvSpPr>
                <a:spLocks/>
              </p:cNvSpPr>
              <p:nvPr/>
            </p:nvSpPr>
            <p:spPr bwMode="auto">
              <a:xfrm>
                <a:off x="1379" y="1073"/>
                <a:ext cx="37" cy="33"/>
              </a:xfrm>
              <a:custGeom>
                <a:avLst/>
                <a:gdLst>
                  <a:gd name="T0" fmla="*/ 18 w 37"/>
                  <a:gd name="T1" fmla="*/ 3 h 33"/>
                  <a:gd name="T2" fmla="*/ 18 w 37"/>
                  <a:gd name="T3" fmla="*/ 3 h 33"/>
                  <a:gd name="T4" fmla="*/ 15 w 37"/>
                  <a:gd name="T5" fmla="*/ 0 h 33"/>
                  <a:gd name="T6" fmla="*/ 13 w 37"/>
                  <a:gd name="T7" fmla="*/ 0 h 33"/>
                  <a:gd name="T8" fmla="*/ 11 w 37"/>
                  <a:gd name="T9" fmla="*/ 4 h 33"/>
                  <a:gd name="T10" fmla="*/ 9 w 37"/>
                  <a:gd name="T11" fmla="*/ 11 h 33"/>
                  <a:gd name="T12" fmla="*/ 5 w 37"/>
                  <a:gd name="T13" fmla="*/ 11 h 33"/>
                  <a:gd name="T14" fmla="*/ 2 w 37"/>
                  <a:gd name="T15" fmla="*/ 17 h 33"/>
                  <a:gd name="T16" fmla="*/ 0 w 37"/>
                  <a:gd name="T17" fmla="*/ 23 h 33"/>
                  <a:gd name="T18" fmla="*/ 5 w 37"/>
                  <a:gd name="T19" fmla="*/ 23 h 33"/>
                  <a:gd name="T20" fmla="*/ 9 w 37"/>
                  <a:gd name="T21" fmla="*/ 23 h 33"/>
                  <a:gd name="T22" fmla="*/ 11 w 37"/>
                  <a:gd name="T23" fmla="*/ 27 h 33"/>
                  <a:gd name="T24" fmla="*/ 15 w 37"/>
                  <a:gd name="T25" fmla="*/ 29 h 33"/>
                  <a:gd name="T26" fmla="*/ 20 w 37"/>
                  <a:gd name="T27" fmla="*/ 29 h 33"/>
                  <a:gd name="T28" fmla="*/ 26 w 37"/>
                  <a:gd name="T29" fmla="*/ 29 h 33"/>
                  <a:gd name="T30" fmla="*/ 28 w 37"/>
                  <a:gd name="T31" fmla="*/ 31 h 33"/>
                  <a:gd name="T32" fmla="*/ 31 w 37"/>
                  <a:gd name="T33" fmla="*/ 33 h 33"/>
                  <a:gd name="T34" fmla="*/ 33 w 37"/>
                  <a:gd name="T35" fmla="*/ 27 h 33"/>
                  <a:gd name="T36" fmla="*/ 37 w 37"/>
                  <a:gd name="T37" fmla="*/ 23 h 33"/>
                  <a:gd name="T38" fmla="*/ 37 w 37"/>
                  <a:gd name="T39" fmla="*/ 17 h 33"/>
                  <a:gd name="T40" fmla="*/ 35 w 37"/>
                  <a:gd name="T41" fmla="*/ 11 h 33"/>
                  <a:gd name="T42" fmla="*/ 28 w 37"/>
                  <a:gd name="T43" fmla="*/ 0 h 33"/>
                  <a:gd name="T44" fmla="*/ 22 w 37"/>
                  <a:gd name="T45" fmla="*/ 3 h 33"/>
                  <a:gd name="T46" fmla="*/ 18 w 37"/>
                  <a:gd name="T47"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8" y="3"/>
                    </a:moveTo>
                    <a:lnTo>
                      <a:pt x="18" y="3"/>
                    </a:lnTo>
                    <a:lnTo>
                      <a:pt x="15" y="0"/>
                    </a:ln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8" name="Freeform 1661"/>
              <p:cNvSpPr>
                <a:spLocks/>
              </p:cNvSpPr>
              <p:nvPr/>
            </p:nvSpPr>
            <p:spPr bwMode="auto">
              <a:xfrm>
                <a:off x="1379" y="1073"/>
                <a:ext cx="37" cy="33"/>
              </a:xfrm>
              <a:custGeom>
                <a:avLst/>
                <a:gdLst>
                  <a:gd name="T0" fmla="*/ 18 w 37"/>
                  <a:gd name="T1" fmla="*/ 3 h 33"/>
                  <a:gd name="T2" fmla="*/ 18 w 37"/>
                  <a:gd name="T3" fmla="*/ 3 h 33"/>
                  <a:gd name="T4" fmla="*/ 15 w 37"/>
                  <a:gd name="T5" fmla="*/ 0 h 33"/>
                  <a:gd name="T6" fmla="*/ 13 w 37"/>
                  <a:gd name="T7" fmla="*/ 0 h 33"/>
                  <a:gd name="T8" fmla="*/ 11 w 37"/>
                  <a:gd name="T9" fmla="*/ 4 h 33"/>
                  <a:gd name="T10" fmla="*/ 9 w 37"/>
                  <a:gd name="T11" fmla="*/ 11 h 33"/>
                  <a:gd name="T12" fmla="*/ 5 w 37"/>
                  <a:gd name="T13" fmla="*/ 11 h 33"/>
                  <a:gd name="T14" fmla="*/ 2 w 37"/>
                  <a:gd name="T15" fmla="*/ 17 h 33"/>
                  <a:gd name="T16" fmla="*/ 0 w 37"/>
                  <a:gd name="T17" fmla="*/ 23 h 33"/>
                  <a:gd name="T18" fmla="*/ 5 w 37"/>
                  <a:gd name="T19" fmla="*/ 23 h 33"/>
                  <a:gd name="T20" fmla="*/ 9 w 37"/>
                  <a:gd name="T21" fmla="*/ 23 h 33"/>
                  <a:gd name="T22" fmla="*/ 11 w 37"/>
                  <a:gd name="T23" fmla="*/ 27 h 33"/>
                  <a:gd name="T24" fmla="*/ 15 w 37"/>
                  <a:gd name="T25" fmla="*/ 29 h 33"/>
                  <a:gd name="T26" fmla="*/ 20 w 37"/>
                  <a:gd name="T27" fmla="*/ 29 h 33"/>
                  <a:gd name="T28" fmla="*/ 26 w 37"/>
                  <a:gd name="T29" fmla="*/ 29 h 33"/>
                  <a:gd name="T30" fmla="*/ 28 w 37"/>
                  <a:gd name="T31" fmla="*/ 31 h 33"/>
                  <a:gd name="T32" fmla="*/ 31 w 37"/>
                  <a:gd name="T33" fmla="*/ 33 h 33"/>
                  <a:gd name="T34" fmla="*/ 33 w 37"/>
                  <a:gd name="T35" fmla="*/ 27 h 33"/>
                  <a:gd name="T36" fmla="*/ 37 w 37"/>
                  <a:gd name="T37" fmla="*/ 23 h 33"/>
                  <a:gd name="T38" fmla="*/ 37 w 37"/>
                  <a:gd name="T39" fmla="*/ 17 h 33"/>
                  <a:gd name="T40" fmla="*/ 35 w 37"/>
                  <a:gd name="T41" fmla="*/ 11 h 33"/>
                  <a:gd name="T42" fmla="*/ 28 w 37"/>
                  <a:gd name="T43" fmla="*/ 0 h 33"/>
                  <a:gd name="T44" fmla="*/ 22 w 37"/>
                  <a:gd name="T45" fmla="*/ 3 h 33"/>
                  <a:gd name="T46" fmla="*/ 18 w 37"/>
                  <a:gd name="T47"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8" y="3"/>
                    </a:moveTo>
                    <a:lnTo>
                      <a:pt x="18" y="3"/>
                    </a:lnTo>
                    <a:lnTo>
                      <a:pt x="15" y="0"/>
                    </a:ln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8" name="Group 1666"/>
            <p:cNvGrpSpPr>
              <a:grpSpLocks/>
            </p:cNvGrpSpPr>
            <p:nvPr/>
          </p:nvGrpSpPr>
          <p:grpSpPr bwMode="auto">
            <a:xfrm>
              <a:off x="1289" y="1108"/>
              <a:ext cx="93" cy="75"/>
              <a:chOff x="1289" y="1108"/>
              <a:chExt cx="93" cy="75"/>
            </a:xfrm>
            <a:grpFill/>
          </p:grpSpPr>
          <p:sp>
            <p:nvSpPr>
              <p:cNvPr id="2394" name="Freeform 1663"/>
              <p:cNvSpPr>
                <a:spLocks noEditPoints="1"/>
              </p:cNvSpPr>
              <p:nvPr/>
            </p:nvSpPr>
            <p:spPr bwMode="auto">
              <a:xfrm>
                <a:off x="1289" y="1108"/>
                <a:ext cx="93" cy="75"/>
              </a:xfrm>
              <a:custGeom>
                <a:avLst/>
                <a:gdLst>
                  <a:gd name="T0" fmla="*/ 86 w 93"/>
                  <a:gd name="T1" fmla="*/ 36 h 75"/>
                  <a:gd name="T2" fmla="*/ 80 w 93"/>
                  <a:gd name="T3" fmla="*/ 42 h 75"/>
                  <a:gd name="T4" fmla="*/ 66 w 93"/>
                  <a:gd name="T5" fmla="*/ 31 h 75"/>
                  <a:gd name="T6" fmla="*/ 75 w 93"/>
                  <a:gd name="T7" fmla="*/ 21 h 75"/>
                  <a:gd name="T8" fmla="*/ 71 w 93"/>
                  <a:gd name="T9" fmla="*/ 9 h 75"/>
                  <a:gd name="T10" fmla="*/ 66 w 93"/>
                  <a:gd name="T11" fmla="*/ 3 h 75"/>
                  <a:gd name="T12" fmla="*/ 66 w 93"/>
                  <a:gd name="T13" fmla="*/ 0 h 75"/>
                  <a:gd name="T14" fmla="*/ 62 w 93"/>
                  <a:gd name="T15" fmla="*/ 3 h 75"/>
                  <a:gd name="T16" fmla="*/ 44 w 93"/>
                  <a:gd name="T17" fmla="*/ 11 h 75"/>
                  <a:gd name="T18" fmla="*/ 35 w 93"/>
                  <a:gd name="T19" fmla="*/ 13 h 75"/>
                  <a:gd name="T20" fmla="*/ 22 w 93"/>
                  <a:gd name="T21" fmla="*/ 15 h 75"/>
                  <a:gd name="T22" fmla="*/ 20 w 93"/>
                  <a:gd name="T23" fmla="*/ 19 h 75"/>
                  <a:gd name="T24" fmla="*/ 22 w 93"/>
                  <a:gd name="T25" fmla="*/ 25 h 75"/>
                  <a:gd name="T26" fmla="*/ 35 w 93"/>
                  <a:gd name="T27" fmla="*/ 27 h 75"/>
                  <a:gd name="T28" fmla="*/ 35 w 93"/>
                  <a:gd name="T29" fmla="*/ 36 h 75"/>
                  <a:gd name="T30" fmla="*/ 33 w 93"/>
                  <a:gd name="T31" fmla="*/ 40 h 75"/>
                  <a:gd name="T32" fmla="*/ 11 w 93"/>
                  <a:gd name="T33" fmla="*/ 36 h 75"/>
                  <a:gd name="T34" fmla="*/ 4 w 93"/>
                  <a:gd name="T35" fmla="*/ 33 h 75"/>
                  <a:gd name="T36" fmla="*/ 0 w 93"/>
                  <a:gd name="T37" fmla="*/ 38 h 75"/>
                  <a:gd name="T38" fmla="*/ 2 w 93"/>
                  <a:gd name="T39" fmla="*/ 42 h 75"/>
                  <a:gd name="T40" fmla="*/ 15 w 93"/>
                  <a:gd name="T41" fmla="*/ 50 h 75"/>
                  <a:gd name="T42" fmla="*/ 20 w 93"/>
                  <a:gd name="T43" fmla="*/ 50 h 75"/>
                  <a:gd name="T44" fmla="*/ 33 w 93"/>
                  <a:gd name="T45" fmla="*/ 56 h 75"/>
                  <a:gd name="T46" fmla="*/ 42 w 93"/>
                  <a:gd name="T47" fmla="*/ 58 h 75"/>
                  <a:gd name="T48" fmla="*/ 47 w 93"/>
                  <a:gd name="T49" fmla="*/ 65 h 75"/>
                  <a:gd name="T50" fmla="*/ 49 w 93"/>
                  <a:gd name="T51" fmla="*/ 73 h 75"/>
                  <a:gd name="T52" fmla="*/ 55 w 93"/>
                  <a:gd name="T53" fmla="*/ 75 h 75"/>
                  <a:gd name="T54" fmla="*/ 73 w 93"/>
                  <a:gd name="T55" fmla="*/ 65 h 75"/>
                  <a:gd name="T56" fmla="*/ 82 w 93"/>
                  <a:gd name="T57" fmla="*/ 62 h 75"/>
                  <a:gd name="T58" fmla="*/ 89 w 93"/>
                  <a:gd name="T59" fmla="*/ 58 h 75"/>
                  <a:gd name="T60" fmla="*/ 89 w 93"/>
                  <a:gd name="T61" fmla="*/ 40 h 75"/>
                  <a:gd name="T62" fmla="*/ 91 w 93"/>
                  <a:gd name="T63" fmla="*/ 38 h 75"/>
                  <a:gd name="T64" fmla="*/ 58 w 93"/>
                  <a:gd name="T65" fmla="*/ 13 h 75"/>
                  <a:gd name="T66" fmla="*/ 55 w 93"/>
                  <a:gd name="T67" fmla="*/ 13 h 75"/>
                  <a:gd name="T68" fmla="*/ 58 w 93"/>
                  <a:gd name="T69" fmla="*/ 9 h 75"/>
                  <a:gd name="T70" fmla="*/ 62 w 93"/>
                  <a:gd name="T71"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75">
                    <a:moveTo>
                      <a:pt x="86" y="36"/>
                    </a:moveTo>
                    <a:lnTo>
                      <a:pt x="86" y="36"/>
                    </a:lnTo>
                    <a:lnTo>
                      <a:pt x="82" y="38"/>
                    </a:lnTo>
                    <a:lnTo>
                      <a:pt x="80" y="42"/>
                    </a:lnTo>
                    <a:lnTo>
                      <a:pt x="75" y="33"/>
                    </a:lnTo>
                    <a:lnTo>
                      <a:pt x="66" y="31"/>
                    </a:lnTo>
                    <a:lnTo>
                      <a:pt x="64" y="23"/>
                    </a:lnTo>
                    <a:lnTo>
                      <a:pt x="75" y="21"/>
                    </a:lnTo>
                    <a:lnTo>
                      <a:pt x="78" y="19"/>
                    </a:lnTo>
                    <a:lnTo>
                      <a:pt x="71" y="9"/>
                    </a:lnTo>
                    <a:lnTo>
                      <a:pt x="64" y="9"/>
                    </a:lnTo>
                    <a:lnTo>
                      <a:pt x="66" y="3"/>
                    </a:lnTo>
                    <a:lnTo>
                      <a:pt x="69" y="0"/>
                    </a:lnTo>
                    <a:lnTo>
                      <a:pt x="66" y="0"/>
                    </a:lnTo>
                    <a:lnTo>
                      <a:pt x="62" y="0"/>
                    </a:lnTo>
                    <a:lnTo>
                      <a:pt x="62" y="3"/>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4"/>
                    </a:lnTo>
                    <a:lnTo>
                      <a:pt x="35" y="36"/>
                    </a:lnTo>
                    <a:lnTo>
                      <a:pt x="35" y="38"/>
                    </a:lnTo>
                    <a:lnTo>
                      <a:pt x="33" y="40"/>
                    </a:lnTo>
                    <a:lnTo>
                      <a:pt x="22" y="38"/>
                    </a:lnTo>
                    <a:lnTo>
                      <a:pt x="11" y="36"/>
                    </a:lnTo>
                    <a:lnTo>
                      <a:pt x="9" y="31"/>
                    </a:lnTo>
                    <a:lnTo>
                      <a:pt x="4" y="33"/>
                    </a:lnTo>
                    <a:lnTo>
                      <a:pt x="0" y="33"/>
                    </a:lnTo>
                    <a:lnTo>
                      <a:pt x="0" y="38"/>
                    </a:lnTo>
                    <a:lnTo>
                      <a:pt x="2" y="40"/>
                    </a:lnTo>
                    <a:lnTo>
                      <a:pt x="2" y="42"/>
                    </a:lnTo>
                    <a:lnTo>
                      <a:pt x="9" y="46"/>
                    </a:lnTo>
                    <a:lnTo>
                      <a:pt x="15" y="50"/>
                    </a:lnTo>
                    <a:lnTo>
                      <a:pt x="18" y="52"/>
                    </a:lnTo>
                    <a:lnTo>
                      <a:pt x="20" y="50"/>
                    </a:lnTo>
                    <a:lnTo>
                      <a:pt x="26" y="46"/>
                    </a:lnTo>
                    <a:lnTo>
                      <a:pt x="33" y="56"/>
                    </a:lnTo>
                    <a:lnTo>
                      <a:pt x="38" y="58"/>
                    </a:lnTo>
                    <a:lnTo>
                      <a:pt x="42" y="58"/>
                    </a:lnTo>
                    <a:lnTo>
                      <a:pt x="44" y="62"/>
                    </a:lnTo>
                    <a:lnTo>
                      <a:pt x="47" y="65"/>
                    </a:lnTo>
                    <a:lnTo>
                      <a:pt x="47" y="69"/>
                    </a:lnTo>
                    <a:lnTo>
                      <a:pt x="49" y="73"/>
                    </a:lnTo>
                    <a:lnTo>
                      <a:pt x="53" y="73"/>
                    </a:lnTo>
                    <a:lnTo>
                      <a:pt x="55" y="75"/>
                    </a:lnTo>
                    <a:lnTo>
                      <a:pt x="62" y="69"/>
                    </a:lnTo>
                    <a:lnTo>
                      <a:pt x="73" y="65"/>
                    </a:lnTo>
                    <a:lnTo>
                      <a:pt x="75" y="62"/>
                    </a:lnTo>
                    <a:lnTo>
                      <a:pt x="82" y="62"/>
                    </a:lnTo>
                    <a:lnTo>
                      <a:pt x="86" y="60"/>
                    </a:lnTo>
                    <a:lnTo>
                      <a:pt x="89" y="58"/>
                    </a:lnTo>
                    <a:lnTo>
                      <a:pt x="91" y="54"/>
                    </a:lnTo>
                    <a:lnTo>
                      <a:pt x="89" y="40"/>
                    </a:lnTo>
                    <a:lnTo>
                      <a:pt x="93" y="38"/>
                    </a:lnTo>
                    <a:lnTo>
                      <a:pt x="91" y="38"/>
                    </a:lnTo>
                    <a:lnTo>
                      <a:pt x="86" y="36"/>
                    </a:lnTo>
                    <a:close/>
                    <a:moveTo>
                      <a:pt x="58" y="13"/>
                    </a:moveTo>
                    <a:lnTo>
                      <a:pt x="58" y="13"/>
                    </a:lnTo>
                    <a:lnTo>
                      <a:pt x="55" y="13"/>
                    </a:lnTo>
                    <a:lnTo>
                      <a:pt x="53" y="13"/>
                    </a:lnTo>
                    <a:lnTo>
                      <a:pt x="58" y="9"/>
                    </a:lnTo>
                    <a:lnTo>
                      <a:pt x="62" y="9"/>
                    </a:lnTo>
                    <a:lnTo>
                      <a:pt x="62" y="11"/>
                    </a:lnTo>
                    <a:lnTo>
                      <a:pt x="58"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5" name="Freeform 1664"/>
              <p:cNvSpPr>
                <a:spLocks/>
              </p:cNvSpPr>
              <p:nvPr/>
            </p:nvSpPr>
            <p:spPr bwMode="auto">
              <a:xfrm>
                <a:off x="1289" y="1108"/>
                <a:ext cx="93" cy="75"/>
              </a:xfrm>
              <a:custGeom>
                <a:avLst/>
                <a:gdLst>
                  <a:gd name="T0" fmla="*/ 86 w 93"/>
                  <a:gd name="T1" fmla="*/ 36 h 75"/>
                  <a:gd name="T2" fmla="*/ 80 w 93"/>
                  <a:gd name="T3" fmla="*/ 42 h 75"/>
                  <a:gd name="T4" fmla="*/ 66 w 93"/>
                  <a:gd name="T5" fmla="*/ 31 h 75"/>
                  <a:gd name="T6" fmla="*/ 75 w 93"/>
                  <a:gd name="T7" fmla="*/ 21 h 75"/>
                  <a:gd name="T8" fmla="*/ 71 w 93"/>
                  <a:gd name="T9" fmla="*/ 9 h 75"/>
                  <a:gd name="T10" fmla="*/ 66 w 93"/>
                  <a:gd name="T11" fmla="*/ 3 h 75"/>
                  <a:gd name="T12" fmla="*/ 66 w 93"/>
                  <a:gd name="T13" fmla="*/ 0 h 75"/>
                  <a:gd name="T14" fmla="*/ 62 w 93"/>
                  <a:gd name="T15" fmla="*/ 3 h 75"/>
                  <a:gd name="T16" fmla="*/ 44 w 93"/>
                  <a:gd name="T17" fmla="*/ 11 h 75"/>
                  <a:gd name="T18" fmla="*/ 35 w 93"/>
                  <a:gd name="T19" fmla="*/ 13 h 75"/>
                  <a:gd name="T20" fmla="*/ 22 w 93"/>
                  <a:gd name="T21" fmla="*/ 15 h 75"/>
                  <a:gd name="T22" fmla="*/ 20 w 93"/>
                  <a:gd name="T23" fmla="*/ 19 h 75"/>
                  <a:gd name="T24" fmla="*/ 22 w 93"/>
                  <a:gd name="T25" fmla="*/ 25 h 75"/>
                  <a:gd name="T26" fmla="*/ 35 w 93"/>
                  <a:gd name="T27" fmla="*/ 27 h 75"/>
                  <a:gd name="T28" fmla="*/ 35 w 93"/>
                  <a:gd name="T29" fmla="*/ 36 h 75"/>
                  <a:gd name="T30" fmla="*/ 33 w 93"/>
                  <a:gd name="T31" fmla="*/ 40 h 75"/>
                  <a:gd name="T32" fmla="*/ 11 w 93"/>
                  <a:gd name="T33" fmla="*/ 36 h 75"/>
                  <a:gd name="T34" fmla="*/ 4 w 93"/>
                  <a:gd name="T35" fmla="*/ 33 h 75"/>
                  <a:gd name="T36" fmla="*/ 0 w 93"/>
                  <a:gd name="T37" fmla="*/ 38 h 75"/>
                  <a:gd name="T38" fmla="*/ 2 w 93"/>
                  <a:gd name="T39" fmla="*/ 42 h 75"/>
                  <a:gd name="T40" fmla="*/ 15 w 93"/>
                  <a:gd name="T41" fmla="*/ 50 h 75"/>
                  <a:gd name="T42" fmla="*/ 20 w 93"/>
                  <a:gd name="T43" fmla="*/ 50 h 75"/>
                  <a:gd name="T44" fmla="*/ 33 w 93"/>
                  <a:gd name="T45" fmla="*/ 56 h 75"/>
                  <a:gd name="T46" fmla="*/ 42 w 93"/>
                  <a:gd name="T47" fmla="*/ 58 h 75"/>
                  <a:gd name="T48" fmla="*/ 47 w 93"/>
                  <a:gd name="T49" fmla="*/ 65 h 75"/>
                  <a:gd name="T50" fmla="*/ 49 w 93"/>
                  <a:gd name="T51" fmla="*/ 73 h 75"/>
                  <a:gd name="T52" fmla="*/ 55 w 93"/>
                  <a:gd name="T53" fmla="*/ 75 h 75"/>
                  <a:gd name="T54" fmla="*/ 73 w 93"/>
                  <a:gd name="T55" fmla="*/ 65 h 75"/>
                  <a:gd name="T56" fmla="*/ 82 w 93"/>
                  <a:gd name="T57" fmla="*/ 62 h 75"/>
                  <a:gd name="T58" fmla="*/ 89 w 93"/>
                  <a:gd name="T59" fmla="*/ 58 h 75"/>
                  <a:gd name="T60" fmla="*/ 89 w 93"/>
                  <a:gd name="T61" fmla="*/ 40 h 75"/>
                  <a:gd name="T62" fmla="*/ 91 w 93"/>
                  <a:gd name="T63"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5">
                    <a:moveTo>
                      <a:pt x="86" y="36"/>
                    </a:moveTo>
                    <a:lnTo>
                      <a:pt x="86" y="36"/>
                    </a:lnTo>
                    <a:lnTo>
                      <a:pt x="82" y="38"/>
                    </a:lnTo>
                    <a:lnTo>
                      <a:pt x="80" y="42"/>
                    </a:lnTo>
                    <a:lnTo>
                      <a:pt x="75" y="33"/>
                    </a:lnTo>
                    <a:lnTo>
                      <a:pt x="66" y="31"/>
                    </a:lnTo>
                    <a:lnTo>
                      <a:pt x="64" y="23"/>
                    </a:lnTo>
                    <a:lnTo>
                      <a:pt x="75" y="21"/>
                    </a:lnTo>
                    <a:lnTo>
                      <a:pt x="78" y="19"/>
                    </a:lnTo>
                    <a:lnTo>
                      <a:pt x="71" y="9"/>
                    </a:lnTo>
                    <a:lnTo>
                      <a:pt x="64" y="9"/>
                    </a:lnTo>
                    <a:lnTo>
                      <a:pt x="66" y="3"/>
                    </a:lnTo>
                    <a:lnTo>
                      <a:pt x="69" y="0"/>
                    </a:lnTo>
                    <a:lnTo>
                      <a:pt x="66" y="0"/>
                    </a:lnTo>
                    <a:lnTo>
                      <a:pt x="62" y="0"/>
                    </a:lnTo>
                    <a:lnTo>
                      <a:pt x="62" y="3"/>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4"/>
                    </a:lnTo>
                    <a:lnTo>
                      <a:pt x="35" y="36"/>
                    </a:lnTo>
                    <a:lnTo>
                      <a:pt x="35" y="38"/>
                    </a:lnTo>
                    <a:lnTo>
                      <a:pt x="33" y="40"/>
                    </a:lnTo>
                    <a:lnTo>
                      <a:pt x="22" y="38"/>
                    </a:lnTo>
                    <a:lnTo>
                      <a:pt x="11" y="36"/>
                    </a:lnTo>
                    <a:lnTo>
                      <a:pt x="9" y="31"/>
                    </a:lnTo>
                    <a:lnTo>
                      <a:pt x="4" y="33"/>
                    </a:lnTo>
                    <a:lnTo>
                      <a:pt x="0" y="33"/>
                    </a:lnTo>
                    <a:lnTo>
                      <a:pt x="0" y="38"/>
                    </a:lnTo>
                    <a:lnTo>
                      <a:pt x="2" y="40"/>
                    </a:lnTo>
                    <a:lnTo>
                      <a:pt x="2" y="42"/>
                    </a:lnTo>
                    <a:lnTo>
                      <a:pt x="9" y="46"/>
                    </a:lnTo>
                    <a:lnTo>
                      <a:pt x="15" y="50"/>
                    </a:lnTo>
                    <a:lnTo>
                      <a:pt x="18" y="52"/>
                    </a:lnTo>
                    <a:lnTo>
                      <a:pt x="20" y="50"/>
                    </a:lnTo>
                    <a:lnTo>
                      <a:pt x="26" y="46"/>
                    </a:lnTo>
                    <a:lnTo>
                      <a:pt x="33" y="56"/>
                    </a:lnTo>
                    <a:lnTo>
                      <a:pt x="38" y="58"/>
                    </a:lnTo>
                    <a:lnTo>
                      <a:pt x="42" y="58"/>
                    </a:lnTo>
                    <a:lnTo>
                      <a:pt x="44" y="62"/>
                    </a:lnTo>
                    <a:lnTo>
                      <a:pt x="47" y="65"/>
                    </a:lnTo>
                    <a:lnTo>
                      <a:pt x="47" y="69"/>
                    </a:lnTo>
                    <a:lnTo>
                      <a:pt x="49" y="73"/>
                    </a:lnTo>
                    <a:lnTo>
                      <a:pt x="53" y="73"/>
                    </a:lnTo>
                    <a:lnTo>
                      <a:pt x="55" y="75"/>
                    </a:lnTo>
                    <a:lnTo>
                      <a:pt x="62" y="69"/>
                    </a:lnTo>
                    <a:lnTo>
                      <a:pt x="73" y="65"/>
                    </a:lnTo>
                    <a:lnTo>
                      <a:pt x="75" y="62"/>
                    </a:lnTo>
                    <a:lnTo>
                      <a:pt x="82" y="62"/>
                    </a:lnTo>
                    <a:lnTo>
                      <a:pt x="86" y="60"/>
                    </a:lnTo>
                    <a:lnTo>
                      <a:pt x="89" y="58"/>
                    </a:lnTo>
                    <a:lnTo>
                      <a:pt x="91" y="54"/>
                    </a:lnTo>
                    <a:lnTo>
                      <a:pt x="89" y="40"/>
                    </a:lnTo>
                    <a:lnTo>
                      <a:pt x="93" y="38"/>
                    </a:lnTo>
                    <a:lnTo>
                      <a:pt x="91" y="38"/>
                    </a:lnTo>
                    <a:lnTo>
                      <a:pt x="86" y="3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96" name="Freeform 1665"/>
              <p:cNvSpPr>
                <a:spLocks/>
              </p:cNvSpPr>
              <p:nvPr/>
            </p:nvSpPr>
            <p:spPr bwMode="auto">
              <a:xfrm>
                <a:off x="1342" y="1117"/>
                <a:ext cx="9" cy="4"/>
              </a:xfrm>
              <a:custGeom>
                <a:avLst/>
                <a:gdLst>
                  <a:gd name="T0" fmla="*/ 5 w 9"/>
                  <a:gd name="T1" fmla="*/ 4 h 4"/>
                  <a:gd name="T2" fmla="*/ 5 w 9"/>
                  <a:gd name="T3" fmla="*/ 4 h 4"/>
                  <a:gd name="T4" fmla="*/ 2 w 9"/>
                  <a:gd name="T5" fmla="*/ 4 h 4"/>
                  <a:gd name="T6" fmla="*/ 0 w 9"/>
                  <a:gd name="T7" fmla="*/ 4 h 4"/>
                  <a:gd name="T8" fmla="*/ 5 w 9"/>
                  <a:gd name="T9" fmla="*/ 0 h 4"/>
                  <a:gd name="T10" fmla="*/ 9 w 9"/>
                  <a:gd name="T11" fmla="*/ 0 h 4"/>
                  <a:gd name="T12" fmla="*/ 9 w 9"/>
                  <a:gd name="T13" fmla="*/ 2 h 4"/>
                  <a:gd name="T14" fmla="*/ 5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5" y="4"/>
                    </a:moveTo>
                    <a:lnTo>
                      <a:pt x="5" y="4"/>
                    </a:lnTo>
                    <a:lnTo>
                      <a:pt x="2" y="4"/>
                    </a:lnTo>
                    <a:lnTo>
                      <a:pt x="0" y="4"/>
                    </a:lnTo>
                    <a:lnTo>
                      <a:pt x="5" y="0"/>
                    </a:lnTo>
                    <a:lnTo>
                      <a:pt x="9" y="0"/>
                    </a:lnTo>
                    <a:lnTo>
                      <a:pt x="9" y="2"/>
                    </a:lnTo>
                    <a:lnTo>
                      <a:pt x="5"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79" name="Group 1669"/>
            <p:cNvGrpSpPr>
              <a:grpSpLocks/>
            </p:cNvGrpSpPr>
            <p:nvPr/>
          </p:nvGrpSpPr>
          <p:grpSpPr bwMode="auto">
            <a:xfrm>
              <a:off x="1337" y="1211"/>
              <a:ext cx="54" cy="36"/>
              <a:chOff x="1337" y="1211"/>
              <a:chExt cx="54" cy="36"/>
            </a:xfrm>
            <a:grpFill/>
          </p:grpSpPr>
          <p:sp>
            <p:nvSpPr>
              <p:cNvPr id="2392" name="Freeform 1667"/>
              <p:cNvSpPr>
                <a:spLocks/>
              </p:cNvSpPr>
              <p:nvPr/>
            </p:nvSpPr>
            <p:spPr bwMode="auto">
              <a:xfrm>
                <a:off x="1337" y="1211"/>
                <a:ext cx="54" cy="36"/>
              </a:xfrm>
              <a:custGeom>
                <a:avLst/>
                <a:gdLst>
                  <a:gd name="T0" fmla="*/ 18 w 54"/>
                  <a:gd name="T1" fmla="*/ 2 h 36"/>
                  <a:gd name="T2" fmla="*/ 18 w 54"/>
                  <a:gd name="T3" fmla="*/ 2 h 36"/>
                  <a:gd name="T4" fmla="*/ 13 w 54"/>
                  <a:gd name="T5" fmla="*/ 6 h 36"/>
                  <a:gd name="T6" fmla="*/ 9 w 54"/>
                  <a:gd name="T7" fmla="*/ 10 h 36"/>
                  <a:gd name="T8" fmla="*/ 9 w 54"/>
                  <a:gd name="T9" fmla="*/ 16 h 36"/>
                  <a:gd name="T10" fmla="*/ 4 w 54"/>
                  <a:gd name="T11" fmla="*/ 16 h 36"/>
                  <a:gd name="T12" fmla="*/ 0 w 54"/>
                  <a:gd name="T13" fmla="*/ 18 h 36"/>
                  <a:gd name="T14" fmla="*/ 0 w 54"/>
                  <a:gd name="T15" fmla="*/ 20 h 36"/>
                  <a:gd name="T16" fmla="*/ 0 w 54"/>
                  <a:gd name="T17" fmla="*/ 24 h 36"/>
                  <a:gd name="T18" fmla="*/ 4 w 54"/>
                  <a:gd name="T19" fmla="*/ 24 h 36"/>
                  <a:gd name="T20" fmla="*/ 7 w 54"/>
                  <a:gd name="T21" fmla="*/ 24 h 36"/>
                  <a:gd name="T22" fmla="*/ 9 w 54"/>
                  <a:gd name="T23" fmla="*/ 26 h 36"/>
                  <a:gd name="T24" fmla="*/ 11 w 54"/>
                  <a:gd name="T25" fmla="*/ 26 h 36"/>
                  <a:gd name="T26" fmla="*/ 11 w 54"/>
                  <a:gd name="T27" fmla="*/ 24 h 36"/>
                  <a:gd name="T28" fmla="*/ 13 w 54"/>
                  <a:gd name="T29" fmla="*/ 22 h 36"/>
                  <a:gd name="T30" fmla="*/ 16 w 54"/>
                  <a:gd name="T31" fmla="*/ 22 h 36"/>
                  <a:gd name="T32" fmla="*/ 16 w 54"/>
                  <a:gd name="T33" fmla="*/ 26 h 36"/>
                  <a:gd name="T34" fmla="*/ 16 w 54"/>
                  <a:gd name="T35" fmla="*/ 30 h 36"/>
                  <a:gd name="T36" fmla="*/ 22 w 54"/>
                  <a:gd name="T37" fmla="*/ 32 h 36"/>
                  <a:gd name="T38" fmla="*/ 29 w 54"/>
                  <a:gd name="T39" fmla="*/ 36 h 36"/>
                  <a:gd name="T40" fmla="*/ 29 w 54"/>
                  <a:gd name="T41" fmla="*/ 34 h 36"/>
                  <a:gd name="T42" fmla="*/ 31 w 54"/>
                  <a:gd name="T43" fmla="*/ 32 h 36"/>
                  <a:gd name="T44" fmla="*/ 31 w 54"/>
                  <a:gd name="T45" fmla="*/ 30 h 36"/>
                  <a:gd name="T46" fmla="*/ 36 w 54"/>
                  <a:gd name="T47" fmla="*/ 30 h 36"/>
                  <a:gd name="T48" fmla="*/ 38 w 54"/>
                  <a:gd name="T49" fmla="*/ 32 h 36"/>
                  <a:gd name="T50" fmla="*/ 54 w 54"/>
                  <a:gd name="T51" fmla="*/ 28 h 36"/>
                  <a:gd name="T52" fmla="*/ 51 w 54"/>
                  <a:gd name="T53" fmla="*/ 26 h 36"/>
                  <a:gd name="T54" fmla="*/ 47 w 54"/>
                  <a:gd name="T55" fmla="*/ 26 h 36"/>
                  <a:gd name="T56" fmla="*/ 47 w 54"/>
                  <a:gd name="T57" fmla="*/ 18 h 36"/>
                  <a:gd name="T58" fmla="*/ 47 w 54"/>
                  <a:gd name="T59" fmla="*/ 12 h 36"/>
                  <a:gd name="T60" fmla="*/ 42 w 54"/>
                  <a:gd name="T61" fmla="*/ 8 h 36"/>
                  <a:gd name="T62" fmla="*/ 34 w 54"/>
                  <a:gd name="T63" fmla="*/ 4 h 36"/>
                  <a:gd name="T64" fmla="*/ 25 w 54"/>
                  <a:gd name="T65" fmla="*/ 2 h 36"/>
                  <a:gd name="T66" fmla="*/ 18 w 54"/>
                  <a:gd name="T67" fmla="*/ 0 h 36"/>
                  <a:gd name="T68" fmla="*/ 18 w 54"/>
                  <a:gd name="T6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36">
                    <a:moveTo>
                      <a:pt x="18" y="2"/>
                    </a:moveTo>
                    <a:lnTo>
                      <a:pt x="18" y="2"/>
                    </a:lnTo>
                    <a:lnTo>
                      <a:pt x="13" y="6"/>
                    </a:lnTo>
                    <a:lnTo>
                      <a:pt x="9" y="10"/>
                    </a:lnTo>
                    <a:lnTo>
                      <a:pt x="9" y="16"/>
                    </a:lnTo>
                    <a:lnTo>
                      <a:pt x="4" y="16"/>
                    </a:lnTo>
                    <a:lnTo>
                      <a:pt x="0" y="18"/>
                    </a:lnTo>
                    <a:lnTo>
                      <a:pt x="0" y="20"/>
                    </a:lnTo>
                    <a:lnTo>
                      <a:pt x="0" y="24"/>
                    </a:lnTo>
                    <a:lnTo>
                      <a:pt x="4" y="24"/>
                    </a:lnTo>
                    <a:lnTo>
                      <a:pt x="7" y="24"/>
                    </a:lnTo>
                    <a:lnTo>
                      <a:pt x="9" y="26"/>
                    </a:lnTo>
                    <a:lnTo>
                      <a:pt x="11" y="26"/>
                    </a:lnTo>
                    <a:lnTo>
                      <a:pt x="11" y="24"/>
                    </a:lnTo>
                    <a:lnTo>
                      <a:pt x="13" y="22"/>
                    </a:lnTo>
                    <a:lnTo>
                      <a:pt x="16" y="22"/>
                    </a:lnTo>
                    <a:lnTo>
                      <a:pt x="16" y="26"/>
                    </a:lnTo>
                    <a:lnTo>
                      <a:pt x="16" y="30"/>
                    </a:lnTo>
                    <a:lnTo>
                      <a:pt x="22" y="32"/>
                    </a:lnTo>
                    <a:lnTo>
                      <a:pt x="29" y="36"/>
                    </a:lnTo>
                    <a:lnTo>
                      <a:pt x="29" y="34"/>
                    </a:lnTo>
                    <a:lnTo>
                      <a:pt x="31" y="32"/>
                    </a:lnTo>
                    <a:lnTo>
                      <a:pt x="31" y="30"/>
                    </a:lnTo>
                    <a:lnTo>
                      <a:pt x="36" y="30"/>
                    </a:lnTo>
                    <a:lnTo>
                      <a:pt x="38" y="32"/>
                    </a:lnTo>
                    <a:lnTo>
                      <a:pt x="54" y="28"/>
                    </a:lnTo>
                    <a:lnTo>
                      <a:pt x="51" y="26"/>
                    </a:lnTo>
                    <a:lnTo>
                      <a:pt x="47" y="26"/>
                    </a:lnTo>
                    <a:lnTo>
                      <a:pt x="47" y="18"/>
                    </a:lnTo>
                    <a:lnTo>
                      <a:pt x="47" y="12"/>
                    </a:lnTo>
                    <a:lnTo>
                      <a:pt x="42" y="8"/>
                    </a:lnTo>
                    <a:lnTo>
                      <a:pt x="34" y="4"/>
                    </a:lnTo>
                    <a:lnTo>
                      <a:pt x="25" y="2"/>
                    </a:lnTo>
                    <a:lnTo>
                      <a:pt x="18" y="0"/>
                    </a:ln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3" name="Freeform 1668"/>
              <p:cNvSpPr>
                <a:spLocks/>
              </p:cNvSpPr>
              <p:nvPr/>
            </p:nvSpPr>
            <p:spPr bwMode="auto">
              <a:xfrm>
                <a:off x="1337" y="1211"/>
                <a:ext cx="54" cy="36"/>
              </a:xfrm>
              <a:custGeom>
                <a:avLst/>
                <a:gdLst>
                  <a:gd name="T0" fmla="*/ 18 w 54"/>
                  <a:gd name="T1" fmla="*/ 2 h 36"/>
                  <a:gd name="T2" fmla="*/ 18 w 54"/>
                  <a:gd name="T3" fmla="*/ 2 h 36"/>
                  <a:gd name="T4" fmla="*/ 13 w 54"/>
                  <a:gd name="T5" fmla="*/ 6 h 36"/>
                  <a:gd name="T6" fmla="*/ 9 w 54"/>
                  <a:gd name="T7" fmla="*/ 10 h 36"/>
                  <a:gd name="T8" fmla="*/ 9 w 54"/>
                  <a:gd name="T9" fmla="*/ 16 h 36"/>
                  <a:gd name="T10" fmla="*/ 4 w 54"/>
                  <a:gd name="T11" fmla="*/ 16 h 36"/>
                  <a:gd name="T12" fmla="*/ 0 w 54"/>
                  <a:gd name="T13" fmla="*/ 18 h 36"/>
                  <a:gd name="T14" fmla="*/ 0 w 54"/>
                  <a:gd name="T15" fmla="*/ 20 h 36"/>
                  <a:gd name="T16" fmla="*/ 0 w 54"/>
                  <a:gd name="T17" fmla="*/ 24 h 36"/>
                  <a:gd name="T18" fmla="*/ 4 w 54"/>
                  <a:gd name="T19" fmla="*/ 24 h 36"/>
                  <a:gd name="T20" fmla="*/ 7 w 54"/>
                  <a:gd name="T21" fmla="*/ 24 h 36"/>
                  <a:gd name="T22" fmla="*/ 9 w 54"/>
                  <a:gd name="T23" fmla="*/ 26 h 36"/>
                  <a:gd name="T24" fmla="*/ 11 w 54"/>
                  <a:gd name="T25" fmla="*/ 26 h 36"/>
                  <a:gd name="T26" fmla="*/ 11 w 54"/>
                  <a:gd name="T27" fmla="*/ 24 h 36"/>
                  <a:gd name="T28" fmla="*/ 13 w 54"/>
                  <a:gd name="T29" fmla="*/ 22 h 36"/>
                  <a:gd name="T30" fmla="*/ 16 w 54"/>
                  <a:gd name="T31" fmla="*/ 22 h 36"/>
                  <a:gd name="T32" fmla="*/ 16 w 54"/>
                  <a:gd name="T33" fmla="*/ 26 h 36"/>
                  <a:gd name="T34" fmla="*/ 16 w 54"/>
                  <a:gd name="T35" fmla="*/ 30 h 36"/>
                  <a:gd name="T36" fmla="*/ 22 w 54"/>
                  <a:gd name="T37" fmla="*/ 32 h 36"/>
                  <a:gd name="T38" fmla="*/ 29 w 54"/>
                  <a:gd name="T39" fmla="*/ 36 h 36"/>
                  <a:gd name="T40" fmla="*/ 29 w 54"/>
                  <a:gd name="T41" fmla="*/ 34 h 36"/>
                  <a:gd name="T42" fmla="*/ 31 w 54"/>
                  <a:gd name="T43" fmla="*/ 32 h 36"/>
                  <a:gd name="T44" fmla="*/ 31 w 54"/>
                  <a:gd name="T45" fmla="*/ 30 h 36"/>
                  <a:gd name="T46" fmla="*/ 36 w 54"/>
                  <a:gd name="T47" fmla="*/ 30 h 36"/>
                  <a:gd name="T48" fmla="*/ 38 w 54"/>
                  <a:gd name="T49" fmla="*/ 32 h 36"/>
                  <a:gd name="T50" fmla="*/ 54 w 54"/>
                  <a:gd name="T51" fmla="*/ 28 h 36"/>
                  <a:gd name="T52" fmla="*/ 51 w 54"/>
                  <a:gd name="T53" fmla="*/ 26 h 36"/>
                  <a:gd name="T54" fmla="*/ 47 w 54"/>
                  <a:gd name="T55" fmla="*/ 26 h 36"/>
                  <a:gd name="T56" fmla="*/ 47 w 54"/>
                  <a:gd name="T57" fmla="*/ 18 h 36"/>
                  <a:gd name="T58" fmla="*/ 47 w 54"/>
                  <a:gd name="T59" fmla="*/ 12 h 36"/>
                  <a:gd name="T60" fmla="*/ 42 w 54"/>
                  <a:gd name="T61" fmla="*/ 8 h 36"/>
                  <a:gd name="T62" fmla="*/ 34 w 54"/>
                  <a:gd name="T63" fmla="*/ 4 h 36"/>
                  <a:gd name="T64" fmla="*/ 25 w 54"/>
                  <a:gd name="T65" fmla="*/ 2 h 36"/>
                  <a:gd name="T66" fmla="*/ 18 w 54"/>
                  <a:gd name="T67" fmla="*/ 0 h 36"/>
                  <a:gd name="T68" fmla="*/ 18 w 54"/>
                  <a:gd name="T6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36">
                    <a:moveTo>
                      <a:pt x="18" y="2"/>
                    </a:moveTo>
                    <a:lnTo>
                      <a:pt x="18" y="2"/>
                    </a:lnTo>
                    <a:lnTo>
                      <a:pt x="13" y="6"/>
                    </a:lnTo>
                    <a:lnTo>
                      <a:pt x="9" y="10"/>
                    </a:lnTo>
                    <a:lnTo>
                      <a:pt x="9" y="16"/>
                    </a:lnTo>
                    <a:lnTo>
                      <a:pt x="4" y="16"/>
                    </a:lnTo>
                    <a:lnTo>
                      <a:pt x="0" y="18"/>
                    </a:lnTo>
                    <a:lnTo>
                      <a:pt x="0" y="20"/>
                    </a:lnTo>
                    <a:lnTo>
                      <a:pt x="0" y="24"/>
                    </a:lnTo>
                    <a:lnTo>
                      <a:pt x="4" y="24"/>
                    </a:lnTo>
                    <a:lnTo>
                      <a:pt x="7" y="24"/>
                    </a:lnTo>
                    <a:lnTo>
                      <a:pt x="9" y="26"/>
                    </a:lnTo>
                    <a:lnTo>
                      <a:pt x="11" y="26"/>
                    </a:lnTo>
                    <a:lnTo>
                      <a:pt x="11" y="24"/>
                    </a:lnTo>
                    <a:lnTo>
                      <a:pt x="13" y="22"/>
                    </a:lnTo>
                    <a:lnTo>
                      <a:pt x="16" y="22"/>
                    </a:lnTo>
                    <a:lnTo>
                      <a:pt x="16" y="26"/>
                    </a:lnTo>
                    <a:lnTo>
                      <a:pt x="16" y="30"/>
                    </a:lnTo>
                    <a:lnTo>
                      <a:pt x="22" y="32"/>
                    </a:lnTo>
                    <a:lnTo>
                      <a:pt x="29" y="36"/>
                    </a:lnTo>
                    <a:lnTo>
                      <a:pt x="29" y="34"/>
                    </a:lnTo>
                    <a:lnTo>
                      <a:pt x="31" y="32"/>
                    </a:lnTo>
                    <a:lnTo>
                      <a:pt x="31" y="30"/>
                    </a:lnTo>
                    <a:lnTo>
                      <a:pt x="36" y="30"/>
                    </a:lnTo>
                    <a:lnTo>
                      <a:pt x="38" y="32"/>
                    </a:lnTo>
                    <a:lnTo>
                      <a:pt x="54" y="28"/>
                    </a:lnTo>
                    <a:lnTo>
                      <a:pt x="51" y="26"/>
                    </a:lnTo>
                    <a:lnTo>
                      <a:pt x="47" y="26"/>
                    </a:lnTo>
                    <a:lnTo>
                      <a:pt x="47" y="18"/>
                    </a:lnTo>
                    <a:lnTo>
                      <a:pt x="47" y="12"/>
                    </a:lnTo>
                    <a:lnTo>
                      <a:pt x="42" y="8"/>
                    </a:lnTo>
                    <a:lnTo>
                      <a:pt x="34" y="4"/>
                    </a:lnTo>
                    <a:lnTo>
                      <a:pt x="25" y="2"/>
                    </a:lnTo>
                    <a:lnTo>
                      <a:pt x="18" y="0"/>
                    </a:lnTo>
                    <a:lnTo>
                      <a:pt x="18"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0" name="Group 1672"/>
            <p:cNvGrpSpPr>
              <a:grpSpLocks/>
            </p:cNvGrpSpPr>
            <p:nvPr/>
          </p:nvGrpSpPr>
          <p:grpSpPr bwMode="auto">
            <a:xfrm>
              <a:off x="1614" y="1239"/>
              <a:ext cx="8" cy="7"/>
              <a:chOff x="1614" y="1239"/>
              <a:chExt cx="8" cy="7"/>
            </a:xfrm>
            <a:grpFill/>
          </p:grpSpPr>
          <p:sp>
            <p:nvSpPr>
              <p:cNvPr id="2390" name="Freeform 1670"/>
              <p:cNvSpPr>
                <a:spLocks/>
              </p:cNvSpPr>
              <p:nvPr/>
            </p:nvSpPr>
            <p:spPr bwMode="auto">
              <a:xfrm>
                <a:off x="1614" y="1239"/>
                <a:ext cx="8" cy="7"/>
              </a:xfrm>
              <a:custGeom>
                <a:avLst/>
                <a:gdLst>
                  <a:gd name="T0" fmla="*/ 0 w 8"/>
                  <a:gd name="T1" fmla="*/ 7 h 7"/>
                  <a:gd name="T2" fmla="*/ 0 w 8"/>
                  <a:gd name="T3" fmla="*/ 7 h 7"/>
                  <a:gd name="T4" fmla="*/ 8 w 8"/>
                  <a:gd name="T5" fmla="*/ 5 h 7"/>
                  <a:gd name="T6" fmla="*/ 0 w 8"/>
                  <a:gd name="T7" fmla="*/ 0 h 7"/>
                  <a:gd name="T8" fmla="*/ 0 w 8"/>
                  <a:gd name="T9" fmla="*/ 7 h 7"/>
                </a:gdLst>
                <a:ahLst/>
                <a:cxnLst>
                  <a:cxn ang="0">
                    <a:pos x="T0" y="T1"/>
                  </a:cxn>
                  <a:cxn ang="0">
                    <a:pos x="T2" y="T3"/>
                  </a:cxn>
                  <a:cxn ang="0">
                    <a:pos x="T4" y="T5"/>
                  </a:cxn>
                  <a:cxn ang="0">
                    <a:pos x="T6" y="T7"/>
                  </a:cxn>
                  <a:cxn ang="0">
                    <a:pos x="T8" y="T9"/>
                  </a:cxn>
                </a:cxnLst>
                <a:rect l="0" t="0" r="r" b="b"/>
                <a:pathLst>
                  <a:path w="8" h="7">
                    <a:moveTo>
                      <a:pt x="0" y="7"/>
                    </a:moveTo>
                    <a:lnTo>
                      <a:pt x="0" y="7"/>
                    </a:lnTo>
                    <a:lnTo>
                      <a:pt x="8" y="5"/>
                    </a:lnTo>
                    <a:lnTo>
                      <a:pt x="0" y="0"/>
                    </a:lnTo>
                    <a:lnTo>
                      <a:pt x="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1" name="Freeform 1671"/>
              <p:cNvSpPr>
                <a:spLocks/>
              </p:cNvSpPr>
              <p:nvPr/>
            </p:nvSpPr>
            <p:spPr bwMode="auto">
              <a:xfrm>
                <a:off x="1614" y="1239"/>
                <a:ext cx="8" cy="7"/>
              </a:xfrm>
              <a:custGeom>
                <a:avLst/>
                <a:gdLst>
                  <a:gd name="T0" fmla="*/ 0 w 8"/>
                  <a:gd name="T1" fmla="*/ 7 h 7"/>
                  <a:gd name="T2" fmla="*/ 0 w 8"/>
                  <a:gd name="T3" fmla="*/ 7 h 7"/>
                  <a:gd name="T4" fmla="*/ 8 w 8"/>
                  <a:gd name="T5" fmla="*/ 5 h 7"/>
                  <a:gd name="T6" fmla="*/ 0 w 8"/>
                  <a:gd name="T7" fmla="*/ 0 h 7"/>
                  <a:gd name="T8" fmla="*/ 0 w 8"/>
                  <a:gd name="T9" fmla="*/ 7 h 7"/>
                </a:gdLst>
                <a:ahLst/>
                <a:cxnLst>
                  <a:cxn ang="0">
                    <a:pos x="T0" y="T1"/>
                  </a:cxn>
                  <a:cxn ang="0">
                    <a:pos x="T2" y="T3"/>
                  </a:cxn>
                  <a:cxn ang="0">
                    <a:pos x="T4" y="T5"/>
                  </a:cxn>
                  <a:cxn ang="0">
                    <a:pos x="T6" y="T7"/>
                  </a:cxn>
                  <a:cxn ang="0">
                    <a:pos x="T8" y="T9"/>
                  </a:cxn>
                </a:cxnLst>
                <a:rect l="0" t="0" r="r" b="b"/>
                <a:pathLst>
                  <a:path w="8" h="7">
                    <a:moveTo>
                      <a:pt x="0" y="7"/>
                    </a:moveTo>
                    <a:lnTo>
                      <a:pt x="0" y="7"/>
                    </a:lnTo>
                    <a:lnTo>
                      <a:pt x="8" y="5"/>
                    </a:lnTo>
                    <a:lnTo>
                      <a:pt x="0" y="0"/>
                    </a:lnTo>
                    <a:lnTo>
                      <a:pt x="0"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1" name="Group 1675"/>
            <p:cNvGrpSpPr>
              <a:grpSpLocks/>
            </p:cNvGrpSpPr>
            <p:nvPr/>
          </p:nvGrpSpPr>
          <p:grpSpPr bwMode="auto">
            <a:xfrm>
              <a:off x="1602" y="1214"/>
              <a:ext cx="22" cy="10"/>
              <a:chOff x="1602" y="1214"/>
              <a:chExt cx="22" cy="10"/>
            </a:xfrm>
            <a:grpFill/>
          </p:grpSpPr>
          <p:sp>
            <p:nvSpPr>
              <p:cNvPr id="2388" name="Freeform 1673"/>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9" name="Freeform 1674"/>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2" name="Group 1678"/>
            <p:cNvGrpSpPr>
              <a:grpSpLocks/>
            </p:cNvGrpSpPr>
            <p:nvPr/>
          </p:nvGrpSpPr>
          <p:grpSpPr bwMode="auto">
            <a:xfrm>
              <a:off x="1234" y="1241"/>
              <a:ext cx="6" cy="6"/>
              <a:chOff x="1234" y="1241"/>
              <a:chExt cx="6" cy="6"/>
            </a:xfrm>
            <a:grpFill/>
          </p:grpSpPr>
          <p:sp>
            <p:nvSpPr>
              <p:cNvPr id="2386" name="Freeform 1676"/>
              <p:cNvSpPr>
                <a:spLocks/>
              </p:cNvSpPr>
              <p:nvPr/>
            </p:nvSpPr>
            <p:spPr bwMode="auto">
              <a:xfrm>
                <a:off x="1234" y="1241"/>
                <a:ext cx="6" cy="6"/>
              </a:xfrm>
              <a:custGeom>
                <a:avLst/>
                <a:gdLst>
                  <a:gd name="T0" fmla="*/ 2 w 6"/>
                  <a:gd name="T1" fmla="*/ 0 h 6"/>
                  <a:gd name="T2" fmla="*/ 2 w 6"/>
                  <a:gd name="T3" fmla="*/ 0 h 6"/>
                  <a:gd name="T4" fmla="*/ 0 w 6"/>
                  <a:gd name="T5" fmla="*/ 0 h 6"/>
                  <a:gd name="T6" fmla="*/ 0 w 6"/>
                  <a:gd name="T7" fmla="*/ 2 h 6"/>
                  <a:gd name="T8" fmla="*/ 2 w 6"/>
                  <a:gd name="T9" fmla="*/ 6 h 6"/>
                  <a:gd name="T10" fmla="*/ 6 w 6"/>
                  <a:gd name="T11" fmla="*/ 6 h 6"/>
                  <a:gd name="T12" fmla="*/ 6 w 6"/>
                  <a:gd name="T13" fmla="*/ 4 h 6"/>
                  <a:gd name="T14" fmla="*/ 2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0"/>
                    </a:moveTo>
                    <a:lnTo>
                      <a:pt x="2" y="0"/>
                    </a:lnTo>
                    <a:lnTo>
                      <a:pt x="0" y="0"/>
                    </a:lnTo>
                    <a:lnTo>
                      <a:pt x="0" y="2"/>
                    </a:lnTo>
                    <a:lnTo>
                      <a:pt x="2" y="6"/>
                    </a:lnTo>
                    <a:lnTo>
                      <a:pt x="6" y="6"/>
                    </a:lnTo>
                    <a:lnTo>
                      <a:pt x="6"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7" name="Freeform 1677"/>
              <p:cNvSpPr>
                <a:spLocks/>
              </p:cNvSpPr>
              <p:nvPr/>
            </p:nvSpPr>
            <p:spPr bwMode="auto">
              <a:xfrm>
                <a:off x="1234" y="1241"/>
                <a:ext cx="6" cy="6"/>
              </a:xfrm>
              <a:custGeom>
                <a:avLst/>
                <a:gdLst>
                  <a:gd name="T0" fmla="*/ 2 w 6"/>
                  <a:gd name="T1" fmla="*/ 0 h 6"/>
                  <a:gd name="T2" fmla="*/ 2 w 6"/>
                  <a:gd name="T3" fmla="*/ 0 h 6"/>
                  <a:gd name="T4" fmla="*/ 0 w 6"/>
                  <a:gd name="T5" fmla="*/ 0 h 6"/>
                  <a:gd name="T6" fmla="*/ 0 w 6"/>
                  <a:gd name="T7" fmla="*/ 2 h 6"/>
                  <a:gd name="T8" fmla="*/ 2 w 6"/>
                  <a:gd name="T9" fmla="*/ 6 h 6"/>
                  <a:gd name="T10" fmla="*/ 6 w 6"/>
                  <a:gd name="T11" fmla="*/ 6 h 6"/>
                  <a:gd name="T12" fmla="*/ 6 w 6"/>
                  <a:gd name="T13" fmla="*/ 4 h 6"/>
                  <a:gd name="T14" fmla="*/ 2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0"/>
                    </a:moveTo>
                    <a:lnTo>
                      <a:pt x="2" y="0"/>
                    </a:lnTo>
                    <a:lnTo>
                      <a:pt x="0" y="0"/>
                    </a:lnTo>
                    <a:lnTo>
                      <a:pt x="0" y="2"/>
                    </a:lnTo>
                    <a:lnTo>
                      <a:pt x="2" y="6"/>
                    </a:lnTo>
                    <a:lnTo>
                      <a:pt x="6" y="6"/>
                    </a:lnTo>
                    <a:lnTo>
                      <a:pt x="6"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3" name="Group 1681"/>
            <p:cNvGrpSpPr>
              <a:grpSpLocks/>
            </p:cNvGrpSpPr>
            <p:nvPr/>
          </p:nvGrpSpPr>
          <p:grpSpPr bwMode="auto">
            <a:xfrm>
              <a:off x="1801" y="927"/>
              <a:ext cx="19" cy="8"/>
              <a:chOff x="1801" y="927"/>
              <a:chExt cx="19" cy="8"/>
            </a:xfrm>
            <a:grpFill/>
          </p:grpSpPr>
          <p:sp>
            <p:nvSpPr>
              <p:cNvPr id="2384" name="Freeform 1679"/>
              <p:cNvSpPr>
                <a:spLocks/>
              </p:cNvSpPr>
              <p:nvPr/>
            </p:nvSpPr>
            <p:spPr bwMode="auto">
              <a:xfrm>
                <a:off x="1801" y="927"/>
                <a:ext cx="19" cy="8"/>
              </a:xfrm>
              <a:custGeom>
                <a:avLst/>
                <a:gdLst>
                  <a:gd name="T0" fmla="*/ 11 w 19"/>
                  <a:gd name="T1" fmla="*/ 8 h 8"/>
                  <a:gd name="T2" fmla="*/ 11 w 19"/>
                  <a:gd name="T3" fmla="*/ 8 h 8"/>
                  <a:gd name="T4" fmla="*/ 19 w 19"/>
                  <a:gd name="T5" fmla="*/ 2 h 8"/>
                  <a:gd name="T6" fmla="*/ 19 w 19"/>
                  <a:gd name="T7" fmla="*/ 0 h 8"/>
                  <a:gd name="T8" fmla="*/ 17 w 19"/>
                  <a:gd name="T9" fmla="*/ 0 h 8"/>
                  <a:gd name="T10" fmla="*/ 15 w 19"/>
                  <a:gd name="T11" fmla="*/ 2 h 8"/>
                  <a:gd name="T12" fmla="*/ 15 w 19"/>
                  <a:gd name="T13" fmla="*/ 4 h 8"/>
                  <a:gd name="T14" fmla="*/ 0 w 19"/>
                  <a:gd name="T15" fmla="*/ 6 h 8"/>
                  <a:gd name="T16" fmla="*/ 4 w 19"/>
                  <a:gd name="T17" fmla="*/ 8 h 8"/>
                  <a:gd name="T18" fmla="*/ 11 w 1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1" y="8"/>
                    </a:moveTo>
                    <a:lnTo>
                      <a:pt x="11" y="8"/>
                    </a:lnTo>
                    <a:lnTo>
                      <a:pt x="19" y="2"/>
                    </a:lnTo>
                    <a:lnTo>
                      <a:pt x="19" y="0"/>
                    </a:lnTo>
                    <a:lnTo>
                      <a:pt x="17" y="0"/>
                    </a:lnTo>
                    <a:lnTo>
                      <a:pt x="15" y="2"/>
                    </a:lnTo>
                    <a:lnTo>
                      <a:pt x="15" y="4"/>
                    </a:lnTo>
                    <a:lnTo>
                      <a:pt x="0" y="6"/>
                    </a:lnTo>
                    <a:lnTo>
                      <a:pt x="4" y="8"/>
                    </a:lnTo>
                    <a:lnTo>
                      <a:pt x="11"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5" name="Freeform 1680"/>
              <p:cNvSpPr>
                <a:spLocks/>
              </p:cNvSpPr>
              <p:nvPr/>
            </p:nvSpPr>
            <p:spPr bwMode="auto">
              <a:xfrm>
                <a:off x="1801" y="927"/>
                <a:ext cx="19" cy="8"/>
              </a:xfrm>
              <a:custGeom>
                <a:avLst/>
                <a:gdLst>
                  <a:gd name="T0" fmla="*/ 11 w 19"/>
                  <a:gd name="T1" fmla="*/ 8 h 8"/>
                  <a:gd name="T2" fmla="*/ 11 w 19"/>
                  <a:gd name="T3" fmla="*/ 8 h 8"/>
                  <a:gd name="T4" fmla="*/ 19 w 19"/>
                  <a:gd name="T5" fmla="*/ 2 h 8"/>
                  <a:gd name="T6" fmla="*/ 19 w 19"/>
                  <a:gd name="T7" fmla="*/ 0 h 8"/>
                  <a:gd name="T8" fmla="*/ 17 w 19"/>
                  <a:gd name="T9" fmla="*/ 0 h 8"/>
                  <a:gd name="T10" fmla="*/ 15 w 19"/>
                  <a:gd name="T11" fmla="*/ 2 h 8"/>
                  <a:gd name="T12" fmla="*/ 15 w 19"/>
                  <a:gd name="T13" fmla="*/ 4 h 8"/>
                  <a:gd name="T14" fmla="*/ 0 w 19"/>
                  <a:gd name="T15" fmla="*/ 6 h 8"/>
                  <a:gd name="T16" fmla="*/ 4 w 19"/>
                  <a:gd name="T17" fmla="*/ 8 h 8"/>
                  <a:gd name="T18" fmla="*/ 11 w 1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1" y="8"/>
                    </a:moveTo>
                    <a:lnTo>
                      <a:pt x="11" y="8"/>
                    </a:lnTo>
                    <a:lnTo>
                      <a:pt x="19" y="2"/>
                    </a:lnTo>
                    <a:lnTo>
                      <a:pt x="19" y="0"/>
                    </a:lnTo>
                    <a:lnTo>
                      <a:pt x="17" y="0"/>
                    </a:lnTo>
                    <a:lnTo>
                      <a:pt x="15" y="2"/>
                    </a:lnTo>
                    <a:lnTo>
                      <a:pt x="15" y="4"/>
                    </a:lnTo>
                    <a:lnTo>
                      <a:pt x="0" y="6"/>
                    </a:lnTo>
                    <a:lnTo>
                      <a:pt x="4" y="8"/>
                    </a:lnTo>
                    <a:lnTo>
                      <a:pt x="11"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4" name="Group 1684"/>
            <p:cNvGrpSpPr>
              <a:grpSpLocks/>
            </p:cNvGrpSpPr>
            <p:nvPr/>
          </p:nvGrpSpPr>
          <p:grpSpPr bwMode="auto">
            <a:xfrm>
              <a:off x="1503" y="1031"/>
              <a:ext cx="1" cy="2"/>
              <a:chOff x="1503" y="1031"/>
              <a:chExt cx="1" cy="2"/>
            </a:xfrm>
            <a:grpFill/>
          </p:grpSpPr>
          <p:sp>
            <p:nvSpPr>
              <p:cNvPr id="2382" name="Rectangle 1682"/>
              <p:cNvSpPr>
                <a:spLocks noChangeArrowheads="1"/>
              </p:cNvSpPr>
              <p:nvPr/>
            </p:nvSpPr>
            <p:spPr bwMode="auto">
              <a:xfrm>
                <a:off x="1503" y="1031"/>
                <a:ext cx="1" cy="2"/>
              </a:xfrm>
              <a:prstGeom prst="rect">
                <a:avLst/>
              </a:prstGeom>
              <a:grpFill/>
              <a:ln w="317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3" name="Rectangle 1683"/>
              <p:cNvSpPr>
                <a:spLocks noChangeArrowheads="1"/>
              </p:cNvSpPr>
              <p:nvPr/>
            </p:nvSpPr>
            <p:spPr bwMode="auto">
              <a:xfrm>
                <a:off x="1503" y="1031"/>
                <a:ext cx="1" cy="2"/>
              </a:xfrm>
              <a:prstGeom prst="rect">
                <a:avLst/>
              </a:prstGeom>
              <a:grpFill/>
              <a:ln w="3175" cap="rnd">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5" name="Group 1687"/>
            <p:cNvGrpSpPr>
              <a:grpSpLocks/>
            </p:cNvGrpSpPr>
            <p:nvPr/>
          </p:nvGrpSpPr>
          <p:grpSpPr bwMode="auto">
            <a:xfrm>
              <a:off x="1398" y="1146"/>
              <a:ext cx="7" cy="4"/>
              <a:chOff x="1398" y="1146"/>
              <a:chExt cx="7" cy="4"/>
            </a:xfrm>
            <a:grpFill/>
          </p:grpSpPr>
          <p:sp>
            <p:nvSpPr>
              <p:cNvPr id="2380" name="Freeform 1685"/>
              <p:cNvSpPr>
                <a:spLocks/>
              </p:cNvSpPr>
              <p:nvPr/>
            </p:nvSpPr>
            <p:spPr bwMode="auto">
              <a:xfrm>
                <a:off x="1398" y="1146"/>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1" name="Freeform 1686"/>
              <p:cNvSpPr>
                <a:spLocks/>
              </p:cNvSpPr>
              <p:nvPr/>
            </p:nvSpPr>
            <p:spPr bwMode="auto">
              <a:xfrm>
                <a:off x="1398" y="1146"/>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6" name="Group 1690"/>
            <p:cNvGrpSpPr>
              <a:grpSpLocks/>
            </p:cNvGrpSpPr>
            <p:nvPr/>
          </p:nvGrpSpPr>
          <p:grpSpPr bwMode="auto">
            <a:xfrm>
              <a:off x="1616" y="916"/>
              <a:ext cx="8" cy="4"/>
              <a:chOff x="1616" y="916"/>
              <a:chExt cx="8" cy="4"/>
            </a:xfrm>
            <a:grpFill/>
          </p:grpSpPr>
          <p:sp>
            <p:nvSpPr>
              <p:cNvPr id="2378" name="Freeform 1688"/>
              <p:cNvSpPr>
                <a:spLocks/>
              </p:cNvSpPr>
              <p:nvPr/>
            </p:nvSpPr>
            <p:spPr bwMode="auto">
              <a:xfrm>
                <a:off x="1616" y="916"/>
                <a:ext cx="8" cy="4"/>
              </a:xfrm>
              <a:custGeom>
                <a:avLst/>
                <a:gdLst>
                  <a:gd name="T0" fmla="*/ 3 w 8"/>
                  <a:gd name="T1" fmla="*/ 0 h 4"/>
                  <a:gd name="T2" fmla="*/ 3 w 8"/>
                  <a:gd name="T3" fmla="*/ 0 h 4"/>
                  <a:gd name="T4" fmla="*/ 0 w 8"/>
                  <a:gd name="T5" fmla="*/ 0 h 4"/>
                  <a:gd name="T6" fmla="*/ 0 w 8"/>
                  <a:gd name="T7" fmla="*/ 2 h 4"/>
                  <a:gd name="T8" fmla="*/ 6 w 8"/>
                  <a:gd name="T9" fmla="*/ 4 h 4"/>
                  <a:gd name="T10" fmla="*/ 8 w 8"/>
                  <a:gd name="T11" fmla="*/ 0 h 4"/>
                  <a:gd name="T12" fmla="*/ 6 w 8"/>
                  <a:gd name="T13" fmla="*/ 0 h 4"/>
                  <a:gd name="T14" fmla="*/ 3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3" y="0"/>
                    </a:moveTo>
                    <a:lnTo>
                      <a:pt x="3" y="0"/>
                    </a:lnTo>
                    <a:lnTo>
                      <a:pt x="0" y="0"/>
                    </a:lnTo>
                    <a:lnTo>
                      <a:pt x="0" y="2"/>
                    </a:lnTo>
                    <a:lnTo>
                      <a:pt x="6" y="4"/>
                    </a:lnTo>
                    <a:lnTo>
                      <a:pt x="8" y="0"/>
                    </a:lnTo>
                    <a:lnTo>
                      <a:pt x="6"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9" name="Freeform 1689"/>
              <p:cNvSpPr>
                <a:spLocks/>
              </p:cNvSpPr>
              <p:nvPr/>
            </p:nvSpPr>
            <p:spPr bwMode="auto">
              <a:xfrm>
                <a:off x="1616" y="916"/>
                <a:ext cx="8" cy="4"/>
              </a:xfrm>
              <a:custGeom>
                <a:avLst/>
                <a:gdLst>
                  <a:gd name="T0" fmla="*/ 3 w 8"/>
                  <a:gd name="T1" fmla="*/ 0 h 4"/>
                  <a:gd name="T2" fmla="*/ 3 w 8"/>
                  <a:gd name="T3" fmla="*/ 0 h 4"/>
                  <a:gd name="T4" fmla="*/ 0 w 8"/>
                  <a:gd name="T5" fmla="*/ 0 h 4"/>
                  <a:gd name="T6" fmla="*/ 0 w 8"/>
                  <a:gd name="T7" fmla="*/ 2 h 4"/>
                  <a:gd name="T8" fmla="*/ 6 w 8"/>
                  <a:gd name="T9" fmla="*/ 4 h 4"/>
                  <a:gd name="T10" fmla="*/ 8 w 8"/>
                  <a:gd name="T11" fmla="*/ 0 h 4"/>
                  <a:gd name="T12" fmla="*/ 6 w 8"/>
                  <a:gd name="T13" fmla="*/ 0 h 4"/>
                  <a:gd name="T14" fmla="*/ 3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3" y="0"/>
                    </a:moveTo>
                    <a:lnTo>
                      <a:pt x="3" y="0"/>
                    </a:lnTo>
                    <a:lnTo>
                      <a:pt x="0" y="0"/>
                    </a:lnTo>
                    <a:lnTo>
                      <a:pt x="0" y="2"/>
                    </a:lnTo>
                    <a:lnTo>
                      <a:pt x="6" y="4"/>
                    </a:lnTo>
                    <a:lnTo>
                      <a:pt x="8" y="0"/>
                    </a:lnTo>
                    <a:lnTo>
                      <a:pt x="6"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7" name="Group 1693"/>
            <p:cNvGrpSpPr>
              <a:grpSpLocks/>
            </p:cNvGrpSpPr>
            <p:nvPr/>
          </p:nvGrpSpPr>
          <p:grpSpPr bwMode="auto">
            <a:xfrm>
              <a:off x="1759" y="904"/>
              <a:ext cx="11" cy="4"/>
              <a:chOff x="1759" y="904"/>
              <a:chExt cx="11" cy="4"/>
            </a:xfrm>
            <a:grpFill/>
          </p:grpSpPr>
          <p:sp>
            <p:nvSpPr>
              <p:cNvPr id="2376" name="Freeform 1691"/>
              <p:cNvSpPr>
                <a:spLocks/>
              </p:cNvSpPr>
              <p:nvPr/>
            </p:nvSpPr>
            <p:spPr bwMode="auto">
              <a:xfrm>
                <a:off x="1759" y="904"/>
                <a:ext cx="11" cy="4"/>
              </a:xfrm>
              <a:custGeom>
                <a:avLst/>
                <a:gdLst>
                  <a:gd name="T0" fmla="*/ 7 w 11"/>
                  <a:gd name="T1" fmla="*/ 4 h 4"/>
                  <a:gd name="T2" fmla="*/ 7 w 11"/>
                  <a:gd name="T3" fmla="*/ 4 h 4"/>
                  <a:gd name="T4" fmla="*/ 11 w 11"/>
                  <a:gd name="T5" fmla="*/ 2 h 4"/>
                  <a:gd name="T6" fmla="*/ 11 w 11"/>
                  <a:gd name="T7" fmla="*/ 0 h 4"/>
                  <a:gd name="T8" fmla="*/ 7 w 11"/>
                  <a:gd name="T9" fmla="*/ 0 h 4"/>
                  <a:gd name="T10" fmla="*/ 2 w 11"/>
                  <a:gd name="T11" fmla="*/ 2 h 4"/>
                  <a:gd name="T12" fmla="*/ 0 w 11"/>
                  <a:gd name="T13" fmla="*/ 2 h 4"/>
                  <a:gd name="T14" fmla="*/ 0 w 11"/>
                  <a:gd name="T15" fmla="*/ 4 h 4"/>
                  <a:gd name="T16" fmla="*/ 7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4"/>
                    </a:moveTo>
                    <a:lnTo>
                      <a:pt x="7" y="4"/>
                    </a:lnTo>
                    <a:lnTo>
                      <a:pt x="11" y="2"/>
                    </a:lnTo>
                    <a:lnTo>
                      <a:pt x="11" y="0"/>
                    </a:lnTo>
                    <a:lnTo>
                      <a:pt x="7" y="0"/>
                    </a:lnTo>
                    <a:lnTo>
                      <a:pt x="2" y="2"/>
                    </a:lnTo>
                    <a:lnTo>
                      <a:pt x="0" y="2"/>
                    </a:lnTo>
                    <a:lnTo>
                      <a:pt x="0" y="4"/>
                    </a:lnTo>
                    <a:lnTo>
                      <a:pt x="7"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7" name="Freeform 1692"/>
              <p:cNvSpPr>
                <a:spLocks/>
              </p:cNvSpPr>
              <p:nvPr/>
            </p:nvSpPr>
            <p:spPr bwMode="auto">
              <a:xfrm>
                <a:off x="1759" y="904"/>
                <a:ext cx="11" cy="4"/>
              </a:xfrm>
              <a:custGeom>
                <a:avLst/>
                <a:gdLst>
                  <a:gd name="T0" fmla="*/ 7 w 11"/>
                  <a:gd name="T1" fmla="*/ 4 h 4"/>
                  <a:gd name="T2" fmla="*/ 7 w 11"/>
                  <a:gd name="T3" fmla="*/ 4 h 4"/>
                  <a:gd name="T4" fmla="*/ 11 w 11"/>
                  <a:gd name="T5" fmla="*/ 2 h 4"/>
                  <a:gd name="T6" fmla="*/ 11 w 11"/>
                  <a:gd name="T7" fmla="*/ 0 h 4"/>
                  <a:gd name="T8" fmla="*/ 7 w 11"/>
                  <a:gd name="T9" fmla="*/ 0 h 4"/>
                  <a:gd name="T10" fmla="*/ 2 w 11"/>
                  <a:gd name="T11" fmla="*/ 2 h 4"/>
                  <a:gd name="T12" fmla="*/ 0 w 11"/>
                  <a:gd name="T13" fmla="*/ 2 h 4"/>
                  <a:gd name="T14" fmla="*/ 0 w 11"/>
                  <a:gd name="T15" fmla="*/ 4 h 4"/>
                  <a:gd name="T16" fmla="*/ 7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4"/>
                    </a:moveTo>
                    <a:lnTo>
                      <a:pt x="7" y="4"/>
                    </a:lnTo>
                    <a:lnTo>
                      <a:pt x="11" y="2"/>
                    </a:lnTo>
                    <a:lnTo>
                      <a:pt x="11" y="0"/>
                    </a:lnTo>
                    <a:lnTo>
                      <a:pt x="7" y="0"/>
                    </a:lnTo>
                    <a:lnTo>
                      <a:pt x="2" y="2"/>
                    </a:lnTo>
                    <a:lnTo>
                      <a:pt x="0" y="2"/>
                    </a:lnTo>
                    <a:lnTo>
                      <a:pt x="0" y="4"/>
                    </a:lnTo>
                    <a:lnTo>
                      <a:pt x="7"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8" name="Group 1696"/>
            <p:cNvGrpSpPr>
              <a:grpSpLocks/>
            </p:cNvGrpSpPr>
            <p:nvPr/>
          </p:nvGrpSpPr>
          <p:grpSpPr bwMode="auto">
            <a:xfrm>
              <a:off x="1747" y="1205"/>
              <a:ext cx="1" cy="5"/>
              <a:chOff x="1747" y="1205"/>
              <a:chExt cx="1" cy="5"/>
            </a:xfrm>
            <a:grpFill/>
          </p:grpSpPr>
          <p:sp>
            <p:nvSpPr>
              <p:cNvPr id="2374" name="Freeform 1694"/>
              <p:cNvSpPr>
                <a:spLocks/>
              </p:cNvSpPr>
              <p:nvPr/>
            </p:nvSpPr>
            <p:spPr bwMode="auto">
              <a:xfrm>
                <a:off x="1747" y="1205"/>
                <a:ext cx="1" cy="5"/>
              </a:xfrm>
              <a:custGeom>
                <a:avLst/>
                <a:gdLst>
                  <a:gd name="T0" fmla="*/ 1 w 1"/>
                  <a:gd name="T1" fmla="*/ 5 h 5"/>
                  <a:gd name="T2" fmla="*/ 1 w 1"/>
                  <a:gd name="T3" fmla="*/ 0 h 5"/>
                  <a:gd name="T4" fmla="*/ 0 w 1"/>
                  <a:gd name="T5" fmla="*/ 5 h 5"/>
                  <a:gd name="T6" fmla="*/ 1 w 1"/>
                  <a:gd name="T7" fmla="*/ 5 h 5"/>
                </a:gdLst>
                <a:ahLst/>
                <a:cxnLst>
                  <a:cxn ang="0">
                    <a:pos x="T0" y="T1"/>
                  </a:cxn>
                  <a:cxn ang="0">
                    <a:pos x="T2" y="T3"/>
                  </a:cxn>
                  <a:cxn ang="0">
                    <a:pos x="T4" y="T5"/>
                  </a:cxn>
                  <a:cxn ang="0">
                    <a:pos x="T6" y="T7"/>
                  </a:cxn>
                </a:cxnLst>
                <a:rect l="0" t="0" r="r" b="b"/>
                <a:pathLst>
                  <a:path w="1" h="5">
                    <a:moveTo>
                      <a:pt x="1" y="5"/>
                    </a:moveTo>
                    <a:lnTo>
                      <a:pt x="1" y="0"/>
                    </a:lnTo>
                    <a:lnTo>
                      <a:pt x="0" y="5"/>
                    </a:lnTo>
                    <a:lnTo>
                      <a:pt x="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5" name="Freeform 1695"/>
              <p:cNvSpPr>
                <a:spLocks/>
              </p:cNvSpPr>
              <p:nvPr/>
            </p:nvSpPr>
            <p:spPr bwMode="auto">
              <a:xfrm>
                <a:off x="1747" y="1205"/>
                <a:ext cx="1" cy="5"/>
              </a:xfrm>
              <a:custGeom>
                <a:avLst/>
                <a:gdLst>
                  <a:gd name="T0" fmla="*/ 1 w 1"/>
                  <a:gd name="T1" fmla="*/ 5 h 5"/>
                  <a:gd name="T2" fmla="*/ 1 w 1"/>
                  <a:gd name="T3" fmla="*/ 0 h 5"/>
                  <a:gd name="T4" fmla="*/ 0 w 1"/>
                  <a:gd name="T5" fmla="*/ 5 h 5"/>
                  <a:gd name="T6" fmla="*/ 1 w 1"/>
                  <a:gd name="T7" fmla="*/ 5 h 5"/>
                </a:gdLst>
                <a:ahLst/>
                <a:cxnLst>
                  <a:cxn ang="0">
                    <a:pos x="T0" y="T1"/>
                  </a:cxn>
                  <a:cxn ang="0">
                    <a:pos x="T2" y="T3"/>
                  </a:cxn>
                  <a:cxn ang="0">
                    <a:pos x="T4" y="T5"/>
                  </a:cxn>
                  <a:cxn ang="0">
                    <a:pos x="T6" y="T7"/>
                  </a:cxn>
                </a:cxnLst>
                <a:rect l="0" t="0" r="r" b="b"/>
                <a:pathLst>
                  <a:path w="1" h="5">
                    <a:moveTo>
                      <a:pt x="1" y="5"/>
                    </a:moveTo>
                    <a:lnTo>
                      <a:pt x="1" y="0"/>
                    </a:lnTo>
                    <a:lnTo>
                      <a:pt x="0" y="5"/>
                    </a:lnTo>
                    <a:lnTo>
                      <a:pt x="1"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89" name="Group 1699"/>
            <p:cNvGrpSpPr>
              <a:grpSpLocks/>
            </p:cNvGrpSpPr>
            <p:nvPr/>
          </p:nvGrpSpPr>
          <p:grpSpPr bwMode="auto">
            <a:xfrm>
              <a:off x="1582" y="1127"/>
              <a:ext cx="58" cy="40"/>
              <a:chOff x="1582" y="1127"/>
              <a:chExt cx="58" cy="40"/>
            </a:xfrm>
            <a:grpFill/>
          </p:grpSpPr>
          <p:sp>
            <p:nvSpPr>
              <p:cNvPr id="2372" name="Freeform 1697"/>
              <p:cNvSpPr>
                <a:spLocks/>
              </p:cNvSpPr>
              <p:nvPr/>
            </p:nvSpPr>
            <p:spPr bwMode="auto">
              <a:xfrm>
                <a:off x="1582" y="1127"/>
                <a:ext cx="58" cy="40"/>
              </a:xfrm>
              <a:custGeom>
                <a:avLst/>
                <a:gdLst>
                  <a:gd name="T0" fmla="*/ 43 w 58"/>
                  <a:gd name="T1" fmla="*/ 20 h 40"/>
                  <a:gd name="T2" fmla="*/ 43 w 58"/>
                  <a:gd name="T3" fmla="*/ 20 h 40"/>
                  <a:gd name="T4" fmla="*/ 40 w 58"/>
                  <a:gd name="T5" fmla="*/ 20 h 40"/>
                  <a:gd name="T6" fmla="*/ 38 w 58"/>
                  <a:gd name="T7" fmla="*/ 20 h 40"/>
                  <a:gd name="T8" fmla="*/ 38 w 58"/>
                  <a:gd name="T9" fmla="*/ 22 h 40"/>
                  <a:gd name="T10" fmla="*/ 27 w 58"/>
                  <a:gd name="T11" fmla="*/ 22 h 40"/>
                  <a:gd name="T12" fmla="*/ 18 w 58"/>
                  <a:gd name="T13" fmla="*/ 20 h 40"/>
                  <a:gd name="T14" fmla="*/ 4 w 58"/>
                  <a:gd name="T15" fmla="*/ 16 h 40"/>
                  <a:gd name="T16" fmla="*/ 7 w 58"/>
                  <a:gd name="T17" fmla="*/ 8 h 40"/>
                  <a:gd name="T18" fmla="*/ 7 w 58"/>
                  <a:gd name="T19" fmla="*/ 6 h 40"/>
                  <a:gd name="T20" fmla="*/ 7 w 58"/>
                  <a:gd name="T21" fmla="*/ 4 h 40"/>
                  <a:gd name="T22" fmla="*/ 7 w 58"/>
                  <a:gd name="T23" fmla="*/ 2 h 40"/>
                  <a:gd name="T24" fmla="*/ 4 w 58"/>
                  <a:gd name="T25" fmla="*/ 0 h 40"/>
                  <a:gd name="T26" fmla="*/ 2 w 58"/>
                  <a:gd name="T27" fmla="*/ 6 h 40"/>
                  <a:gd name="T28" fmla="*/ 2 w 58"/>
                  <a:gd name="T29" fmla="*/ 8 h 40"/>
                  <a:gd name="T30" fmla="*/ 0 w 58"/>
                  <a:gd name="T31" fmla="*/ 10 h 40"/>
                  <a:gd name="T32" fmla="*/ 0 w 58"/>
                  <a:gd name="T33" fmla="*/ 14 h 40"/>
                  <a:gd name="T34" fmla="*/ 0 w 58"/>
                  <a:gd name="T35" fmla="*/ 16 h 40"/>
                  <a:gd name="T36" fmla="*/ 2 w 58"/>
                  <a:gd name="T37" fmla="*/ 18 h 40"/>
                  <a:gd name="T38" fmla="*/ 4 w 58"/>
                  <a:gd name="T39" fmla="*/ 20 h 40"/>
                  <a:gd name="T40" fmla="*/ 4 w 58"/>
                  <a:gd name="T41" fmla="*/ 22 h 40"/>
                  <a:gd name="T42" fmla="*/ 7 w 58"/>
                  <a:gd name="T43" fmla="*/ 24 h 40"/>
                  <a:gd name="T44" fmla="*/ 4 w 58"/>
                  <a:gd name="T45" fmla="*/ 26 h 40"/>
                  <a:gd name="T46" fmla="*/ 4 w 58"/>
                  <a:gd name="T47" fmla="*/ 28 h 40"/>
                  <a:gd name="T48" fmla="*/ 7 w 58"/>
                  <a:gd name="T49" fmla="*/ 28 h 40"/>
                  <a:gd name="T50" fmla="*/ 7 w 58"/>
                  <a:gd name="T51" fmla="*/ 30 h 40"/>
                  <a:gd name="T52" fmla="*/ 7 w 58"/>
                  <a:gd name="T53" fmla="*/ 32 h 40"/>
                  <a:gd name="T54" fmla="*/ 4 w 58"/>
                  <a:gd name="T55" fmla="*/ 30 h 40"/>
                  <a:gd name="T56" fmla="*/ 4 w 58"/>
                  <a:gd name="T57" fmla="*/ 38 h 40"/>
                  <a:gd name="T58" fmla="*/ 2 w 58"/>
                  <a:gd name="T59" fmla="*/ 38 h 40"/>
                  <a:gd name="T60" fmla="*/ 2 w 58"/>
                  <a:gd name="T61" fmla="*/ 40 h 40"/>
                  <a:gd name="T62" fmla="*/ 4 w 58"/>
                  <a:gd name="T63" fmla="*/ 40 h 40"/>
                  <a:gd name="T64" fmla="*/ 13 w 58"/>
                  <a:gd name="T65" fmla="*/ 40 h 40"/>
                  <a:gd name="T66" fmla="*/ 16 w 58"/>
                  <a:gd name="T67" fmla="*/ 38 h 40"/>
                  <a:gd name="T68" fmla="*/ 16 w 58"/>
                  <a:gd name="T69" fmla="*/ 36 h 40"/>
                  <a:gd name="T70" fmla="*/ 13 w 58"/>
                  <a:gd name="T71" fmla="*/ 36 h 40"/>
                  <a:gd name="T72" fmla="*/ 11 w 58"/>
                  <a:gd name="T73" fmla="*/ 34 h 40"/>
                  <a:gd name="T74" fmla="*/ 16 w 58"/>
                  <a:gd name="T75" fmla="*/ 28 h 40"/>
                  <a:gd name="T76" fmla="*/ 20 w 58"/>
                  <a:gd name="T77" fmla="*/ 28 h 40"/>
                  <a:gd name="T78" fmla="*/ 22 w 58"/>
                  <a:gd name="T79" fmla="*/ 28 h 40"/>
                  <a:gd name="T80" fmla="*/ 25 w 58"/>
                  <a:gd name="T81" fmla="*/ 30 h 40"/>
                  <a:gd name="T82" fmla="*/ 22 w 58"/>
                  <a:gd name="T83" fmla="*/ 32 h 40"/>
                  <a:gd name="T84" fmla="*/ 27 w 58"/>
                  <a:gd name="T85" fmla="*/ 32 h 40"/>
                  <a:gd name="T86" fmla="*/ 29 w 58"/>
                  <a:gd name="T87" fmla="*/ 32 h 40"/>
                  <a:gd name="T88" fmla="*/ 27 w 58"/>
                  <a:gd name="T89" fmla="*/ 30 h 40"/>
                  <a:gd name="T90" fmla="*/ 36 w 58"/>
                  <a:gd name="T91" fmla="*/ 28 h 40"/>
                  <a:gd name="T92" fmla="*/ 36 w 58"/>
                  <a:gd name="T93" fmla="*/ 34 h 40"/>
                  <a:gd name="T94" fmla="*/ 36 w 58"/>
                  <a:gd name="T95" fmla="*/ 36 h 40"/>
                  <a:gd name="T96" fmla="*/ 38 w 58"/>
                  <a:gd name="T97" fmla="*/ 36 h 40"/>
                  <a:gd name="T98" fmla="*/ 40 w 58"/>
                  <a:gd name="T99" fmla="*/ 34 h 40"/>
                  <a:gd name="T100" fmla="*/ 40 w 58"/>
                  <a:gd name="T101" fmla="*/ 28 h 40"/>
                  <a:gd name="T102" fmla="*/ 58 w 58"/>
                  <a:gd name="T103" fmla="*/ 32 h 40"/>
                  <a:gd name="T104" fmla="*/ 43 w 58"/>
                  <a:gd name="T105" fmla="*/ 26 h 40"/>
                  <a:gd name="T106" fmla="*/ 43 w 58"/>
                  <a:gd name="T10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40">
                    <a:moveTo>
                      <a:pt x="43" y="20"/>
                    </a:moveTo>
                    <a:lnTo>
                      <a:pt x="43" y="20"/>
                    </a:lnTo>
                    <a:lnTo>
                      <a:pt x="40" y="20"/>
                    </a:lnTo>
                    <a:lnTo>
                      <a:pt x="38" y="20"/>
                    </a:lnTo>
                    <a:lnTo>
                      <a:pt x="38" y="22"/>
                    </a:lnTo>
                    <a:lnTo>
                      <a:pt x="27" y="22"/>
                    </a:lnTo>
                    <a:lnTo>
                      <a:pt x="18" y="20"/>
                    </a:lnTo>
                    <a:lnTo>
                      <a:pt x="4" y="16"/>
                    </a:lnTo>
                    <a:lnTo>
                      <a:pt x="7" y="8"/>
                    </a:lnTo>
                    <a:lnTo>
                      <a:pt x="7" y="6"/>
                    </a:lnTo>
                    <a:lnTo>
                      <a:pt x="7" y="4"/>
                    </a:lnTo>
                    <a:lnTo>
                      <a:pt x="7" y="2"/>
                    </a:lnTo>
                    <a:lnTo>
                      <a:pt x="4" y="0"/>
                    </a:lnTo>
                    <a:lnTo>
                      <a:pt x="2" y="6"/>
                    </a:lnTo>
                    <a:lnTo>
                      <a:pt x="2" y="8"/>
                    </a:lnTo>
                    <a:lnTo>
                      <a:pt x="0" y="10"/>
                    </a:lnTo>
                    <a:lnTo>
                      <a:pt x="0" y="14"/>
                    </a:lnTo>
                    <a:lnTo>
                      <a:pt x="0" y="16"/>
                    </a:lnTo>
                    <a:lnTo>
                      <a:pt x="2" y="18"/>
                    </a:lnTo>
                    <a:lnTo>
                      <a:pt x="4" y="20"/>
                    </a:lnTo>
                    <a:lnTo>
                      <a:pt x="4" y="22"/>
                    </a:lnTo>
                    <a:lnTo>
                      <a:pt x="7" y="24"/>
                    </a:lnTo>
                    <a:lnTo>
                      <a:pt x="4" y="26"/>
                    </a:lnTo>
                    <a:lnTo>
                      <a:pt x="4" y="28"/>
                    </a:lnTo>
                    <a:lnTo>
                      <a:pt x="7" y="28"/>
                    </a:lnTo>
                    <a:lnTo>
                      <a:pt x="7" y="30"/>
                    </a:lnTo>
                    <a:lnTo>
                      <a:pt x="7" y="32"/>
                    </a:lnTo>
                    <a:lnTo>
                      <a:pt x="4" y="30"/>
                    </a:lnTo>
                    <a:lnTo>
                      <a:pt x="4" y="38"/>
                    </a:lnTo>
                    <a:lnTo>
                      <a:pt x="2" y="38"/>
                    </a:lnTo>
                    <a:lnTo>
                      <a:pt x="2" y="40"/>
                    </a:lnTo>
                    <a:lnTo>
                      <a:pt x="4" y="40"/>
                    </a:lnTo>
                    <a:lnTo>
                      <a:pt x="13" y="40"/>
                    </a:lnTo>
                    <a:lnTo>
                      <a:pt x="16" y="38"/>
                    </a:lnTo>
                    <a:lnTo>
                      <a:pt x="16" y="36"/>
                    </a:lnTo>
                    <a:lnTo>
                      <a:pt x="13" y="36"/>
                    </a:lnTo>
                    <a:lnTo>
                      <a:pt x="11" y="34"/>
                    </a:lnTo>
                    <a:lnTo>
                      <a:pt x="16" y="28"/>
                    </a:lnTo>
                    <a:lnTo>
                      <a:pt x="20" y="28"/>
                    </a:lnTo>
                    <a:lnTo>
                      <a:pt x="22" y="28"/>
                    </a:lnTo>
                    <a:lnTo>
                      <a:pt x="25" y="30"/>
                    </a:lnTo>
                    <a:lnTo>
                      <a:pt x="22" y="32"/>
                    </a:lnTo>
                    <a:lnTo>
                      <a:pt x="27" y="32"/>
                    </a:lnTo>
                    <a:lnTo>
                      <a:pt x="29" y="32"/>
                    </a:lnTo>
                    <a:lnTo>
                      <a:pt x="27" y="30"/>
                    </a:lnTo>
                    <a:lnTo>
                      <a:pt x="36" y="28"/>
                    </a:lnTo>
                    <a:lnTo>
                      <a:pt x="36" y="34"/>
                    </a:lnTo>
                    <a:lnTo>
                      <a:pt x="36" y="36"/>
                    </a:lnTo>
                    <a:lnTo>
                      <a:pt x="38" y="36"/>
                    </a:lnTo>
                    <a:lnTo>
                      <a:pt x="40" y="34"/>
                    </a:lnTo>
                    <a:lnTo>
                      <a:pt x="40" y="28"/>
                    </a:lnTo>
                    <a:lnTo>
                      <a:pt x="58" y="32"/>
                    </a:lnTo>
                    <a:lnTo>
                      <a:pt x="43" y="26"/>
                    </a:lnTo>
                    <a:lnTo>
                      <a:pt x="43"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3" name="Freeform 1698"/>
              <p:cNvSpPr>
                <a:spLocks/>
              </p:cNvSpPr>
              <p:nvPr/>
            </p:nvSpPr>
            <p:spPr bwMode="auto">
              <a:xfrm>
                <a:off x="1582" y="1127"/>
                <a:ext cx="58" cy="40"/>
              </a:xfrm>
              <a:custGeom>
                <a:avLst/>
                <a:gdLst>
                  <a:gd name="T0" fmla="*/ 43 w 58"/>
                  <a:gd name="T1" fmla="*/ 20 h 40"/>
                  <a:gd name="T2" fmla="*/ 43 w 58"/>
                  <a:gd name="T3" fmla="*/ 20 h 40"/>
                  <a:gd name="T4" fmla="*/ 40 w 58"/>
                  <a:gd name="T5" fmla="*/ 20 h 40"/>
                  <a:gd name="T6" fmla="*/ 38 w 58"/>
                  <a:gd name="T7" fmla="*/ 20 h 40"/>
                  <a:gd name="T8" fmla="*/ 38 w 58"/>
                  <a:gd name="T9" fmla="*/ 22 h 40"/>
                  <a:gd name="T10" fmla="*/ 27 w 58"/>
                  <a:gd name="T11" fmla="*/ 22 h 40"/>
                  <a:gd name="T12" fmla="*/ 18 w 58"/>
                  <a:gd name="T13" fmla="*/ 20 h 40"/>
                  <a:gd name="T14" fmla="*/ 4 w 58"/>
                  <a:gd name="T15" fmla="*/ 16 h 40"/>
                  <a:gd name="T16" fmla="*/ 7 w 58"/>
                  <a:gd name="T17" fmla="*/ 8 h 40"/>
                  <a:gd name="T18" fmla="*/ 7 w 58"/>
                  <a:gd name="T19" fmla="*/ 6 h 40"/>
                  <a:gd name="T20" fmla="*/ 7 w 58"/>
                  <a:gd name="T21" fmla="*/ 4 h 40"/>
                  <a:gd name="T22" fmla="*/ 7 w 58"/>
                  <a:gd name="T23" fmla="*/ 2 h 40"/>
                  <a:gd name="T24" fmla="*/ 4 w 58"/>
                  <a:gd name="T25" fmla="*/ 0 h 40"/>
                  <a:gd name="T26" fmla="*/ 2 w 58"/>
                  <a:gd name="T27" fmla="*/ 6 h 40"/>
                  <a:gd name="T28" fmla="*/ 2 w 58"/>
                  <a:gd name="T29" fmla="*/ 8 h 40"/>
                  <a:gd name="T30" fmla="*/ 0 w 58"/>
                  <a:gd name="T31" fmla="*/ 10 h 40"/>
                  <a:gd name="T32" fmla="*/ 0 w 58"/>
                  <a:gd name="T33" fmla="*/ 14 h 40"/>
                  <a:gd name="T34" fmla="*/ 0 w 58"/>
                  <a:gd name="T35" fmla="*/ 16 h 40"/>
                  <a:gd name="T36" fmla="*/ 2 w 58"/>
                  <a:gd name="T37" fmla="*/ 18 h 40"/>
                  <a:gd name="T38" fmla="*/ 4 w 58"/>
                  <a:gd name="T39" fmla="*/ 20 h 40"/>
                  <a:gd name="T40" fmla="*/ 4 w 58"/>
                  <a:gd name="T41" fmla="*/ 22 h 40"/>
                  <a:gd name="T42" fmla="*/ 7 w 58"/>
                  <a:gd name="T43" fmla="*/ 24 h 40"/>
                  <a:gd name="T44" fmla="*/ 4 w 58"/>
                  <a:gd name="T45" fmla="*/ 26 h 40"/>
                  <a:gd name="T46" fmla="*/ 4 w 58"/>
                  <a:gd name="T47" fmla="*/ 28 h 40"/>
                  <a:gd name="T48" fmla="*/ 7 w 58"/>
                  <a:gd name="T49" fmla="*/ 28 h 40"/>
                  <a:gd name="T50" fmla="*/ 7 w 58"/>
                  <a:gd name="T51" fmla="*/ 30 h 40"/>
                  <a:gd name="T52" fmla="*/ 7 w 58"/>
                  <a:gd name="T53" fmla="*/ 32 h 40"/>
                  <a:gd name="T54" fmla="*/ 4 w 58"/>
                  <a:gd name="T55" fmla="*/ 30 h 40"/>
                  <a:gd name="T56" fmla="*/ 4 w 58"/>
                  <a:gd name="T57" fmla="*/ 38 h 40"/>
                  <a:gd name="T58" fmla="*/ 2 w 58"/>
                  <a:gd name="T59" fmla="*/ 38 h 40"/>
                  <a:gd name="T60" fmla="*/ 2 w 58"/>
                  <a:gd name="T61" fmla="*/ 40 h 40"/>
                  <a:gd name="T62" fmla="*/ 4 w 58"/>
                  <a:gd name="T63" fmla="*/ 40 h 40"/>
                  <a:gd name="T64" fmla="*/ 13 w 58"/>
                  <a:gd name="T65" fmla="*/ 40 h 40"/>
                  <a:gd name="T66" fmla="*/ 16 w 58"/>
                  <a:gd name="T67" fmla="*/ 38 h 40"/>
                  <a:gd name="T68" fmla="*/ 16 w 58"/>
                  <a:gd name="T69" fmla="*/ 36 h 40"/>
                  <a:gd name="T70" fmla="*/ 13 w 58"/>
                  <a:gd name="T71" fmla="*/ 36 h 40"/>
                  <a:gd name="T72" fmla="*/ 11 w 58"/>
                  <a:gd name="T73" fmla="*/ 34 h 40"/>
                  <a:gd name="T74" fmla="*/ 16 w 58"/>
                  <a:gd name="T75" fmla="*/ 28 h 40"/>
                  <a:gd name="T76" fmla="*/ 20 w 58"/>
                  <a:gd name="T77" fmla="*/ 28 h 40"/>
                  <a:gd name="T78" fmla="*/ 22 w 58"/>
                  <a:gd name="T79" fmla="*/ 28 h 40"/>
                  <a:gd name="T80" fmla="*/ 25 w 58"/>
                  <a:gd name="T81" fmla="*/ 30 h 40"/>
                  <a:gd name="T82" fmla="*/ 22 w 58"/>
                  <a:gd name="T83" fmla="*/ 32 h 40"/>
                  <a:gd name="T84" fmla="*/ 27 w 58"/>
                  <a:gd name="T85" fmla="*/ 32 h 40"/>
                  <a:gd name="T86" fmla="*/ 29 w 58"/>
                  <a:gd name="T87" fmla="*/ 32 h 40"/>
                  <a:gd name="T88" fmla="*/ 27 w 58"/>
                  <a:gd name="T89" fmla="*/ 30 h 40"/>
                  <a:gd name="T90" fmla="*/ 36 w 58"/>
                  <a:gd name="T91" fmla="*/ 28 h 40"/>
                  <a:gd name="T92" fmla="*/ 36 w 58"/>
                  <a:gd name="T93" fmla="*/ 34 h 40"/>
                  <a:gd name="T94" fmla="*/ 36 w 58"/>
                  <a:gd name="T95" fmla="*/ 36 h 40"/>
                  <a:gd name="T96" fmla="*/ 38 w 58"/>
                  <a:gd name="T97" fmla="*/ 36 h 40"/>
                  <a:gd name="T98" fmla="*/ 40 w 58"/>
                  <a:gd name="T99" fmla="*/ 34 h 40"/>
                  <a:gd name="T100" fmla="*/ 40 w 58"/>
                  <a:gd name="T101" fmla="*/ 28 h 40"/>
                  <a:gd name="T102" fmla="*/ 58 w 58"/>
                  <a:gd name="T103" fmla="*/ 32 h 40"/>
                  <a:gd name="T104" fmla="*/ 43 w 58"/>
                  <a:gd name="T105" fmla="*/ 26 h 40"/>
                  <a:gd name="T106" fmla="*/ 43 w 58"/>
                  <a:gd name="T10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40">
                    <a:moveTo>
                      <a:pt x="43" y="20"/>
                    </a:moveTo>
                    <a:lnTo>
                      <a:pt x="43" y="20"/>
                    </a:lnTo>
                    <a:lnTo>
                      <a:pt x="40" y="20"/>
                    </a:lnTo>
                    <a:lnTo>
                      <a:pt x="38" y="20"/>
                    </a:lnTo>
                    <a:lnTo>
                      <a:pt x="38" y="22"/>
                    </a:lnTo>
                    <a:lnTo>
                      <a:pt x="27" y="22"/>
                    </a:lnTo>
                    <a:lnTo>
                      <a:pt x="18" y="20"/>
                    </a:lnTo>
                    <a:lnTo>
                      <a:pt x="4" y="16"/>
                    </a:lnTo>
                    <a:lnTo>
                      <a:pt x="7" y="8"/>
                    </a:lnTo>
                    <a:lnTo>
                      <a:pt x="7" y="6"/>
                    </a:lnTo>
                    <a:lnTo>
                      <a:pt x="7" y="4"/>
                    </a:lnTo>
                    <a:lnTo>
                      <a:pt x="7" y="2"/>
                    </a:lnTo>
                    <a:lnTo>
                      <a:pt x="4" y="0"/>
                    </a:lnTo>
                    <a:lnTo>
                      <a:pt x="2" y="6"/>
                    </a:lnTo>
                    <a:lnTo>
                      <a:pt x="2" y="8"/>
                    </a:lnTo>
                    <a:lnTo>
                      <a:pt x="0" y="10"/>
                    </a:lnTo>
                    <a:lnTo>
                      <a:pt x="0" y="14"/>
                    </a:lnTo>
                    <a:lnTo>
                      <a:pt x="0" y="16"/>
                    </a:lnTo>
                    <a:lnTo>
                      <a:pt x="2" y="18"/>
                    </a:lnTo>
                    <a:lnTo>
                      <a:pt x="4" y="20"/>
                    </a:lnTo>
                    <a:lnTo>
                      <a:pt x="4" y="22"/>
                    </a:lnTo>
                    <a:lnTo>
                      <a:pt x="7" y="24"/>
                    </a:lnTo>
                    <a:lnTo>
                      <a:pt x="4" y="26"/>
                    </a:lnTo>
                    <a:lnTo>
                      <a:pt x="4" y="28"/>
                    </a:lnTo>
                    <a:lnTo>
                      <a:pt x="7" y="28"/>
                    </a:lnTo>
                    <a:lnTo>
                      <a:pt x="7" y="30"/>
                    </a:lnTo>
                    <a:lnTo>
                      <a:pt x="7" y="32"/>
                    </a:lnTo>
                    <a:lnTo>
                      <a:pt x="4" y="30"/>
                    </a:lnTo>
                    <a:lnTo>
                      <a:pt x="4" y="38"/>
                    </a:lnTo>
                    <a:lnTo>
                      <a:pt x="2" y="38"/>
                    </a:lnTo>
                    <a:lnTo>
                      <a:pt x="2" y="40"/>
                    </a:lnTo>
                    <a:lnTo>
                      <a:pt x="4" y="40"/>
                    </a:lnTo>
                    <a:lnTo>
                      <a:pt x="13" y="40"/>
                    </a:lnTo>
                    <a:lnTo>
                      <a:pt x="16" y="38"/>
                    </a:lnTo>
                    <a:lnTo>
                      <a:pt x="16" y="36"/>
                    </a:lnTo>
                    <a:lnTo>
                      <a:pt x="13" y="36"/>
                    </a:lnTo>
                    <a:lnTo>
                      <a:pt x="11" y="34"/>
                    </a:lnTo>
                    <a:lnTo>
                      <a:pt x="16" y="28"/>
                    </a:lnTo>
                    <a:lnTo>
                      <a:pt x="20" y="28"/>
                    </a:lnTo>
                    <a:lnTo>
                      <a:pt x="22" y="28"/>
                    </a:lnTo>
                    <a:lnTo>
                      <a:pt x="25" y="30"/>
                    </a:lnTo>
                    <a:lnTo>
                      <a:pt x="22" y="32"/>
                    </a:lnTo>
                    <a:lnTo>
                      <a:pt x="27" y="32"/>
                    </a:lnTo>
                    <a:lnTo>
                      <a:pt x="29" y="32"/>
                    </a:lnTo>
                    <a:lnTo>
                      <a:pt x="27" y="30"/>
                    </a:lnTo>
                    <a:lnTo>
                      <a:pt x="36" y="28"/>
                    </a:lnTo>
                    <a:lnTo>
                      <a:pt x="36" y="34"/>
                    </a:lnTo>
                    <a:lnTo>
                      <a:pt x="36" y="36"/>
                    </a:lnTo>
                    <a:lnTo>
                      <a:pt x="38" y="36"/>
                    </a:lnTo>
                    <a:lnTo>
                      <a:pt x="40" y="34"/>
                    </a:lnTo>
                    <a:lnTo>
                      <a:pt x="40" y="28"/>
                    </a:lnTo>
                    <a:lnTo>
                      <a:pt x="58" y="32"/>
                    </a:lnTo>
                    <a:lnTo>
                      <a:pt x="43" y="26"/>
                    </a:lnTo>
                    <a:lnTo>
                      <a:pt x="43"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0" name="Group 1702"/>
            <p:cNvGrpSpPr>
              <a:grpSpLocks/>
            </p:cNvGrpSpPr>
            <p:nvPr/>
          </p:nvGrpSpPr>
          <p:grpSpPr bwMode="auto">
            <a:xfrm>
              <a:off x="1574" y="1200"/>
              <a:ext cx="5" cy="3"/>
              <a:chOff x="1574" y="1200"/>
              <a:chExt cx="5" cy="3"/>
            </a:xfrm>
            <a:grpFill/>
          </p:grpSpPr>
          <p:sp>
            <p:nvSpPr>
              <p:cNvPr id="2370" name="Freeform 1700"/>
              <p:cNvSpPr>
                <a:spLocks/>
              </p:cNvSpPr>
              <p:nvPr/>
            </p:nvSpPr>
            <p:spPr bwMode="auto">
              <a:xfrm>
                <a:off x="1574" y="1200"/>
                <a:ext cx="5" cy="3"/>
              </a:xfrm>
              <a:custGeom>
                <a:avLst/>
                <a:gdLst>
                  <a:gd name="T0" fmla="*/ 3 w 5"/>
                  <a:gd name="T1" fmla="*/ 0 h 3"/>
                  <a:gd name="T2" fmla="*/ 3 w 5"/>
                  <a:gd name="T3" fmla="*/ 0 h 3"/>
                  <a:gd name="T4" fmla="*/ 0 w 5"/>
                  <a:gd name="T5" fmla="*/ 0 h 3"/>
                  <a:gd name="T6" fmla="*/ 3 w 5"/>
                  <a:gd name="T7" fmla="*/ 1 h 3"/>
                  <a:gd name="T8" fmla="*/ 5 w 5"/>
                  <a:gd name="T9" fmla="*/ 3 h 3"/>
                  <a:gd name="T10" fmla="*/ 5 w 5"/>
                  <a:gd name="T11" fmla="*/ 1 h 3"/>
                  <a:gd name="T12" fmla="*/ 3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3" y="0"/>
                    </a:moveTo>
                    <a:lnTo>
                      <a:pt x="3" y="0"/>
                    </a:lnTo>
                    <a:lnTo>
                      <a:pt x="0" y="0"/>
                    </a:lnTo>
                    <a:lnTo>
                      <a:pt x="3" y="1"/>
                    </a:lnTo>
                    <a:lnTo>
                      <a:pt x="5" y="3"/>
                    </a:lnTo>
                    <a:lnTo>
                      <a:pt x="5" y="1"/>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1" name="Freeform 1701"/>
              <p:cNvSpPr>
                <a:spLocks/>
              </p:cNvSpPr>
              <p:nvPr/>
            </p:nvSpPr>
            <p:spPr bwMode="auto">
              <a:xfrm>
                <a:off x="1574" y="1200"/>
                <a:ext cx="5" cy="3"/>
              </a:xfrm>
              <a:custGeom>
                <a:avLst/>
                <a:gdLst>
                  <a:gd name="T0" fmla="*/ 3 w 5"/>
                  <a:gd name="T1" fmla="*/ 0 h 3"/>
                  <a:gd name="T2" fmla="*/ 3 w 5"/>
                  <a:gd name="T3" fmla="*/ 0 h 3"/>
                  <a:gd name="T4" fmla="*/ 0 w 5"/>
                  <a:gd name="T5" fmla="*/ 0 h 3"/>
                  <a:gd name="T6" fmla="*/ 3 w 5"/>
                  <a:gd name="T7" fmla="*/ 1 h 3"/>
                  <a:gd name="T8" fmla="*/ 5 w 5"/>
                  <a:gd name="T9" fmla="*/ 3 h 3"/>
                  <a:gd name="T10" fmla="*/ 5 w 5"/>
                  <a:gd name="T11" fmla="*/ 1 h 3"/>
                  <a:gd name="T12" fmla="*/ 3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3" y="0"/>
                    </a:moveTo>
                    <a:lnTo>
                      <a:pt x="3" y="0"/>
                    </a:lnTo>
                    <a:lnTo>
                      <a:pt x="0" y="0"/>
                    </a:lnTo>
                    <a:lnTo>
                      <a:pt x="3" y="1"/>
                    </a:lnTo>
                    <a:lnTo>
                      <a:pt x="5" y="3"/>
                    </a:lnTo>
                    <a:lnTo>
                      <a:pt x="5" y="1"/>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1" name="Group 1705"/>
            <p:cNvGrpSpPr>
              <a:grpSpLocks/>
            </p:cNvGrpSpPr>
            <p:nvPr/>
          </p:nvGrpSpPr>
          <p:grpSpPr bwMode="auto">
            <a:xfrm>
              <a:off x="1750" y="1211"/>
              <a:ext cx="12" cy="5"/>
              <a:chOff x="1750" y="1211"/>
              <a:chExt cx="12" cy="5"/>
            </a:xfrm>
            <a:grpFill/>
          </p:grpSpPr>
          <p:sp>
            <p:nvSpPr>
              <p:cNvPr id="2368" name="Freeform 1703"/>
              <p:cNvSpPr>
                <a:spLocks/>
              </p:cNvSpPr>
              <p:nvPr/>
            </p:nvSpPr>
            <p:spPr bwMode="auto">
              <a:xfrm>
                <a:off x="1750" y="1211"/>
                <a:ext cx="12" cy="5"/>
              </a:xfrm>
              <a:custGeom>
                <a:avLst/>
                <a:gdLst>
                  <a:gd name="T0" fmla="*/ 5 w 12"/>
                  <a:gd name="T1" fmla="*/ 5 h 5"/>
                  <a:gd name="T2" fmla="*/ 5 w 12"/>
                  <a:gd name="T3" fmla="*/ 5 h 5"/>
                  <a:gd name="T4" fmla="*/ 12 w 12"/>
                  <a:gd name="T5" fmla="*/ 5 h 5"/>
                  <a:gd name="T6" fmla="*/ 2 w 12"/>
                  <a:gd name="T7" fmla="*/ 0 h 5"/>
                  <a:gd name="T8" fmla="*/ 0 w 12"/>
                  <a:gd name="T9" fmla="*/ 0 h 5"/>
                  <a:gd name="T10" fmla="*/ 2 w 12"/>
                  <a:gd name="T11" fmla="*/ 3 h 5"/>
                  <a:gd name="T12" fmla="*/ 5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5" y="5"/>
                    </a:moveTo>
                    <a:lnTo>
                      <a:pt x="5" y="5"/>
                    </a:lnTo>
                    <a:lnTo>
                      <a:pt x="12" y="5"/>
                    </a:lnTo>
                    <a:lnTo>
                      <a:pt x="2" y="0"/>
                    </a:lnTo>
                    <a:lnTo>
                      <a:pt x="0" y="0"/>
                    </a:lnTo>
                    <a:lnTo>
                      <a:pt x="2" y="3"/>
                    </a:lnTo>
                    <a:lnTo>
                      <a:pt x="5"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9" name="Freeform 1704"/>
              <p:cNvSpPr>
                <a:spLocks/>
              </p:cNvSpPr>
              <p:nvPr/>
            </p:nvSpPr>
            <p:spPr bwMode="auto">
              <a:xfrm>
                <a:off x="1750" y="1211"/>
                <a:ext cx="12" cy="5"/>
              </a:xfrm>
              <a:custGeom>
                <a:avLst/>
                <a:gdLst>
                  <a:gd name="T0" fmla="*/ 5 w 12"/>
                  <a:gd name="T1" fmla="*/ 5 h 5"/>
                  <a:gd name="T2" fmla="*/ 5 w 12"/>
                  <a:gd name="T3" fmla="*/ 5 h 5"/>
                  <a:gd name="T4" fmla="*/ 12 w 12"/>
                  <a:gd name="T5" fmla="*/ 5 h 5"/>
                  <a:gd name="T6" fmla="*/ 2 w 12"/>
                  <a:gd name="T7" fmla="*/ 0 h 5"/>
                  <a:gd name="T8" fmla="*/ 0 w 12"/>
                  <a:gd name="T9" fmla="*/ 0 h 5"/>
                  <a:gd name="T10" fmla="*/ 2 w 12"/>
                  <a:gd name="T11" fmla="*/ 3 h 5"/>
                  <a:gd name="T12" fmla="*/ 5 w 1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5" y="5"/>
                    </a:moveTo>
                    <a:lnTo>
                      <a:pt x="5" y="5"/>
                    </a:lnTo>
                    <a:lnTo>
                      <a:pt x="12" y="5"/>
                    </a:lnTo>
                    <a:lnTo>
                      <a:pt x="2" y="0"/>
                    </a:lnTo>
                    <a:lnTo>
                      <a:pt x="0" y="0"/>
                    </a:lnTo>
                    <a:lnTo>
                      <a:pt x="2" y="3"/>
                    </a:lnTo>
                    <a:lnTo>
                      <a:pt x="5"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2" name="Group 1708"/>
            <p:cNvGrpSpPr>
              <a:grpSpLocks/>
            </p:cNvGrpSpPr>
            <p:nvPr/>
          </p:nvGrpSpPr>
          <p:grpSpPr bwMode="auto">
            <a:xfrm>
              <a:off x="1657" y="908"/>
              <a:ext cx="5" cy="5"/>
              <a:chOff x="1657" y="908"/>
              <a:chExt cx="5" cy="5"/>
            </a:xfrm>
            <a:grpFill/>
          </p:grpSpPr>
          <p:sp>
            <p:nvSpPr>
              <p:cNvPr id="2366" name="Freeform 1706"/>
              <p:cNvSpPr>
                <a:spLocks/>
              </p:cNvSpPr>
              <p:nvPr/>
            </p:nvSpPr>
            <p:spPr bwMode="auto">
              <a:xfrm>
                <a:off x="1657" y="908"/>
                <a:ext cx="5" cy="5"/>
              </a:xfrm>
              <a:custGeom>
                <a:avLst/>
                <a:gdLst>
                  <a:gd name="T0" fmla="*/ 3 w 5"/>
                  <a:gd name="T1" fmla="*/ 0 h 5"/>
                  <a:gd name="T2" fmla="*/ 3 w 5"/>
                  <a:gd name="T3" fmla="*/ 0 h 5"/>
                  <a:gd name="T4" fmla="*/ 0 w 5"/>
                  <a:gd name="T5" fmla="*/ 0 h 5"/>
                  <a:gd name="T6" fmla="*/ 0 w 5"/>
                  <a:gd name="T7" fmla="*/ 2 h 5"/>
                  <a:gd name="T8" fmla="*/ 0 w 5"/>
                  <a:gd name="T9" fmla="*/ 5 h 5"/>
                  <a:gd name="T10" fmla="*/ 5 w 5"/>
                  <a:gd name="T11" fmla="*/ 3 h 5"/>
                  <a:gd name="T12" fmla="*/ 5 w 5"/>
                  <a:gd name="T13" fmla="*/ 2 h 5"/>
                  <a:gd name="T14" fmla="*/ 5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0" y="0"/>
                    </a:lnTo>
                    <a:lnTo>
                      <a:pt x="0" y="2"/>
                    </a:lnTo>
                    <a:lnTo>
                      <a:pt x="0" y="5"/>
                    </a:lnTo>
                    <a:lnTo>
                      <a:pt x="5" y="3"/>
                    </a:lnTo>
                    <a:lnTo>
                      <a:pt x="5" y="2"/>
                    </a:lnTo>
                    <a:lnTo>
                      <a:pt x="5"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7" name="Freeform 1707"/>
              <p:cNvSpPr>
                <a:spLocks/>
              </p:cNvSpPr>
              <p:nvPr/>
            </p:nvSpPr>
            <p:spPr bwMode="auto">
              <a:xfrm>
                <a:off x="1657" y="908"/>
                <a:ext cx="5" cy="5"/>
              </a:xfrm>
              <a:custGeom>
                <a:avLst/>
                <a:gdLst>
                  <a:gd name="T0" fmla="*/ 3 w 5"/>
                  <a:gd name="T1" fmla="*/ 0 h 5"/>
                  <a:gd name="T2" fmla="*/ 3 w 5"/>
                  <a:gd name="T3" fmla="*/ 0 h 5"/>
                  <a:gd name="T4" fmla="*/ 0 w 5"/>
                  <a:gd name="T5" fmla="*/ 0 h 5"/>
                  <a:gd name="T6" fmla="*/ 0 w 5"/>
                  <a:gd name="T7" fmla="*/ 2 h 5"/>
                  <a:gd name="T8" fmla="*/ 0 w 5"/>
                  <a:gd name="T9" fmla="*/ 5 h 5"/>
                  <a:gd name="T10" fmla="*/ 5 w 5"/>
                  <a:gd name="T11" fmla="*/ 3 h 5"/>
                  <a:gd name="T12" fmla="*/ 5 w 5"/>
                  <a:gd name="T13" fmla="*/ 2 h 5"/>
                  <a:gd name="T14" fmla="*/ 5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0" y="0"/>
                    </a:lnTo>
                    <a:lnTo>
                      <a:pt x="0" y="2"/>
                    </a:lnTo>
                    <a:lnTo>
                      <a:pt x="0" y="5"/>
                    </a:lnTo>
                    <a:lnTo>
                      <a:pt x="5" y="3"/>
                    </a:lnTo>
                    <a:lnTo>
                      <a:pt x="5" y="2"/>
                    </a:lnTo>
                    <a:lnTo>
                      <a:pt x="5"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3" name="Group 1711"/>
            <p:cNvGrpSpPr>
              <a:grpSpLocks/>
            </p:cNvGrpSpPr>
            <p:nvPr/>
          </p:nvGrpSpPr>
          <p:grpSpPr bwMode="auto">
            <a:xfrm>
              <a:off x="1343" y="1117"/>
              <a:ext cx="8" cy="3"/>
              <a:chOff x="1343" y="1117"/>
              <a:chExt cx="8" cy="3"/>
            </a:xfrm>
            <a:grpFill/>
          </p:grpSpPr>
          <p:sp>
            <p:nvSpPr>
              <p:cNvPr id="2364" name="Freeform 1709"/>
              <p:cNvSpPr>
                <a:spLocks/>
              </p:cNvSpPr>
              <p:nvPr/>
            </p:nvSpPr>
            <p:spPr bwMode="auto">
              <a:xfrm>
                <a:off x="1343" y="1117"/>
                <a:ext cx="8" cy="3"/>
              </a:xfrm>
              <a:custGeom>
                <a:avLst/>
                <a:gdLst>
                  <a:gd name="T0" fmla="*/ 4 w 8"/>
                  <a:gd name="T1" fmla="*/ 0 h 3"/>
                  <a:gd name="T2" fmla="*/ 4 w 8"/>
                  <a:gd name="T3" fmla="*/ 0 h 3"/>
                  <a:gd name="T4" fmla="*/ 0 w 8"/>
                  <a:gd name="T5" fmla="*/ 3 h 3"/>
                  <a:gd name="T6" fmla="*/ 2 w 8"/>
                  <a:gd name="T7" fmla="*/ 3 h 3"/>
                  <a:gd name="T8" fmla="*/ 4 w 8"/>
                  <a:gd name="T9" fmla="*/ 3 h 3"/>
                  <a:gd name="T10" fmla="*/ 8 w 8"/>
                  <a:gd name="T11" fmla="*/ 1 h 3"/>
                  <a:gd name="T12" fmla="*/ 8 w 8"/>
                  <a:gd name="T13" fmla="*/ 0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0" y="3"/>
                    </a:lnTo>
                    <a:lnTo>
                      <a:pt x="2" y="3"/>
                    </a:lnTo>
                    <a:lnTo>
                      <a:pt x="4" y="3"/>
                    </a:lnTo>
                    <a:lnTo>
                      <a:pt x="8" y="1"/>
                    </a:lnTo>
                    <a:lnTo>
                      <a:pt x="8"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5" name="Freeform 1710"/>
              <p:cNvSpPr>
                <a:spLocks/>
              </p:cNvSpPr>
              <p:nvPr/>
            </p:nvSpPr>
            <p:spPr bwMode="auto">
              <a:xfrm>
                <a:off x="1343" y="1117"/>
                <a:ext cx="8" cy="3"/>
              </a:xfrm>
              <a:custGeom>
                <a:avLst/>
                <a:gdLst>
                  <a:gd name="T0" fmla="*/ 4 w 8"/>
                  <a:gd name="T1" fmla="*/ 0 h 3"/>
                  <a:gd name="T2" fmla="*/ 4 w 8"/>
                  <a:gd name="T3" fmla="*/ 0 h 3"/>
                  <a:gd name="T4" fmla="*/ 0 w 8"/>
                  <a:gd name="T5" fmla="*/ 3 h 3"/>
                  <a:gd name="T6" fmla="*/ 2 w 8"/>
                  <a:gd name="T7" fmla="*/ 3 h 3"/>
                  <a:gd name="T8" fmla="*/ 4 w 8"/>
                  <a:gd name="T9" fmla="*/ 3 h 3"/>
                  <a:gd name="T10" fmla="*/ 8 w 8"/>
                  <a:gd name="T11" fmla="*/ 1 h 3"/>
                  <a:gd name="T12" fmla="*/ 8 w 8"/>
                  <a:gd name="T13" fmla="*/ 0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0" y="3"/>
                    </a:lnTo>
                    <a:lnTo>
                      <a:pt x="2" y="3"/>
                    </a:lnTo>
                    <a:lnTo>
                      <a:pt x="4" y="3"/>
                    </a:lnTo>
                    <a:lnTo>
                      <a:pt x="8" y="1"/>
                    </a:lnTo>
                    <a:lnTo>
                      <a:pt x="8"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194" name="Freeform 1712"/>
            <p:cNvSpPr>
              <a:spLocks/>
            </p:cNvSpPr>
            <p:nvPr/>
          </p:nvSpPr>
          <p:spPr bwMode="auto">
            <a:xfrm>
              <a:off x="1087" y="1025"/>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1195" name="Group 1715"/>
            <p:cNvGrpSpPr>
              <a:grpSpLocks/>
            </p:cNvGrpSpPr>
            <p:nvPr/>
          </p:nvGrpSpPr>
          <p:grpSpPr bwMode="auto">
            <a:xfrm>
              <a:off x="1616" y="1163"/>
              <a:ext cx="6" cy="7"/>
              <a:chOff x="1616" y="1163"/>
              <a:chExt cx="6" cy="7"/>
            </a:xfrm>
            <a:grpFill/>
          </p:grpSpPr>
          <p:sp>
            <p:nvSpPr>
              <p:cNvPr id="2362" name="Freeform 1713"/>
              <p:cNvSpPr>
                <a:spLocks/>
              </p:cNvSpPr>
              <p:nvPr/>
            </p:nvSpPr>
            <p:spPr bwMode="auto">
              <a:xfrm>
                <a:off x="1616" y="1163"/>
                <a:ext cx="6" cy="7"/>
              </a:xfrm>
              <a:custGeom>
                <a:avLst/>
                <a:gdLst>
                  <a:gd name="T0" fmla="*/ 0 w 6"/>
                  <a:gd name="T1" fmla="*/ 7 h 7"/>
                  <a:gd name="T2" fmla="*/ 0 w 6"/>
                  <a:gd name="T3" fmla="*/ 7 h 7"/>
                  <a:gd name="T4" fmla="*/ 3 w 6"/>
                  <a:gd name="T5" fmla="*/ 7 h 7"/>
                  <a:gd name="T6" fmla="*/ 6 w 6"/>
                  <a:gd name="T7" fmla="*/ 4 h 7"/>
                  <a:gd name="T8" fmla="*/ 3 w 6"/>
                  <a:gd name="T9" fmla="*/ 0 h 7"/>
                  <a:gd name="T10" fmla="*/ 0 w 6"/>
                  <a:gd name="T11" fmla="*/ 0 h 7"/>
                  <a:gd name="T12" fmla="*/ 0 w 6"/>
                  <a:gd name="T13" fmla="*/ 4 h 7"/>
                  <a:gd name="T14" fmla="*/ 0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7"/>
                    </a:moveTo>
                    <a:lnTo>
                      <a:pt x="0" y="7"/>
                    </a:lnTo>
                    <a:lnTo>
                      <a:pt x="3" y="7"/>
                    </a:lnTo>
                    <a:lnTo>
                      <a:pt x="6" y="4"/>
                    </a:lnTo>
                    <a:lnTo>
                      <a:pt x="3" y="0"/>
                    </a:lnTo>
                    <a:lnTo>
                      <a:pt x="0" y="0"/>
                    </a:lnTo>
                    <a:lnTo>
                      <a:pt x="0" y="4"/>
                    </a:lnTo>
                    <a:lnTo>
                      <a:pt x="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3" name="Freeform 1714"/>
              <p:cNvSpPr>
                <a:spLocks/>
              </p:cNvSpPr>
              <p:nvPr/>
            </p:nvSpPr>
            <p:spPr bwMode="auto">
              <a:xfrm>
                <a:off x="1616" y="1163"/>
                <a:ext cx="6" cy="7"/>
              </a:xfrm>
              <a:custGeom>
                <a:avLst/>
                <a:gdLst>
                  <a:gd name="T0" fmla="*/ 0 w 6"/>
                  <a:gd name="T1" fmla="*/ 7 h 7"/>
                  <a:gd name="T2" fmla="*/ 0 w 6"/>
                  <a:gd name="T3" fmla="*/ 7 h 7"/>
                  <a:gd name="T4" fmla="*/ 3 w 6"/>
                  <a:gd name="T5" fmla="*/ 7 h 7"/>
                  <a:gd name="T6" fmla="*/ 6 w 6"/>
                  <a:gd name="T7" fmla="*/ 4 h 7"/>
                  <a:gd name="T8" fmla="*/ 3 w 6"/>
                  <a:gd name="T9" fmla="*/ 0 h 7"/>
                  <a:gd name="T10" fmla="*/ 0 w 6"/>
                  <a:gd name="T11" fmla="*/ 0 h 7"/>
                  <a:gd name="T12" fmla="*/ 0 w 6"/>
                  <a:gd name="T13" fmla="*/ 4 h 7"/>
                  <a:gd name="T14" fmla="*/ 0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7"/>
                    </a:moveTo>
                    <a:lnTo>
                      <a:pt x="0" y="7"/>
                    </a:lnTo>
                    <a:lnTo>
                      <a:pt x="3" y="7"/>
                    </a:lnTo>
                    <a:lnTo>
                      <a:pt x="6" y="4"/>
                    </a:lnTo>
                    <a:lnTo>
                      <a:pt x="3" y="0"/>
                    </a:lnTo>
                    <a:lnTo>
                      <a:pt x="0" y="0"/>
                    </a:lnTo>
                    <a:lnTo>
                      <a:pt x="0" y="4"/>
                    </a:lnTo>
                    <a:lnTo>
                      <a:pt x="0"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6" name="Group 1718"/>
            <p:cNvGrpSpPr>
              <a:grpSpLocks/>
            </p:cNvGrpSpPr>
            <p:nvPr/>
          </p:nvGrpSpPr>
          <p:grpSpPr bwMode="auto">
            <a:xfrm>
              <a:off x="1568" y="1017"/>
              <a:ext cx="3" cy="4"/>
              <a:chOff x="1568" y="1017"/>
              <a:chExt cx="3" cy="4"/>
            </a:xfrm>
            <a:grpFill/>
          </p:grpSpPr>
          <p:sp>
            <p:nvSpPr>
              <p:cNvPr id="2360" name="Freeform 1716"/>
              <p:cNvSpPr>
                <a:spLocks/>
              </p:cNvSpPr>
              <p:nvPr/>
            </p:nvSpPr>
            <p:spPr bwMode="auto">
              <a:xfrm>
                <a:off x="1568" y="1017"/>
                <a:ext cx="3" cy="4"/>
              </a:xfrm>
              <a:custGeom>
                <a:avLst/>
                <a:gdLst>
                  <a:gd name="T0" fmla="*/ 3 w 3"/>
                  <a:gd name="T1" fmla="*/ 0 h 4"/>
                  <a:gd name="T2" fmla="*/ 3 w 3"/>
                  <a:gd name="T3" fmla="*/ 0 h 4"/>
                  <a:gd name="T4" fmla="*/ 0 w 3"/>
                  <a:gd name="T5" fmla="*/ 0 h 4"/>
                  <a:gd name="T6" fmla="*/ 0 w 3"/>
                  <a:gd name="T7" fmla="*/ 2 h 4"/>
                  <a:gd name="T8" fmla="*/ 0 w 3"/>
                  <a:gd name="T9" fmla="*/ 4 h 4"/>
                  <a:gd name="T10" fmla="*/ 3 w 3"/>
                  <a:gd name="T11" fmla="*/ 4 h 4"/>
                  <a:gd name="T12" fmla="*/ 3 w 3"/>
                  <a:gd name="T13" fmla="*/ 2 h 4"/>
                  <a:gd name="T14" fmla="*/ 3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0"/>
                    </a:moveTo>
                    <a:lnTo>
                      <a:pt x="3" y="0"/>
                    </a:lnTo>
                    <a:lnTo>
                      <a:pt x="0" y="0"/>
                    </a:lnTo>
                    <a:lnTo>
                      <a:pt x="0" y="2"/>
                    </a:lnTo>
                    <a:lnTo>
                      <a:pt x="0" y="4"/>
                    </a:lnTo>
                    <a:lnTo>
                      <a:pt x="3" y="4"/>
                    </a:lnTo>
                    <a:lnTo>
                      <a:pt x="3" y="2"/>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1" name="Freeform 1717"/>
              <p:cNvSpPr>
                <a:spLocks/>
              </p:cNvSpPr>
              <p:nvPr/>
            </p:nvSpPr>
            <p:spPr bwMode="auto">
              <a:xfrm>
                <a:off x="1568" y="1017"/>
                <a:ext cx="3" cy="4"/>
              </a:xfrm>
              <a:custGeom>
                <a:avLst/>
                <a:gdLst>
                  <a:gd name="T0" fmla="*/ 3 w 3"/>
                  <a:gd name="T1" fmla="*/ 0 h 4"/>
                  <a:gd name="T2" fmla="*/ 3 w 3"/>
                  <a:gd name="T3" fmla="*/ 0 h 4"/>
                  <a:gd name="T4" fmla="*/ 0 w 3"/>
                  <a:gd name="T5" fmla="*/ 0 h 4"/>
                  <a:gd name="T6" fmla="*/ 0 w 3"/>
                  <a:gd name="T7" fmla="*/ 2 h 4"/>
                  <a:gd name="T8" fmla="*/ 0 w 3"/>
                  <a:gd name="T9" fmla="*/ 4 h 4"/>
                  <a:gd name="T10" fmla="*/ 3 w 3"/>
                  <a:gd name="T11" fmla="*/ 4 h 4"/>
                  <a:gd name="T12" fmla="*/ 3 w 3"/>
                  <a:gd name="T13" fmla="*/ 2 h 4"/>
                  <a:gd name="T14" fmla="*/ 3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0"/>
                    </a:moveTo>
                    <a:lnTo>
                      <a:pt x="3" y="0"/>
                    </a:lnTo>
                    <a:lnTo>
                      <a:pt x="0" y="0"/>
                    </a:lnTo>
                    <a:lnTo>
                      <a:pt x="0" y="2"/>
                    </a:lnTo>
                    <a:lnTo>
                      <a:pt x="0" y="4"/>
                    </a:lnTo>
                    <a:lnTo>
                      <a:pt x="3" y="4"/>
                    </a:lnTo>
                    <a:lnTo>
                      <a:pt x="3" y="2"/>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7" name="Group 1721"/>
            <p:cNvGrpSpPr>
              <a:grpSpLocks/>
            </p:cNvGrpSpPr>
            <p:nvPr/>
          </p:nvGrpSpPr>
          <p:grpSpPr bwMode="auto">
            <a:xfrm>
              <a:off x="1527" y="977"/>
              <a:ext cx="47" cy="26"/>
              <a:chOff x="1527" y="977"/>
              <a:chExt cx="47" cy="26"/>
            </a:xfrm>
            <a:grpFill/>
          </p:grpSpPr>
          <p:sp>
            <p:nvSpPr>
              <p:cNvPr id="2358" name="Freeform 1719"/>
              <p:cNvSpPr>
                <a:spLocks/>
              </p:cNvSpPr>
              <p:nvPr/>
            </p:nvSpPr>
            <p:spPr bwMode="auto">
              <a:xfrm>
                <a:off x="1527" y="977"/>
                <a:ext cx="47" cy="26"/>
              </a:xfrm>
              <a:custGeom>
                <a:avLst/>
                <a:gdLst>
                  <a:gd name="T0" fmla="*/ 47 w 47"/>
                  <a:gd name="T1" fmla="*/ 20 h 26"/>
                  <a:gd name="T2" fmla="*/ 47 w 47"/>
                  <a:gd name="T3" fmla="*/ 20 h 26"/>
                  <a:gd name="T4" fmla="*/ 23 w 47"/>
                  <a:gd name="T5" fmla="*/ 20 h 26"/>
                  <a:gd name="T6" fmla="*/ 18 w 47"/>
                  <a:gd name="T7" fmla="*/ 18 h 26"/>
                  <a:gd name="T8" fmla="*/ 29 w 47"/>
                  <a:gd name="T9" fmla="*/ 16 h 26"/>
                  <a:gd name="T10" fmla="*/ 27 w 47"/>
                  <a:gd name="T11" fmla="*/ 12 h 26"/>
                  <a:gd name="T12" fmla="*/ 18 w 47"/>
                  <a:gd name="T13" fmla="*/ 10 h 26"/>
                  <a:gd name="T14" fmla="*/ 16 w 47"/>
                  <a:gd name="T15" fmla="*/ 6 h 26"/>
                  <a:gd name="T16" fmla="*/ 12 w 47"/>
                  <a:gd name="T17" fmla="*/ 0 h 26"/>
                  <a:gd name="T18" fmla="*/ 12 w 47"/>
                  <a:gd name="T19" fmla="*/ 2 h 26"/>
                  <a:gd name="T20" fmla="*/ 9 w 47"/>
                  <a:gd name="T21" fmla="*/ 4 h 26"/>
                  <a:gd name="T22" fmla="*/ 14 w 47"/>
                  <a:gd name="T23" fmla="*/ 8 h 26"/>
                  <a:gd name="T24" fmla="*/ 14 w 47"/>
                  <a:gd name="T25" fmla="*/ 14 h 26"/>
                  <a:gd name="T26" fmla="*/ 0 w 47"/>
                  <a:gd name="T27" fmla="*/ 18 h 26"/>
                  <a:gd name="T28" fmla="*/ 0 w 47"/>
                  <a:gd name="T29" fmla="*/ 22 h 26"/>
                  <a:gd name="T30" fmla="*/ 47 w 47"/>
                  <a:gd name="T31" fmla="*/ 26 h 26"/>
                  <a:gd name="T32" fmla="*/ 47 w 47"/>
                  <a:gd name="T33"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47" y="20"/>
                    </a:moveTo>
                    <a:lnTo>
                      <a:pt x="47" y="20"/>
                    </a:lnTo>
                    <a:lnTo>
                      <a:pt x="23" y="20"/>
                    </a:lnTo>
                    <a:lnTo>
                      <a:pt x="18" y="18"/>
                    </a:lnTo>
                    <a:lnTo>
                      <a:pt x="29" y="16"/>
                    </a:lnTo>
                    <a:lnTo>
                      <a:pt x="27" y="12"/>
                    </a:lnTo>
                    <a:lnTo>
                      <a:pt x="18" y="10"/>
                    </a:lnTo>
                    <a:lnTo>
                      <a:pt x="16" y="6"/>
                    </a:lnTo>
                    <a:lnTo>
                      <a:pt x="12" y="0"/>
                    </a:lnTo>
                    <a:lnTo>
                      <a:pt x="12" y="2"/>
                    </a:lnTo>
                    <a:lnTo>
                      <a:pt x="9" y="4"/>
                    </a:lnTo>
                    <a:lnTo>
                      <a:pt x="14" y="8"/>
                    </a:lnTo>
                    <a:lnTo>
                      <a:pt x="14" y="14"/>
                    </a:lnTo>
                    <a:lnTo>
                      <a:pt x="0" y="18"/>
                    </a:lnTo>
                    <a:lnTo>
                      <a:pt x="0" y="22"/>
                    </a:lnTo>
                    <a:lnTo>
                      <a:pt x="47" y="26"/>
                    </a:lnTo>
                    <a:lnTo>
                      <a:pt x="47"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9" name="Freeform 1720"/>
              <p:cNvSpPr>
                <a:spLocks/>
              </p:cNvSpPr>
              <p:nvPr/>
            </p:nvSpPr>
            <p:spPr bwMode="auto">
              <a:xfrm>
                <a:off x="1527" y="977"/>
                <a:ext cx="47" cy="26"/>
              </a:xfrm>
              <a:custGeom>
                <a:avLst/>
                <a:gdLst>
                  <a:gd name="T0" fmla="*/ 47 w 47"/>
                  <a:gd name="T1" fmla="*/ 20 h 26"/>
                  <a:gd name="T2" fmla="*/ 47 w 47"/>
                  <a:gd name="T3" fmla="*/ 20 h 26"/>
                  <a:gd name="T4" fmla="*/ 23 w 47"/>
                  <a:gd name="T5" fmla="*/ 20 h 26"/>
                  <a:gd name="T6" fmla="*/ 18 w 47"/>
                  <a:gd name="T7" fmla="*/ 18 h 26"/>
                  <a:gd name="T8" fmla="*/ 29 w 47"/>
                  <a:gd name="T9" fmla="*/ 16 h 26"/>
                  <a:gd name="T10" fmla="*/ 27 w 47"/>
                  <a:gd name="T11" fmla="*/ 12 h 26"/>
                  <a:gd name="T12" fmla="*/ 18 w 47"/>
                  <a:gd name="T13" fmla="*/ 10 h 26"/>
                  <a:gd name="T14" fmla="*/ 16 w 47"/>
                  <a:gd name="T15" fmla="*/ 6 h 26"/>
                  <a:gd name="T16" fmla="*/ 12 w 47"/>
                  <a:gd name="T17" fmla="*/ 0 h 26"/>
                  <a:gd name="T18" fmla="*/ 12 w 47"/>
                  <a:gd name="T19" fmla="*/ 2 h 26"/>
                  <a:gd name="T20" fmla="*/ 9 w 47"/>
                  <a:gd name="T21" fmla="*/ 4 h 26"/>
                  <a:gd name="T22" fmla="*/ 14 w 47"/>
                  <a:gd name="T23" fmla="*/ 8 h 26"/>
                  <a:gd name="T24" fmla="*/ 14 w 47"/>
                  <a:gd name="T25" fmla="*/ 14 h 26"/>
                  <a:gd name="T26" fmla="*/ 0 w 47"/>
                  <a:gd name="T27" fmla="*/ 18 h 26"/>
                  <a:gd name="T28" fmla="*/ 0 w 47"/>
                  <a:gd name="T29" fmla="*/ 22 h 26"/>
                  <a:gd name="T30" fmla="*/ 47 w 47"/>
                  <a:gd name="T31" fmla="*/ 26 h 26"/>
                  <a:gd name="T32" fmla="*/ 47 w 47"/>
                  <a:gd name="T33"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47" y="20"/>
                    </a:moveTo>
                    <a:lnTo>
                      <a:pt x="47" y="20"/>
                    </a:lnTo>
                    <a:lnTo>
                      <a:pt x="23" y="20"/>
                    </a:lnTo>
                    <a:lnTo>
                      <a:pt x="18" y="18"/>
                    </a:lnTo>
                    <a:lnTo>
                      <a:pt x="29" y="16"/>
                    </a:lnTo>
                    <a:lnTo>
                      <a:pt x="27" y="12"/>
                    </a:lnTo>
                    <a:lnTo>
                      <a:pt x="18" y="10"/>
                    </a:lnTo>
                    <a:lnTo>
                      <a:pt x="16" y="6"/>
                    </a:lnTo>
                    <a:lnTo>
                      <a:pt x="12" y="0"/>
                    </a:lnTo>
                    <a:lnTo>
                      <a:pt x="12" y="2"/>
                    </a:lnTo>
                    <a:lnTo>
                      <a:pt x="9" y="4"/>
                    </a:lnTo>
                    <a:lnTo>
                      <a:pt x="14" y="8"/>
                    </a:lnTo>
                    <a:lnTo>
                      <a:pt x="14" y="14"/>
                    </a:lnTo>
                    <a:lnTo>
                      <a:pt x="0" y="18"/>
                    </a:lnTo>
                    <a:lnTo>
                      <a:pt x="0" y="22"/>
                    </a:lnTo>
                    <a:lnTo>
                      <a:pt x="47" y="26"/>
                    </a:lnTo>
                    <a:lnTo>
                      <a:pt x="47"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8" name="Group 1724"/>
            <p:cNvGrpSpPr>
              <a:grpSpLocks/>
            </p:cNvGrpSpPr>
            <p:nvPr/>
          </p:nvGrpSpPr>
          <p:grpSpPr bwMode="auto">
            <a:xfrm>
              <a:off x="1524" y="997"/>
              <a:ext cx="1" cy="4"/>
              <a:chOff x="1524" y="997"/>
              <a:chExt cx="1" cy="4"/>
            </a:xfrm>
            <a:grpFill/>
          </p:grpSpPr>
          <p:sp>
            <p:nvSpPr>
              <p:cNvPr id="2356" name="Freeform 1722"/>
              <p:cNvSpPr>
                <a:spLocks/>
              </p:cNvSpPr>
              <p:nvPr/>
            </p:nvSpPr>
            <p:spPr bwMode="auto">
              <a:xfrm>
                <a:off x="1524" y="997"/>
                <a:ext cx="1" cy="4"/>
              </a:xfrm>
              <a:custGeom>
                <a:avLst/>
                <a:gdLst>
                  <a:gd name="T0" fmla="*/ 0 w 1"/>
                  <a:gd name="T1" fmla="*/ 4 h 4"/>
                  <a:gd name="T2" fmla="*/ 0 w 1"/>
                  <a:gd name="T3" fmla="*/ 4 h 4"/>
                  <a:gd name="T4" fmla="*/ 1 w 1"/>
                  <a:gd name="T5" fmla="*/ 2 h 4"/>
                  <a:gd name="T6" fmla="*/ 1 w 1"/>
                  <a:gd name="T7" fmla="*/ 0 h 4"/>
                  <a:gd name="T8" fmla="*/ 0 w 1"/>
                  <a:gd name="T9" fmla="*/ 0 h 4"/>
                  <a:gd name="T10" fmla="*/ 0 w 1"/>
                  <a:gd name="T11" fmla="*/ 4 h 4"/>
                </a:gdLst>
                <a:ahLst/>
                <a:cxnLst>
                  <a:cxn ang="0">
                    <a:pos x="T0" y="T1"/>
                  </a:cxn>
                  <a:cxn ang="0">
                    <a:pos x="T2" y="T3"/>
                  </a:cxn>
                  <a:cxn ang="0">
                    <a:pos x="T4" y="T5"/>
                  </a:cxn>
                  <a:cxn ang="0">
                    <a:pos x="T6" y="T7"/>
                  </a:cxn>
                  <a:cxn ang="0">
                    <a:pos x="T8" y="T9"/>
                  </a:cxn>
                  <a:cxn ang="0">
                    <a:pos x="T10" y="T11"/>
                  </a:cxn>
                </a:cxnLst>
                <a:rect l="0" t="0" r="r" b="b"/>
                <a:pathLst>
                  <a:path w="1" h="4">
                    <a:moveTo>
                      <a:pt x="0" y="4"/>
                    </a:moveTo>
                    <a:lnTo>
                      <a:pt x="0" y="4"/>
                    </a:lnTo>
                    <a:lnTo>
                      <a:pt x="1" y="2"/>
                    </a:lnTo>
                    <a:lnTo>
                      <a:pt x="1" y="0"/>
                    </a:lnTo>
                    <a:lnTo>
                      <a:pt x="0"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7" name="Freeform 1723"/>
              <p:cNvSpPr>
                <a:spLocks/>
              </p:cNvSpPr>
              <p:nvPr/>
            </p:nvSpPr>
            <p:spPr bwMode="auto">
              <a:xfrm>
                <a:off x="1524" y="997"/>
                <a:ext cx="1" cy="4"/>
              </a:xfrm>
              <a:custGeom>
                <a:avLst/>
                <a:gdLst>
                  <a:gd name="T0" fmla="*/ 0 w 1"/>
                  <a:gd name="T1" fmla="*/ 4 h 4"/>
                  <a:gd name="T2" fmla="*/ 0 w 1"/>
                  <a:gd name="T3" fmla="*/ 4 h 4"/>
                  <a:gd name="T4" fmla="*/ 1 w 1"/>
                  <a:gd name="T5" fmla="*/ 2 h 4"/>
                  <a:gd name="T6" fmla="*/ 1 w 1"/>
                  <a:gd name="T7" fmla="*/ 0 h 4"/>
                  <a:gd name="T8" fmla="*/ 0 w 1"/>
                  <a:gd name="T9" fmla="*/ 0 h 4"/>
                  <a:gd name="T10" fmla="*/ 0 w 1"/>
                  <a:gd name="T11" fmla="*/ 4 h 4"/>
                </a:gdLst>
                <a:ahLst/>
                <a:cxnLst>
                  <a:cxn ang="0">
                    <a:pos x="T0" y="T1"/>
                  </a:cxn>
                  <a:cxn ang="0">
                    <a:pos x="T2" y="T3"/>
                  </a:cxn>
                  <a:cxn ang="0">
                    <a:pos x="T4" y="T5"/>
                  </a:cxn>
                  <a:cxn ang="0">
                    <a:pos x="T6" y="T7"/>
                  </a:cxn>
                  <a:cxn ang="0">
                    <a:pos x="T8" y="T9"/>
                  </a:cxn>
                  <a:cxn ang="0">
                    <a:pos x="T10" y="T11"/>
                  </a:cxn>
                </a:cxnLst>
                <a:rect l="0" t="0" r="r" b="b"/>
                <a:pathLst>
                  <a:path w="1" h="4">
                    <a:moveTo>
                      <a:pt x="0" y="4"/>
                    </a:moveTo>
                    <a:lnTo>
                      <a:pt x="0" y="4"/>
                    </a:lnTo>
                    <a:lnTo>
                      <a:pt x="1" y="2"/>
                    </a:lnTo>
                    <a:lnTo>
                      <a:pt x="1" y="0"/>
                    </a:lnTo>
                    <a:lnTo>
                      <a:pt x="0"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199" name="Group 1727"/>
            <p:cNvGrpSpPr>
              <a:grpSpLocks/>
            </p:cNvGrpSpPr>
            <p:nvPr/>
          </p:nvGrpSpPr>
          <p:grpSpPr bwMode="auto">
            <a:xfrm>
              <a:off x="1582" y="1029"/>
              <a:ext cx="15" cy="5"/>
              <a:chOff x="1582" y="1029"/>
              <a:chExt cx="15" cy="5"/>
            </a:xfrm>
            <a:grpFill/>
          </p:grpSpPr>
          <p:sp>
            <p:nvSpPr>
              <p:cNvPr id="2354" name="Freeform 1725"/>
              <p:cNvSpPr>
                <a:spLocks/>
              </p:cNvSpPr>
              <p:nvPr/>
            </p:nvSpPr>
            <p:spPr bwMode="auto">
              <a:xfrm>
                <a:off x="1582" y="1029"/>
                <a:ext cx="15" cy="5"/>
              </a:xfrm>
              <a:custGeom>
                <a:avLst/>
                <a:gdLst>
                  <a:gd name="T0" fmla="*/ 2 w 15"/>
                  <a:gd name="T1" fmla="*/ 0 h 5"/>
                  <a:gd name="T2" fmla="*/ 2 w 15"/>
                  <a:gd name="T3" fmla="*/ 0 h 5"/>
                  <a:gd name="T4" fmla="*/ 0 w 15"/>
                  <a:gd name="T5" fmla="*/ 0 h 5"/>
                  <a:gd name="T6" fmla="*/ 2 w 15"/>
                  <a:gd name="T7" fmla="*/ 3 h 5"/>
                  <a:gd name="T8" fmla="*/ 7 w 15"/>
                  <a:gd name="T9" fmla="*/ 5 h 5"/>
                  <a:gd name="T10" fmla="*/ 15 w 15"/>
                  <a:gd name="T11" fmla="*/ 5 h 5"/>
                  <a:gd name="T12" fmla="*/ 12 w 15"/>
                  <a:gd name="T13" fmla="*/ 5 h 5"/>
                  <a:gd name="T14" fmla="*/ 2 w 1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0"/>
                    </a:moveTo>
                    <a:lnTo>
                      <a:pt x="2" y="0"/>
                    </a:lnTo>
                    <a:lnTo>
                      <a:pt x="0" y="0"/>
                    </a:lnTo>
                    <a:lnTo>
                      <a:pt x="2" y="3"/>
                    </a:lnTo>
                    <a:lnTo>
                      <a:pt x="7" y="5"/>
                    </a:lnTo>
                    <a:lnTo>
                      <a:pt x="15" y="5"/>
                    </a:lnTo>
                    <a:lnTo>
                      <a:pt x="12" y="5"/>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5" name="Freeform 1726"/>
              <p:cNvSpPr>
                <a:spLocks/>
              </p:cNvSpPr>
              <p:nvPr/>
            </p:nvSpPr>
            <p:spPr bwMode="auto">
              <a:xfrm>
                <a:off x="1582" y="1029"/>
                <a:ext cx="15" cy="5"/>
              </a:xfrm>
              <a:custGeom>
                <a:avLst/>
                <a:gdLst>
                  <a:gd name="T0" fmla="*/ 2 w 15"/>
                  <a:gd name="T1" fmla="*/ 0 h 5"/>
                  <a:gd name="T2" fmla="*/ 2 w 15"/>
                  <a:gd name="T3" fmla="*/ 0 h 5"/>
                  <a:gd name="T4" fmla="*/ 0 w 15"/>
                  <a:gd name="T5" fmla="*/ 0 h 5"/>
                  <a:gd name="T6" fmla="*/ 2 w 15"/>
                  <a:gd name="T7" fmla="*/ 3 h 5"/>
                  <a:gd name="T8" fmla="*/ 7 w 15"/>
                  <a:gd name="T9" fmla="*/ 5 h 5"/>
                  <a:gd name="T10" fmla="*/ 15 w 15"/>
                  <a:gd name="T11" fmla="*/ 5 h 5"/>
                  <a:gd name="T12" fmla="*/ 12 w 15"/>
                  <a:gd name="T13" fmla="*/ 5 h 5"/>
                  <a:gd name="T14" fmla="*/ 2 w 1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0"/>
                    </a:moveTo>
                    <a:lnTo>
                      <a:pt x="2" y="0"/>
                    </a:lnTo>
                    <a:lnTo>
                      <a:pt x="0" y="0"/>
                    </a:lnTo>
                    <a:lnTo>
                      <a:pt x="2" y="3"/>
                    </a:lnTo>
                    <a:lnTo>
                      <a:pt x="7" y="5"/>
                    </a:lnTo>
                    <a:lnTo>
                      <a:pt x="15" y="5"/>
                    </a:lnTo>
                    <a:lnTo>
                      <a:pt x="12" y="5"/>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00" name="Group 1730"/>
            <p:cNvGrpSpPr>
              <a:grpSpLocks/>
            </p:cNvGrpSpPr>
            <p:nvPr/>
          </p:nvGrpSpPr>
          <p:grpSpPr bwMode="auto">
            <a:xfrm>
              <a:off x="1557" y="1048"/>
              <a:ext cx="9" cy="7"/>
              <a:chOff x="1557" y="1048"/>
              <a:chExt cx="9" cy="7"/>
            </a:xfrm>
            <a:grpFill/>
          </p:grpSpPr>
          <p:sp>
            <p:nvSpPr>
              <p:cNvPr id="2352" name="Freeform 1728"/>
              <p:cNvSpPr>
                <a:spLocks/>
              </p:cNvSpPr>
              <p:nvPr/>
            </p:nvSpPr>
            <p:spPr bwMode="auto">
              <a:xfrm>
                <a:off x="1557" y="1048"/>
                <a:ext cx="9" cy="7"/>
              </a:xfrm>
              <a:custGeom>
                <a:avLst/>
                <a:gdLst>
                  <a:gd name="T0" fmla="*/ 3 w 9"/>
                  <a:gd name="T1" fmla="*/ 0 h 7"/>
                  <a:gd name="T2" fmla="*/ 3 w 9"/>
                  <a:gd name="T3" fmla="*/ 0 h 7"/>
                  <a:gd name="T4" fmla="*/ 0 w 9"/>
                  <a:gd name="T5" fmla="*/ 0 h 7"/>
                  <a:gd name="T6" fmla="*/ 3 w 9"/>
                  <a:gd name="T7" fmla="*/ 1 h 7"/>
                  <a:gd name="T8" fmla="*/ 6 w 9"/>
                  <a:gd name="T9" fmla="*/ 7 h 7"/>
                  <a:gd name="T10" fmla="*/ 9 w 9"/>
                  <a:gd name="T11" fmla="*/ 7 h 7"/>
                  <a:gd name="T12" fmla="*/ 9 w 9"/>
                  <a:gd name="T13" fmla="*/ 5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0" y="0"/>
                    </a:lnTo>
                    <a:lnTo>
                      <a:pt x="3" y="1"/>
                    </a:lnTo>
                    <a:lnTo>
                      <a:pt x="6" y="7"/>
                    </a:lnTo>
                    <a:lnTo>
                      <a:pt x="9" y="7"/>
                    </a:lnTo>
                    <a:lnTo>
                      <a:pt x="9" y="5"/>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3" name="Freeform 1729"/>
              <p:cNvSpPr>
                <a:spLocks/>
              </p:cNvSpPr>
              <p:nvPr/>
            </p:nvSpPr>
            <p:spPr bwMode="auto">
              <a:xfrm>
                <a:off x="1557" y="1048"/>
                <a:ext cx="9" cy="7"/>
              </a:xfrm>
              <a:custGeom>
                <a:avLst/>
                <a:gdLst>
                  <a:gd name="T0" fmla="*/ 3 w 9"/>
                  <a:gd name="T1" fmla="*/ 0 h 7"/>
                  <a:gd name="T2" fmla="*/ 3 w 9"/>
                  <a:gd name="T3" fmla="*/ 0 h 7"/>
                  <a:gd name="T4" fmla="*/ 0 w 9"/>
                  <a:gd name="T5" fmla="*/ 0 h 7"/>
                  <a:gd name="T6" fmla="*/ 3 w 9"/>
                  <a:gd name="T7" fmla="*/ 1 h 7"/>
                  <a:gd name="T8" fmla="*/ 6 w 9"/>
                  <a:gd name="T9" fmla="*/ 7 h 7"/>
                  <a:gd name="T10" fmla="*/ 9 w 9"/>
                  <a:gd name="T11" fmla="*/ 7 h 7"/>
                  <a:gd name="T12" fmla="*/ 9 w 9"/>
                  <a:gd name="T13" fmla="*/ 5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0" y="0"/>
                    </a:lnTo>
                    <a:lnTo>
                      <a:pt x="3" y="1"/>
                    </a:lnTo>
                    <a:lnTo>
                      <a:pt x="6" y="7"/>
                    </a:lnTo>
                    <a:lnTo>
                      <a:pt x="9" y="7"/>
                    </a:lnTo>
                    <a:lnTo>
                      <a:pt x="9" y="5"/>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01" name="Group 1733"/>
            <p:cNvGrpSpPr>
              <a:grpSpLocks/>
            </p:cNvGrpSpPr>
            <p:nvPr/>
          </p:nvGrpSpPr>
          <p:grpSpPr bwMode="auto">
            <a:xfrm>
              <a:off x="1736" y="1191"/>
              <a:ext cx="6" cy="10"/>
              <a:chOff x="1736" y="1191"/>
              <a:chExt cx="6" cy="10"/>
            </a:xfrm>
            <a:grpFill/>
          </p:grpSpPr>
          <p:sp>
            <p:nvSpPr>
              <p:cNvPr id="2350" name="Freeform 1731"/>
              <p:cNvSpPr>
                <a:spLocks/>
              </p:cNvSpPr>
              <p:nvPr/>
            </p:nvSpPr>
            <p:spPr bwMode="auto">
              <a:xfrm>
                <a:off x="1736" y="1191"/>
                <a:ext cx="6" cy="10"/>
              </a:xfrm>
              <a:custGeom>
                <a:avLst/>
                <a:gdLst>
                  <a:gd name="T0" fmla="*/ 0 w 6"/>
                  <a:gd name="T1" fmla="*/ 10 h 10"/>
                  <a:gd name="T2" fmla="*/ 6 w 6"/>
                  <a:gd name="T3" fmla="*/ 10 h 10"/>
                  <a:gd name="T4" fmla="*/ 3 w 6"/>
                  <a:gd name="T5" fmla="*/ 0 h 10"/>
                  <a:gd name="T6" fmla="*/ 0 w 6"/>
                  <a:gd name="T7" fmla="*/ 2 h 10"/>
                  <a:gd name="T8" fmla="*/ 0 w 6"/>
                  <a:gd name="T9" fmla="*/ 4 h 10"/>
                  <a:gd name="T10" fmla="*/ 0 w 6"/>
                  <a:gd name="T11" fmla="*/ 10 h 10"/>
                </a:gdLst>
                <a:ahLst/>
                <a:cxnLst>
                  <a:cxn ang="0">
                    <a:pos x="T0" y="T1"/>
                  </a:cxn>
                  <a:cxn ang="0">
                    <a:pos x="T2" y="T3"/>
                  </a:cxn>
                  <a:cxn ang="0">
                    <a:pos x="T4" y="T5"/>
                  </a:cxn>
                  <a:cxn ang="0">
                    <a:pos x="T6" y="T7"/>
                  </a:cxn>
                  <a:cxn ang="0">
                    <a:pos x="T8" y="T9"/>
                  </a:cxn>
                  <a:cxn ang="0">
                    <a:pos x="T10" y="T11"/>
                  </a:cxn>
                </a:cxnLst>
                <a:rect l="0" t="0" r="r" b="b"/>
                <a:pathLst>
                  <a:path w="6" h="10">
                    <a:moveTo>
                      <a:pt x="0" y="10"/>
                    </a:moveTo>
                    <a:lnTo>
                      <a:pt x="6" y="10"/>
                    </a:lnTo>
                    <a:lnTo>
                      <a:pt x="3" y="0"/>
                    </a:lnTo>
                    <a:lnTo>
                      <a:pt x="0" y="2"/>
                    </a:lnTo>
                    <a:lnTo>
                      <a:pt x="0" y="4"/>
                    </a:lnTo>
                    <a:lnTo>
                      <a:pt x="0"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1" name="Freeform 1732"/>
              <p:cNvSpPr>
                <a:spLocks/>
              </p:cNvSpPr>
              <p:nvPr/>
            </p:nvSpPr>
            <p:spPr bwMode="auto">
              <a:xfrm>
                <a:off x="1736" y="1191"/>
                <a:ext cx="6" cy="10"/>
              </a:xfrm>
              <a:custGeom>
                <a:avLst/>
                <a:gdLst>
                  <a:gd name="T0" fmla="*/ 0 w 6"/>
                  <a:gd name="T1" fmla="*/ 10 h 10"/>
                  <a:gd name="T2" fmla="*/ 6 w 6"/>
                  <a:gd name="T3" fmla="*/ 10 h 10"/>
                  <a:gd name="T4" fmla="*/ 3 w 6"/>
                  <a:gd name="T5" fmla="*/ 0 h 10"/>
                  <a:gd name="T6" fmla="*/ 0 w 6"/>
                  <a:gd name="T7" fmla="*/ 2 h 10"/>
                  <a:gd name="T8" fmla="*/ 0 w 6"/>
                  <a:gd name="T9" fmla="*/ 4 h 10"/>
                  <a:gd name="T10" fmla="*/ 0 w 6"/>
                  <a:gd name="T11" fmla="*/ 10 h 10"/>
                </a:gdLst>
                <a:ahLst/>
                <a:cxnLst>
                  <a:cxn ang="0">
                    <a:pos x="T0" y="T1"/>
                  </a:cxn>
                  <a:cxn ang="0">
                    <a:pos x="T2" y="T3"/>
                  </a:cxn>
                  <a:cxn ang="0">
                    <a:pos x="T4" y="T5"/>
                  </a:cxn>
                  <a:cxn ang="0">
                    <a:pos x="T6" y="T7"/>
                  </a:cxn>
                  <a:cxn ang="0">
                    <a:pos x="T8" y="T9"/>
                  </a:cxn>
                  <a:cxn ang="0">
                    <a:pos x="T10" y="T11"/>
                  </a:cxn>
                </a:cxnLst>
                <a:rect l="0" t="0" r="r" b="b"/>
                <a:pathLst>
                  <a:path w="6" h="10">
                    <a:moveTo>
                      <a:pt x="0" y="10"/>
                    </a:moveTo>
                    <a:lnTo>
                      <a:pt x="6" y="10"/>
                    </a:lnTo>
                    <a:lnTo>
                      <a:pt x="3" y="0"/>
                    </a:lnTo>
                    <a:lnTo>
                      <a:pt x="0" y="2"/>
                    </a:lnTo>
                    <a:lnTo>
                      <a:pt x="0" y="4"/>
                    </a:lnTo>
                    <a:lnTo>
                      <a:pt x="0"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02" name="Group 1736"/>
            <p:cNvGrpSpPr>
              <a:grpSpLocks/>
            </p:cNvGrpSpPr>
            <p:nvPr/>
          </p:nvGrpSpPr>
          <p:grpSpPr bwMode="auto">
            <a:xfrm>
              <a:off x="1234" y="1243"/>
              <a:ext cx="6" cy="5"/>
              <a:chOff x="1234" y="1243"/>
              <a:chExt cx="6" cy="5"/>
            </a:xfrm>
            <a:grpFill/>
          </p:grpSpPr>
          <p:sp>
            <p:nvSpPr>
              <p:cNvPr id="2348" name="Freeform 1734"/>
              <p:cNvSpPr>
                <a:spLocks/>
              </p:cNvSpPr>
              <p:nvPr/>
            </p:nvSpPr>
            <p:spPr bwMode="auto">
              <a:xfrm>
                <a:off x="1234" y="1243"/>
                <a:ext cx="6" cy="5"/>
              </a:xfrm>
              <a:custGeom>
                <a:avLst/>
                <a:gdLst>
                  <a:gd name="T0" fmla="*/ 2 w 6"/>
                  <a:gd name="T1" fmla="*/ 0 h 5"/>
                  <a:gd name="T2" fmla="*/ 2 w 6"/>
                  <a:gd name="T3" fmla="*/ 0 h 5"/>
                  <a:gd name="T4" fmla="*/ 0 w 6"/>
                  <a:gd name="T5" fmla="*/ 0 h 5"/>
                  <a:gd name="T6" fmla="*/ 0 w 6"/>
                  <a:gd name="T7" fmla="*/ 2 h 5"/>
                  <a:gd name="T8" fmla="*/ 2 w 6"/>
                  <a:gd name="T9" fmla="*/ 5 h 5"/>
                  <a:gd name="T10" fmla="*/ 6 w 6"/>
                  <a:gd name="T11" fmla="*/ 5 h 5"/>
                  <a:gd name="T12" fmla="*/ 6 w 6"/>
                  <a:gd name="T13" fmla="*/ 4 h 5"/>
                  <a:gd name="T14" fmla="*/ 2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0"/>
                    </a:moveTo>
                    <a:lnTo>
                      <a:pt x="2" y="0"/>
                    </a:lnTo>
                    <a:lnTo>
                      <a:pt x="0" y="0"/>
                    </a:lnTo>
                    <a:lnTo>
                      <a:pt x="0" y="2"/>
                    </a:lnTo>
                    <a:lnTo>
                      <a:pt x="2" y="5"/>
                    </a:lnTo>
                    <a:lnTo>
                      <a:pt x="6" y="5"/>
                    </a:lnTo>
                    <a:lnTo>
                      <a:pt x="6"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9" name="Freeform 1735"/>
              <p:cNvSpPr>
                <a:spLocks/>
              </p:cNvSpPr>
              <p:nvPr/>
            </p:nvSpPr>
            <p:spPr bwMode="auto">
              <a:xfrm>
                <a:off x="1234" y="1243"/>
                <a:ext cx="6" cy="5"/>
              </a:xfrm>
              <a:custGeom>
                <a:avLst/>
                <a:gdLst>
                  <a:gd name="T0" fmla="*/ 2 w 6"/>
                  <a:gd name="T1" fmla="*/ 0 h 5"/>
                  <a:gd name="T2" fmla="*/ 2 w 6"/>
                  <a:gd name="T3" fmla="*/ 0 h 5"/>
                  <a:gd name="T4" fmla="*/ 0 w 6"/>
                  <a:gd name="T5" fmla="*/ 0 h 5"/>
                  <a:gd name="T6" fmla="*/ 0 w 6"/>
                  <a:gd name="T7" fmla="*/ 2 h 5"/>
                  <a:gd name="T8" fmla="*/ 2 w 6"/>
                  <a:gd name="T9" fmla="*/ 5 h 5"/>
                  <a:gd name="T10" fmla="*/ 6 w 6"/>
                  <a:gd name="T11" fmla="*/ 5 h 5"/>
                  <a:gd name="T12" fmla="*/ 6 w 6"/>
                  <a:gd name="T13" fmla="*/ 4 h 5"/>
                  <a:gd name="T14" fmla="*/ 2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0"/>
                    </a:moveTo>
                    <a:lnTo>
                      <a:pt x="2" y="0"/>
                    </a:lnTo>
                    <a:lnTo>
                      <a:pt x="0" y="0"/>
                    </a:lnTo>
                    <a:lnTo>
                      <a:pt x="0" y="2"/>
                    </a:lnTo>
                    <a:lnTo>
                      <a:pt x="2" y="5"/>
                    </a:lnTo>
                    <a:lnTo>
                      <a:pt x="6" y="5"/>
                    </a:lnTo>
                    <a:lnTo>
                      <a:pt x="6"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03" name="Group 1739"/>
            <p:cNvGrpSpPr>
              <a:grpSpLocks/>
            </p:cNvGrpSpPr>
            <p:nvPr/>
          </p:nvGrpSpPr>
          <p:grpSpPr bwMode="auto">
            <a:xfrm>
              <a:off x="1398" y="1147"/>
              <a:ext cx="7" cy="4"/>
              <a:chOff x="1398" y="1147"/>
              <a:chExt cx="7" cy="4"/>
            </a:xfrm>
            <a:grpFill/>
          </p:grpSpPr>
          <p:sp>
            <p:nvSpPr>
              <p:cNvPr id="2346" name="Freeform 1737"/>
              <p:cNvSpPr>
                <a:spLocks/>
              </p:cNvSpPr>
              <p:nvPr/>
            </p:nvSpPr>
            <p:spPr bwMode="auto">
              <a:xfrm>
                <a:off x="1398" y="1147"/>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7" name="Freeform 1738"/>
              <p:cNvSpPr>
                <a:spLocks/>
              </p:cNvSpPr>
              <p:nvPr/>
            </p:nvSpPr>
            <p:spPr bwMode="auto">
              <a:xfrm>
                <a:off x="1398" y="1147"/>
                <a:ext cx="7" cy="4"/>
              </a:xfrm>
              <a:custGeom>
                <a:avLst/>
                <a:gdLst>
                  <a:gd name="T0" fmla="*/ 2 w 7"/>
                  <a:gd name="T1" fmla="*/ 0 h 4"/>
                  <a:gd name="T2" fmla="*/ 2 w 7"/>
                  <a:gd name="T3" fmla="*/ 0 h 4"/>
                  <a:gd name="T4" fmla="*/ 0 w 7"/>
                  <a:gd name="T5" fmla="*/ 0 h 4"/>
                  <a:gd name="T6" fmla="*/ 0 w 7"/>
                  <a:gd name="T7" fmla="*/ 2 h 4"/>
                  <a:gd name="T8" fmla="*/ 5 w 7"/>
                  <a:gd name="T9" fmla="*/ 4 h 4"/>
                  <a:gd name="T10" fmla="*/ 7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2" y="0"/>
                    </a:lnTo>
                    <a:lnTo>
                      <a:pt x="0" y="0"/>
                    </a:lnTo>
                    <a:lnTo>
                      <a:pt x="0" y="2"/>
                    </a:lnTo>
                    <a:lnTo>
                      <a:pt x="5" y="4"/>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204" name="Freeform 1740"/>
            <p:cNvSpPr>
              <a:spLocks/>
            </p:cNvSpPr>
            <p:nvPr/>
          </p:nvSpPr>
          <p:spPr bwMode="auto">
            <a:xfrm>
              <a:off x="996" y="1279"/>
              <a:ext cx="91" cy="54"/>
            </a:xfrm>
            <a:custGeom>
              <a:avLst/>
              <a:gdLst>
                <a:gd name="T0" fmla="*/ 84 w 91"/>
                <a:gd name="T1" fmla="*/ 26 h 54"/>
                <a:gd name="T2" fmla="*/ 91 w 91"/>
                <a:gd name="T3" fmla="*/ 20 h 54"/>
                <a:gd name="T4" fmla="*/ 89 w 91"/>
                <a:gd name="T5" fmla="*/ 14 h 54"/>
                <a:gd name="T6" fmla="*/ 84 w 91"/>
                <a:gd name="T7" fmla="*/ 16 h 54"/>
                <a:gd name="T8" fmla="*/ 73 w 91"/>
                <a:gd name="T9" fmla="*/ 16 h 54"/>
                <a:gd name="T10" fmla="*/ 57 w 91"/>
                <a:gd name="T11" fmla="*/ 12 h 54"/>
                <a:gd name="T12" fmla="*/ 61 w 91"/>
                <a:gd name="T13" fmla="*/ 6 h 54"/>
                <a:gd name="T14" fmla="*/ 66 w 91"/>
                <a:gd name="T15" fmla="*/ 6 h 54"/>
                <a:gd name="T16" fmla="*/ 68 w 91"/>
                <a:gd name="T17" fmla="*/ 8 h 54"/>
                <a:gd name="T18" fmla="*/ 61 w 91"/>
                <a:gd name="T19" fmla="*/ 0 h 54"/>
                <a:gd name="T20" fmla="*/ 45 w 91"/>
                <a:gd name="T21" fmla="*/ 2 h 54"/>
                <a:gd name="T22" fmla="*/ 23 w 91"/>
                <a:gd name="T23" fmla="*/ 8 h 54"/>
                <a:gd name="T24" fmla="*/ 0 w 91"/>
                <a:gd name="T25" fmla="*/ 8 h 54"/>
                <a:gd name="T26" fmla="*/ 2 w 91"/>
                <a:gd name="T27" fmla="*/ 12 h 54"/>
                <a:gd name="T28" fmla="*/ 16 w 91"/>
                <a:gd name="T29" fmla="*/ 12 h 54"/>
                <a:gd name="T30" fmla="*/ 32 w 91"/>
                <a:gd name="T31" fmla="*/ 18 h 54"/>
                <a:gd name="T32" fmla="*/ 29 w 91"/>
                <a:gd name="T33" fmla="*/ 22 h 54"/>
                <a:gd name="T34" fmla="*/ 18 w 91"/>
                <a:gd name="T35" fmla="*/ 22 h 54"/>
                <a:gd name="T36" fmla="*/ 23 w 91"/>
                <a:gd name="T37" fmla="*/ 26 h 54"/>
                <a:gd name="T38" fmla="*/ 13 w 91"/>
                <a:gd name="T39" fmla="*/ 38 h 54"/>
                <a:gd name="T40" fmla="*/ 16 w 91"/>
                <a:gd name="T41" fmla="*/ 40 h 54"/>
                <a:gd name="T42" fmla="*/ 11 w 91"/>
                <a:gd name="T43" fmla="*/ 42 h 54"/>
                <a:gd name="T44" fmla="*/ 27 w 91"/>
                <a:gd name="T45" fmla="*/ 50 h 54"/>
                <a:gd name="T46" fmla="*/ 34 w 91"/>
                <a:gd name="T47" fmla="*/ 46 h 54"/>
                <a:gd name="T48" fmla="*/ 43 w 91"/>
                <a:gd name="T49" fmla="*/ 36 h 54"/>
                <a:gd name="T50" fmla="*/ 55 w 91"/>
                <a:gd name="T51" fmla="*/ 36 h 54"/>
                <a:gd name="T52" fmla="*/ 59 w 91"/>
                <a:gd name="T53" fmla="*/ 40 h 54"/>
                <a:gd name="T54" fmla="*/ 50 w 91"/>
                <a:gd name="T55" fmla="*/ 40 h 54"/>
                <a:gd name="T56" fmla="*/ 36 w 91"/>
                <a:gd name="T57" fmla="*/ 52 h 54"/>
                <a:gd name="T58" fmla="*/ 39 w 91"/>
                <a:gd name="T59" fmla="*/ 54 h 54"/>
                <a:gd name="T60" fmla="*/ 43 w 91"/>
                <a:gd name="T61" fmla="*/ 50 h 54"/>
                <a:gd name="T62" fmla="*/ 52 w 91"/>
                <a:gd name="T63" fmla="*/ 44 h 54"/>
                <a:gd name="T64" fmla="*/ 71 w 91"/>
                <a:gd name="T65" fmla="*/ 42 h 54"/>
                <a:gd name="T66" fmla="*/ 61 w 91"/>
                <a:gd name="T67" fmla="*/ 32 h 54"/>
                <a:gd name="T68" fmla="*/ 89 w 91"/>
                <a:gd name="T69" fmla="*/ 32 h 54"/>
                <a:gd name="T70" fmla="*/ 84 w 91"/>
                <a:gd name="T71"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54">
                  <a:moveTo>
                    <a:pt x="84" y="26"/>
                  </a:moveTo>
                  <a:lnTo>
                    <a:pt x="84" y="26"/>
                  </a:lnTo>
                  <a:lnTo>
                    <a:pt x="87" y="24"/>
                  </a:lnTo>
                  <a:lnTo>
                    <a:pt x="91" y="20"/>
                  </a:lnTo>
                  <a:lnTo>
                    <a:pt x="91" y="16"/>
                  </a:lnTo>
                  <a:lnTo>
                    <a:pt x="89" y="14"/>
                  </a:lnTo>
                  <a:lnTo>
                    <a:pt x="87" y="16"/>
                  </a:lnTo>
                  <a:lnTo>
                    <a:pt x="84" y="16"/>
                  </a:lnTo>
                  <a:lnTo>
                    <a:pt x="80" y="18"/>
                  </a:lnTo>
                  <a:lnTo>
                    <a:pt x="73" y="16"/>
                  </a:lnTo>
                  <a:lnTo>
                    <a:pt x="61" y="14"/>
                  </a:lnTo>
                  <a:lnTo>
                    <a:pt x="57" y="12"/>
                  </a:lnTo>
                  <a:lnTo>
                    <a:pt x="55" y="10"/>
                  </a:lnTo>
                  <a:lnTo>
                    <a:pt x="61" y="6"/>
                  </a:lnTo>
                  <a:lnTo>
                    <a:pt x="64" y="6"/>
                  </a:lnTo>
                  <a:lnTo>
                    <a:pt x="66" y="6"/>
                  </a:lnTo>
                  <a:lnTo>
                    <a:pt x="66" y="8"/>
                  </a:lnTo>
                  <a:lnTo>
                    <a:pt x="68" y="8"/>
                  </a:lnTo>
                  <a:lnTo>
                    <a:pt x="73" y="4"/>
                  </a:lnTo>
                  <a:lnTo>
                    <a:pt x="61" y="0"/>
                  </a:lnTo>
                  <a:lnTo>
                    <a:pt x="52" y="0"/>
                  </a:lnTo>
                  <a:lnTo>
                    <a:pt x="45" y="2"/>
                  </a:lnTo>
                  <a:lnTo>
                    <a:pt x="36" y="4"/>
                  </a:lnTo>
                  <a:lnTo>
                    <a:pt x="23" y="8"/>
                  </a:lnTo>
                  <a:lnTo>
                    <a:pt x="9" y="8"/>
                  </a:lnTo>
                  <a:lnTo>
                    <a:pt x="0" y="8"/>
                  </a:lnTo>
                  <a:lnTo>
                    <a:pt x="0" y="14"/>
                  </a:lnTo>
                  <a:lnTo>
                    <a:pt x="2" y="12"/>
                  </a:lnTo>
                  <a:lnTo>
                    <a:pt x="7" y="12"/>
                  </a:lnTo>
                  <a:lnTo>
                    <a:pt x="16" y="12"/>
                  </a:lnTo>
                  <a:lnTo>
                    <a:pt x="27" y="14"/>
                  </a:lnTo>
                  <a:lnTo>
                    <a:pt x="32" y="18"/>
                  </a:lnTo>
                  <a:lnTo>
                    <a:pt x="36" y="22"/>
                  </a:lnTo>
                  <a:lnTo>
                    <a:pt x="29" y="22"/>
                  </a:lnTo>
                  <a:lnTo>
                    <a:pt x="20" y="22"/>
                  </a:lnTo>
                  <a:lnTo>
                    <a:pt x="18" y="22"/>
                  </a:lnTo>
                  <a:lnTo>
                    <a:pt x="20" y="24"/>
                  </a:lnTo>
                  <a:lnTo>
                    <a:pt x="23" y="26"/>
                  </a:lnTo>
                  <a:lnTo>
                    <a:pt x="13" y="36"/>
                  </a:lnTo>
                  <a:lnTo>
                    <a:pt x="13" y="38"/>
                  </a:lnTo>
                  <a:lnTo>
                    <a:pt x="16" y="38"/>
                  </a:lnTo>
                  <a:lnTo>
                    <a:pt x="16" y="40"/>
                  </a:lnTo>
                  <a:lnTo>
                    <a:pt x="16" y="42"/>
                  </a:lnTo>
                  <a:lnTo>
                    <a:pt x="11" y="42"/>
                  </a:lnTo>
                  <a:lnTo>
                    <a:pt x="16" y="48"/>
                  </a:lnTo>
                  <a:lnTo>
                    <a:pt x="27" y="50"/>
                  </a:lnTo>
                  <a:lnTo>
                    <a:pt x="32" y="50"/>
                  </a:lnTo>
                  <a:lnTo>
                    <a:pt x="34" y="46"/>
                  </a:lnTo>
                  <a:lnTo>
                    <a:pt x="41" y="40"/>
                  </a:lnTo>
                  <a:lnTo>
                    <a:pt x="43" y="36"/>
                  </a:lnTo>
                  <a:lnTo>
                    <a:pt x="48" y="36"/>
                  </a:lnTo>
                  <a:lnTo>
                    <a:pt x="55" y="36"/>
                  </a:lnTo>
                  <a:lnTo>
                    <a:pt x="55" y="38"/>
                  </a:lnTo>
                  <a:lnTo>
                    <a:pt x="59" y="40"/>
                  </a:lnTo>
                  <a:lnTo>
                    <a:pt x="55" y="40"/>
                  </a:lnTo>
                  <a:lnTo>
                    <a:pt x="50" y="40"/>
                  </a:lnTo>
                  <a:lnTo>
                    <a:pt x="43" y="46"/>
                  </a:lnTo>
                  <a:lnTo>
                    <a:pt x="36" y="52"/>
                  </a:lnTo>
                  <a:lnTo>
                    <a:pt x="36" y="54"/>
                  </a:lnTo>
                  <a:lnTo>
                    <a:pt x="39" y="54"/>
                  </a:lnTo>
                  <a:lnTo>
                    <a:pt x="41" y="54"/>
                  </a:lnTo>
                  <a:lnTo>
                    <a:pt x="43" y="50"/>
                  </a:lnTo>
                  <a:lnTo>
                    <a:pt x="48" y="46"/>
                  </a:lnTo>
                  <a:lnTo>
                    <a:pt x="52" y="44"/>
                  </a:lnTo>
                  <a:lnTo>
                    <a:pt x="57" y="44"/>
                  </a:lnTo>
                  <a:lnTo>
                    <a:pt x="71" y="42"/>
                  </a:lnTo>
                  <a:lnTo>
                    <a:pt x="61" y="38"/>
                  </a:lnTo>
                  <a:lnTo>
                    <a:pt x="61" y="32"/>
                  </a:lnTo>
                  <a:lnTo>
                    <a:pt x="75" y="34"/>
                  </a:lnTo>
                  <a:lnTo>
                    <a:pt x="89" y="32"/>
                  </a:lnTo>
                  <a:lnTo>
                    <a:pt x="87" y="30"/>
                  </a:lnTo>
                  <a:lnTo>
                    <a:pt x="84"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1741"/>
            <p:cNvSpPr>
              <a:spLocks/>
            </p:cNvSpPr>
            <p:nvPr/>
          </p:nvSpPr>
          <p:spPr bwMode="auto">
            <a:xfrm>
              <a:off x="1038" y="1348"/>
              <a:ext cx="37" cy="8"/>
            </a:xfrm>
            <a:custGeom>
              <a:avLst/>
              <a:gdLst>
                <a:gd name="T0" fmla="*/ 14 w 37"/>
                <a:gd name="T1" fmla="*/ 0 h 8"/>
                <a:gd name="T2" fmla="*/ 14 w 37"/>
                <a:gd name="T3" fmla="*/ 0 h 8"/>
                <a:gd name="T4" fmla="*/ 9 w 37"/>
                <a:gd name="T5" fmla="*/ 1 h 8"/>
                <a:gd name="T6" fmla="*/ 9 w 37"/>
                <a:gd name="T7" fmla="*/ 3 h 8"/>
                <a:gd name="T8" fmla="*/ 5 w 37"/>
                <a:gd name="T9" fmla="*/ 4 h 8"/>
                <a:gd name="T10" fmla="*/ 0 w 37"/>
                <a:gd name="T11" fmla="*/ 4 h 8"/>
                <a:gd name="T12" fmla="*/ 0 w 37"/>
                <a:gd name="T13" fmla="*/ 8 h 8"/>
                <a:gd name="T14" fmla="*/ 19 w 37"/>
                <a:gd name="T15" fmla="*/ 8 h 8"/>
                <a:gd name="T16" fmla="*/ 35 w 37"/>
                <a:gd name="T17" fmla="*/ 6 h 8"/>
                <a:gd name="T18" fmla="*/ 37 w 37"/>
                <a:gd name="T19" fmla="*/ 8 h 8"/>
                <a:gd name="T20" fmla="*/ 37 w 37"/>
                <a:gd name="T21" fmla="*/ 6 h 8"/>
                <a:gd name="T22" fmla="*/ 23 w 37"/>
                <a:gd name="T23" fmla="*/ 4 h 8"/>
                <a:gd name="T24" fmla="*/ 19 w 37"/>
                <a:gd name="T25" fmla="*/ 3 h 8"/>
                <a:gd name="T26" fmla="*/ 14 w 37"/>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8">
                  <a:moveTo>
                    <a:pt x="14" y="0"/>
                  </a:moveTo>
                  <a:lnTo>
                    <a:pt x="14" y="0"/>
                  </a:lnTo>
                  <a:lnTo>
                    <a:pt x="9" y="1"/>
                  </a:lnTo>
                  <a:lnTo>
                    <a:pt x="9" y="3"/>
                  </a:lnTo>
                  <a:lnTo>
                    <a:pt x="5" y="4"/>
                  </a:lnTo>
                  <a:lnTo>
                    <a:pt x="0" y="4"/>
                  </a:lnTo>
                  <a:lnTo>
                    <a:pt x="0" y="8"/>
                  </a:lnTo>
                  <a:lnTo>
                    <a:pt x="19" y="8"/>
                  </a:lnTo>
                  <a:lnTo>
                    <a:pt x="35" y="6"/>
                  </a:lnTo>
                  <a:lnTo>
                    <a:pt x="37" y="8"/>
                  </a:lnTo>
                  <a:lnTo>
                    <a:pt x="37" y="6"/>
                  </a:lnTo>
                  <a:lnTo>
                    <a:pt x="23" y="4"/>
                  </a:lnTo>
                  <a:lnTo>
                    <a:pt x="19" y="3"/>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06" name="Group 1744"/>
            <p:cNvGrpSpPr>
              <a:grpSpLocks/>
            </p:cNvGrpSpPr>
            <p:nvPr/>
          </p:nvGrpSpPr>
          <p:grpSpPr bwMode="auto">
            <a:xfrm>
              <a:off x="1692" y="2244"/>
              <a:ext cx="189" cy="170"/>
              <a:chOff x="1692" y="2244"/>
              <a:chExt cx="189" cy="170"/>
            </a:xfrm>
            <a:grpFill/>
          </p:grpSpPr>
          <p:sp>
            <p:nvSpPr>
              <p:cNvPr id="2344" name="Freeform 1742"/>
              <p:cNvSpPr>
                <a:spLocks/>
              </p:cNvSpPr>
              <p:nvPr/>
            </p:nvSpPr>
            <p:spPr bwMode="auto">
              <a:xfrm>
                <a:off x="1692" y="2244"/>
                <a:ext cx="189" cy="170"/>
              </a:xfrm>
              <a:custGeom>
                <a:avLst/>
                <a:gdLst>
                  <a:gd name="T0" fmla="*/ 182 w 189"/>
                  <a:gd name="T1" fmla="*/ 46 h 170"/>
                  <a:gd name="T2" fmla="*/ 158 w 189"/>
                  <a:gd name="T3" fmla="*/ 50 h 170"/>
                  <a:gd name="T4" fmla="*/ 167 w 189"/>
                  <a:gd name="T5" fmla="*/ 44 h 170"/>
                  <a:gd name="T6" fmla="*/ 175 w 189"/>
                  <a:gd name="T7" fmla="*/ 33 h 170"/>
                  <a:gd name="T8" fmla="*/ 171 w 189"/>
                  <a:gd name="T9" fmla="*/ 31 h 170"/>
                  <a:gd name="T10" fmla="*/ 164 w 189"/>
                  <a:gd name="T11" fmla="*/ 29 h 170"/>
                  <a:gd name="T12" fmla="*/ 160 w 189"/>
                  <a:gd name="T13" fmla="*/ 31 h 170"/>
                  <a:gd name="T14" fmla="*/ 155 w 189"/>
                  <a:gd name="T15" fmla="*/ 27 h 170"/>
                  <a:gd name="T16" fmla="*/ 162 w 189"/>
                  <a:gd name="T17" fmla="*/ 17 h 170"/>
                  <a:gd name="T18" fmla="*/ 133 w 189"/>
                  <a:gd name="T19" fmla="*/ 19 h 170"/>
                  <a:gd name="T20" fmla="*/ 107 w 189"/>
                  <a:gd name="T21" fmla="*/ 23 h 170"/>
                  <a:gd name="T22" fmla="*/ 89 w 189"/>
                  <a:gd name="T23" fmla="*/ 21 h 170"/>
                  <a:gd name="T24" fmla="*/ 73 w 189"/>
                  <a:gd name="T25" fmla="*/ 14 h 170"/>
                  <a:gd name="T26" fmla="*/ 56 w 189"/>
                  <a:gd name="T27" fmla="*/ 8 h 170"/>
                  <a:gd name="T28" fmla="*/ 47 w 189"/>
                  <a:gd name="T29" fmla="*/ 0 h 170"/>
                  <a:gd name="T30" fmla="*/ 51 w 189"/>
                  <a:gd name="T31" fmla="*/ 8 h 170"/>
                  <a:gd name="T32" fmla="*/ 31 w 189"/>
                  <a:gd name="T33" fmla="*/ 21 h 170"/>
                  <a:gd name="T34" fmla="*/ 40 w 189"/>
                  <a:gd name="T35" fmla="*/ 41 h 170"/>
                  <a:gd name="T36" fmla="*/ 27 w 189"/>
                  <a:gd name="T37" fmla="*/ 42 h 170"/>
                  <a:gd name="T38" fmla="*/ 27 w 189"/>
                  <a:gd name="T39" fmla="*/ 25 h 170"/>
                  <a:gd name="T40" fmla="*/ 29 w 189"/>
                  <a:gd name="T41" fmla="*/ 19 h 170"/>
                  <a:gd name="T42" fmla="*/ 20 w 189"/>
                  <a:gd name="T43" fmla="*/ 14 h 170"/>
                  <a:gd name="T44" fmla="*/ 31 w 189"/>
                  <a:gd name="T45" fmla="*/ 0 h 170"/>
                  <a:gd name="T46" fmla="*/ 11 w 189"/>
                  <a:gd name="T47" fmla="*/ 21 h 170"/>
                  <a:gd name="T48" fmla="*/ 5 w 189"/>
                  <a:gd name="T49" fmla="*/ 33 h 170"/>
                  <a:gd name="T50" fmla="*/ 0 w 189"/>
                  <a:gd name="T51" fmla="*/ 46 h 170"/>
                  <a:gd name="T52" fmla="*/ 9 w 189"/>
                  <a:gd name="T53" fmla="*/ 46 h 170"/>
                  <a:gd name="T54" fmla="*/ 13 w 189"/>
                  <a:gd name="T55" fmla="*/ 60 h 170"/>
                  <a:gd name="T56" fmla="*/ 18 w 189"/>
                  <a:gd name="T57" fmla="*/ 69 h 170"/>
                  <a:gd name="T58" fmla="*/ 31 w 189"/>
                  <a:gd name="T59" fmla="*/ 79 h 170"/>
                  <a:gd name="T60" fmla="*/ 47 w 189"/>
                  <a:gd name="T61" fmla="*/ 77 h 170"/>
                  <a:gd name="T62" fmla="*/ 69 w 189"/>
                  <a:gd name="T63" fmla="*/ 91 h 170"/>
                  <a:gd name="T64" fmla="*/ 73 w 189"/>
                  <a:gd name="T65" fmla="*/ 100 h 170"/>
                  <a:gd name="T66" fmla="*/ 76 w 189"/>
                  <a:gd name="T67" fmla="*/ 108 h 170"/>
                  <a:gd name="T68" fmla="*/ 84 w 189"/>
                  <a:gd name="T69" fmla="*/ 118 h 170"/>
                  <a:gd name="T70" fmla="*/ 102 w 189"/>
                  <a:gd name="T71" fmla="*/ 129 h 170"/>
                  <a:gd name="T72" fmla="*/ 91 w 189"/>
                  <a:gd name="T73" fmla="*/ 145 h 170"/>
                  <a:gd name="T74" fmla="*/ 93 w 189"/>
                  <a:gd name="T75" fmla="*/ 150 h 170"/>
                  <a:gd name="T76" fmla="*/ 100 w 189"/>
                  <a:gd name="T77" fmla="*/ 158 h 170"/>
                  <a:gd name="T78" fmla="*/ 109 w 189"/>
                  <a:gd name="T79" fmla="*/ 168 h 170"/>
                  <a:gd name="T80" fmla="*/ 120 w 189"/>
                  <a:gd name="T81" fmla="*/ 164 h 170"/>
                  <a:gd name="T82" fmla="*/ 127 w 189"/>
                  <a:gd name="T83" fmla="*/ 158 h 170"/>
                  <a:gd name="T84" fmla="*/ 133 w 189"/>
                  <a:gd name="T85" fmla="*/ 154 h 170"/>
                  <a:gd name="T86" fmla="*/ 142 w 189"/>
                  <a:gd name="T87" fmla="*/ 148 h 170"/>
                  <a:gd name="T88" fmla="*/ 140 w 189"/>
                  <a:gd name="T89" fmla="*/ 145 h 170"/>
                  <a:gd name="T90" fmla="*/ 129 w 189"/>
                  <a:gd name="T91" fmla="*/ 145 h 170"/>
                  <a:gd name="T92" fmla="*/ 124 w 189"/>
                  <a:gd name="T93" fmla="*/ 135 h 170"/>
                  <a:gd name="T94" fmla="*/ 120 w 189"/>
                  <a:gd name="T95" fmla="*/ 120 h 170"/>
                  <a:gd name="T96" fmla="*/ 115 w 189"/>
                  <a:gd name="T97" fmla="*/ 116 h 170"/>
                  <a:gd name="T98" fmla="*/ 129 w 189"/>
                  <a:gd name="T99" fmla="*/ 118 h 170"/>
                  <a:gd name="T100" fmla="*/ 144 w 189"/>
                  <a:gd name="T101" fmla="*/ 122 h 170"/>
                  <a:gd name="T102" fmla="*/ 147 w 189"/>
                  <a:gd name="T103" fmla="*/ 120 h 170"/>
                  <a:gd name="T104" fmla="*/ 158 w 189"/>
                  <a:gd name="T105" fmla="*/ 118 h 170"/>
                  <a:gd name="T106" fmla="*/ 164 w 189"/>
                  <a:gd name="T107" fmla="*/ 114 h 170"/>
                  <a:gd name="T108" fmla="*/ 169 w 189"/>
                  <a:gd name="T109" fmla="*/ 110 h 170"/>
                  <a:gd name="T110" fmla="*/ 178 w 189"/>
                  <a:gd name="T111" fmla="*/ 104 h 170"/>
                  <a:gd name="T112" fmla="*/ 171 w 189"/>
                  <a:gd name="T113" fmla="*/ 81 h 170"/>
                  <a:gd name="T114" fmla="*/ 180 w 189"/>
                  <a:gd name="T115" fmla="*/ 75 h 170"/>
                  <a:gd name="T116" fmla="*/ 182 w 189"/>
                  <a:gd name="T117" fmla="*/ 71 h 170"/>
                  <a:gd name="T118" fmla="*/ 178 w 189"/>
                  <a:gd name="T119" fmla="*/ 66 h 170"/>
                  <a:gd name="T120" fmla="*/ 175 w 189"/>
                  <a:gd name="T121" fmla="*/ 58 h 170"/>
                  <a:gd name="T122" fmla="*/ 189 w 189"/>
                  <a:gd name="T123" fmla="*/ 5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170">
                    <a:moveTo>
                      <a:pt x="189" y="48"/>
                    </a:moveTo>
                    <a:lnTo>
                      <a:pt x="189" y="48"/>
                    </a:lnTo>
                    <a:lnTo>
                      <a:pt x="182" y="46"/>
                    </a:lnTo>
                    <a:lnTo>
                      <a:pt x="175" y="46"/>
                    </a:lnTo>
                    <a:lnTo>
                      <a:pt x="164" y="48"/>
                    </a:lnTo>
                    <a:lnTo>
                      <a:pt x="158" y="50"/>
                    </a:lnTo>
                    <a:lnTo>
                      <a:pt x="158" y="48"/>
                    </a:lnTo>
                    <a:lnTo>
                      <a:pt x="160" y="44"/>
                    </a:lnTo>
                    <a:lnTo>
                      <a:pt x="167" y="44"/>
                    </a:lnTo>
                    <a:lnTo>
                      <a:pt x="173" y="44"/>
                    </a:lnTo>
                    <a:lnTo>
                      <a:pt x="175" y="39"/>
                    </a:lnTo>
                    <a:lnTo>
                      <a:pt x="175" y="33"/>
                    </a:lnTo>
                    <a:lnTo>
                      <a:pt x="178" y="33"/>
                    </a:lnTo>
                    <a:lnTo>
                      <a:pt x="173" y="31"/>
                    </a:lnTo>
                    <a:lnTo>
                      <a:pt x="171" y="31"/>
                    </a:lnTo>
                    <a:lnTo>
                      <a:pt x="169" y="31"/>
                    </a:lnTo>
                    <a:lnTo>
                      <a:pt x="164" y="31"/>
                    </a:lnTo>
                    <a:lnTo>
                      <a:pt x="164" y="29"/>
                    </a:lnTo>
                    <a:lnTo>
                      <a:pt x="162" y="27"/>
                    </a:lnTo>
                    <a:lnTo>
                      <a:pt x="162" y="29"/>
                    </a:lnTo>
                    <a:lnTo>
                      <a:pt x="160" y="31"/>
                    </a:lnTo>
                    <a:lnTo>
                      <a:pt x="158" y="31"/>
                    </a:lnTo>
                    <a:lnTo>
                      <a:pt x="158" y="27"/>
                    </a:lnTo>
                    <a:lnTo>
                      <a:pt x="155" y="27"/>
                    </a:lnTo>
                    <a:lnTo>
                      <a:pt x="153" y="25"/>
                    </a:lnTo>
                    <a:lnTo>
                      <a:pt x="153" y="21"/>
                    </a:lnTo>
                    <a:lnTo>
                      <a:pt x="162" y="17"/>
                    </a:lnTo>
                    <a:lnTo>
                      <a:pt x="138" y="17"/>
                    </a:lnTo>
                    <a:lnTo>
                      <a:pt x="142" y="21"/>
                    </a:lnTo>
                    <a:lnTo>
                      <a:pt x="133" y="19"/>
                    </a:lnTo>
                    <a:lnTo>
                      <a:pt x="129" y="25"/>
                    </a:lnTo>
                    <a:lnTo>
                      <a:pt x="115" y="25"/>
                    </a:lnTo>
                    <a:lnTo>
                      <a:pt x="107" y="23"/>
                    </a:lnTo>
                    <a:lnTo>
                      <a:pt x="107" y="19"/>
                    </a:lnTo>
                    <a:lnTo>
                      <a:pt x="98" y="19"/>
                    </a:lnTo>
                    <a:lnTo>
                      <a:pt x="89" y="21"/>
                    </a:lnTo>
                    <a:lnTo>
                      <a:pt x="76" y="25"/>
                    </a:lnTo>
                    <a:lnTo>
                      <a:pt x="76" y="19"/>
                    </a:lnTo>
                    <a:lnTo>
                      <a:pt x="73" y="14"/>
                    </a:lnTo>
                    <a:lnTo>
                      <a:pt x="69" y="10"/>
                    </a:lnTo>
                    <a:lnTo>
                      <a:pt x="60" y="8"/>
                    </a:lnTo>
                    <a:lnTo>
                      <a:pt x="56" y="8"/>
                    </a:lnTo>
                    <a:lnTo>
                      <a:pt x="53" y="8"/>
                    </a:lnTo>
                    <a:lnTo>
                      <a:pt x="53" y="2"/>
                    </a:lnTo>
                    <a:lnTo>
                      <a:pt x="47" y="0"/>
                    </a:lnTo>
                    <a:lnTo>
                      <a:pt x="47" y="6"/>
                    </a:lnTo>
                    <a:lnTo>
                      <a:pt x="49" y="6"/>
                    </a:lnTo>
                    <a:lnTo>
                      <a:pt x="51" y="8"/>
                    </a:lnTo>
                    <a:lnTo>
                      <a:pt x="53" y="12"/>
                    </a:lnTo>
                    <a:lnTo>
                      <a:pt x="31" y="16"/>
                    </a:lnTo>
                    <a:lnTo>
                      <a:pt x="31" y="21"/>
                    </a:lnTo>
                    <a:lnTo>
                      <a:pt x="31" y="27"/>
                    </a:lnTo>
                    <a:lnTo>
                      <a:pt x="38" y="35"/>
                    </a:lnTo>
                    <a:lnTo>
                      <a:pt x="40" y="41"/>
                    </a:lnTo>
                    <a:lnTo>
                      <a:pt x="38" y="42"/>
                    </a:lnTo>
                    <a:lnTo>
                      <a:pt x="36" y="42"/>
                    </a:lnTo>
                    <a:lnTo>
                      <a:pt x="27" y="42"/>
                    </a:lnTo>
                    <a:lnTo>
                      <a:pt x="25" y="39"/>
                    </a:lnTo>
                    <a:lnTo>
                      <a:pt x="22" y="27"/>
                    </a:lnTo>
                    <a:lnTo>
                      <a:pt x="27" y="25"/>
                    </a:lnTo>
                    <a:lnTo>
                      <a:pt x="29" y="25"/>
                    </a:lnTo>
                    <a:lnTo>
                      <a:pt x="29" y="21"/>
                    </a:lnTo>
                    <a:lnTo>
                      <a:pt x="29" y="19"/>
                    </a:lnTo>
                    <a:lnTo>
                      <a:pt x="25" y="19"/>
                    </a:lnTo>
                    <a:lnTo>
                      <a:pt x="27" y="16"/>
                    </a:lnTo>
                    <a:lnTo>
                      <a:pt x="20" y="14"/>
                    </a:lnTo>
                    <a:lnTo>
                      <a:pt x="20" y="12"/>
                    </a:lnTo>
                    <a:lnTo>
                      <a:pt x="33" y="4"/>
                    </a:lnTo>
                    <a:lnTo>
                      <a:pt x="31" y="0"/>
                    </a:lnTo>
                    <a:lnTo>
                      <a:pt x="25" y="4"/>
                    </a:lnTo>
                    <a:lnTo>
                      <a:pt x="16" y="10"/>
                    </a:lnTo>
                    <a:lnTo>
                      <a:pt x="11" y="21"/>
                    </a:lnTo>
                    <a:lnTo>
                      <a:pt x="5" y="23"/>
                    </a:lnTo>
                    <a:lnTo>
                      <a:pt x="5" y="27"/>
                    </a:lnTo>
                    <a:lnTo>
                      <a:pt x="5" y="33"/>
                    </a:lnTo>
                    <a:lnTo>
                      <a:pt x="2" y="37"/>
                    </a:lnTo>
                    <a:lnTo>
                      <a:pt x="2" y="42"/>
                    </a:lnTo>
                    <a:lnTo>
                      <a:pt x="0" y="46"/>
                    </a:lnTo>
                    <a:lnTo>
                      <a:pt x="2" y="46"/>
                    </a:lnTo>
                    <a:lnTo>
                      <a:pt x="5" y="48"/>
                    </a:lnTo>
                    <a:lnTo>
                      <a:pt x="9" y="46"/>
                    </a:lnTo>
                    <a:lnTo>
                      <a:pt x="16" y="58"/>
                    </a:lnTo>
                    <a:lnTo>
                      <a:pt x="13" y="58"/>
                    </a:lnTo>
                    <a:lnTo>
                      <a:pt x="13" y="60"/>
                    </a:lnTo>
                    <a:lnTo>
                      <a:pt x="13" y="62"/>
                    </a:lnTo>
                    <a:lnTo>
                      <a:pt x="13" y="66"/>
                    </a:lnTo>
                    <a:lnTo>
                      <a:pt x="18" y="69"/>
                    </a:lnTo>
                    <a:lnTo>
                      <a:pt x="20" y="73"/>
                    </a:lnTo>
                    <a:lnTo>
                      <a:pt x="20" y="77"/>
                    </a:lnTo>
                    <a:lnTo>
                      <a:pt x="31" y="79"/>
                    </a:lnTo>
                    <a:lnTo>
                      <a:pt x="33" y="79"/>
                    </a:lnTo>
                    <a:lnTo>
                      <a:pt x="42" y="79"/>
                    </a:lnTo>
                    <a:lnTo>
                      <a:pt x="47" y="77"/>
                    </a:lnTo>
                    <a:lnTo>
                      <a:pt x="51" y="81"/>
                    </a:lnTo>
                    <a:lnTo>
                      <a:pt x="58" y="91"/>
                    </a:lnTo>
                    <a:lnTo>
                      <a:pt x="69" y="91"/>
                    </a:lnTo>
                    <a:lnTo>
                      <a:pt x="78" y="91"/>
                    </a:lnTo>
                    <a:lnTo>
                      <a:pt x="76" y="98"/>
                    </a:lnTo>
                    <a:lnTo>
                      <a:pt x="73" y="100"/>
                    </a:lnTo>
                    <a:lnTo>
                      <a:pt x="73" y="102"/>
                    </a:lnTo>
                    <a:lnTo>
                      <a:pt x="73" y="106"/>
                    </a:lnTo>
                    <a:lnTo>
                      <a:pt x="76" y="108"/>
                    </a:lnTo>
                    <a:lnTo>
                      <a:pt x="78" y="110"/>
                    </a:lnTo>
                    <a:lnTo>
                      <a:pt x="80" y="114"/>
                    </a:lnTo>
                    <a:lnTo>
                      <a:pt x="84" y="118"/>
                    </a:lnTo>
                    <a:lnTo>
                      <a:pt x="89" y="122"/>
                    </a:lnTo>
                    <a:lnTo>
                      <a:pt x="96" y="127"/>
                    </a:lnTo>
                    <a:lnTo>
                      <a:pt x="102" y="129"/>
                    </a:lnTo>
                    <a:lnTo>
                      <a:pt x="98" y="139"/>
                    </a:lnTo>
                    <a:lnTo>
                      <a:pt x="96" y="143"/>
                    </a:lnTo>
                    <a:lnTo>
                      <a:pt x="91" y="145"/>
                    </a:lnTo>
                    <a:lnTo>
                      <a:pt x="91" y="148"/>
                    </a:lnTo>
                    <a:lnTo>
                      <a:pt x="91" y="150"/>
                    </a:lnTo>
                    <a:lnTo>
                      <a:pt x="93" y="150"/>
                    </a:lnTo>
                    <a:lnTo>
                      <a:pt x="96" y="148"/>
                    </a:lnTo>
                    <a:lnTo>
                      <a:pt x="98" y="152"/>
                    </a:lnTo>
                    <a:lnTo>
                      <a:pt x="100" y="158"/>
                    </a:lnTo>
                    <a:lnTo>
                      <a:pt x="100" y="166"/>
                    </a:lnTo>
                    <a:lnTo>
                      <a:pt x="107" y="170"/>
                    </a:lnTo>
                    <a:lnTo>
                      <a:pt x="109" y="168"/>
                    </a:lnTo>
                    <a:lnTo>
                      <a:pt x="115" y="166"/>
                    </a:lnTo>
                    <a:lnTo>
                      <a:pt x="118" y="166"/>
                    </a:lnTo>
                    <a:lnTo>
                      <a:pt x="120" y="164"/>
                    </a:lnTo>
                    <a:lnTo>
                      <a:pt x="122" y="162"/>
                    </a:lnTo>
                    <a:lnTo>
                      <a:pt x="124" y="160"/>
                    </a:lnTo>
                    <a:lnTo>
                      <a:pt x="127" y="158"/>
                    </a:lnTo>
                    <a:lnTo>
                      <a:pt x="131" y="158"/>
                    </a:lnTo>
                    <a:lnTo>
                      <a:pt x="133" y="156"/>
                    </a:lnTo>
                    <a:lnTo>
                      <a:pt x="133" y="154"/>
                    </a:lnTo>
                    <a:lnTo>
                      <a:pt x="135" y="150"/>
                    </a:lnTo>
                    <a:lnTo>
                      <a:pt x="138" y="150"/>
                    </a:lnTo>
                    <a:lnTo>
                      <a:pt x="142" y="148"/>
                    </a:lnTo>
                    <a:lnTo>
                      <a:pt x="144" y="148"/>
                    </a:lnTo>
                    <a:lnTo>
                      <a:pt x="142" y="145"/>
                    </a:lnTo>
                    <a:lnTo>
                      <a:pt x="140" y="145"/>
                    </a:lnTo>
                    <a:lnTo>
                      <a:pt x="138" y="145"/>
                    </a:lnTo>
                    <a:lnTo>
                      <a:pt x="133" y="145"/>
                    </a:lnTo>
                    <a:lnTo>
                      <a:pt x="129" y="145"/>
                    </a:lnTo>
                    <a:lnTo>
                      <a:pt x="124" y="143"/>
                    </a:lnTo>
                    <a:lnTo>
                      <a:pt x="122" y="141"/>
                    </a:lnTo>
                    <a:lnTo>
                      <a:pt x="124" y="135"/>
                    </a:lnTo>
                    <a:lnTo>
                      <a:pt x="124" y="131"/>
                    </a:lnTo>
                    <a:lnTo>
                      <a:pt x="120" y="123"/>
                    </a:lnTo>
                    <a:lnTo>
                      <a:pt x="120" y="120"/>
                    </a:lnTo>
                    <a:lnTo>
                      <a:pt x="120" y="118"/>
                    </a:lnTo>
                    <a:lnTo>
                      <a:pt x="118" y="118"/>
                    </a:lnTo>
                    <a:lnTo>
                      <a:pt x="115" y="116"/>
                    </a:lnTo>
                    <a:lnTo>
                      <a:pt x="120" y="116"/>
                    </a:lnTo>
                    <a:lnTo>
                      <a:pt x="127" y="118"/>
                    </a:lnTo>
                    <a:lnTo>
                      <a:pt x="129" y="118"/>
                    </a:lnTo>
                    <a:lnTo>
                      <a:pt x="133" y="118"/>
                    </a:lnTo>
                    <a:lnTo>
                      <a:pt x="138" y="120"/>
                    </a:lnTo>
                    <a:lnTo>
                      <a:pt x="144" y="122"/>
                    </a:lnTo>
                    <a:lnTo>
                      <a:pt x="147" y="122"/>
                    </a:lnTo>
                    <a:lnTo>
                      <a:pt x="144" y="120"/>
                    </a:lnTo>
                    <a:lnTo>
                      <a:pt x="147" y="120"/>
                    </a:lnTo>
                    <a:lnTo>
                      <a:pt x="149" y="118"/>
                    </a:lnTo>
                    <a:lnTo>
                      <a:pt x="151" y="118"/>
                    </a:lnTo>
                    <a:lnTo>
                      <a:pt x="158" y="118"/>
                    </a:lnTo>
                    <a:lnTo>
                      <a:pt x="160" y="118"/>
                    </a:lnTo>
                    <a:lnTo>
                      <a:pt x="162" y="116"/>
                    </a:lnTo>
                    <a:lnTo>
                      <a:pt x="164" y="114"/>
                    </a:lnTo>
                    <a:lnTo>
                      <a:pt x="167" y="114"/>
                    </a:lnTo>
                    <a:lnTo>
                      <a:pt x="167" y="112"/>
                    </a:lnTo>
                    <a:lnTo>
                      <a:pt x="169" y="110"/>
                    </a:lnTo>
                    <a:lnTo>
                      <a:pt x="171" y="110"/>
                    </a:lnTo>
                    <a:lnTo>
                      <a:pt x="178" y="108"/>
                    </a:lnTo>
                    <a:lnTo>
                      <a:pt x="178" y="104"/>
                    </a:lnTo>
                    <a:lnTo>
                      <a:pt x="178" y="100"/>
                    </a:lnTo>
                    <a:lnTo>
                      <a:pt x="167" y="85"/>
                    </a:lnTo>
                    <a:lnTo>
                      <a:pt x="171" y="81"/>
                    </a:lnTo>
                    <a:lnTo>
                      <a:pt x="171" y="79"/>
                    </a:lnTo>
                    <a:lnTo>
                      <a:pt x="171" y="77"/>
                    </a:lnTo>
                    <a:lnTo>
                      <a:pt x="180" y="75"/>
                    </a:lnTo>
                    <a:lnTo>
                      <a:pt x="182" y="73"/>
                    </a:lnTo>
                    <a:lnTo>
                      <a:pt x="184" y="73"/>
                    </a:lnTo>
                    <a:lnTo>
                      <a:pt x="182" y="71"/>
                    </a:lnTo>
                    <a:lnTo>
                      <a:pt x="182" y="69"/>
                    </a:lnTo>
                    <a:lnTo>
                      <a:pt x="180" y="69"/>
                    </a:lnTo>
                    <a:lnTo>
                      <a:pt x="178" y="66"/>
                    </a:lnTo>
                    <a:lnTo>
                      <a:pt x="175" y="64"/>
                    </a:lnTo>
                    <a:lnTo>
                      <a:pt x="173" y="60"/>
                    </a:lnTo>
                    <a:lnTo>
                      <a:pt x="175" y="58"/>
                    </a:lnTo>
                    <a:lnTo>
                      <a:pt x="180" y="58"/>
                    </a:lnTo>
                    <a:lnTo>
                      <a:pt x="186" y="56"/>
                    </a:lnTo>
                    <a:lnTo>
                      <a:pt x="189" y="54"/>
                    </a:lnTo>
                    <a:lnTo>
                      <a:pt x="189" y="52"/>
                    </a:lnTo>
                    <a:lnTo>
                      <a:pt x="189" y="4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5" name="Freeform 1743"/>
              <p:cNvSpPr>
                <a:spLocks/>
              </p:cNvSpPr>
              <p:nvPr/>
            </p:nvSpPr>
            <p:spPr bwMode="auto">
              <a:xfrm>
                <a:off x="1692" y="2244"/>
                <a:ext cx="189" cy="170"/>
              </a:xfrm>
              <a:custGeom>
                <a:avLst/>
                <a:gdLst>
                  <a:gd name="T0" fmla="*/ 182 w 189"/>
                  <a:gd name="T1" fmla="*/ 46 h 170"/>
                  <a:gd name="T2" fmla="*/ 158 w 189"/>
                  <a:gd name="T3" fmla="*/ 50 h 170"/>
                  <a:gd name="T4" fmla="*/ 167 w 189"/>
                  <a:gd name="T5" fmla="*/ 44 h 170"/>
                  <a:gd name="T6" fmla="*/ 175 w 189"/>
                  <a:gd name="T7" fmla="*/ 33 h 170"/>
                  <a:gd name="T8" fmla="*/ 171 w 189"/>
                  <a:gd name="T9" fmla="*/ 31 h 170"/>
                  <a:gd name="T10" fmla="*/ 164 w 189"/>
                  <a:gd name="T11" fmla="*/ 29 h 170"/>
                  <a:gd name="T12" fmla="*/ 160 w 189"/>
                  <a:gd name="T13" fmla="*/ 31 h 170"/>
                  <a:gd name="T14" fmla="*/ 155 w 189"/>
                  <a:gd name="T15" fmla="*/ 27 h 170"/>
                  <a:gd name="T16" fmla="*/ 162 w 189"/>
                  <a:gd name="T17" fmla="*/ 17 h 170"/>
                  <a:gd name="T18" fmla="*/ 133 w 189"/>
                  <a:gd name="T19" fmla="*/ 19 h 170"/>
                  <a:gd name="T20" fmla="*/ 107 w 189"/>
                  <a:gd name="T21" fmla="*/ 23 h 170"/>
                  <a:gd name="T22" fmla="*/ 89 w 189"/>
                  <a:gd name="T23" fmla="*/ 21 h 170"/>
                  <a:gd name="T24" fmla="*/ 73 w 189"/>
                  <a:gd name="T25" fmla="*/ 14 h 170"/>
                  <a:gd name="T26" fmla="*/ 56 w 189"/>
                  <a:gd name="T27" fmla="*/ 8 h 170"/>
                  <a:gd name="T28" fmla="*/ 47 w 189"/>
                  <a:gd name="T29" fmla="*/ 0 h 170"/>
                  <a:gd name="T30" fmla="*/ 51 w 189"/>
                  <a:gd name="T31" fmla="*/ 8 h 170"/>
                  <a:gd name="T32" fmla="*/ 31 w 189"/>
                  <a:gd name="T33" fmla="*/ 21 h 170"/>
                  <a:gd name="T34" fmla="*/ 40 w 189"/>
                  <a:gd name="T35" fmla="*/ 41 h 170"/>
                  <a:gd name="T36" fmla="*/ 27 w 189"/>
                  <a:gd name="T37" fmla="*/ 42 h 170"/>
                  <a:gd name="T38" fmla="*/ 27 w 189"/>
                  <a:gd name="T39" fmla="*/ 25 h 170"/>
                  <a:gd name="T40" fmla="*/ 29 w 189"/>
                  <a:gd name="T41" fmla="*/ 19 h 170"/>
                  <a:gd name="T42" fmla="*/ 20 w 189"/>
                  <a:gd name="T43" fmla="*/ 14 h 170"/>
                  <a:gd name="T44" fmla="*/ 31 w 189"/>
                  <a:gd name="T45" fmla="*/ 0 h 170"/>
                  <a:gd name="T46" fmla="*/ 11 w 189"/>
                  <a:gd name="T47" fmla="*/ 21 h 170"/>
                  <a:gd name="T48" fmla="*/ 5 w 189"/>
                  <a:gd name="T49" fmla="*/ 33 h 170"/>
                  <a:gd name="T50" fmla="*/ 0 w 189"/>
                  <a:gd name="T51" fmla="*/ 46 h 170"/>
                  <a:gd name="T52" fmla="*/ 9 w 189"/>
                  <a:gd name="T53" fmla="*/ 46 h 170"/>
                  <a:gd name="T54" fmla="*/ 13 w 189"/>
                  <a:gd name="T55" fmla="*/ 60 h 170"/>
                  <a:gd name="T56" fmla="*/ 18 w 189"/>
                  <a:gd name="T57" fmla="*/ 69 h 170"/>
                  <a:gd name="T58" fmla="*/ 31 w 189"/>
                  <a:gd name="T59" fmla="*/ 79 h 170"/>
                  <a:gd name="T60" fmla="*/ 47 w 189"/>
                  <a:gd name="T61" fmla="*/ 77 h 170"/>
                  <a:gd name="T62" fmla="*/ 69 w 189"/>
                  <a:gd name="T63" fmla="*/ 91 h 170"/>
                  <a:gd name="T64" fmla="*/ 73 w 189"/>
                  <a:gd name="T65" fmla="*/ 100 h 170"/>
                  <a:gd name="T66" fmla="*/ 76 w 189"/>
                  <a:gd name="T67" fmla="*/ 108 h 170"/>
                  <a:gd name="T68" fmla="*/ 84 w 189"/>
                  <a:gd name="T69" fmla="*/ 118 h 170"/>
                  <a:gd name="T70" fmla="*/ 102 w 189"/>
                  <a:gd name="T71" fmla="*/ 129 h 170"/>
                  <a:gd name="T72" fmla="*/ 91 w 189"/>
                  <a:gd name="T73" fmla="*/ 145 h 170"/>
                  <a:gd name="T74" fmla="*/ 93 w 189"/>
                  <a:gd name="T75" fmla="*/ 150 h 170"/>
                  <a:gd name="T76" fmla="*/ 100 w 189"/>
                  <a:gd name="T77" fmla="*/ 158 h 170"/>
                  <a:gd name="T78" fmla="*/ 109 w 189"/>
                  <a:gd name="T79" fmla="*/ 168 h 170"/>
                  <a:gd name="T80" fmla="*/ 120 w 189"/>
                  <a:gd name="T81" fmla="*/ 164 h 170"/>
                  <a:gd name="T82" fmla="*/ 127 w 189"/>
                  <a:gd name="T83" fmla="*/ 158 h 170"/>
                  <a:gd name="T84" fmla="*/ 133 w 189"/>
                  <a:gd name="T85" fmla="*/ 154 h 170"/>
                  <a:gd name="T86" fmla="*/ 142 w 189"/>
                  <a:gd name="T87" fmla="*/ 148 h 170"/>
                  <a:gd name="T88" fmla="*/ 140 w 189"/>
                  <a:gd name="T89" fmla="*/ 145 h 170"/>
                  <a:gd name="T90" fmla="*/ 129 w 189"/>
                  <a:gd name="T91" fmla="*/ 145 h 170"/>
                  <a:gd name="T92" fmla="*/ 124 w 189"/>
                  <a:gd name="T93" fmla="*/ 135 h 170"/>
                  <a:gd name="T94" fmla="*/ 120 w 189"/>
                  <a:gd name="T95" fmla="*/ 120 h 170"/>
                  <a:gd name="T96" fmla="*/ 115 w 189"/>
                  <a:gd name="T97" fmla="*/ 116 h 170"/>
                  <a:gd name="T98" fmla="*/ 129 w 189"/>
                  <a:gd name="T99" fmla="*/ 118 h 170"/>
                  <a:gd name="T100" fmla="*/ 144 w 189"/>
                  <a:gd name="T101" fmla="*/ 122 h 170"/>
                  <a:gd name="T102" fmla="*/ 147 w 189"/>
                  <a:gd name="T103" fmla="*/ 120 h 170"/>
                  <a:gd name="T104" fmla="*/ 158 w 189"/>
                  <a:gd name="T105" fmla="*/ 118 h 170"/>
                  <a:gd name="T106" fmla="*/ 164 w 189"/>
                  <a:gd name="T107" fmla="*/ 114 h 170"/>
                  <a:gd name="T108" fmla="*/ 169 w 189"/>
                  <a:gd name="T109" fmla="*/ 110 h 170"/>
                  <a:gd name="T110" fmla="*/ 178 w 189"/>
                  <a:gd name="T111" fmla="*/ 104 h 170"/>
                  <a:gd name="T112" fmla="*/ 171 w 189"/>
                  <a:gd name="T113" fmla="*/ 81 h 170"/>
                  <a:gd name="T114" fmla="*/ 180 w 189"/>
                  <a:gd name="T115" fmla="*/ 75 h 170"/>
                  <a:gd name="T116" fmla="*/ 182 w 189"/>
                  <a:gd name="T117" fmla="*/ 71 h 170"/>
                  <a:gd name="T118" fmla="*/ 178 w 189"/>
                  <a:gd name="T119" fmla="*/ 66 h 170"/>
                  <a:gd name="T120" fmla="*/ 175 w 189"/>
                  <a:gd name="T121" fmla="*/ 58 h 170"/>
                  <a:gd name="T122" fmla="*/ 189 w 189"/>
                  <a:gd name="T123" fmla="*/ 5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170">
                    <a:moveTo>
                      <a:pt x="189" y="48"/>
                    </a:moveTo>
                    <a:lnTo>
                      <a:pt x="189" y="48"/>
                    </a:lnTo>
                    <a:lnTo>
                      <a:pt x="182" y="46"/>
                    </a:lnTo>
                    <a:lnTo>
                      <a:pt x="175" y="46"/>
                    </a:lnTo>
                    <a:lnTo>
                      <a:pt x="164" y="48"/>
                    </a:lnTo>
                    <a:lnTo>
                      <a:pt x="158" y="50"/>
                    </a:lnTo>
                    <a:lnTo>
                      <a:pt x="158" y="48"/>
                    </a:lnTo>
                    <a:lnTo>
                      <a:pt x="160" y="44"/>
                    </a:lnTo>
                    <a:lnTo>
                      <a:pt x="167" y="44"/>
                    </a:lnTo>
                    <a:lnTo>
                      <a:pt x="173" y="44"/>
                    </a:lnTo>
                    <a:lnTo>
                      <a:pt x="175" y="39"/>
                    </a:lnTo>
                    <a:lnTo>
                      <a:pt x="175" y="33"/>
                    </a:lnTo>
                    <a:lnTo>
                      <a:pt x="178" y="33"/>
                    </a:lnTo>
                    <a:lnTo>
                      <a:pt x="173" y="31"/>
                    </a:lnTo>
                    <a:lnTo>
                      <a:pt x="171" y="31"/>
                    </a:lnTo>
                    <a:lnTo>
                      <a:pt x="169" y="31"/>
                    </a:lnTo>
                    <a:lnTo>
                      <a:pt x="164" y="31"/>
                    </a:lnTo>
                    <a:lnTo>
                      <a:pt x="164" y="29"/>
                    </a:lnTo>
                    <a:lnTo>
                      <a:pt x="162" y="27"/>
                    </a:lnTo>
                    <a:lnTo>
                      <a:pt x="162" y="29"/>
                    </a:lnTo>
                    <a:lnTo>
                      <a:pt x="160" y="31"/>
                    </a:lnTo>
                    <a:lnTo>
                      <a:pt x="158" y="31"/>
                    </a:lnTo>
                    <a:lnTo>
                      <a:pt x="158" y="27"/>
                    </a:lnTo>
                    <a:lnTo>
                      <a:pt x="155" y="27"/>
                    </a:lnTo>
                    <a:lnTo>
                      <a:pt x="153" y="25"/>
                    </a:lnTo>
                    <a:lnTo>
                      <a:pt x="153" y="21"/>
                    </a:lnTo>
                    <a:lnTo>
                      <a:pt x="162" y="17"/>
                    </a:lnTo>
                    <a:lnTo>
                      <a:pt x="138" y="17"/>
                    </a:lnTo>
                    <a:lnTo>
                      <a:pt x="142" y="21"/>
                    </a:lnTo>
                    <a:lnTo>
                      <a:pt x="133" y="19"/>
                    </a:lnTo>
                    <a:lnTo>
                      <a:pt x="129" y="25"/>
                    </a:lnTo>
                    <a:lnTo>
                      <a:pt x="115" y="25"/>
                    </a:lnTo>
                    <a:lnTo>
                      <a:pt x="107" y="23"/>
                    </a:lnTo>
                    <a:lnTo>
                      <a:pt x="107" y="19"/>
                    </a:lnTo>
                    <a:lnTo>
                      <a:pt x="98" y="19"/>
                    </a:lnTo>
                    <a:lnTo>
                      <a:pt x="89" y="21"/>
                    </a:lnTo>
                    <a:lnTo>
                      <a:pt x="76" y="25"/>
                    </a:lnTo>
                    <a:lnTo>
                      <a:pt x="76" y="19"/>
                    </a:lnTo>
                    <a:lnTo>
                      <a:pt x="73" y="14"/>
                    </a:lnTo>
                    <a:lnTo>
                      <a:pt x="69" y="10"/>
                    </a:lnTo>
                    <a:lnTo>
                      <a:pt x="60" y="8"/>
                    </a:lnTo>
                    <a:lnTo>
                      <a:pt x="56" y="8"/>
                    </a:lnTo>
                    <a:lnTo>
                      <a:pt x="53" y="8"/>
                    </a:lnTo>
                    <a:lnTo>
                      <a:pt x="53" y="2"/>
                    </a:lnTo>
                    <a:lnTo>
                      <a:pt x="47" y="0"/>
                    </a:lnTo>
                    <a:lnTo>
                      <a:pt x="47" y="6"/>
                    </a:lnTo>
                    <a:lnTo>
                      <a:pt x="49" y="6"/>
                    </a:lnTo>
                    <a:lnTo>
                      <a:pt x="51" y="8"/>
                    </a:lnTo>
                    <a:lnTo>
                      <a:pt x="53" y="12"/>
                    </a:lnTo>
                    <a:lnTo>
                      <a:pt x="31" y="16"/>
                    </a:lnTo>
                    <a:lnTo>
                      <a:pt x="31" y="21"/>
                    </a:lnTo>
                    <a:lnTo>
                      <a:pt x="31" y="27"/>
                    </a:lnTo>
                    <a:lnTo>
                      <a:pt x="38" y="35"/>
                    </a:lnTo>
                    <a:lnTo>
                      <a:pt x="40" y="41"/>
                    </a:lnTo>
                    <a:lnTo>
                      <a:pt x="38" y="42"/>
                    </a:lnTo>
                    <a:lnTo>
                      <a:pt x="36" y="42"/>
                    </a:lnTo>
                    <a:lnTo>
                      <a:pt x="27" y="42"/>
                    </a:lnTo>
                    <a:lnTo>
                      <a:pt x="25" y="39"/>
                    </a:lnTo>
                    <a:lnTo>
                      <a:pt x="22" y="27"/>
                    </a:lnTo>
                    <a:lnTo>
                      <a:pt x="27" y="25"/>
                    </a:lnTo>
                    <a:lnTo>
                      <a:pt x="29" y="25"/>
                    </a:lnTo>
                    <a:lnTo>
                      <a:pt x="29" y="21"/>
                    </a:lnTo>
                    <a:lnTo>
                      <a:pt x="29" y="19"/>
                    </a:lnTo>
                    <a:lnTo>
                      <a:pt x="25" y="19"/>
                    </a:lnTo>
                    <a:lnTo>
                      <a:pt x="27" y="16"/>
                    </a:lnTo>
                    <a:lnTo>
                      <a:pt x="20" y="14"/>
                    </a:lnTo>
                    <a:lnTo>
                      <a:pt x="20" y="12"/>
                    </a:lnTo>
                    <a:lnTo>
                      <a:pt x="33" y="4"/>
                    </a:lnTo>
                    <a:lnTo>
                      <a:pt x="31" y="0"/>
                    </a:lnTo>
                    <a:lnTo>
                      <a:pt x="25" y="4"/>
                    </a:lnTo>
                    <a:lnTo>
                      <a:pt x="16" y="10"/>
                    </a:lnTo>
                    <a:lnTo>
                      <a:pt x="11" y="21"/>
                    </a:lnTo>
                    <a:lnTo>
                      <a:pt x="5" y="23"/>
                    </a:lnTo>
                    <a:lnTo>
                      <a:pt x="5" y="27"/>
                    </a:lnTo>
                    <a:lnTo>
                      <a:pt x="5" y="33"/>
                    </a:lnTo>
                    <a:lnTo>
                      <a:pt x="2" y="37"/>
                    </a:lnTo>
                    <a:lnTo>
                      <a:pt x="2" y="42"/>
                    </a:lnTo>
                    <a:lnTo>
                      <a:pt x="0" y="46"/>
                    </a:lnTo>
                    <a:lnTo>
                      <a:pt x="2" y="46"/>
                    </a:lnTo>
                    <a:lnTo>
                      <a:pt x="5" y="48"/>
                    </a:lnTo>
                    <a:lnTo>
                      <a:pt x="9" y="46"/>
                    </a:lnTo>
                    <a:lnTo>
                      <a:pt x="16" y="58"/>
                    </a:lnTo>
                    <a:lnTo>
                      <a:pt x="13" y="58"/>
                    </a:lnTo>
                    <a:lnTo>
                      <a:pt x="13" y="60"/>
                    </a:lnTo>
                    <a:lnTo>
                      <a:pt x="13" y="62"/>
                    </a:lnTo>
                    <a:lnTo>
                      <a:pt x="13" y="66"/>
                    </a:lnTo>
                    <a:lnTo>
                      <a:pt x="18" y="69"/>
                    </a:lnTo>
                    <a:lnTo>
                      <a:pt x="20" y="73"/>
                    </a:lnTo>
                    <a:lnTo>
                      <a:pt x="20" y="77"/>
                    </a:lnTo>
                    <a:lnTo>
                      <a:pt x="31" y="79"/>
                    </a:lnTo>
                    <a:lnTo>
                      <a:pt x="33" y="79"/>
                    </a:lnTo>
                    <a:lnTo>
                      <a:pt x="42" y="79"/>
                    </a:lnTo>
                    <a:lnTo>
                      <a:pt x="47" y="77"/>
                    </a:lnTo>
                    <a:lnTo>
                      <a:pt x="51" y="81"/>
                    </a:lnTo>
                    <a:lnTo>
                      <a:pt x="58" y="91"/>
                    </a:lnTo>
                    <a:lnTo>
                      <a:pt x="69" y="91"/>
                    </a:lnTo>
                    <a:lnTo>
                      <a:pt x="78" y="91"/>
                    </a:lnTo>
                    <a:lnTo>
                      <a:pt x="76" y="98"/>
                    </a:lnTo>
                    <a:lnTo>
                      <a:pt x="73" y="100"/>
                    </a:lnTo>
                    <a:lnTo>
                      <a:pt x="73" y="102"/>
                    </a:lnTo>
                    <a:lnTo>
                      <a:pt x="73" y="106"/>
                    </a:lnTo>
                    <a:lnTo>
                      <a:pt x="76" y="108"/>
                    </a:lnTo>
                    <a:lnTo>
                      <a:pt x="78" y="110"/>
                    </a:lnTo>
                    <a:lnTo>
                      <a:pt x="80" y="114"/>
                    </a:lnTo>
                    <a:lnTo>
                      <a:pt x="84" y="118"/>
                    </a:lnTo>
                    <a:lnTo>
                      <a:pt x="89" y="122"/>
                    </a:lnTo>
                    <a:lnTo>
                      <a:pt x="96" y="127"/>
                    </a:lnTo>
                    <a:lnTo>
                      <a:pt x="102" y="129"/>
                    </a:lnTo>
                    <a:lnTo>
                      <a:pt x="98" y="139"/>
                    </a:lnTo>
                    <a:lnTo>
                      <a:pt x="96" y="143"/>
                    </a:lnTo>
                    <a:lnTo>
                      <a:pt x="91" y="145"/>
                    </a:lnTo>
                    <a:lnTo>
                      <a:pt x="91" y="148"/>
                    </a:lnTo>
                    <a:lnTo>
                      <a:pt x="91" y="150"/>
                    </a:lnTo>
                    <a:lnTo>
                      <a:pt x="93" y="150"/>
                    </a:lnTo>
                    <a:lnTo>
                      <a:pt x="96" y="148"/>
                    </a:lnTo>
                    <a:lnTo>
                      <a:pt x="98" y="152"/>
                    </a:lnTo>
                    <a:lnTo>
                      <a:pt x="100" y="158"/>
                    </a:lnTo>
                    <a:lnTo>
                      <a:pt x="100" y="166"/>
                    </a:lnTo>
                    <a:lnTo>
                      <a:pt x="107" y="170"/>
                    </a:lnTo>
                    <a:lnTo>
                      <a:pt x="109" y="168"/>
                    </a:lnTo>
                    <a:lnTo>
                      <a:pt x="115" y="166"/>
                    </a:lnTo>
                    <a:lnTo>
                      <a:pt x="118" y="166"/>
                    </a:lnTo>
                    <a:lnTo>
                      <a:pt x="120" y="164"/>
                    </a:lnTo>
                    <a:lnTo>
                      <a:pt x="122" y="162"/>
                    </a:lnTo>
                    <a:lnTo>
                      <a:pt x="124" y="160"/>
                    </a:lnTo>
                    <a:lnTo>
                      <a:pt x="127" y="158"/>
                    </a:lnTo>
                    <a:lnTo>
                      <a:pt x="131" y="158"/>
                    </a:lnTo>
                    <a:lnTo>
                      <a:pt x="133" y="156"/>
                    </a:lnTo>
                    <a:lnTo>
                      <a:pt x="133" y="154"/>
                    </a:lnTo>
                    <a:lnTo>
                      <a:pt x="135" y="150"/>
                    </a:lnTo>
                    <a:lnTo>
                      <a:pt x="138" y="150"/>
                    </a:lnTo>
                    <a:lnTo>
                      <a:pt x="142" y="148"/>
                    </a:lnTo>
                    <a:lnTo>
                      <a:pt x="144" y="148"/>
                    </a:lnTo>
                    <a:lnTo>
                      <a:pt x="142" y="145"/>
                    </a:lnTo>
                    <a:lnTo>
                      <a:pt x="140" y="145"/>
                    </a:lnTo>
                    <a:lnTo>
                      <a:pt x="138" y="145"/>
                    </a:lnTo>
                    <a:lnTo>
                      <a:pt x="133" y="145"/>
                    </a:lnTo>
                    <a:lnTo>
                      <a:pt x="129" y="145"/>
                    </a:lnTo>
                    <a:lnTo>
                      <a:pt x="124" y="143"/>
                    </a:lnTo>
                    <a:lnTo>
                      <a:pt x="122" y="141"/>
                    </a:lnTo>
                    <a:lnTo>
                      <a:pt x="124" y="135"/>
                    </a:lnTo>
                    <a:lnTo>
                      <a:pt x="124" y="131"/>
                    </a:lnTo>
                    <a:lnTo>
                      <a:pt x="120" y="123"/>
                    </a:lnTo>
                    <a:lnTo>
                      <a:pt x="120" y="120"/>
                    </a:lnTo>
                    <a:lnTo>
                      <a:pt x="120" y="118"/>
                    </a:lnTo>
                    <a:lnTo>
                      <a:pt x="118" y="118"/>
                    </a:lnTo>
                    <a:lnTo>
                      <a:pt x="115" y="116"/>
                    </a:lnTo>
                    <a:lnTo>
                      <a:pt x="120" y="116"/>
                    </a:lnTo>
                    <a:lnTo>
                      <a:pt x="127" y="118"/>
                    </a:lnTo>
                    <a:lnTo>
                      <a:pt x="129" y="118"/>
                    </a:lnTo>
                    <a:lnTo>
                      <a:pt x="133" y="118"/>
                    </a:lnTo>
                    <a:lnTo>
                      <a:pt x="138" y="120"/>
                    </a:lnTo>
                    <a:lnTo>
                      <a:pt x="144" y="122"/>
                    </a:lnTo>
                    <a:lnTo>
                      <a:pt x="147" y="122"/>
                    </a:lnTo>
                    <a:lnTo>
                      <a:pt x="144" y="120"/>
                    </a:lnTo>
                    <a:lnTo>
                      <a:pt x="147" y="120"/>
                    </a:lnTo>
                    <a:lnTo>
                      <a:pt x="149" y="118"/>
                    </a:lnTo>
                    <a:lnTo>
                      <a:pt x="151" y="118"/>
                    </a:lnTo>
                    <a:lnTo>
                      <a:pt x="158" y="118"/>
                    </a:lnTo>
                    <a:lnTo>
                      <a:pt x="160" y="118"/>
                    </a:lnTo>
                    <a:lnTo>
                      <a:pt x="162" y="116"/>
                    </a:lnTo>
                    <a:lnTo>
                      <a:pt x="164" y="114"/>
                    </a:lnTo>
                    <a:lnTo>
                      <a:pt x="167" y="114"/>
                    </a:lnTo>
                    <a:lnTo>
                      <a:pt x="167" y="112"/>
                    </a:lnTo>
                    <a:lnTo>
                      <a:pt x="169" y="110"/>
                    </a:lnTo>
                    <a:lnTo>
                      <a:pt x="171" y="110"/>
                    </a:lnTo>
                    <a:lnTo>
                      <a:pt x="178" y="108"/>
                    </a:lnTo>
                    <a:lnTo>
                      <a:pt x="178" y="104"/>
                    </a:lnTo>
                    <a:lnTo>
                      <a:pt x="178" y="100"/>
                    </a:lnTo>
                    <a:lnTo>
                      <a:pt x="167" y="85"/>
                    </a:lnTo>
                    <a:lnTo>
                      <a:pt x="171" y="81"/>
                    </a:lnTo>
                    <a:lnTo>
                      <a:pt x="171" y="79"/>
                    </a:lnTo>
                    <a:lnTo>
                      <a:pt x="171" y="77"/>
                    </a:lnTo>
                    <a:lnTo>
                      <a:pt x="180" y="75"/>
                    </a:lnTo>
                    <a:lnTo>
                      <a:pt x="182" y="73"/>
                    </a:lnTo>
                    <a:lnTo>
                      <a:pt x="184" y="73"/>
                    </a:lnTo>
                    <a:lnTo>
                      <a:pt x="182" y="71"/>
                    </a:lnTo>
                    <a:lnTo>
                      <a:pt x="182" y="69"/>
                    </a:lnTo>
                    <a:lnTo>
                      <a:pt x="180" y="69"/>
                    </a:lnTo>
                    <a:lnTo>
                      <a:pt x="178" y="66"/>
                    </a:lnTo>
                    <a:lnTo>
                      <a:pt x="175" y="64"/>
                    </a:lnTo>
                    <a:lnTo>
                      <a:pt x="173" y="60"/>
                    </a:lnTo>
                    <a:lnTo>
                      <a:pt x="175" y="58"/>
                    </a:lnTo>
                    <a:lnTo>
                      <a:pt x="180" y="58"/>
                    </a:lnTo>
                    <a:lnTo>
                      <a:pt x="186" y="56"/>
                    </a:lnTo>
                    <a:lnTo>
                      <a:pt x="189" y="54"/>
                    </a:lnTo>
                    <a:lnTo>
                      <a:pt x="189" y="52"/>
                    </a:lnTo>
                    <a:lnTo>
                      <a:pt x="189" y="4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07" name="Group 1747"/>
            <p:cNvGrpSpPr>
              <a:grpSpLocks/>
            </p:cNvGrpSpPr>
            <p:nvPr/>
          </p:nvGrpSpPr>
          <p:grpSpPr bwMode="auto">
            <a:xfrm>
              <a:off x="1905" y="2884"/>
              <a:ext cx="74" cy="77"/>
              <a:chOff x="1905" y="2884"/>
              <a:chExt cx="74" cy="77"/>
            </a:xfrm>
            <a:grpFill/>
          </p:grpSpPr>
          <p:sp>
            <p:nvSpPr>
              <p:cNvPr id="2342" name="Freeform 1745"/>
              <p:cNvSpPr>
                <a:spLocks/>
              </p:cNvSpPr>
              <p:nvPr/>
            </p:nvSpPr>
            <p:spPr bwMode="auto">
              <a:xfrm>
                <a:off x="1905" y="2884"/>
                <a:ext cx="74" cy="77"/>
              </a:xfrm>
              <a:custGeom>
                <a:avLst/>
                <a:gdLst>
                  <a:gd name="T0" fmla="*/ 69 w 74"/>
                  <a:gd name="T1" fmla="*/ 55 h 77"/>
                  <a:gd name="T2" fmla="*/ 67 w 74"/>
                  <a:gd name="T3" fmla="*/ 51 h 77"/>
                  <a:gd name="T4" fmla="*/ 74 w 74"/>
                  <a:gd name="T5" fmla="*/ 41 h 77"/>
                  <a:gd name="T6" fmla="*/ 71 w 74"/>
                  <a:gd name="T7" fmla="*/ 41 h 77"/>
                  <a:gd name="T8" fmla="*/ 67 w 74"/>
                  <a:gd name="T9" fmla="*/ 38 h 77"/>
                  <a:gd name="T10" fmla="*/ 63 w 74"/>
                  <a:gd name="T11" fmla="*/ 36 h 77"/>
                  <a:gd name="T12" fmla="*/ 63 w 74"/>
                  <a:gd name="T13" fmla="*/ 30 h 77"/>
                  <a:gd name="T14" fmla="*/ 60 w 74"/>
                  <a:gd name="T15" fmla="*/ 28 h 77"/>
                  <a:gd name="T16" fmla="*/ 58 w 74"/>
                  <a:gd name="T17" fmla="*/ 26 h 77"/>
                  <a:gd name="T18" fmla="*/ 51 w 74"/>
                  <a:gd name="T19" fmla="*/ 24 h 77"/>
                  <a:gd name="T20" fmla="*/ 47 w 74"/>
                  <a:gd name="T21" fmla="*/ 22 h 77"/>
                  <a:gd name="T22" fmla="*/ 45 w 74"/>
                  <a:gd name="T23" fmla="*/ 18 h 77"/>
                  <a:gd name="T24" fmla="*/ 38 w 74"/>
                  <a:gd name="T25" fmla="*/ 16 h 77"/>
                  <a:gd name="T26" fmla="*/ 36 w 74"/>
                  <a:gd name="T27" fmla="*/ 16 h 77"/>
                  <a:gd name="T28" fmla="*/ 34 w 74"/>
                  <a:gd name="T29" fmla="*/ 14 h 77"/>
                  <a:gd name="T30" fmla="*/ 31 w 74"/>
                  <a:gd name="T31" fmla="*/ 6 h 77"/>
                  <a:gd name="T32" fmla="*/ 20 w 74"/>
                  <a:gd name="T33" fmla="*/ 0 h 77"/>
                  <a:gd name="T34" fmla="*/ 9 w 74"/>
                  <a:gd name="T35" fmla="*/ 2 h 77"/>
                  <a:gd name="T36" fmla="*/ 7 w 74"/>
                  <a:gd name="T37" fmla="*/ 6 h 77"/>
                  <a:gd name="T38" fmla="*/ 5 w 74"/>
                  <a:gd name="T39" fmla="*/ 8 h 77"/>
                  <a:gd name="T40" fmla="*/ 7 w 74"/>
                  <a:gd name="T41" fmla="*/ 12 h 77"/>
                  <a:gd name="T42" fmla="*/ 7 w 74"/>
                  <a:gd name="T43" fmla="*/ 16 h 77"/>
                  <a:gd name="T44" fmla="*/ 5 w 74"/>
                  <a:gd name="T45" fmla="*/ 18 h 77"/>
                  <a:gd name="T46" fmla="*/ 2 w 74"/>
                  <a:gd name="T47" fmla="*/ 18 h 77"/>
                  <a:gd name="T48" fmla="*/ 2 w 74"/>
                  <a:gd name="T49" fmla="*/ 22 h 77"/>
                  <a:gd name="T50" fmla="*/ 2 w 74"/>
                  <a:gd name="T51" fmla="*/ 26 h 77"/>
                  <a:gd name="T52" fmla="*/ 0 w 74"/>
                  <a:gd name="T53" fmla="*/ 28 h 77"/>
                  <a:gd name="T54" fmla="*/ 0 w 74"/>
                  <a:gd name="T55" fmla="*/ 32 h 77"/>
                  <a:gd name="T56" fmla="*/ 0 w 74"/>
                  <a:gd name="T57" fmla="*/ 34 h 77"/>
                  <a:gd name="T58" fmla="*/ 0 w 74"/>
                  <a:gd name="T59" fmla="*/ 38 h 77"/>
                  <a:gd name="T60" fmla="*/ 0 w 74"/>
                  <a:gd name="T61" fmla="*/ 41 h 77"/>
                  <a:gd name="T62" fmla="*/ 2 w 74"/>
                  <a:gd name="T63" fmla="*/ 45 h 77"/>
                  <a:gd name="T64" fmla="*/ 0 w 74"/>
                  <a:gd name="T65" fmla="*/ 47 h 77"/>
                  <a:gd name="T66" fmla="*/ 2 w 74"/>
                  <a:gd name="T67" fmla="*/ 67 h 77"/>
                  <a:gd name="T68" fmla="*/ 7 w 74"/>
                  <a:gd name="T69" fmla="*/ 67 h 77"/>
                  <a:gd name="T70" fmla="*/ 11 w 74"/>
                  <a:gd name="T71" fmla="*/ 69 h 77"/>
                  <a:gd name="T72" fmla="*/ 14 w 74"/>
                  <a:gd name="T73" fmla="*/ 71 h 77"/>
                  <a:gd name="T74" fmla="*/ 16 w 74"/>
                  <a:gd name="T75" fmla="*/ 75 h 77"/>
                  <a:gd name="T76" fmla="*/ 22 w 74"/>
                  <a:gd name="T77" fmla="*/ 77 h 77"/>
                  <a:gd name="T78" fmla="*/ 27 w 74"/>
                  <a:gd name="T79" fmla="*/ 77 h 77"/>
                  <a:gd name="T80" fmla="*/ 38 w 74"/>
                  <a:gd name="T81" fmla="*/ 75 h 77"/>
                  <a:gd name="T82" fmla="*/ 43 w 74"/>
                  <a:gd name="T83" fmla="*/ 77 h 77"/>
                  <a:gd name="T84" fmla="*/ 51 w 74"/>
                  <a:gd name="T85" fmla="*/ 77 h 77"/>
                  <a:gd name="T86" fmla="*/ 58 w 74"/>
                  <a:gd name="T87" fmla="*/ 69 h 77"/>
                  <a:gd name="T88" fmla="*/ 69 w 74"/>
                  <a:gd name="T89"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7">
                    <a:moveTo>
                      <a:pt x="69" y="55"/>
                    </a:moveTo>
                    <a:lnTo>
                      <a:pt x="67" y="51"/>
                    </a:lnTo>
                    <a:lnTo>
                      <a:pt x="74" y="41"/>
                    </a:lnTo>
                    <a:lnTo>
                      <a:pt x="71" y="41"/>
                    </a:lnTo>
                    <a:lnTo>
                      <a:pt x="67" y="38"/>
                    </a:lnTo>
                    <a:lnTo>
                      <a:pt x="63" y="36"/>
                    </a:lnTo>
                    <a:lnTo>
                      <a:pt x="63" y="30"/>
                    </a:lnTo>
                    <a:lnTo>
                      <a:pt x="60" y="28"/>
                    </a:lnTo>
                    <a:lnTo>
                      <a:pt x="58" y="26"/>
                    </a:lnTo>
                    <a:lnTo>
                      <a:pt x="51" y="24"/>
                    </a:lnTo>
                    <a:lnTo>
                      <a:pt x="47" y="22"/>
                    </a:lnTo>
                    <a:lnTo>
                      <a:pt x="45" y="18"/>
                    </a:lnTo>
                    <a:lnTo>
                      <a:pt x="38" y="16"/>
                    </a:lnTo>
                    <a:lnTo>
                      <a:pt x="36" y="16"/>
                    </a:lnTo>
                    <a:lnTo>
                      <a:pt x="34" y="14"/>
                    </a:lnTo>
                    <a:lnTo>
                      <a:pt x="31" y="6"/>
                    </a:lnTo>
                    <a:lnTo>
                      <a:pt x="20" y="0"/>
                    </a:lnTo>
                    <a:lnTo>
                      <a:pt x="9" y="2"/>
                    </a:lnTo>
                    <a:lnTo>
                      <a:pt x="7" y="6"/>
                    </a:lnTo>
                    <a:lnTo>
                      <a:pt x="5" y="8"/>
                    </a:lnTo>
                    <a:lnTo>
                      <a:pt x="7" y="12"/>
                    </a:lnTo>
                    <a:lnTo>
                      <a:pt x="7" y="16"/>
                    </a:lnTo>
                    <a:lnTo>
                      <a:pt x="5" y="18"/>
                    </a:lnTo>
                    <a:lnTo>
                      <a:pt x="2" y="18"/>
                    </a:lnTo>
                    <a:lnTo>
                      <a:pt x="2" y="22"/>
                    </a:lnTo>
                    <a:lnTo>
                      <a:pt x="2" y="26"/>
                    </a:lnTo>
                    <a:lnTo>
                      <a:pt x="0" y="28"/>
                    </a:lnTo>
                    <a:lnTo>
                      <a:pt x="0" y="32"/>
                    </a:lnTo>
                    <a:lnTo>
                      <a:pt x="0" y="34"/>
                    </a:lnTo>
                    <a:lnTo>
                      <a:pt x="0" y="38"/>
                    </a:lnTo>
                    <a:lnTo>
                      <a:pt x="0" y="41"/>
                    </a:lnTo>
                    <a:lnTo>
                      <a:pt x="2" y="45"/>
                    </a:lnTo>
                    <a:lnTo>
                      <a:pt x="0" y="47"/>
                    </a:lnTo>
                    <a:lnTo>
                      <a:pt x="2" y="67"/>
                    </a:lnTo>
                    <a:lnTo>
                      <a:pt x="7" y="67"/>
                    </a:lnTo>
                    <a:lnTo>
                      <a:pt x="11" y="69"/>
                    </a:lnTo>
                    <a:lnTo>
                      <a:pt x="14" y="71"/>
                    </a:lnTo>
                    <a:lnTo>
                      <a:pt x="16" y="75"/>
                    </a:lnTo>
                    <a:lnTo>
                      <a:pt x="22" y="77"/>
                    </a:lnTo>
                    <a:lnTo>
                      <a:pt x="27" y="77"/>
                    </a:lnTo>
                    <a:lnTo>
                      <a:pt x="38" y="75"/>
                    </a:lnTo>
                    <a:lnTo>
                      <a:pt x="43" y="77"/>
                    </a:lnTo>
                    <a:lnTo>
                      <a:pt x="51" y="77"/>
                    </a:lnTo>
                    <a:lnTo>
                      <a:pt x="58" y="69"/>
                    </a:lnTo>
                    <a:lnTo>
                      <a:pt x="69"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3" name="Freeform 1746"/>
              <p:cNvSpPr>
                <a:spLocks/>
              </p:cNvSpPr>
              <p:nvPr/>
            </p:nvSpPr>
            <p:spPr bwMode="auto">
              <a:xfrm>
                <a:off x="1905" y="2884"/>
                <a:ext cx="74" cy="77"/>
              </a:xfrm>
              <a:custGeom>
                <a:avLst/>
                <a:gdLst>
                  <a:gd name="T0" fmla="*/ 69 w 74"/>
                  <a:gd name="T1" fmla="*/ 55 h 77"/>
                  <a:gd name="T2" fmla="*/ 67 w 74"/>
                  <a:gd name="T3" fmla="*/ 51 h 77"/>
                  <a:gd name="T4" fmla="*/ 74 w 74"/>
                  <a:gd name="T5" fmla="*/ 41 h 77"/>
                  <a:gd name="T6" fmla="*/ 71 w 74"/>
                  <a:gd name="T7" fmla="*/ 41 h 77"/>
                  <a:gd name="T8" fmla="*/ 67 w 74"/>
                  <a:gd name="T9" fmla="*/ 38 h 77"/>
                  <a:gd name="T10" fmla="*/ 63 w 74"/>
                  <a:gd name="T11" fmla="*/ 36 h 77"/>
                  <a:gd name="T12" fmla="*/ 63 w 74"/>
                  <a:gd name="T13" fmla="*/ 30 h 77"/>
                  <a:gd name="T14" fmla="*/ 60 w 74"/>
                  <a:gd name="T15" fmla="*/ 28 h 77"/>
                  <a:gd name="T16" fmla="*/ 58 w 74"/>
                  <a:gd name="T17" fmla="*/ 26 h 77"/>
                  <a:gd name="T18" fmla="*/ 51 w 74"/>
                  <a:gd name="T19" fmla="*/ 24 h 77"/>
                  <a:gd name="T20" fmla="*/ 47 w 74"/>
                  <a:gd name="T21" fmla="*/ 22 h 77"/>
                  <a:gd name="T22" fmla="*/ 45 w 74"/>
                  <a:gd name="T23" fmla="*/ 18 h 77"/>
                  <a:gd name="T24" fmla="*/ 38 w 74"/>
                  <a:gd name="T25" fmla="*/ 16 h 77"/>
                  <a:gd name="T26" fmla="*/ 36 w 74"/>
                  <a:gd name="T27" fmla="*/ 16 h 77"/>
                  <a:gd name="T28" fmla="*/ 34 w 74"/>
                  <a:gd name="T29" fmla="*/ 14 h 77"/>
                  <a:gd name="T30" fmla="*/ 31 w 74"/>
                  <a:gd name="T31" fmla="*/ 6 h 77"/>
                  <a:gd name="T32" fmla="*/ 20 w 74"/>
                  <a:gd name="T33" fmla="*/ 0 h 77"/>
                  <a:gd name="T34" fmla="*/ 9 w 74"/>
                  <a:gd name="T35" fmla="*/ 2 h 77"/>
                  <a:gd name="T36" fmla="*/ 7 w 74"/>
                  <a:gd name="T37" fmla="*/ 6 h 77"/>
                  <a:gd name="T38" fmla="*/ 5 w 74"/>
                  <a:gd name="T39" fmla="*/ 8 h 77"/>
                  <a:gd name="T40" fmla="*/ 7 w 74"/>
                  <a:gd name="T41" fmla="*/ 12 h 77"/>
                  <a:gd name="T42" fmla="*/ 7 w 74"/>
                  <a:gd name="T43" fmla="*/ 16 h 77"/>
                  <a:gd name="T44" fmla="*/ 5 w 74"/>
                  <a:gd name="T45" fmla="*/ 18 h 77"/>
                  <a:gd name="T46" fmla="*/ 2 w 74"/>
                  <a:gd name="T47" fmla="*/ 18 h 77"/>
                  <a:gd name="T48" fmla="*/ 2 w 74"/>
                  <a:gd name="T49" fmla="*/ 22 h 77"/>
                  <a:gd name="T50" fmla="*/ 2 w 74"/>
                  <a:gd name="T51" fmla="*/ 26 h 77"/>
                  <a:gd name="T52" fmla="*/ 0 w 74"/>
                  <a:gd name="T53" fmla="*/ 28 h 77"/>
                  <a:gd name="T54" fmla="*/ 0 w 74"/>
                  <a:gd name="T55" fmla="*/ 32 h 77"/>
                  <a:gd name="T56" fmla="*/ 0 w 74"/>
                  <a:gd name="T57" fmla="*/ 34 h 77"/>
                  <a:gd name="T58" fmla="*/ 0 w 74"/>
                  <a:gd name="T59" fmla="*/ 38 h 77"/>
                  <a:gd name="T60" fmla="*/ 0 w 74"/>
                  <a:gd name="T61" fmla="*/ 41 h 77"/>
                  <a:gd name="T62" fmla="*/ 2 w 74"/>
                  <a:gd name="T63" fmla="*/ 45 h 77"/>
                  <a:gd name="T64" fmla="*/ 0 w 74"/>
                  <a:gd name="T65" fmla="*/ 47 h 77"/>
                  <a:gd name="T66" fmla="*/ 2 w 74"/>
                  <a:gd name="T67" fmla="*/ 67 h 77"/>
                  <a:gd name="T68" fmla="*/ 7 w 74"/>
                  <a:gd name="T69" fmla="*/ 67 h 77"/>
                  <a:gd name="T70" fmla="*/ 11 w 74"/>
                  <a:gd name="T71" fmla="*/ 69 h 77"/>
                  <a:gd name="T72" fmla="*/ 14 w 74"/>
                  <a:gd name="T73" fmla="*/ 71 h 77"/>
                  <a:gd name="T74" fmla="*/ 16 w 74"/>
                  <a:gd name="T75" fmla="*/ 75 h 77"/>
                  <a:gd name="T76" fmla="*/ 22 w 74"/>
                  <a:gd name="T77" fmla="*/ 77 h 77"/>
                  <a:gd name="T78" fmla="*/ 27 w 74"/>
                  <a:gd name="T79" fmla="*/ 77 h 77"/>
                  <a:gd name="T80" fmla="*/ 38 w 74"/>
                  <a:gd name="T81" fmla="*/ 75 h 77"/>
                  <a:gd name="T82" fmla="*/ 43 w 74"/>
                  <a:gd name="T83" fmla="*/ 77 h 77"/>
                  <a:gd name="T84" fmla="*/ 51 w 74"/>
                  <a:gd name="T85" fmla="*/ 77 h 77"/>
                  <a:gd name="T86" fmla="*/ 58 w 74"/>
                  <a:gd name="T87" fmla="*/ 69 h 77"/>
                  <a:gd name="T88" fmla="*/ 69 w 74"/>
                  <a:gd name="T89"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7">
                    <a:moveTo>
                      <a:pt x="69" y="55"/>
                    </a:moveTo>
                    <a:lnTo>
                      <a:pt x="67" y="51"/>
                    </a:lnTo>
                    <a:lnTo>
                      <a:pt x="74" y="41"/>
                    </a:lnTo>
                    <a:lnTo>
                      <a:pt x="71" y="41"/>
                    </a:lnTo>
                    <a:lnTo>
                      <a:pt x="67" y="38"/>
                    </a:lnTo>
                    <a:lnTo>
                      <a:pt x="63" y="36"/>
                    </a:lnTo>
                    <a:lnTo>
                      <a:pt x="63" y="30"/>
                    </a:lnTo>
                    <a:lnTo>
                      <a:pt x="60" y="28"/>
                    </a:lnTo>
                    <a:lnTo>
                      <a:pt x="58" y="26"/>
                    </a:lnTo>
                    <a:lnTo>
                      <a:pt x="51" y="24"/>
                    </a:lnTo>
                    <a:lnTo>
                      <a:pt x="47" y="22"/>
                    </a:lnTo>
                    <a:lnTo>
                      <a:pt x="45" y="18"/>
                    </a:lnTo>
                    <a:lnTo>
                      <a:pt x="38" y="16"/>
                    </a:lnTo>
                    <a:lnTo>
                      <a:pt x="36" y="16"/>
                    </a:lnTo>
                    <a:lnTo>
                      <a:pt x="34" y="14"/>
                    </a:lnTo>
                    <a:lnTo>
                      <a:pt x="31" y="6"/>
                    </a:lnTo>
                    <a:lnTo>
                      <a:pt x="20" y="0"/>
                    </a:lnTo>
                    <a:lnTo>
                      <a:pt x="9" y="2"/>
                    </a:lnTo>
                    <a:lnTo>
                      <a:pt x="7" y="6"/>
                    </a:lnTo>
                    <a:lnTo>
                      <a:pt x="5" y="8"/>
                    </a:lnTo>
                    <a:lnTo>
                      <a:pt x="7" y="12"/>
                    </a:lnTo>
                    <a:lnTo>
                      <a:pt x="7" y="16"/>
                    </a:lnTo>
                    <a:lnTo>
                      <a:pt x="5" y="18"/>
                    </a:lnTo>
                    <a:lnTo>
                      <a:pt x="2" y="18"/>
                    </a:lnTo>
                    <a:lnTo>
                      <a:pt x="2" y="22"/>
                    </a:lnTo>
                    <a:lnTo>
                      <a:pt x="2" y="26"/>
                    </a:lnTo>
                    <a:lnTo>
                      <a:pt x="0" y="28"/>
                    </a:lnTo>
                    <a:lnTo>
                      <a:pt x="0" y="32"/>
                    </a:lnTo>
                    <a:lnTo>
                      <a:pt x="0" y="34"/>
                    </a:lnTo>
                    <a:lnTo>
                      <a:pt x="0" y="38"/>
                    </a:lnTo>
                    <a:lnTo>
                      <a:pt x="0" y="41"/>
                    </a:lnTo>
                    <a:lnTo>
                      <a:pt x="2" y="45"/>
                    </a:lnTo>
                    <a:lnTo>
                      <a:pt x="0" y="47"/>
                    </a:lnTo>
                    <a:lnTo>
                      <a:pt x="2" y="67"/>
                    </a:lnTo>
                    <a:lnTo>
                      <a:pt x="7" y="67"/>
                    </a:lnTo>
                    <a:lnTo>
                      <a:pt x="11" y="69"/>
                    </a:lnTo>
                    <a:lnTo>
                      <a:pt x="14" y="71"/>
                    </a:lnTo>
                    <a:lnTo>
                      <a:pt x="16" y="75"/>
                    </a:lnTo>
                    <a:lnTo>
                      <a:pt x="22" y="77"/>
                    </a:lnTo>
                    <a:lnTo>
                      <a:pt x="27" y="77"/>
                    </a:lnTo>
                    <a:lnTo>
                      <a:pt x="38" y="75"/>
                    </a:lnTo>
                    <a:lnTo>
                      <a:pt x="43" y="77"/>
                    </a:lnTo>
                    <a:lnTo>
                      <a:pt x="51" y="77"/>
                    </a:lnTo>
                    <a:lnTo>
                      <a:pt x="58" y="69"/>
                    </a:lnTo>
                    <a:lnTo>
                      <a:pt x="69"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08" name="Group 1750"/>
            <p:cNvGrpSpPr>
              <a:grpSpLocks/>
            </p:cNvGrpSpPr>
            <p:nvPr/>
          </p:nvGrpSpPr>
          <p:grpSpPr bwMode="auto">
            <a:xfrm>
              <a:off x="1877" y="2268"/>
              <a:ext cx="6" cy="8"/>
              <a:chOff x="1877" y="2268"/>
              <a:chExt cx="6" cy="8"/>
            </a:xfrm>
            <a:grpFill/>
          </p:grpSpPr>
          <p:sp>
            <p:nvSpPr>
              <p:cNvPr id="2340" name="Freeform 1748"/>
              <p:cNvSpPr>
                <a:spLocks/>
              </p:cNvSpPr>
              <p:nvPr/>
            </p:nvSpPr>
            <p:spPr bwMode="auto">
              <a:xfrm>
                <a:off x="1877" y="2268"/>
                <a:ext cx="6" cy="8"/>
              </a:xfrm>
              <a:custGeom>
                <a:avLst/>
                <a:gdLst>
                  <a:gd name="T0" fmla="*/ 0 w 6"/>
                  <a:gd name="T1" fmla="*/ 0 h 8"/>
                  <a:gd name="T2" fmla="*/ 0 w 6"/>
                  <a:gd name="T3" fmla="*/ 0 h 8"/>
                  <a:gd name="T4" fmla="*/ 2 w 6"/>
                  <a:gd name="T5" fmla="*/ 2 h 8"/>
                  <a:gd name="T6" fmla="*/ 2 w 6"/>
                  <a:gd name="T7" fmla="*/ 3 h 8"/>
                  <a:gd name="T8" fmla="*/ 2 w 6"/>
                  <a:gd name="T9" fmla="*/ 6 h 8"/>
                  <a:gd name="T10" fmla="*/ 2 w 6"/>
                  <a:gd name="T11" fmla="*/ 8 h 8"/>
                  <a:gd name="T12" fmla="*/ 6 w 6"/>
                  <a:gd name="T13" fmla="*/ 8 h 8"/>
                  <a:gd name="T14" fmla="*/ 6 w 6"/>
                  <a:gd name="T15" fmla="*/ 5 h 8"/>
                  <a:gd name="T16" fmla="*/ 6 w 6"/>
                  <a:gd name="T17" fmla="*/ 0 h 8"/>
                  <a:gd name="T18" fmla="*/ 0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0" y="0"/>
                    </a:moveTo>
                    <a:lnTo>
                      <a:pt x="0" y="0"/>
                    </a:lnTo>
                    <a:lnTo>
                      <a:pt x="2" y="2"/>
                    </a:lnTo>
                    <a:lnTo>
                      <a:pt x="2" y="3"/>
                    </a:lnTo>
                    <a:lnTo>
                      <a:pt x="2" y="6"/>
                    </a:lnTo>
                    <a:lnTo>
                      <a:pt x="2" y="8"/>
                    </a:lnTo>
                    <a:lnTo>
                      <a:pt x="6" y="8"/>
                    </a:lnTo>
                    <a:lnTo>
                      <a:pt x="6" y="5"/>
                    </a:lnTo>
                    <a:lnTo>
                      <a:pt x="6"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1" name="Freeform 1749"/>
              <p:cNvSpPr>
                <a:spLocks/>
              </p:cNvSpPr>
              <p:nvPr/>
            </p:nvSpPr>
            <p:spPr bwMode="auto">
              <a:xfrm>
                <a:off x="1877" y="2268"/>
                <a:ext cx="6" cy="8"/>
              </a:xfrm>
              <a:custGeom>
                <a:avLst/>
                <a:gdLst>
                  <a:gd name="T0" fmla="*/ 0 w 6"/>
                  <a:gd name="T1" fmla="*/ 0 h 8"/>
                  <a:gd name="T2" fmla="*/ 0 w 6"/>
                  <a:gd name="T3" fmla="*/ 0 h 8"/>
                  <a:gd name="T4" fmla="*/ 2 w 6"/>
                  <a:gd name="T5" fmla="*/ 2 h 8"/>
                  <a:gd name="T6" fmla="*/ 2 w 6"/>
                  <a:gd name="T7" fmla="*/ 3 h 8"/>
                  <a:gd name="T8" fmla="*/ 2 w 6"/>
                  <a:gd name="T9" fmla="*/ 6 h 8"/>
                  <a:gd name="T10" fmla="*/ 2 w 6"/>
                  <a:gd name="T11" fmla="*/ 8 h 8"/>
                  <a:gd name="T12" fmla="*/ 6 w 6"/>
                  <a:gd name="T13" fmla="*/ 8 h 8"/>
                  <a:gd name="T14" fmla="*/ 6 w 6"/>
                  <a:gd name="T15" fmla="*/ 5 h 8"/>
                  <a:gd name="T16" fmla="*/ 6 w 6"/>
                  <a:gd name="T17" fmla="*/ 0 h 8"/>
                  <a:gd name="T18" fmla="*/ 0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0" y="0"/>
                    </a:moveTo>
                    <a:lnTo>
                      <a:pt x="0" y="0"/>
                    </a:lnTo>
                    <a:lnTo>
                      <a:pt x="2" y="2"/>
                    </a:lnTo>
                    <a:lnTo>
                      <a:pt x="2" y="3"/>
                    </a:lnTo>
                    <a:lnTo>
                      <a:pt x="2" y="6"/>
                    </a:lnTo>
                    <a:lnTo>
                      <a:pt x="2" y="8"/>
                    </a:lnTo>
                    <a:lnTo>
                      <a:pt x="6" y="8"/>
                    </a:lnTo>
                    <a:lnTo>
                      <a:pt x="6" y="5"/>
                    </a:lnTo>
                    <a:lnTo>
                      <a:pt x="6"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09" name="Group 1753"/>
            <p:cNvGrpSpPr>
              <a:grpSpLocks/>
            </p:cNvGrpSpPr>
            <p:nvPr/>
          </p:nvGrpSpPr>
          <p:grpSpPr bwMode="auto">
            <a:xfrm>
              <a:off x="1908" y="2326"/>
              <a:ext cx="57" cy="72"/>
              <a:chOff x="1908" y="2326"/>
              <a:chExt cx="57" cy="72"/>
            </a:xfrm>
            <a:grpFill/>
          </p:grpSpPr>
          <p:sp>
            <p:nvSpPr>
              <p:cNvPr id="2338" name="Freeform 1751"/>
              <p:cNvSpPr>
                <a:spLocks/>
              </p:cNvSpPr>
              <p:nvPr/>
            </p:nvSpPr>
            <p:spPr bwMode="auto">
              <a:xfrm>
                <a:off x="1908" y="2326"/>
                <a:ext cx="57" cy="72"/>
              </a:xfrm>
              <a:custGeom>
                <a:avLst/>
                <a:gdLst>
                  <a:gd name="T0" fmla="*/ 15 w 57"/>
                  <a:gd name="T1" fmla="*/ 6 h 72"/>
                  <a:gd name="T2" fmla="*/ 15 w 57"/>
                  <a:gd name="T3" fmla="*/ 6 h 72"/>
                  <a:gd name="T4" fmla="*/ 9 w 57"/>
                  <a:gd name="T5" fmla="*/ 13 h 72"/>
                  <a:gd name="T6" fmla="*/ 9 w 57"/>
                  <a:gd name="T7" fmla="*/ 21 h 72"/>
                  <a:gd name="T8" fmla="*/ 7 w 57"/>
                  <a:gd name="T9" fmla="*/ 23 h 72"/>
                  <a:gd name="T10" fmla="*/ 2 w 57"/>
                  <a:gd name="T11" fmla="*/ 26 h 72"/>
                  <a:gd name="T12" fmla="*/ 0 w 57"/>
                  <a:gd name="T13" fmla="*/ 26 h 72"/>
                  <a:gd name="T14" fmla="*/ 2 w 57"/>
                  <a:gd name="T15" fmla="*/ 30 h 72"/>
                  <a:gd name="T16" fmla="*/ 4 w 57"/>
                  <a:gd name="T17" fmla="*/ 34 h 72"/>
                  <a:gd name="T18" fmla="*/ 2 w 57"/>
                  <a:gd name="T19" fmla="*/ 44 h 72"/>
                  <a:gd name="T20" fmla="*/ 7 w 57"/>
                  <a:gd name="T21" fmla="*/ 46 h 72"/>
                  <a:gd name="T22" fmla="*/ 7 w 57"/>
                  <a:gd name="T23" fmla="*/ 47 h 72"/>
                  <a:gd name="T24" fmla="*/ 7 w 57"/>
                  <a:gd name="T25" fmla="*/ 51 h 72"/>
                  <a:gd name="T26" fmla="*/ 7 w 57"/>
                  <a:gd name="T27" fmla="*/ 53 h 72"/>
                  <a:gd name="T28" fmla="*/ 9 w 57"/>
                  <a:gd name="T29" fmla="*/ 65 h 72"/>
                  <a:gd name="T30" fmla="*/ 11 w 57"/>
                  <a:gd name="T31" fmla="*/ 70 h 72"/>
                  <a:gd name="T32" fmla="*/ 15 w 57"/>
                  <a:gd name="T33" fmla="*/ 70 h 72"/>
                  <a:gd name="T34" fmla="*/ 24 w 57"/>
                  <a:gd name="T35" fmla="*/ 72 h 72"/>
                  <a:gd name="T36" fmla="*/ 28 w 57"/>
                  <a:gd name="T37" fmla="*/ 68 h 72"/>
                  <a:gd name="T38" fmla="*/ 24 w 57"/>
                  <a:gd name="T39" fmla="*/ 65 h 72"/>
                  <a:gd name="T40" fmla="*/ 26 w 57"/>
                  <a:gd name="T41" fmla="*/ 59 h 72"/>
                  <a:gd name="T42" fmla="*/ 35 w 57"/>
                  <a:gd name="T43" fmla="*/ 61 h 72"/>
                  <a:gd name="T44" fmla="*/ 39 w 57"/>
                  <a:gd name="T45" fmla="*/ 59 h 72"/>
                  <a:gd name="T46" fmla="*/ 41 w 57"/>
                  <a:gd name="T47" fmla="*/ 61 h 72"/>
                  <a:gd name="T48" fmla="*/ 48 w 57"/>
                  <a:gd name="T49" fmla="*/ 61 h 72"/>
                  <a:gd name="T50" fmla="*/ 52 w 57"/>
                  <a:gd name="T51" fmla="*/ 53 h 72"/>
                  <a:gd name="T52" fmla="*/ 54 w 57"/>
                  <a:gd name="T53" fmla="*/ 46 h 72"/>
                  <a:gd name="T54" fmla="*/ 57 w 57"/>
                  <a:gd name="T55" fmla="*/ 44 h 72"/>
                  <a:gd name="T56" fmla="*/ 52 w 57"/>
                  <a:gd name="T57" fmla="*/ 40 h 72"/>
                  <a:gd name="T58" fmla="*/ 50 w 57"/>
                  <a:gd name="T59" fmla="*/ 36 h 72"/>
                  <a:gd name="T60" fmla="*/ 48 w 57"/>
                  <a:gd name="T61" fmla="*/ 32 h 72"/>
                  <a:gd name="T62" fmla="*/ 48 w 57"/>
                  <a:gd name="T63" fmla="*/ 17 h 72"/>
                  <a:gd name="T64" fmla="*/ 52 w 57"/>
                  <a:gd name="T65" fmla="*/ 7 h 72"/>
                  <a:gd name="T66" fmla="*/ 52 w 57"/>
                  <a:gd name="T67" fmla="*/ 2 h 72"/>
                  <a:gd name="T68" fmla="*/ 37 w 57"/>
                  <a:gd name="T69" fmla="*/ 2 h 72"/>
                  <a:gd name="T70" fmla="*/ 17 w 57"/>
                  <a:gd name="T71" fmla="*/ 0 h 72"/>
                  <a:gd name="T72" fmla="*/ 17 w 57"/>
                  <a:gd name="T73" fmla="*/ 4 h 72"/>
                  <a:gd name="T74" fmla="*/ 15 w 57"/>
                  <a:gd name="T75"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72">
                    <a:moveTo>
                      <a:pt x="15" y="6"/>
                    </a:moveTo>
                    <a:lnTo>
                      <a:pt x="15" y="6"/>
                    </a:lnTo>
                    <a:lnTo>
                      <a:pt x="9" y="13"/>
                    </a:lnTo>
                    <a:lnTo>
                      <a:pt x="9" y="21"/>
                    </a:lnTo>
                    <a:lnTo>
                      <a:pt x="7" y="23"/>
                    </a:lnTo>
                    <a:lnTo>
                      <a:pt x="2" y="26"/>
                    </a:lnTo>
                    <a:lnTo>
                      <a:pt x="0" y="26"/>
                    </a:lnTo>
                    <a:lnTo>
                      <a:pt x="2" y="30"/>
                    </a:lnTo>
                    <a:lnTo>
                      <a:pt x="4" y="34"/>
                    </a:lnTo>
                    <a:lnTo>
                      <a:pt x="2" y="44"/>
                    </a:lnTo>
                    <a:lnTo>
                      <a:pt x="7" y="46"/>
                    </a:lnTo>
                    <a:lnTo>
                      <a:pt x="7" y="47"/>
                    </a:lnTo>
                    <a:lnTo>
                      <a:pt x="7" y="51"/>
                    </a:lnTo>
                    <a:lnTo>
                      <a:pt x="7" y="53"/>
                    </a:lnTo>
                    <a:lnTo>
                      <a:pt x="9" y="65"/>
                    </a:lnTo>
                    <a:lnTo>
                      <a:pt x="11" y="70"/>
                    </a:lnTo>
                    <a:lnTo>
                      <a:pt x="15" y="70"/>
                    </a:lnTo>
                    <a:lnTo>
                      <a:pt x="24" y="72"/>
                    </a:lnTo>
                    <a:lnTo>
                      <a:pt x="28" y="68"/>
                    </a:lnTo>
                    <a:lnTo>
                      <a:pt x="24" y="65"/>
                    </a:lnTo>
                    <a:lnTo>
                      <a:pt x="26" y="59"/>
                    </a:lnTo>
                    <a:lnTo>
                      <a:pt x="35" y="61"/>
                    </a:lnTo>
                    <a:lnTo>
                      <a:pt x="39" y="59"/>
                    </a:lnTo>
                    <a:lnTo>
                      <a:pt x="41" y="61"/>
                    </a:lnTo>
                    <a:lnTo>
                      <a:pt x="48" y="61"/>
                    </a:lnTo>
                    <a:lnTo>
                      <a:pt x="52" y="53"/>
                    </a:lnTo>
                    <a:lnTo>
                      <a:pt x="54" y="46"/>
                    </a:lnTo>
                    <a:lnTo>
                      <a:pt x="57" y="44"/>
                    </a:lnTo>
                    <a:lnTo>
                      <a:pt x="52" y="40"/>
                    </a:lnTo>
                    <a:lnTo>
                      <a:pt x="50" y="36"/>
                    </a:lnTo>
                    <a:lnTo>
                      <a:pt x="48" y="32"/>
                    </a:lnTo>
                    <a:lnTo>
                      <a:pt x="48" y="17"/>
                    </a:lnTo>
                    <a:lnTo>
                      <a:pt x="52" y="7"/>
                    </a:lnTo>
                    <a:lnTo>
                      <a:pt x="52" y="2"/>
                    </a:lnTo>
                    <a:lnTo>
                      <a:pt x="37" y="2"/>
                    </a:lnTo>
                    <a:lnTo>
                      <a:pt x="17" y="0"/>
                    </a:lnTo>
                    <a:lnTo>
                      <a:pt x="17" y="4"/>
                    </a:lnTo>
                    <a:lnTo>
                      <a:pt x="15"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9" name="Freeform 1752"/>
              <p:cNvSpPr>
                <a:spLocks/>
              </p:cNvSpPr>
              <p:nvPr/>
            </p:nvSpPr>
            <p:spPr bwMode="auto">
              <a:xfrm>
                <a:off x="1908" y="2326"/>
                <a:ext cx="57" cy="72"/>
              </a:xfrm>
              <a:custGeom>
                <a:avLst/>
                <a:gdLst>
                  <a:gd name="T0" fmla="*/ 15 w 57"/>
                  <a:gd name="T1" fmla="*/ 6 h 72"/>
                  <a:gd name="T2" fmla="*/ 15 w 57"/>
                  <a:gd name="T3" fmla="*/ 6 h 72"/>
                  <a:gd name="T4" fmla="*/ 9 w 57"/>
                  <a:gd name="T5" fmla="*/ 13 h 72"/>
                  <a:gd name="T6" fmla="*/ 9 w 57"/>
                  <a:gd name="T7" fmla="*/ 21 h 72"/>
                  <a:gd name="T8" fmla="*/ 7 w 57"/>
                  <a:gd name="T9" fmla="*/ 23 h 72"/>
                  <a:gd name="T10" fmla="*/ 2 w 57"/>
                  <a:gd name="T11" fmla="*/ 26 h 72"/>
                  <a:gd name="T12" fmla="*/ 0 w 57"/>
                  <a:gd name="T13" fmla="*/ 26 h 72"/>
                  <a:gd name="T14" fmla="*/ 2 w 57"/>
                  <a:gd name="T15" fmla="*/ 30 h 72"/>
                  <a:gd name="T16" fmla="*/ 4 w 57"/>
                  <a:gd name="T17" fmla="*/ 34 h 72"/>
                  <a:gd name="T18" fmla="*/ 2 w 57"/>
                  <a:gd name="T19" fmla="*/ 44 h 72"/>
                  <a:gd name="T20" fmla="*/ 7 w 57"/>
                  <a:gd name="T21" fmla="*/ 46 h 72"/>
                  <a:gd name="T22" fmla="*/ 7 w 57"/>
                  <a:gd name="T23" fmla="*/ 47 h 72"/>
                  <a:gd name="T24" fmla="*/ 7 w 57"/>
                  <a:gd name="T25" fmla="*/ 51 h 72"/>
                  <a:gd name="T26" fmla="*/ 7 w 57"/>
                  <a:gd name="T27" fmla="*/ 53 h 72"/>
                  <a:gd name="T28" fmla="*/ 9 w 57"/>
                  <a:gd name="T29" fmla="*/ 65 h 72"/>
                  <a:gd name="T30" fmla="*/ 11 w 57"/>
                  <a:gd name="T31" fmla="*/ 70 h 72"/>
                  <a:gd name="T32" fmla="*/ 15 w 57"/>
                  <a:gd name="T33" fmla="*/ 70 h 72"/>
                  <a:gd name="T34" fmla="*/ 24 w 57"/>
                  <a:gd name="T35" fmla="*/ 72 h 72"/>
                  <a:gd name="T36" fmla="*/ 28 w 57"/>
                  <a:gd name="T37" fmla="*/ 68 h 72"/>
                  <a:gd name="T38" fmla="*/ 24 w 57"/>
                  <a:gd name="T39" fmla="*/ 65 h 72"/>
                  <a:gd name="T40" fmla="*/ 26 w 57"/>
                  <a:gd name="T41" fmla="*/ 59 h 72"/>
                  <a:gd name="T42" fmla="*/ 35 w 57"/>
                  <a:gd name="T43" fmla="*/ 61 h 72"/>
                  <a:gd name="T44" fmla="*/ 39 w 57"/>
                  <a:gd name="T45" fmla="*/ 59 h 72"/>
                  <a:gd name="T46" fmla="*/ 41 w 57"/>
                  <a:gd name="T47" fmla="*/ 61 h 72"/>
                  <a:gd name="T48" fmla="*/ 48 w 57"/>
                  <a:gd name="T49" fmla="*/ 61 h 72"/>
                  <a:gd name="T50" fmla="*/ 52 w 57"/>
                  <a:gd name="T51" fmla="*/ 53 h 72"/>
                  <a:gd name="T52" fmla="*/ 54 w 57"/>
                  <a:gd name="T53" fmla="*/ 46 h 72"/>
                  <a:gd name="T54" fmla="*/ 57 w 57"/>
                  <a:gd name="T55" fmla="*/ 44 h 72"/>
                  <a:gd name="T56" fmla="*/ 52 w 57"/>
                  <a:gd name="T57" fmla="*/ 40 h 72"/>
                  <a:gd name="T58" fmla="*/ 50 w 57"/>
                  <a:gd name="T59" fmla="*/ 36 h 72"/>
                  <a:gd name="T60" fmla="*/ 48 w 57"/>
                  <a:gd name="T61" fmla="*/ 32 h 72"/>
                  <a:gd name="T62" fmla="*/ 48 w 57"/>
                  <a:gd name="T63" fmla="*/ 17 h 72"/>
                  <a:gd name="T64" fmla="*/ 52 w 57"/>
                  <a:gd name="T65" fmla="*/ 7 h 72"/>
                  <a:gd name="T66" fmla="*/ 52 w 57"/>
                  <a:gd name="T67" fmla="*/ 2 h 72"/>
                  <a:gd name="T68" fmla="*/ 37 w 57"/>
                  <a:gd name="T69" fmla="*/ 2 h 72"/>
                  <a:gd name="T70" fmla="*/ 17 w 57"/>
                  <a:gd name="T71" fmla="*/ 0 h 72"/>
                  <a:gd name="T72" fmla="*/ 17 w 57"/>
                  <a:gd name="T73" fmla="*/ 4 h 72"/>
                  <a:gd name="T74" fmla="*/ 15 w 57"/>
                  <a:gd name="T75"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72">
                    <a:moveTo>
                      <a:pt x="15" y="6"/>
                    </a:moveTo>
                    <a:lnTo>
                      <a:pt x="15" y="6"/>
                    </a:lnTo>
                    <a:lnTo>
                      <a:pt x="9" y="13"/>
                    </a:lnTo>
                    <a:lnTo>
                      <a:pt x="9" y="21"/>
                    </a:lnTo>
                    <a:lnTo>
                      <a:pt x="7" y="23"/>
                    </a:lnTo>
                    <a:lnTo>
                      <a:pt x="2" y="26"/>
                    </a:lnTo>
                    <a:lnTo>
                      <a:pt x="0" y="26"/>
                    </a:lnTo>
                    <a:lnTo>
                      <a:pt x="2" y="30"/>
                    </a:lnTo>
                    <a:lnTo>
                      <a:pt x="4" y="34"/>
                    </a:lnTo>
                    <a:lnTo>
                      <a:pt x="2" y="44"/>
                    </a:lnTo>
                    <a:lnTo>
                      <a:pt x="7" y="46"/>
                    </a:lnTo>
                    <a:lnTo>
                      <a:pt x="7" y="47"/>
                    </a:lnTo>
                    <a:lnTo>
                      <a:pt x="7" y="51"/>
                    </a:lnTo>
                    <a:lnTo>
                      <a:pt x="7" y="53"/>
                    </a:lnTo>
                    <a:lnTo>
                      <a:pt x="9" y="65"/>
                    </a:lnTo>
                    <a:lnTo>
                      <a:pt x="11" y="70"/>
                    </a:lnTo>
                    <a:lnTo>
                      <a:pt x="15" y="70"/>
                    </a:lnTo>
                    <a:lnTo>
                      <a:pt x="24" y="72"/>
                    </a:lnTo>
                    <a:lnTo>
                      <a:pt x="28" y="68"/>
                    </a:lnTo>
                    <a:lnTo>
                      <a:pt x="24" y="65"/>
                    </a:lnTo>
                    <a:lnTo>
                      <a:pt x="26" y="59"/>
                    </a:lnTo>
                    <a:lnTo>
                      <a:pt x="35" y="61"/>
                    </a:lnTo>
                    <a:lnTo>
                      <a:pt x="39" y="59"/>
                    </a:lnTo>
                    <a:lnTo>
                      <a:pt x="41" y="61"/>
                    </a:lnTo>
                    <a:lnTo>
                      <a:pt x="48" y="61"/>
                    </a:lnTo>
                    <a:lnTo>
                      <a:pt x="52" y="53"/>
                    </a:lnTo>
                    <a:lnTo>
                      <a:pt x="54" y="46"/>
                    </a:lnTo>
                    <a:lnTo>
                      <a:pt x="57" y="44"/>
                    </a:lnTo>
                    <a:lnTo>
                      <a:pt x="52" y="40"/>
                    </a:lnTo>
                    <a:lnTo>
                      <a:pt x="50" y="36"/>
                    </a:lnTo>
                    <a:lnTo>
                      <a:pt x="48" y="32"/>
                    </a:lnTo>
                    <a:lnTo>
                      <a:pt x="48" y="17"/>
                    </a:lnTo>
                    <a:lnTo>
                      <a:pt x="52" y="7"/>
                    </a:lnTo>
                    <a:lnTo>
                      <a:pt x="52" y="2"/>
                    </a:lnTo>
                    <a:lnTo>
                      <a:pt x="37" y="2"/>
                    </a:lnTo>
                    <a:lnTo>
                      <a:pt x="17" y="0"/>
                    </a:lnTo>
                    <a:lnTo>
                      <a:pt x="17" y="4"/>
                    </a:lnTo>
                    <a:lnTo>
                      <a:pt x="15"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0" name="Group 1756"/>
            <p:cNvGrpSpPr>
              <a:grpSpLocks/>
            </p:cNvGrpSpPr>
            <p:nvPr/>
          </p:nvGrpSpPr>
          <p:grpSpPr bwMode="auto">
            <a:xfrm>
              <a:off x="1793" y="2113"/>
              <a:ext cx="18" cy="8"/>
              <a:chOff x="1793" y="2113"/>
              <a:chExt cx="18" cy="8"/>
            </a:xfrm>
            <a:grpFill/>
          </p:grpSpPr>
          <p:sp>
            <p:nvSpPr>
              <p:cNvPr id="2336" name="Freeform 1754"/>
              <p:cNvSpPr>
                <a:spLocks/>
              </p:cNvSpPr>
              <p:nvPr/>
            </p:nvSpPr>
            <p:spPr bwMode="auto">
              <a:xfrm>
                <a:off x="1793" y="2113"/>
                <a:ext cx="18" cy="8"/>
              </a:xfrm>
              <a:custGeom>
                <a:avLst/>
                <a:gdLst>
                  <a:gd name="T0" fmla="*/ 0 w 18"/>
                  <a:gd name="T1" fmla="*/ 0 h 8"/>
                  <a:gd name="T2" fmla="*/ 2 w 18"/>
                  <a:gd name="T3" fmla="*/ 8 h 8"/>
                  <a:gd name="T4" fmla="*/ 16 w 18"/>
                  <a:gd name="T5" fmla="*/ 8 h 8"/>
                  <a:gd name="T6" fmla="*/ 16 w 18"/>
                  <a:gd name="T7" fmla="*/ 4 h 8"/>
                  <a:gd name="T8" fmla="*/ 18 w 18"/>
                  <a:gd name="T9" fmla="*/ 4 h 8"/>
                  <a:gd name="T10" fmla="*/ 13 w 18"/>
                  <a:gd name="T11" fmla="*/ 2 h 8"/>
                  <a:gd name="T12" fmla="*/ 0 w 1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0" y="0"/>
                    </a:moveTo>
                    <a:lnTo>
                      <a:pt x="2" y="8"/>
                    </a:lnTo>
                    <a:lnTo>
                      <a:pt x="16" y="8"/>
                    </a:lnTo>
                    <a:lnTo>
                      <a:pt x="16" y="4"/>
                    </a:lnTo>
                    <a:lnTo>
                      <a:pt x="18" y="4"/>
                    </a:lnTo>
                    <a:lnTo>
                      <a:pt x="13"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7" name="Freeform 1755"/>
              <p:cNvSpPr>
                <a:spLocks/>
              </p:cNvSpPr>
              <p:nvPr/>
            </p:nvSpPr>
            <p:spPr bwMode="auto">
              <a:xfrm>
                <a:off x="1793" y="2113"/>
                <a:ext cx="18" cy="8"/>
              </a:xfrm>
              <a:custGeom>
                <a:avLst/>
                <a:gdLst>
                  <a:gd name="T0" fmla="*/ 0 w 18"/>
                  <a:gd name="T1" fmla="*/ 0 h 8"/>
                  <a:gd name="T2" fmla="*/ 2 w 18"/>
                  <a:gd name="T3" fmla="*/ 8 h 8"/>
                  <a:gd name="T4" fmla="*/ 16 w 18"/>
                  <a:gd name="T5" fmla="*/ 8 h 8"/>
                  <a:gd name="T6" fmla="*/ 16 w 18"/>
                  <a:gd name="T7" fmla="*/ 4 h 8"/>
                  <a:gd name="T8" fmla="*/ 18 w 18"/>
                  <a:gd name="T9" fmla="*/ 4 h 8"/>
                  <a:gd name="T10" fmla="*/ 13 w 18"/>
                  <a:gd name="T11" fmla="*/ 2 h 8"/>
                  <a:gd name="T12" fmla="*/ 0 w 1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0" y="0"/>
                    </a:moveTo>
                    <a:lnTo>
                      <a:pt x="2" y="8"/>
                    </a:lnTo>
                    <a:lnTo>
                      <a:pt x="16" y="8"/>
                    </a:lnTo>
                    <a:lnTo>
                      <a:pt x="16" y="4"/>
                    </a:lnTo>
                    <a:lnTo>
                      <a:pt x="18" y="4"/>
                    </a:lnTo>
                    <a:lnTo>
                      <a:pt x="13"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1" name="Group 1759"/>
            <p:cNvGrpSpPr>
              <a:grpSpLocks/>
            </p:cNvGrpSpPr>
            <p:nvPr/>
          </p:nvGrpSpPr>
          <p:grpSpPr bwMode="auto">
            <a:xfrm>
              <a:off x="1585" y="2426"/>
              <a:ext cx="169" cy="268"/>
              <a:chOff x="1585" y="2426"/>
              <a:chExt cx="169" cy="268"/>
            </a:xfrm>
            <a:grpFill/>
          </p:grpSpPr>
          <p:sp>
            <p:nvSpPr>
              <p:cNvPr id="2334" name="Freeform 1757"/>
              <p:cNvSpPr>
                <a:spLocks/>
              </p:cNvSpPr>
              <p:nvPr/>
            </p:nvSpPr>
            <p:spPr bwMode="auto">
              <a:xfrm>
                <a:off x="1585" y="2426"/>
                <a:ext cx="169" cy="268"/>
              </a:xfrm>
              <a:custGeom>
                <a:avLst/>
                <a:gdLst>
                  <a:gd name="T0" fmla="*/ 77 w 169"/>
                  <a:gd name="T1" fmla="*/ 6 h 268"/>
                  <a:gd name="T2" fmla="*/ 77 w 169"/>
                  <a:gd name="T3" fmla="*/ 22 h 268"/>
                  <a:gd name="T4" fmla="*/ 68 w 169"/>
                  <a:gd name="T5" fmla="*/ 37 h 268"/>
                  <a:gd name="T6" fmla="*/ 43 w 169"/>
                  <a:gd name="T7" fmla="*/ 54 h 268"/>
                  <a:gd name="T8" fmla="*/ 31 w 169"/>
                  <a:gd name="T9" fmla="*/ 70 h 268"/>
                  <a:gd name="T10" fmla="*/ 25 w 169"/>
                  <a:gd name="T11" fmla="*/ 74 h 268"/>
                  <a:gd name="T12" fmla="*/ 18 w 169"/>
                  <a:gd name="T13" fmla="*/ 64 h 268"/>
                  <a:gd name="T14" fmla="*/ 9 w 169"/>
                  <a:gd name="T15" fmla="*/ 66 h 268"/>
                  <a:gd name="T16" fmla="*/ 11 w 169"/>
                  <a:gd name="T17" fmla="*/ 58 h 268"/>
                  <a:gd name="T18" fmla="*/ 0 w 169"/>
                  <a:gd name="T19" fmla="*/ 66 h 268"/>
                  <a:gd name="T20" fmla="*/ 0 w 169"/>
                  <a:gd name="T21" fmla="*/ 76 h 268"/>
                  <a:gd name="T22" fmla="*/ 4 w 169"/>
                  <a:gd name="T23" fmla="*/ 82 h 268"/>
                  <a:gd name="T24" fmla="*/ 2 w 169"/>
                  <a:gd name="T25" fmla="*/ 87 h 268"/>
                  <a:gd name="T26" fmla="*/ 18 w 169"/>
                  <a:gd name="T27" fmla="*/ 99 h 268"/>
                  <a:gd name="T28" fmla="*/ 27 w 169"/>
                  <a:gd name="T29" fmla="*/ 111 h 268"/>
                  <a:gd name="T30" fmla="*/ 36 w 169"/>
                  <a:gd name="T31" fmla="*/ 122 h 268"/>
                  <a:gd name="T32" fmla="*/ 50 w 169"/>
                  <a:gd name="T33" fmla="*/ 134 h 268"/>
                  <a:gd name="T34" fmla="*/ 61 w 169"/>
                  <a:gd name="T35" fmla="*/ 169 h 268"/>
                  <a:gd name="T36" fmla="*/ 77 w 169"/>
                  <a:gd name="T37" fmla="*/ 204 h 268"/>
                  <a:gd name="T38" fmla="*/ 84 w 169"/>
                  <a:gd name="T39" fmla="*/ 219 h 268"/>
                  <a:gd name="T40" fmla="*/ 95 w 169"/>
                  <a:gd name="T41" fmla="*/ 233 h 268"/>
                  <a:gd name="T42" fmla="*/ 129 w 169"/>
                  <a:gd name="T43" fmla="*/ 254 h 268"/>
                  <a:gd name="T44" fmla="*/ 147 w 169"/>
                  <a:gd name="T45" fmla="*/ 268 h 268"/>
                  <a:gd name="T46" fmla="*/ 158 w 169"/>
                  <a:gd name="T47" fmla="*/ 256 h 268"/>
                  <a:gd name="T48" fmla="*/ 169 w 169"/>
                  <a:gd name="T49" fmla="*/ 241 h 268"/>
                  <a:gd name="T50" fmla="*/ 163 w 169"/>
                  <a:gd name="T51" fmla="*/ 231 h 268"/>
                  <a:gd name="T52" fmla="*/ 163 w 169"/>
                  <a:gd name="T53" fmla="*/ 227 h 268"/>
                  <a:gd name="T54" fmla="*/ 165 w 169"/>
                  <a:gd name="T55" fmla="*/ 223 h 268"/>
                  <a:gd name="T56" fmla="*/ 163 w 169"/>
                  <a:gd name="T57" fmla="*/ 210 h 268"/>
                  <a:gd name="T58" fmla="*/ 158 w 169"/>
                  <a:gd name="T59" fmla="*/ 181 h 268"/>
                  <a:gd name="T60" fmla="*/ 145 w 169"/>
                  <a:gd name="T61" fmla="*/ 138 h 268"/>
                  <a:gd name="T62" fmla="*/ 133 w 169"/>
                  <a:gd name="T63" fmla="*/ 142 h 268"/>
                  <a:gd name="T64" fmla="*/ 117 w 169"/>
                  <a:gd name="T65" fmla="*/ 138 h 268"/>
                  <a:gd name="T66" fmla="*/ 108 w 169"/>
                  <a:gd name="T67" fmla="*/ 132 h 268"/>
                  <a:gd name="T68" fmla="*/ 102 w 169"/>
                  <a:gd name="T69" fmla="*/ 124 h 268"/>
                  <a:gd name="T70" fmla="*/ 99 w 169"/>
                  <a:gd name="T71" fmla="*/ 115 h 268"/>
                  <a:gd name="T72" fmla="*/ 95 w 169"/>
                  <a:gd name="T73" fmla="*/ 103 h 268"/>
                  <a:gd name="T74" fmla="*/ 102 w 169"/>
                  <a:gd name="T75" fmla="*/ 103 h 268"/>
                  <a:gd name="T76" fmla="*/ 106 w 169"/>
                  <a:gd name="T77" fmla="*/ 87 h 268"/>
                  <a:gd name="T78" fmla="*/ 115 w 169"/>
                  <a:gd name="T79" fmla="*/ 74 h 268"/>
                  <a:gd name="T80" fmla="*/ 133 w 169"/>
                  <a:gd name="T81" fmla="*/ 64 h 268"/>
                  <a:gd name="T82" fmla="*/ 149 w 169"/>
                  <a:gd name="T83" fmla="*/ 62 h 268"/>
                  <a:gd name="T84" fmla="*/ 138 w 169"/>
                  <a:gd name="T85" fmla="*/ 56 h 268"/>
                  <a:gd name="T86" fmla="*/ 147 w 169"/>
                  <a:gd name="T87" fmla="*/ 29 h 268"/>
                  <a:gd name="T88" fmla="*/ 129 w 169"/>
                  <a:gd name="T89" fmla="*/ 25 h 268"/>
                  <a:gd name="T90" fmla="*/ 115 w 169"/>
                  <a:gd name="T91" fmla="*/ 27 h 268"/>
                  <a:gd name="T92" fmla="*/ 111 w 169"/>
                  <a:gd name="T93" fmla="*/ 20 h 268"/>
                  <a:gd name="T94" fmla="*/ 97 w 169"/>
                  <a:gd name="T95" fmla="*/ 14 h 268"/>
                  <a:gd name="T96" fmla="*/ 88 w 169"/>
                  <a:gd name="T97" fmla="*/ 6 h 268"/>
                  <a:gd name="T98" fmla="*/ 79 w 169"/>
                  <a:gd name="T9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268">
                    <a:moveTo>
                      <a:pt x="79" y="0"/>
                    </a:moveTo>
                    <a:lnTo>
                      <a:pt x="72" y="4"/>
                    </a:lnTo>
                    <a:lnTo>
                      <a:pt x="77" y="6"/>
                    </a:lnTo>
                    <a:lnTo>
                      <a:pt x="79" y="14"/>
                    </a:lnTo>
                    <a:lnTo>
                      <a:pt x="79" y="22"/>
                    </a:lnTo>
                    <a:lnTo>
                      <a:pt x="77" y="22"/>
                    </a:lnTo>
                    <a:lnTo>
                      <a:pt x="77" y="27"/>
                    </a:lnTo>
                    <a:lnTo>
                      <a:pt x="72" y="33"/>
                    </a:lnTo>
                    <a:lnTo>
                      <a:pt x="68" y="37"/>
                    </a:lnTo>
                    <a:lnTo>
                      <a:pt x="54" y="43"/>
                    </a:lnTo>
                    <a:lnTo>
                      <a:pt x="50" y="47"/>
                    </a:lnTo>
                    <a:lnTo>
                      <a:pt x="43" y="54"/>
                    </a:lnTo>
                    <a:lnTo>
                      <a:pt x="38" y="60"/>
                    </a:lnTo>
                    <a:lnTo>
                      <a:pt x="34" y="68"/>
                    </a:lnTo>
                    <a:lnTo>
                      <a:pt x="31" y="70"/>
                    </a:lnTo>
                    <a:lnTo>
                      <a:pt x="29" y="72"/>
                    </a:lnTo>
                    <a:lnTo>
                      <a:pt x="27" y="74"/>
                    </a:lnTo>
                    <a:lnTo>
                      <a:pt x="25" y="74"/>
                    </a:lnTo>
                    <a:lnTo>
                      <a:pt x="22" y="74"/>
                    </a:lnTo>
                    <a:lnTo>
                      <a:pt x="22" y="72"/>
                    </a:lnTo>
                    <a:lnTo>
                      <a:pt x="18" y="64"/>
                    </a:lnTo>
                    <a:lnTo>
                      <a:pt x="16" y="66"/>
                    </a:lnTo>
                    <a:lnTo>
                      <a:pt x="13" y="68"/>
                    </a:lnTo>
                    <a:lnTo>
                      <a:pt x="9" y="66"/>
                    </a:lnTo>
                    <a:lnTo>
                      <a:pt x="7" y="64"/>
                    </a:lnTo>
                    <a:lnTo>
                      <a:pt x="13" y="60"/>
                    </a:lnTo>
                    <a:lnTo>
                      <a:pt x="11" y="58"/>
                    </a:lnTo>
                    <a:lnTo>
                      <a:pt x="9" y="54"/>
                    </a:lnTo>
                    <a:lnTo>
                      <a:pt x="2" y="60"/>
                    </a:lnTo>
                    <a:lnTo>
                      <a:pt x="0" y="66"/>
                    </a:lnTo>
                    <a:lnTo>
                      <a:pt x="0" y="72"/>
                    </a:lnTo>
                    <a:lnTo>
                      <a:pt x="2" y="76"/>
                    </a:lnTo>
                    <a:lnTo>
                      <a:pt x="0" y="76"/>
                    </a:lnTo>
                    <a:lnTo>
                      <a:pt x="0" y="78"/>
                    </a:lnTo>
                    <a:lnTo>
                      <a:pt x="2" y="80"/>
                    </a:lnTo>
                    <a:lnTo>
                      <a:pt x="4" y="82"/>
                    </a:lnTo>
                    <a:lnTo>
                      <a:pt x="4" y="84"/>
                    </a:lnTo>
                    <a:lnTo>
                      <a:pt x="4" y="86"/>
                    </a:lnTo>
                    <a:lnTo>
                      <a:pt x="2" y="87"/>
                    </a:lnTo>
                    <a:lnTo>
                      <a:pt x="2" y="89"/>
                    </a:lnTo>
                    <a:lnTo>
                      <a:pt x="11" y="95"/>
                    </a:lnTo>
                    <a:lnTo>
                      <a:pt x="18" y="99"/>
                    </a:lnTo>
                    <a:lnTo>
                      <a:pt x="20" y="105"/>
                    </a:lnTo>
                    <a:lnTo>
                      <a:pt x="22" y="109"/>
                    </a:lnTo>
                    <a:lnTo>
                      <a:pt x="27" y="111"/>
                    </a:lnTo>
                    <a:lnTo>
                      <a:pt x="31" y="113"/>
                    </a:lnTo>
                    <a:lnTo>
                      <a:pt x="34" y="117"/>
                    </a:lnTo>
                    <a:lnTo>
                      <a:pt x="36" y="122"/>
                    </a:lnTo>
                    <a:lnTo>
                      <a:pt x="41" y="124"/>
                    </a:lnTo>
                    <a:lnTo>
                      <a:pt x="45" y="128"/>
                    </a:lnTo>
                    <a:lnTo>
                      <a:pt x="50" y="134"/>
                    </a:lnTo>
                    <a:lnTo>
                      <a:pt x="52" y="142"/>
                    </a:lnTo>
                    <a:lnTo>
                      <a:pt x="56" y="159"/>
                    </a:lnTo>
                    <a:lnTo>
                      <a:pt x="61" y="169"/>
                    </a:lnTo>
                    <a:lnTo>
                      <a:pt x="68" y="184"/>
                    </a:lnTo>
                    <a:lnTo>
                      <a:pt x="74" y="198"/>
                    </a:lnTo>
                    <a:lnTo>
                      <a:pt x="77" y="204"/>
                    </a:lnTo>
                    <a:lnTo>
                      <a:pt x="77" y="208"/>
                    </a:lnTo>
                    <a:lnTo>
                      <a:pt x="74" y="212"/>
                    </a:lnTo>
                    <a:lnTo>
                      <a:pt x="84" y="219"/>
                    </a:lnTo>
                    <a:lnTo>
                      <a:pt x="86" y="225"/>
                    </a:lnTo>
                    <a:lnTo>
                      <a:pt x="88" y="229"/>
                    </a:lnTo>
                    <a:lnTo>
                      <a:pt x="95" y="233"/>
                    </a:lnTo>
                    <a:lnTo>
                      <a:pt x="104" y="237"/>
                    </a:lnTo>
                    <a:lnTo>
                      <a:pt x="108" y="243"/>
                    </a:lnTo>
                    <a:lnTo>
                      <a:pt x="129" y="254"/>
                    </a:lnTo>
                    <a:lnTo>
                      <a:pt x="140" y="260"/>
                    </a:lnTo>
                    <a:lnTo>
                      <a:pt x="147" y="266"/>
                    </a:lnTo>
                    <a:lnTo>
                      <a:pt x="147" y="268"/>
                    </a:lnTo>
                    <a:lnTo>
                      <a:pt x="149" y="266"/>
                    </a:lnTo>
                    <a:lnTo>
                      <a:pt x="154" y="260"/>
                    </a:lnTo>
                    <a:lnTo>
                      <a:pt x="158" y="256"/>
                    </a:lnTo>
                    <a:lnTo>
                      <a:pt x="160" y="254"/>
                    </a:lnTo>
                    <a:lnTo>
                      <a:pt x="169" y="245"/>
                    </a:lnTo>
                    <a:lnTo>
                      <a:pt x="169" y="241"/>
                    </a:lnTo>
                    <a:lnTo>
                      <a:pt x="169" y="239"/>
                    </a:lnTo>
                    <a:lnTo>
                      <a:pt x="160" y="235"/>
                    </a:lnTo>
                    <a:lnTo>
                      <a:pt x="163" y="231"/>
                    </a:lnTo>
                    <a:lnTo>
                      <a:pt x="160" y="229"/>
                    </a:lnTo>
                    <a:lnTo>
                      <a:pt x="160" y="227"/>
                    </a:lnTo>
                    <a:lnTo>
                      <a:pt x="163" y="227"/>
                    </a:lnTo>
                    <a:lnTo>
                      <a:pt x="167" y="231"/>
                    </a:lnTo>
                    <a:lnTo>
                      <a:pt x="165" y="227"/>
                    </a:lnTo>
                    <a:lnTo>
                      <a:pt x="165" y="223"/>
                    </a:lnTo>
                    <a:lnTo>
                      <a:pt x="167" y="223"/>
                    </a:lnTo>
                    <a:lnTo>
                      <a:pt x="163" y="216"/>
                    </a:lnTo>
                    <a:lnTo>
                      <a:pt x="163" y="210"/>
                    </a:lnTo>
                    <a:lnTo>
                      <a:pt x="163" y="206"/>
                    </a:lnTo>
                    <a:lnTo>
                      <a:pt x="167" y="196"/>
                    </a:lnTo>
                    <a:lnTo>
                      <a:pt x="158" y="181"/>
                    </a:lnTo>
                    <a:lnTo>
                      <a:pt x="142" y="177"/>
                    </a:lnTo>
                    <a:lnTo>
                      <a:pt x="145" y="140"/>
                    </a:lnTo>
                    <a:lnTo>
                      <a:pt x="145" y="138"/>
                    </a:lnTo>
                    <a:lnTo>
                      <a:pt x="145" y="136"/>
                    </a:lnTo>
                    <a:lnTo>
                      <a:pt x="142" y="136"/>
                    </a:lnTo>
                    <a:lnTo>
                      <a:pt x="133" y="142"/>
                    </a:lnTo>
                    <a:lnTo>
                      <a:pt x="120" y="142"/>
                    </a:lnTo>
                    <a:lnTo>
                      <a:pt x="117" y="142"/>
                    </a:lnTo>
                    <a:lnTo>
                      <a:pt x="117" y="138"/>
                    </a:lnTo>
                    <a:lnTo>
                      <a:pt x="115" y="136"/>
                    </a:lnTo>
                    <a:lnTo>
                      <a:pt x="113" y="134"/>
                    </a:lnTo>
                    <a:lnTo>
                      <a:pt x="108" y="132"/>
                    </a:lnTo>
                    <a:lnTo>
                      <a:pt x="106" y="128"/>
                    </a:lnTo>
                    <a:lnTo>
                      <a:pt x="104" y="126"/>
                    </a:lnTo>
                    <a:lnTo>
                      <a:pt x="102" y="124"/>
                    </a:lnTo>
                    <a:lnTo>
                      <a:pt x="99" y="122"/>
                    </a:lnTo>
                    <a:lnTo>
                      <a:pt x="102" y="117"/>
                    </a:lnTo>
                    <a:lnTo>
                      <a:pt x="99" y="115"/>
                    </a:lnTo>
                    <a:lnTo>
                      <a:pt x="99" y="111"/>
                    </a:lnTo>
                    <a:lnTo>
                      <a:pt x="97" y="107"/>
                    </a:lnTo>
                    <a:lnTo>
                      <a:pt x="95" y="103"/>
                    </a:lnTo>
                    <a:lnTo>
                      <a:pt x="97" y="101"/>
                    </a:lnTo>
                    <a:lnTo>
                      <a:pt x="99" y="101"/>
                    </a:lnTo>
                    <a:lnTo>
                      <a:pt x="102" y="103"/>
                    </a:lnTo>
                    <a:lnTo>
                      <a:pt x="102" y="95"/>
                    </a:lnTo>
                    <a:lnTo>
                      <a:pt x="104" y="91"/>
                    </a:lnTo>
                    <a:lnTo>
                      <a:pt x="106" y="87"/>
                    </a:lnTo>
                    <a:lnTo>
                      <a:pt x="108" y="82"/>
                    </a:lnTo>
                    <a:lnTo>
                      <a:pt x="111" y="78"/>
                    </a:lnTo>
                    <a:lnTo>
                      <a:pt x="115" y="74"/>
                    </a:lnTo>
                    <a:lnTo>
                      <a:pt x="122" y="70"/>
                    </a:lnTo>
                    <a:lnTo>
                      <a:pt x="129" y="66"/>
                    </a:lnTo>
                    <a:lnTo>
                      <a:pt x="133" y="64"/>
                    </a:lnTo>
                    <a:lnTo>
                      <a:pt x="145" y="64"/>
                    </a:lnTo>
                    <a:lnTo>
                      <a:pt x="147" y="62"/>
                    </a:lnTo>
                    <a:lnTo>
                      <a:pt x="149" y="62"/>
                    </a:lnTo>
                    <a:lnTo>
                      <a:pt x="149" y="60"/>
                    </a:lnTo>
                    <a:lnTo>
                      <a:pt x="145" y="56"/>
                    </a:lnTo>
                    <a:lnTo>
                      <a:pt x="138" y="56"/>
                    </a:lnTo>
                    <a:lnTo>
                      <a:pt x="154" y="33"/>
                    </a:lnTo>
                    <a:lnTo>
                      <a:pt x="151" y="31"/>
                    </a:lnTo>
                    <a:lnTo>
                      <a:pt x="147" y="29"/>
                    </a:lnTo>
                    <a:lnTo>
                      <a:pt x="140" y="29"/>
                    </a:lnTo>
                    <a:lnTo>
                      <a:pt x="136" y="27"/>
                    </a:lnTo>
                    <a:lnTo>
                      <a:pt x="129" y="25"/>
                    </a:lnTo>
                    <a:lnTo>
                      <a:pt x="124" y="25"/>
                    </a:lnTo>
                    <a:lnTo>
                      <a:pt x="124" y="29"/>
                    </a:lnTo>
                    <a:lnTo>
                      <a:pt x="115" y="27"/>
                    </a:lnTo>
                    <a:lnTo>
                      <a:pt x="113" y="25"/>
                    </a:lnTo>
                    <a:lnTo>
                      <a:pt x="111" y="23"/>
                    </a:lnTo>
                    <a:lnTo>
                      <a:pt x="111" y="20"/>
                    </a:lnTo>
                    <a:lnTo>
                      <a:pt x="104" y="18"/>
                    </a:lnTo>
                    <a:lnTo>
                      <a:pt x="99" y="16"/>
                    </a:lnTo>
                    <a:lnTo>
                      <a:pt x="97" y="14"/>
                    </a:lnTo>
                    <a:lnTo>
                      <a:pt x="95" y="8"/>
                    </a:lnTo>
                    <a:lnTo>
                      <a:pt x="90" y="6"/>
                    </a:lnTo>
                    <a:lnTo>
                      <a:pt x="88" y="6"/>
                    </a:lnTo>
                    <a:lnTo>
                      <a:pt x="88" y="2"/>
                    </a:lnTo>
                    <a:lnTo>
                      <a:pt x="88" y="0"/>
                    </a:lnTo>
                    <a:lnTo>
                      <a:pt x="7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5" name="Freeform 1758"/>
              <p:cNvSpPr>
                <a:spLocks/>
              </p:cNvSpPr>
              <p:nvPr/>
            </p:nvSpPr>
            <p:spPr bwMode="auto">
              <a:xfrm>
                <a:off x="1585" y="2426"/>
                <a:ext cx="169" cy="268"/>
              </a:xfrm>
              <a:custGeom>
                <a:avLst/>
                <a:gdLst>
                  <a:gd name="T0" fmla="*/ 77 w 169"/>
                  <a:gd name="T1" fmla="*/ 6 h 268"/>
                  <a:gd name="T2" fmla="*/ 77 w 169"/>
                  <a:gd name="T3" fmla="*/ 22 h 268"/>
                  <a:gd name="T4" fmla="*/ 68 w 169"/>
                  <a:gd name="T5" fmla="*/ 37 h 268"/>
                  <a:gd name="T6" fmla="*/ 43 w 169"/>
                  <a:gd name="T7" fmla="*/ 54 h 268"/>
                  <a:gd name="T8" fmla="*/ 31 w 169"/>
                  <a:gd name="T9" fmla="*/ 70 h 268"/>
                  <a:gd name="T10" fmla="*/ 25 w 169"/>
                  <a:gd name="T11" fmla="*/ 74 h 268"/>
                  <a:gd name="T12" fmla="*/ 18 w 169"/>
                  <a:gd name="T13" fmla="*/ 64 h 268"/>
                  <a:gd name="T14" fmla="*/ 9 w 169"/>
                  <a:gd name="T15" fmla="*/ 66 h 268"/>
                  <a:gd name="T16" fmla="*/ 11 w 169"/>
                  <a:gd name="T17" fmla="*/ 58 h 268"/>
                  <a:gd name="T18" fmla="*/ 0 w 169"/>
                  <a:gd name="T19" fmla="*/ 66 h 268"/>
                  <a:gd name="T20" fmla="*/ 0 w 169"/>
                  <a:gd name="T21" fmla="*/ 76 h 268"/>
                  <a:gd name="T22" fmla="*/ 4 w 169"/>
                  <a:gd name="T23" fmla="*/ 82 h 268"/>
                  <a:gd name="T24" fmla="*/ 2 w 169"/>
                  <a:gd name="T25" fmla="*/ 87 h 268"/>
                  <a:gd name="T26" fmla="*/ 18 w 169"/>
                  <a:gd name="T27" fmla="*/ 99 h 268"/>
                  <a:gd name="T28" fmla="*/ 27 w 169"/>
                  <a:gd name="T29" fmla="*/ 111 h 268"/>
                  <a:gd name="T30" fmla="*/ 36 w 169"/>
                  <a:gd name="T31" fmla="*/ 122 h 268"/>
                  <a:gd name="T32" fmla="*/ 50 w 169"/>
                  <a:gd name="T33" fmla="*/ 134 h 268"/>
                  <a:gd name="T34" fmla="*/ 61 w 169"/>
                  <a:gd name="T35" fmla="*/ 169 h 268"/>
                  <a:gd name="T36" fmla="*/ 77 w 169"/>
                  <a:gd name="T37" fmla="*/ 204 h 268"/>
                  <a:gd name="T38" fmla="*/ 84 w 169"/>
                  <a:gd name="T39" fmla="*/ 219 h 268"/>
                  <a:gd name="T40" fmla="*/ 95 w 169"/>
                  <a:gd name="T41" fmla="*/ 233 h 268"/>
                  <a:gd name="T42" fmla="*/ 129 w 169"/>
                  <a:gd name="T43" fmla="*/ 254 h 268"/>
                  <a:gd name="T44" fmla="*/ 147 w 169"/>
                  <a:gd name="T45" fmla="*/ 268 h 268"/>
                  <a:gd name="T46" fmla="*/ 158 w 169"/>
                  <a:gd name="T47" fmla="*/ 256 h 268"/>
                  <a:gd name="T48" fmla="*/ 169 w 169"/>
                  <a:gd name="T49" fmla="*/ 241 h 268"/>
                  <a:gd name="T50" fmla="*/ 163 w 169"/>
                  <a:gd name="T51" fmla="*/ 231 h 268"/>
                  <a:gd name="T52" fmla="*/ 163 w 169"/>
                  <a:gd name="T53" fmla="*/ 227 h 268"/>
                  <a:gd name="T54" fmla="*/ 165 w 169"/>
                  <a:gd name="T55" fmla="*/ 223 h 268"/>
                  <a:gd name="T56" fmla="*/ 163 w 169"/>
                  <a:gd name="T57" fmla="*/ 210 h 268"/>
                  <a:gd name="T58" fmla="*/ 158 w 169"/>
                  <a:gd name="T59" fmla="*/ 181 h 268"/>
                  <a:gd name="T60" fmla="*/ 145 w 169"/>
                  <a:gd name="T61" fmla="*/ 138 h 268"/>
                  <a:gd name="T62" fmla="*/ 133 w 169"/>
                  <a:gd name="T63" fmla="*/ 142 h 268"/>
                  <a:gd name="T64" fmla="*/ 117 w 169"/>
                  <a:gd name="T65" fmla="*/ 138 h 268"/>
                  <a:gd name="T66" fmla="*/ 108 w 169"/>
                  <a:gd name="T67" fmla="*/ 132 h 268"/>
                  <a:gd name="T68" fmla="*/ 102 w 169"/>
                  <a:gd name="T69" fmla="*/ 124 h 268"/>
                  <a:gd name="T70" fmla="*/ 99 w 169"/>
                  <a:gd name="T71" fmla="*/ 115 h 268"/>
                  <a:gd name="T72" fmla="*/ 95 w 169"/>
                  <a:gd name="T73" fmla="*/ 103 h 268"/>
                  <a:gd name="T74" fmla="*/ 102 w 169"/>
                  <a:gd name="T75" fmla="*/ 103 h 268"/>
                  <a:gd name="T76" fmla="*/ 106 w 169"/>
                  <a:gd name="T77" fmla="*/ 87 h 268"/>
                  <a:gd name="T78" fmla="*/ 115 w 169"/>
                  <a:gd name="T79" fmla="*/ 74 h 268"/>
                  <a:gd name="T80" fmla="*/ 133 w 169"/>
                  <a:gd name="T81" fmla="*/ 64 h 268"/>
                  <a:gd name="T82" fmla="*/ 149 w 169"/>
                  <a:gd name="T83" fmla="*/ 62 h 268"/>
                  <a:gd name="T84" fmla="*/ 138 w 169"/>
                  <a:gd name="T85" fmla="*/ 56 h 268"/>
                  <a:gd name="T86" fmla="*/ 147 w 169"/>
                  <a:gd name="T87" fmla="*/ 29 h 268"/>
                  <a:gd name="T88" fmla="*/ 129 w 169"/>
                  <a:gd name="T89" fmla="*/ 25 h 268"/>
                  <a:gd name="T90" fmla="*/ 115 w 169"/>
                  <a:gd name="T91" fmla="*/ 27 h 268"/>
                  <a:gd name="T92" fmla="*/ 111 w 169"/>
                  <a:gd name="T93" fmla="*/ 20 h 268"/>
                  <a:gd name="T94" fmla="*/ 97 w 169"/>
                  <a:gd name="T95" fmla="*/ 14 h 268"/>
                  <a:gd name="T96" fmla="*/ 88 w 169"/>
                  <a:gd name="T97" fmla="*/ 6 h 268"/>
                  <a:gd name="T98" fmla="*/ 79 w 169"/>
                  <a:gd name="T9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268">
                    <a:moveTo>
                      <a:pt x="79" y="0"/>
                    </a:moveTo>
                    <a:lnTo>
                      <a:pt x="72" y="4"/>
                    </a:lnTo>
                    <a:lnTo>
                      <a:pt x="77" y="6"/>
                    </a:lnTo>
                    <a:lnTo>
                      <a:pt x="79" y="14"/>
                    </a:lnTo>
                    <a:lnTo>
                      <a:pt x="79" y="22"/>
                    </a:lnTo>
                    <a:lnTo>
                      <a:pt x="77" y="22"/>
                    </a:lnTo>
                    <a:lnTo>
                      <a:pt x="77" y="27"/>
                    </a:lnTo>
                    <a:lnTo>
                      <a:pt x="72" y="33"/>
                    </a:lnTo>
                    <a:lnTo>
                      <a:pt x="68" y="37"/>
                    </a:lnTo>
                    <a:lnTo>
                      <a:pt x="54" y="43"/>
                    </a:lnTo>
                    <a:lnTo>
                      <a:pt x="50" y="47"/>
                    </a:lnTo>
                    <a:lnTo>
                      <a:pt x="43" y="54"/>
                    </a:lnTo>
                    <a:lnTo>
                      <a:pt x="38" y="60"/>
                    </a:lnTo>
                    <a:lnTo>
                      <a:pt x="34" y="68"/>
                    </a:lnTo>
                    <a:lnTo>
                      <a:pt x="31" y="70"/>
                    </a:lnTo>
                    <a:lnTo>
                      <a:pt x="29" y="72"/>
                    </a:lnTo>
                    <a:lnTo>
                      <a:pt x="27" y="74"/>
                    </a:lnTo>
                    <a:lnTo>
                      <a:pt x="25" y="74"/>
                    </a:lnTo>
                    <a:lnTo>
                      <a:pt x="22" y="74"/>
                    </a:lnTo>
                    <a:lnTo>
                      <a:pt x="22" y="72"/>
                    </a:lnTo>
                    <a:lnTo>
                      <a:pt x="18" y="64"/>
                    </a:lnTo>
                    <a:lnTo>
                      <a:pt x="16" y="66"/>
                    </a:lnTo>
                    <a:lnTo>
                      <a:pt x="13" y="68"/>
                    </a:lnTo>
                    <a:lnTo>
                      <a:pt x="9" y="66"/>
                    </a:lnTo>
                    <a:lnTo>
                      <a:pt x="7" y="64"/>
                    </a:lnTo>
                    <a:lnTo>
                      <a:pt x="13" y="60"/>
                    </a:lnTo>
                    <a:lnTo>
                      <a:pt x="11" y="58"/>
                    </a:lnTo>
                    <a:lnTo>
                      <a:pt x="9" y="54"/>
                    </a:lnTo>
                    <a:lnTo>
                      <a:pt x="2" y="60"/>
                    </a:lnTo>
                    <a:lnTo>
                      <a:pt x="0" y="66"/>
                    </a:lnTo>
                    <a:lnTo>
                      <a:pt x="0" y="72"/>
                    </a:lnTo>
                    <a:lnTo>
                      <a:pt x="2" y="76"/>
                    </a:lnTo>
                    <a:lnTo>
                      <a:pt x="0" y="76"/>
                    </a:lnTo>
                    <a:lnTo>
                      <a:pt x="0" y="78"/>
                    </a:lnTo>
                    <a:lnTo>
                      <a:pt x="2" y="80"/>
                    </a:lnTo>
                    <a:lnTo>
                      <a:pt x="4" y="82"/>
                    </a:lnTo>
                    <a:lnTo>
                      <a:pt x="4" y="84"/>
                    </a:lnTo>
                    <a:lnTo>
                      <a:pt x="4" y="86"/>
                    </a:lnTo>
                    <a:lnTo>
                      <a:pt x="2" y="87"/>
                    </a:lnTo>
                    <a:lnTo>
                      <a:pt x="2" y="89"/>
                    </a:lnTo>
                    <a:lnTo>
                      <a:pt x="11" y="95"/>
                    </a:lnTo>
                    <a:lnTo>
                      <a:pt x="18" y="99"/>
                    </a:lnTo>
                    <a:lnTo>
                      <a:pt x="20" y="105"/>
                    </a:lnTo>
                    <a:lnTo>
                      <a:pt x="22" y="109"/>
                    </a:lnTo>
                    <a:lnTo>
                      <a:pt x="27" y="111"/>
                    </a:lnTo>
                    <a:lnTo>
                      <a:pt x="31" y="113"/>
                    </a:lnTo>
                    <a:lnTo>
                      <a:pt x="34" y="117"/>
                    </a:lnTo>
                    <a:lnTo>
                      <a:pt x="36" y="122"/>
                    </a:lnTo>
                    <a:lnTo>
                      <a:pt x="41" y="124"/>
                    </a:lnTo>
                    <a:lnTo>
                      <a:pt x="45" y="128"/>
                    </a:lnTo>
                    <a:lnTo>
                      <a:pt x="50" y="134"/>
                    </a:lnTo>
                    <a:lnTo>
                      <a:pt x="52" y="142"/>
                    </a:lnTo>
                    <a:lnTo>
                      <a:pt x="56" y="159"/>
                    </a:lnTo>
                    <a:lnTo>
                      <a:pt x="61" y="169"/>
                    </a:lnTo>
                    <a:lnTo>
                      <a:pt x="68" y="184"/>
                    </a:lnTo>
                    <a:lnTo>
                      <a:pt x="74" y="198"/>
                    </a:lnTo>
                    <a:lnTo>
                      <a:pt x="77" y="204"/>
                    </a:lnTo>
                    <a:lnTo>
                      <a:pt x="77" y="208"/>
                    </a:lnTo>
                    <a:lnTo>
                      <a:pt x="74" y="212"/>
                    </a:lnTo>
                    <a:lnTo>
                      <a:pt x="84" y="219"/>
                    </a:lnTo>
                    <a:lnTo>
                      <a:pt x="86" y="225"/>
                    </a:lnTo>
                    <a:lnTo>
                      <a:pt x="88" y="229"/>
                    </a:lnTo>
                    <a:lnTo>
                      <a:pt x="95" y="233"/>
                    </a:lnTo>
                    <a:lnTo>
                      <a:pt x="104" y="237"/>
                    </a:lnTo>
                    <a:lnTo>
                      <a:pt x="108" y="243"/>
                    </a:lnTo>
                    <a:lnTo>
                      <a:pt x="129" y="254"/>
                    </a:lnTo>
                    <a:lnTo>
                      <a:pt x="140" y="260"/>
                    </a:lnTo>
                    <a:lnTo>
                      <a:pt x="147" y="266"/>
                    </a:lnTo>
                    <a:lnTo>
                      <a:pt x="147" y="268"/>
                    </a:lnTo>
                    <a:lnTo>
                      <a:pt x="149" y="266"/>
                    </a:lnTo>
                    <a:lnTo>
                      <a:pt x="154" y="260"/>
                    </a:lnTo>
                    <a:lnTo>
                      <a:pt x="158" y="256"/>
                    </a:lnTo>
                    <a:lnTo>
                      <a:pt x="160" y="254"/>
                    </a:lnTo>
                    <a:lnTo>
                      <a:pt x="169" y="245"/>
                    </a:lnTo>
                    <a:lnTo>
                      <a:pt x="169" y="241"/>
                    </a:lnTo>
                    <a:lnTo>
                      <a:pt x="169" y="239"/>
                    </a:lnTo>
                    <a:lnTo>
                      <a:pt x="160" y="235"/>
                    </a:lnTo>
                    <a:lnTo>
                      <a:pt x="163" y="231"/>
                    </a:lnTo>
                    <a:lnTo>
                      <a:pt x="160" y="229"/>
                    </a:lnTo>
                    <a:lnTo>
                      <a:pt x="160" y="227"/>
                    </a:lnTo>
                    <a:lnTo>
                      <a:pt x="163" y="227"/>
                    </a:lnTo>
                    <a:lnTo>
                      <a:pt x="167" y="231"/>
                    </a:lnTo>
                    <a:lnTo>
                      <a:pt x="165" y="227"/>
                    </a:lnTo>
                    <a:lnTo>
                      <a:pt x="165" y="223"/>
                    </a:lnTo>
                    <a:lnTo>
                      <a:pt x="167" y="223"/>
                    </a:lnTo>
                    <a:lnTo>
                      <a:pt x="163" y="216"/>
                    </a:lnTo>
                    <a:lnTo>
                      <a:pt x="163" y="210"/>
                    </a:lnTo>
                    <a:lnTo>
                      <a:pt x="163" y="206"/>
                    </a:lnTo>
                    <a:lnTo>
                      <a:pt x="167" y="196"/>
                    </a:lnTo>
                    <a:lnTo>
                      <a:pt x="158" y="181"/>
                    </a:lnTo>
                    <a:lnTo>
                      <a:pt x="142" y="177"/>
                    </a:lnTo>
                    <a:lnTo>
                      <a:pt x="145" y="140"/>
                    </a:lnTo>
                    <a:lnTo>
                      <a:pt x="145" y="138"/>
                    </a:lnTo>
                    <a:lnTo>
                      <a:pt x="145" y="136"/>
                    </a:lnTo>
                    <a:lnTo>
                      <a:pt x="142" y="136"/>
                    </a:lnTo>
                    <a:lnTo>
                      <a:pt x="133" y="142"/>
                    </a:lnTo>
                    <a:lnTo>
                      <a:pt x="120" y="142"/>
                    </a:lnTo>
                    <a:lnTo>
                      <a:pt x="117" y="142"/>
                    </a:lnTo>
                    <a:lnTo>
                      <a:pt x="117" y="138"/>
                    </a:lnTo>
                    <a:lnTo>
                      <a:pt x="115" y="136"/>
                    </a:lnTo>
                    <a:lnTo>
                      <a:pt x="113" y="134"/>
                    </a:lnTo>
                    <a:lnTo>
                      <a:pt x="108" y="132"/>
                    </a:lnTo>
                    <a:lnTo>
                      <a:pt x="106" y="128"/>
                    </a:lnTo>
                    <a:lnTo>
                      <a:pt x="104" y="126"/>
                    </a:lnTo>
                    <a:lnTo>
                      <a:pt x="102" y="124"/>
                    </a:lnTo>
                    <a:lnTo>
                      <a:pt x="99" y="122"/>
                    </a:lnTo>
                    <a:lnTo>
                      <a:pt x="102" y="117"/>
                    </a:lnTo>
                    <a:lnTo>
                      <a:pt x="99" y="115"/>
                    </a:lnTo>
                    <a:lnTo>
                      <a:pt x="99" y="111"/>
                    </a:lnTo>
                    <a:lnTo>
                      <a:pt x="97" y="107"/>
                    </a:lnTo>
                    <a:lnTo>
                      <a:pt x="95" y="103"/>
                    </a:lnTo>
                    <a:lnTo>
                      <a:pt x="97" y="101"/>
                    </a:lnTo>
                    <a:lnTo>
                      <a:pt x="99" y="101"/>
                    </a:lnTo>
                    <a:lnTo>
                      <a:pt x="102" y="103"/>
                    </a:lnTo>
                    <a:lnTo>
                      <a:pt x="102" y="95"/>
                    </a:lnTo>
                    <a:lnTo>
                      <a:pt x="104" y="91"/>
                    </a:lnTo>
                    <a:lnTo>
                      <a:pt x="106" y="87"/>
                    </a:lnTo>
                    <a:lnTo>
                      <a:pt x="108" y="82"/>
                    </a:lnTo>
                    <a:lnTo>
                      <a:pt x="111" y="78"/>
                    </a:lnTo>
                    <a:lnTo>
                      <a:pt x="115" y="74"/>
                    </a:lnTo>
                    <a:lnTo>
                      <a:pt x="122" y="70"/>
                    </a:lnTo>
                    <a:lnTo>
                      <a:pt x="129" y="66"/>
                    </a:lnTo>
                    <a:lnTo>
                      <a:pt x="133" y="64"/>
                    </a:lnTo>
                    <a:lnTo>
                      <a:pt x="145" y="64"/>
                    </a:lnTo>
                    <a:lnTo>
                      <a:pt x="147" y="62"/>
                    </a:lnTo>
                    <a:lnTo>
                      <a:pt x="149" y="62"/>
                    </a:lnTo>
                    <a:lnTo>
                      <a:pt x="149" y="60"/>
                    </a:lnTo>
                    <a:lnTo>
                      <a:pt x="145" y="56"/>
                    </a:lnTo>
                    <a:lnTo>
                      <a:pt x="138" y="56"/>
                    </a:lnTo>
                    <a:lnTo>
                      <a:pt x="154" y="33"/>
                    </a:lnTo>
                    <a:lnTo>
                      <a:pt x="151" y="31"/>
                    </a:lnTo>
                    <a:lnTo>
                      <a:pt x="147" y="29"/>
                    </a:lnTo>
                    <a:lnTo>
                      <a:pt x="140" y="29"/>
                    </a:lnTo>
                    <a:lnTo>
                      <a:pt x="136" y="27"/>
                    </a:lnTo>
                    <a:lnTo>
                      <a:pt x="129" y="25"/>
                    </a:lnTo>
                    <a:lnTo>
                      <a:pt x="124" y="25"/>
                    </a:lnTo>
                    <a:lnTo>
                      <a:pt x="124" y="29"/>
                    </a:lnTo>
                    <a:lnTo>
                      <a:pt x="115" y="27"/>
                    </a:lnTo>
                    <a:lnTo>
                      <a:pt x="113" y="25"/>
                    </a:lnTo>
                    <a:lnTo>
                      <a:pt x="111" y="23"/>
                    </a:lnTo>
                    <a:lnTo>
                      <a:pt x="111" y="20"/>
                    </a:lnTo>
                    <a:lnTo>
                      <a:pt x="104" y="18"/>
                    </a:lnTo>
                    <a:lnTo>
                      <a:pt x="99" y="16"/>
                    </a:lnTo>
                    <a:lnTo>
                      <a:pt x="97" y="14"/>
                    </a:lnTo>
                    <a:lnTo>
                      <a:pt x="95" y="8"/>
                    </a:lnTo>
                    <a:lnTo>
                      <a:pt x="90" y="6"/>
                    </a:lnTo>
                    <a:lnTo>
                      <a:pt x="88" y="6"/>
                    </a:lnTo>
                    <a:lnTo>
                      <a:pt x="88" y="2"/>
                    </a:lnTo>
                    <a:lnTo>
                      <a:pt x="88" y="0"/>
                    </a:lnTo>
                    <a:lnTo>
                      <a:pt x="7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2" name="Group 1762"/>
            <p:cNvGrpSpPr>
              <a:grpSpLocks/>
            </p:cNvGrpSpPr>
            <p:nvPr/>
          </p:nvGrpSpPr>
          <p:grpSpPr bwMode="auto">
            <a:xfrm>
              <a:off x="1847" y="2710"/>
              <a:ext cx="112" cy="130"/>
              <a:chOff x="1847" y="2710"/>
              <a:chExt cx="112" cy="130"/>
            </a:xfrm>
            <a:grpFill/>
          </p:grpSpPr>
          <p:sp>
            <p:nvSpPr>
              <p:cNvPr id="2332" name="Freeform 1760"/>
              <p:cNvSpPr>
                <a:spLocks/>
              </p:cNvSpPr>
              <p:nvPr/>
            </p:nvSpPr>
            <p:spPr bwMode="auto">
              <a:xfrm>
                <a:off x="1847" y="2710"/>
                <a:ext cx="112" cy="130"/>
              </a:xfrm>
              <a:custGeom>
                <a:avLst/>
                <a:gdLst>
                  <a:gd name="T0" fmla="*/ 51 w 112"/>
                  <a:gd name="T1" fmla="*/ 2 h 130"/>
                  <a:gd name="T2" fmla="*/ 22 w 112"/>
                  <a:gd name="T3" fmla="*/ 0 h 130"/>
                  <a:gd name="T4" fmla="*/ 13 w 112"/>
                  <a:gd name="T5" fmla="*/ 12 h 130"/>
                  <a:gd name="T6" fmla="*/ 9 w 112"/>
                  <a:gd name="T7" fmla="*/ 20 h 130"/>
                  <a:gd name="T8" fmla="*/ 0 w 112"/>
                  <a:gd name="T9" fmla="*/ 44 h 130"/>
                  <a:gd name="T10" fmla="*/ 11 w 112"/>
                  <a:gd name="T11" fmla="*/ 53 h 130"/>
                  <a:gd name="T12" fmla="*/ 18 w 112"/>
                  <a:gd name="T13" fmla="*/ 59 h 130"/>
                  <a:gd name="T14" fmla="*/ 22 w 112"/>
                  <a:gd name="T15" fmla="*/ 65 h 130"/>
                  <a:gd name="T16" fmla="*/ 27 w 112"/>
                  <a:gd name="T17" fmla="*/ 73 h 130"/>
                  <a:gd name="T18" fmla="*/ 33 w 112"/>
                  <a:gd name="T19" fmla="*/ 75 h 130"/>
                  <a:gd name="T20" fmla="*/ 40 w 112"/>
                  <a:gd name="T21" fmla="*/ 81 h 130"/>
                  <a:gd name="T22" fmla="*/ 45 w 112"/>
                  <a:gd name="T23" fmla="*/ 81 h 130"/>
                  <a:gd name="T24" fmla="*/ 54 w 112"/>
                  <a:gd name="T25" fmla="*/ 87 h 130"/>
                  <a:gd name="T26" fmla="*/ 63 w 112"/>
                  <a:gd name="T27" fmla="*/ 96 h 130"/>
                  <a:gd name="T28" fmla="*/ 63 w 112"/>
                  <a:gd name="T29" fmla="*/ 100 h 130"/>
                  <a:gd name="T30" fmla="*/ 60 w 112"/>
                  <a:gd name="T31" fmla="*/ 112 h 130"/>
                  <a:gd name="T32" fmla="*/ 51 w 112"/>
                  <a:gd name="T33" fmla="*/ 122 h 130"/>
                  <a:gd name="T34" fmla="*/ 56 w 112"/>
                  <a:gd name="T35" fmla="*/ 126 h 130"/>
                  <a:gd name="T36" fmla="*/ 65 w 112"/>
                  <a:gd name="T37" fmla="*/ 128 h 130"/>
                  <a:gd name="T38" fmla="*/ 76 w 112"/>
                  <a:gd name="T39" fmla="*/ 130 h 130"/>
                  <a:gd name="T40" fmla="*/ 92 w 112"/>
                  <a:gd name="T41" fmla="*/ 130 h 130"/>
                  <a:gd name="T42" fmla="*/ 96 w 112"/>
                  <a:gd name="T43" fmla="*/ 126 h 130"/>
                  <a:gd name="T44" fmla="*/ 103 w 112"/>
                  <a:gd name="T45" fmla="*/ 120 h 130"/>
                  <a:gd name="T46" fmla="*/ 105 w 112"/>
                  <a:gd name="T47" fmla="*/ 114 h 130"/>
                  <a:gd name="T48" fmla="*/ 105 w 112"/>
                  <a:gd name="T49" fmla="*/ 106 h 130"/>
                  <a:gd name="T50" fmla="*/ 107 w 112"/>
                  <a:gd name="T51" fmla="*/ 100 h 130"/>
                  <a:gd name="T52" fmla="*/ 110 w 112"/>
                  <a:gd name="T53" fmla="*/ 87 h 130"/>
                  <a:gd name="T54" fmla="*/ 112 w 112"/>
                  <a:gd name="T55" fmla="*/ 75 h 130"/>
                  <a:gd name="T56" fmla="*/ 107 w 112"/>
                  <a:gd name="T57" fmla="*/ 73 h 130"/>
                  <a:gd name="T58" fmla="*/ 101 w 112"/>
                  <a:gd name="T59" fmla="*/ 75 h 130"/>
                  <a:gd name="T60" fmla="*/ 98 w 112"/>
                  <a:gd name="T61" fmla="*/ 69 h 130"/>
                  <a:gd name="T62" fmla="*/ 98 w 112"/>
                  <a:gd name="T63" fmla="*/ 50 h 130"/>
                  <a:gd name="T64" fmla="*/ 90 w 112"/>
                  <a:gd name="T65" fmla="*/ 48 h 130"/>
                  <a:gd name="T66" fmla="*/ 90 w 112"/>
                  <a:gd name="T67" fmla="*/ 44 h 130"/>
                  <a:gd name="T68" fmla="*/ 83 w 112"/>
                  <a:gd name="T69" fmla="*/ 44 h 130"/>
                  <a:gd name="T70" fmla="*/ 69 w 112"/>
                  <a:gd name="T71" fmla="*/ 42 h 130"/>
                  <a:gd name="T72" fmla="*/ 65 w 112"/>
                  <a:gd name="T73" fmla="*/ 36 h 130"/>
                  <a:gd name="T74" fmla="*/ 65 w 112"/>
                  <a:gd name="T75" fmla="*/ 30 h 130"/>
                  <a:gd name="T76" fmla="*/ 65 w 112"/>
                  <a:gd name="T77" fmla="*/ 18 h 130"/>
                  <a:gd name="T78" fmla="*/ 56 w 112"/>
                  <a:gd name="T7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30">
                    <a:moveTo>
                      <a:pt x="56" y="8"/>
                    </a:moveTo>
                    <a:lnTo>
                      <a:pt x="51" y="2"/>
                    </a:lnTo>
                    <a:lnTo>
                      <a:pt x="38" y="0"/>
                    </a:lnTo>
                    <a:lnTo>
                      <a:pt x="22" y="0"/>
                    </a:lnTo>
                    <a:lnTo>
                      <a:pt x="18" y="6"/>
                    </a:lnTo>
                    <a:lnTo>
                      <a:pt x="13" y="12"/>
                    </a:lnTo>
                    <a:lnTo>
                      <a:pt x="11" y="18"/>
                    </a:lnTo>
                    <a:lnTo>
                      <a:pt x="9" y="20"/>
                    </a:lnTo>
                    <a:lnTo>
                      <a:pt x="9" y="26"/>
                    </a:lnTo>
                    <a:lnTo>
                      <a:pt x="0" y="44"/>
                    </a:lnTo>
                    <a:lnTo>
                      <a:pt x="9" y="48"/>
                    </a:lnTo>
                    <a:lnTo>
                      <a:pt x="11" y="53"/>
                    </a:lnTo>
                    <a:lnTo>
                      <a:pt x="13" y="57"/>
                    </a:lnTo>
                    <a:lnTo>
                      <a:pt x="18" y="59"/>
                    </a:lnTo>
                    <a:lnTo>
                      <a:pt x="20" y="61"/>
                    </a:lnTo>
                    <a:lnTo>
                      <a:pt x="22" y="65"/>
                    </a:lnTo>
                    <a:lnTo>
                      <a:pt x="25" y="69"/>
                    </a:lnTo>
                    <a:lnTo>
                      <a:pt x="27" y="73"/>
                    </a:lnTo>
                    <a:lnTo>
                      <a:pt x="29" y="73"/>
                    </a:lnTo>
                    <a:lnTo>
                      <a:pt x="33" y="75"/>
                    </a:lnTo>
                    <a:lnTo>
                      <a:pt x="38" y="79"/>
                    </a:lnTo>
                    <a:lnTo>
                      <a:pt x="40" y="81"/>
                    </a:lnTo>
                    <a:lnTo>
                      <a:pt x="42" y="81"/>
                    </a:lnTo>
                    <a:lnTo>
                      <a:pt x="45" y="81"/>
                    </a:lnTo>
                    <a:lnTo>
                      <a:pt x="47" y="83"/>
                    </a:lnTo>
                    <a:lnTo>
                      <a:pt x="54" y="87"/>
                    </a:lnTo>
                    <a:lnTo>
                      <a:pt x="56" y="91"/>
                    </a:lnTo>
                    <a:lnTo>
                      <a:pt x="63" y="96"/>
                    </a:lnTo>
                    <a:lnTo>
                      <a:pt x="63" y="98"/>
                    </a:lnTo>
                    <a:lnTo>
                      <a:pt x="63" y="100"/>
                    </a:lnTo>
                    <a:lnTo>
                      <a:pt x="63" y="104"/>
                    </a:lnTo>
                    <a:lnTo>
                      <a:pt x="60" y="112"/>
                    </a:lnTo>
                    <a:lnTo>
                      <a:pt x="56" y="116"/>
                    </a:lnTo>
                    <a:lnTo>
                      <a:pt x="51" y="122"/>
                    </a:lnTo>
                    <a:lnTo>
                      <a:pt x="51" y="126"/>
                    </a:lnTo>
                    <a:lnTo>
                      <a:pt x="56" y="126"/>
                    </a:lnTo>
                    <a:lnTo>
                      <a:pt x="60" y="126"/>
                    </a:lnTo>
                    <a:lnTo>
                      <a:pt x="65" y="128"/>
                    </a:lnTo>
                    <a:lnTo>
                      <a:pt x="69" y="130"/>
                    </a:lnTo>
                    <a:lnTo>
                      <a:pt x="76" y="130"/>
                    </a:lnTo>
                    <a:lnTo>
                      <a:pt x="87" y="130"/>
                    </a:lnTo>
                    <a:lnTo>
                      <a:pt x="92" y="130"/>
                    </a:lnTo>
                    <a:lnTo>
                      <a:pt x="94" y="130"/>
                    </a:lnTo>
                    <a:lnTo>
                      <a:pt x="96" y="126"/>
                    </a:lnTo>
                    <a:lnTo>
                      <a:pt x="98" y="122"/>
                    </a:lnTo>
                    <a:lnTo>
                      <a:pt x="103" y="120"/>
                    </a:lnTo>
                    <a:lnTo>
                      <a:pt x="105" y="116"/>
                    </a:lnTo>
                    <a:lnTo>
                      <a:pt x="105" y="114"/>
                    </a:lnTo>
                    <a:lnTo>
                      <a:pt x="105" y="108"/>
                    </a:lnTo>
                    <a:lnTo>
                      <a:pt x="105" y="106"/>
                    </a:lnTo>
                    <a:lnTo>
                      <a:pt x="105" y="104"/>
                    </a:lnTo>
                    <a:lnTo>
                      <a:pt x="107" y="100"/>
                    </a:lnTo>
                    <a:lnTo>
                      <a:pt x="107" y="95"/>
                    </a:lnTo>
                    <a:lnTo>
                      <a:pt x="110" y="87"/>
                    </a:lnTo>
                    <a:lnTo>
                      <a:pt x="110" y="81"/>
                    </a:lnTo>
                    <a:lnTo>
                      <a:pt x="112" y="75"/>
                    </a:lnTo>
                    <a:lnTo>
                      <a:pt x="110" y="73"/>
                    </a:lnTo>
                    <a:lnTo>
                      <a:pt x="107" y="73"/>
                    </a:lnTo>
                    <a:lnTo>
                      <a:pt x="103" y="75"/>
                    </a:lnTo>
                    <a:lnTo>
                      <a:pt x="101" y="75"/>
                    </a:lnTo>
                    <a:lnTo>
                      <a:pt x="101" y="73"/>
                    </a:lnTo>
                    <a:lnTo>
                      <a:pt x="98" y="69"/>
                    </a:lnTo>
                    <a:lnTo>
                      <a:pt x="101" y="55"/>
                    </a:lnTo>
                    <a:lnTo>
                      <a:pt x="98" y="50"/>
                    </a:lnTo>
                    <a:lnTo>
                      <a:pt x="92" y="48"/>
                    </a:lnTo>
                    <a:lnTo>
                      <a:pt x="90" y="48"/>
                    </a:lnTo>
                    <a:lnTo>
                      <a:pt x="90" y="46"/>
                    </a:lnTo>
                    <a:lnTo>
                      <a:pt x="90" y="44"/>
                    </a:lnTo>
                    <a:lnTo>
                      <a:pt x="87" y="42"/>
                    </a:lnTo>
                    <a:lnTo>
                      <a:pt x="83" y="44"/>
                    </a:lnTo>
                    <a:lnTo>
                      <a:pt x="74" y="42"/>
                    </a:lnTo>
                    <a:lnTo>
                      <a:pt x="69" y="42"/>
                    </a:lnTo>
                    <a:lnTo>
                      <a:pt x="67" y="40"/>
                    </a:lnTo>
                    <a:lnTo>
                      <a:pt x="65" y="36"/>
                    </a:lnTo>
                    <a:lnTo>
                      <a:pt x="65" y="32"/>
                    </a:lnTo>
                    <a:lnTo>
                      <a:pt x="65" y="30"/>
                    </a:lnTo>
                    <a:lnTo>
                      <a:pt x="65" y="22"/>
                    </a:lnTo>
                    <a:lnTo>
                      <a:pt x="65" y="18"/>
                    </a:lnTo>
                    <a:lnTo>
                      <a:pt x="60" y="12"/>
                    </a:lnTo>
                    <a:lnTo>
                      <a:pt x="5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3" name="Freeform 1761"/>
              <p:cNvSpPr>
                <a:spLocks/>
              </p:cNvSpPr>
              <p:nvPr/>
            </p:nvSpPr>
            <p:spPr bwMode="auto">
              <a:xfrm>
                <a:off x="1847" y="2710"/>
                <a:ext cx="112" cy="130"/>
              </a:xfrm>
              <a:custGeom>
                <a:avLst/>
                <a:gdLst>
                  <a:gd name="T0" fmla="*/ 51 w 112"/>
                  <a:gd name="T1" fmla="*/ 2 h 130"/>
                  <a:gd name="T2" fmla="*/ 22 w 112"/>
                  <a:gd name="T3" fmla="*/ 0 h 130"/>
                  <a:gd name="T4" fmla="*/ 13 w 112"/>
                  <a:gd name="T5" fmla="*/ 12 h 130"/>
                  <a:gd name="T6" fmla="*/ 9 w 112"/>
                  <a:gd name="T7" fmla="*/ 20 h 130"/>
                  <a:gd name="T8" fmla="*/ 0 w 112"/>
                  <a:gd name="T9" fmla="*/ 44 h 130"/>
                  <a:gd name="T10" fmla="*/ 11 w 112"/>
                  <a:gd name="T11" fmla="*/ 53 h 130"/>
                  <a:gd name="T12" fmla="*/ 18 w 112"/>
                  <a:gd name="T13" fmla="*/ 59 h 130"/>
                  <a:gd name="T14" fmla="*/ 22 w 112"/>
                  <a:gd name="T15" fmla="*/ 65 h 130"/>
                  <a:gd name="T16" fmla="*/ 27 w 112"/>
                  <a:gd name="T17" fmla="*/ 73 h 130"/>
                  <a:gd name="T18" fmla="*/ 33 w 112"/>
                  <a:gd name="T19" fmla="*/ 75 h 130"/>
                  <a:gd name="T20" fmla="*/ 40 w 112"/>
                  <a:gd name="T21" fmla="*/ 81 h 130"/>
                  <a:gd name="T22" fmla="*/ 45 w 112"/>
                  <a:gd name="T23" fmla="*/ 81 h 130"/>
                  <a:gd name="T24" fmla="*/ 54 w 112"/>
                  <a:gd name="T25" fmla="*/ 87 h 130"/>
                  <a:gd name="T26" fmla="*/ 63 w 112"/>
                  <a:gd name="T27" fmla="*/ 96 h 130"/>
                  <a:gd name="T28" fmla="*/ 63 w 112"/>
                  <a:gd name="T29" fmla="*/ 100 h 130"/>
                  <a:gd name="T30" fmla="*/ 60 w 112"/>
                  <a:gd name="T31" fmla="*/ 112 h 130"/>
                  <a:gd name="T32" fmla="*/ 51 w 112"/>
                  <a:gd name="T33" fmla="*/ 122 h 130"/>
                  <a:gd name="T34" fmla="*/ 56 w 112"/>
                  <a:gd name="T35" fmla="*/ 126 h 130"/>
                  <a:gd name="T36" fmla="*/ 65 w 112"/>
                  <a:gd name="T37" fmla="*/ 128 h 130"/>
                  <a:gd name="T38" fmla="*/ 76 w 112"/>
                  <a:gd name="T39" fmla="*/ 130 h 130"/>
                  <a:gd name="T40" fmla="*/ 92 w 112"/>
                  <a:gd name="T41" fmla="*/ 130 h 130"/>
                  <a:gd name="T42" fmla="*/ 96 w 112"/>
                  <a:gd name="T43" fmla="*/ 126 h 130"/>
                  <a:gd name="T44" fmla="*/ 103 w 112"/>
                  <a:gd name="T45" fmla="*/ 120 h 130"/>
                  <a:gd name="T46" fmla="*/ 105 w 112"/>
                  <a:gd name="T47" fmla="*/ 114 h 130"/>
                  <a:gd name="T48" fmla="*/ 105 w 112"/>
                  <a:gd name="T49" fmla="*/ 106 h 130"/>
                  <a:gd name="T50" fmla="*/ 107 w 112"/>
                  <a:gd name="T51" fmla="*/ 100 h 130"/>
                  <a:gd name="T52" fmla="*/ 110 w 112"/>
                  <a:gd name="T53" fmla="*/ 87 h 130"/>
                  <a:gd name="T54" fmla="*/ 112 w 112"/>
                  <a:gd name="T55" fmla="*/ 75 h 130"/>
                  <a:gd name="T56" fmla="*/ 107 w 112"/>
                  <a:gd name="T57" fmla="*/ 73 h 130"/>
                  <a:gd name="T58" fmla="*/ 101 w 112"/>
                  <a:gd name="T59" fmla="*/ 75 h 130"/>
                  <a:gd name="T60" fmla="*/ 98 w 112"/>
                  <a:gd name="T61" fmla="*/ 69 h 130"/>
                  <a:gd name="T62" fmla="*/ 98 w 112"/>
                  <a:gd name="T63" fmla="*/ 50 h 130"/>
                  <a:gd name="T64" fmla="*/ 90 w 112"/>
                  <a:gd name="T65" fmla="*/ 48 h 130"/>
                  <a:gd name="T66" fmla="*/ 90 w 112"/>
                  <a:gd name="T67" fmla="*/ 44 h 130"/>
                  <a:gd name="T68" fmla="*/ 83 w 112"/>
                  <a:gd name="T69" fmla="*/ 44 h 130"/>
                  <a:gd name="T70" fmla="*/ 69 w 112"/>
                  <a:gd name="T71" fmla="*/ 42 h 130"/>
                  <a:gd name="T72" fmla="*/ 65 w 112"/>
                  <a:gd name="T73" fmla="*/ 36 h 130"/>
                  <a:gd name="T74" fmla="*/ 65 w 112"/>
                  <a:gd name="T75" fmla="*/ 30 h 130"/>
                  <a:gd name="T76" fmla="*/ 65 w 112"/>
                  <a:gd name="T77" fmla="*/ 18 h 130"/>
                  <a:gd name="T78" fmla="*/ 56 w 112"/>
                  <a:gd name="T7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30">
                    <a:moveTo>
                      <a:pt x="56" y="8"/>
                    </a:moveTo>
                    <a:lnTo>
                      <a:pt x="51" y="2"/>
                    </a:lnTo>
                    <a:lnTo>
                      <a:pt x="38" y="0"/>
                    </a:lnTo>
                    <a:lnTo>
                      <a:pt x="22" y="0"/>
                    </a:lnTo>
                    <a:lnTo>
                      <a:pt x="18" y="6"/>
                    </a:lnTo>
                    <a:lnTo>
                      <a:pt x="13" y="12"/>
                    </a:lnTo>
                    <a:lnTo>
                      <a:pt x="11" y="18"/>
                    </a:lnTo>
                    <a:lnTo>
                      <a:pt x="9" y="20"/>
                    </a:lnTo>
                    <a:lnTo>
                      <a:pt x="9" y="26"/>
                    </a:lnTo>
                    <a:lnTo>
                      <a:pt x="0" y="44"/>
                    </a:lnTo>
                    <a:lnTo>
                      <a:pt x="9" y="48"/>
                    </a:lnTo>
                    <a:lnTo>
                      <a:pt x="11" y="53"/>
                    </a:lnTo>
                    <a:lnTo>
                      <a:pt x="13" y="57"/>
                    </a:lnTo>
                    <a:lnTo>
                      <a:pt x="18" y="59"/>
                    </a:lnTo>
                    <a:lnTo>
                      <a:pt x="20" y="61"/>
                    </a:lnTo>
                    <a:lnTo>
                      <a:pt x="22" y="65"/>
                    </a:lnTo>
                    <a:lnTo>
                      <a:pt x="25" y="69"/>
                    </a:lnTo>
                    <a:lnTo>
                      <a:pt x="27" y="73"/>
                    </a:lnTo>
                    <a:lnTo>
                      <a:pt x="29" y="73"/>
                    </a:lnTo>
                    <a:lnTo>
                      <a:pt x="33" y="75"/>
                    </a:lnTo>
                    <a:lnTo>
                      <a:pt x="38" y="79"/>
                    </a:lnTo>
                    <a:lnTo>
                      <a:pt x="40" y="81"/>
                    </a:lnTo>
                    <a:lnTo>
                      <a:pt x="42" y="81"/>
                    </a:lnTo>
                    <a:lnTo>
                      <a:pt x="45" y="81"/>
                    </a:lnTo>
                    <a:lnTo>
                      <a:pt x="47" y="83"/>
                    </a:lnTo>
                    <a:lnTo>
                      <a:pt x="54" y="87"/>
                    </a:lnTo>
                    <a:lnTo>
                      <a:pt x="56" y="91"/>
                    </a:lnTo>
                    <a:lnTo>
                      <a:pt x="63" y="96"/>
                    </a:lnTo>
                    <a:lnTo>
                      <a:pt x="63" y="98"/>
                    </a:lnTo>
                    <a:lnTo>
                      <a:pt x="63" y="100"/>
                    </a:lnTo>
                    <a:lnTo>
                      <a:pt x="63" y="104"/>
                    </a:lnTo>
                    <a:lnTo>
                      <a:pt x="60" y="112"/>
                    </a:lnTo>
                    <a:lnTo>
                      <a:pt x="56" y="116"/>
                    </a:lnTo>
                    <a:lnTo>
                      <a:pt x="51" y="122"/>
                    </a:lnTo>
                    <a:lnTo>
                      <a:pt x="51" y="126"/>
                    </a:lnTo>
                    <a:lnTo>
                      <a:pt x="56" y="126"/>
                    </a:lnTo>
                    <a:lnTo>
                      <a:pt x="60" y="126"/>
                    </a:lnTo>
                    <a:lnTo>
                      <a:pt x="65" y="128"/>
                    </a:lnTo>
                    <a:lnTo>
                      <a:pt x="69" y="130"/>
                    </a:lnTo>
                    <a:lnTo>
                      <a:pt x="76" y="130"/>
                    </a:lnTo>
                    <a:lnTo>
                      <a:pt x="87" y="130"/>
                    </a:lnTo>
                    <a:lnTo>
                      <a:pt x="92" y="130"/>
                    </a:lnTo>
                    <a:lnTo>
                      <a:pt x="94" y="130"/>
                    </a:lnTo>
                    <a:lnTo>
                      <a:pt x="96" y="126"/>
                    </a:lnTo>
                    <a:lnTo>
                      <a:pt x="98" y="122"/>
                    </a:lnTo>
                    <a:lnTo>
                      <a:pt x="103" y="120"/>
                    </a:lnTo>
                    <a:lnTo>
                      <a:pt x="105" y="116"/>
                    </a:lnTo>
                    <a:lnTo>
                      <a:pt x="105" y="114"/>
                    </a:lnTo>
                    <a:lnTo>
                      <a:pt x="105" y="108"/>
                    </a:lnTo>
                    <a:lnTo>
                      <a:pt x="105" y="106"/>
                    </a:lnTo>
                    <a:lnTo>
                      <a:pt x="105" y="104"/>
                    </a:lnTo>
                    <a:lnTo>
                      <a:pt x="107" y="100"/>
                    </a:lnTo>
                    <a:lnTo>
                      <a:pt x="107" y="95"/>
                    </a:lnTo>
                    <a:lnTo>
                      <a:pt x="110" y="87"/>
                    </a:lnTo>
                    <a:lnTo>
                      <a:pt x="110" y="81"/>
                    </a:lnTo>
                    <a:lnTo>
                      <a:pt x="112" y="75"/>
                    </a:lnTo>
                    <a:lnTo>
                      <a:pt x="110" y="73"/>
                    </a:lnTo>
                    <a:lnTo>
                      <a:pt x="107" y="73"/>
                    </a:lnTo>
                    <a:lnTo>
                      <a:pt x="103" y="75"/>
                    </a:lnTo>
                    <a:lnTo>
                      <a:pt x="101" y="75"/>
                    </a:lnTo>
                    <a:lnTo>
                      <a:pt x="101" y="73"/>
                    </a:lnTo>
                    <a:lnTo>
                      <a:pt x="98" y="69"/>
                    </a:lnTo>
                    <a:lnTo>
                      <a:pt x="101" y="55"/>
                    </a:lnTo>
                    <a:lnTo>
                      <a:pt x="98" y="50"/>
                    </a:lnTo>
                    <a:lnTo>
                      <a:pt x="92" y="48"/>
                    </a:lnTo>
                    <a:lnTo>
                      <a:pt x="90" y="48"/>
                    </a:lnTo>
                    <a:lnTo>
                      <a:pt x="90" y="46"/>
                    </a:lnTo>
                    <a:lnTo>
                      <a:pt x="90" y="44"/>
                    </a:lnTo>
                    <a:lnTo>
                      <a:pt x="87" y="42"/>
                    </a:lnTo>
                    <a:lnTo>
                      <a:pt x="83" y="44"/>
                    </a:lnTo>
                    <a:lnTo>
                      <a:pt x="74" y="42"/>
                    </a:lnTo>
                    <a:lnTo>
                      <a:pt x="69" y="42"/>
                    </a:lnTo>
                    <a:lnTo>
                      <a:pt x="67" y="40"/>
                    </a:lnTo>
                    <a:lnTo>
                      <a:pt x="65" y="36"/>
                    </a:lnTo>
                    <a:lnTo>
                      <a:pt x="65" y="32"/>
                    </a:lnTo>
                    <a:lnTo>
                      <a:pt x="65" y="30"/>
                    </a:lnTo>
                    <a:lnTo>
                      <a:pt x="65" y="22"/>
                    </a:lnTo>
                    <a:lnTo>
                      <a:pt x="65" y="18"/>
                    </a:lnTo>
                    <a:lnTo>
                      <a:pt x="60" y="12"/>
                    </a:lnTo>
                    <a:lnTo>
                      <a:pt x="56"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3" name="Group 1766"/>
            <p:cNvGrpSpPr>
              <a:grpSpLocks/>
            </p:cNvGrpSpPr>
            <p:nvPr/>
          </p:nvGrpSpPr>
          <p:grpSpPr bwMode="auto">
            <a:xfrm>
              <a:off x="1561" y="2274"/>
              <a:ext cx="84" cy="41"/>
              <a:chOff x="1561" y="2274"/>
              <a:chExt cx="84" cy="41"/>
            </a:xfrm>
            <a:grpFill/>
          </p:grpSpPr>
          <p:sp>
            <p:nvSpPr>
              <p:cNvPr id="2329" name="Freeform 1763"/>
              <p:cNvSpPr>
                <a:spLocks noEditPoints="1"/>
              </p:cNvSpPr>
              <p:nvPr/>
            </p:nvSpPr>
            <p:spPr bwMode="auto">
              <a:xfrm>
                <a:off x="1561" y="2274"/>
                <a:ext cx="84" cy="41"/>
              </a:xfrm>
              <a:custGeom>
                <a:avLst/>
                <a:gdLst>
                  <a:gd name="T0" fmla="*/ 7 w 84"/>
                  <a:gd name="T1" fmla="*/ 0 h 41"/>
                  <a:gd name="T2" fmla="*/ 5 w 84"/>
                  <a:gd name="T3" fmla="*/ 2 h 41"/>
                  <a:gd name="T4" fmla="*/ 2 w 84"/>
                  <a:gd name="T5" fmla="*/ 2 h 41"/>
                  <a:gd name="T6" fmla="*/ 2 w 84"/>
                  <a:gd name="T7" fmla="*/ 4 h 41"/>
                  <a:gd name="T8" fmla="*/ 2 w 84"/>
                  <a:gd name="T9" fmla="*/ 8 h 41"/>
                  <a:gd name="T10" fmla="*/ 0 w 84"/>
                  <a:gd name="T11" fmla="*/ 9 h 41"/>
                  <a:gd name="T12" fmla="*/ 2 w 84"/>
                  <a:gd name="T13" fmla="*/ 11 h 41"/>
                  <a:gd name="T14" fmla="*/ 5 w 84"/>
                  <a:gd name="T15" fmla="*/ 15 h 41"/>
                  <a:gd name="T16" fmla="*/ 2 w 84"/>
                  <a:gd name="T17" fmla="*/ 21 h 41"/>
                  <a:gd name="T18" fmla="*/ 11 w 84"/>
                  <a:gd name="T19" fmla="*/ 21 h 41"/>
                  <a:gd name="T20" fmla="*/ 16 w 84"/>
                  <a:gd name="T21" fmla="*/ 21 h 41"/>
                  <a:gd name="T22" fmla="*/ 22 w 84"/>
                  <a:gd name="T23" fmla="*/ 23 h 41"/>
                  <a:gd name="T24" fmla="*/ 22 w 84"/>
                  <a:gd name="T25" fmla="*/ 28 h 41"/>
                  <a:gd name="T26" fmla="*/ 27 w 84"/>
                  <a:gd name="T27" fmla="*/ 28 h 41"/>
                  <a:gd name="T28" fmla="*/ 29 w 84"/>
                  <a:gd name="T29" fmla="*/ 28 h 41"/>
                  <a:gd name="T30" fmla="*/ 29 w 84"/>
                  <a:gd name="T31" fmla="*/ 32 h 41"/>
                  <a:gd name="T32" fmla="*/ 38 w 84"/>
                  <a:gd name="T33" fmla="*/ 34 h 41"/>
                  <a:gd name="T34" fmla="*/ 44 w 84"/>
                  <a:gd name="T35" fmla="*/ 34 h 41"/>
                  <a:gd name="T36" fmla="*/ 47 w 84"/>
                  <a:gd name="T37" fmla="*/ 34 h 41"/>
                  <a:gd name="T38" fmla="*/ 44 w 84"/>
                  <a:gd name="T39" fmla="*/ 32 h 41"/>
                  <a:gd name="T40" fmla="*/ 40 w 84"/>
                  <a:gd name="T41" fmla="*/ 32 h 41"/>
                  <a:gd name="T42" fmla="*/ 38 w 84"/>
                  <a:gd name="T43" fmla="*/ 32 h 41"/>
                  <a:gd name="T44" fmla="*/ 40 w 84"/>
                  <a:gd name="T45" fmla="*/ 32 h 41"/>
                  <a:gd name="T46" fmla="*/ 42 w 84"/>
                  <a:gd name="T47" fmla="*/ 30 h 41"/>
                  <a:gd name="T48" fmla="*/ 40 w 84"/>
                  <a:gd name="T49" fmla="*/ 24 h 41"/>
                  <a:gd name="T50" fmla="*/ 36 w 84"/>
                  <a:gd name="T51" fmla="*/ 24 h 41"/>
                  <a:gd name="T52" fmla="*/ 36 w 84"/>
                  <a:gd name="T53" fmla="*/ 21 h 41"/>
                  <a:gd name="T54" fmla="*/ 47 w 84"/>
                  <a:gd name="T55" fmla="*/ 15 h 41"/>
                  <a:gd name="T56" fmla="*/ 44 w 84"/>
                  <a:gd name="T57" fmla="*/ 15 h 41"/>
                  <a:gd name="T58" fmla="*/ 47 w 84"/>
                  <a:gd name="T59" fmla="*/ 15 h 41"/>
                  <a:gd name="T60" fmla="*/ 49 w 84"/>
                  <a:gd name="T61" fmla="*/ 11 h 41"/>
                  <a:gd name="T62" fmla="*/ 51 w 84"/>
                  <a:gd name="T63" fmla="*/ 11 h 41"/>
                  <a:gd name="T64" fmla="*/ 53 w 84"/>
                  <a:gd name="T65" fmla="*/ 9 h 41"/>
                  <a:gd name="T66" fmla="*/ 62 w 84"/>
                  <a:gd name="T67" fmla="*/ 23 h 41"/>
                  <a:gd name="T68" fmla="*/ 71 w 84"/>
                  <a:gd name="T69" fmla="*/ 21 h 41"/>
                  <a:gd name="T70" fmla="*/ 69 w 84"/>
                  <a:gd name="T71" fmla="*/ 24 h 41"/>
                  <a:gd name="T72" fmla="*/ 66 w 84"/>
                  <a:gd name="T73" fmla="*/ 36 h 41"/>
                  <a:gd name="T74" fmla="*/ 69 w 84"/>
                  <a:gd name="T75" fmla="*/ 38 h 41"/>
                  <a:gd name="T76" fmla="*/ 73 w 84"/>
                  <a:gd name="T77" fmla="*/ 41 h 41"/>
                  <a:gd name="T78" fmla="*/ 80 w 84"/>
                  <a:gd name="T79" fmla="*/ 41 h 41"/>
                  <a:gd name="T80" fmla="*/ 80 w 84"/>
                  <a:gd name="T81" fmla="*/ 38 h 41"/>
                  <a:gd name="T82" fmla="*/ 82 w 84"/>
                  <a:gd name="T83" fmla="*/ 36 h 41"/>
                  <a:gd name="T84" fmla="*/ 84 w 84"/>
                  <a:gd name="T85" fmla="*/ 32 h 41"/>
                  <a:gd name="T86" fmla="*/ 82 w 84"/>
                  <a:gd name="T87" fmla="*/ 28 h 41"/>
                  <a:gd name="T88" fmla="*/ 80 w 84"/>
                  <a:gd name="T89" fmla="*/ 26 h 41"/>
                  <a:gd name="T90" fmla="*/ 82 w 84"/>
                  <a:gd name="T91" fmla="*/ 21 h 41"/>
                  <a:gd name="T92" fmla="*/ 71 w 84"/>
                  <a:gd name="T93" fmla="*/ 13 h 41"/>
                  <a:gd name="T94" fmla="*/ 62 w 84"/>
                  <a:gd name="T95" fmla="*/ 2 h 41"/>
                  <a:gd name="T96" fmla="*/ 49 w 84"/>
                  <a:gd name="T97" fmla="*/ 2 h 41"/>
                  <a:gd name="T98" fmla="*/ 47 w 84"/>
                  <a:gd name="T99" fmla="*/ 6 h 41"/>
                  <a:gd name="T100" fmla="*/ 36 w 84"/>
                  <a:gd name="T101" fmla="*/ 9 h 41"/>
                  <a:gd name="T102" fmla="*/ 24 w 84"/>
                  <a:gd name="T103" fmla="*/ 11 h 41"/>
                  <a:gd name="T104" fmla="*/ 22 w 84"/>
                  <a:gd name="T105" fmla="*/ 9 h 41"/>
                  <a:gd name="T106" fmla="*/ 20 w 84"/>
                  <a:gd name="T107" fmla="*/ 8 h 41"/>
                  <a:gd name="T108" fmla="*/ 18 w 84"/>
                  <a:gd name="T109" fmla="*/ 9 h 41"/>
                  <a:gd name="T110" fmla="*/ 16 w 84"/>
                  <a:gd name="T111" fmla="*/ 11 h 41"/>
                  <a:gd name="T112" fmla="*/ 13 w 84"/>
                  <a:gd name="T113" fmla="*/ 9 h 41"/>
                  <a:gd name="T114" fmla="*/ 7 w 84"/>
                  <a:gd name="T115" fmla="*/ 0 h 41"/>
                  <a:gd name="T116" fmla="*/ 20 w 84"/>
                  <a:gd name="T117" fmla="*/ 32 h 41"/>
                  <a:gd name="T118" fmla="*/ 22 w 84"/>
                  <a:gd name="T119" fmla="*/ 36 h 41"/>
                  <a:gd name="T120" fmla="*/ 22 w 84"/>
                  <a:gd name="T121" fmla="*/ 34 h 41"/>
                  <a:gd name="T122" fmla="*/ 20 w 84"/>
                  <a:gd name="T123"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41">
                    <a:moveTo>
                      <a:pt x="7" y="0"/>
                    </a:moveTo>
                    <a:lnTo>
                      <a:pt x="5" y="2"/>
                    </a:lnTo>
                    <a:lnTo>
                      <a:pt x="2" y="2"/>
                    </a:lnTo>
                    <a:lnTo>
                      <a:pt x="2" y="4"/>
                    </a:lnTo>
                    <a:lnTo>
                      <a:pt x="2" y="8"/>
                    </a:lnTo>
                    <a:lnTo>
                      <a:pt x="0" y="9"/>
                    </a:lnTo>
                    <a:lnTo>
                      <a:pt x="2" y="11"/>
                    </a:lnTo>
                    <a:lnTo>
                      <a:pt x="5" y="15"/>
                    </a:lnTo>
                    <a:lnTo>
                      <a:pt x="2" y="21"/>
                    </a:lnTo>
                    <a:lnTo>
                      <a:pt x="11" y="21"/>
                    </a:lnTo>
                    <a:lnTo>
                      <a:pt x="16" y="21"/>
                    </a:lnTo>
                    <a:lnTo>
                      <a:pt x="22" y="23"/>
                    </a:lnTo>
                    <a:lnTo>
                      <a:pt x="22" y="28"/>
                    </a:lnTo>
                    <a:lnTo>
                      <a:pt x="27" y="28"/>
                    </a:lnTo>
                    <a:lnTo>
                      <a:pt x="29" y="28"/>
                    </a:lnTo>
                    <a:lnTo>
                      <a:pt x="29" y="32"/>
                    </a:lnTo>
                    <a:lnTo>
                      <a:pt x="38" y="34"/>
                    </a:lnTo>
                    <a:lnTo>
                      <a:pt x="44" y="34"/>
                    </a:lnTo>
                    <a:lnTo>
                      <a:pt x="47" y="34"/>
                    </a:lnTo>
                    <a:lnTo>
                      <a:pt x="44" y="32"/>
                    </a:lnTo>
                    <a:lnTo>
                      <a:pt x="40" y="32"/>
                    </a:lnTo>
                    <a:lnTo>
                      <a:pt x="38" y="32"/>
                    </a:lnTo>
                    <a:lnTo>
                      <a:pt x="40" y="32"/>
                    </a:lnTo>
                    <a:lnTo>
                      <a:pt x="42" y="30"/>
                    </a:lnTo>
                    <a:lnTo>
                      <a:pt x="40" y="24"/>
                    </a:lnTo>
                    <a:lnTo>
                      <a:pt x="36" y="24"/>
                    </a:lnTo>
                    <a:lnTo>
                      <a:pt x="36" y="21"/>
                    </a:lnTo>
                    <a:lnTo>
                      <a:pt x="47" y="15"/>
                    </a:lnTo>
                    <a:lnTo>
                      <a:pt x="44" y="15"/>
                    </a:lnTo>
                    <a:lnTo>
                      <a:pt x="47" y="15"/>
                    </a:lnTo>
                    <a:lnTo>
                      <a:pt x="49" y="11"/>
                    </a:lnTo>
                    <a:lnTo>
                      <a:pt x="51" y="11"/>
                    </a:lnTo>
                    <a:lnTo>
                      <a:pt x="53" y="9"/>
                    </a:lnTo>
                    <a:lnTo>
                      <a:pt x="62" y="23"/>
                    </a:lnTo>
                    <a:lnTo>
                      <a:pt x="71" y="21"/>
                    </a:lnTo>
                    <a:lnTo>
                      <a:pt x="69" y="24"/>
                    </a:lnTo>
                    <a:lnTo>
                      <a:pt x="66" y="36"/>
                    </a:lnTo>
                    <a:lnTo>
                      <a:pt x="69" y="38"/>
                    </a:lnTo>
                    <a:lnTo>
                      <a:pt x="73" y="41"/>
                    </a:lnTo>
                    <a:lnTo>
                      <a:pt x="80" y="41"/>
                    </a:lnTo>
                    <a:lnTo>
                      <a:pt x="80" y="38"/>
                    </a:lnTo>
                    <a:lnTo>
                      <a:pt x="82" y="36"/>
                    </a:lnTo>
                    <a:lnTo>
                      <a:pt x="84" y="32"/>
                    </a:lnTo>
                    <a:lnTo>
                      <a:pt x="82" y="28"/>
                    </a:lnTo>
                    <a:lnTo>
                      <a:pt x="80" y="26"/>
                    </a:lnTo>
                    <a:lnTo>
                      <a:pt x="82" y="21"/>
                    </a:lnTo>
                    <a:lnTo>
                      <a:pt x="71" y="13"/>
                    </a:lnTo>
                    <a:lnTo>
                      <a:pt x="62" y="2"/>
                    </a:lnTo>
                    <a:lnTo>
                      <a:pt x="49" y="2"/>
                    </a:lnTo>
                    <a:lnTo>
                      <a:pt x="47" y="6"/>
                    </a:lnTo>
                    <a:lnTo>
                      <a:pt x="36" y="9"/>
                    </a:lnTo>
                    <a:lnTo>
                      <a:pt x="24" y="11"/>
                    </a:lnTo>
                    <a:lnTo>
                      <a:pt x="22" y="9"/>
                    </a:lnTo>
                    <a:lnTo>
                      <a:pt x="20" y="8"/>
                    </a:lnTo>
                    <a:lnTo>
                      <a:pt x="18" y="9"/>
                    </a:lnTo>
                    <a:lnTo>
                      <a:pt x="16" y="11"/>
                    </a:lnTo>
                    <a:lnTo>
                      <a:pt x="13" y="9"/>
                    </a:lnTo>
                    <a:lnTo>
                      <a:pt x="7" y="0"/>
                    </a:lnTo>
                    <a:close/>
                    <a:moveTo>
                      <a:pt x="20" y="32"/>
                    </a:moveTo>
                    <a:lnTo>
                      <a:pt x="22" y="36"/>
                    </a:lnTo>
                    <a:lnTo>
                      <a:pt x="22" y="34"/>
                    </a:lnTo>
                    <a:lnTo>
                      <a:pt x="20"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0" name="Freeform 1764"/>
              <p:cNvSpPr>
                <a:spLocks/>
              </p:cNvSpPr>
              <p:nvPr/>
            </p:nvSpPr>
            <p:spPr bwMode="auto">
              <a:xfrm>
                <a:off x="1561" y="2274"/>
                <a:ext cx="84" cy="41"/>
              </a:xfrm>
              <a:custGeom>
                <a:avLst/>
                <a:gdLst>
                  <a:gd name="T0" fmla="*/ 7 w 84"/>
                  <a:gd name="T1" fmla="*/ 0 h 41"/>
                  <a:gd name="T2" fmla="*/ 5 w 84"/>
                  <a:gd name="T3" fmla="*/ 2 h 41"/>
                  <a:gd name="T4" fmla="*/ 2 w 84"/>
                  <a:gd name="T5" fmla="*/ 2 h 41"/>
                  <a:gd name="T6" fmla="*/ 2 w 84"/>
                  <a:gd name="T7" fmla="*/ 4 h 41"/>
                  <a:gd name="T8" fmla="*/ 2 w 84"/>
                  <a:gd name="T9" fmla="*/ 8 h 41"/>
                  <a:gd name="T10" fmla="*/ 0 w 84"/>
                  <a:gd name="T11" fmla="*/ 9 h 41"/>
                  <a:gd name="T12" fmla="*/ 2 w 84"/>
                  <a:gd name="T13" fmla="*/ 11 h 41"/>
                  <a:gd name="T14" fmla="*/ 5 w 84"/>
                  <a:gd name="T15" fmla="*/ 15 h 41"/>
                  <a:gd name="T16" fmla="*/ 2 w 84"/>
                  <a:gd name="T17" fmla="*/ 21 h 41"/>
                  <a:gd name="T18" fmla="*/ 11 w 84"/>
                  <a:gd name="T19" fmla="*/ 21 h 41"/>
                  <a:gd name="T20" fmla="*/ 16 w 84"/>
                  <a:gd name="T21" fmla="*/ 21 h 41"/>
                  <a:gd name="T22" fmla="*/ 22 w 84"/>
                  <a:gd name="T23" fmla="*/ 23 h 41"/>
                  <a:gd name="T24" fmla="*/ 22 w 84"/>
                  <a:gd name="T25" fmla="*/ 28 h 41"/>
                  <a:gd name="T26" fmla="*/ 27 w 84"/>
                  <a:gd name="T27" fmla="*/ 28 h 41"/>
                  <a:gd name="T28" fmla="*/ 29 w 84"/>
                  <a:gd name="T29" fmla="*/ 28 h 41"/>
                  <a:gd name="T30" fmla="*/ 29 w 84"/>
                  <a:gd name="T31" fmla="*/ 32 h 41"/>
                  <a:gd name="T32" fmla="*/ 38 w 84"/>
                  <a:gd name="T33" fmla="*/ 34 h 41"/>
                  <a:gd name="T34" fmla="*/ 44 w 84"/>
                  <a:gd name="T35" fmla="*/ 34 h 41"/>
                  <a:gd name="T36" fmla="*/ 47 w 84"/>
                  <a:gd name="T37" fmla="*/ 34 h 41"/>
                  <a:gd name="T38" fmla="*/ 44 w 84"/>
                  <a:gd name="T39" fmla="*/ 32 h 41"/>
                  <a:gd name="T40" fmla="*/ 40 w 84"/>
                  <a:gd name="T41" fmla="*/ 32 h 41"/>
                  <a:gd name="T42" fmla="*/ 38 w 84"/>
                  <a:gd name="T43" fmla="*/ 32 h 41"/>
                  <a:gd name="T44" fmla="*/ 40 w 84"/>
                  <a:gd name="T45" fmla="*/ 32 h 41"/>
                  <a:gd name="T46" fmla="*/ 42 w 84"/>
                  <a:gd name="T47" fmla="*/ 30 h 41"/>
                  <a:gd name="T48" fmla="*/ 40 w 84"/>
                  <a:gd name="T49" fmla="*/ 24 h 41"/>
                  <a:gd name="T50" fmla="*/ 36 w 84"/>
                  <a:gd name="T51" fmla="*/ 24 h 41"/>
                  <a:gd name="T52" fmla="*/ 36 w 84"/>
                  <a:gd name="T53" fmla="*/ 21 h 41"/>
                  <a:gd name="T54" fmla="*/ 47 w 84"/>
                  <a:gd name="T55" fmla="*/ 15 h 41"/>
                  <a:gd name="T56" fmla="*/ 44 w 84"/>
                  <a:gd name="T57" fmla="*/ 15 h 41"/>
                  <a:gd name="T58" fmla="*/ 47 w 84"/>
                  <a:gd name="T59" fmla="*/ 15 h 41"/>
                  <a:gd name="T60" fmla="*/ 49 w 84"/>
                  <a:gd name="T61" fmla="*/ 11 h 41"/>
                  <a:gd name="T62" fmla="*/ 51 w 84"/>
                  <a:gd name="T63" fmla="*/ 11 h 41"/>
                  <a:gd name="T64" fmla="*/ 53 w 84"/>
                  <a:gd name="T65" fmla="*/ 9 h 41"/>
                  <a:gd name="T66" fmla="*/ 62 w 84"/>
                  <a:gd name="T67" fmla="*/ 23 h 41"/>
                  <a:gd name="T68" fmla="*/ 71 w 84"/>
                  <a:gd name="T69" fmla="*/ 21 h 41"/>
                  <a:gd name="T70" fmla="*/ 69 w 84"/>
                  <a:gd name="T71" fmla="*/ 24 h 41"/>
                  <a:gd name="T72" fmla="*/ 66 w 84"/>
                  <a:gd name="T73" fmla="*/ 36 h 41"/>
                  <a:gd name="T74" fmla="*/ 69 w 84"/>
                  <a:gd name="T75" fmla="*/ 38 h 41"/>
                  <a:gd name="T76" fmla="*/ 73 w 84"/>
                  <a:gd name="T77" fmla="*/ 41 h 41"/>
                  <a:gd name="T78" fmla="*/ 80 w 84"/>
                  <a:gd name="T79" fmla="*/ 41 h 41"/>
                  <a:gd name="T80" fmla="*/ 80 w 84"/>
                  <a:gd name="T81" fmla="*/ 38 h 41"/>
                  <a:gd name="T82" fmla="*/ 82 w 84"/>
                  <a:gd name="T83" fmla="*/ 36 h 41"/>
                  <a:gd name="T84" fmla="*/ 84 w 84"/>
                  <a:gd name="T85" fmla="*/ 32 h 41"/>
                  <a:gd name="T86" fmla="*/ 82 w 84"/>
                  <a:gd name="T87" fmla="*/ 28 h 41"/>
                  <a:gd name="T88" fmla="*/ 80 w 84"/>
                  <a:gd name="T89" fmla="*/ 26 h 41"/>
                  <a:gd name="T90" fmla="*/ 82 w 84"/>
                  <a:gd name="T91" fmla="*/ 21 h 41"/>
                  <a:gd name="T92" fmla="*/ 71 w 84"/>
                  <a:gd name="T93" fmla="*/ 13 h 41"/>
                  <a:gd name="T94" fmla="*/ 62 w 84"/>
                  <a:gd name="T95" fmla="*/ 2 h 41"/>
                  <a:gd name="T96" fmla="*/ 49 w 84"/>
                  <a:gd name="T97" fmla="*/ 2 h 41"/>
                  <a:gd name="T98" fmla="*/ 47 w 84"/>
                  <a:gd name="T99" fmla="*/ 6 h 41"/>
                  <a:gd name="T100" fmla="*/ 36 w 84"/>
                  <a:gd name="T101" fmla="*/ 9 h 41"/>
                  <a:gd name="T102" fmla="*/ 24 w 84"/>
                  <a:gd name="T103" fmla="*/ 11 h 41"/>
                  <a:gd name="T104" fmla="*/ 22 w 84"/>
                  <a:gd name="T105" fmla="*/ 9 h 41"/>
                  <a:gd name="T106" fmla="*/ 20 w 84"/>
                  <a:gd name="T107" fmla="*/ 8 h 41"/>
                  <a:gd name="T108" fmla="*/ 18 w 84"/>
                  <a:gd name="T109" fmla="*/ 9 h 41"/>
                  <a:gd name="T110" fmla="*/ 16 w 84"/>
                  <a:gd name="T111" fmla="*/ 11 h 41"/>
                  <a:gd name="T112" fmla="*/ 13 w 84"/>
                  <a:gd name="T113" fmla="*/ 9 h 41"/>
                  <a:gd name="T114" fmla="*/ 7 w 84"/>
                  <a:gd name="T11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 h="41">
                    <a:moveTo>
                      <a:pt x="7" y="0"/>
                    </a:moveTo>
                    <a:lnTo>
                      <a:pt x="5" y="2"/>
                    </a:lnTo>
                    <a:lnTo>
                      <a:pt x="2" y="2"/>
                    </a:lnTo>
                    <a:lnTo>
                      <a:pt x="2" y="4"/>
                    </a:lnTo>
                    <a:lnTo>
                      <a:pt x="2" y="8"/>
                    </a:lnTo>
                    <a:lnTo>
                      <a:pt x="0" y="9"/>
                    </a:lnTo>
                    <a:lnTo>
                      <a:pt x="2" y="11"/>
                    </a:lnTo>
                    <a:lnTo>
                      <a:pt x="5" y="15"/>
                    </a:lnTo>
                    <a:lnTo>
                      <a:pt x="2" y="21"/>
                    </a:lnTo>
                    <a:lnTo>
                      <a:pt x="11" y="21"/>
                    </a:lnTo>
                    <a:lnTo>
                      <a:pt x="16" y="21"/>
                    </a:lnTo>
                    <a:lnTo>
                      <a:pt x="22" y="23"/>
                    </a:lnTo>
                    <a:lnTo>
                      <a:pt x="22" y="28"/>
                    </a:lnTo>
                    <a:lnTo>
                      <a:pt x="27" y="28"/>
                    </a:lnTo>
                    <a:lnTo>
                      <a:pt x="29" y="28"/>
                    </a:lnTo>
                    <a:lnTo>
                      <a:pt x="29" y="32"/>
                    </a:lnTo>
                    <a:lnTo>
                      <a:pt x="38" y="34"/>
                    </a:lnTo>
                    <a:lnTo>
                      <a:pt x="44" y="34"/>
                    </a:lnTo>
                    <a:lnTo>
                      <a:pt x="47" y="34"/>
                    </a:lnTo>
                    <a:lnTo>
                      <a:pt x="44" y="32"/>
                    </a:lnTo>
                    <a:lnTo>
                      <a:pt x="40" y="32"/>
                    </a:lnTo>
                    <a:lnTo>
                      <a:pt x="38" y="32"/>
                    </a:lnTo>
                    <a:lnTo>
                      <a:pt x="40" y="32"/>
                    </a:lnTo>
                    <a:lnTo>
                      <a:pt x="42" y="30"/>
                    </a:lnTo>
                    <a:lnTo>
                      <a:pt x="40" y="24"/>
                    </a:lnTo>
                    <a:lnTo>
                      <a:pt x="36" y="24"/>
                    </a:lnTo>
                    <a:lnTo>
                      <a:pt x="36" y="21"/>
                    </a:lnTo>
                    <a:lnTo>
                      <a:pt x="47" y="15"/>
                    </a:lnTo>
                    <a:lnTo>
                      <a:pt x="44" y="15"/>
                    </a:lnTo>
                    <a:lnTo>
                      <a:pt x="47" y="15"/>
                    </a:lnTo>
                    <a:lnTo>
                      <a:pt x="49" y="11"/>
                    </a:lnTo>
                    <a:lnTo>
                      <a:pt x="51" y="11"/>
                    </a:lnTo>
                    <a:lnTo>
                      <a:pt x="53" y="9"/>
                    </a:lnTo>
                    <a:lnTo>
                      <a:pt x="62" y="23"/>
                    </a:lnTo>
                    <a:lnTo>
                      <a:pt x="71" y="21"/>
                    </a:lnTo>
                    <a:lnTo>
                      <a:pt x="69" y="24"/>
                    </a:lnTo>
                    <a:lnTo>
                      <a:pt x="66" y="36"/>
                    </a:lnTo>
                    <a:lnTo>
                      <a:pt x="69" y="38"/>
                    </a:lnTo>
                    <a:lnTo>
                      <a:pt x="73" y="41"/>
                    </a:lnTo>
                    <a:lnTo>
                      <a:pt x="80" y="41"/>
                    </a:lnTo>
                    <a:lnTo>
                      <a:pt x="80" y="38"/>
                    </a:lnTo>
                    <a:lnTo>
                      <a:pt x="82" y="36"/>
                    </a:lnTo>
                    <a:lnTo>
                      <a:pt x="84" y="32"/>
                    </a:lnTo>
                    <a:lnTo>
                      <a:pt x="82" y="28"/>
                    </a:lnTo>
                    <a:lnTo>
                      <a:pt x="80" y="26"/>
                    </a:lnTo>
                    <a:lnTo>
                      <a:pt x="82" y="21"/>
                    </a:lnTo>
                    <a:lnTo>
                      <a:pt x="71" y="13"/>
                    </a:lnTo>
                    <a:lnTo>
                      <a:pt x="62" y="2"/>
                    </a:lnTo>
                    <a:lnTo>
                      <a:pt x="49" y="2"/>
                    </a:lnTo>
                    <a:lnTo>
                      <a:pt x="47" y="6"/>
                    </a:lnTo>
                    <a:lnTo>
                      <a:pt x="36" y="9"/>
                    </a:lnTo>
                    <a:lnTo>
                      <a:pt x="24" y="11"/>
                    </a:lnTo>
                    <a:lnTo>
                      <a:pt x="22" y="9"/>
                    </a:lnTo>
                    <a:lnTo>
                      <a:pt x="20" y="8"/>
                    </a:lnTo>
                    <a:lnTo>
                      <a:pt x="18" y="9"/>
                    </a:lnTo>
                    <a:lnTo>
                      <a:pt x="16" y="11"/>
                    </a:lnTo>
                    <a:lnTo>
                      <a:pt x="13" y="9"/>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31" name="Freeform 1765"/>
              <p:cNvSpPr>
                <a:spLocks/>
              </p:cNvSpPr>
              <p:nvPr/>
            </p:nvSpPr>
            <p:spPr bwMode="auto">
              <a:xfrm>
                <a:off x="1581" y="2306"/>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4" name="Group 1770"/>
            <p:cNvGrpSpPr>
              <a:grpSpLocks/>
            </p:cNvGrpSpPr>
            <p:nvPr/>
          </p:nvGrpSpPr>
          <p:grpSpPr bwMode="auto">
            <a:xfrm>
              <a:off x="1503" y="2196"/>
              <a:ext cx="58" cy="56"/>
              <a:chOff x="1503" y="2196"/>
              <a:chExt cx="58" cy="56"/>
            </a:xfrm>
            <a:grpFill/>
          </p:grpSpPr>
          <p:sp>
            <p:nvSpPr>
              <p:cNvPr id="2326" name="Freeform 1767"/>
              <p:cNvSpPr>
                <a:spLocks noEditPoints="1"/>
              </p:cNvSpPr>
              <p:nvPr/>
            </p:nvSpPr>
            <p:spPr bwMode="auto">
              <a:xfrm>
                <a:off x="1503" y="2196"/>
                <a:ext cx="58" cy="56"/>
              </a:xfrm>
              <a:custGeom>
                <a:avLst/>
                <a:gdLst>
                  <a:gd name="T0" fmla="*/ 24 w 58"/>
                  <a:gd name="T1" fmla="*/ 51 h 56"/>
                  <a:gd name="T2" fmla="*/ 24 w 58"/>
                  <a:gd name="T3" fmla="*/ 51 h 56"/>
                  <a:gd name="T4" fmla="*/ 20 w 58"/>
                  <a:gd name="T5" fmla="*/ 45 h 56"/>
                  <a:gd name="T6" fmla="*/ 20 w 58"/>
                  <a:gd name="T7" fmla="*/ 41 h 56"/>
                  <a:gd name="T8" fmla="*/ 24 w 58"/>
                  <a:gd name="T9" fmla="*/ 41 h 56"/>
                  <a:gd name="T10" fmla="*/ 27 w 58"/>
                  <a:gd name="T11" fmla="*/ 43 h 56"/>
                  <a:gd name="T12" fmla="*/ 31 w 58"/>
                  <a:gd name="T13" fmla="*/ 47 h 56"/>
                  <a:gd name="T14" fmla="*/ 36 w 58"/>
                  <a:gd name="T15" fmla="*/ 54 h 56"/>
                  <a:gd name="T16" fmla="*/ 40 w 58"/>
                  <a:gd name="T17" fmla="*/ 54 h 56"/>
                  <a:gd name="T18" fmla="*/ 42 w 58"/>
                  <a:gd name="T19" fmla="*/ 54 h 56"/>
                  <a:gd name="T20" fmla="*/ 42 w 58"/>
                  <a:gd name="T21" fmla="*/ 56 h 56"/>
                  <a:gd name="T22" fmla="*/ 47 w 58"/>
                  <a:gd name="T23" fmla="*/ 56 h 56"/>
                  <a:gd name="T24" fmla="*/ 49 w 58"/>
                  <a:gd name="T25" fmla="*/ 56 h 56"/>
                  <a:gd name="T26" fmla="*/ 47 w 58"/>
                  <a:gd name="T27" fmla="*/ 54 h 56"/>
                  <a:gd name="T28" fmla="*/ 58 w 58"/>
                  <a:gd name="T29" fmla="*/ 0 h 56"/>
                  <a:gd name="T30" fmla="*/ 47 w 58"/>
                  <a:gd name="T31" fmla="*/ 0 h 56"/>
                  <a:gd name="T32" fmla="*/ 45 w 58"/>
                  <a:gd name="T33" fmla="*/ 1 h 56"/>
                  <a:gd name="T34" fmla="*/ 42 w 58"/>
                  <a:gd name="T35" fmla="*/ 5 h 56"/>
                  <a:gd name="T36" fmla="*/ 40 w 58"/>
                  <a:gd name="T37" fmla="*/ 7 h 56"/>
                  <a:gd name="T38" fmla="*/ 38 w 58"/>
                  <a:gd name="T39" fmla="*/ 7 h 56"/>
                  <a:gd name="T40" fmla="*/ 31 w 58"/>
                  <a:gd name="T41" fmla="*/ 9 h 56"/>
                  <a:gd name="T42" fmla="*/ 27 w 58"/>
                  <a:gd name="T43" fmla="*/ 9 h 56"/>
                  <a:gd name="T44" fmla="*/ 24 w 58"/>
                  <a:gd name="T45" fmla="*/ 9 h 56"/>
                  <a:gd name="T46" fmla="*/ 22 w 58"/>
                  <a:gd name="T47" fmla="*/ 7 h 56"/>
                  <a:gd name="T48" fmla="*/ 18 w 58"/>
                  <a:gd name="T49" fmla="*/ 7 h 56"/>
                  <a:gd name="T50" fmla="*/ 7 w 58"/>
                  <a:gd name="T51" fmla="*/ 11 h 56"/>
                  <a:gd name="T52" fmla="*/ 7 w 58"/>
                  <a:gd name="T53" fmla="*/ 15 h 56"/>
                  <a:gd name="T54" fmla="*/ 7 w 58"/>
                  <a:gd name="T55" fmla="*/ 23 h 56"/>
                  <a:gd name="T56" fmla="*/ 4 w 58"/>
                  <a:gd name="T57" fmla="*/ 25 h 56"/>
                  <a:gd name="T58" fmla="*/ 2 w 58"/>
                  <a:gd name="T59" fmla="*/ 25 h 56"/>
                  <a:gd name="T60" fmla="*/ 0 w 58"/>
                  <a:gd name="T61" fmla="*/ 27 h 56"/>
                  <a:gd name="T62" fmla="*/ 0 w 58"/>
                  <a:gd name="T63" fmla="*/ 31 h 56"/>
                  <a:gd name="T64" fmla="*/ 4 w 58"/>
                  <a:gd name="T65" fmla="*/ 33 h 56"/>
                  <a:gd name="T66" fmla="*/ 9 w 58"/>
                  <a:gd name="T67" fmla="*/ 35 h 56"/>
                  <a:gd name="T68" fmla="*/ 11 w 58"/>
                  <a:gd name="T69" fmla="*/ 41 h 56"/>
                  <a:gd name="T70" fmla="*/ 13 w 58"/>
                  <a:gd name="T71" fmla="*/ 47 h 56"/>
                  <a:gd name="T72" fmla="*/ 15 w 58"/>
                  <a:gd name="T73" fmla="*/ 49 h 56"/>
                  <a:gd name="T74" fmla="*/ 20 w 58"/>
                  <a:gd name="T75" fmla="*/ 51 h 56"/>
                  <a:gd name="T76" fmla="*/ 24 w 58"/>
                  <a:gd name="T77" fmla="*/ 51 h 56"/>
                  <a:gd name="T78" fmla="*/ 13 w 58"/>
                  <a:gd name="T79" fmla="*/ 33 h 56"/>
                  <a:gd name="T80" fmla="*/ 13 w 58"/>
                  <a:gd name="T81" fmla="*/ 33 h 56"/>
                  <a:gd name="T82" fmla="*/ 15 w 58"/>
                  <a:gd name="T83" fmla="*/ 35 h 56"/>
                  <a:gd name="T84" fmla="*/ 18 w 58"/>
                  <a:gd name="T85" fmla="*/ 37 h 56"/>
                  <a:gd name="T86" fmla="*/ 15 w 58"/>
                  <a:gd name="T87" fmla="*/ 37 h 56"/>
                  <a:gd name="T88" fmla="*/ 13 w 58"/>
                  <a:gd name="T89" fmla="*/ 37 h 56"/>
                  <a:gd name="T90" fmla="*/ 11 w 58"/>
                  <a:gd name="T91" fmla="*/ 35 h 56"/>
                  <a:gd name="T92" fmla="*/ 13 w 58"/>
                  <a:gd name="T93" fmla="*/ 3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56">
                    <a:moveTo>
                      <a:pt x="24" y="51"/>
                    </a:moveTo>
                    <a:lnTo>
                      <a:pt x="24" y="51"/>
                    </a:lnTo>
                    <a:lnTo>
                      <a:pt x="20" y="45"/>
                    </a:lnTo>
                    <a:lnTo>
                      <a:pt x="20" y="41"/>
                    </a:lnTo>
                    <a:lnTo>
                      <a:pt x="24" y="41"/>
                    </a:lnTo>
                    <a:lnTo>
                      <a:pt x="27" y="43"/>
                    </a:lnTo>
                    <a:lnTo>
                      <a:pt x="31" y="47"/>
                    </a:lnTo>
                    <a:lnTo>
                      <a:pt x="36" y="54"/>
                    </a:lnTo>
                    <a:lnTo>
                      <a:pt x="40" y="54"/>
                    </a:lnTo>
                    <a:lnTo>
                      <a:pt x="42" y="54"/>
                    </a:lnTo>
                    <a:lnTo>
                      <a:pt x="42" y="56"/>
                    </a:lnTo>
                    <a:lnTo>
                      <a:pt x="47" y="56"/>
                    </a:lnTo>
                    <a:lnTo>
                      <a:pt x="49" y="56"/>
                    </a:lnTo>
                    <a:lnTo>
                      <a:pt x="47" y="54"/>
                    </a:lnTo>
                    <a:lnTo>
                      <a:pt x="58" y="0"/>
                    </a:lnTo>
                    <a:lnTo>
                      <a:pt x="47" y="0"/>
                    </a:lnTo>
                    <a:lnTo>
                      <a:pt x="45" y="1"/>
                    </a:lnTo>
                    <a:lnTo>
                      <a:pt x="42" y="5"/>
                    </a:lnTo>
                    <a:lnTo>
                      <a:pt x="40" y="7"/>
                    </a:lnTo>
                    <a:lnTo>
                      <a:pt x="38" y="7"/>
                    </a:lnTo>
                    <a:lnTo>
                      <a:pt x="31" y="9"/>
                    </a:lnTo>
                    <a:lnTo>
                      <a:pt x="27" y="9"/>
                    </a:lnTo>
                    <a:lnTo>
                      <a:pt x="24" y="9"/>
                    </a:lnTo>
                    <a:lnTo>
                      <a:pt x="22" y="7"/>
                    </a:lnTo>
                    <a:lnTo>
                      <a:pt x="18" y="7"/>
                    </a:lnTo>
                    <a:lnTo>
                      <a:pt x="7" y="11"/>
                    </a:lnTo>
                    <a:lnTo>
                      <a:pt x="7" y="15"/>
                    </a:lnTo>
                    <a:lnTo>
                      <a:pt x="7" y="23"/>
                    </a:lnTo>
                    <a:lnTo>
                      <a:pt x="4" y="25"/>
                    </a:lnTo>
                    <a:lnTo>
                      <a:pt x="2" y="25"/>
                    </a:lnTo>
                    <a:lnTo>
                      <a:pt x="0" y="27"/>
                    </a:lnTo>
                    <a:lnTo>
                      <a:pt x="0" y="31"/>
                    </a:lnTo>
                    <a:lnTo>
                      <a:pt x="4" y="33"/>
                    </a:lnTo>
                    <a:lnTo>
                      <a:pt x="9" y="35"/>
                    </a:lnTo>
                    <a:lnTo>
                      <a:pt x="11" y="41"/>
                    </a:lnTo>
                    <a:lnTo>
                      <a:pt x="13" y="47"/>
                    </a:lnTo>
                    <a:lnTo>
                      <a:pt x="15" y="49"/>
                    </a:lnTo>
                    <a:lnTo>
                      <a:pt x="20" y="51"/>
                    </a:lnTo>
                    <a:lnTo>
                      <a:pt x="24" y="51"/>
                    </a:lnTo>
                    <a:close/>
                    <a:moveTo>
                      <a:pt x="13" y="33"/>
                    </a:moveTo>
                    <a:lnTo>
                      <a:pt x="13" y="33"/>
                    </a:lnTo>
                    <a:lnTo>
                      <a:pt x="15" y="35"/>
                    </a:lnTo>
                    <a:lnTo>
                      <a:pt x="18" y="37"/>
                    </a:lnTo>
                    <a:lnTo>
                      <a:pt x="15" y="37"/>
                    </a:lnTo>
                    <a:lnTo>
                      <a:pt x="13" y="37"/>
                    </a:lnTo>
                    <a:lnTo>
                      <a:pt x="11" y="35"/>
                    </a:lnTo>
                    <a:lnTo>
                      <a:pt x="13"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7" name="Freeform 1768"/>
              <p:cNvSpPr>
                <a:spLocks/>
              </p:cNvSpPr>
              <p:nvPr/>
            </p:nvSpPr>
            <p:spPr bwMode="auto">
              <a:xfrm>
                <a:off x="1503" y="2196"/>
                <a:ext cx="58" cy="56"/>
              </a:xfrm>
              <a:custGeom>
                <a:avLst/>
                <a:gdLst>
                  <a:gd name="T0" fmla="*/ 24 w 58"/>
                  <a:gd name="T1" fmla="*/ 51 h 56"/>
                  <a:gd name="T2" fmla="*/ 24 w 58"/>
                  <a:gd name="T3" fmla="*/ 51 h 56"/>
                  <a:gd name="T4" fmla="*/ 20 w 58"/>
                  <a:gd name="T5" fmla="*/ 45 h 56"/>
                  <a:gd name="T6" fmla="*/ 20 w 58"/>
                  <a:gd name="T7" fmla="*/ 41 h 56"/>
                  <a:gd name="T8" fmla="*/ 24 w 58"/>
                  <a:gd name="T9" fmla="*/ 41 h 56"/>
                  <a:gd name="T10" fmla="*/ 27 w 58"/>
                  <a:gd name="T11" fmla="*/ 43 h 56"/>
                  <a:gd name="T12" fmla="*/ 31 w 58"/>
                  <a:gd name="T13" fmla="*/ 47 h 56"/>
                  <a:gd name="T14" fmla="*/ 36 w 58"/>
                  <a:gd name="T15" fmla="*/ 54 h 56"/>
                  <a:gd name="T16" fmla="*/ 40 w 58"/>
                  <a:gd name="T17" fmla="*/ 54 h 56"/>
                  <a:gd name="T18" fmla="*/ 42 w 58"/>
                  <a:gd name="T19" fmla="*/ 54 h 56"/>
                  <a:gd name="T20" fmla="*/ 42 w 58"/>
                  <a:gd name="T21" fmla="*/ 56 h 56"/>
                  <a:gd name="T22" fmla="*/ 47 w 58"/>
                  <a:gd name="T23" fmla="*/ 56 h 56"/>
                  <a:gd name="T24" fmla="*/ 49 w 58"/>
                  <a:gd name="T25" fmla="*/ 56 h 56"/>
                  <a:gd name="T26" fmla="*/ 47 w 58"/>
                  <a:gd name="T27" fmla="*/ 54 h 56"/>
                  <a:gd name="T28" fmla="*/ 58 w 58"/>
                  <a:gd name="T29" fmla="*/ 0 h 56"/>
                  <a:gd name="T30" fmla="*/ 47 w 58"/>
                  <a:gd name="T31" fmla="*/ 0 h 56"/>
                  <a:gd name="T32" fmla="*/ 45 w 58"/>
                  <a:gd name="T33" fmla="*/ 1 h 56"/>
                  <a:gd name="T34" fmla="*/ 42 w 58"/>
                  <a:gd name="T35" fmla="*/ 5 h 56"/>
                  <a:gd name="T36" fmla="*/ 40 w 58"/>
                  <a:gd name="T37" fmla="*/ 7 h 56"/>
                  <a:gd name="T38" fmla="*/ 38 w 58"/>
                  <a:gd name="T39" fmla="*/ 7 h 56"/>
                  <a:gd name="T40" fmla="*/ 31 w 58"/>
                  <a:gd name="T41" fmla="*/ 9 h 56"/>
                  <a:gd name="T42" fmla="*/ 27 w 58"/>
                  <a:gd name="T43" fmla="*/ 9 h 56"/>
                  <a:gd name="T44" fmla="*/ 24 w 58"/>
                  <a:gd name="T45" fmla="*/ 9 h 56"/>
                  <a:gd name="T46" fmla="*/ 22 w 58"/>
                  <a:gd name="T47" fmla="*/ 7 h 56"/>
                  <a:gd name="T48" fmla="*/ 18 w 58"/>
                  <a:gd name="T49" fmla="*/ 7 h 56"/>
                  <a:gd name="T50" fmla="*/ 7 w 58"/>
                  <a:gd name="T51" fmla="*/ 11 h 56"/>
                  <a:gd name="T52" fmla="*/ 7 w 58"/>
                  <a:gd name="T53" fmla="*/ 15 h 56"/>
                  <a:gd name="T54" fmla="*/ 7 w 58"/>
                  <a:gd name="T55" fmla="*/ 23 h 56"/>
                  <a:gd name="T56" fmla="*/ 4 w 58"/>
                  <a:gd name="T57" fmla="*/ 25 h 56"/>
                  <a:gd name="T58" fmla="*/ 2 w 58"/>
                  <a:gd name="T59" fmla="*/ 25 h 56"/>
                  <a:gd name="T60" fmla="*/ 0 w 58"/>
                  <a:gd name="T61" fmla="*/ 27 h 56"/>
                  <a:gd name="T62" fmla="*/ 0 w 58"/>
                  <a:gd name="T63" fmla="*/ 31 h 56"/>
                  <a:gd name="T64" fmla="*/ 4 w 58"/>
                  <a:gd name="T65" fmla="*/ 33 h 56"/>
                  <a:gd name="T66" fmla="*/ 9 w 58"/>
                  <a:gd name="T67" fmla="*/ 35 h 56"/>
                  <a:gd name="T68" fmla="*/ 11 w 58"/>
                  <a:gd name="T69" fmla="*/ 41 h 56"/>
                  <a:gd name="T70" fmla="*/ 13 w 58"/>
                  <a:gd name="T71" fmla="*/ 47 h 56"/>
                  <a:gd name="T72" fmla="*/ 15 w 58"/>
                  <a:gd name="T73" fmla="*/ 49 h 56"/>
                  <a:gd name="T74" fmla="*/ 20 w 58"/>
                  <a:gd name="T75" fmla="*/ 51 h 56"/>
                  <a:gd name="T76" fmla="*/ 24 w 58"/>
                  <a:gd name="T77" fmla="*/ 5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56">
                    <a:moveTo>
                      <a:pt x="24" y="51"/>
                    </a:moveTo>
                    <a:lnTo>
                      <a:pt x="24" y="51"/>
                    </a:lnTo>
                    <a:lnTo>
                      <a:pt x="20" y="45"/>
                    </a:lnTo>
                    <a:lnTo>
                      <a:pt x="20" y="41"/>
                    </a:lnTo>
                    <a:lnTo>
                      <a:pt x="24" y="41"/>
                    </a:lnTo>
                    <a:lnTo>
                      <a:pt x="27" y="43"/>
                    </a:lnTo>
                    <a:lnTo>
                      <a:pt x="31" y="47"/>
                    </a:lnTo>
                    <a:lnTo>
                      <a:pt x="36" y="54"/>
                    </a:lnTo>
                    <a:lnTo>
                      <a:pt x="40" y="54"/>
                    </a:lnTo>
                    <a:lnTo>
                      <a:pt x="42" y="54"/>
                    </a:lnTo>
                    <a:lnTo>
                      <a:pt x="42" y="56"/>
                    </a:lnTo>
                    <a:lnTo>
                      <a:pt x="47" y="56"/>
                    </a:lnTo>
                    <a:lnTo>
                      <a:pt x="49" y="56"/>
                    </a:lnTo>
                    <a:lnTo>
                      <a:pt x="47" y="54"/>
                    </a:lnTo>
                    <a:lnTo>
                      <a:pt x="58" y="0"/>
                    </a:lnTo>
                    <a:lnTo>
                      <a:pt x="47" y="0"/>
                    </a:lnTo>
                    <a:lnTo>
                      <a:pt x="45" y="1"/>
                    </a:lnTo>
                    <a:lnTo>
                      <a:pt x="42" y="5"/>
                    </a:lnTo>
                    <a:lnTo>
                      <a:pt x="40" y="7"/>
                    </a:lnTo>
                    <a:lnTo>
                      <a:pt x="38" y="7"/>
                    </a:lnTo>
                    <a:lnTo>
                      <a:pt x="31" y="9"/>
                    </a:lnTo>
                    <a:lnTo>
                      <a:pt x="27" y="9"/>
                    </a:lnTo>
                    <a:lnTo>
                      <a:pt x="24" y="9"/>
                    </a:lnTo>
                    <a:lnTo>
                      <a:pt x="22" y="7"/>
                    </a:lnTo>
                    <a:lnTo>
                      <a:pt x="18" y="7"/>
                    </a:lnTo>
                    <a:lnTo>
                      <a:pt x="7" y="11"/>
                    </a:lnTo>
                    <a:lnTo>
                      <a:pt x="7" y="15"/>
                    </a:lnTo>
                    <a:lnTo>
                      <a:pt x="7" y="23"/>
                    </a:lnTo>
                    <a:lnTo>
                      <a:pt x="4" y="25"/>
                    </a:lnTo>
                    <a:lnTo>
                      <a:pt x="2" y="25"/>
                    </a:lnTo>
                    <a:lnTo>
                      <a:pt x="0" y="27"/>
                    </a:lnTo>
                    <a:lnTo>
                      <a:pt x="0" y="31"/>
                    </a:lnTo>
                    <a:lnTo>
                      <a:pt x="4" y="33"/>
                    </a:lnTo>
                    <a:lnTo>
                      <a:pt x="9" y="35"/>
                    </a:lnTo>
                    <a:lnTo>
                      <a:pt x="11" y="41"/>
                    </a:lnTo>
                    <a:lnTo>
                      <a:pt x="13" y="47"/>
                    </a:lnTo>
                    <a:lnTo>
                      <a:pt x="15" y="49"/>
                    </a:lnTo>
                    <a:lnTo>
                      <a:pt x="20" y="51"/>
                    </a:lnTo>
                    <a:lnTo>
                      <a:pt x="24" y="5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28" name="Freeform 1769"/>
              <p:cNvSpPr>
                <a:spLocks/>
              </p:cNvSpPr>
              <p:nvPr/>
            </p:nvSpPr>
            <p:spPr bwMode="auto">
              <a:xfrm>
                <a:off x="1514" y="2229"/>
                <a:ext cx="7" cy="4"/>
              </a:xfrm>
              <a:custGeom>
                <a:avLst/>
                <a:gdLst>
                  <a:gd name="T0" fmla="*/ 2 w 7"/>
                  <a:gd name="T1" fmla="*/ 0 h 4"/>
                  <a:gd name="T2" fmla="*/ 2 w 7"/>
                  <a:gd name="T3" fmla="*/ 0 h 4"/>
                  <a:gd name="T4" fmla="*/ 4 w 7"/>
                  <a:gd name="T5" fmla="*/ 2 h 4"/>
                  <a:gd name="T6" fmla="*/ 7 w 7"/>
                  <a:gd name="T7" fmla="*/ 4 h 4"/>
                  <a:gd name="T8" fmla="*/ 4 w 7"/>
                  <a:gd name="T9" fmla="*/ 4 h 4"/>
                  <a:gd name="T10" fmla="*/ 2 w 7"/>
                  <a:gd name="T11" fmla="*/ 4 h 4"/>
                  <a:gd name="T12" fmla="*/ 0 w 7"/>
                  <a:gd name="T13" fmla="*/ 2 h 4"/>
                  <a:gd name="T14" fmla="*/ 2 w 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2" y="0"/>
                    </a:moveTo>
                    <a:lnTo>
                      <a:pt x="2" y="0"/>
                    </a:lnTo>
                    <a:lnTo>
                      <a:pt x="4" y="2"/>
                    </a:lnTo>
                    <a:lnTo>
                      <a:pt x="7" y="4"/>
                    </a:lnTo>
                    <a:lnTo>
                      <a:pt x="4" y="4"/>
                    </a:lnTo>
                    <a:lnTo>
                      <a:pt x="2"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5" name="Group 1773"/>
            <p:cNvGrpSpPr>
              <a:grpSpLocks/>
            </p:cNvGrpSpPr>
            <p:nvPr/>
          </p:nvGrpSpPr>
          <p:grpSpPr bwMode="auto">
            <a:xfrm>
              <a:off x="1090" y="1912"/>
              <a:ext cx="418" cy="278"/>
              <a:chOff x="1090" y="1912"/>
              <a:chExt cx="418" cy="278"/>
            </a:xfrm>
            <a:grpFill/>
          </p:grpSpPr>
          <p:sp>
            <p:nvSpPr>
              <p:cNvPr id="2324" name="Freeform 1771"/>
              <p:cNvSpPr>
                <a:spLocks/>
              </p:cNvSpPr>
              <p:nvPr/>
            </p:nvSpPr>
            <p:spPr bwMode="auto">
              <a:xfrm>
                <a:off x="1090" y="1912"/>
                <a:ext cx="418" cy="278"/>
              </a:xfrm>
              <a:custGeom>
                <a:avLst/>
                <a:gdLst>
                  <a:gd name="T0" fmla="*/ 9 w 418"/>
                  <a:gd name="T1" fmla="*/ 18 h 278"/>
                  <a:gd name="T2" fmla="*/ 16 w 418"/>
                  <a:gd name="T3" fmla="*/ 39 h 278"/>
                  <a:gd name="T4" fmla="*/ 43 w 418"/>
                  <a:gd name="T5" fmla="*/ 64 h 278"/>
                  <a:gd name="T6" fmla="*/ 54 w 418"/>
                  <a:gd name="T7" fmla="*/ 99 h 278"/>
                  <a:gd name="T8" fmla="*/ 69 w 418"/>
                  <a:gd name="T9" fmla="*/ 121 h 278"/>
                  <a:gd name="T10" fmla="*/ 78 w 418"/>
                  <a:gd name="T11" fmla="*/ 138 h 278"/>
                  <a:gd name="T12" fmla="*/ 105 w 418"/>
                  <a:gd name="T13" fmla="*/ 158 h 278"/>
                  <a:gd name="T14" fmla="*/ 96 w 418"/>
                  <a:gd name="T15" fmla="*/ 142 h 278"/>
                  <a:gd name="T16" fmla="*/ 89 w 418"/>
                  <a:gd name="T17" fmla="*/ 130 h 278"/>
                  <a:gd name="T18" fmla="*/ 72 w 418"/>
                  <a:gd name="T19" fmla="*/ 97 h 278"/>
                  <a:gd name="T20" fmla="*/ 58 w 418"/>
                  <a:gd name="T21" fmla="*/ 66 h 278"/>
                  <a:gd name="T22" fmla="*/ 40 w 418"/>
                  <a:gd name="T23" fmla="*/ 43 h 278"/>
                  <a:gd name="T24" fmla="*/ 43 w 418"/>
                  <a:gd name="T25" fmla="*/ 25 h 278"/>
                  <a:gd name="T26" fmla="*/ 58 w 418"/>
                  <a:gd name="T27" fmla="*/ 27 h 278"/>
                  <a:gd name="T28" fmla="*/ 65 w 418"/>
                  <a:gd name="T29" fmla="*/ 49 h 278"/>
                  <a:gd name="T30" fmla="*/ 78 w 418"/>
                  <a:gd name="T31" fmla="*/ 70 h 278"/>
                  <a:gd name="T32" fmla="*/ 96 w 418"/>
                  <a:gd name="T33" fmla="*/ 86 h 278"/>
                  <a:gd name="T34" fmla="*/ 105 w 418"/>
                  <a:gd name="T35" fmla="*/ 99 h 278"/>
                  <a:gd name="T36" fmla="*/ 121 w 418"/>
                  <a:gd name="T37" fmla="*/ 121 h 278"/>
                  <a:gd name="T38" fmla="*/ 139 w 418"/>
                  <a:gd name="T39" fmla="*/ 140 h 278"/>
                  <a:gd name="T40" fmla="*/ 152 w 418"/>
                  <a:gd name="T41" fmla="*/ 156 h 278"/>
                  <a:gd name="T42" fmla="*/ 166 w 418"/>
                  <a:gd name="T43" fmla="*/ 177 h 278"/>
                  <a:gd name="T44" fmla="*/ 161 w 418"/>
                  <a:gd name="T45" fmla="*/ 212 h 278"/>
                  <a:gd name="T46" fmla="*/ 179 w 418"/>
                  <a:gd name="T47" fmla="*/ 224 h 278"/>
                  <a:gd name="T48" fmla="*/ 213 w 418"/>
                  <a:gd name="T49" fmla="*/ 243 h 278"/>
                  <a:gd name="T50" fmla="*/ 255 w 418"/>
                  <a:gd name="T51" fmla="*/ 265 h 278"/>
                  <a:gd name="T52" fmla="*/ 293 w 418"/>
                  <a:gd name="T53" fmla="*/ 269 h 278"/>
                  <a:gd name="T54" fmla="*/ 329 w 418"/>
                  <a:gd name="T55" fmla="*/ 267 h 278"/>
                  <a:gd name="T56" fmla="*/ 342 w 418"/>
                  <a:gd name="T57" fmla="*/ 272 h 278"/>
                  <a:gd name="T58" fmla="*/ 367 w 418"/>
                  <a:gd name="T59" fmla="*/ 257 h 278"/>
                  <a:gd name="T60" fmla="*/ 363 w 418"/>
                  <a:gd name="T61" fmla="*/ 241 h 278"/>
                  <a:gd name="T62" fmla="*/ 396 w 418"/>
                  <a:gd name="T63" fmla="*/ 230 h 278"/>
                  <a:gd name="T64" fmla="*/ 403 w 418"/>
                  <a:gd name="T65" fmla="*/ 230 h 278"/>
                  <a:gd name="T66" fmla="*/ 409 w 418"/>
                  <a:gd name="T67" fmla="*/ 220 h 278"/>
                  <a:gd name="T68" fmla="*/ 412 w 418"/>
                  <a:gd name="T69" fmla="*/ 179 h 278"/>
                  <a:gd name="T70" fmla="*/ 371 w 418"/>
                  <a:gd name="T71" fmla="*/ 208 h 278"/>
                  <a:gd name="T72" fmla="*/ 358 w 418"/>
                  <a:gd name="T73" fmla="*/ 226 h 278"/>
                  <a:gd name="T74" fmla="*/ 340 w 418"/>
                  <a:gd name="T75" fmla="*/ 224 h 278"/>
                  <a:gd name="T76" fmla="*/ 324 w 418"/>
                  <a:gd name="T77" fmla="*/ 237 h 278"/>
                  <a:gd name="T78" fmla="*/ 309 w 418"/>
                  <a:gd name="T79" fmla="*/ 230 h 278"/>
                  <a:gd name="T80" fmla="*/ 291 w 418"/>
                  <a:gd name="T81" fmla="*/ 224 h 278"/>
                  <a:gd name="T82" fmla="*/ 269 w 418"/>
                  <a:gd name="T83" fmla="*/ 183 h 278"/>
                  <a:gd name="T84" fmla="*/ 269 w 418"/>
                  <a:gd name="T85" fmla="*/ 164 h 278"/>
                  <a:gd name="T86" fmla="*/ 264 w 418"/>
                  <a:gd name="T87" fmla="*/ 132 h 278"/>
                  <a:gd name="T88" fmla="*/ 277 w 418"/>
                  <a:gd name="T89" fmla="*/ 117 h 278"/>
                  <a:gd name="T90" fmla="*/ 257 w 418"/>
                  <a:gd name="T91" fmla="*/ 107 h 278"/>
                  <a:gd name="T92" fmla="*/ 242 w 418"/>
                  <a:gd name="T93" fmla="*/ 86 h 278"/>
                  <a:gd name="T94" fmla="*/ 230 w 418"/>
                  <a:gd name="T95" fmla="*/ 64 h 278"/>
                  <a:gd name="T96" fmla="*/ 210 w 418"/>
                  <a:gd name="T97" fmla="*/ 47 h 278"/>
                  <a:gd name="T98" fmla="*/ 195 w 418"/>
                  <a:gd name="T99" fmla="*/ 55 h 278"/>
                  <a:gd name="T100" fmla="*/ 172 w 418"/>
                  <a:gd name="T101" fmla="*/ 45 h 278"/>
                  <a:gd name="T102" fmla="*/ 157 w 418"/>
                  <a:gd name="T103" fmla="*/ 27 h 278"/>
                  <a:gd name="T104" fmla="*/ 119 w 418"/>
                  <a:gd name="T105" fmla="*/ 2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8" h="278">
                    <a:moveTo>
                      <a:pt x="0" y="4"/>
                    </a:moveTo>
                    <a:lnTo>
                      <a:pt x="0" y="4"/>
                    </a:lnTo>
                    <a:lnTo>
                      <a:pt x="2" y="12"/>
                    </a:lnTo>
                    <a:lnTo>
                      <a:pt x="4" y="18"/>
                    </a:lnTo>
                    <a:lnTo>
                      <a:pt x="9" y="18"/>
                    </a:lnTo>
                    <a:lnTo>
                      <a:pt x="9" y="22"/>
                    </a:lnTo>
                    <a:lnTo>
                      <a:pt x="11" y="25"/>
                    </a:lnTo>
                    <a:lnTo>
                      <a:pt x="11" y="29"/>
                    </a:lnTo>
                    <a:lnTo>
                      <a:pt x="13" y="35"/>
                    </a:lnTo>
                    <a:lnTo>
                      <a:pt x="16" y="39"/>
                    </a:lnTo>
                    <a:lnTo>
                      <a:pt x="20" y="43"/>
                    </a:lnTo>
                    <a:lnTo>
                      <a:pt x="29" y="49"/>
                    </a:lnTo>
                    <a:lnTo>
                      <a:pt x="36" y="51"/>
                    </a:lnTo>
                    <a:lnTo>
                      <a:pt x="40" y="57"/>
                    </a:lnTo>
                    <a:lnTo>
                      <a:pt x="43" y="64"/>
                    </a:lnTo>
                    <a:lnTo>
                      <a:pt x="43" y="82"/>
                    </a:lnTo>
                    <a:lnTo>
                      <a:pt x="29" y="84"/>
                    </a:lnTo>
                    <a:lnTo>
                      <a:pt x="47" y="94"/>
                    </a:lnTo>
                    <a:lnTo>
                      <a:pt x="47" y="97"/>
                    </a:lnTo>
                    <a:lnTo>
                      <a:pt x="54" y="99"/>
                    </a:lnTo>
                    <a:lnTo>
                      <a:pt x="60" y="101"/>
                    </a:lnTo>
                    <a:lnTo>
                      <a:pt x="65" y="109"/>
                    </a:lnTo>
                    <a:lnTo>
                      <a:pt x="69" y="109"/>
                    </a:lnTo>
                    <a:lnTo>
                      <a:pt x="69" y="115"/>
                    </a:lnTo>
                    <a:lnTo>
                      <a:pt x="69" y="121"/>
                    </a:lnTo>
                    <a:lnTo>
                      <a:pt x="69" y="125"/>
                    </a:lnTo>
                    <a:lnTo>
                      <a:pt x="72" y="130"/>
                    </a:lnTo>
                    <a:lnTo>
                      <a:pt x="74" y="132"/>
                    </a:lnTo>
                    <a:lnTo>
                      <a:pt x="78" y="134"/>
                    </a:lnTo>
                    <a:lnTo>
                      <a:pt x="78" y="138"/>
                    </a:lnTo>
                    <a:lnTo>
                      <a:pt x="89" y="148"/>
                    </a:lnTo>
                    <a:lnTo>
                      <a:pt x="96" y="156"/>
                    </a:lnTo>
                    <a:lnTo>
                      <a:pt x="101" y="162"/>
                    </a:lnTo>
                    <a:lnTo>
                      <a:pt x="101" y="158"/>
                    </a:lnTo>
                    <a:lnTo>
                      <a:pt x="105" y="158"/>
                    </a:lnTo>
                    <a:lnTo>
                      <a:pt x="105" y="154"/>
                    </a:lnTo>
                    <a:lnTo>
                      <a:pt x="105" y="150"/>
                    </a:lnTo>
                    <a:lnTo>
                      <a:pt x="101" y="148"/>
                    </a:lnTo>
                    <a:lnTo>
                      <a:pt x="96" y="144"/>
                    </a:lnTo>
                    <a:lnTo>
                      <a:pt x="96" y="142"/>
                    </a:lnTo>
                    <a:lnTo>
                      <a:pt x="94" y="138"/>
                    </a:lnTo>
                    <a:lnTo>
                      <a:pt x="92" y="138"/>
                    </a:lnTo>
                    <a:lnTo>
                      <a:pt x="87" y="136"/>
                    </a:lnTo>
                    <a:lnTo>
                      <a:pt x="89" y="134"/>
                    </a:lnTo>
                    <a:lnTo>
                      <a:pt x="89" y="130"/>
                    </a:lnTo>
                    <a:lnTo>
                      <a:pt x="85" y="130"/>
                    </a:lnTo>
                    <a:lnTo>
                      <a:pt x="83" y="115"/>
                    </a:lnTo>
                    <a:lnTo>
                      <a:pt x="76" y="99"/>
                    </a:lnTo>
                    <a:lnTo>
                      <a:pt x="74" y="99"/>
                    </a:lnTo>
                    <a:lnTo>
                      <a:pt x="72" y="97"/>
                    </a:lnTo>
                    <a:lnTo>
                      <a:pt x="69" y="94"/>
                    </a:lnTo>
                    <a:lnTo>
                      <a:pt x="72" y="88"/>
                    </a:lnTo>
                    <a:lnTo>
                      <a:pt x="67" y="88"/>
                    </a:lnTo>
                    <a:lnTo>
                      <a:pt x="60" y="78"/>
                    </a:lnTo>
                    <a:lnTo>
                      <a:pt x="58" y="66"/>
                    </a:lnTo>
                    <a:lnTo>
                      <a:pt x="51" y="66"/>
                    </a:lnTo>
                    <a:lnTo>
                      <a:pt x="49" y="59"/>
                    </a:lnTo>
                    <a:lnTo>
                      <a:pt x="49" y="51"/>
                    </a:lnTo>
                    <a:lnTo>
                      <a:pt x="43" y="51"/>
                    </a:lnTo>
                    <a:lnTo>
                      <a:pt x="40" y="43"/>
                    </a:lnTo>
                    <a:lnTo>
                      <a:pt x="36" y="35"/>
                    </a:lnTo>
                    <a:lnTo>
                      <a:pt x="29" y="29"/>
                    </a:lnTo>
                    <a:lnTo>
                      <a:pt x="31" y="25"/>
                    </a:lnTo>
                    <a:lnTo>
                      <a:pt x="31" y="20"/>
                    </a:lnTo>
                    <a:lnTo>
                      <a:pt x="43" y="25"/>
                    </a:lnTo>
                    <a:lnTo>
                      <a:pt x="45" y="23"/>
                    </a:lnTo>
                    <a:lnTo>
                      <a:pt x="47" y="22"/>
                    </a:lnTo>
                    <a:lnTo>
                      <a:pt x="54" y="22"/>
                    </a:lnTo>
                    <a:lnTo>
                      <a:pt x="54" y="27"/>
                    </a:lnTo>
                    <a:lnTo>
                      <a:pt x="58" y="27"/>
                    </a:lnTo>
                    <a:lnTo>
                      <a:pt x="58" y="29"/>
                    </a:lnTo>
                    <a:lnTo>
                      <a:pt x="56" y="33"/>
                    </a:lnTo>
                    <a:lnTo>
                      <a:pt x="56" y="37"/>
                    </a:lnTo>
                    <a:lnTo>
                      <a:pt x="65" y="43"/>
                    </a:lnTo>
                    <a:lnTo>
                      <a:pt x="65" y="49"/>
                    </a:lnTo>
                    <a:lnTo>
                      <a:pt x="67" y="55"/>
                    </a:lnTo>
                    <a:lnTo>
                      <a:pt x="76" y="62"/>
                    </a:lnTo>
                    <a:lnTo>
                      <a:pt x="76" y="66"/>
                    </a:lnTo>
                    <a:lnTo>
                      <a:pt x="76" y="70"/>
                    </a:lnTo>
                    <a:lnTo>
                      <a:pt x="78" y="70"/>
                    </a:lnTo>
                    <a:lnTo>
                      <a:pt x="83" y="72"/>
                    </a:lnTo>
                    <a:lnTo>
                      <a:pt x="85" y="76"/>
                    </a:lnTo>
                    <a:lnTo>
                      <a:pt x="89" y="84"/>
                    </a:lnTo>
                    <a:lnTo>
                      <a:pt x="96" y="84"/>
                    </a:lnTo>
                    <a:lnTo>
                      <a:pt x="96" y="86"/>
                    </a:lnTo>
                    <a:lnTo>
                      <a:pt x="96" y="90"/>
                    </a:lnTo>
                    <a:lnTo>
                      <a:pt x="98" y="92"/>
                    </a:lnTo>
                    <a:lnTo>
                      <a:pt x="103" y="92"/>
                    </a:lnTo>
                    <a:lnTo>
                      <a:pt x="103" y="95"/>
                    </a:lnTo>
                    <a:lnTo>
                      <a:pt x="105" y="99"/>
                    </a:lnTo>
                    <a:lnTo>
                      <a:pt x="116" y="103"/>
                    </a:lnTo>
                    <a:lnTo>
                      <a:pt x="112" y="107"/>
                    </a:lnTo>
                    <a:lnTo>
                      <a:pt x="110" y="109"/>
                    </a:lnTo>
                    <a:lnTo>
                      <a:pt x="110" y="115"/>
                    </a:lnTo>
                    <a:lnTo>
                      <a:pt x="121" y="121"/>
                    </a:lnTo>
                    <a:lnTo>
                      <a:pt x="125" y="125"/>
                    </a:lnTo>
                    <a:lnTo>
                      <a:pt x="130" y="130"/>
                    </a:lnTo>
                    <a:lnTo>
                      <a:pt x="132" y="134"/>
                    </a:lnTo>
                    <a:lnTo>
                      <a:pt x="134" y="138"/>
                    </a:lnTo>
                    <a:lnTo>
                      <a:pt x="139" y="140"/>
                    </a:lnTo>
                    <a:lnTo>
                      <a:pt x="141" y="140"/>
                    </a:lnTo>
                    <a:lnTo>
                      <a:pt x="141" y="144"/>
                    </a:lnTo>
                    <a:lnTo>
                      <a:pt x="141" y="146"/>
                    </a:lnTo>
                    <a:lnTo>
                      <a:pt x="145" y="146"/>
                    </a:lnTo>
                    <a:lnTo>
                      <a:pt x="152" y="156"/>
                    </a:lnTo>
                    <a:lnTo>
                      <a:pt x="152" y="158"/>
                    </a:lnTo>
                    <a:lnTo>
                      <a:pt x="152" y="162"/>
                    </a:lnTo>
                    <a:lnTo>
                      <a:pt x="159" y="167"/>
                    </a:lnTo>
                    <a:lnTo>
                      <a:pt x="163" y="171"/>
                    </a:lnTo>
                    <a:lnTo>
                      <a:pt x="166" y="177"/>
                    </a:lnTo>
                    <a:lnTo>
                      <a:pt x="166" y="183"/>
                    </a:lnTo>
                    <a:lnTo>
                      <a:pt x="166" y="189"/>
                    </a:lnTo>
                    <a:lnTo>
                      <a:pt x="163" y="199"/>
                    </a:lnTo>
                    <a:lnTo>
                      <a:pt x="161" y="208"/>
                    </a:lnTo>
                    <a:lnTo>
                      <a:pt x="161" y="212"/>
                    </a:lnTo>
                    <a:lnTo>
                      <a:pt x="166" y="218"/>
                    </a:lnTo>
                    <a:lnTo>
                      <a:pt x="168" y="220"/>
                    </a:lnTo>
                    <a:lnTo>
                      <a:pt x="172" y="220"/>
                    </a:lnTo>
                    <a:lnTo>
                      <a:pt x="177" y="222"/>
                    </a:lnTo>
                    <a:lnTo>
                      <a:pt x="179" y="224"/>
                    </a:lnTo>
                    <a:lnTo>
                      <a:pt x="192" y="239"/>
                    </a:lnTo>
                    <a:lnTo>
                      <a:pt x="197" y="241"/>
                    </a:lnTo>
                    <a:lnTo>
                      <a:pt x="204" y="241"/>
                    </a:lnTo>
                    <a:lnTo>
                      <a:pt x="208" y="241"/>
                    </a:lnTo>
                    <a:lnTo>
                      <a:pt x="213" y="243"/>
                    </a:lnTo>
                    <a:lnTo>
                      <a:pt x="222" y="249"/>
                    </a:lnTo>
                    <a:lnTo>
                      <a:pt x="230" y="257"/>
                    </a:lnTo>
                    <a:lnTo>
                      <a:pt x="239" y="259"/>
                    </a:lnTo>
                    <a:lnTo>
                      <a:pt x="251" y="261"/>
                    </a:lnTo>
                    <a:lnTo>
                      <a:pt x="255" y="265"/>
                    </a:lnTo>
                    <a:lnTo>
                      <a:pt x="260" y="269"/>
                    </a:lnTo>
                    <a:lnTo>
                      <a:pt x="280" y="271"/>
                    </a:lnTo>
                    <a:lnTo>
                      <a:pt x="284" y="271"/>
                    </a:lnTo>
                    <a:lnTo>
                      <a:pt x="289" y="271"/>
                    </a:lnTo>
                    <a:lnTo>
                      <a:pt x="293" y="269"/>
                    </a:lnTo>
                    <a:lnTo>
                      <a:pt x="302" y="267"/>
                    </a:lnTo>
                    <a:lnTo>
                      <a:pt x="311" y="267"/>
                    </a:lnTo>
                    <a:lnTo>
                      <a:pt x="327" y="271"/>
                    </a:lnTo>
                    <a:lnTo>
                      <a:pt x="327" y="267"/>
                    </a:lnTo>
                    <a:lnTo>
                      <a:pt x="329" y="267"/>
                    </a:lnTo>
                    <a:lnTo>
                      <a:pt x="331" y="269"/>
                    </a:lnTo>
                    <a:lnTo>
                      <a:pt x="333" y="271"/>
                    </a:lnTo>
                    <a:lnTo>
                      <a:pt x="340" y="278"/>
                    </a:lnTo>
                    <a:lnTo>
                      <a:pt x="342" y="274"/>
                    </a:lnTo>
                    <a:lnTo>
                      <a:pt x="342" y="272"/>
                    </a:lnTo>
                    <a:lnTo>
                      <a:pt x="342" y="269"/>
                    </a:lnTo>
                    <a:lnTo>
                      <a:pt x="347" y="265"/>
                    </a:lnTo>
                    <a:lnTo>
                      <a:pt x="351" y="261"/>
                    </a:lnTo>
                    <a:lnTo>
                      <a:pt x="367" y="261"/>
                    </a:lnTo>
                    <a:lnTo>
                      <a:pt x="367" y="257"/>
                    </a:lnTo>
                    <a:lnTo>
                      <a:pt x="365" y="253"/>
                    </a:lnTo>
                    <a:lnTo>
                      <a:pt x="360" y="249"/>
                    </a:lnTo>
                    <a:lnTo>
                      <a:pt x="358" y="245"/>
                    </a:lnTo>
                    <a:lnTo>
                      <a:pt x="356" y="241"/>
                    </a:lnTo>
                    <a:lnTo>
                      <a:pt x="363" y="241"/>
                    </a:lnTo>
                    <a:lnTo>
                      <a:pt x="363" y="234"/>
                    </a:lnTo>
                    <a:lnTo>
                      <a:pt x="387" y="234"/>
                    </a:lnTo>
                    <a:lnTo>
                      <a:pt x="392" y="232"/>
                    </a:lnTo>
                    <a:lnTo>
                      <a:pt x="394" y="230"/>
                    </a:lnTo>
                    <a:lnTo>
                      <a:pt x="396" y="230"/>
                    </a:lnTo>
                    <a:lnTo>
                      <a:pt x="398" y="230"/>
                    </a:lnTo>
                    <a:lnTo>
                      <a:pt x="398" y="228"/>
                    </a:lnTo>
                    <a:lnTo>
                      <a:pt x="403" y="228"/>
                    </a:lnTo>
                    <a:lnTo>
                      <a:pt x="403" y="224"/>
                    </a:lnTo>
                    <a:lnTo>
                      <a:pt x="403" y="230"/>
                    </a:lnTo>
                    <a:lnTo>
                      <a:pt x="407" y="232"/>
                    </a:lnTo>
                    <a:lnTo>
                      <a:pt x="412" y="232"/>
                    </a:lnTo>
                    <a:lnTo>
                      <a:pt x="409" y="230"/>
                    </a:lnTo>
                    <a:lnTo>
                      <a:pt x="409" y="226"/>
                    </a:lnTo>
                    <a:lnTo>
                      <a:pt x="409" y="220"/>
                    </a:lnTo>
                    <a:lnTo>
                      <a:pt x="416" y="199"/>
                    </a:lnTo>
                    <a:lnTo>
                      <a:pt x="418" y="187"/>
                    </a:lnTo>
                    <a:lnTo>
                      <a:pt x="418" y="183"/>
                    </a:lnTo>
                    <a:lnTo>
                      <a:pt x="416" y="179"/>
                    </a:lnTo>
                    <a:lnTo>
                      <a:pt x="412" y="179"/>
                    </a:lnTo>
                    <a:lnTo>
                      <a:pt x="407" y="179"/>
                    </a:lnTo>
                    <a:lnTo>
                      <a:pt x="394" y="181"/>
                    </a:lnTo>
                    <a:lnTo>
                      <a:pt x="374" y="189"/>
                    </a:lnTo>
                    <a:lnTo>
                      <a:pt x="374" y="199"/>
                    </a:lnTo>
                    <a:lnTo>
                      <a:pt x="371" y="208"/>
                    </a:lnTo>
                    <a:lnTo>
                      <a:pt x="367" y="210"/>
                    </a:lnTo>
                    <a:lnTo>
                      <a:pt x="367" y="214"/>
                    </a:lnTo>
                    <a:lnTo>
                      <a:pt x="367" y="220"/>
                    </a:lnTo>
                    <a:lnTo>
                      <a:pt x="360" y="222"/>
                    </a:lnTo>
                    <a:lnTo>
                      <a:pt x="358" y="226"/>
                    </a:lnTo>
                    <a:lnTo>
                      <a:pt x="356" y="226"/>
                    </a:lnTo>
                    <a:lnTo>
                      <a:pt x="354" y="228"/>
                    </a:lnTo>
                    <a:lnTo>
                      <a:pt x="351" y="228"/>
                    </a:lnTo>
                    <a:lnTo>
                      <a:pt x="351" y="224"/>
                    </a:lnTo>
                    <a:lnTo>
                      <a:pt x="340" y="224"/>
                    </a:lnTo>
                    <a:lnTo>
                      <a:pt x="338" y="230"/>
                    </a:lnTo>
                    <a:lnTo>
                      <a:pt x="331" y="232"/>
                    </a:lnTo>
                    <a:lnTo>
                      <a:pt x="327" y="232"/>
                    </a:lnTo>
                    <a:lnTo>
                      <a:pt x="324" y="236"/>
                    </a:lnTo>
                    <a:lnTo>
                      <a:pt x="324" y="237"/>
                    </a:lnTo>
                    <a:lnTo>
                      <a:pt x="320" y="237"/>
                    </a:lnTo>
                    <a:lnTo>
                      <a:pt x="322" y="236"/>
                    </a:lnTo>
                    <a:lnTo>
                      <a:pt x="318" y="236"/>
                    </a:lnTo>
                    <a:lnTo>
                      <a:pt x="311" y="237"/>
                    </a:lnTo>
                    <a:lnTo>
                      <a:pt x="309" y="230"/>
                    </a:lnTo>
                    <a:lnTo>
                      <a:pt x="304" y="230"/>
                    </a:lnTo>
                    <a:lnTo>
                      <a:pt x="302" y="230"/>
                    </a:lnTo>
                    <a:lnTo>
                      <a:pt x="298" y="230"/>
                    </a:lnTo>
                    <a:lnTo>
                      <a:pt x="293" y="228"/>
                    </a:lnTo>
                    <a:lnTo>
                      <a:pt x="291" y="224"/>
                    </a:lnTo>
                    <a:lnTo>
                      <a:pt x="289" y="220"/>
                    </a:lnTo>
                    <a:lnTo>
                      <a:pt x="280" y="204"/>
                    </a:lnTo>
                    <a:lnTo>
                      <a:pt x="271" y="187"/>
                    </a:lnTo>
                    <a:lnTo>
                      <a:pt x="266" y="189"/>
                    </a:lnTo>
                    <a:lnTo>
                      <a:pt x="269" y="183"/>
                    </a:lnTo>
                    <a:lnTo>
                      <a:pt x="266" y="179"/>
                    </a:lnTo>
                    <a:lnTo>
                      <a:pt x="266" y="177"/>
                    </a:lnTo>
                    <a:lnTo>
                      <a:pt x="271" y="173"/>
                    </a:lnTo>
                    <a:lnTo>
                      <a:pt x="271" y="167"/>
                    </a:lnTo>
                    <a:lnTo>
                      <a:pt x="269" y="164"/>
                    </a:lnTo>
                    <a:lnTo>
                      <a:pt x="266" y="156"/>
                    </a:lnTo>
                    <a:lnTo>
                      <a:pt x="266" y="150"/>
                    </a:lnTo>
                    <a:lnTo>
                      <a:pt x="269" y="146"/>
                    </a:lnTo>
                    <a:lnTo>
                      <a:pt x="266" y="140"/>
                    </a:lnTo>
                    <a:lnTo>
                      <a:pt x="264" y="132"/>
                    </a:lnTo>
                    <a:lnTo>
                      <a:pt x="266" y="130"/>
                    </a:lnTo>
                    <a:lnTo>
                      <a:pt x="271" y="129"/>
                    </a:lnTo>
                    <a:lnTo>
                      <a:pt x="275" y="125"/>
                    </a:lnTo>
                    <a:lnTo>
                      <a:pt x="277" y="123"/>
                    </a:lnTo>
                    <a:lnTo>
                      <a:pt x="277" y="117"/>
                    </a:lnTo>
                    <a:lnTo>
                      <a:pt x="275" y="111"/>
                    </a:lnTo>
                    <a:lnTo>
                      <a:pt x="271" y="113"/>
                    </a:lnTo>
                    <a:lnTo>
                      <a:pt x="269" y="109"/>
                    </a:lnTo>
                    <a:lnTo>
                      <a:pt x="264" y="107"/>
                    </a:lnTo>
                    <a:lnTo>
                      <a:pt x="257" y="107"/>
                    </a:lnTo>
                    <a:lnTo>
                      <a:pt x="251" y="103"/>
                    </a:lnTo>
                    <a:lnTo>
                      <a:pt x="248" y="99"/>
                    </a:lnTo>
                    <a:lnTo>
                      <a:pt x="248" y="97"/>
                    </a:lnTo>
                    <a:lnTo>
                      <a:pt x="246" y="94"/>
                    </a:lnTo>
                    <a:lnTo>
                      <a:pt x="242" y="86"/>
                    </a:lnTo>
                    <a:lnTo>
                      <a:pt x="239" y="82"/>
                    </a:lnTo>
                    <a:lnTo>
                      <a:pt x="237" y="78"/>
                    </a:lnTo>
                    <a:lnTo>
                      <a:pt x="233" y="72"/>
                    </a:lnTo>
                    <a:lnTo>
                      <a:pt x="230" y="68"/>
                    </a:lnTo>
                    <a:lnTo>
                      <a:pt x="230" y="64"/>
                    </a:lnTo>
                    <a:lnTo>
                      <a:pt x="228" y="60"/>
                    </a:lnTo>
                    <a:lnTo>
                      <a:pt x="222" y="55"/>
                    </a:lnTo>
                    <a:lnTo>
                      <a:pt x="217" y="51"/>
                    </a:lnTo>
                    <a:lnTo>
                      <a:pt x="215" y="49"/>
                    </a:lnTo>
                    <a:lnTo>
                      <a:pt x="210" y="47"/>
                    </a:lnTo>
                    <a:lnTo>
                      <a:pt x="206" y="47"/>
                    </a:lnTo>
                    <a:lnTo>
                      <a:pt x="201" y="45"/>
                    </a:lnTo>
                    <a:lnTo>
                      <a:pt x="199" y="47"/>
                    </a:lnTo>
                    <a:lnTo>
                      <a:pt x="197" y="51"/>
                    </a:lnTo>
                    <a:lnTo>
                      <a:pt x="195" y="55"/>
                    </a:lnTo>
                    <a:lnTo>
                      <a:pt x="192" y="55"/>
                    </a:lnTo>
                    <a:lnTo>
                      <a:pt x="186" y="57"/>
                    </a:lnTo>
                    <a:lnTo>
                      <a:pt x="179" y="53"/>
                    </a:lnTo>
                    <a:lnTo>
                      <a:pt x="175" y="49"/>
                    </a:lnTo>
                    <a:lnTo>
                      <a:pt x="172" y="45"/>
                    </a:lnTo>
                    <a:lnTo>
                      <a:pt x="175" y="41"/>
                    </a:lnTo>
                    <a:lnTo>
                      <a:pt x="170" y="37"/>
                    </a:lnTo>
                    <a:lnTo>
                      <a:pt x="166" y="31"/>
                    </a:lnTo>
                    <a:lnTo>
                      <a:pt x="161" y="29"/>
                    </a:lnTo>
                    <a:lnTo>
                      <a:pt x="157" y="27"/>
                    </a:lnTo>
                    <a:lnTo>
                      <a:pt x="154" y="25"/>
                    </a:lnTo>
                    <a:lnTo>
                      <a:pt x="152" y="20"/>
                    </a:lnTo>
                    <a:lnTo>
                      <a:pt x="148" y="18"/>
                    </a:lnTo>
                    <a:lnTo>
                      <a:pt x="119" y="16"/>
                    </a:lnTo>
                    <a:lnTo>
                      <a:pt x="119" y="23"/>
                    </a:lnTo>
                    <a:lnTo>
                      <a:pt x="74" y="22"/>
                    </a:lnTo>
                    <a:lnTo>
                      <a:pt x="36" y="4"/>
                    </a:lnTo>
                    <a:lnTo>
                      <a:pt x="36"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5" name="Freeform 1772"/>
              <p:cNvSpPr>
                <a:spLocks/>
              </p:cNvSpPr>
              <p:nvPr/>
            </p:nvSpPr>
            <p:spPr bwMode="auto">
              <a:xfrm>
                <a:off x="1090" y="1912"/>
                <a:ext cx="418" cy="278"/>
              </a:xfrm>
              <a:custGeom>
                <a:avLst/>
                <a:gdLst>
                  <a:gd name="T0" fmla="*/ 9 w 418"/>
                  <a:gd name="T1" fmla="*/ 18 h 278"/>
                  <a:gd name="T2" fmla="*/ 16 w 418"/>
                  <a:gd name="T3" fmla="*/ 39 h 278"/>
                  <a:gd name="T4" fmla="*/ 43 w 418"/>
                  <a:gd name="T5" fmla="*/ 64 h 278"/>
                  <a:gd name="T6" fmla="*/ 54 w 418"/>
                  <a:gd name="T7" fmla="*/ 99 h 278"/>
                  <a:gd name="T8" fmla="*/ 69 w 418"/>
                  <a:gd name="T9" fmla="*/ 121 h 278"/>
                  <a:gd name="T10" fmla="*/ 78 w 418"/>
                  <a:gd name="T11" fmla="*/ 138 h 278"/>
                  <a:gd name="T12" fmla="*/ 105 w 418"/>
                  <a:gd name="T13" fmla="*/ 158 h 278"/>
                  <a:gd name="T14" fmla="*/ 96 w 418"/>
                  <a:gd name="T15" fmla="*/ 142 h 278"/>
                  <a:gd name="T16" fmla="*/ 89 w 418"/>
                  <a:gd name="T17" fmla="*/ 130 h 278"/>
                  <a:gd name="T18" fmla="*/ 72 w 418"/>
                  <a:gd name="T19" fmla="*/ 97 h 278"/>
                  <a:gd name="T20" fmla="*/ 58 w 418"/>
                  <a:gd name="T21" fmla="*/ 66 h 278"/>
                  <a:gd name="T22" fmla="*/ 40 w 418"/>
                  <a:gd name="T23" fmla="*/ 43 h 278"/>
                  <a:gd name="T24" fmla="*/ 43 w 418"/>
                  <a:gd name="T25" fmla="*/ 25 h 278"/>
                  <a:gd name="T26" fmla="*/ 58 w 418"/>
                  <a:gd name="T27" fmla="*/ 27 h 278"/>
                  <a:gd name="T28" fmla="*/ 65 w 418"/>
                  <a:gd name="T29" fmla="*/ 49 h 278"/>
                  <a:gd name="T30" fmla="*/ 78 w 418"/>
                  <a:gd name="T31" fmla="*/ 70 h 278"/>
                  <a:gd name="T32" fmla="*/ 96 w 418"/>
                  <a:gd name="T33" fmla="*/ 86 h 278"/>
                  <a:gd name="T34" fmla="*/ 105 w 418"/>
                  <a:gd name="T35" fmla="*/ 99 h 278"/>
                  <a:gd name="T36" fmla="*/ 121 w 418"/>
                  <a:gd name="T37" fmla="*/ 121 h 278"/>
                  <a:gd name="T38" fmla="*/ 139 w 418"/>
                  <a:gd name="T39" fmla="*/ 140 h 278"/>
                  <a:gd name="T40" fmla="*/ 152 w 418"/>
                  <a:gd name="T41" fmla="*/ 156 h 278"/>
                  <a:gd name="T42" fmla="*/ 166 w 418"/>
                  <a:gd name="T43" fmla="*/ 177 h 278"/>
                  <a:gd name="T44" fmla="*/ 161 w 418"/>
                  <a:gd name="T45" fmla="*/ 212 h 278"/>
                  <a:gd name="T46" fmla="*/ 179 w 418"/>
                  <a:gd name="T47" fmla="*/ 224 h 278"/>
                  <a:gd name="T48" fmla="*/ 213 w 418"/>
                  <a:gd name="T49" fmla="*/ 243 h 278"/>
                  <a:gd name="T50" fmla="*/ 255 w 418"/>
                  <a:gd name="T51" fmla="*/ 265 h 278"/>
                  <a:gd name="T52" fmla="*/ 293 w 418"/>
                  <a:gd name="T53" fmla="*/ 269 h 278"/>
                  <a:gd name="T54" fmla="*/ 329 w 418"/>
                  <a:gd name="T55" fmla="*/ 267 h 278"/>
                  <a:gd name="T56" fmla="*/ 342 w 418"/>
                  <a:gd name="T57" fmla="*/ 272 h 278"/>
                  <a:gd name="T58" fmla="*/ 367 w 418"/>
                  <a:gd name="T59" fmla="*/ 257 h 278"/>
                  <a:gd name="T60" fmla="*/ 363 w 418"/>
                  <a:gd name="T61" fmla="*/ 241 h 278"/>
                  <a:gd name="T62" fmla="*/ 396 w 418"/>
                  <a:gd name="T63" fmla="*/ 230 h 278"/>
                  <a:gd name="T64" fmla="*/ 403 w 418"/>
                  <a:gd name="T65" fmla="*/ 230 h 278"/>
                  <a:gd name="T66" fmla="*/ 409 w 418"/>
                  <a:gd name="T67" fmla="*/ 220 h 278"/>
                  <a:gd name="T68" fmla="*/ 412 w 418"/>
                  <a:gd name="T69" fmla="*/ 179 h 278"/>
                  <a:gd name="T70" fmla="*/ 371 w 418"/>
                  <a:gd name="T71" fmla="*/ 208 h 278"/>
                  <a:gd name="T72" fmla="*/ 358 w 418"/>
                  <a:gd name="T73" fmla="*/ 226 h 278"/>
                  <a:gd name="T74" fmla="*/ 340 w 418"/>
                  <a:gd name="T75" fmla="*/ 224 h 278"/>
                  <a:gd name="T76" fmla="*/ 324 w 418"/>
                  <a:gd name="T77" fmla="*/ 237 h 278"/>
                  <a:gd name="T78" fmla="*/ 309 w 418"/>
                  <a:gd name="T79" fmla="*/ 230 h 278"/>
                  <a:gd name="T80" fmla="*/ 291 w 418"/>
                  <a:gd name="T81" fmla="*/ 224 h 278"/>
                  <a:gd name="T82" fmla="*/ 269 w 418"/>
                  <a:gd name="T83" fmla="*/ 183 h 278"/>
                  <a:gd name="T84" fmla="*/ 269 w 418"/>
                  <a:gd name="T85" fmla="*/ 164 h 278"/>
                  <a:gd name="T86" fmla="*/ 264 w 418"/>
                  <a:gd name="T87" fmla="*/ 132 h 278"/>
                  <a:gd name="T88" fmla="*/ 277 w 418"/>
                  <a:gd name="T89" fmla="*/ 117 h 278"/>
                  <a:gd name="T90" fmla="*/ 257 w 418"/>
                  <a:gd name="T91" fmla="*/ 107 h 278"/>
                  <a:gd name="T92" fmla="*/ 242 w 418"/>
                  <a:gd name="T93" fmla="*/ 86 h 278"/>
                  <a:gd name="T94" fmla="*/ 230 w 418"/>
                  <a:gd name="T95" fmla="*/ 64 h 278"/>
                  <a:gd name="T96" fmla="*/ 210 w 418"/>
                  <a:gd name="T97" fmla="*/ 47 h 278"/>
                  <a:gd name="T98" fmla="*/ 195 w 418"/>
                  <a:gd name="T99" fmla="*/ 55 h 278"/>
                  <a:gd name="T100" fmla="*/ 172 w 418"/>
                  <a:gd name="T101" fmla="*/ 45 h 278"/>
                  <a:gd name="T102" fmla="*/ 157 w 418"/>
                  <a:gd name="T103" fmla="*/ 27 h 278"/>
                  <a:gd name="T104" fmla="*/ 119 w 418"/>
                  <a:gd name="T105" fmla="*/ 2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8" h="278">
                    <a:moveTo>
                      <a:pt x="0" y="4"/>
                    </a:moveTo>
                    <a:lnTo>
                      <a:pt x="0" y="4"/>
                    </a:lnTo>
                    <a:lnTo>
                      <a:pt x="2" y="12"/>
                    </a:lnTo>
                    <a:lnTo>
                      <a:pt x="4" y="18"/>
                    </a:lnTo>
                    <a:lnTo>
                      <a:pt x="9" y="18"/>
                    </a:lnTo>
                    <a:lnTo>
                      <a:pt x="9" y="22"/>
                    </a:lnTo>
                    <a:lnTo>
                      <a:pt x="11" y="25"/>
                    </a:lnTo>
                    <a:lnTo>
                      <a:pt x="11" y="29"/>
                    </a:lnTo>
                    <a:lnTo>
                      <a:pt x="13" y="35"/>
                    </a:lnTo>
                    <a:lnTo>
                      <a:pt x="16" y="39"/>
                    </a:lnTo>
                    <a:lnTo>
                      <a:pt x="20" y="43"/>
                    </a:lnTo>
                    <a:lnTo>
                      <a:pt x="29" y="49"/>
                    </a:lnTo>
                    <a:lnTo>
                      <a:pt x="36" y="51"/>
                    </a:lnTo>
                    <a:lnTo>
                      <a:pt x="40" y="57"/>
                    </a:lnTo>
                    <a:lnTo>
                      <a:pt x="43" y="64"/>
                    </a:lnTo>
                    <a:lnTo>
                      <a:pt x="43" y="82"/>
                    </a:lnTo>
                    <a:lnTo>
                      <a:pt x="29" y="84"/>
                    </a:lnTo>
                    <a:lnTo>
                      <a:pt x="47" y="94"/>
                    </a:lnTo>
                    <a:lnTo>
                      <a:pt x="47" y="97"/>
                    </a:lnTo>
                    <a:lnTo>
                      <a:pt x="54" y="99"/>
                    </a:lnTo>
                    <a:lnTo>
                      <a:pt x="60" y="101"/>
                    </a:lnTo>
                    <a:lnTo>
                      <a:pt x="65" y="109"/>
                    </a:lnTo>
                    <a:lnTo>
                      <a:pt x="69" y="109"/>
                    </a:lnTo>
                    <a:lnTo>
                      <a:pt x="69" y="115"/>
                    </a:lnTo>
                    <a:lnTo>
                      <a:pt x="69" y="121"/>
                    </a:lnTo>
                    <a:lnTo>
                      <a:pt x="69" y="125"/>
                    </a:lnTo>
                    <a:lnTo>
                      <a:pt x="72" y="130"/>
                    </a:lnTo>
                    <a:lnTo>
                      <a:pt x="74" y="132"/>
                    </a:lnTo>
                    <a:lnTo>
                      <a:pt x="78" y="134"/>
                    </a:lnTo>
                    <a:lnTo>
                      <a:pt x="78" y="138"/>
                    </a:lnTo>
                    <a:lnTo>
                      <a:pt x="89" y="148"/>
                    </a:lnTo>
                    <a:lnTo>
                      <a:pt x="96" y="156"/>
                    </a:lnTo>
                    <a:lnTo>
                      <a:pt x="101" y="162"/>
                    </a:lnTo>
                    <a:lnTo>
                      <a:pt x="101" y="158"/>
                    </a:lnTo>
                    <a:lnTo>
                      <a:pt x="105" y="158"/>
                    </a:lnTo>
                    <a:lnTo>
                      <a:pt x="105" y="154"/>
                    </a:lnTo>
                    <a:lnTo>
                      <a:pt x="105" y="150"/>
                    </a:lnTo>
                    <a:lnTo>
                      <a:pt x="101" y="148"/>
                    </a:lnTo>
                    <a:lnTo>
                      <a:pt x="96" y="144"/>
                    </a:lnTo>
                    <a:lnTo>
                      <a:pt x="96" y="142"/>
                    </a:lnTo>
                    <a:lnTo>
                      <a:pt x="94" y="138"/>
                    </a:lnTo>
                    <a:lnTo>
                      <a:pt x="92" y="138"/>
                    </a:lnTo>
                    <a:lnTo>
                      <a:pt x="87" y="136"/>
                    </a:lnTo>
                    <a:lnTo>
                      <a:pt x="89" y="134"/>
                    </a:lnTo>
                    <a:lnTo>
                      <a:pt x="89" y="130"/>
                    </a:lnTo>
                    <a:lnTo>
                      <a:pt x="85" y="130"/>
                    </a:lnTo>
                    <a:lnTo>
                      <a:pt x="83" y="115"/>
                    </a:lnTo>
                    <a:lnTo>
                      <a:pt x="76" y="99"/>
                    </a:lnTo>
                    <a:lnTo>
                      <a:pt x="74" y="99"/>
                    </a:lnTo>
                    <a:lnTo>
                      <a:pt x="72" y="97"/>
                    </a:lnTo>
                    <a:lnTo>
                      <a:pt x="69" y="94"/>
                    </a:lnTo>
                    <a:lnTo>
                      <a:pt x="72" y="88"/>
                    </a:lnTo>
                    <a:lnTo>
                      <a:pt x="67" y="88"/>
                    </a:lnTo>
                    <a:lnTo>
                      <a:pt x="60" y="78"/>
                    </a:lnTo>
                    <a:lnTo>
                      <a:pt x="58" y="66"/>
                    </a:lnTo>
                    <a:lnTo>
                      <a:pt x="51" y="66"/>
                    </a:lnTo>
                    <a:lnTo>
                      <a:pt x="49" y="59"/>
                    </a:lnTo>
                    <a:lnTo>
                      <a:pt x="49" y="51"/>
                    </a:lnTo>
                    <a:lnTo>
                      <a:pt x="43" y="51"/>
                    </a:lnTo>
                    <a:lnTo>
                      <a:pt x="40" y="43"/>
                    </a:lnTo>
                    <a:lnTo>
                      <a:pt x="36" y="35"/>
                    </a:lnTo>
                    <a:lnTo>
                      <a:pt x="29" y="29"/>
                    </a:lnTo>
                    <a:lnTo>
                      <a:pt x="31" y="25"/>
                    </a:lnTo>
                    <a:lnTo>
                      <a:pt x="31" y="20"/>
                    </a:lnTo>
                    <a:lnTo>
                      <a:pt x="43" y="25"/>
                    </a:lnTo>
                    <a:lnTo>
                      <a:pt x="45" y="23"/>
                    </a:lnTo>
                    <a:lnTo>
                      <a:pt x="47" y="22"/>
                    </a:lnTo>
                    <a:lnTo>
                      <a:pt x="54" y="22"/>
                    </a:lnTo>
                    <a:lnTo>
                      <a:pt x="54" y="27"/>
                    </a:lnTo>
                    <a:lnTo>
                      <a:pt x="58" y="27"/>
                    </a:lnTo>
                    <a:lnTo>
                      <a:pt x="58" y="29"/>
                    </a:lnTo>
                    <a:lnTo>
                      <a:pt x="56" y="33"/>
                    </a:lnTo>
                    <a:lnTo>
                      <a:pt x="56" y="37"/>
                    </a:lnTo>
                    <a:lnTo>
                      <a:pt x="65" y="43"/>
                    </a:lnTo>
                    <a:lnTo>
                      <a:pt x="65" y="49"/>
                    </a:lnTo>
                    <a:lnTo>
                      <a:pt x="67" y="55"/>
                    </a:lnTo>
                    <a:lnTo>
                      <a:pt x="76" y="62"/>
                    </a:lnTo>
                    <a:lnTo>
                      <a:pt x="76" y="66"/>
                    </a:lnTo>
                    <a:lnTo>
                      <a:pt x="76" y="70"/>
                    </a:lnTo>
                    <a:lnTo>
                      <a:pt x="78" y="70"/>
                    </a:lnTo>
                    <a:lnTo>
                      <a:pt x="83" y="72"/>
                    </a:lnTo>
                    <a:lnTo>
                      <a:pt x="85" y="76"/>
                    </a:lnTo>
                    <a:lnTo>
                      <a:pt x="89" y="84"/>
                    </a:lnTo>
                    <a:lnTo>
                      <a:pt x="96" y="84"/>
                    </a:lnTo>
                    <a:lnTo>
                      <a:pt x="96" y="86"/>
                    </a:lnTo>
                    <a:lnTo>
                      <a:pt x="96" y="90"/>
                    </a:lnTo>
                    <a:lnTo>
                      <a:pt x="98" y="92"/>
                    </a:lnTo>
                    <a:lnTo>
                      <a:pt x="103" y="92"/>
                    </a:lnTo>
                    <a:lnTo>
                      <a:pt x="103" y="95"/>
                    </a:lnTo>
                    <a:lnTo>
                      <a:pt x="105" y="99"/>
                    </a:lnTo>
                    <a:lnTo>
                      <a:pt x="116" y="103"/>
                    </a:lnTo>
                    <a:lnTo>
                      <a:pt x="112" y="107"/>
                    </a:lnTo>
                    <a:lnTo>
                      <a:pt x="110" y="109"/>
                    </a:lnTo>
                    <a:lnTo>
                      <a:pt x="110" y="115"/>
                    </a:lnTo>
                    <a:lnTo>
                      <a:pt x="121" y="121"/>
                    </a:lnTo>
                    <a:lnTo>
                      <a:pt x="125" y="125"/>
                    </a:lnTo>
                    <a:lnTo>
                      <a:pt x="130" y="130"/>
                    </a:lnTo>
                    <a:lnTo>
                      <a:pt x="132" y="134"/>
                    </a:lnTo>
                    <a:lnTo>
                      <a:pt x="134" y="138"/>
                    </a:lnTo>
                    <a:lnTo>
                      <a:pt x="139" y="140"/>
                    </a:lnTo>
                    <a:lnTo>
                      <a:pt x="141" y="140"/>
                    </a:lnTo>
                    <a:lnTo>
                      <a:pt x="141" y="144"/>
                    </a:lnTo>
                    <a:lnTo>
                      <a:pt x="141" y="146"/>
                    </a:lnTo>
                    <a:lnTo>
                      <a:pt x="145" y="146"/>
                    </a:lnTo>
                    <a:lnTo>
                      <a:pt x="152" y="156"/>
                    </a:lnTo>
                    <a:lnTo>
                      <a:pt x="152" y="158"/>
                    </a:lnTo>
                    <a:lnTo>
                      <a:pt x="152" y="162"/>
                    </a:lnTo>
                    <a:lnTo>
                      <a:pt x="159" y="167"/>
                    </a:lnTo>
                    <a:lnTo>
                      <a:pt x="163" y="171"/>
                    </a:lnTo>
                    <a:lnTo>
                      <a:pt x="166" y="177"/>
                    </a:lnTo>
                    <a:lnTo>
                      <a:pt x="166" y="183"/>
                    </a:lnTo>
                    <a:lnTo>
                      <a:pt x="166" y="189"/>
                    </a:lnTo>
                    <a:lnTo>
                      <a:pt x="163" y="199"/>
                    </a:lnTo>
                    <a:lnTo>
                      <a:pt x="161" y="208"/>
                    </a:lnTo>
                    <a:lnTo>
                      <a:pt x="161" y="212"/>
                    </a:lnTo>
                    <a:lnTo>
                      <a:pt x="166" y="218"/>
                    </a:lnTo>
                    <a:lnTo>
                      <a:pt x="168" y="220"/>
                    </a:lnTo>
                    <a:lnTo>
                      <a:pt x="172" y="220"/>
                    </a:lnTo>
                    <a:lnTo>
                      <a:pt x="177" y="222"/>
                    </a:lnTo>
                    <a:lnTo>
                      <a:pt x="179" y="224"/>
                    </a:lnTo>
                    <a:lnTo>
                      <a:pt x="192" y="239"/>
                    </a:lnTo>
                    <a:lnTo>
                      <a:pt x="197" y="241"/>
                    </a:lnTo>
                    <a:lnTo>
                      <a:pt x="204" y="241"/>
                    </a:lnTo>
                    <a:lnTo>
                      <a:pt x="208" y="241"/>
                    </a:lnTo>
                    <a:lnTo>
                      <a:pt x="213" y="243"/>
                    </a:lnTo>
                    <a:lnTo>
                      <a:pt x="222" y="249"/>
                    </a:lnTo>
                    <a:lnTo>
                      <a:pt x="230" y="257"/>
                    </a:lnTo>
                    <a:lnTo>
                      <a:pt x="239" y="259"/>
                    </a:lnTo>
                    <a:lnTo>
                      <a:pt x="251" y="261"/>
                    </a:lnTo>
                    <a:lnTo>
                      <a:pt x="255" y="265"/>
                    </a:lnTo>
                    <a:lnTo>
                      <a:pt x="260" y="269"/>
                    </a:lnTo>
                    <a:lnTo>
                      <a:pt x="280" y="271"/>
                    </a:lnTo>
                    <a:lnTo>
                      <a:pt x="284" y="271"/>
                    </a:lnTo>
                    <a:lnTo>
                      <a:pt x="289" y="271"/>
                    </a:lnTo>
                    <a:lnTo>
                      <a:pt x="293" y="269"/>
                    </a:lnTo>
                    <a:lnTo>
                      <a:pt x="302" y="267"/>
                    </a:lnTo>
                    <a:lnTo>
                      <a:pt x="311" y="267"/>
                    </a:lnTo>
                    <a:lnTo>
                      <a:pt x="327" y="271"/>
                    </a:lnTo>
                    <a:lnTo>
                      <a:pt x="327" y="267"/>
                    </a:lnTo>
                    <a:lnTo>
                      <a:pt x="329" y="267"/>
                    </a:lnTo>
                    <a:lnTo>
                      <a:pt x="331" y="269"/>
                    </a:lnTo>
                    <a:lnTo>
                      <a:pt x="333" y="271"/>
                    </a:lnTo>
                    <a:lnTo>
                      <a:pt x="340" y="278"/>
                    </a:lnTo>
                    <a:lnTo>
                      <a:pt x="342" y="274"/>
                    </a:lnTo>
                    <a:lnTo>
                      <a:pt x="342" y="272"/>
                    </a:lnTo>
                    <a:lnTo>
                      <a:pt x="342" y="269"/>
                    </a:lnTo>
                    <a:lnTo>
                      <a:pt x="347" y="265"/>
                    </a:lnTo>
                    <a:lnTo>
                      <a:pt x="351" y="261"/>
                    </a:lnTo>
                    <a:lnTo>
                      <a:pt x="367" y="261"/>
                    </a:lnTo>
                    <a:lnTo>
                      <a:pt x="367" y="257"/>
                    </a:lnTo>
                    <a:lnTo>
                      <a:pt x="365" y="253"/>
                    </a:lnTo>
                    <a:lnTo>
                      <a:pt x="360" y="249"/>
                    </a:lnTo>
                    <a:lnTo>
                      <a:pt x="358" y="245"/>
                    </a:lnTo>
                    <a:lnTo>
                      <a:pt x="356" y="241"/>
                    </a:lnTo>
                    <a:lnTo>
                      <a:pt x="363" y="241"/>
                    </a:lnTo>
                    <a:lnTo>
                      <a:pt x="363" y="234"/>
                    </a:lnTo>
                    <a:lnTo>
                      <a:pt x="387" y="234"/>
                    </a:lnTo>
                    <a:lnTo>
                      <a:pt x="392" y="232"/>
                    </a:lnTo>
                    <a:lnTo>
                      <a:pt x="394" y="230"/>
                    </a:lnTo>
                    <a:lnTo>
                      <a:pt x="396" y="230"/>
                    </a:lnTo>
                    <a:lnTo>
                      <a:pt x="398" y="230"/>
                    </a:lnTo>
                    <a:lnTo>
                      <a:pt x="398" y="228"/>
                    </a:lnTo>
                    <a:lnTo>
                      <a:pt x="403" y="228"/>
                    </a:lnTo>
                    <a:lnTo>
                      <a:pt x="403" y="224"/>
                    </a:lnTo>
                    <a:lnTo>
                      <a:pt x="403" y="230"/>
                    </a:lnTo>
                    <a:lnTo>
                      <a:pt x="407" y="232"/>
                    </a:lnTo>
                    <a:lnTo>
                      <a:pt x="412" y="232"/>
                    </a:lnTo>
                    <a:lnTo>
                      <a:pt x="409" y="230"/>
                    </a:lnTo>
                    <a:lnTo>
                      <a:pt x="409" y="226"/>
                    </a:lnTo>
                    <a:lnTo>
                      <a:pt x="409" y="220"/>
                    </a:lnTo>
                    <a:lnTo>
                      <a:pt x="416" y="199"/>
                    </a:lnTo>
                    <a:lnTo>
                      <a:pt x="418" y="187"/>
                    </a:lnTo>
                    <a:lnTo>
                      <a:pt x="418" y="183"/>
                    </a:lnTo>
                    <a:lnTo>
                      <a:pt x="416" y="179"/>
                    </a:lnTo>
                    <a:lnTo>
                      <a:pt x="412" y="179"/>
                    </a:lnTo>
                    <a:lnTo>
                      <a:pt x="407" y="179"/>
                    </a:lnTo>
                    <a:lnTo>
                      <a:pt x="394" y="181"/>
                    </a:lnTo>
                    <a:lnTo>
                      <a:pt x="374" y="189"/>
                    </a:lnTo>
                    <a:lnTo>
                      <a:pt x="374" y="199"/>
                    </a:lnTo>
                    <a:lnTo>
                      <a:pt x="371" y="208"/>
                    </a:lnTo>
                    <a:lnTo>
                      <a:pt x="367" y="210"/>
                    </a:lnTo>
                    <a:lnTo>
                      <a:pt x="367" y="214"/>
                    </a:lnTo>
                    <a:lnTo>
                      <a:pt x="367" y="220"/>
                    </a:lnTo>
                    <a:lnTo>
                      <a:pt x="360" y="222"/>
                    </a:lnTo>
                    <a:lnTo>
                      <a:pt x="358" y="226"/>
                    </a:lnTo>
                    <a:lnTo>
                      <a:pt x="356" y="226"/>
                    </a:lnTo>
                    <a:lnTo>
                      <a:pt x="354" y="228"/>
                    </a:lnTo>
                    <a:lnTo>
                      <a:pt x="351" y="228"/>
                    </a:lnTo>
                    <a:lnTo>
                      <a:pt x="351" y="224"/>
                    </a:lnTo>
                    <a:lnTo>
                      <a:pt x="340" y="224"/>
                    </a:lnTo>
                    <a:lnTo>
                      <a:pt x="338" y="230"/>
                    </a:lnTo>
                    <a:lnTo>
                      <a:pt x="331" y="232"/>
                    </a:lnTo>
                    <a:lnTo>
                      <a:pt x="327" y="232"/>
                    </a:lnTo>
                    <a:lnTo>
                      <a:pt x="324" y="236"/>
                    </a:lnTo>
                    <a:lnTo>
                      <a:pt x="324" y="237"/>
                    </a:lnTo>
                    <a:lnTo>
                      <a:pt x="320" y="237"/>
                    </a:lnTo>
                    <a:lnTo>
                      <a:pt x="322" y="236"/>
                    </a:lnTo>
                    <a:lnTo>
                      <a:pt x="318" y="236"/>
                    </a:lnTo>
                    <a:lnTo>
                      <a:pt x="311" y="237"/>
                    </a:lnTo>
                    <a:lnTo>
                      <a:pt x="309" y="230"/>
                    </a:lnTo>
                    <a:lnTo>
                      <a:pt x="304" y="230"/>
                    </a:lnTo>
                    <a:lnTo>
                      <a:pt x="302" y="230"/>
                    </a:lnTo>
                    <a:lnTo>
                      <a:pt x="298" y="230"/>
                    </a:lnTo>
                    <a:lnTo>
                      <a:pt x="293" y="228"/>
                    </a:lnTo>
                    <a:lnTo>
                      <a:pt x="291" y="224"/>
                    </a:lnTo>
                    <a:lnTo>
                      <a:pt x="289" y="220"/>
                    </a:lnTo>
                    <a:lnTo>
                      <a:pt x="280" y="204"/>
                    </a:lnTo>
                    <a:lnTo>
                      <a:pt x="271" y="187"/>
                    </a:lnTo>
                    <a:lnTo>
                      <a:pt x="266" y="189"/>
                    </a:lnTo>
                    <a:lnTo>
                      <a:pt x="269" y="183"/>
                    </a:lnTo>
                    <a:lnTo>
                      <a:pt x="266" y="179"/>
                    </a:lnTo>
                    <a:lnTo>
                      <a:pt x="266" y="177"/>
                    </a:lnTo>
                    <a:lnTo>
                      <a:pt x="271" y="173"/>
                    </a:lnTo>
                    <a:lnTo>
                      <a:pt x="271" y="167"/>
                    </a:lnTo>
                    <a:lnTo>
                      <a:pt x="269" y="164"/>
                    </a:lnTo>
                    <a:lnTo>
                      <a:pt x="266" y="156"/>
                    </a:lnTo>
                    <a:lnTo>
                      <a:pt x="266" y="150"/>
                    </a:lnTo>
                    <a:lnTo>
                      <a:pt x="269" y="146"/>
                    </a:lnTo>
                    <a:lnTo>
                      <a:pt x="266" y="140"/>
                    </a:lnTo>
                    <a:lnTo>
                      <a:pt x="264" y="132"/>
                    </a:lnTo>
                    <a:lnTo>
                      <a:pt x="266" y="130"/>
                    </a:lnTo>
                    <a:lnTo>
                      <a:pt x="271" y="129"/>
                    </a:lnTo>
                    <a:lnTo>
                      <a:pt x="275" y="125"/>
                    </a:lnTo>
                    <a:lnTo>
                      <a:pt x="277" y="123"/>
                    </a:lnTo>
                    <a:lnTo>
                      <a:pt x="277" y="117"/>
                    </a:lnTo>
                    <a:lnTo>
                      <a:pt x="275" y="111"/>
                    </a:lnTo>
                    <a:lnTo>
                      <a:pt x="271" y="113"/>
                    </a:lnTo>
                    <a:lnTo>
                      <a:pt x="269" y="109"/>
                    </a:lnTo>
                    <a:lnTo>
                      <a:pt x="264" y="107"/>
                    </a:lnTo>
                    <a:lnTo>
                      <a:pt x="257" y="107"/>
                    </a:lnTo>
                    <a:lnTo>
                      <a:pt x="251" y="103"/>
                    </a:lnTo>
                    <a:lnTo>
                      <a:pt x="248" y="99"/>
                    </a:lnTo>
                    <a:lnTo>
                      <a:pt x="248" y="97"/>
                    </a:lnTo>
                    <a:lnTo>
                      <a:pt x="246" y="94"/>
                    </a:lnTo>
                    <a:lnTo>
                      <a:pt x="242" y="86"/>
                    </a:lnTo>
                    <a:lnTo>
                      <a:pt x="239" y="82"/>
                    </a:lnTo>
                    <a:lnTo>
                      <a:pt x="237" y="78"/>
                    </a:lnTo>
                    <a:lnTo>
                      <a:pt x="233" y="72"/>
                    </a:lnTo>
                    <a:lnTo>
                      <a:pt x="230" y="68"/>
                    </a:lnTo>
                    <a:lnTo>
                      <a:pt x="230" y="64"/>
                    </a:lnTo>
                    <a:lnTo>
                      <a:pt x="228" y="60"/>
                    </a:lnTo>
                    <a:lnTo>
                      <a:pt x="222" y="55"/>
                    </a:lnTo>
                    <a:lnTo>
                      <a:pt x="217" y="51"/>
                    </a:lnTo>
                    <a:lnTo>
                      <a:pt x="215" y="49"/>
                    </a:lnTo>
                    <a:lnTo>
                      <a:pt x="210" y="47"/>
                    </a:lnTo>
                    <a:lnTo>
                      <a:pt x="206" y="47"/>
                    </a:lnTo>
                    <a:lnTo>
                      <a:pt x="201" y="45"/>
                    </a:lnTo>
                    <a:lnTo>
                      <a:pt x="199" y="47"/>
                    </a:lnTo>
                    <a:lnTo>
                      <a:pt x="197" y="51"/>
                    </a:lnTo>
                    <a:lnTo>
                      <a:pt x="195" y="55"/>
                    </a:lnTo>
                    <a:lnTo>
                      <a:pt x="192" y="55"/>
                    </a:lnTo>
                    <a:lnTo>
                      <a:pt x="186" y="57"/>
                    </a:lnTo>
                    <a:lnTo>
                      <a:pt x="179" y="53"/>
                    </a:lnTo>
                    <a:lnTo>
                      <a:pt x="175" y="49"/>
                    </a:lnTo>
                    <a:lnTo>
                      <a:pt x="172" y="45"/>
                    </a:lnTo>
                    <a:lnTo>
                      <a:pt x="175" y="41"/>
                    </a:lnTo>
                    <a:lnTo>
                      <a:pt x="170" y="37"/>
                    </a:lnTo>
                    <a:lnTo>
                      <a:pt x="166" y="31"/>
                    </a:lnTo>
                    <a:lnTo>
                      <a:pt x="161" y="29"/>
                    </a:lnTo>
                    <a:lnTo>
                      <a:pt x="157" y="27"/>
                    </a:lnTo>
                    <a:lnTo>
                      <a:pt x="154" y="25"/>
                    </a:lnTo>
                    <a:lnTo>
                      <a:pt x="152" y="20"/>
                    </a:lnTo>
                    <a:lnTo>
                      <a:pt x="148" y="18"/>
                    </a:lnTo>
                    <a:lnTo>
                      <a:pt x="119" y="16"/>
                    </a:lnTo>
                    <a:lnTo>
                      <a:pt x="119" y="23"/>
                    </a:lnTo>
                    <a:lnTo>
                      <a:pt x="74" y="22"/>
                    </a:lnTo>
                    <a:lnTo>
                      <a:pt x="36" y="4"/>
                    </a:lnTo>
                    <a:lnTo>
                      <a:pt x="36"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6" name="Group 1776"/>
            <p:cNvGrpSpPr>
              <a:grpSpLocks/>
            </p:cNvGrpSpPr>
            <p:nvPr/>
          </p:nvGrpSpPr>
          <p:grpSpPr bwMode="auto">
            <a:xfrm>
              <a:off x="1625" y="2117"/>
              <a:ext cx="32" cy="14"/>
              <a:chOff x="1625" y="2117"/>
              <a:chExt cx="32" cy="14"/>
            </a:xfrm>
            <a:grpFill/>
          </p:grpSpPr>
          <p:sp>
            <p:nvSpPr>
              <p:cNvPr id="2322" name="Freeform 1774"/>
              <p:cNvSpPr>
                <a:spLocks/>
              </p:cNvSpPr>
              <p:nvPr/>
            </p:nvSpPr>
            <p:spPr bwMode="auto">
              <a:xfrm>
                <a:off x="1625" y="2117"/>
                <a:ext cx="32" cy="14"/>
              </a:xfrm>
              <a:custGeom>
                <a:avLst/>
                <a:gdLst>
                  <a:gd name="T0" fmla="*/ 5 w 32"/>
                  <a:gd name="T1" fmla="*/ 0 h 14"/>
                  <a:gd name="T2" fmla="*/ 5 w 32"/>
                  <a:gd name="T3" fmla="*/ 0 h 14"/>
                  <a:gd name="T4" fmla="*/ 0 w 32"/>
                  <a:gd name="T5" fmla="*/ 6 h 14"/>
                  <a:gd name="T6" fmla="*/ 16 w 32"/>
                  <a:gd name="T7" fmla="*/ 12 h 14"/>
                  <a:gd name="T8" fmla="*/ 16 w 32"/>
                  <a:gd name="T9" fmla="*/ 14 h 14"/>
                  <a:gd name="T10" fmla="*/ 23 w 32"/>
                  <a:gd name="T11" fmla="*/ 14 h 14"/>
                  <a:gd name="T12" fmla="*/ 30 w 32"/>
                  <a:gd name="T13" fmla="*/ 10 h 14"/>
                  <a:gd name="T14" fmla="*/ 32 w 32"/>
                  <a:gd name="T15" fmla="*/ 8 h 14"/>
                  <a:gd name="T16" fmla="*/ 30 w 32"/>
                  <a:gd name="T17" fmla="*/ 6 h 14"/>
                  <a:gd name="T18" fmla="*/ 25 w 32"/>
                  <a:gd name="T19" fmla="*/ 6 h 14"/>
                  <a:gd name="T20" fmla="*/ 25 w 32"/>
                  <a:gd name="T21" fmla="*/ 2 h 14"/>
                  <a:gd name="T22" fmla="*/ 21 w 32"/>
                  <a:gd name="T23" fmla="*/ 2 h 14"/>
                  <a:gd name="T24" fmla="*/ 16 w 32"/>
                  <a:gd name="T25" fmla="*/ 2 h 14"/>
                  <a:gd name="T26" fmla="*/ 5 w 32"/>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
                    <a:moveTo>
                      <a:pt x="5" y="0"/>
                    </a:moveTo>
                    <a:lnTo>
                      <a:pt x="5" y="0"/>
                    </a:lnTo>
                    <a:lnTo>
                      <a:pt x="0" y="6"/>
                    </a:lnTo>
                    <a:lnTo>
                      <a:pt x="16" y="12"/>
                    </a:lnTo>
                    <a:lnTo>
                      <a:pt x="16" y="14"/>
                    </a:lnTo>
                    <a:lnTo>
                      <a:pt x="23" y="14"/>
                    </a:lnTo>
                    <a:lnTo>
                      <a:pt x="30" y="10"/>
                    </a:lnTo>
                    <a:lnTo>
                      <a:pt x="32" y="8"/>
                    </a:lnTo>
                    <a:lnTo>
                      <a:pt x="30" y="6"/>
                    </a:lnTo>
                    <a:lnTo>
                      <a:pt x="25" y="6"/>
                    </a:lnTo>
                    <a:lnTo>
                      <a:pt x="25" y="2"/>
                    </a:lnTo>
                    <a:lnTo>
                      <a:pt x="21" y="2"/>
                    </a:lnTo>
                    <a:lnTo>
                      <a:pt x="16" y="2"/>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3" name="Freeform 1775"/>
              <p:cNvSpPr>
                <a:spLocks/>
              </p:cNvSpPr>
              <p:nvPr/>
            </p:nvSpPr>
            <p:spPr bwMode="auto">
              <a:xfrm>
                <a:off x="1625" y="2117"/>
                <a:ext cx="32" cy="14"/>
              </a:xfrm>
              <a:custGeom>
                <a:avLst/>
                <a:gdLst>
                  <a:gd name="T0" fmla="*/ 5 w 32"/>
                  <a:gd name="T1" fmla="*/ 0 h 14"/>
                  <a:gd name="T2" fmla="*/ 5 w 32"/>
                  <a:gd name="T3" fmla="*/ 0 h 14"/>
                  <a:gd name="T4" fmla="*/ 0 w 32"/>
                  <a:gd name="T5" fmla="*/ 6 h 14"/>
                  <a:gd name="T6" fmla="*/ 16 w 32"/>
                  <a:gd name="T7" fmla="*/ 12 h 14"/>
                  <a:gd name="T8" fmla="*/ 16 w 32"/>
                  <a:gd name="T9" fmla="*/ 14 h 14"/>
                  <a:gd name="T10" fmla="*/ 23 w 32"/>
                  <a:gd name="T11" fmla="*/ 14 h 14"/>
                  <a:gd name="T12" fmla="*/ 30 w 32"/>
                  <a:gd name="T13" fmla="*/ 10 h 14"/>
                  <a:gd name="T14" fmla="*/ 32 w 32"/>
                  <a:gd name="T15" fmla="*/ 8 h 14"/>
                  <a:gd name="T16" fmla="*/ 30 w 32"/>
                  <a:gd name="T17" fmla="*/ 6 h 14"/>
                  <a:gd name="T18" fmla="*/ 25 w 32"/>
                  <a:gd name="T19" fmla="*/ 6 h 14"/>
                  <a:gd name="T20" fmla="*/ 25 w 32"/>
                  <a:gd name="T21" fmla="*/ 2 h 14"/>
                  <a:gd name="T22" fmla="*/ 21 w 32"/>
                  <a:gd name="T23" fmla="*/ 2 h 14"/>
                  <a:gd name="T24" fmla="*/ 16 w 32"/>
                  <a:gd name="T25" fmla="*/ 2 h 14"/>
                  <a:gd name="T26" fmla="*/ 5 w 32"/>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
                    <a:moveTo>
                      <a:pt x="5" y="0"/>
                    </a:moveTo>
                    <a:lnTo>
                      <a:pt x="5" y="0"/>
                    </a:lnTo>
                    <a:lnTo>
                      <a:pt x="0" y="6"/>
                    </a:lnTo>
                    <a:lnTo>
                      <a:pt x="16" y="12"/>
                    </a:lnTo>
                    <a:lnTo>
                      <a:pt x="16" y="14"/>
                    </a:lnTo>
                    <a:lnTo>
                      <a:pt x="23" y="14"/>
                    </a:lnTo>
                    <a:lnTo>
                      <a:pt x="30" y="10"/>
                    </a:lnTo>
                    <a:lnTo>
                      <a:pt x="32" y="8"/>
                    </a:lnTo>
                    <a:lnTo>
                      <a:pt x="30" y="6"/>
                    </a:lnTo>
                    <a:lnTo>
                      <a:pt x="25" y="6"/>
                    </a:lnTo>
                    <a:lnTo>
                      <a:pt x="25" y="2"/>
                    </a:lnTo>
                    <a:lnTo>
                      <a:pt x="21" y="2"/>
                    </a:lnTo>
                    <a:lnTo>
                      <a:pt x="16" y="2"/>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7" name="Group 1779"/>
            <p:cNvGrpSpPr>
              <a:grpSpLocks/>
            </p:cNvGrpSpPr>
            <p:nvPr/>
          </p:nvGrpSpPr>
          <p:grpSpPr bwMode="auto">
            <a:xfrm>
              <a:off x="1474" y="2178"/>
              <a:ext cx="87" cy="44"/>
              <a:chOff x="1474" y="2178"/>
              <a:chExt cx="87" cy="44"/>
            </a:xfrm>
            <a:grpFill/>
          </p:grpSpPr>
          <p:sp>
            <p:nvSpPr>
              <p:cNvPr id="2320" name="Freeform 1777"/>
              <p:cNvSpPr>
                <a:spLocks/>
              </p:cNvSpPr>
              <p:nvPr/>
            </p:nvSpPr>
            <p:spPr bwMode="auto">
              <a:xfrm>
                <a:off x="1474" y="2178"/>
                <a:ext cx="87" cy="44"/>
              </a:xfrm>
              <a:custGeom>
                <a:avLst/>
                <a:gdLst>
                  <a:gd name="T0" fmla="*/ 87 w 87"/>
                  <a:gd name="T1" fmla="*/ 14 h 44"/>
                  <a:gd name="T2" fmla="*/ 87 w 87"/>
                  <a:gd name="T3" fmla="*/ 14 h 44"/>
                  <a:gd name="T4" fmla="*/ 76 w 87"/>
                  <a:gd name="T5" fmla="*/ 12 h 44"/>
                  <a:gd name="T6" fmla="*/ 74 w 87"/>
                  <a:gd name="T7" fmla="*/ 8 h 44"/>
                  <a:gd name="T8" fmla="*/ 71 w 87"/>
                  <a:gd name="T9" fmla="*/ 4 h 44"/>
                  <a:gd name="T10" fmla="*/ 53 w 87"/>
                  <a:gd name="T11" fmla="*/ 0 h 44"/>
                  <a:gd name="T12" fmla="*/ 49 w 87"/>
                  <a:gd name="T13" fmla="*/ 0 h 44"/>
                  <a:gd name="T14" fmla="*/ 42 w 87"/>
                  <a:gd name="T15" fmla="*/ 2 h 44"/>
                  <a:gd name="T16" fmla="*/ 36 w 87"/>
                  <a:gd name="T17" fmla="*/ 4 h 44"/>
                  <a:gd name="T18" fmla="*/ 13 w 87"/>
                  <a:gd name="T19" fmla="*/ 4 h 44"/>
                  <a:gd name="T20" fmla="*/ 13 w 87"/>
                  <a:gd name="T21" fmla="*/ 6 h 44"/>
                  <a:gd name="T22" fmla="*/ 9 w 87"/>
                  <a:gd name="T23" fmla="*/ 8 h 44"/>
                  <a:gd name="T24" fmla="*/ 4 w 87"/>
                  <a:gd name="T25" fmla="*/ 8 h 44"/>
                  <a:gd name="T26" fmla="*/ 4 w 87"/>
                  <a:gd name="T27" fmla="*/ 12 h 44"/>
                  <a:gd name="T28" fmla="*/ 2 w 87"/>
                  <a:gd name="T29" fmla="*/ 18 h 44"/>
                  <a:gd name="T30" fmla="*/ 0 w 87"/>
                  <a:gd name="T31" fmla="*/ 20 h 44"/>
                  <a:gd name="T32" fmla="*/ 4 w 87"/>
                  <a:gd name="T33" fmla="*/ 22 h 44"/>
                  <a:gd name="T34" fmla="*/ 13 w 87"/>
                  <a:gd name="T35" fmla="*/ 24 h 44"/>
                  <a:gd name="T36" fmla="*/ 15 w 87"/>
                  <a:gd name="T37" fmla="*/ 26 h 44"/>
                  <a:gd name="T38" fmla="*/ 22 w 87"/>
                  <a:gd name="T39" fmla="*/ 28 h 44"/>
                  <a:gd name="T40" fmla="*/ 27 w 87"/>
                  <a:gd name="T41" fmla="*/ 30 h 44"/>
                  <a:gd name="T42" fmla="*/ 27 w 87"/>
                  <a:gd name="T43" fmla="*/ 40 h 44"/>
                  <a:gd name="T44" fmla="*/ 31 w 87"/>
                  <a:gd name="T45" fmla="*/ 38 h 44"/>
                  <a:gd name="T46" fmla="*/ 31 w 87"/>
                  <a:gd name="T47" fmla="*/ 44 h 44"/>
                  <a:gd name="T48" fmla="*/ 33 w 87"/>
                  <a:gd name="T49" fmla="*/ 44 h 44"/>
                  <a:gd name="T50" fmla="*/ 36 w 87"/>
                  <a:gd name="T51" fmla="*/ 42 h 44"/>
                  <a:gd name="T52" fmla="*/ 36 w 87"/>
                  <a:gd name="T53" fmla="*/ 34 h 44"/>
                  <a:gd name="T54" fmla="*/ 36 w 87"/>
                  <a:gd name="T55" fmla="*/ 30 h 44"/>
                  <a:gd name="T56" fmla="*/ 47 w 87"/>
                  <a:gd name="T57" fmla="*/ 26 h 44"/>
                  <a:gd name="T58" fmla="*/ 51 w 87"/>
                  <a:gd name="T59" fmla="*/ 26 h 44"/>
                  <a:gd name="T60" fmla="*/ 53 w 87"/>
                  <a:gd name="T61" fmla="*/ 28 h 44"/>
                  <a:gd name="T62" fmla="*/ 56 w 87"/>
                  <a:gd name="T63" fmla="*/ 28 h 44"/>
                  <a:gd name="T64" fmla="*/ 60 w 87"/>
                  <a:gd name="T65" fmla="*/ 28 h 44"/>
                  <a:gd name="T66" fmla="*/ 67 w 87"/>
                  <a:gd name="T67" fmla="*/ 26 h 44"/>
                  <a:gd name="T68" fmla="*/ 69 w 87"/>
                  <a:gd name="T69" fmla="*/ 26 h 44"/>
                  <a:gd name="T70" fmla="*/ 71 w 87"/>
                  <a:gd name="T71" fmla="*/ 24 h 44"/>
                  <a:gd name="T72" fmla="*/ 74 w 87"/>
                  <a:gd name="T73" fmla="*/ 20 h 44"/>
                  <a:gd name="T74" fmla="*/ 76 w 87"/>
                  <a:gd name="T75" fmla="*/ 18 h 44"/>
                  <a:gd name="T76" fmla="*/ 87 w 87"/>
                  <a:gd name="T77" fmla="*/ 18 h 44"/>
                  <a:gd name="T78" fmla="*/ 87 w 87"/>
                  <a:gd name="T7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44">
                    <a:moveTo>
                      <a:pt x="87" y="14"/>
                    </a:moveTo>
                    <a:lnTo>
                      <a:pt x="87" y="14"/>
                    </a:lnTo>
                    <a:lnTo>
                      <a:pt x="76" y="12"/>
                    </a:lnTo>
                    <a:lnTo>
                      <a:pt x="74" y="8"/>
                    </a:lnTo>
                    <a:lnTo>
                      <a:pt x="71" y="4"/>
                    </a:lnTo>
                    <a:lnTo>
                      <a:pt x="53" y="0"/>
                    </a:lnTo>
                    <a:lnTo>
                      <a:pt x="49" y="0"/>
                    </a:lnTo>
                    <a:lnTo>
                      <a:pt x="42" y="2"/>
                    </a:lnTo>
                    <a:lnTo>
                      <a:pt x="36" y="4"/>
                    </a:lnTo>
                    <a:lnTo>
                      <a:pt x="13" y="4"/>
                    </a:lnTo>
                    <a:lnTo>
                      <a:pt x="13" y="6"/>
                    </a:lnTo>
                    <a:lnTo>
                      <a:pt x="9" y="8"/>
                    </a:lnTo>
                    <a:lnTo>
                      <a:pt x="4" y="8"/>
                    </a:lnTo>
                    <a:lnTo>
                      <a:pt x="4" y="12"/>
                    </a:lnTo>
                    <a:lnTo>
                      <a:pt x="2" y="18"/>
                    </a:lnTo>
                    <a:lnTo>
                      <a:pt x="0" y="20"/>
                    </a:lnTo>
                    <a:lnTo>
                      <a:pt x="4" y="22"/>
                    </a:lnTo>
                    <a:lnTo>
                      <a:pt x="13" y="24"/>
                    </a:lnTo>
                    <a:lnTo>
                      <a:pt x="15" y="26"/>
                    </a:lnTo>
                    <a:lnTo>
                      <a:pt x="22" y="28"/>
                    </a:lnTo>
                    <a:lnTo>
                      <a:pt x="27" y="30"/>
                    </a:lnTo>
                    <a:lnTo>
                      <a:pt x="27" y="40"/>
                    </a:lnTo>
                    <a:lnTo>
                      <a:pt x="31" y="38"/>
                    </a:lnTo>
                    <a:lnTo>
                      <a:pt x="31" y="44"/>
                    </a:lnTo>
                    <a:lnTo>
                      <a:pt x="33" y="44"/>
                    </a:lnTo>
                    <a:lnTo>
                      <a:pt x="36" y="42"/>
                    </a:lnTo>
                    <a:lnTo>
                      <a:pt x="36" y="34"/>
                    </a:lnTo>
                    <a:lnTo>
                      <a:pt x="36" y="30"/>
                    </a:lnTo>
                    <a:lnTo>
                      <a:pt x="47" y="26"/>
                    </a:lnTo>
                    <a:lnTo>
                      <a:pt x="51" y="26"/>
                    </a:lnTo>
                    <a:lnTo>
                      <a:pt x="53" y="28"/>
                    </a:lnTo>
                    <a:lnTo>
                      <a:pt x="56" y="28"/>
                    </a:lnTo>
                    <a:lnTo>
                      <a:pt x="60" y="28"/>
                    </a:lnTo>
                    <a:lnTo>
                      <a:pt x="67" y="26"/>
                    </a:lnTo>
                    <a:lnTo>
                      <a:pt x="69" y="26"/>
                    </a:lnTo>
                    <a:lnTo>
                      <a:pt x="71" y="24"/>
                    </a:lnTo>
                    <a:lnTo>
                      <a:pt x="74" y="20"/>
                    </a:lnTo>
                    <a:lnTo>
                      <a:pt x="76" y="18"/>
                    </a:lnTo>
                    <a:lnTo>
                      <a:pt x="87" y="18"/>
                    </a:lnTo>
                    <a:lnTo>
                      <a:pt x="87"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1" name="Freeform 1778"/>
              <p:cNvSpPr>
                <a:spLocks/>
              </p:cNvSpPr>
              <p:nvPr/>
            </p:nvSpPr>
            <p:spPr bwMode="auto">
              <a:xfrm>
                <a:off x="1474" y="2178"/>
                <a:ext cx="87" cy="44"/>
              </a:xfrm>
              <a:custGeom>
                <a:avLst/>
                <a:gdLst>
                  <a:gd name="T0" fmla="*/ 87 w 87"/>
                  <a:gd name="T1" fmla="*/ 14 h 44"/>
                  <a:gd name="T2" fmla="*/ 87 w 87"/>
                  <a:gd name="T3" fmla="*/ 14 h 44"/>
                  <a:gd name="T4" fmla="*/ 76 w 87"/>
                  <a:gd name="T5" fmla="*/ 12 h 44"/>
                  <a:gd name="T6" fmla="*/ 74 w 87"/>
                  <a:gd name="T7" fmla="*/ 8 h 44"/>
                  <a:gd name="T8" fmla="*/ 71 w 87"/>
                  <a:gd name="T9" fmla="*/ 4 h 44"/>
                  <a:gd name="T10" fmla="*/ 53 w 87"/>
                  <a:gd name="T11" fmla="*/ 0 h 44"/>
                  <a:gd name="T12" fmla="*/ 49 w 87"/>
                  <a:gd name="T13" fmla="*/ 0 h 44"/>
                  <a:gd name="T14" fmla="*/ 42 w 87"/>
                  <a:gd name="T15" fmla="*/ 2 h 44"/>
                  <a:gd name="T16" fmla="*/ 36 w 87"/>
                  <a:gd name="T17" fmla="*/ 4 h 44"/>
                  <a:gd name="T18" fmla="*/ 13 w 87"/>
                  <a:gd name="T19" fmla="*/ 4 h 44"/>
                  <a:gd name="T20" fmla="*/ 13 w 87"/>
                  <a:gd name="T21" fmla="*/ 6 h 44"/>
                  <a:gd name="T22" fmla="*/ 9 w 87"/>
                  <a:gd name="T23" fmla="*/ 8 h 44"/>
                  <a:gd name="T24" fmla="*/ 4 w 87"/>
                  <a:gd name="T25" fmla="*/ 8 h 44"/>
                  <a:gd name="T26" fmla="*/ 4 w 87"/>
                  <a:gd name="T27" fmla="*/ 12 h 44"/>
                  <a:gd name="T28" fmla="*/ 2 w 87"/>
                  <a:gd name="T29" fmla="*/ 18 h 44"/>
                  <a:gd name="T30" fmla="*/ 0 w 87"/>
                  <a:gd name="T31" fmla="*/ 20 h 44"/>
                  <a:gd name="T32" fmla="*/ 4 w 87"/>
                  <a:gd name="T33" fmla="*/ 22 h 44"/>
                  <a:gd name="T34" fmla="*/ 13 w 87"/>
                  <a:gd name="T35" fmla="*/ 24 h 44"/>
                  <a:gd name="T36" fmla="*/ 15 w 87"/>
                  <a:gd name="T37" fmla="*/ 26 h 44"/>
                  <a:gd name="T38" fmla="*/ 22 w 87"/>
                  <a:gd name="T39" fmla="*/ 28 h 44"/>
                  <a:gd name="T40" fmla="*/ 27 w 87"/>
                  <a:gd name="T41" fmla="*/ 30 h 44"/>
                  <a:gd name="T42" fmla="*/ 27 w 87"/>
                  <a:gd name="T43" fmla="*/ 40 h 44"/>
                  <a:gd name="T44" fmla="*/ 31 w 87"/>
                  <a:gd name="T45" fmla="*/ 38 h 44"/>
                  <a:gd name="T46" fmla="*/ 31 w 87"/>
                  <a:gd name="T47" fmla="*/ 44 h 44"/>
                  <a:gd name="T48" fmla="*/ 33 w 87"/>
                  <a:gd name="T49" fmla="*/ 44 h 44"/>
                  <a:gd name="T50" fmla="*/ 36 w 87"/>
                  <a:gd name="T51" fmla="*/ 42 h 44"/>
                  <a:gd name="T52" fmla="*/ 36 w 87"/>
                  <a:gd name="T53" fmla="*/ 34 h 44"/>
                  <a:gd name="T54" fmla="*/ 36 w 87"/>
                  <a:gd name="T55" fmla="*/ 30 h 44"/>
                  <a:gd name="T56" fmla="*/ 47 w 87"/>
                  <a:gd name="T57" fmla="*/ 26 h 44"/>
                  <a:gd name="T58" fmla="*/ 51 w 87"/>
                  <a:gd name="T59" fmla="*/ 26 h 44"/>
                  <a:gd name="T60" fmla="*/ 53 w 87"/>
                  <a:gd name="T61" fmla="*/ 28 h 44"/>
                  <a:gd name="T62" fmla="*/ 56 w 87"/>
                  <a:gd name="T63" fmla="*/ 28 h 44"/>
                  <a:gd name="T64" fmla="*/ 60 w 87"/>
                  <a:gd name="T65" fmla="*/ 28 h 44"/>
                  <a:gd name="T66" fmla="*/ 67 w 87"/>
                  <a:gd name="T67" fmla="*/ 26 h 44"/>
                  <a:gd name="T68" fmla="*/ 69 w 87"/>
                  <a:gd name="T69" fmla="*/ 26 h 44"/>
                  <a:gd name="T70" fmla="*/ 71 w 87"/>
                  <a:gd name="T71" fmla="*/ 24 h 44"/>
                  <a:gd name="T72" fmla="*/ 74 w 87"/>
                  <a:gd name="T73" fmla="*/ 20 h 44"/>
                  <a:gd name="T74" fmla="*/ 76 w 87"/>
                  <a:gd name="T75" fmla="*/ 18 h 44"/>
                  <a:gd name="T76" fmla="*/ 87 w 87"/>
                  <a:gd name="T77" fmla="*/ 18 h 44"/>
                  <a:gd name="T78" fmla="*/ 87 w 87"/>
                  <a:gd name="T7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44">
                    <a:moveTo>
                      <a:pt x="87" y="14"/>
                    </a:moveTo>
                    <a:lnTo>
                      <a:pt x="87" y="14"/>
                    </a:lnTo>
                    <a:lnTo>
                      <a:pt x="76" y="12"/>
                    </a:lnTo>
                    <a:lnTo>
                      <a:pt x="74" y="8"/>
                    </a:lnTo>
                    <a:lnTo>
                      <a:pt x="71" y="4"/>
                    </a:lnTo>
                    <a:lnTo>
                      <a:pt x="53" y="0"/>
                    </a:lnTo>
                    <a:lnTo>
                      <a:pt x="49" y="0"/>
                    </a:lnTo>
                    <a:lnTo>
                      <a:pt x="42" y="2"/>
                    </a:lnTo>
                    <a:lnTo>
                      <a:pt x="36" y="4"/>
                    </a:lnTo>
                    <a:lnTo>
                      <a:pt x="13" y="4"/>
                    </a:lnTo>
                    <a:lnTo>
                      <a:pt x="13" y="6"/>
                    </a:lnTo>
                    <a:lnTo>
                      <a:pt x="9" y="8"/>
                    </a:lnTo>
                    <a:lnTo>
                      <a:pt x="4" y="8"/>
                    </a:lnTo>
                    <a:lnTo>
                      <a:pt x="4" y="12"/>
                    </a:lnTo>
                    <a:lnTo>
                      <a:pt x="2" y="18"/>
                    </a:lnTo>
                    <a:lnTo>
                      <a:pt x="0" y="20"/>
                    </a:lnTo>
                    <a:lnTo>
                      <a:pt x="4" y="22"/>
                    </a:lnTo>
                    <a:lnTo>
                      <a:pt x="13" y="24"/>
                    </a:lnTo>
                    <a:lnTo>
                      <a:pt x="15" y="26"/>
                    </a:lnTo>
                    <a:lnTo>
                      <a:pt x="22" y="28"/>
                    </a:lnTo>
                    <a:lnTo>
                      <a:pt x="27" y="30"/>
                    </a:lnTo>
                    <a:lnTo>
                      <a:pt x="27" y="40"/>
                    </a:lnTo>
                    <a:lnTo>
                      <a:pt x="31" y="38"/>
                    </a:lnTo>
                    <a:lnTo>
                      <a:pt x="31" y="44"/>
                    </a:lnTo>
                    <a:lnTo>
                      <a:pt x="33" y="44"/>
                    </a:lnTo>
                    <a:lnTo>
                      <a:pt x="36" y="42"/>
                    </a:lnTo>
                    <a:lnTo>
                      <a:pt x="36" y="34"/>
                    </a:lnTo>
                    <a:lnTo>
                      <a:pt x="36" y="30"/>
                    </a:lnTo>
                    <a:lnTo>
                      <a:pt x="47" y="26"/>
                    </a:lnTo>
                    <a:lnTo>
                      <a:pt x="51" y="26"/>
                    </a:lnTo>
                    <a:lnTo>
                      <a:pt x="53" y="28"/>
                    </a:lnTo>
                    <a:lnTo>
                      <a:pt x="56" y="28"/>
                    </a:lnTo>
                    <a:lnTo>
                      <a:pt x="60" y="28"/>
                    </a:lnTo>
                    <a:lnTo>
                      <a:pt x="67" y="26"/>
                    </a:lnTo>
                    <a:lnTo>
                      <a:pt x="69" y="26"/>
                    </a:lnTo>
                    <a:lnTo>
                      <a:pt x="71" y="24"/>
                    </a:lnTo>
                    <a:lnTo>
                      <a:pt x="74" y="20"/>
                    </a:lnTo>
                    <a:lnTo>
                      <a:pt x="76" y="18"/>
                    </a:lnTo>
                    <a:lnTo>
                      <a:pt x="87" y="18"/>
                    </a:lnTo>
                    <a:lnTo>
                      <a:pt x="87"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8" name="Group 1782"/>
            <p:cNvGrpSpPr>
              <a:grpSpLocks/>
            </p:cNvGrpSpPr>
            <p:nvPr/>
          </p:nvGrpSpPr>
          <p:grpSpPr bwMode="auto">
            <a:xfrm>
              <a:off x="1689" y="2093"/>
              <a:ext cx="39" cy="22"/>
              <a:chOff x="1689" y="2093"/>
              <a:chExt cx="39" cy="22"/>
            </a:xfrm>
            <a:grpFill/>
          </p:grpSpPr>
          <p:sp>
            <p:nvSpPr>
              <p:cNvPr id="2318" name="Freeform 1780"/>
              <p:cNvSpPr>
                <a:spLocks/>
              </p:cNvSpPr>
              <p:nvPr/>
            </p:nvSpPr>
            <p:spPr bwMode="auto">
              <a:xfrm>
                <a:off x="1689" y="2093"/>
                <a:ext cx="39" cy="22"/>
              </a:xfrm>
              <a:custGeom>
                <a:avLst/>
                <a:gdLst>
                  <a:gd name="T0" fmla="*/ 39 w 39"/>
                  <a:gd name="T1" fmla="*/ 22 h 22"/>
                  <a:gd name="T2" fmla="*/ 39 w 39"/>
                  <a:gd name="T3" fmla="*/ 22 h 22"/>
                  <a:gd name="T4" fmla="*/ 37 w 39"/>
                  <a:gd name="T5" fmla="*/ 16 h 22"/>
                  <a:gd name="T6" fmla="*/ 35 w 39"/>
                  <a:gd name="T7" fmla="*/ 13 h 22"/>
                  <a:gd name="T8" fmla="*/ 35 w 39"/>
                  <a:gd name="T9" fmla="*/ 11 h 22"/>
                  <a:gd name="T10" fmla="*/ 37 w 39"/>
                  <a:gd name="T11" fmla="*/ 7 h 22"/>
                  <a:gd name="T12" fmla="*/ 35 w 39"/>
                  <a:gd name="T13" fmla="*/ 0 h 22"/>
                  <a:gd name="T14" fmla="*/ 18 w 39"/>
                  <a:gd name="T15" fmla="*/ 0 h 22"/>
                  <a:gd name="T16" fmla="*/ 20 w 39"/>
                  <a:gd name="T17" fmla="*/ 0 h 22"/>
                  <a:gd name="T18" fmla="*/ 24 w 39"/>
                  <a:gd name="T19" fmla="*/ 2 h 22"/>
                  <a:gd name="T20" fmla="*/ 22 w 39"/>
                  <a:gd name="T21" fmla="*/ 7 h 22"/>
                  <a:gd name="T22" fmla="*/ 24 w 39"/>
                  <a:gd name="T23" fmla="*/ 13 h 22"/>
                  <a:gd name="T24" fmla="*/ 28 w 39"/>
                  <a:gd name="T25" fmla="*/ 13 h 22"/>
                  <a:gd name="T26" fmla="*/ 28 w 39"/>
                  <a:gd name="T27" fmla="*/ 15 h 22"/>
                  <a:gd name="T28" fmla="*/ 26 w 39"/>
                  <a:gd name="T29" fmla="*/ 18 h 22"/>
                  <a:gd name="T30" fmla="*/ 13 w 39"/>
                  <a:gd name="T31" fmla="*/ 16 h 22"/>
                  <a:gd name="T32" fmla="*/ 7 w 39"/>
                  <a:gd name="T33" fmla="*/ 16 h 22"/>
                  <a:gd name="T34" fmla="*/ 3 w 39"/>
                  <a:gd name="T35" fmla="*/ 13 h 22"/>
                  <a:gd name="T36" fmla="*/ 0 w 39"/>
                  <a:gd name="T37" fmla="*/ 20 h 22"/>
                  <a:gd name="T38" fmla="*/ 3 w 39"/>
                  <a:gd name="T39" fmla="*/ 22 h 22"/>
                  <a:gd name="T40" fmla="*/ 5 w 39"/>
                  <a:gd name="T41" fmla="*/ 22 h 22"/>
                  <a:gd name="T42" fmla="*/ 39 w 39"/>
                  <a:gd name="T4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22">
                    <a:moveTo>
                      <a:pt x="39" y="22"/>
                    </a:moveTo>
                    <a:lnTo>
                      <a:pt x="39" y="22"/>
                    </a:lnTo>
                    <a:lnTo>
                      <a:pt x="37" y="16"/>
                    </a:lnTo>
                    <a:lnTo>
                      <a:pt x="35" y="13"/>
                    </a:lnTo>
                    <a:lnTo>
                      <a:pt x="35" y="11"/>
                    </a:lnTo>
                    <a:lnTo>
                      <a:pt x="37" y="7"/>
                    </a:lnTo>
                    <a:lnTo>
                      <a:pt x="35" y="0"/>
                    </a:lnTo>
                    <a:lnTo>
                      <a:pt x="18" y="0"/>
                    </a:lnTo>
                    <a:lnTo>
                      <a:pt x="20" y="0"/>
                    </a:lnTo>
                    <a:lnTo>
                      <a:pt x="24" y="2"/>
                    </a:lnTo>
                    <a:lnTo>
                      <a:pt x="22" y="7"/>
                    </a:lnTo>
                    <a:lnTo>
                      <a:pt x="24" y="13"/>
                    </a:lnTo>
                    <a:lnTo>
                      <a:pt x="28" y="13"/>
                    </a:lnTo>
                    <a:lnTo>
                      <a:pt x="28" y="15"/>
                    </a:lnTo>
                    <a:lnTo>
                      <a:pt x="26" y="18"/>
                    </a:lnTo>
                    <a:lnTo>
                      <a:pt x="13" y="16"/>
                    </a:lnTo>
                    <a:lnTo>
                      <a:pt x="7" y="16"/>
                    </a:lnTo>
                    <a:lnTo>
                      <a:pt x="3" y="13"/>
                    </a:lnTo>
                    <a:lnTo>
                      <a:pt x="0" y="20"/>
                    </a:lnTo>
                    <a:lnTo>
                      <a:pt x="3" y="22"/>
                    </a:lnTo>
                    <a:lnTo>
                      <a:pt x="5" y="22"/>
                    </a:lnTo>
                    <a:lnTo>
                      <a:pt x="39"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9" name="Freeform 1781"/>
              <p:cNvSpPr>
                <a:spLocks/>
              </p:cNvSpPr>
              <p:nvPr/>
            </p:nvSpPr>
            <p:spPr bwMode="auto">
              <a:xfrm>
                <a:off x="1689" y="2093"/>
                <a:ext cx="39" cy="22"/>
              </a:xfrm>
              <a:custGeom>
                <a:avLst/>
                <a:gdLst>
                  <a:gd name="T0" fmla="*/ 39 w 39"/>
                  <a:gd name="T1" fmla="*/ 22 h 22"/>
                  <a:gd name="T2" fmla="*/ 39 w 39"/>
                  <a:gd name="T3" fmla="*/ 22 h 22"/>
                  <a:gd name="T4" fmla="*/ 37 w 39"/>
                  <a:gd name="T5" fmla="*/ 16 h 22"/>
                  <a:gd name="T6" fmla="*/ 35 w 39"/>
                  <a:gd name="T7" fmla="*/ 13 h 22"/>
                  <a:gd name="T8" fmla="*/ 35 w 39"/>
                  <a:gd name="T9" fmla="*/ 11 h 22"/>
                  <a:gd name="T10" fmla="*/ 37 w 39"/>
                  <a:gd name="T11" fmla="*/ 7 h 22"/>
                  <a:gd name="T12" fmla="*/ 35 w 39"/>
                  <a:gd name="T13" fmla="*/ 0 h 22"/>
                  <a:gd name="T14" fmla="*/ 18 w 39"/>
                  <a:gd name="T15" fmla="*/ 0 h 22"/>
                  <a:gd name="T16" fmla="*/ 20 w 39"/>
                  <a:gd name="T17" fmla="*/ 0 h 22"/>
                  <a:gd name="T18" fmla="*/ 24 w 39"/>
                  <a:gd name="T19" fmla="*/ 2 h 22"/>
                  <a:gd name="T20" fmla="*/ 22 w 39"/>
                  <a:gd name="T21" fmla="*/ 7 h 22"/>
                  <a:gd name="T22" fmla="*/ 24 w 39"/>
                  <a:gd name="T23" fmla="*/ 13 h 22"/>
                  <a:gd name="T24" fmla="*/ 28 w 39"/>
                  <a:gd name="T25" fmla="*/ 13 h 22"/>
                  <a:gd name="T26" fmla="*/ 28 w 39"/>
                  <a:gd name="T27" fmla="*/ 15 h 22"/>
                  <a:gd name="T28" fmla="*/ 26 w 39"/>
                  <a:gd name="T29" fmla="*/ 18 h 22"/>
                  <a:gd name="T30" fmla="*/ 13 w 39"/>
                  <a:gd name="T31" fmla="*/ 16 h 22"/>
                  <a:gd name="T32" fmla="*/ 7 w 39"/>
                  <a:gd name="T33" fmla="*/ 16 h 22"/>
                  <a:gd name="T34" fmla="*/ 3 w 39"/>
                  <a:gd name="T35" fmla="*/ 13 h 22"/>
                  <a:gd name="T36" fmla="*/ 0 w 39"/>
                  <a:gd name="T37" fmla="*/ 20 h 22"/>
                  <a:gd name="T38" fmla="*/ 3 w 39"/>
                  <a:gd name="T39" fmla="*/ 22 h 22"/>
                  <a:gd name="T40" fmla="*/ 5 w 39"/>
                  <a:gd name="T41" fmla="*/ 22 h 22"/>
                  <a:gd name="T42" fmla="*/ 39 w 39"/>
                  <a:gd name="T4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22">
                    <a:moveTo>
                      <a:pt x="39" y="22"/>
                    </a:moveTo>
                    <a:lnTo>
                      <a:pt x="39" y="22"/>
                    </a:lnTo>
                    <a:lnTo>
                      <a:pt x="37" y="16"/>
                    </a:lnTo>
                    <a:lnTo>
                      <a:pt x="35" y="13"/>
                    </a:lnTo>
                    <a:lnTo>
                      <a:pt x="35" y="11"/>
                    </a:lnTo>
                    <a:lnTo>
                      <a:pt x="37" y="7"/>
                    </a:lnTo>
                    <a:lnTo>
                      <a:pt x="35" y="0"/>
                    </a:lnTo>
                    <a:lnTo>
                      <a:pt x="18" y="0"/>
                    </a:lnTo>
                    <a:lnTo>
                      <a:pt x="20" y="0"/>
                    </a:lnTo>
                    <a:lnTo>
                      <a:pt x="24" y="2"/>
                    </a:lnTo>
                    <a:lnTo>
                      <a:pt x="22" y="7"/>
                    </a:lnTo>
                    <a:lnTo>
                      <a:pt x="24" y="13"/>
                    </a:lnTo>
                    <a:lnTo>
                      <a:pt x="28" y="13"/>
                    </a:lnTo>
                    <a:lnTo>
                      <a:pt x="28" y="15"/>
                    </a:lnTo>
                    <a:lnTo>
                      <a:pt x="26" y="18"/>
                    </a:lnTo>
                    <a:lnTo>
                      <a:pt x="13" y="16"/>
                    </a:lnTo>
                    <a:lnTo>
                      <a:pt x="7" y="16"/>
                    </a:lnTo>
                    <a:lnTo>
                      <a:pt x="3" y="13"/>
                    </a:lnTo>
                    <a:lnTo>
                      <a:pt x="0" y="20"/>
                    </a:lnTo>
                    <a:lnTo>
                      <a:pt x="3" y="22"/>
                    </a:lnTo>
                    <a:lnTo>
                      <a:pt x="5" y="22"/>
                    </a:lnTo>
                    <a:lnTo>
                      <a:pt x="39"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9" name="Group 1785"/>
            <p:cNvGrpSpPr>
              <a:grpSpLocks/>
            </p:cNvGrpSpPr>
            <p:nvPr/>
          </p:nvGrpSpPr>
          <p:grpSpPr bwMode="auto">
            <a:xfrm>
              <a:off x="1858" y="2293"/>
              <a:ext cx="65" cy="117"/>
              <a:chOff x="1858" y="2293"/>
              <a:chExt cx="65" cy="117"/>
            </a:xfrm>
            <a:grpFill/>
          </p:grpSpPr>
          <p:sp>
            <p:nvSpPr>
              <p:cNvPr id="2316" name="Freeform 1783"/>
              <p:cNvSpPr>
                <a:spLocks/>
              </p:cNvSpPr>
              <p:nvPr/>
            </p:nvSpPr>
            <p:spPr bwMode="auto">
              <a:xfrm>
                <a:off x="1858" y="2293"/>
                <a:ext cx="65" cy="117"/>
              </a:xfrm>
              <a:custGeom>
                <a:avLst/>
                <a:gdLst>
                  <a:gd name="T0" fmla="*/ 65 w 65"/>
                  <a:gd name="T1" fmla="*/ 39 h 117"/>
                  <a:gd name="T2" fmla="*/ 65 w 65"/>
                  <a:gd name="T3" fmla="*/ 31 h 117"/>
                  <a:gd name="T4" fmla="*/ 61 w 65"/>
                  <a:gd name="T5" fmla="*/ 27 h 117"/>
                  <a:gd name="T6" fmla="*/ 52 w 65"/>
                  <a:gd name="T7" fmla="*/ 23 h 117"/>
                  <a:gd name="T8" fmla="*/ 45 w 65"/>
                  <a:gd name="T9" fmla="*/ 25 h 117"/>
                  <a:gd name="T10" fmla="*/ 43 w 65"/>
                  <a:gd name="T11" fmla="*/ 31 h 117"/>
                  <a:gd name="T12" fmla="*/ 38 w 65"/>
                  <a:gd name="T13" fmla="*/ 31 h 117"/>
                  <a:gd name="T14" fmla="*/ 45 w 65"/>
                  <a:gd name="T15" fmla="*/ 11 h 117"/>
                  <a:gd name="T16" fmla="*/ 38 w 65"/>
                  <a:gd name="T17" fmla="*/ 11 h 117"/>
                  <a:gd name="T18" fmla="*/ 31 w 65"/>
                  <a:gd name="T19" fmla="*/ 6 h 117"/>
                  <a:gd name="T20" fmla="*/ 27 w 65"/>
                  <a:gd name="T21" fmla="*/ 0 h 117"/>
                  <a:gd name="T22" fmla="*/ 22 w 65"/>
                  <a:gd name="T23" fmla="*/ 4 h 117"/>
                  <a:gd name="T24" fmla="*/ 20 w 65"/>
                  <a:gd name="T25" fmla="*/ 7 h 117"/>
                  <a:gd name="T26" fmla="*/ 9 w 65"/>
                  <a:gd name="T27" fmla="*/ 9 h 117"/>
                  <a:gd name="T28" fmla="*/ 9 w 65"/>
                  <a:gd name="T29" fmla="*/ 15 h 117"/>
                  <a:gd name="T30" fmla="*/ 14 w 65"/>
                  <a:gd name="T31" fmla="*/ 21 h 117"/>
                  <a:gd name="T32" fmla="*/ 16 w 65"/>
                  <a:gd name="T33" fmla="*/ 23 h 117"/>
                  <a:gd name="T34" fmla="*/ 16 w 65"/>
                  <a:gd name="T35" fmla="*/ 25 h 117"/>
                  <a:gd name="T36" fmla="*/ 5 w 65"/>
                  <a:gd name="T37" fmla="*/ 29 h 117"/>
                  <a:gd name="T38" fmla="*/ 5 w 65"/>
                  <a:gd name="T39" fmla="*/ 33 h 117"/>
                  <a:gd name="T40" fmla="*/ 11 w 65"/>
                  <a:gd name="T41" fmla="*/ 52 h 117"/>
                  <a:gd name="T42" fmla="*/ 22 w 65"/>
                  <a:gd name="T43" fmla="*/ 54 h 117"/>
                  <a:gd name="T44" fmla="*/ 25 w 65"/>
                  <a:gd name="T45" fmla="*/ 56 h 117"/>
                  <a:gd name="T46" fmla="*/ 20 w 65"/>
                  <a:gd name="T47" fmla="*/ 62 h 117"/>
                  <a:gd name="T48" fmla="*/ 29 w 65"/>
                  <a:gd name="T49" fmla="*/ 66 h 117"/>
                  <a:gd name="T50" fmla="*/ 29 w 65"/>
                  <a:gd name="T51" fmla="*/ 70 h 117"/>
                  <a:gd name="T52" fmla="*/ 29 w 65"/>
                  <a:gd name="T53" fmla="*/ 76 h 117"/>
                  <a:gd name="T54" fmla="*/ 20 w 65"/>
                  <a:gd name="T55" fmla="*/ 87 h 117"/>
                  <a:gd name="T56" fmla="*/ 20 w 65"/>
                  <a:gd name="T57" fmla="*/ 101 h 117"/>
                  <a:gd name="T58" fmla="*/ 25 w 65"/>
                  <a:gd name="T59" fmla="*/ 107 h 117"/>
                  <a:gd name="T60" fmla="*/ 29 w 65"/>
                  <a:gd name="T61" fmla="*/ 111 h 117"/>
                  <a:gd name="T62" fmla="*/ 31 w 65"/>
                  <a:gd name="T63" fmla="*/ 115 h 117"/>
                  <a:gd name="T64" fmla="*/ 38 w 65"/>
                  <a:gd name="T65" fmla="*/ 113 h 117"/>
                  <a:gd name="T66" fmla="*/ 43 w 65"/>
                  <a:gd name="T67" fmla="*/ 111 h 117"/>
                  <a:gd name="T68" fmla="*/ 47 w 65"/>
                  <a:gd name="T69" fmla="*/ 107 h 117"/>
                  <a:gd name="T70" fmla="*/ 49 w 65"/>
                  <a:gd name="T71" fmla="*/ 105 h 117"/>
                  <a:gd name="T72" fmla="*/ 58 w 65"/>
                  <a:gd name="T73" fmla="*/ 107 h 117"/>
                  <a:gd name="T74" fmla="*/ 58 w 65"/>
                  <a:gd name="T75" fmla="*/ 99 h 117"/>
                  <a:gd name="T76" fmla="*/ 56 w 65"/>
                  <a:gd name="T77" fmla="*/ 85 h 117"/>
                  <a:gd name="T78" fmla="*/ 56 w 65"/>
                  <a:gd name="T79" fmla="*/ 80 h 117"/>
                  <a:gd name="T80" fmla="*/ 54 w 65"/>
                  <a:gd name="T81" fmla="*/ 68 h 117"/>
                  <a:gd name="T82" fmla="*/ 49 w 65"/>
                  <a:gd name="T83" fmla="*/ 60 h 117"/>
                  <a:gd name="T84" fmla="*/ 56 w 65"/>
                  <a:gd name="T85" fmla="*/ 56 h 117"/>
                  <a:gd name="T86" fmla="*/ 58 w 65"/>
                  <a:gd name="T87"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117">
                    <a:moveTo>
                      <a:pt x="65" y="39"/>
                    </a:moveTo>
                    <a:lnTo>
                      <a:pt x="65" y="39"/>
                    </a:lnTo>
                    <a:lnTo>
                      <a:pt x="65" y="33"/>
                    </a:lnTo>
                    <a:lnTo>
                      <a:pt x="65" y="31"/>
                    </a:lnTo>
                    <a:lnTo>
                      <a:pt x="63" y="29"/>
                    </a:lnTo>
                    <a:lnTo>
                      <a:pt x="61" y="27"/>
                    </a:lnTo>
                    <a:lnTo>
                      <a:pt x="56" y="29"/>
                    </a:lnTo>
                    <a:lnTo>
                      <a:pt x="52" y="23"/>
                    </a:lnTo>
                    <a:lnTo>
                      <a:pt x="49" y="23"/>
                    </a:lnTo>
                    <a:lnTo>
                      <a:pt x="45" y="25"/>
                    </a:lnTo>
                    <a:lnTo>
                      <a:pt x="45" y="31"/>
                    </a:lnTo>
                    <a:lnTo>
                      <a:pt x="43" y="31"/>
                    </a:lnTo>
                    <a:lnTo>
                      <a:pt x="40" y="31"/>
                    </a:lnTo>
                    <a:lnTo>
                      <a:pt x="38" y="31"/>
                    </a:lnTo>
                    <a:lnTo>
                      <a:pt x="40" y="23"/>
                    </a:lnTo>
                    <a:lnTo>
                      <a:pt x="45" y="11"/>
                    </a:lnTo>
                    <a:lnTo>
                      <a:pt x="40" y="11"/>
                    </a:lnTo>
                    <a:lnTo>
                      <a:pt x="38" y="11"/>
                    </a:lnTo>
                    <a:lnTo>
                      <a:pt x="38" y="7"/>
                    </a:lnTo>
                    <a:lnTo>
                      <a:pt x="31" y="6"/>
                    </a:lnTo>
                    <a:lnTo>
                      <a:pt x="29" y="2"/>
                    </a:lnTo>
                    <a:lnTo>
                      <a:pt x="27" y="0"/>
                    </a:lnTo>
                    <a:lnTo>
                      <a:pt x="22" y="0"/>
                    </a:lnTo>
                    <a:lnTo>
                      <a:pt x="22" y="4"/>
                    </a:lnTo>
                    <a:lnTo>
                      <a:pt x="22" y="6"/>
                    </a:lnTo>
                    <a:lnTo>
                      <a:pt x="20" y="7"/>
                    </a:lnTo>
                    <a:lnTo>
                      <a:pt x="14" y="9"/>
                    </a:lnTo>
                    <a:lnTo>
                      <a:pt x="9" y="9"/>
                    </a:lnTo>
                    <a:lnTo>
                      <a:pt x="7" y="11"/>
                    </a:lnTo>
                    <a:lnTo>
                      <a:pt x="9" y="15"/>
                    </a:lnTo>
                    <a:lnTo>
                      <a:pt x="11" y="17"/>
                    </a:lnTo>
                    <a:lnTo>
                      <a:pt x="14" y="21"/>
                    </a:lnTo>
                    <a:lnTo>
                      <a:pt x="16" y="21"/>
                    </a:lnTo>
                    <a:lnTo>
                      <a:pt x="16" y="23"/>
                    </a:lnTo>
                    <a:lnTo>
                      <a:pt x="18" y="25"/>
                    </a:lnTo>
                    <a:lnTo>
                      <a:pt x="16" y="25"/>
                    </a:lnTo>
                    <a:lnTo>
                      <a:pt x="14" y="27"/>
                    </a:lnTo>
                    <a:lnTo>
                      <a:pt x="5" y="29"/>
                    </a:lnTo>
                    <a:lnTo>
                      <a:pt x="5" y="31"/>
                    </a:lnTo>
                    <a:lnTo>
                      <a:pt x="5" y="33"/>
                    </a:lnTo>
                    <a:lnTo>
                      <a:pt x="0" y="37"/>
                    </a:lnTo>
                    <a:lnTo>
                      <a:pt x="11" y="52"/>
                    </a:lnTo>
                    <a:lnTo>
                      <a:pt x="16" y="54"/>
                    </a:lnTo>
                    <a:lnTo>
                      <a:pt x="22" y="54"/>
                    </a:lnTo>
                    <a:lnTo>
                      <a:pt x="25" y="54"/>
                    </a:lnTo>
                    <a:lnTo>
                      <a:pt x="25" y="56"/>
                    </a:lnTo>
                    <a:lnTo>
                      <a:pt x="25" y="58"/>
                    </a:lnTo>
                    <a:lnTo>
                      <a:pt x="20" y="62"/>
                    </a:lnTo>
                    <a:lnTo>
                      <a:pt x="29" y="64"/>
                    </a:lnTo>
                    <a:lnTo>
                      <a:pt x="29" y="66"/>
                    </a:lnTo>
                    <a:lnTo>
                      <a:pt x="27" y="68"/>
                    </a:lnTo>
                    <a:lnTo>
                      <a:pt x="29" y="70"/>
                    </a:lnTo>
                    <a:lnTo>
                      <a:pt x="29" y="72"/>
                    </a:lnTo>
                    <a:lnTo>
                      <a:pt x="29" y="76"/>
                    </a:lnTo>
                    <a:lnTo>
                      <a:pt x="20" y="80"/>
                    </a:lnTo>
                    <a:lnTo>
                      <a:pt x="20" y="87"/>
                    </a:lnTo>
                    <a:lnTo>
                      <a:pt x="20" y="99"/>
                    </a:lnTo>
                    <a:lnTo>
                      <a:pt x="20" y="101"/>
                    </a:lnTo>
                    <a:lnTo>
                      <a:pt x="20" y="103"/>
                    </a:lnTo>
                    <a:lnTo>
                      <a:pt x="25" y="107"/>
                    </a:lnTo>
                    <a:lnTo>
                      <a:pt x="27" y="109"/>
                    </a:lnTo>
                    <a:lnTo>
                      <a:pt x="29" y="111"/>
                    </a:lnTo>
                    <a:lnTo>
                      <a:pt x="31" y="113"/>
                    </a:lnTo>
                    <a:lnTo>
                      <a:pt x="31" y="115"/>
                    </a:lnTo>
                    <a:lnTo>
                      <a:pt x="36" y="117"/>
                    </a:lnTo>
                    <a:lnTo>
                      <a:pt x="38" y="113"/>
                    </a:lnTo>
                    <a:lnTo>
                      <a:pt x="40" y="111"/>
                    </a:lnTo>
                    <a:lnTo>
                      <a:pt x="43" y="111"/>
                    </a:lnTo>
                    <a:lnTo>
                      <a:pt x="45" y="109"/>
                    </a:lnTo>
                    <a:lnTo>
                      <a:pt x="47" y="107"/>
                    </a:lnTo>
                    <a:lnTo>
                      <a:pt x="49" y="107"/>
                    </a:lnTo>
                    <a:lnTo>
                      <a:pt x="49" y="105"/>
                    </a:lnTo>
                    <a:lnTo>
                      <a:pt x="52" y="105"/>
                    </a:lnTo>
                    <a:lnTo>
                      <a:pt x="58" y="107"/>
                    </a:lnTo>
                    <a:lnTo>
                      <a:pt x="61" y="105"/>
                    </a:lnTo>
                    <a:lnTo>
                      <a:pt x="58" y="99"/>
                    </a:lnTo>
                    <a:lnTo>
                      <a:pt x="56" y="87"/>
                    </a:lnTo>
                    <a:lnTo>
                      <a:pt x="56" y="85"/>
                    </a:lnTo>
                    <a:lnTo>
                      <a:pt x="56" y="82"/>
                    </a:lnTo>
                    <a:lnTo>
                      <a:pt x="56" y="80"/>
                    </a:lnTo>
                    <a:lnTo>
                      <a:pt x="52" y="78"/>
                    </a:lnTo>
                    <a:lnTo>
                      <a:pt x="54" y="68"/>
                    </a:lnTo>
                    <a:lnTo>
                      <a:pt x="52" y="64"/>
                    </a:lnTo>
                    <a:lnTo>
                      <a:pt x="49" y="60"/>
                    </a:lnTo>
                    <a:lnTo>
                      <a:pt x="52" y="60"/>
                    </a:lnTo>
                    <a:lnTo>
                      <a:pt x="56" y="56"/>
                    </a:lnTo>
                    <a:lnTo>
                      <a:pt x="58" y="54"/>
                    </a:lnTo>
                    <a:lnTo>
                      <a:pt x="58" y="46"/>
                    </a:lnTo>
                    <a:lnTo>
                      <a:pt x="65" y="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7" name="Freeform 1784"/>
              <p:cNvSpPr>
                <a:spLocks/>
              </p:cNvSpPr>
              <p:nvPr/>
            </p:nvSpPr>
            <p:spPr bwMode="auto">
              <a:xfrm>
                <a:off x="1858" y="2293"/>
                <a:ext cx="65" cy="117"/>
              </a:xfrm>
              <a:custGeom>
                <a:avLst/>
                <a:gdLst>
                  <a:gd name="T0" fmla="*/ 65 w 65"/>
                  <a:gd name="T1" fmla="*/ 39 h 117"/>
                  <a:gd name="T2" fmla="*/ 65 w 65"/>
                  <a:gd name="T3" fmla="*/ 31 h 117"/>
                  <a:gd name="T4" fmla="*/ 61 w 65"/>
                  <a:gd name="T5" fmla="*/ 27 h 117"/>
                  <a:gd name="T6" fmla="*/ 52 w 65"/>
                  <a:gd name="T7" fmla="*/ 23 h 117"/>
                  <a:gd name="T8" fmla="*/ 45 w 65"/>
                  <a:gd name="T9" fmla="*/ 25 h 117"/>
                  <a:gd name="T10" fmla="*/ 43 w 65"/>
                  <a:gd name="T11" fmla="*/ 31 h 117"/>
                  <a:gd name="T12" fmla="*/ 38 w 65"/>
                  <a:gd name="T13" fmla="*/ 31 h 117"/>
                  <a:gd name="T14" fmla="*/ 45 w 65"/>
                  <a:gd name="T15" fmla="*/ 11 h 117"/>
                  <a:gd name="T16" fmla="*/ 38 w 65"/>
                  <a:gd name="T17" fmla="*/ 11 h 117"/>
                  <a:gd name="T18" fmla="*/ 31 w 65"/>
                  <a:gd name="T19" fmla="*/ 6 h 117"/>
                  <a:gd name="T20" fmla="*/ 27 w 65"/>
                  <a:gd name="T21" fmla="*/ 0 h 117"/>
                  <a:gd name="T22" fmla="*/ 22 w 65"/>
                  <a:gd name="T23" fmla="*/ 4 h 117"/>
                  <a:gd name="T24" fmla="*/ 20 w 65"/>
                  <a:gd name="T25" fmla="*/ 7 h 117"/>
                  <a:gd name="T26" fmla="*/ 9 w 65"/>
                  <a:gd name="T27" fmla="*/ 9 h 117"/>
                  <a:gd name="T28" fmla="*/ 9 w 65"/>
                  <a:gd name="T29" fmla="*/ 15 h 117"/>
                  <a:gd name="T30" fmla="*/ 14 w 65"/>
                  <a:gd name="T31" fmla="*/ 21 h 117"/>
                  <a:gd name="T32" fmla="*/ 16 w 65"/>
                  <a:gd name="T33" fmla="*/ 23 h 117"/>
                  <a:gd name="T34" fmla="*/ 16 w 65"/>
                  <a:gd name="T35" fmla="*/ 25 h 117"/>
                  <a:gd name="T36" fmla="*/ 5 w 65"/>
                  <a:gd name="T37" fmla="*/ 29 h 117"/>
                  <a:gd name="T38" fmla="*/ 5 w 65"/>
                  <a:gd name="T39" fmla="*/ 33 h 117"/>
                  <a:gd name="T40" fmla="*/ 11 w 65"/>
                  <a:gd name="T41" fmla="*/ 52 h 117"/>
                  <a:gd name="T42" fmla="*/ 22 w 65"/>
                  <a:gd name="T43" fmla="*/ 54 h 117"/>
                  <a:gd name="T44" fmla="*/ 25 w 65"/>
                  <a:gd name="T45" fmla="*/ 56 h 117"/>
                  <a:gd name="T46" fmla="*/ 20 w 65"/>
                  <a:gd name="T47" fmla="*/ 62 h 117"/>
                  <a:gd name="T48" fmla="*/ 29 w 65"/>
                  <a:gd name="T49" fmla="*/ 66 h 117"/>
                  <a:gd name="T50" fmla="*/ 29 w 65"/>
                  <a:gd name="T51" fmla="*/ 70 h 117"/>
                  <a:gd name="T52" fmla="*/ 29 w 65"/>
                  <a:gd name="T53" fmla="*/ 76 h 117"/>
                  <a:gd name="T54" fmla="*/ 20 w 65"/>
                  <a:gd name="T55" fmla="*/ 87 h 117"/>
                  <a:gd name="T56" fmla="*/ 20 w 65"/>
                  <a:gd name="T57" fmla="*/ 101 h 117"/>
                  <a:gd name="T58" fmla="*/ 25 w 65"/>
                  <a:gd name="T59" fmla="*/ 107 h 117"/>
                  <a:gd name="T60" fmla="*/ 29 w 65"/>
                  <a:gd name="T61" fmla="*/ 111 h 117"/>
                  <a:gd name="T62" fmla="*/ 31 w 65"/>
                  <a:gd name="T63" fmla="*/ 115 h 117"/>
                  <a:gd name="T64" fmla="*/ 38 w 65"/>
                  <a:gd name="T65" fmla="*/ 113 h 117"/>
                  <a:gd name="T66" fmla="*/ 43 w 65"/>
                  <a:gd name="T67" fmla="*/ 111 h 117"/>
                  <a:gd name="T68" fmla="*/ 47 w 65"/>
                  <a:gd name="T69" fmla="*/ 107 h 117"/>
                  <a:gd name="T70" fmla="*/ 49 w 65"/>
                  <a:gd name="T71" fmla="*/ 105 h 117"/>
                  <a:gd name="T72" fmla="*/ 58 w 65"/>
                  <a:gd name="T73" fmla="*/ 107 h 117"/>
                  <a:gd name="T74" fmla="*/ 58 w 65"/>
                  <a:gd name="T75" fmla="*/ 99 h 117"/>
                  <a:gd name="T76" fmla="*/ 56 w 65"/>
                  <a:gd name="T77" fmla="*/ 85 h 117"/>
                  <a:gd name="T78" fmla="*/ 56 w 65"/>
                  <a:gd name="T79" fmla="*/ 80 h 117"/>
                  <a:gd name="T80" fmla="*/ 54 w 65"/>
                  <a:gd name="T81" fmla="*/ 68 h 117"/>
                  <a:gd name="T82" fmla="*/ 49 w 65"/>
                  <a:gd name="T83" fmla="*/ 60 h 117"/>
                  <a:gd name="T84" fmla="*/ 56 w 65"/>
                  <a:gd name="T85" fmla="*/ 56 h 117"/>
                  <a:gd name="T86" fmla="*/ 58 w 65"/>
                  <a:gd name="T87"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117">
                    <a:moveTo>
                      <a:pt x="65" y="39"/>
                    </a:moveTo>
                    <a:lnTo>
                      <a:pt x="65" y="39"/>
                    </a:lnTo>
                    <a:lnTo>
                      <a:pt x="65" y="33"/>
                    </a:lnTo>
                    <a:lnTo>
                      <a:pt x="65" y="31"/>
                    </a:lnTo>
                    <a:lnTo>
                      <a:pt x="63" y="29"/>
                    </a:lnTo>
                    <a:lnTo>
                      <a:pt x="61" y="27"/>
                    </a:lnTo>
                    <a:lnTo>
                      <a:pt x="56" y="29"/>
                    </a:lnTo>
                    <a:lnTo>
                      <a:pt x="52" y="23"/>
                    </a:lnTo>
                    <a:lnTo>
                      <a:pt x="49" y="23"/>
                    </a:lnTo>
                    <a:lnTo>
                      <a:pt x="45" y="25"/>
                    </a:lnTo>
                    <a:lnTo>
                      <a:pt x="45" y="31"/>
                    </a:lnTo>
                    <a:lnTo>
                      <a:pt x="43" y="31"/>
                    </a:lnTo>
                    <a:lnTo>
                      <a:pt x="40" y="31"/>
                    </a:lnTo>
                    <a:lnTo>
                      <a:pt x="38" y="31"/>
                    </a:lnTo>
                    <a:lnTo>
                      <a:pt x="40" y="23"/>
                    </a:lnTo>
                    <a:lnTo>
                      <a:pt x="45" y="11"/>
                    </a:lnTo>
                    <a:lnTo>
                      <a:pt x="40" y="11"/>
                    </a:lnTo>
                    <a:lnTo>
                      <a:pt x="38" y="11"/>
                    </a:lnTo>
                    <a:lnTo>
                      <a:pt x="38" y="7"/>
                    </a:lnTo>
                    <a:lnTo>
                      <a:pt x="31" y="6"/>
                    </a:lnTo>
                    <a:lnTo>
                      <a:pt x="29" y="2"/>
                    </a:lnTo>
                    <a:lnTo>
                      <a:pt x="27" y="0"/>
                    </a:lnTo>
                    <a:lnTo>
                      <a:pt x="22" y="0"/>
                    </a:lnTo>
                    <a:lnTo>
                      <a:pt x="22" y="4"/>
                    </a:lnTo>
                    <a:lnTo>
                      <a:pt x="22" y="6"/>
                    </a:lnTo>
                    <a:lnTo>
                      <a:pt x="20" y="7"/>
                    </a:lnTo>
                    <a:lnTo>
                      <a:pt x="14" y="9"/>
                    </a:lnTo>
                    <a:lnTo>
                      <a:pt x="9" y="9"/>
                    </a:lnTo>
                    <a:lnTo>
                      <a:pt x="7" y="11"/>
                    </a:lnTo>
                    <a:lnTo>
                      <a:pt x="9" y="15"/>
                    </a:lnTo>
                    <a:lnTo>
                      <a:pt x="11" y="17"/>
                    </a:lnTo>
                    <a:lnTo>
                      <a:pt x="14" y="21"/>
                    </a:lnTo>
                    <a:lnTo>
                      <a:pt x="16" y="21"/>
                    </a:lnTo>
                    <a:lnTo>
                      <a:pt x="16" y="23"/>
                    </a:lnTo>
                    <a:lnTo>
                      <a:pt x="18" y="25"/>
                    </a:lnTo>
                    <a:lnTo>
                      <a:pt x="16" y="25"/>
                    </a:lnTo>
                    <a:lnTo>
                      <a:pt x="14" y="27"/>
                    </a:lnTo>
                    <a:lnTo>
                      <a:pt x="5" y="29"/>
                    </a:lnTo>
                    <a:lnTo>
                      <a:pt x="5" y="31"/>
                    </a:lnTo>
                    <a:lnTo>
                      <a:pt x="5" y="33"/>
                    </a:lnTo>
                    <a:lnTo>
                      <a:pt x="0" y="37"/>
                    </a:lnTo>
                    <a:lnTo>
                      <a:pt x="11" y="52"/>
                    </a:lnTo>
                    <a:lnTo>
                      <a:pt x="16" y="54"/>
                    </a:lnTo>
                    <a:lnTo>
                      <a:pt x="22" y="54"/>
                    </a:lnTo>
                    <a:lnTo>
                      <a:pt x="25" y="54"/>
                    </a:lnTo>
                    <a:lnTo>
                      <a:pt x="25" y="56"/>
                    </a:lnTo>
                    <a:lnTo>
                      <a:pt x="25" y="58"/>
                    </a:lnTo>
                    <a:lnTo>
                      <a:pt x="20" y="62"/>
                    </a:lnTo>
                    <a:lnTo>
                      <a:pt x="29" y="64"/>
                    </a:lnTo>
                    <a:lnTo>
                      <a:pt x="29" y="66"/>
                    </a:lnTo>
                    <a:lnTo>
                      <a:pt x="27" y="68"/>
                    </a:lnTo>
                    <a:lnTo>
                      <a:pt x="29" y="70"/>
                    </a:lnTo>
                    <a:lnTo>
                      <a:pt x="29" y="72"/>
                    </a:lnTo>
                    <a:lnTo>
                      <a:pt x="29" y="76"/>
                    </a:lnTo>
                    <a:lnTo>
                      <a:pt x="20" y="80"/>
                    </a:lnTo>
                    <a:lnTo>
                      <a:pt x="20" y="87"/>
                    </a:lnTo>
                    <a:lnTo>
                      <a:pt x="20" y="99"/>
                    </a:lnTo>
                    <a:lnTo>
                      <a:pt x="20" y="101"/>
                    </a:lnTo>
                    <a:lnTo>
                      <a:pt x="20" y="103"/>
                    </a:lnTo>
                    <a:lnTo>
                      <a:pt x="25" y="107"/>
                    </a:lnTo>
                    <a:lnTo>
                      <a:pt x="27" y="109"/>
                    </a:lnTo>
                    <a:lnTo>
                      <a:pt x="29" y="111"/>
                    </a:lnTo>
                    <a:lnTo>
                      <a:pt x="31" y="113"/>
                    </a:lnTo>
                    <a:lnTo>
                      <a:pt x="31" y="115"/>
                    </a:lnTo>
                    <a:lnTo>
                      <a:pt x="36" y="117"/>
                    </a:lnTo>
                    <a:lnTo>
                      <a:pt x="38" y="113"/>
                    </a:lnTo>
                    <a:lnTo>
                      <a:pt x="40" y="111"/>
                    </a:lnTo>
                    <a:lnTo>
                      <a:pt x="43" y="111"/>
                    </a:lnTo>
                    <a:lnTo>
                      <a:pt x="45" y="109"/>
                    </a:lnTo>
                    <a:lnTo>
                      <a:pt x="47" y="107"/>
                    </a:lnTo>
                    <a:lnTo>
                      <a:pt x="49" y="107"/>
                    </a:lnTo>
                    <a:lnTo>
                      <a:pt x="49" y="105"/>
                    </a:lnTo>
                    <a:lnTo>
                      <a:pt x="52" y="105"/>
                    </a:lnTo>
                    <a:lnTo>
                      <a:pt x="58" y="107"/>
                    </a:lnTo>
                    <a:lnTo>
                      <a:pt x="61" y="105"/>
                    </a:lnTo>
                    <a:lnTo>
                      <a:pt x="58" y="99"/>
                    </a:lnTo>
                    <a:lnTo>
                      <a:pt x="56" y="87"/>
                    </a:lnTo>
                    <a:lnTo>
                      <a:pt x="56" y="85"/>
                    </a:lnTo>
                    <a:lnTo>
                      <a:pt x="56" y="82"/>
                    </a:lnTo>
                    <a:lnTo>
                      <a:pt x="56" y="80"/>
                    </a:lnTo>
                    <a:lnTo>
                      <a:pt x="52" y="78"/>
                    </a:lnTo>
                    <a:lnTo>
                      <a:pt x="54" y="68"/>
                    </a:lnTo>
                    <a:lnTo>
                      <a:pt x="52" y="64"/>
                    </a:lnTo>
                    <a:lnTo>
                      <a:pt x="49" y="60"/>
                    </a:lnTo>
                    <a:lnTo>
                      <a:pt x="52" y="60"/>
                    </a:lnTo>
                    <a:lnTo>
                      <a:pt x="56" y="56"/>
                    </a:lnTo>
                    <a:lnTo>
                      <a:pt x="58" y="54"/>
                    </a:lnTo>
                    <a:lnTo>
                      <a:pt x="58" y="46"/>
                    </a:lnTo>
                    <a:lnTo>
                      <a:pt x="65" y="3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0" name="Group 1788"/>
            <p:cNvGrpSpPr>
              <a:grpSpLocks/>
            </p:cNvGrpSpPr>
            <p:nvPr/>
          </p:nvGrpSpPr>
          <p:grpSpPr bwMode="auto">
            <a:xfrm>
              <a:off x="1428" y="2145"/>
              <a:ext cx="60" cy="65"/>
              <a:chOff x="1428" y="2145"/>
              <a:chExt cx="60" cy="65"/>
            </a:xfrm>
            <a:grpFill/>
          </p:grpSpPr>
          <p:sp>
            <p:nvSpPr>
              <p:cNvPr id="2314" name="Freeform 1786"/>
              <p:cNvSpPr>
                <a:spLocks/>
              </p:cNvSpPr>
              <p:nvPr/>
            </p:nvSpPr>
            <p:spPr bwMode="auto">
              <a:xfrm>
                <a:off x="1428" y="2145"/>
                <a:ext cx="60" cy="65"/>
              </a:xfrm>
              <a:custGeom>
                <a:avLst/>
                <a:gdLst>
                  <a:gd name="T0" fmla="*/ 55 w 60"/>
                  <a:gd name="T1" fmla="*/ 37 h 65"/>
                  <a:gd name="T2" fmla="*/ 60 w 60"/>
                  <a:gd name="T3" fmla="*/ 37 h 65"/>
                  <a:gd name="T4" fmla="*/ 60 w 60"/>
                  <a:gd name="T5" fmla="*/ 39 h 65"/>
                  <a:gd name="T6" fmla="*/ 55 w 60"/>
                  <a:gd name="T7" fmla="*/ 41 h 65"/>
                  <a:gd name="T8" fmla="*/ 51 w 60"/>
                  <a:gd name="T9" fmla="*/ 41 h 65"/>
                  <a:gd name="T10" fmla="*/ 51 w 60"/>
                  <a:gd name="T11" fmla="*/ 45 h 65"/>
                  <a:gd name="T12" fmla="*/ 48 w 60"/>
                  <a:gd name="T13" fmla="*/ 51 h 65"/>
                  <a:gd name="T14" fmla="*/ 46 w 60"/>
                  <a:gd name="T15" fmla="*/ 53 h 65"/>
                  <a:gd name="T16" fmla="*/ 41 w 60"/>
                  <a:gd name="T17" fmla="*/ 55 h 65"/>
                  <a:gd name="T18" fmla="*/ 39 w 60"/>
                  <a:gd name="T19" fmla="*/ 57 h 65"/>
                  <a:gd name="T20" fmla="*/ 39 w 60"/>
                  <a:gd name="T21" fmla="*/ 61 h 65"/>
                  <a:gd name="T22" fmla="*/ 39 w 60"/>
                  <a:gd name="T23" fmla="*/ 63 h 65"/>
                  <a:gd name="T24" fmla="*/ 37 w 60"/>
                  <a:gd name="T25" fmla="*/ 63 h 65"/>
                  <a:gd name="T26" fmla="*/ 35 w 60"/>
                  <a:gd name="T27" fmla="*/ 63 h 65"/>
                  <a:gd name="T28" fmla="*/ 32 w 60"/>
                  <a:gd name="T29" fmla="*/ 65 h 65"/>
                  <a:gd name="T30" fmla="*/ 28 w 60"/>
                  <a:gd name="T31" fmla="*/ 65 h 65"/>
                  <a:gd name="T32" fmla="*/ 25 w 60"/>
                  <a:gd name="T33" fmla="*/ 65 h 65"/>
                  <a:gd name="T34" fmla="*/ 19 w 60"/>
                  <a:gd name="T35" fmla="*/ 61 h 65"/>
                  <a:gd name="T36" fmla="*/ 12 w 60"/>
                  <a:gd name="T37" fmla="*/ 55 h 65"/>
                  <a:gd name="T38" fmla="*/ 0 w 60"/>
                  <a:gd name="T39" fmla="*/ 45 h 65"/>
                  <a:gd name="T40" fmla="*/ 3 w 60"/>
                  <a:gd name="T41" fmla="*/ 41 h 65"/>
                  <a:gd name="T42" fmla="*/ 3 w 60"/>
                  <a:gd name="T43" fmla="*/ 39 h 65"/>
                  <a:gd name="T44" fmla="*/ 3 w 60"/>
                  <a:gd name="T45" fmla="*/ 35 h 65"/>
                  <a:gd name="T46" fmla="*/ 7 w 60"/>
                  <a:gd name="T47" fmla="*/ 31 h 65"/>
                  <a:gd name="T48" fmla="*/ 12 w 60"/>
                  <a:gd name="T49" fmla="*/ 27 h 65"/>
                  <a:gd name="T50" fmla="*/ 28 w 60"/>
                  <a:gd name="T51" fmla="*/ 27 h 65"/>
                  <a:gd name="T52" fmla="*/ 28 w 60"/>
                  <a:gd name="T53" fmla="*/ 24 h 65"/>
                  <a:gd name="T54" fmla="*/ 25 w 60"/>
                  <a:gd name="T55" fmla="*/ 20 h 65"/>
                  <a:gd name="T56" fmla="*/ 21 w 60"/>
                  <a:gd name="T57" fmla="*/ 16 h 65"/>
                  <a:gd name="T58" fmla="*/ 19 w 60"/>
                  <a:gd name="T59" fmla="*/ 12 h 65"/>
                  <a:gd name="T60" fmla="*/ 16 w 60"/>
                  <a:gd name="T61" fmla="*/ 8 h 65"/>
                  <a:gd name="T62" fmla="*/ 23 w 60"/>
                  <a:gd name="T63" fmla="*/ 8 h 65"/>
                  <a:gd name="T64" fmla="*/ 23 w 60"/>
                  <a:gd name="T65" fmla="*/ 0 h 65"/>
                  <a:gd name="T66" fmla="*/ 48 w 60"/>
                  <a:gd name="T67" fmla="*/ 0 h 65"/>
                  <a:gd name="T68" fmla="*/ 48 w 60"/>
                  <a:gd name="T69" fmla="*/ 33 h 65"/>
                  <a:gd name="T70" fmla="*/ 55 w 60"/>
                  <a:gd name="T71" fmla="*/ 33 h 65"/>
                  <a:gd name="T72" fmla="*/ 55 w 60"/>
                  <a:gd name="T7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5">
                    <a:moveTo>
                      <a:pt x="55" y="37"/>
                    </a:moveTo>
                    <a:lnTo>
                      <a:pt x="60" y="37"/>
                    </a:lnTo>
                    <a:lnTo>
                      <a:pt x="60" y="39"/>
                    </a:lnTo>
                    <a:lnTo>
                      <a:pt x="55" y="41"/>
                    </a:lnTo>
                    <a:lnTo>
                      <a:pt x="51" y="41"/>
                    </a:lnTo>
                    <a:lnTo>
                      <a:pt x="51" y="45"/>
                    </a:lnTo>
                    <a:lnTo>
                      <a:pt x="48" y="51"/>
                    </a:lnTo>
                    <a:lnTo>
                      <a:pt x="46" y="53"/>
                    </a:lnTo>
                    <a:lnTo>
                      <a:pt x="41" y="55"/>
                    </a:lnTo>
                    <a:lnTo>
                      <a:pt x="39" y="57"/>
                    </a:lnTo>
                    <a:lnTo>
                      <a:pt x="39" y="61"/>
                    </a:lnTo>
                    <a:lnTo>
                      <a:pt x="39" y="63"/>
                    </a:lnTo>
                    <a:lnTo>
                      <a:pt x="37" y="63"/>
                    </a:lnTo>
                    <a:lnTo>
                      <a:pt x="35" y="63"/>
                    </a:lnTo>
                    <a:lnTo>
                      <a:pt x="32" y="65"/>
                    </a:lnTo>
                    <a:lnTo>
                      <a:pt x="28" y="65"/>
                    </a:lnTo>
                    <a:lnTo>
                      <a:pt x="25" y="65"/>
                    </a:lnTo>
                    <a:lnTo>
                      <a:pt x="19" y="61"/>
                    </a:lnTo>
                    <a:lnTo>
                      <a:pt x="12" y="55"/>
                    </a:lnTo>
                    <a:lnTo>
                      <a:pt x="0" y="45"/>
                    </a:lnTo>
                    <a:lnTo>
                      <a:pt x="3" y="41"/>
                    </a:lnTo>
                    <a:lnTo>
                      <a:pt x="3" y="39"/>
                    </a:lnTo>
                    <a:lnTo>
                      <a:pt x="3" y="35"/>
                    </a:lnTo>
                    <a:lnTo>
                      <a:pt x="7" y="31"/>
                    </a:lnTo>
                    <a:lnTo>
                      <a:pt x="12" y="27"/>
                    </a:lnTo>
                    <a:lnTo>
                      <a:pt x="28" y="27"/>
                    </a:lnTo>
                    <a:lnTo>
                      <a:pt x="28" y="24"/>
                    </a:lnTo>
                    <a:lnTo>
                      <a:pt x="25" y="20"/>
                    </a:lnTo>
                    <a:lnTo>
                      <a:pt x="21" y="16"/>
                    </a:lnTo>
                    <a:lnTo>
                      <a:pt x="19" y="12"/>
                    </a:lnTo>
                    <a:lnTo>
                      <a:pt x="16" y="8"/>
                    </a:lnTo>
                    <a:lnTo>
                      <a:pt x="23" y="8"/>
                    </a:lnTo>
                    <a:lnTo>
                      <a:pt x="23" y="0"/>
                    </a:lnTo>
                    <a:lnTo>
                      <a:pt x="48" y="0"/>
                    </a:lnTo>
                    <a:lnTo>
                      <a:pt x="48" y="33"/>
                    </a:lnTo>
                    <a:lnTo>
                      <a:pt x="55" y="33"/>
                    </a:lnTo>
                    <a:lnTo>
                      <a:pt x="55"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5" name="Freeform 1787"/>
              <p:cNvSpPr>
                <a:spLocks/>
              </p:cNvSpPr>
              <p:nvPr/>
            </p:nvSpPr>
            <p:spPr bwMode="auto">
              <a:xfrm>
                <a:off x="1428" y="2145"/>
                <a:ext cx="60" cy="65"/>
              </a:xfrm>
              <a:custGeom>
                <a:avLst/>
                <a:gdLst>
                  <a:gd name="T0" fmla="*/ 55 w 60"/>
                  <a:gd name="T1" fmla="*/ 37 h 65"/>
                  <a:gd name="T2" fmla="*/ 60 w 60"/>
                  <a:gd name="T3" fmla="*/ 37 h 65"/>
                  <a:gd name="T4" fmla="*/ 60 w 60"/>
                  <a:gd name="T5" fmla="*/ 39 h 65"/>
                  <a:gd name="T6" fmla="*/ 55 w 60"/>
                  <a:gd name="T7" fmla="*/ 41 h 65"/>
                  <a:gd name="T8" fmla="*/ 51 w 60"/>
                  <a:gd name="T9" fmla="*/ 41 h 65"/>
                  <a:gd name="T10" fmla="*/ 51 w 60"/>
                  <a:gd name="T11" fmla="*/ 45 h 65"/>
                  <a:gd name="T12" fmla="*/ 48 w 60"/>
                  <a:gd name="T13" fmla="*/ 51 h 65"/>
                  <a:gd name="T14" fmla="*/ 46 w 60"/>
                  <a:gd name="T15" fmla="*/ 53 h 65"/>
                  <a:gd name="T16" fmla="*/ 41 w 60"/>
                  <a:gd name="T17" fmla="*/ 55 h 65"/>
                  <a:gd name="T18" fmla="*/ 39 w 60"/>
                  <a:gd name="T19" fmla="*/ 57 h 65"/>
                  <a:gd name="T20" fmla="*/ 39 w 60"/>
                  <a:gd name="T21" fmla="*/ 61 h 65"/>
                  <a:gd name="T22" fmla="*/ 39 w 60"/>
                  <a:gd name="T23" fmla="*/ 63 h 65"/>
                  <a:gd name="T24" fmla="*/ 37 w 60"/>
                  <a:gd name="T25" fmla="*/ 63 h 65"/>
                  <a:gd name="T26" fmla="*/ 35 w 60"/>
                  <a:gd name="T27" fmla="*/ 63 h 65"/>
                  <a:gd name="T28" fmla="*/ 32 w 60"/>
                  <a:gd name="T29" fmla="*/ 65 h 65"/>
                  <a:gd name="T30" fmla="*/ 28 w 60"/>
                  <a:gd name="T31" fmla="*/ 65 h 65"/>
                  <a:gd name="T32" fmla="*/ 25 w 60"/>
                  <a:gd name="T33" fmla="*/ 65 h 65"/>
                  <a:gd name="T34" fmla="*/ 19 w 60"/>
                  <a:gd name="T35" fmla="*/ 61 h 65"/>
                  <a:gd name="T36" fmla="*/ 12 w 60"/>
                  <a:gd name="T37" fmla="*/ 55 h 65"/>
                  <a:gd name="T38" fmla="*/ 0 w 60"/>
                  <a:gd name="T39" fmla="*/ 45 h 65"/>
                  <a:gd name="T40" fmla="*/ 3 w 60"/>
                  <a:gd name="T41" fmla="*/ 41 h 65"/>
                  <a:gd name="T42" fmla="*/ 3 w 60"/>
                  <a:gd name="T43" fmla="*/ 39 h 65"/>
                  <a:gd name="T44" fmla="*/ 3 w 60"/>
                  <a:gd name="T45" fmla="*/ 35 h 65"/>
                  <a:gd name="T46" fmla="*/ 7 w 60"/>
                  <a:gd name="T47" fmla="*/ 31 h 65"/>
                  <a:gd name="T48" fmla="*/ 12 w 60"/>
                  <a:gd name="T49" fmla="*/ 27 h 65"/>
                  <a:gd name="T50" fmla="*/ 28 w 60"/>
                  <a:gd name="T51" fmla="*/ 27 h 65"/>
                  <a:gd name="T52" fmla="*/ 28 w 60"/>
                  <a:gd name="T53" fmla="*/ 24 h 65"/>
                  <a:gd name="T54" fmla="*/ 25 w 60"/>
                  <a:gd name="T55" fmla="*/ 20 h 65"/>
                  <a:gd name="T56" fmla="*/ 21 w 60"/>
                  <a:gd name="T57" fmla="*/ 16 h 65"/>
                  <a:gd name="T58" fmla="*/ 19 w 60"/>
                  <a:gd name="T59" fmla="*/ 12 h 65"/>
                  <a:gd name="T60" fmla="*/ 16 w 60"/>
                  <a:gd name="T61" fmla="*/ 8 h 65"/>
                  <a:gd name="T62" fmla="*/ 23 w 60"/>
                  <a:gd name="T63" fmla="*/ 8 h 65"/>
                  <a:gd name="T64" fmla="*/ 23 w 60"/>
                  <a:gd name="T65" fmla="*/ 0 h 65"/>
                  <a:gd name="T66" fmla="*/ 48 w 60"/>
                  <a:gd name="T67" fmla="*/ 0 h 65"/>
                  <a:gd name="T68" fmla="*/ 48 w 60"/>
                  <a:gd name="T69" fmla="*/ 33 h 65"/>
                  <a:gd name="T70" fmla="*/ 55 w 60"/>
                  <a:gd name="T71" fmla="*/ 33 h 65"/>
                  <a:gd name="T72" fmla="*/ 55 w 60"/>
                  <a:gd name="T7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5">
                    <a:moveTo>
                      <a:pt x="55" y="37"/>
                    </a:moveTo>
                    <a:lnTo>
                      <a:pt x="60" y="37"/>
                    </a:lnTo>
                    <a:lnTo>
                      <a:pt x="60" y="39"/>
                    </a:lnTo>
                    <a:lnTo>
                      <a:pt x="55" y="41"/>
                    </a:lnTo>
                    <a:lnTo>
                      <a:pt x="51" y="41"/>
                    </a:lnTo>
                    <a:lnTo>
                      <a:pt x="51" y="45"/>
                    </a:lnTo>
                    <a:lnTo>
                      <a:pt x="48" y="51"/>
                    </a:lnTo>
                    <a:lnTo>
                      <a:pt x="46" y="53"/>
                    </a:lnTo>
                    <a:lnTo>
                      <a:pt x="41" y="55"/>
                    </a:lnTo>
                    <a:lnTo>
                      <a:pt x="39" y="57"/>
                    </a:lnTo>
                    <a:lnTo>
                      <a:pt x="39" y="61"/>
                    </a:lnTo>
                    <a:lnTo>
                      <a:pt x="39" y="63"/>
                    </a:lnTo>
                    <a:lnTo>
                      <a:pt x="37" y="63"/>
                    </a:lnTo>
                    <a:lnTo>
                      <a:pt x="35" y="63"/>
                    </a:lnTo>
                    <a:lnTo>
                      <a:pt x="32" y="65"/>
                    </a:lnTo>
                    <a:lnTo>
                      <a:pt x="28" y="65"/>
                    </a:lnTo>
                    <a:lnTo>
                      <a:pt x="25" y="65"/>
                    </a:lnTo>
                    <a:lnTo>
                      <a:pt x="19" y="61"/>
                    </a:lnTo>
                    <a:lnTo>
                      <a:pt x="12" y="55"/>
                    </a:lnTo>
                    <a:lnTo>
                      <a:pt x="0" y="45"/>
                    </a:lnTo>
                    <a:lnTo>
                      <a:pt x="3" y="41"/>
                    </a:lnTo>
                    <a:lnTo>
                      <a:pt x="3" y="39"/>
                    </a:lnTo>
                    <a:lnTo>
                      <a:pt x="3" y="35"/>
                    </a:lnTo>
                    <a:lnTo>
                      <a:pt x="7" y="31"/>
                    </a:lnTo>
                    <a:lnTo>
                      <a:pt x="12" y="27"/>
                    </a:lnTo>
                    <a:lnTo>
                      <a:pt x="28" y="27"/>
                    </a:lnTo>
                    <a:lnTo>
                      <a:pt x="28" y="24"/>
                    </a:lnTo>
                    <a:lnTo>
                      <a:pt x="25" y="20"/>
                    </a:lnTo>
                    <a:lnTo>
                      <a:pt x="21" y="16"/>
                    </a:lnTo>
                    <a:lnTo>
                      <a:pt x="19" y="12"/>
                    </a:lnTo>
                    <a:lnTo>
                      <a:pt x="16" y="8"/>
                    </a:lnTo>
                    <a:lnTo>
                      <a:pt x="23" y="8"/>
                    </a:lnTo>
                    <a:lnTo>
                      <a:pt x="23" y="0"/>
                    </a:lnTo>
                    <a:lnTo>
                      <a:pt x="48" y="0"/>
                    </a:lnTo>
                    <a:lnTo>
                      <a:pt x="48" y="33"/>
                    </a:lnTo>
                    <a:lnTo>
                      <a:pt x="55" y="33"/>
                    </a:lnTo>
                    <a:lnTo>
                      <a:pt x="55" y="3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1" name="Group 1816"/>
            <p:cNvGrpSpPr>
              <a:grpSpLocks/>
            </p:cNvGrpSpPr>
            <p:nvPr/>
          </p:nvGrpSpPr>
          <p:grpSpPr bwMode="auto">
            <a:xfrm>
              <a:off x="1714" y="867"/>
              <a:ext cx="836" cy="563"/>
              <a:chOff x="1714" y="867"/>
              <a:chExt cx="836" cy="563"/>
            </a:xfrm>
            <a:grpFill/>
          </p:grpSpPr>
          <p:sp>
            <p:nvSpPr>
              <p:cNvPr id="2287" name="Freeform 1789"/>
              <p:cNvSpPr>
                <a:spLocks noEditPoints="1"/>
              </p:cNvSpPr>
              <p:nvPr/>
            </p:nvSpPr>
            <p:spPr bwMode="auto">
              <a:xfrm>
                <a:off x="1714" y="867"/>
                <a:ext cx="836" cy="563"/>
              </a:xfrm>
              <a:custGeom>
                <a:avLst/>
                <a:gdLst>
                  <a:gd name="T0" fmla="*/ 189 w 836"/>
                  <a:gd name="T1" fmla="*/ 52 h 563"/>
                  <a:gd name="T2" fmla="*/ 71 w 836"/>
                  <a:gd name="T3" fmla="*/ 91 h 563"/>
                  <a:gd name="T4" fmla="*/ 111 w 836"/>
                  <a:gd name="T5" fmla="*/ 112 h 563"/>
                  <a:gd name="T6" fmla="*/ 4 w 836"/>
                  <a:gd name="T7" fmla="*/ 149 h 563"/>
                  <a:gd name="T8" fmla="*/ 38 w 836"/>
                  <a:gd name="T9" fmla="*/ 177 h 563"/>
                  <a:gd name="T10" fmla="*/ 42 w 836"/>
                  <a:gd name="T11" fmla="*/ 200 h 563"/>
                  <a:gd name="T12" fmla="*/ 114 w 836"/>
                  <a:gd name="T13" fmla="*/ 196 h 563"/>
                  <a:gd name="T14" fmla="*/ 209 w 836"/>
                  <a:gd name="T15" fmla="*/ 227 h 563"/>
                  <a:gd name="T16" fmla="*/ 238 w 836"/>
                  <a:gd name="T17" fmla="*/ 264 h 563"/>
                  <a:gd name="T18" fmla="*/ 247 w 836"/>
                  <a:gd name="T19" fmla="*/ 307 h 563"/>
                  <a:gd name="T20" fmla="*/ 296 w 836"/>
                  <a:gd name="T21" fmla="*/ 318 h 563"/>
                  <a:gd name="T22" fmla="*/ 250 w 836"/>
                  <a:gd name="T23" fmla="*/ 330 h 563"/>
                  <a:gd name="T24" fmla="*/ 281 w 836"/>
                  <a:gd name="T25" fmla="*/ 359 h 563"/>
                  <a:gd name="T26" fmla="*/ 305 w 836"/>
                  <a:gd name="T27" fmla="*/ 359 h 563"/>
                  <a:gd name="T28" fmla="*/ 301 w 836"/>
                  <a:gd name="T29" fmla="*/ 392 h 563"/>
                  <a:gd name="T30" fmla="*/ 270 w 836"/>
                  <a:gd name="T31" fmla="*/ 433 h 563"/>
                  <a:gd name="T32" fmla="*/ 303 w 836"/>
                  <a:gd name="T33" fmla="*/ 464 h 563"/>
                  <a:gd name="T34" fmla="*/ 301 w 836"/>
                  <a:gd name="T35" fmla="*/ 497 h 563"/>
                  <a:gd name="T36" fmla="*/ 334 w 836"/>
                  <a:gd name="T37" fmla="*/ 526 h 563"/>
                  <a:gd name="T38" fmla="*/ 388 w 836"/>
                  <a:gd name="T39" fmla="*/ 542 h 563"/>
                  <a:gd name="T40" fmla="*/ 408 w 836"/>
                  <a:gd name="T41" fmla="*/ 548 h 563"/>
                  <a:gd name="T42" fmla="*/ 417 w 836"/>
                  <a:gd name="T43" fmla="*/ 507 h 563"/>
                  <a:gd name="T44" fmla="*/ 441 w 836"/>
                  <a:gd name="T45" fmla="*/ 472 h 563"/>
                  <a:gd name="T46" fmla="*/ 497 w 836"/>
                  <a:gd name="T47" fmla="*/ 435 h 563"/>
                  <a:gd name="T48" fmla="*/ 557 w 836"/>
                  <a:gd name="T49" fmla="*/ 386 h 563"/>
                  <a:gd name="T50" fmla="*/ 651 w 836"/>
                  <a:gd name="T51" fmla="*/ 371 h 563"/>
                  <a:gd name="T52" fmla="*/ 707 w 836"/>
                  <a:gd name="T53" fmla="*/ 340 h 563"/>
                  <a:gd name="T54" fmla="*/ 657 w 836"/>
                  <a:gd name="T55" fmla="*/ 322 h 563"/>
                  <a:gd name="T56" fmla="*/ 622 w 836"/>
                  <a:gd name="T57" fmla="*/ 299 h 563"/>
                  <a:gd name="T58" fmla="*/ 709 w 836"/>
                  <a:gd name="T59" fmla="*/ 328 h 563"/>
                  <a:gd name="T60" fmla="*/ 707 w 836"/>
                  <a:gd name="T61" fmla="*/ 301 h 563"/>
                  <a:gd name="T62" fmla="*/ 707 w 836"/>
                  <a:gd name="T63" fmla="*/ 266 h 563"/>
                  <a:gd name="T64" fmla="*/ 709 w 836"/>
                  <a:gd name="T65" fmla="*/ 237 h 563"/>
                  <a:gd name="T66" fmla="*/ 727 w 836"/>
                  <a:gd name="T67" fmla="*/ 231 h 563"/>
                  <a:gd name="T68" fmla="*/ 736 w 836"/>
                  <a:gd name="T69" fmla="*/ 221 h 563"/>
                  <a:gd name="T70" fmla="*/ 718 w 836"/>
                  <a:gd name="T71" fmla="*/ 180 h 563"/>
                  <a:gd name="T72" fmla="*/ 731 w 836"/>
                  <a:gd name="T73" fmla="*/ 155 h 563"/>
                  <a:gd name="T74" fmla="*/ 769 w 836"/>
                  <a:gd name="T75" fmla="*/ 107 h 563"/>
                  <a:gd name="T76" fmla="*/ 789 w 836"/>
                  <a:gd name="T77" fmla="*/ 89 h 563"/>
                  <a:gd name="T78" fmla="*/ 836 w 836"/>
                  <a:gd name="T79" fmla="*/ 64 h 563"/>
                  <a:gd name="T80" fmla="*/ 671 w 836"/>
                  <a:gd name="T81" fmla="*/ 77 h 563"/>
                  <a:gd name="T82" fmla="*/ 646 w 836"/>
                  <a:gd name="T83" fmla="*/ 60 h 563"/>
                  <a:gd name="T84" fmla="*/ 615 w 836"/>
                  <a:gd name="T85" fmla="*/ 44 h 563"/>
                  <a:gd name="T86" fmla="*/ 664 w 836"/>
                  <a:gd name="T87" fmla="*/ 11 h 563"/>
                  <a:gd name="T88" fmla="*/ 555 w 836"/>
                  <a:gd name="T89" fmla="*/ 0 h 563"/>
                  <a:gd name="T90" fmla="*/ 450 w 836"/>
                  <a:gd name="T91" fmla="*/ 21 h 563"/>
                  <a:gd name="T92" fmla="*/ 394 w 836"/>
                  <a:gd name="T93" fmla="*/ 25 h 563"/>
                  <a:gd name="T94" fmla="*/ 370 w 836"/>
                  <a:gd name="T95" fmla="*/ 74 h 563"/>
                  <a:gd name="T96" fmla="*/ 397 w 836"/>
                  <a:gd name="T97" fmla="*/ 561 h 563"/>
                  <a:gd name="T98" fmla="*/ 394 w 836"/>
                  <a:gd name="T99" fmla="*/ 70 h 563"/>
                  <a:gd name="T100" fmla="*/ 299 w 836"/>
                  <a:gd name="T101" fmla="*/ 396 h 563"/>
                  <a:gd name="T102" fmla="*/ 635 w 836"/>
                  <a:gd name="T103" fmla="*/ 340 h 563"/>
                  <a:gd name="T104" fmla="*/ 258 w 836"/>
                  <a:gd name="T105" fmla="*/ 309 h 563"/>
                  <a:gd name="T106" fmla="*/ 684 w 836"/>
                  <a:gd name="T107" fmla="*/ 285 h 563"/>
                  <a:gd name="T108" fmla="*/ 673 w 836"/>
                  <a:gd name="T109" fmla="*/ 258 h 563"/>
                  <a:gd name="T110" fmla="*/ 644 w 836"/>
                  <a:gd name="T111" fmla="*/ 283 h 563"/>
                  <a:gd name="T112" fmla="*/ 212 w 836"/>
                  <a:gd name="T113" fmla="*/ 237 h 563"/>
                  <a:gd name="T114" fmla="*/ 700 w 836"/>
                  <a:gd name="T115" fmla="*/ 221 h 563"/>
                  <a:gd name="T116" fmla="*/ 747 w 836"/>
                  <a:gd name="T117" fmla="*/ 196 h 563"/>
                  <a:gd name="T118" fmla="*/ 261 w 836"/>
                  <a:gd name="T119" fmla="*/ 44 h 563"/>
                  <a:gd name="T120" fmla="*/ 513 w 836"/>
                  <a:gd name="T121" fmla="*/ 25 h 563"/>
                  <a:gd name="T122" fmla="*/ 584 w 836"/>
                  <a:gd name="T123" fmla="*/ 1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6" h="563">
                    <a:moveTo>
                      <a:pt x="305" y="70"/>
                    </a:moveTo>
                    <a:lnTo>
                      <a:pt x="305" y="70"/>
                    </a:lnTo>
                    <a:lnTo>
                      <a:pt x="270" y="56"/>
                    </a:lnTo>
                    <a:lnTo>
                      <a:pt x="256" y="70"/>
                    </a:lnTo>
                    <a:lnTo>
                      <a:pt x="256" y="56"/>
                    </a:lnTo>
                    <a:lnTo>
                      <a:pt x="252" y="44"/>
                    </a:lnTo>
                    <a:lnTo>
                      <a:pt x="236" y="46"/>
                    </a:lnTo>
                    <a:lnTo>
                      <a:pt x="236" y="52"/>
                    </a:lnTo>
                    <a:lnTo>
                      <a:pt x="234" y="50"/>
                    </a:lnTo>
                    <a:lnTo>
                      <a:pt x="232" y="50"/>
                    </a:lnTo>
                    <a:lnTo>
                      <a:pt x="232" y="48"/>
                    </a:lnTo>
                    <a:lnTo>
                      <a:pt x="227" y="46"/>
                    </a:lnTo>
                    <a:lnTo>
                      <a:pt x="225" y="48"/>
                    </a:lnTo>
                    <a:lnTo>
                      <a:pt x="225" y="50"/>
                    </a:lnTo>
                    <a:lnTo>
                      <a:pt x="221" y="52"/>
                    </a:lnTo>
                    <a:lnTo>
                      <a:pt x="216" y="50"/>
                    </a:lnTo>
                    <a:lnTo>
                      <a:pt x="209" y="48"/>
                    </a:lnTo>
                    <a:lnTo>
                      <a:pt x="189" y="52"/>
                    </a:lnTo>
                    <a:lnTo>
                      <a:pt x="167" y="56"/>
                    </a:lnTo>
                    <a:lnTo>
                      <a:pt x="172" y="70"/>
                    </a:lnTo>
                    <a:lnTo>
                      <a:pt x="167" y="64"/>
                    </a:lnTo>
                    <a:lnTo>
                      <a:pt x="160" y="56"/>
                    </a:lnTo>
                    <a:lnTo>
                      <a:pt x="156" y="56"/>
                    </a:lnTo>
                    <a:lnTo>
                      <a:pt x="152" y="56"/>
                    </a:lnTo>
                    <a:lnTo>
                      <a:pt x="143" y="74"/>
                    </a:lnTo>
                    <a:lnTo>
                      <a:pt x="147" y="76"/>
                    </a:lnTo>
                    <a:lnTo>
                      <a:pt x="149" y="79"/>
                    </a:lnTo>
                    <a:lnTo>
                      <a:pt x="140" y="76"/>
                    </a:lnTo>
                    <a:lnTo>
                      <a:pt x="134" y="76"/>
                    </a:lnTo>
                    <a:lnTo>
                      <a:pt x="127" y="76"/>
                    </a:lnTo>
                    <a:lnTo>
                      <a:pt x="120" y="76"/>
                    </a:lnTo>
                    <a:lnTo>
                      <a:pt x="109" y="79"/>
                    </a:lnTo>
                    <a:lnTo>
                      <a:pt x="93" y="85"/>
                    </a:lnTo>
                    <a:lnTo>
                      <a:pt x="80" y="87"/>
                    </a:lnTo>
                    <a:lnTo>
                      <a:pt x="76" y="87"/>
                    </a:lnTo>
                    <a:lnTo>
                      <a:pt x="71" y="91"/>
                    </a:lnTo>
                    <a:lnTo>
                      <a:pt x="69" y="93"/>
                    </a:lnTo>
                    <a:lnTo>
                      <a:pt x="69" y="99"/>
                    </a:lnTo>
                    <a:lnTo>
                      <a:pt x="67" y="99"/>
                    </a:lnTo>
                    <a:lnTo>
                      <a:pt x="67" y="101"/>
                    </a:lnTo>
                    <a:lnTo>
                      <a:pt x="69" y="103"/>
                    </a:lnTo>
                    <a:lnTo>
                      <a:pt x="73" y="103"/>
                    </a:lnTo>
                    <a:lnTo>
                      <a:pt x="76" y="103"/>
                    </a:lnTo>
                    <a:lnTo>
                      <a:pt x="82" y="101"/>
                    </a:lnTo>
                    <a:lnTo>
                      <a:pt x="85" y="101"/>
                    </a:lnTo>
                    <a:lnTo>
                      <a:pt x="87" y="101"/>
                    </a:lnTo>
                    <a:lnTo>
                      <a:pt x="89" y="103"/>
                    </a:lnTo>
                    <a:lnTo>
                      <a:pt x="96" y="105"/>
                    </a:lnTo>
                    <a:lnTo>
                      <a:pt x="102" y="103"/>
                    </a:lnTo>
                    <a:lnTo>
                      <a:pt x="116" y="101"/>
                    </a:lnTo>
                    <a:lnTo>
                      <a:pt x="111" y="105"/>
                    </a:lnTo>
                    <a:lnTo>
                      <a:pt x="116" y="105"/>
                    </a:lnTo>
                    <a:lnTo>
                      <a:pt x="114" y="107"/>
                    </a:lnTo>
                    <a:lnTo>
                      <a:pt x="111" y="112"/>
                    </a:lnTo>
                    <a:lnTo>
                      <a:pt x="114" y="114"/>
                    </a:lnTo>
                    <a:lnTo>
                      <a:pt x="114" y="116"/>
                    </a:lnTo>
                    <a:lnTo>
                      <a:pt x="114" y="118"/>
                    </a:lnTo>
                    <a:lnTo>
                      <a:pt x="109" y="122"/>
                    </a:lnTo>
                    <a:lnTo>
                      <a:pt x="102" y="126"/>
                    </a:lnTo>
                    <a:lnTo>
                      <a:pt x="96" y="130"/>
                    </a:lnTo>
                    <a:lnTo>
                      <a:pt x="89" y="132"/>
                    </a:lnTo>
                    <a:lnTo>
                      <a:pt x="78" y="130"/>
                    </a:lnTo>
                    <a:lnTo>
                      <a:pt x="71" y="130"/>
                    </a:lnTo>
                    <a:lnTo>
                      <a:pt x="65" y="130"/>
                    </a:lnTo>
                    <a:lnTo>
                      <a:pt x="53" y="136"/>
                    </a:lnTo>
                    <a:lnTo>
                      <a:pt x="51" y="136"/>
                    </a:lnTo>
                    <a:lnTo>
                      <a:pt x="49" y="134"/>
                    </a:lnTo>
                    <a:lnTo>
                      <a:pt x="42" y="134"/>
                    </a:lnTo>
                    <a:lnTo>
                      <a:pt x="9" y="138"/>
                    </a:lnTo>
                    <a:lnTo>
                      <a:pt x="7" y="140"/>
                    </a:lnTo>
                    <a:lnTo>
                      <a:pt x="2" y="144"/>
                    </a:lnTo>
                    <a:lnTo>
                      <a:pt x="4" y="149"/>
                    </a:lnTo>
                    <a:lnTo>
                      <a:pt x="7" y="153"/>
                    </a:lnTo>
                    <a:lnTo>
                      <a:pt x="9" y="155"/>
                    </a:lnTo>
                    <a:lnTo>
                      <a:pt x="13" y="155"/>
                    </a:lnTo>
                    <a:lnTo>
                      <a:pt x="20" y="157"/>
                    </a:lnTo>
                    <a:lnTo>
                      <a:pt x="24" y="163"/>
                    </a:lnTo>
                    <a:lnTo>
                      <a:pt x="33" y="165"/>
                    </a:lnTo>
                    <a:lnTo>
                      <a:pt x="42" y="165"/>
                    </a:lnTo>
                    <a:lnTo>
                      <a:pt x="45" y="157"/>
                    </a:lnTo>
                    <a:lnTo>
                      <a:pt x="49" y="165"/>
                    </a:lnTo>
                    <a:lnTo>
                      <a:pt x="60" y="167"/>
                    </a:lnTo>
                    <a:lnTo>
                      <a:pt x="69" y="165"/>
                    </a:lnTo>
                    <a:lnTo>
                      <a:pt x="89" y="163"/>
                    </a:lnTo>
                    <a:lnTo>
                      <a:pt x="89" y="171"/>
                    </a:lnTo>
                    <a:lnTo>
                      <a:pt x="62" y="169"/>
                    </a:lnTo>
                    <a:lnTo>
                      <a:pt x="51" y="171"/>
                    </a:lnTo>
                    <a:lnTo>
                      <a:pt x="38" y="173"/>
                    </a:lnTo>
                    <a:lnTo>
                      <a:pt x="36" y="177"/>
                    </a:lnTo>
                    <a:lnTo>
                      <a:pt x="38" y="177"/>
                    </a:lnTo>
                    <a:lnTo>
                      <a:pt x="40" y="179"/>
                    </a:lnTo>
                    <a:lnTo>
                      <a:pt x="38" y="179"/>
                    </a:lnTo>
                    <a:lnTo>
                      <a:pt x="33" y="179"/>
                    </a:lnTo>
                    <a:lnTo>
                      <a:pt x="29" y="177"/>
                    </a:lnTo>
                    <a:lnTo>
                      <a:pt x="24" y="175"/>
                    </a:lnTo>
                    <a:lnTo>
                      <a:pt x="20" y="175"/>
                    </a:lnTo>
                    <a:lnTo>
                      <a:pt x="18" y="175"/>
                    </a:lnTo>
                    <a:lnTo>
                      <a:pt x="11" y="177"/>
                    </a:lnTo>
                    <a:lnTo>
                      <a:pt x="13" y="179"/>
                    </a:lnTo>
                    <a:lnTo>
                      <a:pt x="15" y="184"/>
                    </a:lnTo>
                    <a:lnTo>
                      <a:pt x="15" y="186"/>
                    </a:lnTo>
                    <a:lnTo>
                      <a:pt x="22" y="186"/>
                    </a:lnTo>
                    <a:lnTo>
                      <a:pt x="29" y="186"/>
                    </a:lnTo>
                    <a:lnTo>
                      <a:pt x="36" y="190"/>
                    </a:lnTo>
                    <a:lnTo>
                      <a:pt x="33" y="192"/>
                    </a:lnTo>
                    <a:lnTo>
                      <a:pt x="31" y="192"/>
                    </a:lnTo>
                    <a:lnTo>
                      <a:pt x="38" y="198"/>
                    </a:lnTo>
                    <a:lnTo>
                      <a:pt x="42" y="200"/>
                    </a:lnTo>
                    <a:lnTo>
                      <a:pt x="49" y="202"/>
                    </a:lnTo>
                    <a:lnTo>
                      <a:pt x="60" y="204"/>
                    </a:lnTo>
                    <a:lnTo>
                      <a:pt x="62" y="202"/>
                    </a:lnTo>
                    <a:lnTo>
                      <a:pt x="62" y="198"/>
                    </a:lnTo>
                    <a:lnTo>
                      <a:pt x="62" y="194"/>
                    </a:lnTo>
                    <a:lnTo>
                      <a:pt x="73" y="198"/>
                    </a:lnTo>
                    <a:lnTo>
                      <a:pt x="73" y="196"/>
                    </a:lnTo>
                    <a:lnTo>
                      <a:pt x="78" y="194"/>
                    </a:lnTo>
                    <a:lnTo>
                      <a:pt x="82" y="194"/>
                    </a:lnTo>
                    <a:lnTo>
                      <a:pt x="89" y="194"/>
                    </a:lnTo>
                    <a:lnTo>
                      <a:pt x="89" y="196"/>
                    </a:lnTo>
                    <a:lnTo>
                      <a:pt x="91" y="198"/>
                    </a:lnTo>
                    <a:lnTo>
                      <a:pt x="91" y="200"/>
                    </a:lnTo>
                    <a:lnTo>
                      <a:pt x="96" y="200"/>
                    </a:lnTo>
                    <a:lnTo>
                      <a:pt x="98" y="198"/>
                    </a:lnTo>
                    <a:lnTo>
                      <a:pt x="98" y="194"/>
                    </a:lnTo>
                    <a:lnTo>
                      <a:pt x="109" y="196"/>
                    </a:lnTo>
                    <a:lnTo>
                      <a:pt x="114" y="196"/>
                    </a:lnTo>
                    <a:lnTo>
                      <a:pt x="120" y="194"/>
                    </a:lnTo>
                    <a:lnTo>
                      <a:pt x="125" y="190"/>
                    </a:lnTo>
                    <a:lnTo>
                      <a:pt x="127" y="190"/>
                    </a:lnTo>
                    <a:lnTo>
                      <a:pt x="127" y="192"/>
                    </a:lnTo>
                    <a:lnTo>
                      <a:pt x="129" y="196"/>
                    </a:lnTo>
                    <a:lnTo>
                      <a:pt x="138" y="192"/>
                    </a:lnTo>
                    <a:lnTo>
                      <a:pt x="167" y="198"/>
                    </a:lnTo>
                    <a:lnTo>
                      <a:pt x="172" y="204"/>
                    </a:lnTo>
                    <a:lnTo>
                      <a:pt x="176" y="208"/>
                    </a:lnTo>
                    <a:lnTo>
                      <a:pt x="183" y="208"/>
                    </a:lnTo>
                    <a:lnTo>
                      <a:pt x="187" y="208"/>
                    </a:lnTo>
                    <a:lnTo>
                      <a:pt x="192" y="208"/>
                    </a:lnTo>
                    <a:lnTo>
                      <a:pt x="192" y="210"/>
                    </a:lnTo>
                    <a:lnTo>
                      <a:pt x="194" y="214"/>
                    </a:lnTo>
                    <a:lnTo>
                      <a:pt x="194" y="219"/>
                    </a:lnTo>
                    <a:lnTo>
                      <a:pt x="198" y="219"/>
                    </a:lnTo>
                    <a:lnTo>
                      <a:pt x="203" y="221"/>
                    </a:lnTo>
                    <a:lnTo>
                      <a:pt x="209" y="227"/>
                    </a:lnTo>
                    <a:lnTo>
                      <a:pt x="214" y="233"/>
                    </a:lnTo>
                    <a:lnTo>
                      <a:pt x="223" y="233"/>
                    </a:lnTo>
                    <a:lnTo>
                      <a:pt x="225" y="235"/>
                    </a:lnTo>
                    <a:lnTo>
                      <a:pt x="225" y="237"/>
                    </a:lnTo>
                    <a:lnTo>
                      <a:pt x="223" y="237"/>
                    </a:lnTo>
                    <a:lnTo>
                      <a:pt x="223" y="239"/>
                    </a:lnTo>
                    <a:lnTo>
                      <a:pt x="223" y="241"/>
                    </a:lnTo>
                    <a:lnTo>
                      <a:pt x="221" y="243"/>
                    </a:lnTo>
                    <a:lnTo>
                      <a:pt x="212" y="247"/>
                    </a:lnTo>
                    <a:lnTo>
                      <a:pt x="218" y="247"/>
                    </a:lnTo>
                    <a:lnTo>
                      <a:pt x="225" y="245"/>
                    </a:lnTo>
                    <a:lnTo>
                      <a:pt x="227" y="250"/>
                    </a:lnTo>
                    <a:lnTo>
                      <a:pt x="230" y="254"/>
                    </a:lnTo>
                    <a:lnTo>
                      <a:pt x="234" y="254"/>
                    </a:lnTo>
                    <a:lnTo>
                      <a:pt x="234" y="256"/>
                    </a:lnTo>
                    <a:lnTo>
                      <a:pt x="232" y="258"/>
                    </a:lnTo>
                    <a:lnTo>
                      <a:pt x="232" y="260"/>
                    </a:lnTo>
                    <a:lnTo>
                      <a:pt x="238" y="264"/>
                    </a:lnTo>
                    <a:lnTo>
                      <a:pt x="238" y="268"/>
                    </a:lnTo>
                    <a:lnTo>
                      <a:pt x="238" y="272"/>
                    </a:lnTo>
                    <a:lnTo>
                      <a:pt x="245" y="272"/>
                    </a:lnTo>
                    <a:lnTo>
                      <a:pt x="245" y="276"/>
                    </a:lnTo>
                    <a:lnTo>
                      <a:pt x="245" y="282"/>
                    </a:lnTo>
                    <a:lnTo>
                      <a:pt x="234" y="283"/>
                    </a:lnTo>
                    <a:lnTo>
                      <a:pt x="234" y="282"/>
                    </a:lnTo>
                    <a:lnTo>
                      <a:pt x="236" y="283"/>
                    </a:lnTo>
                    <a:lnTo>
                      <a:pt x="236" y="287"/>
                    </a:lnTo>
                    <a:lnTo>
                      <a:pt x="232" y="291"/>
                    </a:lnTo>
                    <a:lnTo>
                      <a:pt x="230" y="293"/>
                    </a:lnTo>
                    <a:lnTo>
                      <a:pt x="232" y="295"/>
                    </a:lnTo>
                    <a:lnTo>
                      <a:pt x="236" y="297"/>
                    </a:lnTo>
                    <a:lnTo>
                      <a:pt x="230" y="301"/>
                    </a:lnTo>
                    <a:lnTo>
                      <a:pt x="227" y="303"/>
                    </a:lnTo>
                    <a:lnTo>
                      <a:pt x="230" y="305"/>
                    </a:lnTo>
                    <a:lnTo>
                      <a:pt x="232" y="305"/>
                    </a:lnTo>
                    <a:lnTo>
                      <a:pt x="247" y="307"/>
                    </a:lnTo>
                    <a:lnTo>
                      <a:pt x="250" y="301"/>
                    </a:lnTo>
                    <a:lnTo>
                      <a:pt x="250" y="295"/>
                    </a:lnTo>
                    <a:lnTo>
                      <a:pt x="254" y="297"/>
                    </a:lnTo>
                    <a:lnTo>
                      <a:pt x="254" y="301"/>
                    </a:lnTo>
                    <a:lnTo>
                      <a:pt x="265" y="301"/>
                    </a:lnTo>
                    <a:lnTo>
                      <a:pt x="279" y="303"/>
                    </a:lnTo>
                    <a:lnTo>
                      <a:pt x="276" y="305"/>
                    </a:lnTo>
                    <a:lnTo>
                      <a:pt x="276" y="307"/>
                    </a:lnTo>
                    <a:lnTo>
                      <a:pt x="276" y="309"/>
                    </a:lnTo>
                    <a:lnTo>
                      <a:pt x="279" y="309"/>
                    </a:lnTo>
                    <a:lnTo>
                      <a:pt x="283" y="309"/>
                    </a:lnTo>
                    <a:lnTo>
                      <a:pt x="290" y="307"/>
                    </a:lnTo>
                    <a:lnTo>
                      <a:pt x="287" y="309"/>
                    </a:lnTo>
                    <a:lnTo>
                      <a:pt x="285" y="311"/>
                    </a:lnTo>
                    <a:lnTo>
                      <a:pt x="301" y="313"/>
                    </a:lnTo>
                    <a:lnTo>
                      <a:pt x="299" y="315"/>
                    </a:lnTo>
                    <a:lnTo>
                      <a:pt x="294" y="317"/>
                    </a:lnTo>
                    <a:lnTo>
                      <a:pt x="296" y="318"/>
                    </a:lnTo>
                    <a:lnTo>
                      <a:pt x="301" y="318"/>
                    </a:lnTo>
                    <a:lnTo>
                      <a:pt x="294" y="320"/>
                    </a:lnTo>
                    <a:lnTo>
                      <a:pt x="292" y="324"/>
                    </a:lnTo>
                    <a:lnTo>
                      <a:pt x="301" y="324"/>
                    </a:lnTo>
                    <a:lnTo>
                      <a:pt x="301" y="326"/>
                    </a:lnTo>
                    <a:lnTo>
                      <a:pt x="294" y="326"/>
                    </a:lnTo>
                    <a:lnTo>
                      <a:pt x="294" y="330"/>
                    </a:lnTo>
                    <a:lnTo>
                      <a:pt x="301" y="334"/>
                    </a:lnTo>
                    <a:lnTo>
                      <a:pt x="287" y="332"/>
                    </a:lnTo>
                    <a:lnTo>
                      <a:pt x="281" y="328"/>
                    </a:lnTo>
                    <a:lnTo>
                      <a:pt x="276" y="324"/>
                    </a:lnTo>
                    <a:lnTo>
                      <a:pt x="267" y="322"/>
                    </a:lnTo>
                    <a:lnTo>
                      <a:pt x="258" y="322"/>
                    </a:lnTo>
                    <a:lnTo>
                      <a:pt x="243" y="324"/>
                    </a:lnTo>
                    <a:lnTo>
                      <a:pt x="243" y="326"/>
                    </a:lnTo>
                    <a:lnTo>
                      <a:pt x="245" y="330"/>
                    </a:lnTo>
                    <a:lnTo>
                      <a:pt x="247" y="330"/>
                    </a:lnTo>
                    <a:lnTo>
                      <a:pt x="250" y="330"/>
                    </a:lnTo>
                    <a:lnTo>
                      <a:pt x="252" y="330"/>
                    </a:lnTo>
                    <a:lnTo>
                      <a:pt x="254" y="332"/>
                    </a:lnTo>
                    <a:lnTo>
                      <a:pt x="256" y="336"/>
                    </a:lnTo>
                    <a:lnTo>
                      <a:pt x="243" y="334"/>
                    </a:lnTo>
                    <a:lnTo>
                      <a:pt x="241" y="342"/>
                    </a:lnTo>
                    <a:lnTo>
                      <a:pt x="238" y="348"/>
                    </a:lnTo>
                    <a:lnTo>
                      <a:pt x="234" y="353"/>
                    </a:lnTo>
                    <a:lnTo>
                      <a:pt x="234" y="355"/>
                    </a:lnTo>
                    <a:lnTo>
                      <a:pt x="238" y="355"/>
                    </a:lnTo>
                    <a:lnTo>
                      <a:pt x="254" y="357"/>
                    </a:lnTo>
                    <a:lnTo>
                      <a:pt x="254" y="361"/>
                    </a:lnTo>
                    <a:lnTo>
                      <a:pt x="243" y="361"/>
                    </a:lnTo>
                    <a:lnTo>
                      <a:pt x="247" y="367"/>
                    </a:lnTo>
                    <a:lnTo>
                      <a:pt x="254" y="367"/>
                    </a:lnTo>
                    <a:lnTo>
                      <a:pt x="261" y="365"/>
                    </a:lnTo>
                    <a:lnTo>
                      <a:pt x="272" y="361"/>
                    </a:lnTo>
                    <a:lnTo>
                      <a:pt x="276" y="359"/>
                    </a:lnTo>
                    <a:lnTo>
                      <a:pt x="281" y="359"/>
                    </a:lnTo>
                    <a:lnTo>
                      <a:pt x="281" y="355"/>
                    </a:lnTo>
                    <a:lnTo>
                      <a:pt x="281" y="351"/>
                    </a:lnTo>
                    <a:lnTo>
                      <a:pt x="270" y="344"/>
                    </a:lnTo>
                    <a:lnTo>
                      <a:pt x="258" y="336"/>
                    </a:lnTo>
                    <a:lnTo>
                      <a:pt x="258" y="334"/>
                    </a:lnTo>
                    <a:lnTo>
                      <a:pt x="265" y="334"/>
                    </a:lnTo>
                    <a:lnTo>
                      <a:pt x="270" y="334"/>
                    </a:lnTo>
                    <a:lnTo>
                      <a:pt x="272" y="338"/>
                    </a:lnTo>
                    <a:lnTo>
                      <a:pt x="276" y="342"/>
                    </a:lnTo>
                    <a:lnTo>
                      <a:pt x="283" y="342"/>
                    </a:lnTo>
                    <a:lnTo>
                      <a:pt x="287" y="340"/>
                    </a:lnTo>
                    <a:lnTo>
                      <a:pt x="290" y="342"/>
                    </a:lnTo>
                    <a:lnTo>
                      <a:pt x="292" y="344"/>
                    </a:lnTo>
                    <a:lnTo>
                      <a:pt x="296" y="344"/>
                    </a:lnTo>
                    <a:lnTo>
                      <a:pt x="301" y="342"/>
                    </a:lnTo>
                    <a:lnTo>
                      <a:pt x="299" y="359"/>
                    </a:lnTo>
                    <a:lnTo>
                      <a:pt x="303" y="359"/>
                    </a:lnTo>
                    <a:lnTo>
                      <a:pt x="305" y="359"/>
                    </a:lnTo>
                    <a:lnTo>
                      <a:pt x="305" y="363"/>
                    </a:lnTo>
                    <a:lnTo>
                      <a:pt x="305" y="367"/>
                    </a:lnTo>
                    <a:lnTo>
                      <a:pt x="305" y="369"/>
                    </a:lnTo>
                    <a:lnTo>
                      <a:pt x="303" y="371"/>
                    </a:lnTo>
                    <a:lnTo>
                      <a:pt x="301" y="373"/>
                    </a:lnTo>
                    <a:lnTo>
                      <a:pt x="299" y="369"/>
                    </a:lnTo>
                    <a:lnTo>
                      <a:pt x="296" y="367"/>
                    </a:lnTo>
                    <a:lnTo>
                      <a:pt x="296" y="371"/>
                    </a:lnTo>
                    <a:lnTo>
                      <a:pt x="299" y="383"/>
                    </a:lnTo>
                    <a:lnTo>
                      <a:pt x="283" y="381"/>
                    </a:lnTo>
                    <a:lnTo>
                      <a:pt x="281" y="385"/>
                    </a:lnTo>
                    <a:lnTo>
                      <a:pt x="279" y="386"/>
                    </a:lnTo>
                    <a:lnTo>
                      <a:pt x="272" y="388"/>
                    </a:lnTo>
                    <a:lnTo>
                      <a:pt x="281" y="390"/>
                    </a:lnTo>
                    <a:lnTo>
                      <a:pt x="287" y="390"/>
                    </a:lnTo>
                    <a:lnTo>
                      <a:pt x="292" y="388"/>
                    </a:lnTo>
                    <a:lnTo>
                      <a:pt x="301" y="385"/>
                    </a:lnTo>
                    <a:lnTo>
                      <a:pt x="301" y="392"/>
                    </a:lnTo>
                    <a:lnTo>
                      <a:pt x="281" y="394"/>
                    </a:lnTo>
                    <a:lnTo>
                      <a:pt x="276" y="392"/>
                    </a:lnTo>
                    <a:lnTo>
                      <a:pt x="274" y="390"/>
                    </a:lnTo>
                    <a:lnTo>
                      <a:pt x="270" y="390"/>
                    </a:lnTo>
                    <a:lnTo>
                      <a:pt x="272" y="394"/>
                    </a:lnTo>
                    <a:lnTo>
                      <a:pt x="258" y="402"/>
                    </a:lnTo>
                    <a:lnTo>
                      <a:pt x="258" y="408"/>
                    </a:lnTo>
                    <a:lnTo>
                      <a:pt x="263" y="408"/>
                    </a:lnTo>
                    <a:lnTo>
                      <a:pt x="265" y="408"/>
                    </a:lnTo>
                    <a:lnTo>
                      <a:pt x="265" y="410"/>
                    </a:lnTo>
                    <a:lnTo>
                      <a:pt x="258" y="414"/>
                    </a:lnTo>
                    <a:lnTo>
                      <a:pt x="263" y="421"/>
                    </a:lnTo>
                    <a:lnTo>
                      <a:pt x="267" y="421"/>
                    </a:lnTo>
                    <a:lnTo>
                      <a:pt x="267" y="423"/>
                    </a:lnTo>
                    <a:lnTo>
                      <a:pt x="267" y="427"/>
                    </a:lnTo>
                    <a:lnTo>
                      <a:pt x="263" y="431"/>
                    </a:lnTo>
                    <a:lnTo>
                      <a:pt x="267" y="433"/>
                    </a:lnTo>
                    <a:lnTo>
                      <a:pt x="270" y="433"/>
                    </a:lnTo>
                    <a:lnTo>
                      <a:pt x="267" y="433"/>
                    </a:lnTo>
                    <a:lnTo>
                      <a:pt x="261" y="433"/>
                    </a:lnTo>
                    <a:lnTo>
                      <a:pt x="258" y="437"/>
                    </a:lnTo>
                    <a:lnTo>
                      <a:pt x="270" y="439"/>
                    </a:lnTo>
                    <a:lnTo>
                      <a:pt x="267" y="443"/>
                    </a:lnTo>
                    <a:lnTo>
                      <a:pt x="265" y="443"/>
                    </a:lnTo>
                    <a:lnTo>
                      <a:pt x="265" y="445"/>
                    </a:lnTo>
                    <a:lnTo>
                      <a:pt x="272" y="445"/>
                    </a:lnTo>
                    <a:lnTo>
                      <a:pt x="279" y="445"/>
                    </a:lnTo>
                    <a:lnTo>
                      <a:pt x="279" y="451"/>
                    </a:lnTo>
                    <a:lnTo>
                      <a:pt x="279" y="454"/>
                    </a:lnTo>
                    <a:lnTo>
                      <a:pt x="285" y="464"/>
                    </a:lnTo>
                    <a:lnTo>
                      <a:pt x="283" y="464"/>
                    </a:lnTo>
                    <a:lnTo>
                      <a:pt x="283" y="466"/>
                    </a:lnTo>
                    <a:lnTo>
                      <a:pt x="283" y="472"/>
                    </a:lnTo>
                    <a:lnTo>
                      <a:pt x="292" y="466"/>
                    </a:lnTo>
                    <a:lnTo>
                      <a:pt x="303" y="462"/>
                    </a:lnTo>
                    <a:lnTo>
                      <a:pt x="303" y="464"/>
                    </a:lnTo>
                    <a:lnTo>
                      <a:pt x="303" y="468"/>
                    </a:lnTo>
                    <a:lnTo>
                      <a:pt x="301" y="468"/>
                    </a:lnTo>
                    <a:lnTo>
                      <a:pt x="301" y="474"/>
                    </a:lnTo>
                    <a:lnTo>
                      <a:pt x="292" y="474"/>
                    </a:lnTo>
                    <a:lnTo>
                      <a:pt x="287" y="474"/>
                    </a:lnTo>
                    <a:lnTo>
                      <a:pt x="294" y="476"/>
                    </a:lnTo>
                    <a:lnTo>
                      <a:pt x="292" y="478"/>
                    </a:lnTo>
                    <a:lnTo>
                      <a:pt x="285" y="478"/>
                    </a:lnTo>
                    <a:lnTo>
                      <a:pt x="287" y="482"/>
                    </a:lnTo>
                    <a:lnTo>
                      <a:pt x="290" y="484"/>
                    </a:lnTo>
                    <a:lnTo>
                      <a:pt x="290" y="488"/>
                    </a:lnTo>
                    <a:lnTo>
                      <a:pt x="299" y="488"/>
                    </a:lnTo>
                    <a:lnTo>
                      <a:pt x="299" y="489"/>
                    </a:lnTo>
                    <a:lnTo>
                      <a:pt x="296" y="491"/>
                    </a:lnTo>
                    <a:lnTo>
                      <a:pt x="296" y="493"/>
                    </a:lnTo>
                    <a:lnTo>
                      <a:pt x="296" y="495"/>
                    </a:lnTo>
                    <a:lnTo>
                      <a:pt x="301" y="501"/>
                    </a:lnTo>
                    <a:lnTo>
                      <a:pt x="301" y="497"/>
                    </a:lnTo>
                    <a:lnTo>
                      <a:pt x="303" y="497"/>
                    </a:lnTo>
                    <a:lnTo>
                      <a:pt x="305" y="497"/>
                    </a:lnTo>
                    <a:lnTo>
                      <a:pt x="308" y="499"/>
                    </a:lnTo>
                    <a:lnTo>
                      <a:pt x="305" y="501"/>
                    </a:lnTo>
                    <a:lnTo>
                      <a:pt x="303" y="503"/>
                    </a:lnTo>
                    <a:lnTo>
                      <a:pt x="305" y="507"/>
                    </a:lnTo>
                    <a:lnTo>
                      <a:pt x="312" y="505"/>
                    </a:lnTo>
                    <a:lnTo>
                      <a:pt x="312" y="509"/>
                    </a:lnTo>
                    <a:lnTo>
                      <a:pt x="312" y="515"/>
                    </a:lnTo>
                    <a:lnTo>
                      <a:pt x="319" y="511"/>
                    </a:lnTo>
                    <a:lnTo>
                      <a:pt x="321" y="509"/>
                    </a:lnTo>
                    <a:lnTo>
                      <a:pt x="325" y="509"/>
                    </a:lnTo>
                    <a:lnTo>
                      <a:pt x="323" y="517"/>
                    </a:lnTo>
                    <a:lnTo>
                      <a:pt x="325" y="517"/>
                    </a:lnTo>
                    <a:lnTo>
                      <a:pt x="330" y="517"/>
                    </a:lnTo>
                    <a:lnTo>
                      <a:pt x="330" y="526"/>
                    </a:lnTo>
                    <a:lnTo>
                      <a:pt x="332" y="528"/>
                    </a:lnTo>
                    <a:lnTo>
                      <a:pt x="334" y="526"/>
                    </a:lnTo>
                    <a:lnTo>
                      <a:pt x="339" y="524"/>
                    </a:lnTo>
                    <a:lnTo>
                      <a:pt x="337" y="526"/>
                    </a:lnTo>
                    <a:lnTo>
                      <a:pt x="337" y="528"/>
                    </a:lnTo>
                    <a:lnTo>
                      <a:pt x="334" y="528"/>
                    </a:lnTo>
                    <a:lnTo>
                      <a:pt x="334" y="530"/>
                    </a:lnTo>
                    <a:lnTo>
                      <a:pt x="339" y="530"/>
                    </a:lnTo>
                    <a:lnTo>
                      <a:pt x="337" y="534"/>
                    </a:lnTo>
                    <a:lnTo>
                      <a:pt x="339" y="536"/>
                    </a:lnTo>
                    <a:lnTo>
                      <a:pt x="339" y="538"/>
                    </a:lnTo>
                    <a:lnTo>
                      <a:pt x="341" y="542"/>
                    </a:lnTo>
                    <a:lnTo>
                      <a:pt x="354" y="538"/>
                    </a:lnTo>
                    <a:lnTo>
                      <a:pt x="361" y="534"/>
                    </a:lnTo>
                    <a:lnTo>
                      <a:pt x="365" y="528"/>
                    </a:lnTo>
                    <a:lnTo>
                      <a:pt x="365" y="538"/>
                    </a:lnTo>
                    <a:lnTo>
                      <a:pt x="368" y="542"/>
                    </a:lnTo>
                    <a:lnTo>
                      <a:pt x="368" y="544"/>
                    </a:lnTo>
                    <a:lnTo>
                      <a:pt x="377" y="544"/>
                    </a:lnTo>
                    <a:lnTo>
                      <a:pt x="388" y="542"/>
                    </a:lnTo>
                    <a:lnTo>
                      <a:pt x="381" y="552"/>
                    </a:lnTo>
                    <a:lnTo>
                      <a:pt x="390" y="546"/>
                    </a:lnTo>
                    <a:lnTo>
                      <a:pt x="388" y="548"/>
                    </a:lnTo>
                    <a:lnTo>
                      <a:pt x="386" y="552"/>
                    </a:lnTo>
                    <a:lnTo>
                      <a:pt x="388" y="552"/>
                    </a:lnTo>
                    <a:lnTo>
                      <a:pt x="392" y="554"/>
                    </a:lnTo>
                    <a:lnTo>
                      <a:pt x="392" y="550"/>
                    </a:lnTo>
                    <a:lnTo>
                      <a:pt x="397" y="548"/>
                    </a:lnTo>
                    <a:lnTo>
                      <a:pt x="397" y="552"/>
                    </a:lnTo>
                    <a:lnTo>
                      <a:pt x="397" y="556"/>
                    </a:lnTo>
                    <a:lnTo>
                      <a:pt x="397" y="557"/>
                    </a:lnTo>
                    <a:lnTo>
                      <a:pt x="399" y="557"/>
                    </a:lnTo>
                    <a:lnTo>
                      <a:pt x="408" y="557"/>
                    </a:lnTo>
                    <a:lnTo>
                      <a:pt x="408" y="556"/>
                    </a:lnTo>
                    <a:lnTo>
                      <a:pt x="406" y="554"/>
                    </a:lnTo>
                    <a:lnTo>
                      <a:pt x="415" y="550"/>
                    </a:lnTo>
                    <a:lnTo>
                      <a:pt x="412" y="550"/>
                    </a:lnTo>
                    <a:lnTo>
                      <a:pt x="408" y="548"/>
                    </a:lnTo>
                    <a:lnTo>
                      <a:pt x="410" y="548"/>
                    </a:lnTo>
                    <a:lnTo>
                      <a:pt x="410" y="546"/>
                    </a:lnTo>
                    <a:lnTo>
                      <a:pt x="408" y="544"/>
                    </a:lnTo>
                    <a:lnTo>
                      <a:pt x="403" y="544"/>
                    </a:lnTo>
                    <a:lnTo>
                      <a:pt x="401" y="542"/>
                    </a:lnTo>
                    <a:lnTo>
                      <a:pt x="403" y="540"/>
                    </a:lnTo>
                    <a:lnTo>
                      <a:pt x="408" y="540"/>
                    </a:lnTo>
                    <a:lnTo>
                      <a:pt x="408" y="538"/>
                    </a:lnTo>
                    <a:lnTo>
                      <a:pt x="410" y="536"/>
                    </a:lnTo>
                    <a:lnTo>
                      <a:pt x="410" y="534"/>
                    </a:lnTo>
                    <a:lnTo>
                      <a:pt x="408" y="530"/>
                    </a:lnTo>
                    <a:lnTo>
                      <a:pt x="415" y="526"/>
                    </a:lnTo>
                    <a:lnTo>
                      <a:pt x="415" y="524"/>
                    </a:lnTo>
                    <a:lnTo>
                      <a:pt x="412" y="523"/>
                    </a:lnTo>
                    <a:lnTo>
                      <a:pt x="412" y="521"/>
                    </a:lnTo>
                    <a:lnTo>
                      <a:pt x="419" y="517"/>
                    </a:lnTo>
                    <a:lnTo>
                      <a:pt x="419" y="513"/>
                    </a:lnTo>
                    <a:lnTo>
                      <a:pt x="417" y="507"/>
                    </a:lnTo>
                    <a:lnTo>
                      <a:pt x="424" y="505"/>
                    </a:lnTo>
                    <a:lnTo>
                      <a:pt x="426" y="503"/>
                    </a:lnTo>
                    <a:lnTo>
                      <a:pt x="424" y="501"/>
                    </a:lnTo>
                    <a:lnTo>
                      <a:pt x="419" y="501"/>
                    </a:lnTo>
                    <a:lnTo>
                      <a:pt x="421" y="499"/>
                    </a:lnTo>
                    <a:lnTo>
                      <a:pt x="421" y="495"/>
                    </a:lnTo>
                    <a:lnTo>
                      <a:pt x="426" y="495"/>
                    </a:lnTo>
                    <a:lnTo>
                      <a:pt x="428" y="497"/>
                    </a:lnTo>
                    <a:lnTo>
                      <a:pt x="432" y="493"/>
                    </a:lnTo>
                    <a:lnTo>
                      <a:pt x="432" y="489"/>
                    </a:lnTo>
                    <a:lnTo>
                      <a:pt x="432" y="486"/>
                    </a:lnTo>
                    <a:lnTo>
                      <a:pt x="439" y="486"/>
                    </a:lnTo>
                    <a:lnTo>
                      <a:pt x="439" y="484"/>
                    </a:lnTo>
                    <a:lnTo>
                      <a:pt x="437" y="482"/>
                    </a:lnTo>
                    <a:lnTo>
                      <a:pt x="437" y="480"/>
                    </a:lnTo>
                    <a:lnTo>
                      <a:pt x="437" y="476"/>
                    </a:lnTo>
                    <a:lnTo>
                      <a:pt x="439" y="474"/>
                    </a:lnTo>
                    <a:lnTo>
                      <a:pt x="441" y="472"/>
                    </a:lnTo>
                    <a:lnTo>
                      <a:pt x="432" y="472"/>
                    </a:lnTo>
                    <a:lnTo>
                      <a:pt x="430" y="468"/>
                    </a:lnTo>
                    <a:lnTo>
                      <a:pt x="444" y="470"/>
                    </a:lnTo>
                    <a:lnTo>
                      <a:pt x="444" y="460"/>
                    </a:lnTo>
                    <a:lnTo>
                      <a:pt x="439" y="451"/>
                    </a:lnTo>
                    <a:lnTo>
                      <a:pt x="444" y="451"/>
                    </a:lnTo>
                    <a:lnTo>
                      <a:pt x="448" y="451"/>
                    </a:lnTo>
                    <a:lnTo>
                      <a:pt x="448" y="447"/>
                    </a:lnTo>
                    <a:lnTo>
                      <a:pt x="452" y="445"/>
                    </a:lnTo>
                    <a:lnTo>
                      <a:pt x="450" y="443"/>
                    </a:lnTo>
                    <a:lnTo>
                      <a:pt x="450" y="441"/>
                    </a:lnTo>
                    <a:lnTo>
                      <a:pt x="468" y="441"/>
                    </a:lnTo>
                    <a:lnTo>
                      <a:pt x="477" y="439"/>
                    </a:lnTo>
                    <a:lnTo>
                      <a:pt x="484" y="433"/>
                    </a:lnTo>
                    <a:lnTo>
                      <a:pt x="484" y="439"/>
                    </a:lnTo>
                    <a:lnTo>
                      <a:pt x="486" y="441"/>
                    </a:lnTo>
                    <a:lnTo>
                      <a:pt x="490" y="443"/>
                    </a:lnTo>
                    <a:lnTo>
                      <a:pt x="497" y="435"/>
                    </a:lnTo>
                    <a:lnTo>
                      <a:pt x="499" y="435"/>
                    </a:lnTo>
                    <a:lnTo>
                      <a:pt x="504" y="433"/>
                    </a:lnTo>
                    <a:lnTo>
                      <a:pt x="504" y="435"/>
                    </a:lnTo>
                    <a:lnTo>
                      <a:pt x="504" y="437"/>
                    </a:lnTo>
                    <a:lnTo>
                      <a:pt x="508" y="437"/>
                    </a:lnTo>
                    <a:lnTo>
                      <a:pt x="513" y="427"/>
                    </a:lnTo>
                    <a:lnTo>
                      <a:pt x="517" y="420"/>
                    </a:lnTo>
                    <a:lnTo>
                      <a:pt x="522" y="418"/>
                    </a:lnTo>
                    <a:lnTo>
                      <a:pt x="526" y="416"/>
                    </a:lnTo>
                    <a:lnTo>
                      <a:pt x="535" y="414"/>
                    </a:lnTo>
                    <a:lnTo>
                      <a:pt x="539" y="408"/>
                    </a:lnTo>
                    <a:lnTo>
                      <a:pt x="544" y="402"/>
                    </a:lnTo>
                    <a:lnTo>
                      <a:pt x="548" y="402"/>
                    </a:lnTo>
                    <a:lnTo>
                      <a:pt x="555" y="400"/>
                    </a:lnTo>
                    <a:lnTo>
                      <a:pt x="555" y="396"/>
                    </a:lnTo>
                    <a:lnTo>
                      <a:pt x="557" y="390"/>
                    </a:lnTo>
                    <a:lnTo>
                      <a:pt x="551" y="381"/>
                    </a:lnTo>
                    <a:lnTo>
                      <a:pt x="557" y="386"/>
                    </a:lnTo>
                    <a:lnTo>
                      <a:pt x="564" y="388"/>
                    </a:lnTo>
                    <a:lnTo>
                      <a:pt x="584" y="388"/>
                    </a:lnTo>
                    <a:lnTo>
                      <a:pt x="582" y="383"/>
                    </a:lnTo>
                    <a:lnTo>
                      <a:pt x="586" y="385"/>
                    </a:lnTo>
                    <a:lnTo>
                      <a:pt x="593" y="386"/>
                    </a:lnTo>
                    <a:lnTo>
                      <a:pt x="597" y="381"/>
                    </a:lnTo>
                    <a:lnTo>
                      <a:pt x="602" y="383"/>
                    </a:lnTo>
                    <a:lnTo>
                      <a:pt x="604" y="385"/>
                    </a:lnTo>
                    <a:lnTo>
                      <a:pt x="620" y="381"/>
                    </a:lnTo>
                    <a:lnTo>
                      <a:pt x="622" y="379"/>
                    </a:lnTo>
                    <a:lnTo>
                      <a:pt x="629" y="379"/>
                    </a:lnTo>
                    <a:lnTo>
                      <a:pt x="633" y="379"/>
                    </a:lnTo>
                    <a:lnTo>
                      <a:pt x="640" y="375"/>
                    </a:lnTo>
                    <a:lnTo>
                      <a:pt x="640" y="369"/>
                    </a:lnTo>
                    <a:lnTo>
                      <a:pt x="642" y="369"/>
                    </a:lnTo>
                    <a:lnTo>
                      <a:pt x="644" y="369"/>
                    </a:lnTo>
                    <a:lnTo>
                      <a:pt x="646" y="371"/>
                    </a:lnTo>
                    <a:lnTo>
                      <a:pt x="651" y="371"/>
                    </a:lnTo>
                    <a:lnTo>
                      <a:pt x="651" y="365"/>
                    </a:lnTo>
                    <a:lnTo>
                      <a:pt x="655" y="363"/>
                    </a:lnTo>
                    <a:lnTo>
                      <a:pt x="657" y="363"/>
                    </a:lnTo>
                    <a:lnTo>
                      <a:pt x="660" y="363"/>
                    </a:lnTo>
                    <a:lnTo>
                      <a:pt x="660" y="365"/>
                    </a:lnTo>
                    <a:lnTo>
                      <a:pt x="664" y="365"/>
                    </a:lnTo>
                    <a:lnTo>
                      <a:pt x="669" y="359"/>
                    </a:lnTo>
                    <a:lnTo>
                      <a:pt x="684" y="359"/>
                    </a:lnTo>
                    <a:lnTo>
                      <a:pt x="686" y="355"/>
                    </a:lnTo>
                    <a:lnTo>
                      <a:pt x="686" y="353"/>
                    </a:lnTo>
                    <a:lnTo>
                      <a:pt x="684" y="353"/>
                    </a:lnTo>
                    <a:lnTo>
                      <a:pt x="689" y="353"/>
                    </a:lnTo>
                    <a:lnTo>
                      <a:pt x="691" y="351"/>
                    </a:lnTo>
                    <a:lnTo>
                      <a:pt x="693" y="348"/>
                    </a:lnTo>
                    <a:lnTo>
                      <a:pt x="693" y="344"/>
                    </a:lnTo>
                    <a:lnTo>
                      <a:pt x="695" y="342"/>
                    </a:lnTo>
                    <a:lnTo>
                      <a:pt x="700" y="342"/>
                    </a:lnTo>
                    <a:lnTo>
                      <a:pt x="707" y="340"/>
                    </a:lnTo>
                    <a:lnTo>
                      <a:pt x="707" y="336"/>
                    </a:lnTo>
                    <a:lnTo>
                      <a:pt x="695" y="338"/>
                    </a:lnTo>
                    <a:lnTo>
                      <a:pt x="689" y="338"/>
                    </a:lnTo>
                    <a:lnTo>
                      <a:pt x="682" y="336"/>
                    </a:lnTo>
                    <a:lnTo>
                      <a:pt x="678" y="334"/>
                    </a:lnTo>
                    <a:lnTo>
                      <a:pt x="673" y="332"/>
                    </a:lnTo>
                    <a:lnTo>
                      <a:pt x="669" y="332"/>
                    </a:lnTo>
                    <a:lnTo>
                      <a:pt x="664" y="334"/>
                    </a:lnTo>
                    <a:lnTo>
                      <a:pt x="660" y="336"/>
                    </a:lnTo>
                    <a:lnTo>
                      <a:pt x="651" y="336"/>
                    </a:lnTo>
                    <a:lnTo>
                      <a:pt x="644" y="334"/>
                    </a:lnTo>
                    <a:lnTo>
                      <a:pt x="646" y="334"/>
                    </a:lnTo>
                    <a:lnTo>
                      <a:pt x="646" y="332"/>
                    </a:lnTo>
                    <a:lnTo>
                      <a:pt x="646" y="330"/>
                    </a:lnTo>
                    <a:lnTo>
                      <a:pt x="646" y="328"/>
                    </a:lnTo>
                    <a:lnTo>
                      <a:pt x="657" y="328"/>
                    </a:lnTo>
                    <a:lnTo>
                      <a:pt x="657" y="324"/>
                    </a:lnTo>
                    <a:lnTo>
                      <a:pt x="657" y="322"/>
                    </a:lnTo>
                    <a:lnTo>
                      <a:pt x="657" y="320"/>
                    </a:lnTo>
                    <a:lnTo>
                      <a:pt x="649" y="318"/>
                    </a:lnTo>
                    <a:lnTo>
                      <a:pt x="640" y="320"/>
                    </a:lnTo>
                    <a:lnTo>
                      <a:pt x="620" y="322"/>
                    </a:lnTo>
                    <a:lnTo>
                      <a:pt x="622" y="317"/>
                    </a:lnTo>
                    <a:lnTo>
                      <a:pt x="640" y="317"/>
                    </a:lnTo>
                    <a:lnTo>
                      <a:pt x="660" y="317"/>
                    </a:lnTo>
                    <a:lnTo>
                      <a:pt x="660" y="311"/>
                    </a:lnTo>
                    <a:lnTo>
                      <a:pt x="651" y="311"/>
                    </a:lnTo>
                    <a:lnTo>
                      <a:pt x="649" y="307"/>
                    </a:lnTo>
                    <a:lnTo>
                      <a:pt x="640" y="307"/>
                    </a:lnTo>
                    <a:lnTo>
                      <a:pt x="631" y="307"/>
                    </a:lnTo>
                    <a:lnTo>
                      <a:pt x="617" y="309"/>
                    </a:lnTo>
                    <a:lnTo>
                      <a:pt x="620" y="307"/>
                    </a:lnTo>
                    <a:lnTo>
                      <a:pt x="622" y="307"/>
                    </a:lnTo>
                    <a:lnTo>
                      <a:pt x="622" y="303"/>
                    </a:lnTo>
                    <a:lnTo>
                      <a:pt x="620" y="301"/>
                    </a:lnTo>
                    <a:lnTo>
                      <a:pt x="622" y="299"/>
                    </a:lnTo>
                    <a:lnTo>
                      <a:pt x="626" y="301"/>
                    </a:lnTo>
                    <a:lnTo>
                      <a:pt x="626" y="303"/>
                    </a:lnTo>
                    <a:lnTo>
                      <a:pt x="631" y="303"/>
                    </a:lnTo>
                    <a:lnTo>
                      <a:pt x="633" y="303"/>
                    </a:lnTo>
                    <a:lnTo>
                      <a:pt x="635" y="301"/>
                    </a:lnTo>
                    <a:lnTo>
                      <a:pt x="640" y="301"/>
                    </a:lnTo>
                    <a:lnTo>
                      <a:pt x="671" y="311"/>
                    </a:lnTo>
                    <a:lnTo>
                      <a:pt x="673" y="315"/>
                    </a:lnTo>
                    <a:lnTo>
                      <a:pt x="673" y="318"/>
                    </a:lnTo>
                    <a:lnTo>
                      <a:pt x="680" y="324"/>
                    </a:lnTo>
                    <a:lnTo>
                      <a:pt x="686" y="330"/>
                    </a:lnTo>
                    <a:lnTo>
                      <a:pt x="695" y="332"/>
                    </a:lnTo>
                    <a:lnTo>
                      <a:pt x="704" y="334"/>
                    </a:lnTo>
                    <a:lnTo>
                      <a:pt x="707" y="334"/>
                    </a:lnTo>
                    <a:lnTo>
                      <a:pt x="713" y="334"/>
                    </a:lnTo>
                    <a:lnTo>
                      <a:pt x="716" y="330"/>
                    </a:lnTo>
                    <a:lnTo>
                      <a:pt x="711" y="330"/>
                    </a:lnTo>
                    <a:lnTo>
                      <a:pt x="709" y="328"/>
                    </a:lnTo>
                    <a:lnTo>
                      <a:pt x="711" y="328"/>
                    </a:lnTo>
                    <a:lnTo>
                      <a:pt x="716" y="318"/>
                    </a:lnTo>
                    <a:lnTo>
                      <a:pt x="711" y="318"/>
                    </a:lnTo>
                    <a:lnTo>
                      <a:pt x="709" y="317"/>
                    </a:lnTo>
                    <a:lnTo>
                      <a:pt x="709" y="315"/>
                    </a:lnTo>
                    <a:lnTo>
                      <a:pt x="709" y="309"/>
                    </a:lnTo>
                    <a:lnTo>
                      <a:pt x="704" y="309"/>
                    </a:lnTo>
                    <a:lnTo>
                      <a:pt x="702" y="309"/>
                    </a:lnTo>
                    <a:lnTo>
                      <a:pt x="702" y="305"/>
                    </a:lnTo>
                    <a:lnTo>
                      <a:pt x="700" y="305"/>
                    </a:lnTo>
                    <a:lnTo>
                      <a:pt x="695" y="305"/>
                    </a:lnTo>
                    <a:lnTo>
                      <a:pt x="698" y="301"/>
                    </a:lnTo>
                    <a:lnTo>
                      <a:pt x="693" y="297"/>
                    </a:lnTo>
                    <a:lnTo>
                      <a:pt x="684" y="295"/>
                    </a:lnTo>
                    <a:lnTo>
                      <a:pt x="684" y="293"/>
                    </a:lnTo>
                    <a:lnTo>
                      <a:pt x="686" y="293"/>
                    </a:lnTo>
                    <a:lnTo>
                      <a:pt x="700" y="299"/>
                    </a:lnTo>
                    <a:lnTo>
                      <a:pt x="707" y="301"/>
                    </a:lnTo>
                    <a:lnTo>
                      <a:pt x="711" y="301"/>
                    </a:lnTo>
                    <a:lnTo>
                      <a:pt x="711" y="299"/>
                    </a:lnTo>
                    <a:lnTo>
                      <a:pt x="704" y="295"/>
                    </a:lnTo>
                    <a:lnTo>
                      <a:pt x="707" y="293"/>
                    </a:lnTo>
                    <a:lnTo>
                      <a:pt x="709" y="291"/>
                    </a:lnTo>
                    <a:lnTo>
                      <a:pt x="702" y="289"/>
                    </a:lnTo>
                    <a:lnTo>
                      <a:pt x="711" y="287"/>
                    </a:lnTo>
                    <a:lnTo>
                      <a:pt x="709" y="283"/>
                    </a:lnTo>
                    <a:lnTo>
                      <a:pt x="711" y="282"/>
                    </a:lnTo>
                    <a:lnTo>
                      <a:pt x="702" y="280"/>
                    </a:lnTo>
                    <a:lnTo>
                      <a:pt x="702" y="278"/>
                    </a:lnTo>
                    <a:lnTo>
                      <a:pt x="700" y="278"/>
                    </a:lnTo>
                    <a:lnTo>
                      <a:pt x="698" y="278"/>
                    </a:lnTo>
                    <a:lnTo>
                      <a:pt x="700" y="274"/>
                    </a:lnTo>
                    <a:lnTo>
                      <a:pt x="686" y="270"/>
                    </a:lnTo>
                    <a:lnTo>
                      <a:pt x="678" y="266"/>
                    </a:lnTo>
                    <a:lnTo>
                      <a:pt x="693" y="266"/>
                    </a:lnTo>
                    <a:lnTo>
                      <a:pt x="707" y="266"/>
                    </a:lnTo>
                    <a:lnTo>
                      <a:pt x="716" y="266"/>
                    </a:lnTo>
                    <a:lnTo>
                      <a:pt x="716" y="262"/>
                    </a:lnTo>
                    <a:lnTo>
                      <a:pt x="720" y="262"/>
                    </a:lnTo>
                    <a:lnTo>
                      <a:pt x="727" y="260"/>
                    </a:lnTo>
                    <a:lnTo>
                      <a:pt x="724" y="256"/>
                    </a:lnTo>
                    <a:lnTo>
                      <a:pt x="727" y="250"/>
                    </a:lnTo>
                    <a:lnTo>
                      <a:pt x="713" y="248"/>
                    </a:lnTo>
                    <a:lnTo>
                      <a:pt x="711" y="252"/>
                    </a:lnTo>
                    <a:lnTo>
                      <a:pt x="709" y="256"/>
                    </a:lnTo>
                    <a:lnTo>
                      <a:pt x="709" y="250"/>
                    </a:lnTo>
                    <a:lnTo>
                      <a:pt x="704" y="250"/>
                    </a:lnTo>
                    <a:lnTo>
                      <a:pt x="702" y="248"/>
                    </a:lnTo>
                    <a:lnTo>
                      <a:pt x="702" y="245"/>
                    </a:lnTo>
                    <a:lnTo>
                      <a:pt x="702" y="243"/>
                    </a:lnTo>
                    <a:lnTo>
                      <a:pt x="704" y="243"/>
                    </a:lnTo>
                    <a:lnTo>
                      <a:pt x="704" y="237"/>
                    </a:lnTo>
                    <a:lnTo>
                      <a:pt x="707" y="237"/>
                    </a:lnTo>
                    <a:lnTo>
                      <a:pt x="709" y="237"/>
                    </a:lnTo>
                    <a:lnTo>
                      <a:pt x="711" y="241"/>
                    </a:lnTo>
                    <a:lnTo>
                      <a:pt x="707" y="239"/>
                    </a:lnTo>
                    <a:lnTo>
                      <a:pt x="707" y="241"/>
                    </a:lnTo>
                    <a:lnTo>
                      <a:pt x="707" y="247"/>
                    </a:lnTo>
                    <a:lnTo>
                      <a:pt x="713" y="247"/>
                    </a:lnTo>
                    <a:lnTo>
                      <a:pt x="722" y="247"/>
                    </a:lnTo>
                    <a:lnTo>
                      <a:pt x="722" y="243"/>
                    </a:lnTo>
                    <a:lnTo>
                      <a:pt x="711" y="239"/>
                    </a:lnTo>
                    <a:lnTo>
                      <a:pt x="713" y="239"/>
                    </a:lnTo>
                    <a:lnTo>
                      <a:pt x="731" y="241"/>
                    </a:lnTo>
                    <a:lnTo>
                      <a:pt x="733" y="245"/>
                    </a:lnTo>
                    <a:lnTo>
                      <a:pt x="742" y="245"/>
                    </a:lnTo>
                    <a:lnTo>
                      <a:pt x="747" y="243"/>
                    </a:lnTo>
                    <a:lnTo>
                      <a:pt x="744" y="239"/>
                    </a:lnTo>
                    <a:lnTo>
                      <a:pt x="724" y="241"/>
                    </a:lnTo>
                    <a:lnTo>
                      <a:pt x="724" y="235"/>
                    </a:lnTo>
                    <a:lnTo>
                      <a:pt x="727" y="233"/>
                    </a:lnTo>
                    <a:lnTo>
                      <a:pt x="727" y="231"/>
                    </a:lnTo>
                    <a:lnTo>
                      <a:pt x="722" y="231"/>
                    </a:lnTo>
                    <a:lnTo>
                      <a:pt x="720" y="235"/>
                    </a:lnTo>
                    <a:lnTo>
                      <a:pt x="718" y="235"/>
                    </a:lnTo>
                    <a:lnTo>
                      <a:pt x="718" y="233"/>
                    </a:lnTo>
                    <a:lnTo>
                      <a:pt x="718" y="231"/>
                    </a:lnTo>
                    <a:lnTo>
                      <a:pt x="720" y="231"/>
                    </a:lnTo>
                    <a:lnTo>
                      <a:pt x="720" y="227"/>
                    </a:lnTo>
                    <a:lnTo>
                      <a:pt x="720" y="223"/>
                    </a:lnTo>
                    <a:lnTo>
                      <a:pt x="720" y="221"/>
                    </a:lnTo>
                    <a:lnTo>
                      <a:pt x="711" y="219"/>
                    </a:lnTo>
                    <a:lnTo>
                      <a:pt x="709" y="219"/>
                    </a:lnTo>
                    <a:lnTo>
                      <a:pt x="711" y="217"/>
                    </a:lnTo>
                    <a:lnTo>
                      <a:pt x="716" y="217"/>
                    </a:lnTo>
                    <a:lnTo>
                      <a:pt x="727" y="217"/>
                    </a:lnTo>
                    <a:lnTo>
                      <a:pt x="729" y="219"/>
                    </a:lnTo>
                    <a:lnTo>
                      <a:pt x="731" y="223"/>
                    </a:lnTo>
                    <a:lnTo>
                      <a:pt x="736" y="223"/>
                    </a:lnTo>
                    <a:lnTo>
                      <a:pt x="736" y="221"/>
                    </a:lnTo>
                    <a:lnTo>
                      <a:pt x="736" y="219"/>
                    </a:lnTo>
                    <a:lnTo>
                      <a:pt x="738" y="219"/>
                    </a:lnTo>
                    <a:lnTo>
                      <a:pt x="733" y="202"/>
                    </a:lnTo>
                    <a:lnTo>
                      <a:pt x="729" y="202"/>
                    </a:lnTo>
                    <a:lnTo>
                      <a:pt x="731" y="200"/>
                    </a:lnTo>
                    <a:lnTo>
                      <a:pt x="731" y="198"/>
                    </a:lnTo>
                    <a:lnTo>
                      <a:pt x="731" y="196"/>
                    </a:lnTo>
                    <a:lnTo>
                      <a:pt x="731" y="194"/>
                    </a:lnTo>
                    <a:lnTo>
                      <a:pt x="722" y="194"/>
                    </a:lnTo>
                    <a:lnTo>
                      <a:pt x="722" y="196"/>
                    </a:lnTo>
                    <a:lnTo>
                      <a:pt x="718" y="198"/>
                    </a:lnTo>
                    <a:lnTo>
                      <a:pt x="716" y="198"/>
                    </a:lnTo>
                    <a:lnTo>
                      <a:pt x="718" y="196"/>
                    </a:lnTo>
                    <a:lnTo>
                      <a:pt x="707" y="200"/>
                    </a:lnTo>
                    <a:lnTo>
                      <a:pt x="709" y="196"/>
                    </a:lnTo>
                    <a:lnTo>
                      <a:pt x="722" y="190"/>
                    </a:lnTo>
                    <a:lnTo>
                      <a:pt x="718" y="184"/>
                    </a:lnTo>
                    <a:lnTo>
                      <a:pt x="718" y="180"/>
                    </a:lnTo>
                    <a:lnTo>
                      <a:pt x="736" y="182"/>
                    </a:lnTo>
                    <a:lnTo>
                      <a:pt x="756" y="186"/>
                    </a:lnTo>
                    <a:lnTo>
                      <a:pt x="756" y="177"/>
                    </a:lnTo>
                    <a:lnTo>
                      <a:pt x="751" y="177"/>
                    </a:lnTo>
                    <a:lnTo>
                      <a:pt x="749" y="169"/>
                    </a:lnTo>
                    <a:lnTo>
                      <a:pt x="744" y="169"/>
                    </a:lnTo>
                    <a:lnTo>
                      <a:pt x="742" y="169"/>
                    </a:lnTo>
                    <a:lnTo>
                      <a:pt x="742" y="171"/>
                    </a:lnTo>
                    <a:lnTo>
                      <a:pt x="740" y="171"/>
                    </a:lnTo>
                    <a:lnTo>
                      <a:pt x="738" y="171"/>
                    </a:lnTo>
                    <a:lnTo>
                      <a:pt x="729" y="169"/>
                    </a:lnTo>
                    <a:lnTo>
                      <a:pt x="727" y="167"/>
                    </a:lnTo>
                    <a:lnTo>
                      <a:pt x="727" y="161"/>
                    </a:lnTo>
                    <a:lnTo>
                      <a:pt x="733" y="163"/>
                    </a:lnTo>
                    <a:lnTo>
                      <a:pt x="740" y="163"/>
                    </a:lnTo>
                    <a:lnTo>
                      <a:pt x="740" y="161"/>
                    </a:lnTo>
                    <a:lnTo>
                      <a:pt x="738" y="157"/>
                    </a:lnTo>
                    <a:lnTo>
                      <a:pt x="731" y="155"/>
                    </a:lnTo>
                    <a:lnTo>
                      <a:pt x="727" y="155"/>
                    </a:lnTo>
                    <a:lnTo>
                      <a:pt x="718" y="155"/>
                    </a:lnTo>
                    <a:lnTo>
                      <a:pt x="709" y="153"/>
                    </a:lnTo>
                    <a:lnTo>
                      <a:pt x="709" y="149"/>
                    </a:lnTo>
                    <a:lnTo>
                      <a:pt x="709" y="147"/>
                    </a:lnTo>
                    <a:lnTo>
                      <a:pt x="727" y="147"/>
                    </a:lnTo>
                    <a:lnTo>
                      <a:pt x="724" y="149"/>
                    </a:lnTo>
                    <a:lnTo>
                      <a:pt x="727" y="151"/>
                    </a:lnTo>
                    <a:lnTo>
                      <a:pt x="729" y="151"/>
                    </a:lnTo>
                    <a:lnTo>
                      <a:pt x="731" y="147"/>
                    </a:lnTo>
                    <a:lnTo>
                      <a:pt x="731" y="144"/>
                    </a:lnTo>
                    <a:lnTo>
                      <a:pt x="738" y="140"/>
                    </a:lnTo>
                    <a:lnTo>
                      <a:pt x="742" y="136"/>
                    </a:lnTo>
                    <a:lnTo>
                      <a:pt x="742" y="118"/>
                    </a:lnTo>
                    <a:lnTo>
                      <a:pt x="762" y="118"/>
                    </a:lnTo>
                    <a:lnTo>
                      <a:pt x="762" y="110"/>
                    </a:lnTo>
                    <a:lnTo>
                      <a:pt x="767" y="109"/>
                    </a:lnTo>
                    <a:lnTo>
                      <a:pt x="769" y="107"/>
                    </a:lnTo>
                    <a:lnTo>
                      <a:pt x="767" y="105"/>
                    </a:lnTo>
                    <a:lnTo>
                      <a:pt x="764" y="105"/>
                    </a:lnTo>
                    <a:lnTo>
                      <a:pt x="756" y="101"/>
                    </a:lnTo>
                    <a:lnTo>
                      <a:pt x="744" y="101"/>
                    </a:lnTo>
                    <a:lnTo>
                      <a:pt x="740" y="105"/>
                    </a:lnTo>
                    <a:lnTo>
                      <a:pt x="736" y="107"/>
                    </a:lnTo>
                    <a:lnTo>
                      <a:pt x="733" y="107"/>
                    </a:lnTo>
                    <a:lnTo>
                      <a:pt x="729" y="101"/>
                    </a:lnTo>
                    <a:lnTo>
                      <a:pt x="729" y="97"/>
                    </a:lnTo>
                    <a:lnTo>
                      <a:pt x="729" y="95"/>
                    </a:lnTo>
                    <a:lnTo>
                      <a:pt x="731" y="97"/>
                    </a:lnTo>
                    <a:lnTo>
                      <a:pt x="738" y="95"/>
                    </a:lnTo>
                    <a:lnTo>
                      <a:pt x="744" y="95"/>
                    </a:lnTo>
                    <a:lnTo>
                      <a:pt x="764" y="97"/>
                    </a:lnTo>
                    <a:lnTo>
                      <a:pt x="773" y="99"/>
                    </a:lnTo>
                    <a:lnTo>
                      <a:pt x="782" y="97"/>
                    </a:lnTo>
                    <a:lnTo>
                      <a:pt x="787" y="91"/>
                    </a:lnTo>
                    <a:lnTo>
                      <a:pt x="789" y="89"/>
                    </a:lnTo>
                    <a:lnTo>
                      <a:pt x="791" y="89"/>
                    </a:lnTo>
                    <a:lnTo>
                      <a:pt x="791" y="85"/>
                    </a:lnTo>
                    <a:lnTo>
                      <a:pt x="782" y="83"/>
                    </a:lnTo>
                    <a:lnTo>
                      <a:pt x="762" y="89"/>
                    </a:lnTo>
                    <a:lnTo>
                      <a:pt x="753" y="89"/>
                    </a:lnTo>
                    <a:lnTo>
                      <a:pt x="749" y="87"/>
                    </a:lnTo>
                    <a:lnTo>
                      <a:pt x="751" y="85"/>
                    </a:lnTo>
                    <a:lnTo>
                      <a:pt x="760" y="83"/>
                    </a:lnTo>
                    <a:lnTo>
                      <a:pt x="778" y="83"/>
                    </a:lnTo>
                    <a:lnTo>
                      <a:pt x="796" y="83"/>
                    </a:lnTo>
                    <a:lnTo>
                      <a:pt x="796" y="79"/>
                    </a:lnTo>
                    <a:lnTo>
                      <a:pt x="805" y="79"/>
                    </a:lnTo>
                    <a:lnTo>
                      <a:pt x="811" y="77"/>
                    </a:lnTo>
                    <a:lnTo>
                      <a:pt x="811" y="76"/>
                    </a:lnTo>
                    <a:lnTo>
                      <a:pt x="814" y="72"/>
                    </a:lnTo>
                    <a:lnTo>
                      <a:pt x="825" y="70"/>
                    </a:lnTo>
                    <a:lnTo>
                      <a:pt x="834" y="68"/>
                    </a:lnTo>
                    <a:lnTo>
                      <a:pt x="836" y="64"/>
                    </a:lnTo>
                    <a:lnTo>
                      <a:pt x="831" y="58"/>
                    </a:lnTo>
                    <a:lnTo>
                      <a:pt x="798" y="56"/>
                    </a:lnTo>
                    <a:lnTo>
                      <a:pt x="764" y="56"/>
                    </a:lnTo>
                    <a:lnTo>
                      <a:pt x="764" y="60"/>
                    </a:lnTo>
                    <a:lnTo>
                      <a:pt x="749" y="64"/>
                    </a:lnTo>
                    <a:lnTo>
                      <a:pt x="733" y="62"/>
                    </a:lnTo>
                    <a:lnTo>
                      <a:pt x="733" y="66"/>
                    </a:lnTo>
                    <a:lnTo>
                      <a:pt x="731" y="66"/>
                    </a:lnTo>
                    <a:lnTo>
                      <a:pt x="731" y="62"/>
                    </a:lnTo>
                    <a:lnTo>
                      <a:pt x="727" y="58"/>
                    </a:lnTo>
                    <a:lnTo>
                      <a:pt x="722" y="64"/>
                    </a:lnTo>
                    <a:lnTo>
                      <a:pt x="718" y="68"/>
                    </a:lnTo>
                    <a:lnTo>
                      <a:pt x="713" y="68"/>
                    </a:lnTo>
                    <a:lnTo>
                      <a:pt x="709" y="68"/>
                    </a:lnTo>
                    <a:lnTo>
                      <a:pt x="702" y="76"/>
                    </a:lnTo>
                    <a:lnTo>
                      <a:pt x="693" y="77"/>
                    </a:lnTo>
                    <a:lnTo>
                      <a:pt x="686" y="77"/>
                    </a:lnTo>
                    <a:lnTo>
                      <a:pt x="671" y="77"/>
                    </a:lnTo>
                    <a:lnTo>
                      <a:pt x="669" y="74"/>
                    </a:lnTo>
                    <a:lnTo>
                      <a:pt x="673" y="70"/>
                    </a:lnTo>
                    <a:lnTo>
                      <a:pt x="678" y="70"/>
                    </a:lnTo>
                    <a:lnTo>
                      <a:pt x="680" y="72"/>
                    </a:lnTo>
                    <a:lnTo>
                      <a:pt x="682" y="72"/>
                    </a:lnTo>
                    <a:lnTo>
                      <a:pt x="684" y="72"/>
                    </a:lnTo>
                    <a:lnTo>
                      <a:pt x="686" y="68"/>
                    </a:lnTo>
                    <a:lnTo>
                      <a:pt x="698" y="62"/>
                    </a:lnTo>
                    <a:lnTo>
                      <a:pt x="704" y="54"/>
                    </a:lnTo>
                    <a:lnTo>
                      <a:pt x="691" y="50"/>
                    </a:lnTo>
                    <a:lnTo>
                      <a:pt x="684" y="50"/>
                    </a:lnTo>
                    <a:lnTo>
                      <a:pt x="675" y="52"/>
                    </a:lnTo>
                    <a:lnTo>
                      <a:pt x="675" y="56"/>
                    </a:lnTo>
                    <a:lnTo>
                      <a:pt x="675" y="58"/>
                    </a:lnTo>
                    <a:lnTo>
                      <a:pt x="671" y="60"/>
                    </a:lnTo>
                    <a:lnTo>
                      <a:pt x="657" y="62"/>
                    </a:lnTo>
                    <a:lnTo>
                      <a:pt x="644" y="60"/>
                    </a:lnTo>
                    <a:lnTo>
                      <a:pt x="646" y="60"/>
                    </a:lnTo>
                    <a:lnTo>
                      <a:pt x="646" y="56"/>
                    </a:lnTo>
                    <a:lnTo>
                      <a:pt x="646" y="52"/>
                    </a:lnTo>
                    <a:lnTo>
                      <a:pt x="644" y="52"/>
                    </a:lnTo>
                    <a:lnTo>
                      <a:pt x="635" y="50"/>
                    </a:lnTo>
                    <a:lnTo>
                      <a:pt x="624" y="50"/>
                    </a:lnTo>
                    <a:lnTo>
                      <a:pt x="609" y="54"/>
                    </a:lnTo>
                    <a:lnTo>
                      <a:pt x="595" y="52"/>
                    </a:lnTo>
                    <a:lnTo>
                      <a:pt x="586" y="52"/>
                    </a:lnTo>
                    <a:lnTo>
                      <a:pt x="579" y="52"/>
                    </a:lnTo>
                    <a:lnTo>
                      <a:pt x="573" y="54"/>
                    </a:lnTo>
                    <a:lnTo>
                      <a:pt x="564" y="58"/>
                    </a:lnTo>
                    <a:lnTo>
                      <a:pt x="557" y="58"/>
                    </a:lnTo>
                    <a:lnTo>
                      <a:pt x="551" y="58"/>
                    </a:lnTo>
                    <a:lnTo>
                      <a:pt x="575" y="52"/>
                    </a:lnTo>
                    <a:lnTo>
                      <a:pt x="575" y="48"/>
                    </a:lnTo>
                    <a:lnTo>
                      <a:pt x="584" y="46"/>
                    </a:lnTo>
                    <a:lnTo>
                      <a:pt x="600" y="44"/>
                    </a:lnTo>
                    <a:lnTo>
                      <a:pt x="615" y="44"/>
                    </a:lnTo>
                    <a:lnTo>
                      <a:pt x="640" y="48"/>
                    </a:lnTo>
                    <a:lnTo>
                      <a:pt x="649" y="46"/>
                    </a:lnTo>
                    <a:lnTo>
                      <a:pt x="666" y="48"/>
                    </a:lnTo>
                    <a:lnTo>
                      <a:pt x="682" y="46"/>
                    </a:lnTo>
                    <a:lnTo>
                      <a:pt x="698" y="46"/>
                    </a:lnTo>
                    <a:lnTo>
                      <a:pt x="711" y="46"/>
                    </a:lnTo>
                    <a:lnTo>
                      <a:pt x="727" y="37"/>
                    </a:lnTo>
                    <a:lnTo>
                      <a:pt x="713" y="29"/>
                    </a:lnTo>
                    <a:lnTo>
                      <a:pt x="707" y="29"/>
                    </a:lnTo>
                    <a:lnTo>
                      <a:pt x="704" y="29"/>
                    </a:lnTo>
                    <a:lnTo>
                      <a:pt x="695" y="31"/>
                    </a:lnTo>
                    <a:lnTo>
                      <a:pt x="693" y="29"/>
                    </a:lnTo>
                    <a:lnTo>
                      <a:pt x="693" y="25"/>
                    </a:lnTo>
                    <a:lnTo>
                      <a:pt x="678" y="25"/>
                    </a:lnTo>
                    <a:lnTo>
                      <a:pt x="660" y="29"/>
                    </a:lnTo>
                    <a:lnTo>
                      <a:pt x="673" y="25"/>
                    </a:lnTo>
                    <a:lnTo>
                      <a:pt x="671" y="15"/>
                    </a:lnTo>
                    <a:lnTo>
                      <a:pt x="664" y="11"/>
                    </a:lnTo>
                    <a:lnTo>
                      <a:pt x="657" y="11"/>
                    </a:lnTo>
                    <a:lnTo>
                      <a:pt x="655" y="13"/>
                    </a:lnTo>
                    <a:lnTo>
                      <a:pt x="653" y="15"/>
                    </a:lnTo>
                    <a:lnTo>
                      <a:pt x="651" y="17"/>
                    </a:lnTo>
                    <a:lnTo>
                      <a:pt x="642" y="19"/>
                    </a:lnTo>
                    <a:lnTo>
                      <a:pt x="633" y="19"/>
                    </a:lnTo>
                    <a:lnTo>
                      <a:pt x="649" y="9"/>
                    </a:lnTo>
                    <a:lnTo>
                      <a:pt x="649" y="7"/>
                    </a:lnTo>
                    <a:lnTo>
                      <a:pt x="633" y="7"/>
                    </a:lnTo>
                    <a:lnTo>
                      <a:pt x="620" y="7"/>
                    </a:lnTo>
                    <a:lnTo>
                      <a:pt x="606" y="4"/>
                    </a:lnTo>
                    <a:lnTo>
                      <a:pt x="595" y="6"/>
                    </a:lnTo>
                    <a:lnTo>
                      <a:pt x="588" y="6"/>
                    </a:lnTo>
                    <a:lnTo>
                      <a:pt x="582" y="7"/>
                    </a:lnTo>
                    <a:lnTo>
                      <a:pt x="582" y="6"/>
                    </a:lnTo>
                    <a:lnTo>
                      <a:pt x="571" y="6"/>
                    </a:lnTo>
                    <a:lnTo>
                      <a:pt x="568" y="2"/>
                    </a:lnTo>
                    <a:lnTo>
                      <a:pt x="555" y="0"/>
                    </a:lnTo>
                    <a:lnTo>
                      <a:pt x="539" y="2"/>
                    </a:lnTo>
                    <a:lnTo>
                      <a:pt x="524" y="4"/>
                    </a:lnTo>
                    <a:lnTo>
                      <a:pt x="508" y="4"/>
                    </a:lnTo>
                    <a:lnTo>
                      <a:pt x="501" y="2"/>
                    </a:lnTo>
                    <a:lnTo>
                      <a:pt x="493" y="2"/>
                    </a:lnTo>
                    <a:lnTo>
                      <a:pt x="490" y="4"/>
                    </a:lnTo>
                    <a:lnTo>
                      <a:pt x="490" y="7"/>
                    </a:lnTo>
                    <a:lnTo>
                      <a:pt x="477" y="4"/>
                    </a:lnTo>
                    <a:lnTo>
                      <a:pt x="477" y="9"/>
                    </a:lnTo>
                    <a:lnTo>
                      <a:pt x="470" y="9"/>
                    </a:lnTo>
                    <a:lnTo>
                      <a:pt x="466" y="7"/>
                    </a:lnTo>
                    <a:lnTo>
                      <a:pt x="461" y="7"/>
                    </a:lnTo>
                    <a:lnTo>
                      <a:pt x="459" y="13"/>
                    </a:lnTo>
                    <a:lnTo>
                      <a:pt x="461" y="15"/>
                    </a:lnTo>
                    <a:lnTo>
                      <a:pt x="457" y="15"/>
                    </a:lnTo>
                    <a:lnTo>
                      <a:pt x="452" y="15"/>
                    </a:lnTo>
                    <a:lnTo>
                      <a:pt x="450" y="19"/>
                    </a:lnTo>
                    <a:lnTo>
                      <a:pt x="450" y="21"/>
                    </a:lnTo>
                    <a:lnTo>
                      <a:pt x="452" y="21"/>
                    </a:lnTo>
                    <a:lnTo>
                      <a:pt x="455" y="25"/>
                    </a:lnTo>
                    <a:lnTo>
                      <a:pt x="450" y="25"/>
                    </a:lnTo>
                    <a:lnTo>
                      <a:pt x="448" y="23"/>
                    </a:lnTo>
                    <a:lnTo>
                      <a:pt x="446" y="19"/>
                    </a:lnTo>
                    <a:lnTo>
                      <a:pt x="437" y="23"/>
                    </a:lnTo>
                    <a:lnTo>
                      <a:pt x="439" y="25"/>
                    </a:lnTo>
                    <a:lnTo>
                      <a:pt x="439" y="29"/>
                    </a:lnTo>
                    <a:lnTo>
                      <a:pt x="426" y="25"/>
                    </a:lnTo>
                    <a:lnTo>
                      <a:pt x="426" y="19"/>
                    </a:lnTo>
                    <a:lnTo>
                      <a:pt x="424" y="15"/>
                    </a:lnTo>
                    <a:lnTo>
                      <a:pt x="406" y="17"/>
                    </a:lnTo>
                    <a:lnTo>
                      <a:pt x="394" y="17"/>
                    </a:lnTo>
                    <a:lnTo>
                      <a:pt x="394" y="21"/>
                    </a:lnTo>
                    <a:lnTo>
                      <a:pt x="397" y="21"/>
                    </a:lnTo>
                    <a:lnTo>
                      <a:pt x="397" y="23"/>
                    </a:lnTo>
                    <a:lnTo>
                      <a:pt x="399" y="25"/>
                    </a:lnTo>
                    <a:lnTo>
                      <a:pt x="394" y="25"/>
                    </a:lnTo>
                    <a:lnTo>
                      <a:pt x="394" y="31"/>
                    </a:lnTo>
                    <a:lnTo>
                      <a:pt x="401" y="31"/>
                    </a:lnTo>
                    <a:lnTo>
                      <a:pt x="399" y="31"/>
                    </a:lnTo>
                    <a:lnTo>
                      <a:pt x="383" y="33"/>
                    </a:lnTo>
                    <a:lnTo>
                      <a:pt x="386" y="41"/>
                    </a:lnTo>
                    <a:lnTo>
                      <a:pt x="370" y="35"/>
                    </a:lnTo>
                    <a:lnTo>
                      <a:pt x="363" y="37"/>
                    </a:lnTo>
                    <a:lnTo>
                      <a:pt x="359" y="39"/>
                    </a:lnTo>
                    <a:lnTo>
                      <a:pt x="354" y="37"/>
                    </a:lnTo>
                    <a:lnTo>
                      <a:pt x="350" y="37"/>
                    </a:lnTo>
                    <a:lnTo>
                      <a:pt x="350" y="39"/>
                    </a:lnTo>
                    <a:lnTo>
                      <a:pt x="350" y="42"/>
                    </a:lnTo>
                    <a:lnTo>
                      <a:pt x="354" y="42"/>
                    </a:lnTo>
                    <a:lnTo>
                      <a:pt x="357" y="50"/>
                    </a:lnTo>
                    <a:lnTo>
                      <a:pt x="374" y="60"/>
                    </a:lnTo>
                    <a:lnTo>
                      <a:pt x="394" y="70"/>
                    </a:lnTo>
                    <a:lnTo>
                      <a:pt x="377" y="66"/>
                    </a:lnTo>
                    <a:lnTo>
                      <a:pt x="370" y="74"/>
                    </a:lnTo>
                    <a:lnTo>
                      <a:pt x="361" y="70"/>
                    </a:lnTo>
                    <a:lnTo>
                      <a:pt x="354" y="70"/>
                    </a:lnTo>
                    <a:lnTo>
                      <a:pt x="348" y="64"/>
                    </a:lnTo>
                    <a:lnTo>
                      <a:pt x="343" y="56"/>
                    </a:lnTo>
                    <a:lnTo>
                      <a:pt x="343" y="54"/>
                    </a:lnTo>
                    <a:lnTo>
                      <a:pt x="343" y="52"/>
                    </a:lnTo>
                    <a:lnTo>
                      <a:pt x="337" y="46"/>
                    </a:lnTo>
                    <a:lnTo>
                      <a:pt x="330" y="42"/>
                    </a:lnTo>
                    <a:lnTo>
                      <a:pt x="312" y="37"/>
                    </a:lnTo>
                    <a:lnTo>
                      <a:pt x="308" y="37"/>
                    </a:lnTo>
                    <a:lnTo>
                      <a:pt x="310" y="46"/>
                    </a:lnTo>
                    <a:lnTo>
                      <a:pt x="308" y="54"/>
                    </a:lnTo>
                    <a:lnTo>
                      <a:pt x="308" y="62"/>
                    </a:lnTo>
                    <a:lnTo>
                      <a:pt x="305" y="70"/>
                    </a:lnTo>
                    <a:close/>
                    <a:moveTo>
                      <a:pt x="392" y="557"/>
                    </a:moveTo>
                    <a:lnTo>
                      <a:pt x="392" y="557"/>
                    </a:lnTo>
                    <a:lnTo>
                      <a:pt x="394" y="563"/>
                    </a:lnTo>
                    <a:lnTo>
                      <a:pt x="397" y="561"/>
                    </a:lnTo>
                    <a:lnTo>
                      <a:pt x="397" y="559"/>
                    </a:lnTo>
                    <a:lnTo>
                      <a:pt x="397" y="557"/>
                    </a:lnTo>
                    <a:lnTo>
                      <a:pt x="392" y="557"/>
                    </a:lnTo>
                    <a:close/>
                    <a:moveTo>
                      <a:pt x="486" y="427"/>
                    </a:moveTo>
                    <a:lnTo>
                      <a:pt x="486" y="427"/>
                    </a:lnTo>
                    <a:lnTo>
                      <a:pt x="490" y="425"/>
                    </a:lnTo>
                    <a:lnTo>
                      <a:pt x="490" y="427"/>
                    </a:lnTo>
                    <a:lnTo>
                      <a:pt x="486" y="431"/>
                    </a:lnTo>
                    <a:lnTo>
                      <a:pt x="484" y="431"/>
                    </a:lnTo>
                    <a:lnTo>
                      <a:pt x="484" y="429"/>
                    </a:lnTo>
                    <a:lnTo>
                      <a:pt x="486" y="427"/>
                    </a:lnTo>
                    <a:close/>
                    <a:moveTo>
                      <a:pt x="397" y="70"/>
                    </a:moveTo>
                    <a:lnTo>
                      <a:pt x="397" y="70"/>
                    </a:lnTo>
                    <a:lnTo>
                      <a:pt x="399" y="72"/>
                    </a:lnTo>
                    <a:lnTo>
                      <a:pt x="399" y="74"/>
                    </a:lnTo>
                    <a:lnTo>
                      <a:pt x="397" y="74"/>
                    </a:lnTo>
                    <a:lnTo>
                      <a:pt x="394" y="72"/>
                    </a:lnTo>
                    <a:lnTo>
                      <a:pt x="394" y="70"/>
                    </a:lnTo>
                    <a:lnTo>
                      <a:pt x="397" y="70"/>
                    </a:lnTo>
                    <a:close/>
                    <a:moveTo>
                      <a:pt x="544" y="58"/>
                    </a:moveTo>
                    <a:lnTo>
                      <a:pt x="544" y="58"/>
                    </a:lnTo>
                    <a:lnTo>
                      <a:pt x="548" y="58"/>
                    </a:lnTo>
                    <a:lnTo>
                      <a:pt x="548" y="60"/>
                    </a:lnTo>
                    <a:lnTo>
                      <a:pt x="544" y="64"/>
                    </a:lnTo>
                    <a:lnTo>
                      <a:pt x="542" y="64"/>
                    </a:lnTo>
                    <a:lnTo>
                      <a:pt x="539" y="62"/>
                    </a:lnTo>
                    <a:lnTo>
                      <a:pt x="542" y="60"/>
                    </a:lnTo>
                    <a:lnTo>
                      <a:pt x="544" y="58"/>
                    </a:lnTo>
                    <a:close/>
                    <a:moveTo>
                      <a:pt x="314" y="416"/>
                    </a:moveTo>
                    <a:lnTo>
                      <a:pt x="312" y="421"/>
                    </a:lnTo>
                    <a:lnTo>
                      <a:pt x="305" y="421"/>
                    </a:lnTo>
                    <a:lnTo>
                      <a:pt x="303" y="421"/>
                    </a:lnTo>
                    <a:lnTo>
                      <a:pt x="305" y="420"/>
                    </a:lnTo>
                    <a:lnTo>
                      <a:pt x="314" y="416"/>
                    </a:lnTo>
                    <a:close/>
                    <a:moveTo>
                      <a:pt x="299" y="396"/>
                    </a:moveTo>
                    <a:lnTo>
                      <a:pt x="299" y="396"/>
                    </a:lnTo>
                    <a:lnTo>
                      <a:pt x="301" y="396"/>
                    </a:lnTo>
                    <a:lnTo>
                      <a:pt x="303" y="396"/>
                    </a:lnTo>
                    <a:lnTo>
                      <a:pt x="301" y="400"/>
                    </a:lnTo>
                    <a:lnTo>
                      <a:pt x="299" y="408"/>
                    </a:lnTo>
                    <a:lnTo>
                      <a:pt x="267" y="404"/>
                    </a:lnTo>
                    <a:lnTo>
                      <a:pt x="274" y="402"/>
                    </a:lnTo>
                    <a:lnTo>
                      <a:pt x="283" y="400"/>
                    </a:lnTo>
                    <a:lnTo>
                      <a:pt x="285" y="402"/>
                    </a:lnTo>
                    <a:lnTo>
                      <a:pt x="287" y="404"/>
                    </a:lnTo>
                    <a:lnTo>
                      <a:pt x="287" y="406"/>
                    </a:lnTo>
                    <a:lnTo>
                      <a:pt x="290" y="406"/>
                    </a:lnTo>
                    <a:lnTo>
                      <a:pt x="296" y="406"/>
                    </a:lnTo>
                    <a:lnTo>
                      <a:pt x="296" y="396"/>
                    </a:lnTo>
                    <a:lnTo>
                      <a:pt x="299" y="396"/>
                    </a:lnTo>
                    <a:close/>
                    <a:moveTo>
                      <a:pt x="633" y="336"/>
                    </a:moveTo>
                    <a:lnTo>
                      <a:pt x="633" y="336"/>
                    </a:lnTo>
                    <a:lnTo>
                      <a:pt x="637" y="338"/>
                    </a:lnTo>
                    <a:lnTo>
                      <a:pt x="635" y="340"/>
                    </a:lnTo>
                    <a:lnTo>
                      <a:pt x="633" y="338"/>
                    </a:lnTo>
                    <a:lnTo>
                      <a:pt x="631" y="338"/>
                    </a:lnTo>
                    <a:lnTo>
                      <a:pt x="633" y="336"/>
                    </a:lnTo>
                    <a:close/>
                    <a:moveTo>
                      <a:pt x="620" y="322"/>
                    </a:moveTo>
                    <a:lnTo>
                      <a:pt x="620" y="322"/>
                    </a:lnTo>
                    <a:lnTo>
                      <a:pt x="620" y="330"/>
                    </a:lnTo>
                    <a:lnTo>
                      <a:pt x="642" y="330"/>
                    </a:lnTo>
                    <a:lnTo>
                      <a:pt x="617" y="332"/>
                    </a:lnTo>
                    <a:lnTo>
                      <a:pt x="615" y="326"/>
                    </a:lnTo>
                    <a:lnTo>
                      <a:pt x="615" y="322"/>
                    </a:lnTo>
                    <a:lnTo>
                      <a:pt x="620" y="322"/>
                    </a:lnTo>
                    <a:close/>
                    <a:moveTo>
                      <a:pt x="258" y="309"/>
                    </a:moveTo>
                    <a:lnTo>
                      <a:pt x="258" y="309"/>
                    </a:lnTo>
                    <a:lnTo>
                      <a:pt x="261" y="315"/>
                    </a:lnTo>
                    <a:lnTo>
                      <a:pt x="265" y="315"/>
                    </a:lnTo>
                    <a:lnTo>
                      <a:pt x="265" y="313"/>
                    </a:lnTo>
                    <a:lnTo>
                      <a:pt x="263" y="311"/>
                    </a:lnTo>
                    <a:lnTo>
                      <a:pt x="258" y="309"/>
                    </a:lnTo>
                    <a:close/>
                    <a:moveTo>
                      <a:pt x="695" y="285"/>
                    </a:moveTo>
                    <a:lnTo>
                      <a:pt x="695" y="285"/>
                    </a:lnTo>
                    <a:lnTo>
                      <a:pt x="702" y="287"/>
                    </a:lnTo>
                    <a:lnTo>
                      <a:pt x="702" y="289"/>
                    </a:lnTo>
                    <a:lnTo>
                      <a:pt x="698" y="287"/>
                    </a:lnTo>
                    <a:lnTo>
                      <a:pt x="693" y="285"/>
                    </a:lnTo>
                    <a:lnTo>
                      <a:pt x="695" y="285"/>
                    </a:lnTo>
                    <a:close/>
                    <a:moveTo>
                      <a:pt x="669" y="276"/>
                    </a:moveTo>
                    <a:lnTo>
                      <a:pt x="669" y="276"/>
                    </a:lnTo>
                    <a:lnTo>
                      <a:pt x="671" y="278"/>
                    </a:lnTo>
                    <a:lnTo>
                      <a:pt x="673" y="280"/>
                    </a:lnTo>
                    <a:lnTo>
                      <a:pt x="678" y="280"/>
                    </a:lnTo>
                    <a:lnTo>
                      <a:pt x="684" y="280"/>
                    </a:lnTo>
                    <a:lnTo>
                      <a:pt x="684" y="282"/>
                    </a:lnTo>
                    <a:lnTo>
                      <a:pt x="682" y="282"/>
                    </a:lnTo>
                    <a:lnTo>
                      <a:pt x="680" y="283"/>
                    </a:lnTo>
                    <a:lnTo>
                      <a:pt x="684" y="283"/>
                    </a:lnTo>
                    <a:lnTo>
                      <a:pt x="684" y="285"/>
                    </a:lnTo>
                    <a:lnTo>
                      <a:pt x="682" y="287"/>
                    </a:lnTo>
                    <a:lnTo>
                      <a:pt x="682" y="291"/>
                    </a:lnTo>
                    <a:lnTo>
                      <a:pt x="671" y="289"/>
                    </a:lnTo>
                    <a:lnTo>
                      <a:pt x="666" y="287"/>
                    </a:lnTo>
                    <a:lnTo>
                      <a:pt x="673" y="287"/>
                    </a:lnTo>
                    <a:lnTo>
                      <a:pt x="671" y="285"/>
                    </a:lnTo>
                    <a:lnTo>
                      <a:pt x="669" y="283"/>
                    </a:lnTo>
                    <a:lnTo>
                      <a:pt x="671" y="283"/>
                    </a:lnTo>
                    <a:lnTo>
                      <a:pt x="664" y="282"/>
                    </a:lnTo>
                    <a:lnTo>
                      <a:pt x="662" y="282"/>
                    </a:lnTo>
                    <a:lnTo>
                      <a:pt x="655" y="283"/>
                    </a:lnTo>
                    <a:lnTo>
                      <a:pt x="657" y="283"/>
                    </a:lnTo>
                    <a:lnTo>
                      <a:pt x="662" y="278"/>
                    </a:lnTo>
                    <a:lnTo>
                      <a:pt x="669" y="276"/>
                    </a:lnTo>
                    <a:close/>
                    <a:moveTo>
                      <a:pt x="673" y="256"/>
                    </a:moveTo>
                    <a:lnTo>
                      <a:pt x="673" y="256"/>
                    </a:lnTo>
                    <a:lnTo>
                      <a:pt x="675" y="256"/>
                    </a:lnTo>
                    <a:lnTo>
                      <a:pt x="673" y="258"/>
                    </a:lnTo>
                    <a:lnTo>
                      <a:pt x="673" y="260"/>
                    </a:lnTo>
                    <a:lnTo>
                      <a:pt x="675" y="262"/>
                    </a:lnTo>
                    <a:lnTo>
                      <a:pt x="662" y="270"/>
                    </a:lnTo>
                    <a:lnTo>
                      <a:pt x="664" y="274"/>
                    </a:lnTo>
                    <a:lnTo>
                      <a:pt x="660" y="274"/>
                    </a:lnTo>
                    <a:lnTo>
                      <a:pt x="655" y="272"/>
                    </a:lnTo>
                    <a:lnTo>
                      <a:pt x="651" y="272"/>
                    </a:lnTo>
                    <a:lnTo>
                      <a:pt x="646" y="272"/>
                    </a:lnTo>
                    <a:lnTo>
                      <a:pt x="644" y="274"/>
                    </a:lnTo>
                    <a:lnTo>
                      <a:pt x="642" y="276"/>
                    </a:lnTo>
                    <a:lnTo>
                      <a:pt x="642" y="282"/>
                    </a:lnTo>
                    <a:lnTo>
                      <a:pt x="649" y="282"/>
                    </a:lnTo>
                    <a:lnTo>
                      <a:pt x="651" y="283"/>
                    </a:lnTo>
                    <a:lnTo>
                      <a:pt x="653" y="287"/>
                    </a:lnTo>
                    <a:lnTo>
                      <a:pt x="649" y="285"/>
                    </a:lnTo>
                    <a:lnTo>
                      <a:pt x="646" y="287"/>
                    </a:lnTo>
                    <a:lnTo>
                      <a:pt x="646" y="283"/>
                    </a:lnTo>
                    <a:lnTo>
                      <a:pt x="644" y="283"/>
                    </a:lnTo>
                    <a:lnTo>
                      <a:pt x="640" y="283"/>
                    </a:lnTo>
                    <a:lnTo>
                      <a:pt x="635" y="276"/>
                    </a:lnTo>
                    <a:lnTo>
                      <a:pt x="642" y="274"/>
                    </a:lnTo>
                    <a:lnTo>
                      <a:pt x="640" y="272"/>
                    </a:lnTo>
                    <a:lnTo>
                      <a:pt x="640" y="270"/>
                    </a:lnTo>
                    <a:lnTo>
                      <a:pt x="649" y="270"/>
                    </a:lnTo>
                    <a:lnTo>
                      <a:pt x="655" y="270"/>
                    </a:lnTo>
                    <a:lnTo>
                      <a:pt x="655" y="268"/>
                    </a:lnTo>
                    <a:lnTo>
                      <a:pt x="660" y="266"/>
                    </a:lnTo>
                    <a:lnTo>
                      <a:pt x="664" y="266"/>
                    </a:lnTo>
                    <a:lnTo>
                      <a:pt x="664" y="262"/>
                    </a:lnTo>
                    <a:lnTo>
                      <a:pt x="669" y="262"/>
                    </a:lnTo>
                    <a:lnTo>
                      <a:pt x="673" y="262"/>
                    </a:lnTo>
                    <a:lnTo>
                      <a:pt x="673" y="260"/>
                    </a:lnTo>
                    <a:lnTo>
                      <a:pt x="673" y="258"/>
                    </a:lnTo>
                    <a:lnTo>
                      <a:pt x="673" y="256"/>
                    </a:lnTo>
                    <a:close/>
                    <a:moveTo>
                      <a:pt x="212" y="237"/>
                    </a:moveTo>
                    <a:lnTo>
                      <a:pt x="212" y="237"/>
                    </a:lnTo>
                    <a:lnTo>
                      <a:pt x="207" y="239"/>
                    </a:lnTo>
                    <a:lnTo>
                      <a:pt x="207" y="241"/>
                    </a:lnTo>
                    <a:lnTo>
                      <a:pt x="212" y="241"/>
                    </a:lnTo>
                    <a:lnTo>
                      <a:pt x="216" y="237"/>
                    </a:lnTo>
                    <a:lnTo>
                      <a:pt x="212" y="237"/>
                    </a:lnTo>
                    <a:close/>
                    <a:moveTo>
                      <a:pt x="729" y="227"/>
                    </a:moveTo>
                    <a:lnTo>
                      <a:pt x="729" y="227"/>
                    </a:lnTo>
                    <a:lnTo>
                      <a:pt x="729" y="233"/>
                    </a:lnTo>
                    <a:lnTo>
                      <a:pt x="738" y="235"/>
                    </a:lnTo>
                    <a:lnTo>
                      <a:pt x="738" y="229"/>
                    </a:lnTo>
                    <a:lnTo>
                      <a:pt x="736" y="229"/>
                    </a:lnTo>
                    <a:lnTo>
                      <a:pt x="729" y="227"/>
                    </a:lnTo>
                    <a:close/>
                    <a:moveTo>
                      <a:pt x="702" y="219"/>
                    </a:moveTo>
                    <a:lnTo>
                      <a:pt x="702" y="219"/>
                    </a:lnTo>
                    <a:lnTo>
                      <a:pt x="707" y="221"/>
                    </a:lnTo>
                    <a:lnTo>
                      <a:pt x="704" y="223"/>
                    </a:lnTo>
                    <a:lnTo>
                      <a:pt x="700" y="227"/>
                    </a:lnTo>
                    <a:lnTo>
                      <a:pt x="700" y="221"/>
                    </a:lnTo>
                    <a:lnTo>
                      <a:pt x="700" y="219"/>
                    </a:lnTo>
                    <a:lnTo>
                      <a:pt x="702" y="219"/>
                    </a:lnTo>
                    <a:close/>
                    <a:moveTo>
                      <a:pt x="751" y="210"/>
                    </a:moveTo>
                    <a:lnTo>
                      <a:pt x="751" y="210"/>
                    </a:lnTo>
                    <a:lnTo>
                      <a:pt x="749" y="214"/>
                    </a:lnTo>
                    <a:lnTo>
                      <a:pt x="744" y="214"/>
                    </a:lnTo>
                    <a:lnTo>
                      <a:pt x="744" y="219"/>
                    </a:lnTo>
                    <a:lnTo>
                      <a:pt x="744" y="225"/>
                    </a:lnTo>
                    <a:lnTo>
                      <a:pt x="758" y="223"/>
                    </a:lnTo>
                    <a:lnTo>
                      <a:pt x="764" y="219"/>
                    </a:lnTo>
                    <a:lnTo>
                      <a:pt x="758" y="219"/>
                    </a:lnTo>
                    <a:lnTo>
                      <a:pt x="751" y="210"/>
                    </a:lnTo>
                    <a:close/>
                    <a:moveTo>
                      <a:pt x="740" y="190"/>
                    </a:moveTo>
                    <a:lnTo>
                      <a:pt x="740" y="190"/>
                    </a:lnTo>
                    <a:lnTo>
                      <a:pt x="744" y="198"/>
                    </a:lnTo>
                    <a:lnTo>
                      <a:pt x="747" y="202"/>
                    </a:lnTo>
                    <a:lnTo>
                      <a:pt x="747" y="200"/>
                    </a:lnTo>
                    <a:lnTo>
                      <a:pt x="747" y="196"/>
                    </a:lnTo>
                    <a:lnTo>
                      <a:pt x="740" y="190"/>
                    </a:lnTo>
                    <a:close/>
                    <a:moveTo>
                      <a:pt x="0" y="165"/>
                    </a:moveTo>
                    <a:lnTo>
                      <a:pt x="4" y="169"/>
                    </a:lnTo>
                    <a:lnTo>
                      <a:pt x="4" y="167"/>
                    </a:lnTo>
                    <a:lnTo>
                      <a:pt x="4" y="165"/>
                    </a:lnTo>
                    <a:lnTo>
                      <a:pt x="0" y="165"/>
                    </a:lnTo>
                    <a:close/>
                    <a:moveTo>
                      <a:pt x="733" y="97"/>
                    </a:moveTo>
                    <a:lnTo>
                      <a:pt x="733" y="101"/>
                    </a:lnTo>
                    <a:lnTo>
                      <a:pt x="738" y="101"/>
                    </a:lnTo>
                    <a:lnTo>
                      <a:pt x="738" y="99"/>
                    </a:lnTo>
                    <a:lnTo>
                      <a:pt x="733" y="97"/>
                    </a:lnTo>
                    <a:close/>
                    <a:moveTo>
                      <a:pt x="731" y="50"/>
                    </a:moveTo>
                    <a:lnTo>
                      <a:pt x="733" y="56"/>
                    </a:lnTo>
                    <a:lnTo>
                      <a:pt x="733" y="52"/>
                    </a:lnTo>
                    <a:lnTo>
                      <a:pt x="733" y="50"/>
                    </a:lnTo>
                    <a:lnTo>
                      <a:pt x="731" y="50"/>
                    </a:lnTo>
                    <a:close/>
                    <a:moveTo>
                      <a:pt x="261" y="44"/>
                    </a:moveTo>
                    <a:lnTo>
                      <a:pt x="261" y="44"/>
                    </a:lnTo>
                    <a:lnTo>
                      <a:pt x="270" y="52"/>
                    </a:lnTo>
                    <a:lnTo>
                      <a:pt x="276" y="56"/>
                    </a:lnTo>
                    <a:lnTo>
                      <a:pt x="299" y="60"/>
                    </a:lnTo>
                    <a:lnTo>
                      <a:pt x="294" y="54"/>
                    </a:lnTo>
                    <a:lnTo>
                      <a:pt x="261" y="44"/>
                    </a:lnTo>
                    <a:close/>
                    <a:moveTo>
                      <a:pt x="412" y="31"/>
                    </a:moveTo>
                    <a:lnTo>
                      <a:pt x="412" y="31"/>
                    </a:lnTo>
                    <a:lnTo>
                      <a:pt x="417" y="35"/>
                    </a:lnTo>
                    <a:lnTo>
                      <a:pt x="421" y="37"/>
                    </a:lnTo>
                    <a:lnTo>
                      <a:pt x="421" y="39"/>
                    </a:lnTo>
                    <a:lnTo>
                      <a:pt x="421" y="41"/>
                    </a:lnTo>
                    <a:lnTo>
                      <a:pt x="419" y="39"/>
                    </a:lnTo>
                    <a:lnTo>
                      <a:pt x="417" y="37"/>
                    </a:lnTo>
                    <a:lnTo>
                      <a:pt x="415" y="35"/>
                    </a:lnTo>
                    <a:lnTo>
                      <a:pt x="408" y="33"/>
                    </a:lnTo>
                    <a:lnTo>
                      <a:pt x="403" y="33"/>
                    </a:lnTo>
                    <a:lnTo>
                      <a:pt x="412" y="31"/>
                    </a:lnTo>
                    <a:close/>
                    <a:moveTo>
                      <a:pt x="513" y="25"/>
                    </a:moveTo>
                    <a:lnTo>
                      <a:pt x="513" y="25"/>
                    </a:lnTo>
                    <a:lnTo>
                      <a:pt x="519" y="27"/>
                    </a:lnTo>
                    <a:lnTo>
                      <a:pt x="517" y="27"/>
                    </a:lnTo>
                    <a:lnTo>
                      <a:pt x="513" y="27"/>
                    </a:lnTo>
                    <a:lnTo>
                      <a:pt x="513" y="31"/>
                    </a:lnTo>
                    <a:lnTo>
                      <a:pt x="510" y="31"/>
                    </a:lnTo>
                    <a:lnTo>
                      <a:pt x="508" y="29"/>
                    </a:lnTo>
                    <a:lnTo>
                      <a:pt x="510" y="27"/>
                    </a:lnTo>
                    <a:lnTo>
                      <a:pt x="513" y="25"/>
                    </a:lnTo>
                    <a:close/>
                    <a:moveTo>
                      <a:pt x="584" y="19"/>
                    </a:moveTo>
                    <a:lnTo>
                      <a:pt x="584" y="19"/>
                    </a:lnTo>
                    <a:lnTo>
                      <a:pt x="595" y="19"/>
                    </a:lnTo>
                    <a:lnTo>
                      <a:pt x="609" y="19"/>
                    </a:lnTo>
                    <a:lnTo>
                      <a:pt x="629" y="21"/>
                    </a:lnTo>
                    <a:lnTo>
                      <a:pt x="597" y="23"/>
                    </a:lnTo>
                    <a:lnTo>
                      <a:pt x="566" y="25"/>
                    </a:lnTo>
                    <a:lnTo>
                      <a:pt x="575" y="23"/>
                    </a:lnTo>
                    <a:lnTo>
                      <a:pt x="584" y="19"/>
                    </a:lnTo>
                    <a:close/>
                    <a:moveTo>
                      <a:pt x="537" y="15"/>
                    </a:moveTo>
                    <a:lnTo>
                      <a:pt x="537" y="15"/>
                    </a:lnTo>
                    <a:lnTo>
                      <a:pt x="539" y="19"/>
                    </a:lnTo>
                    <a:lnTo>
                      <a:pt x="542" y="23"/>
                    </a:lnTo>
                    <a:lnTo>
                      <a:pt x="548" y="21"/>
                    </a:lnTo>
                    <a:lnTo>
                      <a:pt x="559" y="21"/>
                    </a:lnTo>
                    <a:lnTo>
                      <a:pt x="562" y="23"/>
                    </a:lnTo>
                    <a:lnTo>
                      <a:pt x="555" y="25"/>
                    </a:lnTo>
                    <a:lnTo>
                      <a:pt x="539" y="27"/>
                    </a:lnTo>
                    <a:lnTo>
                      <a:pt x="535" y="25"/>
                    </a:lnTo>
                    <a:lnTo>
                      <a:pt x="535" y="21"/>
                    </a:lnTo>
                    <a:lnTo>
                      <a:pt x="535" y="17"/>
                    </a:lnTo>
                    <a:lnTo>
                      <a:pt x="537"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8" name="Freeform 1790"/>
              <p:cNvSpPr>
                <a:spLocks/>
              </p:cNvSpPr>
              <p:nvPr/>
            </p:nvSpPr>
            <p:spPr bwMode="auto">
              <a:xfrm>
                <a:off x="1716" y="867"/>
                <a:ext cx="834" cy="557"/>
              </a:xfrm>
              <a:custGeom>
                <a:avLst/>
                <a:gdLst>
                  <a:gd name="T0" fmla="*/ 223 w 834"/>
                  <a:gd name="T1" fmla="*/ 50 h 557"/>
                  <a:gd name="T2" fmla="*/ 138 w 834"/>
                  <a:gd name="T3" fmla="*/ 76 h 557"/>
                  <a:gd name="T4" fmla="*/ 71 w 834"/>
                  <a:gd name="T5" fmla="*/ 103 h 557"/>
                  <a:gd name="T6" fmla="*/ 112 w 834"/>
                  <a:gd name="T7" fmla="*/ 116 h 557"/>
                  <a:gd name="T8" fmla="*/ 5 w 834"/>
                  <a:gd name="T9" fmla="*/ 140 h 557"/>
                  <a:gd name="T10" fmla="*/ 87 w 834"/>
                  <a:gd name="T11" fmla="*/ 163 h 557"/>
                  <a:gd name="T12" fmla="*/ 9 w 834"/>
                  <a:gd name="T13" fmla="*/ 177 h 557"/>
                  <a:gd name="T14" fmla="*/ 60 w 834"/>
                  <a:gd name="T15" fmla="*/ 198 h 557"/>
                  <a:gd name="T16" fmla="*/ 112 w 834"/>
                  <a:gd name="T17" fmla="*/ 196 h 557"/>
                  <a:gd name="T18" fmla="*/ 192 w 834"/>
                  <a:gd name="T19" fmla="*/ 214 h 557"/>
                  <a:gd name="T20" fmla="*/ 216 w 834"/>
                  <a:gd name="T21" fmla="*/ 247 h 557"/>
                  <a:gd name="T22" fmla="*/ 232 w 834"/>
                  <a:gd name="T23" fmla="*/ 283 h 557"/>
                  <a:gd name="T24" fmla="*/ 248 w 834"/>
                  <a:gd name="T25" fmla="*/ 295 h 557"/>
                  <a:gd name="T26" fmla="*/ 297 w 834"/>
                  <a:gd name="T27" fmla="*/ 315 h 557"/>
                  <a:gd name="T28" fmla="*/ 265 w 834"/>
                  <a:gd name="T29" fmla="*/ 322 h 557"/>
                  <a:gd name="T30" fmla="*/ 232 w 834"/>
                  <a:gd name="T31" fmla="*/ 355 h 557"/>
                  <a:gd name="T32" fmla="*/ 256 w 834"/>
                  <a:gd name="T33" fmla="*/ 336 h 557"/>
                  <a:gd name="T34" fmla="*/ 303 w 834"/>
                  <a:gd name="T35" fmla="*/ 359 h 557"/>
                  <a:gd name="T36" fmla="*/ 279 w 834"/>
                  <a:gd name="T37" fmla="*/ 390 h 557"/>
                  <a:gd name="T38" fmla="*/ 263 w 834"/>
                  <a:gd name="T39" fmla="*/ 410 h 557"/>
                  <a:gd name="T40" fmla="*/ 263 w 834"/>
                  <a:gd name="T41" fmla="*/ 443 h 557"/>
                  <a:gd name="T42" fmla="*/ 299 w 834"/>
                  <a:gd name="T43" fmla="*/ 468 h 557"/>
                  <a:gd name="T44" fmla="*/ 294 w 834"/>
                  <a:gd name="T45" fmla="*/ 495 h 557"/>
                  <a:gd name="T46" fmla="*/ 323 w 834"/>
                  <a:gd name="T47" fmla="*/ 509 h 557"/>
                  <a:gd name="T48" fmla="*/ 337 w 834"/>
                  <a:gd name="T49" fmla="*/ 536 h 557"/>
                  <a:gd name="T50" fmla="*/ 384 w 834"/>
                  <a:gd name="T51" fmla="*/ 552 h 557"/>
                  <a:gd name="T52" fmla="*/ 406 w 834"/>
                  <a:gd name="T53" fmla="*/ 548 h 557"/>
                  <a:gd name="T54" fmla="*/ 410 w 834"/>
                  <a:gd name="T55" fmla="*/ 523 h 557"/>
                  <a:gd name="T56" fmla="*/ 430 w 834"/>
                  <a:gd name="T57" fmla="*/ 489 h 557"/>
                  <a:gd name="T58" fmla="*/ 442 w 834"/>
                  <a:gd name="T59" fmla="*/ 451 h 557"/>
                  <a:gd name="T60" fmla="*/ 502 w 834"/>
                  <a:gd name="T61" fmla="*/ 433 h 557"/>
                  <a:gd name="T62" fmla="*/ 555 w 834"/>
                  <a:gd name="T63" fmla="*/ 390 h 557"/>
                  <a:gd name="T64" fmla="*/ 631 w 834"/>
                  <a:gd name="T65" fmla="*/ 379 h 557"/>
                  <a:gd name="T66" fmla="*/ 682 w 834"/>
                  <a:gd name="T67" fmla="*/ 359 h 557"/>
                  <a:gd name="T68" fmla="*/ 680 w 834"/>
                  <a:gd name="T69" fmla="*/ 336 h 557"/>
                  <a:gd name="T70" fmla="*/ 655 w 834"/>
                  <a:gd name="T71" fmla="*/ 322 h 557"/>
                  <a:gd name="T72" fmla="*/ 618 w 834"/>
                  <a:gd name="T73" fmla="*/ 307 h 557"/>
                  <a:gd name="T74" fmla="*/ 678 w 834"/>
                  <a:gd name="T75" fmla="*/ 324 h 557"/>
                  <a:gd name="T76" fmla="*/ 707 w 834"/>
                  <a:gd name="T77" fmla="*/ 309 h 557"/>
                  <a:gd name="T78" fmla="*/ 709 w 834"/>
                  <a:gd name="T79" fmla="*/ 299 h 557"/>
                  <a:gd name="T80" fmla="*/ 676 w 834"/>
                  <a:gd name="T81" fmla="*/ 266 h 557"/>
                  <a:gd name="T82" fmla="*/ 700 w 834"/>
                  <a:gd name="T83" fmla="*/ 248 h 557"/>
                  <a:gd name="T84" fmla="*/ 709 w 834"/>
                  <a:gd name="T85" fmla="*/ 239 h 557"/>
                  <a:gd name="T86" fmla="*/ 716 w 834"/>
                  <a:gd name="T87" fmla="*/ 233 h 557"/>
                  <a:gd name="T88" fmla="*/ 734 w 834"/>
                  <a:gd name="T89" fmla="*/ 221 h 557"/>
                  <a:gd name="T90" fmla="*/ 705 w 834"/>
                  <a:gd name="T91" fmla="*/ 200 h 557"/>
                  <a:gd name="T92" fmla="*/ 736 w 834"/>
                  <a:gd name="T93" fmla="*/ 171 h 557"/>
                  <a:gd name="T94" fmla="*/ 725 w 834"/>
                  <a:gd name="T95" fmla="*/ 147 h 557"/>
                  <a:gd name="T96" fmla="*/ 762 w 834"/>
                  <a:gd name="T97" fmla="*/ 105 h 557"/>
                  <a:gd name="T98" fmla="*/ 780 w 834"/>
                  <a:gd name="T99" fmla="*/ 97 h 557"/>
                  <a:gd name="T100" fmla="*/ 803 w 834"/>
                  <a:gd name="T101" fmla="*/ 79 h 557"/>
                  <a:gd name="T102" fmla="*/ 729 w 834"/>
                  <a:gd name="T103" fmla="*/ 66 h 557"/>
                  <a:gd name="T104" fmla="*/ 678 w 834"/>
                  <a:gd name="T105" fmla="*/ 72 h 557"/>
                  <a:gd name="T106" fmla="*/ 644 w 834"/>
                  <a:gd name="T107" fmla="*/ 60 h 557"/>
                  <a:gd name="T108" fmla="*/ 573 w 834"/>
                  <a:gd name="T109" fmla="*/ 52 h 557"/>
                  <a:gd name="T110" fmla="*/ 702 w 834"/>
                  <a:gd name="T111" fmla="*/ 29 h 557"/>
                  <a:gd name="T112" fmla="*/ 631 w 834"/>
                  <a:gd name="T113" fmla="*/ 19 h 557"/>
                  <a:gd name="T114" fmla="*/ 522 w 834"/>
                  <a:gd name="T115" fmla="*/ 4 h 557"/>
                  <a:gd name="T116" fmla="*/ 450 w 834"/>
                  <a:gd name="T117" fmla="*/ 15 h 557"/>
                  <a:gd name="T118" fmla="*/ 404 w 834"/>
                  <a:gd name="T119" fmla="*/ 17 h 557"/>
                  <a:gd name="T120" fmla="*/ 357 w 834"/>
                  <a:gd name="T121" fmla="*/ 39 h 557"/>
                  <a:gd name="T122" fmla="*/ 341 w 834"/>
                  <a:gd name="T123" fmla="*/ 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4" h="557">
                    <a:moveTo>
                      <a:pt x="303" y="70"/>
                    </a:moveTo>
                    <a:lnTo>
                      <a:pt x="303" y="70"/>
                    </a:lnTo>
                    <a:lnTo>
                      <a:pt x="268" y="56"/>
                    </a:lnTo>
                    <a:lnTo>
                      <a:pt x="254" y="70"/>
                    </a:lnTo>
                    <a:lnTo>
                      <a:pt x="254" y="56"/>
                    </a:lnTo>
                    <a:lnTo>
                      <a:pt x="250" y="44"/>
                    </a:lnTo>
                    <a:lnTo>
                      <a:pt x="234" y="46"/>
                    </a:lnTo>
                    <a:lnTo>
                      <a:pt x="234" y="52"/>
                    </a:lnTo>
                    <a:lnTo>
                      <a:pt x="232" y="50"/>
                    </a:lnTo>
                    <a:lnTo>
                      <a:pt x="230" y="50"/>
                    </a:lnTo>
                    <a:lnTo>
                      <a:pt x="230" y="48"/>
                    </a:lnTo>
                    <a:lnTo>
                      <a:pt x="225" y="46"/>
                    </a:lnTo>
                    <a:lnTo>
                      <a:pt x="223" y="48"/>
                    </a:lnTo>
                    <a:lnTo>
                      <a:pt x="223" y="50"/>
                    </a:lnTo>
                    <a:lnTo>
                      <a:pt x="219" y="52"/>
                    </a:lnTo>
                    <a:lnTo>
                      <a:pt x="214" y="50"/>
                    </a:lnTo>
                    <a:lnTo>
                      <a:pt x="207" y="48"/>
                    </a:lnTo>
                    <a:lnTo>
                      <a:pt x="187" y="52"/>
                    </a:lnTo>
                    <a:lnTo>
                      <a:pt x="165" y="56"/>
                    </a:lnTo>
                    <a:lnTo>
                      <a:pt x="170" y="70"/>
                    </a:lnTo>
                    <a:lnTo>
                      <a:pt x="165" y="64"/>
                    </a:lnTo>
                    <a:lnTo>
                      <a:pt x="158" y="56"/>
                    </a:lnTo>
                    <a:lnTo>
                      <a:pt x="154" y="56"/>
                    </a:lnTo>
                    <a:lnTo>
                      <a:pt x="150" y="56"/>
                    </a:lnTo>
                    <a:lnTo>
                      <a:pt x="141" y="74"/>
                    </a:lnTo>
                    <a:lnTo>
                      <a:pt x="145" y="76"/>
                    </a:lnTo>
                    <a:lnTo>
                      <a:pt x="147" y="79"/>
                    </a:lnTo>
                    <a:lnTo>
                      <a:pt x="138" y="76"/>
                    </a:lnTo>
                    <a:lnTo>
                      <a:pt x="132" y="76"/>
                    </a:lnTo>
                    <a:lnTo>
                      <a:pt x="125" y="76"/>
                    </a:lnTo>
                    <a:lnTo>
                      <a:pt x="118" y="76"/>
                    </a:lnTo>
                    <a:lnTo>
                      <a:pt x="107" y="79"/>
                    </a:lnTo>
                    <a:lnTo>
                      <a:pt x="91" y="85"/>
                    </a:lnTo>
                    <a:lnTo>
                      <a:pt x="78" y="87"/>
                    </a:lnTo>
                    <a:lnTo>
                      <a:pt x="74" y="87"/>
                    </a:lnTo>
                    <a:lnTo>
                      <a:pt x="69" y="91"/>
                    </a:lnTo>
                    <a:lnTo>
                      <a:pt x="67" y="93"/>
                    </a:lnTo>
                    <a:lnTo>
                      <a:pt x="67" y="99"/>
                    </a:lnTo>
                    <a:lnTo>
                      <a:pt x="65" y="99"/>
                    </a:lnTo>
                    <a:lnTo>
                      <a:pt x="65" y="101"/>
                    </a:lnTo>
                    <a:lnTo>
                      <a:pt x="67" y="103"/>
                    </a:lnTo>
                    <a:lnTo>
                      <a:pt x="71" y="103"/>
                    </a:lnTo>
                    <a:lnTo>
                      <a:pt x="74" y="103"/>
                    </a:lnTo>
                    <a:lnTo>
                      <a:pt x="80" y="101"/>
                    </a:lnTo>
                    <a:lnTo>
                      <a:pt x="83" y="101"/>
                    </a:lnTo>
                    <a:lnTo>
                      <a:pt x="85" y="101"/>
                    </a:lnTo>
                    <a:lnTo>
                      <a:pt x="87" y="103"/>
                    </a:lnTo>
                    <a:lnTo>
                      <a:pt x="94" y="105"/>
                    </a:lnTo>
                    <a:lnTo>
                      <a:pt x="100" y="103"/>
                    </a:lnTo>
                    <a:lnTo>
                      <a:pt x="114" y="101"/>
                    </a:lnTo>
                    <a:lnTo>
                      <a:pt x="109" y="105"/>
                    </a:lnTo>
                    <a:lnTo>
                      <a:pt x="114" y="105"/>
                    </a:lnTo>
                    <a:lnTo>
                      <a:pt x="112" y="107"/>
                    </a:lnTo>
                    <a:lnTo>
                      <a:pt x="109" y="112"/>
                    </a:lnTo>
                    <a:lnTo>
                      <a:pt x="112" y="114"/>
                    </a:lnTo>
                    <a:lnTo>
                      <a:pt x="112" y="116"/>
                    </a:lnTo>
                    <a:lnTo>
                      <a:pt x="112" y="118"/>
                    </a:lnTo>
                    <a:lnTo>
                      <a:pt x="107" y="122"/>
                    </a:lnTo>
                    <a:lnTo>
                      <a:pt x="100" y="126"/>
                    </a:lnTo>
                    <a:lnTo>
                      <a:pt x="94" y="130"/>
                    </a:lnTo>
                    <a:lnTo>
                      <a:pt x="87" y="132"/>
                    </a:lnTo>
                    <a:lnTo>
                      <a:pt x="76" y="130"/>
                    </a:lnTo>
                    <a:lnTo>
                      <a:pt x="69" y="130"/>
                    </a:lnTo>
                    <a:lnTo>
                      <a:pt x="63" y="130"/>
                    </a:lnTo>
                    <a:lnTo>
                      <a:pt x="51" y="136"/>
                    </a:lnTo>
                    <a:lnTo>
                      <a:pt x="49" y="136"/>
                    </a:lnTo>
                    <a:lnTo>
                      <a:pt x="47" y="134"/>
                    </a:lnTo>
                    <a:lnTo>
                      <a:pt x="40" y="134"/>
                    </a:lnTo>
                    <a:lnTo>
                      <a:pt x="7" y="138"/>
                    </a:lnTo>
                    <a:lnTo>
                      <a:pt x="5" y="140"/>
                    </a:lnTo>
                    <a:lnTo>
                      <a:pt x="0" y="144"/>
                    </a:lnTo>
                    <a:lnTo>
                      <a:pt x="2" y="149"/>
                    </a:lnTo>
                    <a:lnTo>
                      <a:pt x="5" y="153"/>
                    </a:lnTo>
                    <a:lnTo>
                      <a:pt x="7" y="155"/>
                    </a:lnTo>
                    <a:lnTo>
                      <a:pt x="11" y="155"/>
                    </a:lnTo>
                    <a:lnTo>
                      <a:pt x="18" y="157"/>
                    </a:lnTo>
                    <a:lnTo>
                      <a:pt x="22" y="163"/>
                    </a:lnTo>
                    <a:lnTo>
                      <a:pt x="31" y="165"/>
                    </a:lnTo>
                    <a:lnTo>
                      <a:pt x="40" y="165"/>
                    </a:lnTo>
                    <a:lnTo>
                      <a:pt x="43" y="157"/>
                    </a:lnTo>
                    <a:lnTo>
                      <a:pt x="47" y="165"/>
                    </a:lnTo>
                    <a:lnTo>
                      <a:pt x="58" y="167"/>
                    </a:lnTo>
                    <a:lnTo>
                      <a:pt x="67" y="165"/>
                    </a:lnTo>
                    <a:lnTo>
                      <a:pt x="87" y="163"/>
                    </a:lnTo>
                    <a:lnTo>
                      <a:pt x="87" y="171"/>
                    </a:lnTo>
                    <a:lnTo>
                      <a:pt x="60" y="169"/>
                    </a:lnTo>
                    <a:lnTo>
                      <a:pt x="49" y="171"/>
                    </a:lnTo>
                    <a:lnTo>
                      <a:pt x="36" y="173"/>
                    </a:lnTo>
                    <a:lnTo>
                      <a:pt x="34" y="177"/>
                    </a:lnTo>
                    <a:lnTo>
                      <a:pt x="36" y="177"/>
                    </a:lnTo>
                    <a:lnTo>
                      <a:pt x="38" y="179"/>
                    </a:lnTo>
                    <a:lnTo>
                      <a:pt x="36" y="179"/>
                    </a:lnTo>
                    <a:lnTo>
                      <a:pt x="31" y="179"/>
                    </a:lnTo>
                    <a:lnTo>
                      <a:pt x="27" y="177"/>
                    </a:lnTo>
                    <a:lnTo>
                      <a:pt x="22" y="175"/>
                    </a:lnTo>
                    <a:lnTo>
                      <a:pt x="18" y="175"/>
                    </a:lnTo>
                    <a:lnTo>
                      <a:pt x="16" y="175"/>
                    </a:lnTo>
                    <a:lnTo>
                      <a:pt x="9" y="177"/>
                    </a:lnTo>
                    <a:lnTo>
                      <a:pt x="11" y="179"/>
                    </a:lnTo>
                    <a:lnTo>
                      <a:pt x="13" y="184"/>
                    </a:lnTo>
                    <a:lnTo>
                      <a:pt x="13" y="186"/>
                    </a:lnTo>
                    <a:lnTo>
                      <a:pt x="20" y="186"/>
                    </a:lnTo>
                    <a:lnTo>
                      <a:pt x="27" y="186"/>
                    </a:lnTo>
                    <a:lnTo>
                      <a:pt x="34" y="190"/>
                    </a:lnTo>
                    <a:lnTo>
                      <a:pt x="31" y="192"/>
                    </a:lnTo>
                    <a:lnTo>
                      <a:pt x="29" y="192"/>
                    </a:lnTo>
                    <a:lnTo>
                      <a:pt x="36" y="198"/>
                    </a:lnTo>
                    <a:lnTo>
                      <a:pt x="40" y="200"/>
                    </a:lnTo>
                    <a:lnTo>
                      <a:pt x="47" y="202"/>
                    </a:lnTo>
                    <a:lnTo>
                      <a:pt x="58" y="204"/>
                    </a:lnTo>
                    <a:lnTo>
                      <a:pt x="60" y="202"/>
                    </a:lnTo>
                    <a:lnTo>
                      <a:pt x="60" y="198"/>
                    </a:lnTo>
                    <a:lnTo>
                      <a:pt x="60" y="194"/>
                    </a:lnTo>
                    <a:lnTo>
                      <a:pt x="71" y="198"/>
                    </a:lnTo>
                    <a:lnTo>
                      <a:pt x="71" y="196"/>
                    </a:lnTo>
                    <a:lnTo>
                      <a:pt x="76" y="194"/>
                    </a:lnTo>
                    <a:lnTo>
                      <a:pt x="80" y="194"/>
                    </a:lnTo>
                    <a:lnTo>
                      <a:pt x="87" y="194"/>
                    </a:lnTo>
                    <a:lnTo>
                      <a:pt x="87" y="196"/>
                    </a:lnTo>
                    <a:lnTo>
                      <a:pt x="89" y="198"/>
                    </a:lnTo>
                    <a:lnTo>
                      <a:pt x="89" y="200"/>
                    </a:lnTo>
                    <a:lnTo>
                      <a:pt x="94" y="200"/>
                    </a:lnTo>
                    <a:lnTo>
                      <a:pt x="96" y="198"/>
                    </a:lnTo>
                    <a:lnTo>
                      <a:pt x="96" y="194"/>
                    </a:lnTo>
                    <a:lnTo>
                      <a:pt x="107" y="196"/>
                    </a:lnTo>
                    <a:lnTo>
                      <a:pt x="112" y="196"/>
                    </a:lnTo>
                    <a:lnTo>
                      <a:pt x="118" y="194"/>
                    </a:lnTo>
                    <a:lnTo>
                      <a:pt x="123" y="190"/>
                    </a:lnTo>
                    <a:lnTo>
                      <a:pt x="125" y="190"/>
                    </a:lnTo>
                    <a:lnTo>
                      <a:pt x="125" y="192"/>
                    </a:lnTo>
                    <a:lnTo>
                      <a:pt x="127" y="196"/>
                    </a:lnTo>
                    <a:lnTo>
                      <a:pt x="136" y="192"/>
                    </a:lnTo>
                    <a:lnTo>
                      <a:pt x="165" y="198"/>
                    </a:lnTo>
                    <a:lnTo>
                      <a:pt x="170" y="204"/>
                    </a:lnTo>
                    <a:lnTo>
                      <a:pt x="174" y="208"/>
                    </a:lnTo>
                    <a:lnTo>
                      <a:pt x="181" y="208"/>
                    </a:lnTo>
                    <a:lnTo>
                      <a:pt x="185" y="208"/>
                    </a:lnTo>
                    <a:lnTo>
                      <a:pt x="190" y="208"/>
                    </a:lnTo>
                    <a:lnTo>
                      <a:pt x="190" y="210"/>
                    </a:lnTo>
                    <a:lnTo>
                      <a:pt x="192" y="214"/>
                    </a:lnTo>
                    <a:lnTo>
                      <a:pt x="192" y="219"/>
                    </a:lnTo>
                    <a:lnTo>
                      <a:pt x="196" y="219"/>
                    </a:lnTo>
                    <a:lnTo>
                      <a:pt x="201" y="221"/>
                    </a:lnTo>
                    <a:lnTo>
                      <a:pt x="207" y="227"/>
                    </a:lnTo>
                    <a:lnTo>
                      <a:pt x="212" y="233"/>
                    </a:lnTo>
                    <a:lnTo>
                      <a:pt x="221" y="233"/>
                    </a:lnTo>
                    <a:lnTo>
                      <a:pt x="223" y="235"/>
                    </a:lnTo>
                    <a:lnTo>
                      <a:pt x="223" y="237"/>
                    </a:lnTo>
                    <a:lnTo>
                      <a:pt x="221" y="237"/>
                    </a:lnTo>
                    <a:lnTo>
                      <a:pt x="221" y="239"/>
                    </a:lnTo>
                    <a:lnTo>
                      <a:pt x="221" y="241"/>
                    </a:lnTo>
                    <a:lnTo>
                      <a:pt x="219" y="243"/>
                    </a:lnTo>
                    <a:lnTo>
                      <a:pt x="210" y="247"/>
                    </a:lnTo>
                    <a:lnTo>
                      <a:pt x="216" y="247"/>
                    </a:lnTo>
                    <a:lnTo>
                      <a:pt x="223" y="245"/>
                    </a:lnTo>
                    <a:lnTo>
                      <a:pt x="225" y="250"/>
                    </a:lnTo>
                    <a:lnTo>
                      <a:pt x="228" y="254"/>
                    </a:lnTo>
                    <a:lnTo>
                      <a:pt x="232" y="254"/>
                    </a:lnTo>
                    <a:lnTo>
                      <a:pt x="232" y="256"/>
                    </a:lnTo>
                    <a:lnTo>
                      <a:pt x="230" y="258"/>
                    </a:lnTo>
                    <a:lnTo>
                      <a:pt x="230" y="260"/>
                    </a:lnTo>
                    <a:lnTo>
                      <a:pt x="236" y="264"/>
                    </a:lnTo>
                    <a:lnTo>
                      <a:pt x="236" y="268"/>
                    </a:lnTo>
                    <a:lnTo>
                      <a:pt x="236" y="272"/>
                    </a:lnTo>
                    <a:lnTo>
                      <a:pt x="243" y="272"/>
                    </a:lnTo>
                    <a:lnTo>
                      <a:pt x="243" y="276"/>
                    </a:lnTo>
                    <a:lnTo>
                      <a:pt x="243" y="282"/>
                    </a:lnTo>
                    <a:lnTo>
                      <a:pt x="232" y="283"/>
                    </a:lnTo>
                    <a:lnTo>
                      <a:pt x="232" y="282"/>
                    </a:lnTo>
                    <a:lnTo>
                      <a:pt x="234" y="283"/>
                    </a:lnTo>
                    <a:lnTo>
                      <a:pt x="234" y="287"/>
                    </a:lnTo>
                    <a:lnTo>
                      <a:pt x="230" y="291"/>
                    </a:lnTo>
                    <a:lnTo>
                      <a:pt x="228" y="293"/>
                    </a:lnTo>
                    <a:lnTo>
                      <a:pt x="230" y="295"/>
                    </a:lnTo>
                    <a:lnTo>
                      <a:pt x="234" y="297"/>
                    </a:lnTo>
                    <a:lnTo>
                      <a:pt x="228" y="301"/>
                    </a:lnTo>
                    <a:lnTo>
                      <a:pt x="225" y="303"/>
                    </a:lnTo>
                    <a:lnTo>
                      <a:pt x="228" y="305"/>
                    </a:lnTo>
                    <a:lnTo>
                      <a:pt x="230" y="305"/>
                    </a:lnTo>
                    <a:lnTo>
                      <a:pt x="245" y="307"/>
                    </a:lnTo>
                    <a:lnTo>
                      <a:pt x="248" y="301"/>
                    </a:lnTo>
                    <a:lnTo>
                      <a:pt x="248" y="295"/>
                    </a:lnTo>
                    <a:lnTo>
                      <a:pt x="252" y="297"/>
                    </a:lnTo>
                    <a:lnTo>
                      <a:pt x="252" y="301"/>
                    </a:lnTo>
                    <a:lnTo>
                      <a:pt x="263" y="301"/>
                    </a:lnTo>
                    <a:lnTo>
                      <a:pt x="277" y="303"/>
                    </a:lnTo>
                    <a:lnTo>
                      <a:pt x="274" y="305"/>
                    </a:lnTo>
                    <a:lnTo>
                      <a:pt x="274" y="307"/>
                    </a:lnTo>
                    <a:lnTo>
                      <a:pt x="274" y="309"/>
                    </a:lnTo>
                    <a:lnTo>
                      <a:pt x="277" y="309"/>
                    </a:lnTo>
                    <a:lnTo>
                      <a:pt x="281" y="309"/>
                    </a:lnTo>
                    <a:lnTo>
                      <a:pt x="288" y="307"/>
                    </a:lnTo>
                    <a:lnTo>
                      <a:pt x="285" y="309"/>
                    </a:lnTo>
                    <a:lnTo>
                      <a:pt x="283" y="311"/>
                    </a:lnTo>
                    <a:lnTo>
                      <a:pt x="299" y="313"/>
                    </a:lnTo>
                    <a:lnTo>
                      <a:pt x="297" y="315"/>
                    </a:lnTo>
                    <a:lnTo>
                      <a:pt x="292" y="317"/>
                    </a:lnTo>
                    <a:lnTo>
                      <a:pt x="294" y="318"/>
                    </a:lnTo>
                    <a:lnTo>
                      <a:pt x="299" y="318"/>
                    </a:lnTo>
                    <a:lnTo>
                      <a:pt x="292" y="320"/>
                    </a:lnTo>
                    <a:lnTo>
                      <a:pt x="290" y="324"/>
                    </a:lnTo>
                    <a:lnTo>
                      <a:pt x="299" y="324"/>
                    </a:lnTo>
                    <a:lnTo>
                      <a:pt x="299" y="326"/>
                    </a:lnTo>
                    <a:lnTo>
                      <a:pt x="292" y="326"/>
                    </a:lnTo>
                    <a:lnTo>
                      <a:pt x="292" y="330"/>
                    </a:lnTo>
                    <a:lnTo>
                      <a:pt x="299" y="334"/>
                    </a:lnTo>
                    <a:lnTo>
                      <a:pt x="285" y="332"/>
                    </a:lnTo>
                    <a:lnTo>
                      <a:pt x="279" y="328"/>
                    </a:lnTo>
                    <a:lnTo>
                      <a:pt x="274" y="324"/>
                    </a:lnTo>
                    <a:lnTo>
                      <a:pt x="265" y="322"/>
                    </a:lnTo>
                    <a:lnTo>
                      <a:pt x="256" y="322"/>
                    </a:lnTo>
                    <a:lnTo>
                      <a:pt x="241" y="324"/>
                    </a:lnTo>
                    <a:lnTo>
                      <a:pt x="241" y="326"/>
                    </a:lnTo>
                    <a:lnTo>
                      <a:pt x="243" y="330"/>
                    </a:lnTo>
                    <a:lnTo>
                      <a:pt x="245" y="330"/>
                    </a:lnTo>
                    <a:lnTo>
                      <a:pt x="248" y="330"/>
                    </a:lnTo>
                    <a:lnTo>
                      <a:pt x="250" y="330"/>
                    </a:lnTo>
                    <a:lnTo>
                      <a:pt x="252" y="332"/>
                    </a:lnTo>
                    <a:lnTo>
                      <a:pt x="254" y="336"/>
                    </a:lnTo>
                    <a:lnTo>
                      <a:pt x="241" y="334"/>
                    </a:lnTo>
                    <a:lnTo>
                      <a:pt x="239" y="342"/>
                    </a:lnTo>
                    <a:lnTo>
                      <a:pt x="236" y="348"/>
                    </a:lnTo>
                    <a:lnTo>
                      <a:pt x="232" y="353"/>
                    </a:lnTo>
                    <a:lnTo>
                      <a:pt x="232" y="355"/>
                    </a:lnTo>
                    <a:lnTo>
                      <a:pt x="236" y="355"/>
                    </a:lnTo>
                    <a:lnTo>
                      <a:pt x="252" y="357"/>
                    </a:lnTo>
                    <a:lnTo>
                      <a:pt x="252" y="361"/>
                    </a:lnTo>
                    <a:lnTo>
                      <a:pt x="241" y="361"/>
                    </a:lnTo>
                    <a:lnTo>
                      <a:pt x="245" y="367"/>
                    </a:lnTo>
                    <a:lnTo>
                      <a:pt x="252" y="367"/>
                    </a:lnTo>
                    <a:lnTo>
                      <a:pt x="259" y="365"/>
                    </a:lnTo>
                    <a:lnTo>
                      <a:pt x="270" y="361"/>
                    </a:lnTo>
                    <a:lnTo>
                      <a:pt x="274" y="359"/>
                    </a:lnTo>
                    <a:lnTo>
                      <a:pt x="279" y="359"/>
                    </a:lnTo>
                    <a:lnTo>
                      <a:pt x="279" y="355"/>
                    </a:lnTo>
                    <a:lnTo>
                      <a:pt x="279" y="351"/>
                    </a:lnTo>
                    <a:lnTo>
                      <a:pt x="268" y="344"/>
                    </a:lnTo>
                    <a:lnTo>
                      <a:pt x="256" y="336"/>
                    </a:lnTo>
                    <a:lnTo>
                      <a:pt x="256" y="334"/>
                    </a:lnTo>
                    <a:lnTo>
                      <a:pt x="263" y="334"/>
                    </a:lnTo>
                    <a:lnTo>
                      <a:pt x="268" y="334"/>
                    </a:lnTo>
                    <a:lnTo>
                      <a:pt x="270" y="338"/>
                    </a:lnTo>
                    <a:lnTo>
                      <a:pt x="274" y="342"/>
                    </a:lnTo>
                    <a:lnTo>
                      <a:pt x="281" y="342"/>
                    </a:lnTo>
                    <a:lnTo>
                      <a:pt x="285" y="340"/>
                    </a:lnTo>
                    <a:lnTo>
                      <a:pt x="288" y="342"/>
                    </a:lnTo>
                    <a:lnTo>
                      <a:pt x="290" y="344"/>
                    </a:lnTo>
                    <a:lnTo>
                      <a:pt x="294" y="344"/>
                    </a:lnTo>
                    <a:lnTo>
                      <a:pt x="299" y="342"/>
                    </a:lnTo>
                    <a:lnTo>
                      <a:pt x="297" y="359"/>
                    </a:lnTo>
                    <a:lnTo>
                      <a:pt x="301" y="359"/>
                    </a:lnTo>
                    <a:lnTo>
                      <a:pt x="303" y="359"/>
                    </a:lnTo>
                    <a:lnTo>
                      <a:pt x="303" y="363"/>
                    </a:lnTo>
                    <a:lnTo>
                      <a:pt x="303" y="367"/>
                    </a:lnTo>
                    <a:lnTo>
                      <a:pt x="303" y="369"/>
                    </a:lnTo>
                    <a:lnTo>
                      <a:pt x="301" y="371"/>
                    </a:lnTo>
                    <a:lnTo>
                      <a:pt x="299" y="373"/>
                    </a:lnTo>
                    <a:lnTo>
                      <a:pt x="297" y="369"/>
                    </a:lnTo>
                    <a:lnTo>
                      <a:pt x="294" y="367"/>
                    </a:lnTo>
                    <a:lnTo>
                      <a:pt x="294" y="371"/>
                    </a:lnTo>
                    <a:lnTo>
                      <a:pt x="297" y="383"/>
                    </a:lnTo>
                    <a:lnTo>
                      <a:pt x="281" y="381"/>
                    </a:lnTo>
                    <a:lnTo>
                      <a:pt x="279" y="385"/>
                    </a:lnTo>
                    <a:lnTo>
                      <a:pt x="277" y="386"/>
                    </a:lnTo>
                    <a:lnTo>
                      <a:pt x="270" y="388"/>
                    </a:lnTo>
                    <a:lnTo>
                      <a:pt x="279" y="390"/>
                    </a:lnTo>
                    <a:lnTo>
                      <a:pt x="285" y="390"/>
                    </a:lnTo>
                    <a:lnTo>
                      <a:pt x="290" y="388"/>
                    </a:lnTo>
                    <a:lnTo>
                      <a:pt x="299" y="385"/>
                    </a:lnTo>
                    <a:lnTo>
                      <a:pt x="299" y="392"/>
                    </a:lnTo>
                    <a:lnTo>
                      <a:pt x="279" y="394"/>
                    </a:lnTo>
                    <a:lnTo>
                      <a:pt x="274" y="392"/>
                    </a:lnTo>
                    <a:lnTo>
                      <a:pt x="272" y="390"/>
                    </a:lnTo>
                    <a:lnTo>
                      <a:pt x="268" y="390"/>
                    </a:lnTo>
                    <a:lnTo>
                      <a:pt x="270" y="394"/>
                    </a:lnTo>
                    <a:lnTo>
                      <a:pt x="256" y="402"/>
                    </a:lnTo>
                    <a:lnTo>
                      <a:pt x="256" y="408"/>
                    </a:lnTo>
                    <a:lnTo>
                      <a:pt x="261" y="408"/>
                    </a:lnTo>
                    <a:lnTo>
                      <a:pt x="263" y="408"/>
                    </a:lnTo>
                    <a:lnTo>
                      <a:pt x="263" y="410"/>
                    </a:lnTo>
                    <a:lnTo>
                      <a:pt x="256" y="414"/>
                    </a:lnTo>
                    <a:lnTo>
                      <a:pt x="261" y="421"/>
                    </a:lnTo>
                    <a:lnTo>
                      <a:pt x="265" y="421"/>
                    </a:lnTo>
                    <a:lnTo>
                      <a:pt x="265" y="423"/>
                    </a:lnTo>
                    <a:lnTo>
                      <a:pt x="265" y="427"/>
                    </a:lnTo>
                    <a:lnTo>
                      <a:pt x="261" y="431"/>
                    </a:lnTo>
                    <a:lnTo>
                      <a:pt x="265" y="433"/>
                    </a:lnTo>
                    <a:lnTo>
                      <a:pt x="268" y="433"/>
                    </a:lnTo>
                    <a:lnTo>
                      <a:pt x="265" y="433"/>
                    </a:lnTo>
                    <a:lnTo>
                      <a:pt x="259" y="433"/>
                    </a:lnTo>
                    <a:lnTo>
                      <a:pt x="256" y="437"/>
                    </a:lnTo>
                    <a:lnTo>
                      <a:pt x="268" y="439"/>
                    </a:lnTo>
                    <a:lnTo>
                      <a:pt x="265" y="443"/>
                    </a:lnTo>
                    <a:lnTo>
                      <a:pt x="263" y="443"/>
                    </a:lnTo>
                    <a:lnTo>
                      <a:pt x="263" y="445"/>
                    </a:lnTo>
                    <a:lnTo>
                      <a:pt x="270" y="445"/>
                    </a:lnTo>
                    <a:lnTo>
                      <a:pt x="277" y="445"/>
                    </a:lnTo>
                    <a:lnTo>
                      <a:pt x="277" y="451"/>
                    </a:lnTo>
                    <a:lnTo>
                      <a:pt x="277" y="454"/>
                    </a:lnTo>
                    <a:lnTo>
                      <a:pt x="283" y="464"/>
                    </a:lnTo>
                    <a:lnTo>
                      <a:pt x="281" y="464"/>
                    </a:lnTo>
                    <a:lnTo>
                      <a:pt x="281" y="466"/>
                    </a:lnTo>
                    <a:lnTo>
                      <a:pt x="281" y="472"/>
                    </a:lnTo>
                    <a:lnTo>
                      <a:pt x="290" y="466"/>
                    </a:lnTo>
                    <a:lnTo>
                      <a:pt x="301" y="462"/>
                    </a:lnTo>
                    <a:lnTo>
                      <a:pt x="301" y="464"/>
                    </a:lnTo>
                    <a:lnTo>
                      <a:pt x="301" y="468"/>
                    </a:lnTo>
                    <a:lnTo>
                      <a:pt x="299" y="468"/>
                    </a:lnTo>
                    <a:lnTo>
                      <a:pt x="299" y="474"/>
                    </a:lnTo>
                    <a:lnTo>
                      <a:pt x="290" y="474"/>
                    </a:lnTo>
                    <a:lnTo>
                      <a:pt x="285" y="474"/>
                    </a:lnTo>
                    <a:lnTo>
                      <a:pt x="292" y="476"/>
                    </a:lnTo>
                    <a:lnTo>
                      <a:pt x="290" y="478"/>
                    </a:lnTo>
                    <a:lnTo>
                      <a:pt x="283" y="478"/>
                    </a:lnTo>
                    <a:lnTo>
                      <a:pt x="285" y="482"/>
                    </a:lnTo>
                    <a:lnTo>
                      <a:pt x="288" y="484"/>
                    </a:lnTo>
                    <a:lnTo>
                      <a:pt x="288" y="488"/>
                    </a:lnTo>
                    <a:lnTo>
                      <a:pt x="297" y="488"/>
                    </a:lnTo>
                    <a:lnTo>
                      <a:pt x="297" y="489"/>
                    </a:lnTo>
                    <a:lnTo>
                      <a:pt x="294" y="491"/>
                    </a:lnTo>
                    <a:lnTo>
                      <a:pt x="294" y="493"/>
                    </a:lnTo>
                    <a:lnTo>
                      <a:pt x="294" y="495"/>
                    </a:lnTo>
                    <a:lnTo>
                      <a:pt x="299" y="501"/>
                    </a:lnTo>
                    <a:lnTo>
                      <a:pt x="299" y="497"/>
                    </a:lnTo>
                    <a:lnTo>
                      <a:pt x="301" y="497"/>
                    </a:lnTo>
                    <a:lnTo>
                      <a:pt x="303" y="497"/>
                    </a:lnTo>
                    <a:lnTo>
                      <a:pt x="306" y="499"/>
                    </a:lnTo>
                    <a:lnTo>
                      <a:pt x="303" y="501"/>
                    </a:lnTo>
                    <a:lnTo>
                      <a:pt x="301" y="503"/>
                    </a:lnTo>
                    <a:lnTo>
                      <a:pt x="303" y="507"/>
                    </a:lnTo>
                    <a:lnTo>
                      <a:pt x="310" y="505"/>
                    </a:lnTo>
                    <a:lnTo>
                      <a:pt x="310" y="509"/>
                    </a:lnTo>
                    <a:lnTo>
                      <a:pt x="310" y="515"/>
                    </a:lnTo>
                    <a:lnTo>
                      <a:pt x="317" y="511"/>
                    </a:lnTo>
                    <a:lnTo>
                      <a:pt x="319" y="509"/>
                    </a:lnTo>
                    <a:lnTo>
                      <a:pt x="323" y="509"/>
                    </a:lnTo>
                    <a:lnTo>
                      <a:pt x="321" y="517"/>
                    </a:lnTo>
                    <a:lnTo>
                      <a:pt x="323" y="517"/>
                    </a:lnTo>
                    <a:lnTo>
                      <a:pt x="328" y="517"/>
                    </a:lnTo>
                    <a:lnTo>
                      <a:pt x="328" y="526"/>
                    </a:lnTo>
                    <a:lnTo>
                      <a:pt x="330" y="528"/>
                    </a:lnTo>
                    <a:lnTo>
                      <a:pt x="332" y="526"/>
                    </a:lnTo>
                    <a:lnTo>
                      <a:pt x="337" y="524"/>
                    </a:lnTo>
                    <a:lnTo>
                      <a:pt x="335" y="526"/>
                    </a:lnTo>
                    <a:lnTo>
                      <a:pt x="335" y="528"/>
                    </a:lnTo>
                    <a:lnTo>
                      <a:pt x="332" y="528"/>
                    </a:lnTo>
                    <a:lnTo>
                      <a:pt x="332" y="530"/>
                    </a:lnTo>
                    <a:lnTo>
                      <a:pt x="337" y="530"/>
                    </a:lnTo>
                    <a:lnTo>
                      <a:pt x="335" y="534"/>
                    </a:lnTo>
                    <a:lnTo>
                      <a:pt x="337" y="536"/>
                    </a:lnTo>
                    <a:lnTo>
                      <a:pt x="337" y="538"/>
                    </a:lnTo>
                    <a:lnTo>
                      <a:pt x="339" y="542"/>
                    </a:lnTo>
                    <a:lnTo>
                      <a:pt x="352" y="538"/>
                    </a:lnTo>
                    <a:lnTo>
                      <a:pt x="359" y="534"/>
                    </a:lnTo>
                    <a:lnTo>
                      <a:pt x="363" y="528"/>
                    </a:lnTo>
                    <a:lnTo>
                      <a:pt x="363" y="538"/>
                    </a:lnTo>
                    <a:lnTo>
                      <a:pt x="366" y="542"/>
                    </a:lnTo>
                    <a:lnTo>
                      <a:pt x="366" y="544"/>
                    </a:lnTo>
                    <a:lnTo>
                      <a:pt x="375" y="544"/>
                    </a:lnTo>
                    <a:lnTo>
                      <a:pt x="386" y="542"/>
                    </a:lnTo>
                    <a:lnTo>
                      <a:pt x="379" y="552"/>
                    </a:lnTo>
                    <a:lnTo>
                      <a:pt x="388" y="546"/>
                    </a:lnTo>
                    <a:lnTo>
                      <a:pt x="386" y="548"/>
                    </a:lnTo>
                    <a:lnTo>
                      <a:pt x="384" y="552"/>
                    </a:lnTo>
                    <a:lnTo>
                      <a:pt x="386" y="552"/>
                    </a:lnTo>
                    <a:lnTo>
                      <a:pt x="390" y="554"/>
                    </a:lnTo>
                    <a:lnTo>
                      <a:pt x="390" y="550"/>
                    </a:lnTo>
                    <a:lnTo>
                      <a:pt x="395" y="548"/>
                    </a:lnTo>
                    <a:lnTo>
                      <a:pt x="395" y="552"/>
                    </a:lnTo>
                    <a:lnTo>
                      <a:pt x="395" y="556"/>
                    </a:lnTo>
                    <a:lnTo>
                      <a:pt x="395" y="557"/>
                    </a:lnTo>
                    <a:lnTo>
                      <a:pt x="397" y="557"/>
                    </a:lnTo>
                    <a:lnTo>
                      <a:pt x="406" y="557"/>
                    </a:lnTo>
                    <a:lnTo>
                      <a:pt x="406" y="556"/>
                    </a:lnTo>
                    <a:lnTo>
                      <a:pt x="404" y="554"/>
                    </a:lnTo>
                    <a:lnTo>
                      <a:pt x="413" y="550"/>
                    </a:lnTo>
                    <a:lnTo>
                      <a:pt x="410" y="550"/>
                    </a:lnTo>
                    <a:lnTo>
                      <a:pt x="406" y="548"/>
                    </a:lnTo>
                    <a:lnTo>
                      <a:pt x="408" y="548"/>
                    </a:lnTo>
                    <a:lnTo>
                      <a:pt x="408" y="546"/>
                    </a:lnTo>
                    <a:lnTo>
                      <a:pt x="406" y="544"/>
                    </a:lnTo>
                    <a:lnTo>
                      <a:pt x="401" y="544"/>
                    </a:lnTo>
                    <a:lnTo>
                      <a:pt x="399" y="542"/>
                    </a:lnTo>
                    <a:lnTo>
                      <a:pt x="401" y="540"/>
                    </a:lnTo>
                    <a:lnTo>
                      <a:pt x="406" y="540"/>
                    </a:lnTo>
                    <a:lnTo>
                      <a:pt x="406" y="538"/>
                    </a:lnTo>
                    <a:lnTo>
                      <a:pt x="408" y="536"/>
                    </a:lnTo>
                    <a:lnTo>
                      <a:pt x="408" y="534"/>
                    </a:lnTo>
                    <a:lnTo>
                      <a:pt x="406" y="530"/>
                    </a:lnTo>
                    <a:lnTo>
                      <a:pt x="413" y="526"/>
                    </a:lnTo>
                    <a:lnTo>
                      <a:pt x="413" y="524"/>
                    </a:lnTo>
                    <a:lnTo>
                      <a:pt x="410" y="523"/>
                    </a:lnTo>
                    <a:lnTo>
                      <a:pt x="410" y="521"/>
                    </a:lnTo>
                    <a:lnTo>
                      <a:pt x="417" y="517"/>
                    </a:lnTo>
                    <a:lnTo>
                      <a:pt x="417" y="513"/>
                    </a:lnTo>
                    <a:lnTo>
                      <a:pt x="415" y="507"/>
                    </a:lnTo>
                    <a:lnTo>
                      <a:pt x="422" y="505"/>
                    </a:lnTo>
                    <a:lnTo>
                      <a:pt x="424" y="503"/>
                    </a:lnTo>
                    <a:lnTo>
                      <a:pt x="422" y="501"/>
                    </a:lnTo>
                    <a:lnTo>
                      <a:pt x="417" y="501"/>
                    </a:lnTo>
                    <a:lnTo>
                      <a:pt x="419" y="499"/>
                    </a:lnTo>
                    <a:lnTo>
                      <a:pt x="419" y="495"/>
                    </a:lnTo>
                    <a:lnTo>
                      <a:pt x="424" y="495"/>
                    </a:lnTo>
                    <a:lnTo>
                      <a:pt x="426" y="497"/>
                    </a:lnTo>
                    <a:lnTo>
                      <a:pt x="430" y="493"/>
                    </a:lnTo>
                    <a:lnTo>
                      <a:pt x="430" y="489"/>
                    </a:lnTo>
                    <a:lnTo>
                      <a:pt x="430" y="486"/>
                    </a:lnTo>
                    <a:lnTo>
                      <a:pt x="437" y="486"/>
                    </a:lnTo>
                    <a:lnTo>
                      <a:pt x="437" y="484"/>
                    </a:lnTo>
                    <a:lnTo>
                      <a:pt x="435" y="482"/>
                    </a:lnTo>
                    <a:lnTo>
                      <a:pt x="435" y="480"/>
                    </a:lnTo>
                    <a:lnTo>
                      <a:pt x="435" y="476"/>
                    </a:lnTo>
                    <a:lnTo>
                      <a:pt x="437" y="474"/>
                    </a:lnTo>
                    <a:lnTo>
                      <a:pt x="439" y="472"/>
                    </a:lnTo>
                    <a:lnTo>
                      <a:pt x="430" y="472"/>
                    </a:lnTo>
                    <a:lnTo>
                      <a:pt x="428" y="468"/>
                    </a:lnTo>
                    <a:lnTo>
                      <a:pt x="442" y="470"/>
                    </a:lnTo>
                    <a:lnTo>
                      <a:pt x="442" y="460"/>
                    </a:lnTo>
                    <a:lnTo>
                      <a:pt x="437" y="451"/>
                    </a:lnTo>
                    <a:lnTo>
                      <a:pt x="442" y="451"/>
                    </a:lnTo>
                    <a:lnTo>
                      <a:pt x="446" y="451"/>
                    </a:lnTo>
                    <a:lnTo>
                      <a:pt x="446" y="447"/>
                    </a:lnTo>
                    <a:lnTo>
                      <a:pt x="450" y="445"/>
                    </a:lnTo>
                    <a:lnTo>
                      <a:pt x="448" y="443"/>
                    </a:lnTo>
                    <a:lnTo>
                      <a:pt x="448" y="441"/>
                    </a:lnTo>
                    <a:lnTo>
                      <a:pt x="466" y="441"/>
                    </a:lnTo>
                    <a:lnTo>
                      <a:pt x="475" y="439"/>
                    </a:lnTo>
                    <a:lnTo>
                      <a:pt x="482" y="433"/>
                    </a:lnTo>
                    <a:lnTo>
                      <a:pt x="482" y="439"/>
                    </a:lnTo>
                    <a:lnTo>
                      <a:pt x="484" y="441"/>
                    </a:lnTo>
                    <a:lnTo>
                      <a:pt x="488" y="443"/>
                    </a:lnTo>
                    <a:lnTo>
                      <a:pt x="495" y="435"/>
                    </a:lnTo>
                    <a:lnTo>
                      <a:pt x="497" y="435"/>
                    </a:lnTo>
                    <a:lnTo>
                      <a:pt x="502" y="433"/>
                    </a:lnTo>
                    <a:lnTo>
                      <a:pt x="502" y="435"/>
                    </a:lnTo>
                    <a:lnTo>
                      <a:pt x="502" y="437"/>
                    </a:lnTo>
                    <a:lnTo>
                      <a:pt x="506" y="437"/>
                    </a:lnTo>
                    <a:lnTo>
                      <a:pt x="511" y="427"/>
                    </a:lnTo>
                    <a:lnTo>
                      <a:pt x="515" y="420"/>
                    </a:lnTo>
                    <a:lnTo>
                      <a:pt x="520" y="418"/>
                    </a:lnTo>
                    <a:lnTo>
                      <a:pt x="524" y="416"/>
                    </a:lnTo>
                    <a:lnTo>
                      <a:pt x="533" y="414"/>
                    </a:lnTo>
                    <a:lnTo>
                      <a:pt x="537" y="408"/>
                    </a:lnTo>
                    <a:lnTo>
                      <a:pt x="542" y="402"/>
                    </a:lnTo>
                    <a:lnTo>
                      <a:pt x="546" y="402"/>
                    </a:lnTo>
                    <a:lnTo>
                      <a:pt x="553" y="400"/>
                    </a:lnTo>
                    <a:lnTo>
                      <a:pt x="553" y="396"/>
                    </a:lnTo>
                    <a:lnTo>
                      <a:pt x="555" y="390"/>
                    </a:lnTo>
                    <a:lnTo>
                      <a:pt x="549" y="381"/>
                    </a:lnTo>
                    <a:lnTo>
                      <a:pt x="555" y="386"/>
                    </a:lnTo>
                    <a:lnTo>
                      <a:pt x="562" y="388"/>
                    </a:lnTo>
                    <a:lnTo>
                      <a:pt x="582" y="388"/>
                    </a:lnTo>
                    <a:lnTo>
                      <a:pt x="580" y="383"/>
                    </a:lnTo>
                    <a:lnTo>
                      <a:pt x="584" y="385"/>
                    </a:lnTo>
                    <a:lnTo>
                      <a:pt x="591" y="386"/>
                    </a:lnTo>
                    <a:lnTo>
                      <a:pt x="595" y="381"/>
                    </a:lnTo>
                    <a:lnTo>
                      <a:pt x="600" y="383"/>
                    </a:lnTo>
                    <a:lnTo>
                      <a:pt x="602" y="385"/>
                    </a:lnTo>
                    <a:lnTo>
                      <a:pt x="618" y="381"/>
                    </a:lnTo>
                    <a:lnTo>
                      <a:pt x="620" y="379"/>
                    </a:lnTo>
                    <a:lnTo>
                      <a:pt x="627" y="379"/>
                    </a:lnTo>
                    <a:lnTo>
                      <a:pt x="631" y="379"/>
                    </a:lnTo>
                    <a:lnTo>
                      <a:pt x="638" y="375"/>
                    </a:lnTo>
                    <a:lnTo>
                      <a:pt x="638" y="369"/>
                    </a:lnTo>
                    <a:lnTo>
                      <a:pt x="640" y="369"/>
                    </a:lnTo>
                    <a:lnTo>
                      <a:pt x="642" y="369"/>
                    </a:lnTo>
                    <a:lnTo>
                      <a:pt x="644" y="371"/>
                    </a:lnTo>
                    <a:lnTo>
                      <a:pt x="649" y="371"/>
                    </a:lnTo>
                    <a:lnTo>
                      <a:pt x="649" y="365"/>
                    </a:lnTo>
                    <a:lnTo>
                      <a:pt x="653" y="363"/>
                    </a:lnTo>
                    <a:lnTo>
                      <a:pt x="655" y="363"/>
                    </a:lnTo>
                    <a:lnTo>
                      <a:pt x="658" y="363"/>
                    </a:lnTo>
                    <a:lnTo>
                      <a:pt x="658" y="365"/>
                    </a:lnTo>
                    <a:lnTo>
                      <a:pt x="662" y="365"/>
                    </a:lnTo>
                    <a:lnTo>
                      <a:pt x="667" y="359"/>
                    </a:lnTo>
                    <a:lnTo>
                      <a:pt x="682" y="359"/>
                    </a:lnTo>
                    <a:lnTo>
                      <a:pt x="684" y="355"/>
                    </a:lnTo>
                    <a:lnTo>
                      <a:pt x="684" y="353"/>
                    </a:lnTo>
                    <a:lnTo>
                      <a:pt x="682" y="353"/>
                    </a:lnTo>
                    <a:lnTo>
                      <a:pt x="687" y="353"/>
                    </a:lnTo>
                    <a:lnTo>
                      <a:pt x="689" y="351"/>
                    </a:lnTo>
                    <a:lnTo>
                      <a:pt x="691" y="348"/>
                    </a:lnTo>
                    <a:lnTo>
                      <a:pt x="691" y="344"/>
                    </a:lnTo>
                    <a:lnTo>
                      <a:pt x="693" y="342"/>
                    </a:lnTo>
                    <a:lnTo>
                      <a:pt x="698" y="342"/>
                    </a:lnTo>
                    <a:lnTo>
                      <a:pt x="705" y="340"/>
                    </a:lnTo>
                    <a:lnTo>
                      <a:pt x="705" y="336"/>
                    </a:lnTo>
                    <a:lnTo>
                      <a:pt x="693" y="338"/>
                    </a:lnTo>
                    <a:lnTo>
                      <a:pt x="687" y="338"/>
                    </a:lnTo>
                    <a:lnTo>
                      <a:pt x="680" y="336"/>
                    </a:lnTo>
                    <a:lnTo>
                      <a:pt x="676" y="334"/>
                    </a:lnTo>
                    <a:lnTo>
                      <a:pt x="671" y="332"/>
                    </a:lnTo>
                    <a:lnTo>
                      <a:pt x="667" y="332"/>
                    </a:lnTo>
                    <a:lnTo>
                      <a:pt x="662" y="334"/>
                    </a:lnTo>
                    <a:lnTo>
                      <a:pt x="658" y="336"/>
                    </a:lnTo>
                    <a:lnTo>
                      <a:pt x="649" y="336"/>
                    </a:lnTo>
                    <a:lnTo>
                      <a:pt x="642" y="334"/>
                    </a:lnTo>
                    <a:lnTo>
                      <a:pt x="644" y="334"/>
                    </a:lnTo>
                    <a:lnTo>
                      <a:pt x="644" y="332"/>
                    </a:lnTo>
                    <a:lnTo>
                      <a:pt x="644" y="330"/>
                    </a:lnTo>
                    <a:lnTo>
                      <a:pt x="644" y="328"/>
                    </a:lnTo>
                    <a:lnTo>
                      <a:pt x="655" y="328"/>
                    </a:lnTo>
                    <a:lnTo>
                      <a:pt x="655" y="324"/>
                    </a:lnTo>
                    <a:lnTo>
                      <a:pt x="655" y="322"/>
                    </a:lnTo>
                    <a:lnTo>
                      <a:pt x="655" y="320"/>
                    </a:lnTo>
                    <a:lnTo>
                      <a:pt x="647" y="318"/>
                    </a:lnTo>
                    <a:lnTo>
                      <a:pt x="638" y="320"/>
                    </a:lnTo>
                    <a:lnTo>
                      <a:pt x="618" y="322"/>
                    </a:lnTo>
                    <a:lnTo>
                      <a:pt x="620" y="317"/>
                    </a:lnTo>
                    <a:lnTo>
                      <a:pt x="638" y="317"/>
                    </a:lnTo>
                    <a:lnTo>
                      <a:pt x="658" y="317"/>
                    </a:lnTo>
                    <a:lnTo>
                      <a:pt x="658" y="311"/>
                    </a:lnTo>
                    <a:lnTo>
                      <a:pt x="649" y="311"/>
                    </a:lnTo>
                    <a:lnTo>
                      <a:pt x="647" y="307"/>
                    </a:lnTo>
                    <a:lnTo>
                      <a:pt x="638" y="307"/>
                    </a:lnTo>
                    <a:lnTo>
                      <a:pt x="629" y="307"/>
                    </a:lnTo>
                    <a:lnTo>
                      <a:pt x="615" y="309"/>
                    </a:lnTo>
                    <a:lnTo>
                      <a:pt x="618" y="307"/>
                    </a:lnTo>
                    <a:lnTo>
                      <a:pt x="620" y="307"/>
                    </a:lnTo>
                    <a:lnTo>
                      <a:pt x="620" y="303"/>
                    </a:lnTo>
                    <a:lnTo>
                      <a:pt x="618" y="301"/>
                    </a:lnTo>
                    <a:lnTo>
                      <a:pt x="620" y="299"/>
                    </a:lnTo>
                    <a:lnTo>
                      <a:pt x="624" y="301"/>
                    </a:lnTo>
                    <a:lnTo>
                      <a:pt x="624" y="303"/>
                    </a:lnTo>
                    <a:lnTo>
                      <a:pt x="629" y="303"/>
                    </a:lnTo>
                    <a:lnTo>
                      <a:pt x="631" y="303"/>
                    </a:lnTo>
                    <a:lnTo>
                      <a:pt x="633" y="301"/>
                    </a:lnTo>
                    <a:lnTo>
                      <a:pt x="638" y="301"/>
                    </a:lnTo>
                    <a:lnTo>
                      <a:pt x="669" y="311"/>
                    </a:lnTo>
                    <a:lnTo>
                      <a:pt x="671" y="315"/>
                    </a:lnTo>
                    <a:lnTo>
                      <a:pt x="671" y="318"/>
                    </a:lnTo>
                    <a:lnTo>
                      <a:pt x="678" y="324"/>
                    </a:lnTo>
                    <a:lnTo>
                      <a:pt x="684" y="330"/>
                    </a:lnTo>
                    <a:lnTo>
                      <a:pt x="693" y="332"/>
                    </a:lnTo>
                    <a:lnTo>
                      <a:pt x="702" y="334"/>
                    </a:lnTo>
                    <a:lnTo>
                      <a:pt x="705" y="334"/>
                    </a:lnTo>
                    <a:lnTo>
                      <a:pt x="711" y="334"/>
                    </a:lnTo>
                    <a:lnTo>
                      <a:pt x="714" y="330"/>
                    </a:lnTo>
                    <a:lnTo>
                      <a:pt x="709" y="330"/>
                    </a:lnTo>
                    <a:lnTo>
                      <a:pt x="707" y="328"/>
                    </a:lnTo>
                    <a:lnTo>
                      <a:pt x="709" y="328"/>
                    </a:lnTo>
                    <a:lnTo>
                      <a:pt x="714" y="318"/>
                    </a:lnTo>
                    <a:lnTo>
                      <a:pt x="709" y="318"/>
                    </a:lnTo>
                    <a:lnTo>
                      <a:pt x="707" y="317"/>
                    </a:lnTo>
                    <a:lnTo>
                      <a:pt x="707" y="315"/>
                    </a:lnTo>
                    <a:lnTo>
                      <a:pt x="707" y="309"/>
                    </a:lnTo>
                    <a:lnTo>
                      <a:pt x="702" y="309"/>
                    </a:lnTo>
                    <a:lnTo>
                      <a:pt x="700" y="309"/>
                    </a:lnTo>
                    <a:lnTo>
                      <a:pt x="700" y="305"/>
                    </a:lnTo>
                    <a:lnTo>
                      <a:pt x="698" y="305"/>
                    </a:lnTo>
                    <a:lnTo>
                      <a:pt x="693" y="305"/>
                    </a:lnTo>
                    <a:lnTo>
                      <a:pt x="696" y="301"/>
                    </a:lnTo>
                    <a:lnTo>
                      <a:pt x="691" y="297"/>
                    </a:lnTo>
                    <a:lnTo>
                      <a:pt x="682" y="295"/>
                    </a:lnTo>
                    <a:lnTo>
                      <a:pt x="682" y="293"/>
                    </a:lnTo>
                    <a:lnTo>
                      <a:pt x="684" y="293"/>
                    </a:lnTo>
                    <a:lnTo>
                      <a:pt x="698" y="299"/>
                    </a:lnTo>
                    <a:lnTo>
                      <a:pt x="705" y="301"/>
                    </a:lnTo>
                    <a:lnTo>
                      <a:pt x="709" y="301"/>
                    </a:lnTo>
                    <a:lnTo>
                      <a:pt x="709" y="299"/>
                    </a:lnTo>
                    <a:lnTo>
                      <a:pt x="702" y="295"/>
                    </a:lnTo>
                    <a:lnTo>
                      <a:pt x="705" y="293"/>
                    </a:lnTo>
                    <a:lnTo>
                      <a:pt x="707" y="291"/>
                    </a:lnTo>
                    <a:lnTo>
                      <a:pt x="700" y="289"/>
                    </a:lnTo>
                    <a:lnTo>
                      <a:pt x="709" y="287"/>
                    </a:lnTo>
                    <a:lnTo>
                      <a:pt x="707" y="283"/>
                    </a:lnTo>
                    <a:lnTo>
                      <a:pt x="709" y="282"/>
                    </a:lnTo>
                    <a:lnTo>
                      <a:pt x="700" y="280"/>
                    </a:lnTo>
                    <a:lnTo>
                      <a:pt x="700" y="278"/>
                    </a:lnTo>
                    <a:lnTo>
                      <a:pt x="698" y="278"/>
                    </a:lnTo>
                    <a:lnTo>
                      <a:pt x="696" y="278"/>
                    </a:lnTo>
                    <a:lnTo>
                      <a:pt x="698" y="274"/>
                    </a:lnTo>
                    <a:lnTo>
                      <a:pt x="684" y="270"/>
                    </a:lnTo>
                    <a:lnTo>
                      <a:pt x="676" y="266"/>
                    </a:lnTo>
                    <a:lnTo>
                      <a:pt x="691" y="266"/>
                    </a:lnTo>
                    <a:lnTo>
                      <a:pt x="705" y="266"/>
                    </a:lnTo>
                    <a:lnTo>
                      <a:pt x="714" y="266"/>
                    </a:lnTo>
                    <a:lnTo>
                      <a:pt x="714" y="262"/>
                    </a:lnTo>
                    <a:lnTo>
                      <a:pt x="718" y="262"/>
                    </a:lnTo>
                    <a:lnTo>
                      <a:pt x="725" y="260"/>
                    </a:lnTo>
                    <a:lnTo>
                      <a:pt x="722" y="256"/>
                    </a:lnTo>
                    <a:lnTo>
                      <a:pt x="725" y="250"/>
                    </a:lnTo>
                    <a:lnTo>
                      <a:pt x="711" y="248"/>
                    </a:lnTo>
                    <a:lnTo>
                      <a:pt x="709" y="252"/>
                    </a:lnTo>
                    <a:lnTo>
                      <a:pt x="707" y="256"/>
                    </a:lnTo>
                    <a:lnTo>
                      <a:pt x="707" y="250"/>
                    </a:lnTo>
                    <a:lnTo>
                      <a:pt x="702" y="250"/>
                    </a:lnTo>
                    <a:lnTo>
                      <a:pt x="700" y="248"/>
                    </a:lnTo>
                    <a:lnTo>
                      <a:pt x="700" y="245"/>
                    </a:lnTo>
                    <a:lnTo>
                      <a:pt x="700" y="243"/>
                    </a:lnTo>
                    <a:lnTo>
                      <a:pt x="702" y="243"/>
                    </a:lnTo>
                    <a:lnTo>
                      <a:pt x="702" y="237"/>
                    </a:lnTo>
                    <a:lnTo>
                      <a:pt x="705" y="237"/>
                    </a:lnTo>
                    <a:lnTo>
                      <a:pt x="707" y="237"/>
                    </a:lnTo>
                    <a:lnTo>
                      <a:pt x="709" y="241"/>
                    </a:lnTo>
                    <a:lnTo>
                      <a:pt x="705" y="239"/>
                    </a:lnTo>
                    <a:lnTo>
                      <a:pt x="705" y="241"/>
                    </a:lnTo>
                    <a:lnTo>
                      <a:pt x="705" y="247"/>
                    </a:lnTo>
                    <a:lnTo>
                      <a:pt x="711" y="247"/>
                    </a:lnTo>
                    <a:lnTo>
                      <a:pt x="720" y="247"/>
                    </a:lnTo>
                    <a:lnTo>
                      <a:pt x="720" y="243"/>
                    </a:lnTo>
                    <a:lnTo>
                      <a:pt x="709" y="239"/>
                    </a:lnTo>
                    <a:lnTo>
                      <a:pt x="711" y="239"/>
                    </a:lnTo>
                    <a:lnTo>
                      <a:pt x="729" y="241"/>
                    </a:lnTo>
                    <a:lnTo>
                      <a:pt x="731" y="245"/>
                    </a:lnTo>
                    <a:lnTo>
                      <a:pt x="740" y="245"/>
                    </a:lnTo>
                    <a:lnTo>
                      <a:pt x="745" y="243"/>
                    </a:lnTo>
                    <a:lnTo>
                      <a:pt x="742" y="239"/>
                    </a:lnTo>
                    <a:lnTo>
                      <a:pt x="722" y="241"/>
                    </a:lnTo>
                    <a:lnTo>
                      <a:pt x="722" y="235"/>
                    </a:lnTo>
                    <a:lnTo>
                      <a:pt x="725" y="233"/>
                    </a:lnTo>
                    <a:lnTo>
                      <a:pt x="725" y="231"/>
                    </a:lnTo>
                    <a:lnTo>
                      <a:pt x="720" y="231"/>
                    </a:lnTo>
                    <a:lnTo>
                      <a:pt x="718" y="235"/>
                    </a:lnTo>
                    <a:lnTo>
                      <a:pt x="716" y="235"/>
                    </a:lnTo>
                    <a:lnTo>
                      <a:pt x="716" y="233"/>
                    </a:lnTo>
                    <a:lnTo>
                      <a:pt x="716" y="231"/>
                    </a:lnTo>
                    <a:lnTo>
                      <a:pt x="718" y="231"/>
                    </a:lnTo>
                    <a:lnTo>
                      <a:pt x="718" y="227"/>
                    </a:lnTo>
                    <a:lnTo>
                      <a:pt x="718" y="223"/>
                    </a:lnTo>
                    <a:lnTo>
                      <a:pt x="718" y="221"/>
                    </a:lnTo>
                    <a:lnTo>
                      <a:pt x="709" y="219"/>
                    </a:lnTo>
                    <a:lnTo>
                      <a:pt x="707" y="219"/>
                    </a:lnTo>
                    <a:lnTo>
                      <a:pt x="709" y="217"/>
                    </a:lnTo>
                    <a:lnTo>
                      <a:pt x="714" y="217"/>
                    </a:lnTo>
                    <a:lnTo>
                      <a:pt x="725" y="217"/>
                    </a:lnTo>
                    <a:lnTo>
                      <a:pt x="727" y="219"/>
                    </a:lnTo>
                    <a:lnTo>
                      <a:pt x="729" y="223"/>
                    </a:lnTo>
                    <a:lnTo>
                      <a:pt x="734" y="223"/>
                    </a:lnTo>
                    <a:lnTo>
                      <a:pt x="734" y="221"/>
                    </a:lnTo>
                    <a:lnTo>
                      <a:pt x="734" y="219"/>
                    </a:lnTo>
                    <a:lnTo>
                      <a:pt x="736" y="219"/>
                    </a:lnTo>
                    <a:lnTo>
                      <a:pt x="731" y="202"/>
                    </a:lnTo>
                    <a:lnTo>
                      <a:pt x="727" y="202"/>
                    </a:lnTo>
                    <a:lnTo>
                      <a:pt x="729" y="200"/>
                    </a:lnTo>
                    <a:lnTo>
                      <a:pt x="729" y="198"/>
                    </a:lnTo>
                    <a:lnTo>
                      <a:pt x="729" y="196"/>
                    </a:lnTo>
                    <a:lnTo>
                      <a:pt x="729" y="194"/>
                    </a:lnTo>
                    <a:lnTo>
                      <a:pt x="720" y="194"/>
                    </a:lnTo>
                    <a:lnTo>
                      <a:pt x="720" y="196"/>
                    </a:lnTo>
                    <a:lnTo>
                      <a:pt x="716" y="198"/>
                    </a:lnTo>
                    <a:lnTo>
                      <a:pt x="714" y="198"/>
                    </a:lnTo>
                    <a:lnTo>
                      <a:pt x="716" y="196"/>
                    </a:lnTo>
                    <a:lnTo>
                      <a:pt x="705" y="200"/>
                    </a:lnTo>
                    <a:lnTo>
                      <a:pt x="707" y="196"/>
                    </a:lnTo>
                    <a:lnTo>
                      <a:pt x="720" y="190"/>
                    </a:lnTo>
                    <a:lnTo>
                      <a:pt x="716" y="184"/>
                    </a:lnTo>
                    <a:lnTo>
                      <a:pt x="716" y="180"/>
                    </a:lnTo>
                    <a:lnTo>
                      <a:pt x="734" y="182"/>
                    </a:lnTo>
                    <a:lnTo>
                      <a:pt x="754" y="186"/>
                    </a:lnTo>
                    <a:lnTo>
                      <a:pt x="754" y="177"/>
                    </a:lnTo>
                    <a:lnTo>
                      <a:pt x="749" y="177"/>
                    </a:lnTo>
                    <a:lnTo>
                      <a:pt x="747" y="169"/>
                    </a:lnTo>
                    <a:lnTo>
                      <a:pt x="742" y="169"/>
                    </a:lnTo>
                    <a:lnTo>
                      <a:pt x="740" y="169"/>
                    </a:lnTo>
                    <a:lnTo>
                      <a:pt x="740" y="171"/>
                    </a:lnTo>
                    <a:lnTo>
                      <a:pt x="738" y="171"/>
                    </a:lnTo>
                    <a:lnTo>
                      <a:pt x="736" y="171"/>
                    </a:lnTo>
                    <a:lnTo>
                      <a:pt x="727" y="169"/>
                    </a:lnTo>
                    <a:lnTo>
                      <a:pt x="725" y="167"/>
                    </a:lnTo>
                    <a:lnTo>
                      <a:pt x="725" y="161"/>
                    </a:lnTo>
                    <a:lnTo>
                      <a:pt x="731" y="163"/>
                    </a:lnTo>
                    <a:lnTo>
                      <a:pt x="738" y="163"/>
                    </a:lnTo>
                    <a:lnTo>
                      <a:pt x="738" y="161"/>
                    </a:lnTo>
                    <a:lnTo>
                      <a:pt x="736" y="157"/>
                    </a:lnTo>
                    <a:lnTo>
                      <a:pt x="729" y="155"/>
                    </a:lnTo>
                    <a:lnTo>
                      <a:pt x="725" y="155"/>
                    </a:lnTo>
                    <a:lnTo>
                      <a:pt x="716" y="155"/>
                    </a:lnTo>
                    <a:lnTo>
                      <a:pt x="707" y="153"/>
                    </a:lnTo>
                    <a:lnTo>
                      <a:pt x="707" y="149"/>
                    </a:lnTo>
                    <a:lnTo>
                      <a:pt x="707" y="147"/>
                    </a:lnTo>
                    <a:lnTo>
                      <a:pt x="725" y="147"/>
                    </a:lnTo>
                    <a:lnTo>
                      <a:pt x="722" y="149"/>
                    </a:lnTo>
                    <a:lnTo>
                      <a:pt x="725" y="151"/>
                    </a:lnTo>
                    <a:lnTo>
                      <a:pt x="727" y="151"/>
                    </a:lnTo>
                    <a:lnTo>
                      <a:pt x="729" y="147"/>
                    </a:lnTo>
                    <a:lnTo>
                      <a:pt x="729" y="144"/>
                    </a:lnTo>
                    <a:lnTo>
                      <a:pt x="736" y="140"/>
                    </a:lnTo>
                    <a:lnTo>
                      <a:pt x="740" y="136"/>
                    </a:lnTo>
                    <a:lnTo>
                      <a:pt x="740" y="118"/>
                    </a:lnTo>
                    <a:lnTo>
                      <a:pt x="760" y="118"/>
                    </a:lnTo>
                    <a:lnTo>
                      <a:pt x="760" y="110"/>
                    </a:lnTo>
                    <a:lnTo>
                      <a:pt x="765" y="109"/>
                    </a:lnTo>
                    <a:lnTo>
                      <a:pt x="767" y="107"/>
                    </a:lnTo>
                    <a:lnTo>
                      <a:pt x="765" y="105"/>
                    </a:lnTo>
                    <a:lnTo>
                      <a:pt x="762" y="105"/>
                    </a:lnTo>
                    <a:lnTo>
                      <a:pt x="754" y="101"/>
                    </a:lnTo>
                    <a:lnTo>
                      <a:pt x="742" y="101"/>
                    </a:lnTo>
                    <a:lnTo>
                      <a:pt x="738" y="105"/>
                    </a:lnTo>
                    <a:lnTo>
                      <a:pt x="734" y="107"/>
                    </a:lnTo>
                    <a:lnTo>
                      <a:pt x="731" y="107"/>
                    </a:lnTo>
                    <a:lnTo>
                      <a:pt x="727" y="101"/>
                    </a:lnTo>
                    <a:lnTo>
                      <a:pt x="727" y="97"/>
                    </a:lnTo>
                    <a:lnTo>
                      <a:pt x="727" y="95"/>
                    </a:lnTo>
                    <a:lnTo>
                      <a:pt x="729" y="97"/>
                    </a:lnTo>
                    <a:lnTo>
                      <a:pt x="736" y="95"/>
                    </a:lnTo>
                    <a:lnTo>
                      <a:pt x="742" y="95"/>
                    </a:lnTo>
                    <a:lnTo>
                      <a:pt x="762" y="97"/>
                    </a:lnTo>
                    <a:lnTo>
                      <a:pt x="771" y="99"/>
                    </a:lnTo>
                    <a:lnTo>
                      <a:pt x="780" y="97"/>
                    </a:lnTo>
                    <a:lnTo>
                      <a:pt x="785" y="91"/>
                    </a:lnTo>
                    <a:lnTo>
                      <a:pt x="787" y="89"/>
                    </a:lnTo>
                    <a:lnTo>
                      <a:pt x="789" y="89"/>
                    </a:lnTo>
                    <a:lnTo>
                      <a:pt x="789" y="85"/>
                    </a:lnTo>
                    <a:lnTo>
                      <a:pt x="780" y="83"/>
                    </a:lnTo>
                    <a:lnTo>
                      <a:pt x="760" y="89"/>
                    </a:lnTo>
                    <a:lnTo>
                      <a:pt x="751" y="89"/>
                    </a:lnTo>
                    <a:lnTo>
                      <a:pt x="747" y="87"/>
                    </a:lnTo>
                    <a:lnTo>
                      <a:pt x="749" y="85"/>
                    </a:lnTo>
                    <a:lnTo>
                      <a:pt x="758" y="83"/>
                    </a:lnTo>
                    <a:lnTo>
                      <a:pt x="776" y="83"/>
                    </a:lnTo>
                    <a:lnTo>
                      <a:pt x="794" y="83"/>
                    </a:lnTo>
                    <a:lnTo>
                      <a:pt x="794" y="79"/>
                    </a:lnTo>
                    <a:lnTo>
                      <a:pt x="803" y="79"/>
                    </a:lnTo>
                    <a:lnTo>
                      <a:pt x="809" y="77"/>
                    </a:lnTo>
                    <a:lnTo>
                      <a:pt x="809" y="76"/>
                    </a:lnTo>
                    <a:lnTo>
                      <a:pt x="812" y="72"/>
                    </a:lnTo>
                    <a:lnTo>
                      <a:pt x="823" y="70"/>
                    </a:lnTo>
                    <a:lnTo>
                      <a:pt x="832" y="68"/>
                    </a:lnTo>
                    <a:lnTo>
                      <a:pt x="834" y="64"/>
                    </a:lnTo>
                    <a:lnTo>
                      <a:pt x="829" y="58"/>
                    </a:lnTo>
                    <a:lnTo>
                      <a:pt x="796" y="56"/>
                    </a:lnTo>
                    <a:lnTo>
                      <a:pt x="762" y="56"/>
                    </a:lnTo>
                    <a:lnTo>
                      <a:pt x="762" y="60"/>
                    </a:lnTo>
                    <a:lnTo>
                      <a:pt x="747" y="64"/>
                    </a:lnTo>
                    <a:lnTo>
                      <a:pt x="731" y="62"/>
                    </a:lnTo>
                    <a:lnTo>
                      <a:pt x="731" y="66"/>
                    </a:lnTo>
                    <a:lnTo>
                      <a:pt x="729" y="66"/>
                    </a:lnTo>
                    <a:lnTo>
                      <a:pt x="729" y="62"/>
                    </a:lnTo>
                    <a:lnTo>
                      <a:pt x="725" y="58"/>
                    </a:lnTo>
                    <a:lnTo>
                      <a:pt x="720" y="64"/>
                    </a:lnTo>
                    <a:lnTo>
                      <a:pt x="716" y="68"/>
                    </a:lnTo>
                    <a:lnTo>
                      <a:pt x="711" y="68"/>
                    </a:lnTo>
                    <a:lnTo>
                      <a:pt x="707" y="68"/>
                    </a:lnTo>
                    <a:lnTo>
                      <a:pt x="700" y="76"/>
                    </a:lnTo>
                    <a:lnTo>
                      <a:pt x="691" y="77"/>
                    </a:lnTo>
                    <a:lnTo>
                      <a:pt x="684" y="77"/>
                    </a:lnTo>
                    <a:lnTo>
                      <a:pt x="669" y="77"/>
                    </a:lnTo>
                    <a:lnTo>
                      <a:pt x="667" y="74"/>
                    </a:lnTo>
                    <a:lnTo>
                      <a:pt x="671" y="70"/>
                    </a:lnTo>
                    <a:lnTo>
                      <a:pt x="676" y="70"/>
                    </a:lnTo>
                    <a:lnTo>
                      <a:pt x="678" y="72"/>
                    </a:lnTo>
                    <a:lnTo>
                      <a:pt x="680" y="72"/>
                    </a:lnTo>
                    <a:lnTo>
                      <a:pt x="682" y="72"/>
                    </a:lnTo>
                    <a:lnTo>
                      <a:pt x="684" y="68"/>
                    </a:lnTo>
                    <a:lnTo>
                      <a:pt x="696" y="62"/>
                    </a:lnTo>
                    <a:lnTo>
                      <a:pt x="702" y="54"/>
                    </a:lnTo>
                    <a:lnTo>
                      <a:pt x="689" y="50"/>
                    </a:lnTo>
                    <a:lnTo>
                      <a:pt x="682" y="50"/>
                    </a:lnTo>
                    <a:lnTo>
                      <a:pt x="673" y="52"/>
                    </a:lnTo>
                    <a:lnTo>
                      <a:pt x="673" y="56"/>
                    </a:lnTo>
                    <a:lnTo>
                      <a:pt x="673" y="58"/>
                    </a:lnTo>
                    <a:lnTo>
                      <a:pt x="669" y="60"/>
                    </a:lnTo>
                    <a:lnTo>
                      <a:pt x="655" y="62"/>
                    </a:lnTo>
                    <a:lnTo>
                      <a:pt x="642" y="60"/>
                    </a:lnTo>
                    <a:lnTo>
                      <a:pt x="644" y="60"/>
                    </a:lnTo>
                    <a:lnTo>
                      <a:pt x="644" y="56"/>
                    </a:lnTo>
                    <a:lnTo>
                      <a:pt x="644" y="52"/>
                    </a:lnTo>
                    <a:lnTo>
                      <a:pt x="642" y="52"/>
                    </a:lnTo>
                    <a:lnTo>
                      <a:pt x="633" y="50"/>
                    </a:lnTo>
                    <a:lnTo>
                      <a:pt x="622" y="50"/>
                    </a:lnTo>
                    <a:lnTo>
                      <a:pt x="607" y="54"/>
                    </a:lnTo>
                    <a:lnTo>
                      <a:pt x="593" y="52"/>
                    </a:lnTo>
                    <a:lnTo>
                      <a:pt x="584" y="52"/>
                    </a:lnTo>
                    <a:lnTo>
                      <a:pt x="577" y="52"/>
                    </a:lnTo>
                    <a:lnTo>
                      <a:pt x="571" y="54"/>
                    </a:lnTo>
                    <a:lnTo>
                      <a:pt x="562" y="58"/>
                    </a:lnTo>
                    <a:lnTo>
                      <a:pt x="555" y="58"/>
                    </a:lnTo>
                    <a:lnTo>
                      <a:pt x="549" y="58"/>
                    </a:lnTo>
                    <a:lnTo>
                      <a:pt x="573" y="52"/>
                    </a:lnTo>
                    <a:lnTo>
                      <a:pt x="573" y="48"/>
                    </a:lnTo>
                    <a:lnTo>
                      <a:pt x="582" y="46"/>
                    </a:lnTo>
                    <a:lnTo>
                      <a:pt x="598" y="44"/>
                    </a:lnTo>
                    <a:lnTo>
                      <a:pt x="613" y="44"/>
                    </a:lnTo>
                    <a:lnTo>
                      <a:pt x="638" y="48"/>
                    </a:lnTo>
                    <a:lnTo>
                      <a:pt x="647" y="46"/>
                    </a:lnTo>
                    <a:lnTo>
                      <a:pt x="664" y="48"/>
                    </a:lnTo>
                    <a:lnTo>
                      <a:pt x="680" y="46"/>
                    </a:lnTo>
                    <a:lnTo>
                      <a:pt x="696" y="46"/>
                    </a:lnTo>
                    <a:lnTo>
                      <a:pt x="709" y="46"/>
                    </a:lnTo>
                    <a:lnTo>
                      <a:pt x="725" y="37"/>
                    </a:lnTo>
                    <a:lnTo>
                      <a:pt x="711" y="29"/>
                    </a:lnTo>
                    <a:lnTo>
                      <a:pt x="705" y="29"/>
                    </a:lnTo>
                    <a:lnTo>
                      <a:pt x="702" y="29"/>
                    </a:lnTo>
                    <a:lnTo>
                      <a:pt x="693" y="31"/>
                    </a:lnTo>
                    <a:lnTo>
                      <a:pt x="691" y="29"/>
                    </a:lnTo>
                    <a:lnTo>
                      <a:pt x="691" y="25"/>
                    </a:lnTo>
                    <a:lnTo>
                      <a:pt x="676" y="25"/>
                    </a:lnTo>
                    <a:lnTo>
                      <a:pt x="658" y="29"/>
                    </a:lnTo>
                    <a:lnTo>
                      <a:pt x="671" y="25"/>
                    </a:lnTo>
                    <a:lnTo>
                      <a:pt x="669" y="15"/>
                    </a:lnTo>
                    <a:lnTo>
                      <a:pt x="662" y="11"/>
                    </a:lnTo>
                    <a:lnTo>
                      <a:pt x="655" y="11"/>
                    </a:lnTo>
                    <a:lnTo>
                      <a:pt x="653" y="13"/>
                    </a:lnTo>
                    <a:lnTo>
                      <a:pt x="651" y="15"/>
                    </a:lnTo>
                    <a:lnTo>
                      <a:pt x="649" y="17"/>
                    </a:lnTo>
                    <a:lnTo>
                      <a:pt x="640" y="19"/>
                    </a:lnTo>
                    <a:lnTo>
                      <a:pt x="631" y="19"/>
                    </a:lnTo>
                    <a:lnTo>
                      <a:pt x="647" y="9"/>
                    </a:lnTo>
                    <a:lnTo>
                      <a:pt x="647" y="7"/>
                    </a:lnTo>
                    <a:lnTo>
                      <a:pt x="631" y="7"/>
                    </a:lnTo>
                    <a:lnTo>
                      <a:pt x="618" y="7"/>
                    </a:lnTo>
                    <a:lnTo>
                      <a:pt x="604" y="4"/>
                    </a:lnTo>
                    <a:lnTo>
                      <a:pt x="593" y="6"/>
                    </a:lnTo>
                    <a:lnTo>
                      <a:pt x="586" y="6"/>
                    </a:lnTo>
                    <a:lnTo>
                      <a:pt x="580" y="7"/>
                    </a:lnTo>
                    <a:lnTo>
                      <a:pt x="580" y="6"/>
                    </a:lnTo>
                    <a:lnTo>
                      <a:pt x="569" y="6"/>
                    </a:lnTo>
                    <a:lnTo>
                      <a:pt x="566" y="2"/>
                    </a:lnTo>
                    <a:lnTo>
                      <a:pt x="553" y="0"/>
                    </a:lnTo>
                    <a:lnTo>
                      <a:pt x="537" y="2"/>
                    </a:lnTo>
                    <a:lnTo>
                      <a:pt x="522" y="4"/>
                    </a:lnTo>
                    <a:lnTo>
                      <a:pt x="506" y="4"/>
                    </a:lnTo>
                    <a:lnTo>
                      <a:pt x="499" y="2"/>
                    </a:lnTo>
                    <a:lnTo>
                      <a:pt x="491" y="2"/>
                    </a:lnTo>
                    <a:lnTo>
                      <a:pt x="488" y="4"/>
                    </a:lnTo>
                    <a:lnTo>
                      <a:pt x="488" y="7"/>
                    </a:lnTo>
                    <a:lnTo>
                      <a:pt x="475" y="4"/>
                    </a:lnTo>
                    <a:lnTo>
                      <a:pt x="475" y="9"/>
                    </a:lnTo>
                    <a:lnTo>
                      <a:pt x="468" y="9"/>
                    </a:lnTo>
                    <a:lnTo>
                      <a:pt x="464" y="7"/>
                    </a:lnTo>
                    <a:lnTo>
                      <a:pt x="459" y="7"/>
                    </a:lnTo>
                    <a:lnTo>
                      <a:pt x="457" y="13"/>
                    </a:lnTo>
                    <a:lnTo>
                      <a:pt x="459" y="15"/>
                    </a:lnTo>
                    <a:lnTo>
                      <a:pt x="455" y="15"/>
                    </a:lnTo>
                    <a:lnTo>
                      <a:pt x="450" y="15"/>
                    </a:lnTo>
                    <a:lnTo>
                      <a:pt x="448" y="19"/>
                    </a:lnTo>
                    <a:lnTo>
                      <a:pt x="448" y="21"/>
                    </a:lnTo>
                    <a:lnTo>
                      <a:pt x="450" y="21"/>
                    </a:lnTo>
                    <a:lnTo>
                      <a:pt x="453" y="25"/>
                    </a:lnTo>
                    <a:lnTo>
                      <a:pt x="448" y="25"/>
                    </a:lnTo>
                    <a:lnTo>
                      <a:pt x="446" y="23"/>
                    </a:lnTo>
                    <a:lnTo>
                      <a:pt x="444" y="19"/>
                    </a:lnTo>
                    <a:lnTo>
                      <a:pt x="435" y="23"/>
                    </a:lnTo>
                    <a:lnTo>
                      <a:pt x="437" y="25"/>
                    </a:lnTo>
                    <a:lnTo>
                      <a:pt x="437" y="29"/>
                    </a:lnTo>
                    <a:lnTo>
                      <a:pt x="424" y="25"/>
                    </a:lnTo>
                    <a:lnTo>
                      <a:pt x="424" y="19"/>
                    </a:lnTo>
                    <a:lnTo>
                      <a:pt x="422" y="15"/>
                    </a:lnTo>
                    <a:lnTo>
                      <a:pt x="404" y="17"/>
                    </a:lnTo>
                    <a:lnTo>
                      <a:pt x="392" y="17"/>
                    </a:lnTo>
                    <a:lnTo>
                      <a:pt x="392" y="21"/>
                    </a:lnTo>
                    <a:lnTo>
                      <a:pt x="395" y="21"/>
                    </a:lnTo>
                    <a:lnTo>
                      <a:pt x="395" y="23"/>
                    </a:lnTo>
                    <a:lnTo>
                      <a:pt x="397" y="25"/>
                    </a:lnTo>
                    <a:lnTo>
                      <a:pt x="392" y="25"/>
                    </a:lnTo>
                    <a:lnTo>
                      <a:pt x="392" y="31"/>
                    </a:lnTo>
                    <a:lnTo>
                      <a:pt x="399" y="31"/>
                    </a:lnTo>
                    <a:lnTo>
                      <a:pt x="397" y="31"/>
                    </a:lnTo>
                    <a:lnTo>
                      <a:pt x="381" y="33"/>
                    </a:lnTo>
                    <a:lnTo>
                      <a:pt x="384" y="41"/>
                    </a:lnTo>
                    <a:lnTo>
                      <a:pt x="368" y="35"/>
                    </a:lnTo>
                    <a:lnTo>
                      <a:pt x="361" y="37"/>
                    </a:lnTo>
                    <a:lnTo>
                      <a:pt x="357" y="39"/>
                    </a:lnTo>
                    <a:lnTo>
                      <a:pt x="352" y="37"/>
                    </a:lnTo>
                    <a:lnTo>
                      <a:pt x="348" y="37"/>
                    </a:lnTo>
                    <a:lnTo>
                      <a:pt x="348" y="39"/>
                    </a:lnTo>
                    <a:lnTo>
                      <a:pt x="348" y="42"/>
                    </a:lnTo>
                    <a:lnTo>
                      <a:pt x="352" y="42"/>
                    </a:lnTo>
                    <a:lnTo>
                      <a:pt x="355" y="50"/>
                    </a:lnTo>
                    <a:lnTo>
                      <a:pt x="372" y="60"/>
                    </a:lnTo>
                    <a:lnTo>
                      <a:pt x="392" y="70"/>
                    </a:lnTo>
                    <a:lnTo>
                      <a:pt x="375" y="66"/>
                    </a:lnTo>
                    <a:lnTo>
                      <a:pt x="368" y="74"/>
                    </a:lnTo>
                    <a:lnTo>
                      <a:pt x="359" y="70"/>
                    </a:lnTo>
                    <a:lnTo>
                      <a:pt x="352" y="70"/>
                    </a:lnTo>
                    <a:lnTo>
                      <a:pt x="346" y="64"/>
                    </a:lnTo>
                    <a:lnTo>
                      <a:pt x="341" y="56"/>
                    </a:lnTo>
                    <a:lnTo>
                      <a:pt x="341" y="54"/>
                    </a:lnTo>
                    <a:lnTo>
                      <a:pt x="341" y="52"/>
                    </a:lnTo>
                    <a:lnTo>
                      <a:pt x="335" y="46"/>
                    </a:lnTo>
                    <a:lnTo>
                      <a:pt x="328" y="42"/>
                    </a:lnTo>
                    <a:lnTo>
                      <a:pt x="310" y="37"/>
                    </a:lnTo>
                    <a:lnTo>
                      <a:pt x="306" y="37"/>
                    </a:lnTo>
                    <a:lnTo>
                      <a:pt x="308" y="46"/>
                    </a:lnTo>
                    <a:lnTo>
                      <a:pt x="306" y="54"/>
                    </a:lnTo>
                    <a:lnTo>
                      <a:pt x="306" y="62"/>
                    </a:lnTo>
                    <a:lnTo>
                      <a:pt x="303" y="7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89" name="Freeform 1791"/>
              <p:cNvSpPr>
                <a:spLocks/>
              </p:cNvSpPr>
              <p:nvPr/>
            </p:nvSpPr>
            <p:spPr bwMode="auto">
              <a:xfrm>
                <a:off x="2106" y="1424"/>
                <a:ext cx="5" cy="6"/>
              </a:xfrm>
              <a:custGeom>
                <a:avLst/>
                <a:gdLst>
                  <a:gd name="T0" fmla="*/ 0 w 5"/>
                  <a:gd name="T1" fmla="*/ 0 h 6"/>
                  <a:gd name="T2" fmla="*/ 0 w 5"/>
                  <a:gd name="T3" fmla="*/ 0 h 6"/>
                  <a:gd name="T4" fmla="*/ 2 w 5"/>
                  <a:gd name="T5" fmla="*/ 6 h 6"/>
                  <a:gd name="T6" fmla="*/ 5 w 5"/>
                  <a:gd name="T7" fmla="*/ 4 h 6"/>
                  <a:gd name="T8" fmla="*/ 5 w 5"/>
                  <a:gd name="T9" fmla="*/ 2 h 6"/>
                  <a:gd name="T10" fmla="*/ 5 w 5"/>
                  <a:gd name="T11" fmla="*/ 0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0" y="0"/>
                    </a:lnTo>
                    <a:lnTo>
                      <a:pt x="2" y="6"/>
                    </a:lnTo>
                    <a:lnTo>
                      <a:pt x="5" y="4"/>
                    </a:lnTo>
                    <a:lnTo>
                      <a:pt x="5" y="2"/>
                    </a:lnTo>
                    <a:lnTo>
                      <a:pt x="5"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0" name="Freeform 1792"/>
              <p:cNvSpPr>
                <a:spLocks/>
              </p:cNvSpPr>
              <p:nvPr/>
            </p:nvSpPr>
            <p:spPr bwMode="auto">
              <a:xfrm>
                <a:off x="2198" y="1292"/>
                <a:ext cx="6" cy="6"/>
              </a:xfrm>
              <a:custGeom>
                <a:avLst/>
                <a:gdLst>
                  <a:gd name="T0" fmla="*/ 2 w 6"/>
                  <a:gd name="T1" fmla="*/ 2 h 6"/>
                  <a:gd name="T2" fmla="*/ 2 w 6"/>
                  <a:gd name="T3" fmla="*/ 2 h 6"/>
                  <a:gd name="T4" fmla="*/ 6 w 6"/>
                  <a:gd name="T5" fmla="*/ 0 h 6"/>
                  <a:gd name="T6" fmla="*/ 6 w 6"/>
                  <a:gd name="T7" fmla="*/ 2 h 6"/>
                  <a:gd name="T8" fmla="*/ 2 w 6"/>
                  <a:gd name="T9" fmla="*/ 6 h 6"/>
                  <a:gd name="T10" fmla="*/ 0 w 6"/>
                  <a:gd name="T11" fmla="*/ 6 h 6"/>
                  <a:gd name="T12" fmla="*/ 0 w 6"/>
                  <a:gd name="T13" fmla="*/ 4 h 6"/>
                  <a:gd name="T14" fmla="*/ 2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2"/>
                    </a:moveTo>
                    <a:lnTo>
                      <a:pt x="2" y="2"/>
                    </a:lnTo>
                    <a:lnTo>
                      <a:pt x="6" y="0"/>
                    </a:lnTo>
                    <a:lnTo>
                      <a:pt x="6" y="2"/>
                    </a:lnTo>
                    <a:lnTo>
                      <a:pt x="2" y="6"/>
                    </a:lnTo>
                    <a:lnTo>
                      <a:pt x="0" y="6"/>
                    </a:lnTo>
                    <a:lnTo>
                      <a:pt x="0" y="4"/>
                    </a:lnTo>
                    <a:lnTo>
                      <a:pt x="2"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1" name="Freeform 1793"/>
              <p:cNvSpPr>
                <a:spLocks/>
              </p:cNvSpPr>
              <p:nvPr/>
            </p:nvSpPr>
            <p:spPr bwMode="auto">
              <a:xfrm>
                <a:off x="2108" y="937"/>
                <a:ext cx="5" cy="4"/>
              </a:xfrm>
              <a:custGeom>
                <a:avLst/>
                <a:gdLst>
                  <a:gd name="T0" fmla="*/ 3 w 5"/>
                  <a:gd name="T1" fmla="*/ 0 h 4"/>
                  <a:gd name="T2" fmla="*/ 3 w 5"/>
                  <a:gd name="T3" fmla="*/ 0 h 4"/>
                  <a:gd name="T4" fmla="*/ 5 w 5"/>
                  <a:gd name="T5" fmla="*/ 2 h 4"/>
                  <a:gd name="T6" fmla="*/ 5 w 5"/>
                  <a:gd name="T7" fmla="*/ 4 h 4"/>
                  <a:gd name="T8" fmla="*/ 3 w 5"/>
                  <a:gd name="T9" fmla="*/ 4 h 4"/>
                  <a:gd name="T10" fmla="*/ 0 w 5"/>
                  <a:gd name="T11" fmla="*/ 2 h 4"/>
                  <a:gd name="T12" fmla="*/ 0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lnTo>
                      <a:pt x="3" y="0"/>
                    </a:lnTo>
                    <a:lnTo>
                      <a:pt x="5" y="2"/>
                    </a:lnTo>
                    <a:lnTo>
                      <a:pt x="5" y="4"/>
                    </a:lnTo>
                    <a:lnTo>
                      <a:pt x="3" y="4"/>
                    </a:lnTo>
                    <a:lnTo>
                      <a:pt x="0" y="2"/>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2" name="Freeform 1794"/>
              <p:cNvSpPr>
                <a:spLocks/>
              </p:cNvSpPr>
              <p:nvPr/>
            </p:nvSpPr>
            <p:spPr bwMode="auto">
              <a:xfrm>
                <a:off x="2253" y="925"/>
                <a:ext cx="9" cy="6"/>
              </a:xfrm>
              <a:custGeom>
                <a:avLst/>
                <a:gdLst>
                  <a:gd name="T0" fmla="*/ 5 w 9"/>
                  <a:gd name="T1" fmla="*/ 0 h 6"/>
                  <a:gd name="T2" fmla="*/ 5 w 9"/>
                  <a:gd name="T3" fmla="*/ 0 h 6"/>
                  <a:gd name="T4" fmla="*/ 9 w 9"/>
                  <a:gd name="T5" fmla="*/ 0 h 6"/>
                  <a:gd name="T6" fmla="*/ 9 w 9"/>
                  <a:gd name="T7" fmla="*/ 2 h 6"/>
                  <a:gd name="T8" fmla="*/ 5 w 9"/>
                  <a:gd name="T9" fmla="*/ 6 h 6"/>
                  <a:gd name="T10" fmla="*/ 3 w 9"/>
                  <a:gd name="T11" fmla="*/ 6 h 6"/>
                  <a:gd name="T12" fmla="*/ 0 w 9"/>
                  <a:gd name="T13" fmla="*/ 4 h 6"/>
                  <a:gd name="T14" fmla="*/ 3 w 9"/>
                  <a:gd name="T15" fmla="*/ 2 h 6"/>
                  <a:gd name="T16" fmla="*/ 5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5" y="0"/>
                    </a:moveTo>
                    <a:lnTo>
                      <a:pt x="5" y="0"/>
                    </a:lnTo>
                    <a:lnTo>
                      <a:pt x="9" y="0"/>
                    </a:lnTo>
                    <a:lnTo>
                      <a:pt x="9" y="2"/>
                    </a:lnTo>
                    <a:lnTo>
                      <a:pt x="5" y="6"/>
                    </a:lnTo>
                    <a:lnTo>
                      <a:pt x="3" y="6"/>
                    </a:lnTo>
                    <a:lnTo>
                      <a:pt x="0" y="4"/>
                    </a:lnTo>
                    <a:lnTo>
                      <a:pt x="3" y="2"/>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3" name="Freeform 1795"/>
              <p:cNvSpPr>
                <a:spLocks/>
              </p:cNvSpPr>
              <p:nvPr/>
            </p:nvSpPr>
            <p:spPr bwMode="auto">
              <a:xfrm>
                <a:off x="2017" y="1283"/>
                <a:ext cx="11" cy="5"/>
              </a:xfrm>
              <a:custGeom>
                <a:avLst/>
                <a:gdLst>
                  <a:gd name="T0" fmla="*/ 11 w 11"/>
                  <a:gd name="T1" fmla="*/ 0 h 5"/>
                  <a:gd name="T2" fmla="*/ 9 w 11"/>
                  <a:gd name="T3" fmla="*/ 5 h 5"/>
                  <a:gd name="T4" fmla="*/ 2 w 11"/>
                  <a:gd name="T5" fmla="*/ 5 h 5"/>
                  <a:gd name="T6" fmla="*/ 0 w 11"/>
                  <a:gd name="T7" fmla="*/ 5 h 5"/>
                  <a:gd name="T8" fmla="*/ 2 w 11"/>
                  <a:gd name="T9" fmla="*/ 4 h 5"/>
                  <a:gd name="T10" fmla="*/ 11 w 11"/>
                  <a:gd name="T11" fmla="*/ 0 h 5"/>
                </a:gdLst>
                <a:ahLst/>
                <a:cxnLst>
                  <a:cxn ang="0">
                    <a:pos x="T0" y="T1"/>
                  </a:cxn>
                  <a:cxn ang="0">
                    <a:pos x="T2" y="T3"/>
                  </a:cxn>
                  <a:cxn ang="0">
                    <a:pos x="T4" y="T5"/>
                  </a:cxn>
                  <a:cxn ang="0">
                    <a:pos x="T6" y="T7"/>
                  </a:cxn>
                  <a:cxn ang="0">
                    <a:pos x="T8" y="T9"/>
                  </a:cxn>
                  <a:cxn ang="0">
                    <a:pos x="T10" y="T11"/>
                  </a:cxn>
                </a:cxnLst>
                <a:rect l="0" t="0" r="r" b="b"/>
                <a:pathLst>
                  <a:path w="11" h="5">
                    <a:moveTo>
                      <a:pt x="11" y="0"/>
                    </a:moveTo>
                    <a:lnTo>
                      <a:pt x="9" y="5"/>
                    </a:lnTo>
                    <a:lnTo>
                      <a:pt x="2" y="5"/>
                    </a:lnTo>
                    <a:lnTo>
                      <a:pt x="0" y="5"/>
                    </a:lnTo>
                    <a:lnTo>
                      <a:pt x="2" y="4"/>
                    </a:lnTo>
                    <a:lnTo>
                      <a:pt x="11"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4" name="Freeform 1796"/>
              <p:cNvSpPr>
                <a:spLocks/>
              </p:cNvSpPr>
              <p:nvPr/>
            </p:nvSpPr>
            <p:spPr bwMode="auto">
              <a:xfrm>
                <a:off x="1981" y="1263"/>
                <a:ext cx="36" cy="12"/>
              </a:xfrm>
              <a:custGeom>
                <a:avLst/>
                <a:gdLst>
                  <a:gd name="T0" fmla="*/ 32 w 36"/>
                  <a:gd name="T1" fmla="*/ 0 h 12"/>
                  <a:gd name="T2" fmla="*/ 32 w 36"/>
                  <a:gd name="T3" fmla="*/ 0 h 12"/>
                  <a:gd name="T4" fmla="*/ 34 w 36"/>
                  <a:gd name="T5" fmla="*/ 0 h 12"/>
                  <a:gd name="T6" fmla="*/ 36 w 36"/>
                  <a:gd name="T7" fmla="*/ 0 h 12"/>
                  <a:gd name="T8" fmla="*/ 34 w 36"/>
                  <a:gd name="T9" fmla="*/ 4 h 12"/>
                  <a:gd name="T10" fmla="*/ 32 w 36"/>
                  <a:gd name="T11" fmla="*/ 12 h 12"/>
                  <a:gd name="T12" fmla="*/ 0 w 36"/>
                  <a:gd name="T13" fmla="*/ 8 h 12"/>
                  <a:gd name="T14" fmla="*/ 7 w 36"/>
                  <a:gd name="T15" fmla="*/ 6 h 12"/>
                  <a:gd name="T16" fmla="*/ 16 w 36"/>
                  <a:gd name="T17" fmla="*/ 4 h 12"/>
                  <a:gd name="T18" fmla="*/ 18 w 36"/>
                  <a:gd name="T19" fmla="*/ 6 h 12"/>
                  <a:gd name="T20" fmla="*/ 20 w 36"/>
                  <a:gd name="T21" fmla="*/ 8 h 12"/>
                  <a:gd name="T22" fmla="*/ 20 w 36"/>
                  <a:gd name="T23" fmla="*/ 10 h 12"/>
                  <a:gd name="T24" fmla="*/ 23 w 36"/>
                  <a:gd name="T25" fmla="*/ 10 h 12"/>
                  <a:gd name="T26" fmla="*/ 29 w 36"/>
                  <a:gd name="T27" fmla="*/ 10 h 12"/>
                  <a:gd name="T28" fmla="*/ 29 w 36"/>
                  <a:gd name="T29" fmla="*/ 0 h 12"/>
                  <a:gd name="T30" fmla="*/ 32 w 36"/>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12">
                    <a:moveTo>
                      <a:pt x="32" y="0"/>
                    </a:moveTo>
                    <a:lnTo>
                      <a:pt x="32" y="0"/>
                    </a:lnTo>
                    <a:lnTo>
                      <a:pt x="34" y="0"/>
                    </a:lnTo>
                    <a:lnTo>
                      <a:pt x="36" y="0"/>
                    </a:lnTo>
                    <a:lnTo>
                      <a:pt x="34" y="4"/>
                    </a:lnTo>
                    <a:lnTo>
                      <a:pt x="32" y="12"/>
                    </a:lnTo>
                    <a:lnTo>
                      <a:pt x="0" y="8"/>
                    </a:lnTo>
                    <a:lnTo>
                      <a:pt x="7" y="6"/>
                    </a:lnTo>
                    <a:lnTo>
                      <a:pt x="16" y="4"/>
                    </a:lnTo>
                    <a:lnTo>
                      <a:pt x="18" y="6"/>
                    </a:lnTo>
                    <a:lnTo>
                      <a:pt x="20" y="8"/>
                    </a:lnTo>
                    <a:lnTo>
                      <a:pt x="20" y="10"/>
                    </a:lnTo>
                    <a:lnTo>
                      <a:pt x="23" y="10"/>
                    </a:lnTo>
                    <a:lnTo>
                      <a:pt x="29" y="10"/>
                    </a:lnTo>
                    <a:lnTo>
                      <a:pt x="29" y="0"/>
                    </a:lnTo>
                    <a:lnTo>
                      <a:pt x="3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5" name="Freeform 1797"/>
              <p:cNvSpPr>
                <a:spLocks/>
              </p:cNvSpPr>
              <p:nvPr/>
            </p:nvSpPr>
            <p:spPr bwMode="auto">
              <a:xfrm>
                <a:off x="2345" y="1203"/>
                <a:ext cx="6" cy="4"/>
              </a:xfrm>
              <a:custGeom>
                <a:avLst/>
                <a:gdLst>
                  <a:gd name="T0" fmla="*/ 2 w 6"/>
                  <a:gd name="T1" fmla="*/ 0 h 4"/>
                  <a:gd name="T2" fmla="*/ 2 w 6"/>
                  <a:gd name="T3" fmla="*/ 0 h 4"/>
                  <a:gd name="T4" fmla="*/ 6 w 6"/>
                  <a:gd name="T5" fmla="*/ 2 h 4"/>
                  <a:gd name="T6" fmla="*/ 4 w 6"/>
                  <a:gd name="T7" fmla="*/ 4 h 4"/>
                  <a:gd name="T8" fmla="*/ 2 w 6"/>
                  <a:gd name="T9" fmla="*/ 2 h 4"/>
                  <a:gd name="T10" fmla="*/ 0 w 6"/>
                  <a:gd name="T11" fmla="*/ 2 h 4"/>
                  <a:gd name="T12" fmla="*/ 2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2" y="0"/>
                    </a:moveTo>
                    <a:lnTo>
                      <a:pt x="2" y="0"/>
                    </a:lnTo>
                    <a:lnTo>
                      <a:pt x="6" y="2"/>
                    </a:lnTo>
                    <a:lnTo>
                      <a:pt x="4" y="4"/>
                    </a:lnTo>
                    <a:lnTo>
                      <a:pt x="2" y="2"/>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6" name="Freeform 1798"/>
              <p:cNvSpPr>
                <a:spLocks/>
              </p:cNvSpPr>
              <p:nvPr/>
            </p:nvSpPr>
            <p:spPr bwMode="auto">
              <a:xfrm>
                <a:off x="2329" y="1189"/>
                <a:ext cx="27" cy="10"/>
              </a:xfrm>
              <a:custGeom>
                <a:avLst/>
                <a:gdLst>
                  <a:gd name="T0" fmla="*/ 5 w 27"/>
                  <a:gd name="T1" fmla="*/ 0 h 10"/>
                  <a:gd name="T2" fmla="*/ 5 w 27"/>
                  <a:gd name="T3" fmla="*/ 0 h 10"/>
                  <a:gd name="T4" fmla="*/ 5 w 27"/>
                  <a:gd name="T5" fmla="*/ 8 h 10"/>
                  <a:gd name="T6" fmla="*/ 27 w 27"/>
                  <a:gd name="T7" fmla="*/ 8 h 10"/>
                  <a:gd name="T8" fmla="*/ 2 w 27"/>
                  <a:gd name="T9" fmla="*/ 10 h 10"/>
                  <a:gd name="T10" fmla="*/ 0 w 27"/>
                  <a:gd name="T11" fmla="*/ 4 h 10"/>
                  <a:gd name="T12" fmla="*/ 0 w 27"/>
                  <a:gd name="T13" fmla="*/ 0 h 10"/>
                  <a:gd name="T14" fmla="*/ 5 w 2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0">
                    <a:moveTo>
                      <a:pt x="5" y="0"/>
                    </a:moveTo>
                    <a:lnTo>
                      <a:pt x="5" y="0"/>
                    </a:lnTo>
                    <a:lnTo>
                      <a:pt x="5" y="8"/>
                    </a:lnTo>
                    <a:lnTo>
                      <a:pt x="27" y="8"/>
                    </a:lnTo>
                    <a:lnTo>
                      <a:pt x="2" y="10"/>
                    </a:lnTo>
                    <a:lnTo>
                      <a:pt x="0" y="4"/>
                    </a:lnTo>
                    <a:lnTo>
                      <a:pt x="0"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7" name="Freeform 1799"/>
              <p:cNvSpPr>
                <a:spLocks/>
              </p:cNvSpPr>
              <p:nvPr/>
            </p:nvSpPr>
            <p:spPr bwMode="auto">
              <a:xfrm>
                <a:off x="1972" y="1176"/>
                <a:ext cx="7" cy="6"/>
              </a:xfrm>
              <a:custGeom>
                <a:avLst/>
                <a:gdLst>
                  <a:gd name="T0" fmla="*/ 0 w 7"/>
                  <a:gd name="T1" fmla="*/ 0 h 6"/>
                  <a:gd name="T2" fmla="*/ 0 w 7"/>
                  <a:gd name="T3" fmla="*/ 0 h 6"/>
                  <a:gd name="T4" fmla="*/ 3 w 7"/>
                  <a:gd name="T5" fmla="*/ 6 h 6"/>
                  <a:gd name="T6" fmla="*/ 7 w 7"/>
                  <a:gd name="T7" fmla="*/ 6 h 6"/>
                  <a:gd name="T8" fmla="*/ 7 w 7"/>
                  <a:gd name="T9" fmla="*/ 4 h 6"/>
                  <a:gd name="T10" fmla="*/ 5 w 7"/>
                  <a:gd name="T11" fmla="*/ 2 h 6"/>
                  <a:gd name="T12" fmla="*/ 0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0" y="0"/>
                    </a:moveTo>
                    <a:lnTo>
                      <a:pt x="0" y="0"/>
                    </a:lnTo>
                    <a:lnTo>
                      <a:pt x="3" y="6"/>
                    </a:lnTo>
                    <a:lnTo>
                      <a:pt x="7" y="6"/>
                    </a:lnTo>
                    <a:lnTo>
                      <a:pt x="7"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8" name="Freeform 1800"/>
              <p:cNvSpPr>
                <a:spLocks/>
              </p:cNvSpPr>
              <p:nvPr/>
            </p:nvSpPr>
            <p:spPr bwMode="auto">
              <a:xfrm>
                <a:off x="2407" y="1152"/>
                <a:ext cx="9" cy="4"/>
              </a:xfrm>
              <a:custGeom>
                <a:avLst/>
                <a:gdLst>
                  <a:gd name="T0" fmla="*/ 2 w 9"/>
                  <a:gd name="T1" fmla="*/ 0 h 4"/>
                  <a:gd name="T2" fmla="*/ 2 w 9"/>
                  <a:gd name="T3" fmla="*/ 0 h 4"/>
                  <a:gd name="T4" fmla="*/ 9 w 9"/>
                  <a:gd name="T5" fmla="*/ 2 h 4"/>
                  <a:gd name="T6" fmla="*/ 9 w 9"/>
                  <a:gd name="T7" fmla="*/ 4 h 4"/>
                  <a:gd name="T8" fmla="*/ 5 w 9"/>
                  <a:gd name="T9" fmla="*/ 2 h 4"/>
                  <a:gd name="T10" fmla="*/ 0 w 9"/>
                  <a:gd name="T11" fmla="*/ 0 h 4"/>
                  <a:gd name="T12" fmla="*/ 2 w 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2" y="0"/>
                    </a:moveTo>
                    <a:lnTo>
                      <a:pt x="2" y="0"/>
                    </a:lnTo>
                    <a:lnTo>
                      <a:pt x="9" y="2"/>
                    </a:lnTo>
                    <a:lnTo>
                      <a:pt x="9" y="4"/>
                    </a:lnTo>
                    <a:lnTo>
                      <a:pt x="5"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99" name="Freeform 1801"/>
              <p:cNvSpPr>
                <a:spLocks/>
              </p:cNvSpPr>
              <p:nvPr/>
            </p:nvSpPr>
            <p:spPr bwMode="auto">
              <a:xfrm>
                <a:off x="2369" y="1143"/>
                <a:ext cx="29" cy="15"/>
              </a:xfrm>
              <a:custGeom>
                <a:avLst/>
                <a:gdLst>
                  <a:gd name="T0" fmla="*/ 14 w 29"/>
                  <a:gd name="T1" fmla="*/ 0 h 15"/>
                  <a:gd name="T2" fmla="*/ 14 w 29"/>
                  <a:gd name="T3" fmla="*/ 0 h 15"/>
                  <a:gd name="T4" fmla="*/ 16 w 29"/>
                  <a:gd name="T5" fmla="*/ 2 h 15"/>
                  <a:gd name="T6" fmla="*/ 18 w 29"/>
                  <a:gd name="T7" fmla="*/ 4 h 15"/>
                  <a:gd name="T8" fmla="*/ 23 w 29"/>
                  <a:gd name="T9" fmla="*/ 4 h 15"/>
                  <a:gd name="T10" fmla="*/ 29 w 29"/>
                  <a:gd name="T11" fmla="*/ 4 h 15"/>
                  <a:gd name="T12" fmla="*/ 29 w 29"/>
                  <a:gd name="T13" fmla="*/ 6 h 15"/>
                  <a:gd name="T14" fmla="*/ 27 w 29"/>
                  <a:gd name="T15" fmla="*/ 6 h 15"/>
                  <a:gd name="T16" fmla="*/ 25 w 29"/>
                  <a:gd name="T17" fmla="*/ 7 h 15"/>
                  <a:gd name="T18" fmla="*/ 29 w 29"/>
                  <a:gd name="T19" fmla="*/ 7 h 15"/>
                  <a:gd name="T20" fmla="*/ 29 w 29"/>
                  <a:gd name="T21" fmla="*/ 9 h 15"/>
                  <a:gd name="T22" fmla="*/ 27 w 29"/>
                  <a:gd name="T23" fmla="*/ 11 h 15"/>
                  <a:gd name="T24" fmla="*/ 27 w 29"/>
                  <a:gd name="T25" fmla="*/ 15 h 15"/>
                  <a:gd name="T26" fmla="*/ 16 w 29"/>
                  <a:gd name="T27" fmla="*/ 13 h 15"/>
                  <a:gd name="T28" fmla="*/ 11 w 29"/>
                  <a:gd name="T29" fmla="*/ 11 h 15"/>
                  <a:gd name="T30" fmla="*/ 18 w 29"/>
                  <a:gd name="T31" fmla="*/ 11 h 15"/>
                  <a:gd name="T32" fmla="*/ 16 w 29"/>
                  <a:gd name="T33" fmla="*/ 9 h 15"/>
                  <a:gd name="T34" fmla="*/ 14 w 29"/>
                  <a:gd name="T35" fmla="*/ 7 h 15"/>
                  <a:gd name="T36" fmla="*/ 16 w 29"/>
                  <a:gd name="T37" fmla="*/ 7 h 15"/>
                  <a:gd name="T38" fmla="*/ 9 w 29"/>
                  <a:gd name="T39" fmla="*/ 6 h 15"/>
                  <a:gd name="T40" fmla="*/ 7 w 29"/>
                  <a:gd name="T41" fmla="*/ 6 h 15"/>
                  <a:gd name="T42" fmla="*/ 0 w 29"/>
                  <a:gd name="T43" fmla="*/ 7 h 15"/>
                  <a:gd name="T44" fmla="*/ 2 w 29"/>
                  <a:gd name="T45" fmla="*/ 7 h 15"/>
                  <a:gd name="T46" fmla="*/ 7 w 29"/>
                  <a:gd name="T47" fmla="*/ 2 h 15"/>
                  <a:gd name="T48" fmla="*/ 14 w 29"/>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15">
                    <a:moveTo>
                      <a:pt x="14" y="0"/>
                    </a:moveTo>
                    <a:lnTo>
                      <a:pt x="14" y="0"/>
                    </a:lnTo>
                    <a:lnTo>
                      <a:pt x="16" y="2"/>
                    </a:lnTo>
                    <a:lnTo>
                      <a:pt x="18" y="4"/>
                    </a:lnTo>
                    <a:lnTo>
                      <a:pt x="23" y="4"/>
                    </a:lnTo>
                    <a:lnTo>
                      <a:pt x="29" y="4"/>
                    </a:lnTo>
                    <a:lnTo>
                      <a:pt x="29" y="6"/>
                    </a:lnTo>
                    <a:lnTo>
                      <a:pt x="27" y="6"/>
                    </a:lnTo>
                    <a:lnTo>
                      <a:pt x="25" y="7"/>
                    </a:lnTo>
                    <a:lnTo>
                      <a:pt x="29" y="7"/>
                    </a:lnTo>
                    <a:lnTo>
                      <a:pt x="29" y="9"/>
                    </a:lnTo>
                    <a:lnTo>
                      <a:pt x="27" y="11"/>
                    </a:lnTo>
                    <a:lnTo>
                      <a:pt x="27" y="15"/>
                    </a:lnTo>
                    <a:lnTo>
                      <a:pt x="16" y="13"/>
                    </a:lnTo>
                    <a:lnTo>
                      <a:pt x="11" y="11"/>
                    </a:lnTo>
                    <a:lnTo>
                      <a:pt x="18" y="11"/>
                    </a:lnTo>
                    <a:lnTo>
                      <a:pt x="16" y="9"/>
                    </a:lnTo>
                    <a:lnTo>
                      <a:pt x="14" y="7"/>
                    </a:lnTo>
                    <a:lnTo>
                      <a:pt x="16" y="7"/>
                    </a:lnTo>
                    <a:lnTo>
                      <a:pt x="9" y="6"/>
                    </a:lnTo>
                    <a:lnTo>
                      <a:pt x="7" y="6"/>
                    </a:lnTo>
                    <a:lnTo>
                      <a:pt x="0" y="7"/>
                    </a:lnTo>
                    <a:lnTo>
                      <a:pt x="2" y="7"/>
                    </a:lnTo>
                    <a:lnTo>
                      <a:pt x="7" y="2"/>
                    </a:lnTo>
                    <a:lnTo>
                      <a:pt x="1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0" name="Freeform 1802"/>
              <p:cNvSpPr>
                <a:spLocks/>
              </p:cNvSpPr>
              <p:nvPr/>
            </p:nvSpPr>
            <p:spPr bwMode="auto">
              <a:xfrm>
                <a:off x="2349" y="1123"/>
                <a:ext cx="40" cy="31"/>
              </a:xfrm>
              <a:custGeom>
                <a:avLst/>
                <a:gdLst>
                  <a:gd name="T0" fmla="*/ 38 w 40"/>
                  <a:gd name="T1" fmla="*/ 0 h 31"/>
                  <a:gd name="T2" fmla="*/ 38 w 40"/>
                  <a:gd name="T3" fmla="*/ 0 h 31"/>
                  <a:gd name="T4" fmla="*/ 40 w 40"/>
                  <a:gd name="T5" fmla="*/ 0 h 31"/>
                  <a:gd name="T6" fmla="*/ 38 w 40"/>
                  <a:gd name="T7" fmla="*/ 2 h 31"/>
                  <a:gd name="T8" fmla="*/ 38 w 40"/>
                  <a:gd name="T9" fmla="*/ 4 h 31"/>
                  <a:gd name="T10" fmla="*/ 40 w 40"/>
                  <a:gd name="T11" fmla="*/ 6 h 31"/>
                  <a:gd name="T12" fmla="*/ 27 w 40"/>
                  <a:gd name="T13" fmla="*/ 14 h 31"/>
                  <a:gd name="T14" fmla="*/ 29 w 40"/>
                  <a:gd name="T15" fmla="*/ 18 h 31"/>
                  <a:gd name="T16" fmla="*/ 25 w 40"/>
                  <a:gd name="T17" fmla="*/ 18 h 31"/>
                  <a:gd name="T18" fmla="*/ 20 w 40"/>
                  <a:gd name="T19" fmla="*/ 16 h 31"/>
                  <a:gd name="T20" fmla="*/ 16 w 40"/>
                  <a:gd name="T21" fmla="*/ 16 h 31"/>
                  <a:gd name="T22" fmla="*/ 11 w 40"/>
                  <a:gd name="T23" fmla="*/ 16 h 31"/>
                  <a:gd name="T24" fmla="*/ 9 w 40"/>
                  <a:gd name="T25" fmla="*/ 18 h 31"/>
                  <a:gd name="T26" fmla="*/ 7 w 40"/>
                  <a:gd name="T27" fmla="*/ 20 h 31"/>
                  <a:gd name="T28" fmla="*/ 7 w 40"/>
                  <a:gd name="T29" fmla="*/ 26 h 31"/>
                  <a:gd name="T30" fmla="*/ 14 w 40"/>
                  <a:gd name="T31" fmla="*/ 26 h 31"/>
                  <a:gd name="T32" fmla="*/ 16 w 40"/>
                  <a:gd name="T33" fmla="*/ 27 h 31"/>
                  <a:gd name="T34" fmla="*/ 18 w 40"/>
                  <a:gd name="T35" fmla="*/ 31 h 31"/>
                  <a:gd name="T36" fmla="*/ 14 w 40"/>
                  <a:gd name="T37" fmla="*/ 29 h 31"/>
                  <a:gd name="T38" fmla="*/ 11 w 40"/>
                  <a:gd name="T39" fmla="*/ 31 h 31"/>
                  <a:gd name="T40" fmla="*/ 11 w 40"/>
                  <a:gd name="T41" fmla="*/ 27 h 31"/>
                  <a:gd name="T42" fmla="*/ 9 w 40"/>
                  <a:gd name="T43" fmla="*/ 27 h 31"/>
                  <a:gd name="T44" fmla="*/ 5 w 40"/>
                  <a:gd name="T45" fmla="*/ 27 h 31"/>
                  <a:gd name="T46" fmla="*/ 0 w 40"/>
                  <a:gd name="T47" fmla="*/ 20 h 31"/>
                  <a:gd name="T48" fmla="*/ 7 w 40"/>
                  <a:gd name="T49" fmla="*/ 18 h 31"/>
                  <a:gd name="T50" fmla="*/ 5 w 40"/>
                  <a:gd name="T51" fmla="*/ 16 h 31"/>
                  <a:gd name="T52" fmla="*/ 5 w 40"/>
                  <a:gd name="T53" fmla="*/ 14 h 31"/>
                  <a:gd name="T54" fmla="*/ 14 w 40"/>
                  <a:gd name="T55" fmla="*/ 14 h 31"/>
                  <a:gd name="T56" fmla="*/ 20 w 40"/>
                  <a:gd name="T57" fmla="*/ 14 h 31"/>
                  <a:gd name="T58" fmla="*/ 20 w 40"/>
                  <a:gd name="T59" fmla="*/ 12 h 31"/>
                  <a:gd name="T60" fmla="*/ 25 w 40"/>
                  <a:gd name="T61" fmla="*/ 10 h 31"/>
                  <a:gd name="T62" fmla="*/ 29 w 40"/>
                  <a:gd name="T63" fmla="*/ 10 h 31"/>
                  <a:gd name="T64" fmla="*/ 29 w 40"/>
                  <a:gd name="T65" fmla="*/ 6 h 31"/>
                  <a:gd name="T66" fmla="*/ 34 w 40"/>
                  <a:gd name="T67" fmla="*/ 6 h 31"/>
                  <a:gd name="T68" fmla="*/ 38 w 40"/>
                  <a:gd name="T69" fmla="*/ 6 h 31"/>
                  <a:gd name="T70" fmla="*/ 38 w 40"/>
                  <a:gd name="T71" fmla="*/ 4 h 31"/>
                  <a:gd name="T72" fmla="*/ 38 w 40"/>
                  <a:gd name="T73" fmla="*/ 2 h 31"/>
                  <a:gd name="T74" fmla="*/ 38 w 40"/>
                  <a:gd name="T7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31">
                    <a:moveTo>
                      <a:pt x="38" y="0"/>
                    </a:moveTo>
                    <a:lnTo>
                      <a:pt x="38" y="0"/>
                    </a:lnTo>
                    <a:lnTo>
                      <a:pt x="40" y="0"/>
                    </a:lnTo>
                    <a:lnTo>
                      <a:pt x="38" y="2"/>
                    </a:lnTo>
                    <a:lnTo>
                      <a:pt x="38" y="4"/>
                    </a:lnTo>
                    <a:lnTo>
                      <a:pt x="40" y="6"/>
                    </a:lnTo>
                    <a:lnTo>
                      <a:pt x="27" y="14"/>
                    </a:lnTo>
                    <a:lnTo>
                      <a:pt x="29" y="18"/>
                    </a:lnTo>
                    <a:lnTo>
                      <a:pt x="25" y="18"/>
                    </a:lnTo>
                    <a:lnTo>
                      <a:pt x="20" y="16"/>
                    </a:lnTo>
                    <a:lnTo>
                      <a:pt x="16" y="16"/>
                    </a:lnTo>
                    <a:lnTo>
                      <a:pt x="11" y="16"/>
                    </a:lnTo>
                    <a:lnTo>
                      <a:pt x="9" y="18"/>
                    </a:lnTo>
                    <a:lnTo>
                      <a:pt x="7" y="20"/>
                    </a:lnTo>
                    <a:lnTo>
                      <a:pt x="7" y="26"/>
                    </a:lnTo>
                    <a:lnTo>
                      <a:pt x="14" y="26"/>
                    </a:lnTo>
                    <a:lnTo>
                      <a:pt x="16" y="27"/>
                    </a:lnTo>
                    <a:lnTo>
                      <a:pt x="18" y="31"/>
                    </a:lnTo>
                    <a:lnTo>
                      <a:pt x="14" y="29"/>
                    </a:lnTo>
                    <a:lnTo>
                      <a:pt x="11" y="31"/>
                    </a:lnTo>
                    <a:lnTo>
                      <a:pt x="11" y="27"/>
                    </a:lnTo>
                    <a:lnTo>
                      <a:pt x="9" y="27"/>
                    </a:lnTo>
                    <a:lnTo>
                      <a:pt x="5" y="27"/>
                    </a:lnTo>
                    <a:lnTo>
                      <a:pt x="0" y="20"/>
                    </a:lnTo>
                    <a:lnTo>
                      <a:pt x="7" y="18"/>
                    </a:lnTo>
                    <a:lnTo>
                      <a:pt x="5" y="16"/>
                    </a:lnTo>
                    <a:lnTo>
                      <a:pt x="5" y="14"/>
                    </a:lnTo>
                    <a:lnTo>
                      <a:pt x="14" y="14"/>
                    </a:lnTo>
                    <a:lnTo>
                      <a:pt x="20" y="14"/>
                    </a:lnTo>
                    <a:lnTo>
                      <a:pt x="20" y="12"/>
                    </a:lnTo>
                    <a:lnTo>
                      <a:pt x="25" y="10"/>
                    </a:lnTo>
                    <a:lnTo>
                      <a:pt x="29" y="10"/>
                    </a:lnTo>
                    <a:lnTo>
                      <a:pt x="29" y="6"/>
                    </a:lnTo>
                    <a:lnTo>
                      <a:pt x="34" y="6"/>
                    </a:lnTo>
                    <a:lnTo>
                      <a:pt x="38" y="6"/>
                    </a:lnTo>
                    <a:lnTo>
                      <a:pt x="38" y="4"/>
                    </a:lnTo>
                    <a:lnTo>
                      <a:pt x="38" y="2"/>
                    </a:lnTo>
                    <a:lnTo>
                      <a:pt x="38"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1" name="Freeform 1803"/>
              <p:cNvSpPr>
                <a:spLocks/>
              </p:cNvSpPr>
              <p:nvPr/>
            </p:nvSpPr>
            <p:spPr bwMode="auto">
              <a:xfrm>
                <a:off x="1921" y="1104"/>
                <a:ext cx="9" cy="4"/>
              </a:xfrm>
              <a:custGeom>
                <a:avLst/>
                <a:gdLst>
                  <a:gd name="T0" fmla="*/ 5 w 9"/>
                  <a:gd name="T1" fmla="*/ 0 h 4"/>
                  <a:gd name="T2" fmla="*/ 5 w 9"/>
                  <a:gd name="T3" fmla="*/ 0 h 4"/>
                  <a:gd name="T4" fmla="*/ 0 w 9"/>
                  <a:gd name="T5" fmla="*/ 2 h 4"/>
                  <a:gd name="T6" fmla="*/ 0 w 9"/>
                  <a:gd name="T7" fmla="*/ 4 h 4"/>
                  <a:gd name="T8" fmla="*/ 5 w 9"/>
                  <a:gd name="T9" fmla="*/ 4 h 4"/>
                  <a:gd name="T10" fmla="*/ 9 w 9"/>
                  <a:gd name="T11" fmla="*/ 0 h 4"/>
                  <a:gd name="T12" fmla="*/ 5 w 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5" y="0"/>
                    </a:moveTo>
                    <a:lnTo>
                      <a:pt x="5" y="0"/>
                    </a:lnTo>
                    <a:lnTo>
                      <a:pt x="0" y="2"/>
                    </a:lnTo>
                    <a:lnTo>
                      <a:pt x="0" y="4"/>
                    </a:lnTo>
                    <a:lnTo>
                      <a:pt x="5" y="4"/>
                    </a:lnTo>
                    <a:lnTo>
                      <a:pt x="9"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2" name="Freeform 1804"/>
              <p:cNvSpPr>
                <a:spLocks/>
              </p:cNvSpPr>
              <p:nvPr/>
            </p:nvSpPr>
            <p:spPr bwMode="auto">
              <a:xfrm>
                <a:off x="2443" y="1094"/>
                <a:ext cx="9" cy="8"/>
              </a:xfrm>
              <a:custGeom>
                <a:avLst/>
                <a:gdLst>
                  <a:gd name="T0" fmla="*/ 0 w 9"/>
                  <a:gd name="T1" fmla="*/ 0 h 8"/>
                  <a:gd name="T2" fmla="*/ 0 w 9"/>
                  <a:gd name="T3" fmla="*/ 0 h 8"/>
                  <a:gd name="T4" fmla="*/ 0 w 9"/>
                  <a:gd name="T5" fmla="*/ 6 h 8"/>
                  <a:gd name="T6" fmla="*/ 9 w 9"/>
                  <a:gd name="T7" fmla="*/ 8 h 8"/>
                  <a:gd name="T8" fmla="*/ 9 w 9"/>
                  <a:gd name="T9" fmla="*/ 2 h 8"/>
                  <a:gd name="T10" fmla="*/ 7 w 9"/>
                  <a:gd name="T11" fmla="*/ 2 h 8"/>
                  <a:gd name="T12" fmla="*/ 0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0"/>
                    </a:moveTo>
                    <a:lnTo>
                      <a:pt x="0" y="0"/>
                    </a:lnTo>
                    <a:lnTo>
                      <a:pt x="0" y="6"/>
                    </a:lnTo>
                    <a:lnTo>
                      <a:pt x="9" y="8"/>
                    </a:lnTo>
                    <a:lnTo>
                      <a:pt x="9" y="2"/>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3" name="Freeform 1805"/>
              <p:cNvSpPr>
                <a:spLocks/>
              </p:cNvSpPr>
              <p:nvPr/>
            </p:nvSpPr>
            <p:spPr bwMode="auto">
              <a:xfrm>
                <a:off x="2414" y="1086"/>
                <a:ext cx="7" cy="8"/>
              </a:xfrm>
              <a:custGeom>
                <a:avLst/>
                <a:gdLst>
                  <a:gd name="T0" fmla="*/ 2 w 7"/>
                  <a:gd name="T1" fmla="*/ 0 h 8"/>
                  <a:gd name="T2" fmla="*/ 2 w 7"/>
                  <a:gd name="T3" fmla="*/ 0 h 8"/>
                  <a:gd name="T4" fmla="*/ 7 w 7"/>
                  <a:gd name="T5" fmla="*/ 2 h 8"/>
                  <a:gd name="T6" fmla="*/ 4 w 7"/>
                  <a:gd name="T7" fmla="*/ 4 h 8"/>
                  <a:gd name="T8" fmla="*/ 0 w 7"/>
                  <a:gd name="T9" fmla="*/ 8 h 8"/>
                  <a:gd name="T10" fmla="*/ 0 w 7"/>
                  <a:gd name="T11" fmla="*/ 2 h 8"/>
                  <a:gd name="T12" fmla="*/ 0 w 7"/>
                  <a:gd name="T13" fmla="*/ 0 h 8"/>
                  <a:gd name="T14" fmla="*/ 2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2" y="0"/>
                    </a:moveTo>
                    <a:lnTo>
                      <a:pt x="2" y="0"/>
                    </a:lnTo>
                    <a:lnTo>
                      <a:pt x="7" y="2"/>
                    </a:lnTo>
                    <a:lnTo>
                      <a:pt x="4" y="4"/>
                    </a:lnTo>
                    <a:lnTo>
                      <a:pt x="0" y="8"/>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4" name="Freeform 1806"/>
              <p:cNvSpPr>
                <a:spLocks/>
              </p:cNvSpPr>
              <p:nvPr/>
            </p:nvSpPr>
            <p:spPr bwMode="auto">
              <a:xfrm>
                <a:off x="2458" y="1077"/>
                <a:ext cx="20" cy="15"/>
              </a:xfrm>
              <a:custGeom>
                <a:avLst/>
                <a:gdLst>
                  <a:gd name="T0" fmla="*/ 7 w 20"/>
                  <a:gd name="T1" fmla="*/ 0 h 15"/>
                  <a:gd name="T2" fmla="*/ 7 w 20"/>
                  <a:gd name="T3" fmla="*/ 0 h 15"/>
                  <a:gd name="T4" fmla="*/ 5 w 20"/>
                  <a:gd name="T5" fmla="*/ 4 h 15"/>
                  <a:gd name="T6" fmla="*/ 0 w 20"/>
                  <a:gd name="T7" fmla="*/ 4 h 15"/>
                  <a:gd name="T8" fmla="*/ 0 w 20"/>
                  <a:gd name="T9" fmla="*/ 9 h 15"/>
                  <a:gd name="T10" fmla="*/ 0 w 20"/>
                  <a:gd name="T11" fmla="*/ 15 h 15"/>
                  <a:gd name="T12" fmla="*/ 14 w 20"/>
                  <a:gd name="T13" fmla="*/ 13 h 15"/>
                  <a:gd name="T14" fmla="*/ 20 w 20"/>
                  <a:gd name="T15" fmla="*/ 9 h 15"/>
                  <a:gd name="T16" fmla="*/ 14 w 20"/>
                  <a:gd name="T17" fmla="*/ 9 h 15"/>
                  <a:gd name="T18" fmla="*/ 7 w 20"/>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5">
                    <a:moveTo>
                      <a:pt x="7" y="0"/>
                    </a:moveTo>
                    <a:lnTo>
                      <a:pt x="7" y="0"/>
                    </a:lnTo>
                    <a:lnTo>
                      <a:pt x="5" y="4"/>
                    </a:lnTo>
                    <a:lnTo>
                      <a:pt x="0" y="4"/>
                    </a:lnTo>
                    <a:lnTo>
                      <a:pt x="0" y="9"/>
                    </a:lnTo>
                    <a:lnTo>
                      <a:pt x="0" y="15"/>
                    </a:lnTo>
                    <a:lnTo>
                      <a:pt x="14" y="13"/>
                    </a:lnTo>
                    <a:lnTo>
                      <a:pt x="20" y="9"/>
                    </a:lnTo>
                    <a:lnTo>
                      <a:pt x="14" y="9"/>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5" name="Freeform 1807"/>
              <p:cNvSpPr>
                <a:spLocks/>
              </p:cNvSpPr>
              <p:nvPr/>
            </p:nvSpPr>
            <p:spPr bwMode="auto">
              <a:xfrm>
                <a:off x="2454" y="1057"/>
                <a:ext cx="7" cy="12"/>
              </a:xfrm>
              <a:custGeom>
                <a:avLst/>
                <a:gdLst>
                  <a:gd name="T0" fmla="*/ 0 w 7"/>
                  <a:gd name="T1" fmla="*/ 0 h 12"/>
                  <a:gd name="T2" fmla="*/ 0 w 7"/>
                  <a:gd name="T3" fmla="*/ 0 h 12"/>
                  <a:gd name="T4" fmla="*/ 4 w 7"/>
                  <a:gd name="T5" fmla="*/ 8 h 12"/>
                  <a:gd name="T6" fmla="*/ 7 w 7"/>
                  <a:gd name="T7" fmla="*/ 12 h 12"/>
                  <a:gd name="T8" fmla="*/ 7 w 7"/>
                  <a:gd name="T9" fmla="*/ 10 h 12"/>
                  <a:gd name="T10" fmla="*/ 7 w 7"/>
                  <a:gd name="T11" fmla="*/ 6 h 12"/>
                  <a:gd name="T12" fmla="*/ 0 w 7"/>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0" y="0"/>
                    </a:moveTo>
                    <a:lnTo>
                      <a:pt x="0" y="0"/>
                    </a:lnTo>
                    <a:lnTo>
                      <a:pt x="4" y="8"/>
                    </a:lnTo>
                    <a:lnTo>
                      <a:pt x="7" y="12"/>
                    </a:lnTo>
                    <a:lnTo>
                      <a:pt x="7" y="10"/>
                    </a:lnTo>
                    <a:lnTo>
                      <a:pt x="7" y="6"/>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6" name="Freeform 1808"/>
              <p:cNvSpPr>
                <a:spLocks/>
              </p:cNvSpPr>
              <p:nvPr/>
            </p:nvSpPr>
            <p:spPr bwMode="auto">
              <a:xfrm>
                <a:off x="1714" y="1032"/>
                <a:ext cx="4" cy="4"/>
              </a:xfrm>
              <a:custGeom>
                <a:avLst/>
                <a:gdLst>
                  <a:gd name="T0" fmla="*/ 0 w 4"/>
                  <a:gd name="T1" fmla="*/ 0 h 4"/>
                  <a:gd name="T2" fmla="*/ 4 w 4"/>
                  <a:gd name="T3" fmla="*/ 4 h 4"/>
                  <a:gd name="T4" fmla="*/ 4 w 4"/>
                  <a:gd name="T5" fmla="*/ 2 h 4"/>
                  <a:gd name="T6" fmla="*/ 4 w 4"/>
                  <a:gd name="T7" fmla="*/ 0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4" y="4"/>
                    </a:lnTo>
                    <a:lnTo>
                      <a:pt x="4" y="2"/>
                    </a:lnTo>
                    <a:lnTo>
                      <a:pt x="4"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7" name="Freeform 1809"/>
              <p:cNvSpPr>
                <a:spLocks/>
              </p:cNvSpPr>
              <p:nvPr/>
            </p:nvSpPr>
            <p:spPr bwMode="auto">
              <a:xfrm>
                <a:off x="2447" y="964"/>
                <a:ext cx="5" cy="4"/>
              </a:xfrm>
              <a:custGeom>
                <a:avLst/>
                <a:gdLst>
                  <a:gd name="T0" fmla="*/ 0 w 5"/>
                  <a:gd name="T1" fmla="*/ 0 h 4"/>
                  <a:gd name="T2" fmla="*/ 0 w 5"/>
                  <a:gd name="T3" fmla="*/ 4 h 4"/>
                  <a:gd name="T4" fmla="*/ 5 w 5"/>
                  <a:gd name="T5" fmla="*/ 4 h 4"/>
                  <a:gd name="T6" fmla="*/ 5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0" y="4"/>
                    </a:lnTo>
                    <a:lnTo>
                      <a:pt x="5"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8" name="Freeform 1810"/>
              <p:cNvSpPr>
                <a:spLocks/>
              </p:cNvSpPr>
              <p:nvPr/>
            </p:nvSpPr>
            <p:spPr bwMode="auto">
              <a:xfrm>
                <a:off x="2445" y="917"/>
                <a:ext cx="2" cy="6"/>
              </a:xfrm>
              <a:custGeom>
                <a:avLst/>
                <a:gdLst>
                  <a:gd name="T0" fmla="*/ 0 w 2"/>
                  <a:gd name="T1" fmla="*/ 0 h 6"/>
                  <a:gd name="T2" fmla="*/ 2 w 2"/>
                  <a:gd name="T3" fmla="*/ 6 h 6"/>
                  <a:gd name="T4" fmla="*/ 2 w 2"/>
                  <a:gd name="T5" fmla="*/ 2 h 6"/>
                  <a:gd name="T6" fmla="*/ 2 w 2"/>
                  <a:gd name="T7" fmla="*/ 0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2" y="6"/>
                    </a:lnTo>
                    <a:lnTo>
                      <a:pt x="2" y="2"/>
                    </a:lnTo>
                    <a:lnTo>
                      <a:pt x="2"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09" name="Freeform 1811"/>
              <p:cNvSpPr>
                <a:spLocks/>
              </p:cNvSpPr>
              <p:nvPr/>
            </p:nvSpPr>
            <p:spPr bwMode="auto">
              <a:xfrm>
                <a:off x="1975" y="911"/>
                <a:ext cx="38" cy="16"/>
              </a:xfrm>
              <a:custGeom>
                <a:avLst/>
                <a:gdLst>
                  <a:gd name="T0" fmla="*/ 0 w 38"/>
                  <a:gd name="T1" fmla="*/ 0 h 16"/>
                  <a:gd name="T2" fmla="*/ 0 w 38"/>
                  <a:gd name="T3" fmla="*/ 0 h 16"/>
                  <a:gd name="T4" fmla="*/ 9 w 38"/>
                  <a:gd name="T5" fmla="*/ 8 h 16"/>
                  <a:gd name="T6" fmla="*/ 15 w 38"/>
                  <a:gd name="T7" fmla="*/ 12 h 16"/>
                  <a:gd name="T8" fmla="*/ 38 w 38"/>
                  <a:gd name="T9" fmla="*/ 16 h 16"/>
                  <a:gd name="T10" fmla="*/ 33 w 38"/>
                  <a:gd name="T11" fmla="*/ 10 h 16"/>
                  <a:gd name="T12" fmla="*/ 0 w 3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8" h="16">
                    <a:moveTo>
                      <a:pt x="0" y="0"/>
                    </a:moveTo>
                    <a:lnTo>
                      <a:pt x="0" y="0"/>
                    </a:lnTo>
                    <a:lnTo>
                      <a:pt x="9" y="8"/>
                    </a:lnTo>
                    <a:lnTo>
                      <a:pt x="15" y="12"/>
                    </a:lnTo>
                    <a:lnTo>
                      <a:pt x="38" y="16"/>
                    </a:lnTo>
                    <a:lnTo>
                      <a:pt x="33" y="1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10" name="Freeform 1812"/>
              <p:cNvSpPr>
                <a:spLocks/>
              </p:cNvSpPr>
              <p:nvPr/>
            </p:nvSpPr>
            <p:spPr bwMode="auto">
              <a:xfrm>
                <a:off x="2117" y="898"/>
                <a:ext cx="18" cy="10"/>
              </a:xfrm>
              <a:custGeom>
                <a:avLst/>
                <a:gdLst>
                  <a:gd name="T0" fmla="*/ 9 w 18"/>
                  <a:gd name="T1" fmla="*/ 0 h 10"/>
                  <a:gd name="T2" fmla="*/ 9 w 18"/>
                  <a:gd name="T3" fmla="*/ 0 h 10"/>
                  <a:gd name="T4" fmla="*/ 14 w 18"/>
                  <a:gd name="T5" fmla="*/ 4 h 10"/>
                  <a:gd name="T6" fmla="*/ 18 w 18"/>
                  <a:gd name="T7" fmla="*/ 6 h 10"/>
                  <a:gd name="T8" fmla="*/ 18 w 18"/>
                  <a:gd name="T9" fmla="*/ 8 h 10"/>
                  <a:gd name="T10" fmla="*/ 18 w 18"/>
                  <a:gd name="T11" fmla="*/ 10 h 10"/>
                  <a:gd name="T12" fmla="*/ 16 w 18"/>
                  <a:gd name="T13" fmla="*/ 8 h 10"/>
                  <a:gd name="T14" fmla="*/ 14 w 18"/>
                  <a:gd name="T15" fmla="*/ 6 h 10"/>
                  <a:gd name="T16" fmla="*/ 12 w 18"/>
                  <a:gd name="T17" fmla="*/ 4 h 10"/>
                  <a:gd name="T18" fmla="*/ 5 w 18"/>
                  <a:gd name="T19" fmla="*/ 2 h 10"/>
                  <a:gd name="T20" fmla="*/ 0 w 18"/>
                  <a:gd name="T21" fmla="*/ 2 h 10"/>
                  <a:gd name="T22" fmla="*/ 9 w 18"/>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9" y="0"/>
                    </a:moveTo>
                    <a:lnTo>
                      <a:pt x="9" y="0"/>
                    </a:lnTo>
                    <a:lnTo>
                      <a:pt x="14" y="4"/>
                    </a:lnTo>
                    <a:lnTo>
                      <a:pt x="18" y="6"/>
                    </a:lnTo>
                    <a:lnTo>
                      <a:pt x="18" y="8"/>
                    </a:lnTo>
                    <a:lnTo>
                      <a:pt x="18" y="10"/>
                    </a:lnTo>
                    <a:lnTo>
                      <a:pt x="16" y="8"/>
                    </a:lnTo>
                    <a:lnTo>
                      <a:pt x="14" y="6"/>
                    </a:lnTo>
                    <a:lnTo>
                      <a:pt x="12" y="4"/>
                    </a:lnTo>
                    <a:lnTo>
                      <a:pt x="5" y="2"/>
                    </a:lnTo>
                    <a:lnTo>
                      <a:pt x="0" y="2"/>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11" name="Freeform 1813"/>
              <p:cNvSpPr>
                <a:spLocks/>
              </p:cNvSpPr>
              <p:nvPr/>
            </p:nvSpPr>
            <p:spPr bwMode="auto">
              <a:xfrm>
                <a:off x="2222" y="892"/>
                <a:ext cx="11" cy="6"/>
              </a:xfrm>
              <a:custGeom>
                <a:avLst/>
                <a:gdLst>
                  <a:gd name="T0" fmla="*/ 5 w 11"/>
                  <a:gd name="T1" fmla="*/ 0 h 6"/>
                  <a:gd name="T2" fmla="*/ 5 w 11"/>
                  <a:gd name="T3" fmla="*/ 0 h 6"/>
                  <a:gd name="T4" fmla="*/ 11 w 11"/>
                  <a:gd name="T5" fmla="*/ 2 h 6"/>
                  <a:gd name="T6" fmla="*/ 9 w 11"/>
                  <a:gd name="T7" fmla="*/ 2 h 6"/>
                  <a:gd name="T8" fmla="*/ 5 w 11"/>
                  <a:gd name="T9" fmla="*/ 2 h 6"/>
                  <a:gd name="T10" fmla="*/ 5 w 11"/>
                  <a:gd name="T11" fmla="*/ 6 h 6"/>
                  <a:gd name="T12" fmla="*/ 2 w 11"/>
                  <a:gd name="T13" fmla="*/ 6 h 6"/>
                  <a:gd name="T14" fmla="*/ 0 w 11"/>
                  <a:gd name="T15" fmla="*/ 4 h 6"/>
                  <a:gd name="T16" fmla="*/ 2 w 11"/>
                  <a:gd name="T17" fmla="*/ 2 h 6"/>
                  <a:gd name="T18" fmla="*/ 5 w 11"/>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
                    <a:moveTo>
                      <a:pt x="5" y="0"/>
                    </a:moveTo>
                    <a:lnTo>
                      <a:pt x="5" y="0"/>
                    </a:lnTo>
                    <a:lnTo>
                      <a:pt x="11" y="2"/>
                    </a:lnTo>
                    <a:lnTo>
                      <a:pt x="9" y="2"/>
                    </a:lnTo>
                    <a:lnTo>
                      <a:pt x="5" y="2"/>
                    </a:lnTo>
                    <a:lnTo>
                      <a:pt x="5" y="6"/>
                    </a:lnTo>
                    <a:lnTo>
                      <a:pt x="2" y="6"/>
                    </a:lnTo>
                    <a:lnTo>
                      <a:pt x="0" y="4"/>
                    </a:lnTo>
                    <a:lnTo>
                      <a:pt x="2" y="2"/>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12" name="Freeform 1814"/>
              <p:cNvSpPr>
                <a:spLocks/>
              </p:cNvSpPr>
              <p:nvPr/>
            </p:nvSpPr>
            <p:spPr bwMode="auto">
              <a:xfrm>
                <a:off x="2280" y="886"/>
                <a:ext cx="63" cy="6"/>
              </a:xfrm>
              <a:custGeom>
                <a:avLst/>
                <a:gdLst>
                  <a:gd name="T0" fmla="*/ 18 w 63"/>
                  <a:gd name="T1" fmla="*/ 0 h 6"/>
                  <a:gd name="T2" fmla="*/ 18 w 63"/>
                  <a:gd name="T3" fmla="*/ 0 h 6"/>
                  <a:gd name="T4" fmla="*/ 29 w 63"/>
                  <a:gd name="T5" fmla="*/ 0 h 6"/>
                  <a:gd name="T6" fmla="*/ 43 w 63"/>
                  <a:gd name="T7" fmla="*/ 0 h 6"/>
                  <a:gd name="T8" fmla="*/ 63 w 63"/>
                  <a:gd name="T9" fmla="*/ 2 h 6"/>
                  <a:gd name="T10" fmla="*/ 31 w 63"/>
                  <a:gd name="T11" fmla="*/ 4 h 6"/>
                  <a:gd name="T12" fmla="*/ 0 w 63"/>
                  <a:gd name="T13" fmla="*/ 6 h 6"/>
                  <a:gd name="T14" fmla="*/ 9 w 63"/>
                  <a:gd name="T15" fmla="*/ 4 h 6"/>
                  <a:gd name="T16" fmla="*/ 18 w 6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
                    <a:moveTo>
                      <a:pt x="18" y="0"/>
                    </a:moveTo>
                    <a:lnTo>
                      <a:pt x="18" y="0"/>
                    </a:lnTo>
                    <a:lnTo>
                      <a:pt x="29" y="0"/>
                    </a:lnTo>
                    <a:lnTo>
                      <a:pt x="43" y="0"/>
                    </a:lnTo>
                    <a:lnTo>
                      <a:pt x="63" y="2"/>
                    </a:lnTo>
                    <a:lnTo>
                      <a:pt x="31" y="4"/>
                    </a:lnTo>
                    <a:lnTo>
                      <a:pt x="0" y="6"/>
                    </a:lnTo>
                    <a:lnTo>
                      <a:pt x="9" y="4"/>
                    </a:lnTo>
                    <a:lnTo>
                      <a:pt x="18"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313" name="Freeform 1815"/>
              <p:cNvSpPr>
                <a:spLocks/>
              </p:cNvSpPr>
              <p:nvPr/>
            </p:nvSpPr>
            <p:spPr bwMode="auto">
              <a:xfrm>
                <a:off x="2249" y="882"/>
                <a:ext cx="27" cy="12"/>
              </a:xfrm>
              <a:custGeom>
                <a:avLst/>
                <a:gdLst>
                  <a:gd name="T0" fmla="*/ 2 w 27"/>
                  <a:gd name="T1" fmla="*/ 0 h 12"/>
                  <a:gd name="T2" fmla="*/ 2 w 27"/>
                  <a:gd name="T3" fmla="*/ 0 h 12"/>
                  <a:gd name="T4" fmla="*/ 4 w 27"/>
                  <a:gd name="T5" fmla="*/ 4 h 12"/>
                  <a:gd name="T6" fmla="*/ 7 w 27"/>
                  <a:gd name="T7" fmla="*/ 8 h 12"/>
                  <a:gd name="T8" fmla="*/ 13 w 27"/>
                  <a:gd name="T9" fmla="*/ 6 h 12"/>
                  <a:gd name="T10" fmla="*/ 24 w 27"/>
                  <a:gd name="T11" fmla="*/ 6 h 12"/>
                  <a:gd name="T12" fmla="*/ 27 w 27"/>
                  <a:gd name="T13" fmla="*/ 8 h 12"/>
                  <a:gd name="T14" fmla="*/ 20 w 27"/>
                  <a:gd name="T15" fmla="*/ 10 h 12"/>
                  <a:gd name="T16" fmla="*/ 4 w 27"/>
                  <a:gd name="T17" fmla="*/ 12 h 12"/>
                  <a:gd name="T18" fmla="*/ 0 w 27"/>
                  <a:gd name="T19" fmla="*/ 10 h 12"/>
                  <a:gd name="T20" fmla="*/ 0 w 27"/>
                  <a:gd name="T21" fmla="*/ 6 h 12"/>
                  <a:gd name="T22" fmla="*/ 0 w 27"/>
                  <a:gd name="T23" fmla="*/ 2 h 12"/>
                  <a:gd name="T24" fmla="*/ 2 w 27"/>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2">
                    <a:moveTo>
                      <a:pt x="2" y="0"/>
                    </a:moveTo>
                    <a:lnTo>
                      <a:pt x="2" y="0"/>
                    </a:lnTo>
                    <a:lnTo>
                      <a:pt x="4" y="4"/>
                    </a:lnTo>
                    <a:lnTo>
                      <a:pt x="7" y="8"/>
                    </a:lnTo>
                    <a:lnTo>
                      <a:pt x="13" y="6"/>
                    </a:lnTo>
                    <a:lnTo>
                      <a:pt x="24" y="6"/>
                    </a:lnTo>
                    <a:lnTo>
                      <a:pt x="27" y="8"/>
                    </a:lnTo>
                    <a:lnTo>
                      <a:pt x="20" y="10"/>
                    </a:lnTo>
                    <a:lnTo>
                      <a:pt x="4" y="12"/>
                    </a:lnTo>
                    <a:lnTo>
                      <a:pt x="0" y="10"/>
                    </a:lnTo>
                    <a:lnTo>
                      <a:pt x="0" y="6"/>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2" name="Group 1819"/>
            <p:cNvGrpSpPr>
              <a:grpSpLocks/>
            </p:cNvGrpSpPr>
            <p:nvPr/>
          </p:nvGrpSpPr>
          <p:grpSpPr bwMode="auto">
            <a:xfrm>
              <a:off x="1956" y="2334"/>
              <a:ext cx="43" cy="62"/>
              <a:chOff x="1956" y="2334"/>
              <a:chExt cx="43" cy="62"/>
            </a:xfrm>
            <a:grpFill/>
          </p:grpSpPr>
          <p:sp>
            <p:nvSpPr>
              <p:cNvPr id="2285" name="Freeform 1817"/>
              <p:cNvSpPr>
                <a:spLocks/>
              </p:cNvSpPr>
              <p:nvPr/>
            </p:nvSpPr>
            <p:spPr bwMode="auto">
              <a:xfrm>
                <a:off x="1956" y="2334"/>
                <a:ext cx="43" cy="62"/>
              </a:xfrm>
              <a:custGeom>
                <a:avLst/>
                <a:gdLst>
                  <a:gd name="T0" fmla="*/ 5 w 43"/>
                  <a:gd name="T1" fmla="*/ 0 h 62"/>
                  <a:gd name="T2" fmla="*/ 0 w 43"/>
                  <a:gd name="T3" fmla="*/ 10 h 62"/>
                  <a:gd name="T4" fmla="*/ 0 w 43"/>
                  <a:gd name="T5" fmla="*/ 25 h 62"/>
                  <a:gd name="T6" fmla="*/ 2 w 43"/>
                  <a:gd name="T7" fmla="*/ 29 h 62"/>
                  <a:gd name="T8" fmla="*/ 5 w 43"/>
                  <a:gd name="T9" fmla="*/ 33 h 62"/>
                  <a:gd name="T10" fmla="*/ 9 w 43"/>
                  <a:gd name="T11" fmla="*/ 37 h 62"/>
                  <a:gd name="T12" fmla="*/ 7 w 43"/>
                  <a:gd name="T13" fmla="*/ 39 h 62"/>
                  <a:gd name="T14" fmla="*/ 5 w 43"/>
                  <a:gd name="T15" fmla="*/ 47 h 62"/>
                  <a:gd name="T16" fmla="*/ 0 w 43"/>
                  <a:gd name="T17" fmla="*/ 54 h 62"/>
                  <a:gd name="T18" fmla="*/ 0 w 43"/>
                  <a:gd name="T19" fmla="*/ 58 h 62"/>
                  <a:gd name="T20" fmla="*/ 5 w 43"/>
                  <a:gd name="T21" fmla="*/ 62 h 62"/>
                  <a:gd name="T22" fmla="*/ 7 w 43"/>
                  <a:gd name="T23" fmla="*/ 62 h 62"/>
                  <a:gd name="T24" fmla="*/ 9 w 43"/>
                  <a:gd name="T25" fmla="*/ 62 h 62"/>
                  <a:gd name="T26" fmla="*/ 12 w 43"/>
                  <a:gd name="T27" fmla="*/ 60 h 62"/>
                  <a:gd name="T28" fmla="*/ 21 w 43"/>
                  <a:gd name="T29" fmla="*/ 58 h 62"/>
                  <a:gd name="T30" fmla="*/ 25 w 43"/>
                  <a:gd name="T31" fmla="*/ 62 h 62"/>
                  <a:gd name="T32" fmla="*/ 30 w 43"/>
                  <a:gd name="T33" fmla="*/ 58 h 62"/>
                  <a:gd name="T34" fmla="*/ 34 w 43"/>
                  <a:gd name="T35" fmla="*/ 52 h 62"/>
                  <a:gd name="T36" fmla="*/ 37 w 43"/>
                  <a:gd name="T37" fmla="*/ 39 h 62"/>
                  <a:gd name="T38" fmla="*/ 39 w 43"/>
                  <a:gd name="T39" fmla="*/ 31 h 62"/>
                  <a:gd name="T40" fmla="*/ 43 w 43"/>
                  <a:gd name="T41" fmla="*/ 23 h 62"/>
                  <a:gd name="T42" fmla="*/ 43 w 43"/>
                  <a:gd name="T43" fmla="*/ 19 h 62"/>
                  <a:gd name="T44" fmla="*/ 39 w 43"/>
                  <a:gd name="T45" fmla="*/ 17 h 62"/>
                  <a:gd name="T46" fmla="*/ 34 w 43"/>
                  <a:gd name="T47" fmla="*/ 16 h 62"/>
                  <a:gd name="T48" fmla="*/ 32 w 43"/>
                  <a:gd name="T49" fmla="*/ 10 h 62"/>
                  <a:gd name="T50" fmla="*/ 27 w 43"/>
                  <a:gd name="T51" fmla="*/ 4 h 62"/>
                  <a:gd name="T52" fmla="*/ 18 w 43"/>
                  <a:gd name="T53" fmla="*/ 0 h 62"/>
                  <a:gd name="T54" fmla="*/ 14 w 43"/>
                  <a:gd name="T55" fmla="*/ 0 h 62"/>
                  <a:gd name="T56" fmla="*/ 12 w 43"/>
                  <a:gd name="T57" fmla="*/ 0 h 62"/>
                  <a:gd name="T58" fmla="*/ 9 w 43"/>
                  <a:gd name="T59" fmla="*/ 0 h 62"/>
                  <a:gd name="T60" fmla="*/ 5 w 43"/>
                  <a:gd name="T6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62">
                    <a:moveTo>
                      <a:pt x="5" y="0"/>
                    </a:moveTo>
                    <a:lnTo>
                      <a:pt x="0" y="10"/>
                    </a:lnTo>
                    <a:lnTo>
                      <a:pt x="0" y="25"/>
                    </a:lnTo>
                    <a:lnTo>
                      <a:pt x="2" y="29"/>
                    </a:lnTo>
                    <a:lnTo>
                      <a:pt x="5" y="33"/>
                    </a:lnTo>
                    <a:lnTo>
                      <a:pt x="9" y="37"/>
                    </a:lnTo>
                    <a:lnTo>
                      <a:pt x="7" y="39"/>
                    </a:lnTo>
                    <a:lnTo>
                      <a:pt x="5" y="47"/>
                    </a:lnTo>
                    <a:lnTo>
                      <a:pt x="0" y="54"/>
                    </a:lnTo>
                    <a:lnTo>
                      <a:pt x="0" y="58"/>
                    </a:lnTo>
                    <a:lnTo>
                      <a:pt x="5" y="62"/>
                    </a:lnTo>
                    <a:lnTo>
                      <a:pt x="7" y="62"/>
                    </a:lnTo>
                    <a:lnTo>
                      <a:pt x="9" y="62"/>
                    </a:lnTo>
                    <a:lnTo>
                      <a:pt x="12" y="60"/>
                    </a:lnTo>
                    <a:lnTo>
                      <a:pt x="21" y="58"/>
                    </a:lnTo>
                    <a:lnTo>
                      <a:pt x="25" y="62"/>
                    </a:lnTo>
                    <a:lnTo>
                      <a:pt x="30" y="58"/>
                    </a:lnTo>
                    <a:lnTo>
                      <a:pt x="34" y="52"/>
                    </a:lnTo>
                    <a:lnTo>
                      <a:pt x="37" y="39"/>
                    </a:lnTo>
                    <a:lnTo>
                      <a:pt x="39" y="31"/>
                    </a:lnTo>
                    <a:lnTo>
                      <a:pt x="43" y="23"/>
                    </a:lnTo>
                    <a:lnTo>
                      <a:pt x="43" y="19"/>
                    </a:lnTo>
                    <a:lnTo>
                      <a:pt x="39" y="17"/>
                    </a:lnTo>
                    <a:lnTo>
                      <a:pt x="34" y="16"/>
                    </a:lnTo>
                    <a:lnTo>
                      <a:pt x="32" y="10"/>
                    </a:lnTo>
                    <a:lnTo>
                      <a:pt x="27" y="4"/>
                    </a:lnTo>
                    <a:lnTo>
                      <a:pt x="18" y="0"/>
                    </a:lnTo>
                    <a:lnTo>
                      <a:pt x="14" y="0"/>
                    </a:lnTo>
                    <a:lnTo>
                      <a:pt x="12" y="0"/>
                    </a:lnTo>
                    <a:lnTo>
                      <a:pt x="9"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6" name="Freeform 1818"/>
              <p:cNvSpPr>
                <a:spLocks/>
              </p:cNvSpPr>
              <p:nvPr/>
            </p:nvSpPr>
            <p:spPr bwMode="auto">
              <a:xfrm>
                <a:off x="1956" y="2334"/>
                <a:ext cx="43" cy="62"/>
              </a:xfrm>
              <a:custGeom>
                <a:avLst/>
                <a:gdLst>
                  <a:gd name="T0" fmla="*/ 5 w 43"/>
                  <a:gd name="T1" fmla="*/ 0 h 62"/>
                  <a:gd name="T2" fmla="*/ 0 w 43"/>
                  <a:gd name="T3" fmla="*/ 10 h 62"/>
                  <a:gd name="T4" fmla="*/ 0 w 43"/>
                  <a:gd name="T5" fmla="*/ 25 h 62"/>
                  <a:gd name="T6" fmla="*/ 2 w 43"/>
                  <a:gd name="T7" fmla="*/ 29 h 62"/>
                  <a:gd name="T8" fmla="*/ 5 w 43"/>
                  <a:gd name="T9" fmla="*/ 33 h 62"/>
                  <a:gd name="T10" fmla="*/ 9 w 43"/>
                  <a:gd name="T11" fmla="*/ 37 h 62"/>
                  <a:gd name="T12" fmla="*/ 7 w 43"/>
                  <a:gd name="T13" fmla="*/ 39 h 62"/>
                  <a:gd name="T14" fmla="*/ 5 w 43"/>
                  <a:gd name="T15" fmla="*/ 47 h 62"/>
                  <a:gd name="T16" fmla="*/ 0 w 43"/>
                  <a:gd name="T17" fmla="*/ 54 h 62"/>
                  <a:gd name="T18" fmla="*/ 0 w 43"/>
                  <a:gd name="T19" fmla="*/ 58 h 62"/>
                  <a:gd name="T20" fmla="*/ 5 w 43"/>
                  <a:gd name="T21" fmla="*/ 62 h 62"/>
                  <a:gd name="T22" fmla="*/ 7 w 43"/>
                  <a:gd name="T23" fmla="*/ 62 h 62"/>
                  <a:gd name="T24" fmla="*/ 9 w 43"/>
                  <a:gd name="T25" fmla="*/ 62 h 62"/>
                  <a:gd name="T26" fmla="*/ 12 w 43"/>
                  <a:gd name="T27" fmla="*/ 60 h 62"/>
                  <a:gd name="T28" fmla="*/ 21 w 43"/>
                  <a:gd name="T29" fmla="*/ 58 h 62"/>
                  <a:gd name="T30" fmla="*/ 25 w 43"/>
                  <a:gd name="T31" fmla="*/ 62 h 62"/>
                  <a:gd name="T32" fmla="*/ 30 w 43"/>
                  <a:gd name="T33" fmla="*/ 58 h 62"/>
                  <a:gd name="T34" fmla="*/ 34 w 43"/>
                  <a:gd name="T35" fmla="*/ 52 h 62"/>
                  <a:gd name="T36" fmla="*/ 37 w 43"/>
                  <a:gd name="T37" fmla="*/ 39 h 62"/>
                  <a:gd name="T38" fmla="*/ 39 w 43"/>
                  <a:gd name="T39" fmla="*/ 31 h 62"/>
                  <a:gd name="T40" fmla="*/ 43 w 43"/>
                  <a:gd name="T41" fmla="*/ 23 h 62"/>
                  <a:gd name="T42" fmla="*/ 43 w 43"/>
                  <a:gd name="T43" fmla="*/ 19 h 62"/>
                  <a:gd name="T44" fmla="*/ 39 w 43"/>
                  <a:gd name="T45" fmla="*/ 17 h 62"/>
                  <a:gd name="T46" fmla="*/ 34 w 43"/>
                  <a:gd name="T47" fmla="*/ 16 h 62"/>
                  <a:gd name="T48" fmla="*/ 32 w 43"/>
                  <a:gd name="T49" fmla="*/ 10 h 62"/>
                  <a:gd name="T50" fmla="*/ 27 w 43"/>
                  <a:gd name="T51" fmla="*/ 4 h 62"/>
                  <a:gd name="T52" fmla="*/ 18 w 43"/>
                  <a:gd name="T53" fmla="*/ 0 h 62"/>
                  <a:gd name="T54" fmla="*/ 14 w 43"/>
                  <a:gd name="T55" fmla="*/ 0 h 62"/>
                  <a:gd name="T56" fmla="*/ 12 w 43"/>
                  <a:gd name="T57" fmla="*/ 0 h 62"/>
                  <a:gd name="T58" fmla="*/ 9 w 43"/>
                  <a:gd name="T59" fmla="*/ 0 h 62"/>
                  <a:gd name="T60" fmla="*/ 5 w 43"/>
                  <a:gd name="T6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62">
                    <a:moveTo>
                      <a:pt x="5" y="0"/>
                    </a:moveTo>
                    <a:lnTo>
                      <a:pt x="0" y="10"/>
                    </a:lnTo>
                    <a:lnTo>
                      <a:pt x="0" y="25"/>
                    </a:lnTo>
                    <a:lnTo>
                      <a:pt x="2" y="29"/>
                    </a:lnTo>
                    <a:lnTo>
                      <a:pt x="5" y="33"/>
                    </a:lnTo>
                    <a:lnTo>
                      <a:pt x="9" y="37"/>
                    </a:lnTo>
                    <a:lnTo>
                      <a:pt x="7" y="39"/>
                    </a:lnTo>
                    <a:lnTo>
                      <a:pt x="5" y="47"/>
                    </a:lnTo>
                    <a:lnTo>
                      <a:pt x="0" y="54"/>
                    </a:lnTo>
                    <a:lnTo>
                      <a:pt x="0" y="58"/>
                    </a:lnTo>
                    <a:lnTo>
                      <a:pt x="5" y="62"/>
                    </a:lnTo>
                    <a:lnTo>
                      <a:pt x="7" y="62"/>
                    </a:lnTo>
                    <a:lnTo>
                      <a:pt x="9" y="62"/>
                    </a:lnTo>
                    <a:lnTo>
                      <a:pt x="12" y="60"/>
                    </a:lnTo>
                    <a:lnTo>
                      <a:pt x="21" y="58"/>
                    </a:lnTo>
                    <a:lnTo>
                      <a:pt x="25" y="62"/>
                    </a:lnTo>
                    <a:lnTo>
                      <a:pt x="30" y="58"/>
                    </a:lnTo>
                    <a:lnTo>
                      <a:pt x="34" y="52"/>
                    </a:lnTo>
                    <a:lnTo>
                      <a:pt x="37" y="39"/>
                    </a:lnTo>
                    <a:lnTo>
                      <a:pt x="39" y="31"/>
                    </a:lnTo>
                    <a:lnTo>
                      <a:pt x="43" y="23"/>
                    </a:lnTo>
                    <a:lnTo>
                      <a:pt x="43" y="19"/>
                    </a:lnTo>
                    <a:lnTo>
                      <a:pt x="39" y="17"/>
                    </a:lnTo>
                    <a:lnTo>
                      <a:pt x="34" y="16"/>
                    </a:lnTo>
                    <a:lnTo>
                      <a:pt x="32" y="10"/>
                    </a:lnTo>
                    <a:lnTo>
                      <a:pt x="27" y="4"/>
                    </a:lnTo>
                    <a:lnTo>
                      <a:pt x="18" y="0"/>
                    </a:lnTo>
                    <a:lnTo>
                      <a:pt x="14" y="0"/>
                    </a:lnTo>
                    <a:lnTo>
                      <a:pt x="12" y="0"/>
                    </a:lnTo>
                    <a:lnTo>
                      <a:pt x="9" y="0"/>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3" name="Group 1822"/>
            <p:cNvGrpSpPr>
              <a:grpSpLocks/>
            </p:cNvGrpSpPr>
            <p:nvPr/>
          </p:nvGrpSpPr>
          <p:grpSpPr bwMode="auto">
            <a:xfrm>
              <a:off x="1460" y="2198"/>
              <a:ext cx="42" cy="24"/>
              <a:chOff x="1460" y="2198"/>
              <a:chExt cx="42" cy="24"/>
            </a:xfrm>
            <a:grpFill/>
          </p:grpSpPr>
          <p:sp>
            <p:nvSpPr>
              <p:cNvPr id="2283" name="Freeform 1820"/>
              <p:cNvSpPr>
                <a:spLocks/>
              </p:cNvSpPr>
              <p:nvPr/>
            </p:nvSpPr>
            <p:spPr bwMode="auto">
              <a:xfrm>
                <a:off x="1460" y="2198"/>
                <a:ext cx="42" cy="24"/>
              </a:xfrm>
              <a:custGeom>
                <a:avLst/>
                <a:gdLst>
                  <a:gd name="T0" fmla="*/ 3 w 42"/>
                  <a:gd name="T1" fmla="*/ 12 h 24"/>
                  <a:gd name="T2" fmla="*/ 10 w 42"/>
                  <a:gd name="T3" fmla="*/ 20 h 24"/>
                  <a:gd name="T4" fmla="*/ 19 w 42"/>
                  <a:gd name="T5" fmla="*/ 20 h 24"/>
                  <a:gd name="T6" fmla="*/ 26 w 42"/>
                  <a:gd name="T7" fmla="*/ 20 h 24"/>
                  <a:gd name="T8" fmla="*/ 33 w 42"/>
                  <a:gd name="T9" fmla="*/ 22 h 24"/>
                  <a:gd name="T10" fmla="*/ 35 w 42"/>
                  <a:gd name="T11" fmla="*/ 24 h 24"/>
                  <a:gd name="T12" fmla="*/ 37 w 42"/>
                  <a:gd name="T13" fmla="*/ 24 h 24"/>
                  <a:gd name="T14" fmla="*/ 40 w 42"/>
                  <a:gd name="T15" fmla="*/ 22 h 24"/>
                  <a:gd name="T16" fmla="*/ 42 w 42"/>
                  <a:gd name="T17" fmla="*/ 20 h 24"/>
                  <a:gd name="T18" fmla="*/ 42 w 42"/>
                  <a:gd name="T19" fmla="*/ 10 h 24"/>
                  <a:gd name="T20" fmla="*/ 37 w 42"/>
                  <a:gd name="T21" fmla="*/ 8 h 24"/>
                  <a:gd name="T22" fmla="*/ 30 w 42"/>
                  <a:gd name="T23" fmla="*/ 6 h 24"/>
                  <a:gd name="T24" fmla="*/ 28 w 42"/>
                  <a:gd name="T25" fmla="*/ 4 h 24"/>
                  <a:gd name="T26" fmla="*/ 19 w 42"/>
                  <a:gd name="T27" fmla="*/ 2 h 24"/>
                  <a:gd name="T28" fmla="*/ 14 w 42"/>
                  <a:gd name="T29" fmla="*/ 0 h 24"/>
                  <a:gd name="T30" fmla="*/ 10 w 42"/>
                  <a:gd name="T31" fmla="*/ 2 h 24"/>
                  <a:gd name="T32" fmla="*/ 7 w 42"/>
                  <a:gd name="T33" fmla="*/ 4 h 24"/>
                  <a:gd name="T34" fmla="*/ 7 w 42"/>
                  <a:gd name="T35" fmla="*/ 8 h 24"/>
                  <a:gd name="T36" fmla="*/ 7 w 42"/>
                  <a:gd name="T37" fmla="*/ 10 h 24"/>
                  <a:gd name="T38" fmla="*/ 5 w 42"/>
                  <a:gd name="T39" fmla="*/ 10 h 24"/>
                  <a:gd name="T40" fmla="*/ 3 w 42"/>
                  <a:gd name="T41" fmla="*/ 10 h 24"/>
                  <a:gd name="T42" fmla="*/ 0 w 42"/>
                  <a:gd name="T43" fmla="*/ 10 h 24"/>
                  <a:gd name="T44" fmla="*/ 3 w 42"/>
                  <a:gd name="T4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24">
                    <a:moveTo>
                      <a:pt x="3" y="12"/>
                    </a:moveTo>
                    <a:lnTo>
                      <a:pt x="10" y="20"/>
                    </a:lnTo>
                    <a:lnTo>
                      <a:pt x="19" y="20"/>
                    </a:lnTo>
                    <a:lnTo>
                      <a:pt x="26" y="20"/>
                    </a:lnTo>
                    <a:lnTo>
                      <a:pt x="33" y="22"/>
                    </a:lnTo>
                    <a:lnTo>
                      <a:pt x="35" y="24"/>
                    </a:lnTo>
                    <a:lnTo>
                      <a:pt x="37" y="24"/>
                    </a:lnTo>
                    <a:lnTo>
                      <a:pt x="40" y="22"/>
                    </a:lnTo>
                    <a:lnTo>
                      <a:pt x="42" y="20"/>
                    </a:lnTo>
                    <a:lnTo>
                      <a:pt x="42" y="10"/>
                    </a:lnTo>
                    <a:lnTo>
                      <a:pt x="37" y="8"/>
                    </a:lnTo>
                    <a:lnTo>
                      <a:pt x="30" y="6"/>
                    </a:lnTo>
                    <a:lnTo>
                      <a:pt x="28" y="4"/>
                    </a:lnTo>
                    <a:lnTo>
                      <a:pt x="19" y="2"/>
                    </a:lnTo>
                    <a:lnTo>
                      <a:pt x="14" y="0"/>
                    </a:lnTo>
                    <a:lnTo>
                      <a:pt x="10" y="2"/>
                    </a:lnTo>
                    <a:lnTo>
                      <a:pt x="7" y="4"/>
                    </a:lnTo>
                    <a:lnTo>
                      <a:pt x="7" y="8"/>
                    </a:lnTo>
                    <a:lnTo>
                      <a:pt x="7" y="10"/>
                    </a:lnTo>
                    <a:lnTo>
                      <a:pt x="5" y="10"/>
                    </a:lnTo>
                    <a:lnTo>
                      <a:pt x="3" y="10"/>
                    </a:lnTo>
                    <a:lnTo>
                      <a:pt x="0" y="10"/>
                    </a:lnTo>
                    <a:lnTo>
                      <a:pt x="3"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4" name="Freeform 1821"/>
              <p:cNvSpPr>
                <a:spLocks/>
              </p:cNvSpPr>
              <p:nvPr/>
            </p:nvSpPr>
            <p:spPr bwMode="auto">
              <a:xfrm>
                <a:off x="1460" y="2198"/>
                <a:ext cx="42" cy="24"/>
              </a:xfrm>
              <a:custGeom>
                <a:avLst/>
                <a:gdLst>
                  <a:gd name="T0" fmla="*/ 3 w 42"/>
                  <a:gd name="T1" fmla="*/ 12 h 24"/>
                  <a:gd name="T2" fmla="*/ 10 w 42"/>
                  <a:gd name="T3" fmla="*/ 20 h 24"/>
                  <a:gd name="T4" fmla="*/ 19 w 42"/>
                  <a:gd name="T5" fmla="*/ 20 h 24"/>
                  <a:gd name="T6" fmla="*/ 26 w 42"/>
                  <a:gd name="T7" fmla="*/ 20 h 24"/>
                  <a:gd name="T8" fmla="*/ 33 w 42"/>
                  <a:gd name="T9" fmla="*/ 22 h 24"/>
                  <a:gd name="T10" fmla="*/ 35 w 42"/>
                  <a:gd name="T11" fmla="*/ 24 h 24"/>
                  <a:gd name="T12" fmla="*/ 37 w 42"/>
                  <a:gd name="T13" fmla="*/ 24 h 24"/>
                  <a:gd name="T14" fmla="*/ 40 w 42"/>
                  <a:gd name="T15" fmla="*/ 22 h 24"/>
                  <a:gd name="T16" fmla="*/ 42 w 42"/>
                  <a:gd name="T17" fmla="*/ 20 h 24"/>
                  <a:gd name="T18" fmla="*/ 42 w 42"/>
                  <a:gd name="T19" fmla="*/ 10 h 24"/>
                  <a:gd name="T20" fmla="*/ 37 w 42"/>
                  <a:gd name="T21" fmla="*/ 8 h 24"/>
                  <a:gd name="T22" fmla="*/ 30 w 42"/>
                  <a:gd name="T23" fmla="*/ 6 h 24"/>
                  <a:gd name="T24" fmla="*/ 28 w 42"/>
                  <a:gd name="T25" fmla="*/ 4 h 24"/>
                  <a:gd name="T26" fmla="*/ 19 w 42"/>
                  <a:gd name="T27" fmla="*/ 2 h 24"/>
                  <a:gd name="T28" fmla="*/ 14 w 42"/>
                  <a:gd name="T29" fmla="*/ 0 h 24"/>
                  <a:gd name="T30" fmla="*/ 10 w 42"/>
                  <a:gd name="T31" fmla="*/ 2 h 24"/>
                  <a:gd name="T32" fmla="*/ 7 w 42"/>
                  <a:gd name="T33" fmla="*/ 4 h 24"/>
                  <a:gd name="T34" fmla="*/ 7 w 42"/>
                  <a:gd name="T35" fmla="*/ 8 h 24"/>
                  <a:gd name="T36" fmla="*/ 7 w 42"/>
                  <a:gd name="T37" fmla="*/ 10 h 24"/>
                  <a:gd name="T38" fmla="*/ 5 w 42"/>
                  <a:gd name="T39" fmla="*/ 10 h 24"/>
                  <a:gd name="T40" fmla="*/ 3 w 42"/>
                  <a:gd name="T41" fmla="*/ 10 h 24"/>
                  <a:gd name="T42" fmla="*/ 0 w 42"/>
                  <a:gd name="T43" fmla="*/ 10 h 24"/>
                  <a:gd name="T44" fmla="*/ 3 w 42"/>
                  <a:gd name="T4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24">
                    <a:moveTo>
                      <a:pt x="3" y="12"/>
                    </a:moveTo>
                    <a:lnTo>
                      <a:pt x="10" y="20"/>
                    </a:lnTo>
                    <a:lnTo>
                      <a:pt x="19" y="20"/>
                    </a:lnTo>
                    <a:lnTo>
                      <a:pt x="26" y="20"/>
                    </a:lnTo>
                    <a:lnTo>
                      <a:pt x="33" y="22"/>
                    </a:lnTo>
                    <a:lnTo>
                      <a:pt x="35" y="24"/>
                    </a:lnTo>
                    <a:lnTo>
                      <a:pt x="37" y="24"/>
                    </a:lnTo>
                    <a:lnTo>
                      <a:pt x="40" y="22"/>
                    </a:lnTo>
                    <a:lnTo>
                      <a:pt x="42" y="20"/>
                    </a:lnTo>
                    <a:lnTo>
                      <a:pt x="42" y="10"/>
                    </a:lnTo>
                    <a:lnTo>
                      <a:pt x="37" y="8"/>
                    </a:lnTo>
                    <a:lnTo>
                      <a:pt x="30" y="6"/>
                    </a:lnTo>
                    <a:lnTo>
                      <a:pt x="28" y="4"/>
                    </a:lnTo>
                    <a:lnTo>
                      <a:pt x="19" y="2"/>
                    </a:lnTo>
                    <a:lnTo>
                      <a:pt x="14" y="0"/>
                    </a:lnTo>
                    <a:lnTo>
                      <a:pt x="10" y="2"/>
                    </a:lnTo>
                    <a:lnTo>
                      <a:pt x="7" y="4"/>
                    </a:lnTo>
                    <a:lnTo>
                      <a:pt x="7" y="8"/>
                    </a:lnTo>
                    <a:lnTo>
                      <a:pt x="7" y="10"/>
                    </a:lnTo>
                    <a:lnTo>
                      <a:pt x="5" y="10"/>
                    </a:lnTo>
                    <a:lnTo>
                      <a:pt x="3" y="10"/>
                    </a:lnTo>
                    <a:lnTo>
                      <a:pt x="0" y="10"/>
                    </a:lnTo>
                    <a:lnTo>
                      <a:pt x="3"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4" name="Group 1827"/>
            <p:cNvGrpSpPr>
              <a:grpSpLocks/>
            </p:cNvGrpSpPr>
            <p:nvPr/>
          </p:nvGrpSpPr>
          <p:grpSpPr bwMode="auto">
            <a:xfrm>
              <a:off x="1427" y="2398"/>
              <a:ext cx="236" cy="100"/>
              <a:chOff x="1427" y="2398"/>
              <a:chExt cx="236" cy="100"/>
            </a:xfrm>
            <a:grpFill/>
          </p:grpSpPr>
          <p:sp>
            <p:nvSpPr>
              <p:cNvPr id="2279" name="Freeform 1823"/>
              <p:cNvSpPr>
                <a:spLocks noEditPoints="1"/>
              </p:cNvSpPr>
              <p:nvPr/>
            </p:nvSpPr>
            <p:spPr bwMode="auto">
              <a:xfrm>
                <a:off x="1427" y="2398"/>
                <a:ext cx="236" cy="100"/>
              </a:xfrm>
              <a:custGeom>
                <a:avLst/>
                <a:gdLst>
                  <a:gd name="T0" fmla="*/ 169 w 236"/>
                  <a:gd name="T1" fmla="*/ 85 h 100"/>
                  <a:gd name="T2" fmla="*/ 165 w 236"/>
                  <a:gd name="T3" fmla="*/ 91 h 100"/>
                  <a:gd name="T4" fmla="*/ 172 w 236"/>
                  <a:gd name="T5" fmla="*/ 95 h 100"/>
                  <a:gd name="T6" fmla="*/ 176 w 236"/>
                  <a:gd name="T7" fmla="*/ 91 h 100"/>
                  <a:gd name="T8" fmla="*/ 180 w 236"/>
                  <a:gd name="T9" fmla="*/ 100 h 100"/>
                  <a:gd name="T10" fmla="*/ 185 w 236"/>
                  <a:gd name="T11" fmla="*/ 100 h 100"/>
                  <a:gd name="T12" fmla="*/ 189 w 236"/>
                  <a:gd name="T13" fmla="*/ 97 h 100"/>
                  <a:gd name="T14" fmla="*/ 196 w 236"/>
                  <a:gd name="T15" fmla="*/ 87 h 100"/>
                  <a:gd name="T16" fmla="*/ 207 w 236"/>
                  <a:gd name="T17" fmla="*/ 73 h 100"/>
                  <a:gd name="T18" fmla="*/ 225 w 236"/>
                  <a:gd name="T19" fmla="*/ 63 h 100"/>
                  <a:gd name="T20" fmla="*/ 234 w 236"/>
                  <a:gd name="T21" fmla="*/ 53 h 100"/>
                  <a:gd name="T22" fmla="*/ 236 w 236"/>
                  <a:gd name="T23" fmla="*/ 47 h 100"/>
                  <a:gd name="T24" fmla="*/ 234 w 236"/>
                  <a:gd name="T25" fmla="*/ 32 h 100"/>
                  <a:gd name="T26" fmla="*/ 236 w 236"/>
                  <a:gd name="T27" fmla="*/ 26 h 100"/>
                  <a:gd name="T28" fmla="*/ 225 w 236"/>
                  <a:gd name="T29" fmla="*/ 20 h 100"/>
                  <a:gd name="T30" fmla="*/ 223 w 236"/>
                  <a:gd name="T31" fmla="*/ 22 h 100"/>
                  <a:gd name="T32" fmla="*/ 207 w 236"/>
                  <a:gd name="T33" fmla="*/ 18 h 100"/>
                  <a:gd name="T34" fmla="*/ 203 w 236"/>
                  <a:gd name="T35" fmla="*/ 8 h 100"/>
                  <a:gd name="T36" fmla="*/ 189 w 236"/>
                  <a:gd name="T37" fmla="*/ 2 h 100"/>
                  <a:gd name="T38" fmla="*/ 174 w 236"/>
                  <a:gd name="T39" fmla="*/ 10 h 100"/>
                  <a:gd name="T40" fmla="*/ 178 w 236"/>
                  <a:gd name="T41" fmla="*/ 14 h 100"/>
                  <a:gd name="T42" fmla="*/ 169 w 236"/>
                  <a:gd name="T43" fmla="*/ 26 h 100"/>
                  <a:gd name="T44" fmla="*/ 172 w 236"/>
                  <a:gd name="T45" fmla="*/ 32 h 100"/>
                  <a:gd name="T46" fmla="*/ 172 w 236"/>
                  <a:gd name="T47" fmla="*/ 38 h 100"/>
                  <a:gd name="T48" fmla="*/ 163 w 236"/>
                  <a:gd name="T49" fmla="*/ 43 h 100"/>
                  <a:gd name="T50" fmla="*/ 167 w 236"/>
                  <a:gd name="T51" fmla="*/ 45 h 100"/>
                  <a:gd name="T52" fmla="*/ 165 w 236"/>
                  <a:gd name="T53" fmla="*/ 55 h 100"/>
                  <a:gd name="T54" fmla="*/ 167 w 236"/>
                  <a:gd name="T55" fmla="*/ 59 h 100"/>
                  <a:gd name="T56" fmla="*/ 169 w 236"/>
                  <a:gd name="T57" fmla="*/ 67 h 100"/>
                  <a:gd name="T58" fmla="*/ 174 w 236"/>
                  <a:gd name="T59" fmla="*/ 71 h 100"/>
                  <a:gd name="T60" fmla="*/ 174 w 236"/>
                  <a:gd name="T61" fmla="*/ 75 h 100"/>
                  <a:gd name="T62" fmla="*/ 178 w 236"/>
                  <a:gd name="T63" fmla="*/ 65 h 100"/>
                  <a:gd name="T64" fmla="*/ 176 w 236"/>
                  <a:gd name="T65" fmla="*/ 69 h 100"/>
                  <a:gd name="T66" fmla="*/ 178 w 236"/>
                  <a:gd name="T67" fmla="*/ 65 h 100"/>
                  <a:gd name="T68" fmla="*/ 3 w 236"/>
                  <a:gd name="T69" fmla="*/ 20 h 100"/>
                  <a:gd name="T70" fmla="*/ 3 w 236"/>
                  <a:gd name="T71" fmla="*/ 36 h 100"/>
                  <a:gd name="T72" fmla="*/ 3 w 236"/>
                  <a:gd name="T73" fmla="*/ 36 h 100"/>
                  <a:gd name="T74" fmla="*/ 3 w 236"/>
                  <a:gd name="T75" fmla="*/ 39 h 100"/>
                  <a:gd name="T76" fmla="*/ 9 w 236"/>
                  <a:gd name="T77" fmla="*/ 3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100">
                    <a:moveTo>
                      <a:pt x="167" y="81"/>
                    </a:moveTo>
                    <a:lnTo>
                      <a:pt x="169" y="85"/>
                    </a:lnTo>
                    <a:lnTo>
                      <a:pt x="172" y="87"/>
                    </a:lnTo>
                    <a:lnTo>
                      <a:pt x="165" y="91"/>
                    </a:lnTo>
                    <a:lnTo>
                      <a:pt x="167" y="93"/>
                    </a:lnTo>
                    <a:lnTo>
                      <a:pt x="172" y="95"/>
                    </a:lnTo>
                    <a:lnTo>
                      <a:pt x="174" y="93"/>
                    </a:lnTo>
                    <a:lnTo>
                      <a:pt x="176" y="91"/>
                    </a:lnTo>
                    <a:lnTo>
                      <a:pt x="180" y="98"/>
                    </a:lnTo>
                    <a:lnTo>
                      <a:pt x="180" y="100"/>
                    </a:lnTo>
                    <a:lnTo>
                      <a:pt x="183" y="100"/>
                    </a:lnTo>
                    <a:lnTo>
                      <a:pt x="185" y="100"/>
                    </a:lnTo>
                    <a:lnTo>
                      <a:pt x="187" y="98"/>
                    </a:lnTo>
                    <a:lnTo>
                      <a:pt x="189" y="97"/>
                    </a:lnTo>
                    <a:lnTo>
                      <a:pt x="192" y="95"/>
                    </a:lnTo>
                    <a:lnTo>
                      <a:pt x="196" y="87"/>
                    </a:lnTo>
                    <a:lnTo>
                      <a:pt x="200" y="81"/>
                    </a:lnTo>
                    <a:lnTo>
                      <a:pt x="207" y="73"/>
                    </a:lnTo>
                    <a:lnTo>
                      <a:pt x="212" y="69"/>
                    </a:lnTo>
                    <a:lnTo>
                      <a:pt x="225" y="63"/>
                    </a:lnTo>
                    <a:lnTo>
                      <a:pt x="229" y="59"/>
                    </a:lnTo>
                    <a:lnTo>
                      <a:pt x="234" y="53"/>
                    </a:lnTo>
                    <a:lnTo>
                      <a:pt x="234" y="47"/>
                    </a:lnTo>
                    <a:lnTo>
                      <a:pt x="236" y="47"/>
                    </a:lnTo>
                    <a:lnTo>
                      <a:pt x="236" y="39"/>
                    </a:lnTo>
                    <a:lnTo>
                      <a:pt x="234" y="32"/>
                    </a:lnTo>
                    <a:lnTo>
                      <a:pt x="229" y="30"/>
                    </a:lnTo>
                    <a:lnTo>
                      <a:pt x="236" y="26"/>
                    </a:lnTo>
                    <a:lnTo>
                      <a:pt x="232" y="24"/>
                    </a:lnTo>
                    <a:lnTo>
                      <a:pt x="225" y="20"/>
                    </a:lnTo>
                    <a:lnTo>
                      <a:pt x="223" y="20"/>
                    </a:lnTo>
                    <a:lnTo>
                      <a:pt x="223" y="22"/>
                    </a:lnTo>
                    <a:lnTo>
                      <a:pt x="209" y="18"/>
                    </a:lnTo>
                    <a:lnTo>
                      <a:pt x="207" y="18"/>
                    </a:lnTo>
                    <a:lnTo>
                      <a:pt x="205" y="14"/>
                    </a:lnTo>
                    <a:lnTo>
                      <a:pt x="203" y="8"/>
                    </a:lnTo>
                    <a:lnTo>
                      <a:pt x="194" y="6"/>
                    </a:lnTo>
                    <a:lnTo>
                      <a:pt x="189" y="2"/>
                    </a:lnTo>
                    <a:lnTo>
                      <a:pt x="189" y="0"/>
                    </a:lnTo>
                    <a:lnTo>
                      <a:pt x="174" y="10"/>
                    </a:lnTo>
                    <a:lnTo>
                      <a:pt x="176" y="12"/>
                    </a:lnTo>
                    <a:lnTo>
                      <a:pt x="178" y="14"/>
                    </a:lnTo>
                    <a:lnTo>
                      <a:pt x="176" y="20"/>
                    </a:lnTo>
                    <a:lnTo>
                      <a:pt x="169" y="26"/>
                    </a:lnTo>
                    <a:lnTo>
                      <a:pt x="169" y="30"/>
                    </a:lnTo>
                    <a:lnTo>
                      <a:pt x="172" y="32"/>
                    </a:lnTo>
                    <a:lnTo>
                      <a:pt x="172" y="36"/>
                    </a:lnTo>
                    <a:lnTo>
                      <a:pt x="172" y="38"/>
                    </a:lnTo>
                    <a:lnTo>
                      <a:pt x="169" y="41"/>
                    </a:lnTo>
                    <a:lnTo>
                      <a:pt x="163" y="43"/>
                    </a:lnTo>
                    <a:lnTo>
                      <a:pt x="165" y="45"/>
                    </a:lnTo>
                    <a:lnTo>
                      <a:pt x="167" y="45"/>
                    </a:lnTo>
                    <a:lnTo>
                      <a:pt x="165" y="51"/>
                    </a:lnTo>
                    <a:lnTo>
                      <a:pt x="165" y="55"/>
                    </a:lnTo>
                    <a:lnTo>
                      <a:pt x="165" y="57"/>
                    </a:lnTo>
                    <a:lnTo>
                      <a:pt x="167" y="59"/>
                    </a:lnTo>
                    <a:lnTo>
                      <a:pt x="163" y="65"/>
                    </a:lnTo>
                    <a:lnTo>
                      <a:pt x="169" y="67"/>
                    </a:lnTo>
                    <a:lnTo>
                      <a:pt x="174" y="69"/>
                    </a:lnTo>
                    <a:lnTo>
                      <a:pt x="174" y="71"/>
                    </a:lnTo>
                    <a:lnTo>
                      <a:pt x="174" y="73"/>
                    </a:lnTo>
                    <a:lnTo>
                      <a:pt x="174" y="75"/>
                    </a:lnTo>
                    <a:lnTo>
                      <a:pt x="167" y="81"/>
                    </a:lnTo>
                    <a:close/>
                    <a:moveTo>
                      <a:pt x="178" y="65"/>
                    </a:moveTo>
                    <a:lnTo>
                      <a:pt x="178" y="69"/>
                    </a:lnTo>
                    <a:lnTo>
                      <a:pt x="176" y="69"/>
                    </a:lnTo>
                    <a:lnTo>
                      <a:pt x="174" y="69"/>
                    </a:lnTo>
                    <a:lnTo>
                      <a:pt x="178" y="65"/>
                    </a:lnTo>
                    <a:close/>
                    <a:moveTo>
                      <a:pt x="3" y="20"/>
                    </a:moveTo>
                    <a:lnTo>
                      <a:pt x="3" y="20"/>
                    </a:lnTo>
                    <a:lnTo>
                      <a:pt x="3" y="34"/>
                    </a:lnTo>
                    <a:lnTo>
                      <a:pt x="3" y="36"/>
                    </a:lnTo>
                    <a:lnTo>
                      <a:pt x="3" y="38"/>
                    </a:lnTo>
                    <a:lnTo>
                      <a:pt x="3" y="36"/>
                    </a:lnTo>
                    <a:lnTo>
                      <a:pt x="0" y="38"/>
                    </a:lnTo>
                    <a:lnTo>
                      <a:pt x="3" y="39"/>
                    </a:lnTo>
                    <a:lnTo>
                      <a:pt x="9" y="34"/>
                    </a:lnTo>
                    <a:lnTo>
                      <a:pt x="9" y="30"/>
                    </a:lnTo>
                    <a:lnTo>
                      <a:pt x="3"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0" name="Freeform 1824"/>
              <p:cNvSpPr>
                <a:spLocks/>
              </p:cNvSpPr>
              <p:nvPr/>
            </p:nvSpPr>
            <p:spPr bwMode="auto">
              <a:xfrm>
                <a:off x="1590" y="2398"/>
                <a:ext cx="73" cy="100"/>
              </a:xfrm>
              <a:custGeom>
                <a:avLst/>
                <a:gdLst>
                  <a:gd name="T0" fmla="*/ 4 w 73"/>
                  <a:gd name="T1" fmla="*/ 81 h 100"/>
                  <a:gd name="T2" fmla="*/ 6 w 73"/>
                  <a:gd name="T3" fmla="*/ 85 h 100"/>
                  <a:gd name="T4" fmla="*/ 9 w 73"/>
                  <a:gd name="T5" fmla="*/ 87 h 100"/>
                  <a:gd name="T6" fmla="*/ 2 w 73"/>
                  <a:gd name="T7" fmla="*/ 91 h 100"/>
                  <a:gd name="T8" fmla="*/ 4 w 73"/>
                  <a:gd name="T9" fmla="*/ 93 h 100"/>
                  <a:gd name="T10" fmla="*/ 9 w 73"/>
                  <a:gd name="T11" fmla="*/ 95 h 100"/>
                  <a:gd name="T12" fmla="*/ 11 w 73"/>
                  <a:gd name="T13" fmla="*/ 93 h 100"/>
                  <a:gd name="T14" fmla="*/ 13 w 73"/>
                  <a:gd name="T15" fmla="*/ 91 h 100"/>
                  <a:gd name="T16" fmla="*/ 17 w 73"/>
                  <a:gd name="T17" fmla="*/ 98 h 100"/>
                  <a:gd name="T18" fmla="*/ 17 w 73"/>
                  <a:gd name="T19" fmla="*/ 100 h 100"/>
                  <a:gd name="T20" fmla="*/ 20 w 73"/>
                  <a:gd name="T21" fmla="*/ 100 h 100"/>
                  <a:gd name="T22" fmla="*/ 22 w 73"/>
                  <a:gd name="T23" fmla="*/ 100 h 100"/>
                  <a:gd name="T24" fmla="*/ 24 w 73"/>
                  <a:gd name="T25" fmla="*/ 98 h 100"/>
                  <a:gd name="T26" fmla="*/ 26 w 73"/>
                  <a:gd name="T27" fmla="*/ 97 h 100"/>
                  <a:gd name="T28" fmla="*/ 29 w 73"/>
                  <a:gd name="T29" fmla="*/ 95 h 100"/>
                  <a:gd name="T30" fmla="*/ 33 w 73"/>
                  <a:gd name="T31" fmla="*/ 87 h 100"/>
                  <a:gd name="T32" fmla="*/ 37 w 73"/>
                  <a:gd name="T33" fmla="*/ 81 h 100"/>
                  <a:gd name="T34" fmla="*/ 44 w 73"/>
                  <a:gd name="T35" fmla="*/ 73 h 100"/>
                  <a:gd name="T36" fmla="*/ 49 w 73"/>
                  <a:gd name="T37" fmla="*/ 69 h 100"/>
                  <a:gd name="T38" fmla="*/ 62 w 73"/>
                  <a:gd name="T39" fmla="*/ 63 h 100"/>
                  <a:gd name="T40" fmla="*/ 66 w 73"/>
                  <a:gd name="T41" fmla="*/ 59 h 100"/>
                  <a:gd name="T42" fmla="*/ 71 w 73"/>
                  <a:gd name="T43" fmla="*/ 53 h 100"/>
                  <a:gd name="T44" fmla="*/ 71 w 73"/>
                  <a:gd name="T45" fmla="*/ 47 h 100"/>
                  <a:gd name="T46" fmla="*/ 73 w 73"/>
                  <a:gd name="T47" fmla="*/ 47 h 100"/>
                  <a:gd name="T48" fmla="*/ 73 w 73"/>
                  <a:gd name="T49" fmla="*/ 39 h 100"/>
                  <a:gd name="T50" fmla="*/ 71 w 73"/>
                  <a:gd name="T51" fmla="*/ 32 h 100"/>
                  <a:gd name="T52" fmla="*/ 66 w 73"/>
                  <a:gd name="T53" fmla="*/ 30 h 100"/>
                  <a:gd name="T54" fmla="*/ 73 w 73"/>
                  <a:gd name="T55" fmla="*/ 26 h 100"/>
                  <a:gd name="T56" fmla="*/ 69 w 73"/>
                  <a:gd name="T57" fmla="*/ 24 h 100"/>
                  <a:gd name="T58" fmla="*/ 62 w 73"/>
                  <a:gd name="T59" fmla="*/ 20 h 100"/>
                  <a:gd name="T60" fmla="*/ 60 w 73"/>
                  <a:gd name="T61" fmla="*/ 20 h 100"/>
                  <a:gd name="T62" fmla="*/ 60 w 73"/>
                  <a:gd name="T63" fmla="*/ 22 h 100"/>
                  <a:gd name="T64" fmla="*/ 46 w 73"/>
                  <a:gd name="T65" fmla="*/ 18 h 100"/>
                  <a:gd name="T66" fmla="*/ 44 w 73"/>
                  <a:gd name="T67" fmla="*/ 18 h 100"/>
                  <a:gd name="T68" fmla="*/ 42 w 73"/>
                  <a:gd name="T69" fmla="*/ 14 h 100"/>
                  <a:gd name="T70" fmla="*/ 40 w 73"/>
                  <a:gd name="T71" fmla="*/ 8 h 100"/>
                  <a:gd name="T72" fmla="*/ 31 w 73"/>
                  <a:gd name="T73" fmla="*/ 6 h 100"/>
                  <a:gd name="T74" fmla="*/ 26 w 73"/>
                  <a:gd name="T75" fmla="*/ 2 h 100"/>
                  <a:gd name="T76" fmla="*/ 26 w 73"/>
                  <a:gd name="T77" fmla="*/ 0 h 100"/>
                  <a:gd name="T78" fmla="*/ 11 w 73"/>
                  <a:gd name="T79" fmla="*/ 10 h 100"/>
                  <a:gd name="T80" fmla="*/ 13 w 73"/>
                  <a:gd name="T81" fmla="*/ 12 h 100"/>
                  <a:gd name="T82" fmla="*/ 15 w 73"/>
                  <a:gd name="T83" fmla="*/ 14 h 100"/>
                  <a:gd name="T84" fmla="*/ 13 w 73"/>
                  <a:gd name="T85" fmla="*/ 20 h 100"/>
                  <a:gd name="T86" fmla="*/ 6 w 73"/>
                  <a:gd name="T87" fmla="*/ 26 h 100"/>
                  <a:gd name="T88" fmla="*/ 6 w 73"/>
                  <a:gd name="T89" fmla="*/ 30 h 100"/>
                  <a:gd name="T90" fmla="*/ 9 w 73"/>
                  <a:gd name="T91" fmla="*/ 32 h 100"/>
                  <a:gd name="T92" fmla="*/ 9 w 73"/>
                  <a:gd name="T93" fmla="*/ 36 h 100"/>
                  <a:gd name="T94" fmla="*/ 9 w 73"/>
                  <a:gd name="T95" fmla="*/ 38 h 100"/>
                  <a:gd name="T96" fmla="*/ 6 w 73"/>
                  <a:gd name="T97" fmla="*/ 41 h 100"/>
                  <a:gd name="T98" fmla="*/ 0 w 73"/>
                  <a:gd name="T99" fmla="*/ 43 h 100"/>
                  <a:gd name="T100" fmla="*/ 2 w 73"/>
                  <a:gd name="T101" fmla="*/ 45 h 100"/>
                  <a:gd name="T102" fmla="*/ 4 w 73"/>
                  <a:gd name="T103" fmla="*/ 45 h 100"/>
                  <a:gd name="T104" fmla="*/ 2 w 73"/>
                  <a:gd name="T105" fmla="*/ 51 h 100"/>
                  <a:gd name="T106" fmla="*/ 2 w 73"/>
                  <a:gd name="T107" fmla="*/ 55 h 100"/>
                  <a:gd name="T108" fmla="*/ 2 w 73"/>
                  <a:gd name="T109" fmla="*/ 57 h 100"/>
                  <a:gd name="T110" fmla="*/ 4 w 73"/>
                  <a:gd name="T111" fmla="*/ 59 h 100"/>
                  <a:gd name="T112" fmla="*/ 0 w 73"/>
                  <a:gd name="T113" fmla="*/ 65 h 100"/>
                  <a:gd name="T114" fmla="*/ 6 w 73"/>
                  <a:gd name="T115" fmla="*/ 67 h 100"/>
                  <a:gd name="T116" fmla="*/ 11 w 73"/>
                  <a:gd name="T117" fmla="*/ 69 h 100"/>
                  <a:gd name="T118" fmla="*/ 11 w 73"/>
                  <a:gd name="T119" fmla="*/ 71 h 100"/>
                  <a:gd name="T120" fmla="*/ 11 w 73"/>
                  <a:gd name="T121" fmla="*/ 73 h 100"/>
                  <a:gd name="T122" fmla="*/ 11 w 73"/>
                  <a:gd name="T123" fmla="*/ 75 h 100"/>
                  <a:gd name="T124" fmla="*/ 4 w 73"/>
                  <a:gd name="T125"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 h="100">
                    <a:moveTo>
                      <a:pt x="4" y="81"/>
                    </a:moveTo>
                    <a:lnTo>
                      <a:pt x="6" y="85"/>
                    </a:lnTo>
                    <a:lnTo>
                      <a:pt x="9" y="87"/>
                    </a:lnTo>
                    <a:lnTo>
                      <a:pt x="2" y="91"/>
                    </a:lnTo>
                    <a:lnTo>
                      <a:pt x="4" y="93"/>
                    </a:lnTo>
                    <a:lnTo>
                      <a:pt x="9" y="95"/>
                    </a:lnTo>
                    <a:lnTo>
                      <a:pt x="11" y="93"/>
                    </a:lnTo>
                    <a:lnTo>
                      <a:pt x="13" y="91"/>
                    </a:lnTo>
                    <a:lnTo>
                      <a:pt x="17" y="98"/>
                    </a:lnTo>
                    <a:lnTo>
                      <a:pt x="17" y="100"/>
                    </a:lnTo>
                    <a:lnTo>
                      <a:pt x="20" y="100"/>
                    </a:lnTo>
                    <a:lnTo>
                      <a:pt x="22" y="100"/>
                    </a:lnTo>
                    <a:lnTo>
                      <a:pt x="24" y="98"/>
                    </a:lnTo>
                    <a:lnTo>
                      <a:pt x="26" y="97"/>
                    </a:lnTo>
                    <a:lnTo>
                      <a:pt x="29" y="95"/>
                    </a:lnTo>
                    <a:lnTo>
                      <a:pt x="33" y="87"/>
                    </a:lnTo>
                    <a:lnTo>
                      <a:pt x="37" y="81"/>
                    </a:lnTo>
                    <a:lnTo>
                      <a:pt x="44" y="73"/>
                    </a:lnTo>
                    <a:lnTo>
                      <a:pt x="49" y="69"/>
                    </a:lnTo>
                    <a:lnTo>
                      <a:pt x="62" y="63"/>
                    </a:lnTo>
                    <a:lnTo>
                      <a:pt x="66" y="59"/>
                    </a:lnTo>
                    <a:lnTo>
                      <a:pt x="71" y="53"/>
                    </a:lnTo>
                    <a:lnTo>
                      <a:pt x="71" y="47"/>
                    </a:lnTo>
                    <a:lnTo>
                      <a:pt x="73" y="47"/>
                    </a:lnTo>
                    <a:lnTo>
                      <a:pt x="73" y="39"/>
                    </a:lnTo>
                    <a:lnTo>
                      <a:pt x="71" y="32"/>
                    </a:lnTo>
                    <a:lnTo>
                      <a:pt x="66" y="30"/>
                    </a:lnTo>
                    <a:lnTo>
                      <a:pt x="73" y="26"/>
                    </a:lnTo>
                    <a:lnTo>
                      <a:pt x="69" y="24"/>
                    </a:lnTo>
                    <a:lnTo>
                      <a:pt x="62" y="20"/>
                    </a:lnTo>
                    <a:lnTo>
                      <a:pt x="60" y="20"/>
                    </a:lnTo>
                    <a:lnTo>
                      <a:pt x="60" y="22"/>
                    </a:lnTo>
                    <a:lnTo>
                      <a:pt x="46" y="18"/>
                    </a:lnTo>
                    <a:lnTo>
                      <a:pt x="44" y="18"/>
                    </a:lnTo>
                    <a:lnTo>
                      <a:pt x="42" y="14"/>
                    </a:lnTo>
                    <a:lnTo>
                      <a:pt x="40" y="8"/>
                    </a:lnTo>
                    <a:lnTo>
                      <a:pt x="31" y="6"/>
                    </a:lnTo>
                    <a:lnTo>
                      <a:pt x="26" y="2"/>
                    </a:lnTo>
                    <a:lnTo>
                      <a:pt x="26" y="0"/>
                    </a:lnTo>
                    <a:lnTo>
                      <a:pt x="11" y="10"/>
                    </a:lnTo>
                    <a:lnTo>
                      <a:pt x="13" y="12"/>
                    </a:lnTo>
                    <a:lnTo>
                      <a:pt x="15" y="14"/>
                    </a:lnTo>
                    <a:lnTo>
                      <a:pt x="13" y="20"/>
                    </a:lnTo>
                    <a:lnTo>
                      <a:pt x="6" y="26"/>
                    </a:lnTo>
                    <a:lnTo>
                      <a:pt x="6" y="30"/>
                    </a:lnTo>
                    <a:lnTo>
                      <a:pt x="9" y="32"/>
                    </a:lnTo>
                    <a:lnTo>
                      <a:pt x="9" y="36"/>
                    </a:lnTo>
                    <a:lnTo>
                      <a:pt x="9" y="38"/>
                    </a:lnTo>
                    <a:lnTo>
                      <a:pt x="6" y="41"/>
                    </a:lnTo>
                    <a:lnTo>
                      <a:pt x="0" y="43"/>
                    </a:lnTo>
                    <a:lnTo>
                      <a:pt x="2" y="45"/>
                    </a:lnTo>
                    <a:lnTo>
                      <a:pt x="4" y="45"/>
                    </a:lnTo>
                    <a:lnTo>
                      <a:pt x="2" y="51"/>
                    </a:lnTo>
                    <a:lnTo>
                      <a:pt x="2" y="55"/>
                    </a:lnTo>
                    <a:lnTo>
                      <a:pt x="2" y="57"/>
                    </a:lnTo>
                    <a:lnTo>
                      <a:pt x="4" y="59"/>
                    </a:lnTo>
                    <a:lnTo>
                      <a:pt x="0" y="65"/>
                    </a:lnTo>
                    <a:lnTo>
                      <a:pt x="6" y="67"/>
                    </a:lnTo>
                    <a:lnTo>
                      <a:pt x="11" y="69"/>
                    </a:lnTo>
                    <a:lnTo>
                      <a:pt x="11" y="71"/>
                    </a:lnTo>
                    <a:lnTo>
                      <a:pt x="11" y="73"/>
                    </a:lnTo>
                    <a:lnTo>
                      <a:pt x="11" y="75"/>
                    </a:lnTo>
                    <a:lnTo>
                      <a:pt x="4" y="8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81" name="Freeform 1825"/>
              <p:cNvSpPr>
                <a:spLocks/>
              </p:cNvSpPr>
              <p:nvPr/>
            </p:nvSpPr>
            <p:spPr bwMode="auto">
              <a:xfrm>
                <a:off x="1601" y="2463"/>
                <a:ext cx="4" cy="4"/>
              </a:xfrm>
              <a:custGeom>
                <a:avLst/>
                <a:gdLst>
                  <a:gd name="T0" fmla="*/ 4 w 4"/>
                  <a:gd name="T1" fmla="*/ 0 h 4"/>
                  <a:gd name="T2" fmla="*/ 4 w 4"/>
                  <a:gd name="T3" fmla="*/ 4 h 4"/>
                  <a:gd name="T4" fmla="*/ 2 w 4"/>
                  <a:gd name="T5" fmla="*/ 4 h 4"/>
                  <a:gd name="T6" fmla="*/ 0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4" y="4"/>
                    </a:lnTo>
                    <a:lnTo>
                      <a:pt x="2" y="4"/>
                    </a:lnTo>
                    <a:lnTo>
                      <a:pt x="0" y="4"/>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82" name="Freeform 1826"/>
              <p:cNvSpPr>
                <a:spLocks/>
              </p:cNvSpPr>
              <p:nvPr/>
            </p:nvSpPr>
            <p:spPr bwMode="auto">
              <a:xfrm>
                <a:off x="1427" y="2418"/>
                <a:ext cx="9" cy="19"/>
              </a:xfrm>
              <a:custGeom>
                <a:avLst/>
                <a:gdLst>
                  <a:gd name="T0" fmla="*/ 3 w 9"/>
                  <a:gd name="T1" fmla="*/ 0 h 19"/>
                  <a:gd name="T2" fmla="*/ 3 w 9"/>
                  <a:gd name="T3" fmla="*/ 0 h 19"/>
                  <a:gd name="T4" fmla="*/ 3 w 9"/>
                  <a:gd name="T5" fmla="*/ 14 h 19"/>
                  <a:gd name="T6" fmla="*/ 3 w 9"/>
                  <a:gd name="T7" fmla="*/ 16 h 19"/>
                  <a:gd name="T8" fmla="*/ 3 w 9"/>
                  <a:gd name="T9" fmla="*/ 18 h 19"/>
                  <a:gd name="T10" fmla="*/ 3 w 9"/>
                  <a:gd name="T11" fmla="*/ 16 h 19"/>
                  <a:gd name="T12" fmla="*/ 0 w 9"/>
                  <a:gd name="T13" fmla="*/ 18 h 19"/>
                  <a:gd name="T14" fmla="*/ 3 w 9"/>
                  <a:gd name="T15" fmla="*/ 19 h 19"/>
                  <a:gd name="T16" fmla="*/ 9 w 9"/>
                  <a:gd name="T17" fmla="*/ 14 h 19"/>
                  <a:gd name="T18" fmla="*/ 9 w 9"/>
                  <a:gd name="T19" fmla="*/ 10 h 19"/>
                  <a:gd name="T20" fmla="*/ 3 w 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9">
                    <a:moveTo>
                      <a:pt x="3" y="0"/>
                    </a:moveTo>
                    <a:lnTo>
                      <a:pt x="3" y="0"/>
                    </a:lnTo>
                    <a:lnTo>
                      <a:pt x="3" y="14"/>
                    </a:lnTo>
                    <a:lnTo>
                      <a:pt x="3" y="16"/>
                    </a:lnTo>
                    <a:lnTo>
                      <a:pt x="3" y="18"/>
                    </a:lnTo>
                    <a:lnTo>
                      <a:pt x="3" y="16"/>
                    </a:lnTo>
                    <a:lnTo>
                      <a:pt x="0" y="18"/>
                    </a:lnTo>
                    <a:lnTo>
                      <a:pt x="3" y="19"/>
                    </a:lnTo>
                    <a:lnTo>
                      <a:pt x="9" y="14"/>
                    </a:lnTo>
                    <a:lnTo>
                      <a:pt x="9" y="1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5" name="Group 1830"/>
            <p:cNvGrpSpPr>
              <a:grpSpLocks/>
            </p:cNvGrpSpPr>
            <p:nvPr/>
          </p:nvGrpSpPr>
          <p:grpSpPr bwMode="auto">
            <a:xfrm>
              <a:off x="1724" y="2091"/>
              <a:ext cx="50" cy="32"/>
              <a:chOff x="1724" y="2091"/>
              <a:chExt cx="50" cy="32"/>
            </a:xfrm>
            <a:grpFill/>
          </p:grpSpPr>
          <p:sp>
            <p:nvSpPr>
              <p:cNvPr id="2277" name="Freeform 1828"/>
              <p:cNvSpPr>
                <a:spLocks/>
              </p:cNvSpPr>
              <p:nvPr/>
            </p:nvSpPr>
            <p:spPr bwMode="auto">
              <a:xfrm>
                <a:off x="1724" y="2091"/>
                <a:ext cx="50" cy="32"/>
              </a:xfrm>
              <a:custGeom>
                <a:avLst/>
                <a:gdLst>
                  <a:gd name="T0" fmla="*/ 0 w 50"/>
                  <a:gd name="T1" fmla="*/ 2 h 32"/>
                  <a:gd name="T2" fmla="*/ 3 w 50"/>
                  <a:gd name="T3" fmla="*/ 10 h 32"/>
                  <a:gd name="T4" fmla="*/ 0 w 50"/>
                  <a:gd name="T5" fmla="*/ 14 h 32"/>
                  <a:gd name="T6" fmla="*/ 0 w 50"/>
                  <a:gd name="T7" fmla="*/ 16 h 32"/>
                  <a:gd name="T8" fmla="*/ 3 w 50"/>
                  <a:gd name="T9" fmla="*/ 20 h 32"/>
                  <a:gd name="T10" fmla="*/ 5 w 50"/>
                  <a:gd name="T11" fmla="*/ 26 h 32"/>
                  <a:gd name="T12" fmla="*/ 7 w 50"/>
                  <a:gd name="T13" fmla="*/ 30 h 32"/>
                  <a:gd name="T14" fmla="*/ 9 w 50"/>
                  <a:gd name="T15" fmla="*/ 32 h 32"/>
                  <a:gd name="T16" fmla="*/ 12 w 50"/>
                  <a:gd name="T17" fmla="*/ 30 h 32"/>
                  <a:gd name="T18" fmla="*/ 14 w 50"/>
                  <a:gd name="T19" fmla="*/ 28 h 32"/>
                  <a:gd name="T20" fmla="*/ 12 w 50"/>
                  <a:gd name="T21" fmla="*/ 24 h 32"/>
                  <a:gd name="T22" fmla="*/ 12 w 50"/>
                  <a:gd name="T23" fmla="*/ 20 h 32"/>
                  <a:gd name="T24" fmla="*/ 21 w 50"/>
                  <a:gd name="T25" fmla="*/ 24 h 32"/>
                  <a:gd name="T26" fmla="*/ 23 w 50"/>
                  <a:gd name="T27" fmla="*/ 26 h 32"/>
                  <a:gd name="T28" fmla="*/ 28 w 50"/>
                  <a:gd name="T29" fmla="*/ 26 h 32"/>
                  <a:gd name="T30" fmla="*/ 32 w 50"/>
                  <a:gd name="T31" fmla="*/ 20 h 32"/>
                  <a:gd name="T32" fmla="*/ 43 w 50"/>
                  <a:gd name="T33" fmla="*/ 20 h 32"/>
                  <a:gd name="T34" fmla="*/ 43 w 50"/>
                  <a:gd name="T35" fmla="*/ 22 h 32"/>
                  <a:gd name="T36" fmla="*/ 46 w 50"/>
                  <a:gd name="T37" fmla="*/ 22 h 32"/>
                  <a:gd name="T38" fmla="*/ 50 w 50"/>
                  <a:gd name="T39" fmla="*/ 22 h 32"/>
                  <a:gd name="T40" fmla="*/ 48 w 50"/>
                  <a:gd name="T41" fmla="*/ 16 h 32"/>
                  <a:gd name="T42" fmla="*/ 46 w 50"/>
                  <a:gd name="T43" fmla="*/ 14 h 32"/>
                  <a:gd name="T44" fmla="*/ 43 w 50"/>
                  <a:gd name="T45" fmla="*/ 12 h 32"/>
                  <a:gd name="T46" fmla="*/ 39 w 50"/>
                  <a:gd name="T47" fmla="*/ 12 h 32"/>
                  <a:gd name="T48" fmla="*/ 32 w 50"/>
                  <a:gd name="T49" fmla="*/ 12 h 32"/>
                  <a:gd name="T50" fmla="*/ 25 w 50"/>
                  <a:gd name="T51" fmla="*/ 6 h 32"/>
                  <a:gd name="T52" fmla="*/ 21 w 50"/>
                  <a:gd name="T53" fmla="*/ 4 h 32"/>
                  <a:gd name="T54" fmla="*/ 18 w 50"/>
                  <a:gd name="T55" fmla="*/ 2 h 32"/>
                  <a:gd name="T56" fmla="*/ 9 w 50"/>
                  <a:gd name="T57" fmla="*/ 0 h 32"/>
                  <a:gd name="T58" fmla="*/ 0 w 50"/>
                  <a:gd name="T5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32">
                    <a:moveTo>
                      <a:pt x="0" y="2"/>
                    </a:moveTo>
                    <a:lnTo>
                      <a:pt x="3" y="10"/>
                    </a:lnTo>
                    <a:lnTo>
                      <a:pt x="0" y="14"/>
                    </a:lnTo>
                    <a:lnTo>
                      <a:pt x="0" y="16"/>
                    </a:lnTo>
                    <a:lnTo>
                      <a:pt x="3" y="20"/>
                    </a:lnTo>
                    <a:lnTo>
                      <a:pt x="5" y="26"/>
                    </a:lnTo>
                    <a:lnTo>
                      <a:pt x="7" y="30"/>
                    </a:lnTo>
                    <a:lnTo>
                      <a:pt x="9" y="32"/>
                    </a:lnTo>
                    <a:lnTo>
                      <a:pt x="12" y="30"/>
                    </a:lnTo>
                    <a:lnTo>
                      <a:pt x="14" y="28"/>
                    </a:lnTo>
                    <a:lnTo>
                      <a:pt x="12" y="24"/>
                    </a:lnTo>
                    <a:lnTo>
                      <a:pt x="12" y="20"/>
                    </a:lnTo>
                    <a:lnTo>
                      <a:pt x="21" y="24"/>
                    </a:lnTo>
                    <a:lnTo>
                      <a:pt x="23" y="26"/>
                    </a:lnTo>
                    <a:lnTo>
                      <a:pt x="28" y="26"/>
                    </a:lnTo>
                    <a:lnTo>
                      <a:pt x="32" y="20"/>
                    </a:lnTo>
                    <a:lnTo>
                      <a:pt x="43" y="20"/>
                    </a:lnTo>
                    <a:lnTo>
                      <a:pt x="43" y="22"/>
                    </a:lnTo>
                    <a:lnTo>
                      <a:pt x="46" y="22"/>
                    </a:lnTo>
                    <a:lnTo>
                      <a:pt x="50" y="22"/>
                    </a:lnTo>
                    <a:lnTo>
                      <a:pt x="48" y="16"/>
                    </a:lnTo>
                    <a:lnTo>
                      <a:pt x="46" y="14"/>
                    </a:lnTo>
                    <a:lnTo>
                      <a:pt x="43" y="12"/>
                    </a:lnTo>
                    <a:lnTo>
                      <a:pt x="39" y="12"/>
                    </a:lnTo>
                    <a:lnTo>
                      <a:pt x="32" y="12"/>
                    </a:lnTo>
                    <a:lnTo>
                      <a:pt x="25" y="6"/>
                    </a:lnTo>
                    <a:lnTo>
                      <a:pt x="21" y="4"/>
                    </a:lnTo>
                    <a:lnTo>
                      <a:pt x="18" y="2"/>
                    </a:lnTo>
                    <a:lnTo>
                      <a:pt x="9" y="0"/>
                    </a:lnTo>
                    <a:lnTo>
                      <a:pt x="0"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8" name="Freeform 1829"/>
              <p:cNvSpPr>
                <a:spLocks/>
              </p:cNvSpPr>
              <p:nvPr/>
            </p:nvSpPr>
            <p:spPr bwMode="auto">
              <a:xfrm>
                <a:off x="1724" y="2091"/>
                <a:ext cx="50" cy="32"/>
              </a:xfrm>
              <a:custGeom>
                <a:avLst/>
                <a:gdLst>
                  <a:gd name="T0" fmla="*/ 0 w 50"/>
                  <a:gd name="T1" fmla="*/ 2 h 32"/>
                  <a:gd name="T2" fmla="*/ 3 w 50"/>
                  <a:gd name="T3" fmla="*/ 10 h 32"/>
                  <a:gd name="T4" fmla="*/ 0 w 50"/>
                  <a:gd name="T5" fmla="*/ 14 h 32"/>
                  <a:gd name="T6" fmla="*/ 0 w 50"/>
                  <a:gd name="T7" fmla="*/ 16 h 32"/>
                  <a:gd name="T8" fmla="*/ 3 w 50"/>
                  <a:gd name="T9" fmla="*/ 20 h 32"/>
                  <a:gd name="T10" fmla="*/ 5 w 50"/>
                  <a:gd name="T11" fmla="*/ 26 h 32"/>
                  <a:gd name="T12" fmla="*/ 7 w 50"/>
                  <a:gd name="T13" fmla="*/ 30 h 32"/>
                  <a:gd name="T14" fmla="*/ 9 w 50"/>
                  <a:gd name="T15" fmla="*/ 32 h 32"/>
                  <a:gd name="T16" fmla="*/ 12 w 50"/>
                  <a:gd name="T17" fmla="*/ 30 h 32"/>
                  <a:gd name="T18" fmla="*/ 14 w 50"/>
                  <a:gd name="T19" fmla="*/ 28 h 32"/>
                  <a:gd name="T20" fmla="*/ 12 w 50"/>
                  <a:gd name="T21" fmla="*/ 24 h 32"/>
                  <a:gd name="T22" fmla="*/ 12 w 50"/>
                  <a:gd name="T23" fmla="*/ 20 h 32"/>
                  <a:gd name="T24" fmla="*/ 21 w 50"/>
                  <a:gd name="T25" fmla="*/ 24 h 32"/>
                  <a:gd name="T26" fmla="*/ 23 w 50"/>
                  <a:gd name="T27" fmla="*/ 26 h 32"/>
                  <a:gd name="T28" fmla="*/ 28 w 50"/>
                  <a:gd name="T29" fmla="*/ 26 h 32"/>
                  <a:gd name="T30" fmla="*/ 32 w 50"/>
                  <a:gd name="T31" fmla="*/ 20 h 32"/>
                  <a:gd name="T32" fmla="*/ 43 w 50"/>
                  <a:gd name="T33" fmla="*/ 20 h 32"/>
                  <a:gd name="T34" fmla="*/ 43 w 50"/>
                  <a:gd name="T35" fmla="*/ 22 h 32"/>
                  <a:gd name="T36" fmla="*/ 46 w 50"/>
                  <a:gd name="T37" fmla="*/ 22 h 32"/>
                  <a:gd name="T38" fmla="*/ 50 w 50"/>
                  <a:gd name="T39" fmla="*/ 22 h 32"/>
                  <a:gd name="T40" fmla="*/ 48 w 50"/>
                  <a:gd name="T41" fmla="*/ 16 h 32"/>
                  <a:gd name="T42" fmla="*/ 46 w 50"/>
                  <a:gd name="T43" fmla="*/ 14 h 32"/>
                  <a:gd name="T44" fmla="*/ 43 w 50"/>
                  <a:gd name="T45" fmla="*/ 12 h 32"/>
                  <a:gd name="T46" fmla="*/ 39 w 50"/>
                  <a:gd name="T47" fmla="*/ 12 h 32"/>
                  <a:gd name="T48" fmla="*/ 32 w 50"/>
                  <a:gd name="T49" fmla="*/ 12 h 32"/>
                  <a:gd name="T50" fmla="*/ 25 w 50"/>
                  <a:gd name="T51" fmla="*/ 6 h 32"/>
                  <a:gd name="T52" fmla="*/ 21 w 50"/>
                  <a:gd name="T53" fmla="*/ 4 h 32"/>
                  <a:gd name="T54" fmla="*/ 18 w 50"/>
                  <a:gd name="T55" fmla="*/ 2 h 32"/>
                  <a:gd name="T56" fmla="*/ 9 w 50"/>
                  <a:gd name="T57" fmla="*/ 0 h 32"/>
                  <a:gd name="T58" fmla="*/ 0 w 50"/>
                  <a:gd name="T5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32">
                    <a:moveTo>
                      <a:pt x="0" y="2"/>
                    </a:moveTo>
                    <a:lnTo>
                      <a:pt x="3" y="10"/>
                    </a:lnTo>
                    <a:lnTo>
                      <a:pt x="0" y="14"/>
                    </a:lnTo>
                    <a:lnTo>
                      <a:pt x="0" y="16"/>
                    </a:lnTo>
                    <a:lnTo>
                      <a:pt x="3" y="20"/>
                    </a:lnTo>
                    <a:lnTo>
                      <a:pt x="5" y="26"/>
                    </a:lnTo>
                    <a:lnTo>
                      <a:pt x="7" y="30"/>
                    </a:lnTo>
                    <a:lnTo>
                      <a:pt x="9" y="32"/>
                    </a:lnTo>
                    <a:lnTo>
                      <a:pt x="12" y="30"/>
                    </a:lnTo>
                    <a:lnTo>
                      <a:pt x="14" y="28"/>
                    </a:lnTo>
                    <a:lnTo>
                      <a:pt x="12" y="24"/>
                    </a:lnTo>
                    <a:lnTo>
                      <a:pt x="12" y="20"/>
                    </a:lnTo>
                    <a:lnTo>
                      <a:pt x="21" y="24"/>
                    </a:lnTo>
                    <a:lnTo>
                      <a:pt x="23" y="26"/>
                    </a:lnTo>
                    <a:lnTo>
                      <a:pt x="28" y="26"/>
                    </a:lnTo>
                    <a:lnTo>
                      <a:pt x="32" y="20"/>
                    </a:lnTo>
                    <a:lnTo>
                      <a:pt x="43" y="20"/>
                    </a:lnTo>
                    <a:lnTo>
                      <a:pt x="43" y="22"/>
                    </a:lnTo>
                    <a:lnTo>
                      <a:pt x="46" y="22"/>
                    </a:lnTo>
                    <a:lnTo>
                      <a:pt x="50" y="22"/>
                    </a:lnTo>
                    <a:lnTo>
                      <a:pt x="48" y="16"/>
                    </a:lnTo>
                    <a:lnTo>
                      <a:pt x="46" y="14"/>
                    </a:lnTo>
                    <a:lnTo>
                      <a:pt x="43" y="12"/>
                    </a:lnTo>
                    <a:lnTo>
                      <a:pt x="39" y="12"/>
                    </a:lnTo>
                    <a:lnTo>
                      <a:pt x="32" y="12"/>
                    </a:lnTo>
                    <a:lnTo>
                      <a:pt x="25" y="6"/>
                    </a:lnTo>
                    <a:lnTo>
                      <a:pt x="21" y="4"/>
                    </a:lnTo>
                    <a:lnTo>
                      <a:pt x="18" y="2"/>
                    </a:lnTo>
                    <a:lnTo>
                      <a:pt x="9" y="0"/>
                    </a:lnTo>
                    <a:lnTo>
                      <a:pt x="0"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6" name="Group 1834"/>
            <p:cNvGrpSpPr>
              <a:grpSpLocks/>
            </p:cNvGrpSpPr>
            <p:nvPr/>
          </p:nvGrpSpPr>
          <p:grpSpPr bwMode="auto">
            <a:xfrm>
              <a:off x="1541" y="2051"/>
              <a:ext cx="143" cy="55"/>
              <a:chOff x="1541" y="2051"/>
              <a:chExt cx="143" cy="55"/>
            </a:xfrm>
            <a:grpFill/>
          </p:grpSpPr>
          <p:sp>
            <p:nvSpPr>
              <p:cNvPr id="2274" name="Freeform 1831"/>
              <p:cNvSpPr>
                <a:spLocks noEditPoints="1"/>
              </p:cNvSpPr>
              <p:nvPr/>
            </p:nvSpPr>
            <p:spPr bwMode="auto">
              <a:xfrm>
                <a:off x="1541" y="2051"/>
                <a:ext cx="143" cy="55"/>
              </a:xfrm>
              <a:custGeom>
                <a:avLst/>
                <a:gdLst>
                  <a:gd name="T0" fmla="*/ 23 w 143"/>
                  <a:gd name="T1" fmla="*/ 17 h 55"/>
                  <a:gd name="T2" fmla="*/ 23 w 143"/>
                  <a:gd name="T3" fmla="*/ 17 h 55"/>
                  <a:gd name="T4" fmla="*/ 23 w 143"/>
                  <a:gd name="T5" fmla="*/ 21 h 55"/>
                  <a:gd name="T6" fmla="*/ 25 w 143"/>
                  <a:gd name="T7" fmla="*/ 23 h 55"/>
                  <a:gd name="T8" fmla="*/ 21 w 143"/>
                  <a:gd name="T9" fmla="*/ 27 h 55"/>
                  <a:gd name="T10" fmla="*/ 23 w 143"/>
                  <a:gd name="T11" fmla="*/ 25 h 55"/>
                  <a:gd name="T12" fmla="*/ 28 w 143"/>
                  <a:gd name="T13" fmla="*/ 23 h 55"/>
                  <a:gd name="T14" fmla="*/ 28 w 143"/>
                  <a:gd name="T15" fmla="*/ 21 h 55"/>
                  <a:gd name="T16" fmla="*/ 28 w 143"/>
                  <a:gd name="T17" fmla="*/ 19 h 55"/>
                  <a:gd name="T18" fmla="*/ 30 w 143"/>
                  <a:gd name="T19" fmla="*/ 19 h 55"/>
                  <a:gd name="T20" fmla="*/ 23 w 143"/>
                  <a:gd name="T21" fmla="*/ 17 h 55"/>
                  <a:gd name="T22" fmla="*/ 23 w 143"/>
                  <a:gd name="T23" fmla="*/ 0 h 55"/>
                  <a:gd name="T24" fmla="*/ 23 w 143"/>
                  <a:gd name="T25" fmla="*/ 0 h 55"/>
                  <a:gd name="T26" fmla="*/ 14 w 143"/>
                  <a:gd name="T27" fmla="*/ 4 h 55"/>
                  <a:gd name="T28" fmla="*/ 9 w 143"/>
                  <a:gd name="T29" fmla="*/ 8 h 55"/>
                  <a:gd name="T30" fmla="*/ 5 w 143"/>
                  <a:gd name="T31" fmla="*/ 13 h 55"/>
                  <a:gd name="T32" fmla="*/ 0 w 143"/>
                  <a:gd name="T33" fmla="*/ 21 h 55"/>
                  <a:gd name="T34" fmla="*/ 7 w 143"/>
                  <a:gd name="T35" fmla="*/ 19 h 55"/>
                  <a:gd name="T36" fmla="*/ 12 w 143"/>
                  <a:gd name="T37" fmla="*/ 19 h 55"/>
                  <a:gd name="T38" fmla="*/ 12 w 143"/>
                  <a:gd name="T39" fmla="*/ 15 h 55"/>
                  <a:gd name="T40" fmla="*/ 18 w 143"/>
                  <a:gd name="T41" fmla="*/ 9 h 55"/>
                  <a:gd name="T42" fmla="*/ 25 w 143"/>
                  <a:gd name="T43" fmla="*/ 6 h 55"/>
                  <a:gd name="T44" fmla="*/ 32 w 143"/>
                  <a:gd name="T45" fmla="*/ 6 h 55"/>
                  <a:gd name="T46" fmla="*/ 39 w 143"/>
                  <a:gd name="T47" fmla="*/ 8 h 55"/>
                  <a:gd name="T48" fmla="*/ 43 w 143"/>
                  <a:gd name="T49" fmla="*/ 13 h 55"/>
                  <a:gd name="T50" fmla="*/ 48 w 143"/>
                  <a:gd name="T51" fmla="*/ 13 h 55"/>
                  <a:gd name="T52" fmla="*/ 50 w 143"/>
                  <a:gd name="T53" fmla="*/ 13 h 55"/>
                  <a:gd name="T54" fmla="*/ 52 w 143"/>
                  <a:gd name="T55" fmla="*/ 17 h 55"/>
                  <a:gd name="T56" fmla="*/ 57 w 143"/>
                  <a:gd name="T57" fmla="*/ 15 h 55"/>
                  <a:gd name="T58" fmla="*/ 59 w 143"/>
                  <a:gd name="T59" fmla="*/ 17 h 55"/>
                  <a:gd name="T60" fmla="*/ 64 w 143"/>
                  <a:gd name="T61" fmla="*/ 21 h 55"/>
                  <a:gd name="T62" fmla="*/ 68 w 143"/>
                  <a:gd name="T63" fmla="*/ 25 h 55"/>
                  <a:gd name="T64" fmla="*/ 77 w 143"/>
                  <a:gd name="T65" fmla="*/ 25 h 55"/>
                  <a:gd name="T66" fmla="*/ 80 w 143"/>
                  <a:gd name="T67" fmla="*/ 25 h 55"/>
                  <a:gd name="T68" fmla="*/ 84 w 143"/>
                  <a:gd name="T69" fmla="*/ 25 h 55"/>
                  <a:gd name="T70" fmla="*/ 84 w 143"/>
                  <a:gd name="T71" fmla="*/ 31 h 55"/>
                  <a:gd name="T72" fmla="*/ 86 w 143"/>
                  <a:gd name="T73" fmla="*/ 35 h 55"/>
                  <a:gd name="T74" fmla="*/ 91 w 143"/>
                  <a:gd name="T75" fmla="*/ 39 h 55"/>
                  <a:gd name="T76" fmla="*/ 102 w 143"/>
                  <a:gd name="T77" fmla="*/ 43 h 55"/>
                  <a:gd name="T78" fmla="*/ 98 w 143"/>
                  <a:gd name="T79" fmla="*/ 55 h 55"/>
                  <a:gd name="T80" fmla="*/ 143 w 143"/>
                  <a:gd name="T81" fmla="*/ 49 h 55"/>
                  <a:gd name="T82" fmla="*/ 140 w 143"/>
                  <a:gd name="T83" fmla="*/ 41 h 55"/>
                  <a:gd name="T84" fmla="*/ 131 w 143"/>
                  <a:gd name="T85" fmla="*/ 41 h 55"/>
                  <a:gd name="T86" fmla="*/ 125 w 143"/>
                  <a:gd name="T87" fmla="*/ 41 h 55"/>
                  <a:gd name="T88" fmla="*/ 122 w 143"/>
                  <a:gd name="T89" fmla="*/ 31 h 55"/>
                  <a:gd name="T90" fmla="*/ 109 w 143"/>
                  <a:gd name="T91" fmla="*/ 31 h 55"/>
                  <a:gd name="T92" fmla="*/ 109 w 143"/>
                  <a:gd name="T93" fmla="*/ 29 h 55"/>
                  <a:gd name="T94" fmla="*/ 107 w 143"/>
                  <a:gd name="T95" fmla="*/ 25 h 55"/>
                  <a:gd name="T96" fmla="*/ 95 w 143"/>
                  <a:gd name="T97" fmla="*/ 19 h 55"/>
                  <a:gd name="T98" fmla="*/ 82 w 143"/>
                  <a:gd name="T99" fmla="*/ 15 h 55"/>
                  <a:gd name="T100" fmla="*/ 75 w 143"/>
                  <a:gd name="T101" fmla="*/ 15 h 55"/>
                  <a:gd name="T102" fmla="*/ 73 w 143"/>
                  <a:gd name="T103" fmla="*/ 9 h 55"/>
                  <a:gd name="T104" fmla="*/ 68 w 143"/>
                  <a:gd name="T105" fmla="*/ 6 h 55"/>
                  <a:gd name="T106" fmla="*/ 43 w 143"/>
                  <a:gd name="T107" fmla="*/ 2 h 55"/>
                  <a:gd name="T108" fmla="*/ 23 w 143"/>
                  <a:gd name="T10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55">
                    <a:moveTo>
                      <a:pt x="23" y="17"/>
                    </a:moveTo>
                    <a:lnTo>
                      <a:pt x="23" y="17"/>
                    </a:lnTo>
                    <a:lnTo>
                      <a:pt x="23" y="21"/>
                    </a:lnTo>
                    <a:lnTo>
                      <a:pt x="25" y="23"/>
                    </a:lnTo>
                    <a:lnTo>
                      <a:pt x="21" y="27"/>
                    </a:lnTo>
                    <a:lnTo>
                      <a:pt x="23" y="25"/>
                    </a:lnTo>
                    <a:lnTo>
                      <a:pt x="28" y="23"/>
                    </a:lnTo>
                    <a:lnTo>
                      <a:pt x="28" y="21"/>
                    </a:lnTo>
                    <a:lnTo>
                      <a:pt x="28" y="19"/>
                    </a:lnTo>
                    <a:lnTo>
                      <a:pt x="30" y="19"/>
                    </a:lnTo>
                    <a:lnTo>
                      <a:pt x="23" y="17"/>
                    </a:lnTo>
                    <a:close/>
                    <a:moveTo>
                      <a:pt x="23" y="0"/>
                    </a:moveTo>
                    <a:lnTo>
                      <a:pt x="23" y="0"/>
                    </a:lnTo>
                    <a:lnTo>
                      <a:pt x="14" y="4"/>
                    </a:lnTo>
                    <a:lnTo>
                      <a:pt x="9" y="8"/>
                    </a:lnTo>
                    <a:lnTo>
                      <a:pt x="5" y="13"/>
                    </a:lnTo>
                    <a:lnTo>
                      <a:pt x="0" y="21"/>
                    </a:lnTo>
                    <a:lnTo>
                      <a:pt x="7" y="19"/>
                    </a:lnTo>
                    <a:lnTo>
                      <a:pt x="12" y="19"/>
                    </a:lnTo>
                    <a:lnTo>
                      <a:pt x="12" y="15"/>
                    </a:lnTo>
                    <a:lnTo>
                      <a:pt x="18" y="9"/>
                    </a:lnTo>
                    <a:lnTo>
                      <a:pt x="25" y="6"/>
                    </a:lnTo>
                    <a:lnTo>
                      <a:pt x="32" y="6"/>
                    </a:lnTo>
                    <a:lnTo>
                      <a:pt x="39" y="8"/>
                    </a:lnTo>
                    <a:lnTo>
                      <a:pt x="43" y="13"/>
                    </a:lnTo>
                    <a:lnTo>
                      <a:pt x="48" y="13"/>
                    </a:lnTo>
                    <a:lnTo>
                      <a:pt x="50" y="13"/>
                    </a:lnTo>
                    <a:lnTo>
                      <a:pt x="52" y="17"/>
                    </a:lnTo>
                    <a:lnTo>
                      <a:pt x="57" y="15"/>
                    </a:lnTo>
                    <a:lnTo>
                      <a:pt x="59" y="17"/>
                    </a:lnTo>
                    <a:lnTo>
                      <a:pt x="64" y="21"/>
                    </a:lnTo>
                    <a:lnTo>
                      <a:pt x="68" y="25"/>
                    </a:lnTo>
                    <a:lnTo>
                      <a:pt x="77" y="25"/>
                    </a:lnTo>
                    <a:lnTo>
                      <a:pt x="80" y="25"/>
                    </a:lnTo>
                    <a:lnTo>
                      <a:pt x="84" y="25"/>
                    </a:lnTo>
                    <a:lnTo>
                      <a:pt x="84" y="31"/>
                    </a:lnTo>
                    <a:lnTo>
                      <a:pt x="86" y="35"/>
                    </a:lnTo>
                    <a:lnTo>
                      <a:pt x="91" y="39"/>
                    </a:lnTo>
                    <a:lnTo>
                      <a:pt x="102" y="43"/>
                    </a:lnTo>
                    <a:lnTo>
                      <a:pt x="98" y="55"/>
                    </a:lnTo>
                    <a:lnTo>
                      <a:pt x="143" y="49"/>
                    </a:lnTo>
                    <a:lnTo>
                      <a:pt x="140" y="41"/>
                    </a:lnTo>
                    <a:lnTo>
                      <a:pt x="131" y="41"/>
                    </a:lnTo>
                    <a:lnTo>
                      <a:pt x="125" y="41"/>
                    </a:lnTo>
                    <a:lnTo>
                      <a:pt x="122" y="31"/>
                    </a:lnTo>
                    <a:lnTo>
                      <a:pt x="109" y="31"/>
                    </a:lnTo>
                    <a:lnTo>
                      <a:pt x="109" y="29"/>
                    </a:lnTo>
                    <a:lnTo>
                      <a:pt x="107" y="25"/>
                    </a:lnTo>
                    <a:lnTo>
                      <a:pt x="95" y="19"/>
                    </a:lnTo>
                    <a:lnTo>
                      <a:pt x="82" y="15"/>
                    </a:lnTo>
                    <a:lnTo>
                      <a:pt x="75" y="15"/>
                    </a:lnTo>
                    <a:lnTo>
                      <a:pt x="73" y="9"/>
                    </a:lnTo>
                    <a:lnTo>
                      <a:pt x="68" y="6"/>
                    </a:lnTo>
                    <a:lnTo>
                      <a:pt x="43" y="2"/>
                    </a:lnTo>
                    <a:lnTo>
                      <a:pt x="2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5" name="Freeform 1832"/>
              <p:cNvSpPr>
                <a:spLocks/>
              </p:cNvSpPr>
              <p:nvPr/>
            </p:nvSpPr>
            <p:spPr bwMode="auto">
              <a:xfrm>
                <a:off x="1562" y="2068"/>
                <a:ext cx="9" cy="10"/>
              </a:xfrm>
              <a:custGeom>
                <a:avLst/>
                <a:gdLst>
                  <a:gd name="T0" fmla="*/ 2 w 9"/>
                  <a:gd name="T1" fmla="*/ 0 h 10"/>
                  <a:gd name="T2" fmla="*/ 2 w 9"/>
                  <a:gd name="T3" fmla="*/ 0 h 10"/>
                  <a:gd name="T4" fmla="*/ 2 w 9"/>
                  <a:gd name="T5" fmla="*/ 4 h 10"/>
                  <a:gd name="T6" fmla="*/ 4 w 9"/>
                  <a:gd name="T7" fmla="*/ 6 h 10"/>
                  <a:gd name="T8" fmla="*/ 0 w 9"/>
                  <a:gd name="T9" fmla="*/ 10 h 10"/>
                  <a:gd name="T10" fmla="*/ 2 w 9"/>
                  <a:gd name="T11" fmla="*/ 8 h 10"/>
                  <a:gd name="T12" fmla="*/ 7 w 9"/>
                  <a:gd name="T13" fmla="*/ 6 h 10"/>
                  <a:gd name="T14" fmla="*/ 7 w 9"/>
                  <a:gd name="T15" fmla="*/ 4 h 10"/>
                  <a:gd name="T16" fmla="*/ 7 w 9"/>
                  <a:gd name="T17" fmla="*/ 2 h 10"/>
                  <a:gd name="T18" fmla="*/ 9 w 9"/>
                  <a:gd name="T19" fmla="*/ 2 h 10"/>
                  <a:gd name="T20" fmla="*/ 2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2" y="0"/>
                    </a:moveTo>
                    <a:lnTo>
                      <a:pt x="2" y="0"/>
                    </a:lnTo>
                    <a:lnTo>
                      <a:pt x="2" y="4"/>
                    </a:lnTo>
                    <a:lnTo>
                      <a:pt x="4" y="6"/>
                    </a:lnTo>
                    <a:lnTo>
                      <a:pt x="0" y="10"/>
                    </a:lnTo>
                    <a:lnTo>
                      <a:pt x="2" y="8"/>
                    </a:lnTo>
                    <a:lnTo>
                      <a:pt x="7" y="6"/>
                    </a:lnTo>
                    <a:lnTo>
                      <a:pt x="7" y="4"/>
                    </a:lnTo>
                    <a:lnTo>
                      <a:pt x="7" y="2"/>
                    </a:lnTo>
                    <a:lnTo>
                      <a:pt x="9"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76" name="Freeform 1833"/>
              <p:cNvSpPr>
                <a:spLocks/>
              </p:cNvSpPr>
              <p:nvPr/>
            </p:nvSpPr>
            <p:spPr bwMode="auto">
              <a:xfrm>
                <a:off x="1541" y="2051"/>
                <a:ext cx="143" cy="55"/>
              </a:xfrm>
              <a:custGeom>
                <a:avLst/>
                <a:gdLst>
                  <a:gd name="T0" fmla="*/ 23 w 143"/>
                  <a:gd name="T1" fmla="*/ 0 h 55"/>
                  <a:gd name="T2" fmla="*/ 23 w 143"/>
                  <a:gd name="T3" fmla="*/ 0 h 55"/>
                  <a:gd name="T4" fmla="*/ 14 w 143"/>
                  <a:gd name="T5" fmla="*/ 4 h 55"/>
                  <a:gd name="T6" fmla="*/ 9 w 143"/>
                  <a:gd name="T7" fmla="*/ 8 h 55"/>
                  <a:gd name="T8" fmla="*/ 5 w 143"/>
                  <a:gd name="T9" fmla="*/ 13 h 55"/>
                  <a:gd name="T10" fmla="*/ 0 w 143"/>
                  <a:gd name="T11" fmla="*/ 21 h 55"/>
                  <a:gd name="T12" fmla="*/ 7 w 143"/>
                  <a:gd name="T13" fmla="*/ 19 h 55"/>
                  <a:gd name="T14" fmla="*/ 12 w 143"/>
                  <a:gd name="T15" fmla="*/ 19 h 55"/>
                  <a:gd name="T16" fmla="*/ 12 w 143"/>
                  <a:gd name="T17" fmla="*/ 15 h 55"/>
                  <a:gd name="T18" fmla="*/ 18 w 143"/>
                  <a:gd name="T19" fmla="*/ 9 h 55"/>
                  <a:gd name="T20" fmla="*/ 25 w 143"/>
                  <a:gd name="T21" fmla="*/ 6 h 55"/>
                  <a:gd name="T22" fmla="*/ 32 w 143"/>
                  <a:gd name="T23" fmla="*/ 6 h 55"/>
                  <a:gd name="T24" fmla="*/ 39 w 143"/>
                  <a:gd name="T25" fmla="*/ 8 h 55"/>
                  <a:gd name="T26" fmla="*/ 43 w 143"/>
                  <a:gd name="T27" fmla="*/ 13 h 55"/>
                  <a:gd name="T28" fmla="*/ 48 w 143"/>
                  <a:gd name="T29" fmla="*/ 13 h 55"/>
                  <a:gd name="T30" fmla="*/ 50 w 143"/>
                  <a:gd name="T31" fmla="*/ 13 h 55"/>
                  <a:gd name="T32" fmla="*/ 52 w 143"/>
                  <a:gd name="T33" fmla="*/ 17 h 55"/>
                  <a:gd name="T34" fmla="*/ 57 w 143"/>
                  <a:gd name="T35" fmla="*/ 15 h 55"/>
                  <a:gd name="T36" fmla="*/ 59 w 143"/>
                  <a:gd name="T37" fmla="*/ 17 h 55"/>
                  <a:gd name="T38" fmla="*/ 64 w 143"/>
                  <a:gd name="T39" fmla="*/ 21 h 55"/>
                  <a:gd name="T40" fmla="*/ 68 w 143"/>
                  <a:gd name="T41" fmla="*/ 25 h 55"/>
                  <a:gd name="T42" fmla="*/ 77 w 143"/>
                  <a:gd name="T43" fmla="*/ 25 h 55"/>
                  <a:gd name="T44" fmla="*/ 80 w 143"/>
                  <a:gd name="T45" fmla="*/ 25 h 55"/>
                  <a:gd name="T46" fmla="*/ 84 w 143"/>
                  <a:gd name="T47" fmla="*/ 25 h 55"/>
                  <a:gd name="T48" fmla="*/ 84 w 143"/>
                  <a:gd name="T49" fmla="*/ 31 h 55"/>
                  <a:gd name="T50" fmla="*/ 86 w 143"/>
                  <a:gd name="T51" fmla="*/ 35 h 55"/>
                  <a:gd name="T52" fmla="*/ 91 w 143"/>
                  <a:gd name="T53" fmla="*/ 39 h 55"/>
                  <a:gd name="T54" fmla="*/ 102 w 143"/>
                  <a:gd name="T55" fmla="*/ 43 h 55"/>
                  <a:gd name="T56" fmla="*/ 98 w 143"/>
                  <a:gd name="T57" fmla="*/ 55 h 55"/>
                  <a:gd name="T58" fmla="*/ 143 w 143"/>
                  <a:gd name="T59" fmla="*/ 49 h 55"/>
                  <a:gd name="T60" fmla="*/ 140 w 143"/>
                  <a:gd name="T61" fmla="*/ 41 h 55"/>
                  <a:gd name="T62" fmla="*/ 131 w 143"/>
                  <a:gd name="T63" fmla="*/ 41 h 55"/>
                  <a:gd name="T64" fmla="*/ 125 w 143"/>
                  <a:gd name="T65" fmla="*/ 41 h 55"/>
                  <a:gd name="T66" fmla="*/ 122 w 143"/>
                  <a:gd name="T67" fmla="*/ 31 h 55"/>
                  <a:gd name="T68" fmla="*/ 109 w 143"/>
                  <a:gd name="T69" fmla="*/ 31 h 55"/>
                  <a:gd name="T70" fmla="*/ 109 w 143"/>
                  <a:gd name="T71" fmla="*/ 29 h 55"/>
                  <a:gd name="T72" fmla="*/ 107 w 143"/>
                  <a:gd name="T73" fmla="*/ 25 h 55"/>
                  <a:gd name="T74" fmla="*/ 95 w 143"/>
                  <a:gd name="T75" fmla="*/ 19 h 55"/>
                  <a:gd name="T76" fmla="*/ 82 w 143"/>
                  <a:gd name="T77" fmla="*/ 15 h 55"/>
                  <a:gd name="T78" fmla="*/ 75 w 143"/>
                  <a:gd name="T79" fmla="*/ 15 h 55"/>
                  <a:gd name="T80" fmla="*/ 73 w 143"/>
                  <a:gd name="T81" fmla="*/ 9 h 55"/>
                  <a:gd name="T82" fmla="*/ 68 w 143"/>
                  <a:gd name="T83" fmla="*/ 6 h 55"/>
                  <a:gd name="T84" fmla="*/ 43 w 143"/>
                  <a:gd name="T85" fmla="*/ 2 h 55"/>
                  <a:gd name="T86" fmla="*/ 23 w 143"/>
                  <a:gd name="T8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55">
                    <a:moveTo>
                      <a:pt x="23" y="0"/>
                    </a:moveTo>
                    <a:lnTo>
                      <a:pt x="23" y="0"/>
                    </a:lnTo>
                    <a:lnTo>
                      <a:pt x="14" y="4"/>
                    </a:lnTo>
                    <a:lnTo>
                      <a:pt x="9" y="8"/>
                    </a:lnTo>
                    <a:lnTo>
                      <a:pt x="5" y="13"/>
                    </a:lnTo>
                    <a:lnTo>
                      <a:pt x="0" y="21"/>
                    </a:lnTo>
                    <a:lnTo>
                      <a:pt x="7" y="19"/>
                    </a:lnTo>
                    <a:lnTo>
                      <a:pt x="12" y="19"/>
                    </a:lnTo>
                    <a:lnTo>
                      <a:pt x="12" y="15"/>
                    </a:lnTo>
                    <a:lnTo>
                      <a:pt x="18" y="9"/>
                    </a:lnTo>
                    <a:lnTo>
                      <a:pt x="25" y="6"/>
                    </a:lnTo>
                    <a:lnTo>
                      <a:pt x="32" y="6"/>
                    </a:lnTo>
                    <a:lnTo>
                      <a:pt x="39" y="8"/>
                    </a:lnTo>
                    <a:lnTo>
                      <a:pt x="43" y="13"/>
                    </a:lnTo>
                    <a:lnTo>
                      <a:pt x="48" y="13"/>
                    </a:lnTo>
                    <a:lnTo>
                      <a:pt x="50" y="13"/>
                    </a:lnTo>
                    <a:lnTo>
                      <a:pt x="52" y="17"/>
                    </a:lnTo>
                    <a:lnTo>
                      <a:pt x="57" y="15"/>
                    </a:lnTo>
                    <a:lnTo>
                      <a:pt x="59" y="17"/>
                    </a:lnTo>
                    <a:lnTo>
                      <a:pt x="64" y="21"/>
                    </a:lnTo>
                    <a:lnTo>
                      <a:pt x="68" y="25"/>
                    </a:lnTo>
                    <a:lnTo>
                      <a:pt x="77" y="25"/>
                    </a:lnTo>
                    <a:lnTo>
                      <a:pt x="80" y="25"/>
                    </a:lnTo>
                    <a:lnTo>
                      <a:pt x="84" y="25"/>
                    </a:lnTo>
                    <a:lnTo>
                      <a:pt x="84" y="31"/>
                    </a:lnTo>
                    <a:lnTo>
                      <a:pt x="86" y="35"/>
                    </a:lnTo>
                    <a:lnTo>
                      <a:pt x="91" y="39"/>
                    </a:lnTo>
                    <a:lnTo>
                      <a:pt x="102" y="43"/>
                    </a:lnTo>
                    <a:lnTo>
                      <a:pt x="98" y="55"/>
                    </a:lnTo>
                    <a:lnTo>
                      <a:pt x="143" y="49"/>
                    </a:lnTo>
                    <a:lnTo>
                      <a:pt x="140" y="41"/>
                    </a:lnTo>
                    <a:lnTo>
                      <a:pt x="131" y="41"/>
                    </a:lnTo>
                    <a:lnTo>
                      <a:pt x="125" y="41"/>
                    </a:lnTo>
                    <a:lnTo>
                      <a:pt x="122" y="31"/>
                    </a:lnTo>
                    <a:lnTo>
                      <a:pt x="109" y="31"/>
                    </a:lnTo>
                    <a:lnTo>
                      <a:pt x="109" y="29"/>
                    </a:lnTo>
                    <a:lnTo>
                      <a:pt x="107" y="25"/>
                    </a:lnTo>
                    <a:lnTo>
                      <a:pt x="95" y="19"/>
                    </a:lnTo>
                    <a:lnTo>
                      <a:pt x="82" y="15"/>
                    </a:lnTo>
                    <a:lnTo>
                      <a:pt x="75" y="15"/>
                    </a:lnTo>
                    <a:lnTo>
                      <a:pt x="73" y="9"/>
                    </a:lnTo>
                    <a:lnTo>
                      <a:pt x="68" y="6"/>
                    </a:lnTo>
                    <a:lnTo>
                      <a:pt x="43" y="2"/>
                    </a:lnTo>
                    <a:lnTo>
                      <a:pt x="2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7" name="Group 1837"/>
            <p:cNvGrpSpPr>
              <a:grpSpLocks/>
            </p:cNvGrpSpPr>
            <p:nvPr/>
          </p:nvGrpSpPr>
          <p:grpSpPr bwMode="auto">
            <a:xfrm>
              <a:off x="1524" y="2245"/>
              <a:ext cx="47" cy="50"/>
              <a:chOff x="1524" y="2245"/>
              <a:chExt cx="47" cy="50"/>
            </a:xfrm>
            <a:grpFill/>
          </p:grpSpPr>
          <p:sp>
            <p:nvSpPr>
              <p:cNvPr id="2272" name="Freeform 1835"/>
              <p:cNvSpPr>
                <a:spLocks/>
              </p:cNvSpPr>
              <p:nvPr/>
            </p:nvSpPr>
            <p:spPr bwMode="auto">
              <a:xfrm>
                <a:off x="1524" y="2245"/>
                <a:ext cx="47" cy="50"/>
              </a:xfrm>
              <a:custGeom>
                <a:avLst/>
                <a:gdLst>
                  <a:gd name="T0" fmla="*/ 2 w 47"/>
                  <a:gd name="T1" fmla="*/ 0 h 50"/>
                  <a:gd name="T2" fmla="*/ 2 w 47"/>
                  <a:gd name="T3" fmla="*/ 0 h 50"/>
                  <a:gd name="T4" fmla="*/ 0 w 47"/>
                  <a:gd name="T5" fmla="*/ 0 h 50"/>
                  <a:gd name="T6" fmla="*/ 2 w 47"/>
                  <a:gd name="T7" fmla="*/ 6 h 50"/>
                  <a:gd name="T8" fmla="*/ 2 w 47"/>
                  <a:gd name="T9" fmla="*/ 12 h 50"/>
                  <a:gd name="T10" fmla="*/ 0 w 47"/>
                  <a:gd name="T11" fmla="*/ 24 h 50"/>
                  <a:gd name="T12" fmla="*/ 4 w 47"/>
                  <a:gd name="T13" fmla="*/ 26 h 50"/>
                  <a:gd name="T14" fmla="*/ 6 w 47"/>
                  <a:gd name="T15" fmla="*/ 30 h 50"/>
                  <a:gd name="T16" fmla="*/ 11 w 47"/>
                  <a:gd name="T17" fmla="*/ 28 h 50"/>
                  <a:gd name="T18" fmla="*/ 13 w 47"/>
                  <a:gd name="T19" fmla="*/ 24 h 50"/>
                  <a:gd name="T20" fmla="*/ 13 w 47"/>
                  <a:gd name="T21" fmla="*/ 22 h 50"/>
                  <a:gd name="T22" fmla="*/ 22 w 47"/>
                  <a:gd name="T23" fmla="*/ 28 h 50"/>
                  <a:gd name="T24" fmla="*/ 31 w 47"/>
                  <a:gd name="T25" fmla="*/ 34 h 50"/>
                  <a:gd name="T26" fmla="*/ 31 w 47"/>
                  <a:gd name="T27" fmla="*/ 40 h 50"/>
                  <a:gd name="T28" fmla="*/ 31 w 47"/>
                  <a:gd name="T29" fmla="*/ 44 h 50"/>
                  <a:gd name="T30" fmla="*/ 31 w 47"/>
                  <a:gd name="T31" fmla="*/ 48 h 50"/>
                  <a:gd name="T32" fmla="*/ 33 w 47"/>
                  <a:gd name="T33" fmla="*/ 48 h 50"/>
                  <a:gd name="T34" fmla="*/ 33 w 47"/>
                  <a:gd name="T35" fmla="*/ 46 h 50"/>
                  <a:gd name="T36" fmla="*/ 33 w 47"/>
                  <a:gd name="T37" fmla="*/ 42 h 50"/>
                  <a:gd name="T38" fmla="*/ 38 w 47"/>
                  <a:gd name="T39" fmla="*/ 42 h 50"/>
                  <a:gd name="T40" fmla="*/ 40 w 47"/>
                  <a:gd name="T41" fmla="*/ 50 h 50"/>
                  <a:gd name="T42" fmla="*/ 42 w 47"/>
                  <a:gd name="T43" fmla="*/ 44 h 50"/>
                  <a:gd name="T44" fmla="*/ 40 w 47"/>
                  <a:gd name="T45" fmla="*/ 40 h 50"/>
                  <a:gd name="T46" fmla="*/ 38 w 47"/>
                  <a:gd name="T47" fmla="*/ 38 h 50"/>
                  <a:gd name="T48" fmla="*/ 40 w 47"/>
                  <a:gd name="T49" fmla="*/ 36 h 50"/>
                  <a:gd name="T50" fmla="*/ 40 w 47"/>
                  <a:gd name="T51" fmla="*/ 32 h 50"/>
                  <a:gd name="T52" fmla="*/ 40 w 47"/>
                  <a:gd name="T53" fmla="*/ 30 h 50"/>
                  <a:gd name="T54" fmla="*/ 42 w 47"/>
                  <a:gd name="T55" fmla="*/ 30 h 50"/>
                  <a:gd name="T56" fmla="*/ 47 w 47"/>
                  <a:gd name="T57" fmla="*/ 28 h 50"/>
                  <a:gd name="T58" fmla="*/ 42 w 47"/>
                  <a:gd name="T59" fmla="*/ 22 h 50"/>
                  <a:gd name="T60" fmla="*/ 29 w 47"/>
                  <a:gd name="T61" fmla="*/ 6 h 50"/>
                  <a:gd name="T62" fmla="*/ 26 w 47"/>
                  <a:gd name="T63" fmla="*/ 6 h 50"/>
                  <a:gd name="T64" fmla="*/ 22 w 47"/>
                  <a:gd name="T65" fmla="*/ 6 h 50"/>
                  <a:gd name="T66" fmla="*/ 22 w 47"/>
                  <a:gd name="T67" fmla="*/ 4 h 50"/>
                  <a:gd name="T68" fmla="*/ 20 w 47"/>
                  <a:gd name="T69" fmla="*/ 4 h 50"/>
                  <a:gd name="T70" fmla="*/ 15 w 47"/>
                  <a:gd name="T71" fmla="*/ 4 h 50"/>
                  <a:gd name="T72" fmla="*/ 15 w 47"/>
                  <a:gd name="T73" fmla="*/ 6 h 50"/>
                  <a:gd name="T74" fmla="*/ 11 w 47"/>
                  <a:gd name="T75" fmla="*/ 4 h 50"/>
                  <a:gd name="T76" fmla="*/ 6 w 47"/>
                  <a:gd name="T77" fmla="*/ 4 h 50"/>
                  <a:gd name="T78" fmla="*/ 2 w 47"/>
                  <a:gd name="T7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0">
                    <a:moveTo>
                      <a:pt x="2" y="0"/>
                    </a:moveTo>
                    <a:lnTo>
                      <a:pt x="2" y="0"/>
                    </a:lnTo>
                    <a:lnTo>
                      <a:pt x="0" y="0"/>
                    </a:lnTo>
                    <a:lnTo>
                      <a:pt x="2" y="6"/>
                    </a:lnTo>
                    <a:lnTo>
                      <a:pt x="2" y="12"/>
                    </a:lnTo>
                    <a:lnTo>
                      <a:pt x="0" y="24"/>
                    </a:lnTo>
                    <a:lnTo>
                      <a:pt x="4" y="26"/>
                    </a:lnTo>
                    <a:lnTo>
                      <a:pt x="6" y="30"/>
                    </a:lnTo>
                    <a:lnTo>
                      <a:pt x="11" y="28"/>
                    </a:lnTo>
                    <a:lnTo>
                      <a:pt x="13" y="24"/>
                    </a:lnTo>
                    <a:lnTo>
                      <a:pt x="13" y="22"/>
                    </a:lnTo>
                    <a:lnTo>
                      <a:pt x="22" y="28"/>
                    </a:lnTo>
                    <a:lnTo>
                      <a:pt x="31" y="34"/>
                    </a:lnTo>
                    <a:lnTo>
                      <a:pt x="31" y="40"/>
                    </a:lnTo>
                    <a:lnTo>
                      <a:pt x="31" y="44"/>
                    </a:lnTo>
                    <a:lnTo>
                      <a:pt x="31" y="48"/>
                    </a:lnTo>
                    <a:lnTo>
                      <a:pt x="33" y="48"/>
                    </a:lnTo>
                    <a:lnTo>
                      <a:pt x="33" y="46"/>
                    </a:lnTo>
                    <a:lnTo>
                      <a:pt x="33" y="42"/>
                    </a:lnTo>
                    <a:lnTo>
                      <a:pt x="38" y="42"/>
                    </a:lnTo>
                    <a:lnTo>
                      <a:pt x="40" y="50"/>
                    </a:lnTo>
                    <a:lnTo>
                      <a:pt x="42" y="44"/>
                    </a:lnTo>
                    <a:lnTo>
                      <a:pt x="40" y="40"/>
                    </a:lnTo>
                    <a:lnTo>
                      <a:pt x="38" y="38"/>
                    </a:lnTo>
                    <a:lnTo>
                      <a:pt x="40" y="36"/>
                    </a:lnTo>
                    <a:lnTo>
                      <a:pt x="40" y="32"/>
                    </a:lnTo>
                    <a:lnTo>
                      <a:pt x="40" y="30"/>
                    </a:lnTo>
                    <a:lnTo>
                      <a:pt x="42" y="30"/>
                    </a:lnTo>
                    <a:lnTo>
                      <a:pt x="47" y="28"/>
                    </a:lnTo>
                    <a:lnTo>
                      <a:pt x="42" y="22"/>
                    </a:lnTo>
                    <a:lnTo>
                      <a:pt x="29" y="6"/>
                    </a:lnTo>
                    <a:lnTo>
                      <a:pt x="26" y="6"/>
                    </a:lnTo>
                    <a:lnTo>
                      <a:pt x="22" y="6"/>
                    </a:lnTo>
                    <a:lnTo>
                      <a:pt x="22" y="4"/>
                    </a:lnTo>
                    <a:lnTo>
                      <a:pt x="20" y="4"/>
                    </a:lnTo>
                    <a:lnTo>
                      <a:pt x="15" y="4"/>
                    </a:lnTo>
                    <a:lnTo>
                      <a:pt x="15" y="6"/>
                    </a:lnTo>
                    <a:lnTo>
                      <a:pt x="11" y="4"/>
                    </a:lnTo>
                    <a:lnTo>
                      <a:pt x="6"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3" name="Freeform 1836"/>
              <p:cNvSpPr>
                <a:spLocks/>
              </p:cNvSpPr>
              <p:nvPr/>
            </p:nvSpPr>
            <p:spPr bwMode="auto">
              <a:xfrm>
                <a:off x="1524" y="2245"/>
                <a:ext cx="47" cy="50"/>
              </a:xfrm>
              <a:custGeom>
                <a:avLst/>
                <a:gdLst>
                  <a:gd name="T0" fmla="*/ 2 w 47"/>
                  <a:gd name="T1" fmla="*/ 0 h 50"/>
                  <a:gd name="T2" fmla="*/ 2 w 47"/>
                  <a:gd name="T3" fmla="*/ 0 h 50"/>
                  <a:gd name="T4" fmla="*/ 0 w 47"/>
                  <a:gd name="T5" fmla="*/ 0 h 50"/>
                  <a:gd name="T6" fmla="*/ 2 w 47"/>
                  <a:gd name="T7" fmla="*/ 6 h 50"/>
                  <a:gd name="T8" fmla="*/ 2 w 47"/>
                  <a:gd name="T9" fmla="*/ 12 h 50"/>
                  <a:gd name="T10" fmla="*/ 0 w 47"/>
                  <a:gd name="T11" fmla="*/ 24 h 50"/>
                  <a:gd name="T12" fmla="*/ 4 w 47"/>
                  <a:gd name="T13" fmla="*/ 26 h 50"/>
                  <a:gd name="T14" fmla="*/ 6 w 47"/>
                  <a:gd name="T15" fmla="*/ 30 h 50"/>
                  <a:gd name="T16" fmla="*/ 11 w 47"/>
                  <a:gd name="T17" fmla="*/ 28 h 50"/>
                  <a:gd name="T18" fmla="*/ 13 w 47"/>
                  <a:gd name="T19" fmla="*/ 24 h 50"/>
                  <a:gd name="T20" fmla="*/ 13 w 47"/>
                  <a:gd name="T21" fmla="*/ 22 h 50"/>
                  <a:gd name="T22" fmla="*/ 22 w 47"/>
                  <a:gd name="T23" fmla="*/ 28 h 50"/>
                  <a:gd name="T24" fmla="*/ 31 w 47"/>
                  <a:gd name="T25" fmla="*/ 34 h 50"/>
                  <a:gd name="T26" fmla="*/ 31 w 47"/>
                  <a:gd name="T27" fmla="*/ 40 h 50"/>
                  <a:gd name="T28" fmla="*/ 31 w 47"/>
                  <a:gd name="T29" fmla="*/ 44 h 50"/>
                  <a:gd name="T30" fmla="*/ 31 w 47"/>
                  <a:gd name="T31" fmla="*/ 48 h 50"/>
                  <a:gd name="T32" fmla="*/ 33 w 47"/>
                  <a:gd name="T33" fmla="*/ 48 h 50"/>
                  <a:gd name="T34" fmla="*/ 33 w 47"/>
                  <a:gd name="T35" fmla="*/ 46 h 50"/>
                  <a:gd name="T36" fmla="*/ 33 w 47"/>
                  <a:gd name="T37" fmla="*/ 42 h 50"/>
                  <a:gd name="T38" fmla="*/ 38 w 47"/>
                  <a:gd name="T39" fmla="*/ 42 h 50"/>
                  <a:gd name="T40" fmla="*/ 40 w 47"/>
                  <a:gd name="T41" fmla="*/ 50 h 50"/>
                  <a:gd name="T42" fmla="*/ 42 w 47"/>
                  <a:gd name="T43" fmla="*/ 44 h 50"/>
                  <a:gd name="T44" fmla="*/ 40 w 47"/>
                  <a:gd name="T45" fmla="*/ 40 h 50"/>
                  <a:gd name="T46" fmla="*/ 38 w 47"/>
                  <a:gd name="T47" fmla="*/ 38 h 50"/>
                  <a:gd name="T48" fmla="*/ 40 w 47"/>
                  <a:gd name="T49" fmla="*/ 36 h 50"/>
                  <a:gd name="T50" fmla="*/ 40 w 47"/>
                  <a:gd name="T51" fmla="*/ 32 h 50"/>
                  <a:gd name="T52" fmla="*/ 40 w 47"/>
                  <a:gd name="T53" fmla="*/ 30 h 50"/>
                  <a:gd name="T54" fmla="*/ 42 w 47"/>
                  <a:gd name="T55" fmla="*/ 30 h 50"/>
                  <a:gd name="T56" fmla="*/ 47 w 47"/>
                  <a:gd name="T57" fmla="*/ 28 h 50"/>
                  <a:gd name="T58" fmla="*/ 42 w 47"/>
                  <a:gd name="T59" fmla="*/ 22 h 50"/>
                  <a:gd name="T60" fmla="*/ 29 w 47"/>
                  <a:gd name="T61" fmla="*/ 6 h 50"/>
                  <a:gd name="T62" fmla="*/ 26 w 47"/>
                  <a:gd name="T63" fmla="*/ 6 h 50"/>
                  <a:gd name="T64" fmla="*/ 22 w 47"/>
                  <a:gd name="T65" fmla="*/ 6 h 50"/>
                  <a:gd name="T66" fmla="*/ 22 w 47"/>
                  <a:gd name="T67" fmla="*/ 4 h 50"/>
                  <a:gd name="T68" fmla="*/ 20 w 47"/>
                  <a:gd name="T69" fmla="*/ 4 h 50"/>
                  <a:gd name="T70" fmla="*/ 15 w 47"/>
                  <a:gd name="T71" fmla="*/ 4 h 50"/>
                  <a:gd name="T72" fmla="*/ 15 w 47"/>
                  <a:gd name="T73" fmla="*/ 6 h 50"/>
                  <a:gd name="T74" fmla="*/ 11 w 47"/>
                  <a:gd name="T75" fmla="*/ 4 h 50"/>
                  <a:gd name="T76" fmla="*/ 6 w 47"/>
                  <a:gd name="T77" fmla="*/ 4 h 50"/>
                  <a:gd name="T78" fmla="*/ 2 w 47"/>
                  <a:gd name="T7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0">
                    <a:moveTo>
                      <a:pt x="2" y="0"/>
                    </a:moveTo>
                    <a:lnTo>
                      <a:pt x="2" y="0"/>
                    </a:lnTo>
                    <a:lnTo>
                      <a:pt x="0" y="0"/>
                    </a:lnTo>
                    <a:lnTo>
                      <a:pt x="2" y="6"/>
                    </a:lnTo>
                    <a:lnTo>
                      <a:pt x="2" y="12"/>
                    </a:lnTo>
                    <a:lnTo>
                      <a:pt x="0" y="24"/>
                    </a:lnTo>
                    <a:lnTo>
                      <a:pt x="4" y="26"/>
                    </a:lnTo>
                    <a:lnTo>
                      <a:pt x="6" y="30"/>
                    </a:lnTo>
                    <a:lnTo>
                      <a:pt x="11" y="28"/>
                    </a:lnTo>
                    <a:lnTo>
                      <a:pt x="13" y="24"/>
                    </a:lnTo>
                    <a:lnTo>
                      <a:pt x="13" y="22"/>
                    </a:lnTo>
                    <a:lnTo>
                      <a:pt x="22" y="28"/>
                    </a:lnTo>
                    <a:lnTo>
                      <a:pt x="31" y="34"/>
                    </a:lnTo>
                    <a:lnTo>
                      <a:pt x="31" y="40"/>
                    </a:lnTo>
                    <a:lnTo>
                      <a:pt x="31" y="44"/>
                    </a:lnTo>
                    <a:lnTo>
                      <a:pt x="31" y="48"/>
                    </a:lnTo>
                    <a:lnTo>
                      <a:pt x="33" y="48"/>
                    </a:lnTo>
                    <a:lnTo>
                      <a:pt x="33" y="46"/>
                    </a:lnTo>
                    <a:lnTo>
                      <a:pt x="33" y="42"/>
                    </a:lnTo>
                    <a:lnTo>
                      <a:pt x="38" y="42"/>
                    </a:lnTo>
                    <a:lnTo>
                      <a:pt x="40" y="50"/>
                    </a:lnTo>
                    <a:lnTo>
                      <a:pt x="42" y="44"/>
                    </a:lnTo>
                    <a:lnTo>
                      <a:pt x="40" y="40"/>
                    </a:lnTo>
                    <a:lnTo>
                      <a:pt x="38" y="38"/>
                    </a:lnTo>
                    <a:lnTo>
                      <a:pt x="40" y="36"/>
                    </a:lnTo>
                    <a:lnTo>
                      <a:pt x="40" y="32"/>
                    </a:lnTo>
                    <a:lnTo>
                      <a:pt x="40" y="30"/>
                    </a:lnTo>
                    <a:lnTo>
                      <a:pt x="42" y="30"/>
                    </a:lnTo>
                    <a:lnTo>
                      <a:pt x="47" y="28"/>
                    </a:lnTo>
                    <a:lnTo>
                      <a:pt x="42" y="22"/>
                    </a:lnTo>
                    <a:lnTo>
                      <a:pt x="29" y="6"/>
                    </a:lnTo>
                    <a:lnTo>
                      <a:pt x="26" y="6"/>
                    </a:lnTo>
                    <a:lnTo>
                      <a:pt x="22" y="6"/>
                    </a:lnTo>
                    <a:lnTo>
                      <a:pt x="22" y="4"/>
                    </a:lnTo>
                    <a:lnTo>
                      <a:pt x="20" y="4"/>
                    </a:lnTo>
                    <a:lnTo>
                      <a:pt x="15" y="4"/>
                    </a:lnTo>
                    <a:lnTo>
                      <a:pt x="15" y="6"/>
                    </a:lnTo>
                    <a:lnTo>
                      <a:pt x="11" y="4"/>
                    </a:lnTo>
                    <a:lnTo>
                      <a:pt x="6"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8" name="Group 1840"/>
            <p:cNvGrpSpPr>
              <a:grpSpLocks/>
            </p:cNvGrpSpPr>
            <p:nvPr/>
          </p:nvGrpSpPr>
          <p:grpSpPr bwMode="auto">
            <a:xfrm>
              <a:off x="1614" y="2241"/>
              <a:ext cx="179" cy="245"/>
              <a:chOff x="1614" y="2241"/>
              <a:chExt cx="179" cy="245"/>
            </a:xfrm>
            <a:grpFill/>
          </p:grpSpPr>
          <p:sp>
            <p:nvSpPr>
              <p:cNvPr id="2270" name="Freeform 1838"/>
              <p:cNvSpPr>
                <a:spLocks/>
              </p:cNvSpPr>
              <p:nvPr/>
            </p:nvSpPr>
            <p:spPr bwMode="auto">
              <a:xfrm>
                <a:off x="1614" y="2241"/>
                <a:ext cx="179" cy="245"/>
              </a:xfrm>
              <a:custGeom>
                <a:avLst/>
                <a:gdLst>
                  <a:gd name="T0" fmla="*/ 2 w 179"/>
                  <a:gd name="T1" fmla="*/ 161 h 245"/>
                  <a:gd name="T2" fmla="*/ 18 w 179"/>
                  <a:gd name="T3" fmla="*/ 173 h 245"/>
                  <a:gd name="T4" fmla="*/ 36 w 179"/>
                  <a:gd name="T5" fmla="*/ 181 h 245"/>
                  <a:gd name="T6" fmla="*/ 40 w 179"/>
                  <a:gd name="T7" fmla="*/ 181 h 245"/>
                  <a:gd name="T8" fmla="*/ 58 w 179"/>
                  <a:gd name="T9" fmla="*/ 185 h 245"/>
                  <a:gd name="T10" fmla="*/ 60 w 179"/>
                  <a:gd name="T11" fmla="*/ 191 h 245"/>
                  <a:gd name="T12" fmla="*/ 69 w 179"/>
                  <a:gd name="T13" fmla="*/ 200 h 245"/>
                  <a:gd name="T14" fmla="*/ 81 w 179"/>
                  <a:gd name="T15" fmla="*/ 208 h 245"/>
                  <a:gd name="T16" fmla="*/ 94 w 179"/>
                  <a:gd name="T17" fmla="*/ 214 h 245"/>
                  <a:gd name="T18" fmla="*/ 105 w 179"/>
                  <a:gd name="T19" fmla="*/ 212 h 245"/>
                  <a:gd name="T20" fmla="*/ 121 w 179"/>
                  <a:gd name="T21" fmla="*/ 216 h 245"/>
                  <a:gd name="T22" fmla="*/ 114 w 179"/>
                  <a:gd name="T23" fmla="*/ 241 h 245"/>
                  <a:gd name="T24" fmla="*/ 134 w 179"/>
                  <a:gd name="T25" fmla="*/ 204 h 245"/>
                  <a:gd name="T26" fmla="*/ 125 w 179"/>
                  <a:gd name="T27" fmla="*/ 196 h 245"/>
                  <a:gd name="T28" fmla="*/ 136 w 179"/>
                  <a:gd name="T29" fmla="*/ 187 h 245"/>
                  <a:gd name="T30" fmla="*/ 128 w 179"/>
                  <a:gd name="T31" fmla="*/ 177 h 245"/>
                  <a:gd name="T32" fmla="*/ 154 w 179"/>
                  <a:gd name="T33" fmla="*/ 167 h 245"/>
                  <a:gd name="T34" fmla="*/ 166 w 179"/>
                  <a:gd name="T35" fmla="*/ 163 h 245"/>
                  <a:gd name="T36" fmla="*/ 177 w 179"/>
                  <a:gd name="T37" fmla="*/ 171 h 245"/>
                  <a:gd name="T38" fmla="*/ 172 w 179"/>
                  <a:gd name="T39" fmla="*/ 154 h 245"/>
                  <a:gd name="T40" fmla="*/ 168 w 179"/>
                  <a:gd name="T41" fmla="*/ 154 h 245"/>
                  <a:gd name="T42" fmla="*/ 175 w 179"/>
                  <a:gd name="T43" fmla="*/ 144 h 245"/>
                  <a:gd name="T44" fmla="*/ 166 w 179"/>
                  <a:gd name="T45" fmla="*/ 126 h 245"/>
                  <a:gd name="T46" fmla="*/ 154 w 179"/>
                  <a:gd name="T47" fmla="*/ 115 h 245"/>
                  <a:gd name="T48" fmla="*/ 150 w 179"/>
                  <a:gd name="T49" fmla="*/ 107 h 245"/>
                  <a:gd name="T50" fmla="*/ 154 w 179"/>
                  <a:gd name="T51" fmla="*/ 95 h 245"/>
                  <a:gd name="T52" fmla="*/ 128 w 179"/>
                  <a:gd name="T53" fmla="*/ 86 h 245"/>
                  <a:gd name="T54" fmla="*/ 110 w 179"/>
                  <a:gd name="T55" fmla="*/ 84 h 245"/>
                  <a:gd name="T56" fmla="*/ 96 w 179"/>
                  <a:gd name="T57" fmla="*/ 78 h 245"/>
                  <a:gd name="T58" fmla="*/ 90 w 179"/>
                  <a:gd name="T59" fmla="*/ 66 h 245"/>
                  <a:gd name="T60" fmla="*/ 92 w 179"/>
                  <a:gd name="T61" fmla="*/ 62 h 245"/>
                  <a:gd name="T62" fmla="*/ 78 w 179"/>
                  <a:gd name="T63" fmla="*/ 51 h 245"/>
                  <a:gd name="T64" fmla="*/ 78 w 179"/>
                  <a:gd name="T65" fmla="*/ 41 h 245"/>
                  <a:gd name="T66" fmla="*/ 81 w 179"/>
                  <a:gd name="T67" fmla="*/ 27 h 245"/>
                  <a:gd name="T68" fmla="*/ 101 w 179"/>
                  <a:gd name="T69" fmla="*/ 8 h 245"/>
                  <a:gd name="T70" fmla="*/ 96 w 179"/>
                  <a:gd name="T71" fmla="*/ 2 h 245"/>
                  <a:gd name="T72" fmla="*/ 76 w 179"/>
                  <a:gd name="T73" fmla="*/ 16 h 245"/>
                  <a:gd name="T74" fmla="*/ 67 w 179"/>
                  <a:gd name="T75" fmla="*/ 16 h 245"/>
                  <a:gd name="T76" fmla="*/ 65 w 179"/>
                  <a:gd name="T77" fmla="*/ 23 h 245"/>
                  <a:gd name="T78" fmla="*/ 54 w 179"/>
                  <a:gd name="T79" fmla="*/ 35 h 245"/>
                  <a:gd name="T80" fmla="*/ 49 w 179"/>
                  <a:gd name="T81" fmla="*/ 43 h 245"/>
                  <a:gd name="T82" fmla="*/ 36 w 179"/>
                  <a:gd name="T83" fmla="*/ 56 h 245"/>
                  <a:gd name="T84" fmla="*/ 27 w 179"/>
                  <a:gd name="T85" fmla="*/ 60 h 245"/>
                  <a:gd name="T86" fmla="*/ 29 w 179"/>
                  <a:gd name="T87" fmla="*/ 70 h 245"/>
                  <a:gd name="T88" fmla="*/ 27 w 179"/>
                  <a:gd name="T89" fmla="*/ 86 h 245"/>
                  <a:gd name="T90" fmla="*/ 25 w 179"/>
                  <a:gd name="T91" fmla="*/ 107 h 245"/>
                  <a:gd name="T92" fmla="*/ 18 w 179"/>
                  <a:gd name="T93" fmla="*/ 136 h 245"/>
                  <a:gd name="T94" fmla="*/ 7 w 179"/>
                  <a:gd name="T95" fmla="*/ 148 h 245"/>
                  <a:gd name="T96" fmla="*/ 0 w 179"/>
                  <a:gd name="T97" fmla="*/ 15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9" h="245">
                    <a:moveTo>
                      <a:pt x="2" y="160"/>
                    </a:moveTo>
                    <a:lnTo>
                      <a:pt x="2" y="160"/>
                    </a:lnTo>
                    <a:lnTo>
                      <a:pt x="2" y="161"/>
                    </a:lnTo>
                    <a:lnTo>
                      <a:pt x="7" y="165"/>
                    </a:lnTo>
                    <a:lnTo>
                      <a:pt x="16" y="167"/>
                    </a:lnTo>
                    <a:lnTo>
                      <a:pt x="18" y="173"/>
                    </a:lnTo>
                    <a:lnTo>
                      <a:pt x="20" y="177"/>
                    </a:lnTo>
                    <a:lnTo>
                      <a:pt x="22" y="177"/>
                    </a:lnTo>
                    <a:lnTo>
                      <a:pt x="36" y="181"/>
                    </a:lnTo>
                    <a:lnTo>
                      <a:pt x="36" y="179"/>
                    </a:lnTo>
                    <a:lnTo>
                      <a:pt x="38" y="179"/>
                    </a:lnTo>
                    <a:lnTo>
                      <a:pt x="40" y="181"/>
                    </a:lnTo>
                    <a:lnTo>
                      <a:pt x="45" y="183"/>
                    </a:lnTo>
                    <a:lnTo>
                      <a:pt x="51" y="185"/>
                    </a:lnTo>
                    <a:lnTo>
                      <a:pt x="58" y="185"/>
                    </a:lnTo>
                    <a:lnTo>
                      <a:pt x="58" y="187"/>
                    </a:lnTo>
                    <a:lnTo>
                      <a:pt x="58" y="191"/>
                    </a:lnTo>
                    <a:lnTo>
                      <a:pt x="60" y="191"/>
                    </a:lnTo>
                    <a:lnTo>
                      <a:pt x="65" y="193"/>
                    </a:lnTo>
                    <a:lnTo>
                      <a:pt x="67" y="198"/>
                    </a:lnTo>
                    <a:lnTo>
                      <a:pt x="69" y="200"/>
                    </a:lnTo>
                    <a:lnTo>
                      <a:pt x="74" y="202"/>
                    </a:lnTo>
                    <a:lnTo>
                      <a:pt x="81" y="204"/>
                    </a:lnTo>
                    <a:lnTo>
                      <a:pt x="81" y="208"/>
                    </a:lnTo>
                    <a:lnTo>
                      <a:pt x="83" y="210"/>
                    </a:lnTo>
                    <a:lnTo>
                      <a:pt x="85" y="212"/>
                    </a:lnTo>
                    <a:lnTo>
                      <a:pt x="94" y="214"/>
                    </a:lnTo>
                    <a:lnTo>
                      <a:pt x="94" y="210"/>
                    </a:lnTo>
                    <a:lnTo>
                      <a:pt x="98" y="210"/>
                    </a:lnTo>
                    <a:lnTo>
                      <a:pt x="105" y="212"/>
                    </a:lnTo>
                    <a:lnTo>
                      <a:pt x="110" y="214"/>
                    </a:lnTo>
                    <a:lnTo>
                      <a:pt x="116" y="214"/>
                    </a:lnTo>
                    <a:lnTo>
                      <a:pt x="121" y="216"/>
                    </a:lnTo>
                    <a:lnTo>
                      <a:pt x="123" y="218"/>
                    </a:lnTo>
                    <a:lnTo>
                      <a:pt x="107" y="241"/>
                    </a:lnTo>
                    <a:lnTo>
                      <a:pt x="114" y="241"/>
                    </a:lnTo>
                    <a:lnTo>
                      <a:pt x="119" y="245"/>
                    </a:lnTo>
                    <a:lnTo>
                      <a:pt x="134" y="210"/>
                    </a:lnTo>
                    <a:lnTo>
                      <a:pt x="134" y="204"/>
                    </a:lnTo>
                    <a:lnTo>
                      <a:pt x="134" y="200"/>
                    </a:lnTo>
                    <a:lnTo>
                      <a:pt x="130" y="196"/>
                    </a:lnTo>
                    <a:lnTo>
                      <a:pt x="125" y="196"/>
                    </a:lnTo>
                    <a:lnTo>
                      <a:pt x="125" y="193"/>
                    </a:lnTo>
                    <a:lnTo>
                      <a:pt x="136" y="191"/>
                    </a:lnTo>
                    <a:lnTo>
                      <a:pt x="136" y="187"/>
                    </a:lnTo>
                    <a:lnTo>
                      <a:pt x="132" y="185"/>
                    </a:lnTo>
                    <a:lnTo>
                      <a:pt x="128" y="185"/>
                    </a:lnTo>
                    <a:lnTo>
                      <a:pt x="128" y="177"/>
                    </a:lnTo>
                    <a:lnTo>
                      <a:pt x="136" y="175"/>
                    </a:lnTo>
                    <a:lnTo>
                      <a:pt x="154" y="173"/>
                    </a:lnTo>
                    <a:lnTo>
                      <a:pt x="154" y="167"/>
                    </a:lnTo>
                    <a:lnTo>
                      <a:pt x="159" y="171"/>
                    </a:lnTo>
                    <a:lnTo>
                      <a:pt x="163" y="169"/>
                    </a:lnTo>
                    <a:lnTo>
                      <a:pt x="166" y="163"/>
                    </a:lnTo>
                    <a:lnTo>
                      <a:pt x="170" y="163"/>
                    </a:lnTo>
                    <a:lnTo>
                      <a:pt x="172" y="169"/>
                    </a:lnTo>
                    <a:lnTo>
                      <a:pt x="177" y="171"/>
                    </a:lnTo>
                    <a:lnTo>
                      <a:pt x="177" y="163"/>
                    </a:lnTo>
                    <a:lnTo>
                      <a:pt x="175" y="158"/>
                    </a:lnTo>
                    <a:lnTo>
                      <a:pt x="172" y="154"/>
                    </a:lnTo>
                    <a:lnTo>
                      <a:pt x="170" y="156"/>
                    </a:lnTo>
                    <a:lnTo>
                      <a:pt x="168" y="156"/>
                    </a:lnTo>
                    <a:lnTo>
                      <a:pt x="168" y="154"/>
                    </a:lnTo>
                    <a:lnTo>
                      <a:pt x="168" y="150"/>
                    </a:lnTo>
                    <a:lnTo>
                      <a:pt x="172" y="148"/>
                    </a:lnTo>
                    <a:lnTo>
                      <a:pt x="175" y="144"/>
                    </a:lnTo>
                    <a:lnTo>
                      <a:pt x="179" y="134"/>
                    </a:lnTo>
                    <a:lnTo>
                      <a:pt x="172" y="132"/>
                    </a:lnTo>
                    <a:lnTo>
                      <a:pt x="166" y="126"/>
                    </a:lnTo>
                    <a:lnTo>
                      <a:pt x="161" y="123"/>
                    </a:lnTo>
                    <a:lnTo>
                      <a:pt x="157" y="119"/>
                    </a:lnTo>
                    <a:lnTo>
                      <a:pt x="154" y="115"/>
                    </a:lnTo>
                    <a:lnTo>
                      <a:pt x="152" y="113"/>
                    </a:lnTo>
                    <a:lnTo>
                      <a:pt x="150" y="111"/>
                    </a:lnTo>
                    <a:lnTo>
                      <a:pt x="150" y="107"/>
                    </a:lnTo>
                    <a:lnTo>
                      <a:pt x="150" y="105"/>
                    </a:lnTo>
                    <a:lnTo>
                      <a:pt x="152" y="103"/>
                    </a:lnTo>
                    <a:lnTo>
                      <a:pt x="154" y="95"/>
                    </a:lnTo>
                    <a:lnTo>
                      <a:pt x="145" y="95"/>
                    </a:lnTo>
                    <a:lnTo>
                      <a:pt x="134" y="95"/>
                    </a:lnTo>
                    <a:lnTo>
                      <a:pt x="128" y="86"/>
                    </a:lnTo>
                    <a:lnTo>
                      <a:pt x="123" y="82"/>
                    </a:lnTo>
                    <a:lnTo>
                      <a:pt x="119" y="84"/>
                    </a:lnTo>
                    <a:lnTo>
                      <a:pt x="110" y="84"/>
                    </a:lnTo>
                    <a:lnTo>
                      <a:pt x="107" y="84"/>
                    </a:lnTo>
                    <a:lnTo>
                      <a:pt x="96" y="82"/>
                    </a:lnTo>
                    <a:lnTo>
                      <a:pt x="96" y="78"/>
                    </a:lnTo>
                    <a:lnTo>
                      <a:pt x="94" y="74"/>
                    </a:lnTo>
                    <a:lnTo>
                      <a:pt x="90" y="70"/>
                    </a:lnTo>
                    <a:lnTo>
                      <a:pt x="90" y="66"/>
                    </a:lnTo>
                    <a:lnTo>
                      <a:pt x="90" y="64"/>
                    </a:lnTo>
                    <a:lnTo>
                      <a:pt x="90" y="62"/>
                    </a:lnTo>
                    <a:lnTo>
                      <a:pt x="92" y="62"/>
                    </a:lnTo>
                    <a:lnTo>
                      <a:pt x="85" y="51"/>
                    </a:lnTo>
                    <a:lnTo>
                      <a:pt x="81" y="53"/>
                    </a:lnTo>
                    <a:lnTo>
                      <a:pt x="78" y="51"/>
                    </a:lnTo>
                    <a:lnTo>
                      <a:pt x="76" y="51"/>
                    </a:lnTo>
                    <a:lnTo>
                      <a:pt x="78" y="47"/>
                    </a:lnTo>
                    <a:lnTo>
                      <a:pt x="78" y="41"/>
                    </a:lnTo>
                    <a:lnTo>
                      <a:pt x="81" y="37"/>
                    </a:lnTo>
                    <a:lnTo>
                      <a:pt x="81" y="31"/>
                    </a:lnTo>
                    <a:lnTo>
                      <a:pt x="81" y="27"/>
                    </a:lnTo>
                    <a:lnTo>
                      <a:pt x="87" y="25"/>
                    </a:lnTo>
                    <a:lnTo>
                      <a:pt x="92" y="14"/>
                    </a:lnTo>
                    <a:lnTo>
                      <a:pt x="101" y="8"/>
                    </a:lnTo>
                    <a:lnTo>
                      <a:pt x="107" y="4"/>
                    </a:lnTo>
                    <a:lnTo>
                      <a:pt x="105" y="0"/>
                    </a:lnTo>
                    <a:lnTo>
                      <a:pt x="96" y="2"/>
                    </a:lnTo>
                    <a:lnTo>
                      <a:pt x="96" y="6"/>
                    </a:lnTo>
                    <a:lnTo>
                      <a:pt x="81" y="17"/>
                    </a:lnTo>
                    <a:lnTo>
                      <a:pt x="76" y="16"/>
                    </a:lnTo>
                    <a:lnTo>
                      <a:pt x="72" y="16"/>
                    </a:lnTo>
                    <a:lnTo>
                      <a:pt x="69" y="16"/>
                    </a:lnTo>
                    <a:lnTo>
                      <a:pt x="67" y="16"/>
                    </a:lnTo>
                    <a:lnTo>
                      <a:pt x="67" y="17"/>
                    </a:lnTo>
                    <a:lnTo>
                      <a:pt x="67" y="23"/>
                    </a:lnTo>
                    <a:lnTo>
                      <a:pt x="65" y="23"/>
                    </a:lnTo>
                    <a:lnTo>
                      <a:pt x="65" y="21"/>
                    </a:lnTo>
                    <a:lnTo>
                      <a:pt x="56" y="21"/>
                    </a:lnTo>
                    <a:lnTo>
                      <a:pt x="54" y="35"/>
                    </a:lnTo>
                    <a:lnTo>
                      <a:pt x="49" y="35"/>
                    </a:lnTo>
                    <a:lnTo>
                      <a:pt x="49" y="39"/>
                    </a:lnTo>
                    <a:lnTo>
                      <a:pt x="49" y="43"/>
                    </a:lnTo>
                    <a:lnTo>
                      <a:pt x="43" y="43"/>
                    </a:lnTo>
                    <a:lnTo>
                      <a:pt x="36" y="53"/>
                    </a:lnTo>
                    <a:lnTo>
                      <a:pt x="36" y="56"/>
                    </a:lnTo>
                    <a:lnTo>
                      <a:pt x="36" y="60"/>
                    </a:lnTo>
                    <a:lnTo>
                      <a:pt x="29" y="54"/>
                    </a:lnTo>
                    <a:lnTo>
                      <a:pt x="27" y="60"/>
                    </a:lnTo>
                    <a:lnTo>
                      <a:pt x="29" y="62"/>
                    </a:lnTo>
                    <a:lnTo>
                      <a:pt x="31" y="66"/>
                    </a:lnTo>
                    <a:lnTo>
                      <a:pt x="29" y="70"/>
                    </a:lnTo>
                    <a:lnTo>
                      <a:pt x="27" y="72"/>
                    </a:lnTo>
                    <a:lnTo>
                      <a:pt x="27" y="76"/>
                    </a:lnTo>
                    <a:lnTo>
                      <a:pt x="27" y="86"/>
                    </a:lnTo>
                    <a:lnTo>
                      <a:pt x="27" y="89"/>
                    </a:lnTo>
                    <a:lnTo>
                      <a:pt x="27" y="91"/>
                    </a:lnTo>
                    <a:lnTo>
                      <a:pt x="25" y="107"/>
                    </a:lnTo>
                    <a:lnTo>
                      <a:pt x="20" y="124"/>
                    </a:lnTo>
                    <a:lnTo>
                      <a:pt x="27" y="128"/>
                    </a:lnTo>
                    <a:lnTo>
                      <a:pt x="18" y="136"/>
                    </a:lnTo>
                    <a:lnTo>
                      <a:pt x="7" y="142"/>
                    </a:lnTo>
                    <a:lnTo>
                      <a:pt x="7" y="144"/>
                    </a:lnTo>
                    <a:lnTo>
                      <a:pt x="7" y="148"/>
                    </a:lnTo>
                    <a:lnTo>
                      <a:pt x="4" y="150"/>
                    </a:lnTo>
                    <a:lnTo>
                      <a:pt x="9" y="154"/>
                    </a:lnTo>
                    <a:lnTo>
                      <a:pt x="0" y="154"/>
                    </a:lnTo>
                    <a:lnTo>
                      <a:pt x="2" y="1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1" name="Freeform 1839"/>
              <p:cNvSpPr>
                <a:spLocks/>
              </p:cNvSpPr>
              <p:nvPr/>
            </p:nvSpPr>
            <p:spPr bwMode="auto">
              <a:xfrm>
                <a:off x="1614" y="2241"/>
                <a:ext cx="179" cy="245"/>
              </a:xfrm>
              <a:custGeom>
                <a:avLst/>
                <a:gdLst>
                  <a:gd name="T0" fmla="*/ 2 w 179"/>
                  <a:gd name="T1" fmla="*/ 161 h 245"/>
                  <a:gd name="T2" fmla="*/ 18 w 179"/>
                  <a:gd name="T3" fmla="*/ 173 h 245"/>
                  <a:gd name="T4" fmla="*/ 36 w 179"/>
                  <a:gd name="T5" fmla="*/ 181 h 245"/>
                  <a:gd name="T6" fmla="*/ 40 w 179"/>
                  <a:gd name="T7" fmla="*/ 181 h 245"/>
                  <a:gd name="T8" fmla="*/ 58 w 179"/>
                  <a:gd name="T9" fmla="*/ 185 h 245"/>
                  <a:gd name="T10" fmla="*/ 60 w 179"/>
                  <a:gd name="T11" fmla="*/ 191 h 245"/>
                  <a:gd name="T12" fmla="*/ 69 w 179"/>
                  <a:gd name="T13" fmla="*/ 200 h 245"/>
                  <a:gd name="T14" fmla="*/ 81 w 179"/>
                  <a:gd name="T15" fmla="*/ 208 h 245"/>
                  <a:gd name="T16" fmla="*/ 94 w 179"/>
                  <a:gd name="T17" fmla="*/ 214 h 245"/>
                  <a:gd name="T18" fmla="*/ 105 w 179"/>
                  <a:gd name="T19" fmla="*/ 212 h 245"/>
                  <a:gd name="T20" fmla="*/ 121 w 179"/>
                  <a:gd name="T21" fmla="*/ 216 h 245"/>
                  <a:gd name="T22" fmla="*/ 114 w 179"/>
                  <a:gd name="T23" fmla="*/ 241 h 245"/>
                  <a:gd name="T24" fmla="*/ 134 w 179"/>
                  <a:gd name="T25" fmla="*/ 204 h 245"/>
                  <a:gd name="T26" fmla="*/ 125 w 179"/>
                  <a:gd name="T27" fmla="*/ 196 h 245"/>
                  <a:gd name="T28" fmla="*/ 136 w 179"/>
                  <a:gd name="T29" fmla="*/ 187 h 245"/>
                  <a:gd name="T30" fmla="*/ 128 w 179"/>
                  <a:gd name="T31" fmla="*/ 177 h 245"/>
                  <a:gd name="T32" fmla="*/ 154 w 179"/>
                  <a:gd name="T33" fmla="*/ 167 h 245"/>
                  <a:gd name="T34" fmla="*/ 166 w 179"/>
                  <a:gd name="T35" fmla="*/ 163 h 245"/>
                  <a:gd name="T36" fmla="*/ 177 w 179"/>
                  <a:gd name="T37" fmla="*/ 171 h 245"/>
                  <a:gd name="T38" fmla="*/ 172 w 179"/>
                  <a:gd name="T39" fmla="*/ 154 h 245"/>
                  <a:gd name="T40" fmla="*/ 168 w 179"/>
                  <a:gd name="T41" fmla="*/ 154 h 245"/>
                  <a:gd name="T42" fmla="*/ 175 w 179"/>
                  <a:gd name="T43" fmla="*/ 144 h 245"/>
                  <a:gd name="T44" fmla="*/ 166 w 179"/>
                  <a:gd name="T45" fmla="*/ 126 h 245"/>
                  <a:gd name="T46" fmla="*/ 154 w 179"/>
                  <a:gd name="T47" fmla="*/ 115 h 245"/>
                  <a:gd name="T48" fmla="*/ 150 w 179"/>
                  <a:gd name="T49" fmla="*/ 107 h 245"/>
                  <a:gd name="T50" fmla="*/ 154 w 179"/>
                  <a:gd name="T51" fmla="*/ 95 h 245"/>
                  <a:gd name="T52" fmla="*/ 128 w 179"/>
                  <a:gd name="T53" fmla="*/ 86 h 245"/>
                  <a:gd name="T54" fmla="*/ 110 w 179"/>
                  <a:gd name="T55" fmla="*/ 84 h 245"/>
                  <a:gd name="T56" fmla="*/ 96 w 179"/>
                  <a:gd name="T57" fmla="*/ 78 h 245"/>
                  <a:gd name="T58" fmla="*/ 90 w 179"/>
                  <a:gd name="T59" fmla="*/ 66 h 245"/>
                  <a:gd name="T60" fmla="*/ 92 w 179"/>
                  <a:gd name="T61" fmla="*/ 62 h 245"/>
                  <a:gd name="T62" fmla="*/ 78 w 179"/>
                  <a:gd name="T63" fmla="*/ 51 h 245"/>
                  <a:gd name="T64" fmla="*/ 78 w 179"/>
                  <a:gd name="T65" fmla="*/ 41 h 245"/>
                  <a:gd name="T66" fmla="*/ 81 w 179"/>
                  <a:gd name="T67" fmla="*/ 27 h 245"/>
                  <a:gd name="T68" fmla="*/ 101 w 179"/>
                  <a:gd name="T69" fmla="*/ 8 h 245"/>
                  <a:gd name="T70" fmla="*/ 96 w 179"/>
                  <a:gd name="T71" fmla="*/ 2 h 245"/>
                  <a:gd name="T72" fmla="*/ 76 w 179"/>
                  <a:gd name="T73" fmla="*/ 16 h 245"/>
                  <a:gd name="T74" fmla="*/ 67 w 179"/>
                  <a:gd name="T75" fmla="*/ 16 h 245"/>
                  <a:gd name="T76" fmla="*/ 65 w 179"/>
                  <a:gd name="T77" fmla="*/ 23 h 245"/>
                  <a:gd name="T78" fmla="*/ 54 w 179"/>
                  <a:gd name="T79" fmla="*/ 35 h 245"/>
                  <a:gd name="T80" fmla="*/ 49 w 179"/>
                  <a:gd name="T81" fmla="*/ 43 h 245"/>
                  <a:gd name="T82" fmla="*/ 36 w 179"/>
                  <a:gd name="T83" fmla="*/ 56 h 245"/>
                  <a:gd name="T84" fmla="*/ 27 w 179"/>
                  <a:gd name="T85" fmla="*/ 60 h 245"/>
                  <a:gd name="T86" fmla="*/ 29 w 179"/>
                  <a:gd name="T87" fmla="*/ 70 h 245"/>
                  <a:gd name="T88" fmla="*/ 27 w 179"/>
                  <a:gd name="T89" fmla="*/ 86 h 245"/>
                  <a:gd name="T90" fmla="*/ 25 w 179"/>
                  <a:gd name="T91" fmla="*/ 107 h 245"/>
                  <a:gd name="T92" fmla="*/ 18 w 179"/>
                  <a:gd name="T93" fmla="*/ 136 h 245"/>
                  <a:gd name="T94" fmla="*/ 7 w 179"/>
                  <a:gd name="T95" fmla="*/ 148 h 245"/>
                  <a:gd name="T96" fmla="*/ 0 w 179"/>
                  <a:gd name="T97" fmla="*/ 15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9" h="245">
                    <a:moveTo>
                      <a:pt x="2" y="160"/>
                    </a:moveTo>
                    <a:lnTo>
                      <a:pt x="2" y="160"/>
                    </a:lnTo>
                    <a:lnTo>
                      <a:pt x="2" y="161"/>
                    </a:lnTo>
                    <a:lnTo>
                      <a:pt x="7" y="165"/>
                    </a:lnTo>
                    <a:lnTo>
                      <a:pt x="16" y="167"/>
                    </a:lnTo>
                    <a:lnTo>
                      <a:pt x="18" y="173"/>
                    </a:lnTo>
                    <a:lnTo>
                      <a:pt x="20" y="177"/>
                    </a:lnTo>
                    <a:lnTo>
                      <a:pt x="22" y="177"/>
                    </a:lnTo>
                    <a:lnTo>
                      <a:pt x="36" y="181"/>
                    </a:lnTo>
                    <a:lnTo>
                      <a:pt x="36" y="179"/>
                    </a:lnTo>
                    <a:lnTo>
                      <a:pt x="38" y="179"/>
                    </a:lnTo>
                    <a:lnTo>
                      <a:pt x="40" y="181"/>
                    </a:lnTo>
                    <a:lnTo>
                      <a:pt x="45" y="183"/>
                    </a:lnTo>
                    <a:lnTo>
                      <a:pt x="51" y="185"/>
                    </a:lnTo>
                    <a:lnTo>
                      <a:pt x="58" y="185"/>
                    </a:lnTo>
                    <a:lnTo>
                      <a:pt x="58" y="187"/>
                    </a:lnTo>
                    <a:lnTo>
                      <a:pt x="58" y="191"/>
                    </a:lnTo>
                    <a:lnTo>
                      <a:pt x="60" y="191"/>
                    </a:lnTo>
                    <a:lnTo>
                      <a:pt x="65" y="193"/>
                    </a:lnTo>
                    <a:lnTo>
                      <a:pt x="67" y="198"/>
                    </a:lnTo>
                    <a:lnTo>
                      <a:pt x="69" y="200"/>
                    </a:lnTo>
                    <a:lnTo>
                      <a:pt x="74" y="202"/>
                    </a:lnTo>
                    <a:lnTo>
                      <a:pt x="81" y="204"/>
                    </a:lnTo>
                    <a:lnTo>
                      <a:pt x="81" y="208"/>
                    </a:lnTo>
                    <a:lnTo>
                      <a:pt x="83" y="210"/>
                    </a:lnTo>
                    <a:lnTo>
                      <a:pt x="85" y="212"/>
                    </a:lnTo>
                    <a:lnTo>
                      <a:pt x="94" y="214"/>
                    </a:lnTo>
                    <a:lnTo>
                      <a:pt x="94" y="210"/>
                    </a:lnTo>
                    <a:lnTo>
                      <a:pt x="98" y="210"/>
                    </a:lnTo>
                    <a:lnTo>
                      <a:pt x="105" y="212"/>
                    </a:lnTo>
                    <a:lnTo>
                      <a:pt x="110" y="214"/>
                    </a:lnTo>
                    <a:lnTo>
                      <a:pt x="116" y="214"/>
                    </a:lnTo>
                    <a:lnTo>
                      <a:pt x="121" y="216"/>
                    </a:lnTo>
                    <a:lnTo>
                      <a:pt x="123" y="218"/>
                    </a:lnTo>
                    <a:lnTo>
                      <a:pt x="107" y="241"/>
                    </a:lnTo>
                    <a:lnTo>
                      <a:pt x="114" y="241"/>
                    </a:lnTo>
                    <a:lnTo>
                      <a:pt x="119" y="245"/>
                    </a:lnTo>
                    <a:lnTo>
                      <a:pt x="134" y="210"/>
                    </a:lnTo>
                    <a:lnTo>
                      <a:pt x="134" y="204"/>
                    </a:lnTo>
                    <a:lnTo>
                      <a:pt x="134" y="200"/>
                    </a:lnTo>
                    <a:lnTo>
                      <a:pt x="130" y="196"/>
                    </a:lnTo>
                    <a:lnTo>
                      <a:pt x="125" y="196"/>
                    </a:lnTo>
                    <a:lnTo>
                      <a:pt x="125" y="193"/>
                    </a:lnTo>
                    <a:lnTo>
                      <a:pt x="136" y="191"/>
                    </a:lnTo>
                    <a:lnTo>
                      <a:pt x="136" y="187"/>
                    </a:lnTo>
                    <a:lnTo>
                      <a:pt x="132" y="185"/>
                    </a:lnTo>
                    <a:lnTo>
                      <a:pt x="128" y="185"/>
                    </a:lnTo>
                    <a:lnTo>
                      <a:pt x="128" y="177"/>
                    </a:lnTo>
                    <a:lnTo>
                      <a:pt x="136" y="175"/>
                    </a:lnTo>
                    <a:lnTo>
                      <a:pt x="154" y="173"/>
                    </a:lnTo>
                    <a:lnTo>
                      <a:pt x="154" y="167"/>
                    </a:lnTo>
                    <a:lnTo>
                      <a:pt x="159" y="171"/>
                    </a:lnTo>
                    <a:lnTo>
                      <a:pt x="163" y="169"/>
                    </a:lnTo>
                    <a:lnTo>
                      <a:pt x="166" y="163"/>
                    </a:lnTo>
                    <a:lnTo>
                      <a:pt x="170" y="163"/>
                    </a:lnTo>
                    <a:lnTo>
                      <a:pt x="172" y="169"/>
                    </a:lnTo>
                    <a:lnTo>
                      <a:pt x="177" y="171"/>
                    </a:lnTo>
                    <a:lnTo>
                      <a:pt x="177" y="163"/>
                    </a:lnTo>
                    <a:lnTo>
                      <a:pt x="175" y="158"/>
                    </a:lnTo>
                    <a:lnTo>
                      <a:pt x="172" y="154"/>
                    </a:lnTo>
                    <a:lnTo>
                      <a:pt x="170" y="156"/>
                    </a:lnTo>
                    <a:lnTo>
                      <a:pt x="168" y="156"/>
                    </a:lnTo>
                    <a:lnTo>
                      <a:pt x="168" y="154"/>
                    </a:lnTo>
                    <a:lnTo>
                      <a:pt x="168" y="150"/>
                    </a:lnTo>
                    <a:lnTo>
                      <a:pt x="172" y="148"/>
                    </a:lnTo>
                    <a:lnTo>
                      <a:pt x="175" y="144"/>
                    </a:lnTo>
                    <a:lnTo>
                      <a:pt x="179" y="134"/>
                    </a:lnTo>
                    <a:lnTo>
                      <a:pt x="172" y="132"/>
                    </a:lnTo>
                    <a:lnTo>
                      <a:pt x="166" y="126"/>
                    </a:lnTo>
                    <a:lnTo>
                      <a:pt x="161" y="123"/>
                    </a:lnTo>
                    <a:lnTo>
                      <a:pt x="157" y="119"/>
                    </a:lnTo>
                    <a:lnTo>
                      <a:pt x="154" y="115"/>
                    </a:lnTo>
                    <a:lnTo>
                      <a:pt x="152" y="113"/>
                    </a:lnTo>
                    <a:lnTo>
                      <a:pt x="150" y="111"/>
                    </a:lnTo>
                    <a:lnTo>
                      <a:pt x="150" y="107"/>
                    </a:lnTo>
                    <a:lnTo>
                      <a:pt x="150" y="105"/>
                    </a:lnTo>
                    <a:lnTo>
                      <a:pt x="152" y="103"/>
                    </a:lnTo>
                    <a:lnTo>
                      <a:pt x="154" y="95"/>
                    </a:lnTo>
                    <a:lnTo>
                      <a:pt x="145" y="95"/>
                    </a:lnTo>
                    <a:lnTo>
                      <a:pt x="134" y="95"/>
                    </a:lnTo>
                    <a:lnTo>
                      <a:pt x="128" y="86"/>
                    </a:lnTo>
                    <a:lnTo>
                      <a:pt x="123" y="82"/>
                    </a:lnTo>
                    <a:lnTo>
                      <a:pt x="119" y="84"/>
                    </a:lnTo>
                    <a:lnTo>
                      <a:pt x="110" y="84"/>
                    </a:lnTo>
                    <a:lnTo>
                      <a:pt x="107" y="84"/>
                    </a:lnTo>
                    <a:lnTo>
                      <a:pt x="96" y="82"/>
                    </a:lnTo>
                    <a:lnTo>
                      <a:pt x="96" y="78"/>
                    </a:lnTo>
                    <a:lnTo>
                      <a:pt x="94" y="74"/>
                    </a:lnTo>
                    <a:lnTo>
                      <a:pt x="90" y="70"/>
                    </a:lnTo>
                    <a:lnTo>
                      <a:pt x="90" y="66"/>
                    </a:lnTo>
                    <a:lnTo>
                      <a:pt x="90" y="64"/>
                    </a:lnTo>
                    <a:lnTo>
                      <a:pt x="90" y="62"/>
                    </a:lnTo>
                    <a:lnTo>
                      <a:pt x="92" y="62"/>
                    </a:lnTo>
                    <a:lnTo>
                      <a:pt x="85" y="51"/>
                    </a:lnTo>
                    <a:lnTo>
                      <a:pt x="81" y="53"/>
                    </a:lnTo>
                    <a:lnTo>
                      <a:pt x="78" y="51"/>
                    </a:lnTo>
                    <a:lnTo>
                      <a:pt x="76" y="51"/>
                    </a:lnTo>
                    <a:lnTo>
                      <a:pt x="78" y="47"/>
                    </a:lnTo>
                    <a:lnTo>
                      <a:pt x="78" y="41"/>
                    </a:lnTo>
                    <a:lnTo>
                      <a:pt x="81" y="37"/>
                    </a:lnTo>
                    <a:lnTo>
                      <a:pt x="81" y="31"/>
                    </a:lnTo>
                    <a:lnTo>
                      <a:pt x="81" y="27"/>
                    </a:lnTo>
                    <a:lnTo>
                      <a:pt x="87" y="25"/>
                    </a:lnTo>
                    <a:lnTo>
                      <a:pt x="92" y="14"/>
                    </a:lnTo>
                    <a:lnTo>
                      <a:pt x="101" y="8"/>
                    </a:lnTo>
                    <a:lnTo>
                      <a:pt x="107" y="4"/>
                    </a:lnTo>
                    <a:lnTo>
                      <a:pt x="105" y="0"/>
                    </a:lnTo>
                    <a:lnTo>
                      <a:pt x="96" y="2"/>
                    </a:lnTo>
                    <a:lnTo>
                      <a:pt x="96" y="6"/>
                    </a:lnTo>
                    <a:lnTo>
                      <a:pt x="81" y="17"/>
                    </a:lnTo>
                    <a:lnTo>
                      <a:pt x="76" y="16"/>
                    </a:lnTo>
                    <a:lnTo>
                      <a:pt x="72" y="16"/>
                    </a:lnTo>
                    <a:lnTo>
                      <a:pt x="69" y="16"/>
                    </a:lnTo>
                    <a:lnTo>
                      <a:pt x="67" y="16"/>
                    </a:lnTo>
                    <a:lnTo>
                      <a:pt x="67" y="17"/>
                    </a:lnTo>
                    <a:lnTo>
                      <a:pt x="67" y="23"/>
                    </a:lnTo>
                    <a:lnTo>
                      <a:pt x="65" y="23"/>
                    </a:lnTo>
                    <a:lnTo>
                      <a:pt x="65" y="21"/>
                    </a:lnTo>
                    <a:lnTo>
                      <a:pt x="56" y="21"/>
                    </a:lnTo>
                    <a:lnTo>
                      <a:pt x="54" y="35"/>
                    </a:lnTo>
                    <a:lnTo>
                      <a:pt x="49" y="35"/>
                    </a:lnTo>
                    <a:lnTo>
                      <a:pt x="49" y="39"/>
                    </a:lnTo>
                    <a:lnTo>
                      <a:pt x="49" y="43"/>
                    </a:lnTo>
                    <a:lnTo>
                      <a:pt x="43" y="43"/>
                    </a:lnTo>
                    <a:lnTo>
                      <a:pt x="36" y="53"/>
                    </a:lnTo>
                    <a:lnTo>
                      <a:pt x="36" y="56"/>
                    </a:lnTo>
                    <a:lnTo>
                      <a:pt x="36" y="60"/>
                    </a:lnTo>
                    <a:lnTo>
                      <a:pt x="29" y="54"/>
                    </a:lnTo>
                    <a:lnTo>
                      <a:pt x="27" y="60"/>
                    </a:lnTo>
                    <a:lnTo>
                      <a:pt x="29" y="62"/>
                    </a:lnTo>
                    <a:lnTo>
                      <a:pt x="31" y="66"/>
                    </a:lnTo>
                    <a:lnTo>
                      <a:pt x="29" y="70"/>
                    </a:lnTo>
                    <a:lnTo>
                      <a:pt x="27" y="72"/>
                    </a:lnTo>
                    <a:lnTo>
                      <a:pt x="27" y="76"/>
                    </a:lnTo>
                    <a:lnTo>
                      <a:pt x="27" y="86"/>
                    </a:lnTo>
                    <a:lnTo>
                      <a:pt x="27" y="89"/>
                    </a:lnTo>
                    <a:lnTo>
                      <a:pt x="27" y="91"/>
                    </a:lnTo>
                    <a:lnTo>
                      <a:pt x="25" y="107"/>
                    </a:lnTo>
                    <a:lnTo>
                      <a:pt x="20" y="124"/>
                    </a:lnTo>
                    <a:lnTo>
                      <a:pt x="27" y="128"/>
                    </a:lnTo>
                    <a:lnTo>
                      <a:pt x="18" y="136"/>
                    </a:lnTo>
                    <a:lnTo>
                      <a:pt x="7" y="142"/>
                    </a:lnTo>
                    <a:lnTo>
                      <a:pt x="7" y="144"/>
                    </a:lnTo>
                    <a:lnTo>
                      <a:pt x="7" y="148"/>
                    </a:lnTo>
                    <a:lnTo>
                      <a:pt x="4" y="150"/>
                    </a:lnTo>
                    <a:lnTo>
                      <a:pt x="9" y="154"/>
                    </a:lnTo>
                    <a:lnTo>
                      <a:pt x="0" y="154"/>
                    </a:lnTo>
                    <a:lnTo>
                      <a:pt x="2" y="16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29" name="Group 1853"/>
            <p:cNvGrpSpPr>
              <a:grpSpLocks/>
            </p:cNvGrpSpPr>
            <p:nvPr/>
          </p:nvGrpSpPr>
          <p:grpSpPr bwMode="auto">
            <a:xfrm>
              <a:off x="1666" y="2679"/>
              <a:ext cx="138" cy="652"/>
              <a:chOff x="1666" y="2679"/>
              <a:chExt cx="138" cy="652"/>
            </a:xfrm>
            <a:grpFill/>
          </p:grpSpPr>
          <p:sp>
            <p:nvSpPr>
              <p:cNvPr id="2258" name="Freeform 1841"/>
              <p:cNvSpPr>
                <a:spLocks noEditPoints="1"/>
              </p:cNvSpPr>
              <p:nvPr/>
            </p:nvSpPr>
            <p:spPr bwMode="auto">
              <a:xfrm>
                <a:off x="1666" y="2679"/>
                <a:ext cx="138" cy="652"/>
              </a:xfrm>
              <a:custGeom>
                <a:avLst/>
                <a:gdLst>
                  <a:gd name="T0" fmla="*/ 74 w 138"/>
                  <a:gd name="T1" fmla="*/ 94 h 652"/>
                  <a:gd name="T2" fmla="*/ 67 w 138"/>
                  <a:gd name="T3" fmla="*/ 139 h 652"/>
                  <a:gd name="T4" fmla="*/ 56 w 138"/>
                  <a:gd name="T5" fmla="*/ 220 h 652"/>
                  <a:gd name="T6" fmla="*/ 40 w 138"/>
                  <a:gd name="T7" fmla="*/ 296 h 652"/>
                  <a:gd name="T8" fmla="*/ 33 w 138"/>
                  <a:gd name="T9" fmla="*/ 337 h 652"/>
                  <a:gd name="T10" fmla="*/ 36 w 138"/>
                  <a:gd name="T11" fmla="*/ 399 h 652"/>
                  <a:gd name="T12" fmla="*/ 36 w 138"/>
                  <a:gd name="T13" fmla="*/ 442 h 652"/>
                  <a:gd name="T14" fmla="*/ 22 w 138"/>
                  <a:gd name="T15" fmla="*/ 481 h 652"/>
                  <a:gd name="T16" fmla="*/ 2 w 138"/>
                  <a:gd name="T17" fmla="*/ 491 h 652"/>
                  <a:gd name="T18" fmla="*/ 24 w 138"/>
                  <a:gd name="T19" fmla="*/ 504 h 652"/>
                  <a:gd name="T20" fmla="*/ 18 w 138"/>
                  <a:gd name="T21" fmla="*/ 543 h 652"/>
                  <a:gd name="T22" fmla="*/ 7 w 138"/>
                  <a:gd name="T23" fmla="*/ 514 h 652"/>
                  <a:gd name="T24" fmla="*/ 2 w 138"/>
                  <a:gd name="T25" fmla="*/ 545 h 652"/>
                  <a:gd name="T26" fmla="*/ 16 w 138"/>
                  <a:gd name="T27" fmla="*/ 561 h 652"/>
                  <a:gd name="T28" fmla="*/ 18 w 138"/>
                  <a:gd name="T29" fmla="*/ 568 h 652"/>
                  <a:gd name="T30" fmla="*/ 22 w 138"/>
                  <a:gd name="T31" fmla="*/ 568 h 652"/>
                  <a:gd name="T32" fmla="*/ 18 w 138"/>
                  <a:gd name="T33" fmla="*/ 576 h 652"/>
                  <a:gd name="T34" fmla="*/ 27 w 138"/>
                  <a:gd name="T35" fmla="*/ 603 h 652"/>
                  <a:gd name="T36" fmla="*/ 20 w 138"/>
                  <a:gd name="T37" fmla="*/ 580 h 652"/>
                  <a:gd name="T38" fmla="*/ 40 w 138"/>
                  <a:gd name="T39" fmla="*/ 580 h 652"/>
                  <a:gd name="T40" fmla="*/ 29 w 138"/>
                  <a:gd name="T41" fmla="*/ 588 h 652"/>
                  <a:gd name="T42" fmla="*/ 36 w 138"/>
                  <a:gd name="T43" fmla="*/ 619 h 652"/>
                  <a:gd name="T44" fmla="*/ 40 w 138"/>
                  <a:gd name="T45" fmla="*/ 609 h 652"/>
                  <a:gd name="T46" fmla="*/ 47 w 138"/>
                  <a:gd name="T47" fmla="*/ 617 h 652"/>
                  <a:gd name="T48" fmla="*/ 56 w 138"/>
                  <a:gd name="T49" fmla="*/ 631 h 652"/>
                  <a:gd name="T50" fmla="*/ 80 w 138"/>
                  <a:gd name="T51" fmla="*/ 638 h 652"/>
                  <a:gd name="T52" fmla="*/ 87 w 138"/>
                  <a:gd name="T53" fmla="*/ 642 h 652"/>
                  <a:gd name="T54" fmla="*/ 105 w 138"/>
                  <a:gd name="T55" fmla="*/ 644 h 652"/>
                  <a:gd name="T56" fmla="*/ 125 w 138"/>
                  <a:gd name="T57" fmla="*/ 632 h 652"/>
                  <a:gd name="T58" fmla="*/ 92 w 138"/>
                  <a:gd name="T59" fmla="*/ 586 h 652"/>
                  <a:gd name="T60" fmla="*/ 38 w 138"/>
                  <a:gd name="T61" fmla="*/ 562 h 652"/>
                  <a:gd name="T62" fmla="*/ 29 w 138"/>
                  <a:gd name="T63" fmla="*/ 545 h 652"/>
                  <a:gd name="T64" fmla="*/ 45 w 138"/>
                  <a:gd name="T65" fmla="*/ 508 h 652"/>
                  <a:gd name="T66" fmla="*/ 49 w 138"/>
                  <a:gd name="T67" fmla="*/ 465 h 652"/>
                  <a:gd name="T68" fmla="*/ 56 w 138"/>
                  <a:gd name="T69" fmla="*/ 444 h 652"/>
                  <a:gd name="T70" fmla="*/ 49 w 138"/>
                  <a:gd name="T71" fmla="*/ 413 h 652"/>
                  <a:gd name="T72" fmla="*/ 45 w 138"/>
                  <a:gd name="T73" fmla="*/ 370 h 652"/>
                  <a:gd name="T74" fmla="*/ 58 w 138"/>
                  <a:gd name="T75" fmla="*/ 331 h 652"/>
                  <a:gd name="T76" fmla="*/ 69 w 138"/>
                  <a:gd name="T77" fmla="*/ 304 h 652"/>
                  <a:gd name="T78" fmla="*/ 74 w 138"/>
                  <a:gd name="T79" fmla="*/ 251 h 652"/>
                  <a:gd name="T80" fmla="*/ 83 w 138"/>
                  <a:gd name="T81" fmla="*/ 199 h 652"/>
                  <a:gd name="T82" fmla="*/ 98 w 138"/>
                  <a:gd name="T83" fmla="*/ 144 h 652"/>
                  <a:gd name="T84" fmla="*/ 107 w 138"/>
                  <a:gd name="T85" fmla="*/ 111 h 652"/>
                  <a:gd name="T86" fmla="*/ 114 w 138"/>
                  <a:gd name="T87" fmla="*/ 86 h 652"/>
                  <a:gd name="T88" fmla="*/ 96 w 138"/>
                  <a:gd name="T89" fmla="*/ 30 h 652"/>
                  <a:gd name="T90" fmla="*/ 94 w 138"/>
                  <a:gd name="T91" fmla="*/ 646 h 652"/>
                  <a:gd name="T92" fmla="*/ 58 w 138"/>
                  <a:gd name="T93" fmla="*/ 638 h 652"/>
                  <a:gd name="T94" fmla="*/ 4 w 138"/>
                  <a:gd name="T95" fmla="*/ 561 h 652"/>
                  <a:gd name="T96" fmla="*/ 56 w 138"/>
                  <a:gd name="T97" fmla="*/ 596 h 652"/>
                  <a:gd name="T98" fmla="*/ 45 w 138"/>
                  <a:gd name="T99" fmla="*/ 601 h 652"/>
                  <a:gd name="T100" fmla="*/ 74 w 138"/>
                  <a:gd name="T101" fmla="*/ 594 h 652"/>
                  <a:gd name="T102" fmla="*/ 71 w 138"/>
                  <a:gd name="T103" fmla="*/ 621 h 652"/>
                  <a:gd name="T104" fmla="*/ 67 w 138"/>
                  <a:gd name="T105" fmla="*/ 615 h 652"/>
                  <a:gd name="T106" fmla="*/ 16 w 138"/>
                  <a:gd name="T107" fmla="*/ 465 h 652"/>
                  <a:gd name="T108" fmla="*/ 27 w 138"/>
                  <a:gd name="T109" fmla="*/ 463 h 652"/>
                  <a:gd name="T110" fmla="*/ 24 w 138"/>
                  <a:gd name="T111" fmla="*/ 401 h 652"/>
                  <a:gd name="T112" fmla="*/ 29 w 138"/>
                  <a:gd name="T113" fmla="*/ 403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652">
                    <a:moveTo>
                      <a:pt x="71" y="6"/>
                    </a:moveTo>
                    <a:lnTo>
                      <a:pt x="71" y="6"/>
                    </a:lnTo>
                    <a:lnTo>
                      <a:pt x="67" y="12"/>
                    </a:lnTo>
                    <a:lnTo>
                      <a:pt x="65" y="14"/>
                    </a:lnTo>
                    <a:lnTo>
                      <a:pt x="69" y="20"/>
                    </a:lnTo>
                    <a:lnTo>
                      <a:pt x="74" y="26"/>
                    </a:lnTo>
                    <a:lnTo>
                      <a:pt x="76" y="41"/>
                    </a:lnTo>
                    <a:lnTo>
                      <a:pt x="76" y="57"/>
                    </a:lnTo>
                    <a:lnTo>
                      <a:pt x="74" y="94"/>
                    </a:lnTo>
                    <a:lnTo>
                      <a:pt x="69" y="94"/>
                    </a:lnTo>
                    <a:lnTo>
                      <a:pt x="69" y="96"/>
                    </a:lnTo>
                    <a:lnTo>
                      <a:pt x="71" y="98"/>
                    </a:lnTo>
                    <a:lnTo>
                      <a:pt x="74" y="102"/>
                    </a:lnTo>
                    <a:lnTo>
                      <a:pt x="69" y="109"/>
                    </a:lnTo>
                    <a:lnTo>
                      <a:pt x="69" y="117"/>
                    </a:lnTo>
                    <a:lnTo>
                      <a:pt x="69" y="123"/>
                    </a:lnTo>
                    <a:lnTo>
                      <a:pt x="71" y="133"/>
                    </a:lnTo>
                    <a:lnTo>
                      <a:pt x="67" y="139"/>
                    </a:lnTo>
                    <a:lnTo>
                      <a:pt x="65" y="164"/>
                    </a:lnTo>
                    <a:lnTo>
                      <a:pt x="60" y="177"/>
                    </a:lnTo>
                    <a:lnTo>
                      <a:pt x="58" y="183"/>
                    </a:lnTo>
                    <a:lnTo>
                      <a:pt x="56" y="187"/>
                    </a:lnTo>
                    <a:lnTo>
                      <a:pt x="60" y="199"/>
                    </a:lnTo>
                    <a:lnTo>
                      <a:pt x="62" y="203"/>
                    </a:lnTo>
                    <a:lnTo>
                      <a:pt x="58" y="211"/>
                    </a:lnTo>
                    <a:lnTo>
                      <a:pt x="56" y="216"/>
                    </a:lnTo>
                    <a:lnTo>
                      <a:pt x="56" y="220"/>
                    </a:lnTo>
                    <a:lnTo>
                      <a:pt x="60" y="232"/>
                    </a:lnTo>
                    <a:lnTo>
                      <a:pt x="60" y="240"/>
                    </a:lnTo>
                    <a:lnTo>
                      <a:pt x="60" y="249"/>
                    </a:lnTo>
                    <a:lnTo>
                      <a:pt x="56" y="251"/>
                    </a:lnTo>
                    <a:lnTo>
                      <a:pt x="51" y="253"/>
                    </a:lnTo>
                    <a:lnTo>
                      <a:pt x="51" y="261"/>
                    </a:lnTo>
                    <a:lnTo>
                      <a:pt x="51" y="269"/>
                    </a:lnTo>
                    <a:lnTo>
                      <a:pt x="47" y="271"/>
                    </a:lnTo>
                    <a:lnTo>
                      <a:pt x="40" y="296"/>
                    </a:lnTo>
                    <a:lnTo>
                      <a:pt x="42" y="296"/>
                    </a:lnTo>
                    <a:lnTo>
                      <a:pt x="42" y="298"/>
                    </a:lnTo>
                    <a:lnTo>
                      <a:pt x="40" y="298"/>
                    </a:lnTo>
                    <a:lnTo>
                      <a:pt x="36" y="318"/>
                    </a:lnTo>
                    <a:lnTo>
                      <a:pt x="31" y="325"/>
                    </a:lnTo>
                    <a:lnTo>
                      <a:pt x="29" y="327"/>
                    </a:lnTo>
                    <a:lnTo>
                      <a:pt x="27" y="329"/>
                    </a:lnTo>
                    <a:lnTo>
                      <a:pt x="31" y="331"/>
                    </a:lnTo>
                    <a:lnTo>
                      <a:pt x="33" y="337"/>
                    </a:lnTo>
                    <a:lnTo>
                      <a:pt x="33" y="343"/>
                    </a:lnTo>
                    <a:lnTo>
                      <a:pt x="36" y="353"/>
                    </a:lnTo>
                    <a:lnTo>
                      <a:pt x="36" y="368"/>
                    </a:lnTo>
                    <a:lnTo>
                      <a:pt x="31" y="368"/>
                    </a:lnTo>
                    <a:lnTo>
                      <a:pt x="29" y="382"/>
                    </a:lnTo>
                    <a:lnTo>
                      <a:pt x="27" y="391"/>
                    </a:lnTo>
                    <a:lnTo>
                      <a:pt x="29" y="395"/>
                    </a:lnTo>
                    <a:lnTo>
                      <a:pt x="31" y="397"/>
                    </a:lnTo>
                    <a:lnTo>
                      <a:pt x="36" y="399"/>
                    </a:lnTo>
                    <a:lnTo>
                      <a:pt x="42" y="397"/>
                    </a:lnTo>
                    <a:lnTo>
                      <a:pt x="40" y="423"/>
                    </a:lnTo>
                    <a:lnTo>
                      <a:pt x="36" y="424"/>
                    </a:lnTo>
                    <a:lnTo>
                      <a:pt x="38" y="428"/>
                    </a:lnTo>
                    <a:lnTo>
                      <a:pt x="38" y="430"/>
                    </a:lnTo>
                    <a:lnTo>
                      <a:pt x="40" y="434"/>
                    </a:lnTo>
                    <a:lnTo>
                      <a:pt x="40" y="436"/>
                    </a:lnTo>
                    <a:lnTo>
                      <a:pt x="38" y="438"/>
                    </a:lnTo>
                    <a:lnTo>
                      <a:pt x="36" y="442"/>
                    </a:lnTo>
                    <a:lnTo>
                      <a:pt x="36" y="446"/>
                    </a:lnTo>
                    <a:lnTo>
                      <a:pt x="31" y="444"/>
                    </a:lnTo>
                    <a:lnTo>
                      <a:pt x="31" y="454"/>
                    </a:lnTo>
                    <a:lnTo>
                      <a:pt x="31" y="461"/>
                    </a:lnTo>
                    <a:lnTo>
                      <a:pt x="31" y="471"/>
                    </a:lnTo>
                    <a:lnTo>
                      <a:pt x="29" y="483"/>
                    </a:lnTo>
                    <a:lnTo>
                      <a:pt x="27" y="479"/>
                    </a:lnTo>
                    <a:lnTo>
                      <a:pt x="22" y="479"/>
                    </a:lnTo>
                    <a:lnTo>
                      <a:pt x="22" y="481"/>
                    </a:lnTo>
                    <a:lnTo>
                      <a:pt x="18" y="483"/>
                    </a:lnTo>
                    <a:lnTo>
                      <a:pt x="18" y="481"/>
                    </a:lnTo>
                    <a:lnTo>
                      <a:pt x="20" y="479"/>
                    </a:lnTo>
                    <a:lnTo>
                      <a:pt x="11" y="475"/>
                    </a:lnTo>
                    <a:lnTo>
                      <a:pt x="9" y="477"/>
                    </a:lnTo>
                    <a:lnTo>
                      <a:pt x="9" y="475"/>
                    </a:lnTo>
                    <a:lnTo>
                      <a:pt x="7" y="477"/>
                    </a:lnTo>
                    <a:lnTo>
                      <a:pt x="7" y="481"/>
                    </a:lnTo>
                    <a:lnTo>
                      <a:pt x="2" y="491"/>
                    </a:lnTo>
                    <a:lnTo>
                      <a:pt x="9" y="487"/>
                    </a:lnTo>
                    <a:lnTo>
                      <a:pt x="9" y="492"/>
                    </a:lnTo>
                    <a:lnTo>
                      <a:pt x="16" y="492"/>
                    </a:lnTo>
                    <a:lnTo>
                      <a:pt x="18" y="491"/>
                    </a:lnTo>
                    <a:lnTo>
                      <a:pt x="20" y="491"/>
                    </a:lnTo>
                    <a:lnTo>
                      <a:pt x="24" y="492"/>
                    </a:lnTo>
                    <a:lnTo>
                      <a:pt x="22" y="498"/>
                    </a:lnTo>
                    <a:lnTo>
                      <a:pt x="22" y="500"/>
                    </a:lnTo>
                    <a:lnTo>
                      <a:pt x="24" y="504"/>
                    </a:lnTo>
                    <a:lnTo>
                      <a:pt x="24" y="506"/>
                    </a:lnTo>
                    <a:lnTo>
                      <a:pt x="20" y="506"/>
                    </a:lnTo>
                    <a:lnTo>
                      <a:pt x="20" y="522"/>
                    </a:lnTo>
                    <a:lnTo>
                      <a:pt x="20" y="535"/>
                    </a:lnTo>
                    <a:lnTo>
                      <a:pt x="24" y="531"/>
                    </a:lnTo>
                    <a:lnTo>
                      <a:pt x="24" y="533"/>
                    </a:lnTo>
                    <a:lnTo>
                      <a:pt x="22" y="535"/>
                    </a:lnTo>
                    <a:lnTo>
                      <a:pt x="20" y="539"/>
                    </a:lnTo>
                    <a:lnTo>
                      <a:pt x="18" y="543"/>
                    </a:lnTo>
                    <a:lnTo>
                      <a:pt x="18" y="547"/>
                    </a:lnTo>
                    <a:lnTo>
                      <a:pt x="16" y="549"/>
                    </a:lnTo>
                    <a:lnTo>
                      <a:pt x="16" y="547"/>
                    </a:lnTo>
                    <a:lnTo>
                      <a:pt x="16" y="545"/>
                    </a:lnTo>
                    <a:lnTo>
                      <a:pt x="16" y="527"/>
                    </a:lnTo>
                    <a:lnTo>
                      <a:pt x="13" y="512"/>
                    </a:lnTo>
                    <a:lnTo>
                      <a:pt x="4" y="512"/>
                    </a:lnTo>
                    <a:lnTo>
                      <a:pt x="4" y="514"/>
                    </a:lnTo>
                    <a:lnTo>
                      <a:pt x="7" y="514"/>
                    </a:lnTo>
                    <a:lnTo>
                      <a:pt x="7" y="516"/>
                    </a:lnTo>
                    <a:lnTo>
                      <a:pt x="0" y="520"/>
                    </a:lnTo>
                    <a:lnTo>
                      <a:pt x="0" y="524"/>
                    </a:lnTo>
                    <a:lnTo>
                      <a:pt x="2" y="527"/>
                    </a:lnTo>
                    <a:lnTo>
                      <a:pt x="4" y="531"/>
                    </a:lnTo>
                    <a:lnTo>
                      <a:pt x="4" y="537"/>
                    </a:lnTo>
                    <a:lnTo>
                      <a:pt x="0" y="537"/>
                    </a:lnTo>
                    <a:lnTo>
                      <a:pt x="2" y="541"/>
                    </a:lnTo>
                    <a:lnTo>
                      <a:pt x="2" y="545"/>
                    </a:lnTo>
                    <a:lnTo>
                      <a:pt x="16" y="547"/>
                    </a:lnTo>
                    <a:lnTo>
                      <a:pt x="16" y="553"/>
                    </a:lnTo>
                    <a:lnTo>
                      <a:pt x="18" y="553"/>
                    </a:lnTo>
                    <a:lnTo>
                      <a:pt x="22" y="553"/>
                    </a:lnTo>
                    <a:lnTo>
                      <a:pt x="22" y="555"/>
                    </a:lnTo>
                    <a:lnTo>
                      <a:pt x="22" y="559"/>
                    </a:lnTo>
                    <a:lnTo>
                      <a:pt x="16" y="555"/>
                    </a:lnTo>
                    <a:lnTo>
                      <a:pt x="16" y="557"/>
                    </a:lnTo>
                    <a:lnTo>
                      <a:pt x="16" y="561"/>
                    </a:lnTo>
                    <a:lnTo>
                      <a:pt x="16" y="562"/>
                    </a:lnTo>
                    <a:lnTo>
                      <a:pt x="16" y="561"/>
                    </a:lnTo>
                    <a:lnTo>
                      <a:pt x="9" y="559"/>
                    </a:lnTo>
                    <a:lnTo>
                      <a:pt x="9" y="564"/>
                    </a:lnTo>
                    <a:lnTo>
                      <a:pt x="7" y="564"/>
                    </a:lnTo>
                    <a:lnTo>
                      <a:pt x="7" y="576"/>
                    </a:lnTo>
                    <a:lnTo>
                      <a:pt x="13" y="576"/>
                    </a:lnTo>
                    <a:lnTo>
                      <a:pt x="16" y="572"/>
                    </a:lnTo>
                    <a:lnTo>
                      <a:pt x="18" y="568"/>
                    </a:lnTo>
                    <a:lnTo>
                      <a:pt x="20" y="572"/>
                    </a:lnTo>
                    <a:lnTo>
                      <a:pt x="20" y="566"/>
                    </a:lnTo>
                    <a:lnTo>
                      <a:pt x="18" y="564"/>
                    </a:lnTo>
                    <a:lnTo>
                      <a:pt x="22" y="562"/>
                    </a:lnTo>
                    <a:lnTo>
                      <a:pt x="22" y="559"/>
                    </a:lnTo>
                    <a:lnTo>
                      <a:pt x="24" y="561"/>
                    </a:lnTo>
                    <a:lnTo>
                      <a:pt x="29" y="561"/>
                    </a:lnTo>
                    <a:lnTo>
                      <a:pt x="22" y="564"/>
                    </a:lnTo>
                    <a:lnTo>
                      <a:pt x="22" y="568"/>
                    </a:lnTo>
                    <a:lnTo>
                      <a:pt x="22" y="570"/>
                    </a:lnTo>
                    <a:lnTo>
                      <a:pt x="24" y="570"/>
                    </a:lnTo>
                    <a:lnTo>
                      <a:pt x="27" y="570"/>
                    </a:lnTo>
                    <a:lnTo>
                      <a:pt x="24" y="574"/>
                    </a:lnTo>
                    <a:lnTo>
                      <a:pt x="24" y="576"/>
                    </a:lnTo>
                    <a:lnTo>
                      <a:pt x="24" y="578"/>
                    </a:lnTo>
                    <a:lnTo>
                      <a:pt x="20" y="578"/>
                    </a:lnTo>
                    <a:lnTo>
                      <a:pt x="18" y="578"/>
                    </a:lnTo>
                    <a:lnTo>
                      <a:pt x="18" y="576"/>
                    </a:lnTo>
                    <a:lnTo>
                      <a:pt x="18" y="580"/>
                    </a:lnTo>
                    <a:lnTo>
                      <a:pt x="13" y="580"/>
                    </a:lnTo>
                    <a:lnTo>
                      <a:pt x="16" y="578"/>
                    </a:lnTo>
                    <a:lnTo>
                      <a:pt x="9" y="580"/>
                    </a:lnTo>
                    <a:lnTo>
                      <a:pt x="4" y="578"/>
                    </a:lnTo>
                    <a:lnTo>
                      <a:pt x="11" y="594"/>
                    </a:lnTo>
                    <a:lnTo>
                      <a:pt x="13" y="599"/>
                    </a:lnTo>
                    <a:lnTo>
                      <a:pt x="22" y="603"/>
                    </a:lnTo>
                    <a:lnTo>
                      <a:pt x="27" y="603"/>
                    </a:lnTo>
                    <a:lnTo>
                      <a:pt x="29" y="603"/>
                    </a:lnTo>
                    <a:lnTo>
                      <a:pt x="18" y="597"/>
                    </a:lnTo>
                    <a:lnTo>
                      <a:pt x="16" y="596"/>
                    </a:lnTo>
                    <a:lnTo>
                      <a:pt x="18" y="596"/>
                    </a:lnTo>
                    <a:lnTo>
                      <a:pt x="24" y="596"/>
                    </a:lnTo>
                    <a:lnTo>
                      <a:pt x="24" y="590"/>
                    </a:lnTo>
                    <a:lnTo>
                      <a:pt x="24" y="584"/>
                    </a:lnTo>
                    <a:lnTo>
                      <a:pt x="22" y="584"/>
                    </a:lnTo>
                    <a:lnTo>
                      <a:pt x="20" y="580"/>
                    </a:lnTo>
                    <a:lnTo>
                      <a:pt x="24" y="580"/>
                    </a:lnTo>
                    <a:lnTo>
                      <a:pt x="29" y="578"/>
                    </a:lnTo>
                    <a:lnTo>
                      <a:pt x="29" y="580"/>
                    </a:lnTo>
                    <a:lnTo>
                      <a:pt x="31" y="582"/>
                    </a:lnTo>
                    <a:lnTo>
                      <a:pt x="36" y="576"/>
                    </a:lnTo>
                    <a:lnTo>
                      <a:pt x="40" y="578"/>
                    </a:lnTo>
                    <a:lnTo>
                      <a:pt x="42" y="578"/>
                    </a:lnTo>
                    <a:lnTo>
                      <a:pt x="42" y="580"/>
                    </a:lnTo>
                    <a:lnTo>
                      <a:pt x="40" y="580"/>
                    </a:lnTo>
                    <a:lnTo>
                      <a:pt x="40" y="582"/>
                    </a:lnTo>
                    <a:lnTo>
                      <a:pt x="38" y="582"/>
                    </a:lnTo>
                    <a:lnTo>
                      <a:pt x="38" y="580"/>
                    </a:lnTo>
                    <a:lnTo>
                      <a:pt x="36" y="580"/>
                    </a:lnTo>
                    <a:lnTo>
                      <a:pt x="36" y="588"/>
                    </a:lnTo>
                    <a:lnTo>
                      <a:pt x="31" y="584"/>
                    </a:lnTo>
                    <a:lnTo>
                      <a:pt x="29" y="586"/>
                    </a:lnTo>
                    <a:lnTo>
                      <a:pt x="27" y="588"/>
                    </a:lnTo>
                    <a:lnTo>
                      <a:pt x="29" y="588"/>
                    </a:lnTo>
                    <a:lnTo>
                      <a:pt x="29" y="601"/>
                    </a:lnTo>
                    <a:lnTo>
                      <a:pt x="36" y="601"/>
                    </a:lnTo>
                    <a:lnTo>
                      <a:pt x="36" y="603"/>
                    </a:lnTo>
                    <a:lnTo>
                      <a:pt x="29" y="603"/>
                    </a:lnTo>
                    <a:lnTo>
                      <a:pt x="29" y="609"/>
                    </a:lnTo>
                    <a:lnTo>
                      <a:pt x="29" y="613"/>
                    </a:lnTo>
                    <a:lnTo>
                      <a:pt x="33" y="615"/>
                    </a:lnTo>
                    <a:lnTo>
                      <a:pt x="36" y="615"/>
                    </a:lnTo>
                    <a:lnTo>
                      <a:pt x="36" y="619"/>
                    </a:lnTo>
                    <a:lnTo>
                      <a:pt x="38" y="619"/>
                    </a:lnTo>
                    <a:lnTo>
                      <a:pt x="42" y="623"/>
                    </a:lnTo>
                    <a:lnTo>
                      <a:pt x="45" y="621"/>
                    </a:lnTo>
                    <a:lnTo>
                      <a:pt x="45" y="619"/>
                    </a:lnTo>
                    <a:lnTo>
                      <a:pt x="45" y="617"/>
                    </a:lnTo>
                    <a:lnTo>
                      <a:pt x="42" y="617"/>
                    </a:lnTo>
                    <a:lnTo>
                      <a:pt x="45" y="611"/>
                    </a:lnTo>
                    <a:lnTo>
                      <a:pt x="38" y="609"/>
                    </a:lnTo>
                    <a:lnTo>
                      <a:pt x="40" y="609"/>
                    </a:lnTo>
                    <a:lnTo>
                      <a:pt x="42" y="607"/>
                    </a:lnTo>
                    <a:lnTo>
                      <a:pt x="45" y="605"/>
                    </a:lnTo>
                    <a:lnTo>
                      <a:pt x="47" y="605"/>
                    </a:lnTo>
                    <a:lnTo>
                      <a:pt x="49" y="609"/>
                    </a:lnTo>
                    <a:lnTo>
                      <a:pt x="49" y="613"/>
                    </a:lnTo>
                    <a:lnTo>
                      <a:pt x="54" y="613"/>
                    </a:lnTo>
                    <a:lnTo>
                      <a:pt x="60" y="615"/>
                    </a:lnTo>
                    <a:lnTo>
                      <a:pt x="60" y="621"/>
                    </a:lnTo>
                    <a:lnTo>
                      <a:pt x="47" y="617"/>
                    </a:lnTo>
                    <a:lnTo>
                      <a:pt x="51" y="623"/>
                    </a:lnTo>
                    <a:lnTo>
                      <a:pt x="60" y="623"/>
                    </a:lnTo>
                    <a:lnTo>
                      <a:pt x="67" y="623"/>
                    </a:lnTo>
                    <a:lnTo>
                      <a:pt x="60" y="625"/>
                    </a:lnTo>
                    <a:lnTo>
                      <a:pt x="47" y="627"/>
                    </a:lnTo>
                    <a:lnTo>
                      <a:pt x="47" y="632"/>
                    </a:lnTo>
                    <a:lnTo>
                      <a:pt x="49" y="632"/>
                    </a:lnTo>
                    <a:lnTo>
                      <a:pt x="49" y="629"/>
                    </a:lnTo>
                    <a:lnTo>
                      <a:pt x="56" y="631"/>
                    </a:lnTo>
                    <a:lnTo>
                      <a:pt x="62" y="631"/>
                    </a:lnTo>
                    <a:lnTo>
                      <a:pt x="62" y="634"/>
                    </a:lnTo>
                    <a:lnTo>
                      <a:pt x="67" y="634"/>
                    </a:lnTo>
                    <a:lnTo>
                      <a:pt x="74" y="634"/>
                    </a:lnTo>
                    <a:lnTo>
                      <a:pt x="74" y="636"/>
                    </a:lnTo>
                    <a:lnTo>
                      <a:pt x="74" y="638"/>
                    </a:lnTo>
                    <a:lnTo>
                      <a:pt x="76" y="638"/>
                    </a:lnTo>
                    <a:lnTo>
                      <a:pt x="80" y="636"/>
                    </a:lnTo>
                    <a:lnTo>
                      <a:pt x="80" y="638"/>
                    </a:lnTo>
                    <a:lnTo>
                      <a:pt x="78" y="640"/>
                    </a:lnTo>
                    <a:lnTo>
                      <a:pt x="74" y="640"/>
                    </a:lnTo>
                    <a:lnTo>
                      <a:pt x="78" y="646"/>
                    </a:lnTo>
                    <a:lnTo>
                      <a:pt x="80" y="646"/>
                    </a:lnTo>
                    <a:lnTo>
                      <a:pt x="83" y="648"/>
                    </a:lnTo>
                    <a:lnTo>
                      <a:pt x="87" y="648"/>
                    </a:lnTo>
                    <a:lnTo>
                      <a:pt x="87" y="646"/>
                    </a:lnTo>
                    <a:lnTo>
                      <a:pt x="87" y="644"/>
                    </a:lnTo>
                    <a:lnTo>
                      <a:pt x="87" y="642"/>
                    </a:lnTo>
                    <a:lnTo>
                      <a:pt x="96" y="642"/>
                    </a:lnTo>
                    <a:lnTo>
                      <a:pt x="98" y="642"/>
                    </a:lnTo>
                    <a:lnTo>
                      <a:pt x="96" y="640"/>
                    </a:lnTo>
                    <a:lnTo>
                      <a:pt x="96" y="636"/>
                    </a:lnTo>
                    <a:lnTo>
                      <a:pt x="92" y="636"/>
                    </a:lnTo>
                    <a:lnTo>
                      <a:pt x="89" y="634"/>
                    </a:lnTo>
                    <a:lnTo>
                      <a:pt x="94" y="634"/>
                    </a:lnTo>
                    <a:lnTo>
                      <a:pt x="98" y="634"/>
                    </a:lnTo>
                    <a:lnTo>
                      <a:pt x="105" y="644"/>
                    </a:lnTo>
                    <a:lnTo>
                      <a:pt x="109" y="644"/>
                    </a:lnTo>
                    <a:lnTo>
                      <a:pt x="112" y="642"/>
                    </a:lnTo>
                    <a:lnTo>
                      <a:pt x="114" y="640"/>
                    </a:lnTo>
                    <a:lnTo>
                      <a:pt x="114" y="636"/>
                    </a:lnTo>
                    <a:lnTo>
                      <a:pt x="116" y="634"/>
                    </a:lnTo>
                    <a:lnTo>
                      <a:pt x="123" y="634"/>
                    </a:lnTo>
                    <a:lnTo>
                      <a:pt x="129" y="634"/>
                    </a:lnTo>
                    <a:lnTo>
                      <a:pt x="138" y="634"/>
                    </a:lnTo>
                    <a:lnTo>
                      <a:pt x="125" y="632"/>
                    </a:lnTo>
                    <a:lnTo>
                      <a:pt x="105" y="632"/>
                    </a:lnTo>
                    <a:lnTo>
                      <a:pt x="98" y="631"/>
                    </a:lnTo>
                    <a:lnTo>
                      <a:pt x="94" y="632"/>
                    </a:lnTo>
                    <a:lnTo>
                      <a:pt x="94" y="596"/>
                    </a:lnTo>
                    <a:lnTo>
                      <a:pt x="83" y="592"/>
                    </a:lnTo>
                    <a:lnTo>
                      <a:pt x="85" y="588"/>
                    </a:lnTo>
                    <a:lnTo>
                      <a:pt x="85" y="584"/>
                    </a:lnTo>
                    <a:lnTo>
                      <a:pt x="89" y="584"/>
                    </a:lnTo>
                    <a:lnTo>
                      <a:pt x="92" y="586"/>
                    </a:lnTo>
                    <a:lnTo>
                      <a:pt x="89" y="586"/>
                    </a:lnTo>
                    <a:lnTo>
                      <a:pt x="96" y="586"/>
                    </a:lnTo>
                    <a:lnTo>
                      <a:pt x="96" y="584"/>
                    </a:lnTo>
                    <a:lnTo>
                      <a:pt x="71" y="582"/>
                    </a:lnTo>
                    <a:lnTo>
                      <a:pt x="54" y="582"/>
                    </a:lnTo>
                    <a:lnTo>
                      <a:pt x="49" y="578"/>
                    </a:lnTo>
                    <a:lnTo>
                      <a:pt x="42" y="570"/>
                    </a:lnTo>
                    <a:lnTo>
                      <a:pt x="38" y="564"/>
                    </a:lnTo>
                    <a:lnTo>
                      <a:pt x="38" y="562"/>
                    </a:lnTo>
                    <a:lnTo>
                      <a:pt x="40" y="561"/>
                    </a:lnTo>
                    <a:lnTo>
                      <a:pt x="42" y="557"/>
                    </a:lnTo>
                    <a:lnTo>
                      <a:pt x="40" y="553"/>
                    </a:lnTo>
                    <a:lnTo>
                      <a:pt x="38" y="551"/>
                    </a:lnTo>
                    <a:lnTo>
                      <a:pt x="36" y="553"/>
                    </a:lnTo>
                    <a:lnTo>
                      <a:pt x="33" y="555"/>
                    </a:lnTo>
                    <a:lnTo>
                      <a:pt x="31" y="553"/>
                    </a:lnTo>
                    <a:lnTo>
                      <a:pt x="29" y="551"/>
                    </a:lnTo>
                    <a:lnTo>
                      <a:pt x="29" y="545"/>
                    </a:lnTo>
                    <a:lnTo>
                      <a:pt x="31" y="541"/>
                    </a:lnTo>
                    <a:lnTo>
                      <a:pt x="33" y="537"/>
                    </a:lnTo>
                    <a:lnTo>
                      <a:pt x="33" y="531"/>
                    </a:lnTo>
                    <a:lnTo>
                      <a:pt x="31" y="525"/>
                    </a:lnTo>
                    <a:lnTo>
                      <a:pt x="31" y="522"/>
                    </a:lnTo>
                    <a:lnTo>
                      <a:pt x="33" y="520"/>
                    </a:lnTo>
                    <a:lnTo>
                      <a:pt x="42" y="518"/>
                    </a:lnTo>
                    <a:lnTo>
                      <a:pt x="45" y="514"/>
                    </a:lnTo>
                    <a:lnTo>
                      <a:pt x="45" y="508"/>
                    </a:lnTo>
                    <a:lnTo>
                      <a:pt x="42" y="504"/>
                    </a:lnTo>
                    <a:lnTo>
                      <a:pt x="45" y="500"/>
                    </a:lnTo>
                    <a:lnTo>
                      <a:pt x="49" y="494"/>
                    </a:lnTo>
                    <a:lnTo>
                      <a:pt x="49" y="491"/>
                    </a:lnTo>
                    <a:lnTo>
                      <a:pt x="49" y="485"/>
                    </a:lnTo>
                    <a:lnTo>
                      <a:pt x="51" y="479"/>
                    </a:lnTo>
                    <a:lnTo>
                      <a:pt x="51" y="475"/>
                    </a:lnTo>
                    <a:lnTo>
                      <a:pt x="51" y="469"/>
                    </a:lnTo>
                    <a:lnTo>
                      <a:pt x="49" y="465"/>
                    </a:lnTo>
                    <a:lnTo>
                      <a:pt x="49" y="463"/>
                    </a:lnTo>
                    <a:lnTo>
                      <a:pt x="51" y="459"/>
                    </a:lnTo>
                    <a:lnTo>
                      <a:pt x="51" y="457"/>
                    </a:lnTo>
                    <a:lnTo>
                      <a:pt x="54" y="457"/>
                    </a:lnTo>
                    <a:lnTo>
                      <a:pt x="56" y="457"/>
                    </a:lnTo>
                    <a:lnTo>
                      <a:pt x="54" y="456"/>
                    </a:lnTo>
                    <a:lnTo>
                      <a:pt x="54" y="452"/>
                    </a:lnTo>
                    <a:lnTo>
                      <a:pt x="54" y="448"/>
                    </a:lnTo>
                    <a:lnTo>
                      <a:pt x="56" y="444"/>
                    </a:lnTo>
                    <a:lnTo>
                      <a:pt x="56" y="440"/>
                    </a:lnTo>
                    <a:lnTo>
                      <a:pt x="54" y="436"/>
                    </a:lnTo>
                    <a:lnTo>
                      <a:pt x="54" y="432"/>
                    </a:lnTo>
                    <a:lnTo>
                      <a:pt x="54" y="428"/>
                    </a:lnTo>
                    <a:lnTo>
                      <a:pt x="54" y="426"/>
                    </a:lnTo>
                    <a:lnTo>
                      <a:pt x="51" y="423"/>
                    </a:lnTo>
                    <a:lnTo>
                      <a:pt x="49" y="419"/>
                    </a:lnTo>
                    <a:lnTo>
                      <a:pt x="49" y="415"/>
                    </a:lnTo>
                    <a:lnTo>
                      <a:pt x="49" y="413"/>
                    </a:lnTo>
                    <a:lnTo>
                      <a:pt x="54" y="405"/>
                    </a:lnTo>
                    <a:lnTo>
                      <a:pt x="54" y="395"/>
                    </a:lnTo>
                    <a:lnTo>
                      <a:pt x="54" y="391"/>
                    </a:lnTo>
                    <a:lnTo>
                      <a:pt x="49" y="389"/>
                    </a:lnTo>
                    <a:lnTo>
                      <a:pt x="47" y="388"/>
                    </a:lnTo>
                    <a:lnTo>
                      <a:pt x="47" y="386"/>
                    </a:lnTo>
                    <a:lnTo>
                      <a:pt x="49" y="380"/>
                    </a:lnTo>
                    <a:lnTo>
                      <a:pt x="47" y="372"/>
                    </a:lnTo>
                    <a:lnTo>
                      <a:pt x="45" y="370"/>
                    </a:lnTo>
                    <a:lnTo>
                      <a:pt x="47" y="368"/>
                    </a:lnTo>
                    <a:lnTo>
                      <a:pt x="51" y="364"/>
                    </a:lnTo>
                    <a:lnTo>
                      <a:pt x="51" y="358"/>
                    </a:lnTo>
                    <a:lnTo>
                      <a:pt x="54" y="351"/>
                    </a:lnTo>
                    <a:lnTo>
                      <a:pt x="56" y="341"/>
                    </a:lnTo>
                    <a:lnTo>
                      <a:pt x="58" y="339"/>
                    </a:lnTo>
                    <a:lnTo>
                      <a:pt x="60" y="339"/>
                    </a:lnTo>
                    <a:lnTo>
                      <a:pt x="60" y="337"/>
                    </a:lnTo>
                    <a:lnTo>
                      <a:pt x="58" y="331"/>
                    </a:lnTo>
                    <a:lnTo>
                      <a:pt x="58" y="327"/>
                    </a:lnTo>
                    <a:lnTo>
                      <a:pt x="58" y="321"/>
                    </a:lnTo>
                    <a:lnTo>
                      <a:pt x="58" y="316"/>
                    </a:lnTo>
                    <a:lnTo>
                      <a:pt x="58" y="312"/>
                    </a:lnTo>
                    <a:lnTo>
                      <a:pt x="60" y="310"/>
                    </a:lnTo>
                    <a:lnTo>
                      <a:pt x="65" y="306"/>
                    </a:lnTo>
                    <a:lnTo>
                      <a:pt x="67" y="306"/>
                    </a:lnTo>
                    <a:lnTo>
                      <a:pt x="69" y="306"/>
                    </a:lnTo>
                    <a:lnTo>
                      <a:pt x="69" y="304"/>
                    </a:lnTo>
                    <a:lnTo>
                      <a:pt x="71" y="300"/>
                    </a:lnTo>
                    <a:lnTo>
                      <a:pt x="69" y="296"/>
                    </a:lnTo>
                    <a:lnTo>
                      <a:pt x="69" y="290"/>
                    </a:lnTo>
                    <a:lnTo>
                      <a:pt x="69" y="286"/>
                    </a:lnTo>
                    <a:lnTo>
                      <a:pt x="74" y="277"/>
                    </a:lnTo>
                    <a:lnTo>
                      <a:pt x="76" y="267"/>
                    </a:lnTo>
                    <a:lnTo>
                      <a:pt x="76" y="261"/>
                    </a:lnTo>
                    <a:lnTo>
                      <a:pt x="76" y="255"/>
                    </a:lnTo>
                    <a:lnTo>
                      <a:pt x="74" y="251"/>
                    </a:lnTo>
                    <a:lnTo>
                      <a:pt x="78" y="246"/>
                    </a:lnTo>
                    <a:lnTo>
                      <a:pt x="78" y="242"/>
                    </a:lnTo>
                    <a:lnTo>
                      <a:pt x="78" y="236"/>
                    </a:lnTo>
                    <a:lnTo>
                      <a:pt x="78" y="228"/>
                    </a:lnTo>
                    <a:lnTo>
                      <a:pt x="78" y="222"/>
                    </a:lnTo>
                    <a:lnTo>
                      <a:pt x="80" y="214"/>
                    </a:lnTo>
                    <a:lnTo>
                      <a:pt x="83" y="211"/>
                    </a:lnTo>
                    <a:lnTo>
                      <a:pt x="83" y="205"/>
                    </a:lnTo>
                    <a:lnTo>
                      <a:pt x="83" y="199"/>
                    </a:lnTo>
                    <a:lnTo>
                      <a:pt x="85" y="181"/>
                    </a:lnTo>
                    <a:lnTo>
                      <a:pt x="85" y="177"/>
                    </a:lnTo>
                    <a:lnTo>
                      <a:pt x="87" y="176"/>
                    </a:lnTo>
                    <a:lnTo>
                      <a:pt x="89" y="174"/>
                    </a:lnTo>
                    <a:lnTo>
                      <a:pt x="92" y="170"/>
                    </a:lnTo>
                    <a:lnTo>
                      <a:pt x="98" y="160"/>
                    </a:lnTo>
                    <a:lnTo>
                      <a:pt x="100" y="154"/>
                    </a:lnTo>
                    <a:lnTo>
                      <a:pt x="100" y="148"/>
                    </a:lnTo>
                    <a:lnTo>
                      <a:pt x="98" y="144"/>
                    </a:lnTo>
                    <a:lnTo>
                      <a:pt x="98" y="142"/>
                    </a:lnTo>
                    <a:lnTo>
                      <a:pt x="100" y="140"/>
                    </a:lnTo>
                    <a:lnTo>
                      <a:pt x="103" y="139"/>
                    </a:lnTo>
                    <a:lnTo>
                      <a:pt x="103" y="137"/>
                    </a:lnTo>
                    <a:lnTo>
                      <a:pt x="100" y="131"/>
                    </a:lnTo>
                    <a:lnTo>
                      <a:pt x="100" y="115"/>
                    </a:lnTo>
                    <a:lnTo>
                      <a:pt x="100" y="113"/>
                    </a:lnTo>
                    <a:lnTo>
                      <a:pt x="103" y="113"/>
                    </a:lnTo>
                    <a:lnTo>
                      <a:pt x="107" y="111"/>
                    </a:lnTo>
                    <a:lnTo>
                      <a:pt x="109" y="109"/>
                    </a:lnTo>
                    <a:lnTo>
                      <a:pt x="112" y="105"/>
                    </a:lnTo>
                    <a:lnTo>
                      <a:pt x="114" y="105"/>
                    </a:lnTo>
                    <a:lnTo>
                      <a:pt x="116" y="104"/>
                    </a:lnTo>
                    <a:lnTo>
                      <a:pt x="118" y="102"/>
                    </a:lnTo>
                    <a:lnTo>
                      <a:pt x="120" y="94"/>
                    </a:lnTo>
                    <a:lnTo>
                      <a:pt x="118" y="92"/>
                    </a:lnTo>
                    <a:lnTo>
                      <a:pt x="116" y="88"/>
                    </a:lnTo>
                    <a:lnTo>
                      <a:pt x="114" y="86"/>
                    </a:lnTo>
                    <a:lnTo>
                      <a:pt x="112" y="82"/>
                    </a:lnTo>
                    <a:lnTo>
                      <a:pt x="114" y="78"/>
                    </a:lnTo>
                    <a:lnTo>
                      <a:pt x="105" y="74"/>
                    </a:lnTo>
                    <a:lnTo>
                      <a:pt x="103" y="65"/>
                    </a:lnTo>
                    <a:lnTo>
                      <a:pt x="103" y="59"/>
                    </a:lnTo>
                    <a:lnTo>
                      <a:pt x="103" y="53"/>
                    </a:lnTo>
                    <a:lnTo>
                      <a:pt x="100" y="47"/>
                    </a:lnTo>
                    <a:lnTo>
                      <a:pt x="98" y="39"/>
                    </a:lnTo>
                    <a:lnTo>
                      <a:pt x="96" y="30"/>
                    </a:lnTo>
                    <a:lnTo>
                      <a:pt x="92" y="26"/>
                    </a:lnTo>
                    <a:lnTo>
                      <a:pt x="87" y="22"/>
                    </a:lnTo>
                    <a:lnTo>
                      <a:pt x="85" y="18"/>
                    </a:lnTo>
                    <a:lnTo>
                      <a:pt x="83" y="14"/>
                    </a:lnTo>
                    <a:lnTo>
                      <a:pt x="80" y="8"/>
                    </a:lnTo>
                    <a:lnTo>
                      <a:pt x="78" y="0"/>
                    </a:lnTo>
                    <a:lnTo>
                      <a:pt x="76" y="2"/>
                    </a:lnTo>
                    <a:lnTo>
                      <a:pt x="71" y="6"/>
                    </a:lnTo>
                    <a:close/>
                    <a:moveTo>
                      <a:pt x="94" y="646"/>
                    </a:moveTo>
                    <a:lnTo>
                      <a:pt x="94" y="646"/>
                    </a:lnTo>
                    <a:lnTo>
                      <a:pt x="96" y="652"/>
                    </a:lnTo>
                    <a:lnTo>
                      <a:pt x="100" y="652"/>
                    </a:lnTo>
                    <a:lnTo>
                      <a:pt x="100" y="650"/>
                    </a:lnTo>
                    <a:lnTo>
                      <a:pt x="98" y="648"/>
                    </a:lnTo>
                    <a:lnTo>
                      <a:pt x="94" y="646"/>
                    </a:lnTo>
                    <a:close/>
                    <a:moveTo>
                      <a:pt x="60" y="636"/>
                    </a:moveTo>
                    <a:lnTo>
                      <a:pt x="60" y="636"/>
                    </a:lnTo>
                    <a:lnTo>
                      <a:pt x="58" y="638"/>
                    </a:lnTo>
                    <a:lnTo>
                      <a:pt x="60" y="638"/>
                    </a:lnTo>
                    <a:lnTo>
                      <a:pt x="67" y="640"/>
                    </a:lnTo>
                    <a:lnTo>
                      <a:pt x="67" y="638"/>
                    </a:lnTo>
                    <a:lnTo>
                      <a:pt x="65" y="636"/>
                    </a:lnTo>
                    <a:lnTo>
                      <a:pt x="60" y="636"/>
                    </a:lnTo>
                    <a:close/>
                    <a:moveTo>
                      <a:pt x="0" y="559"/>
                    </a:moveTo>
                    <a:lnTo>
                      <a:pt x="2" y="562"/>
                    </a:lnTo>
                    <a:lnTo>
                      <a:pt x="4" y="562"/>
                    </a:lnTo>
                    <a:lnTo>
                      <a:pt x="4" y="561"/>
                    </a:lnTo>
                    <a:lnTo>
                      <a:pt x="0" y="559"/>
                    </a:lnTo>
                    <a:close/>
                    <a:moveTo>
                      <a:pt x="4" y="549"/>
                    </a:moveTo>
                    <a:lnTo>
                      <a:pt x="4" y="557"/>
                    </a:lnTo>
                    <a:lnTo>
                      <a:pt x="9" y="555"/>
                    </a:lnTo>
                    <a:lnTo>
                      <a:pt x="11" y="553"/>
                    </a:lnTo>
                    <a:lnTo>
                      <a:pt x="9" y="551"/>
                    </a:lnTo>
                    <a:lnTo>
                      <a:pt x="4" y="549"/>
                    </a:lnTo>
                    <a:close/>
                    <a:moveTo>
                      <a:pt x="56" y="596"/>
                    </a:moveTo>
                    <a:lnTo>
                      <a:pt x="56" y="596"/>
                    </a:lnTo>
                    <a:lnTo>
                      <a:pt x="58" y="596"/>
                    </a:lnTo>
                    <a:lnTo>
                      <a:pt x="58" y="597"/>
                    </a:lnTo>
                    <a:lnTo>
                      <a:pt x="58" y="599"/>
                    </a:lnTo>
                    <a:lnTo>
                      <a:pt x="54" y="605"/>
                    </a:lnTo>
                    <a:lnTo>
                      <a:pt x="51" y="605"/>
                    </a:lnTo>
                    <a:lnTo>
                      <a:pt x="54" y="601"/>
                    </a:lnTo>
                    <a:lnTo>
                      <a:pt x="56" y="596"/>
                    </a:lnTo>
                    <a:close/>
                    <a:moveTo>
                      <a:pt x="42" y="596"/>
                    </a:moveTo>
                    <a:lnTo>
                      <a:pt x="45" y="601"/>
                    </a:lnTo>
                    <a:lnTo>
                      <a:pt x="40" y="599"/>
                    </a:lnTo>
                    <a:lnTo>
                      <a:pt x="40" y="597"/>
                    </a:lnTo>
                    <a:lnTo>
                      <a:pt x="42" y="596"/>
                    </a:lnTo>
                    <a:close/>
                    <a:moveTo>
                      <a:pt x="69" y="592"/>
                    </a:moveTo>
                    <a:lnTo>
                      <a:pt x="69" y="592"/>
                    </a:lnTo>
                    <a:lnTo>
                      <a:pt x="83" y="592"/>
                    </a:lnTo>
                    <a:lnTo>
                      <a:pt x="80" y="596"/>
                    </a:lnTo>
                    <a:lnTo>
                      <a:pt x="76" y="596"/>
                    </a:lnTo>
                    <a:lnTo>
                      <a:pt x="74" y="594"/>
                    </a:lnTo>
                    <a:lnTo>
                      <a:pt x="71" y="596"/>
                    </a:lnTo>
                    <a:lnTo>
                      <a:pt x="67" y="596"/>
                    </a:lnTo>
                    <a:lnTo>
                      <a:pt x="69" y="609"/>
                    </a:lnTo>
                    <a:lnTo>
                      <a:pt x="74" y="607"/>
                    </a:lnTo>
                    <a:lnTo>
                      <a:pt x="78" y="607"/>
                    </a:lnTo>
                    <a:lnTo>
                      <a:pt x="78" y="611"/>
                    </a:lnTo>
                    <a:lnTo>
                      <a:pt x="69" y="613"/>
                    </a:lnTo>
                    <a:lnTo>
                      <a:pt x="71" y="617"/>
                    </a:lnTo>
                    <a:lnTo>
                      <a:pt x="71" y="621"/>
                    </a:lnTo>
                    <a:lnTo>
                      <a:pt x="78" y="621"/>
                    </a:lnTo>
                    <a:lnTo>
                      <a:pt x="69" y="625"/>
                    </a:lnTo>
                    <a:lnTo>
                      <a:pt x="74" y="625"/>
                    </a:lnTo>
                    <a:lnTo>
                      <a:pt x="78" y="625"/>
                    </a:lnTo>
                    <a:lnTo>
                      <a:pt x="71" y="627"/>
                    </a:lnTo>
                    <a:lnTo>
                      <a:pt x="67" y="627"/>
                    </a:lnTo>
                    <a:lnTo>
                      <a:pt x="65" y="627"/>
                    </a:lnTo>
                    <a:lnTo>
                      <a:pt x="67" y="625"/>
                    </a:lnTo>
                    <a:lnTo>
                      <a:pt x="67" y="615"/>
                    </a:lnTo>
                    <a:lnTo>
                      <a:pt x="60" y="615"/>
                    </a:lnTo>
                    <a:lnTo>
                      <a:pt x="62" y="603"/>
                    </a:lnTo>
                    <a:lnTo>
                      <a:pt x="65" y="594"/>
                    </a:lnTo>
                    <a:lnTo>
                      <a:pt x="69" y="592"/>
                    </a:lnTo>
                    <a:close/>
                    <a:moveTo>
                      <a:pt x="24" y="456"/>
                    </a:moveTo>
                    <a:lnTo>
                      <a:pt x="24" y="456"/>
                    </a:lnTo>
                    <a:lnTo>
                      <a:pt x="20" y="457"/>
                    </a:lnTo>
                    <a:lnTo>
                      <a:pt x="16" y="461"/>
                    </a:lnTo>
                    <a:lnTo>
                      <a:pt x="16" y="465"/>
                    </a:lnTo>
                    <a:lnTo>
                      <a:pt x="22" y="467"/>
                    </a:lnTo>
                    <a:lnTo>
                      <a:pt x="18" y="471"/>
                    </a:lnTo>
                    <a:lnTo>
                      <a:pt x="16" y="475"/>
                    </a:lnTo>
                    <a:lnTo>
                      <a:pt x="18" y="475"/>
                    </a:lnTo>
                    <a:lnTo>
                      <a:pt x="24" y="469"/>
                    </a:lnTo>
                    <a:lnTo>
                      <a:pt x="27" y="465"/>
                    </a:lnTo>
                    <a:lnTo>
                      <a:pt x="22" y="467"/>
                    </a:lnTo>
                    <a:lnTo>
                      <a:pt x="22" y="463"/>
                    </a:lnTo>
                    <a:lnTo>
                      <a:pt x="27" y="463"/>
                    </a:lnTo>
                    <a:lnTo>
                      <a:pt x="29" y="459"/>
                    </a:lnTo>
                    <a:lnTo>
                      <a:pt x="27" y="457"/>
                    </a:lnTo>
                    <a:lnTo>
                      <a:pt x="24" y="456"/>
                    </a:lnTo>
                    <a:close/>
                    <a:moveTo>
                      <a:pt x="20" y="442"/>
                    </a:moveTo>
                    <a:lnTo>
                      <a:pt x="22" y="446"/>
                    </a:lnTo>
                    <a:lnTo>
                      <a:pt x="22" y="444"/>
                    </a:lnTo>
                    <a:lnTo>
                      <a:pt x="20" y="442"/>
                    </a:lnTo>
                    <a:close/>
                    <a:moveTo>
                      <a:pt x="24" y="401"/>
                    </a:moveTo>
                    <a:lnTo>
                      <a:pt x="24" y="401"/>
                    </a:lnTo>
                    <a:lnTo>
                      <a:pt x="22" y="428"/>
                    </a:lnTo>
                    <a:lnTo>
                      <a:pt x="29" y="430"/>
                    </a:lnTo>
                    <a:lnTo>
                      <a:pt x="31" y="426"/>
                    </a:lnTo>
                    <a:lnTo>
                      <a:pt x="33" y="423"/>
                    </a:lnTo>
                    <a:lnTo>
                      <a:pt x="33" y="419"/>
                    </a:lnTo>
                    <a:lnTo>
                      <a:pt x="33" y="417"/>
                    </a:lnTo>
                    <a:lnTo>
                      <a:pt x="29" y="415"/>
                    </a:lnTo>
                    <a:lnTo>
                      <a:pt x="33" y="401"/>
                    </a:lnTo>
                    <a:lnTo>
                      <a:pt x="29" y="403"/>
                    </a:lnTo>
                    <a:lnTo>
                      <a:pt x="24" y="4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9" name="Freeform 1842"/>
              <p:cNvSpPr>
                <a:spLocks/>
              </p:cNvSpPr>
              <p:nvPr/>
            </p:nvSpPr>
            <p:spPr bwMode="auto">
              <a:xfrm>
                <a:off x="1666" y="2679"/>
                <a:ext cx="138" cy="648"/>
              </a:xfrm>
              <a:custGeom>
                <a:avLst/>
                <a:gdLst>
                  <a:gd name="T0" fmla="*/ 76 w 138"/>
                  <a:gd name="T1" fmla="*/ 41 h 648"/>
                  <a:gd name="T2" fmla="*/ 69 w 138"/>
                  <a:gd name="T3" fmla="*/ 109 h 648"/>
                  <a:gd name="T4" fmla="*/ 58 w 138"/>
                  <a:gd name="T5" fmla="*/ 183 h 648"/>
                  <a:gd name="T6" fmla="*/ 60 w 138"/>
                  <a:gd name="T7" fmla="*/ 232 h 648"/>
                  <a:gd name="T8" fmla="*/ 47 w 138"/>
                  <a:gd name="T9" fmla="*/ 271 h 648"/>
                  <a:gd name="T10" fmla="*/ 29 w 138"/>
                  <a:gd name="T11" fmla="*/ 327 h 648"/>
                  <a:gd name="T12" fmla="*/ 31 w 138"/>
                  <a:gd name="T13" fmla="*/ 368 h 648"/>
                  <a:gd name="T14" fmla="*/ 40 w 138"/>
                  <a:gd name="T15" fmla="*/ 423 h 648"/>
                  <a:gd name="T16" fmla="*/ 36 w 138"/>
                  <a:gd name="T17" fmla="*/ 442 h 648"/>
                  <a:gd name="T18" fmla="*/ 27 w 138"/>
                  <a:gd name="T19" fmla="*/ 479 h 648"/>
                  <a:gd name="T20" fmla="*/ 9 w 138"/>
                  <a:gd name="T21" fmla="*/ 477 h 648"/>
                  <a:gd name="T22" fmla="*/ 16 w 138"/>
                  <a:gd name="T23" fmla="*/ 492 h 648"/>
                  <a:gd name="T24" fmla="*/ 24 w 138"/>
                  <a:gd name="T25" fmla="*/ 506 h 648"/>
                  <a:gd name="T26" fmla="*/ 20 w 138"/>
                  <a:gd name="T27" fmla="*/ 539 h 648"/>
                  <a:gd name="T28" fmla="*/ 13 w 138"/>
                  <a:gd name="T29" fmla="*/ 512 h 648"/>
                  <a:gd name="T30" fmla="*/ 2 w 138"/>
                  <a:gd name="T31" fmla="*/ 527 h 648"/>
                  <a:gd name="T32" fmla="*/ 16 w 138"/>
                  <a:gd name="T33" fmla="*/ 553 h 648"/>
                  <a:gd name="T34" fmla="*/ 16 w 138"/>
                  <a:gd name="T35" fmla="*/ 561 h 648"/>
                  <a:gd name="T36" fmla="*/ 13 w 138"/>
                  <a:gd name="T37" fmla="*/ 576 h 648"/>
                  <a:gd name="T38" fmla="*/ 22 w 138"/>
                  <a:gd name="T39" fmla="*/ 559 h 648"/>
                  <a:gd name="T40" fmla="*/ 27 w 138"/>
                  <a:gd name="T41" fmla="*/ 570 h 648"/>
                  <a:gd name="T42" fmla="*/ 18 w 138"/>
                  <a:gd name="T43" fmla="*/ 580 h 648"/>
                  <a:gd name="T44" fmla="*/ 22 w 138"/>
                  <a:gd name="T45" fmla="*/ 603 h 648"/>
                  <a:gd name="T46" fmla="*/ 24 w 138"/>
                  <a:gd name="T47" fmla="*/ 590 h 648"/>
                  <a:gd name="T48" fmla="*/ 31 w 138"/>
                  <a:gd name="T49" fmla="*/ 582 h 648"/>
                  <a:gd name="T50" fmla="*/ 38 w 138"/>
                  <a:gd name="T51" fmla="*/ 582 h 648"/>
                  <a:gd name="T52" fmla="*/ 29 w 138"/>
                  <a:gd name="T53" fmla="*/ 588 h 648"/>
                  <a:gd name="T54" fmla="*/ 33 w 138"/>
                  <a:gd name="T55" fmla="*/ 615 h 648"/>
                  <a:gd name="T56" fmla="*/ 45 w 138"/>
                  <a:gd name="T57" fmla="*/ 617 h 648"/>
                  <a:gd name="T58" fmla="*/ 47 w 138"/>
                  <a:gd name="T59" fmla="*/ 605 h 648"/>
                  <a:gd name="T60" fmla="*/ 51 w 138"/>
                  <a:gd name="T61" fmla="*/ 623 h 648"/>
                  <a:gd name="T62" fmla="*/ 49 w 138"/>
                  <a:gd name="T63" fmla="*/ 629 h 648"/>
                  <a:gd name="T64" fmla="*/ 74 w 138"/>
                  <a:gd name="T65" fmla="*/ 638 h 648"/>
                  <a:gd name="T66" fmla="*/ 80 w 138"/>
                  <a:gd name="T67" fmla="*/ 646 h 648"/>
                  <a:gd name="T68" fmla="*/ 98 w 138"/>
                  <a:gd name="T69" fmla="*/ 642 h 648"/>
                  <a:gd name="T70" fmla="*/ 105 w 138"/>
                  <a:gd name="T71" fmla="*/ 644 h 648"/>
                  <a:gd name="T72" fmla="*/ 129 w 138"/>
                  <a:gd name="T73" fmla="*/ 634 h 648"/>
                  <a:gd name="T74" fmla="*/ 83 w 138"/>
                  <a:gd name="T75" fmla="*/ 592 h 648"/>
                  <a:gd name="T76" fmla="*/ 96 w 138"/>
                  <a:gd name="T77" fmla="*/ 584 h 648"/>
                  <a:gd name="T78" fmla="*/ 40 w 138"/>
                  <a:gd name="T79" fmla="*/ 561 h 648"/>
                  <a:gd name="T80" fmla="*/ 29 w 138"/>
                  <a:gd name="T81" fmla="*/ 551 h 648"/>
                  <a:gd name="T82" fmla="*/ 33 w 138"/>
                  <a:gd name="T83" fmla="*/ 520 h 648"/>
                  <a:gd name="T84" fmla="*/ 49 w 138"/>
                  <a:gd name="T85" fmla="*/ 491 h 648"/>
                  <a:gd name="T86" fmla="*/ 51 w 138"/>
                  <a:gd name="T87" fmla="*/ 459 h 648"/>
                  <a:gd name="T88" fmla="*/ 56 w 138"/>
                  <a:gd name="T89" fmla="*/ 444 h 648"/>
                  <a:gd name="T90" fmla="*/ 49 w 138"/>
                  <a:gd name="T91" fmla="*/ 419 h 648"/>
                  <a:gd name="T92" fmla="*/ 47 w 138"/>
                  <a:gd name="T93" fmla="*/ 388 h 648"/>
                  <a:gd name="T94" fmla="*/ 51 w 138"/>
                  <a:gd name="T95" fmla="*/ 358 h 648"/>
                  <a:gd name="T96" fmla="*/ 58 w 138"/>
                  <a:gd name="T97" fmla="*/ 327 h 648"/>
                  <a:gd name="T98" fmla="*/ 69 w 138"/>
                  <a:gd name="T99" fmla="*/ 306 h 648"/>
                  <a:gd name="T100" fmla="*/ 76 w 138"/>
                  <a:gd name="T101" fmla="*/ 267 h 648"/>
                  <a:gd name="T102" fmla="*/ 78 w 138"/>
                  <a:gd name="T103" fmla="*/ 228 h 648"/>
                  <a:gd name="T104" fmla="*/ 85 w 138"/>
                  <a:gd name="T105" fmla="*/ 177 h 648"/>
                  <a:gd name="T106" fmla="*/ 98 w 138"/>
                  <a:gd name="T107" fmla="*/ 144 h 648"/>
                  <a:gd name="T108" fmla="*/ 100 w 138"/>
                  <a:gd name="T109" fmla="*/ 113 h 648"/>
                  <a:gd name="T110" fmla="*/ 118 w 138"/>
                  <a:gd name="T111" fmla="*/ 102 h 648"/>
                  <a:gd name="T112" fmla="*/ 105 w 138"/>
                  <a:gd name="T113" fmla="*/ 74 h 648"/>
                  <a:gd name="T114" fmla="*/ 92 w 138"/>
                  <a:gd name="T115" fmla="*/ 26 h 648"/>
                  <a:gd name="T116" fmla="*/ 71 w 138"/>
                  <a:gd name="T117" fmla="*/ 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8" h="648">
                    <a:moveTo>
                      <a:pt x="71" y="6"/>
                    </a:moveTo>
                    <a:lnTo>
                      <a:pt x="71" y="6"/>
                    </a:lnTo>
                    <a:lnTo>
                      <a:pt x="67" y="12"/>
                    </a:lnTo>
                    <a:lnTo>
                      <a:pt x="65" y="14"/>
                    </a:lnTo>
                    <a:lnTo>
                      <a:pt x="69" y="20"/>
                    </a:lnTo>
                    <a:lnTo>
                      <a:pt x="74" y="26"/>
                    </a:lnTo>
                    <a:lnTo>
                      <a:pt x="76" y="41"/>
                    </a:lnTo>
                    <a:lnTo>
                      <a:pt x="76" y="57"/>
                    </a:lnTo>
                    <a:lnTo>
                      <a:pt x="74" y="94"/>
                    </a:lnTo>
                    <a:lnTo>
                      <a:pt x="69" y="94"/>
                    </a:lnTo>
                    <a:lnTo>
                      <a:pt x="69" y="96"/>
                    </a:lnTo>
                    <a:lnTo>
                      <a:pt x="71" y="98"/>
                    </a:lnTo>
                    <a:lnTo>
                      <a:pt x="74" y="102"/>
                    </a:lnTo>
                    <a:lnTo>
                      <a:pt x="69" y="109"/>
                    </a:lnTo>
                    <a:lnTo>
                      <a:pt x="69" y="117"/>
                    </a:lnTo>
                    <a:lnTo>
                      <a:pt x="69" y="123"/>
                    </a:lnTo>
                    <a:lnTo>
                      <a:pt x="71" y="133"/>
                    </a:lnTo>
                    <a:lnTo>
                      <a:pt x="67" y="139"/>
                    </a:lnTo>
                    <a:lnTo>
                      <a:pt x="65" y="164"/>
                    </a:lnTo>
                    <a:lnTo>
                      <a:pt x="60" y="177"/>
                    </a:lnTo>
                    <a:lnTo>
                      <a:pt x="58" y="183"/>
                    </a:lnTo>
                    <a:lnTo>
                      <a:pt x="56" y="187"/>
                    </a:lnTo>
                    <a:lnTo>
                      <a:pt x="60" y="199"/>
                    </a:lnTo>
                    <a:lnTo>
                      <a:pt x="62" y="203"/>
                    </a:lnTo>
                    <a:lnTo>
                      <a:pt x="58" y="211"/>
                    </a:lnTo>
                    <a:lnTo>
                      <a:pt x="56" y="216"/>
                    </a:lnTo>
                    <a:lnTo>
                      <a:pt x="56" y="220"/>
                    </a:lnTo>
                    <a:lnTo>
                      <a:pt x="60" y="232"/>
                    </a:lnTo>
                    <a:lnTo>
                      <a:pt x="60" y="240"/>
                    </a:lnTo>
                    <a:lnTo>
                      <a:pt x="60" y="249"/>
                    </a:lnTo>
                    <a:lnTo>
                      <a:pt x="56" y="251"/>
                    </a:lnTo>
                    <a:lnTo>
                      <a:pt x="51" y="253"/>
                    </a:lnTo>
                    <a:lnTo>
                      <a:pt x="51" y="261"/>
                    </a:lnTo>
                    <a:lnTo>
                      <a:pt x="51" y="269"/>
                    </a:lnTo>
                    <a:lnTo>
                      <a:pt x="47" y="271"/>
                    </a:lnTo>
                    <a:lnTo>
                      <a:pt x="40" y="296"/>
                    </a:lnTo>
                    <a:lnTo>
                      <a:pt x="42" y="296"/>
                    </a:lnTo>
                    <a:lnTo>
                      <a:pt x="42" y="298"/>
                    </a:lnTo>
                    <a:lnTo>
                      <a:pt x="40" y="298"/>
                    </a:lnTo>
                    <a:lnTo>
                      <a:pt x="36" y="318"/>
                    </a:lnTo>
                    <a:lnTo>
                      <a:pt x="31" y="325"/>
                    </a:lnTo>
                    <a:lnTo>
                      <a:pt x="29" y="327"/>
                    </a:lnTo>
                    <a:lnTo>
                      <a:pt x="27" y="329"/>
                    </a:lnTo>
                    <a:lnTo>
                      <a:pt x="31" y="331"/>
                    </a:lnTo>
                    <a:lnTo>
                      <a:pt x="33" y="337"/>
                    </a:lnTo>
                    <a:lnTo>
                      <a:pt x="33" y="343"/>
                    </a:lnTo>
                    <a:lnTo>
                      <a:pt x="36" y="353"/>
                    </a:lnTo>
                    <a:lnTo>
                      <a:pt x="36" y="368"/>
                    </a:lnTo>
                    <a:lnTo>
                      <a:pt x="31" y="368"/>
                    </a:lnTo>
                    <a:lnTo>
                      <a:pt x="29" y="382"/>
                    </a:lnTo>
                    <a:lnTo>
                      <a:pt x="27" y="391"/>
                    </a:lnTo>
                    <a:lnTo>
                      <a:pt x="29" y="395"/>
                    </a:lnTo>
                    <a:lnTo>
                      <a:pt x="31" y="397"/>
                    </a:lnTo>
                    <a:lnTo>
                      <a:pt x="36" y="399"/>
                    </a:lnTo>
                    <a:lnTo>
                      <a:pt x="42" y="397"/>
                    </a:lnTo>
                    <a:lnTo>
                      <a:pt x="40" y="423"/>
                    </a:lnTo>
                    <a:lnTo>
                      <a:pt x="36" y="424"/>
                    </a:lnTo>
                    <a:lnTo>
                      <a:pt x="38" y="428"/>
                    </a:lnTo>
                    <a:lnTo>
                      <a:pt x="38" y="430"/>
                    </a:lnTo>
                    <a:lnTo>
                      <a:pt x="40" y="434"/>
                    </a:lnTo>
                    <a:lnTo>
                      <a:pt x="40" y="436"/>
                    </a:lnTo>
                    <a:lnTo>
                      <a:pt x="38" y="438"/>
                    </a:lnTo>
                    <a:lnTo>
                      <a:pt x="36" y="442"/>
                    </a:lnTo>
                    <a:lnTo>
                      <a:pt x="36" y="446"/>
                    </a:lnTo>
                    <a:lnTo>
                      <a:pt x="31" y="444"/>
                    </a:lnTo>
                    <a:lnTo>
                      <a:pt x="31" y="454"/>
                    </a:lnTo>
                    <a:lnTo>
                      <a:pt x="31" y="461"/>
                    </a:lnTo>
                    <a:lnTo>
                      <a:pt x="31" y="471"/>
                    </a:lnTo>
                    <a:lnTo>
                      <a:pt x="29" y="483"/>
                    </a:lnTo>
                    <a:lnTo>
                      <a:pt x="27" y="479"/>
                    </a:lnTo>
                    <a:lnTo>
                      <a:pt x="22" y="479"/>
                    </a:lnTo>
                    <a:lnTo>
                      <a:pt x="22" y="481"/>
                    </a:lnTo>
                    <a:lnTo>
                      <a:pt x="18" y="483"/>
                    </a:lnTo>
                    <a:lnTo>
                      <a:pt x="18" y="481"/>
                    </a:lnTo>
                    <a:lnTo>
                      <a:pt x="20" y="479"/>
                    </a:lnTo>
                    <a:lnTo>
                      <a:pt x="11" y="475"/>
                    </a:lnTo>
                    <a:lnTo>
                      <a:pt x="9" y="477"/>
                    </a:lnTo>
                    <a:lnTo>
                      <a:pt x="9" y="475"/>
                    </a:lnTo>
                    <a:lnTo>
                      <a:pt x="7" y="477"/>
                    </a:lnTo>
                    <a:lnTo>
                      <a:pt x="7" y="481"/>
                    </a:lnTo>
                    <a:lnTo>
                      <a:pt x="2" y="491"/>
                    </a:lnTo>
                    <a:lnTo>
                      <a:pt x="9" y="487"/>
                    </a:lnTo>
                    <a:lnTo>
                      <a:pt x="9" y="492"/>
                    </a:lnTo>
                    <a:lnTo>
                      <a:pt x="16" y="492"/>
                    </a:lnTo>
                    <a:lnTo>
                      <a:pt x="18" y="491"/>
                    </a:lnTo>
                    <a:lnTo>
                      <a:pt x="20" y="491"/>
                    </a:lnTo>
                    <a:lnTo>
                      <a:pt x="24" y="492"/>
                    </a:lnTo>
                    <a:lnTo>
                      <a:pt x="22" y="498"/>
                    </a:lnTo>
                    <a:lnTo>
                      <a:pt x="22" y="500"/>
                    </a:lnTo>
                    <a:lnTo>
                      <a:pt x="24" y="504"/>
                    </a:lnTo>
                    <a:lnTo>
                      <a:pt x="24" y="506"/>
                    </a:lnTo>
                    <a:lnTo>
                      <a:pt x="20" y="506"/>
                    </a:lnTo>
                    <a:lnTo>
                      <a:pt x="20" y="522"/>
                    </a:lnTo>
                    <a:lnTo>
                      <a:pt x="20" y="535"/>
                    </a:lnTo>
                    <a:lnTo>
                      <a:pt x="24" y="531"/>
                    </a:lnTo>
                    <a:lnTo>
                      <a:pt x="24" y="533"/>
                    </a:lnTo>
                    <a:lnTo>
                      <a:pt x="22" y="535"/>
                    </a:lnTo>
                    <a:lnTo>
                      <a:pt x="20" y="539"/>
                    </a:lnTo>
                    <a:lnTo>
                      <a:pt x="18" y="543"/>
                    </a:lnTo>
                    <a:lnTo>
                      <a:pt x="18" y="547"/>
                    </a:lnTo>
                    <a:lnTo>
                      <a:pt x="16" y="549"/>
                    </a:lnTo>
                    <a:lnTo>
                      <a:pt x="16" y="547"/>
                    </a:lnTo>
                    <a:lnTo>
                      <a:pt x="16" y="545"/>
                    </a:lnTo>
                    <a:lnTo>
                      <a:pt x="16" y="527"/>
                    </a:lnTo>
                    <a:lnTo>
                      <a:pt x="13" y="512"/>
                    </a:lnTo>
                    <a:lnTo>
                      <a:pt x="4" y="512"/>
                    </a:lnTo>
                    <a:lnTo>
                      <a:pt x="4" y="514"/>
                    </a:lnTo>
                    <a:lnTo>
                      <a:pt x="7" y="514"/>
                    </a:lnTo>
                    <a:lnTo>
                      <a:pt x="7" y="516"/>
                    </a:lnTo>
                    <a:lnTo>
                      <a:pt x="0" y="520"/>
                    </a:lnTo>
                    <a:lnTo>
                      <a:pt x="0" y="524"/>
                    </a:lnTo>
                    <a:lnTo>
                      <a:pt x="2" y="527"/>
                    </a:lnTo>
                    <a:lnTo>
                      <a:pt x="4" y="531"/>
                    </a:lnTo>
                    <a:lnTo>
                      <a:pt x="4" y="537"/>
                    </a:lnTo>
                    <a:lnTo>
                      <a:pt x="0" y="537"/>
                    </a:lnTo>
                    <a:lnTo>
                      <a:pt x="2" y="541"/>
                    </a:lnTo>
                    <a:lnTo>
                      <a:pt x="2" y="545"/>
                    </a:lnTo>
                    <a:lnTo>
                      <a:pt x="16" y="547"/>
                    </a:lnTo>
                    <a:lnTo>
                      <a:pt x="16" y="553"/>
                    </a:lnTo>
                    <a:lnTo>
                      <a:pt x="18" y="553"/>
                    </a:lnTo>
                    <a:lnTo>
                      <a:pt x="22" y="553"/>
                    </a:lnTo>
                    <a:lnTo>
                      <a:pt x="22" y="555"/>
                    </a:lnTo>
                    <a:lnTo>
                      <a:pt x="22" y="559"/>
                    </a:lnTo>
                    <a:lnTo>
                      <a:pt x="16" y="555"/>
                    </a:lnTo>
                    <a:lnTo>
                      <a:pt x="16" y="557"/>
                    </a:lnTo>
                    <a:lnTo>
                      <a:pt x="16" y="561"/>
                    </a:lnTo>
                    <a:lnTo>
                      <a:pt x="16" y="562"/>
                    </a:lnTo>
                    <a:lnTo>
                      <a:pt x="16" y="561"/>
                    </a:lnTo>
                    <a:lnTo>
                      <a:pt x="9" y="559"/>
                    </a:lnTo>
                    <a:lnTo>
                      <a:pt x="9" y="564"/>
                    </a:lnTo>
                    <a:lnTo>
                      <a:pt x="7" y="564"/>
                    </a:lnTo>
                    <a:lnTo>
                      <a:pt x="7" y="576"/>
                    </a:lnTo>
                    <a:lnTo>
                      <a:pt x="13" y="576"/>
                    </a:lnTo>
                    <a:lnTo>
                      <a:pt x="16" y="572"/>
                    </a:lnTo>
                    <a:lnTo>
                      <a:pt x="18" y="568"/>
                    </a:lnTo>
                    <a:lnTo>
                      <a:pt x="20" y="572"/>
                    </a:lnTo>
                    <a:lnTo>
                      <a:pt x="20" y="566"/>
                    </a:lnTo>
                    <a:lnTo>
                      <a:pt x="18" y="564"/>
                    </a:lnTo>
                    <a:lnTo>
                      <a:pt x="22" y="562"/>
                    </a:lnTo>
                    <a:lnTo>
                      <a:pt x="22" y="559"/>
                    </a:lnTo>
                    <a:lnTo>
                      <a:pt x="24" y="561"/>
                    </a:lnTo>
                    <a:lnTo>
                      <a:pt x="29" y="561"/>
                    </a:lnTo>
                    <a:lnTo>
                      <a:pt x="22" y="564"/>
                    </a:lnTo>
                    <a:lnTo>
                      <a:pt x="22" y="568"/>
                    </a:lnTo>
                    <a:lnTo>
                      <a:pt x="22" y="570"/>
                    </a:lnTo>
                    <a:lnTo>
                      <a:pt x="24" y="570"/>
                    </a:lnTo>
                    <a:lnTo>
                      <a:pt x="27" y="570"/>
                    </a:lnTo>
                    <a:lnTo>
                      <a:pt x="24" y="574"/>
                    </a:lnTo>
                    <a:lnTo>
                      <a:pt x="24" y="576"/>
                    </a:lnTo>
                    <a:lnTo>
                      <a:pt x="24" y="578"/>
                    </a:lnTo>
                    <a:lnTo>
                      <a:pt x="20" y="578"/>
                    </a:lnTo>
                    <a:lnTo>
                      <a:pt x="18" y="578"/>
                    </a:lnTo>
                    <a:lnTo>
                      <a:pt x="18" y="576"/>
                    </a:lnTo>
                    <a:lnTo>
                      <a:pt x="18" y="580"/>
                    </a:lnTo>
                    <a:lnTo>
                      <a:pt x="13" y="580"/>
                    </a:lnTo>
                    <a:lnTo>
                      <a:pt x="16" y="578"/>
                    </a:lnTo>
                    <a:lnTo>
                      <a:pt x="9" y="580"/>
                    </a:lnTo>
                    <a:lnTo>
                      <a:pt x="4" y="578"/>
                    </a:lnTo>
                    <a:lnTo>
                      <a:pt x="11" y="594"/>
                    </a:lnTo>
                    <a:lnTo>
                      <a:pt x="13" y="599"/>
                    </a:lnTo>
                    <a:lnTo>
                      <a:pt x="22" y="603"/>
                    </a:lnTo>
                    <a:lnTo>
                      <a:pt x="27" y="603"/>
                    </a:lnTo>
                    <a:lnTo>
                      <a:pt x="29" y="603"/>
                    </a:lnTo>
                    <a:lnTo>
                      <a:pt x="18" y="597"/>
                    </a:lnTo>
                    <a:lnTo>
                      <a:pt x="16" y="596"/>
                    </a:lnTo>
                    <a:lnTo>
                      <a:pt x="18" y="596"/>
                    </a:lnTo>
                    <a:lnTo>
                      <a:pt x="24" y="596"/>
                    </a:lnTo>
                    <a:lnTo>
                      <a:pt x="24" y="590"/>
                    </a:lnTo>
                    <a:lnTo>
                      <a:pt x="24" y="584"/>
                    </a:lnTo>
                    <a:lnTo>
                      <a:pt x="22" y="584"/>
                    </a:lnTo>
                    <a:lnTo>
                      <a:pt x="20" y="580"/>
                    </a:lnTo>
                    <a:lnTo>
                      <a:pt x="24" y="580"/>
                    </a:lnTo>
                    <a:lnTo>
                      <a:pt x="29" y="578"/>
                    </a:lnTo>
                    <a:lnTo>
                      <a:pt x="29" y="580"/>
                    </a:lnTo>
                    <a:lnTo>
                      <a:pt x="31" y="582"/>
                    </a:lnTo>
                    <a:lnTo>
                      <a:pt x="36" y="576"/>
                    </a:lnTo>
                    <a:lnTo>
                      <a:pt x="40" y="578"/>
                    </a:lnTo>
                    <a:lnTo>
                      <a:pt x="42" y="578"/>
                    </a:lnTo>
                    <a:lnTo>
                      <a:pt x="42" y="580"/>
                    </a:lnTo>
                    <a:lnTo>
                      <a:pt x="40" y="580"/>
                    </a:lnTo>
                    <a:lnTo>
                      <a:pt x="40" y="582"/>
                    </a:lnTo>
                    <a:lnTo>
                      <a:pt x="38" y="582"/>
                    </a:lnTo>
                    <a:lnTo>
                      <a:pt x="38" y="580"/>
                    </a:lnTo>
                    <a:lnTo>
                      <a:pt x="36" y="580"/>
                    </a:lnTo>
                    <a:lnTo>
                      <a:pt x="36" y="588"/>
                    </a:lnTo>
                    <a:lnTo>
                      <a:pt x="31" y="584"/>
                    </a:lnTo>
                    <a:lnTo>
                      <a:pt x="29" y="586"/>
                    </a:lnTo>
                    <a:lnTo>
                      <a:pt x="27" y="588"/>
                    </a:lnTo>
                    <a:lnTo>
                      <a:pt x="29" y="588"/>
                    </a:lnTo>
                    <a:lnTo>
                      <a:pt x="29" y="601"/>
                    </a:lnTo>
                    <a:lnTo>
                      <a:pt x="36" y="601"/>
                    </a:lnTo>
                    <a:lnTo>
                      <a:pt x="36" y="603"/>
                    </a:lnTo>
                    <a:lnTo>
                      <a:pt x="29" y="603"/>
                    </a:lnTo>
                    <a:lnTo>
                      <a:pt x="29" y="609"/>
                    </a:lnTo>
                    <a:lnTo>
                      <a:pt x="29" y="613"/>
                    </a:lnTo>
                    <a:lnTo>
                      <a:pt x="33" y="615"/>
                    </a:lnTo>
                    <a:lnTo>
                      <a:pt x="36" y="615"/>
                    </a:lnTo>
                    <a:lnTo>
                      <a:pt x="36" y="619"/>
                    </a:lnTo>
                    <a:lnTo>
                      <a:pt x="38" y="619"/>
                    </a:lnTo>
                    <a:lnTo>
                      <a:pt x="42" y="623"/>
                    </a:lnTo>
                    <a:lnTo>
                      <a:pt x="45" y="621"/>
                    </a:lnTo>
                    <a:lnTo>
                      <a:pt x="45" y="619"/>
                    </a:lnTo>
                    <a:lnTo>
                      <a:pt x="45" y="617"/>
                    </a:lnTo>
                    <a:lnTo>
                      <a:pt x="42" y="617"/>
                    </a:lnTo>
                    <a:lnTo>
                      <a:pt x="45" y="611"/>
                    </a:lnTo>
                    <a:lnTo>
                      <a:pt x="38" y="609"/>
                    </a:lnTo>
                    <a:lnTo>
                      <a:pt x="40" y="609"/>
                    </a:lnTo>
                    <a:lnTo>
                      <a:pt x="42" y="607"/>
                    </a:lnTo>
                    <a:lnTo>
                      <a:pt x="45" y="605"/>
                    </a:lnTo>
                    <a:lnTo>
                      <a:pt x="47" y="605"/>
                    </a:lnTo>
                    <a:lnTo>
                      <a:pt x="49" y="609"/>
                    </a:lnTo>
                    <a:lnTo>
                      <a:pt x="49" y="613"/>
                    </a:lnTo>
                    <a:lnTo>
                      <a:pt x="54" y="613"/>
                    </a:lnTo>
                    <a:lnTo>
                      <a:pt x="60" y="615"/>
                    </a:lnTo>
                    <a:lnTo>
                      <a:pt x="60" y="621"/>
                    </a:lnTo>
                    <a:lnTo>
                      <a:pt x="47" y="617"/>
                    </a:lnTo>
                    <a:lnTo>
                      <a:pt x="51" y="623"/>
                    </a:lnTo>
                    <a:lnTo>
                      <a:pt x="60" y="623"/>
                    </a:lnTo>
                    <a:lnTo>
                      <a:pt x="67" y="623"/>
                    </a:lnTo>
                    <a:lnTo>
                      <a:pt x="60" y="625"/>
                    </a:lnTo>
                    <a:lnTo>
                      <a:pt x="47" y="627"/>
                    </a:lnTo>
                    <a:lnTo>
                      <a:pt x="47" y="632"/>
                    </a:lnTo>
                    <a:lnTo>
                      <a:pt x="49" y="632"/>
                    </a:lnTo>
                    <a:lnTo>
                      <a:pt x="49" y="629"/>
                    </a:lnTo>
                    <a:lnTo>
                      <a:pt x="56" y="631"/>
                    </a:lnTo>
                    <a:lnTo>
                      <a:pt x="62" y="631"/>
                    </a:lnTo>
                    <a:lnTo>
                      <a:pt x="62" y="634"/>
                    </a:lnTo>
                    <a:lnTo>
                      <a:pt x="67" y="634"/>
                    </a:lnTo>
                    <a:lnTo>
                      <a:pt x="74" y="634"/>
                    </a:lnTo>
                    <a:lnTo>
                      <a:pt x="74" y="636"/>
                    </a:lnTo>
                    <a:lnTo>
                      <a:pt x="74" y="638"/>
                    </a:lnTo>
                    <a:lnTo>
                      <a:pt x="76" y="638"/>
                    </a:lnTo>
                    <a:lnTo>
                      <a:pt x="80" y="636"/>
                    </a:lnTo>
                    <a:lnTo>
                      <a:pt x="80" y="638"/>
                    </a:lnTo>
                    <a:lnTo>
                      <a:pt x="78" y="640"/>
                    </a:lnTo>
                    <a:lnTo>
                      <a:pt x="74" y="640"/>
                    </a:lnTo>
                    <a:lnTo>
                      <a:pt x="78" y="646"/>
                    </a:lnTo>
                    <a:lnTo>
                      <a:pt x="80" y="646"/>
                    </a:lnTo>
                    <a:lnTo>
                      <a:pt x="83" y="648"/>
                    </a:lnTo>
                    <a:lnTo>
                      <a:pt x="87" y="648"/>
                    </a:lnTo>
                    <a:lnTo>
                      <a:pt x="87" y="646"/>
                    </a:lnTo>
                    <a:lnTo>
                      <a:pt x="87" y="644"/>
                    </a:lnTo>
                    <a:lnTo>
                      <a:pt x="87" y="642"/>
                    </a:lnTo>
                    <a:lnTo>
                      <a:pt x="96" y="642"/>
                    </a:lnTo>
                    <a:lnTo>
                      <a:pt x="98" y="642"/>
                    </a:lnTo>
                    <a:lnTo>
                      <a:pt x="96" y="640"/>
                    </a:lnTo>
                    <a:lnTo>
                      <a:pt x="96" y="636"/>
                    </a:lnTo>
                    <a:lnTo>
                      <a:pt x="92" y="636"/>
                    </a:lnTo>
                    <a:lnTo>
                      <a:pt x="89" y="634"/>
                    </a:lnTo>
                    <a:lnTo>
                      <a:pt x="94" y="634"/>
                    </a:lnTo>
                    <a:lnTo>
                      <a:pt x="98" y="634"/>
                    </a:lnTo>
                    <a:lnTo>
                      <a:pt x="105" y="644"/>
                    </a:lnTo>
                    <a:lnTo>
                      <a:pt x="109" y="644"/>
                    </a:lnTo>
                    <a:lnTo>
                      <a:pt x="112" y="642"/>
                    </a:lnTo>
                    <a:lnTo>
                      <a:pt x="114" y="640"/>
                    </a:lnTo>
                    <a:lnTo>
                      <a:pt x="114" y="636"/>
                    </a:lnTo>
                    <a:lnTo>
                      <a:pt x="116" y="634"/>
                    </a:lnTo>
                    <a:lnTo>
                      <a:pt x="123" y="634"/>
                    </a:lnTo>
                    <a:lnTo>
                      <a:pt x="129" y="634"/>
                    </a:lnTo>
                    <a:lnTo>
                      <a:pt x="138" y="634"/>
                    </a:lnTo>
                    <a:lnTo>
                      <a:pt x="125" y="632"/>
                    </a:lnTo>
                    <a:lnTo>
                      <a:pt x="105" y="632"/>
                    </a:lnTo>
                    <a:lnTo>
                      <a:pt x="98" y="631"/>
                    </a:lnTo>
                    <a:lnTo>
                      <a:pt x="94" y="632"/>
                    </a:lnTo>
                    <a:lnTo>
                      <a:pt x="94" y="596"/>
                    </a:lnTo>
                    <a:lnTo>
                      <a:pt x="83" y="592"/>
                    </a:lnTo>
                    <a:lnTo>
                      <a:pt x="85" y="588"/>
                    </a:lnTo>
                    <a:lnTo>
                      <a:pt x="85" y="584"/>
                    </a:lnTo>
                    <a:lnTo>
                      <a:pt x="89" y="584"/>
                    </a:lnTo>
                    <a:lnTo>
                      <a:pt x="92" y="586"/>
                    </a:lnTo>
                    <a:lnTo>
                      <a:pt x="89" y="586"/>
                    </a:lnTo>
                    <a:lnTo>
                      <a:pt x="96" y="586"/>
                    </a:lnTo>
                    <a:lnTo>
                      <a:pt x="96" y="584"/>
                    </a:lnTo>
                    <a:lnTo>
                      <a:pt x="71" y="582"/>
                    </a:lnTo>
                    <a:lnTo>
                      <a:pt x="54" y="582"/>
                    </a:lnTo>
                    <a:lnTo>
                      <a:pt x="49" y="578"/>
                    </a:lnTo>
                    <a:lnTo>
                      <a:pt x="42" y="570"/>
                    </a:lnTo>
                    <a:lnTo>
                      <a:pt x="38" y="564"/>
                    </a:lnTo>
                    <a:lnTo>
                      <a:pt x="38" y="562"/>
                    </a:lnTo>
                    <a:lnTo>
                      <a:pt x="40" y="561"/>
                    </a:lnTo>
                    <a:lnTo>
                      <a:pt x="42" y="557"/>
                    </a:lnTo>
                    <a:lnTo>
                      <a:pt x="40" y="553"/>
                    </a:lnTo>
                    <a:lnTo>
                      <a:pt x="38" y="551"/>
                    </a:lnTo>
                    <a:lnTo>
                      <a:pt x="36" y="553"/>
                    </a:lnTo>
                    <a:lnTo>
                      <a:pt x="33" y="555"/>
                    </a:lnTo>
                    <a:lnTo>
                      <a:pt x="31" y="553"/>
                    </a:lnTo>
                    <a:lnTo>
                      <a:pt x="29" y="551"/>
                    </a:lnTo>
                    <a:lnTo>
                      <a:pt x="29" y="545"/>
                    </a:lnTo>
                    <a:lnTo>
                      <a:pt x="31" y="541"/>
                    </a:lnTo>
                    <a:lnTo>
                      <a:pt x="33" y="537"/>
                    </a:lnTo>
                    <a:lnTo>
                      <a:pt x="33" y="531"/>
                    </a:lnTo>
                    <a:lnTo>
                      <a:pt x="31" y="525"/>
                    </a:lnTo>
                    <a:lnTo>
                      <a:pt x="31" y="522"/>
                    </a:lnTo>
                    <a:lnTo>
                      <a:pt x="33" y="520"/>
                    </a:lnTo>
                    <a:lnTo>
                      <a:pt x="42" y="518"/>
                    </a:lnTo>
                    <a:lnTo>
                      <a:pt x="45" y="514"/>
                    </a:lnTo>
                    <a:lnTo>
                      <a:pt x="45" y="508"/>
                    </a:lnTo>
                    <a:lnTo>
                      <a:pt x="42" y="504"/>
                    </a:lnTo>
                    <a:lnTo>
                      <a:pt x="45" y="500"/>
                    </a:lnTo>
                    <a:lnTo>
                      <a:pt x="49" y="494"/>
                    </a:lnTo>
                    <a:lnTo>
                      <a:pt x="49" y="491"/>
                    </a:lnTo>
                    <a:lnTo>
                      <a:pt x="49" y="485"/>
                    </a:lnTo>
                    <a:lnTo>
                      <a:pt x="51" y="479"/>
                    </a:lnTo>
                    <a:lnTo>
                      <a:pt x="51" y="475"/>
                    </a:lnTo>
                    <a:lnTo>
                      <a:pt x="51" y="469"/>
                    </a:lnTo>
                    <a:lnTo>
                      <a:pt x="49" y="465"/>
                    </a:lnTo>
                    <a:lnTo>
                      <a:pt x="49" y="463"/>
                    </a:lnTo>
                    <a:lnTo>
                      <a:pt x="51" y="459"/>
                    </a:lnTo>
                    <a:lnTo>
                      <a:pt x="51" y="457"/>
                    </a:lnTo>
                    <a:lnTo>
                      <a:pt x="54" y="457"/>
                    </a:lnTo>
                    <a:lnTo>
                      <a:pt x="56" y="457"/>
                    </a:lnTo>
                    <a:lnTo>
                      <a:pt x="54" y="456"/>
                    </a:lnTo>
                    <a:lnTo>
                      <a:pt x="54" y="452"/>
                    </a:lnTo>
                    <a:lnTo>
                      <a:pt x="54" y="448"/>
                    </a:lnTo>
                    <a:lnTo>
                      <a:pt x="56" y="444"/>
                    </a:lnTo>
                    <a:lnTo>
                      <a:pt x="56" y="440"/>
                    </a:lnTo>
                    <a:lnTo>
                      <a:pt x="54" y="436"/>
                    </a:lnTo>
                    <a:lnTo>
                      <a:pt x="54" y="432"/>
                    </a:lnTo>
                    <a:lnTo>
                      <a:pt x="54" y="428"/>
                    </a:lnTo>
                    <a:lnTo>
                      <a:pt x="54" y="426"/>
                    </a:lnTo>
                    <a:lnTo>
                      <a:pt x="51" y="423"/>
                    </a:lnTo>
                    <a:lnTo>
                      <a:pt x="49" y="419"/>
                    </a:lnTo>
                    <a:lnTo>
                      <a:pt x="49" y="415"/>
                    </a:lnTo>
                    <a:lnTo>
                      <a:pt x="49" y="413"/>
                    </a:lnTo>
                    <a:lnTo>
                      <a:pt x="54" y="405"/>
                    </a:lnTo>
                    <a:lnTo>
                      <a:pt x="54" y="395"/>
                    </a:lnTo>
                    <a:lnTo>
                      <a:pt x="54" y="391"/>
                    </a:lnTo>
                    <a:lnTo>
                      <a:pt x="49" y="389"/>
                    </a:lnTo>
                    <a:lnTo>
                      <a:pt x="47" y="388"/>
                    </a:lnTo>
                    <a:lnTo>
                      <a:pt x="47" y="386"/>
                    </a:lnTo>
                    <a:lnTo>
                      <a:pt x="49" y="380"/>
                    </a:lnTo>
                    <a:lnTo>
                      <a:pt x="47" y="372"/>
                    </a:lnTo>
                    <a:lnTo>
                      <a:pt x="45" y="370"/>
                    </a:lnTo>
                    <a:lnTo>
                      <a:pt x="47" y="368"/>
                    </a:lnTo>
                    <a:lnTo>
                      <a:pt x="51" y="364"/>
                    </a:lnTo>
                    <a:lnTo>
                      <a:pt x="51" y="358"/>
                    </a:lnTo>
                    <a:lnTo>
                      <a:pt x="54" y="351"/>
                    </a:lnTo>
                    <a:lnTo>
                      <a:pt x="56" y="341"/>
                    </a:lnTo>
                    <a:lnTo>
                      <a:pt x="58" y="339"/>
                    </a:lnTo>
                    <a:lnTo>
                      <a:pt x="60" y="339"/>
                    </a:lnTo>
                    <a:lnTo>
                      <a:pt x="60" y="337"/>
                    </a:lnTo>
                    <a:lnTo>
                      <a:pt x="58" y="331"/>
                    </a:lnTo>
                    <a:lnTo>
                      <a:pt x="58" y="327"/>
                    </a:lnTo>
                    <a:lnTo>
                      <a:pt x="58" y="321"/>
                    </a:lnTo>
                    <a:lnTo>
                      <a:pt x="58" y="316"/>
                    </a:lnTo>
                    <a:lnTo>
                      <a:pt x="58" y="312"/>
                    </a:lnTo>
                    <a:lnTo>
                      <a:pt x="60" y="310"/>
                    </a:lnTo>
                    <a:lnTo>
                      <a:pt x="65" y="306"/>
                    </a:lnTo>
                    <a:lnTo>
                      <a:pt x="67" y="306"/>
                    </a:lnTo>
                    <a:lnTo>
                      <a:pt x="69" y="306"/>
                    </a:lnTo>
                    <a:lnTo>
                      <a:pt x="69" y="304"/>
                    </a:lnTo>
                    <a:lnTo>
                      <a:pt x="71" y="300"/>
                    </a:lnTo>
                    <a:lnTo>
                      <a:pt x="69" y="296"/>
                    </a:lnTo>
                    <a:lnTo>
                      <a:pt x="69" y="290"/>
                    </a:lnTo>
                    <a:lnTo>
                      <a:pt x="69" y="286"/>
                    </a:lnTo>
                    <a:lnTo>
                      <a:pt x="74" y="277"/>
                    </a:lnTo>
                    <a:lnTo>
                      <a:pt x="76" y="267"/>
                    </a:lnTo>
                    <a:lnTo>
                      <a:pt x="76" y="261"/>
                    </a:lnTo>
                    <a:lnTo>
                      <a:pt x="76" y="255"/>
                    </a:lnTo>
                    <a:lnTo>
                      <a:pt x="74" y="251"/>
                    </a:lnTo>
                    <a:lnTo>
                      <a:pt x="78" y="246"/>
                    </a:lnTo>
                    <a:lnTo>
                      <a:pt x="78" y="242"/>
                    </a:lnTo>
                    <a:lnTo>
                      <a:pt x="78" y="236"/>
                    </a:lnTo>
                    <a:lnTo>
                      <a:pt x="78" y="228"/>
                    </a:lnTo>
                    <a:lnTo>
                      <a:pt x="78" y="222"/>
                    </a:lnTo>
                    <a:lnTo>
                      <a:pt x="80" y="214"/>
                    </a:lnTo>
                    <a:lnTo>
                      <a:pt x="83" y="211"/>
                    </a:lnTo>
                    <a:lnTo>
                      <a:pt x="83" y="205"/>
                    </a:lnTo>
                    <a:lnTo>
                      <a:pt x="83" y="199"/>
                    </a:lnTo>
                    <a:lnTo>
                      <a:pt x="85" y="181"/>
                    </a:lnTo>
                    <a:lnTo>
                      <a:pt x="85" y="177"/>
                    </a:lnTo>
                    <a:lnTo>
                      <a:pt x="87" y="176"/>
                    </a:lnTo>
                    <a:lnTo>
                      <a:pt x="89" y="174"/>
                    </a:lnTo>
                    <a:lnTo>
                      <a:pt x="92" y="170"/>
                    </a:lnTo>
                    <a:lnTo>
                      <a:pt x="98" y="160"/>
                    </a:lnTo>
                    <a:lnTo>
                      <a:pt x="100" y="154"/>
                    </a:lnTo>
                    <a:lnTo>
                      <a:pt x="100" y="148"/>
                    </a:lnTo>
                    <a:lnTo>
                      <a:pt x="98" y="144"/>
                    </a:lnTo>
                    <a:lnTo>
                      <a:pt x="98" y="142"/>
                    </a:lnTo>
                    <a:lnTo>
                      <a:pt x="100" y="140"/>
                    </a:lnTo>
                    <a:lnTo>
                      <a:pt x="103" y="139"/>
                    </a:lnTo>
                    <a:lnTo>
                      <a:pt x="103" y="137"/>
                    </a:lnTo>
                    <a:lnTo>
                      <a:pt x="100" y="131"/>
                    </a:lnTo>
                    <a:lnTo>
                      <a:pt x="100" y="115"/>
                    </a:lnTo>
                    <a:lnTo>
                      <a:pt x="100" y="113"/>
                    </a:lnTo>
                    <a:lnTo>
                      <a:pt x="103" y="113"/>
                    </a:lnTo>
                    <a:lnTo>
                      <a:pt x="107" y="111"/>
                    </a:lnTo>
                    <a:lnTo>
                      <a:pt x="109" y="109"/>
                    </a:lnTo>
                    <a:lnTo>
                      <a:pt x="112" y="105"/>
                    </a:lnTo>
                    <a:lnTo>
                      <a:pt x="114" y="105"/>
                    </a:lnTo>
                    <a:lnTo>
                      <a:pt x="116" y="104"/>
                    </a:lnTo>
                    <a:lnTo>
                      <a:pt x="118" y="102"/>
                    </a:lnTo>
                    <a:lnTo>
                      <a:pt x="120" y="94"/>
                    </a:lnTo>
                    <a:lnTo>
                      <a:pt x="118" y="92"/>
                    </a:lnTo>
                    <a:lnTo>
                      <a:pt x="116" y="88"/>
                    </a:lnTo>
                    <a:lnTo>
                      <a:pt x="114" y="86"/>
                    </a:lnTo>
                    <a:lnTo>
                      <a:pt x="112" y="82"/>
                    </a:lnTo>
                    <a:lnTo>
                      <a:pt x="114" y="78"/>
                    </a:lnTo>
                    <a:lnTo>
                      <a:pt x="105" y="74"/>
                    </a:lnTo>
                    <a:lnTo>
                      <a:pt x="103" y="65"/>
                    </a:lnTo>
                    <a:lnTo>
                      <a:pt x="103" y="59"/>
                    </a:lnTo>
                    <a:lnTo>
                      <a:pt x="103" y="53"/>
                    </a:lnTo>
                    <a:lnTo>
                      <a:pt x="100" y="47"/>
                    </a:lnTo>
                    <a:lnTo>
                      <a:pt x="98" y="39"/>
                    </a:lnTo>
                    <a:lnTo>
                      <a:pt x="96" y="30"/>
                    </a:lnTo>
                    <a:lnTo>
                      <a:pt x="92" y="26"/>
                    </a:lnTo>
                    <a:lnTo>
                      <a:pt x="87" y="22"/>
                    </a:lnTo>
                    <a:lnTo>
                      <a:pt x="85" y="18"/>
                    </a:lnTo>
                    <a:lnTo>
                      <a:pt x="83" y="14"/>
                    </a:lnTo>
                    <a:lnTo>
                      <a:pt x="80" y="8"/>
                    </a:lnTo>
                    <a:lnTo>
                      <a:pt x="78" y="0"/>
                    </a:lnTo>
                    <a:lnTo>
                      <a:pt x="76" y="2"/>
                    </a:lnTo>
                    <a:lnTo>
                      <a:pt x="71"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0" name="Freeform 1843"/>
              <p:cNvSpPr>
                <a:spLocks/>
              </p:cNvSpPr>
              <p:nvPr/>
            </p:nvSpPr>
            <p:spPr bwMode="auto">
              <a:xfrm>
                <a:off x="1760" y="3325"/>
                <a:ext cx="6" cy="6"/>
              </a:xfrm>
              <a:custGeom>
                <a:avLst/>
                <a:gdLst>
                  <a:gd name="T0" fmla="*/ 0 w 6"/>
                  <a:gd name="T1" fmla="*/ 0 h 6"/>
                  <a:gd name="T2" fmla="*/ 0 w 6"/>
                  <a:gd name="T3" fmla="*/ 0 h 6"/>
                  <a:gd name="T4" fmla="*/ 2 w 6"/>
                  <a:gd name="T5" fmla="*/ 6 h 6"/>
                  <a:gd name="T6" fmla="*/ 6 w 6"/>
                  <a:gd name="T7" fmla="*/ 6 h 6"/>
                  <a:gd name="T8" fmla="*/ 6 w 6"/>
                  <a:gd name="T9" fmla="*/ 4 h 6"/>
                  <a:gd name="T10" fmla="*/ 4 w 6"/>
                  <a:gd name="T11" fmla="*/ 2 h 6"/>
                  <a:gd name="T12" fmla="*/ 0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0"/>
                    </a:moveTo>
                    <a:lnTo>
                      <a:pt x="0" y="0"/>
                    </a:lnTo>
                    <a:lnTo>
                      <a:pt x="2" y="6"/>
                    </a:lnTo>
                    <a:lnTo>
                      <a:pt x="6" y="6"/>
                    </a:lnTo>
                    <a:lnTo>
                      <a:pt x="6" y="4"/>
                    </a:lnTo>
                    <a:lnTo>
                      <a:pt x="4"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1" name="Freeform 1844"/>
              <p:cNvSpPr>
                <a:spLocks/>
              </p:cNvSpPr>
              <p:nvPr/>
            </p:nvSpPr>
            <p:spPr bwMode="auto">
              <a:xfrm>
                <a:off x="1724" y="3315"/>
                <a:ext cx="9" cy="4"/>
              </a:xfrm>
              <a:custGeom>
                <a:avLst/>
                <a:gdLst>
                  <a:gd name="T0" fmla="*/ 2 w 9"/>
                  <a:gd name="T1" fmla="*/ 0 h 4"/>
                  <a:gd name="T2" fmla="*/ 2 w 9"/>
                  <a:gd name="T3" fmla="*/ 0 h 4"/>
                  <a:gd name="T4" fmla="*/ 0 w 9"/>
                  <a:gd name="T5" fmla="*/ 2 h 4"/>
                  <a:gd name="T6" fmla="*/ 2 w 9"/>
                  <a:gd name="T7" fmla="*/ 2 h 4"/>
                  <a:gd name="T8" fmla="*/ 9 w 9"/>
                  <a:gd name="T9" fmla="*/ 4 h 4"/>
                  <a:gd name="T10" fmla="*/ 9 w 9"/>
                  <a:gd name="T11" fmla="*/ 2 h 4"/>
                  <a:gd name="T12" fmla="*/ 7 w 9"/>
                  <a:gd name="T13" fmla="*/ 0 h 4"/>
                  <a:gd name="T14" fmla="*/ 2 w 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2" y="0"/>
                    </a:moveTo>
                    <a:lnTo>
                      <a:pt x="2" y="0"/>
                    </a:lnTo>
                    <a:lnTo>
                      <a:pt x="0" y="2"/>
                    </a:lnTo>
                    <a:lnTo>
                      <a:pt x="2" y="2"/>
                    </a:lnTo>
                    <a:lnTo>
                      <a:pt x="9" y="4"/>
                    </a:lnTo>
                    <a:lnTo>
                      <a:pt x="9" y="2"/>
                    </a:lnTo>
                    <a:lnTo>
                      <a:pt x="7"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2" name="Freeform 1845"/>
              <p:cNvSpPr>
                <a:spLocks/>
              </p:cNvSpPr>
              <p:nvPr/>
            </p:nvSpPr>
            <p:spPr bwMode="auto">
              <a:xfrm>
                <a:off x="1666" y="3238"/>
                <a:ext cx="4" cy="3"/>
              </a:xfrm>
              <a:custGeom>
                <a:avLst/>
                <a:gdLst>
                  <a:gd name="T0" fmla="*/ 0 w 4"/>
                  <a:gd name="T1" fmla="*/ 0 h 3"/>
                  <a:gd name="T2" fmla="*/ 2 w 4"/>
                  <a:gd name="T3" fmla="*/ 3 h 3"/>
                  <a:gd name="T4" fmla="*/ 4 w 4"/>
                  <a:gd name="T5" fmla="*/ 3 h 3"/>
                  <a:gd name="T6" fmla="*/ 4 w 4"/>
                  <a:gd name="T7" fmla="*/ 2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2" y="3"/>
                    </a:lnTo>
                    <a:lnTo>
                      <a:pt x="4" y="3"/>
                    </a:lnTo>
                    <a:lnTo>
                      <a:pt x="4"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3" name="Freeform 1846"/>
              <p:cNvSpPr>
                <a:spLocks/>
              </p:cNvSpPr>
              <p:nvPr/>
            </p:nvSpPr>
            <p:spPr bwMode="auto">
              <a:xfrm>
                <a:off x="1670" y="3228"/>
                <a:ext cx="7" cy="8"/>
              </a:xfrm>
              <a:custGeom>
                <a:avLst/>
                <a:gdLst>
                  <a:gd name="T0" fmla="*/ 0 w 7"/>
                  <a:gd name="T1" fmla="*/ 0 h 8"/>
                  <a:gd name="T2" fmla="*/ 0 w 7"/>
                  <a:gd name="T3" fmla="*/ 8 h 8"/>
                  <a:gd name="T4" fmla="*/ 5 w 7"/>
                  <a:gd name="T5" fmla="*/ 6 h 8"/>
                  <a:gd name="T6" fmla="*/ 7 w 7"/>
                  <a:gd name="T7" fmla="*/ 4 h 8"/>
                  <a:gd name="T8" fmla="*/ 5 w 7"/>
                  <a:gd name="T9" fmla="*/ 2 h 8"/>
                  <a:gd name="T10" fmla="*/ 0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0" y="0"/>
                    </a:moveTo>
                    <a:lnTo>
                      <a:pt x="0" y="8"/>
                    </a:lnTo>
                    <a:lnTo>
                      <a:pt x="5" y="6"/>
                    </a:lnTo>
                    <a:lnTo>
                      <a:pt x="7"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4" name="Freeform 1847"/>
              <p:cNvSpPr>
                <a:spLocks/>
              </p:cNvSpPr>
              <p:nvPr/>
            </p:nvSpPr>
            <p:spPr bwMode="auto">
              <a:xfrm>
                <a:off x="1717" y="3275"/>
                <a:ext cx="7" cy="9"/>
              </a:xfrm>
              <a:custGeom>
                <a:avLst/>
                <a:gdLst>
                  <a:gd name="T0" fmla="*/ 5 w 7"/>
                  <a:gd name="T1" fmla="*/ 0 h 9"/>
                  <a:gd name="T2" fmla="*/ 5 w 7"/>
                  <a:gd name="T3" fmla="*/ 0 h 9"/>
                  <a:gd name="T4" fmla="*/ 7 w 7"/>
                  <a:gd name="T5" fmla="*/ 0 h 9"/>
                  <a:gd name="T6" fmla="*/ 7 w 7"/>
                  <a:gd name="T7" fmla="*/ 1 h 9"/>
                  <a:gd name="T8" fmla="*/ 7 w 7"/>
                  <a:gd name="T9" fmla="*/ 3 h 9"/>
                  <a:gd name="T10" fmla="*/ 3 w 7"/>
                  <a:gd name="T11" fmla="*/ 9 h 9"/>
                  <a:gd name="T12" fmla="*/ 0 w 7"/>
                  <a:gd name="T13" fmla="*/ 9 h 9"/>
                  <a:gd name="T14" fmla="*/ 3 w 7"/>
                  <a:gd name="T15" fmla="*/ 5 h 9"/>
                  <a:gd name="T16" fmla="*/ 5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0"/>
                    </a:moveTo>
                    <a:lnTo>
                      <a:pt x="5" y="0"/>
                    </a:lnTo>
                    <a:lnTo>
                      <a:pt x="7" y="0"/>
                    </a:lnTo>
                    <a:lnTo>
                      <a:pt x="7" y="1"/>
                    </a:lnTo>
                    <a:lnTo>
                      <a:pt x="7" y="3"/>
                    </a:lnTo>
                    <a:lnTo>
                      <a:pt x="3" y="9"/>
                    </a:lnTo>
                    <a:lnTo>
                      <a:pt x="0" y="9"/>
                    </a:lnTo>
                    <a:lnTo>
                      <a:pt x="3" y="5"/>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5" name="Freeform 1848"/>
              <p:cNvSpPr>
                <a:spLocks/>
              </p:cNvSpPr>
              <p:nvPr/>
            </p:nvSpPr>
            <p:spPr bwMode="auto">
              <a:xfrm>
                <a:off x="1706" y="3275"/>
                <a:ext cx="5" cy="5"/>
              </a:xfrm>
              <a:custGeom>
                <a:avLst/>
                <a:gdLst>
                  <a:gd name="T0" fmla="*/ 2 w 5"/>
                  <a:gd name="T1" fmla="*/ 0 h 5"/>
                  <a:gd name="T2" fmla="*/ 5 w 5"/>
                  <a:gd name="T3" fmla="*/ 5 h 5"/>
                  <a:gd name="T4" fmla="*/ 0 w 5"/>
                  <a:gd name="T5" fmla="*/ 3 h 5"/>
                  <a:gd name="T6" fmla="*/ 0 w 5"/>
                  <a:gd name="T7" fmla="*/ 1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lnTo>
                      <a:pt x="5" y="5"/>
                    </a:lnTo>
                    <a:lnTo>
                      <a:pt x="0" y="3"/>
                    </a:lnTo>
                    <a:lnTo>
                      <a:pt x="0" y="1"/>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6" name="Freeform 1849"/>
              <p:cNvSpPr>
                <a:spLocks/>
              </p:cNvSpPr>
              <p:nvPr/>
            </p:nvSpPr>
            <p:spPr bwMode="auto">
              <a:xfrm>
                <a:off x="1726" y="3271"/>
                <a:ext cx="23" cy="35"/>
              </a:xfrm>
              <a:custGeom>
                <a:avLst/>
                <a:gdLst>
                  <a:gd name="T0" fmla="*/ 9 w 23"/>
                  <a:gd name="T1" fmla="*/ 0 h 35"/>
                  <a:gd name="T2" fmla="*/ 9 w 23"/>
                  <a:gd name="T3" fmla="*/ 0 h 35"/>
                  <a:gd name="T4" fmla="*/ 23 w 23"/>
                  <a:gd name="T5" fmla="*/ 0 h 35"/>
                  <a:gd name="T6" fmla="*/ 20 w 23"/>
                  <a:gd name="T7" fmla="*/ 4 h 35"/>
                  <a:gd name="T8" fmla="*/ 16 w 23"/>
                  <a:gd name="T9" fmla="*/ 4 h 35"/>
                  <a:gd name="T10" fmla="*/ 14 w 23"/>
                  <a:gd name="T11" fmla="*/ 2 h 35"/>
                  <a:gd name="T12" fmla="*/ 11 w 23"/>
                  <a:gd name="T13" fmla="*/ 4 h 35"/>
                  <a:gd name="T14" fmla="*/ 7 w 23"/>
                  <a:gd name="T15" fmla="*/ 4 h 35"/>
                  <a:gd name="T16" fmla="*/ 9 w 23"/>
                  <a:gd name="T17" fmla="*/ 17 h 35"/>
                  <a:gd name="T18" fmla="*/ 14 w 23"/>
                  <a:gd name="T19" fmla="*/ 15 h 35"/>
                  <a:gd name="T20" fmla="*/ 18 w 23"/>
                  <a:gd name="T21" fmla="*/ 15 h 35"/>
                  <a:gd name="T22" fmla="*/ 18 w 23"/>
                  <a:gd name="T23" fmla="*/ 19 h 35"/>
                  <a:gd name="T24" fmla="*/ 9 w 23"/>
                  <a:gd name="T25" fmla="*/ 21 h 35"/>
                  <a:gd name="T26" fmla="*/ 11 w 23"/>
                  <a:gd name="T27" fmla="*/ 25 h 35"/>
                  <a:gd name="T28" fmla="*/ 11 w 23"/>
                  <a:gd name="T29" fmla="*/ 29 h 35"/>
                  <a:gd name="T30" fmla="*/ 18 w 23"/>
                  <a:gd name="T31" fmla="*/ 29 h 35"/>
                  <a:gd name="T32" fmla="*/ 9 w 23"/>
                  <a:gd name="T33" fmla="*/ 33 h 35"/>
                  <a:gd name="T34" fmla="*/ 14 w 23"/>
                  <a:gd name="T35" fmla="*/ 33 h 35"/>
                  <a:gd name="T36" fmla="*/ 18 w 23"/>
                  <a:gd name="T37" fmla="*/ 33 h 35"/>
                  <a:gd name="T38" fmla="*/ 11 w 23"/>
                  <a:gd name="T39" fmla="*/ 35 h 35"/>
                  <a:gd name="T40" fmla="*/ 7 w 23"/>
                  <a:gd name="T41" fmla="*/ 35 h 35"/>
                  <a:gd name="T42" fmla="*/ 5 w 23"/>
                  <a:gd name="T43" fmla="*/ 35 h 35"/>
                  <a:gd name="T44" fmla="*/ 7 w 23"/>
                  <a:gd name="T45" fmla="*/ 33 h 35"/>
                  <a:gd name="T46" fmla="*/ 7 w 23"/>
                  <a:gd name="T47" fmla="*/ 23 h 35"/>
                  <a:gd name="T48" fmla="*/ 0 w 23"/>
                  <a:gd name="T49" fmla="*/ 23 h 35"/>
                  <a:gd name="T50" fmla="*/ 2 w 23"/>
                  <a:gd name="T51" fmla="*/ 11 h 35"/>
                  <a:gd name="T52" fmla="*/ 5 w 23"/>
                  <a:gd name="T53" fmla="*/ 2 h 35"/>
                  <a:gd name="T54" fmla="*/ 9 w 23"/>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5">
                    <a:moveTo>
                      <a:pt x="9" y="0"/>
                    </a:moveTo>
                    <a:lnTo>
                      <a:pt x="9" y="0"/>
                    </a:lnTo>
                    <a:lnTo>
                      <a:pt x="23" y="0"/>
                    </a:lnTo>
                    <a:lnTo>
                      <a:pt x="20" y="4"/>
                    </a:lnTo>
                    <a:lnTo>
                      <a:pt x="16" y="4"/>
                    </a:lnTo>
                    <a:lnTo>
                      <a:pt x="14" y="2"/>
                    </a:lnTo>
                    <a:lnTo>
                      <a:pt x="11" y="4"/>
                    </a:lnTo>
                    <a:lnTo>
                      <a:pt x="7" y="4"/>
                    </a:lnTo>
                    <a:lnTo>
                      <a:pt x="9" y="17"/>
                    </a:lnTo>
                    <a:lnTo>
                      <a:pt x="14" y="15"/>
                    </a:lnTo>
                    <a:lnTo>
                      <a:pt x="18" y="15"/>
                    </a:lnTo>
                    <a:lnTo>
                      <a:pt x="18" y="19"/>
                    </a:lnTo>
                    <a:lnTo>
                      <a:pt x="9" y="21"/>
                    </a:lnTo>
                    <a:lnTo>
                      <a:pt x="11" y="25"/>
                    </a:lnTo>
                    <a:lnTo>
                      <a:pt x="11" y="29"/>
                    </a:lnTo>
                    <a:lnTo>
                      <a:pt x="18" y="29"/>
                    </a:lnTo>
                    <a:lnTo>
                      <a:pt x="9" y="33"/>
                    </a:lnTo>
                    <a:lnTo>
                      <a:pt x="14" y="33"/>
                    </a:lnTo>
                    <a:lnTo>
                      <a:pt x="18" y="33"/>
                    </a:lnTo>
                    <a:lnTo>
                      <a:pt x="11" y="35"/>
                    </a:lnTo>
                    <a:lnTo>
                      <a:pt x="7" y="35"/>
                    </a:lnTo>
                    <a:lnTo>
                      <a:pt x="5" y="35"/>
                    </a:lnTo>
                    <a:lnTo>
                      <a:pt x="7" y="33"/>
                    </a:lnTo>
                    <a:lnTo>
                      <a:pt x="7" y="23"/>
                    </a:lnTo>
                    <a:lnTo>
                      <a:pt x="0" y="23"/>
                    </a:lnTo>
                    <a:lnTo>
                      <a:pt x="2" y="11"/>
                    </a:lnTo>
                    <a:lnTo>
                      <a:pt x="5" y="2"/>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7" name="Freeform 1850"/>
              <p:cNvSpPr>
                <a:spLocks/>
              </p:cNvSpPr>
              <p:nvPr/>
            </p:nvSpPr>
            <p:spPr bwMode="auto">
              <a:xfrm>
                <a:off x="1682" y="3135"/>
                <a:ext cx="13" cy="19"/>
              </a:xfrm>
              <a:custGeom>
                <a:avLst/>
                <a:gdLst>
                  <a:gd name="T0" fmla="*/ 8 w 13"/>
                  <a:gd name="T1" fmla="*/ 0 h 19"/>
                  <a:gd name="T2" fmla="*/ 8 w 13"/>
                  <a:gd name="T3" fmla="*/ 0 h 19"/>
                  <a:gd name="T4" fmla="*/ 4 w 13"/>
                  <a:gd name="T5" fmla="*/ 1 h 19"/>
                  <a:gd name="T6" fmla="*/ 0 w 13"/>
                  <a:gd name="T7" fmla="*/ 5 h 19"/>
                  <a:gd name="T8" fmla="*/ 0 w 13"/>
                  <a:gd name="T9" fmla="*/ 9 h 19"/>
                  <a:gd name="T10" fmla="*/ 6 w 13"/>
                  <a:gd name="T11" fmla="*/ 11 h 19"/>
                  <a:gd name="T12" fmla="*/ 2 w 13"/>
                  <a:gd name="T13" fmla="*/ 15 h 19"/>
                  <a:gd name="T14" fmla="*/ 0 w 13"/>
                  <a:gd name="T15" fmla="*/ 19 h 19"/>
                  <a:gd name="T16" fmla="*/ 2 w 13"/>
                  <a:gd name="T17" fmla="*/ 19 h 19"/>
                  <a:gd name="T18" fmla="*/ 8 w 13"/>
                  <a:gd name="T19" fmla="*/ 13 h 19"/>
                  <a:gd name="T20" fmla="*/ 11 w 13"/>
                  <a:gd name="T21" fmla="*/ 9 h 19"/>
                  <a:gd name="T22" fmla="*/ 6 w 13"/>
                  <a:gd name="T23" fmla="*/ 11 h 19"/>
                  <a:gd name="T24" fmla="*/ 6 w 13"/>
                  <a:gd name="T25" fmla="*/ 7 h 19"/>
                  <a:gd name="T26" fmla="*/ 11 w 13"/>
                  <a:gd name="T27" fmla="*/ 7 h 19"/>
                  <a:gd name="T28" fmla="*/ 13 w 13"/>
                  <a:gd name="T29" fmla="*/ 3 h 19"/>
                  <a:gd name="T30" fmla="*/ 11 w 13"/>
                  <a:gd name="T31" fmla="*/ 1 h 19"/>
                  <a:gd name="T32" fmla="*/ 8 w 13"/>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9">
                    <a:moveTo>
                      <a:pt x="8" y="0"/>
                    </a:moveTo>
                    <a:lnTo>
                      <a:pt x="8" y="0"/>
                    </a:lnTo>
                    <a:lnTo>
                      <a:pt x="4" y="1"/>
                    </a:lnTo>
                    <a:lnTo>
                      <a:pt x="0" y="5"/>
                    </a:lnTo>
                    <a:lnTo>
                      <a:pt x="0" y="9"/>
                    </a:lnTo>
                    <a:lnTo>
                      <a:pt x="6" y="11"/>
                    </a:lnTo>
                    <a:lnTo>
                      <a:pt x="2" y="15"/>
                    </a:lnTo>
                    <a:lnTo>
                      <a:pt x="0" y="19"/>
                    </a:lnTo>
                    <a:lnTo>
                      <a:pt x="2" y="19"/>
                    </a:lnTo>
                    <a:lnTo>
                      <a:pt x="8" y="13"/>
                    </a:lnTo>
                    <a:lnTo>
                      <a:pt x="11" y="9"/>
                    </a:lnTo>
                    <a:lnTo>
                      <a:pt x="6" y="11"/>
                    </a:lnTo>
                    <a:lnTo>
                      <a:pt x="6" y="7"/>
                    </a:lnTo>
                    <a:lnTo>
                      <a:pt x="11" y="7"/>
                    </a:lnTo>
                    <a:lnTo>
                      <a:pt x="13" y="3"/>
                    </a:lnTo>
                    <a:lnTo>
                      <a:pt x="11" y="1"/>
                    </a:lnTo>
                    <a:lnTo>
                      <a:pt x="8"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8" name="Freeform 1851"/>
              <p:cNvSpPr>
                <a:spLocks/>
              </p:cNvSpPr>
              <p:nvPr/>
            </p:nvSpPr>
            <p:spPr bwMode="auto">
              <a:xfrm>
                <a:off x="1686" y="3121"/>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69" name="Freeform 1852"/>
              <p:cNvSpPr>
                <a:spLocks/>
              </p:cNvSpPr>
              <p:nvPr/>
            </p:nvSpPr>
            <p:spPr bwMode="auto">
              <a:xfrm>
                <a:off x="1688" y="3080"/>
                <a:ext cx="11" cy="29"/>
              </a:xfrm>
              <a:custGeom>
                <a:avLst/>
                <a:gdLst>
                  <a:gd name="T0" fmla="*/ 2 w 11"/>
                  <a:gd name="T1" fmla="*/ 0 h 29"/>
                  <a:gd name="T2" fmla="*/ 2 w 11"/>
                  <a:gd name="T3" fmla="*/ 0 h 29"/>
                  <a:gd name="T4" fmla="*/ 0 w 11"/>
                  <a:gd name="T5" fmla="*/ 27 h 29"/>
                  <a:gd name="T6" fmla="*/ 7 w 11"/>
                  <a:gd name="T7" fmla="*/ 29 h 29"/>
                  <a:gd name="T8" fmla="*/ 9 w 11"/>
                  <a:gd name="T9" fmla="*/ 25 h 29"/>
                  <a:gd name="T10" fmla="*/ 11 w 11"/>
                  <a:gd name="T11" fmla="*/ 22 h 29"/>
                  <a:gd name="T12" fmla="*/ 11 w 11"/>
                  <a:gd name="T13" fmla="*/ 18 h 29"/>
                  <a:gd name="T14" fmla="*/ 11 w 11"/>
                  <a:gd name="T15" fmla="*/ 16 h 29"/>
                  <a:gd name="T16" fmla="*/ 7 w 11"/>
                  <a:gd name="T17" fmla="*/ 14 h 29"/>
                  <a:gd name="T18" fmla="*/ 11 w 11"/>
                  <a:gd name="T19" fmla="*/ 0 h 29"/>
                  <a:gd name="T20" fmla="*/ 7 w 11"/>
                  <a:gd name="T21" fmla="*/ 2 h 29"/>
                  <a:gd name="T22" fmla="*/ 2 w 11"/>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9">
                    <a:moveTo>
                      <a:pt x="2" y="0"/>
                    </a:moveTo>
                    <a:lnTo>
                      <a:pt x="2" y="0"/>
                    </a:lnTo>
                    <a:lnTo>
                      <a:pt x="0" y="27"/>
                    </a:lnTo>
                    <a:lnTo>
                      <a:pt x="7" y="29"/>
                    </a:lnTo>
                    <a:lnTo>
                      <a:pt x="9" y="25"/>
                    </a:lnTo>
                    <a:lnTo>
                      <a:pt x="11" y="22"/>
                    </a:lnTo>
                    <a:lnTo>
                      <a:pt x="11" y="18"/>
                    </a:lnTo>
                    <a:lnTo>
                      <a:pt x="11" y="16"/>
                    </a:lnTo>
                    <a:lnTo>
                      <a:pt x="7" y="14"/>
                    </a:lnTo>
                    <a:lnTo>
                      <a:pt x="11" y="0"/>
                    </a:lnTo>
                    <a:lnTo>
                      <a:pt x="7"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0" name="Group 1856"/>
            <p:cNvGrpSpPr>
              <a:grpSpLocks/>
            </p:cNvGrpSpPr>
            <p:nvPr/>
          </p:nvGrpSpPr>
          <p:grpSpPr bwMode="auto">
            <a:xfrm>
              <a:off x="1234" y="1241"/>
              <a:ext cx="6" cy="7"/>
              <a:chOff x="1234" y="1241"/>
              <a:chExt cx="6" cy="7"/>
            </a:xfrm>
            <a:grpFill/>
          </p:grpSpPr>
          <p:sp>
            <p:nvSpPr>
              <p:cNvPr id="2256" name="Freeform 1854"/>
              <p:cNvSpPr>
                <a:spLocks/>
              </p:cNvSpPr>
              <p:nvPr/>
            </p:nvSpPr>
            <p:spPr bwMode="auto">
              <a:xfrm>
                <a:off x="1234" y="1241"/>
                <a:ext cx="6" cy="7"/>
              </a:xfrm>
              <a:custGeom>
                <a:avLst/>
                <a:gdLst>
                  <a:gd name="T0" fmla="*/ 2 w 6"/>
                  <a:gd name="T1" fmla="*/ 0 h 7"/>
                  <a:gd name="T2" fmla="*/ 2 w 6"/>
                  <a:gd name="T3" fmla="*/ 0 h 7"/>
                  <a:gd name="T4" fmla="*/ 6 w 6"/>
                  <a:gd name="T5" fmla="*/ 5 h 7"/>
                  <a:gd name="T6" fmla="*/ 6 w 6"/>
                  <a:gd name="T7" fmla="*/ 7 h 7"/>
                  <a:gd name="T8" fmla="*/ 2 w 6"/>
                  <a:gd name="T9" fmla="*/ 7 h 7"/>
                  <a:gd name="T10" fmla="*/ 0 w 6"/>
                  <a:gd name="T11" fmla="*/ 2 h 7"/>
                  <a:gd name="T12" fmla="*/ 0 w 6"/>
                  <a:gd name="T13" fmla="*/ 0 h 7"/>
                  <a:gd name="T14" fmla="*/ 2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0"/>
                    </a:moveTo>
                    <a:lnTo>
                      <a:pt x="2" y="0"/>
                    </a:lnTo>
                    <a:lnTo>
                      <a:pt x="6" y="5"/>
                    </a:lnTo>
                    <a:lnTo>
                      <a:pt x="6" y="7"/>
                    </a:lnTo>
                    <a:lnTo>
                      <a:pt x="2" y="7"/>
                    </a:lnTo>
                    <a:lnTo>
                      <a:pt x="0" y="2"/>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7" name="Freeform 1855"/>
              <p:cNvSpPr>
                <a:spLocks/>
              </p:cNvSpPr>
              <p:nvPr/>
            </p:nvSpPr>
            <p:spPr bwMode="auto">
              <a:xfrm>
                <a:off x="1234" y="1241"/>
                <a:ext cx="6" cy="7"/>
              </a:xfrm>
              <a:custGeom>
                <a:avLst/>
                <a:gdLst>
                  <a:gd name="T0" fmla="*/ 2 w 6"/>
                  <a:gd name="T1" fmla="*/ 0 h 7"/>
                  <a:gd name="T2" fmla="*/ 2 w 6"/>
                  <a:gd name="T3" fmla="*/ 0 h 7"/>
                  <a:gd name="T4" fmla="*/ 6 w 6"/>
                  <a:gd name="T5" fmla="*/ 5 h 7"/>
                  <a:gd name="T6" fmla="*/ 6 w 6"/>
                  <a:gd name="T7" fmla="*/ 7 h 7"/>
                  <a:gd name="T8" fmla="*/ 2 w 6"/>
                  <a:gd name="T9" fmla="*/ 7 h 7"/>
                  <a:gd name="T10" fmla="*/ 0 w 6"/>
                  <a:gd name="T11" fmla="*/ 2 h 7"/>
                  <a:gd name="T12" fmla="*/ 0 w 6"/>
                  <a:gd name="T13" fmla="*/ 0 h 7"/>
                  <a:gd name="T14" fmla="*/ 2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0"/>
                    </a:moveTo>
                    <a:lnTo>
                      <a:pt x="2" y="0"/>
                    </a:lnTo>
                    <a:lnTo>
                      <a:pt x="6" y="5"/>
                    </a:lnTo>
                    <a:lnTo>
                      <a:pt x="6" y="7"/>
                    </a:lnTo>
                    <a:lnTo>
                      <a:pt x="2" y="7"/>
                    </a:lnTo>
                    <a:lnTo>
                      <a:pt x="0" y="2"/>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1" name="Group 1859"/>
            <p:cNvGrpSpPr>
              <a:grpSpLocks/>
            </p:cNvGrpSpPr>
            <p:nvPr/>
          </p:nvGrpSpPr>
          <p:grpSpPr bwMode="auto">
            <a:xfrm>
              <a:off x="1680" y="985"/>
              <a:ext cx="14" cy="10"/>
              <a:chOff x="1680" y="985"/>
              <a:chExt cx="14" cy="10"/>
            </a:xfrm>
            <a:grpFill/>
          </p:grpSpPr>
          <p:sp>
            <p:nvSpPr>
              <p:cNvPr id="2254" name="Freeform 1857"/>
              <p:cNvSpPr>
                <a:spLocks/>
              </p:cNvSpPr>
              <p:nvPr/>
            </p:nvSpPr>
            <p:spPr bwMode="auto">
              <a:xfrm>
                <a:off x="1680" y="985"/>
                <a:ext cx="14" cy="10"/>
              </a:xfrm>
              <a:custGeom>
                <a:avLst/>
                <a:gdLst>
                  <a:gd name="T0" fmla="*/ 0 w 14"/>
                  <a:gd name="T1" fmla="*/ 0 h 10"/>
                  <a:gd name="T2" fmla="*/ 0 w 14"/>
                  <a:gd name="T3" fmla="*/ 0 h 10"/>
                  <a:gd name="T4" fmla="*/ 0 w 14"/>
                  <a:gd name="T5" fmla="*/ 8 h 10"/>
                  <a:gd name="T6" fmla="*/ 4 w 14"/>
                  <a:gd name="T7" fmla="*/ 8 h 10"/>
                  <a:gd name="T8" fmla="*/ 10 w 14"/>
                  <a:gd name="T9" fmla="*/ 10 h 10"/>
                  <a:gd name="T10" fmla="*/ 14 w 14"/>
                  <a:gd name="T11" fmla="*/ 10 h 10"/>
                  <a:gd name="T12" fmla="*/ 14 w 14"/>
                  <a:gd name="T13" fmla="*/ 6 h 10"/>
                  <a:gd name="T14" fmla="*/ 14 w 14"/>
                  <a:gd name="T15" fmla="*/ 4 h 10"/>
                  <a:gd name="T16" fmla="*/ 14 w 14"/>
                  <a:gd name="T17" fmla="*/ 2 h 10"/>
                  <a:gd name="T18" fmla="*/ 0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0" y="0"/>
                    </a:moveTo>
                    <a:lnTo>
                      <a:pt x="0" y="0"/>
                    </a:lnTo>
                    <a:lnTo>
                      <a:pt x="0" y="8"/>
                    </a:lnTo>
                    <a:lnTo>
                      <a:pt x="4" y="8"/>
                    </a:lnTo>
                    <a:lnTo>
                      <a:pt x="10" y="10"/>
                    </a:lnTo>
                    <a:lnTo>
                      <a:pt x="14" y="10"/>
                    </a:lnTo>
                    <a:lnTo>
                      <a:pt x="14" y="6"/>
                    </a:lnTo>
                    <a:lnTo>
                      <a:pt x="14" y="4"/>
                    </a:lnTo>
                    <a:lnTo>
                      <a:pt x="14"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5" name="Freeform 1858"/>
              <p:cNvSpPr>
                <a:spLocks/>
              </p:cNvSpPr>
              <p:nvPr/>
            </p:nvSpPr>
            <p:spPr bwMode="auto">
              <a:xfrm>
                <a:off x="1680" y="985"/>
                <a:ext cx="14" cy="10"/>
              </a:xfrm>
              <a:custGeom>
                <a:avLst/>
                <a:gdLst>
                  <a:gd name="T0" fmla="*/ 0 w 14"/>
                  <a:gd name="T1" fmla="*/ 0 h 10"/>
                  <a:gd name="T2" fmla="*/ 0 w 14"/>
                  <a:gd name="T3" fmla="*/ 0 h 10"/>
                  <a:gd name="T4" fmla="*/ 0 w 14"/>
                  <a:gd name="T5" fmla="*/ 8 h 10"/>
                  <a:gd name="T6" fmla="*/ 4 w 14"/>
                  <a:gd name="T7" fmla="*/ 8 h 10"/>
                  <a:gd name="T8" fmla="*/ 10 w 14"/>
                  <a:gd name="T9" fmla="*/ 10 h 10"/>
                  <a:gd name="T10" fmla="*/ 14 w 14"/>
                  <a:gd name="T11" fmla="*/ 10 h 10"/>
                  <a:gd name="T12" fmla="*/ 14 w 14"/>
                  <a:gd name="T13" fmla="*/ 6 h 10"/>
                  <a:gd name="T14" fmla="*/ 14 w 14"/>
                  <a:gd name="T15" fmla="*/ 4 h 10"/>
                  <a:gd name="T16" fmla="*/ 14 w 14"/>
                  <a:gd name="T17" fmla="*/ 2 h 10"/>
                  <a:gd name="T18" fmla="*/ 0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0" y="0"/>
                    </a:moveTo>
                    <a:lnTo>
                      <a:pt x="0" y="0"/>
                    </a:lnTo>
                    <a:lnTo>
                      <a:pt x="0" y="8"/>
                    </a:lnTo>
                    <a:lnTo>
                      <a:pt x="4" y="8"/>
                    </a:lnTo>
                    <a:lnTo>
                      <a:pt x="10" y="10"/>
                    </a:lnTo>
                    <a:lnTo>
                      <a:pt x="14" y="10"/>
                    </a:lnTo>
                    <a:lnTo>
                      <a:pt x="14" y="6"/>
                    </a:lnTo>
                    <a:lnTo>
                      <a:pt x="14" y="4"/>
                    </a:lnTo>
                    <a:lnTo>
                      <a:pt x="14"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2" name="Group 1862"/>
            <p:cNvGrpSpPr>
              <a:grpSpLocks/>
            </p:cNvGrpSpPr>
            <p:nvPr/>
          </p:nvGrpSpPr>
          <p:grpSpPr bwMode="auto">
            <a:xfrm>
              <a:off x="1800" y="927"/>
              <a:ext cx="20" cy="8"/>
              <a:chOff x="1800" y="927"/>
              <a:chExt cx="20" cy="8"/>
            </a:xfrm>
            <a:grpFill/>
          </p:grpSpPr>
          <p:sp>
            <p:nvSpPr>
              <p:cNvPr id="2252" name="Freeform 1860"/>
              <p:cNvSpPr>
                <a:spLocks/>
              </p:cNvSpPr>
              <p:nvPr/>
            </p:nvSpPr>
            <p:spPr bwMode="auto">
              <a:xfrm>
                <a:off x="1800" y="927"/>
                <a:ext cx="20" cy="8"/>
              </a:xfrm>
              <a:custGeom>
                <a:avLst/>
                <a:gdLst>
                  <a:gd name="T0" fmla="*/ 18 w 20"/>
                  <a:gd name="T1" fmla="*/ 0 h 8"/>
                  <a:gd name="T2" fmla="*/ 18 w 20"/>
                  <a:gd name="T3" fmla="*/ 0 h 8"/>
                  <a:gd name="T4" fmla="*/ 20 w 20"/>
                  <a:gd name="T5" fmla="*/ 0 h 8"/>
                  <a:gd name="T6" fmla="*/ 20 w 20"/>
                  <a:gd name="T7" fmla="*/ 2 h 8"/>
                  <a:gd name="T8" fmla="*/ 11 w 20"/>
                  <a:gd name="T9" fmla="*/ 8 h 8"/>
                  <a:gd name="T10" fmla="*/ 4 w 20"/>
                  <a:gd name="T11" fmla="*/ 8 h 8"/>
                  <a:gd name="T12" fmla="*/ 0 w 20"/>
                  <a:gd name="T13" fmla="*/ 6 h 8"/>
                  <a:gd name="T14" fmla="*/ 16 w 20"/>
                  <a:gd name="T15" fmla="*/ 4 h 8"/>
                  <a:gd name="T16" fmla="*/ 16 w 20"/>
                  <a:gd name="T17" fmla="*/ 2 h 8"/>
                  <a:gd name="T18" fmla="*/ 18 w 20"/>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
                    <a:moveTo>
                      <a:pt x="18" y="0"/>
                    </a:moveTo>
                    <a:lnTo>
                      <a:pt x="18" y="0"/>
                    </a:lnTo>
                    <a:lnTo>
                      <a:pt x="20" y="0"/>
                    </a:lnTo>
                    <a:lnTo>
                      <a:pt x="20" y="2"/>
                    </a:lnTo>
                    <a:lnTo>
                      <a:pt x="11" y="8"/>
                    </a:lnTo>
                    <a:lnTo>
                      <a:pt x="4" y="8"/>
                    </a:lnTo>
                    <a:lnTo>
                      <a:pt x="0" y="6"/>
                    </a:lnTo>
                    <a:lnTo>
                      <a:pt x="16" y="4"/>
                    </a:lnTo>
                    <a:lnTo>
                      <a:pt x="16" y="2"/>
                    </a:ln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3" name="Freeform 1861"/>
              <p:cNvSpPr>
                <a:spLocks/>
              </p:cNvSpPr>
              <p:nvPr/>
            </p:nvSpPr>
            <p:spPr bwMode="auto">
              <a:xfrm>
                <a:off x="1800" y="927"/>
                <a:ext cx="20" cy="8"/>
              </a:xfrm>
              <a:custGeom>
                <a:avLst/>
                <a:gdLst>
                  <a:gd name="T0" fmla="*/ 18 w 20"/>
                  <a:gd name="T1" fmla="*/ 0 h 8"/>
                  <a:gd name="T2" fmla="*/ 18 w 20"/>
                  <a:gd name="T3" fmla="*/ 0 h 8"/>
                  <a:gd name="T4" fmla="*/ 20 w 20"/>
                  <a:gd name="T5" fmla="*/ 0 h 8"/>
                  <a:gd name="T6" fmla="*/ 20 w 20"/>
                  <a:gd name="T7" fmla="*/ 2 h 8"/>
                  <a:gd name="T8" fmla="*/ 11 w 20"/>
                  <a:gd name="T9" fmla="*/ 8 h 8"/>
                  <a:gd name="T10" fmla="*/ 4 w 20"/>
                  <a:gd name="T11" fmla="*/ 8 h 8"/>
                  <a:gd name="T12" fmla="*/ 0 w 20"/>
                  <a:gd name="T13" fmla="*/ 6 h 8"/>
                  <a:gd name="T14" fmla="*/ 16 w 20"/>
                  <a:gd name="T15" fmla="*/ 4 h 8"/>
                  <a:gd name="T16" fmla="*/ 16 w 20"/>
                  <a:gd name="T17" fmla="*/ 2 h 8"/>
                  <a:gd name="T18" fmla="*/ 18 w 20"/>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
                    <a:moveTo>
                      <a:pt x="18" y="0"/>
                    </a:moveTo>
                    <a:lnTo>
                      <a:pt x="18" y="0"/>
                    </a:lnTo>
                    <a:lnTo>
                      <a:pt x="20" y="0"/>
                    </a:lnTo>
                    <a:lnTo>
                      <a:pt x="20" y="2"/>
                    </a:lnTo>
                    <a:lnTo>
                      <a:pt x="11" y="8"/>
                    </a:lnTo>
                    <a:lnTo>
                      <a:pt x="4" y="8"/>
                    </a:lnTo>
                    <a:lnTo>
                      <a:pt x="0" y="6"/>
                    </a:lnTo>
                    <a:lnTo>
                      <a:pt x="16" y="4"/>
                    </a:lnTo>
                    <a:lnTo>
                      <a:pt x="16" y="2"/>
                    </a:lnTo>
                    <a:lnTo>
                      <a:pt x="1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3" name="Group 1865"/>
            <p:cNvGrpSpPr>
              <a:grpSpLocks/>
            </p:cNvGrpSpPr>
            <p:nvPr/>
          </p:nvGrpSpPr>
          <p:grpSpPr bwMode="auto">
            <a:xfrm>
              <a:off x="1759" y="904"/>
              <a:ext cx="11" cy="4"/>
              <a:chOff x="1759" y="904"/>
              <a:chExt cx="11" cy="4"/>
            </a:xfrm>
            <a:grpFill/>
          </p:grpSpPr>
          <p:sp>
            <p:nvSpPr>
              <p:cNvPr id="2250" name="Freeform 1863"/>
              <p:cNvSpPr>
                <a:spLocks/>
              </p:cNvSpPr>
              <p:nvPr/>
            </p:nvSpPr>
            <p:spPr bwMode="auto">
              <a:xfrm>
                <a:off x="1759" y="904"/>
                <a:ext cx="11" cy="4"/>
              </a:xfrm>
              <a:custGeom>
                <a:avLst/>
                <a:gdLst>
                  <a:gd name="T0" fmla="*/ 7 w 11"/>
                  <a:gd name="T1" fmla="*/ 0 h 4"/>
                  <a:gd name="T2" fmla="*/ 7 w 11"/>
                  <a:gd name="T3" fmla="*/ 0 h 4"/>
                  <a:gd name="T4" fmla="*/ 11 w 11"/>
                  <a:gd name="T5" fmla="*/ 0 h 4"/>
                  <a:gd name="T6" fmla="*/ 11 w 11"/>
                  <a:gd name="T7" fmla="*/ 2 h 4"/>
                  <a:gd name="T8" fmla="*/ 7 w 11"/>
                  <a:gd name="T9" fmla="*/ 4 h 4"/>
                  <a:gd name="T10" fmla="*/ 0 w 11"/>
                  <a:gd name="T11" fmla="*/ 4 h 4"/>
                  <a:gd name="T12" fmla="*/ 0 w 11"/>
                  <a:gd name="T13" fmla="*/ 2 h 4"/>
                  <a:gd name="T14" fmla="*/ 2 w 11"/>
                  <a:gd name="T15" fmla="*/ 2 h 4"/>
                  <a:gd name="T16" fmla="*/ 7 w 1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0"/>
                    </a:moveTo>
                    <a:lnTo>
                      <a:pt x="7" y="0"/>
                    </a:lnTo>
                    <a:lnTo>
                      <a:pt x="11" y="0"/>
                    </a:lnTo>
                    <a:lnTo>
                      <a:pt x="11" y="2"/>
                    </a:lnTo>
                    <a:lnTo>
                      <a:pt x="7" y="4"/>
                    </a:lnTo>
                    <a:lnTo>
                      <a:pt x="0" y="4"/>
                    </a:lnTo>
                    <a:lnTo>
                      <a:pt x="0" y="2"/>
                    </a:lnTo>
                    <a:lnTo>
                      <a:pt x="2"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1" name="Freeform 1864"/>
              <p:cNvSpPr>
                <a:spLocks/>
              </p:cNvSpPr>
              <p:nvPr/>
            </p:nvSpPr>
            <p:spPr bwMode="auto">
              <a:xfrm>
                <a:off x="1759" y="904"/>
                <a:ext cx="11" cy="4"/>
              </a:xfrm>
              <a:custGeom>
                <a:avLst/>
                <a:gdLst>
                  <a:gd name="T0" fmla="*/ 7 w 11"/>
                  <a:gd name="T1" fmla="*/ 0 h 4"/>
                  <a:gd name="T2" fmla="*/ 7 w 11"/>
                  <a:gd name="T3" fmla="*/ 0 h 4"/>
                  <a:gd name="T4" fmla="*/ 11 w 11"/>
                  <a:gd name="T5" fmla="*/ 0 h 4"/>
                  <a:gd name="T6" fmla="*/ 11 w 11"/>
                  <a:gd name="T7" fmla="*/ 2 h 4"/>
                  <a:gd name="T8" fmla="*/ 7 w 11"/>
                  <a:gd name="T9" fmla="*/ 4 h 4"/>
                  <a:gd name="T10" fmla="*/ 0 w 11"/>
                  <a:gd name="T11" fmla="*/ 4 h 4"/>
                  <a:gd name="T12" fmla="*/ 0 w 11"/>
                  <a:gd name="T13" fmla="*/ 2 h 4"/>
                  <a:gd name="T14" fmla="*/ 2 w 11"/>
                  <a:gd name="T15" fmla="*/ 2 h 4"/>
                  <a:gd name="T16" fmla="*/ 7 w 1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7" y="0"/>
                    </a:moveTo>
                    <a:lnTo>
                      <a:pt x="7" y="0"/>
                    </a:lnTo>
                    <a:lnTo>
                      <a:pt x="11" y="0"/>
                    </a:lnTo>
                    <a:lnTo>
                      <a:pt x="11" y="2"/>
                    </a:lnTo>
                    <a:lnTo>
                      <a:pt x="7" y="4"/>
                    </a:lnTo>
                    <a:lnTo>
                      <a:pt x="0" y="4"/>
                    </a:lnTo>
                    <a:lnTo>
                      <a:pt x="0" y="2"/>
                    </a:lnTo>
                    <a:lnTo>
                      <a:pt x="2"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4" name="Group 1868"/>
            <p:cNvGrpSpPr>
              <a:grpSpLocks/>
            </p:cNvGrpSpPr>
            <p:nvPr/>
          </p:nvGrpSpPr>
          <p:grpSpPr bwMode="auto">
            <a:xfrm>
              <a:off x="1709" y="1175"/>
              <a:ext cx="3" cy="5"/>
              <a:chOff x="1709" y="1175"/>
              <a:chExt cx="3" cy="5"/>
            </a:xfrm>
            <a:grpFill/>
          </p:grpSpPr>
          <p:sp>
            <p:nvSpPr>
              <p:cNvPr id="2248" name="Freeform 1866"/>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9" name="Freeform 1867"/>
              <p:cNvSpPr>
                <a:spLocks/>
              </p:cNvSpPr>
              <p:nvPr/>
            </p:nvSpPr>
            <p:spPr bwMode="auto">
              <a:xfrm>
                <a:off x="1709" y="1175"/>
                <a:ext cx="3" cy="5"/>
              </a:xfrm>
              <a:custGeom>
                <a:avLst/>
                <a:gdLst>
                  <a:gd name="T0" fmla="*/ 0 w 3"/>
                  <a:gd name="T1" fmla="*/ 0 h 5"/>
                  <a:gd name="T2" fmla="*/ 3 w 3"/>
                  <a:gd name="T3" fmla="*/ 5 h 5"/>
                  <a:gd name="T4" fmla="*/ 3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5" name="Group 1871"/>
            <p:cNvGrpSpPr>
              <a:grpSpLocks/>
            </p:cNvGrpSpPr>
            <p:nvPr/>
          </p:nvGrpSpPr>
          <p:grpSpPr bwMode="auto">
            <a:xfrm>
              <a:off x="1617" y="1163"/>
              <a:ext cx="5" cy="7"/>
              <a:chOff x="1617" y="1163"/>
              <a:chExt cx="5" cy="7"/>
            </a:xfrm>
            <a:grpFill/>
          </p:grpSpPr>
          <p:sp>
            <p:nvSpPr>
              <p:cNvPr id="2246" name="Freeform 1869"/>
              <p:cNvSpPr>
                <a:spLocks/>
              </p:cNvSpPr>
              <p:nvPr/>
            </p:nvSpPr>
            <p:spPr bwMode="auto">
              <a:xfrm>
                <a:off x="1617" y="1163"/>
                <a:ext cx="5" cy="7"/>
              </a:xfrm>
              <a:custGeom>
                <a:avLst/>
                <a:gdLst>
                  <a:gd name="T0" fmla="*/ 2 w 5"/>
                  <a:gd name="T1" fmla="*/ 0 h 7"/>
                  <a:gd name="T2" fmla="*/ 2 w 5"/>
                  <a:gd name="T3" fmla="*/ 0 h 7"/>
                  <a:gd name="T4" fmla="*/ 5 w 5"/>
                  <a:gd name="T5" fmla="*/ 4 h 7"/>
                  <a:gd name="T6" fmla="*/ 2 w 5"/>
                  <a:gd name="T7" fmla="*/ 7 h 7"/>
                  <a:gd name="T8" fmla="*/ 0 w 5"/>
                  <a:gd name="T9" fmla="*/ 7 h 7"/>
                  <a:gd name="T10" fmla="*/ 0 w 5"/>
                  <a:gd name="T11" fmla="*/ 4 h 7"/>
                  <a:gd name="T12" fmla="*/ 0 w 5"/>
                  <a:gd name="T13" fmla="*/ 0 h 7"/>
                  <a:gd name="T14" fmla="*/ 2 w 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2" y="0"/>
                    </a:moveTo>
                    <a:lnTo>
                      <a:pt x="2" y="0"/>
                    </a:lnTo>
                    <a:lnTo>
                      <a:pt x="5" y="4"/>
                    </a:lnTo>
                    <a:lnTo>
                      <a:pt x="2" y="7"/>
                    </a:lnTo>
                    <a:lnTo>
                      <a:pt x="0" y="7"/>
                    </a:lnTo>
                    <a:lnTo>
                      <a:pt x="0" y="4"/>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7" name="Freeform 1870"/>
              <p:cNvSpPr>
                <a:spLocks/>
              </p:cNvSpPr>
              <p:nvPr/>
            </p:nvSpPr>
            <p:spPr bwMode="auto">
              <a:xfrm>
                <a:off x="1617" y="1163"/>
                <a:ext cx="5" cy="7"/>
              </a:xfrm>
              <a:custGeom>
                <a:avLst/>
                <a:gdLst>
                  <a:gd name="T0" fmla="*/ 2 w 5"/>
                  <a:gd name="T1" fmla="*/ 0 h 7"/>
                  <a:gd name="T2" fmla="*/ 2 w 5"/>
                  <a:gd name="T3" fmla="*/ 0 h 7"/>
                  <a:gd name="T4" fmla="*/ 5 w 5"/>
                  <a:gd name="T5" fmla="*/ 4 h 7"/>
                  <a:gd name="T6" fmla="*/ 2 w 5"/>
                  <a:gd name="T7" fmla="*/ 7 h 7"/>
                  <a:gd name="T8" fmla="*/ 0 w 5"/>
                  <a:gd name="T9" fmla="*/ 7 h 7"/>
                  <a:gd name="T10" fmla="*/ 0 w 5"/>
                  <a:gd name="T11" fmla="*/ 4 h 7"/>
                  <a:gd name="T12" fmla="*/ 0 w 5"/>
                  <a:gd name="T13" fmla="*/ 0 h 7"/>
                  <a:gd name="T14" fmla="*/ 2 w 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2" y="0"/>
                    </a:moveTo>
                    <a:lnTo>
                      <a:pt x="2" y="0"/>
                    </a:lnTo>
                    <a:lnTo>
                      <a:pt x="5" y="4"/>
                    </a:lnTo>
                    <a:lnTo>
                      <a:pt x="2" y="7"/>
                    </a:lnTo>
                    <a:lnTo>
                      <a:pt x="0" y="7"/>
                    </a:lnTo>
                    <a:lnTo>
                      <a:pt x="0" y="4"/>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6" name="Group 1874"/>
            <p:cNvGrpSpPr>
              <a:grpSpLocks/>
            </p:cNvGrpSpPr>
            <p:nvPr/>
          </p:nvGrpSpPr>
          <p:grpSpPr bwMode="auto">
            <a:xfrm>
              <a:off x="1657" y="1250"/>
              <a:ext cx="17" cy="19"/>
              <a:chOff x="1657" y="1250"/>
              <a:chExt cx="17" cy="19"/>
            </a:xfrm>
            <a:grpFill/>
          </p:grpSpPr>
          <p:sp>
            <p:nvSpPr>
              <p:cNvPr id="2244" name="Freeform 1872"/>
              <p:cNvSpPr>
                <a:spLocks/>
              </p:cNvSpPr>
              <p:nvPr/>
            </p:nvSpPr>
            <p:spPr bwMode="auto">
              <a:xfrm>
                <a:off x="1657" y="1250"/>
                <a:ext cx="17" cy="19"/>
              </a:xfrm>
              <a:custGeom>
                <a:avLst/>
                <a:gdLst>
                  <a:gd name="T0" fmla="*/ 9 w 17"/>
                  <a:gd name="T1" fmla="*/ 0 h 19"/>
                  <a:gd name="T2" fmla="*/ 9 w 17"/>
                  <a:gd name="T3" fmla="*/ 0 h 19"/>
                  <a:gd name="T4" fmla="*/ 0 w 17"/>
                  <a:gd name="T5" fmla="*/ 6 h 19"/>
                  <a:gd name="T6" fmla="*/ 2 w 17"/>
                  <a:gd name="T7" fmla="*/ 19 h 19"/>
                  <a:gd name="T8" fmla="*/ 15 w 17"/>
                  <a:gd name="T9" fmla="*/ 17 h 19"/>
                  <a:gd name="T10" fmla="*/ 15 w 17"/>
                  <a:gd name="T11" fmla="*/ 11 h 19"/>
                  <a:gd name="T12" fmla="*/ 17 w 17"/>
                  <a:gd name="T13" fmla="*/ 6 h 19"/>
                  <a:gd name="T14" fmla="*/ 13 w 17"/>
                  <a:gd name="T15" fmla="*/ 4 h 19"/>
                  <a:gd name="T16" fmla="*/ 9 w 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9" y="0"/>
                    </a:moveTo>
                    <a:lnTo>
                      <a:pt x="9" y="0"/>
                    </a:lnTo>
                    <a:lnTo>
                      <a:pt x="0" y="6"/>
                    </a:lnTo>
                    <a:lnTo>
                      <a:pt x="2" y="19"/>
                    </a:lnTo>
                    <a:lnTo>
                      <a:pt x="15" y="17"/>
                    </a:lnTo>
                    <a:lnTo>
                      <a:pt x="15" y="11"/>
                    </a:lnTo>
                    <a:lnTo>
                      <a:pt x="17" y="6"/>
                    </a:lnTo>
                    <a:lnTo>
                      <a:pt x="13" y="4"/>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5" name="Freeform 1873"/>
              <p:cNvSpPr>
                <a:spLocks/>
              </p:cNvSpPr>
              <p:nvPr/>
            </p:nvSpPr>
            <p:spPr bwMode="auto">
              <a:xfrm>
                <a:off x="1657" y="1250"/>
                <a:ext cx="17" cy="19"/>
              </a:xfrm>
              <a:custGeom>
                <a:avLst/>
                <a:gdLst>
                  <a:gd name="T0" fmla="*/ 9 w 17"/>
                  <a:gd name="T1" fmla="*/ 0 h 19"/>
                  <a:gd name="T2" fmla="*/ 9 w 17"/>
                  <a:gd name="T3" fmla="*/ 0 h 19"/>
                  <a:gd name="T4" fmla="*/ 0 w 17"/>
                  <a:gd name="T5" fmla="*/ 6 h 19"/>
                  <a:gd name="T6" fmla="*/ 2 w 17"/>
                  <a:gd name="T7" fmla="*/ 19 h 19"/>
                  <a:gd name="T8" fmla="*/ 15 w 17"/>
                  <a:gd name="T9" fmla="*/ 17 h 19"/>
                  <a:gd name="T10" fmla="*/ 15 w 17"/>
                  <a:gd name="T11" fmla="*/ 11 h 19"/>
                  <a:gd name="T12" fmla="*/ 17 w 17"/>
                  <a:gd name="T13" fmla="*/ 6 h 19"/>
                  <a:gd name="T14" fmla="*/ 13 w 17"/>
                  <a:gd name="T15" fmla="*/ 4 h 19"/>
                  <a:gd name="T16" fmla="*/ 9 w 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9" y="0"/>
                    </a:moveTo>
                    <a:lnTo>
                      <a:pt x="9" y="0"/>
                    </a:lnTo>
                    <a:lnTo>
                      <a:pt x="0" y="6"/>
                    </a:lnTo>
                    <a:lnTo>
                      <a:pt x="2" y="19"/>
                    </a:lnTo>
                    <a:lnTo>
                      <a:pt x="15" y="17"/>
                    </a:lnTo>
                    <a:lnTo>
                      <a:pt x="15" y="11"/>
                    </a:lnTo>
                    <a:lnTo>
                      <a:pt x="17" y="6"/>
                    </a:lnTo>
                    <a:lnTo>
                      <a:pt x="13" y="4"/>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7" name="Group 1877"/>
            <p:cNvGrpSpPr>
              <a:grpSpLocks/>
            </p:cNvGrpSpPr>
            <p:nvPr/>
          </p:nvGrpSpPr>
          <p:grpSpPr bwMode="auto">
            <a:xfrm>
              <a:off x="1692" y="1246"/>
              <a:ext cx="2" cy="6"/>
              <a:chOff x="1692" y="1246"/>
              <a:chExt cx="2" cy="6"/>
            </a:xfrm>
            <a:grpFill/>
          </p:grpSpPr>
          <p:sp>
            <p:nvSpPr>
              <p:cNvPr id="2242" name="Freeform 1875"/>
              <p:cNvSpPr>
                <a:spLocks/>
              </p:cNvSpPr>
              <p:nvPr/>
            </p:nvSpPr>
            <p:spPr bwMode="auto">
              <a:xfrm>
                <a:off x="1692" y="1246"/>
                <a:ext cx="2" cy="6"/>
              </a:xfrm>
              <a:custGeom>
                <a:avLst/>
                <a:gdLst>
                  <a:gd name="T0" fmla="*/ 1 w 2"/>
                  <a:gd name="T1" fmla="*/ 0 h 6"/>
                  <a:gd name="T2" fmla="*/ 0 w 2"/>
                  <a:gd name="T3" fmla="*/ 4 h 6"/>
                  <a:gd name="T4" fmla="*/ 1 w 2"/>
                  <a:gd name="T5" fmla="*/ 4 h 6"/>
                  <a:gd name="T6" fmla="*/ 0 w 2"/>
                  <a:gd name="T7" fmla="*/ 6 h 6"/>
                  <a:gd name="T8" fmla="*/ 2 w 2"/>
                  <a:gd name="T9" fmla="*/ 6 h 6"/>
                  <a:gd name="T10" fmla="*/ 2 w 2"/>
                  <a:gd name="T11" fmla="*/ 2 h 6"/>
                  <a:gd name="T12" fmla="*/ 1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0"/>
                    </a:moveTo>
                    <a:lnTo>
                      <a:pt x="0" y="4"/>
                    </a:lnTo>
                    <a:lnTo>
                      <a:pt x="1" y="4"/>
                    </a:lnTo>
                    <a:lnTo>
                      <a:pt x="0" y="6"/>
                    </a:lnTo>
                    <a:lnTo>
                      <a:pt x="2" y="6"/>
                    </a:lnTo>
                    <a:lnTo>
                      <a:pt x="2" y="2"/>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3" name="Freeform 1876"/>
              <p:cNvSpPr>
                <a:spLocks/>
              </p:cNvSpPr>
              <p:nvPr/>
            </p:nvSpPr>
            <p:spPr bwMode="auto">
              <a:xfrm>
                <a:off x="1692" y="1246"/>
                <a:ext cx="2" cy="6"/>
              </a:xfrm>
              <a:custGeom>
                <a:avLst/>
                <a:gdLst>
                  <a:gd name="T0" fmla="*/ 1 w 2"/>
                  <a:gd name="T1" fmla="*/ 0 h 6"/>
                  <a:gd name="T2" fmla="*/ 0 w 2"/>
                  <a:gd name="T3" fmla="*/ 4 h 6"/>
                  <a:gd name="T4" fmla="*/ 1 w 2"/>
                  <a:gd name="T5" fmla="*/ 4 h 6"/>
                  <a:gd name="T6" fmla="*/ 0 w 2"/>
                  <a:gd name="T7" fmla="*/ 6 h 6"/>
                  <a:gd name="T8" fmla="*/ 2 w 2"/>
                  <a:gd name="T9" fmla="*/ 6 h 6"/>
                  <a:gd name="T10" fmla="*/ 2 w 2"/>
                  <a:gd name="T11" fmla="*/ 2 h 6"/>
                  <a:gd name="T12" fmla="*/ 1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0"/>
                    </a:moveTo>
                    <a:lnTo>
                      <a:pt x="0" y="4"/>
                    </a:lnTo>
                    <a:lnTo>
                      <a:pt x="1" y="4"/>
                    </a:lnTo>
                    <a:lnTo>
                      <a:pt x="0" y="6"/>
                    </a:lnTo>
                    <a:lnTo>
                      <a:pt x="2" y="6"/>
                    </a:lnTo>
                    <a:lnTo>
                      <a:pt x="2" y="2"/>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8" name="Group 1880"/>
            <p:cNvGrpSpPr>
              <a:grpSpLocks/>
            </p:cNvGrpSpPr>
            <p:nvPr/>
          </p:nvGrpSpPr>
          <p:grpSpPr bwMode="auto">
            <a:xfrm>
              <a:off x="1624" y="1228"/>
              <a:ext cx="1" cy="2"/>
              <a:chOff x="1624" y="1228"/>
              <a:chExt cx="1" cy="2"/>
            </a:xfrm>
            <a:grpFill/>
          </p:grpSpPr>
          <p:sp>
            <p:nvSpPr>
              <p:cNvPr id="2240" name="Freeform 1878"/>
              <p:cNvSpPr>
                <a:spLocks/>
              </p:cNvSpPr>
              <p:nvPr/>
            </p:nvSpPr>
            <p:spPr bwMode="auto">
              <a:xfrm>
                <a:off x="1624" y="1228"/>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1" name="Freeform 1879"/>
              <p:cNvSpPr>
                <a:spLocks/>
              </p:cNvSpPr>
              <p:nvPr/>
            </p:nvSpPr>
            <p:spPr bwMode="auto">
              <a:xfrm>
                <a:off x="1624" y="1228"/>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39" name="Group 1883"/>
            <p:cNvGrpSpPr>
              <a:grpSpLocks/>
            </p:cNvGrpSpPr>
            <p:nvPr/>
          </p:nvGrpSpPr>
          <p:grpSpPr bwMode="auto">
            <a:xfrm>
              <a:off x="1657" y="1224"/>
              <a:ext cx="9" cy="5"/>
              <a:chOff x="1657" y="1224"/>
              <a:chExt cx="9" cy="5"/>
            </a:xfrm>
            <a:grpFill/>
          </p:grpSpPr>
          <p:sp>
            <p:nvSpPr>
              <p:cNvPr id="2238" name="Freeform 1881"/>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9" name="Freeform 1882"/>
              <p:cNvSpPr>
                <a:spLocks/>
              </p:cNvSpPr>
              <p:nvPr/>
            </p:nvSpPr>
            <p:spPr bwMode="auto">
              <a:xfrm>
                <a:off x="1657" y="1224"/>
                <a:ext cx="9" cy="5"/>
              </a:xfrm>
              <a:custGeom>
                <a:avLst/>
                <a:gdLst>
                  <a:gd name="T0" fmla="*/ 2 w 9"/>
                  <a:gd name="T1" fmla="*/ 0 h 5"/>
                  <a:gd name="T2" fmla="*/ 2 w 9"/>
                  <a:gd name="T3" fmla="*/ 0 h 5"/>
                  <a:gd name="T4" fmla="*/ 0 w 9"/>
                  <a:gd name="T5" fmla="*/ 0 h 5"/>
                  <a:gd name="T6" fmla="*/ 2 w 9"/>
                  <a:gd name="T7" fmla="*/ 3 h 5"/>
                  <a:gd name="T8" fmla="*/ 7 w 9"/>
                  <a:gd name="T9" fmla="*/ 5 h 5"/>
                  <a:gd name="T10" fmla="*/ 9 w 9"/>
                  <a:gd name="T11" fmla="*/ 3 h 5"/>
                  <a:gd name="T12" fmla="*/ 7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lnTo>
                      <a:pt x="2" y="0"/>
                    </a:lnTo>
                    <a:lnTo>
                      <a:pt x="0" y="0"/>
                    </a:lnTo>
                    <a:lnTo>
                      <a:pt x="2" y="3"/>
                    </a:lnTo>
                    <a:lnTo>
                      <a:pt x="7" y="5"/>
                    </a:lnTo>
                    <a:lnTo>
                      <a:pt x="9" y="3"/>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0" name="Group 1886"/>
            <p:cNvGrpSpPr>
              <a:grpSpLocks/>
            </p:cNvGrpSpPr>
            <p:nvPr/>
          </p:nvGrpSpPr>
          <p:grpSpPr bwMode="auto">
            <a:xfrm>
              <a:off x="1316" y="1222"/>
              <a:ext cx="2" cy="6"/>
              <a:chOff x="1316" y="1222"/>
              <a:chExt cx="2" cy="6"/>
            </a:xfrm>
            <a:grpFill/>
          </p:grpSpPr>
          <p:sp>
            <p:nvSpPr>
              <p:cNvPr id="2236" name="Freeform 1884"/>
              <p:cNvSpPr>
                <a:spLocks/>
              </p:cNvSpPr>
              <p:nvPr/>
            </p:nvSpPr>
            <p:spPr bwMode="auto">
              <a:xfrm>
                <a:off x="1316" y="1222"/>
                <a:ext cx="2" cy="6"/>
              </a:xfrm>
              <a:custGeom>
                <a:avLst/>
                <a:gdLst>
                  <a:gd name="T0" fmla="*/ 0 w 2"/>
                  <a:gd name="T1" fmla="*/ 0 h 6"/>
                  <a:gd name="T2" fmla="*/ 0 w 2"/>
                  <a:gd name="T3" fmla="*/ 0 h 6"/>
                  <a:gd name="T4" fmla="*/ 2 w 2"/>
                  <a:gd name="T5" fmla="*/ 6 h 6"/>
                  <a:gd name="T6" fmla="*/ 2 w 2"/>
                  <a:gd name="T7" fmla="*/ 3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0" y="0"/>
                    </a:lnTo>
                    <a:lnTo>
                      <a:pt x="2" y="6"/>
                    </a:lnTo>
                    <a:lnTo>
                      <a:pt x="2" y="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7" name="Freeform 1885"/>
              <p:cNvSpPr>
                <a:spLocks/>
              </p:cNvSpPr>
              <p:nvPr/>
            </p:nvSpPr>
            <p:spPr bwMode="auto">
              <a:xfrm>
                <a:off x="1316" y="1222"/>
                <a:ext cx="2" cy="6"/>
              </a:xfrm>
              <a:custGeom>
                <a:avLst/>
                <a:gdLst>
                  <a:gd name="T0" fmla="*/ 0 w 2"/>
                  <a:gd name="T1" fmla="*/ 0 h 6"/>
                  <a:gd name="T2" fmla="*/ 0 w 2"/>
                  <a:gd name="T3" fmla="*/ 0 h 6"/>
                  <a:gd name="T4" fmla="*/ 2 w 2"/>
                  <a:gd name="T5" fmla="*/ 6 h 6"/>
                  <a:gd name="T6" fmla="*/ 2 w 2"/>
                  <a:gd name="T7" fmla="*/ 3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0" y="0"/>
                    </a:lnTo>
                    <a:lnTo>
                      <a:pt x="2" y="6"/>
                    </a:lnTo>
                    <a:lnTo>
                      <a:pt x="2" y="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1" name="Group 1889"/>
            <p:cNvGrpSpPr>
              <a:grpSpLocks/>
            </p:cNvGrpSpPr>
            <p:nvPr/>
          </p:nvGrpSpPr>
          <p:grpSpPr bwMode="auto">
            <a:xfrm>
              <a:off x="1631" y="1219"/>
              <a:ext cx="4" cy="5"/>
              <a:chOff x="1631" y="1219"/>
              <a:chExt cx="4" cy="5"/>
            </a:xfrm>
            <a:grpFill/>
          </p:grpSpPr>
          <p:sp>
            <p:nvSpPr>
              <p:cNvPr id="2234" name="Freeform 1887"/>
              <p:cNvSpPr>
                <a:spLocks/>
              </p:cNvSpPr>
              <p:nvPr/>
            </p:nvSpPr>
            <p:spPr bwMode="auto">
              <a:xfrm>
                <a:off x="1631" y="1219"/>
                <a:ext cx="4" cy="5"/>
              </a:xfrm>
              <a:custGeom>
                <a:avLst/>
                <a:gdLst>
                  <a:gd name="T0" fmla="*/ 0 w 4"/>
                  <a:gd name="T1" fmla="*/ 0 h 5"/>
                  <a:gd name="T2" fmla="*/ 0 w 4"/>
                  <a:gd name="T3" fmla="*/ 5 h 5"/>
                  <a:gd name="T4" fmla="*/ 4 w 4"/>
                  <a:gd name="T5" fmla="*/ 5 h 5"/>
                  <a:gd name="T6" fmla="*/ 2 w 4"/>
                  <a:gd name="T7" fmla="*/ 3 h 5"/>
                  <a:gd name="T8" fmla="*/ 2 w 4"/>
                  <a:gd name="T9" fmla="*/ 0 h 5"/>
                  <a:gd name="T10" fmla="*/ 0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0" y="0"/>
                    </a:moveTo>
                    <a:lnTo>
                      <a:pt x="0" y="5"/>
                    </a:lnTo>
                    <a:lnTo>
                      <a:pt x="4" y="5"/>
                    </a:lnTo>
                    <a:lnTo>
                      <a:pt x="2" y="3"/>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5" name="Freeform 1888"/>
              <p:cNvSpPr>
                <a:spLocks/>
              </p:cNvSpPr>
              <p:nvPr/>
            </p:nvSpPr>
            <p:spPr bwMode="auto">
              <a:xfrm>
                <a:off x="1631" y="1219"/>
                <a:ext cx="4" cy="5"/>
              </a:xfrm>
              <a:custGeom>
                <a:avLst/>
                <a:gdLst>
                  <a:gd name="T0" fmla="*/ 0 w 4"/>
                  <a:gd name="T1" fmla="*/ 0 h 5"/>
                  <a:gd name="T2" fmla="*/ 0 w 4"/>
                  <a:gd name="T3" fmla="*/ 5 h 5"/>
                  <a:gd name="T4" fmla="*/ 4 w 4"/>
                  <a:gd name="T5" fmla="*/ 5 h 5"/>
                  <a:gd name="T6" fmla="*/ 2 w 4"/>
                  <a:gd name="T7" fmla="*/ 3 h 5"/>
                  <a:gd name="T8" fmla="*/ 2 w 4"/>
                  <a:gd name="T9" fmla="*/ 0 h 5"/>
                  <a:gd name="T10" fmla="*/ 0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0" y="0"/>
                    </a:moveTo>
                    <a:lnTo>
                      <a:pt x="0" y="5"/>
                    </a:lnTo>
                    <a:lnTo>
                      <a:pt x="4" y="5"/>
                    </a:lnTo>
                    <a:lnTo>
                      <a:pt x="2" y="3"/>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2" name="Group 1892"/>
            <p:cNvGrpSpPr>
              <a:grpSpLocks/>
            </p:cNvGrpSpPr>
            <p:nvPr/>
          </p:nvGrpSpPr>
          <p:grpSpPr bwMode="auto">
            <a:xfrm>
              <a:off x="1602" y="1214"/>
              <a:ext cx="22" cy="10"/>
              <a:chOff x="1602" y="1214"/>
              <a:chExt cx="22" cy="10"/>
            </a:xfrm>
            <a:grpFill/>
          </p:grpSpPr>
          <p:sp>
            <p:nvSpPr>
              <p:cNvPr id="2232" name="Freeform 1890"/>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3" name="Freeform 1891"/>
              <p:cNvSpPr>
                <a:spLocks/>
              </p:cNvSpPr>
              <p:nvPr/>
            </p:nvSpPr>
            <p:spPr bwMode="auto">
              <a:xfrm>
                <a:off x="1602" y="1214"/>
                <a:ext cx="22" cy="10"/>
              </a:xfrm>
              <a:custGeom>
                <a:avLst/>
                <a:gdLst>
                  <a:gd name="T0" fmla="*/ 17 w 22"/>
                  <a:gd name="T1" fmla="*/ 0 h 10"/>
                  <a:gd name="T2" fmla="*/ 12 w 22"/>
                  <a:gd name="T3" fmla="*/ 4 h 10"/>
                  <a:gd name="T4" fmla="*/ 0 w 22"/>
                  <a:gd name="T5" fmla="*/ 4 h 10"/>
                  <a:gd name="T6" fmla="*/ 2 w 22"/>
                  <a:gd name="T7" fmla="*/ 8 h 10"/>
                  <a:gd name="T8" fmla="*/ 7 w 22"/>
                  <a:gd name="T9" fmla="*/ 8 h 10"/>
                  <a:gd name="T10" fmla="*/ 17 w 22"/>
                  <a:gd name="T11" fmla="*/ 10 h 10"/>
                  <a:gd name="T12" fmla="*/ 22 w 22"/>
                  <a:gd name="T13" fmla="*/ 4 h 10"/>
                  <a:gd name="T14" fmla="*/ 22 w 22"/>
                  <a:gd name="T15" fmla="*/ 2 h 10"/>
                  <a:gd name="T16" fmla="*/ 17 w 2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0">
                    <a:moveTo>
                      <a:pt x="17" y="0"/>
                    </a:moveTo>
                    <a:lnTo>
                      <a:pt x="12" y="4"/>
                    </a:lnTo>
                    <a:lnTo>
                      <a:pt x="0" y="4"/>
                    </a:lnTo>
                    <a:lnTo>
                      <a:pt x="2" y="8"/>
                    </a:lnTo>
                    <a:lnTo>
                      <a:pt x="7" y="8"/>
                    </a:lnTo>
                    <a:lnTo>
                      <a:pt x="17" y="10"/>
                    </a:lnTo>
                    <a:lnTo>
                      <a:pt x="22" y="4"/>
                    </a:lnTo>
                    <a:lnTo>
                      <a:pt x="22" y="2"/>
                    </a:lnTo>
                    <a:lnTo>
                      <a:pt x="1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3" name="Group 1895"/>
            <p:cNvGrpSpPr>
              <a:grpSpLocks/>
            </p:cNvGrpSpPr>
            <p:nvPr/>
          </p:nvGrpSpPr>
          <p:grpSpPr bwMode="auto">
            <a:xfrm>
              <a:off x="1750" y="1211"/>
              <a:ext cx="12" cy="5"/>
              <a:chOff x="1750" y="1211"/>
              <a:chExt cx="12" cy="5"/>
            </a:xfrm>
            <a:grpFill/>
          </p:grpSpPr>
          <p:sp>
            <p:nvSpPr>
              <p:cNvPr id="2230" name="Freeform 1893"/>
              <p:cNvSpPr>
                <a:spLocks/>
              </p:cNvSpPr>
              <p:nvPr/>
            </p:nvSpPr>
            <p:spPr bwMode="auto">
              <a:xfrm>
                <a:off x="1750" y="1211"/>
                <a:ext cx="12" cy="5"/>
              </a:xfrm>
              <a:custGeom>
                <a:avLst/>
                <a:gdLst>
                  <a:gd name="T0" fmla="*/ 2 w 12"/>
                  <a:gd name="T1" fmla="*/ 0 h 5"/>
                  <a:gd name="T2" fmla="*/ 2 w 12"/>
                  <a:gd name="T3" fmla="*/ 0 h 5"/>
                  <a:gd name="T4" fmla="*/ 12 w 12"/>
                  <a:gd name="T5" fmla="*/ 5 h 5"/>
                  <a:gd name="T6" fmla="*/ 5 w 12"/>
                  <a:gd name="T7" fmla="*/ 5 h 5"/>
                  <a:gd name="T8" fmla="*/ 2 w 12"/>
                  <a:gd name="T9" fmla="*/ 3 h 5"/>
                  <a:gd name="T10" fmla="*/ 0 w 12"/>
                  <a:gd name="T11" fmla="*/ 0 h 5"/>
                  <a:gd name="T12" fmla="*/ 2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2" y="0"/>
                    </a:moveTo>
                    <a:lnTo>
                      <a:pt x="2" y="0"/>
                    </a:lnTo>
                    <a:lnTo>
                      <a:pt x="12" y="5"/>
                    </a:lnTo>
                    <a:lnTo>
                      <a:pt x="5" y="5"/>
                    </a:lnTo>
                    <a:lnTo>
                      <a:pt x="2"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1" name="Freeform 1894"/>
              <p:cNvSpPr>
                <a:spLocks/>
              </p:cNvSpPr>
              <p:nvPr/>
            </p:nvSpPr>
            <p:spPr bwMode="auto">
              <a:xfrm>
                <a:off x="1750" y="1211"/>
                <a:ext cx="12" cy="5"/>
              </a:xfrm>
              <a:custGeom>
                <a:avLst/>
                <a:gdLst>
                  <a:gd name="T0" fmla="*/ 2 w 12"/>
                  <a:gd name="T1" fmla="*/ 0 h 5"/>
                  <a:gd name="T2" fmla="*/ 2 w 12"/>
                  <a:gd name="T3" fmla="*/ 0 h 5"/>
                  <a:gd name="T4" fmla="*/ 12 w 12"/>
                  <a:gd name="T5" fmla="*/ 5 h 5"/>
                  <a:gd name="T6" fmla="*/ 5 w 12"/>
                  <a:gd name="T7" fmla="*/ 5 h 5"/>
                  <a:gd name="T8" fmla="*/ 2 w 12"/>
                  <a:gd name="T9" fmla="*/ 3 h 5"/>
                  <a:gd name="T10" fmla="*/ 0 w 12"/>
                  <a:gd name="T11" fmla="*/ 0 h 5"/>
                  <a:gd name="T12" fmla="*/ 2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2" y="0"/>
                    </a:moveTo>
                    <a:lnTo>
                      <a:pt x="2" y="0"/>
                    </a:lnTo>
                    <a:lnTo>
                      <a:pt x="12" y="5"/>
                    </a:lnTo>
                    <a:lnTo>
                      <a:pt x="5" y="5"/>
                    </a:lnTo>
                    <a:lnTo>
                      <a:pt x="2"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4" name="Group 1898"/>
            <p:cNvGrpSpPr>
              <a:grpSpLocks/>
            </p:cNvGrpSpPr>
            <p:nvPr/>
          </p:nvGrpSpPr>
          <p:grpSpPr bwMode="auto">
            <a:xfrm>
              <a:off x="1747" y="1205"/>
              <a:ext cx="1" cy="4"/>
              <a:chOff x="1747" y="1205"/>
              <a:chExt cx="1" cy="4"/>
            </a:xfrm>
            <a:grpFill/>
          </p:grpSpPr>
          <p:sp>
            <p:nvSpPr>
              <p:cNvPr id="2228" name="Freeform 1896"/>
              <p:cNvSpPr>
                <a:spLocks/>
              </p:cNvSpPr>
              <p:nvPr/>
            </p:nvSpPr>
            <p:spPr bwMode="auto">
              <a:xfrm>
                <a:off x="1747" y="1205"/>
                <a:ext cx="1" cy="4"/>
              </a:xfrm>
              <a:custGeom>
                <a:avLst/>
                <a:gdLst>
                  <a:gd name="T0" fmla="*/ 1 w 1"/>
                  <a:gd name="T1" fmla="*/ 0 h 4"/>
                  <a:gd name="T2" fmla="*/ 1 w 1"/>
                  <a:gd name="T3" fmla="*/ 4 h 4"/>
                  <a:gd name="T4" fmla="*/ 0 w 1"/>
                  <a:gd name="T5" fmla="*/ 4 h 4"/>
                  <a:gd name="T6" fmla="*/ 1 w 1"/>
                  <a:gd name="T7" fmla="*/ 0 h 4"/>
                </a:gdLst>
                <a:ahLst/>
                <a:cxnLst>
                  <a:cxn ang="0">
                    <a:pos x="T0" y="T1"/>
                  </a:cxn>
                  <a:cxn ang="0">
                    <a:pos x="T2" y="T3"/>
                  </a:cxn>
                  <a:cxn ang="0">
                    <a:pos x="T4" y="T5"/>
                  </a:cxn>
                  <a:cxn ang="0">
                    <a:pos x="T6" y="T7"/>
                  </a:cxn>
                </a:cxnLst>
                <a:rect l="0" t="0" r="r" b="b"/>
                <a:pathLst>
                  <a:path w="1" h="4">
                    <a:moveTo>
                      <a:pt x="1" y="0"/>
                    </a:moveTo>
                    <a:lnTo>
                      <a:pt x="1" y="4"/>
                    </a:lnTo>
                    <a:lnTo>
                      <a:pt x="0" y="4"/>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9" name="Freeform 1897"/>
              <p:cNvSpPr>
                <a:spLocks/>
              </p:cNvSpPr>
              <p:nvPr/>
            </p:nvSpPr>
            <p:spPr bwMode="auto">
              <a:xfrm>
                <a:off x="1747" y="1205"/>
                <a:ext cx="1" cy="4"/>
              </a:xfrm>
              <a:custGeom>
                <a:avLst/>
                <a:gdLst>
                  <a:gd name="T0" fmla="*/ 1 w 1"/>
                  <a:gd name="T1" fmla="*/ 0 h 4"/>
                  <a:gd name="T2" fmla="*/ 1 w 1"/>
                  <a:gd name="T3" fmla="*/ 4 h 4"/>
                  <a:gd name="T4" fmla="*/ 0 w 1"/>
                  <a:gd name="T5" fmla="*/ 4 h 4"/>
                  <a:gd name="T6" fmla="*/ 1 w 1"/>
                  <a:gd name="T7" fmla="*/ 0 h 4"/>
                </a:gdLst>
                <a:ahLst/>
                <a:cxnLst>
                  <a:cxn ang="0">
                    <a:pos x="T0" y="T1"/>
                  </a:cxn>
                  <a:cxn ang="0">
                    <a:pos x="T2" y="T3"/>
                  </a:cxn>
                  <a:cxn ang="0">
                    <a:pos x="T4" y="T5"/>
                  </a:cxn>
                  <a:cxn ang="0">
                    <a:pos x="T6" y="T7"/>
                  </a:cxn>
                </a:cxnLst>
                <a:rect l="0" t="0" r="r" b="b"/>
                <a:pathLst>
                  <a:path w="1" h="4">
                    <a:moveTo>
                      <a:pt x="1" y="0"/>
                    </a:moveTo>
                    <a:lnTo>
                      <a:pt x="1" y="4"/>
                    </a:lnTo>
                    <a:lnTo>
                      <a:pt x="0" y="4"/>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5" name="Group 1901"/>
            <p:cNvGrpSpPr>
              <a:grpSpLocks/>
            </p:cNvGrpSpPr>
            <p:nvPr/>
          </p:nvGrpSpPr>
          <p:grpSpPr bwMode="auto">
            <a:xfrm>
              <a:off x="1574" y="1199"/>
              <a:ext cx="5" cy="4"/>
              <a:chOff x="1574" y="1199"/>
              <a:chExt cx="5" cy="4"/>
            </a:xfrm>
            <a:grpFill/>
          </p:grpSpPr>
          <p:sp>
            <p:nvSpPr>
              <p:cNvPr id="2226" name="Freeform 1899"/>
              <p:cNvSpPr>
                <a:spLocks/>
              </p:cNvSpPr>
              <p:nvPr/>
            </p:nvSpPr>
            <p:spPr bwMode="auto">
              <a:xfrm>
                <a:off x="1574" y="1199"/>
                <a:ext cx="5" cy="4"/>
              </a:xfrm>
              <a:custGeom>
                <a:avLst/>
                <a:gdLst>
                  <a:gd name="T0" fmla="*/ 3 w 5"/>
                  <a:gd name="T1" fmla="*/ 0 h 4"/>
                  <a:gd name="T2" fmla="*/ 3 w 5"/>
                  <a:gd name="T3" fmla="*/ 0 h 4"/>
                  <a:gd name="T4" fmla="*/ 5 w 5"/>
                  <a:gd name="T5" fmla="*/ 2 h 4"/>
                  <a:gd name="T6" fmla="*/ 5 w 5"/>
                  <a:gd name="T7" fmla="*/ 4 h 4"/>
                  <a:gd name="T8" fmla="*/ 3 w 5"/>
                  <a:gd name="T9" fmla="*/ 2 h 4"/>
                  <a:gd name="T10" fmla="*/ 0 w 5"/>
                  <a:gd name="T11" fmla="*/ 0 h 4"/>
                  <a:gd name="T12" fmla="*/ 3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3" y="0"/>
                    </a:moveTo>
                    <a:lnTo>
                      <a:pt x="3" y="0"/>
                    </a:lnTo>
                    <a:lnTo>
                      <a:pt x="5" y="2"/>
                    </a:lnTo>
                    <a:lnTo>
                      <a:pt x="5" y="4"/>
                    </a:lnTo>
                    <a:lnTo>
                      <a:pt x="3" y="2"/>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7" name="Freeform 1900"/>
              <p:cNvSpPr>
                <a:spLocks/>
              </p:cNvSpPr>
              <p:nvPr/>
            </p:nvSpPr>
            <p:spPr bwMode="auto">
              <a:xfrm>
                <a:off x="1574" y="1199"/>
                <a:ext cx="5" cy="4"/>
              </a:xfrm>
              <a:custGeom>
                <a:avLst/>
                <a:gdLst>
                  <a:gd name="T0" fmla="*/ 3 w 5"/>
                  <a:gd name="T1" fmla="*/ 0 h 4"/>
                  <a:gd name="T2" fmla="*/ 3 w 5"/>
                  <a:gd name="T3" fmla="*/ 0 h 4"/>
                  <a:gd name="T4" fmla="*/ 5 w 5"/>
                  <a:gd name="T5" fmla="*/ 2 h 4"/>
                  <a:gd name="T6" fmla="*/ 5 w 5"/>
                  <a:gd name="T7" fmla="*/ 4 h 4"/>
                  <a:gd name="T8" fmla="*/ 3 w 5"/>
                  <a:gd name="T9" fmla="*/ 2 h 4"/>
                  <a:gd name="T10" fmla="*/ 0 w 5"/>
                  <a:gd name="T11" fmla="*/ 0 h 4"/>
                  <a:gd name="T12" fmla="*/ 3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3" y="0"/>
                    </a:moveTo>
                    <a:lnTo>
                      <a:pt x="3" y="0"/>
                    </a:lnTo>
                    <a:lnTo>
                      <a:pt x="5" y="2"/>
                    </a:lnTo>
                    <a:lnTo>
                      <a:pt x="5" y="4"/>
                    </a:lnTo>
                    <a:lnTo>
                      <a:pt x="3" y="2"/>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6" name="Group 1904"/>
            <p:cNvGrpSpPr>
              <a:grpSpLocks/>
            </p:cNvGrpSpPr>
            <p:nvPr/>
          </p:nvGrpSpPr>
          <p:grpSpPr bwMode="auto">
            <a:xfrm>
              <a:off x="1736" y="1191"/>
              <a:ext cx="6" cy="10"/>
              <a:chOff x="1736" y="1191"/>
              <a:chExt cx="6" cy="10"/>
            </a:xfrm>
            <a:grpFill/>
          </p:grpSpPr>
          <p:sp>
            <p:nvSpPr>
              <p:cNvPr id="2224" name="Freeform 1902"/>
              <p:cNvSpPr>
                <a:spLocks/>
              </p:cNvSpPr>
              <p:nvPr/>
            </p:nvSpPr>
            <p:spPr bwMode="auto">
              <a:xfrm>
                <a:off x="1736" y="1191"/>
                <a:ext cx="6" cy="10"/>
              </a:xfrm>
              <a:custGeom>
                <a:avLst/>
                <a:gdLst>
                  <a:gd name="T0" fmla="*/ 3 w 6"/>
                  <a:gd name="T1" fmla="*/ 0 h 10"/>
                  <a:gd name="T2" fmla="*/ 3 w 6"/>
                  <a:gd name="T3" fmla="*/ 0 h 10"/>
                  <a:gd name="T4" fmla="*/ 6 w 6"/>
                  <a:gd name="T5" fmla="*/ 10 h 10"/>
                  <a:gd name="T6" fmla="*/ 0 w 6"/>
                  <a:gd name="T7" fmla="*/ 10 h 10"/>
                  <a:gd name="T8" fmla="*/ 0 w 6"/>
                  <a:gd name="T9" fmla="*/ 4 h 10"/>
                  <a:gd name="T10" fmla="*/ 0 w 6"/>
                  <a:gd name="T11" fmla="*/ 2 h 10"/>
                  <a:gd name="T12" fmla="*/ 3 w 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3" y="0"/>
                    </a:moveTo>
                    <a:lnTo>
                      <a:pt x="3" y="0"/>
                    </a:lnTo>
                    <a:lnTo>
                      <a:pt x="6" y="10"/>
                    </a:lnTo>
                    <a:lnTo>
                      <a:pt x="0" y="10"/>
                    </a:lnTo>
                    <a:lnTo>
                      <a:pt x="0" y="4"/>
                    </a:lnTo>
                    <a:lnTo>
                      <a:pt x="0" y="2"/>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5" name="Freeform 1903"/>
              <p:cNvSpPr>
                <a:spLocks/>
              </p:cNvSpPr>
              <p:nvPr/>
            </p:nvSpPr>
            <p:spPr bwMode="auto">
              <a:xfrm>
                <a:off x="1736" y="1191"/>
                <a:ext cx="6" cy="10"/>
              </a:xfrm>
              <a:custGeom>
                <a:avLst/>
                <a:gdLst>
                  <a:gd name="T0" fmla="*/ 3 w 6"/>
                  <a:gd name="T1" fmla="*/ 0 h 10"/>
                  <a:gd name="T2" fmla="*/ 3 w 6"/>
                  <a:gd name="T3" fmla="*/ 0 h 10"/>
                  <a:gd name="T4" fmla="*/ 6 w 6"/>
                  <a:gd name="T5" fmla="*/ 10 h 10"/>
                  <a:gd name="T6" fmla="*/ 0 w 6"/>
                  <a:gd name="T7" fmla="*/ 10 h 10"/>
                  <a:gd name="T8" fmla="*/ 0 w 6"/>
                  <a:gd name="T9" fmla="*/ 4 h 10"/>
                  <a:gd name="T10" fmla="*/ 0 w 6"/>
                  <a:gd name="T11" fmla="*/ 2 h 10"/>
                  <a:gd name="T12" fmla="*/ 3 w 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3" y="0"/>
                    </a:moveTo>
                    <a:lnTo>
                      <a:pt x="3" y="0"/>
                    </a:lnTo>
                    <a:lnTo>
                      <a:pt x="6" y="10"/>
                    </a:lnTo>
                    <a:lnTo>
                      <a:pt x="0" y="10"/>
                    </a:lnTo>
                    <a:lnTo>
                      <a:pt x="0" y="4"/>
                    </a:lnTo>
                    <a:lnTo>
                      <a:pt x="0" y="2"/>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7" name="Group 1907"/>
            <p:cNvGrpSpPr>
              <a:grpSpLocks/>
            </p:cNvGrpSpPr>
            <p:nvPr/>
          </p:nvGrpSpPr>
          <p:grpSpPr bwMode="auto">
            <a:xfrm>
              <a:off x="1582" y="1127"/>
              <a:ext cx="60" cy="39"/>
              <a:chOff x="1582" y="1127"/>
              <a:chExt cx="60" cy="39"/>
            </a:xfrm>
            <a:grpFill/>
          </p:grpSpPr>
          <p:sp>
            <p:nvSpPr>
              <p:cNvPr id="2222" name="Freeform 1905"/>
              <p:cNvSpPr>
                <a:spLocks/>
              </p:cNvSpPr>
              <p:nvPr/>
            </p:nvSpPr>
            <p:spPr bwMode="auto">
              <a:xfrm>
                <a:off x="1582" y="1127"/>
                <a:ext cx="60" cy="39"/>
              </a:xfrm>
              <a:custGeom>
                <a:avLst/>
                <a:gdLst>
                  <a:gd name="T0" fmla="*/ 5 w 60"/>
                  <a:gd name="T1" fmla="*/ 0 h 39"/>
                  <a:gd name="T2" fmla="*/ 5 w 60"/>
                  <a:gd name="T3" fmla="*/ 0 h 39"/>
                  <a:gd name="T4" fmla="*/ 7 w 60"/>
                  <a:gd name="T5" fmla="*/ 2 h 39"/>
                  <a:gd name="T6" fmla="*/ 7 w 60"/>
                  <a:gd name="T7" fmla="*/ 4 h 39"/>
                  <a:gd name="T8" fmla="*/ 7 w 60"/>
                  <a:gd name="T9" fmla="*/ 6 h 39"/>
                  <a:gd name="T10" fmla="*/ 7 w 60"/>
                  <a:gd name="T11" fmla="*/ 8 h 39"/>
                  <a:gd name="T12" fmla="*/ 5 w 60"/>
                  <a:gd name="T13" fmla="*/ 16 h 39"/>
                  <a:gd name="T14" fmla="*/ 18 w 60"/>
                  <a:gd name="T15" fmla="*/ 19 h 39"/>
                  <a:gd name="T16" fmla="*/ 28 w 60"/>
                  <a:gd name="T17" fmla="*/ 21 h 39"/>
                  <a:gd name="T18" fmla="*/ 39 w 60"/>
                  <a:gd name="T19" fmla="*/ 21 h 39"/>
                  <a:gd name="T20" fmla="*/ 39 w 60"/>
                  <a:gd name="T21" fmla="*/ 19 h 39"/>
                  <a:gd name="T22" fmla="*/ 42 w 60"/>
                  <a:gd name="T23" fmla="*/ 19 h 39"/>
                  <a:gd name="T24" fmla="*/ 44 w 60"/>
                  <a:gd name="T25" fmla="*/ 19 h 39"/>
                  <a:gd name="T26" fmla="*/ 44 w 60"/>
                  <a:gd name="T27" fmla="*/ 25 h 39"/>
                  <a:gd name="T28" fmla="*/ 60 w 60"/>
                  <a:gd name="T29" fmla="*/ 31 h 39"/>
                  <a:gd name="T30" fmla="*/ 42 w 60"/>
                  <a:gd name="T31" fmla="*/ 27 h 39"/>
                  <a:gd name="T32" fmla="*/ 42 w 60"/>
                  <a:gd name="T33" fmla="*/ 33 h 39"/>
                  <a:gd name="T34" fmla="*/ 39 w 60"/>
                  <a:gd name="T35" fmla="*/ 35 h 39"/>
                  <a:gd name="T36" fmla="*/ 37 w 60"/>
                  <a:gd name="T37" fmla="*/ 35 h 39"/>
                  <a:gd name="T38" fmla="*/ 37 w 60"/>
                  <a:gd name="T39" fmla="*/ 33 h 39"/>
                  <a:gd name="T40" fmla="*/ 37 w 60"/>
                  <a:gd name="T41" fmla="*/ 27 h 39"/>
                  <a:gd name="T42" fmla="*/ 28 w 60"/>
                  <a:gd name="T43" fmla="*/ 29 h 39"/>
                  <a:gd name="T44" fmla="*/ 30 w 60"/>
                  <a:gd name="T45" fmla="*/ 31 h 39"/>
                  <a:gd name="T46" fmla="*/ 28 w 60"/>
                  <a:gd name="T47" fmla="*/ 31 h 39"/>
                  <a:gd name="T48" fmla="*/ 23 w 60"/>
                  <a:gd name="T49" fmla="*/ 31 h 39"/>
                  <a:gd name="T50" fmla="*/ 25 w 60"/>
                  <a:gd name="T51" fmla="*/ 29 h 39"/>
                  <a:gd name="T52" fmla="*/ 23 w 60"/>
                  <a:gd name="T53" fmla="*/ 27 h 39"/>
                  <a:gd name="T54" fmla="*/ 21 w 60"/>
                  <a:gd name="T55" fmla="*/ 27 h 39"/>
                  <a:gd name="T56" fmla="*/ 16 w 60"/>
                  <a:gd name="T57" fmla="*/ 27 h 39"/>
                  <a:gd name="T58" fmla="*/ 12 w 60"/>
                  <a:gd name="T59" fmla="*/ 33 h 39"/>
                  <a:gd name="T60" fmla="*/ 14 w 60"/>
                  <a:gd name="T61" fmla="*/ 35 h 39"/>
                  <a:gd name="T62" fmla="*/ 16 w 60"/>
                  <a:gd name="T63" fmla="*/ 35 h 39"/>
                  <a:gd name="T64" fmla="*/ 16 w 60"/>
                  <a:gd name="T65" fmla="*/ 37 h 39"/>
                  <a:gd name="T66" fmla="*/ 14 w 60"/>
                  <a:gd name="T67" fmla="*/ 39 h 39"/>
                  <a:gd name="T68" fmla="*/ 5 w 60"/>
                  <a:gd name="T69" fmla="*/ 39 h 39"/>
                  <a:gd name="T70" fmla="*/ 2 w 60"/>
                  <a:gd name="T71" fmla="*/ 39 h 39"/>
                  <a:gd name="T72" fmla="*/ 2 w 60"/>
                  <a:gd name="T73" fmla="*/ 37 h 39"/>
                  <a:gd name="T74" fmla="*/ 5 w 60"/>
                  <a:gd name="T75" fmla="*/ 37 h 39"/>
                  <a:gd name="T76" fmla="*/ 5 w 60"/>
                  <a:gd name="T77" fmla="*/ 29 h 39"/>
                  <a:gd name="T78" fmla="*/ 7 w 60"/>
                  <a:gd name="T79" fmla="*/ 31 h 39"/>
                  <a:gd name="T80" fmla="*/ 7 w 60"/>
                  <a:gd name="T81" fmla="*/ 29 h 39"/>
                  <a:gd name="T82" fmla="*/ 7 w 60"/>
                  <a:gd name="T83" fmla="*/ 27 h 39"/>
                  <a:gd name="T84" fmla="*/ 5 w 60"/>
                  <a:gd name="T85" fmla="*/ 27 h 39"/>
                  <a:gd name="T86" fmla="*/ 5 w 60"/>
                  <a:gd name="T87" fmla="*/ 25 h 39"/>
                  <a:gd name="T88" fmla="*/ 7 w 60"/>
                  <a:gd name="T89" fmla="*/ 23 h 39"/>
                  <a:gd name="T90" fmla="*/ 5 w 60"/>
                  <a:gd name="T91" fmla="*/ 21 h 39"/>
                  <a:gd name="T92" fmla="*/ 5 w 60"/>
                  <a:gd name="T93" fmla="*/ 19 h 39"/>
                  <a:gd name="T94" fmla="*/ 2 w 60"/>
                  <a:gd name="T95" fmla="*/ 17 h 39"/>
                  <a:gd name="T96" fmla="*/ 0 w 60"/>
                  <a:gd name="T97" fmla="*/ 16 h 39"/>
                  <a:gd name="T98" fmla="*/ 0 w 60"/>
                  <a:gd name="T99" fmla="*/ 14 h 39"/>
                  <a:gd name="T100" fmla="*/ 0 w 60"/>
                  <a:gd name="T101" fmla="*/ 10 h 39"/>
                  <a:gd name="T102" fmla="*/ 2 w 60"/>
                  <a:gd name="T103" fmla="*/ 8 h 39"/>
                  <a:gd name="T104" fmla="*/ 2 w 60"/>
                  <a:gd name="T105" fmla="*/ 6 h 39"/>
                  <a:gd name="T106" fmla="*/ 5 w 60"/>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39">
                    <a:moveTo>
                      <a:pt x="5" y="0"/>
                    </a:moveTo>
                    <a:lnTo>
                      <a:pt x="5" y="0"/>
                    </a:lnTo>
                    <a:lnTo>
                      <a:pt x="7" y="2"/>
                    </a:lnTo>
                    <a:lnTo>
                      <a:pt x="7" y="4"/>
                    </a:lnTo>
                    <a:lnTo>
                      <a:pt x="7" y="6"/>
                    </a:lnTo>
                    <a:lnTo>
                      <a:pt x="7" y="8"/>
                    </a:lnTo>
                    <a:lnTo>
                      <a:pt x="5" y="16"/>
                    </a:lnTo>
                    <a:lnTo>
                      <a:pt x="18" y="19"/>
                    </a:lnTo>
                    <a:lnTo>
                      <a:pt x="28" y="21"/>
                    </a:lnTo>
                    <a:lnTo>
                      <a:pt x="39" y="21"/>
                    </a:lnTo>
                    <a:lnTo>
                      <a:pt x="39" y="19"/>
                    </a:lnTo>
                    <a:lnTo>
                      <a:pt x="42" y="19"/>
                    </a:lnTo>
                    <a:lnTo>
                      <a:pt x="44" y="19"/>
                    </a:lnTo>
                    <a:lnTo>
                      <a:pt x="44" y="25"/>
                    </a:lnTo>
                    <a:lnTo>
                      <a:pt x="60" y="31"/>
                    </a:lnTo>
                    <a:lnTo>
                      <a:pt x="42" y="27"/>
                    </a:lnTo>
                    <a:lnTo>
                      <a:pt x="42" y="33"/>
                    </a:lnTo>
                    <a:lnTo>
                      <a:pt x="39" y="35"/>
                    </a:lnTo>
                    <a:lnTo>
                      <a:pt x="37" y="35"/>
                    </a:lnTo>
                    <a:lnTo>
                      <a:pt x="37" y="33"/>
                    </a:lnTo>
                    <a:lnTo>
                      <a:pt x="37" y="27"/>
                    </a:lnTo>
                    <a:lnTo>
                      <a:pt x="28" y="29"/>
                    </a:lnTo>
                    <a:lnTo>
                      <a:pt x="30" y="31"/>
                    </a:lnTo>
                    <a:lnTo>
                      <a:pt x="28" y="31"/>
                    </a:lnTo>
                    <a:lnTo>
                      <a:pt x="23" y="31"/>
                    </a:lnTo>
                    <a:lnTo>
                      <a:pt x="25" y="29"/>
                    </a:lnTo>
                    <a:lnTo>
                      <a:pt x="23" y="27"/>
                    </a:lnTo>
                    <a:lnTo>
                      <a:pt x="21" y="27"/>
                    </a:lnTo>
                    <a:lnTo>
                      <a:pt x="16" y="27"/>
                    </a:lnTo>
                    <a:lnTo>
                      <a:pt x="12" y="33"/>
                    </a:lnTo>
                    <a:lnTo>
                      <a:pt x="14" y="35"/>
                    </a:lnTo>
                    <a:lnTo>
                      <a:pt x="16" y="35"/>
                    </a:lnTo>
                    <a:lnTo>
                      <a:pt x="16" y="37"/>
                    </a:lnTo>
                    <a:lnTo>
                      <a:pt x="14" y="39"/>
                    </a:lnTo>
                    <a:lnTo>
                      <a:pt x="5" y="39"/>
                    </a:lnTo>
                    <a:lnTo>
                      <a:pt x="2" y="39"/>
                    </a:lnTo>
                    <a:lnTo>
                      <a:pt x="2" y="37"/>
                    </a:lnTo>
                    <a:lnTo>
                      <a:pt x="5" y="37"/>
                    </a:lnTo>
                    <a:lnTo>
                      <a:pt x="5" y="29"/>
                    </a:lnTo>
                    <a:lnTo>
                      <a:pt x="7" y="31"/>
                    </a:lnTo>
                    <a:lnTo>
                      <a:pt x="7" y="29"/>
                    </a:lnTo>
                    <a:lnTo>
                      <a:pt x="7" y="27"/>
                    </a:lnTo>
                    <a:lnTo>
                      <a:pt x="5" y="27"/>
                    </a:lnTo>
                    <a:lnTo>
                      <a:pt x="5" y="25"/>
                    </a:lnTo>
                    <a:lnTo>
                      <a:pt x="7" y="23"/>
                    </a:lnTo>
                    <a:lnTo>
                      <a:pt x="5" y="21"/>
                    </a:lnTo>
                    <a:lnTo>
                      <a:pt x="5" y="19"/>
                    </a:lnTo>
                    <a:lnTo>
                      <a:pt x="2" y="17"/>
                    </a:lnTo>
                    <a:lnTo>
                      <a:pt x="0" y="16"/>
                    </a:lnTo>
                    <a:lnTo>
                      <a:pt x="0" y="14"/>
                    </a:lnTo>
                    <a:lnTo>
                      <a:pt x="0" y="10"/>
                    </a:lnTo>
                    <a:lnTo>
                      <a:pt x="2" y="8"/>
                    </a:lnTo>
                    <a:lnTo>
                      <a:pt x="2" y="6"/>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3" name="Freeform 1906"/>
              <p:cNvSpPr>
                <a:spLocks/>
              </p:cNvSpPr>
              <p:nvPr/>
            </p:nvSpPr>
            <p:spPr bwMode="auto">
              <a:xfrm>
                <a:off x="1582" y="1127"/>
                <a:ext cx="60" cy="39"/>
              </a:xfrm>
              <a:custGeom>
                <a:avLst/>
                <a:gdLst>
                  <a:gd name="T0" fmla="*/ 5 w 60"/>
                  <a:gd name="T1" fmla="*/ 0 h 39"/>
                  <a:gd name="T2" fmla="*/ 5 w 60"/>
                  <a:gd name="T3" fmla="*/ 0 h 39"/>
                  <a:gd name="T4" fmla="*/ 7 w 60"/>
                  <a:gd name="T5" fmla="*/ 2 h 39"/>
                  <a:gd name="T6" fmla="*/ 7 w 60"/>
                  <a:gd name="T7" fmla="*/ 4 h 39"/>
                  <a:gd name="T8" fmla="*/ 7 w 60"/>
                  <a:gd name="T9" fmla="*/ 6 h 39"/>
                  <a:gd name="T10" fmla="*/ 7 w 60"/>
                  <a:gd name="T11" fmla="*/ 8 h 39"/>
                  <a:gd name="T12" fmla="*/ 5 w 60"/>
                  <a:gd name="T13" fmla="*/ 16 h 39"/>
                  <a:gd name="T14" fmla="*/ 18 w 60"/>
                  <a:gd name="T15" fmla="*/ 19 h 39"/>
                  <a:gd name="T16" fmla="*/ 28 w 60"/>
                  <a:gd name="T17" fmla="*/ 21 h 39"/>
                  <a:gd name="T18" fmla="*/ 39 w 60"/>
                  <a:gd name="T19" fmla="*/ 21 h 39"/>
                  <a:gd name="T20" fmla="*/ 39 w 60"/>
                  <a:gd name="T21" fmla="*/ 19 h 39"/>
                  <a:gd name="T22" fmla="*/ 42 w 60"/>
                  <a:gd name="T23" fmla="*/ 19 h 39"/>
                  <a:gd name="T24" fmla="*/ 44 w 60"/>
                  <a:gd name="T25" fmla="*/ 19 h 39"/>
                  <a:gd name="T26" fmla="*/ 44 w 60"/>
                  <a:gd name="T27" fmla="*/ 25 h 39"/>
                  <a:gd name="T28" fmla="*/ 60 w 60"/>
                  <a:gd name="T29" fmla="*/ 31 h 39"/>
                  <a:gd name="T30" fmla="*/ 42 w 60"/>
                  <a:gd name="T31" fmla="*/ 27 h 39"/>
                  <a:gd name="T32" fmla="*/ 42 w 60"/>
                  <a:gd name="T33" fmla="*/ 33 h 39"/>
                  <a:gd name="T34" fmla="*/ 39 w 60"/>
                  <a:gd name="T35" fmla="*/ 35 h 39"/>
                  <a:gd name="T36" fmla="*/ 37 w 60"/>
                  <a:gd name="T37" fmla="*/ 35 h 39"/>
                  <a:gd name="T38" fmla="*/ 37 w 60"/>
                  <a:gd name="T39" fmla="*/ 33 h 39"/>
                  <a:gd name="T40" fmla="*/ 37 w 60"/>
                  <a:gd name="T41" fmla="*/ 27 h 39"/>
                  <a:gd name="T42" fmla="*/ 28 w 60"/>
                  <a:gd name="T43" fmla="*/ 29 h 39"/>
                  <a:gd name="T44" fmla="*/ 30 w 60"/>
                  <a:gd name="T45" fmla="*/ 31 h 39"/>
                  <a:gd name="T46" fmla="*/ 28 w 60"/>
                  <a:gd name="T47" fmla="*/ 31 h 39"/>
                  <a:gd name="T48" fmla="*/ 23 w 60"/>
                  <a:gd name="T49" fmla="*/ 31 h 39"/>
                  <a:gd name="T50" fmla="*/ 25 w 60"/>
                  <a:gd name="T51" fmla="*/ 29 h 39"/>
                  <a:gd name="T52" fmla="*/ 23 w 60"/>
                  <a:gd name="T53" fmla="*/ 27 h 39"/>
                  <a:gd name="T54" fmla="*/ 21 w 60"/>
                  <a:gd name="T55" fmla="*/ 27 h 39"/>
                  <a:gd name="T56" fmla="*/ 16 w 60"/>
                  <a:gd name="T57" fmla="*/ 27 h 39"/>
                  <a:gd name="T58" fmla="*/ 12 w 60"/>
                  <a:gd name="T59" fmla="*/ 33 h 39"/>
                  <a:gd name="T60" fmla="*/ 14 w 60"/>
                  <a:gd name="T61" fmla="*/ 35 h 39"/>
                  <a:gd name="T62" fmla="*/ 16 w 60"/>
                  <a:gd name="T63" fmla="*/ 35 h 39"/>
                  <a:gd name="T64" fmla="*/ 16 w 60"/>
                  <a:gd name="T65" fmla="*/ 37 h 39"/>
                  <a:gd name="T66" fmla="*/ 14 w 60"/>
                  <a:gd name="T67" fmla="*/ 39 h 39"/>
                  <a:gd name="T68" fmla="*/ 5 w 60"/>
                  <a:gd name="T69" fmla="*/ 39 h 39"/>
                  <a:gd name="T70" fmla="*/ 2 w 60"/>
                  <a:gd name="T71" fmla="*/ 39 h 39"/>
                  <a:gd name="T72" fmla="*/ 2 w 60"/>
                  <a:gd name="T73" fmla="*/ 37 h 39"/>
                  <a:gd name="T74" fmla="*/ 5 w 60"/>
                  <a:gd name="T75" fmla="*/ 37 h 39"/>
                  <a:gd name="T76" fmla="*/ 5 w 60"/>
                  <a:gd name="T77" fmla="*/ 29 h 39"/>
                  <a:gd name="T78" fmla="*/ 7 w 60"/>
                  <a:gd name="T79" fmla="*/ 31 h 39"/>
                  <a:gd name="T80" fmla="*/ 7 w 60"/>
                  <a:gd name="T81" fmla="*/ 29 h 39"/>
                  <a:gd name="T82" fmla="*/ 7 w 60"/>
                  <a:gd name="T83" fmla="*/ 27 h 39"/>
                  <a:gd name="T84" fmla="*/ 5 w 60"/>
                  <a:gd name="T85" fmla="*/ 27 h 39"/>
                  <a:gd name="T86" fmla="*/ 5 w 60"/>
                  <a:gd name="T87" fmla="*/ 25 h 39"/>
                  <a:gd name="T88" fmla="*/ 7 w 60"/>
                  <a:gd name="T89" fmla="*/ 23 h 39"/>
                  <a:gd name="T90" fmla="*/ 5 w 60"/>
                  <a:gd name="T91" fmla="*/ 21 h 39"/>
                  <a:gd name="T92" fmla="*/ 5 w 60"/>
                  <a:gd name="T93" fmla="*/ 19 h 39"/>
                  <a:gd name="T94" fmla="*/ 2 w 60"/>
                  <a:gd name="T95" fmla="*/ 17 h 39"/>
                  <a:gd name="T96" fmla="*/ 0 w 60"/>
                  <a:gd name="T97" fmla="*/ 16 h 39"/>
                  <a:gd name="T98" fmla="*/ 0 w 60"/>
                  <a:gd name="T99" fmla="*/ 14 h 39"/>
                  <a:gd name="T100" fmla="*/ 0 w 60"/>
                  <a:gd name="T101" fmla="*/ 10 h 39"/>
                  <a:gd name="T102" fmla="*/ 2 w 60"/>
                  <a:gd name="T103" fmla="*/ 8 h 39"/>
                  <a:gd name="T104" fmla="*/ 2 w 60"/>
                  <a:gd name="T105" fmla="*/ 6 h 39"/>
                  <a:gd name="T106" fmla="*/ 5 w 60"/>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39">
                    <a:moveTo>
                      <a:pt x="5" y="0"/>
                    </a:moveTo>
                    <a:lnTo>
                      <a:pt x="5" y="0"/>
                    </a:lnTo>
                    <a:lnTo>
                      <a:pt x="7" y="2"/>
                    </a:lnTo>
                    <a:lnTo>
                      <a:pt x="7" y="4"/>
                    </a:lnTo>
                    <a:lnTo>
                      <a:pt x="7" y="6"/>
                    </a:lnTo>
                    <a:lnTo>
                      <a:pt x="7" y="8"/>
                    </a:lnTo>
                    <a:lnTo>
                      <a:pt x="5" y="16"/>
                    </a:lnTo>
                    <a:lnTo>
                      <a:pt x="18" y="19"/>
                    </a:lnTo>
                    <a:lnTo>
                      <a:pt x="28" y="21"/>
                    </a:lnTo>
                    <a:lnTo>
                      <a:pt x="39" y="21"/>
                    </a:lnTo>
                    <a:lnTo>
                      <a:pt x="39" y="19"/>
                    </a:lnTo>
                    <a:lnTo>
                      <a:pt x="42" y="19"/>
                    </a:lnTo>
                    <a:lnTo>
                      <a:pt x="44" y="19"/>
                    </a:lnTo>
                    <a:lnTo>
                      <a:pt x="44" y="25"/>
                    </a:lnTo>
                    <a:lnTo>
                      <a:pt x="60" y="31"/>
                    </a:lnTo>
                    <a:lnTo>
                      <a:pt x="42" y="27"/>
                    </a:lnTo>
                    <a:lnTo>
                      <a:pt x="42" y="33"/>
                    </a:lnTo>
                    <a:lnTo>
                      <a:pt x="39" y="35"/>
                    </a:lnTo>
                    <a:lnTo>
                      <a:pt x="37" y="35"/>
                    </a:lnTo>
                    <a:lnTo>
                      <a:pt x="37" y="33"/>
                    </a:lnTo>
                    <a:lnTo>
                      <a:pt x="37" y="27"/>
                    </a:lnTo>
                    <a:lnTo>
                      <a:pt x="28" y="29"/>
                    </a:lnTo>
                    <a:lnTo>
                      <a:pt x="30" y="31"/>
                    </a:lnTo>
                    <a:lnTo>
                      <a:pt x="28" y="31"/>
                    </a:lnTo>
                    <a:lnTo>
                      <a:pt x="23" y="31"/>
                    </a:lnTo>
                    <a:lnTo>
                      <a:pt x="25" y="29"/>
                    </a:lnTo>
                    <a:lnTo>
                      <a:pt x="23" y="27"/>
                    </a:lnTo>
                    <a:lnTo>
                      <a:pt x="21" y="27"/>
                    </a:lnTo>
                    <a:lnTo>
                      <a:pt x="16" y="27"/>
                    </a:lnTo>
                    <a:lnTo>
                      <a:pt x="12" y="33"/>
                    </a:lnTo>
                    <a:lnTo>
                      <a:pt x="14" y="35"/>
                    </a:lnTo>
                    <a:lnTo>
                      <a:pt x="16" y="35"/>
                    </a:lnTo>
                    <a:lnTo>
                      <a:pt x="16" y="37"/>
                    </a:lnTo>
                    <a:lnTo>
                      <a:pt x="14" y="39"/>
                    </a:lnTo>
                    <a:lnTo>
                      <a:pt x="5" y="39"/>
                    </a:lnTo>
                    <a:lnTo>
                      <a:pt x="2" y="39"/>
                    </a:lnTo>
                    <a:lnTo>
                      <a:pt x="2" y="37"/>
                    </a:lnTo>
                    <a:lnTo>
                      <a:pt x="5" y="37"/>
                    </a:lnTo>
                    <a:lnTo>
                      <a:pt x="5" y="29"/>
                    </a:lnTo>
                    <a:lnTo>
                      <a:pt x="7" y="31"/>
                    </a:lnTo>
                    <a:lnTo>
                      <a:pt x="7" y="29"/>
                    </a:lnTo>
                    <a:lnTo>
                      <a:pt x="7" y="27"/>
                    </a:lnTo>
                    <a:lnTo>
                      <a:pt x="5" y="27"/>
                    </a:lnTo>
                    <a:lnTo>
                      <a:pt x="5" y="25"/>
                    </a:lnTo>
                    <a:lnTo>
                      <a:pt x="7" y="23"/>
                    </a:lnTo>
                    <a:lnTo>
                      <a:pt x="5" y="21"/>
                    </a:lnTo>
                    <a:lnTo>
                      <a:pt x="5" y="19"/>
                    </a:lnTo>
                    <a:lnTo>
                      <a:pt x="2" y="17"/>
                    </a:lnTo>
                    <a:lnTo>
                      <a:pt x="0" y="16"/>
                    </a:lnTo>
                    <a:lnTo>
                      <a:pt x="0" y="14"/>
                    </a:lnTo>
                    <a:lnTo>
                      <a:pt x="0" y="10"/>
                    </a:lnTo>
                    <a:lnTo>
                      <a:pt x="2" y="8"/>
                    </a:lnTo>
                    <a:lnTo>
                      <a:pt x="2" y="6"/>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8" name="Group 1910"/>
            <p:cNvGrpSpPr>
              <a:grpSpLocks/>
            </p:cNvGrpSpPr>
            <p:nvPr/>
          </p:nvGrpSpPr>
          <p:grpSpPr bwMode="auto">
            <a:xfrm>
              <a:off x="1606" y="1094"/>
              <a:ext cx="6" cy="4"/>
              <a:chOff x="1606" y="1094"/>
              <a:chExt cx="6" cy="4"/>
            </a:xfrm>
            <a:grpFill/>
          </p:grpSpPr>
          <p:sp>
            <p:nvSpPr>
              <p:cNvPr id="2220" name="Freeform 1908"/>
              <p:cNvSpPr>
                <a:spLocks/>
              </p:cNvSpPr>
              <p:nvPr/>
            </p:nvSpPr>
            <p:spPr bwMode="auto">
              <a:xfrm>
                <a:off x="1606" y="1094"/>
                <a:ext cx="6" cy="4"/>
              </a:xfrm>
              <a:custGeom>
                <a:avLst/>
                <a:gdLst>
                  <a:gd name="T0" fmla="*/ 0 w 6"/>
                  <a:gd name="T1" fmla="*/ 0 h 4"/>
                  <a:gd name="T2" fmla="*/ 2 w 6"/>
                  <a:gd name="T3" fmla="*/ 4 h 4"/>
                  <a:gd name="T4" fmla="*/ 6 w 6"/>
                  <a:gd name="T5" fmla="*/ 4 h 4"/>
                  <a:gd name="T6" fmla="*/ 6 w 6"/>
                  <a:gd name="T7" fmla="*/ 2 h 4"/>
                  <a:gd name="T8" fmla="*/ 6 w 6"/>
                  <a:gd name="T9" fmla="*/ 0 h 4"/>
                  <a:gd name="T10" fmla="*/ 0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0" y="0"/>
                    </a:moveTo>
                    <a:lnTo>
                      <a:pt x="2" y="4"/>
                    </a:lnTo>
                    <a:lnTo>
                      <a:pt x="6" y="4"/>
                    </a:lnTo>
                    <a:lnTo>
                      <a:pt x="6" y="2"/>
                    </a:lnTo>
                    <a:lnTo>
                      <a:pt x="6"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1" name="Freeform 1909"/>
              <p:cNvSpPr>
                <a:spLocks/>
              </p:cNvSpPr>
              <p:nvPr/>
            </p:nvSpPr>
            <p:spPr bwMode="auto">
              <a:xfrm>
                <a:off x="1606" y="1094"/>
                <a:ext cx="6" cy="4"/>
              </a:xfrm>
              <a:custGeom>
                <a:avLst/>
                <a:gdLst>
                  <a:gd name="T0" fmla="*/ 0 w 6"/>
                  <a:gd name="T1" fmla="*/ 0 h 4"/>
                  <a:gd name="T2" fmla="*/ 2 w 6"/>
                  <a:gd name="T3" fmla="*/ 4 h 4"/>
                  <a:gd name="T4" fmla="*/ 6 w 6"/>
                  <a:gd name="T5" fmla="*/ 4 h 4"/>
                  <a:gd name="T6" fmla="*/ 6 w 6"/>
                  <a:gd name="T7" fmla="*/ 2 h 4"/>
                  <a:gd name="T8" fmla="*/ 6 w 6"/>
                  <a:gd name="T9" fmla="*/ 0 h 4"/>
                  <a:gd name="T10" fmla="*/ 0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0" y="0"/>
                    </a:moveTo>
                    <a:lnTo>
                      <a:pt x="2" y="4"/>
                    </a:lnTo>
                    <a:lnTo>
                      <a:pt x="6" y="4"/>
                    </a:lnTo>
                    <a:lnTo>
                      <a:pt x="6" y="2"/>
                    </a:lnTo>
                    <a:lnTo>
                      <a:pt x="6"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49" name="Group 1913"/>
            <p:cNvGrpSpPr>
              <a:grpSpLocks/>
            </p:cNvGrpSpPr>
            <p:nvPr/>
          </p:nvGrpSpPr>
          <p:grpSpPr bwMode="auto">
            <a:xfrm>
              <a:off x="1608" y="1064"/>
              <a:ext cx="11" cy="8"/>
              <a:chOff x="1608" y="1064"/>
              <a:chExt cx="11" cy="8"/>
            </a:xfrm>
            <a:grpFill/>
          </p:grpSpPr>
          <p:sp>
            <p:nvSpPr>
              <p:cNvPr id="2218" name="Freeform 1911"/>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9" name="Freeform 1912"/>
              <p:cNvSpPr>
                <a:spLocks/>
              </p:cNvSpPr>
              <p:nvPr/>
            </p:nvSpPr>
            <p:spPr bwMode="auto">
              <a:xfrm>
                <a:off x="1608" y="1064"/>
                <a:ext cx="11" cy="8"/>
              </a:xfrm>
              <a:custGeom>
                <a:avLst/>
                <a:gdLst>
                  <a:gd name="T0" fmla="*/ 7 w 11"/>
                  <a:gd name="T1" fmla="*/ 0 h 8"/>
                  <a:gd name="T2" fmla="*/ 7 w 11"/>
                  <a:gd name="T3" fmla="*/ 0 h 8"/>
                  <a:gd name="T4" fmla="*/ 2 w 11"/>
                  <a:gd name="T5" fmla="*/ 2 h 8"/>
                  <a:gd name="T6" fmla="*/ 0 w 11"/>
                  <a:gd name="T7" fmla="*/ 5 h 8"/>
                  <a:gd name="T8" fmla="*/ 2 w 11"/>
                  <a:gd name="T9" fmla="*/ 7 h 8"/>
                  <a:gd name="T10" fmla="*/ 7 w 11"/>
                  <a:gd name="T11" fmla="*/ 8 h 8"/>
                  <a:gd name="T12" fmla="*/ 11 w 11"/>
                  <a:gd name="T13" fmla="*/ 3 h 8"/>
                  <a:gd name="T14" fmla="*/ 11 w 11"/>
                  <a:gd name="T15" fmla="*/ 2 h 8"/>
                  <a:gd name="T16" fmla="*/ 7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0"/>
                    </a:moveTo>
                    <a:lnTo>
                      <a:pt x="7" y="0"/>
                    </a:lnTo>
                    <a:lnTo>
                      <a:pt x="2" y="2"/>
                    </a:lnTo>
                    <a:lnTo>
                      <a:pt x="0" y="5"/>
                    </a:lnTo>
                    <a:lnTo>
                      <a:pt x="2" y="7"/>
                    </a:lnTo>
                    <a:lnTo>
                      <a:pt x="7" y="8"/>
                    </a:lnTo>
                    <a:lnTo>
                      <a:pt x="11" y="3"/>
                    </a:lnTo>
                    <a:lnTo>
                      <a:pt x="11"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0" name="Group 1916"/>
            <p:cNvGrpSpPr>
              <a:grpSpLocks/>
            </p:cNvGrpSpPr>
            <p:nvPr/>
          </p:nvGrpSpPr>
          <p:grpSpPr bwMode="auto">
            <a:xfrm>
              <a:off x="1582" y="1029"/>
              <a:ext cx="15" cy="4"/>
              <a:chOff x="1582" y="1029"/>
              <a:chExt cx="15" cy="4"/>
            </a:xfrm>
            <a:grpFill/>
          </p:grpSpPr>
          <p:sp>
            <p:nvSpPr>
              <p:cNvPr id="2216" name="Freeform 1914"/>
              <p:cNvSpPr>
                <a:spLocks/>
              </p:cNvSpPr>
              <p:nvPr/>
            </p:nvSpPr>
            <p:spPr bwMode="auto">
              <a:xfrm>
                <a:off x="1582" y="1029"/>
                <a:ext cx="15" cy="4"/>
              </a:xfrm>
              <a:custGeom>
                <a:avLst/>
                <a:gdLst>
                  <a:gd name="T0" fmla="*/ 2 w 15"/>
                  <a:gd name="T1" fmla="*/ 0 h 4"/>
                  <a:gd name="T2" fmla="*/ 2 w 15"/>
                  <a:gd name="T3" fmla="*/ 0 h 4"/>
                  <a:gd name="T4" fmla="*/ 12 w 15"/>
                  <a:gd name="T5" fmla="*/ 4 h 4"/>
                  <a:gd name="T6" fmla="*/ 15 w 15"/>
                  <a:gd name="T7" fmla="*/ 4 h 4"/>
                  <a:gd name="T8" fmla="*/ 7 w 15"/>
                  <a:gd name="T9" fmla="*/ 4 h 4"/>
                  <a:gd name="T10" fmla="*/ 2 w 15"/>
                  <a:gd name="T11" fmla="*/ 2 h 4"/>
                  <a:gd name="T12" fmla="*/ 0 w 15"/>
                  <a:gd name="T13" fmla="*/ 0 h 4"/>
                  <a:gd name="T14" fmla="*/ 2 w 1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
                    <a:moveTo>
                      <a:pt x="2" y="0"/>
                    </a:moveTo>
                    <a:lnTo>
                      <a:pt x="2" y="0"/>
                    </a:lnTo>
                    <a:lnTo>
                      <a:pt x="12" y="4"/>
                    </a:lnTo>
                    <a:lnTo>
                      <a:pt x="15" y="4"/>
                    </a:lnTo>
                    <a:lnTo>
                      <a:pt x="7" y="4"/>
                    </a:lnTo>
                    <a:lnTo>
                      <a:pt x="2" y="2"/>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7" name="Freeform 1915"/>
              <p:cNvSpPr>
                <a:spLocks/>
              </p:cNvSpPr>
              <p:nvPr/>
            </p:nvSpPr>
            <p:spPr bwMode="auto">
              <a:xfrm>
                <a:off x="1582" y="1029"/>
                <a:ext cx="15" cy="4"/>
              </a:xfrm>
              <a:custGeom>
                <a:avLst/>
                <a:gdLst>
                  <a:gd name="T0" fmla="*/ 2 w 15"/>
                  <a:gd name="T1" fmla="*/ 0 h 4"/>
                  <a:gd name="T2" fmla="*/ 2 w 15"/>
                  <a:gd name="T3" fmla="*/ 0 h 4"/>
                  <a:gd name="T4" fmla="*/ 12 w 15"/>
                  <a:gd name="T5" fmla="*/ 4 h 4"/>
                  <a:gd name="T6" fmla="*/ 15 w 15"/>
                  <a:gd name="T7" fmla="*/ 4 h 4"/>
                  <a:gd name="T8" fmla="*/ 7 w 15"/>
                  <a:gd name="T9" fmla="*/ 4 h 4"/>
                  <a:gd name="T10" fmla="*/ 2 w 15"/>
                  <a:gd name="T11" fmla="*/ 2 h 4"/>
                  <a:gd name="T12" fmla="*/ 0 w 15"/>
                  <a:gd name="T13" fmla="*/ 0 h 4"/>
                  <a:gd name="T14" fmla="*/ 2 w 1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
                    <a:moveTo>
                      <a:pt x="2" y="0"/>
                    </a:moveTo>
                    <a:lnTo>
                      <a:pt x="2" y="0"/>
                    </a:lnTo>
                    <a:lnTo>
                      <a:pt x="12" y="4"/>
                    </a:lnTo>
                    <a:lnTo>
                      <a:pt x="15" y="4"/>
                    </a:lnTo>
                    <a:lnTo>
                      <a:pt x="7" y="4"/>
                    </a:lnTo>
                    <a:lnTo>
                      <a:pt x="2" y="2"/>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1" name="Group 1919"/>
            <p:cNvGrpSpPr>
              <a:grpSpLocks/>
            </p:cNvGrpSpPr>
            <p:nvPr/>
          </p:nvGrpSpPr>
          <p:grpSpPr bwMode="auto">
            <a:xfrm>
              <a:off x="1617" y="915"/>
              <a:ext cx="7" cy="5"/>
              <a:chOff x="1617" y="915"/>
              <a:chExt cx="7" cy="5"/>
            </a:xfrm>
            <a:grpFill/>
          </p:grpSpPr>
          <p:sp>
            <p:nvSpPr>
              <p:cNvPr id="2214" name="Freeform 1917"/>
              <p:cNvSpPr>
                <a:spLocks/>
              </p:cNvSpPr>
              <p:nvPr/>
            </p:nvSpPr>
            <p:spPr bwMode="auto">
              <a:xfrm>
                <a:off x="1617" y="915"/>
                <a:ext cx="7" cy="5"/>
              </a:xfrm>
              <a:custGeom>
                <a:avLst/>
                <a:gdLst>
                  <a:gd name="T0" fmla="*/ 2 w 7"/>
                  <a:gd name="T1" fmla="*/ 0 h 5"/>
                  <a:gd name="T2" fmla="*/ 2 w 7"/>
                  <a:gd name="T3" fmla="*/ 0 h 5"/>
                  <a:gd name="T4" fmla="*/ 5 w 7"/>
                  <a:gd name="T5" fmla="*/ 0 h 5"/>
                  <a:gd name="T6" fmla="*/ 7 w 7"/>
                  <a:gd name="T7" fmla="*/ 0 h 5"/>
                  <a:gd name="T8" fmla="*/ 5 w 7"/>
                  <a:gd name="T9" fmla="*/ 5 h 5"/>
                  <a:gd name="T10" fmla="*/ 0 w 7"/>
                  <a:gd name="T11" fmla="*/ 3 h 5"/>
                  <a:gd name="T12" fmla="*/ 0 w 7"/>
                  <a:gd name="T13" fmla="*/ 0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lnTo>
                      <a:pt x="2" y="0"/>
                    </a:lnTo>
                    <a:lnTo>
                      <a:pt x="5" y="0"/>
                    </a:lnTo>
                    <a:lnTo>
                      <a:pt x="7" y="0"/>
                    </a:lnTo>
                    <a:lnTo>
                      <a:pt x="5" y="5"/>
                    </a:lnTo>
                    <a:lnTo>
                      <a:pt x="0"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5" name="Freeform 1918"/>
              <p:cNvSpPr>
                <a:spLocks/>
              </p:cNvSpPr>
              <p:nvPr/>
            </p:nvSpPr>
            <p:spPr bwMode="auto">
              <a:xfrm>
                <a:off x="1617" y="915"/>
                <a:ext cx="7" cy="5"/>
              </a:xfrm>
              <a:custGeom>
                <a:avLst/>
                <a:gdLst>
                  <a:gd name="T0" fmla="*/ 2 w 7"/>
                  <a:gd name="T1" fmla="*/ 0 h 5"/>
                  <a:gd name="T2" fmla="*/ 2 w 7"/>
                  <a:gd name="T3" fmla="*/ 0 h 5"/>
                  <a:gd name="T4" fmla="*/ 5 w 7"/>
                  <a:gd name="T5" fmla="*/ 0 h 5"/>
                  <a:gd name="T6" fmla="*/ 7 w 7"/>
                  <a:gd name="T7" fmla="*/ 0 h 5"/>
                  <a:gd name="T8" fmla="*/ 5 w 7"/>
                  <a:gd name="T9" fmla="*/ 5 h 5"/>
                  <a:gd name="T10" fmla="*/ 0 w 7"/>
                  <a:gd name="T11" fmla="*/ 3 h 5"/>
                  <a:gd name="T12" fmla="*/ 0 w 7"/>
                  <a:gd name="T13" fmla="*/ 0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lnTo>
                      <a:pt x="2" y="0"/>
                    </a:lnTo>
                    <a:lnTo>
                      <a:pt x="5" y="0"/>
                    </a:lnTo>
                    <a:lnTo>
                      <a:pt x="7" y="0"/>
                    </a:lnTo>
                    <a:lnTo>
                      <a:pt x="5" y="5"/>
                    </a:lnTo>
                    <a:lnTo>
                      <a:pt x="0"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2" name="Group 1922"/>
            <p:cNvGrpSpPr>
              <a:grpSpLocks/>
            </p:cNvGrpSpPr>
            <p:nvPr/>
          </p:nvGrpSpPr>
          <p:grpSpPr bwMode="auto">
            <a:xfrm>
              <a:off x="1657" y="908"/>
              <a:ext cx="5" cy="5"/>
              <a:chOff x="1657" y="908"/>
              <a:chExt cx="5" cy="5"/>
            </a:xfrm>
            <a:grpFill/>
          </p:grpSpPr>
          <p:sp>
            <p:nvSpPr>
              <p:cNvPr id="2212" name="Freeform 1920"/>
              <p:cNvSpPr>
                <a:spLocks/>
              </p:cNvSpPr>
              <p:nvPr/>
            </p:nvSpPr>
            <p:spPr bwMode="auto">
              <a:xfrm>
                <a:off x="1657" y="908"/>
                <a:ext cx="5" cy="5"/>
              </a:xfrm>
              <a:custGeom>
                <a:avLst/>
                <a:gdLst>
                  <a:gd name="T0" fmla="*/ 3 w 5"/>
                  <a:gd name="T1" fmla="*/ 0 h 5"/>
                  <a:gd name="T2" fmla="*/ 3 w 5"/>
                  <a:gd name="T3" fmla="*/ 0 h 5"/>
                  <a:gd name="T4" fmla="*/ 5 w 5"/>
                  <a:gd name="T5" fmla="*/ 0 h 5"/>
                  <a:gd name="T6" fmla="*/ 5 w 5"/>
                  <a:gd name="T7" fmla="*/ 2 h 5"/>
                  <a:gd name="T8" fmla="*/ 5 w 5"/>
                  <a:gd name="T9" fmla="*/ 3 h 5"/>
                  <a:gd name="T10" fmla="*/ 0 w 5"/>
                  <a:gd name="T11" fmla="*/ 5 h 5"/>
                  <a:gd name="T12" fmla="*/ 0 w 5"/>
                  <a:gd name="T13" fmla="*/ 2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5" y="0"/>
                    </a:lnTo>
                    <a:lnTo>
                      <a:pt x="5" y="2"/>
                    </a:lnTo>
                    <a:lnTo>
                      <a:pt x="5" y="3"/>
                    </a:lnTo>
                    <a:lnTo>
                      <a:pt x="0" y="5"/>
                    </a:lnTo>
                    <a:lnTo>
                      <a:pt x="0" y="2"/>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3" name="Freeform 1921"/>
              <p:cNvSpPr>
                <a:spLocks/>
              </p:cNvSpPr>
              <p:nvPr/>
            </p:nvSpPr>
            <p:spPr bwMode="auto">
              <a:xfrm>
                <a:off x="1657" y="908"/>
                <a:ext cx="5" cy="5"/>
              </a:xfrm>
              <a:custGeom>
                <a:avLst/>
                <a:gdLst>
                  <a:gd name="T0" fmla="*/ 3 w 5"/>
                  <a:gd name="T1" fmla="*/ 0 h 5"/>
                  <a:gd name="T2" fmla="*/ 3 w 5"/>
                  <a:gd name="T3" fmla="*/ 0 h 5"/>
                  <a:gd name="T4" fmla="*/ 5 w 5"/>
                  <a:gd name="T5" fmla="*/ 0 h 5"/>
                  <a:gd name="T6" fmla="*/ 5 w 5"/>
                  <a:gd name="T7" fmla="*/ 2 h 5"/>
                  <a:gd name="T8" fmla="*/ 5 w 5"/>
                  <a:gd name="T9" fmla="*/ 3 h 5"/>
                  <a:gd name="T10" fmla="*/ 0 w 5"/>
                  <a:gd name="T11" fmla="*/ 5 h 5"/>
                  <a:gd name="T12" fmla="*/ 0 w 5"/>
                  <a:gd name="T13" fmla="*/ 2 h 5"/>
                  <a:gd name="T14" fmla="*/ 0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lnTo>
                      <a:pt x="5" y="0"/>
                    </a:lnTo>
                    <a:lnTo>
                      <a:pt x="5" y="2"/>
                    </a:lnTo>
                    <a:lnTo>
                      <a:pt x="5" y="3"/>
                    </a:lnTo>
                    <a:lnTo>
                      <a:pt x="0" y="5"/>
                    </a:lnTo>
                    <a:lnTo>
                      <a:pt x="0" y="2"/>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3" name="Group 1925"/>
            <p:cNvGrpSpPr>
              <a:grpSpLocks/>
            </p:cNvGrpSpPr>
            <p:nvPr/>
          </p:nvGrpSpPr>
          <p:grpSpPr bwMode="auto">
            <a:xfrm>
              <a:off x="1256" y="1241"/>
              <a:ext cx="10" cy="5"/>
              <a:chOff x="1256" y="1241"/>
              <a:chExt cx="10" cy="5"/>
            </a:xfrm>
            <a:grpFill/>
          </p:grpSpPr>
          <p:sp>
            <p:nvSpPr>
              <p:cNvPr id="2210" name="Freeform 1923"/>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1" name="Freeform 1924"/>
              <p:cNvSpPr>
                <a:spLocks/>
              </p:cNvSpPr>
              <p:nvPr/>
            </p:nvSpPr>
            <p:spPr bwMode="auto">
              <a:xfrm>
                <a:off x="1256" y="1241"/>
                <a:ext cx="10" cy="5"/>
              </a:xfrm>
              <a:custGeom>
                <a:avLst/>
                <a:gdLst>
                  <a:gd name="T0" fmla="*/ 2 w 10"/>
                  <a:gd name="T1" fmla="*/ 0 h 5"/>
                  <a:gd name="T2" fmla="*/ 2 w 10"/>
                  <a:gd name="T3" fmla="*/ 0 h 5"/>
                  <a:gd name="T4" fmla="*/ 0 w 10"/>
                  <a:gd name="T5" fmla="*/ 0 h 5"/>
                  <a:gd name="T6" fmla="*/ 2 w 10"/>
                  <a:gd name="T7" fmla="*/ 3 h 5"/>
                  <a:gd name="T8" fmla="*/ 10 w 10"/>
                  <a:gd name="T9" fmla="*/ 5 h 5"/>
                  <a:gd name="T10" fmla="*/ 8 w 10"/>
                  <a:gd name="T11" fmla="*/ 0 h 5"/>
                  <a:gd name="T12" fmla="*/ 6 w 10"/>
                  <a:gd name="T13" fmla="*/ 0 h 5"/>
                  <a:gd name="T14" fmla="*/ 2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2" y="0"/>
                    </a:moveTo>
                    <a:lnTo>
                      <a:pt x="2" y="0"/>
                    </a:lnTo>
                    <a:lnTo>
                      <a:pt x="0" y="0"/>
                    </a:lnTo>
                    <a:lnTo>
                      <a:pt x="2" y="3"/>
                    </a:lnTo>
                    <a:lnTo>
                      <a:pt x="10" y="5"/>
                    </a:lnTo>
                    <a:lnTo>
                      <a:pt x="8" y="0"/>
                    </a:lnTo>
                    <a:lnTo>
                      <a:pt x="6"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4" name="Group 1928"/>
            <p:cNvGrpSpPr>
              <a:grpSpLocks/>
            </p:cNvGrpSpPr>
            <p:nvPr/>
          </p:nvGrpSpPr>
          <p:grpSpPr bwMode="auto">
            <a:xfrm>
              <a:off x="1300" y="1235"/>
              <a:ext cx="7" cy="6"/>
              <a:chOff x="1300" y="1235"/>
              <a:chExt cx="7" cy="6"/>
            </a:xfrm>
            <a:grpFill/>
          </p:grpSpPr>
          <p:sp>
            <p:nvSpPr>
              <p:cNvPr id="2208" name="Freeform 1926"/>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9" name="Freeform 1927"/>
              <p:cNvSpPr>
                <a:spLocks/>
              </p:cNvSpPr>
              <p:nvPr/>
            </p:nvSpPr>
            <p:spPr bwMode="auto">
              <a:xfrm>
                <a:off x="1300" y="1235"/>
                <a:ext cx="7" cy="6"/>
              </a:xfrm>
              <a:custGeom>
                <a:avLst/>
                <a:gdLst>
                  <a:gd name="T0" fmla="*/ 2 w 7"/>
                  <a:gd name="T1" fmla="*/ 0 h 6"/>
                  <a:gd name="T2" fmla="*/ 2 w 7"/>
                  <a:gd name="T3" fmla="*/ 0 h 6"/>
                  <a:gd name="T4" fmla="*/ 0 w 7"/>
                  <a:gd name="T5" fmla="*/ 0 h 6"/>
                  <a:gd name="T6" fmla="*/ 0 w 7"/>
                  <a:gd name="T7" fmla="*/ 2 h 6"/>
                  <a:gd name="T8" fmla="*/ 2 w 7"/>
                  <a:gd name="T9" fmla="*/ 4 h 6"/>
                  <a:gd name="T10" fmla="*/ 5 w 7"/>
                  <a:gd name="T11" fmla="*/ 6 h 6"/>
                  <a:gd name="T12" fmla="*/ 7 w 7"/>
                  <a:gd name="T13" fmla="*/ 4 h 6"/>
                  <a:gd name="T14" fmla="*/ 7 w 7"/>
                  <a:gd name="T15" fmla="*/ 2 h 6"/>
                  <a:gd name="T16" fmla="*/ 7 w 7"/>
                  <a:gd name="T17" fmla="*/ 0 h 6"/>
                  <a:gd name="T18" fmla="*/ 2 w 7"/>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2" y="0"/>
                    </a:moveTo>
                    <a:lnTo>
                      <a:pt x="2" y="0"/>
                    </a:lnTo>
                    <a:lnTo>
                      <a:pt x="0" y="0"/>
                    </a:lnTo>
                    <a:lnTo>
                      <a:pt x="0" y="2"/>
                    </a:lnTo>
                    <a:lnTo>
                      <a:pt x="2" y="4"/>
                    </a:lnTo>
                    <a:lnTo>
                      <a:pt x="5" y="6"/>
                    </a:lnTo>
                    <a:lnTo>
                      <a:pt x="7" y="4"/>
                    </a:lnTo>
                    <a:lnTo>
                      <a:pt x="7" y="2"/>
                    </a:lnTo>
                    <a:lnTo>
                      <a:pt x="7"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5" name="Group 1931"/>
            <p:cNvGrpSpPr>
              <a:grpSpLocks/>
            </p:cNvGrpSpPr>
            <p:nvPr/>
          </p:nvGrpSpPr>
          <p:grpSpPr bwMode="auto">
            <a:xfrm>
              <a:off x="1318" y="1230"/>
              <a:ext cx="9" cy="5"/>
              <a:chOff x="1318" y="1230"/>
              <a:chExt cx="9" cy="5"/>
            </a:xfrm>
            <a:grpFill/>
          </p:grpSpPr>
          <p:sp>
            <p:nvSpPr>
              <p:cNvPr id="2206" name="Freeform 1929"/>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7" name="Freeform 1930"/>
              <p:cNvSpPr>
                <a:spLocks/>
              </p:cNvSpPr>
              <p:nvPr/>
            </p:nvSpPr>
            <p:spPr bwMode="auto">
              <a:xfrm>
                <a:off x="1318" y="1230"/>
                <a:ext cx="9" cy="5"/>
              </a:xfrm>
              <a:custGeom>
                <a:avLst/>
                <a:gdLst>
                  <a:gd name="T0" fmla="*/ 4 w 9"/>
                  <a:gd name="T1" fmla="*/ 0 h 5"/>
                  <a:gd name="T2" fmla="*/ 4 w 9"/>
                  <a:gd name="T3" fmla="*/ 0 h 5"/>
                  <a:gd name="T4" fmla="*/ 2 w 9"/>
                  <a:gd name="T5" fmla="*/ 1 h 5"/>
                  <a:gd name="T6" fmla="*/ 0 w 9"/>
                  <a:gd name="T7" fmla="*/ 3 h 5"/>
                  <a:gd name="T8" fmla="*/ 2 w 9"/>
                  <a:gd name="T9" fmla="*/ 3 h 5"/>
                  <a:gd name="T10" fmla="*/ 4 w 9"/>
                  <a:gd name="T11" fmla="*/ 3 h 5"/>
                  <a:gd name="T12" fmla="*/ 6 w 9"/>
                  <a:gd name="T13" fmla="*/ 5 h 5"/>
                  <a:gd name="T14" fmla="*/ 9 w 9"/>
                  <a:gd name="T15" fmla="*/ 1 h 5"/>
                  <a:gd name="T16" fmla="*/ 9 w 9"/>
                  <a:gd name="T17" fmla="*/ 0 h 5"/>
                  <a:gd name="T18" fmla="*/ 4 w 9"/>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4" y="0"/>
                    </a:moveTo>
                    <a:lnTo>
                      <a:pt x="4" y="0"/>
                    </a:lnTo>
                    <a:lnTo>
                      <a:pt x="2" y="1"/>
                    </a:lnTo>
                    <a:lnTo>
                      <a:pt x="0" y="3"/>
                    </a:lnTo>
                    <a:lnTo>
                      <a:pt x="2" y="3"/>
                    </a:lnTo>
                    <a:lnTo>
                      <a:pt x="4" y="3"/>
                    </a:lnTo>
                    <a:lnTo>
                      <a:pt x="6" y="5"/>
                    </a:lnTo>
                    <a:lnTo>
                      <a:pt x="9" y="1"/>
                    </a:lnTo>
                    <a:lnTo>
                      <a:pt x="9"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6" name="Group 1934"/>
            <p:cNvGrpSpPr>
              <a:grpSpLocks/>
            </p:cNvGrpSpPr>
            <p:nvPr/>
          </p:nvGrpSpPr>
          <p:grpSpPr bwMode="auto">
            <a:xfrm>
              <a:off x="1337" y="1211"/>
              <a:ext cx="54" cy="37"/>
              <a:chOff x="1337" y="1211"/>
              <a:chExt cx="54" cy="37"/>
            </a:xfrm>
            <a:grpFill/>
          </p:grpSpPr>
          <p:sp>
            <p:nvSpPr>
              <p:cNvPr id="2204" name="Freeform 1932"/>
              <p:cNvSpPr>
                <a:spLocks/>
              </p:cNvSpPr>
              <p:nvPr/>
            </p:nvSpPr>
            <p:spPr bwMode="auto">
              <a:xfrm>
                <a:off x="1337" y="1211"/>
                <a:ext cx="54" cy="37"/>
              </a:xfrm>
              <a:custGeom>
                <a:avLst/>
                <a:gdLst>
                  <a:gd name="T0" fmla="*/ 18 w 54"/>
                  <a:gd name="T1" fmla="*/ 0 h 37"/>
                  <a:gd name="T2" fmla="*/ 18 w 54"/>
                  <a:gd name="T3" fmla="*/ 2 h 37"/>
                  <a:gd name="T4" fmla="*/ 13 w 54"/>
                  <a:gd name="T5" fmla="*/ 6 h 37"/>
                  <a:gd name="T6" fmla="*/ 9 w 54"/>
                  <a:gd name="T7" fmla="*/ 10 h 37"/>
                  <a:gd name="T8" fmla="*/ 9 w 54"/>
                  <a:gd name="T9" fmla="*/ 17 h 37"/>
                  <a:gd name="T10" fmla="*/ 4 w 54"/>
                  <a:gd name="T11" fmla="*/ 17 h 37"/>
                  <a:gd name="T12" fmla="*/ 0 w 54"/>
                  <a:gd name="T13" fmla="*/ 19 h 37"/>
                  <a:gd name="T14" fmla="*/ 0 w 54"/>
                  <a:gd name="T15" fmla="*/ 21 h 37"/>
                  <a:gd name="T16" fmla="*/ 0 w 54"/>
                  <a:gd name="T17" fmla="*/ 25 h 37"/>
                  <a:gd name="T18" fmla="*/ 4 w 54"/>
                  <a:gd name="T19" fmla="*/ 25 h 37"/>
                  <a:gd name="T20" fmla="*/ 7 w 54"/>
                  <a:gd name="T21" fmla="*/ 25 h 37"/>
                  <a:gd name="T22" fmla="*/ 9 w 54"/>
                  <a:gd name="T23" fmla="*/ 27 h 37"/>
                  <a:gd name="T24" fmla="*/ 11 w 54"/>
                  <a:gd name="T25" fmla="*/ 27 h 37"/>
                  <a:gd name="T26" fmla="*/ 11 w 54"/>
                  <a:gd name="T27" fmla="*/ 25 h 37"/>
                  <a:gd name="T28" fmla="*/ 13 w 54"/>
                  <a:gd name="T29" fmla="*/ 23 h 37"/>
                  <a:gd name="T30" fmla="*/ 16 w 54"/>
                  <a:gd name="T31" fmla="*/ 23 h 37"/>
                  <a:gd name="T32" fmla="*/ 16 w 54"/>
                  <a:gd name="T33" fmla="*/ 27 h 37"/>
                  <a:gd name="T34" fmla="*/ 16 w 54"/>
                  <a:gd name="T35" fmla="*/ 31 h 37"/>
                  <a:gd name="T36" fmla="*/ 22 w 54"/>
                  <a:gd name="T37" fmla="*/ 33 h 37"/>
                  <a:gd name="T38" fmla="*/ 29 w 54"/>
                  <a:gd name="T39" fmla="*/ 37 h 37"/>
                  <a:gd name="T40" fmla="*/ 29 w 54"/>
                  <a:gd name="T41" fmla="*/ 35 h 37"/>
                  <a:gd name="T42" fmla="*/ 31 w 54"/>
                  <a:gd name="T43" fmla="*/ 33 h 37"/>
                  <a:gd name="T44" fmla="*/ 31 w 54"/>
                  <a:gd name="T45" fmla="*/ 31 h 37"/>
                  <a:gd name="T46" fmla="*/ 36 w 54"/>
                  <a:gd name="T47" fmla="*/ 31 h 37"/>
                  <a:gd name="T48" fmla="*/ 38 w 54"/>
                  <a:gd name="T49" fmla="*/ 33 h 37"/>
                  <a:gd name="T50" fmla="*/ 54 w 54"/>
                  <a:gd name="T51" fmla="*/ 29 h 37"/>
                  <a:gd name="T52" fmla="*/ 51 w 54"/>
                  <a:gd name="T53" fmla="*/ 27 h 37"/>
                  <a:gd name="T54" fmla="*/ 47 w 54"/>
                  <a:gd name="T55" fmla="*/ 27 h 37"/>
                  <a:gd name="T56" fmla="*/ 47 w 54"/>
                  <a:gd name="T57" fmla="*/ 19 h 37"/>
                  <a:gd name="T58" fmla="*/ 47 w 54"/>
                  <a:gd name="T59" fmla="*/ 12 h 37"/>
                  <a:gd name="T60" fmla="*/ 42 w 54"/>
                  <a:gd name="T61" fmla="*/ 8 h 37"/>
                  <a:gd name="T62" fmla="*/ 34 w 54"/>
                  <a:gd name="T63" fmla="*/ 4 h 37"/>
                  <a:gd name="T64" fmla="*/ 25 w 54"/>
                  <a:gd name="T65" fmla="*/ 2 h 37"/>
                  <a:gd name="T66" fmla="*/ 18 w 54"/>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37">
                    <a:moveTo>
                      <a:pt x="18" y="0"/>
                    </a:moveTo>
                    <a:lnTo>
                      <a:pt x="18" y="2"/>
                    </a:lnTo>
                    <a:lnTo>
                      <a:pt x="13" y="6"/>
                    </a:lnTo>
                    <a:lnTo>
                      <a:pt x="9" y="10"/>
                    </a:lnTo>
                    <a:lnTo>
                      <a:pt x="9" y="17"/>
                    </a:lnTo>
                    <a:lnTo>
                      <a:pt x="4" y="17"/>
                    </a:lnTo>
                    <a:lnTo>
                      <a:pt x="0" y="19"/>
                    </a:lnTo>
                    <a:lnTo>
                      <a:pt x="0" y="21"/>
                    </a:lnTo>
                    <a:lnTo>
                      <a:pt x="0" y="25"/>
                    </a:lnTo>
                    <a:lnTo>
                      <a:pt x="4" y="25"/>
                    </a:lnTo>
                    <a:lnTo>
                      <a:pt x="7" y="25"/>
                    </a:lnTo>
                    <a:lnTo>
                      <a:pt x="9" y="27"/>
                    </a:lnTo>
                    <a:lnTo>
                      <a:pt x="11" y="27"/>
                    </a:lnTo>
                    <a:lnTo>
                      <a:pt x="11" y="25"/>
                    </a:lnTo>
                    <a:lnTo>
                      <a:pt x="13" y="23"/>
                    </a:lnTo>
                    <a:lnTo>
                      <a:pt x="16" y="23"/>
                    </a:lnTo>
                    <a:lnTo>
                      <a:pt x="16" y="27"/>
                    </a:lnTo>
                    <a:lnTo>
                      <a:pt x="16" y="31"/>
                    </a:lnTo>
                    <a:lnTo>
                      <a:pt x="22" y="33"/>
                    </a:lnTo>
                    <a:lnTo>
                      <a:pt x="29" y="37"/>
                    </a:lnTo>
                    <a:lnTo>
                      <a:pt x="29" y="35"/>
                    </a:lnTo>
                    <a:lnTo>
                      <a:pt x="31" y="33"/>
                    </a:lnTo>
                    <a:lnTo>
                      <a:pt x="31" y="31"/>
                    </a:lnTo>
                    <a:lnTo>
                      <a:pt x="36" y="31"/>
                    </a:lnTo>
                    <a:lnTo>
                      <a:pt x="38" y="33"/>
                    </a:lnTo>
                    <a:lnTo>
                      <a:pt x="54" y="29"/>
                    </a:lnTo>
                    <a:lnTo>
                      <a:pt x="51" y="27"/>
                    </a:lnTo>
                    <a:lnTo>
                      <a:pt x="47" y="27"/>
                    </a:lnTo>
                    <a:lnTo>
                      <a:pt x="47" y="19"/>
                    </a:lnTo>
                    <a:lnTo>
                      <a:pt x="47" y="12"/>
                    </a:lnTo>
                    <a:lnTo>
                      <a:pt x="42" y="8"/>
                    </a:lnTo>
                    <a:lnTo>
                      <a:pt x="34" y="4"/>
                    </a:lnTo>
                    <a:lnTo>
                      <a:pt x="25" y="2"/>
                    </a:ln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5" name="Freeform 1933"/>
              <p:cNvSpPr>
                <a:spLocks/>
              </p:cNvSpPr>
              <p:nvPr/>
            </p:nvSpPr>
            <p:spPr bwMode="auto">
              <a:xfrm>
                <a:off x="1337" y="1211"/>
                <a:ext cx="54" cy="37"/>
              </a:xfrm>
              <a:custGeom>
                <a:avLst/>
                <a:gdLst>
                  <a:gd name="T0" fmla="*/ 18 w 54"/>
                  <a:gd name="T1" fmla="*/ 0 h 37"/>
                  <a:gd name="T2" fmla="*/ 18 w 54"/>
                  <a:gd name="T3" fmla="*/ 2 h 37"/>
                  <a:gd name="T4" fmla="*/ 13 w 54"/>
                  <a:gd name="T5" fmla="*/ 6 h 37"/>
                  <a:gd name="T6" fmla="*/ 9 w 54"/>
                  <a:gd name="T7" fmla="*/ 10 h 37"/>
                  <a:gd name="T8" fmla="*/ 9 w 54"/>
                  <a:gd name="T9" fmla="*/ 17 h 37"/>
                  <a:gd name="T10" fmla="*/ 4 w 54"/>
                  <a:gd name="T11" fmla="*/ 17 h 37"/>
                  <a:gd name="T12" fmla="*/ 0 w 54"/>
                  <a:gd name="T13" fmla="*/ 19 h 37"/>
                  <a:gd name="T14" fmla="*/ 0 w 54"/>
                  <a:gd name="T15" fmla="*/ 21 h 37"/>
                  <a:gd name="T16" fmla="*/ 0 w 54"/>
                  <a:gd name="T17" fmla="*/ 25 h 37"/>
                  <a:gd name="T18" fmla="*/ 4 w 54"/>
                  <a:gd name="T19" fmla="*/ 25 h 37"/>
                  <a:gd name="T20" fmla="*/ 7 w 54"/>
                  <a:gd name="T21" fmla="*/ 25 h 37"/>
                  <a:gd name="T22" fmla="*/ 9 w 54"/>
                  <a:gd name="T23" fmla="*/ 27 h 37"/>
                  <a:gd name="T24" fmla="*/ 11 w 54"/>
                  <a:gd name="T25" fmla="*/ 27 h 37"/>
                  <a:gd name="T26" fmla="*/ 11 w 54"/>
                  <a:gd name="T27" fmla="*/ 25 h 37"/>
                  <a:gd name="T28" fmla="*/ 13 w 54"/>
                  <a:gd name="T29" fmla="*/ 23 h 37"/>
                  <a:gd name="T30" fmla="*/ 16 w 54"/>
                  <a:gd name="T31" fmla="*/ 23 h 37"/>
                  <a:gd name="T32" fmla="*/ 16 w 54"/>
                  <a:gd name="T33" fmla="*/ 27 h 37"/>
                  <a:gd name="T34" fmla="*/ 16 w 54"/>
                  <a:gd name="T35" fmla="*/ 31 h 37"/>
                  <a:gd name="T36" fmla="*/ 22 w 54"/>
                  <a:gd name="T37" fmla="*/ 33 h 37"/>
                  <a:gd name="T38" fmla="*/ 29 w 54"/>
                  <a:gd name="T39" fmla="*/ 37 h 37"/>
                  <a:gd name="T40" fmla="*/ 29 w 54"/>
                  <a:gd name="T41" fmla="*/ 35 h 37"/>
                  <a:gd name="T42" fmla="*/ 31 w 54"/>
                  <a:gd name="T43" fmla="*/ 33 h 37"/>
                  <a:gd name="T44" fmla="*/ 31 w 54"/>
                  <a:gd name="T45" fmla="*/ 31 h 37"/>
                  <a:gd name="T46" fmla="*/ 36 w 54"/>
                  <a:gd name="T47" fmla="*/ 31 h 37"/>
                  <a:gd name="T48" fmla="*/ 38 w 54"/>
                  <a:gd name="T49" fmla="*/ 33 h 37"/>
                  <a:gd name="T50" fmla="*/ 54 w 54"/>
                  <a:gd name="T51" fmla="*/ 29 h 37"/>
                  <a:gd name="T52" fmla="*/ 51 w 54"/>
                  <a:gd name="T53" fmla="*/ 27 h 37"/>
                  <a:gd name="T54" fmla="*/ 47 w 54"/>
                  <a:gd name="T55" fmla="*/ 27 h 37"/>
                  <a:gd name="T56" fmla="*/ 47 w 54"/>
                  <a:gd name="T57" fmla="*/ 19 h 37"/>
                  <a:gd name="T58" fmla="*/ 47 w 54"/>
                  <a:gd name="T59" fmla="*/ 12 h 37"/>
                  <a:gd name="T60" fmla="*/ 42 w 54"/>
                  <a:gd name="T61" fmla="*/ 8 h 37"/>
                  <a:gd name="T62" fmla="*/ 34 w 54"/>
                  <a:gd name="T63" fmla="*/ 4 h 37"/>
                  <a:gd name="T64" fmla="*/ 25 w 54"/>
                  <a:gd name="T65" fmla="*/ 2 h 37"/>
                  <a:gd name="T66" fmla="*/ 18 w 54"/>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37">
                    <a:moveTo>
                      <a:pt x="18" y="0"/>
                    </a:moveTo>
                    <a:lnTo>
                      <a:pt x="18" y="2"/>
                    </a:lnTo>
                    <a:lnTo>
                      <a:pt x="13" y="6"/>
                    </a:lnTo>
                    <a:lnTo>
                      <a:pt x="9" y="10"/>
                    </a:lnTo>
                    <a:lnTo>
                      <a:pt x="9" y="17"/>
                    </a:lnTo>
                    <a:lnTo>
                      <a:pt x="4" y="17"/>
                    </a:lnTo>
                    <a:lnTo>
                      <a:pt x="0" y="19"/>
                    </a:lnTo>
                    <a:lnTo>
                      <a:pt x="0" y="21"/>
                    </a:lnTo>
                    <a:lnTo>
                      <a:pt x="0" y="25"/>
                    </a:lnTo>
                    <a:lnTo>
                      <a:pt x="4" y="25"/>
                    </a:lnTo>
                    <a:lnTo>
                      <a:pt x="7" y="25"/>
                    </a:lnTo>
                    <a:lnTo>
                      <a:pt x="9" y="27"/>
                    </a:lnTo>
                    <a:lnTo>
                      <a:pt x="11" y="27"/>
                    </a:lnTo>
                    <a:lnTo>
                      <a:pt x="11" y="25"/>
                    </a:lnTo>
                    <a:lnTo>
                      <a:pt x="13" y="23"/>
                    </a:lnTo>
                    <a:lnTo>
                      <a:pt x="16" y="23"/>
                    </a:lnTo>
                    <a:lnTo>
                      <a:pt x="16" y="27"/>
                    </a:lnTo>
                    <a:lnTo>
                      <a:pt x="16" y="31"/>
                    </a:lnTo>
                    <a:lnTo>
                      <a:pt x="22" y="33"/>
                    </a:lnTo>
                    <a:lnTo>
                      <a:pt x="29" y="37"/>
                    </a:lnTo>
                    <a:lnTo>
                      <a:pt x="29" y="35"/>
                    </a:lnTo>
                    <a:lnTo>
                      <a:pt x="31" y="33"/>
                    </a:lnTo>
                    <a:lnTo>
                      <a:pt x="31" y="31"/>
                    </a:lnTo>
                    <a:lnTo>
                      <a:pt x="36" y="31"/>
                    </a:lnTo>
                    <a:lnTo>
                      <a:pt x="38" y="33"/>
                    </a:lnTo>
                    <a:lnTo>
                      <a:pt x="54" y="29"/>
                    </a:lnTo>
                    <a:lnTo>
                      <a:pt x="51" y="27"/>
                    </a:lnTo>
                    <a:lnTo>
                      <a:pt x="47" y="27"/>
                    </a:lnTo>
                    <a:lnTo>
                      <a:pt x="47" y="19"/>
                    </a:lnTo>
                    <a:lnTo>
                      <a:pt x="47" y="12"/>
                    </a:lnTo>
                    <a:lnTo>
                      <a:pt x="42" y="8"/>
                    </a:lnTo>
                    <a:lnTo>
                      <a:pt x="34" y="4"/>
                    </a:lnTo>
                    <a:lnTo>
                      <a:pt x="25" y="2"/>
                    </a:lnTo>
                    <a:lnTo>
                      <a:pt x="1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7" name="Group 1937"/>
            <p:cNvGrpSpPr>
              <a:grpSpLocks/>
            </p:cNvGrpSpPr>
            <p:nvPr/>
          </p:nvGrpSpPr>
          <p:grpSpPr bwMode="auto">
            <a:xfrm>
              <a:off x="1510" y="1207"/>
              <a:ext cx="14" cy="12"/>
              <a:chOff x="1510" y="1207"/>
              <a:chExt cx="14" cy="12"/>
            </a:xfrm>
            <a:grpFill/>
          </p:grpSpPr>
          <p:sp>
            <p:nvSpPr>
              <p:cNvPr id="2202" name="Freeform 1935"/>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3" name="Freeform 1936"/>
              <p:cNvSpPr>
                <a:spLocks/>
              </p:cNvSpPr>
              <p:nvPr/>
            </p:nvSpPr>
            <p:spPr bwMode="auto">
              <a:xfrm>
                <a:off x="1510" y="1207"/>
                <a:ext cx="14" cy="12"/>
              </a:xfrm>
              <a:custGeom>
                <a:avLst/>
                <a:gdLst>
                  <a:gd name="T0" fmla="*/ 0 w 14"/>
                  <a:gd name="T1" fmla="*/ 0 h 12"/>
                  <a:gd name="T2" fmla="*/ 0 w 14"/>
                  <a:gd name="T3" fmla="*/ 0 h 12"/>
                  <a:gd name="T4" fmla="*/ 2 w 14"/>
                  <a:gd name="T5" fmla="*/ 8 h 12"/>
                  <a:gd name="T6" fmla="*/ 5 w 14"/>
                  <a:gd name="T7" fmla="*/ 12 h 12"/>
                  <a:gd name="T8" fmla="*/ 7 w 14"/>
                  <a:gd name="T9" fmla="*/ 12 h 12"/>
                  <a:gd name="T10" fmla="*/ 9 w 14"/>
                  <a:gd name="T11" fmla="*/ 12 h 12"/>
                  <a:gd name="T12" fmla="*/ 14 w 14"/>
                  <a:gd name="T13" fmla="*/ 12 h 12"/>
                  <a:gd name="T14" fmla="*/ 14 w 14"/>
                  <a:gd name="T15" fmla="*/ 10 h 12"/>
                  <a:gd name="T16" fmla="*/ 7 w 14"/>
                  <a:gd name="T17" fmla="*/ 6 h 12"/>
                  <a:gd name="T18" fmla="*/ 0 w 1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2">
                    <a:moveTo>
                      <a:pt x="0" y="0"/>
                    </a:moveTo>
                    <a:lnTo>
                      <a:pt x="0" y="0"/>
                    </a:lnTo>
                    <a:lnTo>
                      <a:pt x="2" y="8"/>
                    </a:lnTo>
                    <a:lnTo>
                      <a:pt x="5" y="12"/>
                    </a:lnTo>
                    <a:lnTo>
                      <a:pt x="7" y="12"/>
                    </a:lnTo>
                    <a:lnTo>
                      <a:pt x="9" y="12"/>
                    </a:lnTo>
                    <a:lnTo>
                      <a:pt x="14" y="12"/>
                    </a:lnTo>
                    <a:lnTo>
                      <a:pt x="14" y="10"/>
                    </a:lnTo>
                    <a:lnTo>
                      <a:pt x="7" y="6"/>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8" name="Group 1940"/>
            <p:cNvGrpSpPr>
              <a:grpSpLocks/>
            </p:cNvGrpSpPr>
            <p:nvPr/>
          </p:nvGrpSpPr>
          <p:grpSpPr bwMode="auto">
            <a:xfrm>
              <a:off x="1316" y="1192"/>
              <a:ext cx="7" cy="9"/>
              <a:chOff x="1316" y="1192"/>
              <a:chExt cx="7" cy="9"/>
            </a:xfrm>
            <a:grpFill/>
          </p:grpSpPr>
          <p:sp>
            <p:nvSpPr>
              <p:cNvPr id="2200" name="Freeform 1938"/>
              <p:cNvSpPr>
                <a:spLocks/>
              </p:cNvSpPr>
              <p:nvPr/>
            </p:nvSpPr>
            <p:spPr bwMode="auto">
              <a:xfrm>
                <a:off x="1316" y="1192"/>
                <a:ext cx="7" cy="9"/>
              </a:xfrm>
              <a:custGeom>
                <a:avLst/>
                <a:gdLst>
                  <a:gd name="T0" fmla="*/ 5 w 7"/>
                  <a:gd name="T1" fmla="*/ 0 h 9"/>
                  <a:gd name="T2" fmla="*/ 5 w 7"/>
                  <a:gd name="T3" fmla="*/ 0 h 9"/>
                  <a:gd name="T4" fmla="*/ 2 w 7"/>
                  <a:gd name="T5" fmla="*/ 2 h 9"/>
                  <a:gd name="T6" fmla="*/ 0 w 7"/>
                  <a:gd name="T7" fmla="*/ 5 h 9"/>
                  <a:gd name="T8" fmla="*/ 0 w 7"/>
                  <a:gd name="T9" fmla="*/ 7 h 9"/>
                  <a:gd name="T10" fmla="*/ 5 w 7"/>
                  <a:gd name="T11" fmla="*/ 9 h 9"/>
                  <a:gd name="T12" fmla="*/ 7 w 7"/>
                  <a:gd name="T13" fmla="*/ 2 h 9"/>
                  <a:gd name="T14" fmla="*/ 7 w 7"/>
                  <a:gd name="T15" fmla="*/ 0 h 9"/>
                  <a:gd name="T16" fmla="*/ 5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0"/>
                    </a:moveTo>
                    <a:lnTo>
                      <a:pt x="5" y="0"/>
                    </a:lnTo>
                    <a:lnTo>
                      <a:pt x="2" y="2"/>
                    </a:lnTo>
                    <a:lnTo>
                      <a:pt x="0" y="5"/>
                    </a:lnTo>
                    <a:lnTo>
                      <a:pt x="0" y="7"/>
                    </a:lnTo>
                    <a:lnTo>
                      <a:pt x="5" y="9"/>
                    </a:lnTo>
                    <a:lnTo>
                      <a:pt x="7" y="2"/>
                    </a:lnTo>
                    <a:lnTo>
                      <a:pt x="7"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1" name="Freeform 1939"/>
              <p:cNvSpPr>
                <a:spLocks/>
              </p:cNvSpPr>
              <p:nvPr/>
            </p:nvSpPr>
            <p:spPr bwMode="auto">
              <a:xfrm>
                <a:off x="1316" y="1192"/>
                <a:ext cx="7" cy="9"/>
              </a:xfrm>
              <a:custGeom>
                <a:avLst/>
                <a:gdLst>
                  <a:gd name="T0" fmla="*/ 5 w 7"/>
                  <a:gd name="T1" fmla="*/ 0 h 9"/>
                  <a:gd name="T2" fmla="*/ 5 w 7"/>
                  <a:gd name="T3" fmla="*/ 0 h 9"/>
                  <a:gd name="T4" fmla="*/ 2 w 7"/>
                  <a:gd name="T5" fmla="*/ 2 h 9"/>
                  <a:gd name="T6" fmla="*/ 0 w 7"/>
                  <a:gd name="T7" fmla="*/ 5 h 9"/>
                  <a:gd name="T8" fmla="*/ 0 w 7"/>
                  <a:gd name="T9" fmla="*/ 7 h 9"/>
                  <a:gd name="T10" fmla="*/ 5 w 7"/>
                  <a:gd name="T11" fmla="*/ 9 h 9"/>
                  <a:gd name="T12" fmla="*/ 7 w 7"/>
                  <a:gd name="T13" fmla="*/ 2 h 9"/>
                  <a:gd name="T14" fmla="*/ 7 w 7"/>
                  <a:gd name="T15" fmla="*/ 0 h 9"/>
                  <a:gd name="T16" fmla="*/ 5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5" y="0"/>
                    </a:moveTo>
                    <a:lnTo>
                      <a:pt x="5" y="0"/>
                    </a:lnTo>
                    <a:lnTo>
                      <a:pt x="2" y="2"/>
                    </a:lnTo>
                    <a:lnTo>
                      <a:pt x="0" y="5"/>
                    </a:lnTo>
                    <a:lnTo>
                      <a:pt x="0" y="7"/>
                    </a:lnTo>
                    <a:lnTo>
                      <a:pt x="5" y="9"/>
                    </a:lnTo>
                    <a:lnTo>
                      <a:pt x="7" y="2"/>
                    </a:lnTo>
                    <a:lnTo>
                      <a:pt x="7" y="0"/>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59" name="Group 1943"/>
            <p:cNvGrpSpPr>
              <a:grpSpLocks/>
            </p:cNvGrpSpPr>
            <p:nvPr/>
          </p:nvGrpSpPr>
          <p:grpSpPr bwMode="auto">
            <a:xfrm>
              <a:off x="1370" y="1128"/>
              <a:ext cx="5" cy="4"/>
              <a:chOff x="1370" y="1128"/>
              <a:chExt cx="5" cy="4"/>
            </a:xfrm>
            <a:grpFill/>
          </p:grpSpPr>
          <p:sp>
            <p:nvSpPr>
              <p:cNvPr id="2198" name="Freeform 1941"/>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9" name="Freeform 1942"/>
              <p:cNvSpPr>
                <a:spLocks/>
              </p:cNvSpPr>
              <p:nvPr/>
            </p:nvSpPr>
            <p:spPr bwMode="auto">
              <a:xfrm>
                <a:off x="1370" y="1128"/>
                <a:ext cx="5" cy="4"/>
              </a:xfrm>
              <a:custGeom>
                <a:avLst/>
                <a:gdLst>
                  <a:gd name="T0" fmla="*/ 0 w 5"/>
                  <a:gd name="T1" fmla="*/ 0 h 4"/>
                  <a:gd name="T2" fmla="*/ 0 w 5"/>
                  <a:gd name="T3" fmla="*/ 4 h 4"/>
                  <a:gd name="T4" fmla="*/ 5 w 5"/>
                  <a:gd name="T5" fmla="*/ 4 h 4"/>
                  <a:gd name="T6" fmla="*/ 2 w 5"/>
                  <a:gd name="T7" fmla="*/ 2 h 4"/>
                  <a:gd name="T8" fmla="*/ 2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2" y="2"/>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0" name="Group 1946"/>
            <p:cNvGrpSpPr>
              <a:grpSpLocks/>
            </p:cNvGrpSpPr>
            <p:nvPr/>
          </p:nvGrpSpPr>
          <p:grpSpPr bwMode="auto">
            <a:xfrm>
              <a:off x="1058" y="1126"/>
              <a:ext cx="265" cy="120"/>
              <a:chOff x="1058" y="1126"/>
              <a:chExt cx="265" cy="120"/>
            </a:xfrm>
            <a:grpFill/>
          </p:grpSpPr>
          <p:sp>
            <p:nvSpPr>
              <p:cNvPr id="2196" name="Freeform 1944"/>
              <p:cNvSpPr>
                <a:spLocks/>
              </p:cNvSpPr>
              <p:nvPr/>
            </p:nvSpPr>
            <p:spPr bwMode="auto">
              <a:xfrm>
                <a:off x="1058" y="1126"/>
                <a:ext cx="265" cy="120"/>
              </a:xfrm>
              <a:custGeom>
                <a:avLst/>
                <a:gdLst>
                  <a:gd name="T0" fmla="*/ 56 w 265"/>
                  <a:gd name="T1" fmla="*/ 12 h 120"/>
                  <a:gd name="T2" fmla="*/ 34 w 265"/>
                  <a:gd name="T3" fmla="*/ 16 h 120"/>
                  <a:gd name="T4" fmla="*/ 20 w 265"/>
                  <a:gd name="T5" fmla="*/ 21 h 120"/>
                  <a:gd name="T6" fmla="*/ 18 w 265"/>
                  <a:gd name="T7" fmla="*/ 31 h 120"/>
                  <a:gd name="T8" fmla="*/ 0 w 265"/>
                  <a:gd name="T9" fmla="*/ 49 h 120"/>
                  <a:gd name="T10" fmla="*/ 18 w 265"/>
                  <a:gd name="T11" fmla="*/ 49 h 120"/>
                  <a:gd name="T12" fmla="*/ 25 w 265"/>
                  <a:gd name="T13" fmla="*/ 52 h 120"/>
                  <a:gd name="T14" fmla="*/ 22 w 265"/>
                  <a:gd name="T15" fmla="*/ 56 h 120"/>
                  <a:gd name="T16" fmla="*/ 65 w 265"/>
                  <a:gd name="T17" fmla="*/ 52 h 120"/>
                  <a:gd name="T18" fmla="*/ 27 w 265"/>
                  <a:gd name="T19" fmla="*/ 60 h 120"/>
                  <a:gd name="T20" fmla="*/ 25 w 265"/>
                  <a:gd name="T21" fmla="*/ 70 h 120"/>
                  <a:gd name="T22" fmla="*/ 81 w 265"/>
                  <a:gd name="T23" fmla="*/ 68 h 120"/>
                  <a:gd name="T24" fmla="*/ 94 w 265"/>
                  <a:gd name="T25" fmla="*/ 64 h 120"/>
                  <a:gd name="T26" fmla="*/ 112 w 265"/>
                  <a:gd name="T27" fmla="*/ 68 h 120"/>
                  <a:gd name="T28" fmla="*/ 85 w 265"/>
                  <a:gd name="T29" fmla="*/ 78 h 120"/>
                  <a:gd name="T30" fmla="*/ 47 w 265"/>
                  <a:gd name="T31" fmla="*/ 83 h 120"/>
                  <a:gd name="T32" fmla="*/ 45 w 265"/>
                  <a:gd name="T33" fmla="*/ 97 h 120"/>
                  <a:gd name="T34" fmla="*/ 70 w 265"/>
                  <a:gd name="T35" fmla="*/ 105 h 120"/>
                  <a:gd name="T36" fmla="*/ 79 w 265"/>
                  <a:gd name="T37" fmla="*/ 118 h 120"/>
                  <a:gd name="T38" fmla="*/ 85 w 265"/>
                  <a:gd name="T39" fmla="*/ 120 h 120"/>
                  <a:gd name="T40" fmla="*/ 141 w 265"/>
                  <a:gd name="T41" fmla="*/ 111 h 120"/>
                  <a:gd name="T42" fmla="*/ 177 w 265"/>
                  <a:gd name="T43" fmla="*/ 97 h 120"/>
                  <a:gd name="T44" fmla="*/ 188 w 265"/>
                  <a:gd name="T45" fmla="*/ 99 h 120"/>
                  <a:gd name="T46" fmla="*/ 211 w 265"/>
                  <a:gd name="T47" fmla="*/ 105 h 120"/>
                  <a:gd name="T48" fmla="*/ 229 w 265"/>
                  <a:gd name="T49" fmla="*/ 111 h 120"/>
                  <a:gd name="T50" fmla="*/ 242 w 265"/>
                  <a:gd name="T51" fmla="*/ 107 h 120"/>
                  <a:gd name="T52" fmla="*/ 245 w 265"/>
                  <a:gd name="T53" fmla="*/ 97 h 120"/>
                  <a:gd name="T54" fmla="*/ 229 w 265"/>
                  <a:gd name="T55" fmla="*/ 99 h 120"/>
                  <a:gd name="T56" fmla="*/ 231 w 265"/>
                  <a:gd name="T57" fmla="*/ 91 h 120"/>
                  <a:gd name="T58" fmla="*/ 242 w 265"/>
                  <a:gd name="T59" fmla="*/ 87 h 120"/>
                  <a:gd name="T60" fmla="*/ 251 w 265"/>
                  <a:gd name="T61" fmla="*/ 85 h 120"/>
                  <a:gd name="T62" fmla="*/ 263 w 265"/>
                  <a:gd name="T63" fmla="*/ 95 h 120"/>
                  <a:gd name="T64" fmla="*/ 263 w 265"/>
                  <a:gd name="T65" fmla="*/ 87 h 120"/>
                  <a:gd name="T66" fmla="*/ 254 w 265"/>
                  <a:gd name="T67" fmla="*/ 78 h 120"/>
                  <a:gd name="T68" fmla="*/ 231 w 265"/>
                  <a:gd name="T69" fmla="*/ 72 h 120"/>
                  <a:gd name="T70" fmla="*/ 229 w 265"/>
                  <a:gd name="T71" fmla="*/ 72 h 120"/>
                  <a:gd name="T72" fmla="*/ 215 w 265"/>
                  <a:gd name="T73" fmla="*/ 66 h 120"/>
                  <a:gd name="T74" fmla="*/ 204 w 265"/>
                  <a:gd name="T75" fmla="*/ 49 h 120"/>
                  <a:gd name="T76" fmla="*/ 197 w 265"/>
                  <a:gd name="T77" fmla="*/ 37 h 120"/>
                  <a:gd name="T78" fmla="*/ 188 w 265"/>
                  <a:gd name="T79" fmla="*/ 29 h 120"/>
                  <a:gd name="T80" fmla="*/ 171 w 265"/>
                  <a:gd name="T81" fmla="*/ 2 h 120"/>
                  <a:gd name="T82" fmla="*/ 175 w 265"/>
                  <a:gd name="T83" fmla="*/ 25 h 120"/>
                  <a:gd name="T84" fmla="*/ 180 w 265"/>
                  <a:gd name="T85" fmla="*/ 31 h 120"/>
                  <a:gd name="T86" fmla="*/ 171 w 265"/>
                  <a:gd name="T87" fmla="*/ 31 h 120"/>
                  <a:gd name="T88" fmla="*/ 159 w 265"/>
                  <a:gd name="T89" fmla="*/ 43 h 120"/>
                  <a:gd name="T90" fmla="*/ 157 w 265"/>
                  <a:gd name="T91" fmla="*/ 29 h 120"/>
                  <a:gd name="T92" fmla="*/ 150 w 265"/>
                  <a:gd name="T93" fmla="*/ 18 h 120"/>
                  <a:gd name="T94" fmla="*/ 144 w 265"/>
                  <a:gd name="T95" fmla="*/ 16 h 120"/>
                  <a:gd name="T96" fmla="*/ 117 w 265"/>
                  <a:gd name="T97" fmla="*/ 16 h 120"/>
                  <a:gd name="T98" fmla="*/ 101 w 265"/>
                  <a:gd name="T99" fmla="*/ 10 h 120"/>
                  <a:gd name="T100" fmla="*/ 79 w 265"/>
                  <a:gd name="T101" fmla="*/ 25 h 120"/>
                  <a:gd name="T102" fmla="*/ 74 w 265"/>
                  <a:gd name="T103"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0">
                    <a:moveTo>
                      <a:pt x="67" y="0"/>
                    </a:moveTo>
                    <a:lnTo>
                      <a:pt x="67" y="0"/>
                    </a:lnTo>
                    <a:lnTo>
                      <a:pt x="61" y="8"/>
                    </a:lnTo>
                    <a:lnTo>
                      <a:pt x="56" y="12"/>
                    </a:lnTo>
                    <a:lnTo>
                      <a:pt x="52" y="14"/>
                    </a:lnTo>
                    <a:lnTo>
                      <a:pt x="45" y="14"/>
                    </a:lnTo>
                    <a:lnTo>
                      <a:pt x="38" y="14"/>
                    </a:lnTo>
                    <a:lnTo>
                      <a:pt x="34" y="16"/>
                    </a:lnTo>
                    <a:lnTo>
                      <a:pt x="29" y="20"/>
                    </a:lnTo>
                    <a:lnTo>
                      <a:pt x="25" y="20"/>
                    </a:lnTo>
                    <a:lnTo>
                      <a:pt x="22" y="20"/>
                    </a:lnTo>
                    <a:lnTo>
                      <a:pt x="20" y="21"/>
                    </a:lnTo>
                    <a:lnTo>
                      <a:pt x="20" y="25"/>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2"/>
                    </a:lnTo>
                    <a:lnTo>
                      <a:pt x="18" y="52"/>
                    </a:lnTo>
                    <a:lnTo>
                      <a:pt x="16" y="54"/>
                    </a:lnTo>
                    <a:lnTo>
                      <a:pt x="16" y="56"/>
                    </a:lnTo>
                    <a:lnTo>
                      <a:pt x="22" y="56"/>
                    </a:lnTo>
                    <a:lnTo>
                      <a:pt x="29" y="56"/>
                    </a:lnTo>
                    <a:lnTo>
                      <a:pt x="29" y="51"/>
                    </a:lnTo>
                    <a:lnTo>
                      <a:pt x="63" y="49"/>
                    </a:lnTo>
                    <a:lnTo>
                      <a:pt x="65" y="52"/>
                    </a:lnTo>
                    <a:lnTo>
                      <a:pt x="52" y="54"/>
                    </a:lnTo>
                    <a:lnTo>
                      <a:pt x="38" y="56"/>
                    </a:lnTo>
                    <a:lnTo>
                      <a:pt x="36" y="60"/>
                    </a:lnTo>
                    <a:lnTo>
                      <a:pt x="27" y="60"/>
                    </a:lnTo>
                    <a:lnTo>
                      <a:pt x="20" y="62"/>
                    </a:lnTo>
                    <a:lnTo>
                      <a:pt x="20" y="68"/>
                    </a:lnTo>
                    <a:lnTo>
                      <a:pt x="22" y="68"/>
                    </a:lnTo>
                    <a:lnTo>
                      <a:pt x="25" y="70"/>
                    </a:lnTo>
                    <a:lnTo>
                      <a:pt x="45" y="70"/>
                    </a:lnTo>
                    <a:lnTo>
                      <a:pt x="67" y="70"/>
                    </a:lnTo>
                    <a:lnTo>
                      <a:pt x="79" y="66"/>
                    </a:lnTo>
                    <a:lnTo>
                      <a:pt x="81" y="68"/>
                    </a:lnTo>
                    <a:lnTo>
                      <a:pt x="83" y="68"/>
                    </a:lnTo>
                    <a:lnTo>
                      <a:pt x="85" y="70"/>
                    </a:lnTo>
                    <a:lnTo>
                      <a:pt x="92" y="64"/>
                    </a:lnTo>
                    <a:lnTo>
                      <a:pt x="94" y="64"/>
                    </a:lnTo>
                    <a:lnTo>
                      <a:pt x="94" y="66"/>
                    </a:lnTo>
                    <a:lnTo>
                      <a:pt x="99" y="70"/>
                    </a:lnTo>
                    <a:lnTo>
                      <a:pt x="105" y="68"/>
                    </a:lnTo>
                    <a:lnTo>
                      <a:pt x="112" y="68"/>
                    </a:lnTo>
                    <a:lnTo>
                      <a:pt x="108" y="74"/>
                    </a:lnTo>
                    <a:lnTo>
                      <a:pt x="103" y="78"/>
                    </a:lnTo>
                    <a:lnTo>
                      <a:pt x="92" y="80"/>
                    </a:lnTo>
                    <a:lnTo>
                      <a:pt x="85" y="78"/>
                    </a:lnTo>
                    <a:lnTo>
                      <a:pt x="76" y="76"/>
                    </a:lnTo>
                    <a:lnTo>
                      <a:pt x="67" y="76"/>
                    </a:lnTo>
                    <a:lnTo>
                      <a:pt x="56" y="81"/>
                    </a:lnTo>
                    <a:lnTo>
                      <a:pt x="47" y="83"/>
                    </a:lnTo>
                    <a:lnTo>
                      <a:pt x="36" y="81"/>
                    </a:lnTo>
                    <a:lnTo>
                      <a:pt x="36" y="95"/>
                    </a:lnTo>
                    <a:lnTo>
                      <a:pt x="40" y="95"/>
                    </a:lnTo>
                    <a:lnTo>
                      <a:pt x="45" y="97"/>
                    </a:lnTo>
                    <a:lnTo>
                      <a:pt x="45" y="101"/>
                    </a:lnTo>
                    <a:lnTo>
                      <a:pt x="52" y="103"/>
                    </a:lnTo>
                    <a:lnTo>
                      <a:pt x="61" y="103"/>
                    </a:lnTo>
                    <a:lnTo>
                      <a:pt x="70" y="105"/>
                    </a:lnTo>
                    <a:lnTo>
                      <a:pt x="76" y="107"/>
                    </a:lnTo>
                    <a:lnTo>
                      <a:pt x="76" y="112"/>
                    </a:lnTo>
                    <a:lnTo>
                      <a:pt x="76" y="118"/>
                    </a:lnTo>
                    <a:lnTo>
                      <a:pt x="79" y="118"/>
                    </a:lnTo>
                    <a:lnTo>
                      <a:pt x="81" y="116"/>
                    </a:lnTo>
                    <a:lnTo>
                      <a:pt x="83" y="116"/>
                    </a:lnTo>
                    <a:lnTo>
                      <a:pt x="85" y="116"/>
                    </a:lnTo>
                    <a:lnTo>
                      <a:pt x="85" y="120"/>
                    </a:lnTo>
                    <a:lnTo>
                      <a:pt x="114" y="118"/>
                    </a:lnTo>
                    <a:lnTo>
                      <a:pt x="128" y="116"/>
                    </a:lnTo>
                    <a:lnTo>
                      <a:pt x="139" y="114"/>
                    </a:lnTo>
                    <a:lnTo>
                      <a:pt x="141" y="111"/>
                    </a:lnTo>
                    <a:lnTo>
                      <a:pt x="157" y="105"/>
                    </a:lnTo>
                    <a:lnTo>
                      <a:pt x="162" y="105"/>
                    </a:lnTo>
                    <a:lnTo>
                      <a:pt x="166" y="105"/>
                    </a:lnTo>
                    <a:lnTo>
                      <a:pt x="177" y="97"/>
                    </a:lnTo>
                    <a:lnTo>
                      <a:pt x="186" y="89"/>
                    </a:lnTo>
                    <a:lnTo>
                      <a:pt x="193" y="89"/>
                    </a:lnTo>
                    <a:lnTo>
                      <a:pt x="191" y="95"/>
                    </a:lnTo>
                    <a:lnTo>
                      <a:pt x="188" y="99"/>
                    </a:lnTo>
                    <a:lnTo>
                      <a:pt x="204" y="103"/>
                    </a:lnTo>
                    <a:lnTo>
                      <a:pt x="204" y="109"/>
                    </a:lnTo>
                    <a:lnTo>
                      <a:pt x="209" y="107"/>
                    </a:lnTo>
                    <a:lnTo>
                      <a:pt x="211" y="105"/>
                    </a:lnTo>
                    <a:lnTo>
                      <a:pt x="213" y="109"/>
                    </a:lnTo>
                    <a:lnTo>
                      <a:pt x="224" y="109"/>
                    </a:lnTo>
                    <a:lnTo>
                      <a:pt x="224" y="111"/>
                    </a:lnTo>
                    <a:lnTo>
                      <a:pt x="229" y="111"/>
                    </a:lnTo>
                    <a:lnTo>
                      <a:pt x="231" y="109"/>
                    </a:lnTo>
                    <a:lnTo>
                      <a:pt x="231" y="107"/>
                    </a:lnTo>
                    <a:lnTo>
                      <a:pt x="238" y="107"/>
                    </a:lnTo>
                    <a:lnTo>
                      <a:pt x="242" y="107"/>
                    </a:lnTo>
                    <a:lnTo>
                      <a:pt x="247" y="107"/>
                    </a:lnTo>
                    <a:lnTo>
                      <a:pt x="249" y="103"/>
                    </a:lnTo>
                    <a:lnTo>
                      <a:pt x="251" y="101"/>
                    </a:lnTo>
                    <a:lnTo>
                      <a:pt x="245" y="97"/>
                    </a:lnTo>
                    <a:lnTo>
                      <a:pt x="240" y="95"/>
                    </a:lnTo>
                    <a:lnTo>
                      <a:pt x="238" y="99"/>
                    </a:lnTo>
                    <a:lnTo>
                      <a:pt x="233" y="99"/>
                    </a:lnTo>
                    <a:lnTo>
                      <a:pt x="229" y="99"/>
                    </a:lnTo>
                    <a:lnTo>
                      <a:pt x="229" y="95"/>
                    </a:lnTo>
                    <a:lnTo>
                      <a:pt x="227" y="93"/>
                    </a:lnTo>
                    <a:lnTo>
                      <a:pt x="224" y="91"/>
                    </a:lnTo>
                    <a:lnTo>
                      <a:pt x="231" y="91"/>
                    </a:lnTo>
                    <a:lnTo>
                      <a:pt x="247" y="93"/>
                    </a:lnTo>
                    <a:lnTo>
                      <a:pt x="249" y="93"/>
                    </a:lnTo>
                    <a:lnTo>
                      <a:pt x="242" y="91"/>
                    </a:lnTo>
                    <a:lnTo>
                      <a:pt x="242" y="87"/>
                    </a:lnTo>
                    <a:lnTo>
                      <a:pt x="245" y="87"/>
                    </a:lnTo>
                    <a:lnTo>
                      <a:pt x="247" y="87"/>
                    </a:lnTo>
                    <a:lnTo>
                      <a:pt x="249" y="85"/>
                    </a:lnTo>
                    <a:lnTo>
                      <a:pt x="251" y="85"/>
                    </a:lnTo>
                    <a:lnTo>
                      <a:pt x="251" y="89"/>
                    </a:lnTo>
                    <a:lnTo>
                      <a:pt x="258" y="89"/>
                    </a:lnTo>
                    <a:lnTo>
                      <a:pt x="258" y="95"/>
                    </a:lnTo>
                    <a:lnTo>
                      <a:pt x="263" y="95"/>
                    </a:lnTo>
                    <a:lnTo>
                      <a:pt x="265" y="93"/>
                    </a:lnTo>
                    <a:lnTo>
                      <a:pt x="265" y="89"/>
                    </a:lnTo>
                    <a:lnTo>
                      <a:pt x="263" y="89"/>
                    </a:lnTo>
                    <a:lnTo>
                      <a:pt x="263" y="87"/>
                    </a:lnTo>
                    <a:lnTo>
                      <a:pt x="263" y="83"/>
                    </a:lnTo>
                    <a:lnTo>
                      <a:pt x="263" y="80"/>
                    </a:lnTo>
                    <a:lnTo>
                      <a:pt x="263" y="78"/>
                    </a:lnTo>
                    <a:lnTo>
                      <a:pt x="254" y="78"/>
                    </a:lnTo>
                    <a:lnTo>
                      <a:pt x="245" y="78"/>
                    </a:lnTo>
                    <a:lnTo>
                      <a:pt x="236" y="76"/>
                    </a:lnTo>
                    <a:lnTo>
                      <a:pt x="233" y="74"/>
                    </a:lnTo>
                    <a:lnTo>
                      <a:pt x="231" y="72"/>
                    </a:lnTo>
                    <a:lnTo>
                      <a:pt x="231" y="68"/>
                    </a:lnTo>
                    <a:lnTo>
                      <a:pt x="231" y="66"/>
                    </a:lnTo>
                    <a:lnTo>
                      <a:pt x="227" y="66"/>
                    </a:lnTo>
                    <a:lnTo>
                      <a:pt x="229" y="72"/>
                    </a:lnTo>
                    <a:lnTo>
                      <a:pt x="229" y="74"/>
                    </a:lnTo>
                    <a:lnTo>
                      <a:pt x="227" y="72"/>
                    </a:lnTo>
                    <a:lnTo>
                      <a:pt x="215" y="70"/>
                    </a:lnTo>
                    <a:lnTo>
                      <a:pt x="215" y="66"/>
                    </a:lnTo>
                    <a:lnTo>
                      <a:pt x="213" y="62"/>
                    </a:lnTo>
                    <a:lnTo>
                      <a:pt x="211" y="58"/>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5"/>
                    </a:lnTo>
                    <a:lnTo>
                      <a:pt x="191" y="21"/>
                    </a:lnTo>
                    <a:lnTo>
                      <a:pt x="171" y="2"/>
                    </a:lnTo>
                    <a:lnTo>
                      <a:pt x="164" y="6"/>
                    </a:lnTo>
                    <a:lnTo>
                      <a:pt x="166" y="18"/>
                    </a:lnTo>
                    <a:lnTo>
                      <a:pt x="168" y="23"/>
                    </a:lnTo>
                    <a:lnTo>
                      <a:pt x="175" y="25"/>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7"/>
                    </a:lnTo>
                    <a:lnTo>
                      <a:pt x="157" y="25"/>
                    </a:lnTo>
                    <a:lnTo>
                      <a:pt x="153" y="23"/>
                    </a:lnTo>
                    <a:lnTo>
                      <a:pt x="150" y="18"/>
                    </a:lnTo>
                    <a:lnTo>
                      <a:pt x="148" y="14"/>
                    </a:lnTo>
                    <a:lnTo>
                      <a:pt x="146" y="14"/>
                    </a:lnTo>
                    <a:lnTo>
                      <a:pt x="146" y="16"/>
                    </a:lnTo>
                    <a:lnTo>
                      <a:pt x="144" y="16"/>
                    </a:lnTo>
                    <a:lnTo>
                      <a:pt x="137" y="12"/>
                    </a:lnTo>
                    <a:lnTo>
                      <a:pt x="130" y="25"/>
                    </a:lnTo>
                    <a:lnTo>
                      <a:pt x="123" y="25"/>
                    </a:lnTo>
                    <a:lnTo>
                      <a:pt x="117" y="16"/>
                    </a:lnTo>
                    <a:lnTo>
                      <a:pt x="112" y="12"/>
                    </a:lnTo>
                    <a:lnTo>
                      <a:pt x="108" y="10"/>
                    </a:lnTo>
                    <a:lnTo>
                      <a:pt x="103" y="10"/>
                    </a:lnTo>
                    <a:lnTo>
                      <a:pt x="101" y="10"/>
                    </a:lnTo>
                    <a:lnTo>
                      <a:pt x="101" y="21"/>
                    </a:lnTo>
                    <a:lnTo>
                      <a:pt x="103" y="31"/>
                    </a:lnTo>
                    <a:lnTo>
                      <a:pt x="96" y="33"/>
                    </a:lnTo>
                    <a:lnTo>
                      <a:pt x="79" y="25"/>
                    </a:lnTo>
                    <a:lnTo>
                      <a:pt x="79" y="14"/>
                    </a:lnTo>
                    <a:lnTo>
                      <a:pt x="79" y="2"/>
                    </a:lnTo>
                    <a:lnTo>
                      <a:pt x="76" y="2"/>
                    </a:lnTo>
                    <a:lnTo>
                      <a:pt x="74" y="2"/>
                    </a:lnTo>
                    <a:lnTo>
                      <a:pt x="6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7" name="Freeform 1945"/>
              <p:cNvSpPr>
                <a:spLocks/>
              </p:cNvSpPr>
              <p:nvPr/>
            </p:nvSpPr>
            <p:spPr bwMode="auto">
              <a:xfrm>
                <a:off x="1058" y="1126"/>
                <a:ext cx="265" cy="120"/>
              </a:xfrm>
              <a:custGeom>
                <a:avLst/>
                <a:gdLst>
                  <a:gd name="T0" fmla="*/ 56 w 265"/>
                  <a:gd name="T1" fmla="*/ 12 h 120"/>
                  <a:gd name="T2" fmla="*/ 34 w 265"/>
                  <a:gd name="T3" fmla="*/ 16 h 120"/>
                  <a:gd name="T4" fmla="*/ 20 w 265"/>
                  <a:gd name="T5" fmla="*/ 21 h 120"/>
                  <a:gd name="T6" fmla="*/ 18 w 265"/>
                  <a:gd name="T7" fmla="*/ 31 h 120"/>
                  <a:gd name="T8" fmla="*/ 0 w 265"/>
                  <a:gd name="T9" fmla="*/ 49 h 120"/>
                  <a:gd name="T10" fmla="*/ 18 w 265"/>
                  <a:gd name="T11" fmla="*/ 49 h 120"/>
                  <a:gd name="T12" fmla="*/ 25 w 265"/>
                  <a:gd name="T13" fmla="*/ 52 h 120"/>
                  <a:gd name="T14" fmla="*/ 22 w 265"/>
                  <a:gd name="T15" fmla="*/ 56 h 120"/>
                  <a:gd name="T16" fmla="*/ 65 w 265"/>
                  <a:gd name="T17" fmla="*/ 52 h 120"/>
                  <a:gd name="T18" fmla="*/ 27 w 265"/>
                  <a:gd name="T19" fmla="*/ 60 h 120"/>
                  <a:gd name="T20" fmla="*/ 25 w 265"/>
                  <a:gd name="T21" fmla="*/ 70 h 120"/>
                  <a:gd name="T22" fmla="*/ 81 w 265"/>
                  <a:gd name="T23" fmla="*/ 68 h 120"/>
                  <a:gd name="T24" fmla="*/ 94 w 265"/>
                  <a:gd name="T25" fmla="*/ 64 h 120"/>
                  <a:gd name="T26" fmla="*/ 112 w 265"/>
                  <a:gd name="T27" fmla="*/ 68 h 120"/>
                  <a:gd name="T28" fmla="*/ 85 w 265"/>
                  <a:gd name="T29" fmla="*/ 78 h 120"/>
                  <a:gd name="T30" fmla="*/ 47 w 265"/>
                  <a:gd name="T31" fmla="*/ 83 h 120"/>
                  <a:gd name="T32" fmla="*/ 45 w 265"/>
                  <a:gd name="T33" fmla="*/ 97 h 120"/>
                  <a:gd name="T34" fmla="*/ 70 w 265"/>
                  <a:gd name="T35" fmla="*/ 105 h 120"/>
                  <a:gd name="T36" fmla="*/ 79 w 265"/>
                  <a:gd name="T37" fmla="*/ 118 h 120"/>
                  <a:gd name="T38" fmla="*/ 85 w 265"/>
                  <a:gd name="T39" fmla="*/ 120 h 120"/>
                  <a:gd name="T40" fmla="*/ 141 w 265"/>
                  <a:gd name="T41" fmla="*/ 111 h 120"/>
                  <a:gd name="T42" fmla="*/ 177 w 265"/>
                  <a:gd name="T43" fmla="*/ 97 h 120"/>
                  <a:gd name="T44" fmla="*/ 188 w 265"/>
                  <a:gd name="T45" fmla="*/ 99 h 120"/>
                  <a:gd name="T46" fmla="*/ 211 w 265"/>
                  <a:gd name="T47" fmla="*/ 105 h 120"/>
                  <a:gd name="T48" fmla="*/ 229 w 265"/>
                  <a:gd name="T49" fmla="*/ 111 h 120"/>
                  <a:gd name="T50" fmla="*/ 242 w 265"/>
                  <a:gd name="T51" fmla="*/ 107 h 120"/>
                  <a:gd name="T52" fmla="*/ 245 w 265"/>
                  <a:gd name="T53" fmla="*/ 97 h 120"/>
                  <a:gd name="T54" fmla="*/ 229 w 265"/>
                  <a:gd name="T55" fmla="*/ 99 h 120"/>
                  <a:gd name="T56" fmla="*/ 231 w 265"/>
                  <a:gd name="T57" fmla="*/ 91 h 120"/>
                  <a:gd name="T58" fmla="*/ 242 w 265"/>
                  <a:gd name="T59" fmla="*/ 87 h 120"/>
                  <a:gd name="T60" fmla="*/ 251 w 265"/>
                  <a:gd name="T61" fmla="*/ 85 h 120"/>
                  <a:gd name="T62" fmla="*/ 263 w 265"/>
                  <a:gd name="T63" fmla="*/ 95 h 120"/>
                  <a:gd name="T64" fmla="*/ 263 w 265"/>
                  <a:gd name="T65" fmla="*/ 87 h 120"/>
                  <a:gd name="T66" fmla="*/ 254 w 265"/>
                  <a:gd name="T67" fmla="*/ 78 h 120"/>
                  <a:gd name="T68" fmla="*/ 231 w 265"/>
                  <a:gd name="T69" fmla="*/ 72 h 120"/>
                  <a:gd name="T70" fmla="*/ 229 w 265"/>
                  <a:gd name="T71" fmla="*/ 72 h 120"/>
                  <a:gd name="T72" fmla="*/ 215 w 265"/>
                  <a:gd name="T73" fmla="*/ 66 h 120"/>
                  <a:gd name="T74" fmla="*/ 204 w 265"/>
                  <a:gd name="T75" fmla="*/ 49 h 120"/>
                  <a:gd name="T76" fmla="*/ 197 w 265"/>
                  <a:gd name="T77" fmla="*/ 37 h 120"/>
                  <a:gd name="T78" fmla="*/ 188 w 265"/>
                  <a:gd name="T79" fmla="*/ 29 h 120"/>
                  <a:gd name="T80" fmla="*/ 171 w 265"/>
                  <a:gd name="T81" fmla="*/ 2 h 120"/>
                  <a:gd name="T82" fmla="*/ 175 w 265"/>
                  <a:gd name="T83" fmla="*/ 25 h 120"/>
                  <a:gd name="T84" fmla="*/ 180 w 265"/>
                  <a:gd name="T85" fmla="*/ 31 h 120"/>
                  <a:gd name="T86" fmla="*/ 171 w 265"/>
                  <a:gd name="T87" fmla="*/ 31 h 120"/>
                  <a:gd name="T88" fmla="*/ 159 w 265"/>
                  <a:gd name="T89" fmla="*/ 43 h 120"/>
                  <a:gd name="T90" fmla="*/ 157 w 265"/>
                  <a:gd name="T91" fmla="*/ 29 h 120"/>
                  <a:gd name="T92" fmla="*/ 150 w 265"/>
                  <a:gd name="T93" fmla="*/ 18 h 120"/>
                  <a:gd name="T94" fmla="*/ 144 w 265"/>
                  <a:gd name="T95" fmla="*/ 16 h 120"/>
                  <a:gd name="T96" fmla="*/ 117 w 265"/>
                  <a:gd name="T97" fmla="*/ 16 h 120"/>
                  <a:gd name="T98" fmla="*/ 101 w 265"/>
                  <a:gd name="T99" fmla="*/ 10 h 120"/>
                  <a:gd name="T100" fmla="*/ 79 w 265"/>
                  <a:gd name="T101" fmla="*/ 25 h 120"/>
                  <a:gd name="T102" fmla="*/ 74 w 265"/>
                  <a:gd name="T103"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20">
                    <a:moveTo>
                      <a:pt x="67" y="0"/>
                    </a:moveTo>
                    <a:lnTo>
                      <a:pt x="67" y="0"/>
                    </a:lnTo>
                    <a:lnTo>
                      <a:pt x="61" y="8"/>
                    </a:lnTo>
                    <a:lnTo>
                      <a:pt x="56" y="12"/>
                    </a:lnTo>
                    <a:lnTo>
                      <a:pt x="52" y="14"/>
                    </a:lnTo>
                    <a:lnTo>
                      <a:pt x="45" y="14"/>
                    </a:lnTo>
                    <a:lnTo>
                      <a:pt x="38" y="14"/>
                    </a:lnTo>
                    <a:lnTo>
                      <a:pt x="34" y="16"/>
                    </a:lnTo>
                    <a:lnTo>
                      <a:pt x="29" y="20"/>
                    </a:lnTo>
                    <a:lnTo>
                      <a:pt x="25" y="20"/>
                    </a:lnTo>
                    <a:lnTo>
                      <a:pt x="22" y="20"/>
                    </a:lnTo>
                    <a:lnTo>
                      <a:pt x="20" y="21"/>
                    </a:lnTo>
                    <a:lnTo>
                      <a:pt x="20" y="25"/>
                    </a:lnTo>
                    <a:lnTo>
                      <a:pt x="20" y="29"/>
                    </a:lnTo>
                    <a:lnTo>
                      <a:pt x="20" y="31"/>
                    </a:lnTo>
                    <a:lnTo>
                      <a:pt x="18" y="31"/>
                    </a:lnTo>
                    <a:lnTo>
                      <a:pt x="9" y="37"/>
                    </a:lnTo>
                    <a:lnTo>
                      <a:pt x="2" y="45"/>
                    </a:lnTo>
                    <a:lnTo>
                      <a:pt x="0" y="47"/>
                    </a:lnTo>
                    <a:lnTo>
                      <a:pt x="0" y="49"/>
                    </a:lnTo>
                    <a:lnTo>
                      <a:pt x="7" y="51"/>
                    </a:lnTo>
                    <a:lnTo>
                      <a:pt x="11" y="51"/>
                    </a:lnTo>
                    <a:lnTo>
                      <a:pt x="16" y="51"/>
                    </a:lnTo>
                    <a:lnTo>
                      <a:pt x="18" y="49"/>
                    </a:lnTo>
                    <a:lnTo>
                      <a:pt x="20" y="47"/>
                    </a:lnTo>
                    <a:lnTo>
                      <a:pt x="20" y="49"/>
                    </a:lnTo>
                    <a:lnTo>
                      <a:pt x="20" y="51"/>
                    </a:lnTo>
                    <a:lnTo>
                      <a:pt x="25" y="52"/>
                    </a:lnTo>
                    <a:lnTo>
                      <a:pt x="18" y="52"/>
                    </a:lnTo>
                    <a:lnTo>
                      <a:pt x="16" y="54"/>
                    </a:lnTo>
                    <a:lnTo>
                      <a:pt x="16" y="56"/>
                    </a:lnTo>
                    <a:lnTo>
                      <a:pt x="22" y="56"/>
                    </a:lnTo>
                    <a:lnTo>
                      <a:pt x="29" y="56"/>
                    </a:lnTo>
                    <a:lnTo>
                      <a:pt x="29" y="51"/>
                    </a:lnTo>
                    <a:lnTo>
                      <a:pt x="63" y="49"/>
                    </a:lnTo>
                    <a:lnTo>
                      <a:pt x="65" y="52"/>
                    </a:lnTo>
                    <a:lnTo>
                      <a:pt x="52" y="54"/>
                    </a:lnTo>
                    <a:lnTo>
                      <a:pt x="38" y="56"/>
                    </a:lnTo>
                    <a:lnTo>
                      <a:pt x="36" y="60"/>
                    </a:lnTo>
                    <a:lnTo>
                      <a:pt x="27" y="60"/>
                    </a:lnTo>
                    <a:lnTo>
                      <a:pt x="20" y="62"/>
                    </a:lnTo>
                    <a:lnTo>
                      <a:pt x="20" y="68"/>
                    </a:lnTo>
                    <a:lnTo>
                      <a:pt x="22" y="68"/>
                    </a:lnTo>
                    <a:lnTo>
                      <a:pt x="25" y="70"/>
                    </a:lnTo>
                    <a:lnTo>
                      <a:pt x="45" y="70"/>
                    </a:lnTo>
                    <a:lnTo>
                      <a:pt x="67" y="70"/>
                    </a:lnTo>
                    <a:lnTo>
                      <a:pt x="79" y="66"/>
                    </a:lnTo>
                    <a:lnTo>
                      <a:pt x="81" y="68"/>
                    </a:lnTo>
                    <a:lnTo>
                      <a:pt x="83" y="68"/>
                    </a:lnTo>
                    <a:lnTo>
                      <a:pt x="85" y="70"/>
                    </a:lnTo>
                    <a:lnTo>
                      <a:pt x="92" y="64"/>
                    </a:lnTo>
                    <a:lnTo>
                      <a:pt x="94" y="64"/>
                    </a:lnTo>
                    <a:lnTo>
                      <a:pt x="94" y="66"/>
                    </a:lnTo>
                    <a:lnTo>
                      <a:pt x="99" y="70"/>
                    </a:lnTo>
                    <a:lnTo>
                      <a:pt x="105" y="68"/>
                    </a:lnTo>
                    <a:lnTo>
                      <a:pt x="112" y="68"/>
                    </a:lnTo>
                    <a:lnTo>
                      <a:pt x="108" y="74"/>
                    </a:lnTo>
                    <a:lnTo>
                      <a:pt x="103" y="78"/>
                    </a:lnTo>
                    <a:lnTo>
                      <a:pt x="92" y="80"/>
                    </a:lnTo>
                    <a:lnTo>
                      <a:pt x="85" y="78"/>
                    </a:lnTo>
                    <a:lnTo>
                      <a:pt x="76" y="76"/>
                    </a:lnTo>
                    <a:lnTo>
                      <a:pt x="67" y="76"/>
                    </a:lnTo>
                    <a:lnTo>
                      <a:pt x="56" y="81"/>
                    </a:lnTo>
                    <a:lnTo>
                      <a:pt x="47" y="83"/>
                    </a:lnTo>
                    <a:lnTo>
                      <a:pt x="36" y="81"/>
                    </a:lnTo>
                    <a:lnTo>
                      <a:pt x="36" y="95"/>
                    </a:lnTo>
                    <a:lnTo>
                      <a:pt x="40" y="95"/>
                    </a:lnTo>
                    <a:lnTo>
                      <a:pt x="45" y="97"/>
                    </a:lnTo>
                    <a:lnTo>
                      <a:pt x="45" y="101"/>
                    </a:lnTo>
                    <a:lnTo>
                      <a:pt x="52" y="103"/>
                    </a:lnTo>
                    <a:lnTo>
                      <a:pt x="61" y="103"/>
                    </a:lnTo>
                    <a:lnTo>
                      <a:pt x="70" y="105"/>
                    </a:lnTo>
                    <a:lnTo>
                      <a:pt x="76" y="107"/>
                    </a:lnTo>
                    <a:lnTo>
                      <a:pt x="76" y="112"/>
                    </a:lnTo>
                    <a:lnTo>
                      <a:pt x="76" y="118"/>
                    </a:lnTo>
                    <a:lnTo>
                      <a:pt x="79" y="118"/>
                    </a:lnTo>
                    <a:lnTo>
                      <a:pt x="81" y="116"/>
                    </a:lnTo>
                    <a:lnTo>
                      <a:pt x="83" y="116"/>
                    </a:lnTo>
                    <a:lnTo>
                      <a:pt x="85" y="116"/>
                    </a:lnTo>
                    <a:lnTo>
                      <a:pt x="85" y="120"/>
                    </a:lnTo>
                    <a:lnTo>
                      <a:pt x="114" y="118"/>
                    </a:lnTo>
                    <a:lnTo>
                      <a:pt x="128" y="116"/>
                    </a:lnTo>
                    <a:lnTo>
                      <a:pt x="139" y="114"/>
                    </a:lnTo>
                    <a:lnTo>
                      <a:pt x="141" y="111"/>
                    </a:lnTo>
                    <a:lnTo>
                      <a:pt x="157" y="105"/>
                    </a:lnTo>
                    <a:lnTo>
                      <a:pt x="162" y="105"/>
                    </a:lnTo>
                    <a:lnTo>
                      <a:pt x="166" y="105"/>
                    </a:lnTo>
                    <a:lnTo>
                      <a:pt x="177" y="97"/>
                    </a:lnTo>
                    <a:lnTo>
                      <a:pt x="186" y="89"/>
                    </a:lnTo>
                    <a:lnTo>
                      <a:pt x="193" y="89"/>
                    </a:lnTo>
                    <a:lnTo>
                      <a:pt x="191" y="95"/>
                    </a:lnTo>
                    <a:lnTo>
                      <a:pt x="188" y="99"/>
                    </a:lnTo>
                    <a:lnTo>
                      <a:pt x="204" y="103"/>
                    </a:lnTo>
                    <a:lnTo>
                      <a:pt x="204" y="109"/>
                    </a:lnTo>
                    <a:lnTo>
                      <a:pt x="209" y="107"/>
                    </a:lnTo>
                    <a:lnTo>
                      <a:pt x="211" y="105"/>
                    </a:lnTo>
                    <a:lnTo>
                      <a:pt x="213" y="109"/>
                    </a:lnTo>
                    <a:lnTo>
                      <a:pt x="224" y="109"/>
                    </a:lnTo>
                    <a:lnTo>
                      <a:pt x="224" y="111"/>
                    </a:lnTo>
                    <a:lnTo>
                      <a:pt x="229" y="111"/>
                    </a:lnTo>
                    <a:lnTo>
                      <a:pt x="231" y="109"/>
                    </a:lnTo>
                    <a:lnTo>
                      <a:pt x="231" y="107"/>
                    </a:lnTo>
                    <a:lnTo>
                      <a:pt x="238" y="107"/>
                    </a:lnTo>
                    <a:lnTo>
                      <a:pt x="242" y="107"/>
                    </a:lnTo>
                    <a:lnTo>
                      <a:pt x="247" y="107"/>
                    </a:lnTo>
                    <a:lnTo>
                      <a:pt x="249" y="103"/>
                    </a:lnTo>
                    <a:lnTo>
                      <a:pt x="251" y="101"/>
                    </a:lnTo>
                    <a:lnTo>
                      <a:pt x="245" y="97"/>
                    </a:lnTo>
                    <a:lnTo>
                      <a:pt x="240" y="95"/>
                    </a:lnTo>
                    <a:lnTo>
                      <a:pt x="238" y="99"/>
                    </a:lnTo>
                    <a:lnTo>
                      <a:pt x="233" y="99"/>
                    </a:lnTo>
                    <a:lnTo>
                      <a:pt x="229" y="99"/>
                    </a:lnTo>
                    <a:lnTo>
                      <a:pt x="229" y="95"/>
                    </a:lnTo>
                    <a:lnTo>
                      <a:pt x="227" y="93"/>
                    </a:lnTo>
                    <a:lnTo>
                      <a:pt x="224" y="91"/>
                    </a:lnTo>
                    <a:lnTo>
                      <a:pt x="231" y="91"/>
                    </a:lnTo>
                    <a:lnTo>
                      <a:pt x="247" y="93"/>
                    </a:lnTo>
                    <a:lnTo>
                      <a:pt x="249" y="93"/>
                    </a:lnTo>
                    <a:lnTo>
                      <a:pt x="242" y="91"/>
                    </a:lnTo>
                    <a:lnTo>
                      <a:pt x="242" y="87"/>
                    </a:lnTo>
                    <a:lnTo>
                      <a:pt x="245" y="87"/>
                    </a:lnTo>
                    <a:lnTo>
                      <a:pt x="247" y="87"/>
                    </a:lnTo>
                    <a:lnTo>
                      <a:pt x="249" y="85"/>
                    </a:lnTo>
                    <a:lnTo>
                      <a:pt x="251" y="85"/>
                    </a:lnTo>
                    <a:lnTo>
                      <a:pt x="251" y="89"/>
                    </a:lnTo>
                    <a:lnTo>
                      <a:pt x="258" y="89"/>
                    </a:lnTo>
                    <a:lnTo>
                      <a:pt x="258" y="95"/>
                    </a:lnTo>
                    <a:lnTo>
                      <a:pt x="263" y="95"/>
                    </a:lnTo>
                    <a:lnTo>
                      <a:pt x="265" y="93"/>
                    </a:lnTo>
                    <a:lnTo>
                      <a:pt x="265" y="89"/>
                    </a:lnTo>
                    <a:lnTo>
                      <a:pt x="263" y="89"/>
                    </a:lnTo>
                    <a:lnTo>
                      <a:pt x="263" y="87"/>
                    </a:lnTo>
                    <a:lnTo>
                      <a:pt x="263" y="83"/>
                    </a:lnTo>
                    <a:lnTo>
                      <a:pt x="263" y="80"/>
                    </a:lnTo>
                    <a:lnTo>
                      <a:pt x="263" y="78"/>
                    </a:lnTo>
                    <a:lnTo>
                      <a:pt x="254" y="78"/>
                    </a:lnTo>
                    <a:lnTo>
                      <a:pt x="245" y="78"/>
                    </a:lnTo>
                    <a:lnTo>
                      <a:pt x="236" y="76"/>
                    </a:lnTo>
                    <a:lnTo>
                      <a:pt x="233" y="74"/>
                    </a:lnTo>
                    <a:lnTo>
                      <a:pt x="231" y="72"/>
                    </a:lnTo>
                    <a:lnTo>
                      <a:pt x="231" y="68"/>
                    </a:lnTo>
                    <a:lnTo>
                      <a:pt x="231" y="66"/>
                    </a:lnTo>
                    <a:lnTo>
                      <a:pt x="227" y="66"/>
                    </a:lnTo>
                    <a:lnTo>
                      <a:pt x="229" y="72"/>
                    </a:lnTo>
                    <a:lnTo>
                      <a:pt x="229" y="74"/>
                    </a:lnTo>
                    <a:lnTo>
                      <a:pt x="227" y="72"/>
                    </a:lnTo>
                    <a:lnTo>
                      <a:pt x="215" y="70"/>
                    </a:lnTo>
                    <a:lnTo>
                      <a:pt x="215" y="66"/>
                    </a:lnTo>
                    <a:lnTo>
                      <a:pt x="213" y="62"/>
                    </a:lnTo>
                    <a:lnTo>
                      <a:pt x="211" y="58"/>
                    </a:lnTo>
                    <a:lnTo>
                      <a:pt x="209" y="51"/>
                    </a:lnTo>
                    <a:lnTo>
                      <a:pt x="204" y="49"/>
                    </a:lnTo>
                    <a:lnTo>
                      <a:pt x="202" y="49"/>
                    </a:lnTo>
                    <a:lnTo>
                      <a:pt x="200" y="45"/>
                    </a:lnTo>
                    <a:lnTo>
                      <a:pt x="200" y="41"/>
                    </a:lnTo>
                    <a:lnTo>
                      <a:pt x="197" y="37"/>
                    </a:lnTo>
                    <a:lnTo>
                      <a:pt x="195" y="33"/>
                    </a:lnTo>
                    <a:lnTo>
                      <a:pt x="195" y="31"/>
                    </a:lnTo>
                    <a:lnTo>
                      <a:pt x="186" y="31"/>
                    </a:lnTo>
                    <a:lnTo>
                      <a:pt x="188" y="29"/>
                    </a:lnTo>
                    <a:lnTo>
                      <a:pt x="191" y="29"/>
                    </a:lnTo>
                    <a:lnTo>
                      <a:pt x="191" y="25"/>
                    </a:lnTo>
                    <a:lnTo>
                      <a:pt x="191" y="21"/>
                    </a:lnTo>
                    <a:lnTo>
                      <a:pt x="171" y="2"/>
                    </a:lnTo>
                    <a:lnTo>
                      <a:pt x="164" y="6"/>
                    </a:lnTo>
                    <a:lnTo>
                      <a:pt x="166" y="18"/>
                    </a:lnTo>
                    <a:lnTo>
                      <a:pt x="168" y="23"/>
                    </a:lnTo>
                    <a:lnTo>
                      <a:pt x="175" y="25"/>
                    </a:lnTo>
                    <a:lnTo>
                      <a:pt x="186" y="29"/>
                    </a:lnTo>
                    <a:lnTo>
                      <a:pt x="184" y="31"/>
                    </a:lnTo>
                    <a:lnTo>
                      <a:pt x="182" y="31"/>
                    </a:lnTo>
                    <a:lnTo>
                      <a:pt x="180" y="31"/>
                    </a:lnTo>
                    <a:lnTo>
                      <a:pt x="177" y="29"/>
                    </a:lnTo>
                    <a:lnTo>
                      <a:pt x="175" y="33"/>
                    </a:lnTo>
                    <a:lnTo>
                      <a:pt x="171" y="33"/>
                    </a:lnTo>
                    <a:lnTo>
                      <a:pt x="171" y="31"/>
                    </a:lnTo>
                    <a:lnTo>
                      <a:pt x="166" y="29"/>
                    </a:lnTo>
                    <a:lnTo>
                      <a:pt x="164" y="35"/>
                    </a:lnTo>
                    <a:lnTo>
                      <a:pt x="162" y="39"/>
                    </a:lnTo>
                    <a:lnTo>
                      <a:pt x="159" y="43"/>
                    </a:lnTo>
                    <a:lnTo>
                      <a:pt x="153" y="45"/>
                    </a:lnTo>
                    <a:lnTo>
                      <a:pt x="153" y="41"/>
                    </a:lnTo>
                    <a:lnTo>
                      <a:pt x="155" y="33"/>
                    </a:lnTo>
                    <a:lnTo>
                      <a:pt x="157" y="29"/>
                    </a:lnTo>
                    <a:lnTo>
                      <a:pt x="157" y="27"/>
                    </a:lnTo>
                    <a:lnTo>
                      <a:pt x="157" y="25"/>
                    </a:lnTo>
                    <a:lnTo>
                      <a:pt x="153" y="23"/>
                    </a:lnTo>
                    <a:lnTo>
                      <a:pt x="150" y="18"/>
                    </a:lnTo>
                    <a:lnTo>
                      <a:pt x="148" y="14"/>
                    </a:lnTo>
                    <a:lnTo>
                      <a:pt x="146" y="14"/>
                    </a:lnTo>
                    <a:lnTo>
                      <a:pt x="146" y="16"/>
                    </a:lnTo>
                    <a:lnTo>
                      <a:pt x="144" y="16"/>
                    </a:lnTo>
                    <a:lnTo>
                      <a:pt x="137" y="12"/>
                    </a:lnTo>
                    <a:lnTo>
                      <a:pt x="130" y="25"/>
                    </a:lnTo>
                    <a:lnTo>
                      <a:pt x="123" y="25"/>
                    </a:lnTo>
                    <a:lnTo>
                      <a:pt x="117" y="16"/>
                    </a:lnTo>
                    <a:lnTo>
                      <a:pt x="112" y="12"/>
                    </a:lnTo>
                    <a:lnTo>
                      <a:pt x="108" y="10"/>
                    </a:lnTo>
                    <a:lnTo>
                      <a:pt x="103" y="10"/>
                    </a:lnTo>
                    <a:lnTo>
                      <a:pt x="101" y="10"/>
                    </a:lnTo>
                    <a:lnTo>
                      <a:pt x="101" y="21"/>
                    </a:lnTo>
                    <a:lnTo>
                      <a:pt x="103" y="31"/>
                    </a:lnTo>
                    <a:lnTo>
                      <a:pt x="96" y="33"/>
                    </a:lnTo>
                    <a:lnTo>
                      <a:pt x="79" y="25"/>
                    </a:lnTo>
                    <a:lnTo>
                      <a:pt x="79" y="14"/>
                    </a:lnTo>
                    <a:lnTo>
                      <a:pt x="79" y="2"/>
                    </a:lnTo>
                    <a:lnTo>
                      <a:pt x="76" y="2"/>
                    </a:lnTo>
                    <a:lnTo>
                      <a:pt x="74" y="2"/>
                    </a:lnTo>
                    <a:lnTo>
                      <a:pt x="6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1" name="Group 1949"/>
            <p:cNvGrpSpPr>
              <a:grpSpLocks/>
            </p:cNvGrpSpPr>
            <p:nvPr/>
          </p:nvGrpSpPr>
          <p:grpSpPr bwMode="auto">
            <a:xfrm>
              <a:off x="1343" y="1117"/>
              <a:ext cx="8" cy="3"/>
              <a:chOff x="1343" y="1117"/>
              <a:chExt cx="8" cy="3"/>
            </a:xfrm>
            <a:grpFill/>
          </p:grpSpPr>
          <p:sp>
            <p:nvSpPr>
              <p:cNvPr id="2194" name="Freeform 1947"/>
              <p:cNvSpPr>
                <a:spLocks/>
              </p:cNvSpPr>
              <p:nvPr/>
            </p:nvSpPr>
            <p:spPr bwMode="auto">
              <a:xfrm>
                <a:off x="1343" y="1117"/>
                <a:ext cx="8" cy="3"/>
              </a:xfrm>
              <a:custGeom>
                <a:avLst/>
                <a:gdLst>
                  <a:gd name="T0" fmla="*/ 4 w 8"/>
                  <a:gd name="T1" fmla="*/ 0 h 3"/>
                  <a:gd name="T2" fmla="*/ 4 w 8"/>
                  <a:gd name="T3" fmla="*/ 0 h 3"/>
                  <a:gd name="T4" fmla="*/ 8 w 8"/>
                  <a:gd name="T5" fmla="*/ 0 h 3"/>
                  <a:gd name="T6" fmla="*/ 8 w 8"/>
                  <a:gd name="T7" fmla="*/ 1 h 3"/>
                  <a:gd name="T8" fmla="*/ 4 w 8"/>
                  <a:gd name="T9" fmla="*/ 3 h 3"/>
                  <a:gd name="T10" fmla="*/ 2 w 8"/>
                  <a:gd name="T11" fmla="*/ 3 h 3"/>
                  <a:gd name="T12" fmla="*/ 0 w 8"/>
                  <a:gd name="T13" fmla="*/ 3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8" y="0"/>
                    </a:lnTo>
                    <a:lnTo>
                      <a:pt x="8" y="1"/>
                    </a:lnTo>
                    <a:lnTo>
                      <a:pt x="4" y="3"/>
                    </a:lnTo>
                    <a:lnTo>
                      <a:pt x="2" y="3"/>
                    </a:lnTo>
                    <a:lnTo>
                      <a:pt x="0" y="3"/>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5" name="Freeform 1948"/>
              <p:cNvSpPr>
                <a:spLocks/>
              </p:cNvSpPr>
              <p:nvPr/>
            </p:nvSpPr>
            <p:spPr bwMode="auto">
              <a:xfrm>
                <a:off x="1343" y="1117"/>
                <a:ext cx="8" cy="3"/>
              </a:xfrm>
              <a:custGeom>
                <a:avLst/>
                <a:gdLst>
                  <a:gd name="T0" fmla="*/ 4 w 8"/>
                  <a:gd name="T1" fmla="*/ 0 h 3"/>
                  <a:gd name="T2" fmla="*/ 4 w 8"/>
                  <a:gd name="T3" fmla="*/ 0 h 3"/>
                  <a:gd name="T4" fmla="*/ 8 w 8"/>
                  <a:gd name="T5" fmla="*/ 0 h 3"/>
                  <a:gd name="T6" fmla="*/ 8 w 8"/>
                  <a:gd name="T7" fmla="*/ 1 h 3"/>
                  <a:gd name="T8" fmla="*/ 4 w 8"/>
                  <a:gd name="T9" fmla="*/ 3 h 3"/>
                  <a:gd name="T10" fmla="*/ 2 w 8"/>
                  <a:gd name="T11" fmla="*/ 3 h 3"/>
                  <a:gd name="T12" fmla="*/ 0 w 8"/>
                  <a:gd name="T13" fmla="*/ 3 h 3"/>
                  <a:gd name="T14" fmla="*/ 4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4" y="0"/>
                    </a:moveTo>
                    <a:lnTo>
                      <a:pt x="4" y="0"/>
                    </a:lnTo>
                    <a:lnTo>
                      <a:pt x="8" y="0"/>
                    </a:lnTo>
                    <a:lnTo>
                      <a:pt x="8" y="1"/>
                    </a:lnTo>
                    <a:lnTo>
                      <a:pt x="4" y="3"/>
                    </a:lnTo>
                    <a:lnTo>
                      <a:pt x="2" y="3"/>
                    </a:lnTo>
                    <a:lnTo>
                      <a:pt x="0" y="3"/>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2" name="Group 1952"/>
            <p:cNvGrpSpPr>
              <a:grpSpLocks/>
            </p:cNvGrpSpPr>
            <p:nvPr/>
          </p:nvGrpSpPr>
          <p:grpSpPr bwMode="auto">
            <a:xfrm>
              <a:off x="1289" y="1108"/>
              <a:ext cx="93" cy="76"/>
              <a:chOff x="1289" y="1108"/>
              <a:chExt cx="93" cy="76"/>
            </a:xfrm>
            <a:grpFill/>
          </p:grpSpPr>
          <p:sp>
            <p:nvSpPr>
              <p:cNvPr id="2192" name="Freeform 1950"/>
              <p:cNvSpPr>
                <a:spLocks/>
              </p:cNvSpPr>
              <p:nvPr/>
            </p:nvSpPr>
            <p:spPr bwMode="auto">
              <a:xfrm>
                <a:off x="1289" y="1108"/>
                <a:ext cx="93" cy="76"/>
              </a:xfrm>
              <a:custGeom>
                <a:avLst/>
                <a:gdLst>
                  <a:gd name="T0" fmla="*/ 62 w 93"/>
                  <a:gd name="T1" fmla="*/ 4 h 76"/>
                  <a:gd name="T2" fmla="*/ 44 w 93"/>
                  <a:gd name="T3" fmla="*/ 11 h 76"/>
                  <a:gd name="T4" fmla="*/ 35 w 93"/>
                  <a:gd name="T5" fmla="*/ 13 h 76"/>
                  <a:gd name="T6" fmla="*/ 22 w 93"/>
                  <a:gd name="T7" fmla="*/ 15 h 76"/>
                  <a:gd name="T8" fmla="*/ 20 w 93"/>
                  <a:gd name="T9" fmla="*/ 19 h 76"/>
                  <a:gd name="T10" fmla="*/ 22 w 93"/>
                  <a:gd name="T11" fmla="*/ 25 h 76"/>
                  <a:gd name="T12" fmla="*/ 35 w 93"/>
                  <a:gd name="T13" fmla="*/ 27 h 76"/>
                  <a:gd name="T14" fmla="*/ 35 w 93"/>
                  <a:gd name="T15" fmla="*/ 37 h 76"/>
                  <a:gd name="T16" fmla="*/ 33 w 93"/>
                  <a:gd name="T17" fmla="*/ 41 h 76"/>
                  <a:gd name="T18" fmla="*/ 11 w 93"/>
                  <a:gd name="T19" fmla="*/ 37 h 76"/>
                  <a:gd name="T20" fmla="*/ 4 w 93"/>
                  <a:gd name="T21" fmla="*/ 33 h 76"/>
                  <a:gd name="T22" fmla="*/ 0 w 93"/>
                  <a:gd name="T23" fmla="*/ 39 h 76"/>
                  <a:gd name="T24" fmla="*/ 2 w 93"/>
                  <a:gd name="T25" fmla="*/ 43 h 76"/>
                  <a:gd name="T26" fmla="*/ 15 w 93"/>
                  <a:gd name="T27" fmla="*/ 51 h 76"/>
                  <a:gd name="T28" fmla="*/ 20 w 93"/>
                  <a:gd name="T29" fmla="*/ 51 h 76"/>
                  <a:gd name="T30" fmla="*/ 33 w 93"/>
                  <a:gd name="T31" fmla="*/ 57 h 76"/>
                  <a:gd name="T32" fmla="*/ 42 w 93"/>
                  <a:gd name="T33" fmla="*/ 58 h 76"/>
                  <a:gd name="T34" fmla="*/ 47 w 93"/>
                  <a:gd name="T35" fmla="*/ 66 h 76"/>
                  <a:gd name="T36" fmla="*/ 49 w 93"/>
                  <a:gd name="T37" fmla="*/ 74 h 76"/>
                  <a:gd name="T38" fmla="*/ 55 w 93"/>
                  <a:gd name="T39" fmla="*/ 76 h 76"/>
                  <a:gd name="T40" fmla="*/ 73 w 93"/>
                  <a:gd name="T41" fmla="*/ 66 h 76"/>
                  <a:gd name="T42" fmla="*/ 82 w 93"/>
                  <a:gd name="T43" fmla="*/ 62 h 76"/>
                  <a:gd name="T44" fmla="*/ 89 w 93"/>
                  <a:gd name="T45" fmla="*/ 58 h 76"/>
                  <a:gd name="T46" fmla="*/ 89 w 93"/>
                  <a:gd name="T47" fmla="*/ 41 h 76"/>
                  <a:gd name="T48" fmla="*/ 91 w 93"/>
                  <a:gd name="T49" fmla="*/ 39 h 76"/>
                  <a:gd name="T50" fmla="*/ 82 w 93"/>
                  <a:gd name="T51" fmla="*/ 39 h 76"/>
                  <a:gd name="T52" fmla="*/ 75 w 93"/>
                  <a:gd name="T53" fmla="*/ 33 h 76"/>
                  <a:gd name="T54" fmla="*/ 64 w 93"/>
                  <a:gd name="T55" fmla="*/ 23 h 76"/>
                  <a:gd name="T56" fmla="*/ 78 w 93"/>
                  <a:gd name="T57" fmla="*/ 19 h 76"/>
                  <a:gd name="T58" fmla="*/ 64 w 93"/>
                  <a:gd name="T59" fmla="*/ 9 h 76"/>
                  <a:gd name="T60" fmla="*/ 69 w 93"/>
                  <a:gd name="T61" fmla="*/ 0 h 76"/>
                  <a:gd name="T62" fmla="*/ 62 w 93"/>
                  <a:gd name="T6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6">
                    <a:moveTo>
                      <a:pt x="62" y="0"/>
                    </a:moveTo>
                    <a:lnTo>
                      <a:pt x="62" y="4"/>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5"/>
                    </a:lnTo>
                    <a:lnTo>
                      <a:pt x="35" y="37"/>
                    </a:lnTo>
                    <a:lnTo>
                      <a:pt x="35" y="39"/>
                    </a:lnTo>
                    <a:lnTo>
                      <a:pt x="33" y="41"/>
                    </a:lnTo>
                    <a:lnTo>
                      <a:pt x="22" y="39"/>
                    </a:lnTo>
                    <a:lnTo>
                      <a:pt x="11" y="37"/>
                    </a:lnTo>
                    <a:lnTo>
                      <a:pt x="9" y="31"/>
                    </a:lnTo>
                    <a:lnTo>
                      <a:pt x="4" y="33"/>
                    </a:lnTo>
                    <a:lnTo>
                      <a:pt x="0" y="33"/>
                    </a:lnTo>
                    <a:lnTo>
                      <a:pt x="0" y="39"/>
                    </a:lnTo>
                    <a:lnTo>
                      <a:pt x="2" y="41"/>
                    </a:lnTo>
                    <a:lnTo>
                      <a:pt x="2" y="43"/>
                    </a:lnTo>
                    <a:lnTo>
                      <a:pt x="9" y="47"/>
                    </a:lnTo>
                    <a:lnTo>
                      <a:pt x="15" y="51"/>
                    </a:lnTo>
                    <a:lnTo>
                      <a:pt x="18" y="53"/>
                    </a:lnTo>
                    <a:lnTo>
                      <a:pt x="20" y="51"/>
                    </a:lnTo>
                    <a:lnTo>
                      <a:pt x="26" y="47"/>
                    </a:lnTo>
                    <a:lnTo>
                      <a:pt x="33" y="57"/>
                    </a:lnTo>
                    <a:lnTo>
                      <a:pt x="38" y="58"/>
                    </a:lnTo>
                    <a:lnTo>
                      <a:pt x="42" y="58"/>
                    </a:lnTo>
                    <a:lnTo>
                      <a:pt x="44" y="62"/>
                    </a:lnTo>
                    <a:lnTo>
                      <a:pt x="47" y="66"/>
                    </a:lnTo>
                    <a:lnTo>
                      <a:pt x="47" y="70"/>
                    </a:lnTo>
                    <a:lnTo>
                      <a:pt x="49" y="74"/>
                    </a:lnTo>
                    <a:lnTo>
                      <a:pt x="53" y="74"/>
                    </a:lnTo>
                    <a:lnTo>
                      <a:pt x="55" y="76"/>
                    </a:lnTo>
                    <a:lnTo>
                      <a:pt x="62" y="70"/>
                    </a:lnTo>
                    <a:lnTo>
                      <a:pt x="73" y="66"/>
                    </a:lnTo>
                    <a:lnTo>
                      <a:pt x="75" y="62"/>
                    </a:lnTo>
                    <a:lnTo>
                      <a:pt x="82" y="62"/>
                    </a:lnTo>
                    <a:lnTo>
                      <a:pt x="86" y="60"/>
                    </a:lnTo>
                    <a:lnTo>
                      <a:pt x="89" y="58"/>
                    </a:lnTo>
                    <a:lnTo>
                      <a:pt x="91" y="55"/>
                    </a:lnTo>
                    <a:lnTo>
                      <a:pt x="89" y="41"/>
                    </a:lnTo>
                    <a:lnTo>
                      <a:pt x="93" y="39"/>
                    </a:lnTo>
                    <a:lnTo>
                      <a:pt x="91" y="39"/>
                    </a:lnTo>
                    <a:lnTo>
                      <a:pt x="86" y="37"/>
                    </a:lnTo>
                    <a:lnTo>
                      <a:pt x="82" y="39"/>
                    </a:lnTo>
                    <a:lnTo>
                      <a:pt x="80" y="43"/>
                    </a:lnTo>
                    <a:lnTo>
                      <a:pt x="75" y="33"/>
                    </a:lnTo>
                    <a:lnTo>
                      <a:pt x="66" y="31"/>
                    </a:lnTo>
                    <a:lnTo>
                      <a:pt x="64" y="23"/>
                    </a:lnTo>
                    <a:lnTo>
                      <a:pt x="75" y="21"/>
                    </a:lnTo>
                    <a:lnTo>
                      <a:pt x="78" y="19"/>
                    </a:lnTo>
                    <a:lnTo>
                      <a:pt x="71" y="9"/>
                    </a:lnTo>
                    <a:lnTo>
                      <a:pt x="64" y="9"/>
                    </a:lnTo>
                    <a:lnTo>
                      <a:pt x="66" y="4"/>
                    </a:lnTo>
                    <a:lnTo>
                      <a:pt x="69" y="0"/>
                    </a:lnTo>
                    <a:lnTo>
                      <a:pt x="66" y="0"/>
                    </a:lnTo>
                    <a:lnTo>
                      <a:pt x="6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3" name="Freeform 1951"/>
              <p:cNvSpPr>
                <a:spLocks/>
              </p:cNvSpPr>
              <p:nvPr/>
            </p:nvSpPr>
            <p:spPr bwMode="auto">
              <a:xfrm>
                <a:off x="1289" y="1108"/>
                <a:ext cx="93" cy="76"/>
              </a:xfrm>
              <a:custGeom>
                <a:avLst/>
                <a:gdLst>
                  <a:gd name="T0" fmla="*/ 62 w 93"/>
                  <a:gd name="T1" fmla="*/ 4 h 76"/>
                  <a:gd name="T2" fmla="*/ 44 w 93"/>
                  <a:gd name="T3" fmla="*/ 11 h 76"/>
                  <a:gd name="T4" fmla="*/ 35 w 93"/>
                  <a:gd name="T5" fmla="*/ 13 h 76"/>
                  <a:gd name="T6" fmla="*/ 22 w 93"/>
                  <a:gd name="T7" fmla="*/ 15 h 76"/>
                  <a:gd name="T8" fmla="*/ 20 w 93"/>
                  <a:gd name="T9" fmla="*/ 19 h 76"/>
                  <a:gd name="T10" fmla="*/ 22 w 93"/>
                  <a:gd name="T11" fmla="*/ 25 h 76"/>
                  <a:gd name="T12" fmla="*/ 35 w 93"/>
                  <a:gd name="T13" fmla="*/ 27 h 76"/>
                  <a:gd name="T14" fmla="*/ 35 w 93"/>
                  <a:gd name="T15" fmla="*/ 37 h 76"/>
                  <a:gd name="T16" fmla="*/ 33 w 93"/>
                  <a:gd name="T17" fmla="*/ 41 h 76"/>
                  <a:gd name="T18" fmla="*/ 11 w 93"/>
                  <a:gd name="T19" fmla="*/ 37 h 76"/>
                  <a:gd name="T20" fmla="*/ 4 w 93"/>
                  <a:gd name="T21" fmla="*/ 33 h 76"/>
                  <a:gd name="T22" fmla="*/ 0 w 93"/>
                  <a:gd name="T23" fmla="*/ 39 h 76"/>
                  <a:gd name="T24" fmla="*/ 2 w 93"/>
                  <a:gd name="T25" fmla="*/ 43 h 76"/>
                  <a:gd name="T26" fmla="*/ 15 w 93"/>
                  <a:gd name="T27" fmla="*/ 51 h 76"/>
                  <a:gd name="T28" fmla="*/ 20 w 93"/>
                  <a:gd name="T29" fmla="*/ 51 h 76"/>
                  <a:gd name="T30" fmla="*/ 33 w 93"/>
                  <a:gd name="T31" fmla="*/ 57 h 76"/>
                  <a:gd name="T32" fmla="*/ 42 w 93"/>
                  <a:gd name="T33" fmla="*/ 58 h 76"/>
                  <a:gd name="T34" fmla="*/ 47 w 93"/>
                  <a:gd name="T35" fmla="*/ 66 h 76"/>
                  <a:gd name="T36" fmla="*/ 49 w 93"/>
                  <a:gd name="T37" fmla="*/ 74 h 76"/>
                  <a:gd name="T38" fmla="*/ 55 w 93"/>
                  <a:gd name="T39" fmla="*/ 76 h 76"/>
                  <a:gd name="T40" fmla="*/ 73 w 93"/>
                  <a:gd name="T41" fmla="*/ 66 h 76"/>
                  <a:gd name="T42" fmla="*/ 82 w 93"/>
                  <a:gd name="T43" fmla="*/ 62 h 76"/>
                  <a:gd name="T44" fmla="*/ 89 w 93"/>
                  <a:gd name="T45" fmla="*/ 58 h 76"/>
                  <a:gd name="T46" fmla="*/ 89 w 93"/>
                  <a:gd name="T47" fmla="*/ 41 h 76"/>
                  <a:gd name="T48" fmla="*/ 91 w 93"/>
                  <a:gd name="T49" fmla="*/ 39 h 76"/>
                  <a:gd name="T50" fmla="*/ 82 w 93"/>
                  <a:gd name="T51" fmla="*/ 39 h 76"/>
                  <a:gd name="T52" fmla="*/ 75 w 93"/>
                  <a:gd name="T53" fmla="*/ 33 h 76"/>
                  <a:gd name="T54" fmla="*/ 64 w 93"/>
                  <a:gd name="T55" fmla="*/ 23 h 76"/>
                  <a:gd name="T56" fmla="*/ 78 w 93"/>
                  <a:gd name="T57" fmla="*/ 19 h 76"/>
                  <a:gd name="T58" fmla="*/ 64 w 93"/>
                  <a:gd name="T59" fmla="*/ 9 h 76"/>
                  <a:gd name="T60" fmla="*/ 69 w 93"/>
                  <a:gd name="T61" fmla="*/ 0 h 76"/>
                  <a:gd name="T62" fmla="*/ 62 w 93"/>
                  <a:gd name="T6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76">
                    <a:moveTo>
                      <a:pt x="62" y="0"/>
                    </a:moveTo>
                    <a:lnTo>
                      <a:pt x="62" y="4"/>
                    </a:lnTo>
                    <a:lnTo>
                      <a:pt x="42" y="9"/>
                    </a:lnTo>
                    <a:lnTo>
                      <a:pt x="44" y="11"/>
                    </a:lnTo>
                    <a:lnTo>
                      <a:pt x="47" y="13"/>
                    </a:lnTo>
                    <a:lnTo>
                      <a:pt x="35" y="13"/>
                    </a:lnTo>
                    <a:lnTo>
                      <a:pt x="31" y="11"/>
                    </a:lnTo>
                    <a:lnTo>
                      <a:pt x="22" y="15"/>
                    </a:lnTo>
                    <a:lnTo>
                      <a:pt x="22" y="19"/>
                    </a:lnTo>
                    <a:lnTo>
                      <a:pt x="20" y="19"/>
                    </a:lnTo>
                    <a:lnTo>
                      <a:pt x="20" y="21"/>
                    </a:lnTo>
                    <a:lnTo>
                      <a:pt x="22" y="25"/>
                    </a:lnTo>
                    <a:lnTo>
                      <a:pt x="29" y="27"/>
                    </a:lnTo>
                    <a:lnTo>
                      <a:pt x="35" y="27"/>
                    </a:lnTo>
                    <a:lnTo>
                      <a:pt x="35" y="35"/>
                    </a:lnTo>
                    <a:lnTo>
                      <a:pt x="35" y="37"/>
                    </a:lnTo>
                    <a:lnTo>
                      <a:pt x="35" y="39"/>
                    </a:lnTo>
                    <a:lnTo>
                      <a:pt x="33" y="41"/>
                    </a:lnTo>
                    <a:lnTo>
                      <a:pt x="22" y="39"/>
                    </a:lnTo>
                    <a:lnTo>
                      <a:pt x="11" y="37"/>
                    </a:lnTo>
                    <a:lnTo>
                      <a:pt x="9" y="31"/>
                    </a:lnTo>
                    <a:lnTo>
                      <a:pt x="4" y="33"/>
                    </a:lnTo>
                    <a:lnTo>
                      <a:pt x="0" y="33"/>
                    </a:lnTo>
                    <a:lnTo>
                      <a:pt x="0" y="39"/>
                    </a:lnTo>
                    <a:lnTo>
                      <a:pt x="2" y="41"/>
                    </a:lnTo>
                    <a:lnTo>
                      <a:pt x="2" y="43"/>
                    </a:lnTo>
                    <a:lnTo>
                      <a:pt x="9" y="47"/>
                    </a:lnTo>
                    <a:lnTo>
                      <a:pt x="15" y="51"/>
                    </a:lnTo>
                    <a:lnTo>
                      <a:pt x="18" y="53"/>
                    </a:lnTo>
                    <a:lnTo>
                      <a:pt x="20" y="51"/>
                    </a:lnTo>
                    <a:lnTo>
                      <a:pt x="26" y="47"/>
                    </a:lnTo>
                    <a:lnTo>
                      <a:pt x="33" y="57"/>
                    </a:lnTo>
                    <a:lnTo>
                      <a:pt x="38" y="58"/>
                    </a:lnTo>
                    <a:lnTo>
                      <a:pt x="42" y="58"/>
                    </a:lnTo>
                    <a:lnTo>
                      <a:pt x="44" y="62"/>
                    </a:lnTo>
                    <a:lnTo>
                      <a:pt x="47" y="66"/>
                    </a:lnTo>
                    <a:lnTo>
                      <a:pt x="47" y="70"/>
                    </a:lnTo>
                    <a:lnTo>
                      <a:pt x="49" y="74"/>
                    </a:lnTo>
                    <a:lnTo>
                      <a:pt x="53" y="74"/>
                    </a:lnTo>
                    <a:lnTo>
                      <a:pt x="55" y="76"/>
                    </a:lnTo>
                    <a:lnTo>
                      <a:pt x="62" y="70"/>
                    </a:lnTo>
                    <a:lnTo>
                      <a:pt x="73" y="66"/>
                    </a:lnTo>
                    <a:lnTo>
                      <a:pt x="75" y="62"/>
                    </a:lnTo>
                    <a:lnTo>
                      <a:pt x="82" y="62"/>
                    </a:lnTo>
                    <a:lnTo>
                      <a:pt x="86" y="60"/>
                    </a:lnTo>
                    <a:lnTo>
                      <a:pt x="89" y="58"/>
                    </a:lnTo>
                    <a:lnTo>
                      <a:pt x="91" y="55"/>
                    </a:lnTo>
                    <a:lnTo>
                      <a:pt x="89" y="41"/>
                    </a:lnTo>
                    <a:lnTo>
                      <a:pt x="93" y="39"/>
                    </a:lnTo>
                    <a:lnTo>
                      <a:pt x="91" y="39"/>
                    </a:lnTo>
                    <a:lnTo>
                      <a:pt x="86" y="37"/>
                    </a:lnTo>
                    <a:lnTo>
                      <a:pt x="82" y="39"/>
                    </a:lnTo>
                    <a:lnTo>
                      <a:pt x="80" y="43"/>
                    </a:lnTo>
                    <a:lnTo>
                      <a:pt x="75" y="33"/>
                    </a:lnTo>
                    <a:lnTo>
                      <a:pt x="66" y="31"/>
                    </a:lnTo>
                    <a:lnTo>
                      <a:pt x="64" y="23"/>
                    </a:lnTo>
                    <a:lnTo>
                      <a:pt x="75" y="21"/>
                    </a:lnTo>
                    <a:lnTo>
                      <a:pt x="78" y="19"/>
                    </a:lnTo>
                    <a:lnTo>
                      <a:pt x="71" y="9"/>
                    </a:lnTo>
                    <a:lnTo>
                      <a:pt x="64" y="9"/>
                    </a:lnTo>
                    <a:lnTo>
                      <a:pt x="66" y="4"/>
                    </a:lnTo>
                    <a:lnTo>
                      <a:pt x="69" y="0"/>
                    </a:lnTo>
                    <a:lnTo>
                      <a:pt x="66" y="0"/>
                    </a:lnTo>
                    <a:lnTo>
                      <a:pt x="6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3" name="Group 1955"/>
            <p:cNvGrpSpPr>
              <a:grpSpLocks/>
            </p:cNvGrpSpPr>
            <p:nvPr/>
          </p:nvGrpSpPr>
          <p:grpSpPr bwMode="auto">
            <a:xfrm>
              <a:off x="985" y="1102"/>
              <a:ext cx="131" cy="83"/>
              <a:chOff x="985" y="1102"/>
              <a:chExt cx="131" cy="83"/>
            </a:xfrm>
            <a:grpFill/>
          </p:grpSpPr>
          <p:sp>
            <p:nvSpPr>
              <p:cNvPr id="2190" name="Freeform 1953"/>
              <p:cNvSpPr>
                <a:spLocks/>
              </p:cNvSpPr>
              <p:nvPr/>
            </p:nvSpPr>
            <p:spPr bwMode="auto">
              <a:xfrm>
                <a:off x="985" y="1102"/>
                <a:ext cx="131" cy="83"/>
              </a:xfrm>
              <a:custGeom>
                <a:avLst/>
                <a:gdLst>
                  <a:gd name="T0" fmla="*/ 47 w 131"/>
                  <a:gd name="T1" fmla="*/ 0 h 83"/>
                  <a:gd name="T2" fmla="*/ 47 w 131"/>
                  <a:gd name="T3" fmla="*/ 0 h 83"/>
                  <a:gd name="T4" fmla="*/ 40 w 131"/>
                  <a:gd name="T5" fmla="*/ 2 h 83"/>
                  <a:gd name="T6" fmla="*/ 36 w 131"/>
                  <a:gd name="T7" fmla="*/ 6 h 83"/>
                  <a:gd name="T8" fmla="*/ 20 w 131"/>
                  <a:gd name="T9" fmla="*/ 8 h 83"/>
                  <a:gd name="T10" fmla="*/ 7 w 131"/>
                  <a:gd name="T11" fmla="*/ 12 h 83"/>
                  <a:gd name="T12" fmla="*/ 7 w 131"/>
                  <a:gd name="T13" fmla="*/ 27 h 83"/>
                  <a:gd name="T14" fmla="*/ 7 w 131"/>
                  <a:gd name="T15" fmla="*/ 33 h 83"/>
                  <a:gd name="T16" fmla="*/ 11 w 131"/>
                  <a:gd name="T17" fmla="*/ 39 h 83"/>
                  <a:gd name="T18" fmla="*/ 7 w 131"/>
                  <a:gd name="T19" fmla="*/ 41 h 83"/>
                  <a:gd name="T20" fmla="*/ 5 w 131"/>
                  <a:gd name="T21" fmla="*/ 41 h 83"/>
                  <a:gd name="T22" fmla="*/ 5 w 131"/>
                  <a:gd name="T23" fmla="*/ 45 h 83"/>
                  <a:gd name="T24" fmla="*/ 9 w 131"/>
                  <a:gd name="T25" fmla="*/ 49 h 83"/>
                  <a:gd name="T26" fmla="*/ 0 w 131"/>
                  <a:gd name="T27" fmla="*/ 64 h 83"/>
                  <a:gd name="T28" fmla="*/ 7 w 131"/>
                  <a:gd name="T29" fmla="*/ 68 h 83"/>
                  <a:gd name="T30" fmla="*/ 14 w 131"/>
                  <a:gd name="T31" fmla="*/ 72 h 83"/>
                  <a:gd name="T32" fmla="*/ 16 w 131"/>
                  <a:gd name="T33" fmla="*/ 77 h 83"/>
                  <a:gd name="T34" fmla="*/ 16 w 131"/>
                  <a:gd name="T35" fmla="*/ 81 h 83"/>
                  <a:gd name="T36" fmla="*/ 18 w 131"/>
                  <a:gd name="T37" fmla="*/ 83 h 83"/>
                  <a:gd name="T38" fmla="*/ 25 w 131"/>
                  <a:gd name="T39" fmla="*/ 83 h 83"/>
                  <a:gd name="T40" fmla="*/ 29 w 131"/>
                  <a:gd name="T41" fmla="*/ 83 h 83"/>
                  <a:gd name="T42" fmla="*/ 40 w 131"/>
                  <a:gd name="T43" fmla="*/ 70 h 83"/>
                  <a:gd name="T44" fmla="*/ 43 w 131"/>
                  <a:gd name="T45" fmla="*/ 70 h 83"/>
                  <a:gd name="T46" fmla="*/ 45 w 131"/>
                  <a:gd name="T47" fmla="*/ 70 h 83"/>
                  <a:gd name="T48" fmla="*/ 43 w 131"/>
                  <a:gd name="T49" fmla="*/ 72 h 83"/>
                  <a:gd name="T50" fmla="*/ 45 w 131"/>
                  <a:gd name="T51" fmla="*/ 72 h 83"/>
                  <a:gd name="T52" fmla="*/ 47 w 131"/>
                  <a:gd name="T53" fmla="*/ 74 h 83"/>
                  <a:gd name="T54" fmla="*/ 45 w 131"/>
                  <a:gd name="T55" fmla="*/ 74 h 83"/>
                  <a:gd name="T56" fmla="*/ 58 w 131"/>
                  <a:gd name="T57" fmla="*/ 72 h 83"/>
                  <a:gd name="T58" fmla="*/ 65 w 131"/>
                  <a:gd name="T59" fmla="*/ 72 h 83"/>
                  <a:gd name="T60" fmla="*/ 67 w 131"/>
                  <a:gd name="T61" fmla="*/ 68 h 83"/>
                  <a:gd name="T62" fmla="*/ 67 w 131"/>
                  <a:gd name="T63" fmla="*/ 64 h 83"/>
                  <a:gd name="T64" fmla="*/ 69 w 131"/>
                  <a:gd name="T65" fmla="*/ 60 h 83"/>
                  <a:gd name="T66" fmla="*/ 71 w 131"/>
                  <a:gd name="T67" fmla="*/ 54 h 83"/>
                  <a:gd name="T68" fmla="*/ 78 w 131"/>
                  <a:gd name="T69" fmla="*/ 47 h 83"/>
                  <a:gd name="T70" fmla="*/ 94 w 131"/>
                  <a:gd name="T71" fmla="*/ 39 h 83"/>
                  <a:gd name="T72" fmla="*/ 109 w 131"/>
                  <a:gd name="T73" fmla="*/ 31 h 83"/>
                  <a:gd name="T74" fmla="*/ 123 w 131"/>
                  <a:gd name="T75" fmla="*/ 27 h 83"/>
                  <a:gd name="T76" fmla="*/ 125 w 131"/>
                  <a:gd name="T77" fmla="*/ 29 h 83"/>
                  <a:gd name="T78" fmla="*/ 127 w 131"/>
                  <a:gd name="T79" fmla="*/ 29 h 83"/>
                  <a:gd name="T80" fmla="*/ 129 w 131"/>
                  <a:gd name="T81" fmla="*/ 27 h 83"/>
                  <a:gd name="T82" fmla="*/ 131 w 131"/>
                  <a:gd name="T83" fmla="*/ 25 h 83"/>
                  <a:gd name="T84" fmla="*/ 131 w 131"/>
                  <a:gd name="T85" fmla="*/ 22 h 83"/>
                  <a:gd name="T86" fmla="*/ 123 w 131"/>
                  <a:gd name="T87" fmla="*/ 20 h 83"/>
                  <a:gd name="T88" fmla="*/ 120 w 131"/>
                  <a:gd name="T89" fmla="*/ 16 h 83"/>
                  <a:gd name="T90" fmla="*/ 118 w 131"/>
                  <a:gd name="T91" fmla="*/ 12 h 83"/>
                  <a:gd name="T92" fmla="*/ 105 w 131"/>
                  <a:gd name="T93" fmla="*/ 10 h 83"/>
                  <a:gd name="T94" fmla="*/ 96 w 131"/>
                  <a:gd name="T95" fmla="*/ 10 h 83"/>
                  <a:gd name="T96" fmla="*/ 87 w 131"/>
                  <a:gd name="T97" fmla="*/ 12 h 83"/>
                  <a:gd name="T98" fmla="*/ 78 w 131"/>
                  <a:gd name="T99" fmla="*/ 12 h 83"/>
                  <a:gd name="T100" fmla="*/ 74 w 131"/>
                  <a:gd name="T101" fmla="*/ 8 h 83"/>
                  <a:gd name="T102" fmla="*/ 63 w 131"/>
                  <a:gd name="T103" fmla="*/ 6 h 83"/>
                  <a:gd name="T104" fmla="*/ 51 w 131"/>
                  <a:gd name="T105" fmla="*/ 4 h 83"/>
                  <a:gd name="T106" fmla="*/ 49 w 131"/>
                  <a:gd name="T107" fmla="*/ 0 h 83"/>
                  <a:gd name="T108" fmla="*/ 47 w 131"/>
                  <a:gd name="T10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47" y="0"/>
                    </a:move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1" name="Freeform 1954"/>
              <p:cNvSpPr>
                <a:spLocks/>
              </p:cNvSpPr>
              <p:nvPr/>
            </p:nvSpPr>
            <p:spPr bwMode="auto">
              <a:xfrm>
                <a:off x="985" y="1102"/>
                <a:ext cx="131" cy="83"/>
              </a:xfrm>
              <a:custGeom>
                <a:avLst/>
                <a:gdLst>
                  <a:gd name="T0" fmla="*/ 47 w 131"/>
                  <a:gd name="T1" fmla="*/ 0 h 83"/>
                  <a:gd name="T2" fmla="*/ 47 w 131"/>
                  <a:gd name="T3" fmla="*/ 0 h 83"/>
                  <a:gd name="T4" fmla="*/ 40 w 131"/>
                  <a:gd name="T5" fmla="*/ 2 h 83"/>
                  <a:gd name="T6" fmla="*/ 36 w 131"/>
                  <a:gd name="T7" fmla="*/ 6 h 83"/>
                  <a:gd name="T8" fmla="*/ 20 w 131"/>
                  <a:gd name="T9" fmla="*/ 8 h 83"/>
                  <a:gd name="T10" fmla="*/ 7 w 131"/>
                  <a:gd name="T11" fmla="*/ 12 h 83"/>
                  <a:gd name="T12" fmla="*/ 7 w 131"/>
                  <a:gd name="T13" fmla="*/ 27 h 83"/>
                  <a:gd name="T14" fmla="*/ 7 w 131"/>
                  <a:gd name="T15" fmla="*/ 33 h 83"/>
                  <a:gd name="T16" fmla="*/ 11 w 131"/>
                  <a:gd name="T17" fmla="*/ 39 h 83"/>
                  <a:gd name="T18" fmla="*/ 7 w 131"/>
                  <a:gd name="T19" fmla="*/ 41 h 83"/>
                  <a:gd name="T20" fmla="*/ 5 w 131"/>
                  <a:gd name="T21" fmla="*/ 41 h 83"/>
                  <a:gd name="T22" fmla="*/ 5 w 131"/>
                  <a:gd name="T23" fmla="*/ 45 h 83"/>
                  <a:gd name="T24" fmla="*/ 9 w 131"/>
                  <a:gd name="T25" fmla="*/ 49 h 83"/>
                  <a:gd name="T26" fmla="*/ 0 w 131"/>
                  <a:gd name="T27" fmla="*/ 64 h 83"/>
                  <a:gd name="T28" fmla="*/ 7 w 131"/>
                  <a:gd name="T29" fmla="*/ 68 h 83"/>
                  <a:gd name="T30" fmla="*/ 14 w 131"/>
                  <a:gd name="T31" fmla="*/ 72 h 83"/>
                  <a:gd name="T32" fmla="*/ 16 w 131"/>
                  <a:gd name="T33" fmla="*/ 77 h 83"/>
                  <a:gd name="T34" fmla="*/ 16 w 131"/>
                  <a:gd name="T35" fmla="*/ 81 h 83"/>
                  <a:gd name="T36" fmla="*/ 18 w 131"/>
                  <a:gd name="T37" fmla="*/ 83 h 83"/>
                  <a:gd name="T38" fmla="*/ 25 w 131"/>
                  <a:gd name="T39" fmla="*/ 83 h 83"/>
                  <a:gd name="T40" fmla="*/ 29 w 131"/>
                  <a:gd name="T41" fmla="*/ 83 h 83"/>
                  <a:gd name="T42" fmla="*/ 40 w 131"/>
                  <a:gd name="T43" fmla="*/ 70 h 83"/>
                  <a:gd name="T44" fmla="*/ 43 w 131"/>
                  <a:gd name="T45" fmla="*/ 70 h 83"/>
                  <a:gd name="T46" fmla="*/ 45 w 131"/>
                  <a:gd name="T47" fmla="*/ 70 h 83"/>
                  <a:gd name="T48" fmla="*/ 43 w 131"/>
                  <a:gd name="T49" fmla="*/ 72 h 83"/>
                  <a:gd name="T50" fmla="*/ 45 w 131"/>
                  <a:gd name="T51" fmla="*/ 72 h 83"/>
                  <a:gd name="T52" fmla="*/ 47 w 131"/>
                  <a:gd name="T53" fmla="*/ 74 h 83"/>
                  <a:gd name="T54" fmla="*/ 45 w 131"/>
                  <a:gd name="T55" fmla="*/ 74 h 83"/>
                  <a:gd name="T56" fmla="*/ 58 w 131"/>
                  <a:gd name="T57" fmla="*/ 72 h 83"/>
                  <a:gd name="T58" fmla="*/ 65 w 131"/>
                  <a:gd name="T59" fmla="*/ 72 h 83"/>
                  <a:gd name="T60" fmla="*/ 67 w 131"/>
                  <a:gd name="T61" fmla="*/ 68 h 83"/>
                  <a:gd name="T62" fmla="*/ 67 w 131"/>
                  <a:gd name="T63" fmla="*/ 64 h 83"/>
                  <a:gd name="T64" fmla="*/ 69 w 131"/>
                  <a:gd name="T65" fmla="*/ 60 h 83"/>
                  <a:gd name="T66" fmla="*/ 71 w 131"/>
                  <a:gd name="T67" fmla="*/ 54 h 83"/>
                  <a:gd name="T68" fmla="*/ 78 w 131"/>
                  <a:gd name="T69" fmla="*/ 47 h 83"/>
                  <a:gd name="T70" fmla="*/ 94 w 131"/>
                  <a:gd name="T71" fmla="*/ 39 h 83"/>
                  <a:gd name="T72" fmla="*/ 109 w 131"/>
                  <a:gd name="T73" fmla="*/ 31 h 83"/>
                  <a:gd name="T74" fmla="*/ 123 w 131"/>
                  <a:gd name="T75" fmla="*/ 27 h 83"/>
                  <a:gd name="T76" fmla="*/ 125 w 131"/>
                  <a:gd name="T77" fmla="*/ 29 h 83"/>
                  <a:gd name="T78" fmla="*/ 127 w 131"/>
                  <a:gd name="T79" fmla="*/ 29 h 83"/>
                  <a:gd name="T80" fmla="*/ 129 w 131"/>
                  <a:gd name="T81" fmla="*/ 27 h 83"/>
                  <a:gd name="T82" fmla="*/ 131 w 131"/>
                  <a:gd name="T83" fmla="*/ 25 h 83"/>
                  <a:gd name="T84" fmla="*/ 131 w 131"/>
                  <a:gd name="T85" fmla="*/ 22 h 83"/>
                  <a:gd name="T86" fmla="*/ 123 w 131"/>
                  <a:gd name="T87" fmla="*/ 20 h 83"/>
                  <a:gd name="T88" fmla="*/ 120 w 131"/>
                  <a:gd name="T89" fmla="*/ 16 h 83"/>
                  <a:gd name="T90" fmla="*/ 118 w 131"/>
                  <a:gd name="T91" fmla="*/ 12 h 83"/>
                  <a:gd name="T92" fmla="*/ 105 w 131"/>
                  <a:gd name="T93" fmla="*/ 10 h 83"/>
                  <a:gd name="T94" fmla="*/ 96 w 131"/>
                  <a:gd name="T95" fmla="*/ 10 h 83"/>
                  <a:gd name="T96" fmla="*/ 87 w 131"/>
                  <a:gd name="T97" fmla="*/ 12 h 83"/>
                  <a:gd name="T98" fmla="*/ 78 w 131"/>
                  <a:gd name="T99" fmla="*/ 12 h 83"/>
                  <a:gd name="T100" fmla="*/ 74 w 131"/>
                  <a:gd name="T101" fmla="*/ 8 h 83"/>
                  <a:gd name="T102" fmla="*/ 63 w 131"/>
                  <a:gd name="T103" fmla="*/ 6 h 83"/>
                  <a:gd name="T104" fmla="*/ 51 w 131"/>
                  <a:gd name="T105" fmla="*/ 4 h 83"/>
                  <a:gd name="T106" fmla="*/ 49 w 131"/>
                  <a:gd name="T107" fmla="*/ 0 h 83"/>
                  <a:gd name="T108" fmla="*/ 47 w 131"/>
                  <a:gd name="T10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83">
                    <a:moveTo>
                      <a:pt x="47" y="0"/>
                    </a:moveTo>
                    <a:lnTo>
                      <a:pt x="47" y="0"/>
                    </a:lnTo>
                    <a:lnTo>
                      <a:pt x="40" y="2"/>
                    </a:lnTo>
                    <a:lnTo>
                      <a:pt x="36" y="6"/>
                    </a:lnTo>
                    <a:lnTo>
                      <a:pt x="20" y="8"/>
                    </a:lnTo>
                    <a:lnTo>
                      <a:pt x="7" y="12"/>
                    </a:lnTo>
                    <a:lnTo>
                      <a:pt x="7" y="27"/>
                    </a:lnTo>
                    <a:lnTo>
                      <a:pt x="7" y="33"/>
                    </a:lnTo>
                    <a:lnTo>
                      <a:pt x="11" y="39"/>
                    </a:lnTo>
                    <a:lnTo>
                      <a:pt x="7" y="41"/>
                    </a:lnTo>
                    <a:lnTo>
                      <a:pt x="5" y="41"/>
                    </a:lnTo>
                    <a:lnTo>
                      <a:pt x="5" y="45"/>
                    </a:lnTo>
                    <a:lnTo>
                      <a:pt x="9" y="49"/>
                    </a:lnTo>
                    <a:lnTo>
                      <a:pt x="0" y="64"/>
                    </a:lnTo>
                    <a:lnTo>
                      <a:pt x="7" y="68"/>
                    </a:lnTo>
                    <a:lnTo>
                      <a:pt x="14" y="72"/>
                    </a:lnTo>
                    <a:lnTo>
                      <a:pt x="16" y="77"/>
                    </a:lnTo>
                    <a:lnTo>
                      <a:pt x="16" y="81"/>
                    </a:lnTo>
                    <a:lnTo>
                      <a:pt x="18" y="83"/>
                    </a:lnTo>
                    <a:lnTo>
                      <a:pt x="25" y="83"/>
                    </a:lnTo>
                    <a:lnTo>
                      <a:pt x="29" y="83"/>
                    </a:lnTo>
                    <a:lnTo>
                      <a:pt x="40" y="70"/>
                    </a:lnTo>
                    <a:lnTo>
                      <a:pt x="43" y="70"/>
                    </a:lnTo>
                    <a:lnTo>
                      <a:pt x="45" y="70"/>
                    </a:lnTo>
                    <a:lnTo>
                      <a:pt x="43" y="72"/>
                    </a:lnTo>
                    <a:lnTo>
                      <a:pt x="45" y="72"/>
                    </a:lnTo>
                    <a:lnTo>
                      <a:pt x="47" y="74"/>
                    </a:lnTo>
                    <a:lnTo>
                      <a:pt x="45" y="74"/>
                    </a:lnTo>
                    <a:lnTo>
                      <a:pt x="58" y="72"/>
                    </a:lnTo>
                    <a:lnTo>
                      <a:pt x="65" y="72"/>
                    </a:lnTo>
                    <a:lnTo>
                      <a:pt x="67" y="68"/>
                    </a:lnTo>
                    <a:lnTo>
                      <a:pt x="67" y="64"/>
                    </a:lnTo>
                    <a:lnTo>
                      <a:pt x="69" y="60"/>
                    </a:lnTo>
                    <a:lnTo>
                      <a:pt x="71" y="54"/>
                    </a:lnTo>
                    <a:lnTo>
                      <a:pt x="78" y="47"/>
                    </a:lnTo>
                    <a:lnTo>
                      <a:pt x="94" y="39"/>
                    </a:lnTo>
                    <a:lnTo>
                      <a:pt x="109" y="31"/>
                    </a:lnTo>
                    <a:lnTo>
                      <a:pt x="123" y="27"/>
                    </a:lnTo>
                    <a:lnTo>
                      <a:pt x="125" y="29"/>
                    </a:lnTo>
                    <a:lnTo>
                      <a:pt x="127" y="29"/>
                    </a:lnTo>
                    <a:lnTo>
                      <a:pt x="129" y="27"/>
                    </a:lnTo>
                    <a:lnTo>
                      <a:pt x="131" y="25"/>
                    </a:lnTo>
                    <a:lnTo>
                      <a:pt x="131" y="22"/>
                    </a:lnTo>
                    <a:lnTo>
                      <a:pt x="123" y="20"/>
                    </a:lnTo>
                    <a:lnTo>
                      <a:pt x="120" y="16"/>
                    </a:lnTo>
                    <a:lnTo>
                      <a:pt x="118" y="12"/>
                    </a:lnTo>
                    <a:lnTo>
                      <a:pt x="105" y="10"/>
                    </a:lnTo>
                    <a:lnTo>
                      <a:pt x="96" y="10"/>
                    </a:lnTo>
                    <a:lnTo>
                      <a:pt x="87" y="12"/>
                    </a:lnTo>
                    <a:lnTo>
                      <a:pt x="78" y="12"/>
                    </a:lnTo>
                    <a:lnTo>
                      <a:pt x="74" y="8"/>
                    </a:lnTo>
                    <a:lnTo>
                      <a:pt x="63" y="6"/>
                    </a:lnTo>
                    <a:lnTo>
                      <a:pt x="51" y="4"/>
                    </a:lnTo>
                    <a:lnTo>
                      <a:pt x="49" y="0"/>
                    </a:lnTo>
                    <a:lnTo>
                      <a:pt x="4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4" name="Group 1958"/>
            <p:cNvGrpSpPr>
              <a:grpSpLocks/>
            </p:cNvGrpSpPr>
            <p:nvPr/>
          </p:nvGrpSpPr>
          <p:grpSpPr bwMode="auto">
            <a:xfrm>
              <a:off x="1360" y="1100"/>
              <a:ext cx="4" cy="4"/>
              <a:chOff x="1360" y="1100"/>
              <a:chExt cx="4" cy="4"/>
            </a:xfrm>
            <a:grpFill/>
          </p:grpSpPr>
          <p:sp>
            <p:nvSpPr>
              <p:cNvPr id="2188" name="Freeform 1956"/>
              <p:cNvSpPr>
                <a:spLocks/>
              </p:cNvSpPr>
              <p:nvPr/>
            </p:nvSpPr>
            <p:spPr bwMode="auto">
              <a:xfrm>
                <a:off x="1360" y="1100"/>
                <a:ext cx="4" cy="4"/>
              </a:xfrm>
              <a:custGeom>
                <a:avLst/>
                <a:gdLst>
                  <a:gd name="T0" fmla="*/ 2 w 4"/>
                  <a:gd name="T1" fmla="*/ 0 h 4"/>
                  <a:gd name="T2" fmla="*/ 2 w 4"/>
                  <a:gd name="T3" fmla="*/ 0 h 4"/>
                  <a:gd name="T4" fmla="*/ 0 w 4"/>
                  <a:gd name="T5" fmla="*/ 0 h 4"/>
                  <a:gd name="T6" fmla="*/ 0 w 4"/>
                  <a:gd name="T7" fmla="*/ 2 h 4"/>
                  <a:gd name="T8" fmla="*/ 4 w 4"/>
                  <a:gd name="T9" fmla="*/ 4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0"/>
                    </a:lnTo>
                    <a:lnTo>
                      <a:pt x="0" y="2"/>
                    </a:lnTo>
                    <a:lnTo>
                      <a:pt x="4" y="4"/>
                    </a:lnTo>
                    <a:lnTo>
                      <a:pt x="4"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9" name="Freeform 1957"/>
              <p:cNvSpPr>
                <a:spLocks/>
              </p:cNvSpPr>
              <p:nvPr/>
            </p:nvSpPr>
            <p:spPr bwMode="auto">
              <a:xfrm>
                <a:off x="1360" y="1100"/>
                <a:ext cx="4" cy="4"/>
              </a:xfrm>
              <a:custGeom>
                <a:avLst/>
                <a:gdLst>
                  <a:gd name="T0" fmla="*/ 2 w 4"/>
                  <a:gd name="T1" fmla="*/ 0 h 4"/>
                  <a:gd name="T2" fmla="*/ 2 w 4"/>
                  <a:gd name="T3" fmla="*/ 0 h 4"/>
                  <a:gd name="T4" fmla="*/ 0 w 4"/>
                  <a:gd name="T5" fmla="*/ 0 h 4"/>
                  <a:gd name="T6" fmla="*/ 0 w 4"/>
                  <a:gd name="T7" fmla="*/ 2 h 4"/>
                  <a:gd name="T8" fmla="*/ 4 w 4"/>
                  <a:gd name="T9" fmla="*/ 4 h 4"/>
                  <a:gd name="T10" fmla="*/ 4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0" y="0"/>
                    </a:lnTo>
                    <a:lnTo>
                      <a:pt x="0" y="2"/>
                    </a:lnTo>
                    <a:lnTo>
                      <a:pt x="4" y="4"/>
                    </a:lnTo>
                    <a:lnTo>
                      <a:pt x="4"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5" name="Group 1961"/>
            <p:cNvGrpSpPr>
              <a:grpSpLocks/>
            </p:cNvGrpSpPr>
            <p:nvPr/>
          </p:nvGrpSpPr>
          <p:grpSpPr bwMode="auto">
            <a:xfrm>
              <a:off x="1270" y="1082"/>
              <a:ext cx="5" cy="9"/>
              <a:chOff x="1270" y="1082"/>
              <a:chExt cx="5" cy="9"/>
            </a:xfrm>
            <a:grpFill/>
          </p:grpSpPr>
          <p:sp>
            <p:nvSpPr>
              <p:cNvPr id="2186" name="Freeform 1959"/>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7" name="Freeform 1960"/>
              <p:cNvSpPr>
                <a:spLocks/>
              </p:cNvSpPr>
              <p:nvPr/>
            </p:nvSpPr>
            <p:spPr bwMode="auto">
              <a:xfrm>
                <a:off x="1270" y="1082"/>
                <a:ext cx="5" cy="9"/>
              </a:xfrm>
              <a:custGeom>
                <a:avLst/>
                <a:gdLst>
                  <a:gd name="T0" fmla="*/ 0 w 5"/>
                  <a:gd name="T1" fmla="*/ 0 h 9"/>
                  <a:gd name="T2" fmla="*/ 0 w 5"/>
                  <a:gd name="T3" fmla="*/ 0 h 9"/>
                  <a:gd name="T4" fmla="*/ 0 w 5"/>
                  <a:gd name="T5" fmla="*/ 9 h 9"/>
                  <a:gd name="T6" fmla="*/ 5 w 5"/>
                  <a:gd name="T7" fmla="*/ 9 h 9"/>
                  <a:gd name="T8" fmla="*/ 5 w 5"/>
                  <a:gd name="T9" fmla="*/ 5 h 9"/>
                  <a:gd name="T10" fmla="*/ 2 w 5"/>
                  <a:gd name="T11" fmla="*/ 2 h 9"/>
                  <a:gd name="T12" fmla="*/ 0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0"/>
                    </a:moveTo>
                    <a:lnTo>
                      <a:pt x="0" y="0"/>
                    </a:lnTo>
                    <a:lnTo>
                      <a:pt x="0" y="9"/>
                    </a:lnTo>
                    <a:lnTo>
                      <a:pt x="5" y="9"/>
                    </a:lnTo>
                    <a:lnTo>
                      <a:pt x="5" y="5"/>
                    </a:lnTo>
                    <a:lnTo>
                      <a:pt x="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6" name="Group 1964"/>
            <p:cNvGrpSpPr>
              <a:grpSpLocks/>
            </p:cNvGrpSpPr>
            <p:nvPr/>
          </p:nvGrpSpPr>
          <p:grpSpPr bwMode="auto">
            <a:xfrm>
              <a:off x="1379" y="1073"/>
              <a:ext cx="37" cy="33"/>
              <a:chOff x="1379" y="1073"/>
              <a:chExt cx="37" cy="33"/>
            </a:xfrm>
            <a:grpFill/>
          </p:grpSpPr>
          <p:sp>
            <p:nvSpPr>
              <p:cNvPr id="2184" name="Freeform 1962"/>
              <p:cNvSpPr>
                <a:spLocks/>
              </p:cNvSpPr>
              <p:nvPr/>
            </p:nvSpPr>
            <p:spPr bwMode="auto">
              <a:xfrm>
                <a:off x="1379" y="1073"/>
                <a:ext cx="37" cy="33"/>
              </a:xfrm>
              <a:custGeom>
                <a:avLst/>
                <a:gdLst>
                  <a:gd name="T0" fmla="*/ 13 w 37"/>
                  <a:gd name="T1" fmla="*/ 0 h 33"/>
                  <a:gd name="T2" fmla="*/ 13 w 37"/>
                  <a:gd name="T3" fmla="*/ 0 h 33"/>
                  <a:gd name="T4" fmla="*/ 11 w 37"/>
                  <a:gd name="T5" fmla="*/ 4 h 33"/>
                  <a:gd name="T6" fmla="*/ 9 w 37"/>
                  <a:gd name="T7" fmla="*/ 11 h 33"/>
                  <a:gd name="T8" fmla="*/ 5 w 37"/>
                  <a:gd name="T9" fmla="*/ 11 h 33"/>
                  <a:gd name="T10" fmla="*/ 2 w 37"/>
                  <a:gd name="T11" fmla="*/ 17 h 33"/>
                  <a:gd name="T12" fmla="*/ 0 w 37"/>
                  <a:gd name="T13" fmla="*/ 23 h 33"/>
                  <a:gd name="T14" fmla="*/ 5 w 37"/>
                  <a:gd name="T15" fmla="*/ 23 h 33"/>
                  <a:gd name="T16" fmla="*/ 9 w 37"/>
                  <a:gd name="T17" fmla="*/ 23 h 33"/>
                  <a:gd name="T18" fmla="*/ 11 w 37"/>
                  <a:gd name="T19" fmla="*/ 27 h 33"/>
                  <a:gd name="T20" fmla="*/ 15 w 37"/>
                  <a:gd name="T21" fmla="*/ 29 h 33"/>
                  <a:gd name="T22" fmla="*/ 20 w 37"/>
                  <a:gd name="T23" fmla="*/ 29 h 33"/>
                  <a:gd name="T24" fmla="*/ 26 w 37"/>
                  <a:gd name="T25" fmla="*/ 29 h 33"/>
                  <a:gd name="T26" fmla="*/ 28 w 37"/>
                  <a:gd name="T27" fmla="*/ 31 h 33"/>
                  <a:gd name="T28" fmla="*/ 31 w 37"/>
                  <a:gd name="T29" fmla="*/ 33 h 33"/>
                  <a:gd name="T30" fmla="*/ 33 w 37"/>
                  <a:gd name="T31" fmla="*/ 27 h 33"/>
                  <a:gd name="T32" fmla="*/ 37 w 37"/>
                  <a:gd name="T33" fmla="*/ 23 h 33"/>
                  <a:gd name="T34" fmla="*/ 37 w 37"/>
                  <a:gd name="T35" fmla="*/ 17 h 33"/>
                  <a:gd name="T36" fmla="*/ 35 w 37"/>
                  <a:gd name="T37" fmla="*/ 11 h 33"/>
                  <a:gd name="T38" fmla="*/ 28 w 37"/>
                  <a:gd name="T39" fmla="*/ 0 h 33"/>
                  <a:gd name="T40" fmla="*/ 22 w 37"/>
                  <a:gd name="T41" fmla="*/ 3 h 33"/>
                  <a:gd name="T42" fmla="*/ 18 w 37"/>
                  <a:gd name="T43" fmla="*/ 3 h 33"/>
                  <a:gd name="T44" fmla="*/ 15 w 37"/>
                  <a:gd name="T45" fmla="*/ 0 h 33"/>
                  <a:gd name="T46" fmla="*/ 13 w 3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3" y="0"/>
                    </a:move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lnTo>
                      <a:pt x="15" y="0"/>
                    </a:lnTo>
                    <a:lnTo>
                      <a:pt x="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5" name="Freeform 1963"/>
              <p:cNvSpPr>
                <a:spLocks/>
              </p:cNvSpPr>
              <p:nvPr/>
            </p:nvSpPr>
            <p:spPr bwMode="auto">
              <a:xfrm>
                <a:off x="1379" y="1073"/>
                <a:ext cx="37" cy="33"/>
              </a:xfrm>
              <a:custGeom>
                <a:avLst/>
                <a:gdLst>
                  <a:gd name="T0" fmla="*/ 13 w 37"/>
                  <a:gd name="T1" fmla="*/ 0 h 33"/>
                  <a:gd name="T2" fmla="*/ 13 w 37"/>
                  <a:gd name="T3" fmla="*/ 0 h 33"/>
                  <a:gd name="T4" fmla="*/ 11 w 37"/>
                  <a:gd name="T5" fmla="*/ 4 h 33"/>
                  <a:gd name="T6" fmla="*/ 9 w 37"/>
                  <a:gd name="T7" fmla="*/ 11 h 33"/>
                  <a:gd name="T8" fmla="*/ 5 w 37"/>
                  <a:gd name="T9" fmla="*/ 11 h 33"/>
                  <a:gd name="T10" fmla="*/ 2 w 37"/>
                  <a:gd name="T11" fmla="*/ 17 h 33"/>
                  <a:gd name="T12" fmla="*/ 0 w 37"/>
                  <a:gd name="T13" fmla="*/ 23 h 33"/>
                  <a:gd name="T14" fmla="*/ 5 w 37"/>
                  <a:gd name="T15" fmla="*/ 23 h 33"/>
                  <a:gd name="T16" fmla="*/ 9 w 37"/>
                  <a:gd name="T17" fmla="*/ 23 h 33"/>
                  <a:gd name="T18" fmla="*/ 11 w 37"/>
                  <a:gd name="T19" fmla="*/ 27 h 33"/>
                  <a:gd name="T20" fmla="*/ 15 w 37"/>
                  <a:gd name="T21" fmla="*/ 29 h 33"/>
                  <a:gd name="T22" fmla="*/ 20 w 37"/>
                  <a:gd name="T23" fmla="*/ 29 h 33"/>
                  <a:gd name="T24" fmla="*/ 26 w 37"/>
                  <a:gd name="T25" fmla="*/ 29 h 33"/>
                  <a:gd name="T26" fmla="*/ 28 w 37"/>
                  <a:gd name="T27" fmla="*/ 31 h 33"/>
                  <a:gd name="T28" fmla="*/ 31 w 37"/>
                  <a:gd name="T29" fmla="*/ 33 h 33"/>
                  <a:gd name="T30" fmla="*/ 33 w 37"/>
                  <a:gd name="T31" fmla="*/ 27 h 33"/>
                  <a:gd name="T32" fmla="*/ 37 w 37"/>
                  <a:gd name="T33" fmla="*/ 23 h 33"/>
                  <a:gd name="T34" fmla="*/ 37 w 37"/>
                  <a:gd name="T35" fmla="*/ 17 h 33"/>
                  <a:gd name="T36" fmla="*/ 35 w 37"/>
                  <a:gd name="T37" fmla="*/ 11 h 33"/>
                  <a:gd name="T38" fmla="*/ 28 w 37"/>
                  <a:gd name="T39" fmla="*/ 0 h 33"/>
                  <a:gd name="T40" fmla="*/ 22 w 37"/>
                  <a:gd name="T41" fmla="*/ 3 h 33"/>
                  <a:gd name="T42" fmla="*/ 18 w 37"/>
                  <a:gd name="T43" fmla="*/ 3 h 33"/>
                  <a:gd name="T44" fmla="*/ 15 w 37"/>
                  <a:gd name="T45" fmla="*/ 0 h 33"/>
                  <a:gd name="T46" fmla="*/ 13 w 3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3">
                    <a:moveTo>
                      <a:pt x="13" y="0"/>
                    </a:moveTo>
                    <a:lnTo>
                      <a:pt x="13" y="0"/>
                    </a:lnTo>
                    <a:lnTo>
                      <a:pt x="11" y="4"/>
                    </a:lnTo>
                    <a:lnTo>
                      <a:pt x="9" y="11"/>
                    </a:lnTo>
                    <a:lnTo>
                      <a:pt x="5" y="11"/>
                    </a:lnTo>
                    <a:lnTo>
                      <a:pt x="2" y="17"/>
                    </a:lnTo>
                    <a:lnTo>
                      <a:pt x="0" y="23"/>
                    </a:lnTo>
                    <a:lnTo>
                      <a:pt x="5" y="23"/>
                    </a:lnTo>
                    <a:lnTo>
                      <a:pt x="9" y="23"/>
                    </a:lnTo>
                    <a:lnTo>
                      <a:pt x="11" y="27"/>
                    </a:lnTo>
                    <a:lnTo>
                      <a:pt x="15" y="29"/>
                    </a:lnTo>
                    <a:lnTo>
                      <a:pt x="20" y="29"/>
                    </a:lnTo>
                    <a:lnTo>
                      <a:pt x="26" y="29"/>
                    </a:lnTo>
                    <a:lnTo>
                      <a:pt x="28" y="31"/>
                    </a:lnTo>
                    <a:lnTo>
                      <a:pt x="31" y="33"/>
                    </a:lnTo>
                    <a:lnTo>
                      <a:pt x="33" y="27"/>
                    </a:lnTo>
                    <a:lnTo>
                      <a:pt x="37" y="23"/>
                    </a:lnTo>
                    <a:lnTo>
                      <a:pt x="37" y="17"/>
                    </a:lnTo>
                    <a:lnTo>
                      <a:pt x="35" y="11"/>
                    </a:lnTo>
                    <a:lnTo>
                      <a:pt x="28" y="0"/>
                    </a:lnTo>
                    <a:lnTo>
                      <a:pt x="22" y="3"/>
                    </a:lnTo>
                    <a:lnTo>
                      <a:pt x="18" y="3"/>
                    </a:lnTo>
                    <a:lnTo>
                      <a:pt x="15" y="0"/>
                    </a:lnTo>
                    <a:lnTo>
                      <a:pt x="1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7" name="Group 1967"/>
            <p:cNvGrpSpPr>
              <a:grpSpLocks/>
            </p:cNvGrpSpPr>
            <p:nvPr/>
          </p:nvGrpSpPr>
          <p:grpSpPr bwMode="auto">
            <a:xfrm>
              <a:off x="1374" y="1072"/>
              <a:ext cx="14" cy="10"/>
              <a:chOff x="1374" y="1072"/>
              <a:chExt cx="14" cy="10"/>
            </a:xfrm>
            <a:grpFill/>
          </p:grpSpPr>
          <p:sp>
            <p:nvSpPr>
              <p:cNvPr id="2182" name="Freeform 1965"/>
              <p:cNvSpPr>
                <a:spLocks/>
              </p:cNvSpPr>
              <p:nvPr/>
            </p:nvSpPr>
            <p:spPr bwMode="auto">
              <a:xfrm>
                <a:off x="1374" y="1072"/>
                <a:ext cx="14" cy="10"/>
              </a:xfrm>
              <a:custGeom>
                <a:avLst/>
                <a:gdLst>
                  <a:gd name="T0" fmla="*/ 9 w 14"/>
                  <a:gd name="T1" fmla="*/ 0 h 10"/>
                  <a:gd name="T2" fmla="*/ 9 w 14"/>
                  <a:gd name="T3" fmla="*/ 0 h 10"/>
                  <a:gd name="T4" fmla="*/ 7 w 14"/>
                  <a:gd name="T5" fmla="*/ 4 h 10"/>
                  <a:gd name="T6" fmla="*/ 0 w 14"/>
                  <a:gd name="T7" fmla="*/ 6 h 10"/>
                  <a:gd name="T8" fmla="*/ 2 w 14"/>
                  <a:gd name="T9" fmla="*/ 8 h 10"/>
                  <a:gd name="T10" fmla="*/ 2 w 14"/>
                  <a:gd name="T11" fmla="*/ 10 h 10"/>
                  <a:gd name="T12" fmla="*/ 11 w 14"/>
                  <a:gd name="T13" fmla="*/ 4 h 10"/>
                  <a:gd name="T14" fmla="*/ 14 w 14"/>
                  <a:gd name="T15" fmla="*/ 0 h 10"/>
                  <a:gd name="T16" fmla="*/ 11 w 14"/>
                  <a:gd name="T17" fmla="*/ 0 h 10"/>
                  <a:gd name="T18" fmla="*/ 9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9" y="0"/>
                    </a:moveTo>
                    <a:lnTo>
                      <a:pt x="9" y="0"/>
                    </a:lnTo>
                    <a:lnTo>
                      <a:pt x="7" y="4"/>
                    </a:lnTo>
                    <a:lnTo>
                      <a:pt x="0" y="6"/>
                    </a:lnTo>
                    <a:lnTo>
                      <a:pt x="2" y="8"/>
                    </a:lnTo>
                    <a:lnTo>
                      <a:pt x="2" y="10"/>
                    </a:lnTo>
                    <a:lnTo>
                      <a:pt x="11" y="4"/>
                    </a:lnTo>
                    <a:lnTo>
                      <a:pt x="14" y="0"/>
                    </a:lnTo>
                    <a:lnTo>
                      <a:pt x="11" y="0"/>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3" name="Freeform 1966"/>
              <p:cNvSpPr>
                <a:spLocks/>
              </p:cNvSpPr>
              <p:nvPr/>
            </p:nvSpPr>
            <p:spPr bwMode="auto">
              <a:xfrm>
                <a:off x="1374" y="1072"/>
                <a:ext cx="14" cy="10"/>
              </a:xfrm>
              <a:custGeom>
                <a:avLst/>
                <a:gdLst>
                  <a:gd name="T0" fmla="*/ 9 w 14"/>
                  <a:gd name="T1" fmla="*/ 0 h 10"/>
                  <a:gd name="T2" fmla="*/ 9 w 14"/>
                  <a:gd name="T3" fmla="*/ 0 h 10"/>
                  <a:gd name="T4" fmla="*/ 7 w 14"/>
                  <a:gd name="T5" fmla="*/ 4 h 10"/>
                  <a:gd name="T6" fmla="*/ 0 w 14"/>
                  <a:gd name="T7" fmla="*/ 6 h 10"/>
                  <a:gd name="T8" fmla="*/ 2 w 14"/>
                  <a:gd name="T9" fmla="*/ 8 h 10"/>
                  <a:gd name="T10" fmla="*/ 2 w 14"/>
                  <a:gd name="T11" fmla="*/ 10 h 10"/>
                  <a:gd name="T12" fmla="*/ 11 w 14"/>
                  <a:gd name="T13" fmla="*/ 4 h 10"/>
                  <a:gd name="T14" fmla="*/ 14 w 14"/>
                  <a:gd name="T15" fmla="*/ 0 h 10"/>
                  <a:gd name="T16" fmla="*/ 11 w 14"/>
                  <a:gd name="T17" fmla="*/ 0 h 10"/>
                  <a:gd name="T18" fmla="*/ 9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9" y="0"/>
                    </a:moveTo>
                    <a:lnTo>
                      <a:pt x="9" y="0"/>
                    </a:lnTo>
                    <a:lnTo>
                      <a:pt x="7" y="4"/>
                    </a:lnTo>
                    <a:lnTo>
                      <a:pt x="0" y="6"/>
                    </a:lnTo>
                    <a:lnTo>
                      <a:pt x="2" y="8"/>
                    </a:lnTo>
                    <a:lnTo>
                      <a:pt x="2" y="10"/>
                    </a:lnTo>
                    <a:lnTo>
                      <a:pt x="11" y="4"/>
                    </a:lnTo>
                    <a:lnTo>
                      <a:pt x="14" y="0"/>
                    </a:lnTo>
                    <a:lnTo>
                      <a:pt x="11" y="0"/>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8" name="Group 1970"/>
            <p:cNvGrpSpPr>
              <a:grpSpLocks/>
            </p:cNvGrpSpPr>
            <p:nvPr/>
          </p:nvGrpSpPr>
          <p:grpSpPr bwMode="auto">
            <a:xfrm>
              <a:off x="1066" y="1064"/>
              <a:ext cx="17" cy="21"/>
              <a:chOff x="1066" y="1064"/>
              <a:chExt cx="17" cy="21"/>
            </a:xfrm>
            <a:grpFill/>
          </p:grpSpPr>
          <p:sp>
            <p:nvSpPr>
              <p:cNvPr id="2180" name="Freeform 1968"/>
              <p:cNvSpPr>
                <a:spLocks/>
              </p:cNvSpPr>
              <p:nvPr/>
            </p:nvSpPr>
            <p:spPr bwMode="auto">
              <a:xfrm>
                <a:off x="1066" y="1064"/>
                <a:ext cx="17" cy="21"/>
              </a:xfrm>
              <a:custGeom>
                <a:avLst/>
                <a:gdLst>
                  <a:gd name="T0" fmla="*/ 13 w 17"/>
                  <a:gd name="T1" fmla="*/ 0 h 21"/>
                  <a:gd name="T2" fmla="*/ 13 w 17"/>
                  <a:gd name="T3" fmla="*/ 0 h 21"/>
                  <a:gd name="T4" fmla="*/ 11 w 17"/>
                  <a:gd name="T5" fmla="*/ 2 h 21"/>
                  <a:gd name="T6" fmla="*/ 11 w 17"/>
                  <a:gd name="T7" fmla="*/ 4 h 21"/>
                  <a:gd name="T8" fmla="*/ 11 w 17"/>
                  <a:gd name="T9" fmla="*/ 8 h 21"/>
                  <a:gd name="T10" fmla="*/ 7 w 17"/>
                  <a:gd name="T11" fmla="*/ 11 h 21"/>
                  <a:gd name="T12" fmla="*/ 0 w 17"/>
                  <a:gd name="T13" fmla="*/ 13 h 21"/>
                  <a:gd name="T14" fmla="*/ 0 w 17"/>
                  <a:gd name="T15" fmla="*/ 17 h 21"/>
                  <a:gd name="T16" fmla="*/ 0 w 17"/>
                  <a:gd name="T17" fmla="*/ 21 h 21"/>
                  <a:gd name="T18" fmla="*/ 7 w 17"/>
                  <a:gd name="T19" fmla="*/ 21 h 21"/>
                  <a:gd name="T20" fmla="*/ 11 w 17"/>
                  <a:gd name="T21" fmla="*/ 21 h 21"/>
                  <a:gd name="T22" fmla="*/ 15 w 17"/>
                  <a:gd name="T23" fmla="*/ 10 h 21"/>
                  <a:gd name="T24" fmla="*/ 17 w 17"/>
                  <a:gd name="T25" fmla="*/ 2 h 21"/>
                  <a:gd name="T26" fmla="*/ 15 w 17"/>
                  <a:gd name="T27" fmla="*/ 0 h 21"/>
                  <a:gd name="T28" fmla="*/ 13 w 17"/>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3" y="0"/>
                    </a:moveTo>
                    <a:lnTo>
                      <a:pt x="13" y="0"/>
                    </a:lnTo>
                    <a:lnTo>
                      <a:pt x="11" y="2"/>
                    </a:lnTo>
                    <a:lnTo>
                      <a:pt x="11" y="4"/>
                    </a:lnTo>
                    <a:lnTo>
                      <a:pt x="11" y="8"/>
                    </a:lnTo>
                    <a:lnTo>
                      <a:pt x="7" y="11"/>
                    </a:lnTo>
                    <a:lnTo>
                      <a:pt x="0" y="13"/>
                    </a:lnTo>
                    <a:lnTo>
                      <a:pt x="0" y="17"/>
                    </a:lnTo>
                    <a:lnTo>
                      <a:pt x="0" y="21"/>
                    </a:lnTo>
                    <a:lnTo>
                      <a:pt x="7" y="21"/>
                    </a:lnTo>
                    <a:lnTo>
                      <a:pt x="11" y="21"/>
                    </a:lnTo>
                    <a:lnTo>
                      <a:pt x="15" y="10"/>
                    </a:lnTo>
                    <a:lnTo>
                      <a:pt x="17" y="2"/>
                    </a:lnTo>
                    <a:lnTo>
                      <a:pt x="15" y="0"/>
                    </a:lnTo>
                    <a:lnTo>
                      <a:pt x="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1" name="Freeform 1969"/>
              <p:cNvSpPr>
                <a:spLocks/>
              </p:cNvSpPr>
              <p:nvPr/>
            </p:nvSpPr>
            <p:spPr bwMode="auto">
              <a:xfrm>
                <a:off x="1066" y="1064"/>
                <a:ext cx="17" cy="21"/>
              </a:xfrm>
              <a:custGeom>
                <a:avLst/>
                <a:gdLst>
                  <a:gd name="T0" fmla="*/ 13 w 17"/>
                  <a:gd name="T1" fmla="*/ 0 h 21"/>
                  <a:gd name="T2" fmla="*/ 13 w 17"/>
                  <a:gd name="T3" fmla="*/ 0 h 21"/>
                  <a:gd name="T4" fmla="*/ 11 w 17"/>
                  <a:gd name="T5" fmla="*/ 2 h 21"/>
                  <a:gd name="T6" fmla="*/ 11 w 17"/>
                  <a:gd name="T7" fmla="*/ 4 h 21"/>
                  <a:gd name="T8" fmla="*/ 11 w 17"/>
                  <a:gd name="T9" fmla="*/ 8 h 21"/>
                  <a:gd name="T10" fmla="*/ 7 w 17"/>
                  <a:gd name="T11" fmla="*/ 11 h 21"/>
                  <a:gd name="T12" fmla="*/ 0 w 17"/>
                  <a:gd name="T13" fmla="*/ 13 h 21"/>
                  <a:gd name="T14" fmla="*/ 0 w 17"/>
                  <a:gd name="T15" fmla="*/ 17 h 21"/>
                  <a:gd name="T16" fmla="*/ 0 w 17"/>
                  <a:gd name="T17" fmla="*/ 21 h 21"/>
                  <a:gd name="T18" fmla="*/ 7 w 17"/>
                  <a:gd name="T19" fmla="*/ 21 h 21"/>
                  <a:gd name="T20" fmla="*/ 11 w 17"/>
                  <a:gd name="T21" fmla="*/ 21 h 21"/>
                  <a:gd name="T22" fmla="*/ 15 w 17"/>
                  <a:gd name="T23" fmla="*/ 10 h 21"/>
                  <a:gd name="T24" fmla="*/ 17 w 17"/>
                  <a:gd name="T25" fmla="*/ 2 h 21"/>
                  <a:gd name="T26" fmla="*/ 15 w 17"/>
                  <a:gd name="T27" fmla="*/ 0 h 21"/>
                  <a:gd name="T28" fmla="*/ 13 w 17"/>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13" y="0"/>
                    </a:moveTo>
                    <a:lnTo>
                      <a:pt x="13" y="0"/>
                    </a:lnTo>
                    <a:lnTo>
                      <a:pt x="11" y="2"/>
                    </a:lnTo>
                    <a:lnTo>
                      <a:pt x="11" y="4"/>
                    </a:lnTo>
                    <a:lnTo>
                      <a:pt x="11" y="8"/>
                    </a:lnTo>
                    <a:lnTo>
                      <a:pt x="7" y="11"/>
                    </a:lnTo>
                    <a:lnTo>
                      <a:pt x="0" y="13"/>
                    </a:lnTo>
                    <a:lnTo>
                      <a:pt x="0" y="17"/>
                    </a:lnTo>
                    <a:lnTo>
                      <a:pt x="0" y="21"/>
                    </a:lnTo>
                    <a:lnTo>
                      <a:pt x="7" y="21"/>
                    </a:lnTo>
                    <a:lnTo>
                      <a:pt x="11" y="21"/>
                    </a:lnTo>
                    <a:lnTo>
                      <a:pt x="15" y="10"/>
                    </a:lnTo>
                    <a:lnTo>
                      <a:pt x="17" y="2"/>
                    </a:lnTo>
                    <a:lnTo>
                      <a:pt x="15" y="0"/>
                    </a:lnTo>
                    <a:lnTo>
                      <a:pt x="1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69" name="Group 1973"/>
            <p:cNvGrpSpPr>
              <a:grpSpLocks/>
            </p:cNvGrpSpPr>
            <p:nvPr/>
          </p:nvGrpSpPr>
          <p:grpSpPr bwMode="auto">
            <a:xfrm>
              <a:off x="1109" y="1055"/>
              <a:ext cx="2" cy="6"/>
              <a:chOff x="1109" y="1055"/>
              <a:chExt cx="2" cy="6"/>
            </a:xfrm>
            <a:grpFill/>
          </p:grpSpPr>
          <p:sp>
            <p:nvSpPr>
              <p:cNvPr id="2178" name="Freeform 1971"/>
              <p:cNvSpPr>
                <a:spLocks/>
              </p:cNvSpPr>
              <p:nvPr/>
            </p:nvSpPr>
            <p:spPr bwMode="auto">
              <a:xfrm>
                <a:off x="1109" y="1055"/>
                <a:ext cx="2" cy="6"/>
              </a:xfrm>
              <a:custGeom>
                <a:avLst/>
                <a:gdLst>
                  <a:gd name="T0" fmla="*/ 0 w 2"/>
                  <a:gd name="T1" fmla="*/ 0 h 6"/>
                  <a:gd name="T2" fmla="*/ 0 w 2"/>
                  <a:gd name="T3" fmla="*/ 6 h 6"/>
                  <a:gd name="T4" fmla="*/ 2 w 2"/>
                  <a:gd name="T5" fmla="*/ 6 h 6"/>
                  <a:gd name="T6" fmla="*/ 2 w 2"/>
                  <a:gd name="T7" fmla="*/ 4 h 6"/>
                  <a:gd name="T8" fmla="*/ 2 w 2"/>
                  <a:gd name="T9" fmla="*/ 2 h 6"/>
                  <a:gd name="T10" fmla="*/ 2 w 2"/>
                  <a:gd name="T11" fmla="*/ 0 h 6"/>
                  <a:gd name="T12" fmla="*/ 0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0"/>
                    </a:moveTo>
                    <a:lnTo>
                      <a:pt x="0" y="6"/>
                    </a:lnTo>
                    <a:lnTo>
                      <a:pt x="2" y="6"/>
                    </a:lnTo>
                    <a:lnTo>
                      <a:pt x="2" y="4"/>
                    </a:lnTo>
                    <a:lnTo>
                      <a:pt x="2" y="2"/>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9" name="Freeform 1972"/>
              <p:cNvSpPr>
                <a:spLocks/>
              </p:cNvSpPr>
              <p:nvPr/>
            </p:nvSpPr>
            <p:spPr bwMode="auto">
              <a:xfrm>
                <a:off x="1109" y="1055"/>
                <a:ext cx="2" cy="6"/>
              </a:xfrm>
              <a:custGeom>
                <a:avLst/>
                <a:gdLst>
                  <a:gd name="T0" fmla="*/ 0 w 2"/>
                  <a:gd name="T1" fmla="*/ 0 h 6"/>
                  <a:gd name="T2" fmla="*/ 0 w 2"/>
                  <a:gd name="T3" fmla="*/ 6 h 6"/>
                  <a:gd name="T4" fmla="*/ 2 w 2"/>
                  <a:gd name="T5" fmla="*/ 6 h 6"/>
                  <a:gd name="T6" fmla="*/ 2 w 2"/>
                  <a:gd name="T7" fmla="*/ 4 h 6"/>
                  <a:gd name="T8" fmla="*/ 2 w 2"/>
                  <a:gd name="T9" fmla="*/ 2 h 6"/>
                  <a:gd name="T10" fmla="*/ 2 w 2"/>
                  <a:gd name="T11" fmla="*/ 0 h 6"/>
                  <a:gd name="T12" fmla="*/ 0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0"/>
                    </a:moveTo>
                    <a:lnTo>
                      <a:pt x="0" y="6"/>
                    </a:lnTo>
                    <a:lnTo>
                      <a:pt x="2" y="6"/>
                    </a:lnTo>
                    <a:lnTo>
                      <a:pt x="2" y="4"/>
                    </a:lnTo>
                    <a:lnTo>
                      <a:pt x="2" y="2"/>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0" name="Group 1976"/>
            <p:cNvGrpSpPr>
              <a:grpSpLocks/>
            </p:cNvGrpSpPr>
            <p:nvPr/>
          </p:nvGrpSpPr>
          <p:grpSpPr bwMode="auto">
            <a:xfrm>
              <a:off x="1557" y="1048"/>
              <a:ext cx="9" cy="7"/>
              <a:chOff x="1557" y="1048"/>
              <a:chExt cx="9" cy="7"/>
            </a:xfrm>
            <a:grpFill/>
          </p:grpSpPr>
          <p:sp>
            <p:nvSpPr>
              <p:cNvPr id="2176" name="Freeform 1974"/>
              <p:cNvSpPr>
                <a:spLocks/>
              </p:cNvSpPr>
              <p:nvPr/>
            </p:nvSpPr>
            <p:spPr bwMode="auto">
              <a:xfrm>
                <a:off x="1557" y="1048"/>
                <a:ext cx="9" cy="7"/>
              </a:xfrm>
              <a:custGeom>
                <a:avLst/>
                <a:gdLst>
                  <a:gd name="T0" fmla="*/ 3 w 9"/>
                  <a:gd name="T1" fmla="*/ 0 h 7"/>
                  <a:gd name="T2" fmla="*/ 3 w 9"/>
                  <a:gd name="T3" fmla="*/ 0 h 7"/>
                  <a:gd name="T4" fmla="*/ 9 w 9"/>
                  <a:gd name="T5" fmla="*/ 5 h 7"/>
                  <a:gd name="T6" fmla="*/ 9 w 9"/>
                  <a:gd name="T7" fmla="*/ 7 h 7"/>
                  <a:gd name="T8" fmla="*/ 6 w 9"/>
                  <a:gd name="T9" fmla="*/ 7 h 7"/>
                  <a:gd name="T10" fmla="*/ 3 w 9"/>
                  <a:gd name="T11" fmla="*/ 1 h 7"/>
                  <a:gd name="T12" fmla="*/ 0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9" y="5"/>
                    </a:lnTo>
                    <a:lnTo>
                      <a:pt x="9" y="7"/>
                    </a:lnTo>
                    <a:lnTo>
                      <a:pt x="6" y="7"/>
                    </a:lnTo>
                    <a:lnTo>
                      <a:pt x="3" y="1"/>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7" name="Freeform 1975"/>
              <p:cNvSpPr>
                <a:spLocks/>
              </p:cNvSpPr>
              <p:nvPr/>
            </p:nvSpPr>
            <p:spPr bwMode="auto">
              <a:xfrm>
                <a:off x="1557" y="1048"/>
                <a:ext cx="9" cy="7"/>
              </a:xfrm>
              <a:custGeom>
                <a:avLst/>
                <a:gdLst>
                  <a:gd name="T0" fmla="*/ 3 w 9"/>
                  <a:gd name="T1" fmla="*/ 0 h 7"/>
                  <a:gd name="T2" fmla="*/ 3 w 9"/>
                  <a:gd name="T3" fmla="*/ 0 h 7"/>
                  <a:gd name="T4" fmla="*/ 9 w 9"/>
                  <a:gd name="T5" fmla="*/ 5 h 7"/>
                  <a:gd name="T6" fmla="*/ 9 w 9"/>
                  <a:gd name="T7" fmla="*/ 7 h 7"/>
                  <a:gd name="T8" fmla="*/ 6 w 9"/>
                  <a:gd name="T9" fmla="*/ 7 h 7"/>
                  <a:gd name="T10" fmla="*/ 3 w 9"/>
                  <a:gd name="T11" fmla="*/ 1 h 7"/>
                  <a:gd name="T12" fmla="*/ 0 w 9"/>
                  <a:gd name="T13" fmla="*/ 0 h 7"/>
                  <a:gd name="T14" fmla="*/ 3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3" y="0"/>
                    </a:moveTo>
                    <a:lnTo>
                      <a:pt x="3" y="0"/>
                    </a:lnTo>
                    <a:lnTo>
                      <a:pt x="9" y="5"/>
                    </a:lnTo>
                    <a:lnTo>
                      <a:pt x="9" y="7"/>
                    </a:lnTo>
                    <a:lnTo>
                      <a:pt x="6" y="7"/>
                    </a:lnTo>
                    <a:lnTo>
                      <a:pt x="3" y="1"/>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1" name="Group 1979"/>
            <p:cNvGrpSpPr>
              <a:grpSpLocks/>
            </p:cNvGrpSpPr>
            <p:nvPr/>
          </p:nvGrpSpPr>
          <p:grpSpPr bwMode="auto">
            <a:xfrm>
              <a:off x="1454" y="1046"/>
              <a:ext cx="11" cy="9"/>
              <a:chOff x="1454" y="1046"/>
              <a:chExt cx="11" cy="9"/>
            </a:xfrm>
            <a:grpFill/>
          </p:grpSpPr>
          <p:sp>
            <p:nvSpPr>
              <p:cNvPr id="2174" name="Freeform 1977"/>
              <p:cNvSpPr>
                <a:spLocks/>
              </p:cNvSpPr>
              <p:nvPr/>
            </p:nvSpPr>
            <p:spPr bwMode="auto">
              <a:xfrm>
                <a:off x="1454" y="1046"/>
                <a:ext cx="11" cy="9"/>
              </a:xfrm>
              <a:custGeom>
                <a:avLst/>
                <a:gdLst>
                  <a:gd name="T0" fmla="*/ 4 w 11"/>
                  <a:gd name="T1" fmla="*/ 0 h 9"/>
                  <a:gd name="T2" fmla="*/ 4 w 11"/>
                  <a:gd name="T3" fmla="*/ 0 h 9"/>
                  <a:gd name="T4" fmla="*/ 4 w 11"/>
                  <a:gd name="T5" fmla="*/ 1 h 9"/>
                  <a:gd name="T6" fmla="*/ 0 w 11"/>
                  <a:gd name="T7" fmla="*/ 1 h 9"/>
                  <a:gd name="T8" fmla="*/ 2 w 11"/>
                  <a:gd name="T9" fmla="*/ 5 h 9"/>
                  <a:gd name="T10" fmla="*/ 7 w 11"/>
                  <a:gd name="T11" fmla="*/ 9 h 9"/>
                  <a:gd name="T12" fmla="*/ 9 w 11"/>
                  <a:gd name="T13" fmla="*/ 7 h 9"/>
                  <a:gd name="T14" fmla="*/ 11 w 11"/>
                  <a:gd name="T15" fmla="*/ 5 h 9"/>
                  <a:gd name="T16" fmla="*/ 11 w 11"/>
                  <a:gd name="T17" fmla="*/ 0 h 9"/>
                  <a:gd name="T18" fmla="*/ 4 w 11"/>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4" y="0"/>
                    </a:moveTo>
                    <a:lnTo>
                      <a:pt x="4" y="0"/>
                    </a:lnTo>
                    <a:lnTo>
                      <a:pt x="4" y="1"/>
                    </a:lnTo>
                    <a:lnTo>
                      <a:pt x="0" y="1"/>
                    </a:lnTo>
                    <a:lnTo>
                      <a:pt x="2" y="5"/>
                    </a:lnTo>
                    <a:lnTo>
                      <a:pt x="7" y="9"/>
                    </a:lnTo>
                    <a:lnTo>
                      <a:pt x="9" y="7"/>
                    </a:lnTo>
                    <a:lnTo>
                      <a:pt x="11" y="5"/>
                    </a:lnTo>
                    <a:lnTo>
                      <a:pt x="11"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5" name="Freeform 1978"/>
              <p:cNvSpPr>
                <a:spLocks/>
              </p:cNvSpPr>
              <p:nvPr/>
            </p:nvSpPr>
            <p:spPr bwMode="auto">
              <a:xfrm>
                <a:off x="1454" y="1046"/>
                <a:ext cx="11" cy="9"/>
              </a:xfrm>
              <a:custGeom>
                <a:avLst/>
                <a:gdLst>
                  <a:gd name="T0" fmla="*/ 4 w 11"/>
                  <a:gd name="T1" fmla="*/ 0 h 9"/>
                  <a:gd name="T2" fmla="*/ 4 w 11"/>
                  <a:gd name="T3" fmla="*/ 0 h 9"/>
                  <a:gd name="T4" fmla="*/ 4 w 11"/>
                  <a:gd name="T5" fmla="*/ 1 h 9"/>
                  <a:gd name="T6" fmla="*/ 0 w 11"/>
                  <a:gd name="T7" fmla="*/ 1 h 9"/>
                  <a:gd name="T8" fmla="*/ 2 w 11"/>
                  <a:gd name="T9" fmla="*/ 5 h 9"/>
                  <a:gd name="T10" fmla="*/ 7 w 11"/>
                  <a:gd name="T11" fmla="*/ 9 h 9"/>
                  <a:gd name="T12" fmla="*/ 9 w 11"/>
                  <a:gd name="T13" fmla="*/ 7 h 9"/>
                  <a:gd name="T14" fmla="*/ 11 w 11"/>
                  <a:gd name="T15" fmla="*/ 5 h 9"/>
                  <a:gd name="T16" fmla="*/ 11 w 11"/>
                  <a:gd name="T17" fmla="*/ 0 h 9"/>
                  <a:gd name="T18" fmla="*/ 4 w 11"/>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4" y="0"/>
                    </a:moveTo>
                    <a:lnTo>
                      <a:pt x="4" y="0"/>
                    </a:lnTo>
                    <a:lnTo>
                      <a:pt x="4" y="1"/>
                    </a:lnTo>
                    <a:lnTo>
                      <a:pt x="0" y="1"/>
                    </a:lnTo>
                    <a:lnTo>
                      <a:pt x="2" y="5"/>
                    </a:lnTo>
                    <a:lnTo>
                      <a:pt x="7" y="9"/>
                    </a:lnTo>
                    <a:lnTo>
                      <a:pt x="9" y="7"/>
                    </a:lnTo>
                    <a:lnTo>
                      <a:pt x="11" y="5"/>
                    </a:lnTo>
                    <a:lnTo>
                      <a:pt x="11"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2" name="Group 1982"/>
            <p:cNvGrpSpPr>
              <a:grpSpLocks/>
            </p:cNvGrpSpPr>
            <p:nvPr/>
          </p:nvGrpSpPr>
          <p:grpSpPr bwMode="auto">
            <a:xfrm>
              <a:off x="1269" y="1046"/>
              <a:ext cx="31" cy="34"/>
              <a:chOff x="1269" y="1046"/>
              <a:chExt cx="31" cy="34"/>
            </a:xfrm>
            <a:grpFill/>
          </p:grpSpPr>
          <p:sp>
            <p:nvSpPr>
              <p:cNvPr id="2172" name="Freeform 1980"/>
              <p:cNvSpPr>
                <a:spLocks/>
              </p:cNvSpPr>
              <p:nvPr/>
            </p:nvSpPr>
            <p:spPr bwMode="auto">
              <a:xfrm>
                <a:off x="1269" y="1046"/>
                <a:ext cx="31" cy="34"/>
              </a:xfrm>
              <a:custGeom>
                <a:avLst/>
                <a:gdLst>
                  <a:gd name="T0" fmla="*/ 2 w 31"/>
                  <a:gd name="T1" fmla="*/ 0 h 34"/>
                  <a:gd name="T2" fmla="*/ 2 w 31"/>
                  <a:gd name="T3" fmla="*/ 0 h 34"/>
                  <a:gd name="T4" fmla="*/ 0 w 31"/>
                  <a:gd name="T5" fmla="*/ 3 h 34"/>
                  <a:gd name="T6" fmla="*/ 0 w 31"/>
                  <a:gd name="T7" fmla="*/ 7 h 34"/>
                  <a:gd name="T8" fmla="*/ 2 w 31"/>
                  <a:gd name="T9" fmla="*/ 9 h 34"/>
                  <a:gd name="T10" fmla="*/ 2 w 31"/>
                  <a:gd name="T11" fmla="*/ 11 h 34"/>
                  <a:gd name="T12" fmla="*/ 0 w 31"/>
                  <a:gd name="T13" fmla="*/ 13 h 34"/>
                  <a:gd name="T14" fmla="*/ 0 w 31"/>
                  <a:gd name="T15" fmla="*/ 17 h 34"/>
                  <a:gd name="T16" fmla="*/ 11 w 31"/>
                  <a:gd name="T17" fmla="*/ 15 h 34"/>
                  <a:gd name="T18" fmla="*/ 16 w 31"/>
                  <a:gd name="T19" fmla="*/ 17 h 34"/>
                  <a:gd name="T20" fmla="*/ 18 w 31"/>
                  <a:gd name="T21" fmla="*/ 17 h 34"/>
                  <a:gd name="T22" fmla="*/ 7 w 31"/>
                  <a:gd name="T23" fmla="*/ 20 h 34"/>
                  <a:gd name="T24" fmla="*/ 4 w 31"/>
                  <a:gd name="T25" fmla="*/ 24 h 34"/>
                  <a:gd name="T26" fmla="*/ 9 w 31"/>
                  <a:gd name="T27" fmla="*/ 24 h 34"/>
                  <a:gd name="T28" fmla="*/ 13 w 31"/>
                  <a:gd name="T29" fmla="*/ 22 h 34"/>
                  <a:gd name="T30" fmla="*/ 11 w 31"/>
                  <a:gd name="T31" fmla="*/ 24 h 34"/>
                  <a:gd name="T32" fmla="*/ 11 w 31"/>
                  <a:gd name="T33" fmla="*/ 28 h 34"/>
                  <a:gd name="T34" fmla="*/ 7 w 31"/>
                  <a:gd name="T35" fmla="*/ 32 h 34"/>
                  <a:gd name="T36" fmla="*/ 7 w 31"/>
                  <a:gd name="T37" fmla="*/ 34 h 34"/>
                  <a:gd name="T38" fmla="*/ 9 w 31"/>
                  <a:gd name="T39" fmla="*/ 34 h 34"/>
                  <a:gd name="T40" fmla="*/ 16 w 31"/>
                  <a:gd name="T41" fmla="*/ 34 h 34"/>
                  <a:gd name="T42" fmla="*/ 20 w 31"/>
                  <a:gd name="T43" fmla="*/ 32 h 34"/>
                  <a:gd name="T44" fmla="*/ 31 w 31"/>
                  <a:gd name="T45" fmla="*/ 24 h 34"/>
                  <a:gd name="T46" fmla="*/ 29 w 31"/>
                  <a:gd name="T47" fmla="*/ 22 h 34"/>
                  <a:gd name="T48" fmla="*/ 31 w 31"/>
                  <a:gd name="T49" fmla="*/ 19 h 34"/>
                  <a:gd name="T50" fmla="*/ 29 w 31"/>
                  <a:gd name="T51" fmla="*/ 15 h 34"/>
                  <a:gd name="T52" fmla="*/ 22 w 31"/>
                  <a:gd name="T53" fmla="*/ 15 h 34"/>
                  <a:gd name="T54" fmla="*/ 22 w 31"/>
                  <a:gd name="T55" fmla="*/ 7 h 34"/>
                  <a:gd name="T56" fmla="*/ 13 w 31"/>
                  <a:gd name="T57" fmla="*/ 7 h 34"/>
                  <a:gd name="T58" fmla="*/ 11 w 31"/>
                  <a:gd name="T59" fmla="*/ 7 h 34"/>
                  <a:gd name="T60" fmla="*/ 13 w 31"/>
                  <a:gd name="T61" fmla="*/ 7 h 34"/>
                  <a:gd name="T62" fmla="*/ 11 w 31"/>
                  <a:gd name="T63" fmla="*/ 7 h 34"/>
                  <a:gd name="T64" fmla="*/ 13 w 31"/>
                  <a:gd name="T65" fmla="*/ 1 h 34"/>
                  <a:gd name="T66" fmla="*/ 9 w 31"/>
                  <a:gd name="T67" fmla="*/ 0 h 34"/>
                  <a:gd name="T68" fmla="*/ 2 w 31"/>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34">
                    <a:moveTo>
                      <a:pt x="2" y="0"/>
                    </a:move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lnTo>
                      <a:pt x="29" y="22"/>
                    </a:lnTo>
                    <a:lnTo>
                      <a:pt x="31" y="19"/>
                    </a:lnTo>
                    <a:lnTo>
                      <a:pt x="29" y="15"/>
                    </a:lnTo>
                    <a:lnTo>
                      <a:pt x="22" y="15"/>
                    </a:lnTo>
                    <a:lnTo>
                      <a:pt x="22" y="7"/>
                    </a:lnTo>
                    <a:lnTo>
                      <a:pt x="13" y="7"/>
                    </a:lnTo>
                    <a:lnTo>
                      <a:pt x="11" y="7"/>
                    </a:lnTo>
                    <a:lnTo>
                      <a:pt x="13" y="7"/>
                    </a:lnTo>
                    <a:lnTo>
                      <a:pt x="11" y="7"/>
                    </a:lnTo>
                    <a:lnTo>
                      <a:pt x="13" y="1"/>
                    </a:lnTo>
                    <a:lnTo>
                      <a:pt x="9"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3" name="Freeform 1981"/>
              <p:cNvSpPr>
                <a:spLocks/>
              </p:cNvSpPr>
              <p:nvPr/>
            </p:nvSpPr>
            <p:spPr bwMode="auto">
              <a:xfrm>
                <a:off x="1269" y="1046"/>
                <a:ext cx="31" cy="34"/>
              </a:xfrm>
              <a:custGeom>
                <a:avLst/>
                <a:gdLst>
                  <a:gd name="T0" fmla="*/ 2 w 31"/>
                  <a:gd name="T1" fmla="*/ 0 h 34"/>
                  <a:gd name="T2" fmla="*/ 2 w 31"/>
                  <a:gd name="T3" fmla="*/ 0 h 34"/>
                  <a:gd name="T4" fmla="*/ 0 w 31"/>
                  <a:gd name="T5" fmla="*/ 3 h 34"/>
                  <a:gd name="T6" fmla="*/ 0 w 31"/>
                  <a:gd name="T7" fmla="*/ 7 h 34"/>
                  <a:gd name="T8" fmla="*/ 2 w 31"/>
                  <a:gd name="T9" fmla="*/ 9 h 34"/>
                  <a:gd name="T10" fmla="*/ 2 w 31"/>
                  <a:gd name="T11" fmla="*/ 11 h 34"/>
                  <a:gd name="T12" fmla="*/ 0 w 31"/>
                  <a:gd name="T13" fmla="*/ 13 h 34"/>
                  <a:gd name="T14" fmla="*/ 0 w 31"/>
                  <a:gd name="T15" fmla="*/ 17 h 34"/>
                  <a:gd name="T16" fmla="*/ 11 w 31"/>
                  <a:gd name="T17" fmla="*/ 15 h 34"/>
                  <a:gd name="T18" fmla="*/ 16 w 31"/>
                  <a:gd name="T19" fmla="*/ 17 h 34"/>
                  <a:gd name="T20" fmla="*/ 18 w 31"/>
                  <a:gd name="T21" fmla="*/ 17 h 34"/>
                  <a:gd name="T22" fmla="*/ 7 w 31"/>
                  <a:gd name="T23" fmla="*/ 20 h 34"/>
                  <a:gd name="T24" fmla="*/ 4 w 31"/>
                  <a:gd name="T25" fmla="*/ 24 h 34"/>
                  <a:gd name="T26" fmla="*/ 9 w 31"/>
                  <a:gd name="T27" fmla="*/ 24 h 34"/>
                  <a:gd name="T28" fmla="*/ 13 w 31"/>
                  <a:gd name="T29" fmla="*/ 22 h 34"/>
                  <a:gd name="T30" fmla="*/ 11 w 31"/>
                  <a:gd name="T31" fmla="*/ 24 h 34"/>
                  <a:gd name="T32" fmla="*/ 11 w 31"/>
                  <a:gd name="T33" fmla="*/ 28 h 34"/>
                  <a:gd name="T34" fmla="*/ 7 w 31"/>
                  <a:gd name="T35" fmla="*/ 32 h 34"/>
                  <a:gd name="T36" fmla="*/ 7 w 31"/>
                  <a:gd name="T37" fmla="*/ 34 h 34"/>
                  <a:gd name="T38" fmla="*/ 9 w 31"/>
                  <a:gd name="T39" fmla="*/ 34 h 34"/>
                  <a:gd name="T40" fmla="*/ 16 w 31"/>
                  <a:gd name="T41" fmla="*/ 34 h 34"/>
                  <a:gd name="T42" fmla="*/ 20 w 31"/>
                  <a:gd name="T43" fmla="*/ 32 h 34"/>
                  <a:gd name="T44" fmla="*/ 31 w 31"/>
                  <a:gd name="T45" fmla="*/ 24 h 34"/>
                  <a:gd name="T46" fmla="*/ 29 w 31"/>
                  <a:gd name="T47" fmla="*/ 22 h 34"/>
                  <a:gd name="T48" fmla="*/ 31 w 31"/>
                  <a:gd name="T49" fmla="*/ 19 h 34"/>
                  <a:gd name="T50" fmla="*/ 29 w 31"/>
                  <a:gd name="T51" fmla="*/ 15 h 34"/>
                  <a:gd name="T52" fmla="*/ 22 w 31"/>
                  <a:gd name="T53" fmla="*/ 15 h 34"/>
                  <a:gd name="T54" fmla="*/ 22 w 31"/>
                  <a:gd name="T55" fmla="*/ 7 h 34"/>
                  <a:gd name="T56" fmla="*/ 13 w 31"/>
                  <a:gd name="T57" fmla="*/ 7 h 34"/>
                  <a:gd name="T58" fmla="*/ 11 w 31"/>
                  <a:gd name="T59" fmla="*/ 7 h 34"/>
                  <a:gd name="T60" fmla="*/ 13 w 31"/>
                  <a:gd name="T61" fmla="*/ 7 h 34"/>
                  <a:gd name="T62" fmla="*/ 11 w 31"/>
                  <a:gd name="T63" fmla="*/ 7 h 34"/>
                  <a:gd name="T64" fmla="*/ 13 w 31"/>
                  <a:gd name="T65" fmla="*/ 1 h 34"/>
                  <a:gd name="T66" fmla="*/ 9 w 31"/>
                  <a:gd name="T67" fmla="*/ 0 h 34"/>
                  <a:gd name="T68" fmla="*/ 2 w 31"/>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34">
                    <a:moveTo>
                      <a:pt x="2" y="0"/>
                    </a:moveTo>
                    <a:lnTo>
                      <a:pt x="2" y="0"/>
                    </a:lnTo>
                    <a:lnTo>
                      <a:pt x="0" y="3"/>
                    </a:lnTo>
                    <a:lnTo>
                      <a:pt x="0" y="7"/>
                    </a:lnTo>
                    <a:lnTo>
                      <a:pt x="2" y="9"/>
                    </a:lnTo>
                    <a:lnTo>
                      <a:pt x="2" y="11"/>
                    </a:lnTo>
                    <a:lnTo>
                      <a:pt x="0" y="13"/>
                    </a:lnTo>
                    <a:lnTo>
                      <a:pt x="0" y="17"/>
                    </a:lnTo>
                    <a:lnTo>
                      <a:pt x="11" y="15"/>
                    </a:lnTo>
                    <a:lnTo>
                      <a:pt x="16" y="17"/>
                    </a:lnTo>
                    <a:lnTo>
                      <a:pt x="18" y="17"/>
                    </a:lnTo>
                    <a:lnTo>
                      <a:pt x="7" y="20"/>
                    </a:lnTo>
                    <a:lnTo>
                      <a:pt x="4" y="24"/>
                    </a:lnTo>
                    <a:lnTo>
                      <a:pt x="9" y="24"/>
                    </a:lnTo>
                    <a:lnTo>
                      <a:pt x="13" y="22"/>
                    </a:lnTo>
                    <a:lnTo>
                      <a:pt x="11" y="24"/>
                    </a:lnTo>
                    <a:lnTo>
                      <a:pt x="11" y="28"/>
                    </a:lnTo>
                    <a:lnTo>
                      <a:pt x="7" y="32"/>
                    </a:lnTo>
                    <a:lnTo>
                      <a:pt x="7" y="34"/>
                    </a:lnTo>
                    <a:lnTo>
                      <a:pt x="9" y="34"/>
                    </a:lnTo>
                    <a:lnTo>
                      <a:pt x="16" y="34"/>
                    </a:lnTo>
                    <a:lnTo>
                      <a:pt x="20" y="32"/>
                    </a:lnTo>
                    <a:lnTo>
                      <a:pt x="31" y="24"/>
                    </a:lnTo>
                    <a:lnTo>
                      <a:pt x="29" y="22"/>
                    </a:lnTo>
                    <a:lnTo>
                      <a:pt x="31" y="19"/>
                    </a:lnTo>
                    <a:lnTo>
                      <a:pt x="29" y="15"/>
                    </a:lnTo>
                    <a:lnTo>
                      <a:pt x="22" y="15"/>
                    </a:lnTo>
                    <a:lnTo>
                      <a:pt x="22" y="7"/>
                    </a:lnTo>
                    <a:lnTo>
                      <a:pt x="13" y="7"/>
                    </a:lnTo>
                    <a:lnTo>
                      <a:pt x="11" y="7"/>
                    </a:lnTo>
                    <a:lnTo>
                      <a:pt x="13" y="7"/>
                    </a:lnTo>
                    <a:lnTo>
                      <a:pt x="11" y="7"/>
                    </a:lnTo>
                    <a:lnTo>
                      <a:pt x="13" y="1"/>
                    </a:lnTo>
                    <a:lnTo>
                      <a:pt x="9"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3" name="Group 1985"/>
            <p:cNvGrpSpPr>
              <a:grpSpLocks/>
            </p:cNvGrpSpPr>
            <p:nvPr/>
          </p:nvGrpSpPr>
          <p:grpSpPr bwMode="auto">
            <a:xfrm>
              <a:off x="1293" y="1045"/>
              <a:ext cx="75" cy="51"/>
              <a:chOff x="1293" y="1045"/>
              <a:chExt cx="75" cy="51"/>
            </a:xfrm>
            <a:grpFill/>
          </p:grpSpPr>
          <p:sp>
            <p:nvSpPr>
              <p:cNvPr id="2170" name="Freeform 1983"/>
              <p:cNvSpPr>
                <a:spLocks/>
              </p:cNvSpPr>
              <p:nvPr/>
            </p:nvSpPr>
            <p:spPr bwMode="auto">
              <a:xfrm>
                <a:off x="1293" y="1045"/>
                <a:ext cx="75" cy="51"/>
              </a:xfrm>
              <a:custGeom>
                <a:avLst/>
                <a:gdLst>
                  <a:gd name="T0" fmla="*/ 35 w 75"/>
                  <a:gd name="T1" fmla="*/ 0 h 51"/>
                  <a:gd name="T2" fmla="*/ 28 w 75"/>
                  <a:gd name="T3" fmla="*/ 3 h 51"/>
                  <a:gd name="T4" fmla="*/ 37 w 75"/>
                  <a:gd name="T5" fmla="*/ 7 h 51"/>
                  <a:gd name="T6" fmla="*/ 33 w 75"/>
                  <a:gd name="T7" fmla="*/ 11 h 51"/>
                  <a:gd name="T8" fmla="*/ 31 w 75"/>
                  <a:gd name="T9" fmla="*/ 15 h 51"/>
                  <a:gd name="T10" fmla="*/ 35 w 75"/>
                  <a:gd name="T11" fmla="*/ 17 h 51"/>
                  <a:gd name="T12" fmla="*/ 33 w 75"/>
                  <a:gd name="T13" fmla="*/ 21 h 51"/>
                  <a:gd name="T14" fmla="*/ 37 w 75"/>
                  <a:gd name="T15" fmla="*/ 24 h 51"/>
                  <a:gd name="T16" fmla="*/ 37 w 75"/>
                  <a:gd name="T17" fmla="*/ 26 h 51"/>
                  <a:gd name="T18" fmla="*/ 35 w 75"/>
                  <a:gd name="T19" fmla="*/ 28 h 51"/>
                  <a:gd name="T20" fmla="*/ 31 w 75"/>
                  <a:gd name="T21" fmla="*/ 22 h 51"/>
                  <a:gd name="T22" fmla="*/ 17 w 75"/>
                  <a:gd name="T23" fmla="*/ 9 h 51"/>
                  <a:gd name="T24" fmla="*/ 8 w 75"/>
                  <a:gd name="T25" fmla="*/ 15 h 51"/>
                  <a:gd name="T26" fmla="*/ 13 w 75"/>
                  <a:gd name="T27" fmla="*/ 17 h 51"/>
                  <a:gd name="T28" fmla="*/ 17 w 75"/>
                  <a:gd name="T29" fmla="*/ 24 h 51"/>
                  <a:gd name="T30" fmla="*/ 2 w 75"/>
                  <a:gd name="T31" fmla="*/ 32 h 51"/>
                  <a:gd name="T32" fmla="*/ 0 w 75"/>
                  <a:gd name="T33" fmla="*/ 36 h 51"/>
                  <a:gd name="T34" fmla="*/ 2 w 75"/>
                  <a:gd name="T35" fmla="*/ 44 h 51"/>
                  <a:gd name="T36" fmla="*/ 33 w 75"/>
                  <a:gd name="T37" fmla="*/ 34 h 51"/>
                  <a:gd name="T38" fmla="*/ 40 w 75"/>
                  <a:gd name="T39" fmla="*/ 36 h 51"/>
                  <a:gd name="T40" fmla="*/ 28 w 75"/>
                  <a:gd name="T41" fmla="*/ 42 h 51"/>
                  <a:gd name="T42" fmla="*/ 35 w 75"/>
                  <a:gd name="T43" fmla="*/ 51 h 51"/>
                  <a:gd name="T44" fmla="*/ 55 w 75"/>
                  <a:gd name="T45" fmla="*/ 49 h 51"/>
                  <a:gd name="T46" fmla="*/ 73 w 75"/>
                  <a:gd name="T47" fmla="*/ 49 h 51"/>
                  <a:gd name="T48" fmla="*/ 75 w 75"/>
                  <a:gd name="T49" fmla="*/ 44 h 51"/>
                  <a:gd name="T50" fmla="*/ 71 w 75"/>
                  <a:gd name="T51" fmla="*/ 38 h 51"/>
                  <a:gd name="T52" fmla="*/ 71 w 75"/>
                  <a:gd name="T53" fmla="*/ 34 h 51"/>
                  <a:gd name="T54" fmla="*/ 66 w 75"/>
                  <a:gd name="T55" fmla="*/ 30 h 51"/>
                  <a:gd name="T56" fmla="*/ 66 w 75"/>
                  <a:gd name="T57" fmla="*/ 21 h 51"/>
                  <a:gd name="T58" fmla="*/ 64 w 75"/>
                  <a:gd name="T59" fmla="*/ 11 h 51"/>
                  <a:gd name="T60" fmla="*/ 55 w 75"/>
                  <a:gd name="T61" fmla="*/ 7 h 51"/>
                  <a:gd name="T62" fmla="*/ 53 w 75"/>
                  <a:gd name="T63" fmla="*/ 3 h 51"/>
                  <a:gd name="T64" fmla="*/ 51 w 75"/>
                  <a:gd name="T65" fmla="*/ 1 h 51"/>
                  <a:gd name="T66" fmla="*/ 48 w 75"/>
                  <a:gd name="T67" fmla="*/ 7 h 51"/>
                  <a:gd name="T68" fmla="*/ 51 w 75"/>
                  <a:gd name="T69" fmla="*/ 9 h 51"/>
                  <a:gd name="T70" fmla="*/ 51 w 75"/>
                  <a:gd name="T71" fmla="*/ 11 h 51"/>
                  <a:gd name="T72" fmla="*/ 42 w 75"/>
                  <a:gd name="T73" fmla="*/ 11 h 51"/>
                  <a:gd name="T74" fmla="*/ 35 w 75"/>
                  <a:gd name="T7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35" y="0"/>
                    </a:move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lnTo>
                      <a:pt x="48" y="7"/>
                    </a:lnTo>
                    <a:lnTo>
                      <a:pt x="48" y="9"/>
                    </a:lnTo>
                    <a:lnTo>
                      <a:pt x="51" y="9"/>
                    </a:lnTo>
                    <a:lnTo>
                      <a:pt x="53" y="9"/>
                    </a:lnTo>
                    <a:lnTo>
                      <a:pt x="51" y="11"/>
                    </a:lnTo>
                    <a:lnTo>
                      <a:pt x="46" y="11"/>
                    </a:lnTo>
                    <a:lnTo>
                      <a:pt x="42" y="11"/>
                    </a:lnTo>
                    <a:lnTo>
                      <a:pt x="42" y="9"/>
                    </a:lnTo>
                    <a:lnTo>
                      <a:pt x="3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1" name="Freeform 1984"/>
              <p:cNvSpPr>
                <a:spLocks/>
              </p:cNvSpPr>
              <p:nvPr/>
            </p:nvSpPr>
            <p:spPr bwMode="auto">
              <a:xfrm>
                <a:off x="1293" y="1045"/>
                <a:ext cx="75" cy="51"/>
              </a:xfrm>
              <a:custGeom>
                <a:avLst/>
                <a:gdLst>
                  <a:gd name="T0" fmla="*/ 35 w 75"/>
                  <a:gd name="T1" fmla="*/ 0 h 51"/>
                  <a:gd name="T2" fmla="*/ 28 w 75"/>
                  <a:gd name="T3" fmla="*/ 3 h 51"/>
                  <a:gd name="T4" fmla="*/ 37 w 75"/>
                  <a:gd name="T5" fmla="*/ 7 h 51"/>
                  <a:gd name="T6" fmla="*/ 33 w 75"/>
                  <a:gd name="T7" fmla="*/ 11 h 51"/>
                  <a:gd name="T8" fmla="*/ 31 w 75"/>
                  <a:gd name="T9" fmla="*/ 15 h 51"/>
                  <a:gd name="T10" fmla="*/ 35 w 75"/>
                  <a:gd name="T11" fmla="*/ 17 h 51"/>
                  <a:gd name="T12" fmla="*/ 33 w 75"/>
                  <a:gd name="T13" fmla="*/ 21 h 51"/>
                  <a:gd name="T14" fmla="*/ 37 w 75"/>
                  <a:gd name="T15" fmla="*/ 24 h 51"/>
                  <a:gd name="T16" fmla="*/ 37 w 75"/>
                  <a:gd name="T17" fmla="*/ 26 h 51"/>
                  <a:gd name="T18" fmla="*/ 35 w 75"/>
                  <a:gd name="T19" fmla="*/ 28 h 51"/>
                  <a:gd name="T20" fmla="*/ 31 w 75"/>
                  <a:gd name="T21" fmla="*/ 22 h 51"/>
                  <a:gd name="T22" fmla="*/ 17 w 75"/>
                  <a:gd name="T23" fmla="*/ 9 h 51"/>
                  <a:gd name="T24" fmla="*/ 8 w 75"/>
                  <a:gd name="T25" fmla="*/ 15 h 51"/>
                  <a:gd name="T26" fmla="*/ 13 w 75"/>
                  <a:gd name="T27" fmla="*/ 17 h 51"/>
                  <a:gd name="T28" fmla="*/ 17 w 75"/>
                  <a:gd name="T29" fmla="*/ 24 h 51"/>
                  <a:gd name="T30" fmla="*/ 2 w 75"/>
                  <a:gd name="T31" fmla="*/ 32 h 51"/>
                  <a:gd name="T32" fmla="*/ 0 w 75"/>
                  <a:gd name="T33" fmla="*/ 36 h 51"/>
                  <a:gd name="T34" fmla="*/ 2 w 75"/>
                  <a:gd name="T35" fmla="*/ 44 h 51"/>
                  <a:gd name="T36" fmla="*/ 33 w 75"/>
                  <a:gd name="T37" fmla="*/ 34 h 51"/>
                  <a:gd name="T38" fmla="*/ 40 w 75"/>
                  <a:gd name="T39" fmla="*/ 36 h 51"/>
                  <a:gd name="T40" fmla="*/ 28 w 75"/>
                  <a:gd name="T41" fmla="*/ 42 h 51"/>
                  <a:gd name="T42" fmla="*/ 35 w 75"/>
                  <a:gd name="T43" fmla="*/ 51 h 51"/>
                  <a:gd name="T44" fmla="*/ 55 w 75"/>
                  <a:gd name="T45" fmla="*/ 49 h 51"/>
                  <a:gd name="T46" fmla="*/ 73 w 75"/>
                  <a:gd name="T47" fmla="*/ 49 h 51"/>
                  <a:gd name="T48" fmla="*/ 75 w 75"/>
                  <a:gd name="T49" fmla="*/ 44 h 51"/>
                  <a:gd name="T50" fmla="*/ 71 w 75"/>
                  <a:gd name="T51" fmla="*/ 38 h 51"/>
                  <a:gd name="T52" fmla="*/ 71 w 75"/>
                  <a:gd name="T53" fmla="*/ 34 h 51"/>
                  <a:gd name="T54" fmla="*/ 66 w 75"/>
                  <a:gd name="T55" fmla="*/ 30 h 51"/>
                  <a:gd name="T56" fmla="*/ 66 w 75"/>
                  <a:gd name="T57" fmla="*/ 21 h 51"/>
                  <a:gd name="T58" fmla="*/ 64 w 75"/>
                  <a:gd name="T59" fmla="*/ 11 h 51"/>
                  <a:gd name="T60" fmla="*/ 55 w 75"/>
                  <a:gd name="T61" fmla="*/ 7 h 51"/>
                  <a:gd name="T62" fmla="*/ 53 w 75"/>
                  <a:gd name="T63" fmla="*/ 3 h 51"/>
                  <a:gd name="T64" fmla="*/ 51 w 75"/>
                  <a:gd name="T65" fmla="*/ 1 h 51"/>
                  <a:gd name="T66" fmla="*/ 48 w 75"/>
                  <a:gd name="T67" fmla="*/ 7 h 51"/>
                  <a:gd name="T68" fmla="*/ 51 w 75"/>
                  <a:gd name="T69" fmla="*/ 9 h 51"/>
                  <a:gd name="T70" fmla="*/ 51 w 75"/>
                  <a:gd name="T71" fmla="*/ 11 h 51"/>
                  <a:gd name="T72" fmla="*/ 42 w 75"/>
                  <a:gd name="T73" fmla="*/ 11 h 51"/>
                  <a:gd name="T74" fmla="*/ 35 w 75"/>
                  <a:gd name="T7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51">
                    <a:moveTo>
                      <a:pt x="35" y="0"/>
                    </a:moveTo>
                    <a:lnTo>
                      <a:pt x="35" y="0"/>
                    </a:lnTo>
                    <a:lnTo>
                      <a:pt x="31" y="1"/>
                    </a:lnTo>
                    <a:lnTo>
                      <a:pt x="28" y="3"/>
                    </a:lnTo>
                    <a:lnTo>
                      <a:pt x="31" y="5"/>
                    </a:lnTo>
                    <a:lnTo>
                      <a:pt x="37" y="7"/>
                    </a:lnTo>
                    <a:lnTo>
                      <a:pt x="37" y="11"/>
                    </a:lnTo>
                    <a:lnTo>
                      <a:pt x="33" y="11"/>
                    </a:lnTo>
                    <a:lnTo>
                      <a:pt x="28" y="11"/>
                    </a:lnTo>
                    <a:lnTo>
                      <a:pt x="31" y="15"/>
                    </a:lnTo>
                    <a:lnTo>
                      <a:pt x="33" y="17"/>
                    </a:lnTo>
                    <a:lnTo>
                      <a:pt x="35" y="17"/>
                    </a:lnTo>
                    <a:lnTo>
                      <a:pt x="35" y="19"/>
                    </a:lnTo>
                    <a:lnTo>
                      <a:pt x="33" y="21"/>
                    </a:lnTo>
                    <a:lnTo>
                      <a:pt x="33" y="22"/>
                    </a:lnTo>
                    <a:lnTo>
                      <a:pt x="37" y="24"/>
                    </a:lnTo>
                    <a:lnTo>
                      <a:pt x="40" y="26"/>
                    </a:lnTo>
                    <a:lnTo>
                      <a:pt x="37" y="26"/>
                    </a:lnTo>
                    <a:lnTo>
                      <a:pt x="35" y="26"/>
                    </a:lnTo>
                    <a:lnTo>
                      <a:pt x="35" y="28"/>
                    </a:lnTo>
                    <a:lnTo>
                      <a:pt x="28" y="28"/>
                    </a:lnTo>
                    <a:lnTo>
                      <a:pt x="31" y="22"/>
                    </a:lnTo>
                    <a:lnTo>
                      <a:pt x="24" y="17"/>
                    </a:lnTo>
                    <a:lnTo>
                      <a:pt x="17" y="9"/>
                    </a:lnTo>
                    <a:lnTo>
                      <a:pt x="11" y="9"/>
                    </a:lnTo>
                    <a:lnTo>
                      <a:pt x="8" y="15"/>
                    </a:lnTo>
                    <a:lnTo>
                      <a:pt x="13" y="15"/>
                    </a:lnTo>
                    <a:lnTo>
                      <a:pt x="13" y="17"/>
                    </a:lnTo>
                    <a:lnTo>
                      <a:pt x="11" y="21"/>
                    </a:lnTo>
                    <a:lnTo>
                      <a:pt x="17" y="24"/>
                    </a:lnTo>
                    <a:lnTo>
                      <a:pt x="17" y="32"/>
                    </a:lnTo>
                    <a:lnTo>
                      <a:pt x="2" y="32"/>
                    </a:lnTo>
                    <a:lnTo>
                      <a:pt x="2" y="36"/>
                    </a:lnTo>
                    <a:lnTo>
                      <a:pt x="0" y="36"/>
                    </a:lnTo>
                    <a:lnTo>
                      <a:pt x="2" y="40"/>
                    </a:lnTo>
                    <a:lnTo>
                      <a:pt x="2" y="44"/>
                    </a:lnTo>
                    <a:lnTo>
                      <a:pt x="17" y="38"/>
                    </a:lnTo>
                    <a:lnTo>
                      <a:pt x="33" y="34"/>
                    </a:lnTo>
                    <a:lnTo>
                      <a:pt x="37" y="34"/>
                    </a:lnTo>
                    <a:lnTo>
                      <a:pt x="40" y="36"/>
                    </a:lnTo>
                    <a:lnTo>
                      <a:pt x="37" y="36"/>
                    </a:lnTo>
                    <a:lnTo>
                      <a:pt x="28" y="42"/>
                    </a:lnTo>
                    <a:lnTo>
                      <a:pt x="28" y="51"/>
                    </a:lnTo>
                    <a:lnTo>
                      <a:pt x="35" y="51"/>
                    </a:lnTo>
                    <a:lnTo>
                      <a:pt x="42" y="51"/>
                    </a:lnTo>
                    <a:lnTo>
                      <a:pt x="55" y="49"/>
                    </a:lnTo>
                    <a:lnTo>
                      <a:pt x="66" y="49"/>
                    </a:lnTo>
                    <a:lnTo>
                      <a:pt x="73" y="49"/>
                    </a:lnTo>
                    <a:lnTo>
                      <a:pt x="73" y="46"/>
                    </a:lnTo>
                    <a:lnTo>
                      <a:pt x="75" y="44"/>
                    </a:lnTo>
                    <a:lnTo>
                      <a:pt x="73" y="40"/>
                    </a:lnTo>
                    <a:lnTo>
                      <a:pt x="71" y="38"/>
                    </a:lnTo>
                    <a:lnTo>
                      <a:pt x="71" y="40"/>
                    </a:lnTo>
                    <a:lnTo>
                      <a:pt x="71" y="34"/>
                    </a:lnTo>
                    <a:lnTo>
                      <a:pt x="73" y="30"/>
                    </a:lnTo>
                    <a:lnTo>
                      <a:pt x="66" y="30"/>
                    </a:lnTo>
                    <a:lnTo>
                      <a:pt x="64" y="24"/>
                    </a:lnTo>
                    <a:lnTo>
                      <a:pt x="66" y="21"/>
                    </a:lnTo>
                    <a:lnTo>
                      <a:pt x="66" y="15"/>
                    </a:lnTo>
                    <a:lnTo>
                      <a:pt x="64" y="11"/>
                    </a:lnTo>
                    <a:lnTo>
                      <a:pt x="55" y="9"/>
                    </a:lnTo>
                    <a:lnTo>
                      <a:pt x="55" y="7"/>
                    </a:lnTo>
                    <a:lnTo>
                      <a:pt x="55" y="5"/>
                    </a:lnTo>
                    <a:lnTo>
                      <a:pt x="53" y="3"/>
                    </a:lnTo>
                    <a:lnTo>
                      <a:pt x="53" y="1"/>
                    </a:lnTo>
                    <a:lnTo>
                      <a:pt x="51" y="1"/>
                    </a:lnTo>
                    <a:lnTo>
                      <a:pt x="48" y="5"/>
                    </a:lnTo>
                    <a:lnTo>
                      <a:pt x="48" y="7"/>
                    </a:lnTo>
                    <a:lnTo>
                      <a:pt x="48" y="9"/>
                    </a:lnTo>
                    <a:lnTo>
                      <a:pt x="51" y="9"/>
                    </a:lnTo>
                    <a:lnTo>
                      <a:pt x="53" y="9"/>
                    </a:lnTo>
                    <a:lnTo>
                      <a:pt x="51" y="11"/>
                    </a:lnTo>
                    <a:lnTo>
                      <a:pt x="46" y="11"/>
                    </a:lnTo>
                    <a:lnTo>
                      <a:pt x="42" y="11"/>
                    </a:lnTo>
                    <a:lnTo>
                      <a:pt x="42" y="9"/>
                    </a:lnTo>
                    <a:lnTo>
                      <a:pt x="3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4" name="Group 1988"/>
            <p:cNvGrpSpPr>
              <a:grpSpLocks/>
            </p:cNvGrpSpPr>
            <p:nvPr/>
          </p:nvGrpSpPr>
          <p:grpSpPr bwMode="auto">
            <a:xfrm>
              <a:off x="1116" y="1045"/>
              <a:ext cx="7" cy="4"/>
              <a:chOff x="1116" y="1045"/>
              <a:chExt cx="7" cy="4"/>
            </a:xfrm>
            <a:grpFill/>
          </p:grpSpPr>
          <p:sp>
            <p:nvSpPr>
              <p:cNvPr id="2168" name="Freeform 1986"/>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9" name="Freeform 1987"/>
              <p:cNvSpPr>
                <a:spLocks/>
              </p:cNvSpPr>
              <p:nvPr/>
            </p:nvSpPr>
            <p:spPr bwMode="auto">
              <a:xfrm>
                <a:off x="1116" y="1045"/>
                <a:ext cx="7" cy="4"/>
              </a:xfrm>
              <a:custGeom>
                <a:avLst/>
                <a:gdLst>
                  <a:gd name="T0" fmla="*/ 3 w 7"/>
                  <a:gd name="T1" fmla="*/ 0 h 4"/>
                  <a:gd name="T2" fmla="*/ 3 w 7"/>
                  <a:gd name="T3" fmla="*/ 0 h 4"/>
                  <a:gd name="T4" fmla="*/ 3 w 7"/>
                  <a:gd name="T5" fmla="*/ 1 h 4"/>
                  <a:gd name="T6" fmla="*/ 0 w 7"/>
                  <a:gd name="T7" fmla="*/ 4 h 4"/>
                  <a:gd name="T8" fmla="*/ 7 w 7"/>
                  <a:gd name="T9" fmla="*/ 4 h 4"/>
                  <a:gd name="T10" fmla="*/ 7 w 7"/>
                  <a:gd name="T11" fmla="*/ 2 h 4"/>
                  <a:gd name="T12" fmla="*/ 7 w 7"/>
                  <a:gd name="T13" fmla="*/ 1 h 4"/>
                  <a:gd name="T14" fmla="*/ 7 w 7"/>
                  <a:gd name="T15" fmla="*/ 0 h 4"/>
                  <a:gd name="T16" fmla="*/ 3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3" y="0"/>
                    </a:moveTo>
                    <a:lnTo>
                      <a:pt x="3" y="0"/>
                    </a:lnTo>
                    <a:lnTo>
                      <a:pt x="3" y="1"/>
                    </a:lnTo>
                    <a:lnTo>
                      <a:pt x="0" y="4"/>
                    </a:lnTo>
                    <a:lnTo>
                      <a:pt x="7" y="4"/>
                    </a:lnTo>
                    <a:lnTo>
                      <a:pt x="7" y="2"/>
                    </a:lnTo>
                    <a:lnTo>
                      <a:pt x="7" y="1"/>
                    </a:lnTo>
                    <a:lnTo>
                      <a:pt x="7"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5" name="Group 1991"/>
            <p:cNvGrpSpPr>
              <a:grpSpLocks/>
            </p:cNvGrpSpPr>
            <p:nvPr/>
          </p:nvGrpSpPr>
          <p:grpSpPr bwMode="auto">
            <a:xfrm>
              <a:off x="1379" y="1042"/>
              <a:ext cx="233" cy="66"/>
              <a:chOff x="1379" y="1042"/>
              <a:chExt cx="233" cy="66"/>
            </a:xfrm>
            <a:grpFill/>
          </p:grpSpPr>
          <p:sp>
            <p:nvSpPr>
              <p:cNvPr id="2166" name="Freeform 1989"/>
              <p:cNvSpPr>
                <a:spLocks/>
              </p:cNvSpPr>
              <p:nvPr/>
            </p:nvSpPr>
            <p:spPr bwMode="auto">
              <a:xfrm>
                <a:off x="1379" y="1042"/>
                <a:ext cx="233" cy="66"/>
              </a:xfrm>
              <a:custGeom>
                <a:avLst/>
                <a:gdLst>
                  <a:gd name="T0" fmla="*/ 7 w 233"/>
                  <a:gd name="T1" fmla="*/ 0 h 66"/>
                  <a:gd name="T2" fmla="*/ 0 w 233"/>
                  <a:gd name="T3" fmla="*/ 6 h 66"/>
                  <a:gd name="T4" fmla="*/ 11 w 233"/>
                  <a:gd name="T5" fmla="*/ 16 h 66"/>
                  <a:gd name="T6" fmla="*/ 20 w 233"/>
                  <a:gd name="T7" fmla="*/ 20 h 66"/>
                  <a:gd name="T8" fmla="*/ 31 w 233"/>
                  <a:gd name="T9" fmla="*/ 22 h 66"/>
                  <a:gd name="T10" fmla="*/ 38 w 233"/>
                  <a:gd name="T11" fmla="*/ 22 h 66"/>
                  <a:gd name="T12" fmla="*/ 45 w 233"/>
                  <a:gd name="T13" fmla="*/ 20 h 66"/>
                  <a:gd name="T14" fmla="*/ 54 w 233"/>
                  <a:gd name="T15" fmla="*/ 25 h 66"/>
                  <a:gd name="T16" fmla="*/ 65 w 233"/>
                  <a:gd name="T17" fmla="*/ 31 h 66"/>
                  <a:gd name="T18" fmla="*/ 65 w 233"/>
                  <a:gd name="T19" fmla="*/ 39 h 66"/>
                  <a:gd name="T20" fmla="*/ 60 w 233"/>
                  <a:gd name="T21" fmla="*/ 50 h 66"/>
                  <a:gd name="T22" fmla="*/ 65 w 233"/>
                  <a:gd name="T23" fmla="*/ 66 h 66"/>
                  <a:gd name="T24" fmla="*/ 71 w 233"/>
                  <a:gd name="T25" fmla="*/ 62 h 66"/>
                  <a:gd name="T26" fmla="*/ 76 w 233"/>
                  <a:gd name="T27" fmla="*/ 64 h 66"/>
                  <a:gd name="T28" fmla="*/ 82 w 233"/>
                  <a:gd name="T29" fmla="*/ 66 h 66"/>
                  <a:gd name="T30" fmla="*/ 96 w 233"/>
                  <a:gd name="T31" fmla="*/ 60 h 66"/>
                  <a:gd name="T32" fmla="*/ 105 w 233"/>
                  <a:gd name="T33" fmla="*/ 66 h 66"/>
                  <a:gd name="T34" fmla="*/ 127 w 233"/>
                  <a:gd name="T35" fmla="*/ 66 h 66"/>
                  <a:gd name="T36" fmla="*/ 133 w 233"/>
                  <a:gd name="T37" fmla="*/ 60 h 66"/>
                  <a:gd name="T38" fmla="*/ 136 w 233"/>
                  <a:gd name="T39" fmla="*/ 66 h 66"/>
                  <a:gd name="T40" fmla="*/ 149 w 233"/>
                  <a:gd name="T41" fmla="*/ 64 h 66"/>
                  <a:gd name="T42" fmla="*/ 164 w 233"/>
                  <a:gd name="T43" fmla="*/ 62 h 66"/>
                  <a:gd name="T44" fmla="*/ 175 w 233"/>
                  <a:gd name="T45" fmla="*/ 64 h 66"/>
                  <a:gd name="T46" fmla="*/ 178 w 233"/>
                  <a:gd name="T47" fmla="*/ 58 h 66"/>
                  <a:gd name="T48" fmla="*/ 182 w 233"/>
                  <a:gd name="T49" fmla="*/ 56 h 66"/>
                  <a:gd name="T50" fmla="*/ 187 w 233"/>
                  <a:gd name="T51" fmla="*/ 64 h 66"/>
                  <a:gd name="T52" fmla="*/ 193 w 233"/>
                  <a:gd name="T53" fmla="*/ 60 h 66"/>
                  <a:gd name="T54" fmla="*/ 206 w 233"/>
                  <a:gd name="T55" fmla="*/ 62 h 66"/>
                  <a:gd name="T56" fmla="*/ 222 w 233"/>
                  <a:gd name="T57" fmla="*/ 54 h 66"/>
                  <a:gd name="T58" fmla="*/ 224 w 233"/>
                  <a:gd name="T59" fmla="*/ 50 h 66"/>
                  <a:gd name="T60" fmla="*/ 233 w 233"/>
                  <a:gd name="T61" fmla="*/ 46 h 66"/>
                  <a:gd name="T62" fmla="*/ 233 w 233"/>
                  <a:gd name="T63" fmla="*/ 41 h 66"/>
                  <a:gd name="T64" fmla="*/ 215 w 233"/>
                  <a:gd name="T65" fmla="*/ 33 h 66"/>
                  <a:gd name="T66" fmla="*/ 209 w 233"/>
                  <a:gd name="T67" fmla="*/ 35 h 66"/>
                  <a:gd name="T68" fmla="*/ 202 w 233"/>
                  <a:gd name="T69" fmla="*/ 29 h 66"/>
                  <a:gd name="T70" fmla="*/ 187 w 233"/>
                  <a:gd name="T71" fmla="*/ 27 h 66"/>
                  <a:gd name="T72" fmla="*/ 182 w 233"/>
                  <a:gd name="T73" fmla="*/ 31 h 66"/>
                  <a:gd name="T74" fmla="*/ 178 w 233"/>
                  <a:gd name="T75" fmla="*/ 29 h 66"/>
                  <a:gd name="T76" fmla="*/ 173 w 233"/>
                  <a:gd name="T77" fmla="*/ 29 h 66"/>
                  <a:gd name="T78" fmla="*/ 160 w 233"/>
                  <a:gd name="T79" fmla="*/ 31 h 66"/>
                  <a:gd name="T80" fmla="*/ 133 w 233"/>
                  <a:gd name="T81" fmla="*/ 35 h 66"/>
                  <a:gd name="T82" fmla="*/ 122 w 233"/>
                  <a:gd name="T83" fmla="*/ 39 h 66"/>
                  <a:gd name="T84" fmla="*/ 118 w 233"/>
                  <a:gd name="T85" fmla="*/ 35 h 66"/>
                  <a:gd name="T86" fmla="*/ 113 w 233"/>
                  <a:gd name="T87" fmla="*/ 37 h 66"/>
                  <a:gd name="T88" fmla="*/ 98 w 233"/>
                  <a:gd name="T89" fmla="*/ 31 h 66"/>
                  <a:gd name="T90" fmla="*/ 98 w 233"/>
                  <a:gd name="T91" fmla="*/ 35 h 66"/>
                  <a:gd name="T92" fmla="*/ 96 w 233"/>
                  <a:gd name="T93" fmla="*/ 27 h 66"/>
                  <a:gd name="T94" fmla="*/ 82 w 233"/>
                  <a:gd name="T95" fmla="*/ 29 h 66"/>
                  <a:gd name="T96" fmla="*/ 76 w 233"/>
                  <a:gd name="T97" fmla="*/ 23 h 66"/>
                  <a:gd name="T98" fmla="*/ 87 w 233"/>
                  <a:gd name="T99" fmla="*/ 25 h 66"/>
                  <a:gd name="T100" fmla="*/ 93 w 233"/>
                  <a:gd name="T101" fmla="*/ 22 h 66"/>
                  <a:gd name="T102" fmla="*/ 87 w 233"/>
                  <a:gd name="T103" fmla="*/ 20 h 66"/>
                  <a:gd name="T104" fmla="*/ 74 w 233"/>
                  <a:gd name="T105" fmla="*/ 16 h 66"/>
                  <a:gd name="T106" fmla="*/ 69 w 233"/>
                  <a:gd name="T107" fmla="*/ 8 h 66"/>
                  <a:gd name="T108" fmla="*/ 58 w 233"/>
                  <a:gd name="T109" fmla="*/ 10 h 66"/>
                  <a:gd name="T110" fmla="*/ 47 w 233"/>
                  <a:gd name="T111" fmla="*/ 12 h 66"/>
                  <a:gd name="T112" fmla="*/ 40 w 233"/>
                  <a:gd name="T113" fmla="*/ 4 h 66"/>
                  <a:gd name="T114" fmla="*/ 7 w 233"/>
                  <a:gd name="T11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7" y="0"/>
                    </a:move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7" name="Freeform 1990"/>
              <p:cNvSpPr>
                <a:spLocks/>
              </p:cNvSpPr>
              <p:nvPr/>
            </p:nvSpPr>
            <p:spPr bwMode="auto">
              <a:xfrm>
                <a:off x="1379" y="1042"/>
                <a:ext cx="233" cy="66"/>
              </a:xfrm>
              <a:custGeom>
                <a:avLst/>
                <a:gdLst>
                  <a:gd name="T0" fmla="*/ 7 w 233"/>
                  <a:gd name="T1" fmla="*/ 0 h 66"/>
                  <a:gd name="T2" fmla="*/ 0 w 233"/>
                  <a:gd name="T3" fmla="*/ 6 h 66"/>
                  <a:gd name="T4" fmla="*/ 11 w 233"/>
                  <a:gd name="T5" fmla="*/ 16 h 66"/>
                  <a:gd name="T6" fmla="*/ 20 w 233"/>
                  <a:gd name="T7" fmla="*/ 20 h 66"/>
                  <a:gd name="T8" fmla="*/ 31 w 233"/>
                  <a:gd name="T9" fmla="*/ 22 h 66"/>
                  <a:gd name="T10" fmla="*/ 38 w 233"/>
                  <a:gd name="T11" fmla="*/ 22 h 66"/>
                  <a:gd name="T12" fmla="*/ 45 w 233"/>
                  <a:gd name="T13" fmla="*/ 20 h 66"/>
                  <a:gd name="T14" fmla="*/ 54 w 233"/>
                  <a:gd name="T15" fmla="*/ 25 h 66"/>
                  <a:gd name="T16" fmla="*/ 65 w 233"/>
                  <a:gd name="T17" fmla="*/ 31 h 66"/>
                  <a:gd name="T18" fmla="*/ 65 w 233"/>
                  <a:gd name="T19" fmla="*/ 39 h 66"/>
                  <a:gd name="T20" fmla="*/ 60 w 233"/>
                  <a:gd name="T21" fmla="*/ 50 h 66"/>
                  <a:gd name="T22" fmla="*/ 65 w 233"/>
                  <a:gd name="T23" fmla="*/ 66 h 66"/>
                  <a:gd name="T24" fmla="*/ 71 w 233"/>
                  <a:gd name="T25" fmla="*/ 62 h 66"/>
                  <a:gd name="T26" fmla="*/ 76 w 233"/>
                  <a:gd name="T27" fmla="*/ 64 h 66"/>
                  <a:gd name="T28" fmla="*/ 82 w 233"/>
                  <a:gd name="T29" fmla="*/ 66 h 66"/>
                  <a:gd name="T30" fmla="*/ 96 w 233"/>
                  <a:gd name="T31" fmla="*/ 60 h 66"/>
                  <a:gd name="T32" fmla="*/ 105 w 233"/>
                  <a:gd name="T33" fmla="*/ 66 h 66"/>
                  <a:gd name="T34" fmla="*/ 127 w 233"/>
                  <a:gd name="T35" fmla="*/ 66 h 66"/>
                  <a:gd name="T36" fmla="*/ 133 w 233"/>
                  <a:gd name="T37" fmla="*/ 60 h 66"/>
                  <a:gd name="T38" fmla="*/ 136 w 233"/>
                  <a:gd name="T39" fmla="*/ 66 h 66"/>
                  <a:gd name="T40" fmla="*/ 149 w 233"/>
                  <a:gd name="T41" fmla="*/ 64 h 66"/>
                  <a:gd name="T42" fmla="*/ 164 w 233"/>
                  <a:gd name="T43" fmla="*/ 62 h 66"/>
                  <a:gd name="T44" fmla="*/ 175 w 233"/>
                  <a:gd name="T45" fmla="*/ 64 h 66"/>
                  <a:gd name="T46" fmla="*/ 178 w 233"/>
                  <a:gd name="T47" fmla="*/ 58 h 66"/>
                  <a:gd name="T48" fmla="*/ 182 w 233"/>
                  <a:gd name="T49" fmla="*/ 56 h 66"/>
                  <a:gd name="T50" fmla="*/ 187 w 233"/>
                  <a:gd name="T51" fmla="*/ 64 h 66"/>
                  <a:gd name="T52" fmla="*/ 193 w 233"/>
                  <a:gd name="T53" fmla="*/ 60 h 66"/>
                  <a:gd name="T54" fmla="*/ 206 w 233"/>
                  <a:gd name="T55" fmla="*/ 62 h 66"/>
                  <a:gd name="T56" fmla="*/ 222 w 233"/>
                  <a:gd name="T57" fmla="*/ 54 h 66"/>
                  <a:gd name="T58" fmla="*/ 224 w 233"/>
                  <a:gd name="T59" fmla="*/ 50 h 66"/>
                  <a:gd name="T60" fmla="*/ 233 w 233"/>
                  <a:gd name="T61" fmla="*/ 46 h 66"/>
                  <a:gd name="T62" fmla="*/ 233 w 233"/>
                  <a:gd name="T63" fmla="*/ 41 h 66"/>
                  <a:gd name="T64" fmla="*/ 215 w 233"/>
                  <a:gd name="T65" fmla="*/ 33 h 66"/>
                  <a:gd name="T66" fmla="*/ 209 w 233"/>
                  <a:gd name="T67" fmla="*/ 35 h 66"/>
                  <a:gd name="T68" fmla="*/ 202 w 233"/>
                  <a:gd name="T69" fmla="*/ 29 h 66"/>
                  <a:gd name="T70" fmla="*/ 187 w 233"/>
                  <a:gd name="T71" fmla="*/ 27 h 66"/>
                  <a:gd name="T72" fmla="*/ 182 w 233"/>
                  <a:gd name="T73" fmla="*/ 31 h 66"/>
                  <a:gd name="T74" fmla="*/ 178 w 233"/>
                  <a:gd name="T75" fmla="*/ 29 h 66"/>
                  <a:gd name="T76" fmla="*/ 173 w 233"/>
                  <a:gd name="T77" fmla="*/ 29 h 66"/>
                  <a:gd name="T78" fmla="*/ 160 w 233"/>
                  <a:gd name="T79" fmla="*/ 31 h 66"/>
                  <a:gd name="T80" fmla="*/ 133 w 233"/>
                  <a:gd name="T81" fmla="*/ 35 h 66"/>
                  <a:gd name="T82" fmla="*/ 122 w 233"/>
                  <a:gd name="T83" fmla="*/ 39 h 66"/>
                  <a:gd name="T84" fmla="*/ 118 w 233"/>
                  <a:gd name="T85" fmla="*/ 35 h 66"/>
                  <a:gd name="T86" fmla="*/ 113 w 233"/>
                  <a:gd name="T87" fmla="*/ 37 h 66"/>
                  <a:gd name="T88" fmla="*/ 98 w 233"/>
                  <a:gd name="T89" fmla="*/ 31 h 66"/>
                  <a:gd name="T90" fmla="*/ 98 w 233"/>
                  <a:gd name="T91" fmla="*/ 35 h 66"/>
                  <a:gd name="T92" fmla="*/ 96 w 233"/>
                  <a:gd name="T93" fmla="*/ 27 h 66"/>
                  <a:gd name="T94" fmla="*/ 82 w 233"/>
                  <a:gd name="T95" fmla="*/ 29 h 66"/>
                  <a:gd name="T96" fmla="*/ 76 w 233"/>
                  <a:gd name="T97" fmla="*/ 23 h 66"/>
                  <a:gd name="T98" fmla="*/ 87 w 233"/>
                  <a:gd name="T99" fmla="*/ 25 h 66"/>
                  <a:gd name="T100" fmla="*/ 93 w 233"/>
                  <a:gd name="T101" fmla="*/ 22 h 66"/>
                  <a:gd name="T102" fmla="*/ 87 w 233"/>
                  <a:gd name="T103" fmla="*/ 20 h 66"/>
                  <a:gd name="T104" fmla="*/ 74 w 233"/>
                  <a:gd name="T105" fmla="*/ 16 h 66"/>
                  <a:gd name="T106" fmla="*/ 69 w 233"/>
                  <a:gd name="T107" fmla="*/ 8 h 66"/>
                  <a:gd name="T108" fmla="*/ 58 w 233"/>
                  <a:gd name="T109" fmla="*/ 10 h 66"/>
                  <a:gd name="T110" fmla="*/ 47 w 233"/>
                  <a:gd name="T111" fmla="*/ 12 h 66"/>
                  <a:gd name="T112" fmla="*/ 40 w 233"/>
                  <a:gd name="T113" fmla="*/ 4 h 66"/>
                  <a:gd name="T114" fmla="*/ 7 w 233"/>
                  <a:gd name="T11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66">
                    <a:moveTo>
                      <a:pt x="7" y="0"/>
                    </a:moveTo>
                    <a:lnTo>
                      <a:pt x="7" y="0"/>
                    </a:lnTo>
                    <a:lnTo>
                      <a:pt x="5" y="4"/>
                    </a:lnTo>
                    <a:lnTo>
                      <a:pt x="0" y="6"/>
                    </a:lnTo>
                    <a:lnTo>
                      <a:pt x="7" y="12"/>
                    </a:lnTo>
                    <a:lnTo>
                      <a:pt x="11" y="16"/>
                    </a:lnTo>
                    <a:lnTo>
                      <a:pt x="14" y="20"/>
                    </a:lnTo>
                    <a:lnTo>
                      <a:pt x="20" y="20"/>
                    </a:lnTo>
                    <a:lnTo>
                      <a:pt x="27" y="20"/>
                    </a:lnTo>
                    <a:lnTo>
                      <a:pt x="31" y="22"/>
                    </a:lnTo>
                    <a:lnTo>
                      <a:pt x="36" y="22"/>
                    </a:lnTo>
                    <a:lnTo>
                      <a:pt x="38" y="22"/>
                    </a:lnTo>
                    <a:lnTo>
                      <a:pt x="40" y="20"/>
                    </a:lnTo>
                    <a:lnTo>
                      <a:pt x="45" y="20"/>
                    </a:lnTo>
                    <a:lnTo>
                      <a:pt x="47" y="22"/>
                    </a:lnTo>
                    <a:lnTo>
                      <a:pt x="54" y="25"/>
                    </a:lnTo>
                    <a:lnTo>
                      <a:pt x="60" y="29"/>
                    </a:lnTo>
                    <a:lnTo>
                      <a:pt x="65" y="31"/>
                    </a:lnTo>
                    <a:lnTo>
                      <a:pt x="65" y="35"/>
                    </a:lnTo>
                    <a:lnTo>
                      <a:pt x="65" y="39"/>
                    </a:lnTo>
                    <a:lnTo>
                      <a:pt x="62" y="43"/>
                    </a:lnTo>
                    <a:lnTo>
                      <a:pt x="60" y="50"/>
                    </a:lnTo>
                    <a:lnTo>
                      <a:pt x="62" y="58"/>
                    </a:lnTo>
                    <a:lnTo>
                      <a:pt x="65" y="66"/>
                    </a:lnTo>
                    <a:lnTo>
                      <a:pt x="71" y="66"/>
                    </a:lnTo>
                    <a:lnTo>
                      <a:pt x="71" y="62"/>
                    </a:lnTo>
                    <a:lnTo>
                      <a:pt x="76" y="62"/>
                    </a:lnTo>
                    <a:lnTo>
                      <a:pt x="76" y="64"/>
                    </a:lnTo>
                    <a:lnTo>
                      <a:pt x="78" y="66"/>
                    </a:lnTo>
                    <a:lnTo>
                      <a:pt x="82" y="66"/>
                    </a:lnTo>
                    <a:lnTo>
                      <a:pt x="85" y="64"/>
                    </a:lnTo>
                    <a:lnTo>
                      <a:pt x="96" y="60"/>
                    </a:lnTo>
                    <a:lnTo>
                      <a:pt x="102" y="54"/>
                    </a:lnTo>
                    <a:lnTo>
                      <a:pt x="105" y="66"/>
                    </a:lnTo>
                    <a:lnTo>
                      <a:pt x="118" y="66"/>
                    </a:lnTo>
                    <a:lnTo>
                      <a:pt x="127" y="66"/>
                    </a:lnTo>
                    <a:lnTo>
                      <a:pt x="131" y="60"/>
                    </a:lnTo>
                    <a:lnTo>
                      <a:pt x="133" y="60"/>
                    </a:lnTo>
                    <a:lnTo>
                      <a:pt x="133" y="62"/>
                    </a:lnTo>
                    <a:lnTo>
                      <a:pt x="136" y="66"/>
                    </a:lnTo>
                    <a:lnTo>
                      <a:pt x="149" y="62"/>
                    </a:lnTo>
                    <a:lnTo>
                      <a:pt x="149" y="64"/>
                    </a:lnTo>
                    <a:lnTo>
                      <a:pt x="151" y="66"/>
                    </a:lnTo>
                    <a:lnTo>
                      <a:pt x="164" y="62"/>
                    </a:lnTo>
                    <a:lnTo>
                      <a:pt x="169" y="62"/>
                    </a:lnTo>
                    <a:lnTo>
                      <a:pt x="175" y="64"/>
                    </a:lnTo>
                    <a:lnTo>
                      <a:pt x="180" y="60"/>
                    </a:lnTo>
                    <a:lnTo>
                      <a:pt x="178" y="58"/>
                    </a:lnTo>
                    <a:lnTo>
                      <a:pt x="178" y="56"/>
                    </a:lnTo>
                    <a:lnTo>
                      <a:pt x="182" y="56"/>
                    </a:lnTo>
                    <a:lnTo>
                      <a:pt x="184" y="60"/>
                    </a:lnTo>
                    <a:lnTo>
                      <a:pt x="187" y="64"/>
                    </a:lnTo>
                    <a:lnTo>
                      <a:pt x="189" y="60"/>
                    </a:lnTo>
                    <a:lnTo>
                      <a:pt x="193" y="60"/>
                    </a:lnTo>
                    <a:lnTo>
                      <a:pt x="193" y="62"/>
                    </a:lnTo>
                    <a:lnTo>
                      <a:pt x="206" y="62"/>
                    </a:lnTo>
                    <a:lnTo>
                      <a:pt x="222" y="62"/>
                    </a:lnTo>
                    <a:lnTo>
                      <a:pt x="222" y="54"/>
                    </a:lnTo>
                    <a:lnTo>
                      <a:pt x="222" y="52"/>
                    </a:lnTo>
                    <a:lnTo>
                      <a:pt x="224" y="50"/>
                    </a:lnTo>
                    <a:lnTo>
                      <a:pt x="229" y="48"/>
                    </a:lnTo>
                    <a:lnTo>
                      <a:pt x="233" y="46"/>
                    </a:lnTo>
                    <a:lnTo>
                      <a:pt x="233" y="43"/>
                    </a:lnTo>
                    <a:lnTo>
                      <a:pt x="233" y="41"/>
                    </a:lnTo>
                    <a:lnTo>
                      <a:pt x="218" y="33"/>
                    </a:lnTo>
                    <a:lnTo>
                      <a:pt x="215" y="33"/>
                    </a:lnTo>
                    <a:lnTo>
                      <a:pt x="211" y="35"/>
                    </a:lnTo>
                    <a:lnTo>
                      <a:pt x="209" y="35"/>
                    </a:lnTo>
                    <a:lnTo>
                      <a:pt x="206" y="35"/>
                    </a:lnTo>
                    <a:lnTo>
                      <a:pt x="202" y="29"/>
                    </a:lnTo>
                    <a:lnTo>
                      <a:pt x="193" y="29"/>
                    </a:lnTo>
                    <a:lnTo>
                      <a:pt x="187" y="27"/>
                    </a:lnTo>
                    <a:lnTo>
                      <a:pt x="184" y="31"/>
                    </a:lnTo>
                    <a:lnTo>
                      <a:pt x="182" y="31"/>
                    </a:lnTo>
                    <a:lnTo>
                      <a:pt x="180" y="31"/>
                    </a:lnTo>
                    <a:lnTo>
                      <a:pt x="178" y="29"/>
                    </a:lnTo>
                    <a:lnTo>
                      <a:pt x="175" y="29"/>
                    </a:lnTo>
                    <a:lnTo>
                      <a:pt x="173" y="29"/>
                    </a:lnTo>
                    <a:lnTo>
                      <a:pt x="169" y="27"/>
                    </a:lnTo>
                    <a:lnTo>
                      <a:pt x="160" y="31"/>
                    </a:lnTo>
                    <a:lnTo>
                      <a:pt x="140" y="35"/>
                    </a:lnTo>
                    <a:lnTo>
                      <a:pt x="133" y="35"/>
                    </a:lnTo>
                    <a:lnTo>
                      <a:pt x="122" y="33"/>
                    </a:lnTo>
                    <a:lnTo>
                      <a:pt x="122" y="39"/>
                    </a:lnTo>
                    <a:lnTo>
                      <a:pt x="120" y="37"/>
                    </a:lnTo>
                    <a:lnTo>
                      <a:pt x="118" y="35"/>
                    </a:lnTo>
                    <a:lnTo>
                      <a:pt x="116" y="35"/>
                    </a:lnTo>
                    <a:lnTo>
                      <a:pt x="113" y="37"/>
                    </a:lnTo>
                    <a:lnTo>
                      <a:pt x="111" y="37"/>
                    </a:lnTo>
                    <a:lnTo>
                      <a:pt x="98" y="31"/>
                    </a:lnTo>
                    <a:lnTo>
                      <a:pt x="98" y="33"/>
                    </a:lnTo>
                    <a:lnTo>
                      <a:pt x="98" y="35"/>
                    </a:lnTo>
                    <a:lnTo>
                      <a:pt x="96" y="35"/>
                    </a:lnTo>
                    <a:lnTo>
                      <a:pt x="96" y="27"/>
                    </a:lnTo>
                    <a:lnTo>
                      <a:pt x="89" y="29"/>
                    </a:lnTo>
                    <a:lnTo>
                      <a:pt x="82" y="29"/>
                    </a:lnTo>
                    <a:lnTo>
                      <a:pt x="82" y="25"/>
                    </a:lnTo>
                    <a:lnTo>
                      <a:pt x="76" y="23"/>
                    </a:lnTo>
                    <a:lnTo>
                      <a:pt x="82" y="25"/>
                    </a:lnTo>
                    <a:lnTo>
                      <a:pt x="87" y="25"/>
                    </a:lnTo>
                    <a:lnTo>
                      <a:pt x="89" y="23"/>
                    </a:lnTo>
                    <a:lnTo>
                      <a:pt x="93" y="22"/>
                    </a:lnTo>
                    <a:lnTo>
                      <a:pt x="93" y="20"/>
                    </a:lnTo>
                    <a:lnTo>
                      <a:pt x="87" y="20"/>
                    </a:lnTo>
                    <a:lnTo>
                      <a:pt x="80" y="18"/>
                    </a:lnTo>
                    <a:lnTo>
                      <a:pt x="74" y="16"/>
                    </a:lnTo>
                    <a:lnTo>
                      <a:pt x="71" y="12"/>
                    </a:lnTo>
                    <a:lnTo>
                      <a:pt x="69" y="8"/>
                    </a:lnTo>
                    <a:lnTo>
                      <a:pt x="65" y="8"/>
                    </a:lnTo>
                    <a:lnTo>
                      <a:pt x="58" y="10"/>
                    </a:lnTo>
                    <a:lnTo>
                      <a:pt x="54" y="12"/>
                    </a:lnTo>
                    <a:lnTo>
                      <a:pt x="47" y="12"/>
                    </a:lnTo>
                    <a:lnTo>
                      <a:pt x="42" y="8"/>
                    </a:lnTo>
                    <a:lnTo>
                      <a:pt x="40" y="4"/>
                    </a:lnTo>
                    <a:lnTo>
                      <a:pt x="22"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6" name="Group 1994"/>
            <p:cNvGrpSpPr>
              <a:grpSpLocks/>
            </p:cNvGrpSpPr>
            <p:nvPr/>
          </p:nvGrpSpPr>
          <p:grpSpPr bwMode="auto">
            <a:xfrm>
              <a:off x="1095" y="1042"/>
              <a:ext cx="153" cy="68"/>
              <a:chOff x="1095" y="1042"/>
              <a:chExt cx="153" cy="68"/>
            </a:xfrm>
            <a:grpFill/>
          </p:grpSpPr>
          <p:sp>
            <p:nvSpPr>
              <p:cNvPr id="2164" name="Freeform 1992"/>
              <p:cNvSpPr>
                <a:spLocks/>
              </p:cNvSpPr>
              <p:nvPr/>
            </p:nvSpPr>
            <p:spPr bwMode="auto">
              <a:xfrm>
                <a:off x="1095" y="1042"/>
                <a:ext cx="153" cy="68"/>
              </a:xfrm>
              <a:custGeom>
                <a:avLst/>
                <a:gdLst>
                  <a:gd name="T0" fmla="*/ 98 w 153"/>
                  <a:gd name="T1" fmla="*/ 0 h 68"/>
                  <a:gd name="T2" fmla="*/ 93 w 153"/>
                  <a:gd name="T3" fmla="*/ 2 h 68"/>
                  <a:gd name="T4" fmla="*/ 93 w 153"/>
                  <a:gd name="T5" fmla="*/ 20 h 68"/>
                  <a:gd name="T6" fmla="*/ 102 w 153"/>
                  <a:gd name="T7" fmla="*/ 24 h 68"/>
                  <a:gd name="T8" fmla="*/ 98 w 153"/>
                  <a:gd name="T9" fmla="*/ 29 h 68"/>
                  <a:gd name="T10" fmla="*/ 104 w 153"/>
                  <a:gd name="T11" fmla="*/ 31 h 68"/>
                  <a:gd name="T12" fmla="*/ 91 w 153"/>
                  <a:gd name="T13" fmla="*/ 37 h 68"/>
                  <a:gd name="T14" fmla="*/ 69 w 153"/>
                  <a:gd name="T15" fmla="*/ 31 h 68"/>
                  <a:gd name="T16" fmla="*/ 55 w 153"/>
                  <a:gd name="T17" fmla="*/ 25 h 68"/>
                  <a:gd name="T18" fmla="*/ 40 w 153"/>
                  <a:gd name="T19" fmla="*/ 20 h 68"/>
                  <a:gd name="T20" fmla="*/ 20 w 153"/>
                  <a:gd name="T21" fmla="*/ 20 h 68"/>
                  <a:gd name="T22" fmla="*/ 13 w 153"/>
                  <a:gd name="T23" fmla="*/ 22 h 68"/>
                  <a:gd name="T24" fmla="*/ 9 w 153"/>
                  <a:gd name="T25" fmla="*/ 25 h 68"/>
                  <a:gd name="T26" fmla="*/ 15 w 153"/>
                  <a:gd name="T27" fmla="*/ 29 h 68"/>
                  <a:gd name="T28" fmla="*/ 2 w 153"/>
                  <a:gd name="T29" fmla="*/ 33 h 68"/>
                  <a:gd name="T30" fmla="*/ 13 w 153"/>
                  <a:gd name="T31" fmla="*/ 39 h 68"/>
                  <a:gd name="T32" fmla="*/ 0 w 153"/>
                  <a:gd name="T33" fmla="*/ 48 h 68"/>
                  <a:gd name="T34" fmla="*/ 15 w 153"/>
                  <a:gd name="T35" fmla="*/ 47 h 68"/>
                  <a:gd name="T36" fmla="*/ 17 w 153"/>
                  <a:gd name="T37" fmla="*/ 50 h 68"/>
                  <a:gd name="T38" fmla="*/ 20 w 153"/>
                  <a:gd name="T39" fmla="*/ 45 h 68"/>
                  <a:gd name="T40" fmla="*/ 26 w 153"/>
                  <a:gd name="T41" fmla="*/ 45 h 68"/>
                  <a:gd name="T42" fmla="*/ 22 w 153"/>
                  <a:gd name="T43" fmla="*/ 47 h 68"/>
                  <a:gd name="T44" fmla="*/ 26 w 153"/>
                  <a:gd name="T45" fmla="*/ 50 h 68"/>
                  <a:gd name="T46" fmla="*/ 26 w 153"/>
                  <a:gd name="T47" fmla="*/ 48 h 68"/>
                  <a:gd name="T48" fmla="*/ 31 w 153"/>
                  <a:gd name="T49" fmla="*/ 47 h 68"/>
                  <a:gd name="T50" fmla="*/ 29 w 153"/>
                  <a:gd name="T51" fmla="*/ 37 h 68"/>
                  <a:gd name="T52" fmla="*/ 33 w 153"/>
                  <a:gd name="T53" fmla="*/ 33 h 68"/>
                  <a:gd name="T54" fmla="*/ 38 w 153"/>
                  <a:gd name="T55" fmla="*/ 37 h 68"/>
                  <a:gd name="T56" fmla="*/ 58 w 153"/>
                  <a:gd name="T57" fmla="*/ 45 h 68"/>
                  <a:gd name="T58" fmla="*/ 62 w 153"/>
                  <a:gd name="T59" fmla="*/ 41 h 68"/>
                  <a:gd name="T60" fmla="*/ 71 w 153"/>
                  <a:gd name="T61" fmla="*/ 45 h 68"/>
                  <a:gd name="T62" fmla="*/ 80 w 153"/>
                  <a:gd name="T63" fmla="*/ 43 h 68"/>
                  <a:gd name="T64" fmla="*/ 82 w 153"/>
                  <a:gd name="T65" fmla="*/ 43 h 68"/>
                  <a:gd name="T66" fmla="*/ 73 w 153"/>
                  <a:gd name="T67" fmla="*/ 50 h 68"/>
                  <a:gd name="T68" fmla="*/ 62 w 153"/>
                  <a:gd name="T69" fmla="*/ 50 h 68"/>
                  <a:gd name="T70" fmla="*/ 38 w 153"/>
                  <a:gd name="T71" fmla="*/ 60 h 68"/>
                  <a:gd name="T72" fmla="*/ 40 w 153"/>
                  <a:gd name="T73" fmla="*/ 66 h 68"/>
                  <a:gd name="T74" fmla="*/ 55 w 153"/>
                  <a:gd name="T75" fmla="*/ 68 h 68"/>
                  <a:gd name="T76" fmla="*/ 67 w 153"/>
                  <a:gd name="T77" fmla="*/ 64 h 68"/>
                  <a:gd name="T78" fmla="*/ 73 w 153"/>
                  <a:gd name="T79" fmla="*/ 54 h 68"/>
                  <a:gd name="T80" fmla="*/ 89 w 153"/>
                  <a:gd name="T81" fmla="*/ 54 h 68"/>
                  <a:gd name="T82" fmla="*/ 109 w 153"/>
                  <a:gd name="T83" fmla="*/ 48 h 68"/>
                  <a:gd name="T84" fmla="*/ 118 w 153"/>
                  <a:gd name="T85" fmla="*/ 52 h 68"/>
                  <a:gd name="T86" fmla="*/ 122 w 153"/>
                  <a:gd name="T87" fmla="*/ 47 h 68"/>
                  <a:gd name="T88" fmla="*/ 129 w 153"/>
                  <a:gd name="T89" fmla="*/ 47 h 68"/>
                  <a:gd name="T90" fmla="*/ 140 w 153"/>
                  <a:gd name="T91" fmla="*/ 47 h 68"/>
                  <a:gd name="T92" fmla="*/ 151 w 153"/>
                  <a:gd name="T93" fmla="*/ 43 h 68"/>
                  <a:gd name="T94" fmla="*/ 151 w 153"/>
                  <a:gd name="T95" fmla="*/ 27 h 68"/>
                  <a:gd name="T96" fmla="*/ 144 w 153"/>
                  <a:gd name="T97" fmla="*/ 22 h 68"/>
                  <a:gd name="T98" fmla="*/ 138 w 153"/>
                  <a:gd name="T99" fmla="*/ 20 h 68"/>
                  <a:gd name="T100" fmla="*/ 140 w 153"/>
                  <a:gd name="T101" fmla="*/ 25 h 68"/>
                  <a:gd name="T102" fmla="*/ 138 w 153"/>
                  <a:gd name="T103" fmla="*/ 33 h 68"/>
                  <a:gd name="T104" fmla="*/ 133 w 153"/>
                  <a:gd name="T105" fmla="*/ 31 h 68"/>
                  <a:gd name="T106" fmla="*/ 133 w 153"/>
                  <a:gd name="T107" fmla="*/ 25 h 68"/>
                  <a:gd name="T108" fmla="*/ 127 w 153"/>
                  <a:gd name="T109" fmla="*/ 27 h 68"/>
                  <a:gd name="T110" fmla="*/ 127 w 153"/>
                  <a:gd name="T111" fmla="*/ 20 h 68"/>
                  <a:gd name="T112" fmla="*/ 113 w 153"/>
                  <a:gd name="T113" fmla="*/ 18 h 68"/>
                  <a:gd name="T114" fmla="*/ 104 w 153"/>
                  <a:gd name="T115" fmla="*/ 8 h 68"/>
                  <a:gd name="T116" fmla="*/ 98 w 153"/>
                  <a:gd name="T1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68">
                    <a:moveTo>
                      <a:pt x="98" y="0"/>
                    </a:moveTo>
                    <a:lnTo>
                      <a:pt x="98" y="0"/>
                    </a:lnTo>
                    <a:lnTo>
                      <a:pt x="95" y="2"/>
                    </a:lnTo>
                    <a:lnTo>
                      <a:pt x="93" y="2"/>
                    </a:lnTo>
                    <a:lnTo>
                      <a:pt x="93" y="12"/>
                    </a:lnTo>
                    <a:lnTo>
                      <a:pt x="93" y="20"/>
                    </a:lnTo>
                    <a:lnTo>
                      <a:pt x="98" y="22"/>
                    </a:lnTo>
                    <a:lnTo>
                      <a:pt x="102" y="24"/>
                    </a:lnTo>
                    <a:lnTo>
                      <a:pt x="100" y="27"/>
                    </a:lnTo>
                    <a:lnTo>
                      <a:pt x="98" y="29"/>
                    </a:lnTo>
                    <a:lnTo>
                      <a:pt x="98" y="31"/>
                    </a:lnTo>
                    <a:lnTo>
                      <a:pt x="104" y="31"/>
                    </a:lnTo>
                    <a:lnTo>
                      <a:pt x="107" y="37"/>
                    </a:lnTo>
                    <a:lnTo>
                      <a:pt x="91" y="37"/>
                    </a:lnTo>
                    <a:lnTo>
                      <a:pt x="73" y="35"/>
                    </a:lnTo>
                    <a:lnTo>
                      <a:pt x="69" y="31"/>
                    </a:lnTo>
                    <a:lnTo>
                      <a:pt x="62" y="25"/>
                    </a:lnTo>
                    <a:lnTo>
                      <a:pt x="55" y="25"/>
                    </a:lnTo>
                    <a:lnTo>
                      <a:pt x="51" y="25"/>
                    </a:lnTo>
                    <a:lnTo>
                      <a:pt x="40" y="20"/>
                    </a:lnTo>
                    <a:lnTo>
                      <a:pt x="29" y="20"/>
                    </a:lnTo>
                    <a:lnTo>
                      <a:pt x="20" y="20"/>
                    </a:lnTo>
                    <a:lnTo>
                      <a:pt x="17" y="22"/>
                    </a:lnTo>
                    <a:lnTo>
                      <a:pt x="13" y="22"/>
                    </a:lnTo>
                    <a:lnTo>
                      <a:pt x="9" y="20"/>
                    </a:lnTo>
                    <a:lnTo>
                      <a:pt x="9" y="25"/>
                    </a:lnTo>
                    <a:lnTo>
                      <a:pt x="9" y="29"/>
                    </a:lnTo>
                    <a:lnTo>
                      <a:pt x="15" y="29"/>
                    </a:lnTo>
                    <a:lnTo>
                      <a:pt x="13" y="29"/>
                    </a:lnTo>
                    <a:lnTo>
                      <a:pt x="2" y="33"/>
                    </a:lnTo>
                    <a:lnTo>
                      <a:pt x="2" y="39"/>
                    </a:lnTo>
                    <a:lnTo>
                      <a:pt x="13" y="39"/>
                    </a:lnTo>
                    <a:lnTo>
                      <a:pt x="0" y="43"/>
                    </a:lnTo>
                    <a:lnTo>
                      <a:pt x="0" y="48"/>
                    </a:lnTo>
                    <a:lnTo>
                      <a:pt x="9" y="47"/>
                    </a:lnTo>
                    <a:lnTo>
                      <a:pt x="15" y="47"/>
                    </a:lnTo>
                    <a:lnTo>
                      <a:pt x="17" y="48"/>
                    </a:lnTo>
                    <a:lnTo>
                      <a:pt x="17" y="50"/>
                    </a:lnTo>
                    <a:lnTo>
                      <a:pt x="20" y="50"/>
                    </a:lnTo>
                    <a:lnTo>
                      <a:pt x="20" y="45"/>
                    </a:lnTo>
                    <a:lnTo>
                      <a:pt x="24" y="45"/>
                    </a:lnTo>
                    <a:lnTo>
                      <a:pt x="26" y="45"/>
                    </a:lnTo>
                    <a:lnTo>
                      <a:pt x="24" y="47"/>
                    </a:lnTo>
                    <a:lnTo>
                      <a:pt x="22" y="47"/>
                    </a:lnTo>
                    <a:lnTo>
                      <a:pt x="24" y="52"/>
                    </a:lnTo>
                    <a:lnTo>
                      <a:pt x="26" y="50"/>
                    </a:lnTo>
                    <a:lnTo>
                      <a:pt x="29" y="50"/>
                    </a:lnTo>
                    <a:lnTo>
                      <a:pt x="26" y="48"/>
                    </a:lnTo>
                    <a:lnTo>
                      <a:pt x="31" y="48"/>
                    </a:lnTo>
                    <a:lnTo>
                      <a:pt x="31" y="47"/>
                    </a:lnTo>
                    <a:lnTo>
                      <a:pt x="31" y="41"/>
                    </a:lnTo>
                    <a:lnTo>
                      <a:pt x="29" y="37"/>
                    </a:lnTo>
                    <a:lnTo>
                      <a:pt x="31" y="33"/>
                    </a:lnTo>
                    <a:lnTo>
                      <a:pt x="33" y="33"/>
                    </a:lnTo>
                    <a:lnTo>
                      <a:pt x="35" y="33"/>
                    </a:lnTo>
                    <a:lnTo>
                      <a:pt x="38" y="37"/>
                    </a:lnTo>
                    <a:lnTo>
                      <a:pt x="35" y="47"/>
                    </a:lnTo>
                    <a:lnTo>
                      <a:pt x="58" y="45"/>
                    </a:lnTo>
                    <a:lnTo>
                      <a:pt x="58" y="41"/>
                    </a:lnTo>
                    <a:lnTo>
                      <a:pt x="62" y="41"/>
                    </a:lnTo>
                    <a:lnTo>
                      <a:pt x="67" y="43"/>
                    </a:lnTo>
                    <a:lnTo>
                      <a:pt x="71" y="45"/>
                    </a:lnTo>
                    <a:lnTo>
                      <a:pt x="78" y="45"/>
                    </a:lnTo>
                    <a:lnTo>
                      <a:pt x="80" y="43"/>
                    </a:lnTo>
                    <a:lnTo>
                      <a:pt x="84" y="39"/>
                    </a:lnTo>
                    <a:lnTo>
                      <a:pt x="82" y="43"/>
                    </a:lnTo>
                    <a:lnTo>
                      <a:pt x="80" y="47"/>
                    </a:lnTo>
                    <a:lnTo>
                      <a:pt x="73" y="50"/>
                    </a:lnTo>
                    <a:lnTo>
                      <a:pt x="69" y="50"/>
                    </a:lnTo>
                    <a:lnTo>
                      <a:pt x="62" y="50"/>
                    </a:lnTo>
                    <a:lnTo>
                      <a:pt x="53" y="52"/>
                    </a:lnTo>
                    <a:lnTo>
                      <a:pt x="38" y="60"/>
                    </a:lnTo>
                    <a:lnTo>
                      <a:pt x="40" y="62"/>
                    </a:lnTo>
                    <a:lnTo>
                      <a:pt x="40" y="66"/>
                    </a:lnTo>
                    <a:lnTo>
                      <a:pt x="49" y="68"/>
                    </a:lnTo>
                    <a:lnTo>
                      <a:pt x="55" y="68"/>
                    </a:lnTo>
                    <a:lnTo>
                      <a:pt x="62" y="66"/>
                    </a:lnTo>
                    <a:lnTo>
                      <a:pt x="67" y="64"/>
                    </a:lnTo>
                    <a:lnTo>
                      <a:pt x="71" y="60"/>
                    </a:lnTo>
                    <a:lnTo>
                      <a:pt x="73" y="54"/>
                    </a:lnTo>
                    <a:lnTo>
                      <a:pt x="78" y="52"/>
                    </a:lnTo>
                    <a:lnTo>
                      <a:pt x="89" y="54"/>
                    </a:lnTo>
                    <a:lnTo>
                      <a:pt x="104" y="48"/>
                    </a:lnTo>
                    <a:lnTo>
                      <a:pt x="109" y="48"/>
                    </a:lnTo>
                    <a:lnTo>
                      <a:pt x="113" y="50"/>
                    </a:lnTo>
                    <a:lnTo>
                      <a:pt x="118" y="52"/>
                    </a:lnTo>
                    <a:lnTo>
                      <a:pt x="122" y="52"/>
                    </a:lnTo>
                    <a:lnTo>
                      <a:pt x="122" y="47"/>
                    </a:lnTo>
                    <a:lnTo>
                      <a:pt x="127" y="47"/>
                    </a:lnTo>
                    <a:lnTo>
                      <a:pt x="129" y="47"/>
                    </a:lnTo>
                    <a:lnTo>
                      <a:pt x="127" y="48"/>
                    </a:lnTo>
                    <a:lnTo>
                      <a:pt x="140" y="47"/>
                    </a:lnTo>
                    <a:lnTo>
                      <a:pt x="149" y="45"/>
                    </a:lnTo>
                    <a:lnTo>
                      <a:pt x="151" y="43"/>
                    </a:lnTo>
                    <a:lnTo>
                      <a:pt x="153" y="39"/>
                    </a:lnTo>
                    <a:lnTo>
                      <a:pt x="151" y="27"/>
                    </a:lnTo>
                    <a:lnTo>
                      <a:pt x="149" y="22"/>
                    </a:lnTo>
                    <a:lnTo>
                      <a:pt x="144" y="22"/>
                    </a:lnTo>
                    <a:lnTo>
                      <a:pt x="142" y="20"/>
                    </a:lnTo>
                    <a:lnTo>
                      <a:pt x="138" y="20"/>
                    </a:lnTo>
                    <a:lnTo>
                      <a:pt x="140" y="22"/>
                    </a:lnTo>
                    <a:lnTo>
                      <a:pt x="140" y="25"/>
                    </a:lnTo>
                    <a:lnTo>
                      <a:pt x="138" y="31"/>
                    </a:lnTo>
                    <a:lnTo>
                      <a:pt x="138" y="33"/>
                    </a:lnTo>
                    <a:lnTo>
                      <a:pt x="133" y="33"/>
                    </a:lnTo>
                    <a:lnTo>
                      <a:pt x="133" y="31"/>
                    </a:lnTo>
                    <a:lnTo>
                      <a:pt x="136" y="29"/>
                    </a:lnTo>
                    <a:lnTo>
                      <a:pt x="133" y="25"/>
                    </a:lnTo>
                    <a:lnTo>
                      <a:pt x="131" y="25"/>
                    </a:lnTo>
                    <a:lnTo>
                      <a:pt x="127" y="27"/>
                    </a:lnTo>
                    <a:lnTo>
                      <a:pt x="127" y="24"/>
                    </a:lnTo>
                    <a:lnTo>
                      <a:pt x="127" y="20"/>
                    </a:lnTo>
                    <a:lnTo>
                      <a:pt x="120" y="20"/>
                    </a:lnTo>
                    <a:lnTo>
                      <a:pt x="113" y="18"/>
                    </a:lnTo>
                    <a:lnTo>
                      <a:pt x="102" y="10"/>
                    </a:lnTo>
                    <a:lnTo>
                      <a:pt x="104" y="8"/>
                    </a:lnTo>
                    <a:lnTo>
                      <a:pt x="104" y="4"/>
                    </a:lnTo>
                    <a:lnTo>
                      <a:pt x="9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5" name="Freeform 1993"/>
              <p:cNvSpPr>
                <a:spLocks/>
              </p:cNvSpPr>
              <p:nvPr/>
            </p:nvSpPr>
            <p:spPr bwMode="auto">
              <a:xfrm>
                <a:off x="1095" y="1042"/>
                <a:ext cx="153" cy="68"/>
              </a:xfrm>
              <a:custGeom>
                <a:avLst/>
                <a:gdLst>
                  <a:gd name="T0" fmla="*/ 98 w 153"/>
                  <a:gd name="T1" fmla="*/ 0 h 68"/>
                  <a:gd name="T2" fmla="*/ 93 w 153"/>
                  <a:gd name="T3" fmla="*/ 2 h 68"/>
                  <a:gd name="T4" fmla="*/ 93 w 153"/>
                  <a:gd name="T5" fmla="*/ 20 h 68"/>
                  <a:gd name="T6" fmla="*/ 102 w 153"/>
                  <a:gd name="T7" fmla="*/ 24 h 68"/>
                  <a:gd name="T8" fmla="*/ 98 w 153"/>
                  <a:gd name="T9" fmla="*/ 29 h 68"/>
                  <a:gd name="T10" fmla="*/ 104 w 153"/>
                  <a:gd name="T11" fmla="*/ 31 h 68"/>
                  <a:gd name="T12" fmla="*/ 91 w 153"/>
                  <a:gd name="T13" fmla="*/ 37 h 68"/>
                  <a:gd name="T14" fmla="*/ 69 w 153"/>
                  <a:gd name="T15" fmla="*/ 31 h 68"/>
                  <a:gd name="T16" fmla="*/ 55 w 153"/>
                  <a:gd name="T17" fmla="*/ 25 h 68"/>
                  <a:gd name="T18" fmla="*/ 40 w 153"/>
                  <a:gd name="T19" fmla="*/ 20 h 68"/>
                  <a:gd name="T20" fmla="*/ 20 w 153"/>
                  <a:gd name="T21" fmla="*/ 20 h 68"/>
                  <a:gd name="T22" fmla="*/ 13 w 153"/>
                  <a:gd name="T23" fmla="*/ 22 h 68"/>
                  <a:gd name="T24" fmla="*/ 9 w 153"/>
                  <a:gd name="T25" fmla="*/ 25 h 68"/>
                  <a:gd name="T26" fmla="*/ 15 w 153"/>
                  <a:gd name="T27" fmla="*/ 29 h 68"/>
                  <a:gd name="T28" fmla="*/ 2 w 153"/>
                  <a:gd name="T29" fmla="*/ 33 h 68"/>
                  <a:gd name="T30" fmla="*/ 13 w 153"/>
                  <a:gd name="T31" fmla="*/ 39 h 68"/>
                  <a:gd name="T32" fmla="*/ 0 w 153"/>
                  <a:gd name="T33" fmla="*/ 48 h 68"/>
                  <a:gd name="T34" fmla="*/ 15 w 153"/>
                  <a:gd name="T35" fmla="*/ 47 h 68"/>
                  <a:gd name="T36" fmla="*/ 17 w 153"/>
                  <a:gd name="T37" fmla="*/ 50 h 68"/>
                  <a:gd name="T38" fmla="*/ 20 w 153"/>
                  <a:gd name="T39" fmla="*/ 45 h 68"/>
                  <a:gd name="T40" fmla="*/ 26 w 153"/>
                  <a:gd name="T41" fmla="*/ 45 h 68"/>
                  <a:gd name="T42" fmla="*/ 22 w 153"/>
                  <a:gd name="T43" fmla="*/ 47 h 68"/>
                  <a:gd name="T44" fmla="*/ 26 w 153"/>
                  <a:gd name="T45" fmla="*/ 50 h 68"/>
                  <a:gd name="T46" fmla="*/ 26 w 153"/>
                  <a:gd name="T47" fmla="*/ 48 h 68"/>
                  <a:gd name="T48" fmla="*/ 31 w 153"/>
                  <a:gd name="T49" fmla="*/ 47 h 68"/>
                  <a:gd name="T50" fmla="*/ 29 w 153"/>
                  <a:gd name="T51" fmla="*/ 37 h 68"/>
                  <a:gd name="T52" fmla="*/ 33 w 153"/>
                  <a:gd name="T53" fmla="*/ 33 h 68"/>
                  <a:gd name="T54" fmla="*/ 38 w 153"/>
                  <a:gd name="T55" fmla="*/ 37 h 68"/>
                  <a:gd name="T56" fmla="*/ 58 w 153"/>
                  <a:gd name="T57" fmla="*/ 45 h 68"/>
                  <a:gd name="T58" fmla="*/ 62 w 153"/>
                  <a:gd name="T59" fmla="*/ 41 h 68"/>
                  <a:gd name="T60" fmla="*/ 71 w 153"/>
                  <a:gd name="T61" fmla="*/ 45 h 68"/>
                  <a:gd name="T62" fmla="*/ 80 w 153"/>
                  <a:gd name="T63" fmla="*/ 43 h 68"/>
                  <a:gd name="T64" fmla="*/ 82 w 153"/>
                  <a:gd name="T65" fmla="*/ 43 h 68"/>
                  <a:gd name="T66" fmla="*/ 73 w 153"/>
                  <a:gd name="T67" fmla="*/ 50 h 68"/>
                  <a:gd name="T68" fmla="*/ 62 w 153"/>
                  <a:gd name="T69" fmla="*/ 50 h 68"/>
                  <a:gd name="T70" fmla="*/ 38 w 153"/>
                  <a:gd name="T71" fmla="*/ 60 h 68"/>
                  <a:gd name="T72" fmla="*/ 40 w 153"/>
                  <a:gd name="T73" fmla="*/ 66 h 68"/>
                  <a:gd name="T74" fmla="*/ 55 w 153"/>
                  <a:gd name="T75" fmla="*/ 68 h 68"/>
                  <a:gd name="T76" fmla="*/ 67 w 153"/>
                  <a:gd name="T77" fmla="*/ 64 h 68"/>
                  <a:gd name="T78" fmla="*/ 73 w 153"/>
                  <a:gd name="T79" fmla="*/ 54 h 68"/>
                  <a:gd name="T80" fmla="*/ 89 w 153"/>
                  <a:gd name="T81" fmla="*/ 54 h 68"/>
                  <a:gd name="T82" fmla="*/ 109 w 153"/>
                  <a:gd name="T83" fmla="*/ 48 h 68"/>
                  <a:gd name="T84" fmla="*/ 118 w 153"/>
                  <a:gd name="T85" fmla="*/ 52 h 68"/>
                  <a:gd name="T86" fmla="*/ 122 w 153"/>
                  <a:gd name="T87" fmla="*/ 47 h 68"/>
                  <a:gd name="T88" fmla="*/ 129 w 153"/>
                  <a:gd name="T89" fmla="*/ 47 h 68"/>
                  <a:gd name="T90" fmla="*/ 140 w 153"/>
                  <a:gd name="T91" fmla="*/ 47 h 68"/>
                  <a:gd name="T92" fmla="*/ 151 w 153"/>
                  <a:gd name="T93" fmla="*/ 43 h 68"/>
                  <a:gd name="T94" fmla="*/ 151 w 153"/>
                  <a:gd name="T95" fmla="*/ 27 h 68"/>
                  <a:gd name="T96" fmla="*/ 144 w 153"/>
                  <a:gd name="T97" fmla="*/ 22 h 68"/>
                  <a:gd name="T98" fmla="*/ 138 w 153"/>
                  <a:gd name="T99" fmla="*/ 20 h 68"/>
                  <a:gd name="T100" fmla="*/ 140 w 153"/>
                  <a:gd name="T101" fmla="*/ 25 h 68"/>
                  <a:gd name="T102" fmla="*/ 138 w 153"/>
                  <a:gd name="T103" fmla="*/ 33 h 68"/>
                  <a:gd name="T104" fmla="*/ 133 w 153"/>
                  <a:gd name="T105" fmla="*/ 31 h 68"/>
                  <a:gd name="T106" fmla="*/ 133 w 153"/>
                  <a:gd name="T107" fmla="*/ 25 h 68"/>
                  <a:gd name="T108" fmla="*/ 127 w 153"/>
                  <a:gd name="T109" fmla="*/ 27 h 68"/>
                  <a:gd name="T110" fmla="*/ 127 w 153"/>
                  <a:gd name="T111" fmla="*/ 20 h 68"/>
                  <a:gd name="T112" fmla="*/ 113 w 153"/>
                  <a:gd name="T113" fmla="*/ 18 h 68"/>
                  <a:gd name="T114" fmla="*/ 104 w 153"/>
                  <a:gd name="T115" fmla="*/ 8 h 68"/>
                  <a:gd name="T116" fmla="*/ 98 w 153"/>
                  <a:gd name="T1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68">
                    <a:moveTo>
                      <a:pt x="98" y="0"/>
                    </a:moveTo>
                    <a:lnTo>
                      <a:pt x="98" y="0"/>
                    </a:lnTo>
                    <a:lnTo>
                      <a:pt x="95" y="2"/>
                    </a:lnTo>
                    <a:lnTo>
                      <a:pt x="93" y="2"/>
                    </a:lnTo>
                    <a:lnTo>
                      <a:pt x="93" y="12"/>
                    </a:lnTo>
                    <a:lnTo>
                      <a:pt x="93" y="20"/>
                    </a:lnTo>
                    <a:lnTo>
                      <a:pt x="98" y="22"/>
                    </a:lnTo>
                    <a:lnTo>
                      <a:pt x="102" y="24"/>
                    </a:lnTo>
                    <a:lnTo>
                      <a:pt x="100" y="27"/>
                    </a:lnTo>
                    <a:lnTo>
                      <a:pt x="98" y="29"/>
                    </a:lnTo>
                    <a:lnTo>
                      <a:pt x="98" y="31"/>
                    </a:lnTo>
                    <a:lnTo>
                      <a:pt x="104" y="31"/>
                    </a:lnTo>
                    <a:lnTo>
                      <a:pt x="107" y="37"/>
                    </a:lnTo>
                    <a:lnTo>
                      <a:pt x="91" y="37"/>
                    </a:lnTo>
                    <a:lnTo>
                      <a:pt x="73" y="35"/>
                    </a:lnTo>
                    <a:lnTo>
                      <a:pt x="69" y="31"/>
                    </a:lnTo>
                    <a:lnTo>
                      <a:pt x="62" y="25"/>
                    </a:lnTo>
                    <a:lnTo>
                      <a:pt x="55" y="25"/>
                    </a:lnTo>
                    <a:lnTo>
                      <a:pt x="51" y="25"/>
                    </a:lnTo>
                    <a:lnTo>
                      <a:pt x="40" y="20"/>
                    </a:lnTo>
                    <a:lnTo>
                      <a:pt x="29" y="20"/>
                    </a:lnTo>
                    <a:lnTo>
                      <a:pt x="20" y="20"/>
                    </a:lnTo>
                    <a:lnTo>
                      <a:pt x="17" y="22"/>
                    </a:lnTo>
                    <a:lnTo>
                      <a:pt x="13" y="22"/>
                    </a:lnTo>
                    <a:lnTo>
                      <a:pt x="9" y="20"/>
                    </a:lnTo>
                    <a:lnTo>
                      <a:pt x="9" y="25"/>
                    </a:lnTo>
                    <a:lnTo>
                      <a:pt x="9" y="29"/>
                    </a:lnTo>
                    <a:lnTo>
                      <a:pt x="15" y="29"/>
                    </a:lnTo>
                    <a:lnTo>
                      <a:pt x="13" y="29"/>
                    </a:lnTo>
                    <a:lnTo>
                      <a:pt x="2" y="33"/>
                    </a:lnTo>
                    <a:lnTo>
                      <a:pt x="2" y="39"/>
                    </a:lnTo>
                    <a:lnTo>
                      <a:pt x="13" y="39"/>
                    </a:lnTo>
                    <a:lnTo>
                      <a:pt x="0" y="43"/>
                    </a:lnTo>
                    <a:lnTo>
                      <a:pt x="0" y="48"/>
                    </a:lnTo>
                    <a:lnTo>
                      <a:pt x="9" y="47"/>
                    </a:lnTo>
                    <a:lnTo>
                      <a:pt x="15" y="47"/>
                    </a:lnTo>
                    <a:lnTo>
                      <a:pt x="17" y="48"/>
                    </a:lnTo>
                    <a:lnTo>
                      <a:pt x="17" y="50"/>
                    </a:lnTo>
                    <a:lnTo>
                      <a:pt x="20" y="50"/>
                    </a:lnTo>
                    <a:lnTo>
                      <a:pt x="20" y="45"/>
                    </a:lnTo>
                    <a:lnTo>
                      <a:pt x="24" y="45"/>
                    </a:lnTo>
                    <a:lnTo>
                      <a:pt x="26" y="45"/>
                    </a:lnTo>
                    <a:lnTo>
                      <a:pt x="24" y="47"/>
                    </a:lnTo>
                    <a:lnTo>
                      <a:pt x="22" y="47"/>
                    </a:lnTo>
                    <a:lnTo>
                      <a:pt x="24" y="52"/>
                    </a:lnTo>
                    <a:lnTo>
                      <a:pt x="26" y="50"/>
                    </a:lnTo>
                    <a:lnTo>
                      <a:pt x="29" y="50"/>
                    </a:lnTo>
                    <a:lnTo>
                      <a:pt x="26" y="48"/>
                    </a:lnTo>
                    <a:lnTo>
                      <a:pt x="31" y="48"/>
                    </a:lnTo>
                    <a:lnTo>
                      <a:pt x="31" y="47"/>
                    </a:lnTo>
                    <a:lnTo>
                      <a:pt x="31" y="41"/>
                    </a:lnTo>
                    <a:lnTo>
                      <a:pt x="29" y="37"/>
                    </a:lnTo>
                    <a:lnTo>
                      <a:pt x="31" y="33"/>
                    </a:lnTo>
                    <a:lnTo>
                      <a:pt x="33" y="33"/>
                    </a:lnTo>
                    <a:lnTo>
                      <a:pt x="35" y="33"/>
                    </a:lnTo>
                    <a:lnTo>
                      <a:pt x="38" y="37"/>
                    </a:lnTo>
                    <a:lnTo>
                      <a:pt x="35" y="47"/>
                    </a:lnTo>
                    <a:lnTo>
                      <a:pt x="58" y="45"/>
                    </a:lnTo>
                    <a:lnTo>
                      <a:pt x="58" y="41"/>
                    </a:lnTo>
                    <a:lnTo>
                      <a:pt x="62" y="41"/>
                    </a:lnTo>
                    <a:lnTo>
                      <a:pt x="67" y="43"/>
                    </a:lnTo>
                    <a:lnTo>
                      <a:pt x="71" y="45"/>
                    </a:lnTo>
                    <a:lnTo>
                      <a:pt x="78" y="45"/>
                    </a:lnTo>
                    <a:lnTo>
                      <a:pt x="80" y="43"/>
                    </a:lnTo>
                    <a:lnTo>
                      <a:pt x="84" y="39"/>
                    </a:lnTo>
                    <a:lnTo>
                      <a:pt x="82" y="43"/>
                    </a:lnTo>
                    <a:lnTo>
                      <a:pt x="80" y="47"/>
                    </a:lnTo>
                    <a:lnTo>
                      <a:pt x="73" y="50"/>
                    </a:lnTo>
                    <a:lnTo>
                      <a:pt x="69" y="50"/>
                    </a:lnTo>
                    <a:lnTo>
                      <a:pt x="62" y="50"/>
                    </a:lnTo>
                    <a:lnTo>
                      <a:pt x="53" y="52"/>
                    </a:lnTo>
                    <a:lnTo>
                      <a:pt x="38" y="60"/>
                    </a:lnTo>
                    <a:lnTo>
                      <a:pt x="40" y="62"/>
                    </a:lnTo>
                    <a:lnTo>
                      <a:pt x="40" y="66"/>
                    </a:lnTo>
                    <a:lnTo>
                      <a:pt x="49" y="68"/>
                    </a:lnTo>
                    <a:lnTo>
                      <a:pt x="55" y="68"/>
                    </a:lnTo>
                    <a:lnTo>
                      <a:pt x="62" y="66"/>
                    </a:lnTo>
                    <a:lnTo>
                      <a:pt x="67" y="64"/>
                    </a:lnTo>
                    <a:lnTo>
                      <a:pt x="71" y="60"/>
                    </a:lnTo>
                    <a:lnTo>
                      <a:pt x="73" y="54"/>
                    </a:lnTo>
                    <a:lnTo>
                      <a:pt x="78" y="52"/>
                    </a:lnTo>
                    <a:lnTo>
                      <a:pt x="89" y="54"/>
                    </a:lnTo>
                    <a:lnTo>
                      <a:pt x="104" y="48"/>
                    </a:lnTo>
                    <a:lnTo>
                      <a:pt x="109" y="48"/>
                    </a:lnTo>
                    <a:lnTo>
                      <a:pt x="113" y="50"/>
                    </a:lnTo>
                    <a:lnTo>
                      <a:pt x="118" y="52"/>
                    </a:lnTo>
                    <a:lnTo>
                      <a:pt x="122" y="52"/>
                    </a:lnTo>
                    <a:lnTo>
                      <a:pt x="122" y="47"/>
                    </a:lnTo>
                    <a:lnTo>
                      <a:pt x="127" y="47"/>
                    </a:lnTo>
                    <a:lnTo>
                      <a:pt x="129" y="47"/>
                    </a:lnTo>
                    <a:lnTo>
                      <a:pt x="127" y="48"/>
                    </a:lnTo>
                    <a:lnTo>
                      <a:pt x="140" y="47"/>
                    </a:lnTo>
                    <a:lnTo>
                      <a:pt x="149" y="45"/>
                    </a:lnTo>
                    <a:lnTo>
                      <a:pt x="151" y="43"/>
                    </a:lnTo>
                    <a:lnTo>
                      <a:pt x="153" y="39"/>
                    </a:lnTo>
                    <a:lnTo>
                      <a:pt x="151" y="27"/>
                    </a:lnTo>
                    <a:lnTo>
                      <a:pt x="149" y="22"/>
                    </a:lnTo>
                    <a:lnTo>
                      <a:pt x="144" y="22"/>
                    </a:lnTo>
                    <a:lnTo>
                      <a:pt x="142" y="20"/>
                    </a:lnTo>
                    <a:lnTo>
                      <a:pt x="138" y="20"/>
                    </a:lnTo>
                    <a:lnTo>
                      <a:pt x="140" y="22"/>
                    </a:lnTo>
                    <a:lnTo>
                      <a:pt x="140" y="25"/>
                    </a:lnTo>
                    <a:lnTo>
                      <a:pt x="138" y="31"/>
                    </a:lnTo>
                    <a:lnTo>
                      <a:pt x="138" y="33"/>
                    </a:lnTo>
                    <a:lnTo>
                      <a:pt x="133" y="33"/>
                    </a:lnTo>
                    <a:lnTo>
                      <a:pt x="133" y="31"/>
                    </a:lnTo>
                    <a:lnTo>
                      <a:pt x="136" y="29"/>
                    </a:lnTo>
                    <a:lnTo>
                      <a:pt x="133" y="25"/>
                    </a:lnTo>
                    <a:lnTo>
                      <a:pt x="131" y="25"/>
                    </a:lnTo>
                    <a:lnTo>
                      <a:pt x="127" y="27"/>
                    </a:lnTo>
                    <a:lnTo>
                      <a:pt x="127" y="24"/>
                    </a:lnTo>
                    <a:lnTo>
                      <a:pt x="127" y="20"/>
                    </a:lnTo>
                    <a:lnTo>
                      <a:pt x="120" y="20"/>
                    </a:lnTo>
                    <a:lnTo>
                      <a:pt x="113" y="18"/>
                    </a:lnTo>
                    <a:lnTo>
                      <a:pt x="102" y="10"/>
                    </a:lnTo>
                    <a:lnTo>
                      <a:pt x="104" y="8"/>
                    </a:lnTo>
                    <a:lnTo>
                      <a:pt x="104" y="4"/>
                    </a:lnTo>
                    <a:lnTo>
                      <a:pt x="9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7" name="Group 1997"/>
            <p:cNvGrpSpPr>
              <a:grpSpLocks/>
            </p:cNvGrpSpPr>
            <p:nvPr/>
          </p:nvGrpSpPr>
          <p:grpSpPr bwMode="auto">
            <a:xfrm>
              <a:off x="1382" y="1025"/>
              <a:ext cx="46" cy="12"/>
              <a:chOff x="1382" y="1025"/>
              <a:chExt cx="46" cy="12"/>
            </a:xfrm>
            <a:grpFill/>
          </p:grpSpPr>
          <p:sp>
            <p:nvSpPr>
              <p:cNvPr id="2162" name="Freeform 1995"/>
              <p:cNvSpPr>
                <a:spLocks/>
              </p:cNvSpPr>
              <p:nvPr/>
            </p:nvSpPr>
            <p:spPr bwMode="auto">
              <a:xfrm>
                <a:off x="1382" y="1025"/>
                <a:ext cx="46" cy="12"/>
              </a:xfrm>
              <a:custGeom>
                <a:avLst/>
                <a:gdLst>
                  <a:gd name="T0" fmla="*/ 29 w 46"/>
                  <a:gd name="T1" fmla="*/ 0 h 12"/>
                  <a:gd name="T2" fmla="*/ 29 w 46"/>
                  <a:gd name="T3" fmla="*/ 0 h 12"/>
                  <a:gd name="T4" fmla="*/ 13 w 46"/>
                  <a:gd name="T5" fmla="*/ 5 h 12"/>
                  <a:gd name="T6" fmla="*/ 9 w 46"/>
                  <a:gd name="T7" fmla="*/ 5 h 12"/>
                  <a:gd name="T8" fmla="*/ 7 w 46"/>
                  <a:gd name="T9" fmla="*/ 5 h 12"/>
                  <a:gd name="T10" fmla="*/ 2 w 46"/>
                  <a:gd name="T11" fmla="*/ 3 h 12"/>
                  <a:gd name="T12" fmla="*/ 0 w 46"/>
                  <a:gd name="T13" fmla="*/ 9 h 12"/>
                  <a:gd name="T14" fmla="*/ 5 w 46"/>
                  <a:gd name="T15" fmla="*/ 9 h 12"/>
                  <a:gd name="T16" fmla="*/ 9 w 46"/>
                  <a:gd name="T17" fmla="*/ 7 h 12"/>
                  <a:gd name="T18" fmla="*/ 18 w 46"/>
                  <a:gd name="T19" fmla="*/ 11 h 12"/>
                  <a:gd name="T20" fmla="*/ 29 w 46"/>
                  <a:gd name="T21" fmla="*/ 12 h 12"/>
                  <a:gd name="T22" fmla="*/ 35 w 46"/>
                  <a:gd name="T23" fmla="*/ 12 h 12"/>
                  <a:gd name="T24" fmla="*/ 42 w 46"/>
                  <a:gd name="T25" fmla="*/ 11 h 12"/>
                  <a:gd name="T26" fmla="*/ 44 w 46"/>
                  <a:gd name="T27" fmla="*/ 7 h 12"/>
                  <a:gd name="T28" fmla="*/ 46 w 46"/>
                  <a:gd name="T29" fmla="*/ 5 h 12"/>
                  <a:gd name="T30" fmla="*/ 44 w 46"/>
                  <a:gd name="T31" fmla="*/ 3 h 12"/>
                  <a:gd name="T32" fmla="*/ 42 w 46"/>
                  <a:gd name="T33" fmla="*/ 2 h 12"/>
                  <a:gd name="T34" fmla="*/ 35 w 46"/>
                  <a:gd name="T35" fmla="*/ 0 h 12"/>
                  <a:gd name="T36" fmla="*/ 29 w 46"/>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2">
                    <a:moveTo>
                      <a:pt x="29" y="0"/>
                    </a:moveTo>
                    <a:lnTo>
                      <a:pt x="29" y="0"/>
                    </a:lnTo>
                    <a:lnTo>
                      <a:pt x="13" y="5"/>
                    </a:lnTo>
                    <a:lnTo>
                      <a:pt x="9" y="5"/>
                    </a:lnTo>
                    <a:lnTo>
                      <a:pt x="7" y="5"/>
                    </a:lnTo>
                    <a:lnTo>
                      <a:pt x="2" y="3"/>
                    </a:lnTo>
                    <a:lnTo>
                      <a:pt x="0" y="9"/>
                    </a:lnTo>
                    <a:lnTo>
                      <a:pt x="5" y="9"/>
                    </a:lnTo>
                    <a:lnTo>
                      <a:pt x="9" y="7"/>
                    </a:lnTo>
                    <a:lnTo>
                      <a:pt x="18" y="11"/>
                    </a:lnTo>
                    <a:lnTo>
                      <a:pt x="29" y="12"/>
                    </a:lnTo>
                    <a:lnTo>
                      <a:pt x="35" y="12"/>
                    </a:lnTo>
                    <a:lnTo>
                      <a:pt x="42" y="11"/>
                    </a:lnTo>
                    <a:lnTo>
                      <a:pt x="44" y="7"/>
                    </a:lnTo>
                    <a:lnTo>
                      <a:pt x="46" y="5"/>
                    </a:lnTo>
                    <a:lnTo>
                      <a:pt x="44" y="3"/>
                    </a:lnTo>
                    <a:lnTo>
                      <a:pt x="42" y="2"/>
                    </a:lnTo>
                    <a:lnTo>
                      <a:pt x="35" y="0"/>
                    </a:lnTo>
                    <a:lnTo>
                      <a:pt x="2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3" name="Freeform 1996"/>
              <p:cNvSpPr>
                <a:spLocks/>
              </p:cNvSpPr>
              <p:nvPr/>
            </p:nvSpPr>
            <p:spPr bwMode="auto">
              <a:xfrm>
                <a:off x="1382" y="1025"/>
                <a:ext cx="46" cy="12"/>
              </a:xfrm>
              <a:custGeom>
                <a:avLst/>
                <a:gdLst>
                  <a:gd name="T0" fmla="*/ 29 w 46"/>
                  <a:gd name="T1" fmla="*/ 0 h 12"/>
                  <a:gd name="T2" fmla="*/ 29 w 46"/>
                  <a:gd name="T3" fmla="*/ 0 h 12"/>
                  <a:gd name="T4" fmla="*/ 13 w 46"/>
                  <a:gd name="T5" fmla="*/ 5 h 12"/>
                  <a:gd name="T6" fmla="*/ 9 w 46"/>
                  <a:gd name="T7" fmla="*/ 5 h 12"/>
                  <a:gd name="T8" fmla="*/ 7 w 46"/>
                  <a:gd name="T9" fmla="*/ 5 h 12"/>
                  <a:gd name="T10" fmla="*/ 2 w 46"/>
                  <a:gd name="T11" fmla="*/ 3 h 12"/>
                  <a:gd name="T12" fmla="*/ 0 w 46"/>
                  <a:gd name="T13" fmla="*/ 9 h 12"/>
                  <a:gd name="T14" fmla="*/ 5 w 46"/>
                  <a:gd name="T15" fmla="*/ 9 h 12"/>
                  <a:gd name="T16" fmla="*/ 9 w 46"/>
                  <a:gd name="T17" fmla="*/ 7 h 12"/>
                  <a:gd name="T18" fmla="*/ 18 w 46"/>
                  <a:gd name="T19" fmla="*/ 11 h 12"/>
                  <a:gd name="T20" fmla="*/ 29 w 46"/>
                  <a:gd name="T21" fmla="*/ 12 h 12"/>
                  <a:gd name="T22" fmla="*/ 35 w 46"/>
                  <a:gd name="T23" fmla="*/ 12 h 12"/>
                  <a:gd name="T24" fmla="*/ 42 w 46"/>
                  <a:gd name="T25" fmla="*/ 11 h 12"/>
                  <a:gd name="T26" fmla="*/ 44 w 46"/>
                  <a:gd name="T27" fmla="*/ 7 h 12"/>
                  <a:gd name="T28" fmla="*/ 46 w 46"/>
                  <a:gd name="T29" fmla="*/ 5 h 12"/>
                  <a:gd name="T30" fmla="*/ 44 w 46"/>
                  <a:gd name="T31" fmla="*/ 3 h 12"/>
                  <a:gd name="T32" fmla="*/ 42 w 46"/>
                  <a:gd name="T33" fmla="*/ 2 h 12"/>
                  <a:gd name="T34" fmla="*/ 35 w 46"/>
                  <a:gd name="T35" fmla="*/ 0 h 12"/>
                  <a:gd name="T36" fmla="*/ 29 w 46"/>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2">
                    <a:moveTo>
                      <a:pt x="29" y="0"/>
                    </a:moveTo>
                    <a:lnTo>
                      <a:pt x="29" y="0"/>
                    </a:lnTo>
                    <a:lnTo>
                      <a:pt x="13" y="5"/>
                    </a:lnTo>
                    <a:lnTo>
                      <a:pt x="9" y="5"/>
                    </a:lnTo>
                    <a:lnTo>
                      <a:pt x="7" y="5"/>
                    </a:lnTo>
                    <a:lnTo>
                      <a:pt x="2" y="3"/>
                    </a:lnTo>
                    <a:lnTo>
                      <a:pt x="0" y="9"/>
                    </a:lnTo>
                    <a:lnTo>
                      <a:pt x="5" y="9"/>
                    </a:lnTo>
                    <a:lnTo>
                      <a:pt x="9" y="7"/>
                    </a:lnTo>
                    <a:lnTo>
                      <a:pt x="18" y="11"/>
                    </a:lnTo>
                    <a:lnTo>
                      <a:pt x="29" y="12"/>
                    </a:lnTo>
                    <a:lnTo>
                      <a:pt x="35" y="12"/>
                    </a:lnTo>
                    <a:lnTo>
                      <a:pt x="42" y="11"/>
                    </a:lnTo>
                    <a:lnTo>
                      <a:pt x="44" y="7"/>
                    </a:lnTo>
                    <a:lnTo>
                      <a:pt x="46" y="5"/>
                    </a:lnTo>
                    <a:lnTo>
                      <a:pt x="44" y="3"/>
                    </a:lnTo>
                    <a:lnTo>
                      <a:pt x="42" y="2"/>
                    </a:lnTo>
                    <a:lnTo>
                      <a:pt x="35" y="0"/>
                    </a:lnTo>
                    <a:lnTo>
                      <a:pt x="2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8" name="Group 2000"/>
            <p:cNvGrpSpPr>
              <a:grpSpLocks/>
            </p:cNvGrpSpPr>
            <p:nvPr/>
          </p:nvGrpSpPr>
          <p:grpSpPr bwMode="auto">
            <a:xfrm>
              <a:off x="1454" y="1021"/>
              <a:ext cx="16" cy="12"/>
              <a:chOff x="1454" y="1021"/>
              <a:chExt cx="16" cy="12"/>
            </a:xfrm>
            <a:grpFill/>
          </p:grpSpPr>
          <p:sp>
            <p:nvSpPr>
              <p:cNvPr id="2160" name="Freeform 1998"/>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1" name="Freeform 1999"/>
              <p:cNvSpPr>
                <a:spLocks/>
              </p:cNvSpPr>
              <p:nvPr/>
            </p:nvSpPr>
            <p:spPr bwMode="auto">
              <a:xfrm>
                <a:off x="1454" y="1021"/>
                <a:ext cx="16" cy="12"/>
              </a:xfrm>
              <a:custGeom>
                <a:avLst/>
                <a:gdLst>
                  <a:gd name="T0" fmla="*/ 7 w 16"/>
                  <a:gd name="T1" fmla="*/ 0 h 12"/>
                  <a:gd name="T2" fmla="*/ 7 w 16"/>
                  <a:gd name="T3" fmla="*/ 0 h 12"/>
                  <a:gd name="T4" fmla="*/ 0 w 16"/>
                  <a:gd name="T5" fmla="*/ 7 h 12"/>
                  <a:gd name="T6" fmla="*/ 2 w 16"/>
                  <a:gd name="T7" fmla="*/ 9 h 12"/>
                  <a:gd name="T8" fmla="*/ 2 w 16"/>
                  <a:gd name="T9" fmla="*/ 12 h 12"/>
                  <a:gd name="T10" fmla="*/ 9 w 16"/>
                  <a:gd name="T11" fmla="*/ 12 h 12"/>
                  <a:gd name="T12" fmla="*/ 11 w 16"/>
                  <a:gd name="T13" fmla="*/ 12 h 12"/>
                  <a:gd name="T14" fmla="*/ 16 w 16"/>
                  <a:gd name="T15" fmla="*/ 3 h 12"/>
                  <a:gd name="T16" fmla="*/ 7 w 1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7" y="0"/>
                    </a:moveTo>
                    <a:lnTo>
                      <a:pt x="7" y="0"/>
                    </a:lnTo>
                    <a:lnTo>
                      <a:pt x="0" y="7"/>
                    </a:lnTo>
                    <a:lnTo>
                      <a:pt x="2" y="9"/>
                    </a:lnTo>
                    <a:lnTo>
                      <a:pt x="2" y="12"/>
                    </a:lnTo>
                    <a:lnTo>
                      <a:pt x="9" y="12"/>
                    </a:lnTo>
                    <a:lnTo>
                      <a:pt x="11" y="12"/>
                    </a:lnTo>
                    <a:lnTo>
                      <a:pt x="16" y="3"/>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79" name="Group 2003"/>
            <p:cNvGrpSpPr>
              <a:grpSpLocks/>
            </p:cNvGrpSpPr>
            <p:nvPr/>
          </p:nvGrpSpPr>
          <p:grpSpPr bwMode="auto">
            <a:xfrm>
              <a:off x="1302" y="1021"/>
              <a:ext cx="14" cy="8"/>
              <a:chOff x="1302" y="1021"/>
              <a:chExt cx="14" cy="8"/>
            </a:xfrm>
            <a:grpFill/>
          </p:grpSpPr>
          <p:sp>
            <p:nvSpPr>
              <p:cNvPr id="2158" name="Freeform 2001"/>
              <p:cNvSpPr>
                <a:spLocks/>
              </p:cNvSpPr>
              <p:nvPr/>
            </p:nvSpPr>
            <p:spPr bwMode="auto">
              <a:xfrm>
                <a:off x="1302" y="1021"/>
                <a:ext cx="14" cy="8"/>
              </a:xfrm>
              <a:custGeom>
                <a:avLst/>
                <a:gdLst>
                  <a:gd name="T0" fmla="*/ 5 w 14"/>
                  <a:gd name="T1" fmla="*/ 0 h 8"/>
                  <a:gd name="T2" fmla="*/ 5 w 14"/>
                  <a:gd name="T3" fmla="*/ 0 h 8"/>
                  <a:gd name="T4" fmla="*/ 0 w 14"/>
                  <a:gd name="T5" fmla="*/ 5 h 8"/>
                  <a:gd name="T6" fmla="*/ 2 w 14"/>
                  <a:gd name="T7" fmla="*/ 5 h 8"/>
                  <a:gd name="T8" fmla="*/ 9 w 14"/>
                  <a:gd name="T9" fmla="*/ 8 h 8"/>
                  <a:gd name="T10" fmla="*/ 9 w 14"/>
                  <a:gd name="T11" fmla="*/ 6 h 8"/>
                  <a:gd name="T12" fmla="*/ 12 w 14"/>
                  <a:gd name="T13" fmla="*/ 8 h 8"/>
                  <a:gd name="T14" fmla="*/ 12 w 14"/>
                  <a:gd name="T15" fmla="*/ 6 h 8"/>
                  <a:gd name="T16" fmla="*/ 14 w 14"/>
                  <a:gd name="T17" fmla="*/ 3 h 8"/>
                  <a:gd name="T18" fmla="*/ 5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5" y="0"/>
                    </a:moveTo>
                    <a:lnTo>
                      <a:pt x="5" y="0"/>
                    </a:lnTo>
                    <a:lnTo>
                      <a:pt x="0" y="5"/>
                    </a:lnTo>
                    <a:lnTo>
                      <a:pt x="2" y="5"/>
                    </a:lnTo>
                    <a:lnTo>
                      <a:pt x="9" y="8"/>
                    </a:lnTo>
                    <a:lnTo>
                      <a:pt x="9" y="6"/>
                    </a:lnTo>
                    <a:lnTo>
                      <a:pt x="12" y="8"/>
                    </a:lnTo>
                    <a:lnTo>
                      <a:pt x="12" y="6"/>
                    </a:lnTo>
                    <a:lnTo>
                      <a:pt x="14" y="3"/>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9" name="Freeform 2002"/>
              <p:cNvSpPr>
                <a:spLocks/>
              </p:cNvSpPr>
              <p:nvPr/>
            </p:nvSpPr>
            <p:spPr bwMode="auto">
              <a:xfrm>
                <a:off x="1302" y="1021"/>
                <a:ext cx="14" cy="8"/>
              </a:xfrm>
              <a:custGeom>
                <a:avLst/>
                <a:gdLst>
                  <a:gd name="T0" fmla="*/ 5 w 14"/>
                  <a:gd name="T1" fmla="*/ 0 h 8"/>
                  <a:gd name="T2" fmla="*/ 5 w 14"/>
                  <a:gd name="T3" fmla="*/ 0 h 8"/>
                  <a:gd name="T4" fmla="*/ 0 w 14"/>
                  <a:gd name="T5" fmla="*/ 5 h 8"/>
                  <a:gd name="T6" fmla="*/ 2 w 14"/>
                  <a:gd name="T7" fmla="*/ 5 h 8"/>
                  <a:gd name="T8" fmla="*/ 9 w 14"/>
                  <a:gd name="T9" fmla="*/ 8 h 8"/>
                  <a:gd name="T10" fmla="*/ 9 w 14"/>
                  <a:gd name="T11" fmla="*/ 6 h 8"/>
                  <a:gd name="T12" fmla="*/ 12 w 14"/>
                  <a:gd name="T13" fmla="*/ 8 h 8"/>
                  <a:gd name="T14" fmla="*/ 12 w 14"/>
                  <a:gd name="T15" fmla="*/ 6 h 8"/>
                  <a:gd name="T16" fmla="*/ 14 w 14"/>
                  <a:gd name="T17" fmla="*/ 3 h 8"/>
                  <a:gd name="T18" fmla="*/ 5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5" y="0"/>
                    </a:moveTo>
                    <a:lnTo>
                      <a:pt x="5" y="0"/>
                    </a:lnTo>
                    <a:lnTo>
                      <a:pt x="0" y="5"/>
                    </a:lnTo>
                    <a:lnTo>
                      <a:pt x="2" y="5"/>
                    </a:lnTo>
                    <a:lnTo>
                      <a:pt x="9" y="8"/>
                    </a:lnTo>
                    <a:lnTo>
                      <a:pt x="9" y="6"/>
                    </a:lnTo>
                    <a:lnTo>
                      <a:pt x="12" y="8"/>
                    </a:lnTo>
                    <a:lnTo>
                      <a:pt x="12" y="6"/>
                    </a:lnTo>
                    <a:lnTo>
                      <a:pt x="14" y="3"/>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0" name="Group 2006"/>
            <p:cNvGrpSpPr>
              <a:grpSpLocks/>
            </p:cNvGrpSpPr>
            <p:nvPr/>
          </p:nvGrpSpPr>
          <p:grpSpPr bwMode="auto">
            <a:xfrm>
              <a:off x="1258" y="1021"/>
              <a:ext cx="8" cy="15"/>
              <a:chOff x="1258" y="1021"/>
              <a:chExt cx="8" cy="15"/>
            </a:xfrm>
            <a:grpFill/>
          </p:grpSpPr>
          <p:sp>
            <p:nvSpPr>
              <p:cNvPr id="2156" name="Freeform 2004"/>
              <p:cNvSpPr>
                <a:spLocks/>
              </p:cNvSpPr>
              <p:nvPr/>
            </p:nvSpPr>
            <p:spPr bwMode="auto">
              <a:xfrm>
                <a:off x="1258" y="1021"/>
                <a:ext cx="8" cy="15"/>
              </a:xfrm>
              <a:custGeom>
                <a:avLst/>
                <a:gdLst>
                  <a:gd name="T0" fmla="*/ 0 w 8"/>
                  <a:gd name="T1" fmla="*/ 0 h 15"/>
                  <a:gd name="T2" fmla="*/ 0 w 8"/>
                  <a:gd name="T3" fmla="*/ 0 h 15"/>
                  <a:gd name="T4" fmla="*/ 4 w 8"/>
                  <a:gd name="T5" fmla="*/ 15 h 15"/>
                  <a:gd name="T6" fmla="*/ 8 w 8"/>
                  <a:gd name="T7" fmla="*/ 15 h 15"/>
                  <a:gd name="T8" fmla="*/ 8 w 8"/>
                  <a:gd name="T9" fmla="*/ 7 h 15"/>
                  <a:gd name="T10" fmla="*/ 4 w 8"/>
                  <a:gd name="T11" fmla="*/ 0 h 15"/>
                  <a:gd name="T12" fmla="*/ 0 w 8"/>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0"/>
                    </a:moveTo>
                    <a:lnTo>
                      <a:pt x="0" y="0"/>
                    </a:lnTo>
                    <a:lnTo>
                      <a:pt x="4" y="15"/>
                    </a:lnTo>
                    <a:lnTo>
                      <a:pt x="8" y="15"/>
                    </a:lnTo>
                    <a:lnTo>
                      <a:pt x="8" y="7"/>
                    </a:lnTo>
                    <a:lnTo>
                      <a:pt x="4"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7" name="Freeform 2005"/>
              <p:cNvSpPr>
                <a:spLocks/>
              </p:cNvSpPr>
              <p:nvPr/>
            </p:nvSpPr>
            <p:spPr bwMode="auto">
              <a:xfrm>
                <a:off x="1258" y="1021"/>
                <a:ext cx="8" cy="15"/>
              </a:xfrm>
              <a:custGeom>
                <a:avLst/>
                <a:gdLst>
                  <a:gd name="T0" fmla="*/ 0 w 8"/>
                  <a:gd name="T1" fmla="*/ 0 h 15"/>
                  <a:gd name="T2" fmla="*/ 0 w 8"/>
                  <a:gd name="T3" fmla="*/ 0 h 15"/>
                  <a:gd name="T4" fmla="*/ 4 w 8"/>
                  <a:gd name="T5" fmla="*/ 15 h 15"/>
                  <a:gd name="T6" fmla="*/ 8 w 8"/>
                  <a:gd name="T7" fmla="*/ 15 h 15"/>
                  <a:gd name="T8" fmla="*/ 8 w 8"/>
                  <a:gd name="T9" fmla="*/ 7 h 15"/>
                  <a:gd name="T10" fmla="*/ 4 w 8"/>
                  <a:gd name="T11" fmla="*/ 0 h 15"/>
                  <a:gd name="T12" fmla="*/ 0 w 8"/>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 h="15">
                    <a:moveTo>
                      <a:pt x="0" y="0"/>
                    </a:moveTo>
                    <a:lnTo>
                      <a:pt x="0" y="0"/>
                    </a:lnTo>
                    <a:lnTo>
                      <a:pt x="4" y="15"/>
                    </a:lnTo>
                    <a:lnTo>
                      <a:pt x="8" y="15"/>
                    </a:lnTo>
                    <a:lnTo>
                      <a:pt x="8" y="7"/>
                    </a:lnTo>
                    <a:lnTo>
                      <a:pt x="4"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1" name="Group 2009"/>
            <p:cNvGrpSpPr>
              <a:grpSpLocks/>
            </p:cNvGrpSpPr>
            <p:nvPr/>
          </p:nvGrpSpPr>
          <p:grpSpPr bwMode="auto">
            <a:xfrm>
              <a:off x="994" y="1018"/>
              <a:ext cx="115" cy="55"/>
              <a:chOff x="994" y="1018"/>
              <a:chExt cx="115" cy="55"/>
            </a:xfrm>
            <a:grpFill/>
          </p:grpSpPr>
          <p:sp>
            <p:nvSpPr>
              <p:cNvPr id="2154" name="Freeform 2007"/>
              <p:cNvSpPr>
                <a:spLocks/>
              </p:cNvSpPr>
              <p:nvPr/>
            </p:nvSpPr>
            <p:spPr bwMode="auto">
              <a:xfrm>
                <a:off x="994" y="1018"/>
                <a:ext cx="115" cy="55"/>
              </a:xfrm>
              <a:custGeom>
                <a:avLst/>
                <a:gdLst>
                  <a:gd name="T0" fmla="*/ 99 w 115"/>
                  <a:gd name="T1" fmla="*/ 0 h 55"/>
                  <a:gd name="T2" fmla="*/ 92 w 115"/>
                  <a:gd name="T3" fmla="*/ 5 h 55"/>
                  <a:gd name="T4" fmla="*/ 92 w 115"/>
                  <a:gd name="T5" fmla="*/ 7 h 55"/>
                  <a:gd name="T6" fmla="*/ 88 w 115"/>
                  <a:gd name="T7" fmla="*/ 11 h 55"/>
                  <a:gd name="T8" fmla="*/ 77 w 115"/>
                  <a:gd name="T9" fmla="*/ 7 h 55"/>
                  <a:gd name="T10" fmla="*/ 54 w 115"/>
                  <a:gd name="T11" fmla="*/ 11 h 55"/>
                  <a:gd name="T12" fmla="*/ 40 w 115"/>
                  <a:gd name="T13" fmla="*/ 23 h 55"/>
                  <a:gd name="T14" fmla="*/ 34 w 115"/>
                  <a:gd name="T15" fmla="*/ 25 h 55"/>
                  <a:gd name="T16" fmla="*/ 29 w 115"/>
                  <a:gd name="T17" fmla="*/ 23 h 55"/>
                  <a:gd name="T18" fmla="*/ 22 w 115"/>
                  <a:gd name="T19" fmla="*/ 30 h 55"/>
                  <a:gd name="T20" fmla="*/ 20 w 115"/>
                  <a:gd name="T21" fmla="*/ 36 h 55"/>
                  <a:gd name="T22" fmla="*/ 9 w 115"/>
                  <a:gd name="T23" fmla="*/ 36 h 55"/>
                  <a:gd name="T24" fmla="*/ 7 w 115"/>
                  <a:gd name="T25" fmla="*/ 48 h 55"/>
                  <a:gd name="T26" fmla="*/ 27 w 115"/>
                  <a:gd name="T27" fmla="*/ 50 h 55"/>
                  <a:gd name="T28" fmla="*/ 29 w 115"/>
                  <a:gd name="T29" fmla="*/ 54 h 55"/>
                  <a:gd name="T30" fmla="*/ 34 w 115"/>
                  <a:gd name="T31" fmla="*/ 52 h 55"/>
                  <a:gd name="T32" fmla="*/ 36 w 115"/>
                  <a:gd name="T33" fmla="*/ 50 h 55"/>
                  <a:gd name="T34" fmla="*/ 40 w 115"/>
                  <a:gd name="T35" fmla="*/ 52 h 55"/>
                  <a:gd name="T36" fmla="*/ 45 w 115"/>
                  <a:gd name="T37" fmla="*/ 52 h 55"/>
                  <a:gd name="T38" fmla="*/ 58 w 115"/>
                  <a:gd name="T39" fmla="*/ 48 h 55"/>
                  <a:gd name="T40" fmla="*/ 63 w 115"/>
                  <a:gd name="T41" fmla="*/ 44 h 55"/>
                  <a:gd name="T42" fmla="*/ 67 w 115"/>
                  <a:gd name="T43" fmla="*/ 42 h 55"/>
                  <a:gd name="T44" fmla="*/ 70 w 115"/>
                  <a:gd name="T45" fmla="*/ 36 h 55"/>
                  <a:gd name="T46" fmla="*/ 70 w 115"/>
                  <a:gd name="T47" fmla="*/ 29 h 55"/>
                  <a:gd name="T48" fmla="*/ 74 w 115"/>
                  <a:gd name="T49" fmla="*/ 32 h 55"/>
                  <a:gd name="T50" fmla="*/ 83 w 115"/>
                  <a:gd name="T51" fmla="*/ 25 h 55"/>
                  <a:gd name="T52" fmla="*/ 81 w 115"/>
                  <a:gd name="T53" fmla="*/ 38 h 55"/>
                  <a:gd name="T54" fmla="*/ 92 w 115"/>
                  <a:gd name="T55" fmla="*/ 36 h 55"/>
                  <a:gd name="T56" fmla="*/ 101 w 115"/>
                  <a:gd name="T57" fmla="*/ 25 h 55"/>
                  <a:gd name="T58" fmla="*/ 99 w 115"/>
                  <a:gd name="T59" fmla="*/ 21 h 55"/>
                  <a:gd name="T60" fmla="*/ 113 w 115"/>
                  <a:gd name="T61" fmla="*/ 23 h 55"/>
                  <a:gd name="T62" fmla="*/ 110 w 115"/>
                  <a:gd name="T63" fmla="*/ 21 h 55"/>
                  <a:gd name="T64" fmla="*/ 110 w 115"/>
                  <a:gd name="T65" fmla="*/ 17 h 55"/>
                  <a:gd name="T66" fmla="*/ 113 w 115"/>
                  <a:gd name="T67" fmla="*/ 15 h 55"/>
                  <a:gd name="T68" fmla="*/ 115 w 115"/>
                  <a:gd name="T69" fmla="*/ 11 h 55"/>
                  <a:gd name="T70" fmla="*/ 110 w 115"/>
                  <a:gd name="T7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 h="55">
                    <a:moveTo>
                      <a:pt x="99" y="0"/>
                    </a:moveTo>
                    <a:lnTo>
                      <a:pt x="99" y="0"/>
                    </a:lnTo>
                    <a:lnTo>
                      <a:pt x="95" y="4"/>
                    </a:lnTo>
                    <a:lnTo>
                      <a:pt x="92" y="5"/>
                    </a:lnTo>
                    <a:lnTo>
                      <a:pt x="95" y="5"/>
                    </a:lnTo>
                    <a:lnTo>
                      <a:pt x="92" y="7"/>
                    </a:lnTo>
                    <a:lnTo>
                      <a:pt x="90" y="9"/>
                    </a:lnTo>
                    <a:lnTo>
                      <a:pt x="88" y="11"/>
                    </a:lnTo>
                    <a:lnTo>
                      <a:pt x="83" y="11"/>
                    </a:lnTo>
                    <a:lnTo>
                      <a:pt x="77" y="7"/>
                    </a:lnTo>
                    <a:lnTo>
                      <a:pt x="65" y="9"/>
                    </a:lnTo>
                    <a:lnTo>
                      <a:pt x="54" y="11"/>
                    </a:lnTo>
                    <a:lnTo>
                      <a:pt x="45" y="19"/>
                    </a:lnTo>
                    <a:lnTo>
                      <a:pt x="40" y="23"/>
                    </a:lnTo>
                    <a:lnTo>
                      <a:pt x="36" y="25"/>
                    </a:lnTo>
                    <a:lnTo>
                      <a:pt x="34" y="25"/>
                    </a:lnTo>
                    <a:lnTo>
                      <a:pt x="31" y="23"/>
                    </a:lnTo>
                    <a:lnTo>
                      <a:pt x="29" y="23"/>
                    </a:lnTo>
                    <a:lnTo>
                      <a:pt x="27" y="27"/>
                    </a:lnTo>
                    <a:lnTo>
                      <a:pt x="22" y="30"/>
                    </a:lnTo>
                    <a:lnTo>
                      <a:pt x="20" y="30"/>
                    </a:lnTo>
                    <a:lnTo>
                      <a:pt x="20" y="36"/>
                    </a:lnTo>
                    <a:lnTo>
                      <a:pt x="16" y="36"/>
                    </a:lnTo>
                    <a:lnTo>
                      <a:pt x="9" y="36"/>
                    </a:lnTo>
                    <a:lnTo>
                      <a:pt x="0" y="42"/>
                    </a:lnTo>
                    <a:lnTo>
                      <a:pt x="7" y="48"/>
                    </a:lnTo>
                    <a:lnTo>
                      <a:pt x="13" y="55"/>
                    </a:lnTo>
                    <a:lnTo>
                      <a:pt x="27" y="50"/>
                    </a:lnTo>
                    <a:lnTo>
                      <a:pt x="27" y="52"/>
                    </a:lnTo>
                    <a:lnTo>
                      <a:pt x="29" y="54"/>
                    </a:lnTo>
                    <a:lnTo>
                      <a:pt x="31" y="54"/>
                    </a:lnTo>
                    <a:lnTo>
                      <a:pt x="34" y="52"/>
                    </a:lnTo>
                    <a:lnTo>
                      <a:pt x="36" y="52"/>
                    </a:lnTo>
                    <a:lnTo>
                      <a:pt x="36" y="50"/>
                    </a:lnTo>
                    <a:lnTo>
                      <a:pt x="38" y="52"/>
                    </a:lnTo>
                    <a:lnTo>
                      <a:pt x="40" y="52"/>
                    </a:lnTo>
                    <a:lnTo>
                      <a:pt x="40" y="44"/>
                    </a:lnTo>
                    <a:lnTo>
                      <a:pt x="45" y="52"/>
                    </a:lnTo>
                    <a:lnTo>
                      <a:pt x="52" y="54"/>
                    </a:lnTo>
                    <a:lnTo>
                      <a:pt x="58" y="48"/>
                    </a:lnTo>
                    <a:lnTo>
                      <a:pt x="58" y="42"/>
                    </a:lnTo>
                    <a:lnTo>
                      <a:pt x="63" y="44"/>
                    </a:lnTo>
                    <a:lnTo>
                      <a:pt x="63" y="42"/>
                    </a:lnTo>
                    <a:lnTo>
                      <a:pt x="67" y="42"/>
                    </a:lnTo>
                    <a:lnTo>
                      <a:pt x="70" y="38"/>
                    </a:lnTo>
                    <a:lnTo>
                      <a:pt x="70" y="36"/>
                    </a:lnTo>
                    <a:lnTo>
                      <a:pt x="67" y="30"/>
                    </a:lnTo>
                    <a:lnTo>
                      <a:pt x="70" y="29"/>
                    </a:lnTo>
                    <a:lnTo>
                      <a:pt x="72" y="30"/>
                    </a:lnTo>
                    <a:lnTo>
                      <a:pt x="74" y="32"/>
                    </a:lnTo>
                    <a:lnTo>
                      <a:pt x="77" y="25"/>
                    </a:lnTo>
                    <a:lnTo>
                      <a:pt x="83" y="25"/>
                    </a:lnTo>
                    <a:lnTo>
                      <a:pt x="77" y="38"/>
                    </a:lnTo>
                    <a:lnTo>
                      <a:pt x="81" y="38"/>
                    </a:lnTo>
                    <a:lnTo>
                      <a:pt x="86" y="40"/>
                    </a:lnTo>
                    <a:lnTo>
                      <a:pt x="92" y="36"/>
                    </a:lnTo>
                    <a:lnTo>
                      <a:pt x="97" y="30"/>
                    </a:lnTo>
                    <a:lnTo>
                      <a:pt x="101" y="25"/>
                    </a:lnTo>
                    <a:lnTo>
                      <a:pt x="101" y="23"/>
                    </a:lnTo>
                    <a:lnTo>
                      <a:pt x="99" y="21"/>
                    </a:lnTo>
                    <a:lnTo>
                      <a:pt x="104" y="23"/>
                    </a:lnTo>
                    <a:lnTo>
                      <a:pt x="113" y="23"/>
                    </a:lnTo>
                    <a:lnTo>
                      <a:pt x="113" y="21"/>
                    </a:lnTo>
                    <a:lnTo>
                      <a:pt x="110" y="21"/>
                    </a:lnTo>
                    <a:lnTo>
                      <a:pt x="110" y="19"/>
                    </a:lnTo>
                    <a:lnTo>
                      <a:pt x="110" y="17"/>
                    </a:lnTo>
                    <a:lnTo>
                      <a:pt x="115" y="17"/>
                    </a:lnTo>
                    <a:lnTo>
                      <a:pt x="113" y="15"/>
                    </a:lnTo>
                    <a:lnTo>
                      <a:pt x="115" y="13"/>
                    </a:lnTo>
                    <a:lnTo>
                      <a:pt x="115" y="11"/>
                    </a:lnTo>
                    <a:lnTo>
                      <a:pt x="115" y="5"/>
                    </a:lnTo>
                    <a:lnTo>
                      <a:pt x="110" y="4"/>
                    </a:lnTo>
                    <a:lnTo>
                      <a:pt x="9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5" name="Freeform 2008"/>
              <p:cNvSpPr>
                <a:spLocks/>
              </p:cNvSpPr>
              <p:nvPr/>
            </p:nvSpPr>
            <p:spPr bwMode="auto">
              <a:xfrm>
                <a:off x="994" y="1018"/>
                <a:ext cx="115" cy="55"/>
              </a:xfrm>
              <a:custGeom>
                <a:avLst/>
                <a:gdLst>
                  <a:gd name="T0" fmla="*/ 99 w 115"/>
                  <a:gd name="T1" fmla="*/ 0 h 55"/>
                  <a:gd name="T2" fmla="*/ 92 w 115"/>
                  <a:gd name="T3" fmla="*/ 5 h 55"/>
                  <a:gd name="T4" fmla="*/ 92 w 115"/>
                  <a:gd name="T5" fmla="*/ 7 h 55"/>
                  <a:gd name="T6" fmla="*/ 88 w 115"/>
                  <a:gd name="T7" fmla="*/ 11 h 55"/>
                  <a:gd name="T8" fmla="*/ 77 w 115"/>
                  <a:gd name="T9" fmla="*/ 7 h 55"/>
                  <a:gd name="T10" fmla="*/ 54 w 115"/>
                  <a:gd name="T11" fmla="*/ 11 h 55"/>
                  <a:gd name="T12" fmla="*/ 40 w 115"/>
                  <a:gd name="T13" fmla="*/ 23 h 55"/>
                  <a:gd name="T14" fmla="*/ 34 w 115"/>
                  <a:gd name="T15" fmla="*/ 25 h 55"/>
                  <a:gd name="T16" fmla="*/ 29 w 115"/>
                  <a:gd name="T17" fmla="*/ 23 h 55"/>
                  <a:gd name="T18" fmla="*/ 22 w 115"/>
                  <a:gd name="T19" fmla="*/ 30 h 55"/>
                  <a:gd name="T20" fmla="*/ 20 w 115"/>
                  <a:gd name="T21" fmla="*/ 36 h 55"/>
                  <a:gd name="T22" fmla="*/ 9 w 115"/>
                  <a:gd name="T23" fmla="*/ 36 h 55"/>
                  <a:gd name="T24" fmla="*/ 7 w 115"/>
                  <a:gd name="T25" fmla="*/ 48 h 55"/>
                  <a:gd name="T26" fmla="*/ 27 w 115"/>
                  <a:gd name="T27" fmla="*/ 50 h 55"/>
                  <a:gd name="T28" fmla="*/ 29 w 115"/>
                  <a:gd name="T29" fmla="*/ 54 h 55"/>
                  <a:gd name="T30" fmla="*/ 34 w 115"/>
                  <a:gd name="T31" fmla="*/ 52 h 55"/>
                  <a:gd name="T32" fmla="*/ 36 w 115"/>
                  <a:gd name="T33" fmla="*/ 50 h 55"/>
                  <a:gd name="T34" fmla="*/ 40 w 115"/>
                  <a:gd name="T35" fmla="*/ 52 h 55"/>
                  <a:gd name="T36" fmla="*/ 45 w 115"/>
                  <a:gd name="T37" fmla="*/ 52 h 55"/>
                  <a:gd name="T38" fmla="*/ 58 w 115"/>
                  <a:gd name="T39" fmla="*/ 48 h 55"/>
                  <a:gd name="T40" fmla="*/ 63 w 115"/>
                  <a:gd name="T41" fmla="*/ 44 h 55"/>
                  <a:gd name="T42" fmla="*/ 67 w 115"/>
                  <a:gd name="T43" fmla="*/ 42 h 55"/>
                  <a:gd name="T44" fmla="*/ 70 w 115"/>
                  <a:gd name="T45" fmla="*/ 36 h 55"/>
                  <a:gd name="T46" fmla="*/ 70 w 115"/>
                  <a:gd name="T47" fmla="*/ 29 h 55"/>
                  <a:gd name="T48" fmla="*/ 74 w 115"/>
                  <a:gd name="T49" fmla="*/ 32 h 55"/>
                  <a:gd name="T50" fmla="*/ 83 w 115"/>
                  <a:gd name="T51" fmla="*/ 25 h 55"/>
                  <a:gd name="T52" fmla="*/ 81 w 115"/>
                  <a:gd name="T53" fmla="*/ 38 h 55"/>
                  <a:gd name="T54" fmla="*/ 92 w 115"/>
                  <a:gd name="T55" fmla="*/ 36 h 55"/>
                  <a:gd name="T56" fmla="*/ 101 w 115"/>
                  <a:gd name="T57" fmla="*/ 25 h 55"/>
                  <a:gd name="T58" fmla="*/ 99 w 115"/>
                  <a:gd name="T59" fmla="*/ 21 h 55"/>
                  <a:gd name="T60" fmla="*/ 113 w 115"/>
                  <a:gd name="T61" fmla="*/ 23 h 55"/>
                  <a:gd name="T62" fmla="*/ 110 w 115"/>
                  <a:gd name="T63" fmla="*/ 21 h 55"/>
                  <a:gd name="T64" fmla="*/ 110 w 115"/>
                  <a:gd name="T65" fmla="*/ 17 h 55"/>
                  <a:gd name="T66" fmla="*/ 113 w 115"/>
                  <a:gd name="T67" fmla="*/ 15 h 55"/>
                  <a:gd name="T68" fmla="*/ 115 w 115"/>
                  <a:gd name="T69" fmla="*/ 11 h 55"/>
                  <a:gd name="T70" fmla="*/ 110 w 115"/>
                  <a:gd name="T7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 h="55">
                    <a:moveTo>
                      <a:pt x="99" y="0"/>
                    </a:moveTo>
                    <a:lnTo>
                      <a:pt x="99" y="0"/>
                    </a:lnTo>
                    <a:lnTo>
                      <a:pt x="95" y="4"/>
                    </a:lnTo>
                    <a:lnTo>
                      <a:pt x="92" y="5"/>
                    </a:lnTo>
                    <a:lnTo>
                      <a:pt x="95" y="5"/>
                    </a:lnTo>
                    <a:lnTo>
                      <a:pt x="92" y="7"/>
                    </a:lnTo>
                    <a:lnTo>
                      <a:pt x="90" y="9"/>
                    </a:lnTo>
                    <a:lnTo>
                      <a:pt x="88" y="11"/>
                    </a:lnTo>
                    <a:lnTo>
                      <a:pt x="83" y="11"/>
                    </a:lnTo>
                    <a:lnTo>
                      <a:pt x="77" y="7"/>
                    </a:lnTo>
                    <a:lnTo>
                      <a:pt x="65" y="9"/>
                    </a:lnTo>
                    <a:lnTo>
                      <a:pt x="54" y="11"/>
                    </a:lnTo>
                    <a:lnTo>
                      <a:pt x="45" y="19"/>
                    </a:lnTo>
                    <a:lnTo>
                      <a:pt x="40" y="23"/>
                    </a:lnTo>
                    <a:lnTo>
                      <a:pt x="36" y="25"/>
                    </a:lnTo>
                    <a:lnTo>
                      <a:pt x="34" y="25"/>
                    </a:lnTo>
                    <a:lnTo>
                      <a:pt x="31" y="23"/>
                    </a:lnTo>
                    <a:lnTo>
                      <a:pt x="29" y="23"/>
                    </a:lnTo>
                    <a:lnTo>
                      <a:pt x="27" y="27"/>
                    </a:lnTo>
                    <a:lnTo>
                      <a:pt x="22" y="30"/>
                    </a:lnTo>
                    <a:lnTo>
                      <a:pt x="20" y="30"/>
                    </a:lnTo>
                    <a:lnTo>
                      <a:pt x="20" y="36"/>
                    </a:lnTo>
                    <a:lnTo>
                      <a:pt x="16" y="36"/>
                    </a:lnTo>
                    <a:lnTo>
                      <a:pt x="9" y="36"/>
                    </a:lnTo>
                    <a:lnTo>
                      <a:pt x="0" y="42"/>
                    </a:lnTo>
                    <a:lnTo>
                      <a:pt x="7" y="48"/>
                    </a:lnTo>
                    <a:lnTo>
                      <a:pt x="13" y="55"/>
                    </a:lnTo>
                    <a:lnTo>
                      <a:pt x="27" y="50"/>
                    </a:lnTo>
                    <a:lnTo>
                      <a:pt x="27" y="52"/>
                    </a:lnTo>
                    <a:lnTo>
                      <a:pt x="29" y="54"/>
                    </a:lnTo>
                    <a:lnTo>
                      <a:pt x="31" y="54"/>
                    </a:lnTo>
                    <a:lnTo>
                      <a:pt x="34" y="52"/>
                    </a:lnTo>
                    <a:lnTo>
                      <a:pt x="36" y="52"/>
                    </a:lnTo>
                    <a:lnTo>
                      <a:pt x="36" y="50"/>
                    </a:lnTo>
                    <a:lnTo>
                      <a:pt x="38" y="52"/>
                    </a:lnTo>
                    <a:lnTo>
                      <a:pt x="40" y="52"/>
                    </a:lnTo>
                    <a:lnTo>
                      <a:pt x="40" y="44"/>
                    </a:lnTo>
                    <a:lnTo>
                      <a:pt x="45" y="52"/>
                    </a:lnTo>
                    <a:lnTo>
                      <a:pt x="52" y="54"/>
                    </a:lnTo>
                    <a:lnTo>
                      <a:pt x="58" y="48"/>
                    </a:lnTo>
                    <a:lnTo>
                      <a:pt x="58" y="42"/>
                    </a:lnTo>
                    <a:lnTo>
                      <a:pt x="63" y="44"/>
                    </a:lnTo>
                    <a:lnTo>
                      <a:pt x="63" y="42"/>
                    </a:lnTo>
                    <a:lnTo>
                      <a:pt x="67" y="42"/>
                    </a:lnTo>
                    <a:lnTo>
                      <a:pt x="70" y="38"/>
                    </a:lnTo>
                    <a:lnTo>
                      <a:pt x="70" y="36"/>
                    </a:lnTo>
                    <a:lnTo>
                      <a:pt x="67" y="30"/>
                    </a:lnTo>
                    <a:lnTo>
                      <a:pt x="70" y="29"/>
                    </a:lnTo>
                    <a:lnTo>
                      <a:pt x="72" y="30"/>
                    </a:lnTo>
                    <a:lnTo>
                      <a:pt x="74" y="32"/>
                    </a:lnTo>
                    <a:lnTo>
                      <a:pt x="77" y="25"/>
                    </a:lnTo>
                    <a:lnTo>
                      <a:pt x="83" y="25"/>
                    </a:lnTo>
                    <a:lnTo>
                      <a:pt x="77" y="38"/>
                    </a:lnTo>
                    <a:lnTo>
                      <a:pt x="81" y="38"/>
                    </a:lnTo>
                    <a:lnTo>
                      <a:pt x="86" y="40"/>
                    </a:lnTo>
                    <a:lnTo>
                      <a:pt x="92" y="36"/>
                    </a:lnTo>
                    <a:lnTo>
                      <a:pt x="97" y="30"/>
                    </a:lnTo>
                    <a:lnTo>
                      <a:pt x="101" y="25"/>
                    </a:lnTo>
                    <a:lnTo>
                      <a:pt x="101" y="23"/>
                    </a:lnTo>
                    <a:lnTo>
                      <a:pt x="99" y="21"/>
                    </a:lnTo>
                    <a:lnTo>
                      <a:pt x="104" y="23"/>
                    </a:lnTo>
                    <a:lnTo>
                      <a:pt x="113" y="23"/>
                    </a:lnTo>
                    <a:lnTo>
                      <a:pt x="113" y="21"/>
                    </a:lnTo>
                    <a:lnTo>
                      <a:pt x="110" y="21"/>
                    </a:lnTo>
                    <a:lnTo>
                      <a:pt x="110" y="19"/>
                    </a:lnTo>
                    <a:lnTo>
                      <a:pt x="110" y="17"/>
                    </a:lnTo>
                    <a:lnTo>
                      <a:pt x="115" y="17"/>
                    </a:lnTo>
                    <a:lnTo>
                      <a:pt x="113" y="15"/>
                    </a:lnTo>
                    <a:lnTo>
                      <a:pt x="115" y="13"/>
                    </a:lnTo>
                    <a:lnTo>
                      <a:pt x="115" y="11"/>
                    </a:lnTo>
                    <a:lnTo>
                      <a:pt x="115" y="5"/>
                    </a:lnTo>
                    <a:lnTo>
                      <a:pt x="110" y="4"/>
                    </a:lnTo>
                    <a:lnTo>
                      <a:pt x="9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2" name="Group 2012"/>
            <p:cNvGrpSpPr>
              <a:grpSpLocks/>
            </p:cNvGrpSpPr>
            <p:nvPr/>
          </p:nvGrpSpPr>
          <p:grpSpPr bwMode="auto">
            <a:xfrm>
              <a:off x="1569" y="1017"/>
              <a:ext cx="2" cy="4"/>
              <a:chOff x="1569" y="1017"/>
              <a:chExt cx="2" cy="4"/>
            </a:xfrm>
            <a:grpFill/>
          </p:grpSpPr>
          <p:sp>
            <p:nvSpPr>
              <p:cNvPr id="2152" name="Freeform 2010"/>
              <p:cNvSpPr>
                <a:spLocks/>
              </p:cNvSpPr>
              <p:nvPr/>
            </p:nvSpPr>
            <p:spPr bwMode="auto">
              <a:xfrm>
                <a:off x="1569" y="1017"/>
                <a:ext cx="2" cy="4"/>
              </a:xfrm>
              <a:custGeom>
                <a:avLst/>
                <a:gdLst>
                  <a:gd name="T0" fmla="*/ 2 w 2"/>
                  <a:gd name="T1" fmla="*/ 0 h 4"/>
                  <a:gd name="T2" fmla="*/ 2 w 2"/>
                  <a:gd name="T3" fmla="*/ 0 h 4"/>
                  <a:gd name="T4" fmla="*/ 2 w 2"/>
                  <a:gd name="T5" fmla="*/ 2 h 4"/>
                  <a:gd name="T6" fmla="*/ 2 w 2"/>
                  <a:gd name="T7" fmla="*/ 4 h 4"/>
                  <a:gd name="T8" fmla="*/ 0 w 2"/>
                  <a:gd name="T9" fmla="*/ 4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2" y="2"/>
                    </a:lnTo>
                    <a:lnTo>
                      <a:pt x="2" y="4"/>
                    </a:lnTo>
                    <a:lnTo>
                      <a:pt x="0" y="4"/>
                    </a:lnTo>
                    <a:lnTo>
                      <a:pt x="0" y="2"/>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3" name="Freeform 2011"/>
              <p:cNvSpPr>
                <a:spLocks/>
              </p:cNvSpPr>
              <p:nvPr/>
            </p:nvSpPr>
            <p:spPr bwMode="auto">
              <a:xfrm>
                <a:off x="1569" y="1017"/>
                <a:ext cx="2" cy="4"/>
              </a:xfrm>
              <a:custGeom>
                <a:avLst/>
                <a:gdLst>
                  <a:gd name="T0" fmla="*/ 2 w 2"/>
                  <a:gd name="T1" fmla="*/ 0 h 4"/>
                  <a:gd name="T2" fmla="*/ 2 w 2"/>
                  <a:gd name="T3" fmla="*/ 0 h 4"/>
                  <a:gd name="T4" fmla="*/ 2 w 2"/>
                  <a:gd name="T5" fmla="*/ 2 h 4"/>
                  <a:gd name="T6" fmla="*/ 2 w 2"/>
                  <a:gd name="T7" fmla="*/ 4 h 4"/>
                  <a:gd name="T8" fmla="*/ 0 w 2"/>
                  <a:gd name="T9" fmla="*/ 4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2" y="2"/>
                    </a:lnTo>
                    <a:lnTo>
                      <a:pt x="2" y="4"/>
                    </a:lnTo>
                    <a:lnTo>
                      <a:pt x="0" y="4"/>
                    </a:lnTo>
                    <a:lnTo>
                      <a:pt x="0" y="2"/>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3" name="Group 2015"/>
            <p:cNvGrpSpPr>
              <a:grpSpLocks/>
            </p:cNvGrpSpPr>
            <p:nvPr/>
          </p:nvGrpSpPr>
          <p:grpSpPr bwMode="auto">
            <a:xfrm>
              <a:off x="1143" y="1014"/>
              <a:ext cx="50" cy="32"/>
              <a:chOff x="1143" y="1014"/>
              <a:chExt cx="50" cy="32"/>
            </a:xfrm>
            <a:grpFill/>
          </p:grpSpPr>
          <p:sp>
            <p:nvSpPr>
              <p:cNvPr id="2150" name="Freeform 2013"/>
              <p:cNvSpPr>
                <a:spLocks/>
              </p:cNvSpPr>
              <p:nvPr/>
            </p:nvSpPr>
            <p:spPr bwMode="auto">
              <a:xfrm>
                <a:off x="1143" y="1014"/>
                <a:ext cx="50" cy="32"/>
              </a:xfrm>
              <a:custGeom>
                <a:avLst/>
                <a:gdLst>
                  <a:gd name="T0" fmla="*/ 36 w 50"/>
                  <a:gd name="T1" fmla="*/ 0 h 32"/>
                  <a:gd name="T2" fmla="*/ 34 w 50"/>
                  <a:gd name="T3" fmla="*/ 3 h 32"/>
                  <a:gd name="T4" fmla="*/ 32 w 50"/>
                  <a:gd name="T5" fmla="*/ 3 h 32"/>
                  <a:gd name="T6" fmla="*/ 25 w 50"/>
                  <a:gd name="T7" fmla="*/ 2 h 32"/>
                  <a:gd name="T8" fmla="*/ 20 w 50"/>
                  <a:gd name="T9" fmla="*/ 3 h 32"/>
                  <a:gd name="T10" fmla="*/ 16 w 50"/>
                  <a:gd name="T11" fmla="*/ 8 h 32"/>
                  <a:gd name="T12" fmla="*/ 11 w 50"/>
                  <a:gd name="T13" fmla="*/ 10 h 32"/>
                  <a:gd name="T14" fmla="*/ 7 w 50"/>
                  <a:gd name="T15" fmla="*/ 12 h 32"/>
                  <a:gd name="T16" fmla="*/ 2 w 50"/>
                  <a:gd name="T17" fmla="*/ 12 h 32"/>
                  <a:gd name="T18" fmla="*/ 0 w 50"/>
                  <a:gd name="T19" fmla="*/ 10 h 32"/>
                  <a:gd name="T20" fmla="*/ 0 w 50"/>
                  <a:gd name="T21" fmla="*/ 28 h 32"/>
                  <a:gd name="T22" fmla="*/ 11 w 50"/>
                  <a:gd name="T23" fmla="*/ 32 h 32"/>
                  <a:gd name="T24" fmla="*/ 25 w 50"/>
                  <a:gd name="T25" fmla="*/ 30 h 32"/>
                  <a:gd name="T26" fmla="*/ 36 w 50"/>
                  <a:gd name="T27" fmla="*/ 28 h 32"/>
                  <a:gd name="T28" fmla="*/ 41 w 50"/>
                  <a:gd name="T29" fmla="*/ 24 h 32"/>
                  <a:gd name="T30" fmla="*/ 43 w 50"/>
                  <a:gd name="T31" fmla="*/ 18 h 32"/>
                  <a:gd name="T32" fmla="*/ 38 w 50"/>
                  <a:gd name="T33" fmla="*/ 16 h 32"/>
                  <a:gd name="T34" fmla="*/ 36 w 50"/>
                  <a:gd name="T35" fmla="*/ 12 h 32"/>
                  <a:gd name="T36" fmla="*/ 41 w 50"/>
                  <a:gd name="T37" fmla="*/ 12 h 32"/>
                  <a:gd name="T38" fmla="*/ 45 w 50"/>
                  <a:gd name="T39" fmla="*/ 12 h 32"/>
                  <a:gd name="T40" fmla="*/ 47 w 50"/>
                  <a:gd name="T41" fmla="*/ 12 h 32"/>
                  <a:gd name="T42" fmla="*/ 50 w 50"/>
                  <a:gd name="T43" fmla="*/ 10 h 32"/>
                  <a:gd name="T44" fmla="*/ 50 w 50"/>
                  <a:gd name="T45" fmla="*/ 6 h 32"/>
                  <a:gd name="T46" fmla="*/ 43 w 50"/>
                  <a:gd name="T47" fmla="*/ 2 h 32"/>
                  <a:gd name="T48" fmla="*/ 36 w 50"/>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2">
                    <a:moveTo>
                      <a:pt x="36" y="0"/>
                    </a:move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lnTo>
                      <a:pt x="47" y="12"/>
                    </a:lnTo>
                    <a:lnTo>
                      <a:pt x="50" y="10"/>
                    </a:lnTo>
                    <a:lnTo>
                      <a:pt x="50" y="6"/>
                    </a:lnTo>
                    <a:lnTo>
                      <a:pt x="43" y="2"/>
                    </a:lnTo>
                    <a:lnTo>
                      <a:pt x="3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1" name="Freeform 2014"/>
              <p:cNvSpPr>
                <a:spLocks/>
              </p:cNvSpPr>
              <p:nvPr/>
            </p:nvSpPr>
            <p:spPr bwMode="auto">
              <a:xfrm>
                <a:off x="1143" y="1014"/>
                <a:ext cx="50" cy="32"/>
              </a:xfrm>
              <a:custGeom>
                <a:avLst/>
                <a:gdLst>
                  <a:gd name="T0" fmla="*/ 36 w 50"/>
                  <a:gd name="T1" fmla="*/ 0 h 32"/>
                  <a:gd name="T2" fmla="*/ 34 w 50"/>
                  <a:gd name="T3" fmla="*/ 3 h 32"/>
                  <a:gd name="T4" fmla="*/ 32 w 50"/>
                  <a:gd name="T5" fmla="*/ 3 h 32"/>
                  <a:gd name="T6" fmla="*/ 25 w 50"/>
                  <a:gd name="T7" fmla="*/ 2 h 32"/>
                  <a:gd name="T8" fmla="*/ 20 w 50"/>
                  <a:gd name="T9" fmla="*/ 3 h 32"/>
                  <a:gd name="T10" fmla="*/ 16 w 50"/>
                  <a:gd name="T11" fmla="*/ 8 h 32"/>
                  <a:gd name="T12" fmla="*/ 11 w 50"/>
                  <a:gd name="T13" fmla="*/ 10 h 32"/>
                  <a:gd name="T14" fmla="*/ 7 w 50"/>
                  <a:gd name="T15" fmla="*/ 12 h 32"/>
                  <a:gd name="T16" fmla="*/ 2 w 50"/>
                  <a:gd name="T17" fmla="*/ 12 h 32"/>
                  <a:gd name="T18" fmla="*/ 0 w 50"/>
                  <a:gd name="T19" fmla="*/ 10 h 32"/>
                  <a:gd name="T20" fmla="*/ 0 w 50"/>
                  <a:gd name="T21" fmla="*/ 28 h 32"/>
                  <a:gd name="T22" fmla="*/ 11 w 50"/>
                  <a:gd name="T23" fmla="*/ 32 h 32"/>
                  <a:gd name="T24" fmla="*/ 25 w 50"/>
                  <a:gd name="T25" fmla="*/ 30 h 32"/>
                  <a:gd name="T26" fmla="*/ 36 w 50"/>
                  <a:gd name="T27" fmla="*/ 28 h 32"/>
                  <a:gd name="T28" fmla="*/ 41 w 50"/>
                  <a:gd name="T29" fmla="*/ 24 h 32"/>
                  <a:gd name="T30" fmla="*/ 43 w 50"/>
                  <a:gd name="T31" fmla="*/ 18 h 32"/>
                  <a:gd name="T32" fmla="*/ 38 w 50"/>
                  <a:gd name="T33" fmla="*/ 16 h 32"/>
                  <a:gd name="T34" fmla="*/ 36 w 50"/>
                  <a:gd name="T35" fmla="*/ 12 h 32"/>
                  <a:gd name="T36" fmla="*/ 41 w 50"/>
                  <a:gd name="T37" fmla="*/ 12 h 32"/>
                  <a:gd name="T38" fmla="*/ 45 w 50"/>
                  <a:gd name="T39" fmla="*/ 12 h 32"/>
                  <a:gd name="T40" fmla="*/ 47 w 50"/>
                  <a:gd name="T41" fmla="*/ 12 h 32"/>
                  <a:gd name="T42" fmla="*/ 50 w 50"/>
                  <a:gd name="T43" fmla="*/ 10 h 32"/>
                  <a:gd name="T44" fmla="*/ 50 w 50"/>
                  <a:gd name="T45" fmla="*/ 6 h 32"/>
                  <a:gd name="T46" fmla="*/ 43 w 50"/>
                  <a:gd name="T47" fmla="*/ 2 h 32"/>
                  <a:gd name="T48" fmla="*/ 36 w 50"/>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32">
                    <a:moveTo>
                      <a:pt x="36" y="0"/>
                    </a:moveTo>
                    <a:lnTo>
                      <a:pt x="34" y="3"/>
                    </a:lnTo>
                    <a:lnTo>
                      <a:pt x="32" y="3"/>
                    </a:lnTo>
                    <a:lnTo>
                      <a:pt x="25" y="2"/>
                    </a:lnTo>
                    <a:lnTo>
                      <a:pt x="20" y="3"/>
                    </a:lnTo>
                    <a:lnTo>
                      <a:pt x="16" y="8"/>
                    </a:lnTo>
                    <a:lnTo>
                      <a:pt x="11" y="10"/>
                    </a:lnTo>
                    <a:lnTo>
                      <a:pt x="7" y="12"/>
                    </a:lnTo>
                    <a:lnTo>
                      <a:pt x="2" y="12"/>
                    </a:lnTo>
                    <a:lnTo>
                      <a:pt x="0" y="10"/>
                    </a:lnTo>
                    <a:lnTo>
                      <a:pt x="0" y="28"/>
                    </a:lnTo>
                    <a:lnTo>
                      <a:pt x="11" y="32"/>
                    </a:lnTo>
                    <a:lnTo>
                      <a:pt x="25" y="30"/>
                    </a:lnTo>
                    <a:lnTo>
                      <a:pt x="36" y="28"/>
                    </a:lnTo>
                    <a:lnTo>
                      <a:pt x="41" y="24"/>
                    </a:lnTo>
                    <a:lnTo>
                      <a:pt x="43" y="18"/>
                    </a:lnTo>
                    <a:lnTo>
                      <a:pt x="38" y="16"/>
                    </a:lnTo>
                    <a:lnTo>
                      <a:pt x="36" y="12"/>
                    </a:lnTo>
                    <a:lnTo>
                      <a:pt x="41" y="12"/>
                    </a:lnTo>
                    <a:lnTo>
                      <a:pt x="45" y="12"/>
                    </a:lnTo>
                    <a:lnTo>
                      <a:pt x="47" y="12"/>
                    </a:lnTo>
                    <a:lnTo>
                      <a:pt x="50" y="10"/>
                    </a:lnTo>
                    <a:lnTo>
                      <a:pt x="50" y="6"/>
                    </a:lnTo>
                    <a:lnTo>
                      <a:pt x="43" y="2"/>
                    </a:lnTo>
                    <a:lnTo>
                      <a:pt x="36"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4" name="Group 2018"/>
            <p:cNvGrpSpPr>
              <a:grpSpLocks/>
            </p:cNvGrpSpPr>
            <p:nvPr/>
          </p:nvGrpSpPr>
          <p:grpSpPr bwMode="auto">
            <a:xfrm>
              <a:off x="1113" y="1011"/>
              <a:ext cx="18" cy="16"/>
              <a:chOff x="1113" y="1011"/>
              <a:chExt cx="18" cy="16"/>
            </a:xfrm>
            <a:grpFill/>
          </p:grpSpPr>
          <p:sp>
            <p:nvSpPr>
              <p:cNvPr id="2148" name="Freeform 2016"/>
              <p:cNvSpPr>
                <a:spLocks/>
              </p:cNvSpPr>
              <p:nvPr/>
            </p:nvSpPr>
            <p:spPr bwMode="auto">
              <a:xfrm>
                <a:off x="1113" y="1011"/>
                <a:ext cx="18" cy="16"/>
              </a:xfrm>
              <a:custGeom>
                <a:avLst/>
                <a:gdLst>
                  <a:gd name="T0" fmla="*/ 9 w 18"/>
                  <a:gd name="T1" fmla="*/ 0 h 16"/>
                  <a:gd name="T2" fmla="*/ 9 w 18"/>
                  <a:gd name="T3" fmla="*/ 0 h 16"/>
                  <a:gd name="T4" fmla="*/ 0 w 18"/>
                  <a:gd name="T5" fmla="*/ 3 h 16"/>
                  <a:gd name="T6" fmla="*/ 0 w 18"/>
                  <a:gd name="T7" fmla="*/ 12 h 16"/>
                  <a:gd name="T8" fmla="*/ 4 w 18"/>
                  <a:gd name="T9" fmla="*/ 14 h 16"/>
                  <a:gd name="T10" fmla="*/ 4 w 18"/>
                  <a:gd name="T11" fmla="*/ 16 h 16"/>
                  <a:gd name="T12" fmla="*/ 13 w 18"/>
                  <a:gd name="T13" fmla="*/ 16 h 16"/>
                  <a:gd name="T14" fmla="*/ 18 w 18"/>
                  <a:gd name="T15" fmla="*/ 7 h 16"/>
                  <a:gd name="T16" fmla="*/ 9 w 1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9" y="0"/>
                    </a:moveTo>
                    <a:lnTo>
                      <a:pt x="9" y="0"/>
                    </a:lnTo>
                    <a:lnTo>
                      <a:pt x="0" y="3"/>
                    </a:lnTo>
                    <a:lnTo>
                      <a:pt x="0" y="12"/>
                    </a:lnTo>
                    <a:lnTo>
                      <a:pt x="4" y="14"/>
                    </a:lnTo>
                    <a:lnTo>
                      <a:pt x="4" y="16"/>
                    </a:lnTo>
                    <a:lnTo>
                      <a:pt x="13" y="16"/>
                    </a:lnTo>
                    <a:lnTo>
                      <a:pt x="18" y="7"/>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9" name="Freeform 2017"/>
              <p:cNvSpPr>
                <a:spLocks/>
              </p:cNvSpPr>
              <p:nvPr/>
            </p:nvSpPr>
            <p:spPr bwMode="auto">
              <a:xfrm>
                <a:off x="1113" y="1011"/>
                <a:ext cx="18" cy="16"/>
              </a:xfrm>
              <a:custGeom>
                <a:avLst/>
                <a:gdLst>
                  <a:gd name="T0" fmla="*/ 9 w 18"/>
                  <a:gd name="T1" fmla="*/ 0 h 16"/>
                  <a:gd name="T2" fmla="*/ 9 w 18"/>
                  <a:gd name="T3" fmla="*/ 0 h 16"/>
                  <a:gd name="T4" fmla="*/ 0 w 18"/>
                  <a:gd name="T5" fmla="*/ 3 h 16"/>
                  <a:gd name="T6" fmla="*/ 0 w 18"/>
                  <a:gd name="T7" fmla="*/ 12 h 16"/>
                  <a:gd name="T8" fmla="*/ 4 w 18"/>
                  <a:gd name="T9" fmla="*/ 14 h 16"/>
                  <a:gd name="T10" fmla="*/ 4 w 18"/>
                  <a:gd name="T11" fmla="*/ 16 h 16"/>
                  <a:gd name="T12" fmla="*/ 13 w 18"/>
                  <a:gd name="T13" fmla="*/ 16 h 16"/>
                  <a:gd name="T14" fmla="*/ 18 w 18"/>
                  <a:gd name="T15" fmla="*/ 7 h 16"/>
                  <a:gd name="T16" fmla="*/ 9 w 1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9" y="0"/>
                    </a:moveTo>
                    <a:lnTo>
                      <a:pt x="9" y="0"/>
                    </a:lnTo>
                    <a:lnTo>
                      <a:pt x="0" y="3"/>
                    </a:lnTo>
                    <a:lnTo>
                      <a:pt x="0" y="12"/>
                    </a:lnTo>
                    <a:lnTo>
                      <a:pt x="4" y="14"/>
                    </a:lnTo>
                    <a:lnTo>
                      <a:pt x="4" y="16"/>
                    </a:lnTo>
                    <a:lnTo>
                      <a:pt x="13" y="16"/>
                    </a:lnTo>
                    <a:lnTo>
                      <a:pt x="18" y="7"/>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5" name="Group 2021"/>
            <p:cNvGrpSpPr>
              <a:grpSpLocks/>
            </p:cNvGrpSpPr>
            <p:nvPr/>
          </p:nvGrpSpPr>
          <p:grpSpPr bwMode="auto">
            <a:xfrm>
              <a:off x="1136" y="1005"/>
              <a:ext cx="33" cy="9"/>
              <a:chOff x="1136" y="1005"/>
              <a:chExt cx="33" cy="9"/>
            </a:xfrm>
            <a:grpFill/>
          </p:grpSpPr>
          <p:sp>
            <p:nvSpPr>
              <p:cNvPr id="2146" name="Freeform 2019"/>
              <p:cNvSpPr>
                <a:spLocks/>
              </p:cNvSpPr>
              <p:nvPr/>
            </p:nvSpPr>
            <p:spPr bwMode="auto">
              <a:xfrm>
                <a:off x="1136" y="1005"/>
                <a:ext cx="33" cy="9"/>
              </a:xfrm>
              <a:custGeom>
                <a:avLst/>
                <a:gdLst>
                  <a:gd name="T0" fmla="*/ 5 w 33"/>
                  <a:gd name="T1" fmla="*/ 0 h 9"/>
                  <a:gd name="T2" fmla="*/ 5 w 33"/>
                  <a:gd name="T3" fmla="*/ 0 h 9"/>
                  <a:gd name="T4" fmla="*/ 0 w 33"/>
                  <a:gd name="T5" fmla="*/ 7 h 9"/>
                  <a:gd name="T6" fmla="*/ 19 w 33"/>
                  <a:gd name="T7" fmla="*/ 5 h 9"/>
                  <a:gd name="T8" fmla="*/ 26 w 33"/>
                  <a:gd name="T9" fmla="*/ 9 h 9"/>
                  <a:gd name="T10" fmla="*/ 33 w 33"/>
                  <a:gd name="T11" fmla="*/ 5 h 9"/>
                  <a:gd name="T12" fmla="*/ 33 w 33"/>
                  <a:gd name="T13" fmla="*/ 2 h 9"/>
                  <a:gd name="T14" fmla="*/ 31 w 33"/>
                  <a:gd name="T15" fmla="*/ 0 h 9"/>
                  <a:gd name="T16" fmla="*/ 5 w 3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5" y="0"/>
                    </a:moveTo>
                    <a:lnTo>
                      <a:pt x="5" y="0"/>
                    </a:lnTo>
                    <a:lnTo>
                      <a:pt x="0" y="7"/>
                    </a:lnTo>
                    <a:lnTo>
                      <a:pt x="19" y="5"/>
                    </a:lnTo>
                    <a:lnTo>
                      <a:pt x="26" y="9"/>
                    </a:lnTo>
                    <a:lnTo>
                      <a:pt x="33" y="5"/>
                    </a:lnTo>
                    <a:lnTo>
                      <a:pt x="33" y="2"/>
                    </a:lnTo>
                    <a:lnTo>
                      <a:pt x="31"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7" name="Freeform 2020"/>
              <p:cNvSpPr>
                <a:spLocks/>
              </p:cNvSpPr>
              <p:nvPr/>
            </p:nvSpPr>
            <p:spPr bwMode="auto">
              <a:xfrm>
                <a:off x="1136" y="1005"/>
                <a:ext cx="33" cy="9"/>
              </a:xfrm>
              <a:custGeom>
                <a:avLst/>
                <a:gdLst>
                  <a:gd name="T0" fmla="*/ 5 w 33"/>
                  <a:gd name="T1" fmla="*/ 0 h 9"/>
                  <a:gd name="T2" fmla="*/ 5 w 33"/>
                  <a:gd name="T3" fmla="*/ 0 h 9"/>
                  <a:gd name="T4" fmla="*/ 0 w 33"/>
                  <a:gd name="T5" fmla="*/ 7 h 9"/>
                  <a:gd name="T6" fmla="*/ 19 w 33"/>
                  <a:gd name="T7" fmla="*/ 5 h 9"/>
                  <a:gd name="T8" fmla="*/ 26 w 33"/>
                  <a:gd name="T9" fmla="*/ 9 h 9"/>
                  <a:gd name="T10" fmla="*/ 33 w 33"/>
                  <a:gd name="T11" fmla="*/ 5 h 9"/>
                  <a:gd name="T12" fmla="*/ 33 w 33"/>
                  <a:gd name="T13" fmla="*/ 2 h 9"/>
                  <a:gd name="T14" fmla="*/ 31 w 33"/>
                  <a:gd name="T15" fmla="*/ 0 h 9"/>
                  <a:gd name="T16" fmla="*/ 5 w 3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5" y="0"/>
                    </a:moveTo>
                    <a:lnTo>
                      <a:pt x="5" y="0"/>
                    </a:lnTo>
                    <a:lnTo>
                      <a:pt x="0" y="7"/>
                    </a:lnTo>
                    <a:lnTo>
                      <a:pt x="19" y="5"/>
                    </a:lnTo>
                    <a:lnTo>
                      <a:pt x="26" y="9"/>
                    </a:lnTo>
                    <a:lnTo>
                      <a:pt x="33" y="5"/>
                    </a:lnTo>
                    <a:lnTo>
                      <a:pt x="33" y="2"/>
                    </a:lnTo>
                    <a:lnTo>
                      <a:pt x="31" y="0"/>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6" name="Group 2024"/>
            <p:cNvGrpSpPr>
              <a:grpSpLocks/>
            </p:cNvGrpSpPr>
            <p:nvPr/>
          </p:nvGrpSpPr>
          <p:grpSpPr bwMode="auto">
            <a:xfrm>
              <a:off x="1171" y="998"/>
              <a:ext cx="31" cy="16"/>
              <a:chOff x="1171" y="998"/>
              <a:chExt cx="31" cy="16"/>
            </a:xfrm>
            <a:grpFill/>
          </p:grpSpPr>
          <p:sp>
            <p:nvSpPr>
              <p:cNvPr id="2144" name="Freeform 2022"/>
              <p:cNvSpPr>
                <a:spLocks/>
              </p:cNvSpPr>
              <p:nvPr/>
            </p:nvSpPr>
            <p:spPr bwMode="auto">
              <a:xfrm>
                <a:off x="1171" y="998"/>
                <a:ext cx="31" cy="16"/>
              </a:xfrm>
              <a:custGeom>
                <a:avLst/>
                <a:gdLst>
                  <a:gd name="T0" fmla="*/ 18 w 31"/>
                  <a:gd name="T1" fmla="*/ 0 h 16"/>
                  <a:gd name="T2" fmla="*/ 18 w 31"/>
                  <a:gd name="T3" fmla="*/ 0 h 16"/>
                  <a:gd name="T4" fmla="*/ 11 w 31"/>
                  <a:gd name="T5" fmla="*/ 2 h 16"/>
                  <a:gd name="T6" fmla="*/ 7 w 31"/>
                  <a:gd name="T7" fmla="*/ 6 h 16"/>
                  <a:gd name="T8" fmla="*/ 0 w 31"/>
                  <a:gd name="T9" fmla="*/ 6 h 16"/>
                  <a:gd name="T10" fmla="*/ 2 w 31"/>
                  <a:gd name="T11" fmla="*/ 8 h 16"/>
                  <a:gd name="T12" fmla="*/ 2 w 31"/>
                  <a:gd name="T13" fmla="*/ 10 h 16"/>
                  <a:gd name="T14" fmla="*/ 4 w 31"/>
                  <a:gd name="T15" fmla="*/ 12 h 16"/>
                  <a:gd name="T16" fmla="*/ 11 w 31"/>
                  <a:gd name="T17" fmla="*/ 14 h 16"/>
                  <a:gd name="T18" fmla="*/ 16 w 31"/>
                  <a:gd name="T19" fmla="*/ 14 h 16"/>
                  <a:gd name="T20" fmla="*/ 22 w 31"/>
                  <a:gd name="T21" fmla="*/ 16 h 16"/>
                  <a:gd name="T22" fmla="*/ 27 w 31"/>
                  <a:gd name="T23" fmla="*/ 14 h 16"/>
                  <a:gd name="T24" fmla="*/ 29 w 31"/>
                  <a:gd name="T25" fmla="*/ 12 h 16"/>
                  <a:gd name="T26" fmla="*/ 31 w 31"/>
                  <a:gd name="T27" fmla="*/ 6 h 16"/>
                  <a:gd name="T28" fmla="*/ 27 w 31"/>
                  <a:gd name="T29" fmla="*/ 2 h 16"/>
                  <a:gd name="T30" fmla="*/ 22 w 31"/>
                  <a:gd name="T31" fmla="*/ 0 h 16"/>
                  <a:gd name="T32" fmla="*/ 18 w 31"/>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8" y="0"/>
                    </a:moveTo>
                    <a:lnTo>
                      <a:pt x="18" y="0"/>
                    </a:lnTo>
                    <a:lnTo>
                      <a:pt x="11" y="2"/>
                    </a:lnTo>
                    <a:lnTo>
                      <a:pt x="7" y="6"/>
                    </a:lnTo>
                    <a:lnTo>
                      <a:pt x="0" y="6"/>
                    </a:lnTo>
                    <a:lnTo>
                      <a:pt x="2" y="8"/>
                    </a:lnTo>
                    <a:lnTo>
                      <a:pt x="2" y="10"/>
                    </a:lnTo>
                    <a:lnTo>
                      <a:pt x="4" y="12"/>
                    </a:lnTo>
                    <a:lnTo>
                      <a:pt x="11" y="14"/>
                    </a:lnTo>
                    <a:lnTo>
                      <a:pt x="16" y="14"/>
                    </a:lnTo>
                    <a:lnTo>
                      <a:pt x="22" y="16"/>
                    </a:lnTo>
                    <a:lnTo>
                      <a:pt x="27" y="14"/>
                    </a:lnTo>
                    <a:lnTo>
                      <a:pt x="29" y="12"/>
                    </a:lnTo>
                    <a:lnTo>
                      <a:pt x="31" y="6"/>
                    </a:lnTo>
                    <a:lnTo>
                      <a:pt x="27" y="2"/>
                    </a:lnTo>
                    <a:lnTo>
                      <a:pt x="22" y="0"/>
                    </a:ln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5" name="Freeform 2023"/>
              <p:cNvSpPr>
                <a:spLocks/>
              </p:cNvSpPr>
              <p:nvPr/>
            </p:nvSpPr>
            <p:spPr bwMode="auto">
              <a:xfrm>
                <a:off x="1171" y="998"/>
                <a:ext cx="31" cy="16"/>
              </a:xfrm>
              <a:custGeom>
                <a:avLst/>
                <a:gdLst>
                  <a:gd name="T0" fmla="*/ 18 w 31"/>
                  <a:gd name="T1" fmla="*/ 0 h 16"/>
                  <a:gd name="T2" fmla="*/ 18 w 31"/>
                  <a:gd name="T3" fmla="*/ 0 h 16"/>
                  <a:gd name="T4" fmla="*/ 11 w 31"/>
                  <a:gd name="T5" fmla="*/ 2 h 16"/>
                  <a:gd name="T6" fmla="*/ 7 w 31"/>
                  <a:gd name="T7" fmla="*/ 6 h 16"/>
                  <a:gd name="T8" fmla="*/ 0 w 31"/>
                  <a:gd name="T9" fmla="*/ 6 h 16"/>
                  <a:gd name="T10" fmla="*/ 2 w 31"/>
                  <a:gd name="T11" fmla="*/ 8 h 16"/>
                  <a:gd name="T12" fmla="*/ 2 w 31"/>
                  <a:gd name="T13" fmla="*/ 10 h 16"/>
                  <a:gd name="T14" fmla="*/ 4 w 31"/>
                  <a:gd name="T15" fmla="*/ 12 h 16"/>
                  <a:gd name="T16" fmla="*/ 11 w 31"/>
                  <a:gd name="T17" fmla="*/ 14 h 16"/>
                  <a:gd name="T18" fmla="*/ 16 w 31"/>
                  <a:gd name="T19" fmla="*/ 14 h 16"/>
                  <a:gd name="T20" fmla="*/ 22 w 31"/>
                  <a:gd name="T21" fmla="*/ 16 h 16"/>
                  <a:gd name="T22" fmla="*/ 27 w 31"/>
                  <a:gd name="T23" fmla="*/ 14 h 16"/>
                  <a:gd name="T24" fmla="*/ 29 w 31"/>
                  <a:gd name="T25" fmla="*/ 12 h 16"/>
                  <a:gd name="T26" fmla="*/ 31 w 31"/>
                  <a:gd name="T27" fmla="*/ 6 h 16"/>
                  <a:gd name="T28" fmla="*/ 27 w 31"/>
                  <a:gd name="T29" fmla="*/ 2 h 16"/>
                  <a:gd name="T30" fmla="*/ 22 w 31"/>
                  <a:gd name="T31" fmla="*/ 0 h 16"/>
                  <a:gd name="T32" fmla="*/ 18 w 31"/>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6">
                    <a:moveTo>
                      <a:pt x="18" y="0"/>
                    </a:moveTo>
                    <a:lnTo>
                      <a:pt x="18" y="0"/>
                    </a:lnTo>
                    <a:lnTo>
                      <a:pt x="11" y="2"/>
                    </a:lnTo>
                    <a:lnTo>
                      <a:pt x="7" y="6"/>
                    </a:lnTo>
                    <a:lnTo>
                      <a:pt x="0" y="6"/>
                    </a:lnTo>
                    <a:lnTo>
                      <a:pt x="2" y="8"/>
                    </a:lnTo>
                    <a:lnTo>
                      <a:pt x="2" y="10"/>
                    </a:lnTo>
                    <a:lnTo>
                      <a:pt x="4" y="12"/>
                    </a:lnTo>
                    <a:lnTo>
                      <a:pt x="11" y="14"/>
                    </a:lnTo>
                    <a:lnTo>
                      <a:pt x="16" y="14"/>
                    </a:lnTo>
                    <a:lnTo>
                      <a:pt x="22" y="16"/>
                    </a:lnTo>
                    <a:lnTo>
                      <a:pt x="27" y="14"/>
                    </a:lnTo>
                    <a:lnTo>
                      <a:pt x="29" y="12"/>
                    </a:lnTo>
                    <a:lnTo>
                      <a:pt x="31" y="6"/>
                    </a:lnTo>
                    <a:lnTo>
                      <a:pt x="27" y="2"/>
                    </a:lnTo>
                    <a:lnTo>
                      <a:pt x="22" y="0"/>
                    </a:lnTo>
                    <a:lnTo>
                      <a:pt x="1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7" name="Group 2027"/>
            <p:cNvGrpSpPr>
              <a:grpSpLocks/>
            </p:cNvGrpSpPr>
            <p:nvPr/>
          </p:nvGrpSpPr>
          <p:grpSpPr bwMode="auto">
            <a:xfrm>
              <a:off x="1524" y="996"/>
              <a:ext cx="1" cy="4"/>
              <a:chOff x="1524" y="996"/>
              <a:chExt cx="1" cy="4"/>
            </a:xfrm>
            <a:grpFill/>
          </p:grpSpPr>
          <p:sp>
            <p:nvSpPr>
              <p:cNvPr id="2142" name="Freeform 2025"/>
              <p:cNvSpPr>
                <a:spLocks/>
              </p:cNvSpPr>
              <p:nvPr/>
            </p:nvSpPr>
            <p:spPr bwMode="auto">
              <a:xfrm>
                <a:off x="1524" y="996"/>
                <a:ext cx="1" cy="4"/>
              </a:xfrm>
              <a:custGeom>
                <a:avLst/>
                <a:gdLst>
                  <a:gd name="T0" fmla="*/ 1 w 1"/>
                  <a:gd name="T1" fmla="*/ 0 h 4"/>
                  <a:gd name="T2" fmla="*/ 1 w 1"/>
                  <a:gd name="T3" fmla="*/ 0 h 4"/>
                  <a:gd name="T4" fmla="*/ 1 w 1"/>
                  <a:gd name="T5" fmla="*/ 2 h 4"/>
                  <a:gd name="T6" fmla="*/ 0 w 1"/>
                  <a:gd name="T7" fmla="*/ 4 h 4"/>
                  <a:gd name="T8" fmla="*/ 0 w 1"/>
                  <a:gd name="T9" fmla="*/ 0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1" y="0"/>
                    </a:lnTo>
                    <a:lnTo>
                      <a:pt x="1" y="2"/>
                    </a:lnTo>
                    <a:lnTo>
                      <a:pt x="0" y="4"/>
                    </a:lnTo>
                    <a:lnTo>
                      <a:pt x="0" y="0"/>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3" name="Freeform 2026"/>
              <p:cNvSpPr>
                <a:spLocks/>
              </p:cNvSpPr>
              <p:nvPr/>
            </p:nvSpPr>
            <p:spPr bwMode="auto">
              <a:xfrm>
                <a:off x="1524" y="996"/>
                <a:ext cx="1" cy="4"/>
              </a:xfrm>
              <a:custGeom>
                <a:avLst/>
                <a:gdLst>
                  <a:gd name="T0" fmla="*/ 1 w 1"/>
                  <a:gd name="T1" fmla="*/ 0 h 4"/>
                  <a:gd name="T2" fmla="*/ 1 w 1"/>
                  <a:gd name="T3" fmla="*/ 0 h 4"/>
                  <a:gd name="T4" fmla="*/ 1 w 1"/>
                  <a:gd name="T5" fmla="*/ 2 h 4"/>
                  <a:gd name="T6" fmla="*/ 0 w 1"/>
                  <a:gd name="T7" fmla="*/ 4 h 4"/>
                  <a:gd name="T8" fmla="*/ 0 w 1"/>
                  <a:gd name="T9" fmla="*/ 0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1" y="0"/>
                    </a:lnTo>
                    <a:lnTo>
                      <a:pt x="1" y="2"/>
                    </a:lnTo>
                    <a:lnTo>
                      <a:pt x="0" y="4"/>
                    </a:lnTo>
                    <a:lnTo>
                      <a:pt x="0" y="0"/>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8" name="Group 2030"/>
            <p:cNvGrpSpPr>
              <a:grpSpLocks/>
            </p:cNvGrpSpPr>
            <p:nvPr/>
          </p:nvGrpSpPr>
          <p:grpSpPr bwMode="auto">
            <a:xfrm>
              <a:off x="1354" y="996"/>
              <a:ext cx="46" cy="32"/>
              <a:chOff x="1354" y="996"/>
              <a:chExt cx="46" cy="32"/>
            </a:xfrm>
            <a:grpFill/>
          </p:grpSpPr>
          <p:sp>
            <p:nvSpPr>
              <p:cNvPr id="2140" name="Freeform 2028"/>
              <p:cNvSpPr>
                <a:spLocks/>
              </p:cNvSpPr>
              <p:nvPr/>
            </p:nvSpPr>
            <p:spPr bwMode="auto">
              <a:xfrm>
                <a:off x="1354" y="996"/>
                <a:ext cx="46" cy="32"/>
              </a:xfrm>
              <a:custGeom>
                <a:avLst/>
                <a:gdLst>
                  <a:gd name="T0" fmla="*/ 0 w 46"/>
                  <a:gd name="T1" fmla="*/ 0 h 32"/>
                  <a:gd name="T2" fmla="*/ 0 w 46"/>
                  <a:gd name="T3" fmla="*/ 16 h 32"/>
                  <a:gd name="T4" fmla="*/ 9 w 46"/>
                  <a:gd name="T5" fmla="*/ 16 h 32"/>
                  <a:gd name="T6" fmla="*/ 15 w 46"/>
                  <a:gd name="T7" fmla="*/ 18 h 32"/>
                  <a:gd name="T8" fmla="*/ 15 w 46"/>
                  <a:gd name="T9" fmla="*/ 20 h 32"/>
                  <a:gd name="T10" fmla="*/ 13 w 46"/>
                  <a:gd name="T11" fmla="*/ 20 h 32"/>
                  <a:gd name="T12" fmla="*/ 11 w 46"/>
                  <a:gd name="T13" fmla="*/ 20 h 32"/>
                  <a:gd name="T14" fmla="*/ 17 w 46"/>
                  <a:gd name="T15" fmla="*/ 32 h 32"/>
                  <a:gd name="T16" fmla="*/ 24 w 46"/>
                  <a:gd name="T17" fmla="*/ 32 h 32"/>
                  <a:gd name="T18" fmla="*/ 33 w 46"/>
                  <a:gd name="T19" fmla="*/ 30 h 32"/>
                  <a:gd name="T20" fmla="*/ 46 w 46"/>
                  <a:gd name="T21" fmla="*/ 28 h 32"/>
                  <a:gd name="T22" fmla="*/ 42 w 46"/>
                  <a:gd name="T23" fmla="*/ 16 h 32"/>
                  <a:gd name="T24" fmla="*/ 39 w 46"/>
                  <a:gd name="T25" fmla="*/ 14 h 32"/>
                  <a:gd name="T26" fmla="*/ 35 w 46"/>
                  <a:gd name="T27" fmla="*/ 14 h 32"/>
                  <a:gd name="T28" fmla="*/ 28 w 46"/>
                  <a:gd name="T29" fmla="*/ 14 h 32"/>
                  <a:gd name="T30" fmla="*/ 22 w 46"/>
                  <a:gd name="T31" fmla="*/ 8 h 32"/>
                  <a:gd name="T32" fmla="*/ 11 w 46"/>
                  <a:gd name="T33" fmla="*/ 4 h 32"/>
                  <a:gd name="T34" fmla="*/ 0 w 4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2">
                    <a:moveTo>
                      <a:pt x="0" y="0"/>
                    </a:moveTo>
                    <a:lnTo>
                      <a:pt x="0" y="16"/>
                    </a:lnTo>
                    <a:lnTo>
                      <a:pt x="9" y="16"/>
                    </a:lnTo>
                    <a:lnTo>
                      <a:pt x="15" y="18"/>
                    </a:lnTo>
                    <a:lnTo>
                      <a:pt x="15" y="20"/>
                    </a:lnTo>
                    <a:lnTo>
                      <a:pt x="13" y="20"/>
                    </a:ln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1" name="Freeform 2029"/>
              <p:cNvSpPr>
                <a:spLocks/>
              </p:cNvSpPr>
              <p:nvPr/>
            </p:nvSpPr>
            <p:spPr bwMode="auto">
              <a:xfrm>
                <a:off x="1354" y="996"/>
                <a:ext cx="46" cy="32"/>
              </a:xfrm>
              <a:custGeom>
                <a:avLst/>
                <a:gdLst>
                  <a:gd name="T0" fmla="*/ 0 w 46"/>
                  <a:gd name="T1" fmla="*/ 0 h 32"/>
                  <a:gd name="T2" fmla="*/ 0 w 46"/>
                  <a:gd name="T3" fmla="*/ 16 h 32"/>
                  <a:gd name="T4" fmla="*/ 9 w 46"/>
                  <a:gd name="T5" fmla="*/ 16 h 32"/>
                  <a:gd name="T6" fmla="*/ 15 w 46"/>
                  <a:gd name="T7" fmla="*/ 18 h 32"/>
                  <a:gd name="T8" fmla="*/ 15 w 46"/>
                  <a:gd name="T9" fmla="*/ 20 h 32"/>
                  <a:gd name="T10" fmla="*/ 13 w 46"/>
                  <a:gd name="T11" fmla="*/ 20 h 32"/>
                  <a:gd name="T12" fmla="*/ 11 w 46"/>
                  <a:gd name="T13" fmla="*/ 20 h 32"/>
                  <a:gd name="T14" fmla="*/ 17 w 46"/>
                  <a:gd name="T15" fmla="*/ 32 h 32"/>
                  <a:gd name="T16" fmla="*/ 24 w 46"/>
                  <a:gd name="T17" fmla="*/ 32 h 32"/>
                  <a:gd name="T18" fmla="*/ 33 w 46"/>
                  <a:gd name="T19" fmla="*/ 30 h 32"/>
                  <a:gd name="T20" fmla="*/ 46 w 46"/>
                  <a:gd name="T21" fmla="*/ 28 h 32"/>
                  <a:gd name="T22" fmla="*/ 42 w 46"/>
                  <a:gd name="T23" fmla="*/ 16 h 32"/>
                  <a:gd name="T24" fmla="*/ 39 w 46"/>
                  <a:gd name="T25" fmla="*/ 14 h 32"/>
                  <a:gd name="T26" fmla="*/ 35 w 46"/>
                  <a:gd name="T27" fmla="*/ 14 h 32"/>
                  <a:gd name="T28" fmla="*/ 28 w 46"/>
                  <a:gd name="T29" fmla="*/ 14 h 32"/>
                  <a:gd name="T30" fmla="*/ 22 w 46"/>
                  <a:gd name="T31" fmla="*/ 8 h 32"/>
                  <a:gd name="T32" fmla="*/ 11 w 46"/>
                  <a:gd name="T33" fmla="*/ 4 h 32"/>
                  <a:gd name="T34" fmla="*/ 0 w 4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2">
                    <a:moveTo>
                      <a:pt x="0" y="0"/>
                    </a:moveTo>
                    <a:lnTo>
                      <a:pt x="0" y="16"/>
                    </a:lnTo>
                    <a:lnTo>
                      <a:pt x="9" y="16"/>
                    </a:lnTo>
                    <a:lnTo>
                      <a:pt x="15" y="18"/>
                    </a:lnTo>
                    <a:lnTo>
                      <a:pt x="15" y="20"/>
                    </a:lnTo>
                    <a:lnTo>
                      <a:pt x="13" y="20"/>
                    </a:lnTo>
                    <a:lnTo>
                      <a:pt x="11" y="20"/>
                    </a:lnTo>
                    <a:lnTo>
                      <a:pt x="17" y="32"/>
                    </a:lnTo>
                    <a:lnTo>
                      <a:pt x="24" y="32"/>
                    </a:lnTo>
                    <a:lnTo>
                      <a:pt x="33" y="30"/>
                    </a:lnTo>
                    <a:lnTo>
                      <a:pt x="46" y="28"/>
                    </a:lnTo>
                    <a:lnTo>
                      <a:pt x="42" y="16"/>
                    </a:lnTo>
                    <a:lnTo>
                      <a:pt x="39" y="14"/>
                    </a:lnTo>
                    <a:lnTo>
                      <a:pt x="35" y="14"/>
                    </a:lnTo>
                    <a:lnTo>
                      <a:pt x="28" y="14"/>
                    </a:lnTo>
                    <a:lnTo>
                      <a:pt x="22" y="8"/>
                    </a:lnTo>
                    <a:lnTo>
                      <a:pt x="11"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89" name="Group 2033"/>
            <p:cNvGrpSpPr>
              <a:grpSpLocks/>
            </p:cNvGrpSpPr>
            <p:nvPr/>
          </p:nvGrpSpPr>
          <p:grpSpPr bwMode="auto">
            <a:xfrm>
              <a:off x="1245" y="988"/>
              <a:ext cx="98" cy="41"/>
              <a:chOff x="1245" y="988"/>
              <a:chExt cx="98" cy="41"/>
            </a:xfrm>
            <a:grpFill/>
          </p:grpSpPr>
          <p:sp>
            <p:nvSpPr>
              <p:cNvPr id="2138" name="Freeform 2031"/>
              <p:cNvSpPr>
                <a:spLocks/>
              </p:cNvSpPr>
              <p:nvPr/>
            </p:nvSpPr>
            <p:spPr bwMode="auto">
              <a:xfrm>
                <a:off x="1245" y="988"/>
                <a:ext cx="98" cy="41"/>
              </a:xfrm>
              <a:custGeom>
                <a:avLst/>
                <a:gdLst>
                  <a:gd name="T0" fmla="*/ 4 w 98"/>
                  <a:gd name="T1" fmla="*/ 0 h 41"/>
                  <a:gd name="T2" fmla="*/ 4 w 98"/>
                  <a:gd name="T3" fmla="*/ 0 h 41"/>
                  <a:gd name="T4" fmla="*/ 2 w 98"/>
                  <a:gd name="T5" fmla="*/ 2 h 41"/>
                  <a:gd name="T6" fmla="*/ 0 w 98"/>
                  <a:gd name="T7" fmla="*/ 3 h 41"/>
                  <a:gd name="T8" fmla="*/ 0 w 98"/>
                  <a:gd name="T9" fmla="*/ 11 h 41"/>
                  <a:gd name="T10" fmla="*/ 6 w 98"/>
                  <a:gd name="T11" fmla="*/ 9 h 41"/>
                  <a:gd name="T12" fmla="*/ 6 w 98"/>
                  <a:gd name="T13" fmla="*/ 15 h 41"/>
                  <a:gd name="T14" fmla="*/ 8 w 98"/>
                  <a:gd name="T15" fmla="*/ 15 h 41"/>
                  <a:gd name="T16" fmla="*/ 8 w 98"/>
                  <a:gd name="T17" fmla="*/ 13 h 41"/>
                  <a:gd name="T18" fmla="*/ 13 w 98"/>
                  <a:gd name="T19" fmla="*/ 13 h 41"/>
                  <a:gd name="T20" fmla="*/ 11 w 98"/>
                  <a:gd name="T21" fmla="*/ 18 h 41"/>
                  <a:gd name="T22" fmla="*/ 13 w 98"/>
                  <a:gd name="T23" fmla="*/ 18 h 41"/>
                  <a:gd name="T24" fmla="*/ 15 w 98"/>
                  <a:gd name="T25" fmla="*/ 18 h 41"/>
                  <a:gd name="T26" fmla="*/ 20 w 98"/>
                  <a:gd name="T27" fmla="*/ 17 h 41"/>
                  <a:gd name="T28" fmla="*/ 20 w 98"/>
                  <a:gd name="T29" fmla="*/ 18 h 41"/>
                  <a:gd name="T30" fmla="*/ 17 w 98"/>
                  <a:gd name="T31" fmla="*/ 20 h 41"/>
                  <a:gd name="T32" fmla="*/ 22 w 98"/>
                  <a:gd name="T33" fmla="*/ 24 h 41"/>
                  <a:gd name="T34" fmla="*/ 15 w 98"/>
                  <a:gd name="T35" fmla="*/ 24 h 41"/>
                  <a:gd name="T36" fmla="*/ 13 w 98"/>
                  <a:gd name="T37" fmla="*/ 26 h 41"/>
                  <a:gd name="T38" fmla="*/ 15 w 98"/>
                  <a:gd name="T39" fmla="*/ 26 h 41"/>
                  <a:gd name="T40" fmla="*/ 29 w 98"/>
                  <a:gd name="T41" fmla="*/ 24 h 41"/>
                  <a:gd name="T42" fmla="*/ 40 w 98"/>
                  <a:gd name="T43" fmla="*/ 22 h 41"/>
                  <a:gd name="T44" fmla="*/ 53 w 98"/>
                  <a:gd name="T45" fmla="*/ 22 h 41"/>
                  <a:gd name="T46" fmla="*/ 66 w 98"/>
                  <a:gd name="T47" fmla="*/ 26 h 41"/>
                  <a:gd name="T48" fmla="*/ 69 w 98"/>
                  <a:gd name="T49" fmla="*/ 30 h 41"/>
                  <a:gd name="T50" fmla="*/ 71 w 98"/>
                  <a:gd name="T51" fmla="*/ 32 h 41"/>
                  <a:gd name="T52" fmla="*/ 75 w 98"/>
                  <a:gd name="T53" fmla="*/ 34 h 41"/>
                  <a:gd name="T54" fmla="*/ 78 w 98"/>
                  <a:gd name="T55" fmla="*/ 34 h 41"/>
                  <a:gd name="T56" fmla="*/ 82 w 98"/>
                  <a:gd name="T57" fmla="*/ 37 h 41"/>
                  <a:gd name="T58" fmla="*/ 84 w 98"/>
                  <a:gd name="T59" fmla="*/ 41 h 41"/>
                  <a:gd name="T60" fmla="*/ 89 w 98"/>
                  <a:gd name="T61" fmla="*/ 41 h 41"/>
                  <a:gd name="T62" fmla="*/ 93 w 98"/>
                  <a:gd name="T63" fmla="*/ 41 h 41"/>
                  <a:gd name="T64" fmla="*/ 95 w 98"/>
                  <a:gd name="T65" fmla="*/ 39 h 41"/>
                  <a:gd name="T66" fmla="*/ 98 w 98"/>
                  <a:gd name="T67" fmla="*/ 37 h 41"/>
                  <a:gd name="T68" fmla="*/ 98 w 98"/>
                  <a:gd name="T69" fmla="*/ 35 h 41"/>
                  <a:gd name="T70" fmla="*/ 98 w 98"/>
                  <a:gd name="T71" fmla="*/ 30 h 41"/>
                  <a:gd name="T72" fmla="*/ 93 w 98"/>
                  <a:gd name="T73" fmla="*/ 28 h 41"/>
                  <a:gd name="T74" fmla="*/ 86 w 98"/>
                  <a:gd name="T75" fmla="*/ 20 h 41"/>
                  <a:gd name="T76" fmla="*/ 84 w 98"/>
                  <a:gd name="T77" fmla="*/ 20 h 41"/>
                  <a:gd name="T78" fmla="*/ 82 w 98"/>
                  <a:gd name="T79" fmla="*/ 22 h 41"/>
                  <a:gd name="T80" fmla="*/ 78 w 98"/>
                  <a:gd name="T81" fmla="*/ 20 h 41"/>
                  <a:gd name="T82" fmla="*/ 73 w 98"/>
                  <a:gd name="T83" fmla="*/ 20 h 41"/>
                  <a:gd name="T84" fmla="*/ 64 w 98"/>
                  <a:gd name="T85" fmla="*/ 11 h 41"/>
                  <a:gd name="T86" fmla="*/ 62 w 98"/>
                  <a:gd name="T87" fmla="*/ 11 h 41"/>
                  <a:gd name="T88" fmla="*/ 62 w 98"/>
                  <a:gd name="T89" fmla="*/ 13 h 41"/>
                  <a:gd name="T90" fmla="*/ 60 w 98"/>
                  <a:gd name="T91" fmla="*/ 13 h 41"/>
                  <a:gd name="T92" fmla="*/ 55 w 98"/>
                  <a:gd name="T93" fmla="*/ 9 h 41"/>
                  <a:gd name="T94" fmla="*/ 53 w 98"/>
                  <a:gd name="T95" fmla="*/ 7 h 41"/>
                  <a:gd name="T96" fmla="*/ 49 w 98"/>
                  <a:gd name="T97" fmla="*/ 7 h 41"/>
                  <a:gd name="T98" fmla="*/ 46 w 98"/>
                  <a:gd name="T99" fmla="*/ 9 h 41"/>
                  <a:gd name="T100" fmla="*/ 46 w 98"/>
                  <a:gd name="T101" fmla="*/ 11 h 41"/>
                  <a:gd name="T102" fmla="*/ 42 w 98"/>
                  <a:gd name="T103" fmla="*/ 11 h 41"/>
                  <a:gd name="T104" fmla="*/ 42 w 98"/>
                  <a:gd name="T105" fmla="*/ 7 h 41"/>
                  <a:gd name="T106" fmla="*/ 35 w 98"/>
                  <a:gd name="T107" fmla="*/ 5 h 41"/>
                  <a:gd name="T108" fmla="*/ 29 w 98"/>
                  <a:gd name="T109" fmla="*/ 3 h 41"/>
                  <a:gd name="T110" fmla="*/ 29 w 98"/>
                  <a:gd name="T111" fmla="*/ 9 h 41"/>
                  <a:gd name="T112" fmla="*/ 24 w 98"/>
                  <a:gd name="T113" fmla="*/ 11 h 41"/>
                  <a:gd name="T114" fmla="*/ 22 w 98"/>
                  <a:gd name="T115" fmla="*/ 7 h 41"/>
                  <a:gd name="T116" fmla="*/ 22 w 98"/>
                  <a:gd name="T117" fmla="*/ 3 h 41"/>
                  <a:gd name="T118" fmla="*/ 4 w 98"/>
                  <a:gd name="T1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1">
                    <a:moveTo>
                      <a:pt x="4" y="0"/>
                    </a:moveTo>
                    <a:lnTo>
                      <a:pt x="4" y="0"/>
                    </a:lnTo>
                    <a:lnTo>
                      <a:pt x="2" y="2"/>
                    </a:lnTo>
                    <a:lnTo>
                      <a:pt x="0" y="3"/>
                    </a:lnTo>
                    <a:lnTo>
                      <a:pt x="0" y="11"/>
                    </a:lnTo>
                    <a:lnTo>
                      <a:pt x="6" y="9"/>
                    </a:lnTo>
                    <a:lnTo>
                      <a:pt x="6" y="15"/>
                    </a:lnTo>
                    <a:lnTo>
                      <a:pt x="8" y="15"/>
                    </a:lnTo>
                    <a:lnTo>
                      <a:pt x="8" y="13"/>
                    </a:lnTo>
                    <a:lnTo>
                      <a:pt x="13" y="13"/>
                    </a:lnTo>
                    <a:lnTo>
                      <a:pt x="11" y="18"/>
                    </a:lnTo>
                    <a:lnTo>
                      <a:pt x="13" y="18"/>
                    </a:lnTo>
                    <a:lnTo>
                      <a:pt x="15" y="18"/>
                    </a:lnTo>
                    <a:lnTo>
                      <a:pt x="20" y="17"/>
                    </a:lnTo>
                    <a:lnTo>
                      <a:pt x="20" y="18"/>
                    </a:lnTo>
                    <a:lnTo>
                      <a:pt x="17" y="20"/>
                    </a:lnTo>
                    <a:lnTo>
                      <a:pt x="22" y="24"/>
                    </a:lnTo>
                    <a:lnTo>
                      <a:pt x="15" y="24"/>
                    </a:lnTo>
                    <a:lnTo>
                      <a:pt x="13" y="26"/>
                    </a:lnTo>
                    <a:lnTo>
                      <a:pt x="15" y="26"/>
                    </a:lnTo>
                    <a:lnTo>
                      <a:pt x="29" y="24"/>
                    </a:lnTo>
                    <a:lnTo>
                      <a:pt x="40" y="22"/>
                    </a:lnTo>
                    <a:lnTo>
                      <a:pt x="53" y="22"/>
                    </a:lnTo>
                    <a:lnTo>
                      <a:pt x="66" y="26"/>
                    </a:lnTo>
                    <a:lnTo>
                      <a:pt x="69" y="30"/>
                    </a:lnTo>
                    <a:lnTo>
                      <a:pt x="71" y="32"/>
                    </a:lnTo>
                    <a:lnTo>
                      <a:pt x="75" y="34"/>
                    </a:lnTo>
                    <a:lnTo>
                      <a:pt x="78" y="34"/>
                    </a:lnTo>
                    <a:lnTo>
                      <a:pt x="82" y="37"/>
                    </a:lnTo>
                    <a:lnTo>
                      <a:pt x="84" y="41"/>
                    </a:lnTo>
                    <a:lnTo>
                      <a:pt x="89" y="41"/>
                    </a:lnTo>
                    <a:lnTo>
                      <a:pt x="93" y="41"/>
                    </a:lnTo>
                    <a:lnTo>
                      <a:pt x="95" y="39"/>
                    </a:lnTo>
                    <a:lnTo>
                      <a:pt x="98" y="37"/>
                    </a:lnTo>
                    <a:lnTo>
                      <a:pt x="98" y="35"/>
                    </a:lnTo>
                    <a:lnTo>
                      <a:pt x="98" y="30"/>
                    </a:lnTo>
                    <a:lnTo>
                      <a:pt x="93" y="28"/>
                    </a:lnTo>
                    <a:lnTo>
                      <a:pt x="86" y="20"/>
                    </a:lnTo>
                    <a:lnTo>
                      <a:pt x="84" y="20"/>
                    </a:lnTo>
                    <a:lnTo>
                      <a:pt x="82" y="22"/>
                    </a:lnTo>
                    <a:lnTo>
                      <a:pt x="78" y="20"/>
                    </a:lnTo>
                    <a:lnTo>
                      <a:pt x="73" y="20"/>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9" name="Freeform 2032"/>
              <p:cNvSpPr>
                <a:spLocks/>
              </p:cNvSpPr>
              <p:nvPr/>
            </p:nvSpPr>
            <p:spPr bwMode="auto">
              <a:xfrm>
                <a:off x="1245" y="988"/>
                <a:ext cx="98" cy="41"/>
              </a:xfrm>
              <a:custGeom>
                <a:avLst/>
                <a:gdLst>
                  <a:gd name="T0" fmla="*/ 4 w 98"/>
                  <a:gd name="T1" fmla="*/ 0 h 41"/>
                  <a:gd name="T2" fmla="*/ 4 w 98"/>
                  <a:gd name="T3" fmla="*/ 0 h 41"/>
                  <a:gd name="T4" fmla="*/ 2 w 98"/>
                  <a:gd name="T5" fmla="*/ 2 h 41"/>
                  <a:gd name="T6" fmla="*/ 0 w 98"/>
                  <a:gd name="T7" fmla="*/ 3 h 41"/>
                  <a:gd name="T8" fmla="*/ 0 w 98"/>
                  <a:gd name="T9" fmla="*/ 11 h 41"/>
                  <a:gd name="T10" fmla="*/ 6 w 98"/>
                  <a:gd name="T11" fmla="*/ 9 h 41"/>
                  <a:gd name="T12" fmla="*/ 6 w 98"/>
                  <a:gd name="T13" fmla="*/ 15 h 41"/>
                  <a:gd name="T14" fmla="*/ 8 w 98"/>
                  <a:gd name="T15" fmla="*/ 15 h 41"/>
                  <a:gd name="T16" fmla="*/ 8 w 98"/>
                  <a:gd name="T17" fmla="*/ 13 h 41"/>
                  <a:gd name="T18" fmla="*/ 13 w 98"/>
                  <a:gd name="T19" fmla="*/ 13 h 41"/>
                  <a:gd name="T20" fmla="*/ 11 w 98"/>
                  <a:gd name="T21" fmla="*/ 18 h 41"/>
                  <a:gd name="T22" fmla="*/ 13 w 98"/>
                  <a:gd name="T23" fmla="*/ 18 h 41"/>
                  <a:gd name="T24" fmla="*/ 15 w 98"/>
                  <a:gd name="T25" fmla="*/ 18 h 41"/>
                  <a:gd name="T26" fmla="*/ 20 w 98"/>
                  <a:gd name="T27" fmla="*/ 17 h 41"/>
                  <a:gd name="T28" fmla="*/ 20 w 98"/>
                  <a:gd name="T29" fmla="*/ 18 h 41"/>
                  <a:gd name="T30" fmla="*/ 17 w 98"/>
                  <a:gd name="T31" fmla="*/ 20 h 41"/>
                  <a:gd name="T32" fmla="*/ 22 w 98"/>
                  <a:gd name="T33" fmla="*/ 24 h 41"/>
                  <a:gd name="T34" fmla="*/ 15 w 98"/>
                  <a:gd name="T35" fmla="*/ 24 h 41"/>
                  <a:gd name="T36" fmla="*/ 13 w 98"/>
                  <a:gd name="T37" fmla="*/ 26 h 41"/>
                  <a:gd name="T38" fmla="*/ 15 w 98"/>
                  <a:gd name="T39" fmla="*/ 26 h 41"/>
                  <a:gd name="T40" fmla="*/ 29 w 98"/>
                  <a:gd name="T41" fmla="*/ 24 h 41"/>
                  <a:gd name="T42" fmla="*/ 40 w 98"/>
                  <a:gd name="T43" fmla="*/ 22 h 41"/>
                  <a:gd name="T44" fmla="*/ 53 w 98"/>
                  <a:gd name="T45" fmla="*/ 22 h 41"/>
                  <a:gd name="T46" fmla="*/ 66 w 98"/>
                  <a:gd name="T47" fmla="*/ 26 h 41"/>
                  <a:gd name="T48" fmla="*/ 69 w 98"/>
                  <a:gd name="T49" fmla="*/ 30 h 41"/>
                  <a:gd name="T50" fmla="*/ 71 w 98"/>
                  <a:gd name="T51" fmla="*/ 32 h 41"/>
                  <a:gd name="T52" fmla="*/ 75 w 98"/>
                  <a:gd name="T53" fmla="*/ 34 h 41"/>
                  <a:gd name="T54" fmla="*/ 78 w 98"/>
                  <a:gd name="T55" fmla="*/ 34 h 41"/>
                  <a:gd name="T56" fmla="*/ 82 w 98"/>
                  <a:gd name="T57" fmla="*/ 37 h 41"/>
                  <a:gd name="T58" fmla="*/ 84 w 98"/>
                  <a:gd name="T59" fmla="*/ 41 h 41"/>
                  <a:gd name="T60" fmla="*/ 89 w 98"/>
                  <a:gd name="T61" fmla="*/ 41 h 41"/>
                  <a:gd name="T62" fmla="*/ 93 w 98"/>
                  <a:gd name="T63" fmla="*/ 41 h 41"/>
                  <a:gd name="T64" fmla="*/ 95 w 98"/>
                  <a:gd name="T65" fmla="*/ 39 h 41"/>
                  <a:gd name="T66" fmla="*/ 98 w 98"/>
                  <a:gd name="T67" fmla="*/ 37 h 41"/>
                  <a:gd name="T68" fmla="*/ 98 w 98"/>
                  <a:gd name="T69" fmla="*/ 35 h 41"/>
                  <a:gd name="T70" fmla="*/ 98 w 98"/>
                  <a:gd name="T71" fmla="*/ 30 h 41"/>
                  <a:gd name="T72" fmla="*/ 93 w 98"/>
                  <a:gd name="T73" fmla="*/ 28 h 41"/>
                  <a:gd name="T74" fmla="*/ 86 w 98"/>
                  <a:gd name="T75" fmla="*/ 20 h 41"/>
                  <a:gd name="T76" fmla="*/ 84 w 98"/>
                  <a:gd name="T77" fmla="*/ 20 h 41"/>
                  <a:gd name="T78" fmla="*/ 82 w 98"/>
                  <a:gd name="T79" fmla="*/ 22 h 41"/>
                  <a:gd name="T80" fmla="*/ 78 w 98"/>
                  <a:gd name="T81" fmla="*/ 20 h 41"/>
                  <a:gd name="T82" fmla="*/ 73 w 98"/>
                  <a:gd name="T83" fmla="*/ 20 h 41"/>
                  <a:gd name="T84" fmla="*/ 64 w 98"/>
                  <a:gd name="T85" fmla="*/ 11 h 41"/>
                  <a:gd name="T86" fmla="*/ 62 w 98"/>
                  <a:gd name="T87" fmla="*/ 11 h 41"/>
                  <a:gd name="T88" fmla="*/ 62 w 98"/>
                  <a:gd name="T89" fmla="*/ 13 h 41"/>
                  <a:gd name="T90" fmla="*/ 60 w 98"/>
                  <a:gd name="T91" fmla="*/ 13 h 41"/>
                  <a:gd name="T92" fmla="*/ 55 w 98"/>
                  <a:gd name="T93" fmla="*/ 9 h 41"/>
                  <a:gd name="T94" fmla="*/ 53 w 98"/>
                  <a:gd name="T95" fmla="*/ 7 h 41"/>
                  <a:gd name="T96" fmla="*/ 49 w 98"/>
                  <a:gd name="T97" fmla="*/ 7 h 41"/>
                  <a:gd name="T98" fmla="*/ 46 w 98"/>
                  <a:gd name="T99" fmla="*/ 9 h 41"/>
                  <a:gd name="T100" fmla="*/ 46 w 98"/>
                  <a:gd name="T101" fmla="*/ 11 h 41"/>
                  <a:gd name="T102" fmla="*/ 42 w 98"/>
                  <a:gd name="T103" fmla="*/ 11 h 41"/>
                  <a:gd name="T104" fmla="*/ 42 w 98"/>
                  <a:gd name="T105" fmla="*/ 7 h 41"/>
                  <a:gd name="T106" fmla="*/ 35 w 98"/>
                  <a:gd name="T107" fmla="*/ 5 h 41"/>
                  <a:gd name="T108" fmla="*/ 29 w 98"/>
                  <a:gd name="T109" fmla="*/ 3 h 41"/>
                  <a:gd name="T110" fmla="*/ 29 w 98"/>
                  <a:gd name="T111" fmla="*/ 9 h 41"/>
                  <a:gd name="T112" fmla="*/ 24 w 98"/>
                  <a:gd name="T113" fmla="*/ 11 h 41"/>
                  <a:gd name="T114" fmla="*/ 22 w 98"/>
                  <a:gd name="T115" fmla="*/ 7 h 41"/>
                  <a:gd name="T116" fmla="*/ 22 w 98"/>
                  <a:gd name="T117" fmla="*/ 3 h 41"/>
                  <a:gd name="T118" fmla="*/ 4 w 98"/>
                  <a:gd name="T1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 h="41">
                    <a:moveTo>
                      <a:pt x="4" y="0"/>
                    </a:moveTo>
                    <a:lnTo>
                      <a:pt x="4" y="0"/>
                    </a:lnTo>
                    <a:lnTo>
                      <a:pt x="2" y="2"/>
                    </a:lnTo>
                    <a:lnTo>
                      <a:pt x="0" y="3"/>
                    </a:lnTo>
                    <a:lnTo>
                      <a:pt x="0" y="11"/>
                    </a:lnTo>
                    <a:lnTo>
                      <a:pt x="6" y="9"/>
                    </a:lnTo>
                    <a:lnTo>
                      <a:pt x="6" y="15"/>
                    </a:lnTo>
                    <a:lnTo>
                      <a:pt x="8" y="15"/>
                    </a:lnTo>
                    <a:lnTo>
                      <a:pt x="8" y="13"/>
                    </a:lnTo>
                    <a:lnTo>
                      <a:pt x="13" y="13"/>
                    </a:lnTo>
                    <a:lnTo>
                      <a:pt x="11" y="18"/>
                    </a:lnTo>
                    <a:lnTo>
                      <a:pt x="13" y="18"/>
                    </a:lnTo>
                    <a:lnTo>
                      <a:pt x="15" y="18"/>
                    </a:lnTo>
                    <a:lnTo>
                      <a:pt x="20" y="17"/>
                    </a:lnTo>
                    <a:lnTo>
                      <a:pt x="20" y="18"/>
                    </a:lnTo>
                    <a:lnTo>
                      <a:pt x="17" y="20"/>
                    </a:lnTo>
                    <a:lnTo>
                      <a:pt x="22" y="24"/>
                    </a:lnTo>
                    <a:lnTo>
                      <a:pt x="15" y="24"/>
                    </a:lnTo>
                    <a:lnTo>
                      <a:pt x="13" y="26"/>
                    </a:lnTo>
                    <a:lnTo>
                      <a:pt x="15" y="26"/>
                    </a:lnTo>
                    <a:lnTo>
                      <a:pt x="29" y="24"/>
                    </a:lnTo>
                    <a:lnTo>
                      <a:pt x="40" y="22"/>
                    </a:lnTo>
                    <a:lnTo>
                      <a:pt x="53" y="22"/>
                    </a:lnTo>
                    <a:lnTo>
                      <a:pt x="66" y="26"/>
                    </a:lnTo>
                    <a:lnTo>
                      <a:pt x="69" y="30"/>
                    </a:lnTo>
                    <a:lnTo>
                      <a:pt x="71" y="32"/>
                    </a:lnTo>
                    <a:lnTo>
                      <a:pt x="75" y="34"/>
                    </a:lnTo>
                    <a:lnTo>
                      <a:pt x="78" y="34"/>
                    </a:lnTo>
                    <a:lnTo>
                      <a:pt x="82" y="37"/>
                    </a:lnTo>
                    <a:lnTo>
                      <a:pt x="84" y="41"/>
                    </a:lnTo>
                    <a:lnTo>
                      <a:pt x="89" y="41"/>
                    </a:lnTo>
                    <a:lnTo>
                      <a:pt x="93" y="41"/>
                    </a:lnTo>
                    <a:lnTo>
                      <a:pt x="95" y="39"/>
                    </a:lnTo>
                    <a:lnTo>
                      <a:pt x="98" y="37"/>
                    </a:lnTo>
                    <a:lnTo>
                      <a:pt x="98" y="35"/>
                    </a:lnTo>
                    <a:lnTo>
                      <a:pt x="98" y="30"/>
                    </a:lnTo>
                    <a:lnTo>
                      <a:pt x="93" y="28"/>
                    </a:lnTo>
                    <a:lnTo>
                      <a:pt x="86" y="20"/>
                    </a:lnTo>
                    <a:lnTo>
                      <a:pt x="84" y="20"/>
                    </a:lnTo>
                    <a:lnTo>
                      <a:pt x="82" y="22"/>
                    </a:lnTo>
                    <a:lnTo>
                      <a:pt x="78" y="20"/>
                    </a:lnTo>
                    <a:lnTo>
                      <a:pt x="73" y="20"/>
                    </a:lnTo>
                    <a:lnTo>
                      <a:pt x="64" y="11"/>
                    </a:lnTo>
                    <a:lnTo>
                      <a:pt x="62" y="11"/>
                    </a:lnTo>
                    <a:lnTo>
                      <a:pt x="62" y="13"/>
                    </a:lnTo>
                    <a:lnTo>
                      <a:pt x="60" y="13"/>
                    </a:lnTo>
                    <a:lnTo>
                      <a:pt x="55" y="9"/>
                    </a:lnTo>
                    <a:lnTo>
                      <a:pt x="53" y="7"/>
                    </a:lnTo>
                    <a:lnTo>
                      <a:pt x="49" y="7"/>
                    </a:lnTo>
                    <a:lnTo>
                      <a:pt x="46" y="9"/>
                    </a:lnTo>
                    <a:lnTo>
                      <a:pt x="46" y="11"/>
                    </a:lnTo>
                    <a:lnTo>
                      <a:pt x="42" y="11"/>
                    </a:lnTo>
                    <a:lnTo>
                      <a:pt x="42" y="7"/>
                    </a:lnTo>
                    <a:lnTo>
                      <a:pt x="35" y="5"/>
                    </a:lnTo>
                    <a:lnTo>
                      <a:pt x="29" y="3"/>
                    </a:lnTo>
                    <a:lnTo>
                      <a:pt x="29" y="9"/>
                    </a:lnTo>
                    <a:lnTo>
                      <a:pt x="24" y="11"/>
                    </a:lnTo>
                    <a:lnTo>
                      <a:pt x="22" y="7"/>
                    </a:lnTo>
                    <a:lnTo>
                      <a:pt x="22" y="3"/>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90" name="Group 2036"/>
            <p:cNvGrpSpPr>
              <a:grpSpLocks/>
            </p:cNvGrpSpPr>
            <p:nvPr/>
          </p:nvGrpSpPr>
          <p:grpSpPr bwMode="auto">
            <a:xfrm>
              <a:off x="1527" y="977"/>
              <a:ext cx="47" cy="26"/>
              <a:chOff x="1527" y="977"/>
              <a:chExt cx="47" cy="26"/>
            </a:xfrm>
            <a:grpFill/>
          </p:grpSpPr>
          <p:sp>
            <p:nvSpPr>
              <p:cNvPr id="2136" name="Freeform 2034"/>
              <p:cNvSpPr>
                <a:spLocks/>
              </p:cNvSpPr>
              <p:nvPr/>
            </p:nvSpPr>
            <p:spPr bwMode="auto">
              <a:xfrm>
                <a:off x="1527" y="977"/>
                <a:ext cx="47" cy="26"/>
              </a:xfrm>
              <a:custGeom>
                <a:avLst/>
                <a:gdLst>
                  <a:gd name="T0" fmla="*/ 12 w 47"/>
                  <a:gd name="T1" fmla="*/ 0 h 26"/>
                  <a:gd name="T2" fmla="*/ 12 w 47"/>
                  <a:gd name="T3" fmla="*/ 0 h 26"/>
                  <a:gd name="T4" fmla="*/ 16 w 47"/>
                  <a:gd name="T5" fmla="*/ 6 h 26"/>
                  <a:gd name="T6" fmla="*/ 18 w 47"/>
                  <a:gd name="T7" fmla="*/ 10 h 26"/>
                  <a:gd name="T8" fmla="*/ 27 w 47"/>
                  <a:gd name="T9" fmla="*/ 12 h 26"/>
                  <a:gd name="T10" fmla="*/ 29 w 47"/>
                  <a:gd name="T11" fmla="*/ 16 h 26"/>
                  <a:gd name="T12" fmla="*/ 18 w 47"/>
                  <a:gd name="T13" fmla="*/ 18 h 26"/>
                  <a:gd name="T14" fmla="*/ 23 w 47"/>
                  <a:gd name="T15" fmla="*/ 20 h 26"/>
                  <a:gd name="T16" fmla="*/ 47 w 47"/>
                  <a:gd name="T17" fmla="*/ 20 h 26"/>
                  <a:gd name="T18" fmla="*/ 47 w 47"/>
                  <a:gd name="T19" fmla="*/ 26 h 26"/>
                  <a:gd name="T20" fmla="*/ 0 w 47"/>
                  <a:gd name="T21" fmla="*/ 22 h 26"/>
                  <a:gd name="T22" fmla="*/ 0 w 47"/>
                  <a:gd name="T23" fmla="*/ 18 h 26"/>
                  <a:gd name="T24" fmla="*/ 14 w 47"/>
                  <a:gd name="T25" fmla="*/ 14 h 26"/>
                  <a:gd name="T26" fmla="*/ 14 w 47"/>
                  <a:gd name="T27" fmla="*/ 8 h 26"/>
                  <a:gd name="T28" fmla="*/ 9 w 47"/>
                  <a:gd name="T29" fmla="*/ 4 h 26"/>
                  <a:gd name="T30" fmla="*/ 12 w 47"/>
                  <a:gd name="T31" fmla="*/ 2 h 26"/>
                  <a:gd name="T32" fmla="*/ 12 w 47"/>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12" y="0"/>
                    </a:moveTo>
                    <a:lnTo>
                      <a:pt x="12" y="0"/>
                    </a:lnTo>
                    <a:lnTo>
                      <a:pt x="16" y="6"/>
                    </a:lnTo>
                    <a:lnTo>
                      <a:pt x="18" y="10"/>
                    </a:lnTo>
                    <a:lnTo>
                      <a:pt x="27" y="12"/>
                    </a:lnTo>
                    <a:lnTo>
                      <a:pt x="29" y="16"/>
                    </a:lnTo>
                    <a:lnTo>
                      <a:pt x="18" y="18"/>
                    </a:lnTo>
                    <a:lnTo>
                      <a:pt x="23" y="20"/>
                    </a:lnTo>
                    <a:lnTo>
                      <a:pt x="47" y="20"/>
                    </a:lnTo>
                    <a:lnTo>
                      <a:pt x="47" y="26"/>
                    </a:lnTo>
                    <a:lnTo>
                      <a:pt x="0" y="22"/>
                    </a:lnTo>
                    <a:lnTo>
                      <a:pt x="0" y="18"/>
                    </a:lnTo>
                    <a:lnTo>
                      <a:pt x="14" y="14"/>
                    </a:lnTo>
                    <a:lnTo>
                      <a:pt x="14" y="8"/>
                    </a:lnTo>
                    <a:lnTo>
                      <a:pt x="9" y="4"/>
                    </a:lnTo>
                    <a:lnTo>
                      <a:pt x="12" y="2"/>
                    </a:ln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7" name="Freeform 2035"/>
              <p:cNvSpPr>
                <a:spLocks/>
              </p:cNvSpPr>
              <p:nvPr/>
            </p:nvSpPr>
            <p:spPr bwMode="auto">
              <a:xfrm>
                <a:off x="1527" y="977"/>
                <a:ext cx="47" cy="26"/>
              </a:xfrm>
              <a:custGeom>
                <a:avLst/>
                <a:gdLst>
                  <a:gd name="T0" fmla="*/ 12 w 47"/>
                  <a:gd name="T1" fmla="*/ 0 h 26"/>
                  <a:gd name="T2" fmla="*/ 12 w 47"/>
                  <a:gd name="T3" fmla="*/ 0 h 26"/>
                  <a:gd name="T4" fmla="*/ 16 w 47"/>
                  <a:gd name="T5" fmla="*/ 6 h 26"/>
                  <a:gd name="T6" fmla="*/ 18 w 47"/>
                  <a:gd name="T7" fmla="*/ 10 h 26"/>
                  <a:gd name="T8" fmla="*/ 27 w 47"/>
                  <a:gd name="T9" fmla="*/ 12 h 26"/>
                  <a:gd name="T10" fmla="*/ 29 w 47"/>
                  <a:gd name="T11" fmla="*/ 16 h 26"/>
                  <a:gd name="T12" fmla="*/ 18 w 47"/>
                  <a:gd name="T13" fmla="*/ 18 h 26"/>
                  <a:gd name="T14" fmla="*/ 23 w 47"/>
                  <a:gd name="T15" fmla="*/ 20 h 26"/>
                  <a:gd name="T16" fmla="*/ 47 w 47"/>
                  <a:gd name="T17" fmla="*/ 20 h 26"/>
                  <a:gd name="T18" fmla="*/ 47 w 47"/>
                  <a:gd name="T19" fmla="*/ 26 h 26"/>
                  <a:gd name="T20" fmla="*/ 0 w 47"/>
                  <a:gd name="T21" fmla="*/ 22 h 26"/>
                  <a:gd name="T22" fmla="*/ 0 w 47"/>
                  <a:gd name="T23" fmla="*/ 18 h 26"/>
                  <a:gd name="T24" fmla="*/ 14 w 47"/>
                  <a:gd name="T25" fmla="*/ 14 h 26"/>
                  <a:gd name="T26" fmla="*/ 14 w 47"/>
                  <a:gd name="T27" fmla="*/ 8 h 26"/>
                  <a:gd name="T28" fmla="*/ 9 w 47"/>
                  <a:gd name="T29" fmla="*/ 4 h 26"/>
                  <a:gd name="T30" fmla="*/ 12 w 47"/>
                  <a:gd name="T31" fmla="*/ 2 h 26"/>
                  <a:gd name="T32" fmla="*/ 12 w 47"/>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6">
                    <a:moveTo>
                      <a:pt x="12" y="0"/>
                    </a:moveTo>
                    <a:lnTo>
                      <a:pt x="12" y="0"/>
                    </a:lnTo>
                    <a:lnTo>
                      <a:pt x="16" y="6"/>
                    </a:lnTo>
                    <a:lnTo>
                      <a:pt x="18" y="10"/>
                    </a:lnTo>
                    <a:lnTo>
                      <a:pt x="27" y="12"/>
                    </a:lnTo>
                    <a:lnTo>
                      <a:pt x="29" y="16"/>
                    </a:lnTo>
                    <a:lnTo>
                      <a:pt x="18" y="18"/>
                    </a:lnTo>
                    <a:lnTo>
                      <a:pt x="23" y="20"/>
                    </a:lnTo>
                    <a:lnTo>
                      <a:pt x="47" y="20"/>
                    </a:lnTo>
                    <a:lnTo>
                      <a:pt x="47" y="26"/>
                    </a:lnTo>
                    <a:lnTo>
                      <a:pt x="0" y="22"/>
                    </a:lnTo>
                    <a:lnTo>
                      <a:pt x="0" y="18"/>
                    </a:lnTo>
                    <a:lnTo>
                      <a:pt x="14" y="14"/>
                    </a:lnTo>
                    <a:lnTo>
                      <a:pt x="14" y="8"/>
                    </a:lnTo>
                    <a:lnTo>
                      <a:pt x="9" y="4"/>
                    </a:lnTo>
                    <a:lnTo>
                      <a:pt x="12" y="2"/>
                    </a:lnTo>
                    <a:lnTo>
                      <a:pt x="1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91" name="Group 2039"/>
            <p:cNvGrpSpPr>
              <a:grpSpLocks/>
            </p:cNvGrpSpPr>
            <p:nvPr/>
          </p:nvGrpSpPr>
          <p:grpSpPr bwMode="auto">
            <a:xfrm>
              <a:off x="1388" y="884"/>
              <a:ext cx="482" cy="183"/>
              <a:chOff x="1388" y="884"/>
              <a:chExt cx="482" cy="183"/>
            </a:xfrm>
            <a:grpFill/>
          </p:grpSpPr>
          <p:sp>
            <p:nvSpPr>
              <p:cNvPr id="2134" name="Freeform 2037"/>
              <p:cNvSpPr>
                <a:spLocks/>
              </p:cNvSpPr>
              <p:nvPr/>
            </p:nvSpPr>
            <p:spPr bwMode="auto">
              <a:xfrm>
                <a:off x="1388" y="884"/>
                <a:ext cx="482" cy="183"/>
              </a:xfrm>
              <a:custGeom>
                <a:avLst/>
                <a:gdLst>
                  <a:gd name="T0" fmla="*/ 195 w 482"/>
                  <a:gd name="T1" fmla="*/ 88 h 183"/>
                  <a:gd name="T2" fmla="*/ 204 w 482"/>
                  <a:gd name="T3" fmla="*/ 96 h 183"/>
                  <a:gd name="T4" fmla="*/ 162 w 482"/>
                  <a:gd name="T5" fmla="*/ 74 h 183"/>
                  <a:gd name="T6" fmla="*/ 127 w 482"/>
                  <a:gd name="T7" fmla="*/ 88 h 183"/>
                  <a:gd name="T8" fmla="*/ 107 w 482"/>
                  <a:gd name="T9" fmla="*/ 74 h 183"/>
                  <a:gd name="T10" fmla="*/ 47 w 482"/>
                  <a:gd name="T11" fmla="*/ 53 h 183"/>
                  <a:gd name="T12" fmla="*/ 18 w 482"/>
                  <a:gd name="T13" fmla="*/ 64 h 183"/>
                  <a:gd name="T14" fmla="*/ 13 w 482"/>
                  <a:gd name="T15" fmla="*/ 74 h 183"/>
                  <a:gd name="T16" fmla="*/ 29 w 482"/>
                  <a:gd name="T17" fmla="*/ 86 h 183"/>
                  <a:gd name="T18" fmla="*/ 27 w 482"/>
                  <a:gd name="T19" fmla="*/ 103 h 183"/>
                  <a:gd name="T20" fmla="*/ 40 w 482"/>
                  <a:gd name="T21" fmla="*/ 111 h 183"/>
                  <a:gd name="T22" fmla="*/ 51 w 482"/>
                  <a:gd name="T23" fmla="*/ 129 h 183"/>
                  <a:gd name="T24" fmla="*/ 75 w 482"/>
                  <a:gd name="T25" fmla="*/ 133 h 183"/>
                  <a:gd name="T26" fmla="*/ 102 w 482"/>
                  <a:gd name="T27" fmla="*/ 125 h 183"/>
                  <a:gd name="T28" fmla="*/ 107 w 482"/>
                  <a:gd name="T29" fmla="*/ 121 h 183"/>
                  <a:gd name="T30" fmla="*/ 122 w 482"/>
                  <a:gd name="T31" fmla="*/ 121 h 183"/>
                  <a:gd name="T32" fmla="*/ 147 w 482"/>
                  <a:gd name="T33" fmla="*/ 131 h 183"/>
                  <a:gd name="T34" fmla="*/ 175 w 482"/>
                  <a:gd name="T35" fmla="*/ 150 h 183"/>
                  <a:gd name="T36" fmla="*/ 144 w 482"/>
                  <a:gd name="T37" fmla="*/ 144 h 183"/>
                  <a:gd name="T38" fmla="*/ 115 w 482"/>
                  <a:gd name="T39" fmla="*/ 150 h 183"/>
                  <a:gd name="T40" fmla="*/ 91 w 482"/>
                  <a:gd name="T41" fmla="*/ 177 h 183"/>
                  <a:gd name="T42" fmla="*/ 118 w 482"/>
                  <a:gd name="T43" fmla="*/ 175 h 183"/>
                  <a:gd name="T44" fmla="*/ 149 w 482"/>
                  <a:gd name="T45" fmla="*/ 170 h 183"/>
                  <a:gd name="T46" fmla="*/ 193 w 482"/>
                  <a:gd name="T47" fmla="*/ 166 h 183"/>
                  <a:gd name="T48" fmla="*/ 229 w 482"/>
                  <a:gd name="T49" fmla="*/ 172 h 183"/>
                  <a:gd name="T50" fmla="*/ 249 w 482"/>
                  <a:gd name="T51" fmla="*/ 162 h 183"/>
                  <a:gd name="T52" fmla="*/ 271 w 482"/>
                  <a:gd name="T53" fmla="*/ 139 h 183"/>
                  <a:gd name="T54" fmla="*/ 287 w 482"/>
                  <a:gd name="T55" fmla="*/ 129 h 183"/>
                  <a:gd name="T56" fmla="*/ 300 w 482"/>
                  <a:gd name="T57" fmla="*/ 115 h 183"/>
                  <a:gd name="T58" fmla="*/ 264 w 482"/>
                  <a:gd name="T59" fmla="*/ 113 h 183"/>
                  <a:gd name="T60" fmla="*/ 282 w 482"/>
                  <a:gd name="T61" fmla="*/ 107 h 183"/>
                  <a:gd name="T62" fmla="*/ 262 w 482"/>
                  <a:gd name="T63" fmla="*/ 94 h 183"/>
                  <a:gd name="T64" fmla="*/ 282 w 482"/>
                  <a:gd name="T65" fmla="*/ 96 h 183"/>
                  <a:gd name="T66" fmla="*/ 329 w 482"/>
                  <a:gd name="T67" fmla="*/ 94 h 183"/>
                  <a:gd name="T68" fmla="*/ 340 w 482"/>
                  <a:gd name="T69" fmla="*/ 80 h 183"/>
                  <a:gd name="T70" fmla="*/ 393 w 482"/>
                  <a:gd name="T71" fmla="*/ 61 h 183"/>
                  <a:gd name="T72" fmla="*/ 436 w 482"/>
                  <a:gd name="T73" fmla="*/ 43 h 183"/>
                  <a:gd name="T74" fmla="*/ 480 w 482"/>
                  <a:gd name="T75" fmla="*/ 28 h 183"/>
                  <a:gd name="T76" fmla="*/ 456 w 482"/>
                  <a:gd name="T77" fmla="*/ 20 h 183"/>
                  <a:gd name="T78" fmla="*/ 407 w 482"/>
                  <a:gd name="T79" fmla="*/ 12 h 183"/>
                  <a:gd name="T80" fmla="*/ 396 w 482"/>
                  <a:gd name="T81" fmla="*/ 4 h 183"/>
                  <a:gd name="T82" fmla="*/ 340 w 482"/>
                  <a:gd name="T83" fmla="*/ 4 h 183"/>
                  <a:gd name="T84" fmla="*/ 311 w 482"/>
                  <a:gd name="T85" fmla="*/ 16 h 183"/>
                  <a:gd name="T86" fmla="*/ 264 w 482"/>
                  <a:gd name="T87" fmla="*/ 10 h 183"/>
                  <a:gd name="T88" fmla="*/ 269 w 482"/>
                  <a:gd name="T89" fmla="*/ 24 h 183"/>
                  <a:gd name="T90" fmla="*/ 231 w 482"/>
                  <a:gd name="T91" fmla="*/ 26 h 183"/>
                  <a:gd name="T92" fmla="*/ 191 w 482"/>
                  <a:gd name="T93" fmla="*/ 33 h 183"/>
                  <a:gd name="T94" fmla="*/ 153 w 482"/>
                  <a:gd name="T95" fmla="*/ 22 h 183"/>
                  <a:gd name="T96" fmla="*/ 120 w 482"/>
                  <a:gd name="T97" fmla="*/ 29 h 183"/>
                  <a:gd name="T98" fmla="*/ 149 w 482"/>
                  <a:gd name="T99" fmla="*/ 45 h 183"/>
                  <a:gd name="T100" fmla="*/ 124 w 482"/>
                  <a:gd name="T101" fmla="*/ 41 h 183"/>
                  <a:gd name="T102" fmla="*/ 80 w 482"/>
                  <a:gd name="T103" fmla="*/ 43 h 183"/>
                  <a:gd name="T104" fmla="*/ 69 w 482"/>
                  <a:gd name="T105" fmla="*/ 51 h 183"/>
                  <a:gd name="T106" fmla="*/ 82 w 482"/>
                  <a:gd name="T107" fmla="*/ 59 h 183"/>
                  <a:gd name="T108" fmla="*/ 129 w 482"/>
                  <a:gd name="T109" fmla="*/ 64 h 183"/>
                  <a:gd name="T110" fmla="*/ 160 w 482"/>
                  <a:gd name="T111" fmla="*/ 63 h 183"/>
                  <a:gd name="T112" fmla="*/ 211 w 482"/>
                  <a:gd name="T113" fmla="*/ 61 h 183"/>
                  <a:gd name="T114" fmla="*/ 271 w 482"/>
                  <a:gd name="T115" fmla="*/ 59 h 183"/>
                  <a:gd name="T116" fmla="*/ 242 w 482"/>
                  <a:gd name="T117" fmla="*/ 7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183">
                    <a:moveTo>
                      <a:pt x="220" y="72"/>
                    </a:move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3" y="150"/>
                    </a:lnTo>
                    <a:lnTo>
                      <a:pt x="115" y="150"/>
                    </a:lnTo>
                    <a:lnTo>
                      <a:pt x="115" y="148"/>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5" name="Freeform 2038"/>
              <p:cNvSpPr>
                <a:spLocks/>
              </p:cNvSpPr>
              <p:nvPr/>
            </p:nvSpPr>
            <p:spPr bwMode="auto">
              <a:xfrm>
                <a:off x="1388" y="884"/>
                <a:ext cx="482" cy="183"/>
              </a:xfrm>
              <a:custGeom>
                <a:avLst/>
                <a:gdLst>
                  <a:gd name="T0" fmla="*/ 195 w 482"/>
                  <a:gd name="T1" fmla="*/ 88 h 183"/>
                  <a:gd name="T2" fmla="*/ 204 w 482"/>
                  <a:gd name="T3" fmla="*/ 96 h 183"/>
                  <a:gd name="T4" fmla="*/ 162 w 482"/>
                  <a:gd name="T5" fmla="*/ 74 h 183"/>
                  <a:gd name="T6" fmla="*/ 127 w 482"/>
                  <a:gd name="T7" fmla="*/ 88 h 183"/>
                  <a:gd name="T8" fmla="*/ 107 w 482"/>
                  <a:gd name="T9" fmla="*/ 74 h 183"/>
                  <a:gd name="T10" fmla="*/ 47 w 482"/>
                  <a:gd name="T11" fmla="*/ 53 h 183"/>
                  <a:gd name="T12" fmla="*/ 18 w 482"/>
                  <a:gd name="T13" fmla="*/ 64 h 183"/>
                  <a:gd name="T14" fmla="*/ 13 w 482"/>
                  <a:gd name="T15" fmla="*/ 74 h 183"/>
                  <a:gd name="T16" fmla="*/ 29 w 482"/>
                  <a:gd name="T17" fmla="*/ 86 h 183"/>
                  <a:gd name="T18" fmla="*/ 27 w 482"/>
                  <a:gd name="T19" fmla="*/ 103 h 183"/>
                  <a:gd name="T20" fmla="*/ 40 w 482"/>
                  <a:gd name="T21" fmla="*/ 111 h 183"/>
                  <a:gd name="T22" fmla="*/ 51 w 482"/>
                  <a:gd name="T23" fmla="*/ 129 h 183"/>
                  <a:gd name="T24" fmla="*/ 75 w 482"/>
                  <a:gd name="T25" fmla="*/ 133 h 183"/>
                  <a:gd name="T26" fmla="*/ 102 w 482"/>
                  <a:gd name="T27" fmla="*/ 125 h 183"/>
                  <a:gd name="T28" fmla="*/ 107 w 482"/>
                  <a:gd name="T29" fmla="*/ 121 h 183"/>
                  <a:gd name="T30" fmla="*/ 122 w 482"/>
                  <a:gd name="T31" fmla="*/ 121 h 183"/>
                  <a:gd name="T32" fmla="*/ 147 w 482"/>
                  <a:gd name="T33" fmla="*/ 131 h 183"/>
                  <a:gd name="T34" fmla="*/ 175 w 482"/>
                  <a:gd name="T35" fmla="*/ 150 h 183"/>
                  <a:gd name="T36" fmla="*/ 144 w 482"/>
                  <a:gd name="T37" fmla="*/ 144 h 183"/>
                  <a:gd name="T38" fmla="*/ 115 w 482"/>
                  <a:gd name="T39" fmla="*/ 150 h 183"/>
                  <a:gd name="T40" fmla="*/ 91 w 482"/>
                  <a:gd name="T41" fmla="*/ 177 h 183"/>
                  <a:gd name="T42" fmla="*/ 118 w 482"/>
                  <a:gd name="T43" fmla="*/ 175 h 183"/>
                  <a:gd name="T44" fmla="*/ 149 w 482"/>
                  <a:gd name="T45" fmla="*/ 170 h 183"/>
                  <a:gd name="T46" fmla="*/ 193 w 482"/>
                  <a:gd name="T47" fmla="*/ 166 h 183"/>
                  <a:gd name="T48" fmla="*/ 229 w 482"/>
                  <a:gd name="T49" fmla="*/ 172 h 183"/>
                  <a:gd name="T50" fmla="*/ 249 w 482"/>
                  <a:gd name="T51" fmla="*/ 162 h 183"/>
                  <a:gd name="T52" fmla="*/ 271 w 482"/>
                  <a:gd name="T53" fmla="*/ 139 h 183"/>
                  <a:gd name="T54" fmla="*/ 287 w 482"/>
                  <a:gd name="T55" fmla="*/ 129 h 183"/>
                  <a:gd name="T56" fmla="*/ 300 w 482"/>
                  <a:gd name="T57" fmla="*/ 115 h 183"/>
                  <a:gd name="T58" fmla="*/ 264 w 482"/>
                  <a:gd name="T59" fmla="*/ 113 h 183"/>
                  <a:gd name="T60" fmla="*/ 282 w 482"/>
                  <a:gd name="T61" fmla="*/ 107 h 183"/>
                  <a:gd name="T62" fmla="*/ 262 w 482"/>
                  <a:gd name="T63" fmla="*/ 94 h 183"/>
                  <a:gd name="T64" fmla="*/ 282 w 482"/>
                  <a:gd name="T65" fmla="*/ 96 h 183"/>
                  <a:gd name="T66" fmla="*/ 329 w 482"/>
                  <a:gd name="T67" fmla="*/ 94 h 183"/>
                  <a:gd name="T68" fmla="*/ 340 w 482"/>
                  <a:gd name="T69" fmla="*/ 80 h 183"/>
                  <a:gd name="T70" fmla="*/ 393 w 482"/>
                  <a:gd name="T71" fmla="*/ 61 h 183"/>
                  <a:gd name="T72" fmla="*/ 436 w 482"/>
                  <a:gd name="T73" fmla="*/ 43 h 183"/>
                  <a:gd name="T74" fmla="*/ 480 w 482"/>
                  <a:gd name="T75" fmla="*/ 28 h 183"/>
                  <a:gd name="T76" fmla="*/ 456 w 482"/>
                  <a:gd name="T77" fmla="*/ 20 h 183"/>
                  <a:gd name="T78" fmla="*/ 407 w 482"/>
                  <a:gd name="T79" fmla="*/ 12 h 183"/>
                  <a:gd name="T80" fmla="*/ 396 w 482"/>
                  <a:gd name="T81" fmla="*/ 4 h 183"/>
                  <a:gd name="T82" fmla="*/ 340 w 482"/>
                  <a:gd name="T83" fmla="*/ 4 h 183"/>
                  <a:gd name="T84" fmla="*/ 311 w 482"/>
                  <a:gd name="T85" fmla="*/ 16 h 183"/>
                  <a:gd name="T86" fmla="*/ 264 w 482"/>
                  <a:gd name="T87" fmla="*/ 10 h 183"/>
                  <a:gd name="T88" fmla="*/ 269 w 482"/>
                  <a:gd name="T89" fmla="*/ 24 h 183"/>
                  <a:gd name="T90" fmla="*/ 231 w 482"/>
                  <a:gd name="T91" fmla="*/ 26 h 183"/>
                  <a:gd name="T92" fmla="*/ 191 w 482"/>
                  <a:gd name="T93" fmla="*/ 33 h 183"/>
                  <a:gd name="T94" fmla="*/ 153 w 482"/>
                  <a:gd name="T95" fmla="*/ 22 h 183"/>
                  <a:gd name="T96" fmla="*/ 120 w 482"/>
                  <a:gd name="T97" fmla="*/ 29 h 183"/>
                  <a:gd name="T98" fmla="*/ 149 w 482"/>
                  <a:gd name="T99" fmla="*/ 45 h 183"/>
                  <a:gd name="T100" fmla="*/ 124 w 482"/>
                  <a:gd name="T101" fmla="*/ 41 h 183"/>
                  <a:gd name="T102" fmla="*/ 80 w 482"/>
                  <a:gd name="T103" fmla="*/ 43 h 183"/>
                  <a:gd name="T104" fmla="*/ 69 w 482"/>
                  <a:gd name="T105" fmla="*/ 51 h 183"/>
                  <a:gd name="T106" fmla="*/ 82 w 482"/>
                  <a:gd name="T107" fmla="*/ 59 h 183"/>
                  <a:gd name="T108" fmla="*/ 129 w 482"/>
                  <a:gd name="T109" fmla="*/ 64 h 183"/>
                  <a:gd name="T110" fmla="*/ 160 w 482"/>
                  <a:gd name="T111" fmla="*/ 63 h 183"/>
                  <a:gd name="T112" fmla="*/ 211 w 482"/>
                  <a:gd name="T113" fmla="*/ 61 h 183"/>
                  <a:gd name="T114" fmla="*/ 271 w 482"/>
                  <a:gd name="T115" fmla="*/ 59 h 183"/>
                  <a:gd name="T116" fmla="*/ 242 w 482"/>
                  <a:gd name="T117" fmla="*/ 7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183">
                    <a:moveTo>
                      <a:pt x="220" y="72"/>
                    </a:moveTo>
                    <a:lnTo>
                      <a:pt x="220" y="72"/>
                    </a:lnTo>
                    <a:lnTo>
                      <a:pt x="207" y="74"/>
                    </a:lnTo>
                    <a:lnTo>
                      <a:pt x="191" y="78"/>
                    </a:lnTo>
                    <a:lnTo>
                      <a:pt x="193" y="78"/>
                    </a:lnTo>
                    <a:lnTo>
                      <a:pt x="195" y="80"/>
                    </a:lnTo>
                    <a:lnTo>
                      <a:pt x="195" y="84"/>
                    </a:lnTo>
                    <a:lnTo>
                      <a:pt x="195" y="88"/>
                    </a:lnTo>
                    <a:lnTo>
                      <a:pt x="198" y="92"/>
                    </a:lnTo>
                    <a:lnTo>
                      <a:pt x="204" y="92"/>
                    </a:lnTo>
                    <a:lnTo>
                      <a:pt x="209" y="92"/>
                    </a:lnTo>
                    <a:lnTo>
                      <a:pt x="211" y="90"/>
                    </a:lnTo>
                    <a:lnTo>
                      <a:pt x="215" y="90"/>
                    </a:lnTo>
                    <a:lnTo>
                      <a:pt x="215" y="92"/>
                    </a:lnTo>
                    <a:lnTo>
                      <a:pt x="211" y="96"/>
                    </a:lnTo>
                    <a:lnTo>
                      <a:pt x="204" y="96"/>
                    </a:lnTo>
                    <a:lnTo>
                      <a:pt x="198" y="94"/>
                    </a:lnTo>
                    <a:lnTo>
                      <a:pt x="195" y="92"/>
                    </a:lnTo>
                    <a:lnTo>
                      <a:pt x="191" y="88"/>
                    </a:lnTo>
                    <a:lnTo>
                      <a:pt x="189" y="82"/>
                    </a:lnTo>
                    <a:lnTo>
                      <a:pt x="184" y="78"/>
                    </a:lnTo>
                    <a:lnTo>
                      <a:pt x="182" y="76"/>
                    </a:lnTo>
                    <a:lnTo>
                      <a:pt x="173" y="74"/>
                    </a:lnTo>
                    <a:lnTo>
                      <a:pt x="162" y="74"/>
                    </a:lnTo>
                    <a:lnTo>
                      <a:pt x="142" y="74"/>
                    </a:lnTo>
                    <a:lnTo>
                      <a:pt x="140" y="76"/>
                    </a:lnTo>
                    <a:lnTo>
                      <a:pt x="138" y="78"/>
                    </a:lnTo>
                    <a:lnTo>
                      <a:pt x="138" y="80"/>
                    </a:lnTo>
                    <a:lnTo>
                      <a:pt x="140" y="84"/>
                    </a:lnTo>
                    <a:lnTo>
                      <a:pt x="127" y="92"/>
                    </a:lnTo>
                    <a:lnTo>
                      <a:pt x="124" y="90"/>
                    </a:lnTo>
                    <a:lnTo>
                      <a:pt x="127" y="88"/>
                    </a:lnTo>
                    <a:lnTo>
                      <a:pt x="129" y="84"/>
                    </a:lnTo>
                    <a:lnTo>
                      <a:pt x="124" y="80"/>
                    </a:lnTo>
                    <a:lnTo>
                      <a:pt x="122" y="80"/>
                    </a:lnTo>
                    <a:lnTo>
                      <a:pt x="122" y="76"/>
                    </a:lnTo>
                    <a:lnTo>
                      <a:pt x="122" y="74"/>
                    </a:lnTo>
                    <a:lnTo>
                      <a:pt x="120" y="74"/>
                    </a:lnTo>
                    <a:lnTo>
                      <a:pt x="120" y="78"/>
                    </a:lnTo>
                    <a:lnTo>
                      <a:pt x="107" y="74"/>
                    </a:lnTo>
                    <a:lnTo>
                      <a:pt x="107" y="78"/>
                    </a:lnTo>
                    <a:lnTo>
                      <a:pt x="75" y="78"/>
                    </a:lnTo>
                    <a:lnTo>
                      <a:pt x="71" y="74"/>
                    </a:lnTo>
                    <a:lnTo>
                      <a:pt x="64" y="74"/>
                    </a:lnTo>
                    <a:lnTo>
                      <a:pt x="62" y="63"/>
                    </a:lnTo>
                    <a:lnTo>
                      <a:pt x="60" y="59"/>
                    </a:lnTo>
                    <a:lnTo>
                      <a:pt x="55" y="55"/>
                    </a:lnTo>
                    <a:lnTo>
                      <a:pt x="47" y="53"/>
                    </a:lnTo>
                    <a:lnTo>
                      <a:pt x="31" y="49"/>
                    </a:lnTo>
                    <a:lnTo>
                      <a:pt x="0" y="47"/>
                    </a:lnTo>
                    <a:lnTo>
                      <a:pt x="0" y="51"/>
                    </a:lnTo>
                    <a:lnTo>
                      <a:pt x="24" y="53"/>
                    </a:lnTo>
                    <a:lnTo>
                      <a:pt x="22" y="63"/>
                    </a:lnTo>
                    <a:lnTo>
                      <a:pt x="0" y="57"/>
                    </a:lnTo>
                    <a:lnTo>
                      <a:pt x="0" y="64"/>
                    </a:lnTo>
                    <a:lnTo>
                      <a:pt x="18" y="64"/>
                    </a:lnTo>
                    <a:lnTo>
                      <a:pt x="22" y="68"/>
                    </a:lnTo>
                    <a:lnTo>
                      <a:pt x="24" y="68"/>
                    </a:lnTo>
                    <a:lnTo>
                      <a:pt x="27" y="66"/>
                    </a:lnTo>
                    <a:lnTo>
                      <a:pt x="31" y="66"/>
                    </a:lnTo>
                    <a:lnTo>
                      <a:pt x="31" y="64"/>
                    </a:lnTo>
                    <a:lnTo>
                      <a:pt x="33" y="66"/>
                    </a:lnTo>
                    <a:lnTo>
                      <a:pt x="38" y="72"/>
                    </a:lnTo>
                    <a:lnTo>
                      <a:pt x="13" y="74"/>
                    </a:lnTo>
                    <a:lnTo>
                      <a:pt x="15" y="78"/>
                    </a:lnTo>
                    <a:lnTo>
                      <a:pt x="15" y="82"/>
                    </a:lnTo>
                    <a:lnTo>
                      <a:pt x="6" y="82"/>
                    </a:lnTo>
                    <a:lnTo>
                      <a:pt x="27" y="84"/>
                    </a:lnTo>
                    <a:lnTo>
                      <a:pt x="27" y="82"/>
                    </a:lnTo>
                    <a:lnTo>
                      <a:pt x="29" y="82"/>
                    </a:lnTo>
                    <a:lnTo>
                      <a:pt x="29" y="84"/>
                    </a:lnTo>
                    <a:lnTo>
                      <a:pt x="29" y="86"/>
                    </a:lnTo>
                    <a:lnTo>
                      <a:pt x="35" y="86"/>
                    </a:lnTo>
                    <a:lnTo>
                      <a:pt x="40" y="84"/>
                    </a:lnTo>
                    <a:lnTo>
                      <a:pt x="42" y="88"/>
                    </a:lnTo>
                    <a:lnTo>
                      <a:pt x="27" y="88"/>
                    </a:lnTo>
                    <a:lnTo>
                      <a:pt x="13" y="86"/>
                    </a:lnTo>
                    <a:lnTo>
                      <a:pt x="18" y="98"/>
                    </a:lnTo>
                    <a:lnTo>
                      <a:pt x="20" y="101"/>
                    </a:lnTo>
                    <a:lnTo>
                      <a:pt x="27" y="103"/>
                    </a:lnTo>
                    <a:lnTo>
                      <a:pt x="38" y="103"/>
                    </a:lnTo>
                    <a:lnTo>
                      <a:pt x="40" y="103"/>
                    </a:lnTo>
                    <a:lnTo>
                      <a:pt x="35" y="105"/>
                    </a:lnTo>
                    <a:lnTo>
                      <a:pt x="27" y="107"/>
                    </a:lnTo>
                    <a:lnTo>
                      <a:pt x="24" y="107"/>
                    </a:lnTo>
                    <a:lnTo>
                      <a:pt x="27" y="109"/>
                    </a:lnTo>
                    <a:lnTo>
                      <a:pt x="38" y="113"/>
                    </a:lnTo>
                    <a:lnTo>
                      <a:pt x="40" y="111"/>
                    </a:lnTo>
                    <a:lnTo>
                      <a:pt x="42" y="111"/>
                    </a:lnTo>
                    <a:lnTo>
                      <a:pt x="47" y="107"/>
                    </a:lnTo>
                    <a:lnTo>
                      <a:pt x="55" y="107"/>
                    </a:lnTo>
                    <a:lnTo>
                      <a:pt x="62" y="107"/>
                    </a:lnTo>
                    <a:lnTo>
                      <a:pt x="62" y="111"/>
                    </a:lnTo>
                    <a:lnTo>
                      <a:pt x="42" y="115"/>
                    </a:lnTo>
                    <a:lnTo>
                      <a:pt x="47" y="129"/>
                    </a:lnTo>
                    <a:lnTo>
                      <a:pt x="51" y="129"/>
                    </a:lnTo>
                    <a:lnTo>
                      <a:pt x="49" y="131"/>
                    </a:lnTo>
                    <a:lnTo>
                      <a:pt x="49" y="133"/>
                    </a:lnTo>
                    <a:lnTo>
                      <a:pt x="47" y="131"/>
                    </a:lnTo>
                    <a:lnTo>
                      <a:pt x="49" y="135"/>
                    </a:lnTo>
                    <a:lnTo>
                      <a:pt x="69" y="135"/>
                    </a:lnTo>
                    <a:lnTo>
                      <a:pt x="71" y="131"/>
                    </a:lnTo>
                    <a:lnTo>
                      <a:pt x="73" y="131"/>
                    </a:lnTo>
                    <a:lnTo>
                      <a:pt x="75" y="133"/>
                    </a:lnTo>
                    <a:lnTo>
                      <a:pt x="80" y="135"/>
                    </a:lnTo>
                    <a:lnTo>
                      <a:pt x="84" y="135"/>
                    </a:lnTo>
                    <a:lnTo>
                      <a:pt x="89" y="133"/>
                    </a:lnTo>
                    <a:lnTo>
                      <a:pt x="89" y="131"/>
                    </a:lnTo>
                    <a:lnTo>
                      <a:pt x="91" y="127"/>
                    </a:lnTo>
                    <a:lnTo>
                      <a:pt x="93" y="127"/>
                    </a:lnTo>
                    <a:lnTo>
                      <a:pt x="98" y="125"/>
                    </a:lnTo>
                    <a:lnTo>
                      <a:pt x="102" y="125"/>
                    </a:lnTo>
                    <a:lnTo>
                      <a:pt x="104" y="125"/>
                    </a:lnTo>
                    <a:lnTo>
                      <a:pt x="104" y="123"/>
                    </a:lnTo>
                    <a:lnTo>
                      <a:pt x="104" y="119"/>
                    </a:lnTo>
                    <a:lnTo>
                      <a:pt x="104" y="117"/>
                    </a:lnTo>
                    <a:lnTo>
                      <a:pt x="104" y="115"/>
                    </a:lnTo>
                    <a:lnTo>
                      <a:pt x="107" y="115"/>
                    </a:lnTo>
                    <a:lnTo>
                      <a:pt x="107" y="117"/>
                    </a:lnTo>
                    <a:lnTo>
                      <a:pt x="107" y="121"/>
                    </a:lnTo>
                    <a:lnTo>
                      <a:pt x="111" y="121"/>
                    </a:lnTo>
                    <a:lnTo>
                      <a:pt x="120" y="115"/>
                    </a:lnTo>
                    <a:lnTo>
                      <a:pt x="131" y="113"/>
                    </a:lnTo>
                    <a:lnTo>
                      <a:pt x="129" y="115"/>
                    </a:lnTo>
                    <a:lnTo>
                      <a:pt x="131" y="117"/>
                    </a:lnTo>
                    <a:lnTo>
                      <a:pt x="131" y="119"/>
                    </a:lnTo>
                    <a:lnTo>
                      <a:pt x="129" y="121"/>
                    </a:lnTo>
                    <a:lnTo>
                      <a:pt x="122" y="121"/>
                    </a:lnTo>
                    <a:lnTo>
                      <a:pt x="113" y="123"/>
                    </a:lnTo>
                    <a:lnTo>
                      <a:pt x="113" y="129"/>
                    </a:lnTo>
                    <a:lnTo>
                      <a:pt x="111" y="129"/>
                    </a:lnTo>
                    <a:lnTo>
                      <a:pt x="111" y="131"/>
                    </a:lnTo>
                    <a:lnTo>
                      <a:pt x="111" y="135"/>
                    </a:lnTo>
                    <a:lnTo>
                      <a:pt x="127" y="133"/>
                    </a:lnTo>
                    <a:lnTo>
                      <a:pt x="135" y="133"/>
                    </a:lnTo>
                    <a:lnTo>
                      <a:pt x="147" y="131"/>
                    </a:lnTo>
                    <a:lnTo>
                      <a:pt x="155" y="125"/>
                    </a:lnTo>
                    <a:lnTo>
                      <a:pt x="153" y="137"/>
                    </a:lnTo>
                    <a:lnTo>
                      <a:pt x="155" y="140"/>
                    </a:lnTo>
                    <a:lnTo>
                      <a:pt x="158" y="142"/>
                    </a:lnTo>
                    <a:lnTo>
                      <a:pt x="167" y="142"/>
                    </a:lnTo>
                    <a:lnTo>
                      <a:pt x="178" y="142"/>
                    </a:lnTo>
                    <a:lnTo>
                      <a:pt x="175" y="146"/>
                    </a:lnTo>
                    <a:lnTo>
                      <a:pt x="175" y="150"/>
                    </a:lnTo>
                    <a:lnTo>
                      <a:pt x="173" y="150"/>
                    </a:lnTo>
                    <a:lnTo>
                      <a:pt x="171" y="152"/>
                    </a:lnTo>
                    <a:lnTo>
                      <a:pt x="171" y="154"/>
                    </a:lnTo>
                    <a:lnTo>
                      <a:pt x="162" y="154"/>
                    </a:lnTo>
                    <a:lnTo>
                      <a:pt x="149" y="152"/>
                    </a:lnTo>
                    <a:lnTo>
                      <a:pt x="149" y="148"/>
                    </a:lnTo>
                    <a:lnTo>
                      <a:pt x="147" y="144"/>
                    </a:lnTo>
                    <a:lnTo>
                      <a:pt x="144" y="144"/>
                    </a:lnTo>
                    <a:lnTo>
                      <a:pt x="140" y="144"/>
                    </a:lnTo>
                    <a:lnTo>
                      <a:pt x="135" y="139"/>
                    </a:lnTo>
                    <a:lnTo>
                      <a:pt x="127" y="139"/>
                    </a:lnTo>
                    <a:lnTo>
                      <a:pt x="120" y="139"/>
                    </a:lnTo>
                    <a:lnTo>
                      <a:pt x="107" y="140"/>
                    </a:lnTo>
                    <a:lnTo>
                      <a:pt x="109" y="148"/>
                    </a:lnTo>
                    <a:lnTo>
                      <a:pt x="113" y="150"/>
                    </a:lnTo>
                    <a:lnTo>
                      <a:pt x="115" y="150"/>
                    </a:lnTo>
                    <a:lnTo>
                      <a:pt x="115" y="148"/>
                    </a:lnTo>
                    <a:lnTo>
                      <a:pt x="118" y="154"/>
                    </a:lnTo>
                    <a:lnTo>
                      <a:pt x="98" y="160"/>
                    </a:lnTo>
                    <a:lnTo>
                      <a:pt x="89" y="164"/>
                    </a:lnTo>
                    <a:lnTo>
                      <a:pt x="86" y="166"/>
                    </a:lnTo>
                    <a:lnTo>
                      <a:pt x="86" y="172"/>
                    </a:lnTo>
                    <a:lnTo>
                      <a:pt x="89" y="177"/>
                    </a:lnTo>
                    <a:lnTo>
                      <a:pt x="91" y="177"/>
                    </a:lnTo>
                    <a:lnTo>
                      <a:pt x="93" y="175"/>
                    </a:lnTo>
                    <a:lnTo>
                      <a:pt x="98" y="175"/>
                    </a:lnTo>
                    <a:lnTo>
                      <a:pt x="100" y="177"/>
                    </a:lnTo>
                    <a:lnTo>
                      <a:pt x="104" y="179"/>
                    </a:lnTo>
                    <a:lnTo>
                      <a:pt x="111" y="177"/>
                    </a:lnTo>
                    <a:lnTo>
                      <a:pt x="109" y="175"/>
                    </a:lnTo>
                    <a:lnTo>
                      <a:pt x="115" y="174"/>
                    </a:lnTo>
                    <a:lnTo>
                      <a:pt x="118" y="175"/>
                    </a:lnTo>
                    <a:lnTo>
                      <a:pt x="122" y="177"/>
                    </a:lnTo>
                    <a:lnTo>
                      <a:pt x="122" y="174"/>
                    </a:lnTo>
                    <a:lnTo>
                      <a:pt x="124" y="174"/>
                    </a:lnTo>
                    <a:lnTo>
                      <a:pt x="124" y="177"/>
                    </a:lnTo>
                    <a:lnTo>
                      <a:pt x="147" y="181"/>
                    </a:lnTo>
                    <a:lnTo>
                      <a:pt x="151" y="179"/>
                    </a:lnTo>
                    <a:lnTo>
                      <a:pt x="153" y="177"/>
                    </a:lnTo>
                    <a:lnTo>
                      <a:pt x="149" y="170"/>
                    </a:lnTo>
                    <a:lnTo>
                      <a:pt x="153" y="170"/>
                    </a:lnTo>
                    <a:lnTo>
                      <a:pt x="158" y="172"/>
                    </a:lnTo>
                    <a:lnTo>
                      <a:pt x="162" y="168"/>
                    </a:lnTo>
                    <a:lnTo>
                      <a:pt x="164" y="164"/>
                    </a:lnTo>
                    <a:lnTo>
                      <a:pt x="164" y="175"/>
                    </a:lnTo>
                    <a:lnTo>
                      <a:pt x="191" y="174"/>
                    </a:lnTo>
                    <a:lnTo>
                      <a:pt x="191" y="168"/>
                    </a:lnTo>
                    <a:lnTo>
                      <a:pt x="193" y="166"/>
                    </a:lnTo>
                    <a:lnTo>
                      <a:pt x="195" y="166"/>
                    </a:lnTo>
                    <a:lnTo>
                      <a:pt x="198" y="174"/>
                    </a:lnTo>
                    <a:lnTo>
                      <a:pt x="200" y="172"/>
                    </a:lnTo>
                    <a:lnTo>
                      <a:pt x="200" y="170"/>
                    </a:lnTo>
                    <a:lnTo>
                      <a:pt x="204" y="170"/>
                    </a:lnTo>
                    <a:lnTo>
                      <a:pt x="209" y="172"/>
                    </a:lnTo>
                    <a:lnTo>
                      <a:pt x="209" y="183"/>
                    </a:lnTo>
                    <a:lnTo>
                      <a:pt x="229" y="172"/>
                    </a:lnTo>
                    <a:lnTo>
                      <a:pt x="233" y="174"/>
                    </a:lnTo>
                    <a:lnTo>
                      <a:pt x="235" y="175"/>
                    </a:lnTo>
                    <a:lnTo>
                      <a:pt x="238" y="175"/>
                    </a:lnTo>
                    <a:lnTo>
                      <a:pt x="242" y="170"/>
                    </a:lnTo>
                    <a:lnTo>
                      <a:pt x="249" y="166"/>
                    </a:lnTo>
                    <a:lnTo>
                      <a:pt x="251" y="166"/>
                    </a:lnTo>
                    <a:lnTo>
                      <a:pt x="251" y="164"/>
                    </a:lnTo>
                    <a:lnTo>
                      <a:pt x="249" y="162"/>
                    </a:lnTo>
                    <a:lnTo>
                      <a:pt x="240" y="162"/>
                    </a:lnTo>
                    <a:lnTo>
                      <a:pt x="235" y="158"/>
                    </a:lnTo>
                    <a:lnTo>
                      <a:pt x="233" y="154"/>
                    </a:lnTo>
                    <a:lnTo>
                      <a:pt x="218" y="150"/>
                    </a:lnTo>
                    <a:lnTo>
                      <a:pt x="251" y="148"/>
                    </a:lnTo>
                    <a:lnTo>
                      <a:pt x="249" y="137"/>
                    </a:lnTo>
                    <a:lnTo>
                      <a:pt x="262" y="139"/>
                    </a:lnTo>
                    <a:lnTo>
                      <a:pt x="271" y="139"/>
                    </a:lnTo>
                    <a:lnTo>
                      <a:pt x="278" y="137"/>
                    </a:lnTo>
                    <a:lnTo>
                      <a:pt x="280" y="133"/>
                    </a:lnTo>
                    <a:lnTo>
                      <a:pt x="278" y="133"/>
                    </a:lnTo>
                    <a:lnTo>
                      <a:pt x="276" y="133"/>
                    </a:lnTo>
                    <a:lnTo>
                      <a:pt x="276" y="131"/>
                    </a:lnTo>
                    <a:lnTo>
                      <a:pt x="282" y="131"/>
                    </a:lnTo>
                    <a:lnTo>
                      <a:pt x="289" y="131"/>
                    </a:lnTo>
                    <a:lnTo>
                      <a:pt x="287" y="129"/>
                    </a:lnTo>
                    <a:lnTo>
                      <a:pt x="284" y="127"/>
                    </a:lnTo>
                    <a:lnTo>
                      <a:pt x="282" y="125"/>
                    </a:lnTo>
                    <a:lnTo>
                      <a:pt x="289" y="125"/>
                    </a:lnTo>
                    <a:lnTo>
                      <a:pt x="298" y="125"/>
                    </a:lnTo>
                    <a:lnTo>
                      <a:pt x="298" y="123"/>
                    </a:lnTo>
                    <a:lnTo>
                      <a:pt x="302" y="121"/>
                    </a:lnTo>
                    <a:lnTo>
                      <a:pt x="300" y="119"/>
                    </a:lnTo>
                    <a:lnTo>
                      <a:pt x="300" y="115"/>
                    </a:lnTo>
                    <a:lnTo>
                      <a:pt x="296" y="115"/>
                    </a:lnTo>
                    <a:lnTo>
                      <a:pt x="293" y="115"/>
                    </a:lnTo>
                    <a:lnTo>
                      <a:pt x="291" y="117"/>
                    </a:lnTo>
                    <a:lnTo>
                      <a:pt x="289" y="117"/>
                    </a:lnTo>
                    <a:lnTo>
                      <a:pt x="289" y="113"/>
                    </a:lnTo>
                    <a:lnTo>
                      <a:pt x="280" y="111"/>
                    </a:lnTo>
                    <a:lnTo>
                      <a:pt x="273" y="111"/>
                    </a:lnTo>
                    <a:lnTo>
                      <a:pt x="264" y="113"/>
                    </a:lnTo>
                    <a:lnTo>
                      <a:pt x="253" y="119"/>
                    </a:lnTo>
                    <a:lnTo>
                      <a:pt x="253" y="115"/>
                    </a:lnTo>
                    <a:lnTo>
                      <a:pt x="258" y="115"/>
                    </a:lnTo>
                    <a:lnTo>
                      <a:pt x="258" y="111"/>
                    </a:lnTo>
                    <a:lnTo>
                      <a:pt x="251" y="107"/>
                    </a:lnTo>
                    <a:lnTo>
                      <a:pt x="271" y="109"/>
                    </a:lnTo>
                    <a:lnTo>
                      <a:pt x="280" y="109"/>
                    </a:lnTo>
                    <a:lnTo>
                      <a:pt x="282" y="107"/>
                    </a:lnTo>
                    <a:lnTo>
                      <a:pt x="278" y="105"/>
                    </a:lnTo>
                    <a:lnTo>
                      <a:pt x="269" y="103"/>
                    </a:lnTo>
                    <a:lnTo>
                      <a:pt x="276" y="103"/>
                    </a:lnTo>
                    <a:lnTo>
                      <a:pt x="289" y="103"/>
                    </a:lnTo>
                    <a:lnTo>
                      <a:pt x="287" y="100"/>
                    </a:lnTo>
                    <a:lnTo>
                      <a:pt x="276" y="98"/>
                    </a:lnTo>
                    <a:lnTo>
                      <a:pt x="262" y="98"/>
                    </a:lnTo>
                    <a:lnTo>
                      <a:pt x="262" y="94"/>
                    </a:lnTo>
                    <a:lnTo>
                      <a:pt x="267" y="94"/>
                    </a:lnTo>
                    <a:lnTo>
                      <a:pt x="269" y="96"/>
                    </a:lnTo>
                    <a:lnTo>
                      <a:pt x="271" y="96"/>
                    </a:lnTo>
                    <a:lnTo>
                      <a:pt x="273" y="96"/>
                    </a:lnTo>
                    <a:lnTo>
                      <a:pt x="276" y="94"/>
                    </a:lnTo>
                    <a:lnTo>
                      <a:pt x="276" y="92"/>
                    </a:lnTo>
                    <a:lnTo>
                      <a:pt x="278" y="92"/>
                    </a:lnTo>
                    <a:lnTo>
                      <a:pt x="282" y="96"/>
                    </a:lnTo>
                    <a:lnTo>
                      <a:pt x="289" y="100"/>
                    </a:lnTo>
                    <a:lnTo>
                      <a:pt x="291" y="100"/>
                    </a:lnTo>
                    <a:lnTo>
                      <a:pt x="291" y="96"/>
                    </a:lnTo>
                    <a:lnTo>
                      <a:pt x="311" y="96"/>
                    </a:lnTo>
                    <a:lnTo>
                      <a:pt x="318" y="98"/>
                    </a:lnTo>
                    <a:lnTo>
                      <a:pt x="324" y="98"/>
                    </a:lnTo>
                    <a:lnTo>
                      <a:pt x="329" y="96"/>
                    </a:lnTo>
                    <a:lnTo>
                      <a:pt x="329" y="94"/>
                    </a:lnTo>
                    <a:lnTo>
                      <a:pt x="327" y="90"/>
                    </a:lnTo>
                    <a:lnTo>
                      <a:pt x="342" y="86"/>
                    </a:lnTo>
                    <a:lnTo>
                      <a:pt x="344" y="86"/>
                    </a:lnTo>
                    <a:lnTo>
                      <a:pt x="347" y="84"/>
                    </a:lnTo>
                    <a:lnTo>
                      <a:pt x="338" y="82"/>
                    </a:lnTo>
                    <a:lnTo>
                      <a:pt x="340" y="80"/>
                    </a:lnTo>
                    <a:lnTo>
                      <a:pt x="342" y="80"/>
                    </a:lnTo>
                    <a:lnTo>
                      <a:pt x="340" y="80"/>
                    </a:lnTo>
                    <a:lnTo>
                      <a:pt x="349" y="80"/>
                    </a:lnTo>
                    <a:lnTo>
                      <a:pt x="353" y="80"/>
                    </a:lnTo>
                    <a:lnTo>
                      <a:pt x="362" y="76"/>
                    </a:lnTo>
                    <a:lnTo>
                      <a:pt x="362" y="74"/>
                    </a:lnTo>
                    <a:lnTo>
                      <a:pt x="362" y="70"/>
                    </a:lnTo>
                    <a:lnTo>
                      <a:pt x="369" y="76"/>
                    </a:lnTo>
                    <a:lnTo>
                      <a:pt x="382" y="68"/>
                    </a:lnTo>
                    <a:lnTo>
                      <a:pt x="393" y="61"/>
                    </a:lnTo>
                    <a:lnTo>
                      <a:pt x="405" y="59"/>
                    </a:lnTo>
                    <a:lnTo>
                      <a:pt x="416" y="59"/>
                    </a:lnTo>
                    <a:lnTo>
                      <a:pt x="427" y="57"/>
                    </a:lnTo>
                    <a:lnTo>
                      <a:pt x="436" y="55"/>
                    </a:lnTo>
                    <a:lnTo>
                      <a:pt x="440" y="53"/>
                    </a:lnTo>
                    <a:lnTo>
                      <a:pt x="440" y="49"/>
                    </a:lnTo>
                    <a:lnTo>
                      <a:pt x="440" y="45"/>
                    </a:lnTo>
                    <a:lnTo>
                      <a:pt x="436" y="43"/>
                    </a:lnTo>
                    <a:lnTo>
                      <a:pt x="447" y="39"/>
                    </a:lnTo>
                    <a:lnTo>
                      <a:pt x="460" y="37"/>
                    </a:lnTo>
                    <a:lnTo>
                      <a:pt x="467" y="35"/>
                    </a:lnTo>
                    <a:lnTo>
                      <a:pt x="467" y="31"/>
                    </a:lnTo>
                    <a:lnTo>
                      <a:pt x="471" y="29"/>
                    </a:lnTo>
                    <a:lnTo>
                      <a:pt x="478" y="29"/>
                    </a:lnTo>
                    <a:lnTo>
                      <a:pt x="478" y="28"/>
                    </a:lnTo>
                    <a:lnTo>
                      <a:pt x="480" y="28"/>
                    </a:lnTo>
                    <a:lnTo>
                      <a:pt x="482" y="26"/>
                    </a:lnTo>
                    <a:lnTo>
                      <a:pt x="480" y="24"/>
                    </a:lnTo>
                    <a:lnTo>
                      <a:pt x="480" y="22"/>
                    </a:lnTo>
                    <a:lnTo>
                      <a:pt x="467" y="22"/>
                    </a:lnTo>
                    <a:lnTo>
                      <a:pt x="465" y="20"/>
                    </a:lnTo>
                    <a:lnTo>
                      <a:pt x="462" y="18"/>
                    </a:lnTo>
                    <a:lnTo>
                      <a:pt x="460" y="20"/>
                    </a:lnTo>
                    <a:lnTo>
                      <a:pt x="456" y="20"/>
                    </a:lnTo>
                    <a:lnTo>
                      <a:pt x="453" y="14"/>
                    </a:lnTo>
                    <a:lnTo>
                      <a:pt x="447" y="10"/>
                    </a:lnTo>
                    <a:lnTo>
                      <a:pt x="438" y="10"/>
                    </a:lnTo>
                    <a:lnTo>
                      <a:pt x="418" y="8"/>
                    </a:lnTo>
                    <a:lnTo>
                      <a:pt x="413" y="8"/>
                    </a:lnTo>
                    <a:lnTo>
                      <a:pt x="411" y="6"/>
                    </a:lnTo>
                    <a:lnTo>
                      <a:pt x="409" y="6"/>
                    </a:lnTo>
                    <a:lnTo>
                      <a:pt x="407" y="12"/>
                    </a:lnTo>
                    <a:lnTo>
                      <a:pt x="387" y="22"/>
                    </a:lnTo>
                    <a:lnTo>
                      <a:pt x="384" y="22"/>
                    </a:lnTo>
                    <a:lnTo>
                      <a:pt x="384" y="20"/>
                    </a:lnTo>
                    <a:lnTo>
                      <a:pt x="382" y="20"/>
                    </a:lnTo>
                    <a:lnTo>
                      <a:pt x="398" y="12"/>
                    </a:lnTo>
                    <a:lnTo>
                      <a:pt x="398" y="8"/>
                    </a:lnTo>
                    <a:lnTo>
                      <a:pt x="398" y="6"/>
                    </a:lnTo>
                    <a:lnTo>
                      <a:pt x="396" y="4"/>
                    </a:lnTo>
                    <a:lnTo>
                      <a:pt x="389" y="4"/>
                    </a:lnTo>
                    <a:lnTo>
                      <a:pt x="384" y="4"/>
                    </a:lnTo>
                    <a:lnTo>
                      <a:pt x="371" y="6"/>
                    </a:lnTo>
                    <a:lnTo>
                      <a:pt x="364" y="4"/>
                    </a:lnTo>
                    <a:lnTo>
                      <a:pt x="358" y="2"/>
                    </a:lnTo>
                    <a:lnTo>
                      <a:pt x="351" y="0"/>
                    </a:lnTo>
                    <a:lnTo>
                      <a:pt x="344" y="0"/>
                    </a:lnTo>
                    <a:lnTo>
                      <a:pt x="340" y="4"/>
                    </a:lnTo>
                    <a:lnTo>
                      <a:pt x="336" y="6"/>
                    </a:lnTo>
                    <a:lnTo>
                      <a:pt x="338" y="10"/>
                    </a:lnTo>
                    <a:lnTo>
                      <a:pt x="333" y="10"/>
                    </a:lnTo>
                    <a:lnTo>
                      <a:pt x="331" y="8"/>
                    </a:lnTo>
                    <a:lnTo>
                      <a:pt x="327" y="8"/>
                    </a:lnTo>
                    <a:lnTo>
                      <a:pt x="320" y="12"/>
                    </a:lnTo>
                    <a:lnTo>
                      <a:pt x="313" y="16"/>
                    </a:lnTo>
                    <a:lnTo>
                      <a:pt x="311" y="16"/>
                    </a:lnTo>
                    <a:lnTo>
                      <a:pt x="309" y="14"/>
                    </a:lnTo>
                    <a:lnTo>
                      <a:pt x="307" y="12"/>
                    </a:lnTo>
                    <a:lnTo>
                      <a:pt x="307" y="10"/>
                    </a:lnTo>
                    <a:lnTo>
                      <a:pt x="269" y="10"/>
                    </a:lnTo>
                    <a:lnTo>
                      <a:pt x="269" y="12"/>
                    </a:lnTo>
                    <a:lnTo>
                      <a:pt x="267" y="12"/>
                    </a:lnTo>
                    <a:lnTo>
                      <a:pt x="264" y="12"/>
                    </a:lnTo>
                    <a:lnTo>
                      <a:pt x="264" y="10"/>
                    </a:lnTo>
                    <a:lnTo>
                      <a:pt x="262" y="10"/>
                    </a:lnTo>
                    <a:lnTo>
                      <a:pt x="258" y="12"/>
                    </a:lnTo>
                    <a:lnTo>
                      <a:pt x="256" y="14"/>
                    </a:lnTo>
                    <a:lnTo>
                      <a:pt x="256" y="16"/>
                    </a:lnTo>
                    <a:lnTo>
                      <a:pt x="258" y="16"/>
                    </a:lnTo>
                    <a:lnTo>
                      <a:pt x="258" y="20"/>
                    </a:lnTo>
                    <a:lnTo>
                      <a:pt x="267" y="20"/>
                    </a:lnTo>
                    <a:lnTo>
                      <a:pt x="269" y="24"/>
                    </a:lnTo>
                    <a:lnTo>
                      <a:pt x="262" y="22"/>
                    </a:lnTo>
                    <a:lnTo>
                      <a:pt x="256" y="22"/>
                    </a:lnTo>
                    <a:lnTo>
                      <a:pt x="256" y="18"/>
                    </a:lnTo>
                    <a:lnTo>
                      <a:pt x="249" y="18"/>
                    </a:lnTo>
                    <a:lnTo>
                      <a:pt x="238" y="20"/>
                    </a:lnTo>
                    <a:lnTo>
                      <a:pt x="238" y="16"/>
                    </a:lnTo>
                    <a:lnTo>
                      <a:pt x="235" y="16"/>
                    </a:lnTo>
                    <a:lnTo>
                      <a:pt x="231" y="26"/>
                    </a:lnTo>
                    <a:lnTo>
                      <a:pt x="222" y="26"/>
                    </a:lnTo>
                    <a:lnTo>
                      <a:pt x="224" y="24"/>
                    </a:lnTo>
                    <a:lnTo>
                      <a:pt x="222" y="24"/>
                    </a:lnTo>
                    <a:lnTo>
                      <a:pt x="215" y="22"/>
                    </a:lnTo>
                    <a:lnTo>
                      <a:pt x="215" y="28"/>
                    </a:lnTo>
                    <a:lnTo>
                      <a:pt x="193" y="22"/>
                    </a:lnTo>
                    <a:lnTo>
                      <a:pt x="195" y="35"/>
                    </a:lnTo>
                    <a:lnTo>
                      <a:pt x="191" y="33"/>
                    </a:lnTo>
                    <a:lnTo>
                      <a:pt x="189" y="33"/>
                    </a:lnTo>
                    <a:lnTo>
                      <a:pt x="189" y="37"/>
                    </a:lnTo>
                    <a:lnTo>
                      <a:pt x="182" y="31"/>
                    </a:lnTo>
                    <a:lnTo>
                      <a:pt x="178" y="28"/>
                    </a:lnTo>
                    <a:lnTo>
                      <a:pt x="173" y="26"/>
                    </a:lnTo>
                    <a:lnTo>
                      <a:pt x="169" y="26"/>
                    </a:lnTo>
                    <a:lnTo>
                      <a:pt x="160" y="26"/>
                    </a:lnTo>
                    <a:lnTo>
                      <a:pt x="153" y="22"/>
                    </a:lnTo>
                    <a:lnTo>
                      <a:pt x="147" y="18"/>
                    </a:lnTo>
                    <a:lnTo>
                      <a:pt x="138" y="18"/>
                    </a:lnTo>
                    <a:lnTo>
                      <a:pt x="138" y="22"/>
                    </a:lnTo>
                    <a:lnTo>
                      <a:pt x="140" y="22"/>
                    </a:lnTo>
                    <a:lnTo>
                      <a:pt x="140" y="24"/>
                    </a:lnTo>
                    <a:lnTo>
                      <a:pt x="142" y="28"/>
                    </a:lnTo>
                    <a:lnTo>
                      <a:pt x="118" y="28"/>
                    </a:lnTo>
                    <a:lnTo>
                      <a:pt x="120" y="29"/>
                    </a:lnTo>
                    <a:lnTo>
                      <a:pt x="120" y="35"/>
                    </a:lnTo>
                    <a:lnTo>
                      <a:pt x="122" y="35"/>
                    </a:lnTo>
                    <a:lnTo>
                      <a:pt x="124" y="33"/>
                    </a:lnTo>
                    <a:lnTo>
                      <a:pt x="127" y="33"/>
                    </a:lnTo>
                    <a:lnTo>
                      <a:pt x="131" y="37"/>
                    </a:lnTo>
                    <a:lnTo>
                      <a:pt x="142" y="35"/>
                    </a:lnTo>
                    <a:lnTo>
                      <a:pt x="155" y="35"/>
                    </a:lnTo>
                    <a:lnTo>
                      <a:pt x="149" y="45"/>
                    </a:lnTo>
                    <a:lnTo>
                      <a:pt x="147" y="37"/>
                    </a:lnTo>
                    <a:lnTo>
                      <a:pt x="142" y="41"/>
                    </a:lnTo>
                    <a:lnTo>
                      <a:pt x="138" y="41"/>
                    </a:lnTo>
                    <a:lnTo>
                      <a:pt x="131" y="39"/>
                    </a:lnTo>
                    <a:lnTo>
                      <a:pt x="124" y="37"/>
                    </a:lnTo>
                    <a:lnTo>
                      <a:pt x="122" y="37"/>
                    </a:lnTo>
                    <a:lnTo>
                      <a:pt x="122" y="39"/>
                    </a:lnTo>
                    <a:lnTo>
                      <a:pt x="124" y="41"/>
                    </a:lnTo>
                    <a:lnTo>
                      <a:pt x="122" y="43"/>
                    </a:lnTo>
                    <a:lnTo>
                      <a:pt x="113" y="35"/>
                    </a:lnTo>
                    <a:lnTo>
                      <a:pt x="107" y="33"/>
                    </a:lnTo>
                    <a:lnTo>
                      <a:pt x="98" y="35"/>
                    </a:lnTo>
                    <a:lnTo>
                      <a:pt x="93" y="41"/>
                    </a:lnTo>
                    <a:lnTo>
                      <a:pt x="91" y="43"/>
                    </a:lnTo>
                    <a:lnTo>
                      <a:pt x="89" y="45"/>
                    </a:lnTo>
                    <a:lnTo>
                      <a:pt x="80" y="43"/>
                    </a:lnTo>
                    <a:lnTo>
                      <a:pt x="73" y="41"/>
                    </a:lnTo>
                    <a:lnTo>
                      <a:pt x="64" y="41"/>
                    </a:lnTo>
                    <a:lnTo>
                      <a:pt x="58" y="43"/>
                    </a:lnTo>
                    <a:lnTo>
                      <a:pt x="58" y="47"/>
                    </a:lnTo>
                    <a:lnTo>
                      <a:pt x="78" y="45"/>
                    </a:lnTo>
                    <a:lnTo>
                      <a:pt x="64" y="51"/>
                    </a:lnTo>
                    <a:lnTo>
                      <a:pt x="67" y="51"/>
                    </a:lnTo>
                    <a:lnTo>
                      <a:pt x="69" y="51"/>
                    </a:lnTo>
                    <a:lnTo>
                      <a:pt x="95" y="49"/>
                    </a:lnTo>
                    <a:lnTo>
                      <a:pt x="69" y="55"/>
                    </a:lnTo>
                    <a:lnTo>
                      <a:pt x="67" y="61"/>
                    </a:lnTo>
                    <a:lnTo>
                      <a:pt x="84" y="57"/>
                    </a:lnTo>
                    <a:lnTo>
                      <a:pt x="104" y="53"/>
                    </a:lnTo>
                    <a:lnTo>
                      <a:pt x="100" y="57"/>
                    </a:lnTo>
                    <a:lnTo>
                      <a:pt x="91" y="57"/>
                    </a:lnTo>
                    <a:lnTo>
                      <a:pt x="82" y="59"/>
                    </a:lnTo>
                    <a:lnTo>
                      <a:pt x="75" y="63"/>
                    </a:lnTo>
                    <a:lnTo>
                      <a:pt x="73" y="66"/>
                    </a:lnTo>
                    <a:lnTo>
                      <a:pt x="93" y="64"/>
                    </a:lnTo>
                    <a:lnTo>
                      <a:pt x="115" y="64"/>
                    </a:lnTo>
                    <a:lnTo>
                      <a:pt x="118" y="66"/>
                    </a:lnTo>
                    <a:lnTo>
                      <a:pt x="120" y="68"/>
                    </a:lnTo>
                    <a:lnTo>
                      <a:pt x="124" y="68"/>
                    </a:lnTo>
                    <a:lnTo>
                      <a:pt x="129" y="64"/>
                    </a:lnTo>
                    <a:lnTo>
                      <a:pt x="131" y="63"/>
                    </a:lnTo>
                    <a:lnTo>
                      <a:pt x="133" y="63"/>
                    </a:lnTo>
                    <a:lnTo>
                      <a:pt x="133" y="70"/>
                    </a:lnTo>
                    <a:lnTo>
                      <a:pt x="151" y="72"/>
                    </a:lnTo>
                    <a:lnTo>
                      <a:pt x="153" y="72"/>
                    </a:lnTo>
                    <a:lnTo>
                      <a:pt x="155" y="66"/>
                    </a:lnTo>
                    <a:lnTo>
                      <a:pt x="160" y="66"/>
                    </a:lnTo>
                    <a:lnTo>
                      <a:pt x="160" y="63"/>
                    </a:lnTo>
                    <a:lnTo>
                      <a:pt x="160" y="61"/>
                    </a:lnTo>
                    <a:lnTo>
                      <a:pt x="162" y="63"/>
                    </a:lnTo>
                    <a:lnTo>
                      <a:pt x="164" y="64"/>
                    </a:lnTo>
                    <a:lnTo>
                      <a:pt x="164" y="66"/>
                    </a:lnTo>
                    <a:lnTo>
                      <a:pt x="171" y="66"/>
                    </a:lnTo>
                    <a:lnTo>
                      <a:pt x="178" y="66"/>
                    </a:lnTo>
                    <a:lnTo>
                      <a:pt x="191" y="63"/>
                    </a:lnTo>
                    <a:lnTo>
                      <a:pt x="211" y="61"/>
                    </a:lnTo>
                    <a:lnTo>
                      <a:pt x="231" y="61"/>
                    </a:lnTo>
                    <a:lnTo>
                      <a:pt x="247" y="57"/>
                    </a:lnTo>
                    <a:lnTo>
                      <a:pt x="264" y="53"/>
                    </a:lnTo>
                    <a:lnTo>
                      <a:pt x="262" y="55"/>
                    </a:lnTo>
                    <a:lnTo>
                      <a:pt x="258" y="57"/>
                    </a:lnTo>
                    <a:lnTo>
                      <a:pt x="256" y="59"/>
                    </a:lnTo>
                    <a:lnTo>
                      <a:pt x="264" y="59"/>
                    </a:lnTo>
                    <a:lnTo>
                      <a:pt x="271" y="59"/>
                    </a:lnTo>
                    <a:lnTo>
                      <a:pt x="256" y="61"/>
                    </a:lnTo>
                    <a:lnTo>
                      <a:pt x="238" y="64"/>
                    </a:lnTo>
                    <a:lnTo>
                      <a:pt x="235" y="68"/>
                    </a:lnTo>
                    <a:lnTo>
                      <a:pt x="251" y="68"/>
                    </a:lnTo>
                    <a:lnTo>
                      <a:pt x="258" y="66"/>
                    </a:lnTo>
                    <a:lnTo>
                      <a:pt x="256" y="68"/>
                    </a:lnTo>
                    <a:lnTo>
                      <a:pt x="251" y="72"/>
                    </a:lnTo>
                    <a:lnTo>
                      <a:pt x="242" y="72"/>
                    </a:lnTo>
                    <a:lnTo>
                      <a:pt x="233" y="72"/>
                    </a:lnTo>
                    <a:lnTo>
                      <a:pt x="220" y="7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92" name="Group 2042"/>
            <p:cNvGrpSpPr>
              <a:grpSpLocks/>
            </p:cNvGrpSpPr>
            <p:nvPr/>
          </p:nvGrpSpPr>
          <p:grpSpPr bwMode="auto">
            <a:xfrm>
              <a:off x="1468" y="1116"/>
              <a:ext cx="402" cy="267"/>
              <a:chOff x="1468" y="1116"/>
              <a:chExt cx="402" cy="267"/>
            </a:xfrm>
            <a:grpFill/>
          </p:grpSpPr>
          <p:sp>
            <p:nvSpPr>
              <p:cNvPr id="2132" name="Freeform 2040"/>
              <p:cNvSpPr>
                <a:spLocks/>
              </p:cNvSpPr>
              <p:nvPr/>
            </p:nvSpPr>
            <p:spPr bwMode="auto">
              <a:xfrm>
                <a:off x="1468" y="1116"/>
                <a:ext cx="402" cy="267"/>
              </a:xfrm>
              <a:custGeom>
                <a:avLst/>
                <a:gdLst>
                  <a:gd name="T0" fmla="*/ 402 w 402"/>
                  <a:gd name="T1" fmla="*/ 165 h 267"/>
                  <a:gd name="T2" fmla="*/ 389 w 402"/>
                  <a:gd name="T3" fmla="*/ 162 h 267"/>
                  <a:gd name="T4" fmla="*/ 373 w 402"/>
                  <a:gd name="T5" fmla="*/ 158 h 267"/>
                  <a:gd name="T6" fmla="*/ 358 w 402"/>
                  <a:gd name="T7" fmla="*/ 154 h 267"/>
                  <a:gd name="T8" fmla="*/ 342 w 402"/>
                  <a:gd name="T9" fmla="*/ 148 h 267"/>
                  <a:gd name="T10" fmla="*/ 327 w 402"/>
                  <a:gd name="T11" fmla="*/ 152 h 267"/>
                  <a:gd name="T12" fmla="*/ 300 w 402"/>
                  <a:gd name="T13" fmla="*/ 132 h 267"/>
                  <a:gd name="T14" fmla="*/ 313 w 402"/>
                  <a:gd name="T15" fmla="*/ 109 h 267"/>
                  <a:gd name="T16" fmla="*/ 307 w 402"/>
                  <a:gd name="T17" fmla="*/ 99 h 267"/>
                  <a:gd name="T18" fmla="*/ 302 w 402"/>
                  <a:gd name="T19" fmla="*/ 86 h 267"/>
                  <a:gd name="T20" fmla="*/ 296 w 402"/>
                  <a:gd name="T21" fmla="*/ 84 h 267"/>
                  <a:gd name="T22" fmla="*/ 287 w 402"/>
                  <a:gd name="T23" fmla="*/ 76 h 267"/>
                  <a:gd name="T24" fmla="*/ 267 w 402"/>
                  <a:gd name="T25" fmla="*/ 72 h 267"/>
                  <a:gd name="T26" fmla="*/ 262 w 402"/>
                  <a:gd name="T27" fmla="*/ 68 h 267"/>
                  <a:gd name="T28" fmla="*/ 236 w 402"/>
                  <a:gd name="T29" fmla="*/ 68 h 267"/>
                  <a:gd name="T30" fmla="*/ 229 w 402"/>
                  <a:gd name="T31" fmla="*/ 52 h 267"/>
                  <a:gd name="T32" fmla="*/ 213 w 402"/>
                  <a:gd name="T33" fmla="*/ 33 h 267"/>
                  <a:gd name="T34" fmla="*/ 173 w 402"/>
                  <a:gd name="T35" fmla="*/ 21 h 267"/>
                  <a:gd name="T36" fmla="*/ 149 w 402"/>
                  <a:gd name="T37" fmla="*/ 4 h 267"/>
                  <a:gd name="T38" fmla="*/ 107 w 402"/>
                  <a:gd name="T39" fmla="*/ 4 h 267"/>
                  <a:gd name="T40" fmla="*/ 71 w 402"/>
                  <a:gd name="T41" fmla="*/ 21 h 267"/>
                  <a:gd name="T42" fmla="*/ 75 w 402"/>
                  <a:gd name="T43" fmla="*/ 43 h 267"/>
                  <a:gd name="T44" fmla="*/ 69 w 402"/>
                  <a:gd name="T45" fmla="*/ 49 h 267"/>
                  <a:gd name="T46" fmla="*/ 69 w 402"/>
                  <a:gd name="T47" fmla="*/ 64 h 267"/>
                  <a:gd name="T48" fmla="*/ 51 w 402"/>
                  <a:gd name="T49" fmla="*/ 41 h 267"/>
                  <a:gd name="T50" fmla="*/ 80 w 402"/>
                  <a:gd name="T51" fmla="*/ 2 h 267"/>
                  <a:gd name="T52" fmla="*/ 9 w 402"/>
                  <a:gd name="T53" fmla="*/ 33 h 267"/>
                  <a:gd name="T54" fmla="*/ 33 w 402"/>
                  <a:gd name="T55" fmla="*/ 66 h 267"/>
                  <a:gd name="T56" fmla="*/ 38 w 402"/>
                  <a:gd name="T57" fmla="*/ 84 h 267"/>
                  <a:gd name="T58" fmla="*/ 67 w 402"/>
                  <a:gd name="T59" fmla="*/ 88 h 267"/>
                  <a:gd name="T60" fmla="*/ 120 w 402"/>
                  <a:gd name="T61" fmla="*/ 97 h 267"/>
                  <a:gd name="T62" fmla="*/ 129 w 402"/>
                  <a:gd name="T63" fmla="*/ 89 h 267"/>
                  <a:gd name="T64" fmla="*/ 162 w 402"/>
                  <a:gd name="T65" fmla="*/ 84 h 267"/>
                  <a:gd name="T66" fmla="*/ 169 w 402"/>
                  <a:gd name="T67" fmla="*/ 88 h 267"/>
                  <a:gd name="T68" fmla="*/ 187 w 402"/>
                  <a:gd name="T69" fmla="*/ 93 h 267"/>
                  <a:gd name="T70" fmla="*/ 202 w 402"/>
                  <a:gd name="T71" fmla="*/ 109 h 267"/>
                  <a:gd name="T72" fmla="*/ 207 w 402"/>
                  <a:gd name="T73" fmla="*/ 128 h 267"/>
                  <a:gd name="T74" fmla="*/ 229 w 402"/>
                  <a:gd name="T75" fmla="*/ 132 h 267"/>
                  <a:gd name="T76" fmla="*/ 238 w 402"/>
                  <a:gd name="T77" fmla="*/ 158 h 267"/>
                  <a:gd name="T78" fmla="*/ 222 w 402"/>
                  <a:gd name="T79" fmla="*/ 189 h 267"/>
                  <a:gd name="T80" fmla="*/ 167 w 402"/>
                  <a:gd name="T81" fmla="*/ 236 h 267"/>
                  <a:gd name="T82" fmla="*/ 213 w 402"/>
                  <a:gd name="T83" fmla="*/ 236 h 267"/>
                  <a:gd name="T84" fmla="*/ 216 w 402"/>
                  <a:gd name="T85" fmla="*/ 230 h 267"/>
                  <a:gd name="T86" fmla="*/ 245 w 402"/>
                  <a:gd name="T87" fmla="*/ 249 h 267"/>
                  <a:gd name="T88" fmla="*/ 251 w 402"/>
                  <a:gd name="T89" fmla="*/ 255 h 267"/>
                  <a:gd name="T90" fmla="*/ 298 w 402"/>
                  <a:gd name="T91" fmla="*/ 263 h 267"/>
                  <a:gd name="T92" fmla="*/ 327 w 402"/>
                  <a:gd name="T93" fmla="*/ 265 h 267"/>
                  <a:gd name="T94" fmla="*/ 313 w 402"/>
                  <a:gd name="T95" fmla="*/ 249 h 267"/>
                  <a:gd name="T96" fmla="*/ 309 w 402"/>
                  <a:gd name="T97" fmla="*/ 237 h 267"/>
                  <a:gd name="T98" fmla="*/ 342 w 402"/>
                  <a:gd name="T99" fmla="*/ 245 h 267"/>
                  <a:gd name="T100" fmla="*/ 345 w 402"/>
                  <a:gd name="T101" fmla="*/ 228 h 267"/>
                  <a:gd name="T102" fmla="*/ 318 w 402"/>
                  <a:gd name="T103" fmla="*/ 204 h 267"/>
                  <a:gd name="T104" fmla="*/ 309 w 402"/>
                  <a:gd name="T105" fmla="*/ 187 h 267"/>
                  <a:gd name="T106" fmla="*/ 316 w 402"/>
                  <a:gd name="T107" fmla="*/ 179 h 267"/>
                  <a:gd name="T108" fmla="*/ 345 w 402"/>
                  <a:gd name="T109" fmla="*/ 187 h 267"/>
                  <a:gd name="T110" fmla="*/ 356 w 402"/>
                  <a:gd name="T111" fmla="*/ 202 h 267"/>
                  <a:gd name="T112" fmla="*/ 385 w 402"/>
                  <a:gd name="T113" fmla="*/ 19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85" y="179"/>
                    </a:move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3" name="Freeform 2041"/>
              <p:cNvSpPr>
                <a:spLocks/>
              </p:cNvSpPr>
              <p:nvPr/>
            </p:nvSpPr>
            <p:spPr bwMode="auto">
              <a:xfrm>
                <a:off x="1468" y="1116"/>
                <a:ext cx="402" cy="267"/>
              </a:xfrm>
              <a:custGeom>
                <a:avLst/>
                <a:gdLst>
                  <a:gd name="T0" fmla="*/ 402 w 402"/>
                  <a:gd name="T1" fmla="*/ 165 h 267"/>
                  <a:gd name="T2" fmla="*/ 389 w 402"/>
                  <a:gd name="T3" fmla="*/ 162 h 267"/>
                  <a:gd name="T4" fmla="*/ 373 w 402"/>
                  <a:gd name="T5" fmla="*/ 158 h 267"/>
                  <a:gd name="T6" fmla="*/ 358 w 402"/>
                  <a:gd name="T7" fmla="*/ 154 h 267"/>
                  <a:gd name="T8" fmla="*/ 342 w 402"/>
                  <a:gd name="T9" fmla="*/ 148 h 267"/>
                  <a:gd name="T10" fmla="*/ 327 w 402"/>
                  <a:gd name="T11" fmla="*/ 152 h 267"/>
                  <a:gd name="T12" fmla="*/ 300 w 402"/>
                  <a:gd name="T13" fmla="*/ 132 h 267"/>
                  <a:gd name="T14" fmla="*/ 313 w 402"/>
                  <a:gd name="T15" fmla="*/ 109 h 267"/>
                  <a:gd name="T16" fmla="*/ 307 w 402"/>
                  <a:gd name="T17" fmla="*/ 99 h 267"/>
                  <a:gd name="T18" fmla="*/ 302 w 402"/>
                  <a:gd name="T19" fmla="*/ 86 h 267"/>
                  <a:gd name="T20" fmla="*/ 296 w 402"/>
                  <a:gd name="T21" fmla="*/ 84 h 267"/>
                  <a:gd name="T22" fmla="*/ 287 w 402"/>
                  <a:gd name="T23" fmla="*/ 76 h 267"/>
                  <a:gd name="T24" fmla="*/ 267 w 402"/>
                  <a:gd name="T25" fmla="*/ 72 h 267"/>
                  <a:gd name="T26" fmla="*/ 262 w 402"/>
                  <a:gd name="T27" fmla="*/ 68 h 267"/>
                  <a:gd name="T28" fmla="*/ 236 w 402"/>
                  <a:gd name="T29" fmla="*/ 68 h 267"/>
                  <a:gd name="T30" fmla="*/ 229 w 402"/>
                  <a:gd name="T31" fmla="*/ 52 h 267"/>
                  <a:gd name="T32" fmla="*/ 213 w 402"/>
                  <a:gd name="T33" fmla="*/ 33 h 267"/>
                  <a:gd name="T34" fmla="*/ 173 w 402"/>
                  <a:gd name="T35" fmla="*/ 21 h 267"/>
                  <a:gd name="T36" fmla="*/ 149 w 402"/>
                  <a:gd name="T37" fmla="*/ 4 h 267"/>
                  <a:gd name="T38" fmla="*/ 107 w 402"/>
                  <a:gd name="T39" fmla="*/ 4 h 267"/>
                  <a:gd name="T40" fmla="*/ 71 w 402"/>
                  <a:gd name="T41" fmla="*/ 21 h 267"/>
                  <a:gd name="T42" fmla="*/ 75 w 402"/>
                  <a:gd name="T43" fmla="*/ 43 h 267"/>
                  <a:gd name="T44" fmla="*/ 69 w 402"/>
                  <a:gd name="T45" fmla="*/ 49 h 267"/>
                  <a:gd name="T46" fmla="*/ 69 w 402"/>
                  <a:gd name="T47" fmla="*/ 64 h 267"/>
                  <a:gd name="T48" fmla="*/ 51 w 402"/>
                  <a:gd name="T49" fmla="*/ 41 h 267"/>
                  <a:gd name="T50" fmla="*/ 80 w 402"/>
                  <a:gd name="T51" fmla="*/ 2 h 267"/>
                  <a:gd name="T52" fmla="*/ 9 w 402"/>
                  <a:gd name="T53" fmla="*/ 33 h 267"/>
                  <a:gd name="T54" fmla="*/ 33 w 402"/>
                  <a:gd name="T55" fmla="*/ 66 h 267"/>
                  <a:gd name="T56" fmla="*/ 38 w 402"/>
                  <a:gd name="T57" fmla="*/ 84 h 267"/>
                  <a:gd name="T58" fmla="*/ 67 w 402"/>
                  <a:gd name="T59" fmla="*/ 88 h 267"/>
                  <a:gd name="T60" fmla="*/ 120 w 402"/>
                  <a:gd name="T61" fmla="*/ 97 h 267"/>
                  <a:gd name="T62" fmla="*/ 129 w 402"/>
                  <a:gd name="T63" fmla="*/ 89 h 267"/>
                  <a:gd name="T64" fmla="*/ 162 w 402"/>
                  <a:gd name="T65" fmla="*/ 84 h 267"/>
                  <a:gd name="T66" fmla="*/ 169 w 402"/>
                  <a:gd name="T67" fmla="*/ 88 h 267"/>
                  <a:gd name="T68" fmla="*/ 187 w 402"/>
                  <a:gd name="T69" fmla="*/ 93 h 267"/>
                  <a:gd name="T70" fmla="*/ 202 w 402"/>
                  <a:gd name="T71" fmla="*/ 109 h 267"/>
                  <a:gd name="T72" fmla="*/ 207 w 402"/>
                  <a:gd name="T73" fmla="*/ 128 h 267"/>
                  <a:gd name="T74" fmla="*/ 229 w 402"/>
                  <a:gd name="T75" fmla="*/ 132 h 267"/>
                  <a:gd name="T76" fmla="*/ 238 w 402"/>
                  <a:gd name="T77" fmla="*/ 158 h 267"/>
                  <a:gd name="T78" fmla="*/ 222 w 402"/>
                  <a:gd name="T79" fmla="*/ 189 h 267"/>
                  <a:gd name="T80" fmla="*/ 167 w 402"/>
                  <a:gd name="T81" fmla="*/ 236 h 267"/>
                  <a:gd name="T82" fmla="*/ 213 w 402"/>
                  <a:gd name="T83" fmla="*/ 236 h 267"/>
                  <a:gd name="T84" fmla="*/ 216 w 402"/>
                  <a:gd name="T85" fmla="*/ 230 h 267"/>
                  <a:gd name="T86" fmla="*/ 245 w 402"/>
                  <a:gd name="T87" fmla="*/ 249 h 267"/>
                  <a:gd name="T88" fmla="*/ 251 w 402"/>
                  <a:gd name="T89" fmla="*/ 255 h 267"/>
                  <a:gd name="T90" fmla="*/ 298 w 402"/>
                  <a:gd name="T91" fmla="*/ 263 h 267"/>
                  <a:gd name="T92" fmla="*/ 327 w 402"/>
                  <a:gd name="T93" fmla="*/ 265 h 267"/>
                  <a:gd name="T94" fmla="*/ 313 w 402"/>
                  <a:gd name="T95" fmla="*/ 249 h 267"/>
                  <a:gd name="T96" fmla="*/ 309 w 402"/>
                  <a:gd name="T97" fmla="*/ 237 h 267"/>
                  <a:gd name="T98" fmla="*/ 342 w 402"/>
                  <a:gd name="T99" fmla="*/ 245 h 267"/>
                  <a:gd name="T100" fmla="*/ 345 w 402"/>
                  <a:gd name="T101" fmla="*/ 228 h 267"/>
                  <a:gd name="T102" fmla="*/ 318 w 402"/>
                  <a:gd name="T103" fmla="*/ 204 h 267"/>
                  <a:gd name="T104" fmla="*/ 309 w 402"/>
                  <a:gd name="T105" fmla="*/ 187 h 267"/>
                  <a:gd name="T106" fmla="*/ 316 w 402"/>
                  <a:gd name="T107" fmla="*/ 179 h 267"/>
                  <a:gd name="T108" fmla="*/ 345 w 402"/>
                  <a:gd name="T109" fmla="*/ 187 h 267"/>
                  <a:gd name="T110" fmla="*/ 356 w 402"/>
                  <a:gd name="T111" fmla="*/ 202 h 267"/>
                  <a:gd name="T112" fmla="*/ 385 w 402"/>
                  <a:gd name="T113" fmla="*/ 19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2" h="267">
                    <a:moveTo>
                      <a:pt x="385" y="179"/>
                    </a:moveTo>
                    <a:lnTo>
                      <a:pt x="385" y="179"/>
                    </a:lnTo>
                    <a:lnTo>
                      <a:pt x="389" y="179"/>
                    </a:lnTo>
                    <a:lnTo>
                      <a:pt x="389" y="177"/>
                    </a:lnTo>
                    <a:lnTo>
                      <a:pt x="387" y="175"/>
                    </a:lnTo>
                    <a:lnTo>
                      <a:pt x="391" y="175"/>
                    </a:lnTo>
                    <a:lnTo>
                      <a:pt x="398" y="179"/>
                    </a:lnTo>
                    <a:lnTo>
                      <a:pt x="402" y="165"/>
                    </a:lnTo>
                    <a:lnTo>
                      <a:pt x="393" y="160"/>
                    </a:lnTo>
                    <a:lnTo>
                      <a:pt x="398" y="160"/>
                    </a:lnTo>
                    <a:lnTo>
                      <a:pt x="396" y="158"/>
                    </a:lnTo>
                    <a:lnTo>
                      <a:pt x="391" y="158"/>
                    </a:lnTo>
                    <a:lnTo>
                      <a:pt x="391" y="156"/>
                    </a:lnTo>
                    <a:lnTo>
                      <a:pt x="391" y="158"/>
                    </a:lnTo>
                    <a:lnTo>
                      <a:pt x="389" y="160"/>
                    </a:lnTo>
                    <a:lnTo>
                      <a:pt x="389" y="162"/>
                    </a:lnTo>
                    <a:lnTo>
                      <a:pt x="385" y="162"/>
                    </a:lnTo>
                    <a:lnTo>
                      <a:pt x="382" y="162"/>
                    </a:lnTo>
                    <a:lnTo>
                      <a:pt x="380" y="162"/>
                    </a:lnTo>
                    <a:lnTo>
                      <a:pt x="380" y="163"/>
                    </a:lnTo>
                    <a:lnTo>
                      <a:pt x="378" y="165"/>
                    </a:lnTo>
                    <a:lnTo>
                      <a:pt x="376" y="167"/>
                    </a:lnTo>
                    <a:lnTo>
                      <a:pt x="380" y="158"/>
                    </a:lnTo>
                    <a:lnTo>
                      <a:pt x="373" y="158"/>
                    </a:lnTo>
                    <a:lnTo>
                      <a:pt x="373" y="163"/>
                    </a:lnTo>
                    <a:lnTo>
                      <a:pt x="371" y="163"/>
                    </a:lnTo>
                    <a:lnTo>
                      <a:pt x="369" y="162"/>
                    </a:lnTo>
                    <a:lnTo>
                      <a:pt x="369" y="160"/>
                    </a:lnTo>
                    <a:lnTo>
                      <a:pt x="362" y="160"/>
                    </a:lnTo>
                    <a:lnTo>
                      <a:pt x="356" y="160"/>
                    </a:lnTo>
                    <a:lnTo>
                      <a:pt x="358" y="156"/>
                    </a:lnTo>
                    <a:lnTo>
                      <a:pt x="358" y="154"/>
                    </a:lnTo>
                    <a:lnTo>
                      <a:pt x="358" y="148"/>
                    </a:lnTo>
                    <a:lnTo>
                      <a:pt x="353" y="148"/>
                    </a:lnTo>
                    <a:lnTo>
                      <a:pt x="351" y="146"/>
                    </a:lnTo>
                    <a:lnTo>
                      <a:pt x="351" y="152"/>
                    </a:lnTo>
                    <a:lnTo>
                      <a:pt x="347" y="152"/>
                    </a:lnTo>
                    <a:lnTo>
                      <a:pt x="349" y="142"/>
                    </a:lnTo>
                    <a:lnTo>
                      <a:pt x="342" y="142"/>
                    </a:lnTo>
                    <a:lnTo>
                      <a:pt x="342" y="148"/>
                    </a:lnTo>
                    <a:lnTo>
                      <a:pt x="340" y="148"/>
                    </a:lnTo>
                    <a:lnTo>
                      <a:pt x="340" y="146"/>
                    </a:lnTo>
                    <a:lnTo>
                      <a:pt x="338" y="146"/>
                    </a:lnTo>
                    <a:lnTo>
                      <a:pt x="338" y="144"/>
                    </a:lnTo>
                    <a:lnTo>
                      <a:pt x="336" y="144"/>
                    </a:lnTo>
                    <a:lnTo>
                      <a:pt x="336" y="148"/>
                    </a:lnTo>
                    <a:lnTo>
                      <a:pt x="331" y="150"/>
                    </a:lnTo>
                    <a:lnTo>
                      <a:pt x="327" y="152"/>
                    </a:lnTo>
                    <a:lnTo>
                      <a:pt x="329" y="142"/>
                    </a:lnTo>
                    <a:lnTo>
                      <a:pt x="325" y="142"/>
                    </a:lnTo>
                    <a:lnTo>
                      <a:pt x="322" y="142"/>
                    </a:lnTo>
                    <a:lnTo>
                      <a:pt x="320" y="134"/>
                    </a:lnTo>
                    <a:lnTo>
                      <a:pt x="316" y="134"/>
                    </a:lnTo>
                    <a:lnTo>
                      <a:pt x="311" y="132"/>
                    </a:lnTo>
                    <a:lnTo>
                      <a:pt x="307" y="132"/>
                    </a:lnTo>
                    <a:lnTo>
                      <a:pt x="300" y="132"/>
                    </a:lnTo>
                    <a:lnTo>
                      <a:pt x="296" y="126"/>
                    </a:lnTo>
                    <a:lnTo>
                      <a:pt x="307" y="125"/>
                    </a:lnTo>
                    <a:lnTo>
                      <a:pt x="307" y="121"/>
                    </a:lnTo>
                    <a:lnTo>
                      <a:pt x="309" y="119"/>
                    </a:lnTo>
                    <a:lnTo>
                      <a:pt x="302" y="113"/>
                    </a:lnTo>
                    <a:lnTo>
                      <a:pt x="304" y="111"/>
                    </a:lnTo>
                    <a:lnTo>
                      <a:pt x="320" y="113"/>
                    </a:lnTo>
                    <a:lnTo>
                      <a:pt x="313" y="109"/>
                    </a:lnTo>
                    <a:lnTo>
                      <a:pt x="311" y="107"/>
                    </a:lnTo>
                    <a:lnTo>
                      <a:pt x="307" y="105"/>
                    </a:lnTo>
                    <a:lnTo>
                      <a:pt x="302" y="107"/>
                    </a:lnTo>
                    <a:lnTo>
                      <a:pt x="300" y="107"/>
                    </a:lnTo>
                    <a:lnTo>
                      <a:pt x="296" y="101"/>
                    </a:lnTo>
                    <a:lnTo>
                      <a:pt x="300" y="101"/>
                    </a:lnTo>
                    <a:lnTo>
                      <a:pt x="304" y="99"/>
                    </a:lnTo>
                    <a:lnTo>
                      <a:pt x="307" y="99"/>
                    </a:lnTo>
                    <a:lnTo>
                      <a:pt x="311" y="97"/>
                    </a:lnTo>
                    <a:lnTo>
                      <a:pt x="311" y="93"/>
                    </a:lnTo>
                    <a:lnTo>
                      <a:pt x="311" y="89"/>
                    </a:lnTo>
                    <a:lnTo>
                      <a:pt x="309" y="89"/>
                    </a:lnTo>
                    <a:lnTo>
                      <a:pt x="309" y="86"/>
                    </a:lnTo>
                    <a:lnTo>
                      <a:pt x="307" y="88"/>
                    </a:lnTo>
                    <a:lnTo>
                      <a:pt x="304" y="86"/>
                    </a:lnTo>
                    <a:lnTo>
                      <a:pt x="302" y="86"/>
                    </a:lnTo>
                    <a:lnTo>
                      <a:pt x="300" y="91"/>
                    </a:lnTo>
                    <a:lnTo>
                      <a:pt x="298" y="93"/>
                    </a:lnTo>
                    <a:lnTo>
                      <a:pt x="293" y="93"/>
                    </a:lnTo>
                    <a:lnTo>
                      <a:pt x="293" y="88"/>
                    </a:lnTo>
                    <a:lnTo>
                      <a:pt x="291" y="89"/>
                    </a:lnTo>
                    <a:lnTo>
                      <a:pt x="291" y="88"/>
                    </a:lnTo>
                    <a:lnTo>
                      <a:pt x="293" y="84"/>
                    </a:lnTo>
                    <a:lnTo>
                      <a:pt x="296" y="84"/>
                    </a:lnTo>
                    <a:lnTo>
                      <a:pt x="296" y="86"/>
                    </a:lnTo>
                    <a:lnTo>
                      <a:pt x="298" y="86"/>
                    </a:lnTo>
                    <a:lnTo>
                      <a:pt x="298" y="82"/>
                    </a:lnTo>
                    <a:lnTo>
                      <a:pt x="296" y="82"/>
                    </a:lnTo>
                    <a:lnTo>
                      <a:pt x="291" y="82"/>
                    </a:lnTo>
                    <a:lnTo>
                      <a:pt x="289" y="80"/>
                    </a:lnTo>
                    <a:lnTo>
                      <a:pt x="289" y="78"/>
                    </a:lnTo>
                    <a:lnTo>
                      <a:pt x="287" y="76"/>
                    </a:lnTo>
                    <a:lnTo>
                      <a:pt x="282" y="76"/>
                    </a:lnTo>
                    <a:lnTo>
                      <a:pt x="282" y="78"/>
                    </a:lnTo>
                    <a:lnTo>
                      <a:pt x="280" y="80"/>
                    </a:lnTo>
                    <a:lnTo>
                      <a:pt x="278" y="80"/>
                    </a:lnTo>
                    <a:lnTo>
                      <a:pt x="280" y="76"/>
                    </a:lnTo>
                    <a:lnTo>
                      <a:pt x="273" y="74"/>
                    </a:lnTo>
                    <a:lnTo>
                      <a:pt x="271" y="72"/>
                    </a:lnTo>
                    <a:lnTo>
                      <a:pt x="267" y="72"/>
                    </a:lnTo>
                    <a:lnTo>
                      <a:pt x="267" y="70"/>
                    </a:lnTo>
                    <a:lnTo>
                      <a:pt x="264" y="68"/>
                    </a:lnTo>
                    <a:lnTo>
                      <a:pt x="264" y="74"/>
                    </a:lnTo>
                    <a:lnTo>
                      <a:pt x="260" y="74"/>
                    </a:lnTo>
                    <a:lnTo>
                      <a:pt x="256" y="74"/>
                    </a:lnTo>
                    <a:lnTo>
                      <a:pt x="258" y="70"/>
                    </a:lnTo>
                    <a:lnTo>
                      <a:pt x="260" y="70"/>
                    </a:lnTo>
                    <a:lnTo>
                      <a:pt x="262" y="68"/>
                    </a:lnTo>
                    <a:lnTo>
                      <a:pt x="262" y="66"/>
                    </a:lnTo>
                    <a:lnTo>
                      <a:pt x="253" y="64"/>
                    </a:lnTo>
                    <a:lnTo>
                      <a:pt x="253" y="62"/>
                    </a:lnTo>
                    <a:lnTo>
                      <a:pt x="249" y="60"/>
                    </a:lnTo>
                    <a:lnTo>
                      <a:pt x="245" y="60"/>
                    </a:lnTo>
                    <a:lnTo>
                      <a:pt x="242" y="68"/>
                    </a:lnTo>
                    <a:lnTo>
                      <a:pt x="240" y="66"/>
                    </a:lnTo>
                    <a:lnTo>
                      <a:pt x="236" y="68"/>
                    </a:lnTo>
                    <a:lnTo>
                      <a:pt x="236" y="60"/>
                    </a:lnTo>
                    <a:lnTo>
                      <a:pt x="236" y="58"/>
                    </a:lnTo>
                    <a:lnTo>
                      <a:pt x="231" y="60"/>
                    </a:lnTo>
                    <a:lnTo>
                      <a:pt x="227" y="68"/>
                    </a:lnTo>
                    <a:lnTo>
                      <a:pt x="222" y="60"/>
                    </a:lnTo>
                    <a:lnTo>
                      <a:pt x="224" y="58"/>
                    </a:lnTo>
                    <a:lnTo>
                      <a:pt x="227" y="56"/>
                    </a:lnTo>
                    <a:lnTo>
                      <a:pt x="229" y="52"/>
                    </a:lnTo>
                    <a:lnTo>
                      <a:pt x="229" y="49"/>
                    </a:lnTo>
                    <a:lnTo>
                      <a:pt x="220" y="45"/>
                    </a:lnTo>
                    <a:lnTo>
                      <a:pt x="222" y="45"/>
                    </a:lnTo>
                    <a:lnTo>
                      <a:pt x="222" y="41"/>
                    </a:lnTo>
                    <a:lnTo>
                      <a:pt x="222" y="39"/>
                    </a:lnTo>
                    <a:lnTo>
                      <a:pt x="220" y="39"/>
                    </a:lnTo>
                    <a:lnTo>
                      <a:pt x="220" y="35"/>
                    </a:lnTo>
                    <a:lnTo>
                      <a:pt x="213" y="33"/>
                    </a:lnTo>
                    <a:lnTo>
                      <a:pt x="209" y="35"/>
                    </a:lnTo>
                    <a:lnTo>
                      <a:pt x="202" y="37"/>
                    </a:lnTo>
                    <a:lnTo>
                      <a:pt x="198" y="39"/>
                    </a:lnTo>
                    <a:lnTo>
                      <a:pt x="193" y="35"/>
                    </a:lnTo>
                    <a:lnTo>
                      <a:pt x="178" y="31"/>
                    </a:lnTo>
                    <a:lnTo>
                      <a:pt x="160" y="29"/>
                    </a:lnTo>
                    <a:lnTo>
                      <a:pt x="162" y="25"/>
                    </a:lnTo>
                    <a:lnTo>
                      <a:pt x="173" y="21"/>
                    </a:lnTo>
                    <a:lnTo>
                      <a:pt x="180" y="19"/>
                    </a:lnTo>
                    <a:lnTo>
                      <a:pt x="180" y="15"/>
                    </a:lnTo>
                    <a:lnTo>
                      <a:pt x="173" y="6"/>
                    </a:lnTo>
                    <a:lnTo>
                      <a:pt x="169" y="2"/>
                    </a:lnTo>
                    <a:lnTo>
                      <a:pt x="164" y="0"/>
                    </a:lnTo>
                    <a:lnTo>
                      <a:pt x="153" y="6"/>
                    </a:lnTo>
                    <a:lnTo>
                      <a:pt x="149" y="6"/>
                    </a:lnTo>
                    <a:lnTo>
                      <a:pt x="149" y="4"/>
                    </a:lnTo>
                    <a:lnTo>
                      <a:pt x="144" y="2"/>
                    </a:lnTo>
                    <a:lnTo>
                      <a:pt x="138" y="2"/>
                    </a:lnTo>
                    <a:lnTo>
                      <a:pt x="131" y="4"/>
                    </a:lnTo>
                    <a:lnTo>
                      <a:pt x="122" y="8"/>
                    </a:lnTo>
                    <a:lnTo>
                      <a:pt x="122" y="12"/>
                    </a:lnTo>
                    <a:lnTo>
                      <a:pt x="120" y="10"/>
                    </a:lnTo>
                    <a:lnTo>
                      <a:pt x="120" y="6"/>
                    </a:lnTo>
                    <a:lnTo>
                      <a:pt x="107" y="4"/>
                    </a:lnTo>
                    <a:lnTo>
                      <a:pt x="96" y="6"/>
                    </a:lnTo>
                    <a:lnTo>
                      <a:pt x="73" y="15"/>
                    </a:lnTo>
                    <a:lnTo>
                      <a:pt x="75" y="17"/>
                    </a:lnTo>
                    <a:lnTo>
                      <a:pt x="75" y="19"/>
                    </a:lnTo>
                    <a:lnTo>
                      <a:pt x="73" y="19"/>
                    </a:lnTo>
                    <a:lnTo>
                      <a:pt x="75" y="23"/>
                    </a:lnTo>
                    <a:lnTo>
                      <a:pt x="73" y="23"/>
                    </a:lnTo>
                    <a:lnTo>
                      <a:pt x="71" y="21"/>
                    </a:lnTo>
                    <a:lnTo>
                      <a:pt x="64" y="25"/>
                    </a:lnTo>
                    <a:lnTo>
                      <a:pt x="64" y="33"/>
                    </a:lnTo>
                    <a:lnTo>
                      <a:pt x="67" y="33"/>
                    </a:lnTo>
                    <a:lnTo>
                      <a:pt x="67" y="37"/>
                    </a:lnTo>
                    <a:lnTo>
                      <a:pt x="71" y="35"/>
                    </a:lnTo>
                    <a:lnTo>
                      <a:pt x="78" y="37"/>
                    </a:lnTo>
                    <a:lnTo>
                      <a:pt x="78" y="43"/>
                    </a:lnTo>
                    <a:lnTo>
                      <a:pt x="75" y="43"/>
                    </a:lnTo>
                    <a:lnTo>
                      <a:pt x="73" y="39"/>
                    </a:lnTo>
                    <a:lnTo>
                      <a:pt x="69" y="41"/>
                    </a:lnTo>
                    <a:lnTo>
                      <a:pt x="64" y="39"/>
                    </a:lnTo>
                    <a:lnTo>
                      <a:pt x="64" y="41"/>
                    </a:lnTo>
                    <a:lnTo>
                      <a:pt x="64" y="43"/>
                    </a:lnTo>
                    <a:lnTo>
                      <a:pt x="62" y="43"/>
                    </a:lnTo>
                    <a:lnTo>
                      <a:pt x="64" y="47"/>
                    </a:lnTo>
                    <a:lnTo>
                      <a:pt x="69" y="49"/>
                    </a:lnTo>
                    <a:lnTo>
                      <a:pt x="73" y="49"/>
                    </a:lnTo>
                    <a:lnTo>
                      <a:pt x="73" y="52"/>
                    </a:lnTo>
                    <a:lnTo>
                      <a:pt x="71" y="54"/>
                    </a:lnTo>
                    <a:lnTo>
                      <a:pt x="71" y="56"/>
                    </a:lnTo>
                    <a:lnTo>
                      <a:pt x="71" y="60"/>
                    </a:lnTo>
                    <a:lnTo>
                      <a:pt x="73" y="64"/>
                    </a:lnTo>
                    <a:lnTo>
                      <a:pt x="71" y="66"/>
                    </a:lnTo>
                    <a:lnTo>
                      <a:pt x="69" y="64"/>
                    </a:lnTo>
                    <a:lnTo>
                      <a:pt x="67" y="62"/>
                    </a:lnTo>
                    <a:lnTo>
                      <a:pt x="60" y="62"/>
                    </a:lnTo>
                    <a:lnTo>
                      <a:pt x="53" y="64"/>
                    </a:lnTo>
                    <a:lnTo>
                      <a:pt x="64" y="58"/>
                    </a:lnTo>
                    <a:lnTo>
                      <a:pt x="62" y="52"/>
                    </a:lnTo>
                    <a:lnTo>
                      <a:pt x="58" y="51"/>
                    </a:lnTo>
                    <a:lnTo>
                      <a:pt x="53" y="49"/>
                    </a:lnTo>
                    <a:lnTo>
                      <a:pt x="51" y="41"/>
                    </a:lnTo>
                    <a:lnTo>
                      <a:pt x="53" y="29"/>
                    </a:lnTo>
                    <a:lnTo>
                      <a:pt x="55" y="19"/>
                    </a:lnTo>
                    <a:lnTo>
                      <a:pt x="60" y="14"/>
                    </a:lnTo>
                    <a:lnTo>
                      <a:pt x="64" y="12"/>
                    </a:lnTo>
                    <a:lnTo>
                      <a:pt x="71" y="10"/>
                    </a:lnTo>
                    <a:lnTo>
                      <a:pt x="87" y="8"/>
                    </a:lnTo>
                    <a:lnTo>
                      <a:pt x="87" y="4"/>
                    </a:lnTo>
                    <a:lnTo>
                      <a:pt x="80" y="2"/>
                    </a:lnTo>
                    <a:lnTo>
                      <a:pt x="51" y="4"/>
                    </a:lnTo>
                    <a:lnTo>
                      <a:pt x="20" y="10"/>
                    </a:lnTo>
                    <a:lnTo>
                      <a:pt x="20" y="17"/>
                    </a:lnTo>
                    <a:lnTo>
                      <a:pt x="18" y="19"/>
                    </a:lnTo>
                    <a:lnTo>
                      <a:pt x="15" y="19"/>
                    </a:lnTo>
                    <a:lnTo>
                      <a:pt x="13" y="23"/>
                    </a:lnTo>
                    <a:lnTo>
                      <a:pt x="15" y="27"/>
                    </a:lnTo>
                    <a:lnTo>
                      <a:pt x="9" y="33"/>
                    </a:lnTo>
                    <a:lnTo>
                      <a:pt x="4" y="43"/>
                    </a:lnTo>
                    <a:lnTo>
                      <a:pt x="0" y="52"/>
                    </a:lnTo>
                    <a:lnTo>
                      <a:pt x="4" y="54"/>
                    </a:lnTo>
                    <a:lnTo>
                      <a:pt x="9" y="56"/>
                    </a:lnTo>
                    <a:lnTo>
                      <a:pt x="7" y="58"/>
                    </a:lnTo>
                    <a:lnTo>
                      <a:pt x="7" y="60"/>
                    </a:lnTo>
                    <a:lnTo>
                      <a:pt x="18" y="64"/>
                    </a:lnTo>
                    <a:lnTo>
                      <a:pt x="33" y="66"/>
                    </a:lnTo>
                    <a:lnTo>
                      <a:pt x="33" y="70"/>
                    </a:lnTo>
                    <a:lnTo>
                      <a:pt x="29" y="70"/>
                    </a:lnTo>
                    <a:lnTo>
                      <a:pt x="22" y="68"/>
                    </a:lnTo>
                    <a:lnTo>
                      <a:pt x="29" y="76"/>
                    </a:lnTo>
                    <a:lnTo>
                      <a:pt x="38" y="82"/>
                    </a:lnTo>
                    <a:lnTo>
                      <a:pt x="33" y="82"/>
                    </a:lnTo>
                    <a:lnTo>
                      <a:pt x="33" y="84"/>
                    </a:lnTo>
                    <a:lnTo>
                      <a:pt x="38" y="84"/>
                    </a:lnTo>
                    <a:lnTo>
                      <a:pt x="40" y="86"/>
                    </a:lnTo>
                    <a:lnTo>
                      <a:pt x="42" y="82"/>
                    </a:lnTo>
                    <a:lnTo>
                      <a:pt x="42" y="80"/>
                    </a:lnTo>
                    <a:lnTo>
                      <a:pt x="47" y="80"/>
                    </a:lnTo>
                    <a:lnTo>
                      <a:pt x="53" y="86"/>
                    </a:lnTo>
                    <a:lnTo>
                      <a:pt x="60" y="91"/>
                    </a:lnTo>
                    <a:lnTo>
                      <a:pt x="67" y="91"/>
                    </a:lnTo>
                    <a:lnTo>
                      <a:pt x="67" y="88"/>
                    </a:lnTo>
                    <a:lnTo>
                      <a:pt x="71" y="89"/>
                    </a:lnTo>
                    <a:lnTo>
                      <a:pt x="73" y="91"/>
                    </a:lnTo>
                    <a:lnTo>
                      <a:pt x="82" y="93"/>
                    </a:lnTo>
                    <a:lnTo>
                      <a:pt x="89" y="93"/>
                    </a:lnTo>
                    <a:lnTo>
                      <a:pt x="102" y="91"/>
                    </a:lnTo>
                    <a:lnTo>
                      <a:pt x="104" y="95"/>
                    </a:lnTo>
                    <a:lnTo>
                      <a:pt x="111" y="97"/>
                    </a:lnTo>
                    <a:lnTo>
                      <a:pt x="120" y="97"/>
                    </a:lnTo>
                    <a:lnTo>
                      <a:pt x="113" y="89"/>
                    </a:lnTo>
                    <a:lnTo>
                      <a:pt x="111" y="88"/>
                    </a:lnTo>
                    <a:lnTo>
                      <a:pt x="113" y="88"/>
                    </a:lnTo>
                    <a:lnTo>
                      <a:pt x="120" y="89"/>
                    </a:lnTo>
                    <a:lnTo>
                      <a:pt x="136" y="101"/>
                    </a:lnTo>
                    <a:lnTo>
                      <a:pt x="136" y="99"/>
                    </a:lnTo>
                    <a:lnTo>
                      <a:pt x="136" y="95"/>
                    </a:lnTo>
                    <a:lnTo>
                      <a:pt x="129" y="89"/>
                    </a:lnTo>
                    <a:lnTo>
                      <a:pt x="129" y="88"/>
                    </a:lnTo>
                    <a:lnTo>
                      <a:pt x="124" y="86"/>
                    </a:lnTo>
                    <a:lnTo>
                      <a:pt x="136" y="86"/>
                    </a:lnTo>
                    <a:lnTo>
                      <a:pt x="140" y="88"/>
                    </a:lnTo>
                    <a:lnTo>
                      <a:pt x="151" y="93"/>
                    </a:lnTo>
                    <a:lnTo>
                      <a:pt x="158" y="93"/>
                    </a:lnTo>
                    <a:lnTo>
                      <a:pt x="164" y="91"/>
                    </a:lnTo>
                    <a:lnTo>
                      <a:pt x="162" y="84"/>
                    </a:lnTo>
                    <a:lnTo>
                      <a:pt x="160" y="84"/>
                    </a:lnTo>
                    <a:lnTo>
                      <a:pt x="158" y="84"/>
                    </a:lnTo>
                    <a:lnTo>
                      <a:pt x="160" y="86"/>
                    </a:lnTo>
                    <a:lnTo>
                      <a:pt x="156" y="86"/>
                    </a:lnTo>
                    <a:lnTo>
                      <a:pt x="156" y="84"/>
                    </a:lnTo>
                    <a:lnTo>
                      <a:pt x="164" y="80"/>
                    </a:lnTo>
                    <a:lnTo>
                      <a:pt x="167" y="84"/>
                    </a:lnTo>
                    <a:lnTo>
                      <a:pt x="169" y="88"/>
                    </a:lnTo>
                    <a:lnTo>
                      <a:pt x="171" y="88"/>
                    </a:lnTo>
                    <a:lnTo>
                      <a:pt x="171" y="86"/>
                    </a:lnTo>
                    <a:lnTo>
                      <a:pt x="173" y="86"/>
                    </a:lnTo>
                    <a:lnTo>
                      <a:pt x="178" y="99"/>
                    </a:lnTo>
                    <a:lnTo>
                      <a:pt x="180" y="97"/>
                    </a:lnTo>
                    <a:lnTo>
                      <a:pt x="180" y="93"/>
                    </a:lnTo>
                    <a:lnTo>
                      <a:pt x="184" y="93"/>
                    </a:lnTo>
                    <a:lnTo>
                      <a:pt x="187" y="93"/>
                    </a:lnTo>
                    <a:lnTo>
                      <a:pt x="189" y="91"/>
                    </a:lnTo>
                    <a:lnTo>
                      <a:pt x="191" y="95"/>
                    </a:lnTo>
                    <a:lnTo>
                      <a:pt x="196" y="97"/>
                    </a:lnTo>
                    <a:lnTo>
                      <a:pt x="193" y="99"/>
                    </a:lnTo>
                    <a:lnTo>
                      <a:pt x="193" y="103"/>
                    </a:lnTo>
                    <a:lnTo>
                      <a:pt x="204" y="97"/>
                    </a:lnTo>
                    <a:lnTo>
                      <a:pt x="204" y="99"/>
                    </a:lnTo>
                    <a:lnTo>
                      <a:pt x="202" y="109"/>
                    </a:lnTo>
                    <a:lnTo>
                      <a:pt x="211" y="113"/>
                    </a:lnTo>
                    <a:lnTo>
                      <a:pt x="204" y="115"/>
                    </a:lnTo>
                    <a:lnTo>
                      <a:pt x="204" y="121"/>
                    </a:lnTo>
                    <a:lnTo>
                      <a:pt x="202" y="121"/>
                    </a:lnTo>
                    <a:lnTo>
                      <a:pt x="202" y="125"/>
                    </a:lnTo>
                    <a:lnTo>
                      <a:pt x="209" y="125"/>
                    </a:lnTo>
                    <a:lnTo>
                      <a:pt x="207" y="126"/>
                    </a:lnTo>
                    <a:lnTo>
                      <a:pt x="207" y="128"/>
                    </a:lnTo>
                    <a:lnTo>
                      <a:pt x="209" y="130"/>
                    </a:lnTo>
                    <a:lnTo>
                      <a:pt x="220" y="125"/>
                    </a:lnTo>
                    <a:lnTo>
                      <a:pt x="227" y="121"/>
                    </a:lnTo>
                    <a:lnTo>
                      <a:pt x="227" y="117"/>
                    </a:lnTo>
                    <a:lnTo>
                      <a:pt x="229" y="117"/>
                    </a:lnTo>
                    <a:lnTo>
                      <a:pt x="231" y="119"/>
                    </a:lnTo>
                    <a:lnTo>
                      <a:pt x="229" y="130"/>
                    </a:lnTo>
                    <a:lnTo>
                      <a:pt x="229" y="132"/>
                    </a:lnTo>
                    <a:lnTo>
                      <a:pt x="231" y="132"/>
                    </a:lnTo>
                    <a:lnTo>
                      <a:pt x="233" y="132"/>
                    </a:lnTo>
                    <a:lnTo>
                      <a:pt x="236" y="136"/>
                    </a:lnTo>
                    <a:lnTo>
                      <a:pt x="242" y="136"/>
                    </a:lnTo>
                    <a:lnTo>
                      <a:pt x="242" y="140"/>
                    </a:lnTo>
                    <a:lnTo>
                      <a:pt x="240" y="146"/>
                    </a:lnTo>
                    <a:lnTo>
                      <a:pt x="247" y="158"/>
                    </a:lnTo>
                    <a:lnTo>
                      <a:pt x="238" y="158"/>
                    </a:lnTo>
                    <a:lnTo>
                      <a:pt x="240" y="160"/>
                    </a:lnTo>
                    <a:lnTo>
                      <a:pt x="238" y="163"/>
                    </a:lnTo>
                    <a:lnTo>
                      <a:pt x="236" y="167"/>
                    </a:lnTo>
                    <a:lnTo>
                      <a:pt x="245" y="171"/>
                    </a:lnTo>
                    <a:lnTo>
                      <a:pt x="240" y="171"/>
                    </a:lnTo>
                    <a:lnTo>
                      <a:pt x="236" y="171"/>
                    </a:lnTo>
                    <a:lnTo>
                      <a:pt x="229" y="179"/>
                    </a:lnTo>
                    <a:lnTo>
                      <a:pt x="222" y="189"/>
                    </a:lnTo>
                    <a:lnTo>
                      <a:pt x="238" y="208"/>
                    </a:lnTo>
                    <a:lnTo>
                      <a:pt x="204" y="214"/>
                    </a:lnTo>
                    <a:lnTo>
                      <a:pt x="189" y="214"/>
                    </a:lnTo>
                    <a:lnTo>
                      <a:pt x="173" y="216"/>
                    </a:lnTo>
                    <a:lnTo>
                      <a:pt x="171" y="226"/>
                    </a:lnTo>
                    <a:lnTo>
                      <a:pt x="169" y="234"/>
                    </a:lnTo>
                    <a:lnTo>
                      <a:pt x="167" y="234"/>
                    </a:lnTo>
                    <a:lnTo>
                      <a:pt x="167" y="236"/>
                    </a:lnTo>
                    <a:lnTo>
                      <a:pt x="178" y="241"/>
                    </a:lnTo>
                    <a:lnTo>
                      <a:pt x="184" y="243"/>
                    </a:lnTo>
                    <a:lnTo>
                      <a:pt x="191" y="241"/>
                    </a:lnTo>
                    <a:lnTo>
                      <a:pt x="193" y="239"/>
                    </a:lnTo>
                    <a:lnTo>
                      <a:pt x="196" y="236"/>
                    </a:lnTo>
                    <a:lnTo>
                      <a:pt x="200" y="234"/>
                    </a:lnTo>
                    <a:lnTo>
                      <a:pt x="204" y="234"/>
                    </a:lnTo>
                    <a:lnTo>
                      <a:pt x="213" y="236"/>
                    </a:lnTo>
                    <a:lnTo>
                      <a:pt x="213" y="234"/>
                    </a:lnTo>
                    <a:lnTo>
                      <a:pt x="216" y="232"/>
                    </a:lnTo>
                    <a:lnTo>
                      <a:pt x="207" y="228"/>
                    </a:lnTo>
                    <a:lnTo>
                      <a:pt x="209" y="226"/>
                    </a:lnTo>
                    <a:lnTo>
                      <a:pt x="211" y="226"/>
                    </a:lnTo>
                    <a:lnTo>
                      <a:pt x="211" y="224"/>
                    </a:lnTo>
                    <a:lnTo>
                      <a:pt x="213" y="224"/>
                    </a:lnTo>
                    <a:lnTo>
                      <a:pt x="216" y="230"/>
                    </a:lnTo>
                    <a:lnTo>
                      <a:pt x="220" y="228"/>
                    </a:lnTo>
                    <a:lnTo>
                      <a:pt x="224" y="226"/>
                    </a:lnTo>
                    <a:lnTo>
                      <a:pt x="227" y="234"/>
                    </a:lnTo>
                    <a:lnTo>
                      <a:pt x="236" y="232"/>
                    </a:lnTo>
                    <a:lnTo>
                      <a:pt x="238" y="237"/>
                    </a:lnTo>
                    <a:lnTo>
                      <a:pt x="238" y="241"/>
                    </a:lnTo>
                    <a:lnTo>
                      <a:pt x="242" y="241"/>
                    </a:lnTo>
                    <a:lnTo>
                      <a:pt x="245" y="249"/>
                    </a:lnTo>
                    <a:lnTo>
                      <a:pt x="249" y="247"/>
                    </a:lnTo>
                    <a:lnTo>
                      <a:pt x="251" y="253"/>
                    </a:lnTo>
                    <a:lnTo>
                      <a:pt x="253" y="251"/>
                    </a:lnTo>
                    <a:lnTo>
                      <a:pt x="253" y="247"/>
                    </a:lnTo>
                    <a:lnTo>
                      <a:pt x="256" y="249"/>
                    </a:lnTo>
                    <a:lnTo>
                      <a:pt x="260" y="249"/>
                    </a:lnTo>
                    <a:lnTo>
                      <a:pt x="260" y="255"/>
                    </a:lnTo>
                    <a:lnTo>
                      <a:pt x="251" y="255"/>
                    </a:lnTo>
                    <a:lnTo>
                      <a:pt x="251" y="259"/>
                    </a:lnTo>
                    <a:lnTo>
                      <a:pt x="256" y="261"/>
                    </a:lnTo>
                    <a:lnTo>
                      <a:pt x="260" y="263"/>
                    </a:lnTo>
                    <a:lnTo>
                      <a:pt x="269" y="261"/>
                    </a:lnTo>
                    <a:lnTo>
                      <a:pt x="280" y="261"/>
                    </a:lnTo>
                    <a:lnTo>
                      <a:pt x="280" y="259"/>
                    </a:lnTo>
                    <a:lnTo>
                      <a:pt x="287" y="259"/>
                    </a:lnTo>
                    <a:lnTo>
                      <a:pt x="298" y="263"/>
                    </a:lnTo>
                    <a:lnTo>
                      <a:pt x="298" y="259"/>
                    </a:lnTo>
                    <a:lnTo>
                      <a:pt x="300" y="259"/>
                    </a:lnTo>
                    <a:lnTo>
                      <a:pt x="304" y="263"/>
                    </a:lnTo>
                    <a:lnTo>
                      <a:pt x="309" y="263"/>
                    </a:lnTo>
                    <a:lnTo>
                      <a:pt x="311" y="261"/>
                    </a:lnTo>
                    <a:lnTo>
                      <a:pt x="316" y="261"/>
                    </a:lnTo>
                    <a:lnTo>
                      <a:pt x="318" y="265"/>
                    </a:lnTo>
                    <a:lnTo>
                      <a:pt x="327" y="265"/>
                    </a:lnTo>
                    <a:lnTo>
                      <a:pt x="333" y="267"/>
                    </a:lnTo>
                    <a:lnTo>
                      <a:pt x="333" y="261"/>
                    </a:lnTo>
                    <a:lnTo>
                      <a:pt x="333" y="257"/>
                    </a:lnTo>
                    <a:lnTo>
                      <a:pt x="329" y="257"/>
                    </a:lnTo>
                    <a:lnTo>
                      <a:pt x="325" y="257"/>
                    </a:lnTo>
                    <a:lnTo>
                      <a:pt x="322" y="253"/>
                    </a:lnTo>
                    <a:lnTo>
                      <a:pt x="320" y="249"/>
                    </a:lnTo>
                    <a:lnTo>
                      <a:pt x="313" y="249"/>
                    </a:lnTo>
                    <a:lnTo>
                      <a:pt x="309" y="249"/>
                    </a:lnTo>
                    <a:lnTo>
                      <a:pt x="291" y="239"/>
                    </a:lnTo>
                    <a:lnTo>
                      <a:pt x="291" y="236"/>
                    </a:lnTo>
                    <a:lnTo>
                      <a:pt x="289" y="232"/>
                    </a:lnTo>
                    <a:lnTo>
                      <a:pt x="302" y="236"/>
                    </a:lnTo>
                    <a:lnTo>
                      <a:pt x="307" y="236"/>
                    </a:lnTo>
                    <a:lnTo>
                      <a:pt x="307" y="237"/>
                    </a:lnTo>
                    <a:lnTo>
                      <a:pt x="309" y="237"/>
                    </a:lnTo>
                    <a:lnTo>
                      <a:pt x="309" y="236"/>
                    </a:lnTo>
                    <a:lnTo>
                      <a:pt x="309" y="234"/>
                    </a:lnTo>
                    <a:lnTo>
                      <a:pt x="313" y="232"/>
                    </a:lnTo>
                    <a:lnTo>
                      <a:pt x="318" y="237"/>
                    </a:lnTo>
                    <a:lnTo>
                      <a:pt x="329" y="237"/>
                    </a:lnTo>
                    <a:lnTo>
                      <a:pt x="338" y="237"/>
                    </a:lnTo>
                    <a:lnTo>
                      <a:pt x="340" y="241"/>
                    </a:lnTo>
                    <a:lnTo>
                      <a:pt x="342" y="245"/>
                    </a:lnTo>
                    <a:lnTo>
                      <a:pt x="347" y="245"/>
                    </a:lnTo>
                    <a:lnTo>
                      <a:pt x="349" y="245"/>
                    </a:lnTo>
                    <a:lnTo>
                      <a:pt x="336" y="236"/>
                    </a:lnTo>
                    <a:lnTo>
                      <a:pt x="342" y="234"/>
                    </a:lnTo>
                    <a:lnTo>
                      <a:pt x="345" y="232"/>
                    </a:lnTo>
                    <a:lnTo>
                      <a:pt x="342" y="232"/>
                    </a:lnTo>
                    <a:lnTo>
                      <a:pt x="342" y="226"/>
                    </a:lnTo>
                    <a:lnTo>
                      <a:pt x="345" y="228"/>
                    </a:lnTo>
                    <a:lnTo>
                      <a:pt x="349" y="226"/>
                    </a:lnTo>
                    <a:lnTo>
                      <a:pt x="349" y="224"/>
                    </a:lnTo>
                    <a:lnTo>
                      <a:pt x="347" y="220"/>
                    </a:lnTo>
                    <a:lnTo>
                      <a:pt x="345" y="216"/>
                    </a:lnTo>
                    <a:lnTo>
                      <a:pt x="342" y="216"/>
                    </a:lnTo>
                    <a:lnTo>
                      <a:pt x="340" y="216"/>
                    </a:lnTo>
                    <a:lnTo>
                      <a:pt x="338" y="220"/>
                    </a:lnTo>
                    <a:lnTo>
                      <a:pt x="318" y="204"/>
                    </a:lnTo>
                    <a:lnTo>
                      <a:pt x="316" y="200"/>
                    </a:lnTo>
                    <a:lnTo>
                      <a:pt x="316" y="195"/>
                    </a:lnTo>
                    <a:lnTo>
                      <a:pt x="311" y="195"/>
                    </a:lnTo>
                    <a:lnTo>
                      <a:pt x="309" y="195"/>
                    </a:lnTo>
                    <a:lnTo>
                      <a:pt x="304" y="189"/>
                    </a:lnTo>
                    <a:lnTo>
                      <a:pt x="304" y="187"/>
                    </a:lnTo>
                    <a:lnTo>
                      <a:pt x="309" y="185"/>
                    </a:lnTo>
                    <a:lnTo>
                      <a:pt x="309" y="187"/>
                    </a:lnTo>
                    <a:lnTo>
                      <a:pt x="311" y="189"/>
                    </a:lnTo>
                    <a:lnTo>
                      <a:pt x="313" y="189"/>
                    </a:lnTo>
                    <a:lnTo>
                      <a:pt x="309" y="181"/>
                    </a:lnTo>
                    <a:lnTo>
                      <a:pt x="309" y="175"/>
                    </a:lnTo>
                    <a:lnTo>
                      <a:pt x="309" y="173"/>
                    </a:lnTo>
                    <a:lnTo>
                      <a:pt x="311" y="175"/>
                    </a:lnTo>
                    <a:lnTo>
                      <a:pt x="316" y="181"/>
                    </a:lnTo>
                    <a:lnTo>
                      <a:pt x="316" y="179"/>
                    </a:lnTo>
                    <a:lnTo>
                      <a:pt x="316" y="177"/>
                    </a:lnTo>
                    <a:lnTo>
                      <a:pt x="322" y="173"/>
                    </a:lnTo>
                    <a:lnTo>
                      <a:pt x="327" y="185"/>
                    </a:lnTo>
                    <a:lnTo>
                      <a:pt x="331" y="189"/>
                    </a:lnTo>
                    <a:lnTo>
                      <a:pt x="338" y="189"/>
                    </a:lnTo>
                    <a:lnTo>
                      <a:pt x="340" y="189"/>
                    </a:lnTo>
                    <a:lnTo>
                      <a:pt x="342" y="187"/>
                    </a:lnTo>
                    <a:lnTo>
                      <a:pt x="345" y="187"/>
                    </a:lnTo>
                    <a:lnTo>
                      <a:pt x="340" y="193"/>
                    </a:lnTo>
                    <a:lnTo>
                      <a:pt x="347" y="195"/>
                    </a:lnTo>
                    <a:lnTo>
                      <a:pt x="351" y="195"/>
                    </a:lnTo>
                    <a:lnTo>
                      <a:pt x="351" y="199"/>
                    </a:lnTo>
                    <a:lnTo>
                      <a:pt x="351" y="200"/>
                    </a:lnTo>
                    <a:lnTo>
                      <a:pt x="360" y="199"/>
                    </a:lnTo>
                    <a:lnTo>
                      <a:pt x="356" y="200"/>
                    </a:lnTo>
                    <a:lnTo>
                      <a:pt x="356" y="202"/>
                    </a:lnTo>
                    <a:lnTo>
                      <a:pt x="356" y="204"/>
                    </a:lnTo>
                    <a:lnTo>
                      <a:pt x="358" y="206"/>
                    </a:lnTo>
                    <a:lnTo>
                      <a:pt x="373" y="210"/>
                    </a:lnTo>
                    <a:lnTo>
                      <a:pt x="373" y="200"/>
                    </a:lnTo>
                    <a:lnTo>
                      <a:pt x="371" y="191"/>
                    </a:lnTo>
                    <a:lnTo>
                      <a:pt x="373" y="193"/>
                    </a:lnTo>
                    <a:lnTo>
                      <a:pt x="373" y="195"/>
                    </a:lnTo>
                    <a:lnTo>
                      <a:pt x="385" y="195"/>
                    </a:lnTo>
                    <a:lnTo>
                      <a:pt x="382" y="193"/>
                    </a:lnTo>
                    <a:lnTo>
                      <a:pt x="380" y="189"/>
                    </a:lnTo>
                    <a:lnTo>
                      <a:pt x="385" y="17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93" name="Group 2045"/>
            <p:cNvGrpSpPr>
              <a:grpSpLocks/>
            </p:cNvGrpSpPr>
            <p:nvPr/>
          </p:nvGrpSpPr>
          <p:grpSpPr bwMode="auto">
            <a:xfrm>
              <a:off x="1398" y="1147"/>
              <a:ext cx="7" cy="3"/>
              <a:chOff x="1398" y="1147"/>
              <a:chExt cx="7" cy="3"/>
            </a:xfrm>
            <a:grpFill/>
          </p:grpSpPr>
          <p:sp>
            <p:nvSpPr>
              <p:cNvPr id="2130" name="Freeform 2043"/>
              <p:cNvSpPr>
                <a:spLocks/>
              </p:cNvSpPr>
              <p:nvPr/>
            </p:nvSpPr>
            <p:spPr bwMode="auto">
              <a:xfrm>
                <a:off x="1398" y="1147"/>
                <a:ext cx="7" cy="3"/>
              </a:xfrm>
              <a:custGeom>
                <a:avLst/>
                <a:gdLst>
                  <a:gd name="T0" fmla="*/ 2 w 7"/>
                  <a:gd name="T1" fmla="*/ 0 h 3"/>
                  <a:gd name="T2" fmla="*/ 2 w 7"/>
                  <a:gd name="T3" fmla="*/ 0 h 3"/>
                  <a:gd name="T4" fmla="*/ 7 w 7"/>
                  <a:gd name="T5" fmla="*/ 0 h 3"/>
                  <a:gd name="T6" fmla="*/ 5 w 7"/>
                  <a:gd name="T7" fmla="*/ 3 h 3"/>
                  <a:gd name="T8" fmla="*/ 0 w 7"/>
                  <a:gd name="T9" fmla="*/ 1 h 3"/>
                  <a:gd name="T10" fmla="*/ 0 w 7"/>
                  <a:gd name="T11" fmla="*/ 0 h 3"/>
                  <a:gd name="T12" fmla="*/ 2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2" y="0"/>
                    </a:moveTo>
                    <a:lnTo>
                      <a:pt x="2" y="0"/>
                    </a:lnTo>
                    <a:lnTo>
                      <a:pt x="7" y="0"/>
                    </a:lnTo>
                    <a:lnTo>
                      <a:pt x="5" y="3"/>
                    </a:lnTo>
                    <a:lnTo>
                      <a:pt x="0" y="1"/>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1" name="Freeform 2044"/>
              <p:cNvSpPr>
                <a:spLocks/>
              </p:cNvSpPr>
              <p:nvPr/>
            </p:nvSpPr>
            <p:spPr bwMode="auto">
              <a:xfrm>
                <a:off x="1398" y="1147"/>
                <a:ext cx="7" cy="3"/>
              </a:xfrm>
              <a:custGeom>
                <a:avLst/>
                <a:gdLst>
                  <a:gd name="T0" fmla="*/ 2 w 7"/>
                  <a:gd name="T1" fmla="*/ 0 h 3"/>
                  <a:gd name="T2" fmla="*/ 2 w 7"/>
                  <a:gd name="T3" fmla="*/ 0 h 3"/>
                  <a:gd name="T4" fmla="*/ 7 w 7"/>
                  <a:gd name="T5" fmla="*/ 0 h 3"/>
                  <a:gd name="T6" fmla="*/ 5 w 7"/>
                  <a:gd name="T7" fmla="*/ 3 h 3"/>
                  <a:gd name="T8" fmla="*/ 0 w 7"/>
                  <a:gd name="T9" fmla="*/ 1 h 3"/>
                  <a:gd name="T10" fmla="*/ 0 w 7"/>
                  <a:gd name="T11" fmla="*/ 0 h 3"/>
                  <a:gd name="T12" fmla="*/ 2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2" y="0"/>
                    </a:moveTo>
                    <a:lnTo>
                      <a:pt x="2" y="0"/>
                    </a:lnTo>
                    <a:lnTo>
                      <a:pt x="7" y="0"/>
                    </a:lnTo>
                    <a:lnTo>
                      <a:pt x="5" y="3"/>
                    </a:lnTo>
                    <a:lnTo>
                      <a:pt x="0" y="1"/>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94" name="Group 2048"/>
            <p:cNvGrpSpPr>
              <a:grpSpLocks/>
            </p:cNvGrpSpPr>
            <p:nvPr/>
          </p:nvGrpSpPr>
          <p:grpSpPr bwMode="auto">
            <a:xfrm>
              <a:off x="1614" y="1239"/>
              <a:ext cx="8" cy="7"/>
              <a:chOff x="1614" y="1239"/>
              <a:chExt cx="8" cy="7"/>
            </a:xfrm>
            <a:grpFill/>
          </p:grpSpPr>
          <p:sp>
            <p:nvSpPr>
              <p:cNvPr id="2128" name="Freeform 2046"/>
              <p:cNvSpPr>
                <a:spLocks/>
              </p:cNvSpPr>
              <p:nvPr/>
            </p:nvSpPr>
            <p:spPr bwMode="auto">
              <a:xfrm>
                <a:off x="1614" y="1239"/>
                <a:ext cx="8" cy="7"/>
              </a:xfrm>
              <a:custGeom>
                <a:avLst/>
                <a:gdLst>
                  <a:gd name="T0" fmla="*/ 0 w 8"/>
                  <a:gd name="T1" fmla="*/ 0 h 7"/>
                  <a:gd name="T2" fmla="*/ 0 w 8"/>
                  <a:gd name="T3" fmla="*/ 7 h 7"/>
                  <a:gd name="T4" fmla="*/ 8 w 8"/>
                  <a:gd name="T5" fmla="*/ 5 h 7"/>
                  <a:gd name="T6" fmla="*/ 0 w 8"/>
                  <a:gd name="T7" fmla="*/ 0 h 7"/>
                </a:gdLst>
                <a:ahLst/>
                <a:cxnLst>
                  <a:cxn ang="0">
                    <a:pos x="T0" y="T1"/>
                  </a:cxn>
                  <a:cxn ang="0">
                    <a:pos x="T2" y="T3"/>
                  </a:cxn>
                  <a:cxn ang="0">
                    <a:pos x="T4" y="T5"/>
                  </a:cxn>
                  <a:cxn ang="0">
                    <a:pos x="T6" y="T7"/>
                  </a:cxn>
                </a:cxnLst>
                <a:rect l="0" t="0" r="r" b="b"/>
                <a:pathLst>
                  <a:path w="8" h="7">
                    <a:moveTo>
                      <a:pt x="0" y="0"/>
                    </a:moveTo>
                    <a:lnTo>
                      <a:pt x="0" y="7"/>
                    </a:lnTo>
                    <a:lnTo>
                      <a:pt x="8" y="5"/>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9" name="Freeform 2047"/>
              <p:cNvSpPr>
                <a:spLocks/>
              </p:cNvSpPr>
              <p:nvPr/>
            </p:nvSpPr>
            <p:spPr bwMode="auto">
              <a:xfrm>
                <a:off x="1614" y="1239"/>
                <a:ext cx="8" cy="7"/>
              </a:xfrm>
              <a:custGeom>
                <a:avLst/>
                <a:gdLst>
                  <a:gd name="T0" fmla="*/ 0 w 8"/>
                  <a:gd name="T1" fmla="*/ 0 h 7"/>
                  <a:gd name="T2" fmla="*/ 0 w 8"/>
                  <a:gd name="T3" fmla="*/ 7 h 7"/>
                  <a:gd name="T4" fmla="*/ 8 w 8"/>
                  <a:gd name="T5" fmla="*/ 5 h 7"/>
                  <a:gd name="T6" fmla="*/ 0 w 8"/>
                  <a:gd name="T7" fmla="*/ 0 h 7"/>
                </a:gdLst>
                <a:ahLst/>
                <a:cxnLst>
                  <a:cxn ang="0">
                    <a:pos x="T0" y="T1"/>
                  </a:cxn>
                  <a:cxn ang="0">
                    <a:pos x="T2" y="T3"/>
                  </a:cxn>
                  <a:cxn ang="0">
                    <a:pos x="T4" y="T5"/>
                  </a:cxn>
                  <a:cxn ang="0">
                    <a:pos x="T6" y="T7"/>
                  </a:cxn>
                </a:cxnLst>
                <a:rect l="0" t="0" r="r" b="b"/>
                <a:pathLst>
                  <a:path w="8" h="7">
                    <a:moveTo>
                      <a:pt x="0" y="0"/>
                    </a:moveTo>
                    <a:lnTo>
                      <a:pt x="0" y="7"/>
                    </a:lnTo>
                    <a:lnTo>
                      <a:pt x="8" y="5"/>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295" name="Freeform 2049"/>
            <p:cNvSpPr>
              <a:spLocks/>
            </p:cNvSpPr>
            <p:nvPr/>
          </p:nvSpPr>
          <p:spPr bwMode="auto">
            <a:xfrm>
              <a:off x="1038" y="1348"/>
              <a:ext cx="37" cy="8"/>
            </a:xfrm>
            <a:custGeom>
              <a:avLst/>
              <a:gdLst>
                <a:gd name="T0" fmla="*/ 14 w 37"/>
                <a:gd name="T1" fmla="*/ 0 h 8"/>
                <a:gd name="T2" fmla="*/ 14 w 37"/>
                <a:gd name="T3" fmla="*/ 0 h 8"/>
                <a:gd name="T4" fmla="*/ 19 w 37"/>
                <a:gd name="T5" fmla="*/ 3 h 8"/>
                <a:gd name="T6" fmla="*/ 23 w 37"/>
                <a:gd name="T7" fmla="*/ 4 h 8"/>
                <a:gd name="T8" fmla="*/ 37 w 37"/>
                <a:gd name="T9" fmla="*/ 6 h 8"/>
                <a:gd name="T10" fmla="*/ 37 w 37"/>
                <a:gd name="T11" fmla="*/ 8 h 8"/>
                <a:gd name="T12" fmla="*/ 35 w 37"/>
                <a:gd name="T13" fmla="*/ 6 h 8"/>
                <a:gd name="T14" fmla="*/ 19 w 37"/>
                <a:gd name="T15" fmla="*/ 8 h 8"/>
                <a:gd name="T16" fmla="*/ 0 w 37"/>
                <a:gd name="T17" fmla="*/ 8 h 8"/>
                <a:gd name="T18" fmla="*/ 0 w 37"/>
                <a:gd name="T19" fmla="*/ 4 h 8"/>
                <a:gd name="T20" fmla="*/ 5 w 37"/>
                <a:gd name="T21" fmla="*/ 4 h 8"/>
                <a:gd name="T22" fmla="*/ 9 w 37"/>
                <a:gd name="T23" fmla="*/ 3 h 8"/>
                <a:gd name="T24" fmla="*/ 9 w 37"/>
                <a:gd name="T25" fmla="*/ 1 h 8"/>
                <a:gd name="T26" fmla="*/ 14 w 37"/>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8">
                  <a:moveTo>
                    <a:pt x="14" y="0"/>
                  </a:moveTo>
                  <a:lnTo>
                    <a:pt x="14" y="0"/>
                  </a:lnTo>
                  <a:lnTo>
                    <a:pt x="19" y="3"/>
                  </a:lnTo>
                  <a:lnTo>
                    <a:pt x="23" y="4"/>
                  </a:lnTo>
                  <a:lnTo>
                    <a:pt x="37" y="6"/>
                  </a:lnTo>
                  <a:lnTo>
                    <a:pt x="37" y="8"/>
                  </a:lnTo>
                  <a:lnTo>
                    <a:pt x="35" y="6"/>
                  </a:lnTo>
                  <a:lnTo>
                    <a:pt x="19" y="8"/>
                  </a:lnTo>
                  <a:lnTo>
                    <a:pt x="0" y="8"/>
                  </a:lnTo>
                  <a:lnTo>
                    <a:pt x="0" y="4"/>
                  </a:lnTo>
                  <a:lnTo>
                    <a:pt x="5" y="4"/>
                  </a:lnTo>
                  <a:lnTo>
                    <a:pt x="9" y="3"/>
                  </a:lnTo>
                  <a:lnTo>
                    <a:pt x="9" y="1"/>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2050"/>
            <p:cNvSpPr>
              <a:spLocks/>
            </p:cNvSpPr>
            <p:nvPr/>
          </p:nvSpPr>
          <p:spPr bwMode="auto">
            <a:xfrm>
              <a:off x="996" y="1278"/>
              <a:ext cx="91" cy="53"/>
            </a:xfrm>
            <a:custGeom>
              <a:avLst/>
              <a:gdLst>
                <a:gd name="T0" fmla="*/ 52 w 91"/>
                <a:gd name="T1" fmla="*/ 0 h 53"/>
                <a:gd name="T2" fmla="*/ 73 w 91"/>
                <a:gd name="T3" fmla="*/ 4 h 53"/>
                <a:gd name="T4" fmla="*/ 66 w 91"/>
                <a:gd name="T5" fmla="*/ 8 h 53"/>
                <a:gd name="T6" fmla="*/ 64 w 91"/>
                <a:gd name="T7" fmla="*/ 6 h 53"/>
                <a:gd name="T8" fmla="*/ 55 w 91"/>
                <a:gd name="T9" fmla="*/ 10 h 53"/>
                <a:gd name="T10" fmla="*/ 61 w 91"/>
                <a:gd name="T11" fmla="*/ 14 h 53"/>
                <a:gd name="T12" fmla="*/ 80 w 91"/>
                <a:gd name="T13" fmla="*/ 18 h 53"/>
                <a:gd name="T14" fmla="*/ 87 w 91"/>
                <a:gd name="T15" fmla="*/ 16 h 53"/>
                <a:gd name="T16" fmla="*/ 91 w 91"/>
                <a:gd name="T17" fmla="*/ 16 h 53"/>
                <a:gd name="T18" fmla="*/ 87 w 91"/>
                <a:gd name="T19" fmla="*/ 24 h 53"/>
                <a:gd name="T20" fmla="*/ 87 w 91"/>
                <a:gd name="T21" fmla="*/ 30 h 53"/>
                <a:gd name="T22" fmla="*/ 75 w 91"/>
                <a:gd name="T23" fmla="*/ 33 h 53"/>
                <a:gd name="T24" fmla="*/ 61 w 91"/>
                <a:gd name="T25" fmla="*/ 37 h 53"/>
                <a:gd name="T26" fmla="*/ 59 w 91"/>
                <a:gd name="T27" fmla="*/ 43 h 53"/>
                <a:gd name="T28" fmla="*/ 48 w 91"/>
                <a:gd name="T29" fmla="*/ 45 h 53"/>
                <a:gd name="T30" fmla="*/ 41 w 91"/>
                <a:gd name="T31" fmla="*/ 53 h 53"/>
                <a:gd name="T32" fmla="*/ 36 w 91"/>
                <a:gd name="T33" fmla="*/ 53 h 53"/>
                <a:gd name="T34" fmla="*/ 43 w 91"/>
                <a:gd name="T35" fmla="*/ 45 h 53"/>
                <a:gd name="T36" fmla="*/ 55 w 91"/>
                <a:gd name="T37" fmla="*/ 39 h 53"/>
                <a:gd name="T38" fmla="*/ 55 w 91"/>
                <a:gd name="T39" fmla="*/ 37 h 53"/>
                <a:gd name="T40" fmla="*/ 48 w 91"/>
                <a:gd name="T41" fmla="*/ 35 h 53"/>
                <a:gd name="T42" fmla="*/ 41 w 91"/>
                <a:gd name="T43" fmla="*/ 39 h 53"/>
                <a:gd name="T44" fmla="*/ 32 w 91"/>
                <a:gd name="T45" fmla="*/ 49 h 53"/>
                <a:gd name="T46" fmla="*/ 16 w 91"/>
                <a:gd name="T47" fmla="*/ 47 h 53"/>
                <a:gd name="T48" fmla="*/ 16 w 91"/>
                <a:gd name="T49" fmla="*/ 41 h 53"/>
                <a:gd name="T50" fmla="*/ 16 w 91"/>
                <a:gd name="T51" fmla="*/ 37 h 53"/>
                <a:gd name="T52" fmla="*/ 13 w 91"/>
                <a:gd name="T53" fmla="*/ 35 h 53"/>
                <a:gd name="T54" fmla="*/ 20 w 91"/>
                <a:gd name="T55" fmla="*/ 24 h 53"/>
                <a:gd name="T56" fmla="*/ 20 w 91"/>
                <a:gd name="T57" fmla="*/ 22 h 53"/>
                <a:gd name="T58" fmla="*/ 36 w 91"/>
                <a:gd name="T59" fmla="*/ 22 h 53"/>
                <a:gd name="T60" fmla="*/ 27 w 91"/>
                <a:gd name="T61" fmla="*/ 14 h 53"/>
                <a:gd name="T62" fmla="*/ 7 w 91"/>
                <a:gd name="T63" fmla="*/ 12 h 53"/>
                <a:gd name="T64" fmla="*/ 0 w 91"/>
                <a:gd name="T65" fmla="*/ 14 h 53"/>
                <a:gd name="T66" fmla="*/ 9 w 91"/>
                <a:gd name="T67" fmla="*/ 8 h 53"/>
                <a:gd name="T68" fmla="*/ 36 w 91"/>
                <a:gd name="T69" fmla="*/ 4 h 53"/>
                <a:gd name="T70" fmla="*/ 52 w 91"/>
                <a:gd name="T7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53">
                  <a:moveTo>
                    <a:pt x="52" y="0"/>
                  </a:moveTo>
                  <a:lnTo>
                    <a:pt x="52" y="0"/>
                  </a:lnTo>
                  <a:lnTo>
                    <a:pt x="61" y="0"/>
                  </a:lnTo>
                  <a:lnTo>
                    <a:pt x="73" y="4"/>
                  </a:lnTo>
                  <a:lnTo>
                    <a:pt x="68" y="8"/>
                  </a:lnTo>
                  <a:lnTo>
                    <a:pt x="66" y="8"/>
                  </a:lnTo>
                  <a:lnTo>
                    <a:pt x="66" y="6"/>
                  </a:lnTo>
                  <a:lnTo>
                    <a:pt x="64" y="6"/>
                  </a:lnTo>
                  <a:lnTo>
                    <a:pt x="61" y="6"/>
                  </a:lnTo>
                  <a:lnTo>
                    <a:pt x="55" y="10"/>
                  </a:lnTo>
                  <a:lnTo>
                    <a:pt x="57" y="12"/>
                  </a:lnTo>
                  <a:lnTo>
                    <a:pt x="61" y="14"/>
                  </a:lnTo>
                  <a:lnTo>
                    <a:pt x="73" y="16"/>
                  </a:lnTo>
                  <a:lnTo>
                    <a:pt x="80" y="18"/>
                  </a:lnTo>
                  <a:lnTo>
                    <a:pt x="84" y="16"/>
                  </a:lnTo>
                  <a:lnTo>
                    <a:pt x="87" y="16"/>
                  </a:lnTo>
                  <a:lnTo>
                    <a:pt x="89" y="14"/>
                  </a:lnTo>
                  <a:lnTo>
                    <a:pt x="91" y="16"/>
                  </a:lnTo>
                  <a:lnTo>
                    <a:pt x="91" y="20"/>
                  </a:lnTo>
                  <a:lnTo>
                    <a:pt x="87" y="24"/>
                  </a:lnTo>
                  <a:lnTo>
                    <a:pt x="84" y="26"/>
                  </a:lnTo>
                  <a:lnTo>
                    <a:pt x="87" y="30"/>
                  </a:lnTo>
                  <a:lnTo>
                    <a:pt x="89" y="31"/>
                  </a:lnTo>
                  <a:lnTo>
                    <a:pt x="75" y="33"/>
                  </a:lnTo>
                  <a:lnTo>
                    <a:pt x="61" y="31"/>
                  </a:lnTo>
                  <a:lnTo>
                    <a:pt x="61" y="37"/>
                  </a:lnTo>
                  <a:lnTo>
                    <a:pt x="71" y="41"/>
                  </a:lnTo>
                  <a:lnTo>
                    <a:pt x="59" y="43"/>
                  </a:lnTo>
                  <a:lnTo>
                    <a:pt x="52" y="43"/>
                  </a:lnTo>
                  <a:lnTo>
                    <a:pt x="48" y="45"/>
                  </a:lnTo>
                  <a:lnTo>
                    <a:pt x="43" y="49"/>
                  </a:lnTo>
                  <a:lnTo>
                    <a:pt x="41" y="53"/>
                  </a:lnTo>
                  <a:lnTo>
                    <a:pt x="39" y="53"/>
                  </a:lnTo>
                  <a:lnTo>
                    <a:pt x="36" y="53"/>
                  </a:lnTo>
                  <a:lnTo>
                    <a:pt x="36" y="51"/>
                  </a:lnTo>
                  <a:lnTo>
                    <a:pt x="43" y="45"/>
                  </a:lnTo>
                  <a:lnTo>
                    <a:pt x="50" y="39"/>
                  </a:lnTo>
                  <a:lnTo>
                    <a:pt x="55" y="39"/>
                  </a:lnTo>
                  <a:lnTo>
                    <a:pt x="59" y="39"/>
                  </a:lnTo>
                  <a:lnTo>
                    <a:pt x="55" y="37"/>
                  </a:lnTo>
                  <a:lnTo>
                    <a:pt x="55" y="35"/>
                  </a:lnTo>
                  <a:lnTo>
                    <a:pt x="48" y="35"/>
                  </a:lnTo>
                  <a:lnTo>
                    <a:pt x="43" y="35"/>
                  </a:lnTo>
                  <a:lnTo>
                    <a:pt x="41" y="39"/>
                  </a:lnTo>
                  <a:lnTo>
                    <a:pt x="34" y="45"/>
                  </a:lnTo>
                  <a:lnTo>
                    <a:pt x="32" y="49"/>
                  </a:lnTo>
                  <a:lnTo>
                    <a:pt x="27" y="49"/>
                  </a:lnTo>
                  <a:lnTo>
                    <a:pt x="16" y="47"/>
                  </a:lnTo>
                  <a:lnTo>
                    <a:pt x="11" y="41"/>
                  </a:lnTo>
                  <a:lnTo>
                    <a:pt x="16" y="41"/>
                  </a:lnTo>
                  <a:lnTo>
                    <a:pt x="16" y="39"/>
                  </a:lnTo>
                  <a:lnTo>
                    <a:pt x="16" y="37"/>
                  </a:lnTo>
                  <a:lnTo>
                    <a:pt x="13" y="37"/>
                  </a:lnTo>
                  <a:lnTo>
                    <a:pt x="13" y="35"/>
                  </a:lnTo>
                  <a:lnTo>
                    <a:pt x="23" y="26"/>
                  </a:lnTo>
                  <a:lnTo>
                    <a:pt x="20" y="24"/>
                  </a:lnTo>
                  <a:lnTo>
                    <a:pt x="18" y="22"/>
                  </a:lnTo>
                  <a:lnTo>
                    <a:pt x="20" y="22"/>
                  </a:lnTo>
                  <a:lnTo>
                    <a:pt x="29" y="22"/>
                  </a:lnTo>
                  <a:lnTo>
                    <a:pt x="36" y="22"/>
                  </a:lnTo>
                  <a:lnTo>
                    <a:pt x="32" y="18"/>
                  </a:lnTo>
                  <a:lnTo>
                    <a:pt x="27" y="14"/>
                  </a:lnTo>
                  <a:lnTo>
                    <a:pt x="16" y="12"/>
                  </a:lnTo>
                  <a:lnTo>
                    <a:pt x="7" y="12"/>
                  </a:lnTo>
                  <a:lnTo>
                    <a:pt x="2" y="12"/>
                  </a:lnTo>
                  <a:lnTo>
                    <a:pt x="0" y="14"/>
                  </a:lnTo>
                  <a:lnTo>
                    <a:pt x="0" y="8"/>
                  </a:lnTo>
                  <a:lnTo>
                    <a:pt x="9" y="8"/>
                  </a:lnTo>
                  <a:lnTo>
                    <a:pt x="23" y="8"/>
                  </a:lnTo>
                  <a:lnTo>
                    <a:pt x="36" y="4"/>
                  </a:lnTo>
                  <a:lnTo>
                    <a:pt x="45" y="2"/>
                  </a:lnTo>
                  <a:lnTo>
                    <a:pt x="5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97" name="Group 2053"/>
            <p:cNvGrpSpPr>
              <a:grpSpLocks/>
            </p:cNvGrpSpPr>
            <p:nvPr/>
          </p:nvGrpSpPr>
          <p:grpSpPr bwMode="auto">
            <a:xfrm>
              <a:off x="1333" y="966"/>
              <a:ext cx="14" cy="15"/>
              <a:chOff x="1333" y="966"/>
              <a:chExt cx="14" cy="15"/>
            </a:xfrm>
            <a:grpFill/>
          </p:grpSpPr>
          <p:sp>
            <p:nvSpPr>
              <p:cNvPr id="2126" name="Freeform 2051"/>
              <p:cNvSpPr>
                <a:spLocks/>
              </p:cNvSpPr>
              <p:nvPr/>
            </p:nvSpPr>
            <p:spPr bwMode="auto">
              <a:xfrm>
                <a:off x="1333" y="966"/>
                <a:ext cx="14" cy="15"/>
              </a:xfrm>
              <a:custGeom>
                <a:avLst/>
                <a:gdLst>
                  <a:gd name="T0" fmla="*/ 0 w 14"/>
                  <a:gd name="T1" fmla="*/ 0 h 15"/>
                  <a:gd name="T2" fmla="*/ 0 w 14"/>
                  <a:gd name="T3" fmla="*/ 0 h 15"/>
                  <a:gd name="T4" fmla="*/ 3 w 14"/>
                  <a:gd name="T5" fmla="*/ 7 h 15"/>
                  <a:gd name="T6" fmla="*/ 3 w 14"/>
                  <a:gd name="T7" fmla="*/ 11 h 15"/>
                  <a:gd name="T8" fmla="*/ 10 w 14"/>
                  <a:gd name="T9" fmla="*/ 15 h 15"/>
                  <a:gd name="T10" fmla="*/ 14 w 14"/>
                  <a:gd name="T11" fmla="*/ 15 h 15"/>
                  <a:gd name="T12" fmla="*/ 12 w 14"/>
                  <a:gd name="T13" fmla="*/ 13 h 15"/>
                  <a:gd name="T14" fmla="*/ 7 w 14"/>
                  <a:gd name="T15" fmla="*/ 2 h 15"/>
                  <a:gd name="T16" fmla="*/ 5 w 14"/>
                  <a:gd name="T17" fmla="*/ 0 h 15"/>
                  <a:gd name="T18" fmla="*/ 0 w 14"/>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0" y="0"/>
                    </a:moveTo>
                    <a:lnTo>
                      <a:pt x="0" y="0"/>
                    </a:lnTo>
                    <a:lnTo>
                      <a:pt x="3" y="7"/>
                    </a:lnTo>
                    <a:lnTo>
                      <a:pt x="3" y="11"/>
                    </a:lnTo>
                    <a:lnTo>
                      <a:pt x="10" y="15"/>
                    </a:lnTo>
                    <a:lnTo>
                      <a:pt x="14" y="15"/>
                    </a:lnTo>
                    <a:lnTo>
                      <a:pt x="12" y="13"/>
                    </a:lnTo>
                    <a:lnTo>
                      <a:pt x="7"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7" name="Freeform 2052"/>
              <p:cNvSpPr>
                <a:spLocks/>
              </p:cNvSpPr>
              <p:nvPr/>
            </p:nvSpPr>
            <p:spPr bwMode="auto">
              <a:xfrm>
                <a:off x="1333" y="966"/>
                <a:ext cx="14" cy="15"/>
              </a:xfrm>
              <a:custGeom>
                <a:avLst/>
                <a:gdLst>
                  <a:gd name="T0" fmla="*/ 0 w 14"/>
                  <a:gd name="T1" fmla="*/ 0 h 15"/>
                  <a:gd name="T2" fmla="*/ 0 w 14"/>
                  <a:gd name="T3" fmla="*/ 0 h 15"/>
                  <a:gd name="T4" fmla="*/ 3 w 14"/>
                  <a:gd name="T5" fmla="*/ 7 h 15"/>
                  <a:gd name="T6" fmla="*/ 3 w 14"/>
                  <a:gd name="T7" fmla="*/ 11 h 15"/>
                  <a:gd name="T8" fmla="*/ 10 w 14"/>
                  <a:gd name="T9" fmla="*/ 15 h 15"/>
                  <a:gd name="T10" fmla="*/ 14 w 14"/>
                  <a:gd name="T11" fmla="*/ 15 h 15"/>
                  <a:gd name="T12" fmla="*/ 12 w 14"/>
                  <a:gd name="T13" fmla="*/ 13 h 15"/>
                  <a:gd name="T14" fmla="*/ 7 w 14"/>
                  <a:gd name="T15" fmla="*/ 2 h 15"/>
                  <a:gd name="T16" fmla="*/ 5 w 14"/>
                  <a:gd name="T17" fmla="*/ 0 h 15"/>
                  <a:gd name="T18" fmla="*/ 0 w 14"/>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0" y="0"/>
                    </a:moveTo>
                    <a:lnTo>
                      <a:pt x="0" y="0"/>
                    </a:lnTo>
                    <a:lnTo>
                      <a:pt x="3" y="7"/>
                    </a:lnTo>
                    <a:lnTo>
                      <a:pt x="3" y="11"/>
                    </a:lnTo>
                    <a:lnTo>
                      <a:pt x="10" y="15"/>
                    </a:lnTo>
                    <a:lnTo>
                      <a:pt x="14" y="15"/>
                    </a:lnTo>
                    <a:lnTo>
                      <a:pt x="12" y="13"/>
                    </a:lnTo>
                    <a:lnTo>
                      <a:pt x="7" y="2"/>
                    </a:lnTo>
                    <a:lnTo>
                      <a:pt x="5"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98" name="Group 2060"/>
            <p:cNvGrpSpPr>
              <a:grpSpLocks/>
            </p:cNvGrpSpPr>
            <p:nvPr/>
          </p:nvGrpSpPr>
          <p:grpSpPr bwMode="auto">
            <a:xfrm>
              <a:off x="1680" y="2345"/>
              <a:ext cx="555" cy="595"/>
              <a:chOff x="1680" y="2345"/>
              <a:chExt cx="555" cy="595"/>
            </a:xfrm>
            <a:grpFill/>
          </p:grpSpPr>
          <p:sp>
            <p:nvSpPr>
              <p:cNvPr id="2120" name="Freeform 2054"/>
              <p:cNvSpPr>
                <a:spLocks noEditPoints="1"/>
              </p:cNvSpPr>
              <p:nvPr/>
            </p:nvSpPr>
            <p:spPr bwMode="auto">
              <a:xfrm>
                <a:off x="1680" y="2345"/>
                <a:ext cx="555" cy="595"/>
              </a:xfrm>
              <a:custGeom>
                <a:avLst/>
                <a:gdLst>
                  <a:gd name="T0" fmla="*/ 341 w 555"/>
                  <a:gd name="T1" fmla="*/ 49 h 595"/>
                  <a:gd name="T2" fmla="*/ 346 w 555"/>
                  <a:gd name="T3" fmla="*/ 76 h 595"/>
                  <a:gd name="T4" fmla="*/ 363 w 555"/>
                  <a:gd name="T5" fmla="*/ 82 h 595"/>
                  <a:gd name="T6" fmla="*/ 390 w 555"/>
                  <a:gd name="T7" fmla="*/ 90 h 595"/>
                  <a:gd name="T8" fmla="*/ 417 w 555"/>
                  <a:gd name="T9" fmla="*/ 115 h 595"/>
                  <a:gd name="T10" fmla="*/ 450 w 555"/>
                  <a:gd name="T11" fmla="*/ 119 h 595"/>
                  <a:gd name="T12" fmla="*/ 504 w 555"/>
                  <a:gd name="T13" fmla="*/ 135 h 595"/>
                  <a:gd name="T14" fmla="*/ 539 w 555"/>
                  <a:gd name="T15" fmla="*/ 154 h 595"/>
                  <a:gd name="T16" fmla="*/ 537 w 555"/>
                  <a:gd name="T17" fmla="*/ 228 h 595"/>
                  <a:gd name="T18" fmla="*/ 497 w 555"/>
                  <a:gd name="T19" fmla="*/ 267 h 595"/>
                  <a:gd name="T20" fmla="*/ 493 w 555"/>
                  <a:gd name="T21" fmla="*/ 290 h 595"/>
                  <a:gd name="T22" fmla="*/ 493 w 555"/>
                  <a:gd name="T23" fmla="*/ 348 h 595"/>
                  <a:gd name="T24" fmla="*/ 459 w 555"/>
                  <a:gd name="T25" fmla="*/ 397 h 595"/>
                  <a:gd name="T26" fmla="*/ 439 w 555"/>
                  <a:gd name="T27" fmla="*/ 426 h 595"/>
                  <a:gd name="T28" fmla="*/ 392 w 555"/>
                  <a:gd name="T29" fmla="*/ 442 h 595"/>
                  <a:gd name="T30" fmla="*/ 359 w 555"/>
                  <a:gd name="T31" fmla="*/ 463 h 595"/>
                  <a:gd name="T32" fmla="*/ 359 w 555"/>
                  <a:gd name="T33" fmla="*/ 502 h 595"/>
                  <a:gd name="T34" fmla="*/ 337 w 555"/>
                  <a:gd name="T35" fmla="*/ 543 h 595"/>
                  <a:gd name="T36" fmla="*/ 328 w 555"/>
                  <a:gd name="T37" fmla="*/ 547 h 595"/>
                  <a:gd name="T38" fmla="*/ 303 w 555"/>
                  <a:gd name="T39" fmla="*/ 580 h 595"/>
                  <a:gd name="T40" fmla="*/ 288 w 555"/>
                  <a:gd name="T41" fmla="*/ 576 h 595"/>
                  <a:gd name="T42" fmla="*/ 261 w 555"/>
                  <a:gd name="T43" fmla="*/ 556 h 595"/>
                  <a:gd name="T44" fmla="*/ 247 w 555"/>
                  <a:gd name="T45" fmla="*/ 525 h 595"/>
                  <a:gd name="T46" fmla="*/ 268 w 555"/>
                  <a:gd name="T47" fmla="*/ 504 h 595"/>
                  <a:gd name="T48" fmla="*/ 288 w 555"/>
                  <a:gd name="T49" fmla="*/ 477 h 595"/>
                  <a:gd name="T50" fmla="*/ 276 w 555"/>
                  <a:gd name="T51" fmla="*/ 451 h 595"/>
                  <a:gd name="T52" fmla="*/ 265 w 555"/>
                  <a:gd name="T53" fmla="*/ 434 h 595"/>
                  <a:gd name="T54" fmla="*/ 250 w 555"/>
                  <a:gd name="T55" fmla="*/ 409 h 595"/>
                  <a:gd name="T56" fmla="*/ 232 w 555"/>
                  <a:gd name="T57" fmla="*/ 383 h 595"/>
                  <a:gd name="T58" fmla="*/ 230 w 555"/>
                  <a:gd name="T59" fmla="*/ 346 h 595"/>
                  <a:gd name="T60" fmla="*/ 198 w 555"/>
                  <a:gd name="T61" fmla="*/ 321 h 595"/>
                  <a:gd name="T62" fmla="*/ 189 w 555"/>
                  <a:gd name="T63" fmla="*/ 280 h 595"/>
                  <a:gd name="T64" fmla="*/ 158 w 555"/>
                  <a:gd name="T65" fmla="*/ 271 h 595"/>
                  <a:gd name="T66" fmla="*/ 123 w 555"/>
                  <a:gd name="T67" fmla="*/ 257 h 595"/>
                  <a:gd name="T68" fmla="*/ 100 w 555"/>
                  <a:gd name="T69" fmla="*/ 240 h 595"/>
                  <a:gd name="T70" fmla="*/ 76 w 555"/>
                  <a:gd name="T71" fmla="*/ 261 h 595"/>
                  <a:gd name="T72" fmla="*/ 49 w 555"/>
                  <a:gd name="T73" fmla="*/ 216 h 595"/>
                  <a:gd name="T74" fmla="*/ 13 w 555"/>
                  <a:gd name="T75" fmla="*/ 212 h 595"/>
                  <a:gd name="T76" fmla="*/ 2 w 555"/>
                  <a:gd name="T77" fmla="*/ 187 h 595"/>
                  <a:gd name="T78" fmla="*/ 13 w 555"/>
                  <a:gd name="T79" fmla="*/ 162 h 595"/>
                  <a:gd name="T80" fmla="*/ 54 w 555"/>
                  <a:gd name="T81" fmla="*/ 142 h 595"/>
                  <a:gd name="T82" fmla="*/ 71 w 555"/>
                  <a:gd name="T83" fmla="*/ 86 h 595"/>
                  <a:gd name="T84" fmla="*/ 94 w 555"/>
                  <a:gd name="T85" fmla="*/ 67 h 595"/>
                  <a:gd name="T86" fmla="*/ 127 w 555"/>
                  <a:gd name="T87" fmla="*/ 67 h 595"/>
                  <a:gd name="T88" fmla="*/ 145 w 555"/>
                  <a:gd name="T89" fmla="*/ 55 h 595"/>
                  <a:gd name="T90" fmla="*/ 145 w 555"/>
                  <a:gd name="T91" fmla="*/ 45 h 595"/>
                  <a:gd name="T92" fmla="*/ 131 w 555"/>
                  <a:gd name="T93" fmla="*/ 18 h 595"/>
                  <a:gd name="T94" fmla="*/ 156 w 555"/>
                  <a:gd name="T95" fmla="*/ 22 h 595"/>
                  <a:gd name="T96" fmla="*/ 174 w 555"/>
                  <a:gd name="T97" fmla="*/ 16 h 595"/>
                  <a:gd name="T98" fmla="*/ 189 w 555"/>
                  <a:gd name="T99" fmla="*/ 0 h 595"/>
                  <a:gd name="T100" fmla="*/ 207 w 555"/>
                  <a:gd name="T101" fmla="*/ 14 h 595"/>
                  <a:gd name="T102" fmla="*/ 198 w 555"/>
                  <a:gd name="T103" fmla="*/ 49 h 595"/>
                  <a:gd name="T104" fmla="*/ 216 w 555"/>
                  <a:gd name="T105" fmla="*/ 61 h 595"/>
                  <a:gd name="T106" fmla="*/ 236 w 555"/>
                  <a:gd name="T107" fmla="*/ 55 h 595"/>
                  <a:gd name="T108" fmla="*/ 268 w 555"/>
                  <a:gd name="T109" fmla="*/ 41 h 595"/>
                  <a:gd name="T110" fmla="*/ 296 w 555"/>
                  <a:gd name="T111" fmla="*/ 47 h 595"/>
                  <a:gd name="T112" fmla="*/ 363 w 555"/>
                  <a:gd name="T113" fmla="*/ 98 h 595"/>
                  <a:gd name="T114" fmla="*/ 354 w 555"/>
                  <a:gd name="T115" fmla="*/ 107 h 595"/>
                  <a:gd name="T116" fmla="*/ 341 w 555"/>
                  <a:gd name="T117" fmla="*/ 76 h 595"/>
                  <a:gd name="T118" fmla="*/ 323 w 555"/>
                  <a:gd name="T119" fmla="*/ 94 h 595"/>
                  <a:gd name="T120" fmla="*/ 308 w 555"/>
                  <a:gd name="T121" fmla="*/ 98 h 595"/>
                  <a:gd name="T122" fmla="*/ 334 w 555"/>
                  <a:gd name="T123" fmla="*/ 6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5" h="595">
                    <a:moveTo>
                      <a:pt x="319" y="14"/>
                    </a:moveTo>
                    <a:lnTo>
                      <a:pt x="323" y="14"/>
                    </a:lnTo>
                    <a:lnTo>
                      <a:pt x="328" y="22"/>
                    </a:lnTo>
                    <a:lnTo>
                      <a:pt x="330" y="34"/>
                    </a:lnTo>
                    <a:lnTo>
                      <a:pt x="334" y="47"/>
                    </a:lnTo>
                    <a:lnTo>
                      <a:pt x="337" y="47"/>
                    </a:lnTo>
                    <a:lnTo>
                      <a:pt x="341" y="47"/>
                    </a:lnTo>
                    <a:lnTo>
                      <a:pt x="341" y="49"/>
                    </a:lnTo>
                    <a:lnTo>
                      <a:pt x="341" y="53"/>
                    </a:lnTo>
                    <a:lnTo>
                      <a:pt x="332" y="59"/>
                    </a:lnTo>
                    <a:lnTo>
                      <a:pt x="343" y="63"/>
                    </a:lnTo>
                    <a:lnTo>
                      <a:pt x="341" y="67"/>
                    </a:lnTo>
                    <a:lnTo>
                      <a:pt x="337" y="72"/>
                    </a:lnTo>
                    <a:lnTo>
                      <a:pt x="341" y="74"/>
                    </a:lnTo>
                    <a:lnTo>
                      <a:pt x="341" y="76"/>
                    </a:lnTo>
                    <a:lnTo>
                      <a:pt x="346" y="76"/>
                    </a:lnTo>
                    <a:lnTo>
                      <a:pt x="348" y="76"/>
                    </a:lnTo>
                    <a:lnTo>
                      <a:pt x="350" y="74"/>
                    </a:lnTo>
                    <a:lnTo>
                      <a:pt x="352" y="74"/>
                    </a:lnTo>
                    <a:lnTo>
                      <a:pt x="350" y="80"/>
                    </a:lnTo>
                    <a:lnTo>
                      <a:pt x="357" y="80"/>
                    </a:lnTo>
                    <a:lnTo>
                      <a:pt x="361" y="80"/>
                    </a:lnTo>
                    <a:lnTo>
                      <a:pt x="363" y="80"/>
                    </a:lnTo>
                    <a:lnTo>
                      <a:pt x="363" y="82"/>
                    </a:lnTo>
                    <a:lnTo>
                      <a:pt x="361" y="86"/>
                    </a:lnTo>
                    <a:lnTo>
                      <a:pt x="361" y="90"/>
                    </a:lnTo>
                    <a:lnTo>
                      <a:pt x="363" y="94"/>
                    </a:lnTo>
                    <a:lnTo>
                      <a:pt x="368" y="94"/>
                    </a:lnTo>
                    <a:lnTo>
                      <a:pt x="370" y="88"/>
                    </a:lnTo>
                    <a:lnTo>
                      <a:pt x="374" y="88"/>
                    </a:lnTo>
                    <a:lnTo>
                      <a:pt x="379" y="88"/>
                    </a:lnTo>
                    <a:lnTo>
                      <a:pt x="390" y="90"/>
                    </a:lnTo>
                    <a:lnTo>
                      <a:pt x="406" y="98"/>
                    </a:lnTo>
                    <a:lnTo>
                      <a:pt x="406" y="102"/>
                    </a:lnTo>
                    <a:lnTo>
                      <a:pt x="412" y="100"/>
                    </a:lnTo>
                    <a:lnTo>
                      <a:pt x="415" y="107"/>
                    </a:lnTo>
                    <a:lnTo>
                      <a:pt x="419" y="107"/>
                    </a:lnTo>
                    <a:lnTo>
                      <a:pt x="419" y="109"/>
                    </a:lnTo>
                    <a:lnTo>
                      <a:pt x="419" y="111"/>
                    </a:lnTo>
                    <a:lnTo>
                      <a:pt x="417" y="115"/>
                    </a:lnTo>
                    <a:lnTo>
                      <a:pt x="421" y="117"/>
                    </a:lnTo>
                    <a:lnTo>
                      <a:pt x="421" y="121"/>
                    </a:lnTo>
                    <a:lnTo>
                      <a:pt x="428" y="121"/>
                    </a:lnTo>
                    <a:lnTo>
                      <a:pt x="430" y="115"/>
                    </a:lnTo>
                    <a:lnTo>
                      <a:pt x="437" y="113"/>
                    </a:lnTo>
                    <a:lnTo>
                      <a:pt x="441" y="115"/>
                    </a:lnTo>
                    <a:lnTo>
                      <a:pt x="446" y="119"/>
                    </a:lnTo>
                    <a:lnTo>
                      <a:pt x="450" y="119"/>
                    </a:lnTo>
                    <a:lnTo>
                      <a:pt x="455" y="117"/>
                    </a:lnTo>
                    <a:lnTo>
                      <a:pt x="457" y="121"/>
                    </a:lnTo>
                    <a:lnTo>
                      <a:pt x="464" y="123"/>
                    </a:lnTo>
                    <a:lnTo>
                      <a:pt x="470" y="123"/>
                    </a:lnTo>
                    <a:lnTo>
                      <a:pt x="475" y="121"/>
                    </a:lnTo>
                    <a:lnTo>
                      <a:pt x="479" y="121"/>
                    </a:lnTo>
                    <a:lnTo>
                      <a:pt x="493" y="127"/>
                    </a:lnTo>
                    <a:lnTo>
                      <a:pt x="504" y="135"/>
                    </a:lnTo>
                    <a:lnTo>
                      <a:pt x="513" y="144"/>
                    </a:lnTo>
                    <a:lnTo>
                      <a:pt x="517" y="152"/>
                    </a:lnTo>
                    <a:lnTo>
                      <a:pt x="519" y="152"/>
                    </a:lnTo>
                    <a:lnTo>
                      <a:pt x="522" y="150"/>
                    </a:lnTo>
                    <a:lnTo>
                      <a:pt x="524" y="150"/>
                    </a:lnTo>
                    <a:lnTo>
                      <a:pt x="528" y="150"/>
                    </a:lnTo>
                    <a:lnTo>
                      <a:pt x="528" y="156"/>
                    </a:lnTo>
                    <a:lnTo>
                      <a:pt x="539" y="154"/>
                    </a:lnTo>
                    <a:lnTo>
                      <a:pt x="542" y="162"/>
                    </a:lnTo>
                    <a:lnTo>
                      <a:pt x="546" y="168"/>
                    </a:lnTo>
                    <a:lnTo>
                      <a:pt x="551" y="171"/>
                    </a:lnTo>
                    <a:lnTo>
                      <a:pt x="555" y="187"/>
                    </a:lnTo>
                    <a:lnTo>
                      <a:pt x="553" y="201"/>
                    </a:lnTo>
                    <a:lnTo>
                      <a:pt x="548" y="214"/>
                    </a:lnTo>
                    <a:lnTo>
                      <a:pt x="544" y="224"/>
                    </a:lnTo>
                    <a:lnTo>
                      <a:pt x="537" y="228"/>
                    </a:lnTo>
                    <a:lnTo>
                      <a:pt x="533" y="232"/>
                    </a:lnTo>
                    <a:lnTo>
                      <a:pt x="526" y="236"/>
                    </a:lnTo>
                    <a:lnTo>
                      <a:pt x="522" y="240"/>
                    </a:lnTo>
                    <a:lnTo>
                      <a:pt x="517" y="247"/>
                    </a:lnTo>
                    <a:lnTo>
                      <a:pt x="513" y="255"/>
                    </a:lnTo>
                    <a:lnTo>
                      <a:pt x="506" y="271"/>
                    </a:lnTo>
                    <a:lnTo>
                      <a:pt x="495" y="265"/>
                    </a:lnTo>
                    <a:lnTo>
                      <a:pt x="497" y="267"/>
                    </a:lnTo>
                    <a:lnTo>
                      <a:pt x="497" y="269"/>
                    </a:lnTo>
                    <a:lnTo>
                      <a:pt x="497" y="271"/>
                    </a:lnTo>
                    <a:lnTo>
                      <a:pt x="493" y="276"/>
                    </a:lnTo>
                    <a:lnTo>
                      <a:pt x="493" y="278"/>
                    </a:lnTo>
                    <a:lnTo>
                      <a:pt x="493" y="286"/>
                    </a:lnTo>
                    <a:lnTo>
                      <a:pt x="488" y="286"/>
                    </a:lnTo>
                    <a:lnTo>
                      <a:pt x="488" y="288"/>
                    </a:lnTo>
                    <a:lnTo>
                      <a:pt x="493" y="290"/>
                    </a:lnTo>
                    <a:lnTo>
                      <a:pt x="493" y="302"/>
                    </a:lnTo>
                    <a:lnTo>
                      <a:pt x="495" y="317"/>
                    </a:lnTo>
                    <a:lnTo>
                      <a:pt x="493" y="317"/>
                    </a:lnTo>
                    <a:lnTo>
                      <a:pt x="493" y="331"/>
                    </a:lnTo>
                    <a:lnTo>
                      <a:pt x="488" y="333"/>
                    </a:lnTo>
                    <a:lnTo>
                      <a:pt x="488" y="337"/>
                    </a:lnTo>
                    <a:lnTo>
                      <a:pt x="490" y="342"/>
                    </a:lnTo>
                    <a:lnTo>
                      <a:pt x="493" y="348"/>
                    </a:lnTo>
                    <a:lnTo>
                      <a:pt x="488" y="350"/>
                    </a:lnTo>
                    <a:lnTo>
                      <a:pt x="484" y="352"/>
                    </a:lnTo>
                    <a:lnTo>
                      <a:pt x="484" y="360"/>
                    </a:lnTo>
                    <a:lnTo>
                      <a:pt x="484" y="368"/>
                    </a:lnTo>
                    <a:lnTo>
                      <a:pt x="479" y="374"/>
                    </a:lnTo>
                    <a:lnTo>
                      <a:pt x="470" y="381"/>
                    </a:lnTo>
                    <a:lnTo>
                      <a:pt x="464" y="391"/>
                    </a:lnTo>
                    <a:lnTo>
                      <a:pt x="459" y="397"/>
                    </a:lnTo>
                    <a:lnTo>
                      <a:pt x="459" y="407"/>
                    </a:lnTo>
                    <a:lnTo>
                      <a:pt x="461" y="412"/>
                    </a:lnTo>
                    <a:lnTo>
                      <a:pt x="453" y="416"/>
                    </a:lnTo>
                    <a:lnTo>
                      <a:pt x="453" y="422"/>
                    </a:lnTo>
                    <a:lnTo>
                      <a:pt x="448" y="424"/>
                    </a:lnTo>
                    <a:lnTo>
                      <a:pt x="444" y="422"/>
                    </a:lnTo>
                    <a:lnTo>
                      <a:pt x="439" y="420"/>
                    </a:lnTo>
                    <a:lnTo>
                      <a:pt x="439" y="426"/>
                    </a:lnTo>
                    <a:lnTo>
                      <a:pt x="417" y="428"/>
                    </a:lnTo>
                    <a:lnTo>
                      <a:pt x="415" y="430"/>
                    </a:lnTo>
                    <a:lnTo>
                      <a:pt x="412" y="430"/>
                    </a:lnTo>
                    <a:lnTo>
                      <a:pt x="415" y="438"/>
                    </a:lnTo>
                    <a:lnTo>
                      <a:pt x="410" y="438"/>
                    </a:lnTo>
                    <a:lnTo>
                      <a:pt x="403" y="440"/>
                    </a:lnTo>
                    <a:lnTo>
                      <a:pt x="397" y="440"/>
                    </a:lnTo>
                    <a:lnTo>
                      <a:pt x="392" y="442"/>
                    </a:lnTo>
                    <a:lnTo>
                      <a:pt x="392" y="444"/>
                    </a:lnTo>
                    <a:lnTo>
                      <a:pt x="390" y="445"/>
                    </a:lnTo>
                    <a:lnTo>
                      <a:pt x="386" y="449"/>
                    </a:lnTo>
                    <a:lnTo>
                      <a:pt x="379" y="453"/>
                    </a:lnTo>
                    <a:lnTo>
                      <a:pt x="366" y="459"/>
                    </a:lnTo>
                    <a:lnTo>
                      <a:pt x="366" y="463"/>
                    </a:lnTo>
                    <a:lnTo>
                      <a:pt x="361" y="463"/>
                    </a:lnTo>
                    <a:lnTo>
                      <a:pt x="359" y="463"/>
                    </a:lnTo>
                    <a:lnTo>
                      <a:pt x="357" y="465"/>
                    </a:lnTo>
                    <a:lnTo>
                      <a:pt x="357" y="467"/>
                    </a:lnTo>
                    <a:lnTo>
                      <a:pt x="359" y="467"/>
                    </a:lnTo>
                    <a:lnTo>
                      <a:pt x="359" y="469"/>
                    </a:lnTo>
                    <a:lnTo>
                      <a:pt x="357" y="471"/>
                    </a:lnTo>
                    <a:lnTo>
                      <a:pt x="354" y="477"/>
                    </a:lnTo>
                    <a:lnTo>
                      <a:pt x="357" y="488"/>
                    </a:lnTo>
                    <a:lnTo>
                      <a:pt x="359" y="502"/>
                    </a:lnTo>
                    <a:lnTo>
                      <a:pt x="359" y="510"/>
                    </a:lnTo>
                    <a:lnTo>
                      <a:pt x="359" y="513"/>
                    </a:lnTo>
                    <a:lnTo>
                      <a:pt x="357" y="517"/>
                    </a:lnTo>
                    <a:lnTo>
                      <a:pt x="350" y="521"/>
                    </a:lnTo>
                    <a:lnTo>
                      <a:pt x="346" y="527"/>
                    </a:lnTo>
                    <a:lnTo>
                      <a:pt x="341" y="531"/>
                    </a:lnTo>
                    <a:lnTo>
                      <a:pt x="339" y="537"/>
                    </a:lnTo>
                    <a:lnTo>
                      <a:pt x="337" y="543"/>
                    </a:lnTo>
                    <a:lnTo>
                      <a:pt x="337" y="550"/>
                    </a:lnTo>
                    <a:lnTo>
                      <a:pt x="334" y="556"/>
                    </a:lnTo>
                    <a:lnTo>
                      <a:pt x="330" y="560"/>
                    </a:lnTo>
                    <a:lnTo>
                      <a:pt x="325" y="564"/>
                    </a:lnTo>
                    <a:lnTo>
                      <a:pt x="334" y="545"/>
                    </a:lnTo>
                    <a:lnTo>
                      <a:pt x="332" y="545"/>
                    </a:lnTo>
                    <a:lnTo>
                      <a:pt x="330" y="547"/>
                    </a:lnTo>
                    <a:lnTo>
                      <a:pt x="328" y="547"/>
                    </a:lnTo>
                    <a:lnTo>
                      <a:pt x="325" y="545"/>
                    </a:lnTo>
                    <a:lnTo>
                      <a:pt x="321" y="543"/>
                    </a:lnTo>
                    <a:lnTo>
                      <a:pt x="321" y="548"/>
                    </a:lnTo>
                    <a:lnTo>
                      <a:pt x="321" y="552"/>
                    </a:lnTo>
                    <a:lnTo>
                      <a:pt x="301" y="574"/>
                    </a:lnTo>
                    <a:lnTo>
                      <a:pt x="301" y="576"/>
                    </a:lnTo>
                    <a:lnTo>
                      <a:pt x="303" y="578"/>
                    </a:lnTo>
                    <a:lnTo>
                      <a:pt x="303" y="580"/>
                    </a:lnTo>
                    <a:lnTo>
                      <a:pt x="303" y="583"/>
                    </a:lnTo>
                    <a:lnTo>
                      <a:pt x="296" y="593"/>
                    </a:lnTo>
                    <a:lnTo>
                      <a:pt x="294" y="595"/>
                    </a:lnTo>
                    <a:lnTo>
                      <a:pt x="292" y="591"/>
                    </a:lnTo>
                    <a:lnTo>
                      <a:pt x="299" y="582"/>
                    </a:lnTo>
                    <a:lnTo>
                      <a:pt x="296" y="582"/>
                    </a:lnTo>
                    <a:lnTo>
                      <a:pt x="292" y="578"/>
                    </a:lnTo>
                    <a:lnTo>
                      <a:pt x="288" y="576"/>
                    </a:lnTo>
                    <a:lnTo>
                      <a:pt x="288" y="570"/>
                    </a:lnTo>
                    <a:lnTo>
                      <a:pt x="285" y="568"/>
                    </a:lnTo>
                    <a:lnTo>
                      <a:pt x="283" y="566"/>
                    </a:lnTo>
                    <a:lnTo>
                      <a:pt x="276" y="564"/>
                    </a:lnTo>
                    <a:lnTo>
                      <a:pt x="272" y="562"/>
                    </a:lnTo>
                    <a:lnTo>
                      <a:pt x="270" y="558"/>
                    </a:lnTo>
                    <a:lnTo>
                      <a:pt x="263" y="556"/>
                    </a:lnTo>
                    <a:lnTo>
                      <a:pt x="261" y="556"/>
                    </a:lnTo>
                    <a:lnTo>
                      <a:pt x="259" y="554"/>
                    </a:lnTo>
                    <a:lnTo>
                      <a:pt x="256" y="547"/>
                    </a:lnTo>
                    <a:lnTo>
                      <a:pt x="245" y="541"/>
                    </a:lnTo>
                    <a:lnTo>
                      <a:pt x="234" y="543"/>
                    </a:lnTo>
                    <a:lnTo>
                      <a:pt x="236" y="535"/>
                    </a:lnTo>
                    <a:lnTo>
                      <a:pt x="239" y="531"/>
                    </a:lnTo>
                    <a:lnTo>
                      <a:pt x="243" y="529"/>
                    </a:lnTo>
                    <a:lnTo>
                      <a:pt x="247" y="525"/>
                    </a:lnTo>
                    <a:lnTo>
                      <a:pt x="247" y="519"/>
                    </a:lnTo>
                    <a:lnTo>
                      <a:pt x="250" y="517"/>
                    </a:lnTo>
                    <a:lnTo>
                      <a:pt x="252" y="515"/>
                    </a:lnTo>
                    <a:lnTo>
                      <a:pt x="256" y="513"/>
                    </a:lnTo>
                    <a:lnTo>
                      <a:pt x="259" y="512"/>
                    </a:lnTo>
                    <a:lnTo>
                      <a:pt x="261" y="510"/>
                    </a:lnTo>
                    <a:lnTo>
                      <a:pt x="263" y="508"/>
                    </a:lnTo>
                    <a:lnTo>
                      <a:pt x="268" y="504"/>
                    </a:lnTo>
                    <a:lnTo>
                      <a:pt x="272" y="498"/>
                    </a:lnTo>
                    <a:lnTo>
                      <a:pt x="272" y="496"/>
                    </a:lnTo>
                    <a:lnTo>
                      <a:pt x="276" y="496"/>
                    </a:lnTo>
                    <a:lnTo>
                      <a:pt x="281" y="496"/>
                    </a:lnTo>
                    <a:lnTo>
                      <a:pt x="283" y="494"/>
                    </a:lnTo>
                    <a:lnTo>
                      <a:pt x="285" y="492"/>
                    </a:lnTo>
                    <a:lnTo>
                      <a:pt x="288" y="490"/>
                    </a:lnTo>
                    <a:lnTo>
                      <a:pt x="288" y="477"/>
                    </a:lnTo>
                    <a:lnTo>
                      <a:pt x="285" y="467"/>
                    </a:lnTo>
                    <a:lnTo>
                      <a:pt x="283" y="465"/>
                    </a:lnTo>
                    <a:lnTo>
                      <a:pt x="281" y="465"/>
                    </a:lnTo>
                    <a:lnTo>
                      <a:pt x="281" y="467"/>
                    </a:lnTo>
                    <a:lnTo>
                      <a:pt x="279" y="467"/>
                    </a:lnTo>
                    <a:lnTo>
                      <a:pt x="274" y="465"/>
                    </a:lnTo>
                    <a:lnTo>
                      <a:pt x="274" y="459"/>
                    </a:lnTo>
                    <a:lnTo>
                      <a:pt x="276" y="451"/>
                    </a:lnTo>
                    <a:lnTo>
                      <a:pt x="276" y="445"/>
                    </a:lnTo>
                    <a:lnTo>
                      <a:pt x="279" y="440"/>
                    </a:lnTo>
                    <a:lnTo>
                      <a:pt x="276" y="438"/>
                    </a:lnTo>
                    <a:lnTo>
                      <a:pt x="274" y="438"/>
                    </a:lnTo>
                    <a:lnTo>
                      <a:pt x="270" y="440"/>
                    </a:lnTo>
                    <a:lnTo>
                      <a:pt x="268" y="440"/>
                    </a:lnTo>
                    <a:lnTo>
                      <a:pt x="268" y="438"/>
                    </a:lnTo>
                    <a:lnTo>
                      <a:pt x="265" y="434"/>
                    </a:lnTo>
                    <a:lnTo>
                      <a:pt x="268" y="420"/>
                    </a:lnTo>
                    <a:lnTo>
                      <a:pt x="265" y="414"/>
                    </a:lnTo>
                    <a:lnTo>
                      <a:pt x="259" y="412"/>
                    </a:lnTo>
                    <a:lnTo>
                      <a:pt x="256" y="412"/>
                    </a:lnTo>
                    <a:lnTo>
                      <a:pt x="256" y="411"/>
                    </a:lnTo>
                    <a:lnTo>
                      <a:pt x="256" y="409"/>
                    </a:lnTo>
                    <a:lnTo>
                      <a:pt x="254" y="407"/>
                    </a:lnTo>
                    <a:lnTo>
                      <a:pt x="250" y="409"/>
                    </a:lnTo>
                    <a:lnTo>
                      <a:pt x="241" y="407"/>
                    </a:lnTo>
                    <a:lnTo>
                      <a:pt x="236" y="407"/>
                    </a:lnTo>
                    <a:lnTo>
                      <a:pt x="234" y="405"/>
                    </a:lnTo>
                    <a:lnTo>
                      <a:pt x="232" y="401"/>
                    </a:lnTo>
                    <a:lnTo>
                      <a:pt x="232" y="397"/>
                    </a:lnTo>
                    <a:lnTo>
                      <a:pt x="232" y="395"/>
                    </a:lnTo>
                    <a:lnTo>
                      <a:pt x="232" y="387"/>
                    </a:lnTo>
                    <a:lnTo>
                      <a:pt x="232" y="383"/>
                    </a:lnTo>
                    <a:lnTo>
                      <a:pt x="227" y="377"/>
                    </a:lnTo>
                    <a:lnTo>
                      <a:pt x="225" y="374"/>
                    </a:lnTo>
                    <a:lnTo>
                      <a:pt x="230" y="372"/>
                    </a:lnTo>
                    <a:lnTo>
                      <a:pt x="225" y="370"/>
                    </a:lnTo>
                    <a:lnTo>
                      <a:pt x="227" y="362"/>
                    </a:lnTo>
                    <a:lnTo>
                      <a:pt x="230" y="352"/>
                    </a:lnTo>
                    <a:lnTo>
                      <a:pt x="232" y="348"/>
                    </a:lnTo>
                    <a:lnTo>
                      <a:pt x="230" y="346"/>
                    </a:lnTo>
                    <a:lnTo>
                      <a:pt x="227" y="342"/>
                    </a:lnTo>
                    <a:lnTo>
                      <a:pt x="223" y="339"/>
                    </a:lnTo>
                    <a:lnTo>
                      <a:pt x="221" y="335"/>
                    </a:lnTo>
                    <a:lnTo>
                      <a:pt x="218" y="329"/>
                    </a:lnTo>
                    <a:lnTo>
                      <a:pt x="218" y="325"/>
                    </a:lnTo>
                    <a:lnTo>
                      <a:pt x="221" y="321"/>
                    </a:lnTo>
                    <a:lnTo>
                      <a:pt x="198" y="323"/>
                    </a:lnTo>
                    <a:lnTo>
                      <a:pt x="198" y="321"/>
                    </a:lnTo>
                    <a:lnTo>
                      <a:pt x="196" y="315"/>
                    </a:lnTo>
                    <a:lnTo>
                      <a:pt x="194" y="311"/>
                    </a:lnTo>
                    <a:lnTo>
                      <a:pt x="194" y="306"/>
                    </a:lnTo>
                    <a:lnTo>
                      <a:pt x="198" y="300"/>
                    </a:lnTo>
                    <a:lnTo>
                      <a:pt x="196" y="292"/>
                    </a:lnTo>
                    <a:lnTo>
                      <a:pt x="194" y="286"/>
                    </a:lnTo>
                    <a:lnTo>
                      <a:pt x="192" y="282"/>
                    </a:lnTo>
                    <a:lnTo>
                      <a:pt x="189" y="280"/>
                    </a:lnTo>
                    <a:lnTo>
                      <a:pt x="187" y="280"/>
                    </a:lnTo>
                    <a:lnTo>
                      <a:pt x="183" y="282"/>
                    </a:lnTo>
                    <a:lnTo>
                      <a:pt x="176" y="280"/>
                    </a:lnTo>
                    <a:lnTo>
                      <a:pt x="172" y="278"/>
                    </a:lnTo>
                    <a:lnTo>
                      <a:pt x="167" y="278"/>
                    </a:lnTo>
                    <a:lnTo>
                      <a:pt x="165" y="276"/>
                    </a:lnTo>
                    <a:lnTo>
                      <a:pt x="161" y="274"/>
                    </a:lnTo>
                    <a:lnTo>
                      <a:pt x="158" y="271"/>
                    </a:lnTo>
                    <a:lnTo>
                      <a:pt x="154" y="269"/>
                    </a:lnTo>
                    <a:lnTo>
                      <a:pt x="147" y="265"/>
                    </a:lnTo>
                    <a:lnTo>
                      <a:pt x="143" y="261"/>
                    </a:lnTo>
                    <a:lnTo>
                      <a:pt x="140" y="259"/>
                    </a:lnTo>
                    <a:lnTo>
                      <a:pt x="138" y="259"/>
                    </a:lnTo>
                    <a:lnTo>
                      <a:pt x="134" y="261"/>
                    </a:lnTo>
                    <a:lnTo>
                      <a:pt x="127" y="259"/>
                    </a:lnTo>
                    <a:lnTo>
                      <a:pt x="123" y="257"/>
                    </a:lnTo>
                    <a:lnTo>
                      <a:pt x="120" y="251"/>
                    </a:lnTo>
                    <a:lnTo>
                      <a:pt x="120" y="249"/>
                    </a:lnTo>
                    <a:lnTo>
                      <a:pt x="123" y="243"/>
                    </a:lnTo>
                    <a:lnTo>
                      <a:pt x="125" y="240"/>
                    </a:lnTo>
                    <a:lnTo>
                      <a:pt x="123" y="236"/>
                    </a:lnTo>
                    <a:lnTo>
                      <a:pt x="116" y="236"/>
                    </a:lnTo>
                    <a:lnTo>
                      <a:pt x="109" y="238"/>
                    </a:lnTo>
                    <a:lnTo>
                      <a:pt x="100" y="240"/>
                    </a:lnTo>
                    <a:lnTo>
                      <a:pt x="94" y="241"/>
                    </a:lnTo>
                    <a:lnTo>
                      <a:pt x="89" y="247"/>
                    </a:lnTo>
                    <a:lnTo>
                      <a:pt x="85" y="255"/>
                    </a:lnTo>
                    <a:lnTo>
                      <a:pt x="80" y="255"/>
                    </a:lnTo>
                    <a:lnTo>
                      <a:pt x="78" y="257"/>
                    </a:lnTo>
                    <a:lnTo>
                      <a:pt x="78" y="259"/>
                    </a:lnTo>
                    <a:lnTo>
                      <a:pt x="78" y="261"/>
                    </a:lnTo>
                    <a:lnTo>
                      <a:pt x="76" y="261"/>
                    </a:lnTo>
                    <a:lnTo>
                      <a:pt x="71" y="263"/>
                    </a:lnTo>
                    <a:lnTo>
                      <a:pt x="69" y="261"/>
                    </a:lnTo>
                    <a:lnTo>
                      <a:pt x="65" y="261"/>
                    </a:lnTo>
                    <a:lnTo>
                      <a:pt x="62" y="261"/>
                    </a:lnTo>
                    <a:lnTo>
                      <a:pt x="47" y="257"/>
                    </a:lnTo>
                    <a:lnTo>
                      <a:pt x="49" y="220"/>
                    </a:lnTo>
                    <a:lnTo>
                      <a:pt x="49" y="218"/>
                    </a:lnTo>
                    <a:lnTo>
                      <a:pt x="49" y="216"/>
                    </a:lnTo>
                    <a:lnTo>
                      <a:pt x="47" y="216"/>
                    </a:lnTo>
                    <a:lnTo>
                      <a:pt x="38" y="222"/>
                    </a:lnTo>
                    <a:lnTo>
                      <a:pt x="24" y="222"/>
                    </a:lnTo>
                    <a:lnTo>
                      <a:pt x="22" y="222"/>
                    </a:lnTo>
                    <a:lnTo>
                      <a:pt x="22" y="218"/>
                    </a:lnTo>
                    <a:lnTo>
                      <a:pt x="20" y="216"/>
                    </a:lnTo>
                    <a:lnTo>
                      <a:pt x="18" y="214"/>
                    </a:lnTo>
                    <a:lnTo>
                      <a:pt x="13" y="212"/>
                    </a:lnTo>
                    <a:lnTo>
                      <a:pt x="11" y="208"/>
                    </a:lnTo>
                    <a:lnTo>
                      <a:pt x="9" y="206"/>
                    </a:lnTo>
                    <a:lnTo>
                      <a:pt x="7" y="205"/>
                    </a:lnTo>
                    <a:lnTo>
                      <a:pt x="4" y="203"/>
                    </a:lnTo>
                    <a:lnTo>
                      <a:pt x="7" y="197"/>
                    </a:lnTo>
                    <a:lnTo>
                      <a:pt x="4" y="195"/>
                    </a:lnTo>
                    <a:lnTo>
                      <a:pt x="4" y="191"/>
                    </a:lnTo>
                    <a:lnTo>
                      <a:pt x="2" y="187"/>
                    </a:lnTo>
                    <a:lnTo>
                      <a:pt x="0" y="183"/>
                    </a:lnTo>
                    <a:lnTo>
                      <a:pt x="2" y="181"/>
                    </a:lnTo>
                    <a:lnTo>
                      <a:pt x="4" y="181"/>
                    </a:lnTo>
                    <a:lnTo>
                      <a:pt x="7" y="183"/>
                    </a:lnTo>
                    <a:lnTo>
                      <a:pt x="7" y="175"/>
                    </a:lnTo>
                    <a:lnTo>
                      <a:pt x="9" y="171"/>
                    </a:lnTo>
                    <a:lnTo>
                      <a:pt x="11" y="168"/>
                    </a:lnTo>
                    <a:lnTo>
                      <a:pt x="13" y="162"/>
                    </a:lnTo>
                    <a:lnTo>
                      <a:pt x="16" y="158"/>
                    </a:lnTo>
                    <a:lnTo>
                      <a:pt x="20" y="154"/>
                    </a:lnTo>
                    <a:lnTo>
                      <a:pt x="27" y="150"/>
                    </a:lnTo>
                    <a:lnTo>
                      <a:pt x="33" y="146"/>
                    </a:lnTo>
                    <a:lnTo>
                      <a:pt x="38" y="144"/>
                    </a:lnTo>
                    <a:lnTo>
                      <a:pt x="49" y="144"/>
                    </a:lnTo>
                    <a:lnTo>
                      <a:pt x="51" y="142"/>
                    </a:lnTo>
                    <a:lnTo>
                      <a:pt x="54" y="142"/>
                    </a:lnTo>
                    <a:lnTo>
                      <a:pt x="54" y="140"/>
                    </a:lnTo>
                    <a:lnTo>
                      <a:pt x="69" y="105"/>
                    </a:lnTo>
                    <a:lnTo>
                      <a:pt x="69" y="100"/>
                    </a:lnTo>
                    <a:lnTo>
                      <a:pt x="69" y="96"/>
                    </a:lnTo>
                    <a:lnTo>
                      <a:pt x="65" y="92"/>
                    </a:lnTo>
                    <a:lnTo>
                      <a:pt x="60" y="92"/>
                    </a:lnTo>
                    <a:lnTo>
                      <a:pt x="60" y="88"/>
                    </a:lnTo>
                    <a:lnTo>
                      <a:pt x="71" y="86"/>
                    </a:lnTo>
                    <a:lnTo>
                      <a:pt x="71" y="82"/>
                    </a:lnTo>
                    <a:lnTo>
                      <a:pt x="67" y="80"/>
                    </a:lnTo>
                    <a:lnTo>
                      <a:pt x="62" y="80"/>
                    </a:lnTo>
                    <a:lnTo>
                      <a:pt x="62" y="72"/>
                    </a:lnTo>
                    <a:lnTo>
                      <a:pt x="71" y="70"/>
                    </a:lnTo>
                    <a:lnTo>
                      <a:pt x="89" y="69"/>
                    </a:lnTo>
                    <a:lnTo>
                      <a:pt x="89" y="63"/>
                    </a:lnTo>
                    <a:lnTo>
                      <a:pt x="94" y="67"/>
                    </a:lnTo>
                    <a:lnTo>
                      <a:pt x="98" y="65"/>
                    </a:lnTo>
                    <a:lnTo>
                      <a:pt x="100" y="59"/>
                    </a:lnTo>
                    <a:lnTo>
                      <a:pt x="105" y="59"/>
                    </a:lnTo>
                    <a:lnTo>
                      <a:pt x="107" y="65"/>
                    </a:lnTo>
                    <a:lnTo>
                      <a:pt x="111" y="67"/>
                    </a:lnTo>
                    <a:lnTo>
                      <a:pt x="118" y="70"/>
                    </a:lnTo>
                    <a:lnTo>
                      <a:pt x="120" y="69"/>
                    </a:lnTo>
                    <a:lnTo>
                      <a:pt x="127" y="67"/>
                    </a:lnTo>
                    <a:lnTo>
                      <a:pt x="129" y="67"/>
                    </a:lnTo>
                    <a:lnTo>
                      <a:pt x="131" y="65"/>
                    </a:lnTo>
                    <a:lnTo>
                      <a:pt x="134" y="63"/>
                    </a:lnTo>
                    <a:lnTo>
                      <a:pt x="136" y="61"/>
                    </a:lnTo>
                    <a:lnTo>
                      <a:pt x="138" y="59"/>
                    </a:lnTo>
                    <a:lnTo>
                      <a:pt x="143" y="59"/>
                    </a:lnTo>
                    <a:lnTo>
                      <a:pt x="145" y="57"/>
                    </a:lnTo>
                    <a:lnTo>
                      <a:pt x="145" y="55"/>
                    </a:lnTo>
                    <a:lnTo>
                      <a:pt x="147" y="51"/>
                    </a:lnTo>
                    <a:lnTo>
                      <a:pt x="149" y="51"/>
                    </a:lnTo>
                    <a:lnTo>
                      <a:pt x="154" y="49"/>
                    </a:lnTo>
                    <a:lnTo>
                      <a:pt x="156" y="49"/>
                    </a:lnTo>
                    <a:lnTo>
                      <a:pt x="154" y="45"/>
                    </a:lnTo>
                    <a:lnTo>
                      <a:pt x="152" y="45"/>
                    </a:lnTo>
                    <a:lnTo>
                      <a:pt x="149" y="45"/>
                    </a:lnTo>
                    <a:lnTo>
                      <a:pt x="145" y="45"/>
                    </a:lnTo>
                    <a:lnTo>
                      <a:pt x="140" y="45"/>
                    </a:lnTo>
                    <a:lnTo>
                      <a:pt x="136" y="43"/>
                    </a:lnTo>
                    <a:lnTo>
                      <a:pt x="134" y="41"/>
                    </a:lnTo>
                    <a:lnTo>
                      <a:pt x="136" y="35"/>
                    </a:lnTo>
                    <a:lnTo>
                      <a:pt x="136" y="32"/>
                    </a:lnTo>
                    <a:lnTo>
                      <a:pt x="131" y="24"/>
                    </a:lnTo>
                    <a:lnTo>
                      <a:pt x="131" y="20"/>
                    </a:lnTo>
                    <a:lnTo>
                      <a:pt x="131" y="18"/>
                    </a:lnTo>
                    <a:lnTo>
                      <a:pt x="129" y="18"/>
                    </a:lnTo>
                    <a:lnTo>
                      <a:pt x="127" y="16"/>
                    </a:lnTo>
                    <a:lnTo>
                      <a:pt x="131" y="16"/>
                    </a:lnTo>
                    <a:lnTo>
                      <a:pt x="138" y="18"/>
                    </a:lnTo>
                    <a:lnTo>
                      <a:pt x="140" y="18"/>
                    </a:lnTo>
                    <a:lnTo>
                      <a:pt x="145" y="18"/>
                    </a:lnTo>
                    <a:lnTo>
                      <a:pt x="149" y="20"/>
                    </a:lnTo>
                    <a:lnTo>
                      <a:pt x="156" y="22"/>
                    </a:lnTo>
                    <a:lnTo>
                      <a:pt x="158" y="22"/>
                    </a:lnTo>
                    <a:lnTo>
                      <a:pt x="156" y="20"/>
                    </a:lnTo>
                    <a:lnTo>
                      <a:pt x="158" y="20"/>
                    </a:lnTo>
                    <a:lnTo>
                      <a:pt x="161" y="18"/>
                    </a:lnTo>
                    <a:lnTo>
                      <a:pt x="163" y="18"/>
                    </a:lnTo>
                    <a:lnTo>
                      <a:pt x="169" y="18"/>
                    </a:lnTo>
                    <a:lnTo>
                      <a:pt x="172" y="18"/>
                    </a:lnTo>
                    <a:lnTo>
                      <a:pt x="174" y="16"/>
                    </a:lnTo>
                    <a:lnTo>
                      <a:pt x="176" y="14"/>
                    </a:lnTo>
                    <a:lnTo>
                      <a:pt x="178" y="14"/>
                    </a:lnTo>
                    <a:lnTo>
                      <a:pt x="178" y="12"/>
                    </a:lnTo>
                    <a:lnTo>
                      <a:pt x="181" y="10"/>
                    </a:lnTo>
                    <a:lnTo>
                      <a:pt x="183" y="10"/>
                    </a:lnTo>
                    <a:lnTo>
                      <a:pt x="189" y="8"/>
                    </a:lnTo>
                    <a:lnTo>
                      <a:pt x="189" y="4"/>
                    </a:lnTo>
                    <a:lnTo>
                      <a:pt x="189" y="0"/>
                    </a:lnTo>
                    <a:lnTo>
                      <a:pt x="194" y="2"/>
                    </a:lnTo>
                    <a:lnTo>
                      <a:pt x="201" y="2"/>
                    </a:lnTo>
                    <a:lnTo>
                      <a:pt x="203" y="2"/>
                    </a:lnTo>
                    <a:lnTo>
                      <a:pt x="203" y="4"/>
                    </a:lnTo>
                    <a:lnTo>
                      <a:pt x="203" y="6"/>
                    </a:lnTo>
                    <a:lnTo>
                      <a:pt x="198" y="10"/>
                    </a:lnTo>
                    <a:lnTo>
                      <a:pt x="207" y="12"/>
                    </a:lnTo>
                    <a:lnTo>
                      <a:pt x="207" y="14"/>
                    </a:lnTo>
                    <a:lnTo>
                      <a:pt x="205" y="16"/>
                    </a:lnTo>
                    <a:lnTo>
                      <a:pt x="207" y="18"/>
                    </a:lnTo>
                    <a:lnTo>
                      <a:pt x="207" y="20"/>
                    </a:lnTo>
                    <a:lnTo>
                      <a:pt x="207" y="24"/>
                    </a:lnTo>
                    <a:lnTo>
                      <a:pt x="198" y="28"/>
                    </a:lnTo>
                    <a:lnTo>
                      <a:pt x="198" y="35"/>
                    </a:lnTo>
                    <a:lnTo>
                      <a:pt x="198" y="47"/>
                    </a:lnTo>
                    <a:lnTo>
                      <a:pt x="198" y="49"/>
                    </a:lnTo>
                    <a:lnTo>
                      <a:pt x="198" y="51"/>
                    </a:lnTo>
                    <a:lnTo>
                      <a:pt x="203" y="55"/>
                    </a:lnTo>
                    <a:lnTo>
                      <a:pt x="205" y="57"/>
                    </a:lnTo>
                    <a:lnTo>
                      <a:pt x="207" y="59"/>
                    </a:lnTo>
                    <a:lnTo>
                      <a:pt x="209" y="61"/>
                    </a:lnTo>
                    <a:lnTo>
                      <a:pt x="209" y="63"/>
                    </a:lnTo>
                    <a:lnTo>
                      <a:pt x="214" y="65"/>
                    </a:lnTo>
                    <a:lnTo>
                      <a:pt x="216" y="61"/>
                    </a:lnTo>
                    <a:lnTo>
                      <a:pt x="218" y="59"/>
                    </a:lnTo>
                    <a:lnTo>
                      <a:pt x="221" y="59"/>
                    </a:lnTo>
                    <a:lnTo>
                      <a:pt x="223" y="57"/>
                    </a:lnTo>
                    <a:lnTo>
                      <a:pt x="225" y="55"/>
                    </a:lnTo>
                    <a:lnTo>
                      <a:pt x="227" y="55"/>
                    </a:lnTo>
                    <a:lnTo>
                      <a:pt x="227" y="53"/>
                    </a:lnTo>
                    <a:lnTo>
                      <a:pt x="230" y="53"/>
                    </a:lnTo>
                    <a:lnTo>
                      <a:pt x="236" y="55"/>
                    </a:lnTo>
                    <a:lnTo>
                      <a:pt x="239" y="53"/>
                    </a:lnTo>
                    <a:lnTo>
                      <a:pt x="243" y="53"/>
                    </a:lnTo>
                    <a:lnTo>
                      <a:pt x="252" y="55"/>
                    </a:lnTo>
                    <a:lnTo>
                      <a:pt x="256" y="51"/>
                    </a:lnTo>
                    <a:lnTo>
                      <a:pt x="252" y="47"/>
                    </a:lnTo>
                    <a:lnTo>
                      <a:pt x="254" y="41"/>
                    </a:lnTo>
                    <a:lnTo>
                      <a:pt x="263" y="43"/>
                    </a:lnTo>
                    <a:lnTo>
                      <a:pt x="268" y="41"/>
                    </a:lnTo>
                    <a:lnTo>
                      <a:pt x="270" y="43"/>
                    </a:lnTo>
                    <a:lnTo>
                      <a:pt x="276" y="43"/>
                    </a:lnTo>
                    <a:lnTo>
                      <a:pt x="276" y="47"/>
                    </a:lnTo>
                    <a:lnTo>
                      <a:pt x="281" y="51"/>
                    </a:lnTo>
                    <a:lnTo>
                      <a:pt x="283" y="51"/>
                    </a:lnTo>
                    <a:lnTo>
                      <a:pt x="285" y="51"/>
                    </a:lnTo>
                    <a:lnTo>
                      <a:pt x="288" y="49"/>
                    </a:lnTo>
                    <a:lnTo>
                      <a:pt x="296" y="47"/>
                    </a:lnTo>
                    <a:lnTo>
                      <a:pt x="301" y="51"/>
                    </a:lnTo>
                    <a:lnTo>
                      <a:pt x="305" y="47"/>
                    </a:lnTo>
                    <a:lnTo>
                      <a:pt x="310" y="41"/>
                    </a:lnTo>
                    <a:lnTo>
                      <a:pt x="312" y="28"/>
                    </a:lnTo>
                    <a:lnTo>
                      <a:pt x="314" y="20"/>
                    </a:lnTo>
                    <a:lnTo>
                      <a:pt x="319" y="14"/>
                    </a:lnTo>
                    <a:close/>
                    <a:moveTo>
                      <a:pt x="363" y="94"/>
                    </a:moveTo>
                    <a:lnTo>
                      <a:pt x="363" y="98"/>
                    </a:lnTo>
                    <a:lnTo>
                      <a:pt x="359" y="100"/>
                    </a:lnTo>
                    <a:lnTo>
                      <a:pt x="359" y="96"/>
                    </a:lnTo>
                    <a:lnTo>
                      <a:pt x="361" y="94"/>
                    </a:lnTo>
                    <a:lnTo>
                      <a:pt x="363" y="94"/>
                    </a:lnTo>
                    <a:close/>
                    <a:moveTo>
                      <a:pt x="359" y="100"/>
                    </a:moveTo>
                    <a:lnTo>
                      <a:pt x="359" y="103"/>
                    </a:lnTo>
                    <a:lnTo>
                      <a:pt x="357" y="105"/>
                    </a:lnTo>
                    <a:lnTo>
                      <a:pt x="354" y="107"/>
                    </a:lnTo>
                    <a:lnTo>
                      <a:pt x="350" y="105"/>
                    </a:lnTo>
                    <a:lnTo>
                      <a:pt x="352" y="103"/>
                    </a:lnTo>
                    <a:lnTo>
                      <a:pt x="359" y="100"/>
                    </a:lnTo>
                    <a:close/>
                    <a:moveTo>
                      <a:pt x="330" y="72"/>
                    </a:moveTo>
                    <a:lnTo>
                      <a:pt x="330" y="72"/>
                    </a:lnTo>
                    <a:lnTo>
                      <a:pt x="330" y="76"/>
                    </a:lnTo>
                    <a:lnTo>
                      <a:pt x="332" y="78"/>
                    </a:lnTo>
                    <a:lnTo>
                      <a:pt x="341" y="76"/>
                    </a:lnTo>
                    <a:lnTo>
                      <a:pt x="334" y="86"/>
                    </a:lnTo>
                    <a:lnTo>
                      <a:pt x="332" y="92"/>
                    </a:lnTo>
                    <a:lnTo>
                      <a:pt x="332" y="96"/>
                    </a:lnTo>
                    <a:lnTo>
                      <a:pt x="334" y="98"/>
                    </a:lnTo>
                    <a:lnTo>
                      <a:pt x="341" y="107"/>
                    </a:lnTo>
                    <a:lnTo>
                      <a:pt x="334" y="107"/>
                    </a:lnTo>
                    <a:lnTo>
                      <a:pt x="328" y="94"/>
                    </a:lnTo>
                    <a:lnTo>
                      <a:pt x="323" y="94"/>
                    </a:lnTo>
                    <a:lnTo>
                      <a:pt x="321" y="94"/>
                    </a:lnTo>
                    <a:lnTo>
                      <a:pt x="323" y="96"/>
                    </a:lnTo>
                    <a:lnTo>
                      <a:pt x="319" y="96"/>
                    </a:lnTo>
                    <a:lnTo>
                      <a:pt x="319" y="98"/>
                    </a:lnTo>
                    <a:lnTo>
                      <a:pt x="321" y="105"/>
                    </a:lnTo>
                    <a:lnTo>
                      <a:pt x="317" y="96"/>
                    </a:lnTo>
                    <a:lnTo>
                      <a:pt x="312" y="96"/>
                    </a:lnTo>
                    <a:lnTo>
                      <a:pt x="308" y="98"/>
                    </a:lnTo>
                    <a:lnTo>
                      <a:pt x="305" y="98"/>
                    </a:lnTo>
                    <a:lnTo>
                      <a:pt x="310" y="94"/>
                    </a:lnTo>
                    <a:lnTo>
                      <a:pt x="317" y="90"/>
                    </a:lnTo>
                    <a:lnTo>
                      <a:pt x="321" y="80"/>
                    </a:lnTo>
                    <a:lnTo>
                      <a:pt x="323" y="76"/>
                    </a:lnTo>
                    <a:lnTo>
                      <a:pt x="330" y="72"/>
                    </a:lnTo>
                    <a:close/>
                    <a:moveTo>
                      <a:pt x="334" y="65"/>
                    </a:moveTo>
                    <a:lnTo>
                      <a:pt x="334" y="65"/>
                    </a:lnTo>
                    <a:lnTo>
                      <a:pt x="337" y="67"/>
                    </a:lnTo>
                    <a:lnTo>
                      <a:pt x="334" y="69"/>
                    </a:lnTo>
                    <a:lnTo>
                      <a:pt x="332" y="65"/>
                    </a:lnTo>
                    <a:lnTo>
                      <a:pt x="334"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1" name="Freeform 2055"/>
              <p:cNvSpPr>
                <a:spLocks/>
              </p:cNvSpPr>
              <p:nvPr/>
            </p:nvSpPr>
            <p:spPr bwMode="auto">
              <a:xfrm>
                <a:off x="1680" y="2345"/>
                <a:ext cx="555" cy="595"/>
              </a:xfrm>
              <a:custGeom>
                <a:avLst/>
                <a:gdLst>
                  <a:gd name="T0" fmla="*/ 341 w 555"/>
                  <a:gd name="T1" fmla="*/ 49 h 595"/>
                  <a:gd name="T2" fmla="*/ 346 w 555"/>
                  <a:gd name="T3" fmla="*/ 76 h 595"/>
                  <a:gd name="T4" fmla="*/ 363 w 555"/>
                  <a:gd name="T5" fmla="*/ 82 h 595"/>
                  <a:gd name="T6" fmla="*/ 390 w 555"/>
                  <a:gd name="T7" fmla="*/ 90 h 595"/>
                  <a:gd name="T8" fmla="*/ 417 w 555"/>
                  <a:gd name="T9" fmla="*/ 115 h 595"/>
                  <a:gd name="T10" fmla="*/ 450 w 555"/>
                  <a:gd name="T11" fmla="*/ 119 h 595"/>
                  <a:gd name="T12" fmla="*/ 504 w 555"/>
                  <a:gd name="T13" fmla="*/ 135 h 595"/>
                  <a:gd name="T14" fmla="*/ 539 w 555"/>
                  <a:gd name="T15" fmla="*/ 154 h 595"/>
                  <a:gd name="T16" fmla="*/ 537 w 555"/>
                  <a:gd name="T17" fmla="*/ 228 h 595"/>
                  <a:gd name="T18" fmla="*/ 497 w 555"/>
                  <a:gd name="T19" fmla="*/ 267 h 595"/>
                  <a:gd name="T20" fmla="*/ 493 w 555"/>
                  <a:gd name="T21" fmla="*/ 290 h 595"/>
                  <a:gd name="T22" fmla="*/ 493 w 555"/>
                  <a:gd name="T23" fmla="*/ 348 h 595"/>
                  <a:gd name="T24" fmla="*/ 459 w 555"/>
                  <a:gd name="T25" fmla="*/ 397 h 595"/>
                  <a:gd name="T26" fmla="*/ 439 w 555"/>
                  <a:gd name="T27" fmla="*/ 426 h 595"/>
                  <a:gd name="T28" fmla="*/ 392 w 555"/>
                  <a:gd name="T29" fmla="*/ 442 h 595"/>
                  <a:gd name="T30" fmla="*/ 359 w 555"/>
                  <a:gd name="T31" fmla="*/ 463 h 595"/>
                  <a:gd name="T32" fmla="*/ 359 w 555"/>
                  <a:gd name="T33" fmla="*/ 502 h 595"/>
                  <a:gd name="T34" fmla="*/ 337 w 555"/>
                  <a:gd name="T35" fmla="*/ 543 h 595"/>
                  <a:gd name="T36" fmla="*/ 328 w 555"/>
                  <a:gd name="T37" fmla="*/ 547 h 595"/>
                  <a:gd name="T38" fmla="*/ 303 w 555"/>
                  <a:gd name="T39" fmla="*/ 580 h 595"/>
                  <a:gd name="T40" fmla="*/ 288 w 555"/>
                  <a:gd name="T41" fmla="*/ 576 h 595"/>
                  <a:gd name="T42" fmla="*/ 261 w 555"/>
                  <a:gd name="T43" fmla="*/ 556 h 595"/>
                  <a:gd name="T44" fmla="*/ 247 w 555"/>
                  <a:gd name="T45" fmla="*/ 525 h 595"/>
                  <a:gd name="T46" fmla="*/ 268 w 555"/>
                  <a:gd name="T47" fmla="*/ 504 h 595"/>
                  <a:gd name="T48" fmla="*/ 288 w 555"/>
                  <a:gd name="T49" fmla="*/ 477 h 595"/>
                  <a:gd name="T50" fmla="*/ 276 w 555"/>
                  <a:gd name="T51" fmla="*/ 451 h 595"/>
                  <a:gd name="T52" fmla="*/ 265 w 555"/>
                  <a:gd name="T53" fmla="*/ 434 h 595"/>
                  <a:gd name="T54" fmla="*/ 250 w 555"/>
                  <a:gd name="T55" fmla="*/ 409 h 595"/>
                  <a:gd name="T56" fmla="*/ 232 w 555"/>
                  <a:gd name="T57" fmla="*/ 383 h 595"/>
                  <a:gd name="T58" fmla="*/ 230 w 555"/>
                  <a:gd name="T59" fmla="*/ 346 h 595"/>
                  <a:gd name="T60" fmla="*/ 198 w 555"/>
                  <a:gd name="T61" fmla="*/ 321 h 595"/>
                  <a:gd name="T62" fmla="*/ 189 w 555"/>
                  <a:gd name="T63" fmla="*/ 280 h 595"/>
                  <a:gd name="T64" fmla="*/ 158 w 555"/>
                  <a:gd name="T65" fmla="*/ 271 h 595"/>
                  <a:gd name="T66" fmla="*/ 123 w 555"/>
                  <a:gd name="T67" fmla="*/ 257 h 595"/>
                  <a:gd name="T68" fmla="*/ 100 w 555"/>
                  <a:gd name="T69" fmla="*/ 240 h 595"/>
                  <a:gd name="T70" fmla="*/ 76 w 555"/>
                  <a:gd name="T71" fmla="*/ 261 h 595"/>
                  <a:gd name="T72" fmla="*/ 49 w 555"/>
                  <a:gd name="T73" fmla="*/ 216 h 595"/>
                  <a:gd name="T74" fmla="*/ 13 w 555"/>
                  <a:gd name="T75" fmla="*/ 212 h 595"/>
                  <a:gd name="T76" fmla="*/ 2 w 555"/>
                  <a:gd name="T77" fmla="*/ 187 h 595"/>
                  <a:gd name="T78" fmla="*/ 13 w 555"/>
                  <a:gd name="T79" fmla="*/ 162 h 595"/>
                  <a:gd name="T80" fmla="*/ 54 w 555"/>
                  <a:gd name="T81" fmla="*/ 142 h 595"/>
                  <a:gd name="T82" fmla="*/ 71 w 555"/>
                  <a:gd name="T83" fmla="*/ 86 h 595"/>
                  <a:gd name="T84" fmla="*/ 94 w 555"/>
                  <a:gd name="T85" fmla="*/ 67 h 595"/>
                  <a:gd name="T86" fmla="*/ 127 w 555"/>
                  <a:gd name="T87" fmla="*/ 67 h 595"/>
                  <a:gd name="T88" fmla="*/ 145 w 555"/>
                  <a:gd name="T89" fmla="*/ 55 h 595"/>
                  <a:gd name="T90" fmla="*/ 145 w 555"/>
                  <a:gd name="T91" fmla="*/ 45 h 595"/>
                  <a:gd name="T92" fmla="*/ 131 w 555"/>
                  <a:gd name="T93" fmla="*/ 18 h 595"/>
                  <a:gd name="T94" fmla="*/ 156 w 555"/>
                  <a:gd name="T95" fmla="*/ 22 h 595"/>
                  <a:gd name="T96" fmla="*/ 174 w 555"/>
                  <a:gd name="T97" fmla="*/ 16 h 595"/>
                  <a:gd name="T98" fmla="*/ 189 w 555"/>
                  <a:gd name="T99" fmla="*/ 0 h 595"/>
                  <a:gd name="T100" fmla="*/ 207 w 555"/>
                  <a:gd name="T101" fmla="*/ 14 h 595"/>
                  <a:gd name="T102" fmla="*/ 198 w 555"/>
                  <a:gd name="T103" fmla="*/ 49 h 595"/>
                  <a:gd name="T104" fmla="*/ 216 w 555"/>
                  <a:gd name="T105" fmla="*/ 61 h 595"/>
                  <a:gd name="T106" fmla="*/ 236 w 555"/>
                  <a:gd name="T107" fmla="*/ 55 h 595"/>
                  <a:gd name="T108" fmla="*/ 268 w 555"/>
                  <a:gd name="T109" fmla="*/ 41 h 595"/>
                  <a:gd name="T110" fmla="*/ 296 w 555"/>
                  <a:gd name="T111" fmla="*/ 4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5" h="595">
                    <a:moveTo>
                      <a:pt x="319" y="14"/>
                    </a:moveTo>
                    <a:lnTo>
                      <a:pt x="323" y="14"/>
                    </a:lnTo>
                    <a:lnTo>
                      <a:pt x="328" y="22"/>
                    </a:lnTo>
                    <a:lnTo>
                      <a:pt x="330" y="34"/>
                    </a:lnTo>
                    <a:lnTo>
                      <a:pt x="334" y="47"/>
                    </a:lnTo>
                    <a:lnTo>
                      <a:pt x="337" y="47"/>
                    </a:lnTo>
                    <a:lnTo>
                      <a:pt x="341" y="47"/>
                    </a:lnTo>
                    <a:lnTo>
                      <a:pt x="341" y="49"/>
                    </a:lnTo>
                    <a:lnTo>
                      <a:pt x="341" y="53"/>
                    </a:lnTo>
                    <a:lnTo>
                      <a:pt x="332" y="59"/>
                    </a:lnTo>
                    <a:lnTo>
                      <a:pt x="343" y="63"/>
                    </a:lnTo>
                    <a:lnTo>
                      <a:pt x="341" y="67"/>
                    </a:lnTo>
                    <a:lnTo>
                      <a:pt x="337" y="72"/>
                    </a:lnTo>
                    <a:lnTo>
                      <a:pt x="341" y="74"/>
                    </a:lnTo>
                    <a:lnTo>
                      <a:pt x="341" y="76"/>
                    </a:lnTo>
                    <a:lnTo>
                      <a:pt x="346" y="76"/>
                    </a:lnTo>
                    <a:lnTo>
                      <a:pt x="348" y="76"/>
                    </a:lnTo>
                    <a:lnTo>
                      <a:pt x="350" y="74"/>
                    </a:lnTo>
                    <a:lnTo>
                      <a:pt x="352" y="74"/>
                    </a:lnTo>
                    <a:lnTo>
                      <a:pt x="350" y="80"/>
                    </a:lnTo>
                    <a:lnTo>
                      <a:pt x="357" y="80"/>
                    </a:lnTo>
                    <a:lnTo>
                      <a:pt x="361" y="80"/>
                    </a:lnTo>
                    <a:lnTo>
                      <a:pt x="363" y="80"/>
                    </a:lnTo>
                    <a:lnTo>
                      <a:pt x="363" y="82"/>
                    </a:lnTo>
                    <a:lnTo>
                      <a:pt x="361" y="86"/>
                    </a:lnTo>
                    <a:lnTo>
                      <a:pt x="361" y="90"/>
                    </a:lnTo>
                    <a:lnTo>
                      <a:pt x="363" y="94"/>
                    </a:lnTo>
                    <a:lnTo>
                      <a:pt x="368" y="94"/>
                    </a:lnTo>
                    <a:lnTo>
                      <a:pt x="370" y="88"/>
                    </a:lnTo>
                    <a:lnTo>
                      <a:pt x="374" y="88"/>
                    </a:lnTo>
                    <a:lnTo>
                      <a:pt x="379" y="88"/>
                    </a:lnTo>
                    <a:lnTo>
                      <a:pt x="390" y="90"/>
                    </a:lnTo>
                    <a:lnTo>
                      <a:pt x="406" y="98"/>
                    </a:lnTo>
                    <a:lnTo>
                      <a:pt x="406" y="102"/>
                    </a:lnTo>
                    <a:lnTo>
                      <a:pt x="412" y="100"/>
                    </a:lnTo>
                    <a:lnTo>
                      <a:pt x="415" y="107"/>
                    </a:lnTo>
                    <a:lnTo>
                      <a:pt x="419" y="107"/>
                    </a:lnTo>
                    <a:lnTo>
                      <a:pt x="419" y="109"/>
                    </a:lnTo>
                    <a:lnTo>
                      <a:pt x="419" y="111"/>
                    </a:lnTo>
                    <a:lnTo>
                      <a:pt x="417" y="115"/>
                    </a:lnTo>
                    <a:lnTo>
                      <a:pt x="421" y="117"/>
                    </a:lnTo>
                    <a:lnTo>
                      <a:pt x="421" y="121"/>
                    </a:lnTo>
                    <a:lnTo>
                      <a:pt x="428" y="121"/>
                    </a:lnTo>
                    <a:lnTo>
                      <a:pt x="430" y="115"/>
                    </a:lnTo>
                    <a:lnTo>
                      <a:pt x="437" y="113"/>
                    </a:lnTo>
                    <a:lnTo>
                      <a:pt x="441" y="115"/>
                    </a:lnTo>
                    <a:lnTo>
                      <a:pt x="446" y="119"/>
                    </a:lnTo>
                    <a:lnTo>
                      <a:pt x="450" y="119"/>
                    </a:lnTo>
                    <a:lnTo>
                      <a:pt x="455" y="117"/>
                    </a:lnTo>
                    <a:lnTo>
                      <a:pt x="457" y="121"/>
                    </a:lnTo>
                    <a:lnTo>
                      <a:pt x="464" y="123"/>
                    </a:lnTo>
                    <a:lnTo>
                      <a:pt x="470" y="123"/>
                    </a:lnTo>
                    <a:lnTo>
                      <a:pt x="475" y="121"/>
                    </a:lnTo>
                    <a:lnTo>
                      <a:pt x="479" y="121"/>
                    </a:lnTo>
                    <a:lnTo>
                      <a:pt x="493" y="127"/>
                    </a:lnTo>
                    <a:lnTo>
                      <a:pt x="504" y="135"/>
                    </a:lnTo>
                    <a:lnTo>
                      <a:pt x="513" y="144"/>
                    </a:lnTo>
                    <a:lnTo>
                      <a:pt x="517" y="152"/>
                    </a:lnTo>
                    <a:lnTo>
                      <a:pt x="519" y="152"/>
                    </a:lnTo>
                    <a:lnTo>
                      <a:pt x="522" y="150"/>
                    </a:lnTo>
                    <a:lnTo>
                      <a:pt x="524" y="150"/>
                    </a:lnTo>
                    <a:lnTo>
                      <a:pt x="528" y="150"/>
                    </a:lnTo>
                    <a:lnTo>
                      <a:pt x="528" y="156"/>
                    </a:lnTo>
                    <a:lnTo>
                      <a:pt x="539" y="154"/>
                    </a:lnTo>
                    <a:lnTo>
                      <a:pt x="542" y="162"/>
                    </a:lnTo>
                    <a:lnTo>
                      <a:pt x="546" y="168"/>
                    </a:lnTo>
                    <a:lnTo>
                      <a:pt x="551" y="171"/>
                    </a:lnTo>
                    <a:lnTo>
                      <a:pt x="555" y="187"/>
                    </a:lnTo>
                    <a:lnTo>
                      <a:pt x="553" y="201"/>
                    </a:lnTo>
                    <a:lnTo>
                      <a:pt x="548" y="214"/>
                    </a:lnTo>
                    <a:lnTo>
                      <a:pt x="544" y="224"/>
                    </a:lnTo>
                    <a:lnTo>
                      <a:pt x="537" y="228"/>
                    </a:lnTo>
                    <a:lnTo>
                      <a:pt x="533" y="232"/>
                    </a:lnTo>
                    <a:lnTo>
                      <a:pt x="526" y="236"/>
                    </a:lnTo>
                    <a:lnTo>
                      <a:pt x="522" y="240"/>
                    </a:lnTo>
                    <a:lnTo>
                      <a:pt x="517" y="247"/>
                    </a:lnTo>
                    <a:lnTo>
                      <a:pt x="513" y="255"/>
                    </a:lnTo>
                    <a:lnTo>
                      <a:pt x="506" y="271"/>
                    </a:lnTo>
                    <a:lnTo>
                      <a:pt x="495" y="265"/>
                    </a:lnTo>
                    <a:lnTo>
                      <a:pt x="497" y="267"/>
                    </a:lnTo>
                    <a:lnTo>
                      <a:pt x="497" y="269"/>
                    </a:lnTo>
                    <a:lnTo>
                      <a:pt x="497" y="271"/>
                    </a:lnTo>
                    <a:lnTo>
                      <a:pt x="493" y="276"/>
                    </a:lnTo>
                    <a:lnTo>
                      <a:pt x="493" y="278"/>
                    </a:lnTo>
                    <a:lnTo>
                      <a:pt x="493" y="286"/>
                    </a:lnTo>
                    <a:lnTo>
                      <a:pt x="488" y="286"/>
                    </a:lnTo>
                    <a:lnTo>
                      <a:pt x="488" y="288"/>
                    </a:lnTo>
                    <a:lnTo>
                      <a:pt x="493" y="290"/>
                    </a:lnTo>
                    <a:lnTo>
                      <a:pt x="493" y="302"/>
                    </a:lnTo>
                    <a:lnTo>
                      <a:pt x="495" y="317"/>
                    </a:lnTo>
                    <a:lnTo>
                      <a:pt x="493" y="317"/>
                    </a:lnTo>
                    <a:lnTo>
                      <a:pt x="493" y="331"/>
                    </a:lnTo>
                    <a:lnTo>
                      <a:pt x="488" y="333"/>
                    </a:lnTo>
                    <a:lnTo>
                      <a:pt x="488" y="337"/>
                    </a:lnTo>
                    <a:lnTo>
                      <a:pt x="490" y="342"/>
                    </a:lnTo>
                    <a:lnTo>
                      <a:pt x="493" y="348"/>
                    </a:lnTo>
                    <a:lnTo>
                      <a:pt x="488" y="350"/>
                    </a:lnTo>
                    <a:lnTo>
                      <a:pt x="484" y="352"/>
                    </a:lnTo>
                    <a:lnTo>
                      <a:pt x="484" y="360"/>
                    </a:lnTo>
                    <a:lnTo>
                      <a:pt x="484" y="368"/>
                    </a:lnTo>
                    <a:lnTo>
                      <a:pt x="479" y="374"/>
                    </a:lnTo>
                    <a:lnTo>
                      <a:pt x="470" y="381"/>
                    </a:lnTo>
                    <a:lnTo>
                      <a:pt x="464" y="391"/>
                    </a:lnTo>
                    <a:lnTo>
                      <a:pt x="459" y="397"/>
                    </a:lnTo>
                    <a:lnTo>
                      <a:pt x="459" y="407"/>
                    </a:lnTo>
                    <a:lnTo>
                      <a:pt x="461" y="412"/>
                    </a:lnTo>
                    <a:lnTo>
                      <a:pt x="453" y="416"/>
                    </a:lnTo>
                    <a:lnTo>
                      <a:pt x="453" y="422"/>
                    </a:lnTo>
                    <a:lnTo>
                      <a:pt x="448" y="424"/>
                    </a:lnTo>
                    <a:lnTo>
                      <a:pt x="444" y="422"/>
                    </a:lnTo>
                    <a:lnTo>
                      <a:pt x="439" y="420"/>
                    </a:lnTo>
                    <a:lnTo>
                      <a:pt x="439" y="426"/>
                    </a:lnTo>
                    <a:lnTo>
                      <a:pt x="417" y="428"/>
                    </a:lnTo>
                    <a:lnTo>
                      <a:pt x="415" y="430"/>
                    </a:lnTo>
                    <a:lnTo>
                      <a:pt x="412" y="430"/>
                    </a:lnTo>
                    <a:lnTo>
                      <a:pt x="415" y="438"/>
                    </a:lnTo>
                    <a:lnTo>
                      <a:pt x="410" y="438"/>
                    </a:lnTo>
                    <a:lnTo>
                      <a:pt x="403" y="440"/>
                    </a:lnTo>
                    <a:lnTo>
                      <a:pt x="397" y="440"/>
                    </a:lnTo>
                    <a:lnTo>
                      <a:pt x="392" y="442"/>
                    </a:lnTo>
                    <a:lnTo>
                      <a:pt x="392" y="444"/>
                    </a:lnTo>
                    <a:lnTo>
                      <a:pt x="390" y="445"/>
                    </a:lnTo>
                    <a:lnTo>
                      <a:pt x="386" y="449"/>
                    </a:lnTo>
                    <a:lnTo>
                      <a:pt x="379" y="453"/>
                    </a:lnTo>
                    <a:lnTo>
                      <a:pt x="366" y="459"/>
                    </a:lnTo>
                    <a:lnTo>
                      <a:pt x="366" y="463"/>
                    </a:lnTo>
                    <a:lnTo>
                      <a:pt x="361" y="463"/>
                    </a:lnTo>
                    <a:lnTo>
                      <a:pt x="359" y="463"/>
                    </a:lnTo>
                    <a:lnTo>
                      <a:pt x="357" y="465"/>
                    </a:lnTo>
                    <a:lnTo>
                      <a:pt x="357" y="467"/>
                    </a:lnTo>
                    <a:lnTo>
                      <a:pt x="359" y="467"/>
                    </a:lnTo>
                    <a:lnTo>
                      <a:pt x="359" y="469"/>
                    </a:lnTo>
                    <a:lnTo>
                      <a:pt x="357" y="471"/>
                    </a:lnTo>
                    <a:lnTo>
                      <a:pt x="354" y="477"/>
                    </a:lnTo>
                    <a:lnTo>
                      <a:pt x="357" y="488"/>
                    </a:lnTo>
                    <a:lnTo>
                      <a:pt x="359" y="502"/>
                    </a:lnTo>
                    <a:lnTo>
                      <a:pt x="359" y="510"/>
                    </a:lnTo>
                    <a:lnTo>
                      <a:pt x="359" y="513"/>
                    </a:lnTo>
                    <a:lnTo>
                      <a:pt x="357" y="517"/>
                    </a:lnTo>
                    <a:lnTo>
                      <a:pt x="350" y="521"/>
                    </a:lnTo>
                    <a:lnTo>
                      <a:pt x="346" y="527"/>
                    </a:lnTo>
                    <a:lnTo>
                      <a:pt x="341" y="531"/>
                    </a:lnTo>
                    <a:lnTo>
                      <a:pt x="339" y="537"/>
                    </a:lnTo>
                    <a:lnTo>
                      <a:pt x="337" y="543"/>
                    </a:lnTo>
                    <a:lnTo>
                      <a:pt x="337" y="550"/>
                    </a:lnTo>
                    <a:lnTo>
                      <a:pt x="334" y="556"/>
                    </a:lnTo>
                    <a:lnTo>
                      <a:pt x="330" y="560"/>
                    </a:lnTo>
                    <a:lnTo>
                      <a:pt x="325" y="564"/>
                    </a:lnTo>
                    <a:lnTo>
                      <a:pt x="334" y="545"/>
                    </a:lnTo>
                    <a:lnTo>
                      <a:pt x="332" y="545"/>
                    </a:lnTo>
                    <a:lnTo>
                      <a:pt x="330" y="547"/>
                    </a:lnTo>
                    <a:lnTo>
                      <a:pt x="328" y="547"/>
                    </a:lnTo>
                    <a:lnTo>
                      <a:pt x="325" y="545"/>
                    </a:lnTo>
                    <a:lnTo>
                      <a:pt x="321" y="543"/>
                    </a:lnTo>
                    <a:lnTo>
                      <a:pt x="321" y="548"/>
                    </a:lnTo>
                    <a:lnTo>
                      <a:pt x="321" y="552"/>
                    </a:lnTo>
                    <a:lnTo>
                      <a:pt x="301" y="574"/>
                    </a:lnTo>
                    <a:lnTo>
                      <a:pt x="301" y="576"/>
                    </a:lnTo>
                    <a:lnTo>
                      <a:pt x="303" y="578"/>
                    </a:lnTo>
                    <a:lnTo>
                      <a:pt x="303" y="580"/>
                    </a:lnTo>
                    <a:lnTo>
                      <a:pt x="303" y="583"/>
                    </a:lnTo>
                    <a:lnTo>
                      <a:pt x="296" y="593"/>
                    </a:lnTo>
                    <a:lnTo>
                      <a:pt x="294" y="595"/>
                    </a:lnTo>
                    <a:lnTo>
                      <a:pt x="292" y="591"/>
                    </a:lnTo>
                    <a:lnTo>
                      <a:pt x="299" y="582"/>
                    </a:lnTo>
                    <a:lnTo>
                      <a:pt x="296" y="582"/>
                    </a:lnTo>
                    <a:lnTo>
                      <a:pt x="292" y="578"/>
                    </a:lnTo>
                    <a:lnTo>
                      <a:pt x="288" y="576"/>
                    </a:lnTo>
                    <a:lnTo>
                      <a:pt x="288" y="570"/>
                    </a:lnTo>
                    <a:lnTo>
                      <a:pt x="285" y="568"/>
                    </a:lnTo>
                    <a:lnTo>
                      <a:pt x="283" y="566"/>
                    </a:lnTo>
                    <a:lnTo>
                      <a:pt x="276" y="564"/>
                    </a:lnTo>
                    <a:lnTo>
                      <a:pt x="272" y="562"/>
                    </a:lnTo>
                    <a:lnTo>
                      <a:pt x="270" y="558"/>
                    </a:lnTo>
                    <a:lnTo>
                      <a:pt x="263" y="556"/>
                    </a:lnTo>
                    <a:lnTo>
                      <a:pt x="261" y="556"/>
                    </a:lnTo>
                    <a:lnTo>
                      <a:pt x="259" y="554"/>
                    </a:lnTo>
                    <a:lnTo>
                      <a:pt x="256" y="547"/>
                    </a:lnTo>
                    <a:lnTo>
                      <a:pt x="245" y="541"/>
                    </a:lnTo>
                    <a:lnTo>
                      <a:pt x="234" y="543"/>
                    </a:lnTo>
                    <a:lnTo>
                      <a:pt x="236" y="535"/>
                    </a:lnTo>
                    <a:lnTo>
                      <a:pt x="239" y="531"/>
                    </a:lnTo>
                    <a:lnTo>
                      <a:pt x="243" y="529"/>
                    </a:lnTo>
                    <a:lnTo>
                      <a:pt x="247" y="525"/>
                    </a:lnTo>
                    <a:lnTo>
                      <a:pt x="247" y="519"/>
                    </a:lnTo>
                    <a:lnTo>
                      <a:pt x="250" y="517"/>
                    </a:lnTo>
                    <a:lnTo>
                      <a:pt x="252" y="515"/>
                    </a:lnTo>
                    <a:lnTo>
                      <a:pt x="256" y="513"/>
                    </a:lnTo>
                    <a:lnTo>
                      <a:pt x="259" y="512"/>
                    </a:lnTo>
                    <a:lnTo>
                      <a:pt x="261" y="510"/>
                    </a:lnTo>
                    <a:lnTo>
                      <a:pt x="263" y="508"/>
                    </a:lnTo>
                    <a:lnTo>
                      <a:pt x="268" y="504"/>
                    </a:lnTo>
                    <a:lnTo>
                      <a:pt x="272" y="498"/>
                    </a:lnTo>
                    <a:lnTo>
                      <a:pt x="272" y="496"/>
                    </a:lnTo>
                    <a:lnTo>
                      <a:pt x="276" y="496"/>
                    </a:lnTo>
                    <a:lnTo>
                      <a:pt x="281" y="496"/>
                    </a:lnTo>
                    <a:lnTo>
                      <a:pt x="283" y="494"/>
                    </a:lnTo>
                    <a:lnTo>
                      <a:pt x="285" y="492"/>
                    </a:lnTo>
                    <a:lnTo>
                      <a:pt x="288" y="490"/>
                    </a:lnTo>
                    <a:lnTo>
                      <a:pt x="288" y="477"/>
                    </a:lnTo>
                    <a:lnTo>
                      <a:pt x="285" y="467"/>
                    </a:lnTo>
                    <a:lnTo>
                      <a:pt x="283" y="465"/>
                    </a:lnTo>
                    <a:lnTo>
                      <a:pt x="281" y="465"/>
                    </a:lnTo>
                    <a:lnTo>
                      <a:pt x="281" y="467"/>
                    </a:lnTo>
                    <a:lnTo>
                      <a:pt x="279" y="467"/>
                    </a:lnTo>
                    <a:lnTo>
                      <a:pt x="274" y="465"/>
                    </a:lnTo>
                    <a:lnTo>
                      <a:pt x="274" y="459"/>
                    </a:lnTo>
                    <a:lnTo>
                      <a:pt x="276" y="451"/>
                    </a:lnTo>
                    <a:lnTo>
                      <a:pt x="276" y="445"/>
                    </a:lnTo>
                    <a:lnTo>
                      <a:pt x="279" y="440"/>
                    </a:lnTo>
                    <a:lnTo>
                      <a:pt x="276" y="438"/>
                    </a:lnTo>
                    <a:lnTo>
                      <a:pt x="274" y="438"/>
                    </a:lnTo>
                    <a:lnTo>
                      <a:pt x="270" y="440"/>
                    </a:lnTo>
                    <a:lnTo>
                      <a:pt x="268" y="440"/>
                    </a:lnTo>
                    <a:lnTo>
                      <a:pt x="268" y="438"/>
                    </a:lnTo>
                    <a:lnTo>
                      <a:pt x="265" y="434"/>
                    </a:lnTo>
                    <a:lnTo>
                      <a:pt x="268" y="420"/>
                    </a:lnTo>
                    <a:lnTo>
                      <a:pt x="265" y="414"/>
                    </a:lnTo>
                    <a:lnTo>
                      <a:pt x="259" y="412"/>
                    </a:lnTo>
                    <a:lnTo>
                      <a:pt x="256" y="412"/>
                    </a:lnTo>
                    <a:lnTo>
                      <a:pt x="256" y="411"/>
                    </a:lnTo>
                    <a:lnTo>
                      <a:pt x="256" y="409"/>
                    </a:lnTo>
                    <a:lnTo>
                      <a:pt x="254" y="407"/>
                    </a:lnTo>
                    <a:lnTo>
                      <a:pt x="250" y="409"/>
                    </a:lnTo>
                    <a:lnTo>
                      <a:pt x="241" y="407"/>
                    </a:lnTo>
                    <a:lnTo>
                      <a:pt x="236" y="407"/>
                    </a:lnTo>
                    <a:lnTo>
                      <a:pt x="234" y="405"/>
                    </a:lnTo>
                    <a:lnTo>
                      <a:pt x="232" y="401"/>
                    </a:lnTo>
                    <a:lnTo>
                      <a:pt x="232" y="397"/>
                    </a:lnTo>
                    <a:lnTo>
                      <a:pt x="232" y="395"/>
                    </a:lnTo>
                    <a:lnTo>
                      <a:pt x="232" y="387"/>
                    </a:lnTo>
                    <a:lnTo>
                      <a:pt x="232" y="383"/>
                    </a:lnTo>
                    <a:lnTo>
                      <a:pt x="227" y="377"/>
                    </a:lnTo>
                    <a:lnTo>
                      <a:pt x="225" y="374"/>
                    </a:lnTo>
                    <a:lnTo>
                      <a:pt x="230" y="372"/>
                    </a:lnTo>
                    <a:lnTo>
                      <a:pt x="225" y="370"/>
                    </a:lnTo>
                    <a:lnTo>
                      <a:pt x="227" y="362"/>
                    </a:lnTo>
                    <a:lnTo>
                      <a:pt x="230" y="352"/>
                    </a:lnTo>
                    <a:lnTo>
                      <a:pt x="232" y="348"/>
                    </a:lnTo>
                    <a:lnTo>
                      <a:pt x="230" y="346"/>
                    </a:lnTo>
                    <a:lnTo>
                      <a:pt x="227" y="342"/>
                    </a:lnTo>
                    <a:lnTo>
                      <a:pt x="223" y="339"/>
                    </a:lnTo>
                    <a:lnTo>
                      <a:pt x="221" y="335"/>
                    </a:lnTo>
                    <a:lnTo>
                      <a:pt x="218" y="329"/>
                    </a:lnTo>
                    <a:lnTo>
                      <a:pt x="218" y="325"/>
                    </a:lnTo>
                    <a:lnTo>
                      <a:pt x="221" y="321"/>
                    </a:lnTo>
                    <a:lnTo>
                      <a:pt x="198" y="323"/>
                    </a:lnTo>
                    <a:lnTo>
                      <a:pt x="198" y="321"/>
                    </a:lnTo>
                    <a:lnTo>
                      <a:pt x="196" y="315"/>
                    </a:lnTo>
                    <a:lnTo>
                      <a:pt x="194" y="311"/>
                    </a:lnTo>
                    <a:lnTo>
                      <a:pt x="194" y="306"/>
                    </a:lnTo>
                    <a:lnTo>
                      <a:pt x="198" y="300"/>
                    </a:lnTo>
                    <a:lnTo>
                      <a:pt x="196" y="292"/>
                    </a:lnTo>
                    <a:lnTo>
                      <a:pt x="194" y="286"/>
                    </a:lnTo>
                    <a:lnTo>
                      <a:pt x="192" y="282"/>
                    </a:lnTo>
                    <a:lnTo>
                      <a:pt x="189" y="280"/>
                    </a:lnTo>
                    <a:lnTo>
                      <a:pt x="187" y="280"/>
                    </a:lnTo>
                    <a:lnTo>
                      <a:pt x="183" y="282"/>
                    </a:lnTo>
                    <a:lnTo>
                      <a:pt x="176" y="280"/>
                    </a:lnTo>
                    <a:lnTo>
                      <a:pt x="172" y="278"/>
                    </a:lnTo>
                    <a:lnTo>
                      <a:pt x="167" y="278"/>
                    </a:lnTo>
                    <a:lnTo>
                      <a:pt x="165" y="276"/>
                    </a:lnTo>
                    <a:lnTo>
                      <a:pt x="161" y="274"/>
                    </a:lnTo>
                    <a:lnTo>
                      <a:pt x="158" y="271"/>
                    </a:lnTo>
                    <a:lnTo>
                      <a:pt x="154" y="269"/>
                    </a:lnTo>
                    <a:lnTo>
                      <a:pt x="147" y="265"/>
                    </a:lnTo>
                    <a:lnTo>
                      <a:pt x="143" y="261"/>
                    </a:lnTo>
                    <a:lnTo>
                      <a:pt x="140" y="259"/>
                    </a:lnTo>
                    <a:lnTo>
                      <a:pt x="138" y="259"/>
                    </a:lnTo>
                    <a:lnTo>
                      <a:pt x="134" y="261"/>
                    </a:lnTo>
                    <a:lnTo>
                      <a:pt x="127" y="259"/>
                    </a:lnTo>
                    <a:lnTo>
                      <a:pt x="123" y="257"/>
                    </a:lnTo>
                    <a:lnTo>
                      <a:pt x="120" y="251"/>
                    </a:lnTo>
                    <a:lnTo>
                      <a:pt x="120" y="249"/>
                    </a:lnTo>
                    <a:lnTo>
                      <a:pt x="123" y="243"/>
                    </a:lnTo>
                    <a:lnTo>
                      <a:pt x="125" y="240"/>
                    </a:lnTo>
                    <a:lnTo>
                      <a:pt x="123" y="236"/>
                    </a:lnTo>
                    <a:lnTo>
                      <a:pt x="116" y="236"/>
                    </a:lnTo>
                    <a:lnTo>
                      <a:pt x="109" y="238"/>
                    </a:lnTo>
                    <a:lnTo>
                      <a:pt x="100" y="240"/>
                    </a:lnTo>
                    <a:lnTo>
                      <a:pt x="94" y="241"/>
                    </a:lnTo>
                    <a:lnTo>
                      <a:pt x="89" y="247"/>
                    </a:lnTo>
                    <a:lnTo>
                      <a:pt x="85" y="255"/>
                    </a:lnTo>
                    <a:lnTo>
                      <a:pt x="80" y="255"/>
                    </a:lnTo>
                    <a:lnTo>
                      <a:pt x="78" y="257"/>
                    </a:lnTo>
                    <a:lnTo>
                      <a:pt x="78" y="259"/>
                    </a:lnTo>
                    <a:lnTo>
                      <a:pt x="78" y="261"/>
                    </a:lnTo>
                    <a:lnTo>
                      <a:pt x="76" y="261"/>
                    </a:lnTo>
                    <a:lnTo>
                      <a:pt x="71" y="263"/>
                    </a:lnTo>
                    <a:lnTo>
                      <a:pt x="69" y="261"/>
                    </a:lnTo>
                    <a:lnTo>
                      <a:pt x="65" y="261"/>
                    </a:lnTo>
                    <a:lnTo>
                      <a:pt x="62" y="261"/>
                    </a:lnTo>
                    <a:lnTo>
                      <a:pt x="47" y="257"/>
                    </a:lnTo>
                    <a:lnTo>
                      <a:pt x="49" y="220"/>
                    </a:lnTo>
                    <a:lnTo>
                      <a:pt x="49" y="218"/>
                    </a:lnTo>
                    <a:lnTo>
                      <a:pt x="49" y="216"/>
                    </a:lnTo>
                    <a:lnTo>
                      <a:pt x="47" y="216"/>
                    </a:lnTo>
                    <a:lnTo>
                      <a:pt x="38" y="222"/>
                    </a:lnTo>
                    <a:lnTo>
                      <a:pt x="24" y="222"/>
                    </a:lnTo>
                    <a:lnTo>
                      <a:pt x="22" y="222"/>
                    </a:lnTo>
                    <a:lnTo>
                      <a:pt x="22" y="218"/>
                    </a:lnTo>
                    <a:lnTo>
                      <a:pt x="20" y="216"/>
                    </a:lnTo>
                    <a:lnTo>
                      <a:pt x="18" y="214"/>
                    </a:lnTo>
                    <a:lnTo>
                      <a:pt x="13" y="212"/>
                    </a:lnTo>
                    <a:lnTo>
                      <a:pt x="11" y="208"/>
                    </a:lnTo>
                    <a:lnTo>
                      <a:pt x="9" y="206"/>
                    </a:lnTo>
                    <a:lnTo>
                      <a:pt x="7" y="205"/>
                    </a:lnTo>
                    <a:lnTo>
                      <a:pt x="4" y="203"/>
                    </a:lnTo>
                    <a:lnTo>
                      <a:pt x="7" y="197"/>
                    </a:lnTo>
                    <a:lnTo>
                      <a:pt x="4" y="195"/>
                    </a:lnTo>
                    <a:lnTo>
                      <a:pt x="4" y="191"/>
                    </a:lnTo>
                    <a:lnTo>
                      <a:pt x="2" y="187"/>
                    </a:lnTo>
                    <a:lnTo>
                      <a:pt x="0" y="183"/>
                    </a:lnTo>
                    <a:lnTo>
                      <a:pt x="2" y="181"/>
                    </a:lnTo>
                    <a:lnTo>
                      <a:pt x="4" y="181"/>
                    </a:lnTo>
                    <a:lnTo>
                      <a:pt x="7" y="183"/>
                    </a:lnTo>
                    <a:lnTo>
                      <a:pt x="7" y="175"/>
                    </a:lnTo>
                    <a:lnTo>
                      <a:pt x="9" y="171"/>
                    </a:lnTo>
                    <a:lnTo>
                      <a:pt x="11" y="168"/>
                    </a:lnTo>
                    <a:lnTo>
                      <a:pt x="13" y="162"/>
                    </a:lnTo>
                    <a:lnTo>
                      <a:pt x="16" y="158"/>
                    </a:lnTo>
                    <a:lnTo>
                      <a:pt x="20" y="154"/>
                    </a:lnTo>
                    <a:lnTo>
                      <a:pt x="27" y="150"/>
                    </a:lnTo>
                    <a:lnTo>
                      <a:pt x="33" y="146"/>
                    </a:lnTo>
                    <a:lnTo>
                      <a:pt x="38" y="144"/>
                    </a:lnTo>
                    <a:lnTo>
                      <a:pt x="49" y="144"/>
                    </a:lnTo>
                    <a:lnTo>
                      <a:pt x="51" y="142"/>
                    </a:lnTo>
                    <a:lnTo>
                      <a:pt x="54" y="142"/>
                    </a:lnTo>
                    <a:lnTo>
                      <a:pt x="54" y="140"/>
                    </a:lnTo>
                    <a:lnTo>
                      <a:pt x="69" y="105"/>
                    </a:lnTo>
                    <a:lnTo>
                      <a:pt x="69" y="100"/>
                    </a:lnTo>
                    <a:lnTo>
                      <a:pt x="69" y="96"/>
                    </a:lnTo>
                    <a:lnTo>
                      <a:pt x="65" y="92"/>
                    </a:lnTo>
                    <a:lnTo>
                      <a:pt x="60" y="92"/>
                    </a:lnTo>
                    <a:lnTo>
                      <a:pt x="60" y="88"/>
                    </a:lnTo>
                    <a:lnTo>
                      <a:pt x="71" y="86"/>
                    </a:lnTo>
                    <a:lnTo>
                      <a:pt x="71" y="82"/>
                    </a:lnTo>
                    <a:lnTo>
                      <a:pt x="67" y="80"/>
                    </a:lnTo>
                    <a:lnTo>
                      <a:pt x="62" y="80"/>
                    </a:lnTo>
                    <a:lnTo>
                      <a:pt x="62" y="72"/>
                    </a:lnTo>
                    <a:lnTo>
                      <a:pt x="71" y="70"/>
                    </a:lnTo>
                    <a:lnTo>
                      <a:pt x="89" y="69"/>
                    </a:lnTo>
                    <a:lnTo>
                      <a:pt x="89" y="63"/>
                    </a:lnTo>
                    <a:lnTo>
                      <a:pt x="94" y="67"/>
                    </a:lnTo>
                    <a:lnTo>
                      <a:pt x="98" y="65"/>
                    </a:lnTo>
                    <a:lnTo>
                      <a:pt x="100" y="59"/>
                    </a:lnTo>
                    <a:lnTo>
                      <a:pt x="105" y="59"/>
                    </a:lnTo>
                    <a:lnTo>
                      <a:pt x="107" y="65"/>
                    </a:lnTo>
                    <a:lnTo>
                      <a:pt x="111" y="67"/>
                    </a:lnTo>
                    <a:lnTo>
                      <a:pt x="118" y="70"/>
                    </a:lnTo>
                    <a:lnTo>
                      <a:pt x="120" y="69"/>
                    </a:lnTo>
                    <a:lnTo>
                      <a:pt x="127" y="67"/>
                    </a:lnTo>
                    <a:lnTo>
                      <a:pt x="129" y="67"/>
                    </a:lnTo>
                    <a:lnTo>
                      <a:pt x="131" y="65"/>
                    </a:lnTo>
                    <a:lnTo>
                      <a:pt x="134" y="63"/>
                    </a:lnTo>
                    <a:lnTo>
                      <a:pt x="136" y="61"/>
                    </a:lnTo>
                    <a:lnTo>
                      <a:pt x="138" y="59"/>
                    </a:lnTo>
                    <a:lnTo>
                      <a:pt x="143" y="59"/>
                    </a:lnTo>
                    <a:lnTo>
                      <a:pt x="145" y="57"/>
                    </a:lnTo>
                    <a:lnTo>
                      <a:pt x="145" y="55"/>
                    </a:lnTo>
                    <a:lnTo>
                      <a:pt x="147" y="51"/>
                    </a:lnTo>
                    <a:lnTo>
                      <a:pt x="149" y="51"/>
                    </a:lnTo>
                    <a:lnTo>
                      <a:pt x="154" y="49"/>
                    </a:lnTo>
                    <a:lnTo>
                      <a:pt x="156" y="49"/>
                    </a:lnTo>
                    <a:lnTo>
                      <a:pt x="154" y="45"/>
                    </a:lnTo>
                    <a:lnTo>
                      <a:pt x="152" y="45"/>
                    </a:lnTo>
                    <a:lnTo>
                      <a:pt x="149" y="45"/>
                    </a:lnTo>
                    <a:lnTo>
                      <a:pt x="145" y="45"/>
                    </a:lnTo>
                    <a:lnTo>
                      <a:pt x="140" y="45"/>
                    </a:lnTo>
                    <a:lnTo>
                      <a:pt x="136" y="43"/>
                    </a:lnTo>
                    <a:lnTo>
                      <a:pt x="134" y="41"/>
                    </a:lnTo>
                    <a:lnTo>
                      <a:pt x="136" y="35"/>
                    </a:lnTo>
                    <a:lnTo>
                      <a:pt x="136" y="32"/>
                    </a:lnTo>
                    <a:lnTo>
                      <a:pt x="131" y="24"/>
                    </a:lnTo>
                    <a:lnTo>
                      <a:pt x="131" y="20"/>
                    </a:lnTo>
                    <a:lnTo>
                      <a:pt x="131" y="18"/>
                    </a:lnTo>
                    <a:lnTo>
                      <a:pt x="129" y="18"/>
                    </a:lnTo>
                    <a:lnTo>
                      <a:pt x="127" y="16"/>
                    </a:lnTo>
                    <a:lnTo>
                      <a:pt x="131" y="16"/>
                    </a:lnTo>
                    <a:lnTo>
                      <a:pt x="138" y="18"/>
                    </a:lnTo>
                    <a:lnTo>
                      <a:pt x="140" y="18"/>
                    </a:lnTo>
                    <a:lnTo>
                      <a:pt x="145" y="18"/>
                    </a:lnTo>
                    <a:lnTo>
                      <a:pt x="149" y="20"/>
                    </a:lnTo>
                    <a:lnTo>
                      <a:pt x="156" y="22"/>
                    </a:lnTo>
                    <a:lnTo>
                      <a:pt x="158" y="22"/>
                    </a:lnTo>
                    <a:lnTo>
                      <a:pt x="156" y="20"/>
                    </a:lnTo>
                    <a:lnTo>
                      <a:pt x="158" y="20"/>
                    </a:lnTo>
                    <a:lnTo>
                      <a:pt x="161" y="18"/>
                    </a:lnTo>
                    <a:lnTo>
                      <a:pt x="163" y="18"/>
                    </a:lnTo>
                    <a:lnTo>
                      <a:pt x="169" y="18"/>
                    </a:lnTo>
                    <a:lnTo>
                      <a:pt x="172" y="18"/>
                    </a:lnTo>
                    <a:lnTo>
                      <a:pt x="174" y="16"/>
                    </a:lnTo>
                    <a:lnTo>
                      <a:pt x="176" y="14"/>
                    </a:lnTo>
                    <a:lnTo>
                      <a:pt x="178" y="14"/>
                    </a:lnTo>
                    <a:lnTo>
                      <a:pt x="178" y="12"/>
                    </a:lnTo>
                    <a:lnTo>
                      <a:pt x="181" y="10"/>
                    </a:lnTo>
                    <a:lnTo>
                      <a:pt x="183" y="10"/>
                    </a:lnTo>
                    <a:lnTo>
                      <a:pt x="189" y="8"/>
                    </a:lnTo>
                    <a:lnTo>
                      <a:pt x="189" y="4"/>
                    </a:lnTo>
                    <a:lnTo>
                      <a:pt x="189" y="0"/>
                    </a:lnTo>
                    <a:lnTo>
                      <a:pt x="194" y="2"/>
                    </a:lnTo>
                    <a:lnTo>
                      <a:pt x="201" y="2"/>
                    </a:lnTo>
                    <a:lnTo>
                      <a:pt x="203" y="2"/>
                    </a:lnTo>
                    <a:lnTo>
                      <a:pt x="203" y="4"/>
                    </a:lnTo>
                    <a:lnTo>
                      <a:pt x="203" y="6"/>
                    </a:lnTo>
                    <a:lnTo>
                      <a:pt x="198" y="10"/>
                    </a:lnTo>
                    <a:lnTo>
                      <a:pt x="207" y="12"/>
                    </a:lnTo>
                    <a:lnTo>
                      <a:pt x="207" y="14"/>
                    </a:lnTo>
                    <a:lnTo>
                      <a:pt x="205" y="16"/>
                    </a:lnTo>
                    <a:lnTo>
                      <a:pt x="207" y="18"/>
                    </a:lnTo>
                    <a:lnTo>
                      <a:pt x="207" y="20"/>
                    </a:lnTo>
                    <a:lnTo>
                      <a:pt x="207" y="24"/>
                    </a:lnTo>
                    <a:lnTo>
                      <a:pt x="198" y="28"/>
                    </a:lnTo>
                    <a:lnTo>
                      <a:pt x="198" y="35"/>
                    </a:lnTo>
                    <a:lnTo>
                      <a:pt x="198" y="47"/>
                    </a:lnTo>
                    <a:lnTo>
                      <a:pt x="198" y="49"/>
                    </a:lnTo>
                    <a:lnTo>
                      <a:pt x="198" y="51"/>
                    </a:lnTo>
                    <a:lnTo>
                      <a:pt x="203" y="55"/>
                    </a:lnTo>
                    <a:lnTo>
                      <a:pt x="205" y="57"/>
                    </a:lnTo>
                    <a:lnTo>
                      <a:pt x="207" y="59"/>
                    </a:lnTo>
                    <a:lnTo>
                      <a:pt x="209" y="61"/>
                    </a:lnTo>
                    <a:lnTo>
                      <a:pt x="209" y="63"/>
                    </a:lnTo>
                    <a:lnTo>
                      <a:pt x="214" y="65"/>
                    </a:lnTo>
                    <a:lnTo>
                      <a:pt x="216" y="61"/>
                    </a:lnTo>
                    <a:lnTo>
                      <a:pt x="218" y="59"/>
                    </a:lnTo>
                    <a:lnTo>
                      <a:pt x="221" y="59"/>
                    </a:lnTo>
                    <a:lnTo>
                      <a:pt x="223" y="57"/>
                    </a:lnTo>
                    <a:lnTo>
                      <a:pt x="225" y="55"/>
                    </a:lnTo>
                    <a:lnTo>
                      <a:pt x="227" y="55"/>
                    </a:lnTo>
                    <a:lnTo>
                      <a:pt x="227" y="53"/>
                    </a:lnTo>
                    <a:lnTo>
                      <a:pt x="230" y="53"/>
                    </a:lnTo>
                    <a:lnTo>
                      <a:pt x="236" y="55"/>
                    </a:lnTo>
                    <a:lnTo>
                      <a:pt x="239" y="53"/>
                    </a:lnTo>
                    <a:lnTo>
                      <a:pt x="243" y="53"/>
                    </a:lnTo>
                    <a:lnTo>
                      <a:pt x="252" y="55"/>
                    </a:lnTo>
                    <a:lnTo>
                      <a:pt x="256" y="51"/>
                    </a:lnTo>
                    <a:lnTo>
                      <a:pt x="252" y="47"/>
                    </a:lnTo>
                    <a:lnTo>
                      <a:pt x="254" y="41"/>
                    </a:lnTo>
                    <a:lnTo>
                      <a:pt x="263" y="43"/>
                    </a:lnTo>
                    <a:lnTo>
                      <a:pt x="268" y="41"/>
                    </a:lnTo>
                    <a:lnTo>
                      <a:pt x="270" y="43"/>
                    </a:lnTo>
                    <a:lnTo>
                      <a:pt x="276" y="43"/>
                    </a:lnTo>
                    <a:lnTo>
                      <a:pt x="276" y="47"/>
                    </a:lnTo>
                    <a:lnTo>
                      <a:pt x="281" y="51"/>
                    </a:lnTo>
                    <a:lnTo>
                      <a:pt x="283" y="51"/>
                    </a:lnTo>
                    <a:lnTo>
                      <a:pt x="285" y="51"/>
                    </a:lnTo>
                    <a:lnTo>
                      <a:pt x="288" y="49"/>
                    </a:lnTo>
                    <a:lnTo>
                      <a:pt x="296" y="47"/>
                    </a:lnTo>
                    <a:lnTo>
                      <a:pt x="301" y="51"/>
                    </a:lnTo>
                    <a:lnTo>
                      <a:pt x="305" y="47"/>
                    </a:lnTo>
                    <a:lnTo>
                      <a:pt x="310" y="41"/>
                    </a:lnTo>
                    <a:lnTo>
                      <a:pt x="312" y="28"/>
                    </a:lnTo>
                    <a:lnTo>
                      <a:pt x="314" y="20"/>
                    </a:lnTo>
                    <a:lnTo>
                      <a:pt x="319"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22" name="Freeform 2056"/>
              <p:cNvSpPr>
                <a:spLocks/>
              </p:cNvSpPr>
              <p:nvPr/>
            </p:nvSpPr>
            <p:spPr bwMode="auto">
              <a:xfrm>
                <a:off x="2039" y="2439"/>
                <a:ext cx="4" cy="6"/>
              </a:xfrm>
              <a:custGeom>
                <a:avLst/>
                <a:gdLst>
                  <a:gd name="T0" fmla="*/ 4 w 4"/>
                  <a:gd name="T1" fmla="*/ 0 h 6"/>
                  <a:gd name="T2" fmla="*/ 4 w 4"/>
                  <a:gd name="T3" fmla="*/ 4 h 6"/>
                  <a:gd name="T4" fmla="*/ 0 w 4"/>
                  <a:gd name="T5" fmla="*/ 6 h 6"/>
                  <a:gd name="T6" fmla="*/ 0 w 4"/>
                  <a:gd name="T7" fmla="*/ 2 h 6"/>
                  <a:gd name="T8" fmla="*/ 2 w 4"/>
                  <a:gd name="T9" fmla="*/ 0 h 6"/>
                  <a:gd name="T10" fmla="*/ 4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4" y="0"/>
                    </a:moveTo>
                    <a:lnTo>
                      <a:pt x="4" y="4"/>
                    </a:lnTo>
                    <a:lnTo>
                      <a:pt x="0" y="6"/>
                    </a:lnTo>
                    <a:lnTo>
                      <a:pt x="0" y="2"/>
                    </a:lnTo>
                    <a:lnTo>
                      <a:pt x="2" y="0"/>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23" name="Freeform 2057"/>
              <p:cNvSpPr>
                <a:spLocks/>
              </p:cNvSpPr>
              <p:nvPr/>
            </p:nvSpPr>
            <p:spPr bwMode="auto">
              <a:xfrm>
                <a:off x="2030" y="2445"/>
                <a:ext cx="9" cy="7"/>
              </a:xfrm>
              <a:custGeom>
                <a:avLst/>
                <a:gdLst>
                  <a:gd name="T0" fmla="*/ 9 w 9"/>
                  <a:gd name="T1" fmla="*/ 0 h 7"/>
                  <a:gd name="T2" fmla="*/ 9 w 9"/>
                  <a:gd name="T3" fmla="*/ 3 h 7"/>
                  <a:gd name="T4" fmla="*/ 7 w 9"/>
                  <a:gd name="T5" fmla="*/ 5 h 7"/>
                  <a:gd name="T6" fmla="*/ 4 w 9"/>
                  <a:gd name="T7" fmla="*/ 7 h 7"/>
                  <a:gd name="T8" fmla="*/ 0 w 9"/>
                  <a:gd name="T9" fmla="*/ 5 h 7"/>
                  <a:gd name="T10" fmla="*/ 2 w 9"/>
                  <a:gd name="T11" fmla="*/ 3 h 7"/>
                  <a:gd name="T12" fmla="*/ 9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9" y="0"/>
                    </a:moveTo>
                    <a:lnTo>
                      <a:pt x="9" y="3"/>
                    </a:lnTo>
                    <a:lnTo>
                      <a:pt x="7" y="5"/>
                    </a:lnTo>
                    <a:lnTo>
                      <a:pt x="4" y="7"/>
                    </a:lnTo>
                    <a:lnTo>
                      <a:pt x="0" y="5"/>
                    </a:lnTo>
                    <a:lnTo>
                      <a:pt x="2" y="3"/>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24" name="Freeform 2058"/>
              <p:cNvSpPr>
                <a:spLocks/>
              </p:cNvSpPr>
              <p:nvPr/>
            </p:nvSpPr>
            <p:spPr bwMode="auto">
              <a:xfrm>
                <a:off x="1985" y="2417"/>
                <a:ext cx="36" cy="35"/>
              </a:xfrm>
              <a:custGeom>
                <a:avLst/>
                <a:gdLst>
                  <a:gd name="T0" fmla="*/ 25 w 36"/>
                  <a:gd name="T1" fmla="*/ 0 h 35"/>
                  <a:gd name="T2" fmla="*/ 25 w 36"/>
                  <a:gd name="T3" fmla="*/ 0 h 35"/>
                  <a:gd name="T4" fmla="*/ 25 w 36"/>
                  <a:gd name="T5" fmla="*/ 4 h 35"/>
                  <a:gd name="T6" fmla="*/ 27 w 36"/>
                  <a:gd name="T7" fmla="*/ 6 h 35"/>
                  <a:gd name="T8" fmla="*/ 36 w 36"/>
                  <a:gd name="T9" fmla="*/ 4 h 35"/>
                  <a:gd name="T10" fmla="*/ 29 w 36"/>
                  <a:gd name="T11" fmla="*/ 14 h 35"/>
                  <a:gd name="T12" fmla="*/ 27 w 36"/>
                  <a:gd name="T13" fmla="*/ 20 h 35"/>
                  <a:gd name="T14" fmla="*/ 27 w 36"/>
                  <a:gd name="T15" fmla="*/ 24 h 35"/>
                  <a:gd name="T16" fmla="*/ 29 w 36"/>
                  <a:gd name="T17" fmla="*/ 26 h 35"/>
                  <a:gd name="T18" fmla="*/ 36 w 36"/>
                  <a:gd name="T19" fmla="*/ 35 h 35"/>
                  <a:gd name="T20" fmla="*/ 29 w 36"/>
                  <a:gd name="T21" fmla="*/ 35 h 35"/>
                  <a:gd name="T22" fmla="*/ 23 w 36"/>
                  <a:gd name="T23" fmla="*/ 22 h 35"/>
                  <a:gd name="T24" fmla="*/ 18 w 36"/>
                  <a:gd name="T25" fmla="*/ 22 h 35"/>
                  <a:gd name="T26" fmla="*/ 16 w 36"/>
                  <a:gd name="T27" fmla="*/ 22 h 35"/>
                  <a:gd name="T28" fmla="*/ 18 w 36"/>
                  <a:gd name="T29" fmla="*/ 24 h 35"/>
                  <a:gd name="T30" fmla="*/ 14 w 36"/>
                  <a:gd name="T31" fmla="*/ 24 h 35"/>
                  <a:gd name="T32" fmla="*/ 14 w 36"/>
                  <a:gd name="T33" fmla="*/ 26 h 35"/>
                  <a:gd name="T34" fmla="*/ 16 w 36"/>
                  <a:gd name="T35" fmla="*/ 33 h 35"/>
                  <a:gd name="T36" fmla="*/ 12 w 36"/>
                  <a:gd name="T37" fmla="*/ 24 h 35"/>
                  <a:gd name="T38" fmla="*/ 7 w 36"/>
                  <a:gd name="T39" fmla="*/ 24 h 35"/>
                  <a:gd name="T40" fmla="*/ 3 w 36"/>
                  <a:gd name="T41" fmla="*/ 26 h 35"/>
                  <a:gd name="T42" fmla="*/ 0 w 36"/>
                  <a:gd name="T43" fmla="*/ 26 h 35"/>
                  <a:gd name="T44" fmla="*/ 5 w 36"/>
                  <a:gd name="T45" fmla="*/ 22 h 35"/>
                  <a:gd name="T46" fmla="*/ 12 w 36"/>
                  <a:gd name="T47" fmla="*/ 18 h 35"/>
                  <a:gd name="T48" fmla="*/ 16 w 36"/>
                  <a:gd name="T49" fmla="*/ 8 h 35"/>
                  <a:gd name="T50" fmla="*/ 18 w 36"/>
                  <a:gd name="T51" fmla="*/ 4 h 35"/>
                  <a:gd name="T52" fmla="*/ 25 w 36"/>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5">
                    <a:moveTo>
                      <a:pt x="25" y="0"/>
                    </a:moveTo>
                    <a:lnTo>
                      <a:pt x="25" y="0"/>
                    </a:lnTo>
                    <a:lnTo>
                      <a:pt x="25" y="4"/>
                    </a:lnTo>
                    <a:lnTo>
                      <a:pt x="27" y="6"/>
                    </a:lnTo>
                    <a:lnTo>
                      <a:pt x="36" y="4"/>
                    </a:lnTo>
                    <a:lnTo>
                      <a:pt x="29" y="14"/>
                    </a:lnTo>
                    <a:lnTo>
                      <a:pt x="27" y="20"/>
                    </a:lnTo>
                    <a:lnTo>
                      <a:pt x="27" y="24"/>
                    </a:lnTo>
                    <a:lnTo>
                      <a:pt x="29" y="26"/>
                    </a:lnTo>
                    <a:lnTo>
                      <a:pt x="36" y="35"/>
                    </a:lnTo>
                    <a:lnTo>
                      <a:pt x="29" y="35"/>
                    </a:lnTo>
                    <a:lnTo>
                      <a:pt x="23" y="22"/>
                    </a:lnTo>
                    <a:lnTo>
                      <a:pt x="18" y="22"/>
                    </a:lnTo>
                    <a:lnTo>
                      <a:pt x="16" y="22"/>
                    </a:lnTo>
                    <a:lnTo>
                      <a:pt x="18" y="24"/>
                    </a:lnTo>
                    <a:lnTo>
                      <a:pt x="14" y="24"/>
                    </a:lnTo>
                    <a:lnTo>
                      <a:pt x="14" y="26"/>
                    </a:lnTo>
                    <a:lnTo>
                      <a:pt x="16" y="33"/>
                    </a:lnTo>
                    <a:lnTo>
                      <a:pt x="12" y="24"/>
                    </a:lnTo>
                    <a:lnTo>
                      <a:pt x="7" y="24"/>
                    </a:lnTo>
                    <a:lnTo>
                      <a:pt x="3" y="26"/>
                    </a:lnTo>
                    <a:lnTo>
                      <a:pt x="0" y="26"/>
                    </a:lnTo>
                    <a:lnTo>
                      <a:pt x="5" y="22"/>
                    </a:lnTo>
                    <a:lnTo>
                      <a:pt x="12" y="18"/>
                    </a:lnTo>
                    <a:lnTo>
                      <a:pt x="16" y="8"/>
                    </a:lnTo>
                    <a:lnTo>
                      <a:pt x="18" y="4"/>
                    </a:lnTo>
                    <a:lnTo>
                      <a:pt x="2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25" name="Freeform 2059"/>
              <p:cNvSpPr>
                <a:spLocks/>
              </p:cNvSpPr>
              <p:nvPr/>
            </p:nvSpPr>
            <p:spPr bwMode="auto">
              <a:xfrm>
                <a:off x="2012" y="2410"/>
                <a:ext cx="5" cy="4"/>
              </a:xfrm>
              <a:custGeom>
                <a:avLst/>
                <a:gdLst>
                  <a:gd name="T0" fmla="*/ 2 w 5"/>
                  <a:gd name="T1" fmla="*/ 0 h 4"/>
                  <a:gd name="T2" fmla="*/ 2 w 5"/>
                  <a:gd name="T3" fmla="*/ 0 h 4"/>
                  <a:gd name="T4" fmla="*/ 5 w 5"/>
                  <a:gd name="T5" fmla="*/ 2 h 4"/>
                  <a:gd name="T6" fmla="*/ 2 w 5"/>
                  <a:gd name="T7" fmla="*/ 4 h 4"/>
                  <a:gd name="T8" fmla="*/ 0 w 5"/>
                  <a:gd name="T9" fmla="*/ 0 h 4"/>
                  <a:gd name="T10" fmla="*/ 2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2" y="0"/>
                    </a:moveTo>
                    <a:lnTo>
                      <a:pt x="2" y="0"/>
                    </a:lnTo>
                    <a:lnTo>
                      <a:pt x="5" y="2"/>
                    </a:lnTo>
                    <a:lnTo>
                      <a:pt x="2"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99" name="Group 2064"/>
            <p:cNvGrpSpPr>
              <a:grpSpLocks/>
            </p:cNvGrpSpPr>
            <p:nvPr/>
          </p:nvGrpSpPr>
          <p:grpSpPr bwMode="auto">
            <a:xfrm>
              <a:off x="1742" y="2581"/>
              <a:ext cx="170" cy="181"/>
              <a:chOff x="1742" y="2581"/>
              <a:chExt cx="170" cy="181"/>
            </a:xfrm>
            <a:grpFill/>
          </p:grpSpPr>
          <p:sp>
            <p:nvSpPr>
              <p:cNvPr id="2117" name="Freeform 2061"/>
              <p:cNvSpPr>
                <a:spLocks noEditPoints="1"/>
              </p:cNvSpPr>
              <p:nvPr/>
            </p:nvSpPr>
            <p:spPr bwMode="auto">
              <a:xfrm>
                <a:off x="1742" y="2581"/>
                <a:ext cx="170" cy="181"/>
              </a:xfrm>
              <a:custGeom>
                <a:avLst/>
                <a:gdLst>
                  <a:gd name="T0" fmla="*/ 11 w 170"/>
                  <a:gd name="T1" fmla="*/ 80 h 181"/>
                  <a:gd name="T2" fmla="*/ 18 w 170"/>
                  <a:gd name="T3" fmla="*/ 84 h 181"/>
                  <a:gd name="T4" fmla="*/ 11 w 170"/>
                  <a:gd name="T5" fmla="*/ 84 h 181"/>
                  <a:gd name="T6" fmla="*/ 11 w 170"/>
                  <a:gd name="T7" fmla="*/ 90 h 181"/>
                  <a:gd name="T8" fmla="*/ 5 w 170"/>
                  <a:gd name="T9" fmla="*/ 107 h 181"/>
                  <a:gd name="T10" fmla="*/ 9 w 170"/>
                  <a:gd name="T11" fmla="*/ 117 h 181"/>
                  <a:gd name="T12" fmla="*/ 16 w 170"/>
                  <a:gd name="T13" fmla="*/ 125 h 181"/>
                  <a:gd name="T14" fmla="*/ 23 w 170"/>
                  <a:gd name="T15" fmla="*/ 138 h 181"/>
                  <a:gd name="T16" fmla="*/ 27 w 170"/>
                  <a:gd name="T17" fmla="*/ 152 h 181"/>
                  <a:gd name="T18" fmla="*/ 27 w 170"/>
                  <a:gd name="T19" fmla="*/ 164 h 181"/>
                  <a:gd name="T20" fmla="*/ 38 w 170"/>
                  <a:gd name="T21" fmla="*/ 177 h 181"/>
                  <a:gd name="T22" fmla="*/ 51 w 170"/>
                  <a:gd name="T23" fmla="*/ 171 h 181"/>
                  <a:gd name="T24" fmla="*/ 69 w 170"/>
                  <a:gd name="T25" fmla="*/ 173 h 181"/>
                  <a:gd name="T26" fmla="*/ 76 w 170"/>
                  <a:gd name="T27" fmla="*/ 181 h 181"/>
                  <a:gd name="T28" fmla="*/ 81 w 170"/>
                  <a:gd name="T29" fmla="*/ 171 h 181"/>
                  <a:gd name="T30" fmla="*/ 85 w 170"/>
                  <a:gd name="T31" fmla="*/ 173 h 181"/>
                  <a:gd name="T32" fmla="*/ 114 w 170"/>
                  <a:gd name="T33" fmla="*/ 156 h 181"/>
                  <a:gd name="T34" fmla="*/ 116 w 170"/>
                  <a:gd name="T35" fmla="*/ 148 h 181"/>
                  <a:gd name="T36" fmla="*/ 123 w 170"/>
                  <a:gd name="T37" fmla="*/ 136 h 181"/>
                  <a:gd name="T38" fmla="*/ 143 w 170"/>
                  <a:gd name="T39" fmla="*/ 131 h 181"/>
                  <a:gd name="T40" fmla="*/ 163 w 170"/>
                  <a:gd name="T41" fmla="*/ 138 h 181"/>
                  <a:gd name="T42" fmla="*/ 163 w 170"/>
                  <a:gd name="T43" fmla="*/ 134 h 181"/>
                  <a:gd name="T44" fmla="*/ 168 w 170"/>
                  <a:gd name="T45" fmla="*/ 117 h 181"/>
                  <a:gd name="T46" fmla="*/ 168 w 170"/>
                  <a:gd name="T47" fmla="*/ 111 h 181"/>
                  <a:gd name="T48" fmla="*/ 161 w 170"/>
                  <a:gd name="T49" fmla="*/ 103 h 181"/>
                  <a:gd name="T50" fmla="*/ 156 w 170"/>
                  <a:gd name="T51" fmla="*/ 94 h 181"/>
                  <a:gd name="T52" fmla="*/ 159 w 170"/>
                  <a:gd name="T53" fmla="*/ 86 h 181"/>
                  <a:gd name="T54" fmla="*/ 136 w 170"/>
                  <a:gd name="T55" fmla="*/ 86 h 181"/>
                  <a:gd name="T56" fmla="*/ 132 w 170"/>
                  <a:gd name="T57" fmla="*/ 76 h 181"/>
                  <a:gd name="T58" fmla="*/ 136 w 170"/>
                  <a:gd name="T59" fmla="*/ 64 h 181"/>
                  <a:gd name="T60" fmla="*/ 132 w 170"/>
                  <a:gd name="T61" fmla="*/ 51 h 181"/>
                  <a:gd name="T62" fmla="*/ 127 w 170"/>
                  <a:gd name="T63" fmla="*/ 45 h 181"/>
                  <a:gd name="T64" fmla="*/ 121 w 170"/>
                  <a:gd name="T65" fmla="*/ 47 h 181"/>
                  <a:gd name="T66" fmla="*/ 110 w 170"/>
                  <a:gd name="T67" fmla="*/ 43 h 181"/>
                  <a:gd name="T68" fmla="*/ 103 w 170"/>
                  <a:gd name="T69" fmla="*/ 41 h 181"/>
                  <a:gd name="T70" fmla="*/ 96 w 170"/>
                  <a:gd name="T71" fmla="*/ 35 h 181"/>
                  <a:gd name="T72" fmla="*/ 85 w 170"/>
                  <a:gd name="T73" fmla="*/ 29 h 181"/>
                  <a:gd name="T74" fmla="*/ 78 w 170"/>
                  <a:gd name="T75" fmla="*/ 24 h 181"/>
                  <a:gd name="T76" fmla="*/ 72 w 170"/>
                  <a:gd name="T77" fmla="*/ 25 h 181"/>
                  <a:gd name="T78" fmla="*/ 60 w 170"/>
                  <a:gd name="T79" fmla="*/ 22 h 181"/>
                  <a:gd name="T80" fmla="*/ 58 w 170"/>
                  <a:gd name="T81" fmla="*/ 14 h 181"/>
                  <a:gd name="T82" fmla="*/ 63 w 170"/>
                  <a:gd name="T83" fmla="*/ 4 h 181"/>
                  <a:gd name="T84" fmla="*/ 54 w 170"/>
                  <a:gd name="T85" fmla="*/ 0 h 181"/>
                  <a:gd name="T86" fmla="*/ 38 w 170"/>
                  <a:gd name="T87" fmla="*/ 4 h 181"/>
                  <a:gd name="T88" fmla="*/ 27 w 170"/>
                  <a:gd name="T89" fmla="*/ 12 h 181"/>
                  <a:gd name="T90" fmla="*/ 18 w 170"/>
                  <a:gd name="T91" fmla="*/ 20 h 181"/>
                  <a:gd name="T92" fmla="*/ 16 w 170"/>
                  <a:gd name="T93" fmla="*/ 24 h 181"/>
                  <a:gd name="T94" fmla="*/ 14 w 170"/>
                  <a:gd name="T95" fmla="*/ 25 h 181"/>
                  <a:gd name="T96" fmla="*/ 7 w 170"/>
                  <a:gd name="T97" fmla="*/ 25 h 181"/>
                  <a:gd name="T98" fmla="*/ 0 w 170"/>
                  <a:gd name="T99" fmla="*/ 25 h 181"/>
                  <a:gd name="T100" fmla="*/ 5 w 170"/>
                  <a:gd name="T101" fmla="*/ 51 h 181"/>
                  <a:gd name="T102" fmla="*/ 5 w 170"/>
                  <a:gd name="T103" fmla="*/ 61 h 181"/>
                  <a:gd name="T104" fmla="*/ 7 w 170"/>
                  <a:gd name="T105" fmla="*/ 68 h 181"/>
                  <a:gd name="T106" fmla="*/ 9 w 170"/>
                  <a:gd name="T107" fmla="*/ 76 h 181"/>
                  <a:gd name="T108" fmla="*/ 40 w 170"/>
                  <a:gd name="T109" fmla="*/ 123 h 181"/>
                  <a:gd name="T110" fmla="*/ 43 w 170"/>
                  <a:gd name="T111" fmla="*/ 131 h 181"/>
                  <a:gd name="T112" fmla="*/ 38 w 170"/>
                  <a:gd name="T113" fmla="*/ 127 h 181"/>
                  <a:gd name="T114" fmla="*/ 40 w 170"/>
                  <a:gd name="T115" fmla="*/ 12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 h="181">
                    <a:moveTo>
                      <a:pt x="9" y="76"/>
                    </a:moveTo>
                    <a:lnTo>
                      <a:pt x="11" y="80"/>
                    </a:lnTo>
                    <a:lnTo>
                      <a:pt x="16" y="82"/>
                    </a:lnTo>
                    <a:lnTo>
                      <a:pt x="18" y="84"/>
                    </a:lnTo>
                    <a:lnTo>
                      <a:pt x="11" y="82"/>
                    </a:lnTo>
                    <a:lnTo>
                      <a:pt x="11" y="84"/>
                    </a:lnTo>
                    <a:lnTo>
                      <a:pt x="11" y="86"/>
                    </a:lnTo>
                    <a:lnTo>
                      <a:pt x="11" y="90"/>
                    </a:lnTo>
                    <a:lnTo>
                      <a:pt x="2" y="99"/>
                    </a:lnTo>
                    <a:lnTo>
                      <a:pt x="5" y="107"/>
                    </a:lnTo>
                    <a:lnTo>
                      <a:pt x="7" y="113"/>
                    </a:lnTo>
                    <a:lnTo>
                      <a:pt x="9" y="117"/>
                    </a:lnTo>
                    <a:lnTo>
                      <a:pt x="11" y="121"/>
                    </a:lnTo>
                    <a:lnTo>
                      <a:pt x="16" y="125"/>
                    </a:lnTo>
                    <a:lnTo>
                      <a:pt x="20" y="129"/>
                    </a:lnTo>
                    <a:lnTo>
                      <a:pt x="23" y="138"/>
                    </a:lnTo>
                    <a:lnTo>
                      <a:pt x="25" y="146"/>
                    </a:lnTo>
                    <a:lnTo>
                      <a:pt x="27" y="152"/>
                    </a:lnTo>
                    <a:lnTo>
                      <a:pt x="27" y="158"/>
                    </a:lnTo>
                    <a:lnTo>
                      <a:pt x="27" y="164"/>
                    </a:lnTo>
                    <a:lnTo>
                      <a:pt x="29" y="173"/>
                    </a:lnTo>
                    <a:lnTo>
                      <a:pt x="38" y="177"/>
                    </a:lnTo>
                    <a:lnTo>
                      <a:pt x="47" y="170"/>
                    </a:lnTo>
                    <a:lnTo>
                      <a:pt x="51" y="171"/>
                    </a:lnTo>
                    <a:lnTo>
                      <a:pt x="60" y="173"/>
                    </a:lnTo>
                    <a:lnTo>
                      <a:pt x="69" y="173"/>
                    </a:lnTo>
                    <a:lnTo>
                      <a:pt x="74" y="181"/>
                    </a:lnTo>
                    <a:lnTo>
                      <a:pt x="76" y="181"/>
                    </a:lnTo>
                    <a:lnTo>
                      <a:pt x="78" y="175"/>
                    </a:lnTo>
                    <a:lnTo>
                      <a:pt x="81" y="171"/>
                    </a:lnTo>
                    <a:lnTo>
                      <a:pt x="83" y="171"/>
                    </a:lnTo>
                    <a:lnTo>
                      <a:pt x="85" y="173"/>
                    </a:lnTo>
                    <a:lnTo>
                      <a:pt x="105" y="173"/>
                    </a:lnTo>
                    <a:lnTo>
                      <a:pt x="114" y="156"/>
                    </a:lnTo>
                    <a:lnTo>
                      <a:pt x="114" y="150"/>
                    </a:lnTo>
                    <a:lnTo>
                      <a:pt x="116" y="148"/>
                    </a:lnTo>
                    <a:lnTo>
                      <a:pt x="119" y="142"/>
                    </a:lnTo>
                    <a:lnTo>
                      <a:pt x="123" y="136"/>
                    </a:lnTo>
                    <a:lnTo>
                      <a:pt x="127" y="131"/>
                    </a:lnTo>
                    <a:lnTo>
                      <a:pt x="143" y="131"/>
                    </a:lnTo>
                    <a:lnTo>
                      <a:pt x="156" y="133"/>
                    </a:lnTo>
                    <a:lnTo>
                      <a:pt x="163" y="138"/>
                    </a:lnTo>
                    <a:lnTo>
                      <a:pt x="168" y="136"/>
                    </a:lnTo>
                    <a:lnTo>
                      <a:pt x="163" y="134"/>
                    </a:lnTo>
                    <a:lnTo>
                      <a:pt x="165" y="127"/>
                    </a:lnTo>
                    <a:lnTo>
                      <a:pt x="168" y="117"/>
                    </a:lnTo>
                    <a:lnTo>
                      <a:pt x="170" y="113"/>
                    </a:lnTo>
                    <a:lnTo>
                      <a:pt x="168" y="111"/>
                    </a:lnTo>
                    <a:lnTo>
                      <a:pt x="165" y="107"/>
                    </a:lnTo>
                    <a:lnTo>
                      <a:pt x="161" y="103"/>
                    </a:lnTo>
                    <a:lnTo>
                      <a:pt x="159" y="99"/>
                    </a:lnTo>
                    <a:lnTo>
                      <a:pt x="156" y="94"/>
                    </a:lnTo>
                    <a:lnTo>
                      <a:pt x="156" y="90"/>
                    </a:lnTo>
                    <a:lnTo>
                      <a:pt x="159" y="86"/>
                    </a:lnTo>
                    <a:lnTo>
                      <a:pt x="136" y="88"/>
                    </a:lnTo>
                    <a:lnTo>
                      <a:pt x="136" y="86"/>
                    </a:lnTo>
                    <a:lnTo>
                      <a:pt x="134" y="80"/>
                    </a:lnTo>
                    <a:lnTo>
                      <a:pt x="132" y="76"/>
                    </a:lnTo>
                    <a:lnTo>
                      <a:pt x="132" y="70"/>
                    </a:lnTo>
                    <a:lnTo>
                      <a:pt x="136" y="64"/>
                    </a:lnTo>
                    <a:lnTo>
                      <a:pt x="134" y="57"/>
                    </a:lnTo>
                    <a:lnTo>
                      <a:pt x="132" y="51"/>
                    </a:lnTo>
                    <a:lnTo>
                      <a:pt x="130" y="47"/>
                    </a:lnTo>
                    <a:lnTo>
                      <a:pt x="127" y="45"/>
                    </a:lnTo>
                    <a:lnTo>
                      <a:pt x="125" y="45"/>
                    </a:lnTo>
                    <a:lnTo>
                      <a:pt x="121" y="47"/>
                    </a:lnTo>
                    <a:lnTo>
                      <a:pt x="114" y="45"/>
                    </a:lnTo>
                    <a:lnTo>
                      <a:pt x="110" y="43"/>
                    </a:lnTo>
                    <a:lnTo>
                      <a:pt x="105" y="43"/>
                    </a:lnTo>
                    <a:lnTo>
                      <a:pt x="103" y="41"/>
                    </a:lnTo>
                    <a:lnTo>
                      <a:pt x="98" y="39"/>
                    </a:lnTo>
                    <a:lnTo>
                      <a:pt x="96" y="35"/>
                    </a:lnTo>
                    <a:lnTo>
                      <a:pt x="92" y="33"/>
                    </a:lnTo>
                    <a:lnTo>
                      <a:pt x="85" y="29"/>
                    </a:lnTo>
                    <a:lnTo>
                      <a:pt x="81" y="25"/>
                    </a:lnTo>
                    <a:lnTo>
                      <a:pt x="78" y="24"/>
                    </a:lnTo>
                    <a:lnTo>
                      <a:pt x="76" y="24"/>
                    </a:lnTo>
                    <a:lnTo>
                      <a:pt x="72" y="25"/>
                    </a:lnTo>
                    <a:lnTo>
                      <a:pt x="65" y="24"/>
                    </a:lnTo>
                    <a:lnTo>
                      <a:pt x="60" y="22"/>
                    </a:lnTo>
                    <a:lnTo>
                      <a:pt x="58" y="16"/>
                    </a:lnTo>
                    <a:lnTo>
                      <a:pt x="58" y="14"/>
                    </a:lnTo>
                    <a:lnTo>
                      <a:pt x="60" y="8"/>
                    </a:lnTo>
                    <a:lnTo>
                      <a:pt x="63" y="4"/>
                    </a:lnTo>
                    <a:lnTo>
                      <a:pt x="60" y="0"/>
                    </a:lnTo>
                    <a:lnTo>
                      <a:pt x="54" y="0"/>
                    </a:lnTo>
                    <a:lnTo>
                      <a:pt x="47" y="2"/>
                    </a:lnTo>
                    <a:lnTo>
                      <a:pt x="38" y="4"/>
                    </a:lnTo>
                    <a:lnTo>
                      <a:pt x="31" y="6"/>
                    </a:lnTo>
                    <a:lnTo>
                      <a:pt x="27" y="12"/>
                    </a:lnTo>
                    <a:lnTo>
                      <a:pt x="23" y="20"/>
                    </a:lnTo>
                    <a:lnTo>
                      <a:pt x="18" y="20"/>
                    </a:lnTo>
                    <a:lnTo>
                      <a:pt x="16" y="22"/>
                    </a:lnTo>
                    <a:lnTo>
                      <a:pt x="16" y="24"/>
                    </a:lnTo>
                    <a:lnTo>
                      <a:pt x="16" y="25"/>
                    </a:lnTo>
                    <a:lnTo>
                      <a:pt x="14" y="25"/>
                    </a:lnTo>
                    <a:lnTo>
                      <a:pt x="9" y="27"/>
                    </a:lnTo>
                    <a:lnTo>
                      <a:pt x="7" y="25"/>
                    </a:lnTo>
                    <a:lnTo>
                      <a:pt x="2" y="25"/>
                    </a:lnTo>
                    <a:lnTo>
                      <a:pt x="0" y="25"/>
                    </a:lnTo>
                    <a:lnTo>
                      <a:pt x="9" y="41"/>
                    </a:lnTo>
                    <a:lnTo>
                      <a:pt x="5" y="51"/>
                    </a:lnTo>
                    <a:lnTo>
                      <a:pt x="5" y="55"/>
                    </a:lnTo>
                    <a:lnTo>
                      <a:pt x="5" y="61"/>
                    </a:lnTo>
                    <a:lnTo>
                      <a:pt x="9" y="68"/>
                    </a:lnTo>
                    <a:lnTo>
                      <a:pt x="7" y="68"/>
                    </a:lnTo>
                    <a:lnTo>
                      <a:pt x="7" y="72"/>
                    </a:lnTo>
                    <a:lnTo>
                      <a:pt x="9" y="76"/>
                    </a:lnTo>
                    <a:close/>
                    <a:moveTo>
                      <a:pt x="40" y="123"/>
                    </a:moveTo>
                    <a:lnTo>
                      <a:pt x="40" y="123"/>
                    </a:lnTo>
                    <a:lnTo>
                      <a:pt x="43" y="129"/>
                    </a:lnTo>
                    <a:lnTo>
                      <a:pt x="43" y="131"/>
                    </a:lnTo>
                    <a:lnTo>
                      <a:pt x="40" y="131"/>
                    </a:lnTo>
                    <a:lnTo>
                      <a:pt x="38" y="127"/>
                    </a:lnTo>
                    <a:lnTo>
                      <a:pt x="38" y="125"/>
                    </a:lnTo>
                    <a:lnTo>
                      <a:pt x="40" y="1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8" name="Freeform 2062"/>
              <p:cNvSpPr>
                <a:spLocks/>
              </p:cNvSpPr>
              <p:nvPr/>
            </p:nvSpPr>
            <p:spPr bwMode="auto">
              <a:xfrm>
                <a:off x="1742" y="2581"/>
                <a:ext cx="170" cy="181"/>
              </a:xfrm>
              <a:custGeom>
                <a:avLst/>
                <a:gdLst>
                  <a:gd name="T0" fmla="*/ 11 w 170"/>
                  <a:gd name="T1" fmla="*/ 80 h 181"/>
                  <a:gd name="T2" fmla="*/ 18 w 170"/>
                  <a:gd name="T3" fmla="*/ 84 h 181"/>
                  <a:gd name="T4" fmla="*/ 11 w 170"/>
                  <a:gd name="T5" fmla="*/ 84 h 181"/>
                  <a:gd name="T6" fmla="*/ 11 w 170"/>
                  <a:gd name="T7" fmla="*/ 90 h 181"/>
                  <a:gd name="T8" fmla="*/ 5 w 170"/>
                  <a:gd name="T9" fmla="*/ 107 h 181"/>
                  <a:gd name="T10" fmla="*/ 9 w 170"/>
                  <a:gd name="T11" fmla="*/ 117 h 181"/>
                  <a:gd name="T12" fmla="*/ 16 w 170"/>
                  <a:gd name="T13" fmla="*/ 125 h 181"/>
                  <a:gd name="T14" fmla="*/ 23 w 170"/>
                  <a:gd name="T15" fmla="*/ 138 h 181"/>
                  <a:gd name="T16" fmla="*/ 27 w 170"/>
                  <a:gd name="T17" fmla="*/ 152 h 181"/>
                  <a:gd name="T18" fmla="*/ 27 w 170"/>
                  <a:gd name="T19" fmla="*/ 164 h 181"/>
                  <a:gd name="T20" fmla="*/ 38 w 170"/>
                  <a:gd name="T21" fmla="*/ 177 h 181"/>
                  <a:gd name="T22" fmla="*/ 51 w 170"/>
                  <a:gd name="T23" fmla="*/ 171 h 181"/>
                  <a:gd name="T24" fmla="*/ 69 w 170"/>
                  <a:gd name="T25" fmla="*/ 173 h 181"/>
                  <a:gd name="T26" fmla="*/ 76 w 170"/>
                  <a:gd name="T27" fmla="*/ 181 h 181"/>
                  <a:gd name="T28" fmla="*/ 81 w 170"/>
                  <a:gd name="T29" fmla="*/ 171 h 181"/>
                  <a:gd name="T30" fmla="*/ 85 w 170"/>
                  <a:gd name="T31" fmla="*/ 173 h 181"/>
                  <a:gd name="T32" fmla="*/ 114 w 170"/>
                  <a:gd name="T33" fmla="*/ 156 h 181"/>
                  <a:gd name="T34" fmla="*/ 116 w 170"/>
                  <a:gd name="T35" fmla="*/ 148 h 181"/>
                  <a:gd name="T36" fmla="*/ 123 w 170"/>
                  <a:gd name="T37" fmla="*/ 136 h 181"/>
                  <a:gd name="T38" fmla="*/ 143 w 170"/>
                  <a:gd name="T39" fmla="*/ 131 h 181"/>
                  <a:gd name="T40" fmla="*/ 163 w 170"/>
                  <a:gd name="T41" fmla="*/ 138 h 181"/>
                  <a:gd name="T42" fmla="*/ 163 w 170"/>
                  <a:gd name="T43" fmla="*/ 134 h 181"/>
                  <a:gd name="T44" fmla="*/ 168 w 170"/>
                  <a:gd name="T45" fmla="*/ 117 h 181"/>
                  <a:gd name="T46" fmla="*/ 168 w 170"/>
                  <a:gd name="T47" fmla="*/ 111 h 181"/>
                  <a:gd name="T48" fmla="*/ 161 w 170"/>
                  <a:gd name="T49" fmla="*/ 103 h 181"/>
                  <a:gd name="T50" fmla="*/ 156 w 170"/>
                  <a:gd name="T51" fmla="*/ 94 h 181"/>
                  <a:gd name="T52" fmla="*/ 159 w 170"/>
                  <a:gd name="T53" fmla="*/ 86 h 181"/>
                  <a:gd name="T54" fmla="*/ 136 w 170"/>
                  <a:gd name="T55" fmla="*/ 86 h 181"/>
                  <a:gd name="T56" fmla="*/ 132 w 170"/>
                  <a:gd name="T57" fmla="*/ 76 h 181"/>
                  <a:gd name="T58" fmla="*/ 136 w 170"/>
                  <a:gd name="T59" fmla="*/ 64 h 181"/>
                  <a:gd name="T60" fmla="*/ 132 w 170"/>
                  <a:gd name="T61" fmla="*/ 51 h 181"/>
                  <a:gd name="T62" fmla="*/ 127 w 170"/>
                  <a:gd name="T63" fmla="*/ 45 h 181"/>
                  <a:gd name="T64" fmla="*/ 121 w 170"/>
                  <a:gd name="T65" fmla="*/ 47 h 181"/>
                  <a:gd name="T66" fmla="*/ 110 w 170"/>
                  <a:gd name="T67" fmla="*/ 43 h 181"/>
                  <a:gd name="T68" fmla="*/ 103 w 170"/>
                  <a:gd name="T69" fmla="*/ 41 h 181"/>
                  <a:gd name="T70" fmla="*/ 96 w 170"/>
                  <a:gd name="T71" fmla="*/ 35 h 181"/>
                  <a:gd name="T72" fmla="*/ 85 w 170"/>
                  <a:gd name="T73" fmla="*/ 29 h 181"/>
                  <a:gd name="T74" fmla="*/ 78 w 170"/>
                  <a:gd name="T75" fmla="*/ 24 h 181"/>
                  <a:gd name="T76" fmla="*/ 72 w 170"/>
                  <a:gd name="T77" fmla="*/ 25 h 181"/>
                  <a:gd name="T78" fmla="*/ 60 w 170"/>
                  <a:gd name="T79" fmla="*/ 22 h 181"/>
                  <a:gd name="T80" fmla="*/ 58 w 170"/>
                  <a:gd name="T81" fmla="*/ 14 h 181"/>
                  <a:gd name="T82" fmla="*/ 63 w 170"/>
                  <a:gd name="T83" fmla="*/ 4 h 181"/>
                  <a:gd name="T84" fmla="*/ 54 w 170"/>
                  <a:gd name="T85" fmla="*/ 0 h 181"/>
                  <a:gd name="T86" fmla="*/ 38 w 170"/>
                  <a:gd name="T87" fmla="*/ 4 h 181"/>
                  <a:gd name="T88" fmla="*/ 27 w 170"/>
                  <a:gd name="T89" fmla="*/ 12 h 181"/>
                  <a:gd name="T90" fmla="*/ 18 w 170"/>
                  <a:gd name="T91" fmla="*/ 20 h 181"/>
                  <a:gd name="T92" fmla="*/ 16 w 170"/>
                  <a:gd name="T93" fmla="*/ 24 h 181"/>
                  <a:gd name="T94" fmla="*/ 14 w 170"/>
                  <a:gd name="T95" fmla="*/ 25 h 181"/>
                  <a:gd name="T96" fmla="*/ 7 w 170"/>
                  <a:gd name="T97" fmla="*/ 25 h 181"/>
                  <a:gd name="T98" fmla="*/ 0 w 170"/>
                  <a:gd name="T99" fmla="*/ 25 h 181"/>
                  <a:gd name="T100" fmla="*/ 5 w 170"/>
                  <a:gd name="T101" fmla="*/ 51 h 181"/>
                  <a:gd name="T102" fmla="*/ 5 w 170"/>
                  <a:gd name="T103" fmla="*/ 61 h 181"/>
                  <a:gd name="T104" fmla="*/ 7 w 170"/>
                  <a:gd name="T105" fmla="*/ 68 h 181"/>
                  <a:gd name="T106" fmla="*/ 9 w 170"/>
                  <a:gd name="T107" fmla="*/ 7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81">
                    <a:moveTo>
                      <a:pt x="9" y="76"/>
                    </a:moveTo>
                    <a:lnTo>
                      <a:pt x="11" y="80"/>
                    </a:lnTo>
                    <a:lnTo>
                      <a:pt x="16" y="82"/>
                    </a:lnTo>
                    <a:lnTo>
                      <a:pt x="18" y="84"/>
                    </a:lnTo>
                    <a:lnTo>
                      <a:pt x="11" y="82"/>
                    </a:lnTo>
                    <a:lnTo>
                      <a:pt x="11" y="84"/>
                    </a:lnTo>
                    <a:lnTo>
                      <a:pt x="11" y="86"/>
                    </a:lnTo>
                    <a:lnTo>
                      <a:pt x="11" y="90"/>
                    </a:lnTo>
                    <a:lnTo>
                      <a:pt x="2" y="99"/>
                    </a:lnTo>
                    <a:lnTo>
                      <a:pt x="5" y="107"/>
                    </a:lnTo>
                    <a:lnTo>
                      <a:pt x="7" y="113"/>
                    </a:lnTo>
                    <a:lnTo>
                      <a:pt x="9" y="117"/>
                    </a:lnTo>
                    <a:lnTo>
                      <a:pt x="11" y="121"/>
                    </a:lnTo>
                    <a:lnTo>
                      <a:pt x="16" y="125"/>
                    </a:lnTo>
                    <a:lnTo>
                      <a:pt x="20" y="129"/>
                    </a:lnTo>
                    <a:lnTo>
                      <a:pt x="23" y="138"/>
                    </a:lnTo>
                    <a:lnTo>
                      <a:pt x="25" y="146"/>
                    </a:lnTo>
                    <a:lnTo>
                      <a:pt x="27" y="152"/>
                    </a:lnTo>
                    <a:lnTo>
                      <a:pt x="27" y="158"/>
                    </a:lnTo>
                    <a:lnTo>
                      <a:pt x="27" y="164"/>
                    </a:lnTo>
                    <a:lnTo>
                      <a:pt x="29" y="173"/>
                    </a:lnTo>
                    <a:lnTo>
                      <a:pt x="38" y="177"/>
                    </a:lnTo>
                    <a:lnTo>
                      <a:pt x="47" y="170"/>
                    </a:lnTo>
                    <a:lnTo>
                      <a:pt x="51" y="171"/>
                    </a:lnTo>
                    <a:lnTo>
                      <a:pt x="60" y="173"/>
                    </a:lnTo>
                    <a:lnTo>
                      <a:pt x="69" y="173"/>
                    </a:lnTo>
                    <a:lnTo>
                      <a:pt x="74" y="181"/>
                    </a:lnTo>
                    <a:lnTo>
                      <a:pt x="76" y="181"/>
                    </a:lnTo>
                    <a:lnTo>
                      <a:pt x="78" y="175"/>
                    </a:lnTo>
                    <a:lnTo>
                      <a:pt x="81" y="171"/>
                    </a:lnTo>
                    <a:lnTo>
                      <a:pt x="83" y="171"/>
                    </a:lnTo>
                    <a:lnTo>
                      <a:pt x="85" y="173"/>
                    </a:lnTo>
                    <a:lnTo>
                      <a:pt x="105" y="173"/>
                    </a:lnTo>
                    <a:lnTo>
                      <a:pt x="114" y="156"/>
                    </a:lnTo>
                    <a:lnTo>
                      <a:pt x="114" y="150"/>
                    </a:lnTo>
                    <a:lnTo>
                      <a:pt x="116" y="148"/>
                    </a:lnTo>
                    <a:lnTo>
                      <a:pt x="119" y="142"/>
                    </a:lnTo>
                    <a:lnTo>
                      <a:pt x="123" y="136"/>
                    </a:lnTo>
                    <a:lnTo>
                      <a:pt x="127" y="131"/>
                    </a:lnTo>
                    <a:lnTo>
                      <a:pt x="143" y="131"/>
                    </a:lnTo>
                    <a:lnTo>
                      <a:pt x="156" y="133"/>
                    </a:lnTo>
                    <a:lnTo>
                      <a:pt x="163" y="138"/>
                    </a:lnTo>
                    <a:lnTo>
                      <a:pt x="168" y="136"/>
                    </a:lnTo>
                    <a:lnTo>
                      <a:pt x="163" y="134"/>
                    </a:lnTo>
                    <a:lnTo>
                      <a:pt x="165" y="127"/>
                    </a:lnTo>
                    <a:lnTo>
                      <a:pt x="168" y="117"/>
                    </a:lnTo>
                    <a:lnTo>
                      <a:pt x="170" y="113"/>
                    </a:lnTo>
                    <a:lnTo>
                      <a:pt x="168" y="111"/>
                    </a:lnTo>
                    <a:lnTo>
                      <a:pt x="165" y="107"/>
                    </a:lnTo>
                    <a:lnTo>
                      <a:pt x="161" y="103"/>
                    </a:lnTo>
                    <a:lnTo>
                      <a:pt x="159" y="99"/>
                    </a:lnTo>
                    <a:lnTo>
                      <a:pt x="156" y="94"/>
                    </a:lnTo>
                    <a:lnTo>
                      <a:pt x="156" y="90"/>
                    </a:lnTo>
                    <a:lnTo>
                      <a:pt x="159" y="86"/>
                    </a:lnTo>
                    <a:lnTo>
                      <a:pt x="136" y="88"/>
                    </a:lnTo>
                    <a:lnTo>
                      <a:pt x="136" y="86"/>
                    </a:lnTo>
                    <a:lnTo>
                      <a:pt x="134" y="80"/>
                    </a:lnTo>
                    <a:lnTo>
                      <a:pt x="132" y="76"/>
                    </a:lnTo>
                    <a:lnTo>
                      <a:pt x="132" y="70"/>
                    </a:lnTo>
                    <a:lnTo>
                      <a:pt x="136" y="64"/>
                    </a:lnTo>
                    <a:lnTo>
                      <a:pt x="134" y="57"/>
                    </a:lnTo>
                    <a:lnTo>
                      <a:pt x="132" y="51"/>
                    </a:lnTo>
                    <a:lnTo>
                      <a:pt x="130" y="47"/>
                    </a:lnTo>
                    <a:lnTo>
                      <a:pt x="127" y="45"/>
                    </a:lnTo>
                    <a:lnTo>
                      <a:pt x="125" y="45"/>
                    </a:lnTo>
                    <a:lnTo>
                      <a:pt x="121" y="47"/>
                    </a:lnTo>
                    <a:lnTo>
                      <a:pt x="114" y="45"/>
                    </a:lnTo>
                    <a:lnTo>
                      <a:pt x="110" y="43"/>
                    </a:lnTo>
                    <a:lnTo>
                      <a:pt x="105" y="43"/>
                    </a:lnTo>
                    <a:lnTo>
                      <a:pt x="103" y="41"/>
                    </a:lnTo>
                    <a:lnTo>
                      <a:pt x="98" y="39"/>
                    </a:lnTo>
                    <a:lnTo>
                      <a:pt x="96" y="35"/>
                    </a:lnTo>
                    <a:lnTo>
                      <a:pt x="92" y="33"/>
                    </a:lnTo>
                    <a:lnTo>
                      <a:pt x="85" y="29"/>
                    </a:lnTo>
                    <a:lnTo>
                      <a:pt x="81" y="25"/>
                    </a:lnTo>
                    <a:lnTo>
                      <a:pt x="78" y="24"/>
                    </a:lnTo>
                    <a:lnTo>
                      <a:pt x="76" y="24"/>
                    </a:lnTo>
                    <a:lnTo>
                      <a:pt x="72" y="25"/>
                    </a:lnTo>
                    <a:lnTo>
                      <a:pt x="65" y="24"/>
                    </a:lnTo>
                    <a:lnTo>
                      <a:pt x="60" y="22"/>
                    </a:lnTo>
                    <a:lnTo>
                      <a:pt x="58" y="16"/>
                    </a:lnTo>
                    <a:lnTo>
                      <a:pt x="58" y="14"/>
                    </a:lnTo>
                    <a:lnTo>
                      <a:pt x="60" y="8"/>
                    </a:lnTo>
                    <a:lnTo>
                      <a:pt x="63" y="4"/>
                    </a:lnTo>
                    <a:lnTo>
                      <a:pt x="60" y="0"/>
                    </a:lnTo>
                    <a:lnTo>
                      <a:pt x="54" y="0"/>
                    </a:lnTo>
                    <a:lnTo>
                      <a:pt x="47" y="2"/>
                    </a:lnTo>
                    <a:lnTo>
                      <a:pt x="38" y="4"/>
                    </a:lnTo>
                    <a:lnTo>
                      <a:pt x="31" y="6"/>
                    </a:lnTo>
                    <a:lnTo>
                      <a:pt x="27" y="12"/>
                    </a:lnTo>
                    <a:lnTo>
                      <a:pt x="23" y="20"/>
                    </a:lnTo>
                    <a:lnTo>
                      <a:pt x="18" y="20"/>
                    </a:lnTo>
                    <a:lnTo>
                      <a:pt x="16" y="22"/>
                    </a:lnTo>
                    <a:lnTo>
                      <a:pt x="16" y="24"/>
                    </a:lnTo>
                    <a:lnTo>
                      <a:pt x="16" y="25"/>
                    </a:lnTo>
                    <a:lnTo>
                      <a:pt x="14" y="25"/>
                    </a:lnTo>
                    <a:lnTo>
                      <a:pt x="9" y="27"/>
                    </a:lnTo>
                    <a:lnTo>
                      <a:pt x="7" y="25"/>
                    </a:lnTo>
                    <a:lnTo>
                      <a:pt x="2" y="25"/>
                    </a:lnTo>
                    <a:lnTo>
                      <a:pt x="0" y="25"/>
                    </a:lnTo>
                    <a:lnTo>
                      <a:pt x="9" y="41"/>
                    </a:lnTo>
                    <a:lnTo>
                      <a:pt x="5" y="51"/>
                    </a:lnTo>
                    <a:lnTo>
                      <a:pt x="5" y="55"/>
                    </a:lnTo>
                    <a:lnTo>
                      <a:pt x="5" y="61"/>
                    </a:lnTo>
                    <a:lnTo>
                      <a:pt x="9" y="68"/>
                    </a:lnTo>
                    <a:lnTo>
                      <a:pt x="7" y="68"/>
                    </a:lnTo>
                    <a:lnTo>
                      <a:pt x="7" y="72"/>
                    </a:lnTo>
                    <a:lnTo>
                      <a:pt x="9" y="7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19" name="Freeform 2063"/>
              <p:cNvSpPr>
                <a:spLocks/>
              </p:cNvSpPr>
              <p:nvPr/>
            </p:nvSpPr>
            <p:spPr bwMode="auto">
              <a:xfrm>
                <a:off x="1780" y="2704"/>
                <a:ext cx="5" cy="8"/>
              </a:xfrm>
              <a:custGeom>
                <a:avLst/>
                <a:gdLst>
                  <a:gd name="T0" fmla="*/ 2 w 5"/>
                  <a:gd name="T1" fmla="*/ 0 h 8"/>
                  <a:gd name="T2" fmla="*/ 2 w 5"/>
                  <a:gd name="T3" fmla="*/ 0 h 8"/>
                  <a:gd name="T4" fmla="*/ 5 w 5"/>
                  <a:gd name="T5" fmla="*/ 6 h 8"/>
                  <a:gd name="T6" fmla="*/ 5 w 5"/>
                  <a:gd name="T7" fmla="*/ 8 h 8"/>
                  <a:gd name="T8" fmla="*/ 2 w 5"/>
                  <a:gd name="T9" fmla="*/ 8 h 8"/>
                  <a:gd name="T10" fmla="*/ 0 w 5"/>
                  <a:gd name="T11" fmla="*/ 4 h 8"/>
                  <a:gd name="T12" fmla="*/ 0 w 5"/>
                  <a:gd name="T13" fmla="*/ 2 h 8"/>
                  <a:gd name="T14" fmla="*/ 2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2" y="0"/>
                    </a:moveTo>
                    <a:lnTo>
                      <a:pt x="2" y="0"/>
                    </a:lnTo>
                    <a:lnTo>
                      <a:pt x="5" y="6"/>
                    </a:lnTo>
                    <a:lnTo>
                      <a:pt x="5" y="8"/>
                    </a:lnTo>
                    <a:lnTo>
                      <a:pt x="2" y="8"/>
                    </a:lnTo>
                    <a:lnTo>
                      <a:pt x="0"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0" name="Group 2067"/>
            <p:cNvGrpSpPr>
              <a:grpSpLocks/>
            </p:cNvGrpSpPr>
            <p:nvPr/>
          </p:nvGrpSpPr>
          <p:grpSpPr bwMode="auto">
            <a:xfrm>
              <a:off x="1476" y="2143"/>
              <a:ext cx="15" cy="35"/>
              <a:chOff x="1476" y="2143"/>
              <a:chExt cx="15" cy="35"/>
            </a:xfrm>
            <a:grpFill/>
          </p:grpSpPr>
          <p:sp>
            <p:nvSpPr>
              <p:cNvPr id="2115" name="Freeform 2065"/>
              <p:cNvSpPr>
                <a:spLocks/>
              </p:cNvSpPr>
              <p:nvPr/>
            </p:nvSpPr>
            <p:spPr bwMode="auto">
              <a:xfrm>
                <a:off x="1476" y="2143"/>
                <a:ext cx="15" cy="35"/>
              </a:xfrm>
              <a:custGeom>
                <a:avLst/>
                <a:gdLst>
                  <a:gd name="T0" fmla="*/ 10 w 15"/>
                  <a:gd name="T1" fmla="*/ 0 h 35"/>
                  <a:gd name="T2" fmla="*/ 10 w 15"/>
                  <a:gd name="T3" fmla="*/ 0 h 35"/>
                  <a:gd name="T4" fmla="*/ 8 w 15"/>
                  <a:gd name="T5" fmla="*/ 0 h 35"/>
                  <a:gd name="T6" fmla="*/ 6 w 15"/>
                  <a:gd name="T7" fmla="*/ 0 h 35"/>
                  <a:gd name="T8" fmla="*/ 4 w 15"/>
                  <a:gd name="T9" fmla="*/ 2 h 35"/>
                  <a:gd name="T10" fmla="*/ 0 w 15"/>
                  <a:gd name="T11" fmla="*/ 3 h 35"/>
                  <a:gd name="T12" fmla="*/ 0 w 15"/>
                  <a:gd name="T13" fmla="*/ 35 h 35"/>
                  <a:gd name="T14" fmla="*/ 6 w 15"/>
                  <a:gd name="T15" fmla="*/ 35 h 35"/>
                  <a:gd name="T16" fmla="*/ 15 w 15"/>
                  <a:gd name="T17" fmla="*/ 18 h 35"/>
                  <a:gd name="T18" fmla="*/ 15 w 15"/>
                  <a:gd name="T19" fmla="*/ 11 h 35"/>
                  <a:gd name="T20" fmla="*/ 15 w 15"/>
                  <a:gd name="T21" fmla="*/ 3 h 35"/>
                  <a:gd name="T22" fmla="*/ 13 w 15"/>
                  <a:gd name="T23" fmla="*/ 0 h 35"/>
                  <a:gd name="T24" fmla="*/ 10 w 1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5">
                    <a:moveTo>
                      <a:pt x="10" y="0"/>
                    </a:moveTo>
                    <a:lnTo>
                      <a:pt x="10" y="0"/>
                    </a:lnTo>
                    <a:lnTo>
                      <a:pt x="8" y="0"/>
                    </a:lnTo>
                    <a:lnTo>
                      <a:pt x="6" y="0"/>
                    </a:lnTo>
                    <a:lnTo>
                      <a:pt x="4" y="2"/>
                    </a:lnTo>
                    <a:lnTo>
                      <a:pt x="0" y="3"/>
                    </a:lnTo>
                    <a:lnTo>
                      <a:pt x="0" y="35"/>
                    </a:lnTo>
                    <a:lnTo>
                      <a:pt x="6" y="35"/>
                    </a:lnTo>
                    <a:lnTo>
                      <a:pt x="15" y="18"/>
                    </a:lnTo>
                    <a:lnTo>
                      <a:pt x="15" y="11"/>
                    </a:lnTo>
                    <a:lnTo>
                      <a:pt x="15" y="3"/>
                    </a:lnTo>
                    <a:lnTo>
                      <a:pt x="13" y="0"/>
                    </a:ln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6" name="Freeform 2066"/>
              <p:cNvSpPr>
                <a:spLocks/>
              </p:cNvSpPr>
              <p:nvPr/>
            </p:nvSpPr>
            <p:spPr bwMode="auto">
              <a:xfrm>
                <a:off x="1476" y="2143"/>
                <a:ext cx="15" cy="35"/>
              </a:xfrm>
              <a:custGeom>
                <a:avLst/>
                <a:gdLst>
                  <a:gd name="T0" fmla="*/ 10 w 15"/>
                  <a:gd name="T1" fmla="*/ 0 h 35"/>
                  <a:gd name="T2" fmla="*/ 10 w 15"/>
                  <a:gd name="T3" fmla="*/ 0 h 35"/>
                  <a:gd name="T4" fmla="*/ 8 w 15"/>
                  <a:gd name="T5" fmla="*/ 0 h 35"/>
                  <a:gd name="T6" fmla="*/ 6 w 15"/>
                  <a:gd name="T7" fmla="*/ 0 h 35"/>
                  <a:gd name="T8" fmla="*/ 4 w 15"/>
                  <a:gd name="T9" fmla="*/ 2 h 35"/>
                  <a:gd name="T10" fmla="*/ 0 w 15"/>
                  <a:gd name="T11" fmla="*/ 3 h 35"/>
                  <a:gd name="T12" fmla="*/ 0 w 15"/>
                  <a:gd name="T13" fmla="*/ 35 h 35"/>
                  <a:gd name="T14" fmla="*/ 6 w 15"/>
                  <a:gd name="T15" fmla="*/ 35 h 35"/>
                  <a:gd name="T16" fmla="*/ 15 w 15"/>
                  <a:gd name="T17" fmla="*/ 18 h 35"/>
                  <a:gd name="T18" fmla="*/ 15 w 15"/>
                  <a:gd name="T19" fmla="*/ 11 h 35"/>
                  <a:gd name="T20" fmla="*/ 15 w 15"/>
                  <a:gd name="T21" fmla="*/ 3 h 35"/>
                  <a:gd name="T22" fmla="*/ 13 w 15"/>
                  <a:gd name="T23" fmla="*/ 0 h 35"/>
                  <a:gd name="T24" fmla="*/ 10 w 1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5">
                    <a:moveTo>
                      <a:pt x="10" y="0"/>
                    </a:moveTo>
                    <a:lnTo>
                      <a:pt x="10" y="0"/>
                    </a:lnTo>
                    <a:lnTo>
                      <a:pt x="8" y="0"/>
                    </a:lnTo>
                    <a:lnTo>
                      <a:pt x="6" y="0"/>
                    </a:lnTo>
                    <a:lnTo>
                      <a:pt x="4" y="2"/>
                    </a:lnTo>
                    <a:lnTo>
                      <a:pt x="0" y="3"/>
                    </a:lnTo>
                    <a:lnTo>
                      <a:pt x="0" y="35"/>
                    </a:lnTo>
                    <a:lnTo>
                      <a:pt x="6" y="35"/>
                    </a:lnTo>
                    <a:lnTo>
                      <a:pt x="15" y="18"/>
                    </a:lnTo>
                    <a:lnTo>
                      <a:pt x="15" y="11"/>
                    </a:lnTo>
                    <a:lnTo>
                      <a:pt x="15" y="3"/>
                    </a:lnTo>
                    <a:lnTo>
                      <a:pt x="13" y="0"/>
                    </a:lnTo>
                    <a:lnTo>
                      <a:pt x="1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1" name="Group 2070"/>
            <p:cNvGrpSpPr>
              <a:grpSpLocks/>
            </p:cNvGrpSpPr>
            <p:nvPr/>
          </p:nvGrpSpPr>
          <p:grpSpPr bwMode="auto">
            <a:xfrm>
              <a:off x="1629" y="2041"/>
              <a:ext cx="7" cy="5"/>
              <a:chOff x="1629" y="2041"/>
              <a:chExt cx="7" cy="5"/>
            </a:xfrm>
            <a:grpFill/>
          </p:grpSpPr>
          <p:sp>
            <p:nvSpPr>
              <p:cNvPr id="2113" name="Freeform 2068"/>
              <p:cNvSpPr>
                <a:spLocks/>
              </p:cNvSpPr>
              <p:nvPr/>
            </p:nvSpPr>
            <p:spPr bwMode="auto">
              <a:xfrm>
                <a:off x="1629" y="2041"/>
                <a:ext cx="7" cy="5"/>
              </a:xfrm>
              <a:custGeom>
                <a:avLst/>
                <a:gdLst>
                  <a:gd name="T0" fmla="*/ 0 w 7"/>
                  <a:gd name="T1" fmla="*/ 0 h 5"/>
                  <a:gd name="T2" fmla="*/ 0 w 7"/>
                  <a:gd name="T3" fmla="*/ 0 h 5"/>
                  <a:gd name="T4" fmla="*/ 0 w 7"/>
                  <a:gd name="T5" fmla="*/ 5 h 5"/>
                  <a:gd name="T6" fmla="*/ 7 w 7"/>
                  <a:gd name="T7" fmla="*/ 5 h 5"/>
                  <a:gd name="T8" fmla="*/ 7 w 7"/>
                  <a:gd name="T9" fmla="*/ 3 h 5"/>
                  <a:gd name="T10" fmla="*/ 0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0" y="0"/>
                    </a:moveTo>
                    <a:lnTo>
                      <a:pt x="0" y="0"/>
                    </a:lnTo>
                    <a:lnTo>
                      <a:pt x="0" y="5"/>
                    </a:lnTo>
                    <a:lnTo>
                      <a:pt x="7" y="5"/>
                    </a:lnTo>
                    <a:lnTo>
                      <a:pt x="7" y="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4" name="Freeform 2069"/>
              <p:cNvSpPr>
                <a:spLocks/>
              </p:cNvSpPr>
              <p:nvPr/>
            </p:nvSpPr>
            <p:spPr bwMode="auto">
              <a:xfrm>
                <a:off x="1629" y="2041"/>
                <a:ext cx="7" cy="5"/>
              </a:xfrm>
              <a:custGeom>
                <a:avLst/>
                <a:gdLst>
                  <a:gd name="T0" fmla="*/ 0 w 7"/>
                  <a:gd name="T1" fmla="*/ 0 h 5"/>
                  <a:gd name="T2" fmla="*/ 0 w 7"/>
                  <a:gd name="T3" fmla="*/ 0 h 5"/>
                  <a:gd name="T4" fmla="*/ 0 w 7"/>
                  <a:gd name="T5" fmla="*/ 5 h 5"/>
                  <a:gd name="T6" fmla="*/ 7 w 7"/>
                  <a:gd name="T7" fmla="*/ 5 h 5"/>
                  <a:gd name="T8" fmla="*/ 7 w 7"/>
                  <a:gd name="T9" fmla="*/ 3 h 5"/>
                  <a:gd name="T10" fmla="*/ 0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0" y="0"/>
                    </a:moveTo>
                    <a:lnTo>
                      <a:pt x="0" y="0"/>
                    </a:lnTo>
                    <a:lnTo>
                      <a:pt x="0" y="5"/>
                    </a:lnTo>
                    <a:lnTo>
                      <a:pt x="7" y="5"/>
                    </a:lnTo>
                    <a:lnTo>
                      <a:pt x="7" y="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2" name="Group 2075"/>
            <p:cNvGrpSpPr>
              <a:grpSpLocks/>
            </p:cNvGrpSpPr>
            <p:nvPr/>
          </p:nvGrpSpPr>
          <p:grpSpPr bwMode="auto">
            <a:xfrm>
              <a:off x="1695" y="2750"/>
              <a:ext cx="272" cy="562"/>
              <a:chOff x="1695" y="2750"/>
              <a:chExt cx="272" cy="562"/>
            </a:xfrm>
            <a:grpFill/>
          </p:grpSpPr>
          <p:sp>
            <p:nvSpPr>
              <p:cNvPr id="2109" name="Freeform 2071"/>
              <p:cNvSpPr>
                <a:spLocks noEditPoints="1"/>
              </p:cNvSpPr>
              <p:nvPr/>
            </p:nvSpPr>
            <p:spPr bwMode="auto">
              <a:xfrm>
                <a:off x="1695" y="2750"/>
                <a:ext cx="272" cy="562"/>
              </a:xfrm>
              <a:custGeom>
                <a:avLst/>
                <a:gdLst>
                  <a:gd name="T0" fmla="*/ 109 w 272"/>
                  <a:gd name="T1" fmla="*/ 560 h 562"/>
                  <a:gd name="T2" fmla="*/ 69 w 272"/>
                  <a:gd name="T3" fmla="*/ 539 h 562"/>
                  <a:gd name="T4" fmla="*/ 132 w 272"/>
                  <a:gd name="T5" fmla="*/ 4 h 562"/>
                  <a:gd name="T6" fmla="*/ 116 w 272"/>
                  <a:gd name="T7" fmla="*/ 4 h 562"/>
                  <a:gd name="T8" fmla="*/ 85 w 272"/>
                  <a:gd name="T9" fmla="*/ 15 h 562"/>
                  <a:gd name="T10" fmla="*/ 85 w 272"/>
                  <a:gd name="T11" fmla="*/ 35 h 562"/>
                  <a:gd name="T12" fmla="*/ 71 w 272"/>
                  <a:gd name="T13" fmla="*/ 44 h 562"/>
                  <a:gd name="T14" fmla="*/ 69 w 272"/>
                  <a:gd name="T15" fmla="*/ 74 h 562"/>
                  <a:gd name="T16" fmla="*/ 58 w 272"/>
                  <a:gd name="T17" fmla="*/ 105 h 562"/>
                  <a:gd name="T18" fmla="*/ 51 w 272"/>
                  <a:gd name="T19" fmla="*/ 143 h 562"/>
                  <a:gd name="T20" fmla="*/ 45 w 272"/>
                  <a:gd name="T21" fmla="*/ 180 h 562"/>
                  <a:gd name="T22" fmla="*/ 40 w 272"/>
                  <a:gd name="T23" fmla="*/ 219 h 562"/>
                  <a:gd name="T24" fmla="*/ 36 w 272"/>
                  <a:gd name="T25" fmla="*/ 234 h 562"/>
                  <a:gd name="T26" fmla="*/ 29 w 272"/>
                  <a:gd name="T27" fmla="*/ 260 h 562"/>
                  <a:gd name="T28" fmla="*/ 22 w 272"/>
                  <a:gd name="T29" fmla="*/ 287 h 562"/>
                  <a:gd name="T30" fmla="*/ 18 w 272"/>
                  <a:gd name="T31" fmla="*/ 314 h 562"/>
                  <a:gd name="T32" fmla="*/ 20 w 272"/>
                  <a:gd name="T33" fmla="*/ 341 h 562"/>
                  <a:gd name="T34" fmla="*/ 25 w 272"/>
                  <a:gd name="T35" fmla="*/ 361 h 562"/>
                  <a:gd name="T36" fmla="*/ 25 w 272"/>
                  <a:gd name="T37" fmla="*/ 384 h 562"/>
                  <a:gd name="T38" fmla="*/ 20 w 272"/>
                  <a:gd name="T39" fmla="*/ 394 h 562"/>
                  <a:gd name="T40" fmla="*/ 20 w 272"/>
                  <a:gd name="T41" fmla="*/ 423 h 562"/>
                  <a:gd name="T42" fmla="*/ 4 w 272"/>
                  <a:gd name="T43" fmla="*/ 448 h 562"/>
                  <a:gd name="T44" fmla="*/ 0 w 272"/>
                  <a:gd name="T45" fmla="*/ 473 h 562"/>
                  <a:gd name="T46" fmla="*/ 11 w 272"/>
                  <a:gd name="T47" fmla="*/ 481 h 562"/>
                  <a:gd name="T48" fmla="*/ 20 w 272"/>
                  <a:gd name="T49" fmla="*/ 506 h 562"/>
                  <a:gd name="T50" fmla="*/ 60 w 272"/>
                  <a:gd name="T51" fmla="*/ 504 h 562"/>
                  <a:gd name="T52" fmla="*/ 69 w 272"/>
                  <a:gd name="T53" fmla="*/ 483 h 562"/>
                  <a:gd name="T54" fmla="*/ 69 w 272"/>
                  <a:gd name="T55" fmla="*/ 477 h 562"/>
                  <a:gd name="T56" fmla="*/ 87 w 272"/>
                  <a:gd name="T57" fmla="*/ 454 h 562"/>
                  <a:gd name="T58" fmla="*/ 103 w 272"/>
                  <a:gd name="T59" fmla="*/ 421 h 562"/>
                  <a:gd name="T60" fmla="*/ 83 w 272"/>
                  <a:gd name="T61" fmla="*/ 401 h 562"/>
                  <a:gd name="T62" fmla="*/ 109 w 272"/>
                  <a:gd name="T63" fmla="*/ 386 h 562"/>
                  <a:gd name="T64" fmla="*/ 114 w 272"/>
                  <a:gd name="T65" fmla="*/ 363 h 562"/>
                  <a:gd name="T66" fmla="*/ 118 w 272"/>
                  <a:gd name="T67" fmla="*/ 345 h 562"/>
                  <a:gd name="T68" fmla="*/ 134 w 272"/>
                  <a:gd name="T69" fmla="*/ 347 h 562"/>
                  <a:gd name="T70" fmla="*/ 121 w 272"/>
                  <a:gd name="T71" fmla="*/ 335 h 562"/>
                  <a:gd name="T72" fmla="*/ 127 w 272"/>
                  <a:gd name="T73" fmla="*/ 314 h 562"/>
                  <a:gd name="T74" fmla="*/ 159 w 272"/>
                  <a:gd name="T75" fmla="*/ 287 h 562"/>
                  <a:gd name="T76" fmla="*/ 161 w 272"/>
                  <a:gd name="T77" fmla="*/ 281 h 562"/>
                  <a:gd name="T78" fmla="*/ 212 w 272"/>
                  <a:gd name="T79" fmla="*/ 269 h 562"/>
                  <a:gd name="T80" fmla="*/ 219 w 272"/>
                  <a:gd name="T81" fmla="*/ 231 h 562"/>
                  <a:gd name="T82" fmla="*/ 210 w 272"/>
                  <a:gd name="T83" fmla="*/ 207 h 562"/>
                  <a:gd name="T84" fmla="*/ 205 w 272"/>
                  <a:gd name="T85" fmla="*/ 180 h 562"/>
                  <a:gd name="T86" fmla="*/ 210 w 272"/>
                  <a:gd name="T87" fmla="*/ 163 h 562"/>
                  <a:gd name="T88" fmla="*/ 217 w 272"/>
                  <a:gd name="T89" fmla="*/ 147 h 562"/>
                  <a:gd name="T90" fmla="*/ 228 w 272"/>
                  <a:gd name="T91" fmla="*/ 124 h 562"/>
                  <a:gd name="T92" fmla="*/ 243 w 272"/>
                  <a:gd name="T93" fmla="*/ 107 h 562"/>
                  <a:gd name="T94" fmla="*/ 261 w 272"/>
                  <a:gd name="T95" fmla="*/ 91 h 562"/>
                  <a:gd name="T96" fmla="*/ 270 w 272"/>
                  <a:gd name="T97" fmla="*/ 62 h 562"/>
                  <a:gd name="T98" fmla="*/ 257 w 272"/>
                  <a:gd name="T99" fmla="*/ 64 h 562"/>
                  <a:gd name="T100" fmla="*/ 250 w 272"/>
                  <a:gd name="T101" fmla="*/ 81 h 562"/>
                  <a:gd name="T102" fmla="*/ 221 w 272"/>
                  <a:gd name="T103" fmla="*/ 89 h 562"/>
                  <a:gd name="T104" fmla="*/ 208 w 272"/>
                  <a:gd name="T105" fmla="*/ 75 h 562"/>
                  <a:gd name="T106" fmla="*/ 208 w 272"/>
                  <a:gd name="T107" fmla="*/ 50 h 562"/>
                  <a:gd name="T108" fmla="*/ 190 w 272"/>
                  <a:gd name="T109" fmla="*/ 39 h 562"/>
                  <a:gd name="T110" fmla="*/ 172 w 272"/>
                  <a:gd name="T111" fmla="*/ 21 h 562"/>
                  <a:gd name="T112" fmla="*/ 127 w 272"/>
                  <a:gd name="T113" fmla="*/ 555 h 562"/>
                  <a:gd name="T114" fmla="*/ 134 w 272"/>
                  <a:gd name="T115" fmla="*/ 55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562">
                    <a:moveTo>
                      <a:pt x="65" y="523"/>
                    </a:moveTo>
                    <a:lnTo>
                      <a:pt x="65" y="560"/>
                    </a:lnTo>
                    <a:lnTo>
                      <a:pt x="69" y="558"/>
                    </a:lnTo>
                    <a:lnTo>
                      <a:pt x="76" y="560"/>
                    </a:lnTo>
                    <a:lnTo>
                      <a:pt x="109" y="562"/>
                    </a:lnTo>
                    <a:lnTo>
                      <a:pt x="109" y="560"/>
                    </a:lnTo>
                    <a:lnTo>
                      <a:pt x="107" y="557"/>
                    </a:lnTo>
                    <a:lnTo>
                      <a:pt x="105" y="557"/>
                    </a:lnTo>
                    <a:lnTo>
                      <a:pt x="101" y="557"/>
                    </a:lnTo>
                    <a:lnTo>
                      <a:pt x="96" y="557"/>
                    </a:lnTo>
                    <a:lnTo>
                      <a:pt x="92" y="555"/>
                    </a:lnTo>
                    <a:lnTo>
                      <a:pt x="69" y="539"/>
                    </a:lnTo>
                    <a:lnTo>
                      <a:pt x="69" y="535"/>
                    </a:lnTo>
                    <a:lnTo>
                      <a:pt x="69" y="531"/>
                    </a:lnTo>
                    <a:lnTo>
                      <a:pt x="69" y="525"/>
                    </a:lnTo>
                    <a:lnTo>
                      <a:pt x="65" y="523"/>
                    </a:lnTo>
                    <a:close/>
                    <a:moveTo>
                      <a:pt x="152" y="4"/>
                    </a:moveTo>
                    <a:lnTo>
                      <a:pt x="132" y="4"/>
                    </a:lnTo>
                    <a:lnTo>
                      <a:pt x="130" y="2"/>
                    </a:lnTo>
                    <a:lnTo>
                      <a:pt x="127" y="2"/>
                    </a:lnTo>
                    <a:lnTo>
                      <a:pt x="125" y="6"/>
                    </a:lnTo>
                    <a:lnTo>
                      <a:pt x="123" y="11"/>
                    </a:lnTo>
                    <a:lnTo>
                      <a:pt x="121" y="11"/>
                    </a:lnTo>
                    <a:lnTo>
                      <a:pt x="116" y="4"/>
                    </a:lnTo>
                    <a:lnTo>
                      <a:pt x="107" y="4"/>
                    </a:lnTo>
                    <a:lnTo>
                      <a:pt x="98" y="2"/>
                    </a:lnTo>
                    <a:lnTo>
                      <a:pt x="94" y="0"/>
                    </a:lnTo>
                    <a:lnTo>
                      <a:pt x="85" y="8"/>
                    </a:lnTo>
                    <a:lnTo>
                      <a:pt x="83" y="11"/>
                    </a:lnTo>
                    <a:lnTo>
                      <a:pt x="85" y="15"/>
                    </a:lnTo>
                    <a:lnTo>
                      <a:pt x="87" y="17"/>
                    </a:lnTo>
                    <a:lnTo>
                      <a:pt x="89" y="21"/>
                    </a:lnTo>
                    <a:lnTo>
                      <a:pt x="92" y="23"/>
                    </a:lnTo>
                    <a:lnTo>
                      <a:pt x="89" y="31"/>
                    </a:lnTo>
                    <a:lnTo>
                      <a:pt x="87" y="33"/>
                    </a:lnTo>
                    <a:lnTo>
                      <a:pt x="85" y="35"/>
                    </a:lnTo>
                    <a:lnTo>
                      <a:pt x="83" y="35"/>
                    </a:lnTo>
                    <a:lnTo>
                      <a:pt x="80" y="39"/>
                    </a:lnTo>
                    <a:lnTo>
                      <a:pt x="78" y="41"/>
                    </a:lnTo>
                    <a:lnTo>
                      <a:pt x="74" y="43"/>
                    </a:lnTo>
                    <a:lnTo>
                      <a:pt x="71" y="43"/>
                    </a:lnTo>
                    <a:lnTo>
                      <a:pt x="71" y="44"/>
                    </a:lnTo>
                    <a:lnTo>
                      <a:pt x="71" y="60"/>
                    </a:lnTo>
                    <a:lnTo>
                      <a:pt x="74" y="66"/>
                    </a:lnTo>
                    <a:lnTo>
                      <a:pt x="74" y="68"/>
                    </a:lnTo>
                    <a:lnTo>
                      <a:pt x="71" y="70"/>
                    </a:lnTo>
                    <a:lnTo>
                      <a:pt x="69" y="72"/>
                    </a:lnTo>
                    <a:lnTo>
                      <a:pt x="69" y="74"/>
                    </a:lnTo>
                    <a:lnTo>
                      <a:pt x="71" y="77"/>
                    </a:lnTo>
                    <a:lnTo>
                      <a:pt x="71" y="83"/>
                    </a:lnTo>
                    <a:lnTo>
                      <a:pt x="69" y="89"/>
                    </a:lnTo>
                    <a:lnTo>
                      <a:pt x="63" y="99"/>
                    </a:lnTo>
                    <a:lnTo>
                      <a:pt x="60" y="103"/>
                    </a:lnTo>
                    <a:lnTo>
                      <a:pt x="58" y="105"/>
                    </a:lnTo>
                    <a:lnTo>
                      <a:pt x="56" y="107"/>
                    </a:lnTo>
                    <a:lnTo>
                      <a:pt x="56" y="110"/>
                    </a:lnTo>
                    <a:lnTo>
                      <a:pt x="54" y="128"/>
                    </a:lnTo>
                    <a:lnTo>
                      <a:pt x="54" y="134"/>
                    </a:lnTo>
                    <a:lnTo>
                      <a:pt x="54" y="139"/>
                    </a:lnTo>
                    <a:lnTo>
                      <a:pt x="51" y="143"/>
                    </a:lnTo>
                    <a:lnTo>
                      <a:pt x="49" y="151"/>
                    </a:lnTo>
                    <a:lnTo>
                      <a:pt x="49" y="157"/>
                    </a:lnTo>
                    <a:lnTo>
                      <a:pt x="49" y="165"/>
                    </a:lnTo>
                    <a:lnTo>
                      <a:pt x="49" y="170"/>
                    </a:lnTo>
                    <a:lnTo>
                      <a:pt x="49" y="174"/>
                    </a:lnTo>
                    <a:lnTo>
                      <a:pt x="45" y="180"/>
                    </a:lnTo>
                    <a:lnTo>
                      <a:pt x="47" y="184"/>
                    </a:lnTo>
                    <a:lnTo>
                      <a:pt x="47" y="190"/>
                    </a:lnTo>
                    <a:lnTo>
                      <a:pt x="47" y="196"/>
                    </a:lnTo>
                    <a:lnTo>
                      <a:pt x="45" y="205"/>
                    </a:lnTo>
                    <a:lnTo>
                      <a:pt x="40" y="215"/>
                    </a:lnTo>
                    <a:lnTo>
                      <a:pt x="40" y="219"/>
                    </a:lnTo>
                    <a:lnTo>
                      <a:pt x="40" y="225"/>
                    </a:lnTo>
                    <a:lnTo>
                      <a:pt x="42" y="229"/>
                    </a:lnTo>
                    <a:lnTo>
                      <a:pt x="40" y="233"/>
                    </a:lnTo>
                    <a:lnTo>
                      <a:pt x="40" y="234"/>
                    </a:lnTo>
                    <a:lnTo>
                      <a:pt x="38" y="234"/>
                    </a:lnTo>
                    <a:lnTo>
                      <a:pt x="36" y="234"/>
                    </a:lnTo>
                    <a:lnTo>
                      <a:pt x="31" y="238"/>
                    </a:lnTo>
                    <a:lnTo>
                      <a:pt x="29" y="240"/>
                    </a:lnTo>
                    <a:lnTo>
                      <a:pt x="29" y="244"/>
                    </a:lnTo>
                    <a:lnTo>
                      <a:pt x="29" y="250"/>
                    </a:lnTo>
                    <a:lnTo>
                      <a:pt x="29" y="256"/>
                    </a:lnTo>
                    <a:lnTo>
                      <a:pt x="29" y="260"/>
                    </a:lnTo>
                    <a:lnTo>
                      <a:pt x="31" y="266"/>
                    </a:lnTo>
                    <a:lnTo>
                      <a:pt x="31" y="267"/>
                    </a:lnTo>
                    <a:lnTo>
                      <a:pt x="29" y="267"/>
                    </a:lnTo>
                    <a:lnTo>
                      <a:pt x="27" y="269"/>
                    </a:lnTo>
                    <a:lnTo>
                      <a:pt x="25" y="279"/>
                    </a:lnTo>
                    <a:lnTo>
                      <a:pt x="22" y="287"/>
                    </a:lnTo>
                    <a:lnTo>
                      <a:pt x="22" y="293"/>
                    </a:lnTo>
                    <a:lnTo>
                      <a:pt x="18" y="297"/>
                    </a:lnTo>
                    <a:lnTo>
                      <a:pt x="16" y="299"/>
                    </a:lnTo>
                    <a:lnTo>
                      <a:pt x="18" y="301"/>
                    </a:lnTo>
                    <a:lnTo>
                      <a:pt x="20" y="308"/>
                    </a:lnTo>
                    <a:lnTo>
                      <a:pt x="18" y="314"/>
                    </a:lnTo>
                    <a:lnTo>
                      <a:pt x="18" y="316"/>
                    </a:lnTo>
                    <a:lnTo>
                      <a:pt x="20" y="318"/>
                    </a:lnTo>
                    <a:lnTo>
                      <a:pt x="25" y="320"/>
                    </a:lnTo>
                    <a:lnTo>
                      <a:pt x="25" y="324"/>
                    </a:lnTo>
                    <a:lnTo>
                      <a:pt x="25" y="334"/>
                    </a:lnTo>
                    <a:lnTo>
                      <a:pt x="20" y="341"/>
                    </a:lnTo>
                    <a:lnTo>
                      <a:pt x="20" y="343"/>
                    </a:lnTo>
                    <a:lnTo>
                      <a:pt x="20" y="347"/>
                    </a:lnTo>
                    <a:lnTo>
                      <a:pt x="22" y="351"/>
                    </a:lnTo>
                    <a:lnTo>
                      <a:pt x="25" y="355"/>
                    </a:lnTo>
                    <a:lnTo>
                      <a:pt x="25" y="357"/>
                    </a:lnTo>
                    <a:lnTo>
                      <a:pt x="25" y="361"/>
                    </a:lnTo>
                    <a:lnTo>
                      <a:pt x="25" y="365"/>
                    </a:lnTo>
                    <a:lnTo>
                      <a:pt x="27" y="368"/>
                    </a:lnTo>
                    <a:lnTo>
                      <a:pt x="27" y="372"/>
                    </a:lnTo>
                    <a:lnTo>
                      <a:pt x="25" y="376"/>
                    </a:lnTo>
                    <a:lnTo>
                      <a:pt x="25" y="380"/>
                    </a:lnTo>
                    <a:lnTo>
                      <a:pt x="25" y="384"/>
                    </a:lnTo>
                    <a:lnTo>
                      <a:pt x="27" y="386"/>
                    </a:lnTo>
                    <a:lnTo>
                      <a:pt x="25" y="386"/>
                    </a:lnTo>
                    <a:lnTo>
                      <a:pt x="22" y="386"/>
                    </a:lnTo>
                    <a:lnTo>
                      <a:pt x="22" y="388"/>
                    </a:lnTo>
                    <a:lnTo>
                      <a:pt x="20" y="392"/>
                    </a:lnTo>
                    <a:lnTo>
                      <a:pt x="20" y="394"/>
                    </a:lnTo>
                    <a:lnTo>
                      <a:pt x="22" y="397"/>
                    </a:lnTo>
                    <a:lnTo>
                      <a:pt x="22" y="403"/>
                    </a:lnTo>
                    <a:lnTo>
                      <a:pt x="22" y="407"/>
                    </a:lnTo>
                    <a:lnTo>
                      <a:pt x="20" y="413"/>
                    </a:lnTo>
                    <a:lnTo>
                      <a:pt x="20" y="419"/>
                    </a:lnTo>
                    <a:lnTo>
                      <a:pt x="20" y="423"/>
                    </a:lnTo>
                    <a:lnTo>
                      <a:pt x="16" y="429"/>
                    </a:lnTo>
                    <a:lnTo>
                      <a:pt x="13" y="432"/>
                    </a:lnTo>
                    <a:lnTo>
                      <a:pt x="16" y="436"/>
                    </a:lnTo>
                    <a:lnTo>
                      <a:pt x="16" y="442"/>
                    </a:lnTo>
                    <a:lnTo>
                      <a:pt x="13" y="446"/>
                    </a:lnTo>
                    <a:lnTo>
                      <a:pt x="4" y="448"/>
                    </a:lnTo>
                    <a:lnTo>
                      <a:pt x="2" y="450"/>
                    </a:lnTo>
                    <a:lnTo>
                      <a:pt x="2" y="454"/>
                    </a:lnTo>
                    <a:lnTo>
                      <a:pt x="4" y="460"/>
                    </a:lnTo>
                    <a:lnTo>
                      <a:pt x="4" y="465"/>
                    </a:lnTo>
                    <a:lnTo>
                      <a:pt x="2" y="469"/>
                    </a:lnTo>
                    <a:lnTo>
                      <a:pt x="0" y="473"/>
                    </a:lnTo>
                    <a:lnTo>
                      <a:pt x="0" y="479"/>
                    </a:lnTo>
                    <a:lnTo>
                      <a:pt x="2" y="481"/>
                    </a:lnTo>
                    <a:lnTo>
                      <a:pt x="4" y="483"/>
                    </a:lnTo>
                    <a:lnTo>
                      <a:pt x="7" y="481"/>
                    </a:lnTo>
                    <a:lnTo>
                      <a:pt x="9" y="479"/>
                    </a:lnTo>
                    <a:lnTo>
                      <a:pt x="11" y="481"/>
                    </a:lnTo>
                    <a:lnTo>
                      <a:pt x="13" y="485"/>
                    </a:lnTo>
                    <a:lnTo>
                      <a:pt x="11" y="489"/>
                    </a:lnTo>
                    <a:lnTo>
                      <a:pt x="9" y="491"/>
                    </a:lnTo>
                    <a:lnTo>
                      <a:pt x="9" y="492"/>
                    </a:lnTo>
                    <a:lnTo>
                      <a:pt x="13" y="498"/>
                    </a:lnTo>
                    <a:lnTo>
                      <a:pt x="20" y="506"/>
                    </a:lnTo>
                    <a:lnTo>
                      <a:pt x="25" y="510"/>
                    </a:lnTo>
                    <a:lnTo>
                      <a:pt x="42" y="510"/>
                    </a:lnTo>
                    <a:lnTo>
                      <a:pt x="67" y="512"/>
                    </a:lnTo>
                    <a:lnTo>
                      <a:pt x="65" y="504"/>
                    </a:lnTo>
                    <a:lnTo>
                      <a:pt x="56" y="504"/>
                    </a:lnTo>
                    <a:lnTo>
                      <a:pt x="60" y="504"/>
                    </a:lnTo>
                    <a:lnTo>
                      <a:pt x="60" y="502"/>
                    </a:lnTo>
                    <a:lnTo>
                      <a:pt x="60" y="496"/>
                    </a:lnTo>
                    <a:lnTo>
                      <a:pt x="60" y="491"/>
                    </a:lnTo>
                    <a:lnTo>
                      <a:pt x="60" y="487"/>
                    </a:lnTo>
                    <a:lnTo>
                      <a:pt x="65" y="485"/>
                    </a:lnTo>
                    <a:lnTo>
                      <a:pt x="69" y="483"/>
                    </a:lnTo>
                    <a:lnTo>
                      <a:pt x="67" y="479"/>
                    </a:lnTo>
                    <a:lnTo>
                      <a:pt x="63" y="477"/>
                    </a:lnTo>
                    <a:lnTo>
                      <a:pt x="65" y="473"/>
                    </a:lnTo>
                    <a:lnTo>
                      <a:pt x="65" y="469"/>
                    </a:lnTo>
                    <a:lnTo>
                      <a:pt x="69" y="473"/>
                    </a:lnTo>
                    <a:lnTo>
                      <a:pt x="69" y="477"/>
                    </a:lnTo>
                    <a:lnTo>
                      <a:pt x="76" y="475"/>
                    </a:lnTo>
                    <a:lnTo>
                      <a:pt x="80" y="475"/>
                    </a:lnTo>
                    <a:lnTo>
                      <a:pt x="80" y="469"/>
                    </a:lnTo>
                    <a:lnTo>
                      <a:pt x="80" y="463"/>
                    </a:lnTo>
                    <a:lnTo>
                      <a:pt x="83" y="458"/>
                    </a:lnTo>
                    <a:lnTo>
                      <a:pt x="87" y="454"/>
                    </a:lnTo>
                    <a:lnTo>
                      <a:pt x="96" y="446"/>
                    </a:lnTo>
                    <a:lnTo>
                      <a:pt x="107" y="438"/>
                    </a:lnTo>
                    <a:lnTo>
                      <a:pt x="105" y="434"/>
                    </a:lnTo>
                    <a:lnTo>
                      <a:pt x="105" y="429"/>
                    </a:lnTo>
                    <a:lnTo>
                      <a:pt x="105" y="425"/>
                    </a:lnTo>
                    <a:lnTo>
                      <a:pt x="103" y="421"/>
                    </a:lnTo>
                    <a:lnTo>
                      <a:pt x="98" y="421"/>
                    </a:lnTo>
                    <a:lnTo>
                      <a:pt x="94" y="421"/>
                    </a:lnTo>
                    <a:lnTo>
                      <a:pt x="89" y="415"/>
                    </a:lnTo>
                    <a:lnTo>
                      <a:pt x="83" y="409"/>
                    </a:lnTo>
                    <a:lnTo>
                      <a:pt x="80" y="405"/>
                    </a:lnTo>
                    <a:lnTo>
                      <a:pt x="83" y="401"/>
                    </a:lnTo>
                    <a:lnTo>
                      <a:pt x="89" y="396"/>
                    </a:lnTo>
                    <a:lnTo>
                      <a:pt x="101" y="384"/>
                    </a:lnTo>
                    <a:lnTo>
                      <a:pt x="103" y="384"/>
                    </a:lnTo>
                    <a:lnTo>
                      <a:pt x="105" y="386"/>
                    </a:lnTo>
                    <a:lnTo>
                      <a:pt x="107" y="386"/>
                    </a:lnTo>
                    <a:lnTo>
                      <a:pt x="109" y="386"/>
                    </a:lnTo>
                    <a:lnTo>
                      <a:pt x="109" y="380"/>
                    </a:lnTo>
                    <a:lnTo>
                      <a:pt x="107" y="380"/>
                    </a:lnTo>
                    <a:lnTo>
                      <a:pt x="107" y="376"/>
                    </a:lnTo>
                    <a:lnTo>
                      <a:pt x="112" y="376"/>
                    </a:lnTo>
                    <a:lnTo>
                      <a:pt x="114" y="374"/>
                    </a:lnTo>
                    <a:lnTo>
                      <a:pt x="114" y="363"/>
                    </a:lnTo>
                    <a:lnTo>
                      <a:pt x="116" y="353"/>
                    </a:lnTo>
                    <a:lnTo>
                      <a:pt x="121" y="351"/>
                    </a:lnTo>
                    <a:lnTo>
                      <a:pt x="125" y="349"/>
                    </a:lnTo>
                    <a:lnTo>
                      <a:pt x="127" y="347"/>
                    </a:lnTo>
                    <a:lnTo>
                      <a:pt x="125" y="345"/>
                    </a:lnTo>
                    <a:lnTo>
                      <a:pt x="118" y="345"/>
                    </a:lnTo>
                    <a:lnTo>
                      <a:pt x="121" y="341"/>
                    </a:lnTo>
                    <a:lnTo>
                      <a:pt x="125" y="341"/>
                    </a:lnTo>
                    <a:lnTo>
                      <a:pt x="130" y="341"/>
                    </a:lnTo>
                    <a:lnTo>
                      <a:pt x="132" y="343"/>
                    </a:lnTo>
                    <a:lnTo>
                      <a:pt x="132" y="345"/>
                    </a:lnTo>
                    <a:lnTo>
                      <a:pt x="134" y="347"/>
                    </a:lnTo>
                    <a:lnTo>
                      <a:pt x="139" y="345"/>
                    </a:lnTo>
                    <a:lnTo>
                      <a:pt x="141" y="343"/>
                    </a:lnTo>
                    <a:lnTo>
                      <a:pt x="139" y="341"/>
                    </a:lnTo>
                    <a:lnTo>
                      <a:pt x="139" y="335"/>
                    </a:lnTo>
                    <a:lnTo>
                      <a:pt x="130" y="337"/>
                    </a:lnTo>
                    <a:lnTo>
                      <a:pt x="121" y="335"/>
                    </a:lnTo>
                    <a:lnTo>
                      <a:pt x="121" y="326"/>
                    </a:lnTo>
                    <a:lnTo>
                      <a:pt x="118" y="326"/>
                    </a:lnTo>
                    <a:lnTo>
                      <a:pt x="114" y="324"/>
                    </a:lnTo>
                    <a:lnTo>
                      <a:pt x="118" y="312"/>
                    </a:lnTo>
                    <a:lnTo>
                      <a:pt x="123" y="312"/>
                    </a:lnTo>
                    <a:lnTo>
                      <a:pt x="127" y="314"/>
                    </a:lnTo>
                    <a:lnTo>
                      <a:pt x="130" y="316"/>
                    </a:lnTo>
                    <a:lnTo>
                      <a:pt x="130" y="318"/>
                    </a:lnTo>
                    <a:lnTo>
                      <a:pt x="141" y="320"/>
                    </a:lnTo>
                    <a:lnTo>
                      <a:pt x="150" y="316"/>
                    </a:lnTo>
                    <a:lnTo>
                      <a:pt x="156" y="312"/>
                    </a:lnTo>
                    <a:lnTo>
                      <a:pt x="159" y="287"/>
                    </a:lnTo>
                    <a:lnTo>
                      <a:pt x="152" y="283"/>
                    </a:lnTo>
                    <a:lnTo>
                      <a:pt x="152" y="281"/>
                    </a:lnTo>
                    <a:lnTo>
                      <a:pt x="152" y="279"/>
                    </a:lnTo>
                    <a:lnTo>
                      <a:pt x="154" y="275"/>
                    </a:lnTo>
                    <a:lnTo>
                      <a:pt x="156" y="279"/>
                    </a:lnTo>
                    <a:lnTo>
                      <a:pt x="161" y="281"/>
                    </a:lnTo>
                    <a:lnTo>
                      <a:pt x="163" y="279"/>
                    </a:lnTo>
                    <a:lnTo>
                      <a:pt x="165" y="277"/>
                    </a:lnTo>
                    <a:lnTo>
                      <a:pt x="179" y="275"/>
                    </a:lnTo>
                    <a:lnTo>
                      <a:pt x="190" y="275"/>
                    </a:lnTo>
                    <a:lnTo>
                      <a:pt x="201" y="273"/>
                    </a:lnTo>
                    <a:lnTo>
                      <a:pt x="212" y="269"/>
                    </a:lnTo>
                    <a:lnTo>
                      <a:pt x="219" y="262"/>
                    </a:lnTo>
                    <a:lnTo>
                      <a:pt x="223" y="254"/>
                    </a:lnTo>
                    <a:lnTo>
                      <a:pt x="230" y="234"/>
                    </a:lnTo>
                    <a:lnTo>
                      <a:pt x="223" y="234"/>
                    </a:lnTo>
                    <a:lnTo>
                      <a:pt x="221" y="233"/>
                    </a:lnTo>
                    <a:lnTo>
                      <a:pt x="219" y="231"/>
                    </a:lnTo>
                    <a:lnTo>
                      <a:pt x="219" y="229"/>
                    </a:lnTo>
                    <a:lnTo>
                      <a:pt x="221" y="225"/>
                    </a:lnTo>
                    <a:lnTo>
                      <a:pt x="221" y="223"/>
                    </a:lnTo>
                    <a:lnTo>
                      <a:pt x="221" y="221"/>
                    </a:lnTo>
                    <a:lnTo>
                      <a:pt x="217" y="213"/>
                    </a:lnTo>
                    <a:lnTo>
                      <a:pt x="210" y="207"/>
                    </a:lnTo>
                    <a:lnTo>
                      <a:pt x="203" y="194"/>
                    </a:lnTo>
                    <a:lnTo>
                      <a:pt x="205" y="194"/>
                    </a:lnTo>
                    <a:lnTo>
                      <a:pt x="205" y="190"/>
                    </a:lnTo>
                    <a:lnTo>
                      <a:pt x="205" y="184"/>
                    </a:lnTo>
                    <a:lnTo>
                      <a:pt x="208" y="180"/>
                    </a:lnTo>
                    <a:lnTo>
                      <a:pt x="205" y="180"/>
                    </a:lnTo>
                    <a:lnTo>
                      <a:pt x="208" y="178"/>
                    </a:lnTo>
                    <a:lnTo>
                      <a:pt x="210" y="176"/>
                    </a:lnTo>
                    <a:lnTo>
                      <a:pt x="210" y="172"/>
                    </a:lnTo>
                    <a:lnTo>
                      <a:pt x="210" y="169"/>
                    </a:lnTo>
                    <a:lnTo>
                      <a:pt x="210" y="167"/>
                    </a:lnTo>
                    <a:lnTo>
                      <a:pt x="210" y="163"/>
                    </a:lnTo>
                    <a:lnTo>
                      <a:pt x="212" y="161"/>
                    </a:lnTo>
                    <a:lnTo>
                      <a:pt x="212" y="157"/>
                    </a:lnTo>
                    <a:lnTo>
                      <a:pt x="212" y="153"/>
                    </a:lnTo>
                    <a:lnTo>
                      <a:pt x="214" y="153"/>
                    </a:lnTo>
                    <a:lnTo>
                      <a:pt x="217" y="151"/>
                    </a:lnTo>
                    <a:lnTo>
                      <a:pt x="217" y="147"/>
                    </a:lnTo>
                    <a:lnTo>
                      <a:pt x="214" y="143"/>
                    </a:lnTo>
                    <a:lnTo>
                      <a:pt x="217" y="141"/>
                    </a:lnTo>
                    <a:lnTo>
                      <a:pt x="219" y="138"/>
                    </a:lnTo>
                    <a:lnTo>
                      <a:pt x="221" y="130"/>
                    </a:lnTo>
                    <a:lnTo>
                      <a:pt x="223" y="126"/>
                    </a:lnTo>
                    <a:lnTo>
                      <a:pt x="228" y="124"/>
                    </a:lnTo>
                    <a:lnTo>
                      <a:pt x="232" y="120"/>
                    </a:lnTo>
                    <a:lnTo>
                      <a:pt x="232" y="114"/>
                    </a:lnTo>
                    <a:lnTo>
                      <a:pt x="235" y="112"/>
                    </a:lnTo>
                    <a:lnTo>
                      <a:pt x="237" y="110"/>
                    </a:lnTo>
                    <a:lnTo>
                      <a:pt x="241" y="108"/>
                    </a:lnTo>
                    <a:lnTo>
                      <a:pt x="243" y="107"/>
                    </a:lnTo>
                    <a:lnTo>
                      <a:pt x="246" y="105"/>
                    </a:lnTo>
                    <a:lnTo>
                      <a:pt x="248" y="103"/>
                    </a:lnTo>
                    <a:lnTo>
                      <a:pt x="252" y="99"/>
                    </a:lnTo>
                    <a:lnTo>
                      <a:pt x="257" y="93"/>
                    </a:lnTo>
                    <a:lnTo>
                      <a:pt x="257" y="91"/>
                    </a:lnTo>
                    <a:lnTo>
                      <a:pt x="261" y="91"/>
                    </a:lnTo>
                    <a:lnTo>
                      <a:pt x="266" y="91"/>
                    </a:lnTo>
                    <a:lnTo>
                      <a:pt x="268" y="89"/>
                    </a:lnTo>
                    <a:lnTo>
                      <a:pt x="270" y="87"/>
                    </a:lnTo>
                    <a:lnTo>
                      <a:pt x="272" y="85"/>
                    </a:lnTo>
                    <a:lnTo>
                      <a:pt x="272" y="72"/>
                    </a:lnTo>
                    <a:lnTo>
                      <a:pt x="270" y="62"/>
                    </a:lnTo>
                    <a:lnTo>
                      <a:pt x="268" y="60"/>
                    </a:lnTo>
                    <a:lnTo>
                      <a:pt x="266" y="60"/>
                    </a:lnTo>
                    <a:lnTo>
                      <a:pt x="266" y="62"/>
                    </a:lnTo>
                    <a:lnTo>
                      <a:pt x="263" y="62"/>
                    </a:lnTo>
                    <a:lnTo>
                      <a:pt x="259" y="60"/>
                    </a:lnTo>
                    <a:lnTo>
                      <a:pt x="257" y="64"/>
                    </a:lnTo>
                    <a:lnTo>
                      <a:pt x="257" y="66"/>
                    </a:lnTo>
                    <a:lnTo>
                      <a:pt x="257" y="68"/>
                    </a:lnTo>
                    <a:lnTo>
                      <a:pt x="257" y="74"/>
                    </a:lnTo>
                    <a:lnTo>
                      <a:pt x="257" y="75"/>
                    </a:lnTo>
                    <a:lnTo>
                      <a:pt x="255" y="79"/>
                    </a:lnTo>
                    <a:lnTo>
                      <a:pt x="250" y="81"/>
                    </a:lnTo>
                    <a:lnTo>
                      <a:pt x="248" y="85"/>
                    </a:lnTo>
                    <a:lnTo>
                      <a:pt x="246" y="89"/>
                    </a:lnTo>
                    <a:lnTo>
                      <a:pt x="243" y="89"/>
                    </a:lnTo>
                    <a:lnTo>
                      <a:pt x="239" y="89"/>
                    </a:lnTo>
                    <a:lnTo>
                      <a:pt x="228" y="89"/>
                    </a:lnTo>
                    <a:lnTo>
                      <a:pt x="221" y="89"/>
                    </a:lnTo>
                    <a:lnTo>
                      <a:pt x="217" y="87"/>
                    </a:lnTo>
                    <a:lnTo>
                      <a:pt x="212" y="85"/>
                    </a:lnTo>
                    <a:lnTo>
                      <a:pt x="208" y="85"/>
                    </a:lnTo>
                    <a:lnTo>
                      <a:pt x="203" y="85"/>
                    </a:lnTo>
                    <a:lnTo>
                      <a:pt x="203" y="81"/>
                    </a:lnTo>
                    <a:lnTo>
                      <a:pt x="208" y="75"/>
                    </a:lnTo>
                    <a:lnTo>
                      <a:pt x="212" y="72"/>
                    </a:lnTo>
                    <a:lnTo>
                      <a:pt x="214" y="64"/>
                    </a:lnTo>
                    <a:lnTo>
                      <a:pt x="214" y="60"/>
                    </a:lnTo>
                    <a:lnTo>
                      <a:pt x="214" y="58"/>
                    </a:lnTo>
                    <a:lnTo>
                      <a:pt x="214" y="56"/>
                    </a:lnTo>
                    <a:lnTo>
                      <a:pt x="208" y="50"/>
                    </a:lnTo>
                    <a:lnTo>
                      <a:pt x="205" y="46"/>
                    </a:lnTo>
                    <a:lnTo>
                      <a:pt x="199" y="43"/>
                    </a:lnTo>
                    <a:lnTo>
                      <a:pt x="197" y="41"/>
                    </a:lnTo>
                    <a:lnTo>
                      <a:pt x="194" y="41"/>
                    </a:lnTo>
                    <a:lnTo>
                      <a:pt x="192" y="41"/>
                    </a:lnTo>
                    <a:lnTo>
                      <a:pt x="190" y="39"/>
                    </a:lnTo>
                    <a:lnTo>
                      <a:pt x="185" y="35"/>
                    </a:lnTo>
                    <a:lnTo>
                      <a:pt x="181" y="33"/>
                    </a:lnTo>
                    <a:lnTo>
                      <a:pt x="179" y="33"/>
                    </a:lnTo>
                    <a:lnTo>
                      <a:pt x="176" y="29"/>
                    </a:lnTo>
                    <a:lnTo>
                      <a:pt x="174" y="25"/>
                    </a:lnTo>
                    <a:lnTo>
                      <a:pt x="172" y="21"/>
                    </a:lnTo>
                    <a:lnTo>
                      <a:pt x="170" y="19"/>
                    </a:lnTo>
                    <a:lnTo>
                      <a:pt x="165" y="17"/>
                    </a:lnTo>
                    <a:lnTo>
                      <a:pt x="163" y="13"/>
                    </a:lnTo>
                    <a:lnTo>
                      <a:pt x="161" y="8"/>
                    </a:lnTo>
                    <a:lnTo>
                      <a:pt x="152" y="4"/>
                    </a:lnTo>
                    <a:close/>
                    <a:moveTo>
                      <a:pt x="127" y="555"/>
                    </a:moveTo>
                    <a:lnTo>
                      <a:pt x="127" y="555"/>
                    </a:lnTo>
                    <a:lnTo>
                      <a:pt x="125" y="557"/>
                    </a:lnTo>
                    <a:lnTo>
                      <a:pt x="123" y="558"/>
                    </a:lnTo>
                    <a:lnTo>
                      <a:pt x="127" y="560"/>
                    </a:lnTo>
                    <a:lnTo>
                      <a:pt x="134" y="560"/>
                    </a:lnTo>
                    <a:lnTo>
                      <a:pt x="134" y="558"/>
                    </a:lnTo>
                    <a:lnTo>
                      <a:pt x="132" y="557"/>
                    </a:lnTo>
                    <a:lnTo>
                      <a:pt x="127" y="5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0" name="Freeform 2072"/>
              <p:cNvSpPr>
                <a:spLocks/>
              </p:cNvSpPr>
              <p:nvPr/>
            </p:nvSpPr>
            <p:spPr bwMode="auto">
              <a:xfrm>
                <a:off x="1760" y="3273"/>
                <a:ext cx="44" cy="39"/>
              </a:xfrm>
              <a:custGeom>
                <a:avLst/>
                <a:gdLst>
                  <a:gd name="T0" fmla="*/ 0 w 44"/>
                  <a:gd name="T1" fmla="*/ 0 h 39"/>
                  <a:gd name="T2" fmla="*/ 0 w 44"/>
                  <a:gd name="T3" fmla="*/ 37 h 39"/>
                  <a:gd name="T4" fmla="*/ 4 w 44"/>
                  <a:gd name="T5" fmla="*/ 35 h 39"/>
                  <a:gd name="T6" fmla="*/ 11 w 44"/>
                  <a:gd name="T7" fmla="*/ 37 h 39"/>
                  <a:gd name="T8" fmla="*/ 44 w 44"/>
                  <a:gd name="T9" fmla="*/ 39 h 39"/>
                  <a:gd name="T10" fmla="*/ 44 w 44"/>
                  <a:gd name="T11" fmla="*/ 37 h 39"/>
                  <a:gd name="T12" fmla="*/ 42 w 44"/>
                  <a:gd name="T13" fmla="*/ 34 h 39"/>
                  <a:gd name="T14" fmla="*/ 40 w 44"/>
                  <a:gd name="T15" fmla="*/ 34 h 39"/>
                  <a:gd name="T16" fmla="*/ 36 w 44"/>
                  <a:gd name="T17" fmla="*/ 34 h 39"/>
                  <a:gd name="T18" fmla="*/ 31 w 44"/>
                  <a:gd name="T19" fmla="*/ 34 h 39"/>
                  <a:gd name="T20" fmla="*/ 27 w 44"/>
                  <a:gd name="T21" fmla="*/ 32 h 39"/>
                  <a:gd name="T22" fmla="*/ 4 w 44"/>
                  <a:gd name="T23" fmla="*/ 16 h 39"/>
                  <a:gd name="T24" fmla="*/ 4 w 44"/>
                  <a:gd name="T25" fmla="*/ 12 h 39"/>
                  <a:gd name="T26" fmla="*/ 4 w 44"/>
                  <a:gd name="T27" fmla="*/ 8 h 39"/>
                  <a:gd name="T28" fmla="*/ 4 w 44"/>
                  <a:gd name="T29" fmla="*/ 2 h 39"/>
                  <a:gd name="T30" fmla="*/ 0 w 44"/>
                  <a:gd name="T3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39">
                    <a:moveTo>
                      <a:pt x="0" y="0"/>
                    </a:moveTo>
                    <a:lnTo>
                      <a:pt x="0" y="37"/>
                    </a:lnTo>
                    <a:lnTo>
                      <a:pt x="4" y="35"/>
                    </a:lnTo>
                    <a:lnTo>
                      <a:pt x="11" y="37"/>
                    </a:lnTo>
                    <a:lnTo>
                      <a:pt x="44" y="39"/>
                    </a:lnTo>
                    <a:lnTo>
                      <a:pt x="44" y="37"/>
                    </a:lnTo>
                    <a:lnTo>
                      <a:pt x="42" y="34"/>
                    </a:lnTo>
                    <a:lnTo>
                      <a:pt x="40" y="34"/>
                    </a:lnTo>
                    <a:lnTo>
                      <a:pt x="36" y="34"/>
                    </a:lnTo>
                    <a:lnTo>
                      <a:pt x="31" y="34"/>
                    </a:lnTo>
                    <a:lnTo>
                      <a:pt x="27" y="32"/>
                    </a:lnTo>
                    <a:lnTo>
                      <a:pt x="4" y="16"/>
                    </a:lnTo>
                    <a:lnTo>
                      <a:pt x="4" y="12"/>
                    </a:lnTo>
                    <a:lnTo>
                      <a:pt x="4" y="8"/>
                    </a:lnTo>
                    <a:lnTo>
                      <a:pt x="4"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11" name="Freeform 2073"/>
              <p:cNvSpPr>
                <a:spLocks/>
              </p:cNvSpPr>
              <p:nvPr/>
            </p:nvSpPr>
            <p:spPr bwMode="auto">
              <a:xfrm>
                <a:off x="1695" y="2750"/>
                <a:ext cx="272" cy="512"/>
              </a:xfrm>
              <a:custGeom>
                <a:avLst/>
                <a:gdLst>
                  <a:gd name="T0" fmla="*/ 123 w 272"/>
                  <a:gd name="T1" fmla="*/ 11 h 512"/>
                  <a:gd name="T2" fmla="*/ 85 w 272"/>
                  <a:gd name="T3" fmla="*/ 8 h 512"/>
                  <a:gd name="T4" fmla="*/ 89 w 272"/>
                  <a:gd name="T5" fmla="*/ 31 h 512"/>
                  <a:gd name="T6" fmla="*/ 74 w 272"/>
                  <a:gd name="T7" fmla="*/ 43 h 512"/>
                  <a:gd name="T8" fmla="*/ 71 w 272"/>
                  <a:gd name="T9" fmla="*/ 70 h 512"/>
                  <a:gd name="T10" fmla="*/ 63 w 272"/>
                  <a:gd name="T11" fmla="*/ 99 h 512"/>
                  <a:gd name="T12" fmla="*/ 54 w 272"/>
                  <a:gd name="T13" fmla="*/ 134 h 512"/>
                  <a:gd name="T14" fmla="*/ 49 w 272"/>
                  <a:gd name="T15" fmla="*/ 170 h 512"/>
                  <a:gd name="T16" fmla="*/ 45 w 272"/>
                  <a:gd name="T17" fmla="*/ 205 h 512"/>
                  <a:gd name="T18" fmla="*/ 40 w 272"/>
                  <a:gd name="T19" fmla="*/ 234 h 512"/>
                  <a:gd name="T20" fmla="*/ 29 w 272"/>
                  <a:gd name="T21" fmla="*/ 250 h 512"/>
                  <a:gd name="T22" fmla="*/ 27 w 272"/>
                  <a:gd name="T23" fmla="*/ 269 h 512"/>
                  <a:gd name="T24" fmla="*/ 18 w 272"/>
                  <a:gd name="T25" fmla="*/ 301 h 512"/>
                  <a:gd name="T26" fmla="*/ 25 w 272"/>
                  <a:gd name="T27" fmla="*/ 324 h 512"/>
                  <a:gd name="T28" fmla="*/ 25 w 272"/>
                  <a:gd name="T29" fmla="*/ 355 h 512"/>
                  <a:gd name="T30" fmla="*/ 25 w 272"/>
                  <a:gd name="T31" fmla="*/ 376 h 512"/>
                  <a:gd name="T32" fmla="*/ 22 w 272"/>
                  <a:gd name="T33" fmla="*/ 388 h 512"/>
                  <a:gd name="T34" fmla="*/ 20 w 272"/>
                  <a:gd name="T35" fmla="*/ 413 h 512"/>
                  <a:gd name="T36" fmla="*/ 16 w 272"/>
                  <a:gd name="T37" fmla="*/ 442 h 512"/>
                  <a:gd name="T38" fmla="*/ 4 w 272"/>
                  <a:gd name="T39" fmla="*/ 465 h 512"/>
                  <a:gd name="T40" fmla="*/ 7 w 272"/>
                  <a:gd name="T41" fmla="*/ 481 h 512"/>
                  <a:gd name="T42" fmla="*/ 9 w 272"/>
                  <a:gd name="T43" fmla="*/ 492 h 512"/>
                  <a:gd name="T44" fmla="*/ 65 w 272"/>
                  <a:gd name="T45" fmla="*/ 504 h 512"/>
                  <a:gd name="T46" fmla="*/ 60 w 272"/>
                  <a:gd name="T47" fmla="*/ 487 h 512"/>
                  <a:gd name="T48" fmla="*/ 65 w 272"/>
                  <a:gd name="T49" fmla="*/ 469 h 512"/>
                  <a:gd name="T50" fmla="*/ 80 w 272"/>
                  <a:gd name="T51" fmla="*/ 463 h 512"/>
                  <a:gd name="T52" fmla="*/ 105 w 272"/>
                  <a:gd name="T53" fmla="*/ 429 h 512"/>
                  <a:gd name="T54" fmla="*/ 83 w 272"/>
                  <a:gd name="T55" fmla="*/ 409 h 512"/>
                  <a:gd name="T56" fmla="*/ 105 w 272"/>
                  <a:gd name="T57" fmla="*/ 386 h 512"/>
                  <a:gd name="T58" fmla="*/ 112 w 272"/>
                  <a:gd name="T59" fmla="*/ 376 h 512"/>
                  <a:gd name="T60" fmla="*/ 127 w 272"/>
                  <a:gd name="T61" fmla="*/ 347 h 512"/>
                  <a:gd name="T62" fmla="*/ 132 w 272"/>
                  <a:gd name="T63" fmla="*/ 343 h 512"/>
                  <a:gd name="T64" fmla="*/ 139 w 272"/>
                  <a:gd name="T65" fmla="*/ 335 h 512"/>
                  <a:gd name="T66" fmla="*/ 118 w 272"/>
                  <a:gd name="T67" fmla="*/ 312 h 512"/>
                  <a:gd name="T68" fmla="*/ 150 w 272"/>
                  <a:gd name="T69" fmla="*/ 316 h 512"/>
                  <a:gd name="T70" fmla="*/ 154 w 272"/>
                  <a:gd name="T71" fmla="*/ 275 h 512"/>
                  <a:gd name="T72" fmla="*/ 190 w 272"/>
                  <a:gd name="T73" fmla="*/ 275 h 512"/>
                  <a:gd name="T74" fmla="*/ 223 w 272"/>
                  <a:gd name="T75" fmla="*/ 234 h 512"/>
                  <a:gd name="T76" fmla="*/ 221 w 272"/>
                  <a:gd name="T77" fmla="*/ 221 h 512"/>
                  <a:gd name="T78" fmla="*/ 205 w 272"/>
                  <a:gd name="T79" fmla="*/ 184 h 512"/>
                  <a:gd name="T80" fmla="*/ 210 w 272"/>
                  <a:gd name="T81" fmla="*/ 169 h 512"/>
                  <a:gd name="T82" fmla="*/ 214 w 272"/>
                  <a:gd name="T83" fmla="*/ 153 h 512"/>
                  <a:gd name="T84" fmla="*/ 221 w 272"/>
                  <a:gd name="T85" fmla="*/ 130 h 512"/>
                  <a:gd name="T86" fmla="*/ 237 w 272"/>
                  <a:gd name="T87" fmla="*/ 110 h 512"/>
                  <a:gd name="T88" fmla="*/ 257 w 272"/>
                  <a:gd name="T89" fmla="*/ 93 h 512"/>
                  <a:gd name="T90" fmla="*/ 272 w 272"/>
                  <a:gd name="T91" fmla="*/ 85 h 512"/>
                  <a:gd name="T92" fmla="*/ 263 w 272"/>
                  <a:gd name="T93" fmla="*/ 62 h 512"/>
                  <a:gd name="T94" fmla="*/ 257 w 272"/>
                  <a:gd name="T95" fmla="*/ 75 h 512"/>
                  <a:gd name="T96" fmla="*/ 239 w 272"/>
                  <a:gd name="T97" fmla="*/ 89 h 512"/>
                  <a:gd name="T98" fmla="*/ 203 w 272"/>
                  <a:gd name="T99" fmla="*/ 85 h 512"/>
                  <a:gd name="T100" fmla="*/ 214 w 272"/>
                  <a:gd name="T101" fmla="*/ 58 h 512"/>
                  <a:gd name="T102" fmla="*/ 194 w 272"/>
                  <a:gd name="T103" fmla="*/ 41 h 512"/>
                  <a:gd name="T104" fmla="*/ 176 w 272"/>
                  <a:gd name="T105" fmla="*/ 29 h 512"/>
                  <a:gd name="T106" fmla="*/ 161 w 272"/>
                  <a:gd name="T107" fmla="*/ 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512">
                    <a:moveTo>
                      <a:pt x="152" y="4"/>
                    </a:moveTo>
                    <a:lnTo>
                      <a:pt x="132" y="4"/>
                    </a:lnTo>
                    <a:lnTo>
                      <a:pt x="130" y="2"/>
                    </a:lnTo>
                    <a:lnTo>
                      <a:pt x="127" y="2"/>
                    </a:lnTo>
                    <a:lnTo>
                      <a:pt x="125" y="6"/>
                    </a:lnTo>
                    <a:lnTo>
                      <a:pt x="123" y="11"/>
                    </a:lnTo>
                    <a:lnTo>
                      <a:pt x="121" y="11"/>
                    </a:lnTo>
                    <a:lnTo>
                      <a:pt x="116" y="4"/>
                    </a:lnTo>
                    <a:lnTo>
                      <a:pt x="107" y="4"/>
                    </a:lnTo>
                    <a:lnTo>
                      <a:pt x="98" y="2"/>
                    </a:lnTo>
                    <a:lnTo>
                      <a:pt x="94" y="0"/>
                    </a:lnTo>
                    <a:lnTo>
                      <a:pt x="85" y="8"/>
                    </a:lnTo>
                    <a:lnTo>
                      <a:pt x="83" y="11"/>
                    </a:lnTo>
                    <a:lnTo>
                      <a:pt x="85" y="15"/>
                    </a:lnTo>
                    <a:lnTo>
                      <a:pt x="87" y="17"/>
                    </a:lnTo>
                    <a:lnTo>
                      <a:pt x="89" y="21"/>
                    </a:lnTo>
                    <a:lnTo>
                      <a:pt x="92" y="23"/>
                    </a:lnTo>
                    <a:lnTo>
                      <a:pt x="89" y="31"/>
                    </a:lnTo>
                    <a:lnTo>
                      <a:pt x="87" y="33"/>
                    </a:lnTo>
                    <a:lnTo>
                      <a:pt x="85" y="35"/>
                    </a:lnTo>
                    <a:lnTo>
                      <a:pt x="83" y="35"/>
                    </a:lnTo>
                    <a:lnTo>
                      <a:pt x="80" y="39"/>
                    </a:lnTo>
                    <a:lnTo>
                      <a:pt x="78" y="41"/>
                    </a:lnTo>
                    <a:lnTo>
                      <a:pt x="74" y="43"/>
                    </a:lnTo>
                    <a:lnTo>
                      <a:pt x="71" y="43"/>
                    </a:lnTo>
                    <a:lnTo>
                      <a:pt x="71" y="44"/>
                    </a:lnTo>
                    <a:lnTo>
                      <a:pt x="71" y="60"/>
                    </a:lnTo>
                    <a:lnTo>
                      <a:pt x="74" y="66"/>
                    </a:lnTo>
                    <a:lnTo>
                      <a:pt x="74" y="68"/>
                    </a:lnTo>
                    <a:lnTo>
                      <a:pt x="71" y="70"/>
                    </a:lnTo>
                    <a:lnTo>
                      <a:pt x="69" y="72"/>
                    </a:lnTo>
                    <a:lnTo>
                      <a:pt x="69" y="74"/>
                    </a:lnTo>
                    <a:lnTo>
                      <a:pt x="71" y="77"/>
                    </a:lnTo>
                    <a:lnTo>
                      <a:pt x="71" y="83"/>
                    </a:lnTo>
                    <a:lnTo>
                      <a:pt x="69" y="89"/>
                    </a:lnTo>
                    <a:lnTo>
                      <a:pt x="63" y="99"/>
                    </a:lnTo>
                    <a:lnTo>
                      <a:pt x="60" y="103"/>
                    </a:lnTo>
                    <a:lnTo>
                      <a:pt x="58" y="105"/>
                    </a:lnTo>
                    <a:lnTo>
                      <a:pt x="56" y="107"/>
                    </a:lnTo>
                    <a:lnTo>
                      <a:pt x="56" y="110"/>
                    </a:lnTo>
                    <a:lnTo>
                      <a:pt x="54" y="128"/>
                    </a:lnTo>
                    <a:lnTo>
                      <a:pt x="54" y="134"/>
                    </a:lnTo>
                    <a:lnTo>
                      <a:pt x="54" y="139"/>
                    </a:lnTo>
                    <a:lnTo>
                      <a:pt x="51" y="143"/>
                    </a:lnTo>
                    <a:lnTo>
                      <a:pt x="49" y="151"/>
                    </a:lnTo>
                    <a:lnTo>
                      <a:pt x="49" y="157"/>
                    </a:lnTo>
                    <a:lnTo>
                      <a:pt x="49" y="165"/>
                    </a:lnTo>
                    <a:lnTo>
                      <a:pt x="49" y="170"/>
                    </a:lnTo>
                    <a:lnTo>
                      <a:pt x="49" y="174"/>
                    </a:lnTo>
                    <a:lnTo>
                      <a:pt x="45" y="180"/>
                    </a:lnTo>
                    <a:lnTo>
                      <a:pt x="47" y="184"/>
                    </a:lnTo>
                    <a:lnTo>
                      <a:pt x="47" y="190"/>
                    </a:lnTo>
                    <a:lnTo>
                      <a:pt x="47" y="196"/>
                    </a:lnTo>
                    <a:lnTo>
                      <a:pt x="45" y="205"/>
                    </a:lnTo>
                    <a:lnTo>
                      <a:pt x="40" y="215"/>
                    </a:lnTo>
                    <a:lnTo>
                      <a:pt x="40" y="219"/>
                    </a:lnTo>
                    <a:lnTo>
                      <a:pt x="40" y="225"/>
                    </a:lnTo>
                    <a:lnTo>
                      <a:pt x="42" y="229"/>
                    </a:lnTo>
                    <a:lnTo>
                      <a:pt x="40" y="233"/>
                    </a:lnTo>
                    <a:lnTo>
                      <a:pt x="40" y="234"/>
                    </a:lnTo>
                    <a:lnTo>
                      <a:pt x="38" y="234"/>
                    </a:lnTo>
                    <a:lnTo>
                      <a:pt x="36" y="234"/>
                    </a:lnTo>
                    <a:lnTo>
                      <a:pt x="31" y="238"/>
                    </a:lnTo>
                    <a:lnTo>
                      <a:pt x="29" y="240"/>
                    </a:lnTo>
                    <a:lnTo>
                      <a:pt x="29" y="244"/>
                    </a:lnTo>
                    <a:lnTo>
                      <a:pt x="29" y="250"/>
                    </a:lnTo>
                    <a:lnTo>
                      <a:pt x="29" y="256"/>
                    </a:lnTo>
                    <a:lnTo>
                      <a:pt x="29" y="260"/>
                    </a:lnTo>
                    <a:lnTo>
                      <a:pt x="31" y="266"/>
                    </a:lnTo>
                    <a:lnTo>
                      <a:pt x="31" y="267"/>
                    </a:lnTo>
                    <a:lnTo>
                      <a:pt x="29" y="267"/>
                    </a:lnTo>
                    <a:lnTo>
                      <a:pt x="27" y="269"/>
                    </a:lnTo>
                    <a:lnTo>
                      <a:pt x="25" y="279"/>
                    </a:lnTo>
                    <a:lnTo>
                      <a:pt x="22" y="287"/>
                    </a:lnTo>
                    <a:lnTo>
                      <a:pt x="22" y="293"/>
                    </a:lnTo>
                    <a:lnTo>
                      <a:pt x="18" y="297"/>
                    </a:lnTo>
                    <a:lnTo>
                      <a:pt x="16" y="299"/>
                    </a:lnTo>
                    <a:lnTo>
                      <a:pt x="18" y="301"/>
                    </a:lnTo>
                    <a:lnTo>
                      <a:pt x="20" y="308"/>
                    </a:lnTo>
                    <a:lnTo>
                      <a:pt x="18" y="314"/>
                    </a:lnTo>
                    <a:lnTo>
                      <a:pt x="18" y="316"/>
                    </a:lnTo>
                    <a:lnTo>
                      <a:pt x="20" y="318"/>
                    </a:lnTo>
                    <a:lnTo>
                      <a:pt x="25" y="320"/>
                    </a:lnTo>
                    <a:lnTo>
                      <a:pt x="25" y="324"/>
                    </a:lnTo>
                    <a:lnTo>
                      <a:pt x="25" y="334"/>
                    </a:lnTo>
                    <a:lnTo>
                      <a:pt x="20" y="341"/>
                    </a:lnTo>
                    <a:lnTo>
                      <a:pt x="20" y="343"/>
                    </a:lnTo>
                    <a:lnTo>
                      <a:pt x="20" y="347"/>
                    </a:lnTo>
                    <a:lnTo>
                      <a:pt x="22" y="351"/>
                    </a:lnTo>
                    <a:lnTo>
                      <a:pt x="25" y="355"/>
                    </a:lnTo>
                    <a:lnTo>
                      <a:pt x="25" y="357"/>
                    </a:lnTo>
                    <a:lnTo>
                      <a:pt x="25" y="361"/>
                    </a:lnTo>
                    <a:lnTo>
                      <a:pt x="25" y="365"/>
                    </a:lnTo>
                    <a:lnTo>
                      <a:pt x="27" y="368"/>
                    </a:lnTo>
                    <a:lnTo>
                      <a:pt x="27" y="372"/>
                    </a:lnTo>
                    <a:lnTo>
                      <a:pt x="25" y="376"/>
                    </a:lnTo>
                    <a:lnTo>
                      <a:pt x="25" y="380"/>
                    </a:lnTo>
                    <a:lnTo>
                      <a:pt x="25" y="384"/>
                    </a:lnTo>
                    <a:lnTo>
                      <a:pt x="27" y="386"/>
                    </a:lnTo>
                    <a:lnTo>
                      <a:pt x="25" y="386"/>
                    </a:lnTo>
                    <a:lnTo>
                      <a:pt x="22" y="386"/>
                    </a:lnTo>
                    <a:lnTo>
                      <a:pt x="22" y="388"/>
                    </a:lnTo>
                    <a:lnTo>
                      <a:pt x="20" y="392"/>
                    </a:lnTo>
                    <a:lnTo>
                      <a:pt x="20" y="394"/>
                    </a:lnTo>
                    <a:lnTo>
                      <a:pt x="22" y="397"/>
                    </a:lnTo>
                    <a:lnTo>
                      <a:pt x="22" y="403"/>
                    </a:lnTo>
                    <a:lnTo>
                      <a:pt x="22" y="407"/>
                    </a:lnTo>
                    <a:lnTo>
                      <a:pt x="20" y="413"/>
                    </a:lnTo>
                    <a:lnTo>
                      <a:pt x="20" y="419"/>
                    </a:lnTo>
                    <a:lnTo>
                      <a:pt x="20" y="423"/>
                    </a:lnTo>
                    <a:lnTo>
                      <a:pt x="16" y="429"/>
                    </a:lnTo>
                    <a:lnTo>
                      <a:pt x="13" y="432"/>
                    </a:lnTo>
                    <a:lnTo>
                      <a:pt x="16" y="436"/>
                    </a:lnTo>
                    <a:lnTo>
                      <a:pt x="16" y="442"/>
                    </a:lnTo>
                    <a:lnTo>
                      <a:pt x="13" y="446"/>
                    </a:lnTo>
                    <a:lnTo>
                      <a:pt x="4" y="448"/>
                    </a:lnTo>
                    <a:lnTo>
                      <a:pt x="2" y="450"/>
                    </a:lnTo>
                    <a:lnTo>
                      <a:pt x="2" y="454"/>
                    </a:lnTo>
                    <a:lnTo>
                      <a:pt x="4" y="460"/>
                    </a:lnTo>
                    <a:lnTo>
                      <a:pt x="4" y="465"/>
                    </a:lnTo>
                    <a:lnTo>
                      <a:pt x="2" y="469"/>
                    </a:lnTo>
                    <a:lnTo>
                      <a:pt x="0" y="473"/>
                    </a:lnTo>
                    <a:lnTo>
                      <a:pt x="0" y="479"/>
                    </a:lnTo>
                    <a:lnTo>
                      <a:pt x="2" y="481"/>
                    </a:lnTo>
                    <a:lnTo>
                      <a:pt x="4" y="483"/>
                    </a:lnTo>
                    <a:lnTo>
                      <a:pt x="7" y="481"/>
                    </a:lnTo>
                    <a:lnTo>
                      <a:pt x="9" y="479"/>
                    </a:lnTo>
                    <a:lnTo>
                      <a:pt x="11" y="481"/>
                    </a:lnTo>
                    <a:lnTo>
                      <a:pt x="13" y="485"/>
                    </a:lnTo>
                    <a:lnTo>
                      <a:pt x="11" y="489"/>
                    </a:lnTo>
                    <a:lnTo>
                      <a:pt x="9" y="491"/>
                    </a:lnTo>
                    <a:lnTo>
                      <a:pt x="9" y="492"/>
                    </a:lnTo>
                    <a:lnTo>
                      <a:pt x="13" y="498"/>
                    </a:lnTo>
                    <a:lnTo>
                      <a:pt x="20" y="506"/>
                    </a:lnTo>
                    <a:lnTo>
                      <a:pt x="25" y="510"/>
                    </a:lnTo>
                    <a:lnTo>
                      <a:pt x="42" y="510"/>
                    </a:lnTo>
                    <a:lnTo>
                      <a:pt x="67" y="512"/>
                    </a:lnTo>
                    <a:lnTo>
                      <a:pt x="65" y="504"/>
                    </a:lnTo>
                    <a:lnTo>
                      <a:pt x="56" y="504"/>
                    </a:lnTo>
                    <a:lnTo>
                      <a:pt x="60" y="504"/>
                    </a:lnTo>
                    <a:lnTo>
                      <a:pt x="60" y="502"/>
                    </a:lnTo>
                    <a:lnTo>
                      <a:pt x="60" y="496"/>
                    </a:lnTo>
                    <a:lnTo>
                      <a:pt x="60" y="491"/>
                    </a:lnTo>
                    <a:lnTo>
                      <a:pt x="60" y="487"/>
                    </a:lnTo>
                    <a:lnTo>
                      <a:pt x="65" y="485"/>
                    </a:lnTo>
                    <a:lnTo>
                      <a:pt x="69" y="483"/>
                    </a:lnTo>
                    <a:lnTo>
                      <a:pt x="67" y="479"/>
                    </a:lnTo>
                    <a:lnTo>
                      <a:pt x="63" y="477"/>
                    </a:lnTo>
                    <a:lnTo>
                      <a:pt x="65" y="473"/>
                    </a:lnTo>
                    <a:lnTo>
                      <a:pt x="65" y="469"/>
                    </a:lnTo>
                    <a:lnTo>
                      <a:pt x="69" y="473"/>
                    </a:lnTo>
                    <a:lnTo>
                      <a:pt x="69" y="477"/>
                    </a:lnTo>
                    <a:lnTo>
                      <a:pt x="76" y="475"/>
                    </a:lnTo>
                    <a:lnTo>
                      <a:pt x="80" y="475"/>
                    </a:lnTo>
                    <a:lnTo>
                      <a:pt x="80" y="469"/>
                    </a:lnTo>
                    <a:lnTo>
                      <a:pt x="80" y="463"/>
                    </a:lnTo>
                    <a:lnTo>
                      <a:pt x="83" y="458"/>
                    </a:lnTo>
                    <a:lnTo>
                      <a:pt x="87" y="454"/>
                    </a:lnTo>
                    <a:lnTo>
                      <a:pt x="96" y="446"/>
                    </a:lnTo>
                    <a:lnTo>
                      <a:pt x="107" y="438"/>
                    </a:lnTo>
                    <a:lnTo>
                      <a:pt x="105" y="434"/>
                    </a:lnTo>
                    <a:lnTo>
                      <a:pt x="105" y="429"/>
                    </a:lnTo>
                    <a:lnTo>
                      <a:pt x="105" y="425"/>
                    </a:lnTo>
                    <a:lnTo>
                      <a:pt x="103" y="421"/>
                    </a:lnTo>
                    <a:lnTo>
                      <a:pt x="98" y="421"/>
                    </a:lnTo>
                    <a:lnTo>
                      <a:pt x="94" y="421"/>
                    </a:lnTo>
                    <a:lnTo>
                      <a:pt x="89" y="415"/>
                    </a:lnTo>
                    <a:lnTo>
                      <a:pt x="83" y="409"/>
                    </a:lnTo>
                    <a:lnTo>
                      <a:pt x="80" y="405"/>
                    </a:lnTo>
                    <a:lnTo>
                      <a:pt x="83" y="401"/>
                    </a:lnTo>
                    <a:lnTo>
                      <a:pt x="89" y="396"/>
                    </a:lnTo>
                    <a:lnTo>
                      <a:pt x="101" y="384"/>
                    </a:lnTo>
                    <a:lnTo>
                      <a:pt x="103" y="384"/>
                    </a:lnTo>
                    <a:lnTo>
                      <a:pt x="105" y="386"/>
                    </a:lnTo>
                    <a:lnTo>
                      <a:pt x="107" y="386"/>
                    </a:lnTo>
                    <a:lnTo>
                      <a:pt x="109" y="386"/>
                    </a:lnTo>
                    <a:lnTo>
                      <a:pt x="109" y="380"/>
                    </a:lnTo>
                    <a:lnTo>
                      <a:pt x="107" y="380"/>
                    </a:lnTo>
                    <a:lnTo>
                      <a:pt x="107" y="376"/>
                    </a:lnTo>
                    <a:lnTo>
                      <a:pt x="112" y="376"/>
                    </a:lnTo>
                    <a:lnTo>
                      <a:pt x="114" y="374"/>
                    </a:lnTo>
                    <a:lnTo>
                      <a:pt x="114" y="363"/>
                    </a:lnTo>
                    <a:lnTo>
                      <a:pt x="116" y="353"/>
                    </a:lnTo>
                    <a:lnTo>
                      <a:pt x="121" y="351"/>
                    </a:lnTo>
                    <a:lnTo>
                      <a:pt x="125" y="349"/>
                    </a:lnTo>
                    <a:lnTo>
                      <a:pt x="127" y="347"/>
                    </a:lnTo>
                    <a:lnTo>
                      <a:pt x="125" y="345"/>
                    </a:lnTo>
                    <a:lnTo>
                      <a:pt x="118" y="345"/>
                    </a:lnTo>
                    <a:lnTo>
                      <a:pt x="121" y="341"/>
                    </a:lnTo>
                    <a:lnTo>
                      <a:pt x="125" y="341"/>
                    </a:lnTo>
                    <a:lnTo>
                      <a:pt x="130" y="341"/>
                    </a:lnTo>
                    <a:lnTo>
                      <a:pt x="132" y="343"/>
                    </a:lnTo>
                    <a:lnTo>
                      <a:pt x="132" y="345"/>
                    </a:lnTo>
                    <a:lnTo>
                      <a:pt x="134" y="347"/>
                    </a:lnTo>
                    <a:lnTo>
                      <a:pt x="139" y="345"/>
                    </a:lnTo>
                    <a:lnTo>
                      <a:pt x="141" y="343"/>
                    </a:lnTo>
                    <a:lnTo>
                      <a:pt x="139" y="341"/>
                    </a:lnTo>
                    <a:lnTo>
                      <a:pt x="139" y="335"/>
                    </a:lnTo>
                    <a:lnTo>
                      <a:pt x="130" y="337"/>
                    </a:lnTo>
                    <a:lnTo>
                      <a:pt x="121" y="335"/>
                    </a:lnTo>
                    <a:lnTo>
                      <a:pt x="121" y="326"/>
                    </a:lnTo>
                    <a:lnTo>
                      <a:pt x="118" y="326"/>
                    </a:lnTo>
                    <a:lnTo>
                      <a:pt x="114" y="324"/>
                    </a:lnTo>
                    <a:lnTo>
                      <a:pt x="118" y="312"/>
                    </a:lnTo>
                    <a:lnTo>
                      <a:pt x="123" y="312"/>
                    </a:lnTo>
                    <a:lnTo>
                      <a:pt x="127" y="314"/>
                    </a:lnTo>
                    <a:lnTo>
                      <a:pt x="130" y="316"/>
                    </a:lnTo>
                    <a:lnTo>
                      <a:pt x="130" y="318"/>
                    </a:lnTo>
                    <a:lnTo>
                      <a:pt x="141" y="320"/>
                    </a:lnTo>
                    <a:lnTo>
                      <a:pt x="150" y="316"/>
                    </a:lnTo>
                    <a:lnTo>
                      <a:pt x="156" y="312"/>
                    </a:lnTo>
                    <a:lnTo>
                      <a:pt x="159" y="287"/>
                    </a:lnTo>
                    <a:lnTo>
                      <a:pt x="152" y="283"/>
                    </a:lnTo>
                    <a:lnTo>
                      <a:pt x="152" y="281"/>
                    </a:lnTo>
                    <a:lnTo>
                      <a:pt x="152" y="279"/>
                    </a:lnTo>
                    <a:lnTo>
                      <a:pt x="154" y="275"/>
                    </a:lnTo>
                    <a:lnTo>
                      <a:pt x="156" y="279"/>
                    </a:lnTo>
                    <a:lnTo>
                      <a:pt x="161" y="281"/>
                    </a:lnTo>
                    <a:lnTo>
                      <a:pt x="163" y="279"/>
                    </a:lnTo>
                    <a:lnTo>
                      <a:pt x="165" y="277"/>
                    </a:lnTo>
                    <a:lnTo>
                      <a:pt x="179" y="275"/>
                    </a:lnTo>
                    <a:lnTo>
                      <a:pt x="190" y="275"/>
                    </a:lnTo>
                    <a:lnTo>
                      <a:pt x="201" y="273"/>
                    </a:lnTo>
                    <a:lnTo>
                      <a:pt x="212" y="269"/>
                    </a:lnTo>
                    <a:lnTo>
                      <a:pt x="219" y="262"/>
                    </a:lnTo>
                    <a:lnTo>
                      <a:pt x="223" y="254"/>
                    </a:lnTo>
                    <a:lnTo>
                      <a:pt x="230" y="234"/>
                    </a:lnTo>
                    <a:lnTo>
                      <a:pt x="223" y="234"/>
                    </a:lnTo>
                    <a:lnTo>
                      <a:pt x="221" y="233"/>
                    </a:lnTo>
                    <a:lnTo>
                      <a:pt x="219" y="231"/>
                    </a:lnTo>
                    <a:lnTo>
                      <a:pt x="219" y="229"/>
                    </a:lnTo>
                    <a:lnTo>
                      <a:pt x="221" y="225"/>
                    </a:lnTo>
                    <a:lnTo>
                      <a:pt x="221" y="223"/>
                    </a:lnTo>
                    <a:lnTo>
                      <a:pt x="221" y="221"/>
                    </a:lnTo>
                    <a:lnTo>
                      <a:pt x="217" y="213"/>
                    </a:lnTo>
                    <a:lnTo>
                      <a:pt x="210" y="207"/>
                    </a:lnTo>
                    <a:lnTo>
                      <a:pt x="203" y="194"/>
                    </a:lnTo>
                    <a:lnTo>
                      <a:pt x="205" y="194"/>
                    </a:lnTo>
                    <a:lnTo>
                      <a:pt x="205" y="190"/>
                    </a:lnTo>
                    <a:lnTo>
                      <a:pt x="205" y="184"/>
                    </a:lnTo>
                    <a:lnTo>
                      <a:pt x="208" y="180"/>
                    </a:lnTo>
                    <a:lnTo>
                      <a:pt x="205" y="180"/>
                    </a:lnTo>
                    <a:lnTo>
                      <a:pt x="208" y="178"/>
                    </a:lnTo>
                    <a:lnTo>
                      <a:pt x="210" y="176"/>
                    </a:lnTo>
                    <a:lnTo>
                      <a:pt x="210" y="172"/>
                    </a:lnTo>
                    <a:lnTo>
                      <a:pt x="210" y="169"/>
                    </a:lnTo>
                    <a:lnTo>
                      <a:pt x="210" y="167"/>
                    </a:lnTo>
                    <a:lnTo>
                      <a:pt x="210" y="163"/>
                    </a:lnTo>
                    <a:lnTo>
                      <a:pt x="212" y="161"/>
                    </a:lnTo>
                    <a:lnTo>
                      <a:pt x="212" y="157"/>
                    </a:lnTo>
                    <a:lnTo>
                      <a:pt x="212" y="153"/>
                    </a:lnTo>
                    <a:lnTo>
                      <a:pt x="214" y="153"/>
                    </a:lnTo>
                    <a:lnTo>
                      <a:pt x="217" y="151"/>
                    </a:lnTo>
                    <a:lnTo>
                      <a:pt x="217" y="147"/>
                    </a:lnTo>
                    <a:lnTo>
                      <a:pt x="214" y="143"/>
                    </a:lnTo>
                    <a:lnTo>
                      <a:pt x="217" y="141"/>
                    </a:lnTo>
                    <a:lnTo>
                      <a:pt x="219" y="138"/>
                    </a:lnTo>
                    <a:lnTo>
                      <a:pt x="221" y="130"/>
                    </a:lnTo>
                    <a:lnTo>
                      <a:pt x="223" y="126"/>
                    </a:lnTo>
                    <a:lnTo>
                      <a:pt x="228" y="124"/>
                    </a:lnTo>
                    <a:lnTo>
                      <a:pt x="232" y="120"/>
                    </a:lnTo>
                    <a:lnTo>
                      <a:pt x="232" y="114"/>
                    </a:lnTo>
                    <a:lnTo>
                      <a:pt x="235" y="112"/>
                    </a:lnTo>
                    <a:lnTo>
                      <a:pt x="237" y="110"/>
                    </a:lnTo>
                    <a:lnTo>
                      <a:pt x="241" y="108"/>
                    </a:lnTo>
                    <a:lnTo>
                      <a:pt x="243" y="107"/>
                    </a:lnTo>
                    <a:lnTo>
                      <a:pt x="246" y="105"/>
                    </a:lnTo>
                    <a:lnTo>
                      <a:pt x="248" y="103"/>
                    </a:lnTo>
                    <a:lnTo>
                      <a:pt x="252" y="99"/>
                    </a:lnTo>
                    <a:lnTo>
                      <a:pt x="257" y="93"/>
                    </a:lnTo>
                    <a:lnTo>
                      <a:pt x="257" y="91"/>
                    </a:lnTo>
                    <a:lnTo>
                      <a:pt x="261" y="91"/>
                    </a:lnTo>
                    <a:lnTo>
                      <a:pt x="266" y="91"/>
                    </a:lnTo>
                    <a:lnTo>
                      <a:pt x="268" y="89"/>
                    </a:lnTo>
                    <a:lnTo>
                      <a:pt x="270" y="87"/>
                    </a:lnTo>
                    <a:lnTo>
                      <a:pt x="272" y="85"/>
                    </a:lnTo>
                    <a:lnTo>
                      <a:pt x="272" y="72"/>
                    </a:lnTo>
                    <a:lnTo>
                      <a:pt x="270" y="62"/>
                    </a:lnTo>
                    <a:lnTo>
                      <a:pt x="268" y="60"/>
                    </a:lnTo>
                    <a:lnTo>
                      <a:pt x="266" y="60"/>
                    </a:lnTo>
                    <a:lnTo>
                      <a:pt x="266" y="62"/>
                    </a:lnTo>
                    <a:lnTo>
                      <a:pt x="263" y="62"/>
                    </a:lnTo>
                    <a:lnTo>
                      <a:pt x="259" y="60"/>
                    </a:lnTo>
                    <a:lnTo>
                      <a:pt x="257" y="64"/>
                    </a:lnTo>
                    <a:lnTo>
                      <a:pt x="257" y="66"/>
                    </a:lnTo>
                    <a:lnTo>
                      <a:pt x="257" y="68"/>
                    </a:lnTo>
                    <a:lnTo>
                      <a:pt x="257" y="74"/>
                    </a:lnTo>
                    <a:lnTo>
                      <a:pt x="257" y="75"/>
                    </a:lnTo>
                    <a:lnTo>
                      <a:pt x="255" y="79"/>
                    </a:lnTo>
                    <a:lnTo>
                      <a:pt x="250" y="81"/>
                    </a:lnTo>
                    <a:lnTo>
                      <a:pt x="248" y="85"/>
                    </a:lnTo>
                    <a:lnTo>
                      <a:pt x="246" y="89"/>
                    </a:lnTo>
                    <a:lnTo>
                      <a:pt x="243" y="89"/>
                    </a:lnTo>
                    <a:lnTo>
                      <a:pt x="239" y="89"/>
                    </a:lnTo>
                    <a:lnTo>
                      <a:pt x="228" y="89"/>
                    </a:lnTo>
                    <a:lnTo>
                      <a:pt x="221" y="89"/>
                    </a:lnTo>
                    <a:lnTo>
                      <a:pt x="217" y="87"/>
                    </a:lnTo>
                    <a:lnTo>
                      <a:pt x="212" y="85"/>
                    </a:lnTo>
                    <a:lnTo>
                      <a:pt x="208" y="85"/>
                    </a:lnTo>
                    <a:lnTo>
                      <a:pt x="203" y="85"/>
                    </a:lnTo>
                    <a:lnTo>
                      <a:pt x="203" y="81"/>
                    </a:lnTo>
                    <a:lnTo>
                      <a:pt x="208" y="75"/>
                    </a:lnTo>
                    <a:lnTo>
                      <a:pt x="212" y="72"/>
                    </a:lnTo>
                    <a:lnTo>
                      <a:pt x="214" y="64"/>
                    </a:lnTo>
                    <a:lnTo>
                      <a:pt x="214" y="60"/>
                    </a:lnTo>
                    <a:lnTo>
                      <a:pt x="214" y="58"/>
                    </a:lnTo>
                    <a:lnTo>
                      <a:pt x="214" y="56"/>
                    </a:lnTo>
                    <a:lnTo>
                      <a:pt x="208" y="50"/>
                    </a:lnTo>
                    <a:lnTo>
                      <a:pt x="205" y="46"/>
                    </a:lnTo>
                    <a:lnTo>
                      <a:pt x="199" y="43"/>
                    </a:lnTo>
                    <a:lnTo>
                      <a:pt x="197" y="41"/>
                    </a:lnTo>
                    <a:lnTo>
                      <a:pt x="194" y="41"/>
                    </a:lnTo>
                    <a:lnTo>
                      <a:pt x="192" y="41"/>
                    </a:lnTo>
                    <a:lnTo>
                      <a:pt x="190" y="39"/>
                    </a:lnTo>
                    <a:lnTo>
                      <a:pt x="185" y="35"/>
                    </a:lnTo>
                    <a:lnTo>
                      <a:pt x="181" y="33"/>
                    </a:lnTo>
                    <a:lnTo>
                      <a:pt x="179" y="33"/>
                    </a:lnTo>
                    <a:lnTo>
                      <a:pt x="176" y="29"/>
                    </a:lnTo>
                    <a:lnTo>
                      <a:pt x="174" y="25"/>
                    </a:lnTo>
                    <a:lnTo>
                      <a:pt x="172" y="21"/>
                    </a:lnTo>
                    <a:lnTo>
                      <a:pt x="170" y="19"/>
                    </a:lnTo>
                    <a:lnTo>
                      <a:pt x="165" y="17"/>
                    </a:lnTo>
                    <a:lnTo>
                      <a:pt x="163" y="13"/>
                    </a:lnTo>
                    <a:lnTo>
                      <a:pt x="161" y="8"/>
                    </a:lnTo>
                    <a:lnTo>
                      <a:pt x="152" y="4"/>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12" name="Freeform 2074"/>
              <p:cNvSpPr>
                <a:spLocks/>
              </p:cNvSpPr>
              <p:nvPr/>
            </p:nvSpPr>
            <p:spPr bwMode="auto">
              <a:xfrm>
                <a:off x="1818" y="3305"/>
                <a:ext cx="11" cy="5"/>
              </a:xfrm>
              <a:custGeom>
                <a:avLst/>
                <a:gdLst>
                  <a:gd name="T0" fmla="*/ 4 w 11"/>
                  <a:gd name="T1" fmla="*/ 0 h 5"/>
                  <a:gd name="T2" fmla="*/ 4 w 11"/>
                  <a:gd name="T3" fmla="*/ 0 h 5"/>
                  <a:gd name="T4" fmla="*/ 2 w 11"/>
                  <a:gd name="T5" fmla="*/ 2 h 5"/>
                  <a:gd name="T6" fmla="*/ 0 w 11"/>
                  <a:gd name="T7" fmla="*/ 3 h 5"/>
                  <a:gd name="T8" fmla="*/ 4 w 11"/>
                  <a:gd name="T9" fmla="*/ 5 h 5"/>
                  <a:gd name="T10" fmla="*/ 11 w 11"/>
                  <a:gd name="T11" fmla="*/ 5 h 5"/>
                  <a:gd name="T12" fmla="*/ 11 w 11"/>
                  <a:gd name="T13" fmla="*/ 3 h 5"/>
                  <a:gd name="T14" fmla="*/ 9 w 11"/>
                  <a:gd name="T15" fmla="*/ 2 h 5"/>
                  <a:gd name="T16" fmla="*/ 4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4" y="0"/>
                    </a:moveTo>
                    <a:lnTo>
                      <a:pt x="4" y="0"/>
                    </a:lnTo>
                    <a:lnTo>
                      <a:pt x="2" y="2"/>
                    </a:lnTo>
                    <a:lnTo>
                      <a:pt x="0" y="3"/>
                    </a:lnTo>
                    <a:lnTo>
                      <a:pt x="4" y="5"/>
                    </a:lnTo>
                    <a:lnTo>
                      <a:pt x="11" y="5"/>
                    </a:lnTo>
                    <a:lnTo>
                      <a:pt x="11" y="3"/>
                    </a:lnTo>
                    <a:lnTo>
                      <a:pt x="9" y="2"/>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3" name="Group 2078"/>
            <p:cNvGrpSpPr>
              <a:grpSpLocks/>
            </p:cNvGrpSpPr>
            <p:nvPr/>
          </p:nvGrpSpPr>
          <p:grpSpPr bwMode="auto">
            <a:xfrm>
              <a:off x="1749" y="2234"/>
              <a:ext cx="13" cy="4"/>
              <a:chOff x="1749" y="2234"/>
              <a:chExt cx="13" cy="4"/>
            </a:xfrm>
            <a:grpFill/>
          </p:grpSpPr>
          <p:sp>
            <p:nvSpPr>
              <p:cNvPr id="2107" name="Freeform 2076"/>
              <p:cNvSpPr>
                <a:spLocks/>
              </p:cNvSpPr>
              <p:nvPr/>
            </p:nvSpPr>
            <p:spPr bwMode="auto">
              <a:xfrm>
                <a:off x="1749" y="2234"/>
                <a:ext cx="13" cy="4"/>
              </a:xfrm>
              <a:custGeom>
                <a:avLst/>
                <a:gdLst>
                  <a:gd name="T0" fmla="*/ 6 w 13"/>
                  <a:gd name="T1" fmla="*/ 4 h 4"/>
                  <a:gd name="T2" fmla="*/ 13 w 13"/>
                  <a:gd name="T3" fmla="*/ 2 h 4"/>
                  <a:gd name="T4" fmla="*/ 6 w 13"/>
                  <a:gd name="T5" fmla="*/ 0 h 4"/>
                  <a:gd name="T6" fmla="*/ 0 w 13"/>
                  <a:gd name="T7" fmla="*/ 0 h 4"/>
                  <a:gd name="T8" fmla="*/ 4 w 13"/>
                  <a:gd name="T9" fmla="*/ 4 h 4"/>
                  <a:gd name="T10" fmla="*/ 6 w 13"/>
                  <a:gd name="T11" fmla="*/ 4 h 4"/>
                </a:gdLst>
                <a:ahLst/>
                <a:cxnLst>
                  <a:cxn ang="0">
                    <a:pos x="T0" y="T1"/>
                  </a:cxn>
                  <a:cxn ang="0">
                    <a:pos x="T2" y="T3"/>
                  </a:cxn>
                  <a:cxn ang="0">
                    <a:pos x="T4" y="T5"/>
                  </a:cxn>
                  <a:cxn ang="0">
                    <a:pos x="T6" y="T7"/>
                  </a:cxn>
                  <a:cxn ang="0">
                    <a:pos x="T8" y="T9"/>
                  </a:cxn>
                  <a:cxn ang="0">
                    <a:pos x="T10" y="T11"/>
                  </a:cxn>
                </a:cxnLst>
                <a:rect l="0" t="0" r="r" b="b"/>
                <a:pathLst>
                  <a:path w="13" h="4">
                    <a:moveTo>
                      <a:pt x="6" y="4"/>
                    </a:moveTo>
                    <a:lnTo>
                      <a:pt x="13" y="2"/>
                    </a:lnTo>
                    <a:lnTo>
                      <a:pt x="6" y="0"/>
                    </a:lnTo>
                    <a:lnTo>
                      <a:pt x="0" y="0"/>
                    </a:lnTo>
                    <a:lnTo>
                      <a:pt x="4" y="4"/>
                    </a:lnTo>
                    <a:lnTo>
                      <a:pt x="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8" name="Freeform 2077"/>
              <p:cNvSpPr>
                <a:spLocks/>
              </p:cNvSpPr>
              <p:nvPr/>
            </p:nvSpPr>
            <p:spPr bwMode="auto">
              <a:xfrm>
                <a:off x="1749" y="2234"/>
                <a:ext cx="13" cy="4"/>
              </a:xfrm>
              <a:custGeom>
                <a:avLst/>
                <a:gdLst>
                  <a:gd name="T0" fmla="*/ 6 w 13"/>
                  <a:gd name="T1" fmla="*/ 4 h 4"/>
                  <a:gd name="T2" fmla="*/ 13 w 13"/>
                  <a:gd name="T3" fmla="*/ 2 h 4"/>
                  <a:gd name="T4" fmla="*/ 6 w 13"/>
                  <a:gd name="T5" fmla="*/ 0 h 4"/>
                  <a:gd name="T6" fmla="*/ 0 w 13"/>
                  <a:gd name="T7" fmla="*/ 0 h 4"/>
                  <a:gd name="T8" fmla="*/ 4 w 13"/>
                  <a:gd name="T9" fmla="*/ 4 h 4"/>
                  <a:gd name="T10" fmla="*/ 6 w 13"/>
                  <a:gd name="T11" fmla="*/ 4 h 4"/>
                </a:gdLst>
                <a:ahLst/>
                <a:cxnLst>
                  <a:cxn ang="0">
                    <a:pos x="T0" y="T1"/>
                  </a:cxn>
                  <a:cxn ang="0">
                    <a:pos x="T2" y="T3"/>
                  </a:cxn>
                  <a:cxn ang="0">
                    <a:pos x="T4" y="T5"/>
                  </a:cxn>
                  <a:cxn ang="0">
                    <a:pos x="T6" y="T7"/>
                  </a:cxn>
                  <a:cxn ang="0">
                    <a:pos x="T8" y="T9"/>
                  </a:cxn>
                  <a:cxn ang="0">
                    <a:pos x="T10" y="T11"/>
                  </a:cxn>
                </a:cxnLst>
                <a:rect l="0" t="0" r="r" b="b"/>
                <a:pathLst>
                  <a:path w="13" h="4">
                    <a:moveTo>
                      <a:pt x="6" y="4"/>
                    </a:moveTo>
                    <a:lnTo>
                      <a:pt x="13" y="2"/>
                    </a:lnTo>
                    <a:lnTo>
                      <a:pt x="6" y="0"/>
                    </a:lnTo>
                    <a:lnTo>
                      <a:pt x="0" y="0"/>
                    </a:lnTo>
                    <a:lnTo>
                      <a:pt x="4" y="4"/>
                    </a:lnTo>
                    <a:lnTo>
                      <a:pt x="6"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4" name="Group 2081"/>
            <p:cNvGrpSpPr>
              <a:grpSpLocks/>
            </p:cNvGrpSpPr>
            <p:nvPr/>
          </p:nvGrpSpPr>
          <p:grpSpPr bwMode="auto">
            <a:xfrm>
              <a:off x="1776" y="2247"/>
              <a:ext cx="10" cy="5"/>
              <a:chOff x="1776" y="2247"/>
              <a:chExt cx="10" cy="5"/>
            </a:xfrm>
            <a:grpFill/>
          </p:grpSpPr>
          <p:sp>
            <p:nvSpPr>
              <p:cNvPr id="2105" name="Freeform 2079"/>
              <p:cNvSpPr>
                <a:spLocks/>
              </p:cNvSpPr>
              <p:nvPr/>
            </p:nvSpPr>
            <p:spPr bwMode="auto">
              <a:xfrm>
                <a:off x="1776" y="2247"/>
                <a:ext cx="10" cy="5"/>
              </a:xfrm>
              <a:custGeom>
                <a:avLst/>
                <a:gdLst>
                  <a:gd name="T0" fmla="*/ 4 w 10"/>
                  <a:gd name="T1" fmla="*/ 5 h 5"/>
                  <a:gd name="T2" fmla="*/ 10 w 10"/>
                  <a:gd name="T3" fmla="*/ 3 h 5"/>
                  <a:gd name="T4" fmla="*/ 6 w 10"/>
                  <a:gd name="T5" fmla="*/ 0 h 5"/>
                  <a:gd name="T6" fmla="*/ 0 w 10"/>
                  <a:gd name="T7" fmla="*/ 0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lnTo>
                      <a:pt x="10" y="3"/>
                    </a:lnTo>
                    <a:lnTo>
                      <a:pt x="6" y="0"/>
                    </a:lnTo>
                    <a:lnTo>
                      <a:pt x="0" y="0"/>
                    </a:lnTo>
                    <a:lnTo>
                      <a:pt x="4"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6" name="Freeform 2080"/>
              <p:cNvSpPr>
                <a:spLocks/>
              </p:cNvSpPr>
              <p:nvPr/>
            </p:nvSpPr>
            <p:spPr bwMode="auto">
              <a:xfrm>
                <a:off x="1776" y="2247"/>
                <a:ext cx="10" cy="5"/>
              </a:xfrm>
              <a:custGeom>
                <a:avLst/>
                <a:gdLst>
                  <a:gd name="T0" fmla="*/ 4 w 10"/>
                  <a:gd name="T1" fmla="*/ 5 h 5"/>
                  <a:gd name="T2" fmla="*/ 10 w 10"/>
                  <a:gd name="T3" fmla="*/ 3 h 5"/>
                  <a:gd name="T4" fmla="*/ 6 w 10"/>
                  <a:gd name="T5" fmla="*/ 0 h 5"/>
                  <a:gd name="T6" fmla="*/ 0 w 10"/>
                  <a:gd name="T7" fmla="*/ 0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lnTo>
                      <a:pt x="10" y="3"/>
                    </a:lnTo>
                    <a:lnTo>
                      <a:pt x="6" y="0"/>
                    </a:lnTo>
                    <a:lnTo>
                      <a:pt x="0" y="0"/>
                    </a:lnTo>
                    <a:lnTo>
                      <a:pt x="4"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5" name="Group 2084"/>
            <p:cNvGrpSpPr>
              <a:grpSpLocks/>
            </p:cNvGrpSpPr>
            <p:nvPr/>
          </p:nvGrpSpPr>
          <p:grpSpPr bwMode="auto">
            <a:xfrm>
              <a:off x="3137" y="1374"/>
              <a:ext cx="43" cy="38"/>
              <a:chOff x="3137" y="1374"/>
              <a:chExt cx="43" cy="38"/>
            </a:xfrm>
            <a:grpFill/>
          </p:grpSpPr>
          <p:sp>
            <p:nvSpPr>
              <p:cNvPr id="2103" name="Freeform 2082"/>
              <p:cNvSpPr>
                <a:spLocks/>
              </p:cNvSpPr>
              <p:nvPr/>
            </p:nvSpPr>
            <p:spPr bwMode="auto">
              <a:xfrm>
                <a:off x="3137" y="1374"/>
                <a:ext cx="43" cy="38"/>
              </a:xfrm>
              <a:custGeom>
                <a:avLst/>
                <a:gdLst>
                  <a:gd name="T0" fmla="*/ 41 w 43"/>
                  <a:gd name="T1" fmla="*/ 20 h 38"/>
                  <a:gd name="T2" fmla="*/ 41 w 43"/>
                  <a:gd name="T3" fmla="*/ 20 h 38"/>
                  <a:gd name="T4" fmla="*/ 39 w 43"/>
                  <a:gd name="T5" fmla="*/ 16 h 38"/>
                  <a:gd name="T6" fmla="*/ 37 w 43"/>
                  <a:gd name="T7" fmla="*/ 12 h 38"/>
                  <a:gd name="T8" fmla="*/ 32 w 43"/>
                  <a:gd name="T9" fmla="*/ 12 h 38"/>
                  <a:gd name="T10" fmla="*/ 30 w 43"/>
                  <a:gd name="T11" fmla="*/ 12 h 38"/>
                  <a:gd name="T12" fmla="*/ 23 w 43"/>
                  <a:gd name="T13" fmla="*/ 8 h 38"/>
                  <a:gd name="T14" fmla="*/ 14 w 43"/>
                  <a:gd name="T15" fmla="*/ 0 h 38"/>
                  <a:gd name="T16" fmla="*/ 7 w 43"/>
                  <a:gd name="T17" fmla="*/ 4 h 38"/>
                  <a:gd name="T18" fmla="*/ 0 w 43"/>
                  <a:gd name="T19" fmla="*/ 8 h 38"/>
                  <a:gd name="T20" fmla="*/ 7 w 43"/>
                  <a:gd name="T21" fmla="*/ 14 h 38"/>
                  <a:gd name="T22" fmla="*/ 9 w 43"/>
                  <a:gd name="T23" fmla="*/ 18 h 38"/>
                  <a:gd name="T24" fmla="*/ 9 w 43"/>
                  <a:gd name="T25" fmla="*/ 22 h 38"/>
                  <a:gd name="T26" fmla="*/ 9 w 43"/>
                  <a:gd name="T27" fmla="*/ 24 h 38"/>
                  <a:gd name="T28" fmla="*/ 14 w 43"/>
                  <a:gd name="T29" fmla="*/ 28 h 38"/>
                  <a:gd name="T30" fmla="*/ 18 w 43"/>
                  <a:gd name="T31" fmla="*/ 32 h 38"/>
                  <a:gd name="T32" fmla="*/ 18 w 43"/>
                  <a:gd name="T33" fmla="*/ 38 h 38"/>
                  <a:gd name="T34" fmla="*/ 39 w 43"/>
                  <a:gd name="T35" fmla="*/ 34 h 38"/>
                  <a:gd name="T36" fmla="*/ 39 w 43"/>
                  <a:gd name="T37" fmla="*/ 28 h 38"/>
                  <a:gd name="T38" fmla="*/ 41 w 43"/>
                  <a:gd name="T39" fmla="*/ 28 h 38"/>
                  <a:gd name="T40" fmla="*/ 41 w 43"/>
                  <a:gd name="T41" fmla="*/ 30 h 38"/>
                  <a:gd name="T42" fmla="*/ 43 w 43"/>
                  <a:gd name="T43" fmla="*/ 30 h 38"/>
                  <a:gd name="T44" fmla="*/ 43 w 43"/>
                  <a:gd name="T45" fmla="*/ 24 h 38"/>
                  <a:gd name="T46" fmla="*/ 41 w 43"/>
                  <a:gd name="T4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41" y="20"/>
                    </a:moveTo>
                    <a:lnTo>
                      <a:pt x="41" y="20"/>
                    </a:lnTo>
                    <a:lnTo>
                      <a:pt x="39" y="16"/>
                    </a:lnTo>
                    <a:lnTo>
                      <a:pt x="37" y="12"/>
                    </a:lnTo>
                    <a:lnTo>
                      <a:pt x="32" y="12"/>
                    </a:lnTo>
                    <a:lnTo>
                      <a:pt x="30" y="12"/>
                    </a:lnTo>
                    <a:lnTo>
                      <a:pt x="23" y="8"/>
                    </a:lnTo>
                    <a:lnTo>
                      <a:pt x="14" y="0"/>
                    </a:lnTo>
                    <a:lnTo>
                      <a:pt x="7" y="4"/>
                    </a:lnTo>
                    <a:lnTo>
                      <a:pt x="0" y="8"/>
                    </a:lnTo>
                    <a:lnTo>
                      <a:pt x="7" y="14"/>
                    </a:lnTo>
                    <a:lnTo>
                      <a:pt x="9" y="18"/>
                    </a:lnTo>
                    <a:lnTo>
                      <a:pt x="9" y="22"/>
                    </a:lnTo>
                    <a:lnTo>
                      <a:pt x="9" y="24"/>
                    </a:lnTo>
                    <a:lnTo>
                      <a:pt x="14" y="28"/>
                    </a:lnTo>
                    <a:lnTo>
                      <a:pt x="18" y="32"/>
                    </a:lnTo>
                    <a:lnTo>
                      <a:pt x="18" y="38"/>
                    </a:lnTo>
                    <a:lnTo>
                      <a:pt x="39" y="34"/>
                    </a:lnTo>
                    <a:lnTo>
                      <a:pt x="39" y="28"/>
                    </a:lnTo>
                    <a:lnTo>
                      <a:pt x="41" y="28"/>
                    </a:lnTo>
                    <a:lnTo>
                      <a:pt x="41" y="30"/>
                    </a:lnTo>
                    <a:lnTo>
                      <a:pt x="43" y="30"/>
                    </a:lnTo>
                    <a:lnTo>
                      <a:pt x="43" y="24"/>
                    </a:lnTo>
                    <a:lnTo>
                      <a:pt x="4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4" name="Freeform 2083"/>
              <p:cNvSpPr>
                <a:spLocks/>
              </p:cNvSpPr>
              <p:nvPr/>
            </p:nvSpPr>
            <p:spPr bwMode="auto">
              <a:xfrm>
                <a:off x="3137" y="1374"/>
                <a:ext cx="43" cy="38"/>
              </a:xfrm>
              <a:custGeom>
                <a:avLst/>
                <a:gdLst>
                  <a:gd name="T0" fmla="*/ 41 w 43"/>
                  <a:gd name="T1" fmla="*/ 20 h 38"/>
                  <a:gd name="T2" fmla="*/ 41 w 43"/>
                  <a:gd name="T3" fmla="*/ 20 h 38"/>
                  <a:gd name="T4" fmla="*/ 39 w 43"/>
                  <a:gd name="T5" fmla="*/ 16 h 38"/>
                  <a:gd name="T6" fmla="*/ 37 w 43"/>
                  <a:gd name="T7" fmla="*/ 12 h 38"/>
                  <a:gd name="T8" fmla="*/ 32 w 43"/>
                  <a:gd name="T9" fmla="*/ 12 h 38"/>
                  <a:gd name="T10" fmla="*/ 30 w 43"/>
                  <a:gd name="T11" fmla="*/ 12 h 38"/>
                  <a:gd name="T12" fmla="*/ 23 w 43"/>
                  <a:gd name="T13" fmla="*/ 8 h 38"/>
                  <a:gd name="T14" fmla="*/ 14 w 43"/>
                  <a:gd name="T15" fmla="*/ 0 h 38"/>
                  <a:gd name="T16" fmla="*/ 7 w 43"/>
                  <a:gd name="T17" fmla="*/ 4 h 38"/>
                  <a:gd name="T18" fmla="*/ 0 w 43"/>
                  <a:gd name="T19" fmla="*/ 8 h 38"/>
                  <a:gd name="T20" fmla="*/ 7 w 43"/>
                  <a:gd name="T21" fmla="*/ 14 h 38"/>
                  <a:gd name="T22" fmla="*/ 9 w 43"/>
                  <a:gd name="T23" fmla="*/ 18 h 38"/>
                  <a:gd name="T24" fmla="*/ 9 w 43"/>
                  <a:gd name="T25" fmla="*/ 22 h 38"/>
                  <a:gd name="T26" fmla="*/ 9 w 43"/>
                  <a:gd name="T27" fmla="*/ 24 h 38"/>
                  <a:gd name="T28" fmla="*/ 14 w 43"/>
                  <a:gd name="T29" fmla="*/ 28 h 38"/>
                  <a:gd name="T30" fmla="*/ 18 w 43"/>
                  <a:gd name="T31" fmla="*/ 32 h 38"/>
                  <a:gd name="T32" fmla="*/ 18 w 43"/>
                  <a:gd name="T33" fmla="*/ 38 h 38"/>
                  <a:gd name="T34" fmla="*/ 39 w 43"/>
                  <a:gd name="T35" fmla="*/ 34 h 38"/>
                  <a:gd name="T36" fmla="*/ 39 w 43"/>
                  <a:gd name="T37" fmla="*/ 28 h 38"/>
                  <a:gd name="T38" fmla="*/ 41 w 43"/>
                  <a:gd name="T39" fmla="*/ 28 h 38"/>
                  <a:gd name="T40" fmla="*/ 41 w 43"/>
                  <a:gd name="T41" fmla="*/ 30 h 38"/>
                  <a:gd name="T42" fmla="*/ 43 w 43"/>
                  <a:gd name="T43" fmla="*/ 30 h 38"/>
                  <a:gd name="T44" fmla="*/ 43 w 43"/>
                  <a:gd name="T45" fmla="*/ 24 h 38"/>
                  <a:gd name="T46" fmla="*/ 41 w 43"/>
                  <a:gd name="T4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41" y="20"/>
                    </a:moveTo>
                    <a:lnTo>
                      <a:pt x="41" y="20"/>
                    </a:lnTo>
                    <a:lnTo>
                      <a:pt x="39" y="16"/>
                    </a:lnTo>
                    <a:lnTo>
                      <a:pt x="37" y="12"/>
                    </a:lnTo>
                    <a:lnTo>
                      <a:pt x="32" y="12"/>
                    </a:lnTo>
                    <a:lnTo>
                      <a:pt x="30" y="12"/>
                    </a:lnTo>
                    <a:lnTo>
                      <a:pt x="23" y="8"/>
                    </a:lnTo>
                    <a:lnTo>
                      <a:pt x="14" y="0"/>
                    </a:lnTo>
                    <a:lnTo>
                      <a:pt x="7" y="4"/>
                    </a:lnTo>
                    <a:lnTo>
                      <a:pt x="0" y="8"/>
                    </a:lnTo>
                    <a:lnTo>
                      <a:pt x="7" y="14"/>
                    </a:lnTo>
                    <a:lnTo>
                      <a:pt x="9" y="18"/>
                    </a:lnTo>
                    <a:lnTo>
                      <a:pt x="9" y="22"/>
                    </a:lnTo>
                    <a:lnTo>
                      <a:pt x="9" y="24"/>
                    </a:lnTo>
                    <a:lnTo>
                      <a:pt x="14" y="28"/>
                    </a:lnTo>
                    <a:lnTo>
                      <a:pt x="18" y="32"/>
                    </a:lnTo>
                    <a:lnTo>
                      <a:pt x="18" y="38"/>
                    </a:lnTo>
                    <a:lnTo>
                      <a:pt x="39" y="34"/>
                    </a:lnTo>
                    <a:lnTo>
                      <a:pt x="39" y="28"/>
                    </a:lnTo>
                    <a:lnTo>
                      <a:pt x="41" y="28"/>
                    </a:lnTo>
                    <a:lnTo>
                      <a:pt x="41" y="30"/>
                    </a:lnTo>
                    <a:lnTo>
                      <a:pt x="43" y="30"/>
                    </a:lnTo>
                    <a:lnTo>
                      <a:pt x="43" y="24"/>
                    </a:lnTo>
                    <a:lnTo>
                      <a:pt x="41"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6" name="Group 2087"/>
            <p:cNvGrpSpPr>
              <a:grpSpLocks/>
            </p:cNvGrpSpPr>
            <p:nvPr/>
          </p:nvGrpSpPr>
          <p:grpSpPr bwMode="auto">
            <a:xfrm>
              <a:off x="3258" y="1311"/>
              <a:ext cx="4" cy="3"/>
              <a:chOff x="3258" y="1311"/>
              <a:chExt cx="4" cy="3"/>
            </a:xfrm>
            <a:grpFill/>
          </p:grpSpPr>
          <p:sp>
            <p:nvSpPr>
              <p:cNvPr id="2101" name="Freeform 2085"/>
              <p:cNvSpPr>
                <a:spLocks/>
              </p:cNvSpPr>
              <p:nvPr/>
            </p:nvSpPr>
            <p:spPr bwMode="auto">
              <a:xfrm>
                <a:off x="3258" y="1311"/>
                <a:ext cx="4" cy="3"/>
              </a:xfrm>
              <a:custGeom>
                <a:avLst/>
                <a:gdLst>
                  <a:gd name="T0" fmla="*/ 0 w 4"/>
                  <a:gd name="T1" fmla="*/ 3 h 3"/>
                  <a:gd name="T2" fmla="*/ 0 w 4"/>
                  <a:gd name="T3" fmla="*/ 3 h 3"/>
                  <a:gd name="T4" fmla="*/ 2 w 4"/>
                  <a:gd name="T5" fmla="*/ 2 h 3"/>
                  <a:gd name="T6" fmla="*/ 4 w 4"/>
                  <a:gd name="T7" fmla="*/ 0 h 3"/>
                  <a:gd name="T8" fmla="*/ 2 w 4"/>
                  <a:gd name="T9" fmla="*/ 0 h 3"/>
                  <a:gd name="T10" fmla="*/ 0 w 4"/>
                  <a:gd name="T11" fmla="*/ 0 h 3"/>
                  <a:gd name="T12" fmla="*/ 0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3"/>
                    </a:moveTo>
                    <a:lnTo>
                      <a:pt x="0" y="3"/>
                    </a:lnTo>
                    <a:lnTo>
                      <a:pt x="2" y="2"/>
                    </a:lnTo>
                    <a:lnTo>
                      <a:pt x="4" y="0"/>
                    </a:lnTo>
                    <a:lnTo>
                      <a:pt x="2" y="0"/>
                    </a:lnTo>
                    <a:lnTo>
                      <a:pt x="0" y="0"/>
                    </a:lnTo>
                    <a:lnTo>
                      <a:pt x="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2" name="Freeform 2086"/>
              <p:cNvSpPr>
                <a:spLocks/>
              </p:cNvSpPr>
              <p:nvPr/>
            </p:nvSpPr>
            <p:spPr bwMode="auto">
              <a:xfrm>
                <a:off x="3258" y="1311"/>
                <a:ext cx="4" cy="3"/>
              </a:xfrm>
              <a:custGeom>
                <a:avLst/>
                <a:gdLst>
                  <a:gd name="T0" fmla="*/ 0 w 4"/>
                  <a:gd name="T1" fmla="*/ 3 h 3"/>
                  <a:gd name="T2" fmla="*/ 0 w 4"/>
                  <a:gd name="T3" fmla="*/ 3 h 3"/>
                  <a:gd name="T4" fmla="*/ 2 w 4"/>
                  <a:gd name="T5" fmla="*/ 2 h 3"/>
                  <a:gd name="T6" fmla="*/ 4 w 4"/>
                  <a:gd name="T7" fmla="*/ 0 h 3"/>
                  <a:gd name="T8" fmla="*/ 2 w 4"/>
                  <a:gd name="T9" fmla="*/ 0 h 3"/>
                  <a:gd name="T10" fmla="*/ 0 w 4"/>
                  <a:gd name="T11" fmla="*/ 0 h 3"/>
                  <a:gd name="T12" fmla="*/ 0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3"/>
                    </a:moveTo>
                    <a:lnTo>
                      <a:pt x="0" y="3"/>
                    </a:lnTo>
                    <a:lnTo>
                      <a:pt x="2" y="2"/>
                    </a:lnTo>
                    <a:lnTo>
                      <a:pt x="4" y="0"/>
                    </a:lnTo>
                    <a:lnTo>
                      <a:pt x="2" y="0"/>
                    </a:lnTo>
                    <a:lnTo>
                      <a:pt x="0" y="0"/>
                    </a:lnTo>
                    <a:lnTo>
                      <a:pt x="0"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7" name="Group 2090"/>
            <p:cNvGrpSpPr>
              <a:grpSpLocks/>
            </p:cNvGrpSpPr>
            <p:nvPr/>
          </p:nvGrpSpPr>
          <p:grpSpPr bwMode="auto">
            <a:xfrm>
              <a:off x="3807" y="1180"/>
              <a:ext cx="7" cy="3"/>
              <a:chOff x="3807" y="1180"/>
              <a:chExt cx="7" cy="3"/>
            </a:xfrm>
            <a:grpFill/>
          </p:grpSpPr>
          <p:sp>
            <p:nvSpPr>
              <p:cNvPr id="2099" name="Freeform 2088"/>
              <p:cNvSpPr>
                <a:spLocks/>
              </p:cNvSpPr>
              <p:nvPr/>
            </p:nvSpPr>
            <p:spPr bwMode="auto">
              <a:xfrm>
                <a:off x="3807" y="1180"/>
                <a:ext cx="7" cy="3"/>
              </a:xfrm>
              <a:custGeom>
                <a:avLst/>
                <a:gdLst>
                  <a:gd name="T0" fmla="*/ 3 w 7"/>
                  <a:gd name="T1" fmla="*/ 0 h 3"/>
                  <a:gd name="T2" fmla="*/ 3 w 7"/>
                  <a:gd name="T3" fmla="*/ 0 h 3"/>
                  <a:gd name="T4" fmla="*/ 0 w 7"/>
                  <a:gd name="T5" fmla="*/ 0 h 3"/>
                  <a:gd name="T6" fmla="*/ 0 w 7"/>
                  <a:gd name="T7" fmla="*/ 3 h 3"/>
                  <a:gd name="T8" fmla="*/ 3 w 7"/>
                  <a:gd name="T9" fmla="*/ 3 h 3"/>
                  <a:gd name="T10" fmla="*/ 7 w 7"/>
                  <a:gd name="T11" fmla="*/ 3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0" y="0"/>
                    </a:lnTo>
                    <a:lnTo>
                      <a:pt x="0" y="3"/>
                    </a:lnTo>
                    <a:lnTo>
                      <a:pt x="3" y="3"/>
                    </a:lnTo>
                    <a:lnTo>
                      <a:pt x="7" y="3"/>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0" name="Freeform 2089"/>
              <p:cNvSpPr>
                <a:spLocks/>
              </p:cNvSpPr>
              <p:nvPr/>
            </p:nvSpPr>
            <p:spPr bwMode="auto">
              <a:xfrm>
                <a:off x="3807" y="1180"/>
                <a:ext cx="7" cy="3"/>
              </a:xfrm>
              <a:custGeom>
                <a:avLst/>
                <a:gdLst>
                  <a:gd name="T0" fmla="*/ 3 w 7"/>
                  <a:gd name="T1" fmla="*/ 0 h 3"/>
                  <a:gd name="T2" fmla="*/ 3 w 7"/>
                  <a:gd name="T3" fmla="*/ 0 h 3"/>
                  <a:gd name="T4" fmla="*/ 0 w 7"/>
                  <a:gd name="T5" fmla="*/ 0 h 3"/>
                  <a:gd name="T6" fmla="*/ 0 w 7"/>
                  <a:gd name="T7" fmla="*/ 3 h 3"/>
                  <a:gd name="T8" fmla="*/ 3 w 7"/>
                  <a:gd name="T9" fmla="*/ 3 h 3"/>
                  <a:gd name="T10" fmla="*/ 7 w 7"/>
                  <a:gd name="T11" fmla="*/ 3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0" y="0"/>
                    </a:lnTo>
                    <a:lnTo>
                      <a:pt x="0" y="3"/>
                    </a:lnTo>
                    <a:lnTo>
                      <a:pt x="3" y="3"/>
                    </a:lnTo>
                    <a:lnTo>
                      <a:pt x="7" y="3"/>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8" name="Group 2093"/>
            <p:cNvGrpSpPr>
              <a:grpSpLocks/>
            </p:cNvGrpSpPr>
            <p:nvPr/>
          </p:nvGrpSpPr>
          <p:grpSpPr bwMode="auto">
            <a:xfrm>
              <a:off x="3202" y="1358"/>
              <a:ext cx="26" cy="38"/>
              <a:chOff x="3202" y="1358"/>
              <a:chExt cx="26" cy="38"/>
            </a:xfrm>
            <a:grpFill/>
          </p:grpSpPr>
          <p:sp>
            <p:nvSpPr>
              <p:cNvPr id="2097" name="Freeform 2091"/>
              <p:cNvSpPr>
                <a:spLocks/>
              </p:cNvSpPr>
              <p:nvPr/>
            </p:nvSpPr>
            <p:spPr bwMode="auto">
              <a:xfrm>
                <a:off x="3202" y="1358"/>
                <a:ext cx="26" cy="38"/>
              </a:xfrm>
              <a:custGeom>
                <a:avLst/>
                <a:gdLst>
                  <a:gd name="T0" fmla="*/ 18 w 26"/>
                  <a:gd name="T1" fmla="*/ 4 h 38"/>
                  <a:gd name="T2" fmla="*/ 18 w 26"/>
                  <a:gd name="T3" fmla="*/ 4 h 38"/>
                  <a:gd name="T4" fmla="*/ 4 w 26"/>
                  <a:gd name="T5" fmla="*/ 0 h 38"/>
                  <a:gd name="T6" fmla="*/ 2 w 26"/>
                  <a:gd name="T7" fmla="*/ 0 h 38"/>
                  <a:gd name="T8" fmla="*/ 2 w 26"/>
                  <a:gd name="T9" fmla="*/ 4 h 38"/>
                  <a:gd name="T10" fmla="*/ 4 w 26"/>
                  <a:gd name="T11" fmla="*/ 8 h 38"/>
                  <a:gd name="T12" fmla="*/ 9 w 26"/>
                  <a:gd name="T13" fmla="*/ 8 h 38"/>
                  <a:gd name="T14" fmla="*/ 9 w 26"/>
                  <a:gd name="T15" fmla="*/ 6 h 38"/>
                  <a:gd name="T16" fmla="*/ 11 w 26"/>
                  <a:gd name="T17" fmla="*/ 4 h 38"/>
                  <a:gd name="T18" fmla="*/ 11 w 26"/>
                  <a:gd name="T19" fmla="*/ 6 h 38"/>
                  <a:gd name="T20" fmla="*/ 13 w 26"/>
                  <a:gd name="T21" fmla="*/ 8 h 38"/>
                  <a:gd name="T22" fmla="*/ 11 w 26"/>
                  <a:gd name="T23" fmla="*/ 14 h 38"/>
                  <a:gd name="T24" fmla="*/ 9 w 26"/>
                  <a:gd name="T25" fmla="*/ 14 h 38"/>
                  <a:gd name="T26" fmla="*/ 7 w 26"/>
                  <a:gd name="T27" fmla="*/ 14 h 38"/>
                  <a:gd name="T28" fmla="*/ 4 w 26"/>
                  <a:gd name="T29" fmla="*/ 14 h 38"/>
                  <a:gd name="T30" fmla="*/ 4 w 26"/>
                  <a:gd name="T31" fmla="*/ 16 h 38"/>
                  <a:gd name="T32" fmla="*/ 7 w 26"/>
                  <a:gd name="T33" fmla="*/ 18 h 38"/>
                  <a:gd name="T34" fmla="*/ 0 w 26"/>
                  <a:gd name="T35" fmla="*/ 16 h 38"/>
                  <a:gd name="T36" fmla="*/ 0 w 26"/>
                  <a:gd name="T37" fmla="*/ 20 h 38"/>
                  <a:gd name="T38" fmla="*/ 11 w 26"/>
                  <a:gd name="T39" fmla="*/ 28 h 38"/>
                  <a:gd name="T40" fmla="*/ 20 w 26"/>
                  <a:gd name="T41" fmla="*/ 38 h 38"/>
                  <a:gd name="T42" fmla="*/ 26 w 26"/>
                  <a:gd name="T43" fmla="*/ 32 h 38"/>
                  <a:gd name="T44" fmla="*/ 26 w 26"/>
                  <a:gd name="T45" fmla="*/ 28 h 38"/>
                  <a:gd name="T46" fmla="*/ 24 w 26"/>
                  <a:gd name="T47" fmla="*/ 24 h 38"/>
                  <a:gd name="T48" fmla="*/ 20 w 26"/>
                  <a:gd name="T49" fmla="*/ 18 h 38"/>
                  <a:gd name="T50" fmla="*/ 18 w 26"/>
                  <a:gd name="T51" fmla="*/ 12 h 38"/>
                  <a:gd name="T52" fmla="*/ 18 w 26"/>
                  <a:gd name="T5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18" y="4"/>
                    </a:moveTo>
                    <a:lnTo>
                      <a:pt x="18" y="4"/>
                    </a:lnTo>
                    <a:lnTo>
                      <a:pt x="4" y="0"/>
                    </a:lnTo>
                    <a:lnTo>
                      <a:pt x="2" y="0"/>
                    </a:lnTo>
                    <a:lnTo>
                      <a:pt x="2" y="4"/>
                    </a:lnTo>
                    <a:lnTo>
                      <a:pt x="4" y="8"/>
                    </a:lnTo>
                    <a:lnTo>
                      <a:pt x="9" y="8"/>
                    </a:lnTo>
                    <a:lnTo>
                      <a:pt x="9" y="6"/>
                    </a:lnTo>
                    <a:lnTo>
                      <a:pt x="11" y="4"/>
                    </a:lnTo>
                    <a:lnTo>
                      <a:pt x="11" y="6"/>
                    </a:lnTo>
                    <a:lnTo>
                      <a:pt x="13" y="8"/>
                    </a:lnTo>
                    <a:lnTo>
                      <a:pt x="11" y="14"/>
                    </a:lnTo>
                    <a:lnTo>
                      <a:pt x="9" y="14"/>
                    </a:lnTo>
                    <a:lnTo>
                      <a:pt x="7" y="14"/>
                    </a:lnTo>
                    <a:lnTo>
                      <a:pt x="4" y="14"/>
                    </a:lnTo>
                    <a:lnTo>
                      <a:pt x="4" y="16"/>
                    </a:lnTo>
                    <a:lnTo>
                      <a:pt x="7" y="18"/>
                    </a:lnTo>
                    <a:lnTo>
                      <a:pt x="0" y="16"/>
                    </a:lnTo>
                    <a:lnTo>
                      <a:pt x="0" y="20"/>
                    </a:lnTo>
                    <a:lnTo>
                      <a:pt x="11" y="28"/>
                    </a:lnTo>
                    <a:lnTo>
                      <a:pt x="20" y="38"/>
                    </a:lnTo>
                    <a:lnTo>
                      <a:pt x="26" y="32"/>
                    </a:lnTo>
                    <a:lnTo>
                      <a:pt x="26" y="28"/>
                    </a:lnTo>
                    <a:lnTo>
                      <a:pt x="24" y="24"/>
                    </a:lnTo>
                    <a:lnTo>
                      <a:pt x="20" y="18"/>
                    </a:lnTo>
                    <a:lnTo>
                      <a:pt x="18" y="12"/>
                    </a:lnTo>
                    <a:lnTo>
                      <a:pt x="18"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8" name="Freeform 2092"/>
              <p:cNvSpPr>
                <a:spLocks/>
              </p:cNvSpPr>
              <p:nvPr/>
            </p:nvSpPr>
            <p:spPr bwMode="auto">
              <a:xfrm>
                <a:off x="3202" y="1358"/>
                <a:ext cx="26" cy="38"/>
              </a:xfrm>
              <a:custGeom>
                <a:avLst/>
                <a:gdLst>
                  <a:gd name="T0" fmla="*/ 18 w 26"/>
                  <a:gd name="T1" fmla="*/ 4 h 38"/>
                  <a:gd name="T2" fmla="*/ 18 w 26"/>
                  <a:gd name="T3" fmla="*/ 4 h 38"/>
                  <a:gd name="T4" fmla="*/ 4 w 26"/>
                  <a:gd name="T5" fmla="*/ 0 h 38"/>
                  <a:gd name="T6" fmla="*/ 2 w 26"/>
                  <a:gd name="T7" fmla="*/ 0 h 38"/>
                  <a:gd name="T8" fmla="*/ 2 w 26"/>
                  <a:gd name="T9" fmla="*/ 4 h 38"/>
                  <a:gd name="T10" fmla="*/ 4 w 26"/>
                  <a:gd name="T11" fmla="*/ 8 h 38"/>
                  <a:gd name="T12" fmla="*/ 9 w 26"/>
                  <a:gd name="T13" fmla="*/ 8 h 38"/>
                  <a:gd name="T14" fmla="*/ 9 w 26"/>
                  <a:gd name="T15" fmla="*/ 6 h 38"/>
                  <a:gd name="T16" fmla="*/ 11 w 26"/>
                  <a:gd name="T17" fmla="*/ 4 h 38"/>
                  <a:gd name="T18" fmla="*/ 11 w 26"/>
                  <a:gd name="T19" fmla="*/ 6 h 38"/>
                  <a:gd name="T20" fmla="*/ 13 w 26"/>
                  <a:gd name="T21" fmla="*/ 8 h 38"/>
                  <a:gd name="T22" fmla="*/ 11 w 26"/>
                  <a:gd name="T23" fmla="*/ 14 h 38"/>
                  <a:gd name="T24" fmla="*/ 9 w 26"/>
                  <a:gd name="T25" fmla="*/ 14 h 38"/>
                  <a:gd name="T26" fmla="*/ 7 w 26"/>
                  <a:gd name="T27" fmla="*/ 14 h 38"/>
                  <a:gd name="T28" fmla="*/ 4 w 26"/>
                  <a:gd name="T29" fmla="*/ 14 h 38"/>
                  <a:gd name="T30" fmla="*/ 4 w 26"/>
                  <a:gd name="T31" fmla="*/ 16 h 38"/>
                  <a:gd name="T32" fmla="*/ 7 w 26"/>
                  <a:gd name="T33" fmla="*/ 18 h 38"/>
                  <a:gd name="T34" fmla="*/ 0 w 26"/>
                  <a:gd name="T35" fmla="*/ 16 h 38"/>
                  <a:gd name="T36" fmla="*/ 0 w 26"/>
                  <a:gd name="T37" fmla="*/ 20 h 38"/>
                  <a:gd name="T38" fmla="*/ 11 w 26"/>
                  <a:gd name="T39" fmla="*/ 28 h 38"/>
                  <a:gd name="T40" fmla="*/ 20 w 26"/>
                  <a:gd name="T41" fmla="*/ 38 h 38"/>
                  <a:gd name="T42" fmla="*/ 26 w 26"/>
                  <a:gd name="T43" fmla="*/ 32 h 38"/>
                  <a:gd name="T44" fmla="*/ 26 w 26"/>
                  <a:gd name="T45" fmla="*/ 28 h 38"/>
                  <a:gd name="T46" fmla="*/ 24 w 26"/>
                  <a:gd name="T47" fmla="*/ 24 h 38"/>
                  <a:gd name="T48" fmla="*/ 20 w 26"/>
                  <a:gd name="T49" fmla="*/ 18 h 38"/>
                  <a:gd name="T50" fmla="*/ 18 w 26"/>
                  <a:gd name="T51" fmla="*/ 12 h 38"/>
                  <a:gd name="T52" fmla="*/ 18 w 26"/>
                  <a:gd name="T5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18" y="4"/>
                    </a:moveTo>
                    <a:lnTo>
                      <a:pt x="18" y="4"/>
                    </a:lnTo>
                    <a:lnTo>
                      <a:pt x="4" y="0"/>
                    </a:lnTo>
                    <a:lnTo>
                      <a:pt x="2" y="0"/>
                    </a:lnTo>
                    <a:lnTo>
                      <a:pt x="2" y="4"/>
                    </a:lnTo>
                    <a:lnTo>
                      <a:pt x="4" y="8"/>
                    </a:lnTo>
                    <a:lnTo>
                      <a:pt x="9" y="8"/>
                    </a:lnTo>
                    <a:lnTo>
                      <a:pt x="9" y="6"/>
                    </a:lnTo>
                    <a:lnTo>
                      <a:pt x="11" y="4"/>
                    </a:lnTo>
                    <a:lnTo>
                      <a:pt x="11" y="6"/>
                    </a:lnTo>
                    <a:lnTo>
                      <a:pt x="13" y="8"/>
                    </a:lnTo>
                    <a:lnTo>
                      <a:pt x="11" y="14"/>
                    </a:lnTo>
                    <a:lnTo>
                      <a:pt x="9" y="14"/>
                    </a:lnTo>
                    <a:lnTo>
                      <a:pt x="7" y="14"/>
                    </a:lnTo>
                    <a:lnTo>
                      <a:pt x="4" y="14"/>
                    </a:lnTo>
                    <a:lnTo>
                      <a:pt x="4" y="16"/>
                    </a:lnTo>
                    <a:lnTo>
                      <a:pt x="7" y="18"/>
                    </a:lnTo>
                    <a:lnTo>
                      <a:pt x="0" y="16"/>
                    </a:lnTo>
                    <a:lnTo>
                      <a:pt x="0" y="20"/>
                    </a:lnTo>
                    <a:lnTo>
                      <a:pt x="11" y="28"/>
                    </a:lnTo>
                    <a:lnTo>
                      <a:pt x="20" y="38"/>
                    </a:lnTo>
                    <a:lnTo>
                      <a:pt x="26" y="32"/>
                    </a:lnTo>
                    <a:lnTo>
                      <a:pt x="26" y="28"/>
                    </a:lnTo>
                    <a:lnTo>
                      <a:pt x="24" y="24"/>
                    </a:lnTo>
                    <a:lnTo>
                      <a:pt x="20" y="18"/>
                    </a:lnTo>
                    <a:lnTo>
                      <a:pt x="18" y="12"/>
                    </a:lnTo>
                    <a:lnTo>
                      <a:pt x="18"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09" name="Group 2096"/>
            <p:cNvGrpSpPr>
              <a:grpSpLocks/>
            </p:cNvGrpSpPr>
            <p:nvPr/>
          </p:nvGrpSpPr>
          <p:grpSpPr bwMode="auto">
            <a:xfrm>
              <a:off x="3489" y="1113"/>
              <a:ext cx="8" cy="4"/>
              <a:chOff x="3489" y="1113"/>
              <a:chExt cx="8" cy="4"/>
            </a:xfrm>
            <a:grpFill/>
          </p:grpSpPr>
          <p:sp>
            <p:nvSpPr>
              <p:cNvPr id="2095" name="Freeform 2094"/>
              <p:cNvSpPr>
                <a:spLocks/>
              </p:cNvSpPr>
              <p:nvPr/>
            </p:nvSpPr>
            <p:spPr bwMode="auto">
              <a:xfrm>
                <a:off x="3489" y="1113"/>
                <a:ext cx="8" cy="4"/>
              </a:xfrm>
              <a:custGeom>
                <a:avLst/>
                <a:gdLst>
                  <a:gd name="T0" fmla="*/ 4 w 8"/>
                  <a:gd name="T1" fmla="*/ 0 h 4"/>
                  <a:gd name="T2" fmla="*/ 4 w 8"/>
                  <a:gd name="T3" fmla="*/ 0 h 4"/>
                  <a:gd name="T4" fmla="*/ 0 w 8"/>
                  <a:gd name="T5" fmla="*/ 0 h 4"/>
                  <a:gd name="T6" fmla="*/ 2 w 8"/>
                  <a:gd name="T7" fmla="*/ 2 h 4"/>
                  <a:gd name="T8" fmla="*/ 8 w 8"/>
                  <a:gd name="T9" fmla="*/ 4 h 4"/>
                  <a:gd name="T10" fmla="*/ 6 w 8"/>
                  <a:gd name="T11" fmla="*/ 2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0" y="0"/>
                    </a:lnTo>
                    <a:lnTo>
                      <a:pt x="2" y="2"/>
                    </a:lnTo>
                    <a:lnTo>
                      <a:pt x="8" y="4"/>
                    </a:lnTo>
                    <a:lnTo>
                      <a:pt x="6" y="2"/>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6" name="Freeform 2095"/>
              <p:cNvSpPr>
                <a:spLocks/>
              </p:cNvSpPr>
              <p:nvPr/>
            </p:nvSpPr>
            <p:spPr bwMode="auto">
              <a:xfrm>
                <a:off x="3489" y="1113"/>
                <a:ext cx="8" cy="4"/>
              </a:xfrm>
              <a:custGeom>
                <a:avLst/>
                <a:gdLst>
                  <a:gd name="T0" fmla="*/ 4 w 8"/>
                  <a:gd name="T1" fmla="*/ 0 h 4"/>
                  <a:gd name="T2" fmla="*/ 4 w 8"/>
                  <a:gd name="T3" fmla="*/ 0 h 4"/>
                  <a:gd name="T4" fmla="*/ 0 w 8"/>
                  <a:gd name="T5" fmla="*/ 0 h 4"/>
                  <a:gd name="T6" fmla="*/ 2 w 8"/>
                  <a:gd name="T7" fmla="*/ 2 h 4"/>
                  <a:gd name="T8" fmla="*/ 8 w 8"/>
                  <a:gd name="T9" fmla="*/ 4 h 4"/>
                  <a:gd name="T10" fmla="*/ 6 w 8"/>
                  <a:gd name="T11" fmla="*/ 2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0" y="0"/>
                    </a:lnTo>
                    <a:lnTo>
                      <a:pt x="2" y="2"/>
                    </a:lnTo>
                    <a:lnTo>
                      <a:pt x="8" y="4"/>
                    </a:lnTo>
                    <a:lnTo>
                      <a:pt x="6" y="2"/>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0" name="Group 2099"/>
            <p:cNvGrpSpPr>
              <a:grpSpLocks/>
            </p:cNvGrpSpPr>
            <p:nvPr/>
          </p:nvGrpSpPr>
          <p:grpSpPr bwMode="auto">
            <a:xfrm>
              <a:off x="3510" y="908"/>
              <a:ext cx="10" cy="3"/>
              <a:chOff x="3510" y="908"/>
              <a:chExt cx="10" cy="3"/>
            </a:xfrm>
            <a:grpFill/>
          </p:grpSpPr>
          <p:sp>
            <p:nvSpPr>
              <p:cNvPr id="2093" name="Freeform 2097"/>
              <p:cNvSpPr>
                <a:spLocks/>
              </p:cNvSpPr>
              <p:nvPr/>
            </p:nvSpPr>
            <p:spPr bwMode="auto">
              <a:xfrm>
                <a:off x="3510" y="908"/>
                <a:ext cx="10" cy="3"/>
              </a:xfrm>
              <a:custGeom>
                <a:avLst/>
                <a:gdLst>
                  <a:gd name="T0" fmla="*/ 3 w 10"/>
                  <a:gd name="T1" fmla="*/ 3 h 3"/>
                  <a:gd name="T2" fmla="*/ 3 w 10"/>
                  <a:gd name="T3" fmla="*/ 3 h 3"/>
                  <a:gd name="T4" fmla="*/ 7 w 10"/>
                  <a:gd name="T5" fmla="*/ 3 h 3"/>
                  <a:gd name="T6" fmla="*/ 10 w 10"/>
                  <a:gd name="T7" fmla="*/ 3 h 3"/>
                  <a:gd name="T8" fmla="*/ 7 w 10"/>
                  <a:gd name="T9" fmla="*/ 2 h 3"/>
                  <a:gd name="T10" fmla="*/ 3 w 10"/>
                  <a:gd name="T11" fmla="*/ 0 h 3"/>
                  <a:gd name="T12" fmla="*/ 0 w 10"/>
                  <a:gd name="T13" fmla="*/ 0 h 3"/>
                  <a:gd name="T14" fmla="*/ 0 w 10"/>
                  <a:gd name="T15" fmla="*/ 2 h 3"/>
                  <a:gd name="T16" fmla="*/ 3 w 10"/>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3" y="3"/>
                    </a:moveTo>
                    <a:lnTo>
                      <a:pt x="3" y="3"/>
                    </a:lnTo>
                    <a:lnTo>
                      <a:pt x="7" y="3"/>
                    </a:lnTo>
                    <a:lnTo>
                      <a:pt x="10" y="3"/>
                    </a:lnTo>
                    <a:lnTo>
                      <a:pt x="7" y="2"/>
                    </a:lnTo>
                    <a:lnTo>
                      <a:pt x="3" y="0"/>
                    </a:lnTo>
                    <a:lnTo>
                      <a:pt x="0" y="0"/>
                    </a:lnTo>
                    <a:lnTo>
                      <a:pt x="0" y="2"/>
                    </a:lnTo>
                    <a:lnTo>
                      <a:pt x="3"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4" name="Freeform 2098"/>
              <p:cNvSpPr>
                <a:spLocks/>
              </p:cNvSpPr>
              <p:nvPr/>
            </p:nvSpPr>
            <p:spPr bwMode="auto">
              <a:xfrm>
                <a:off x="3510" y="908"/>
                <a:ext cx="10" cy="3"/>
              </a:xfrm>
              <a:custGeom>
                <a:avLst/>
                <a:gdLst>
                  <a:gd name="T0" fmla="*/ 3 w 10"/>
                  <a:gd name="T1" fmla="*/ 3 h 3"/>
                  <a:gd name="T2" fmla="*/ 3 w 10"/>
                  <a:gd name="T3" fmla="*/ 3 h 3"/>
                  <a:gd name="T4" fmla="*/ 7 w 10"/>
                  <a:gd name="T5" fmla="*/ 3 h 3"/>
                  <a:gd name="T6" fmla="*/ 10 w 10"/>
                  <a:gd name="T7" fmla="*/ 3 h 3"/>
                  <a:gd name="T8" fmla="*/ 7 w 10"/>
                  <a:gd name="T9" fmla="*/ 2 h 3"/>
                  <a:gd name="T10" fmla="*/ 3 w 10"/>
                  <a:gd name="T11" fmla="*/ 0 h 3"/>
                  <a:gd name="T12" fmla="*/ 0 w 10"/>
                  <a:gd name="T13" fmla="*/ 0 h 3"/>
                  <a:gd name="T14" fmla="*/ 0 w 10"/>
                  <a:gd name="T15" fmla="*/ 2 h 3"/>
                  <a:gd name="T16" fmla="*/ 3 w 10"/>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3" y="3"/>
                    </a:moveTo>
                    <a:lnTo>
                      <a:pt x="3" y="3"/>
                    </a:lnTo>
                    <a:lnTo>
                      <a:pt x="7" y="3"/>
                    </a:lnTo>
                    <a:lnTo>
                      <a:pt x="10" y="3"/>
                    </a:lnTo>
                    <a:lnTo>
                      <a:pt x="7" y="2"/>
                    </a:lnTo>
                    <a:lnTo>
                      <a:pt x="3" y="0"/>
                    </a:lnTo>
                    <a:lnTo>
                      <a:pt x="0" y="0"/>
                    </a:lnTo>
                    <a:lnTo>
                      <a:pt x="0" y="2"/>
                    </a:lnTo>
                    <a:lnTo>
                      <a:pt x="3"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1" name="Group 2102"/>
            <p:cNvGrpSpPr>
              <a:grpSpLocks/>
            </p:cNvGrpSpPr>
            <p:nvPr/>
          </p:nvGrpSpPr>
          <p:grpSpPr bwMode="auto">
            <a:xfrm>
              <a:off x="3244" y="1428"/>
              <a:ext cx="2" cy="4"/>
              <a:chOff x="3244" y="1428"/>
              <a:chExt cx="2" cy="4"/>
            </a:xfrm>
            <a:grpFill/>
          </p:grpSpPr>
          <p:sp>
            <p:nvSpPr>
              <p:cNvPr id="2091" name="Freeform 2100"/>
              <p:cNvSpPr>
                <a:spLocks/>
              </p:cNvSpPr>
              <p:nvPr/>
            </p:nvSpPr>
            <p:spPr bwMode="auto">
              <a:xfrm>
                <a:off x="3244" y="1428"/>
                <a:ext cx="2" cy="4"/>
              </a:xfrm>
              <a:custGeom>
                <a:avLst/>
                <a:gdLst>
                  <a:gd name="T0" fmla="*/ 0 w 2"/>
                  <a:gd name="T1" fmla="*/ 4 h 4"/>
                  <a:gd name="T2" fmla="*/ 0 w 2"/>
                  <a:gd name="T3" fmla="*/ 4 h 4"/>
                  <a:gd name="T4" fmla="*/ 2 w 2"/>
                  <a:gd name="T5" fmla="*/ 4 h 4"/>
                  <a:gd name="T6" fmla="*/ 2 w 2"/>
                  <a:gd name="T7" fmla="*/ 3 h 4"/>
                  <a:gd name="T8" fmla="*/ 0 w 2"/>
                  <a:gd name="T9" fmla="*/ 0 h 4"/>
                  <a:gd name="T10" fmla="*/ 0 w 2"/>
                  <a:gd name="T11" fmla="*/ 2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4"/>
                    </a:lnTo>
                    <a:lnTo>
                      <a:pt x="2" y="4"/>
                    </a:lnTo>
                    <a:lnTo>
                      <a:pt x="2" y="3"/>
                    </a:lnTo>
                    <a:lnTo>
                      <a:pt x="0" y="0"/>
                    </a:lnTo>
                    <a:lnTo>
                      <a:pt x="0" y="2"/>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2" name="Freeform 2101"/>
              <p:cNvSpPr>
                <a:spLocks/>
              </p:cNvSpPr>
              <p:nvPr/>
            </p:nvSpPr>
            <p:spPr bwMode="auto">
              <a:xfrm>
                <a:off x="3244" y="1428"/>
                <a:ext cx="2" cy="4"/>
              </a:xfrm>
              <a:custGeom>
                <a:avLst/>
                <a:gdLst>
                  <a:gd name="T0" fmla="*/ 0 w 2"/>
                  <a:gd name="T1" fmla="*/ 4 h 4"/>
                  <a:gd name="T2" fmla="*/ 0 w 2"/>
                  <a:gd name="T3" fmla="*/ 4 h 4"/>
                  <a:gd name="T4" fmla="*/ 2 w 2"/>
                  <a:gd name="T5" fmla="*/ 4 h 4"/>
                  <a:gd name="T6" fmla="*/ 2 w 2"/>
                  <a:gd name="T7" fmla="*/ 3 h 4"/>
                  <a:gd name="T8" fmla="*/ 0 w 2"/>
                  <a:gd name="T9" fmla="*/ 0 h 4"/>
                  <a:gd name="T10" fmla="*/ 0 w 2"/>
                  <a:gd name="T11" fmla="*/ 2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4"/>
                    </a:lnTo>
                    <a:lnTo>
                      <a:pt x="2" y="4"/>
                    </a:lnTo>
                    <a:lnTo>
                      <a:pt x="2" y="3"/>
                    </a:lnTo>
                    <a:lnTo>
                      <a:pt x="0" y="0"/>
                    </a:lnTo>
                    <a:lnTo>
                      <a:pt x="0" y="2"/>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2" name="Group 2105"/>
            <p:cNvGrpSpPr>
              <a:grpSpLocks/>
            </p:cNvGrpSpPr>
            <p:nvPr/>
          </p:nvGrpSpPr>
          <p:grpSpPr bwMode="auto">
            <a:xfrm>
              <a:off x="3479" y="1111"/>
              <a:ext cx="5" cy="4"/>
              <a:chOff x="3479" y="1111"/>
              <a:chExt cx="5" cy="4"/>
            </a:xfrm>
            <a:grpFill/>
          </p:grpSpPr>
          <p:sp>
            <p:nvSpPr>
              <p:cNvPr id="2089" name="Freeform 2103"/>
              <p:cNvSpPr>
                <a:spLocks/>
              </p:cNvSpPr>
              <p:nvPr/>
            </p:nvSpPr>
            <p:spPr bwMode="auto">
              <a:xfrm>
                <a:off x="3479" y="1111"/>
                <a:ext cx="5" cy="4"/>
              </a:xfrm>
              <a:custGeom>
                <a:avLst/>
                <a:gdLst>
                  <a:gd name="T0" fmla="*/ 0 w 5"/>
                  <a:gd name="T1" fmla="*/ 4 h 4"/>
                  <a:gd name="T2" fmla="*/ 0 w 5"/>
                  <a:gd name="T3" fmla="*/ 4 h 4"/>
                  <a:gd name="T4" fmla="*/ 5 w 5"/>
                  <a:gd name="T5" fmla="*/ 2 h 4"/>
                  <a:gd name="T6" fmla="*/ 5 w 5"/>
                  <a:gd name="T7" fmla="*/ 0 h 4"/>
                  <a:gd name="T8" fmla="*/ 2 w 5"/>
                  <a:gd name="T9" fmla="*/ 0 h 4"/>
                  <a:gd name="T10" fmla="*/ 0 w 5"/>
                  <a:gd name="T11" fmla="*/ 0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lnTo>
                      <a:pt x="0" y="4"/>
                    </a:lnTo>
                    <a:lnTo>
                      <a:pt x="5" y="2"/>
                    </a:lnTo>
                    <a:lnTo>
                      <a:pt x="5" y="0"/>
                    </a:lnTo>
                    <a:lnTo>
                      <a:pt x="2" y="0"/>
                    </a:lnTo>
                    <a:lnTo>
                      <a:pt x="0"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0" name="Freeform 2104"/>
              <p:cNvSpPr>
                <a:spLocks/>
              </p:cNvSpPr>
              <p:nvPr/>
            </p:nvSpPr>
            <p:spPr bwMode="auto">
              <a:xfrm>
                <a:off x="3479" y="1111"/>
                <a:ext cx="5" cy="4"/>
              </a:xfrm>
              <a:custGeom>
                <a:avLst/>
                <a:gdLst>
                  <a:gd name="T0" fmla="*/ 0 w 5"/>
                  <a:gd name="T1" fmla="*/ 4 h 4"/>
                  <a:gd name="T2" fmla="*/ 0 w 5"/>
                  <a:gd name="T3" fmla="*/ 4 h 4"/>
                  <a:gd name="T4" fmla="*/ 5 w 5"/>
                  <a:gd name="T5" fmla="*/ 2 h 4"/>
                  <a:gd name="T6" fmla="*/ 5 w 5"/>
                  <a:gd name="T7" fmla="*/ 0 h 4"/>
                  <a:gd name="T8" fmla="*/ 2 w 5"/>
                  <a:gd name="T9" fmla="*/ 0 h 4"/>
                  <a:gd name="T10" fmla="*/ 0 w 5"/>
                  <a:gd name="T11" fmla="*/ 0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lnTo>
                      <a:pt x="0" y="4"/>
                    </a:lnTo>
                    <a:lnTo>
                      <a:pt x="5" y="2"/>
                    </a:lnTo>
                    <a:lnTo>
                      <a:pt x="5" y="0"/>
                    </a:lnTo>
                    <a:lnTo>
                      <a:pt x="2" y="0"/>
                    </a:lnTo>
                    <a:lnTo>
                      <a:pt x="0"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3" name="Group 2108"/>
            <p:cNvGrpSpPr>
              <a:grpSpLocks/>
            </p:cNvGrpSpPr>
            <p:nvPr/>
          </p:nvGrpSpPr>
          <p:grpSpPr bwMode="auto">
            <a:xfrm>
              <a:off x="3197" y="1335"/>
              <a:ext cx="17" cy="13"/>
              <a:chOff x="3197" y="1335"/>
              <a:chExt cx="17" cy="13"/>
            </a:xfrm>
            <a:grpFill/>
          </p:grpSpPr>
          <p:sp>
            <p:nvSpPr>
              <p:cNvPr id="2087" name="Freeform 2106"/>
              <p:cNvSpPr>
                <a:spLocks/>
              </p:cNvSpPr>
              <p:nvPr/>
            </p:nvSpPr>
            <p:spPr bwMode="auto">
              <a:xfrm>
                <a:off x="3197" y="1335"/>
                <a:ext cx="17" cy="13"/>
              </a:xfrm>
              <a:custGeom>
                <a:avLst/>
                <a:gdLst>
                  <a:gd name="T0" fmla="*/ 12 w 17"/>
                  <a:gd name="T1" fmla="*/ 8 h 13"/>
                  <a:gd name="T2" fmla="*/ 12 w 17"/>
                  <a:gd name="T3" fmla="*/ 8 h 13"/>
                  <a:gd name="T4" fmla="*/ 10 w 17"/>
                  <a:gd name="T5" fmla="*/ 6 h 13"/>
                  <a:gd name="T6" fmla="*/ 10 w 17"/>
                  <a:gd name="T7" fmla="*/ 4 h 13"/>
                  <a:gd name="T8" fmla="*/ 8 w 17"/>
                  <a:gd name="T9" fmla="*/ 2 h 13"/>
                  <a:gd name="T10" fmla="*/ 0 w 17"/>
                  <a:gd name="T11" fmla="*/ 0 h 13"/>
                  <a:gd name="T12" fmla="*/ 3 w 17"/>
                  <a:gd name="T13" fmla="*/ 13 h 13"/>
                  <a:gd name="T14" fmla="*/ 15 w 17"/>
                  <a:gd name="T15" fmla="*/ 13 h 13"/>
                  <a:gd name="T16" fmla="*/ 17 w 17"/>
                  <a:gd name="T17" fmla="*/ 13 h 13"/>
                  <a:gd name="T18" fmla="*/ 12 w 17"/>
                  <a:gd name="T19"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3">
                    <a:moveTo>
                      <a:pt x="12" y="8"/>
                    </a:moveTo>
                    <a:lnTo>
                      <a:pt x="12" y="8"/>
                    </a:lnTo>
                    <a:lnTo>
                      <a:pt x="10" y="6"/>
                    </a:lnTo>
                    <a:lnTo>
                      <a:pt x="10" y="4"/>
                    </a:lnTo>
                    <a:lnTo>
                      <a:pt x="8" y="2"/>
                    </a:lnTo>
                    <a:lnTo>
                      <a:pt x="0" y="0"/>
                    </a:lnTo>
                    <a:lnTo>
                      <a:pt x="3" y="13"/>
                    </a:lnTo>
                    <a:lnTo>
                      <a:pt x="15" y="13"/>
                    </a:lnTo>
                    <a:lnTo>
                      <a:pt x="17" y="13"/>
                    </a:lnTo>
                    <a:lnTo>
                      <a:pt x="12"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8" name="Freeform 2107"/>
              <p:cNvSpPr>
                <a:spLocks/>
              </p:cNvSpPr>
              <p:nvPr/>
            </p:nvSpPr>
            <p:spPr bwMode="auto">
              <a:xfrm>
                <a:off x="3197" y="1335"/>
                <a:ext cx="17" cy="13"/>
              </a:xfrm>
              <a:custGeom>
                <a:avLst/>
                <a:gdLst>
                  <a:gd name="T0" fmla="*/ 12 w 17"/>
                  <a:gd name="T1" fmla="*/ 8 h 13"/>
                  <a:gd name="T2" fmla="*/ 12 w 17"/>
                  <a:gd name="T3" fmla="*/ 8 h 13"/>
                  <a:gd name="T4" fmla="*/ 10 w 17"/>
                  <a:gd name="T5" fmla="*/ 6 h 13"/>
                  <a:gd name="T6" fmla="*/ 10 w 17"/>
                  <a:gd name="T7" fmla="*/ 4 h 13"/>
                  <a:gd name="T8" fmla="*/ 8 w 17"/>
                  <a:gd name="T9" fmla="*/ 2 h 13"/>
                  <a:gd name="T10" fmla="*/ 0 w 17"/>
                  <a:gd name="T11" fmla="*/ 0 h 13"/>
                  <a:gd name="T12" fmla="*/ 3 w 17"/>
                  <a:gd name="T13" fmla="*/ 13 h 13"/>
                  <a:gd name="T14" fmla="*/ 15 w 17"/>
                  <a:gd name="T15" fmla="*/ 13 h 13"/>
                  <a:gd name="T16" fmla="*/ 17 w 17"/>
                  <a:gd name="T17" fmla="*/ 13 h 13"/>
                  <a:gd name="T18" fmla="*/ 12 w 17"/>
                  <a:gd name="T19"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3">
                    <a:moveTo>
                      <a:pt x="12" y="8"/>
                    </a:moveTo>
                    <a:lnTo>
                      <a:pt x="12" y="8"/>
                    </a:lnTo>
                    <a:lnTo>
                      <a:pt x="10" y="6"/>
                    </a:lnTo>
                    <a:lnTo>
                      <a:pt x="10" y="4"/>
                    </a:lnTo>
                    <a:lnTo>
                      <a:pt x="8" y="2"/>
                    </a:lnTo>
                    <a:lnTo>
                      <a:pt x="0" y="0"/>
                    </a:lnTo>
                    <a:lnTo>
                      <a:pt x="3" y="13"/>
                    </a:lnTo>
                    <a:lnTo>
                      <a:pt x="15" y="13"/>
                    </a:lnTo>
                    <a:lnTo>
                      <a:pt x="17" y="13"/>
                    </a:lnTo>
                    <a:lnTo>
                      <a:pt x="12"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4" name="Group 2111"/>
            <p:cNvGrpSpPr>
              <a:grpSpLocks/>
            </p:cNvGrpSpPr>
            <p:nvPr/>
          </p:nvGrpSpPr>
          <p:grpSpPr bwMode="auto">
            <a:xfrm>
              <a:off x="3914" y="1113"/>
              <a:ext cx="9" cy="11"/>
              <a:chOff x="3914" y="1113"/>
              <a:chExt cx="9" cy="11"/>
            </a:xfrm>
            <a:grpFill/>
          </p:grpSpPr>
          <p:sp>
            <p:nvSpPr>
              <p:cNvPr id="2085" name="Freeform 2109"/>
              <p:cNvSpPr>
                <a:spLocks/>
              </p:cNvSpPr>
              <p:nvPr/>
            </p:nvSpPr>
            <p:spPr bwMode="auto">
              <a:xfrm>
                <a:off x="3914" y="1113"/>
                <a:ext cx="9" cy="11"/>
              </a:xfrm>
              <a:custGeom>
                <a:avLst/>
                <a:gdLst>
                  <a:gd name="T0" fmla="*/ 0 w 9"/>
                  <a:gd name="T1" fmla="*/ 9 h 11"/>
                  <a:gd name="T2" fmla="*/ 0 w 9"/>
                  <a:gd name="T3" fmla="*/ 9 h 11"/>
                  <a:gd name="T4" fmla="*/ 0 w 9"/>
                  <a:gd name="T5" fmla="*/ 11 h 11"/>
                  <a:gd name="T6" fmla="*/ 2 w 9"/>
                  <a:gd name="T7" fmla="*/ 11 h 11"/>
                  <a:gd name="T8" fmla="*/ 4 w 9"/>
                  <a:gd name="T9" fmla="*/ 11 h 11"/>
                  <a:gd name="T10" fmla="*/ 7 w 9"/>
                  <a:gd name="T11" fmla="*/ 4 h 11"/>
                  <a:gd name="T12" fmla="*/ 9 w 9"/>
                  <a:gd name="T13" fmla="*/ 0 h 11"/>
                  <a:gd name="T14" fmla="*/ 0 w 9"/>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9"/>
                    </a:moveTo>
                    <a:lnTo>
                      <a:pt x="0" y="9"/>
                    </a:lnTo>
                    <a:lnTo>
                      <a:pt x="0" y="11"/>
                    </a:lnTo>
                    <a:lnTo>
                      <a:pt x="2" y="11"/>
                    </a:lnTo>
                    <a:lnTo>
                      <a:pt x="4" y="11"/>
                    </a:lnTo>
                    <a:lnTo>
                      <a:pt x="7" y="4"/>
                    </a:lnTo>
                    <a:lnTo>
                      <a:pt x="9" y="0"/>
                    </a:lnTo>
                    <a:lnTo>
                      <a:pt x="0"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6" name="Freeform 2110"/>
              <p:cNvSpPr>
                <a:spLocks/>
              </p:cNvSpPr>
              <p:nvPr/>
            </p:nvSpPr>
            <p:spPr bwMode="auto">
              <a:xfrm>
                <a:off x="3914" y="1113"/>
                <a:ext cx="9" cy="11"/>
              </a:xfrm>
              <a:custGeom>
                <a:avLst/>
                <a:gdLst>
                  <a:gd name="T0" fmla="*/ 0 w 9"/>
                  <a:gd name="T1" fmla="*/ 9 h 11"/>
                  <a:gd name="T2" fmla="*/ 0 w 9"/>
                  <a:gd name="T3" fmla="*/ 9 h 11"/>
                  <a:gd name="T4" fmla="*/ 0 w 9"/>
                  <a:gd name="T5" fmla="*/ 11 h 11"/>
                  <a:gd name="T6" fmla="*/ 2 w 9"/>
                  <a:gd name="T7" fmla="*/ 11 h 11"/>
                  <a:gd name="T8" fmla="*/ 4 w 9"/>
                  <a:gd name="T9" fmla="*/ 11 h 11"/>
                  <a:gd name="T10" fmla="*/ 7 w 9"/>
                  <a:gd name="T11" fmla="*/ 4 h 11"/>
                  <a:gd name="T12" fmla="*/ 9 w 9"/>
                  <a:gd name="T13" fmla="*/ 0 h 11"/>
                  <a:gd name="T14" fmla="*/ 0 w 9"/>
                  <a:gd name="T15" fmla="*/ 9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9"/>
                    </a:moveTo>
                    <a:lnTo>
                      <a:pt x="0" y="9"/>
                    </a:lnTo>
                    <a:lnTo>
                      <a:pt x="0" y="11"/>
                    </a:lnTo>
                    <a:lnTo>
                      <a:pt x="2" y="11"/>
                    </a:lnTo>
                    <a:lnTo>
                      <a:pt x="4" y="11"/>
                    </a:lnTo>
                    <a:lnTo>
                      <a:pt x="7" y="4"/>
                    </a:lnTo>
                    <a:lnTo>
                      <a:pt x="9" y="0"/>
                    </a:lnTo>
                    <a:lnTo>
                      <a:pt x="0"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5" name="Group 2114"/>
            <p:cNvGrpSpPr>
              <a:grpSpLocks/>
            </p:cNvGrpSpPr>
            <p:nvPr/>
          </p:nvGrpSpPr>
          <p:grpSpPr bwMode="auto">
            <a:xfrm>
              <a:off x="4100" y="1046"/>
              <a:ext cx="8" cy="9"/>
              <a:chOff x="4100" y="1046"/>
              <a:chExt cx="8" cy="9"/>
            </a:xfrm>
            <a:grpFill/>
          </p:grpSpPr>
          <p:sp>
            <p:nvSpPr>
              <p:cNvPr id="2083" name="Freeform 2112"/>
              <p:cNvSpPr>
                <a:spLocks/>
              </p:cNvSpPr>
              <p:nvPr/>
            </p:nvSpPr>
            <p:spPr bwMode="auto">
              <a:xfrm>
                <a:off x="4100" y="1046"/>
                <a:ext cx="8" cy="9"/>
              </a:xfrm>
              <a:custGeom>
                <a:avLst/>
                <a:gdLst>
                  <a:gd name="T0" fmla="*/ 5 w 8"/>
                  <a:gd name="T1" fmla="*/ 0 h 9"/>
                  <a:gd name="T2" fmla="*/ 5 w 8"/>
                  <a:gd name="T3" fmla="*/ 0 h 9"/>
                  <a:gd name="T4" fmla="*/ 5 w 8"/>
                  <a:gd name="T5" fmla="*/ 5 h 9"/>
                  <a:gd name="T6" fmla="*/ 0 w 8"/>
                  <a:gd name="T7" fmla="*/ 9 h 9"/>
                  <a:gd name="T8" fmla="*/ 8 w 8"/>
                  <a:gd name="T9" fmla="*/ 9 h 9"/>
                  <a:gd name="T10" fmla="*/ 8 w 8"/>
                  <a:gd name="T11" fmla="*/ 3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5" y="5"/>
                    </a:lnTo>
                    <a:lnTo>
                      <a:pt x="0" y="9"/>
                    </a:lnTo>
                    <a:lnTo>
                      <a:pt x="8" y="9"/>
                    </a:lnTo>
                    <a:lnTo>
                      <a:pt x="8" y="3"/>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4" name="Freeform 2113"/>
              <p:cNvSpPr>
                <a:spLocks/>
              </p:cNvSpPr>
              <p:nvPr/>
            </p:nvSpPr>
            <p:spPr bwMode="auto">
              <a:xfrm>
                <a:off x="4100" y="1046"/>
                <a:ext cx="8" cy="9"/>
              </a:xfrm>
              <a:custGeom>
                <a:avLst/>
                <a:gdLst>
                  <a:gd name="T0" fmla="*/ 5 w 8"/>
                  <a:gd name="T1" fmla="*/ 0 h 9"/>
                  <a:gd name="T2" fmla="*/ 5 w 8"/>
                  <a:gd name="T3" fmla="*/ 0 h 9"/>
                  <a:gd name="T4" fmla="*/ 5 w 8"/>
                  <a:gd name="T5" fmla="*/ 5 h 9"/>
                  <a:gd name="T6" fmla="*/ 0 w 8"/>
                  <a:gd name="T7" fmla="*/ 9 h 9"/>
                  <a:gd name="T8" fmla="*/ 8 w 8"/>
                  <a:gd name="T9" fmla="*/ 9 h 9"/>
                  <a:gd name="T10" fmla="*/ 8 w 8"/>
                  <a:gd name="T11" fmla="*/ 3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5" y="5"/>
                    </a:lnTo>
                    <a:lnTo>
                      <a:pt x="0" y="9"/>
                    </a:lnTo>
                    <a:lnTo>
                      <a:pt x="8" y="9"/>
                    </a:lnTo>
                    <a:lnTo>
                      <a:pt x="8" y="3"/>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6" name="Group 2117"/>
            <p:cNvGrpSpPr>
              <a:grpSpLocks/>
            </p:cNvGrpSpPr>
            <p:nvPr/>
          </p:nvGrpSpPr>
          <p:grpSpPr bwMode="auto">
            <a:xfrm>
              <a:off x="3236" y="1403"/>
              <a:ext cx="8" cy="6"/>
              <a:chOff x="3236" y="1403"/>
              <a:chExt cx="8" cy="6"/>
            </a:xfrm>
            <a:grpFill/>
          </p:grpSpPr>
          <p:sp>
            <p:nvSpPr>
              <p:cNvPr id="2081" name="Freeform 2115"/>
              <p:cNvSpPr>
                <a:spLocks/>
              </p:cNvSpPr>
              <p:nvPr/>
            </p:nvSpPr>
            <p:spPr bwMode="auto">
              <a:xfrm>
                <a:off x="3236" y="1403"/>
                <a:ext cx="8" cy="6"/>
              </a:xfrm>
              <a:custGeom>
                <a:avLst/>
                <a:gdLst>
                  <a:gd name="T0" fmla="*/ 2 w 8"/>
                  <a:gd name="T1" fmla="*/ 0 h 6"/>
                  <a:gd name="T2" fmla="*/ 2 w 8"/>
                  <a:gd name="T3" fmla="*/ 0 h 6"/>
                  <a:gd name="T4" fmla="*/ 0 w 8"/>
                  <a:gd name="T5" fmla="*/ 0 h 6"/>
                  <a:gd name="T6" fmla="*/ 0 w 8"/>
                  <a:gd name="T7" fmla="*/ 3 h 6"/>
                  <a:gd name="T8" fmla="*/ 2 w 8"/>
                  <a:gd name="T9" fmla="*/ 6 h 6"/>
                  <a:gd name="T10" fmla="*/ 6 w 8"/>
                  <a:gd name="T11" fmla="*/ 6 h 6"/>
                  <a:gd name="T12" fmla="*/ 8 w 8"/>
                  <a:gd name="T13" fmla="*/ 3 h 6"/>
                  <a:gd name="T14" fmla="*/ 6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2" y="0"/>
                    </a:lnTo>
                    <a:lnTo>
                      <a:pt x="0" y="0"/>
                    </a:lnTo>
                    <a:lnTo>
                      <a:pt x="0" y="3"/>
                    </a:lnTo>
                    <a:lnTo>
                      <a:pt x="2" y="6"/>
                    </a:lnTo>
                    <a:lnTo>
                      <a:pt x="6" y="6"/>
                    </a:lnTo>
                    <a:lnTo>
                      <a:pt x="8" y="3"/>
                    </a:lnTo>
                    <a:lnTo>
                      <a:pt x="6"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2" name="Freeform 2116"/>
              <p:cNvSpPr>
                <a:spLocks/>
              </p:cNvSpPr>
              <p:nvPr/>
            </p:nvSpPr>
            <p:spPr bwMode="auto">
              <a:xfrm>
                <a:off x="3236" y="1403"/>
                <a:ext cx="8" cy="6"/>
              </a:xfrm>
              <a:custGeom>
                <a:avLst/>
                <a:gdLst>
                  <a:gd name="T0" fmla="*/ 2 w 8"/>
                  <a:gd name="T1" fmla="*/ 0 h 6"/>
                  <a:gd name="T2" fmla="*/ 2 w 8"/>
                  <a:gd name="T3" fmla="*/ 0 h 6"/>
                  <a:gd name="T4" fmla="*/ 0 w 8"/>
                  <a:gd name="T5" fmla="*/ 0 h 6"/>
                  <a:gd name="T6" fmla="*/ 0 w 8"/>
                  <a:gd name="T7" fmla="*/ 3 h 6"/>
                  <a:gd name="T8" fmla="*/ 2 w 8"/>
                  <a:gd name="T9" fmla="*/ 6 h 6"/>
                  <a:gd name="T10" fmla="*/ 6 w 8"/>
                  <a:gd name="T11" fmla="*/ 6 h 6"/>
                  <a:gd name="T12" fmla="*/ 8 w 8"/>
                  <a:gd name="T13" fmla="*/ 3 h 6"/>
                  <a:gd name="T14" fmla="*/ 6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2" y="0"/>
                    </a:lnTo>
                    <a:lnTo>
                      <a:pt x="0" y="0"/>
                    </a:lnTo>
                    <a:lnTo>
                      <a:pt x="0" y="3"/>
                    </a:lnTo>
                    <a:lnTo>
                      <a:pt x="2" y="6"/>
                    </a:lnTo>
                    <a:lnTo>
                      <a:pt x="6" y="6"/>
                    </a:lnTo>
                    <a:lnTo>
                      <a:pt x="8" y="3"/>
                    </a:lnTo>
                    <a:lnTo>
                      <a:pt x="6"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7" name="Group 2120"/>
            <p:cNvGrpSpPr>
              <a:grpSpLocks/>
            </p:cNvGrpSpPr>
            <p:nvPr/>
          </p:nvGrpSpPr>
          <p:grpSpPr bwMode="auto">
            <a:xfrm>
              <a:off x="3239" y="1433"/>
              <a:ext cx="23" cy="19"/>
              <a:chOff x="3239" y="1433"/>
              <a:chExt cx="23" cy="19"/>
            </a:xfrm>
            <a:grpFill/>
          </p:grpSpPr>
          <p:sp>
            <p:nvSpPr>
              <p:cNvPr id="2079" name="Freeform 2118"/>
              <p:cNvSpPr>
                <a:spLocks/>
              </p:cNvSpPr>
              <p:nvPr/>
            </p:nvSpPr>
            <p:spPr bwMode="auto">
              <a:xfrm>
                <a:off x="3239" y="1433"/>
                <a:ext cx="23" cy="19"/>
              </a:xfrm>
              <a:custGeom>
                <a:avLst/>
                <a:gdLst>
                  <a:gd name="T0" fmla="*/ 19 w 23"/>
                  <a:gd name="T1" fmla="*/ 7 h 19"/>
                  <a:gd name="T2" fmla="*/ 19 w 23"/>
                  <a:gd name="T3" fmla="*/ 7 h 19"/>
                  <a:gd name="T4" fmla="*/ 13 w 23"/>
                  <a:gd name="T5" fmla="*/ 0 h 19"/>
                  <a:gd name="T6" fmla="*/ 11 w 23"/>
                  <a:gd name="T7" fmla="*/ 0 h 19"/>
                  <a:gd name="T8" fmla="*/ 11 w 23"/>
                  <a:gd name="T9" fmla="*/ 2 h 19"/>
                  <a:gd name="T10" fmla="*/ 11 w 23"/>
                  <a:gd name="T11" fmla="*/ 7 h 19"/>
                  <a:gd name="T12" fmla="*/ 4 w 23"/>
                  <a:gd name="T13" fmla="*/ 7 h 19"/>
                  <a:gd name="T14" fmla="*/ 0 w 23"/>
                  <a:gd name="T15" fmla="*/ 5 h 19"/>
                  <a:gd name="T16" fmla="*/ 4 w 23"/>
                  <a:gd name="T17" fmla="*/ 13 h 19"/>
                  <a:gd name="T18" fmla="*/ 11 w 23"/>
                  <a:gd name="T19" fmla="*/ 19 h 19"/>
                  <a:gd name="T20" fmla="*/ 17 w 23"/>
                  <a:gd name="T21" fmla="*/ 17 h 19"/>
                  <a:gd name="T22" fmla="*/ 19 w 23"/>
                  <a:gd name="T23" fmla="*/ 17 h 19"/>
                  <a:gd name="T24" fmla="*/ 21 w 23"/>
                  <a:gd name="T25" fmla="*/ 15 h 19"/>
                  <a:gd name="T26" fmla="*/ 23 w 23"/>
                  <a:gd name="T27" fmla="*/ 11 h 19"/>
                  <a:gd name="T28" fmla="*/ 23 w 23"/>
                  <a:gd name="T29" fmla="*/ 7 h 19"/>
                  <a:gd name="T30" fmla="*/ 19 w 23"/>
                  <a:gd name="T3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19" y="7"/>
                    </a:moveTo>
                    <a:lnTo>
                      <a:pt x="19" y="7"/>
                    </a:lnTo>
                    <a:lnTo>
                      <a:pt x="13" y="0"/>
                    </a:lnTo>
                    <a:lnTo>
                      <a:pt x="11" y="0"/>
                    </a:lnTo>
                    <a:lnTo>
                      <a:pt x="11" y="2"/>
                    </a:lnTo>
                    <a:lnTo>
                      <a:pt x="11" y="7"/>
                    </a:lnTo>
                    <a:lnTo>
                      <a:pt x="4" y="7"/>
                    </a:lnTo>
                    <a:lnTo>
                      <a:pt x="0" y="5"/>
                    </a:lnTo>
                    <a:lnTo>
                      <a:pt x="4" y="13"/>
                    </a:lnTo>
                    <a:lnTo>
                      <a:pt x="11" y="19"/>
                    </a:lnTo>
                    <a:lnTo>
                      <a:pt x="17" y="17"/>
                    </a:lnTo>
                    <a:lnTo>
                      <a:pt x="19" y="17"/>
                    </a:lnTo>
                    <a:lnTo>
                      <a:pt x="21" y="15"/>
                    </a:lnTo>
                    <a:lnTo>
                      <a:pt x="23" y="11"/>
                    </a:lnTo>
                    <a:lnTo>
                      <a:pt x="23" y="7"/>
                    </a:lnTo>
                    <a:lnTo>
                      <a:pt x="19"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0" name="Freeform 2119"/>
              <p:cNvSpPr>
                <a:spLocks/>
              </p:cNvSpPr>
              <p:nvPr/>
            </p:nvSpPr>
            <p:spPr bwMode="auto">
              <a:xfrm>
                <a:off x="3239" y="1433"/>
                <a:ext cx="23" cy="19"/>
              </a:xfrm>
              <a:custGeom>
                <a:avLst/>
                <a:gdLst>
                  <a:gd name="T0" fmla="*/ 19 w 23"/>
                  <a:gd name="T1" fmla="*/ 7 h 19"/>
                  <a:gd name="T2" fmla="*/ 19 w 23"/>
                  <a:gd name="T3" fmla="*/ 7 h 19"/>
                  <a:gd name="T4" fmla="*/ 13 w 23"/>
                  <a:gd name="T5" fmla="*/ 0 h 19"/>
                  <a:gd name="T6" fmla="*/ 11 w 23"/>
                  <a:gd name="T7" fmla="*/ 0 h 19"/>
                  <a:gd name="T8" fmla="*/ 11 w 23"/>
                  <a:gd name="T9" fmla="*/ 2 h 19"/>
                  <a:gd name="T10" fmla="*/ 11 w 23"/>
                  <a:gd name="T11" fmla="*/ 7 h 19"/>
                  <a:gd name="T12" fmla="*/ 4 w 23"/>
                  <a:gd name="T13" fmla="*/ 7 h 19"/>
                  <a:gd name="T14" fmla="*/ 0 w 23"/>
                  <a:gd name="T15" fmla="*/ 5 h 19"/>
                  <a:gd name="T16" fmla="*/ 4 w 23"/>
                  <a:gd name="T17" fmla="*/ 13 h 19"/>
                  <a:gd name="T18" fmla="*/ 11 w 23"/>
                  <a:gd name="T19" fmla="*/ 19 h 19"/>
                  <a:gd name="T20" fmla="*/ 17 w 23"/>
                  <a:gd name="T21" fmla="*/ 17 h 19"/>
                  <a:gd name="T22" fmla="*/ 19 w 23"/>
                  <a:gd name="T23" fmla="*/ 17 h 19"/>
                  <a:gd name="T24" fmla="*/ 21 w 23"/>
                  <a:gd name="T25" fmla="*/ 15 h 19"/>
                  <a:gd name="T26" fmla="*/ 23 w 23"/>
                  <a:gd name="T27" fmla="*/ 11 h 19"/>
                  <a:gd name="T28" fmla="*/ 23 w 23"/>
                  <a:gd name="T29" fmla="*/ 7 h 19"/>
                  <a:gd name="T30" fmla="*/ 19 w 23"/>
                  <a:gd name="T3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19" y="7"/>
                    </a:moveTo>
                    <a:lnTo>
                      <a:pt x="19" y="7"/>
                    </a:lnTo>
                    <a:lnTo>
                      <a:pt x="13" y="0"/>
                    </a:lnTo>
                    <a:lnTo>
                      <a:pt x="11" y="0"/>
                    </a:lnTo>
                    <a:lnTo>
                      <a:pt x="11" y="2"/>
                    </a:lnTo>
                    <a:lnTo>
                      <a:pt x="11" y="7"/>
                    </a:lnTo>
                    <a:lnTo>
                      <a:pt x="4" y="7"/>
                    </a:lnTo>
                    <a:lnTo>
                      <a:pt x="0" y="5"/>
                    </a:lnTo>
                    <a:lnTo>
                      <a:pt x="4" y="13"/>
                    </a:lnTo>
                    <a:lnTo>
                      <a:pt x="11" y="19"/>
                    </a:lnTo>
                    <a:lnTo>
                      <a:pt x="17" y="17"/>
                    </a:lnTo>
                    <a:lnTo>
                      <a:pt x="19" y="17"/>
                    </a:lnTo>
                    <a:lnTo>
                      <a:pt x="21" y="15"/>
                    </a:lnTo>
                    <a:lnTo>
                      <a:pt x="23" y="11"/>
                    </a:lnTo>
                    <a:lnTo>
                      <a:pt x="23" y="7"/>
                    </a:lnTo>
                    <a:lnTo>
                      <a:pt x="19"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8" name="Group 2123"/>
            <p:cNvGrpSpPr>
              <a:grpSpLocks/>
            </p:cNvGrpSpPr>
            <p:nvPr/>
          </p:nvGrpSpPr>
          <p:grpSpPr bwMode="auto">
            <a:xfrm>
              <a:off x="3392" y="1676"/>
              <a:ext cx="3" cy="5"/>
              <a:chOff x="3392" y="1676"/>
              <a:chExt cx="3" cy="5"/>
            </a:xfrm>
            <a:grpFill/>
          </p:grpSpPr>
          <p:sp>
            <p:nvSpPr>
              <p:cNvPr id="2077" name="Freeform 2121"/>
              <p:cNvSpPr>
                <a:spLocks/>
              </p:cNvSpPr>
              <p:nvPr/>
            </p:nvSpPr>
            <p:spPr bwMode="auto">
              <a:xfrm>
                <a:off x="3392" y="1676"/>
                <a:ext cx="3" cy="5"/>
              </a:xfrm>
              <a:custGeom>
                <a:avLst/>
                <a:gdLst>
                  <a:gd name="T0" fmla="*/ 0 w 3"/>
                  <a:gd name="T1" fmla="*/ 5 h 5"/>
                  <a:gd name="T2" fmla="*/ 0 w 3"/>
                  <a:gd name="T3" fmla="*/ 5 h 5"/>
                  <a:gd name="T4" fmla="*/ 3 w 3"/>
                  <a:gd name="T5" fmla="*/ 2 h 5"/>
                  <a:gd name="T6" fmla="*/ 3 w 3"/>
                  <a:gd name="T7" fmla="*/ 0 h 5"/>
                  <a:gd name="T8" fmla="*/ 0 w 3"/>
                  <a:gd name="T9" fmla="*/ 0 h 5"/>
                  <a:gd name="T10" fmla="*/ 0 w 3"/>
                  <a:gd name="T11" fmla="*/ 2 h 5"/>
                  <a:gd name="T12" fmla="*/ 0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5"/>
                    </a:moveTo>
                    <a:lnTo>
                      <a:pt x="0" y="5"/>
                    </a:lnTo>
                    <a:lnTo>
                      <a:pt x="3" y="2"/>
                    </a:lnTo>
                    <a:lnTo>
                      <a:pt x="3" y="0"/>
                    </a:lnTo>
                    <a:lnTo>
                      <a:pt x="0" y="0"/>
                    </a:lnTo>
                    <a:lnTo>
                      <a:pt x="0" y="2"/>
                    </a:lnTo>
                    <a:lnTo>
                      <a:pt x="0"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8" name="Freeform 2122"/>
              <p:cNvSpPr>
                <a:spLocks/>
              </p:cNvSpPr>
              <p:nvPr/>
            </p:nvSpPr>
            <p:spPr bwMode="auto">
              <a:xfrm>
                <a:off x="3392" y="1676"/>
                <a:ext cx="3" cy="5"/>
              </a:xfrm>
              <a:custGeom>
                <a:avLst/>
                <a:gdLst>
                  <a:gd name="T0" fmla="*/ 0 w 3"/>
                  <a:gd name="T1" fmla="*/ 5 h 5"/>
                  <a:gd name="T2" fmla="*/ 0 w 3"/>
                  <a:gd name="T3" fmla="*/ 5 h 5"/>
                  <a:gd name="T4" fmla="*/ 3 w 3"/>
                  <a:gd name="T5" fmla="*/ 2 h 5"/>
                  <a:gd name="T6" fmla="*/ 3 w 3"/>
                  <a:gd name="T7" fmla="*/ 0 h 5"/>
                  <a:gd name="T8" fmla="*/ 0 w 3"/>
                  <a:gd name="T9" fmla="*/ 0 h 5"/>
                  <a:gd name="T10" fmla="*/ 0 w 3"/>
                  <a:gd name="T11" fmla="*/ 2 h 5"/>
                  <a:gd name="T12" fmla="*/ 0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5"/>
                    </a:moveTo>
                    <a:lnTo>
                      <a:pt x="0" y="5"/>
                    </a:lnTo>
                    <a:lnTo>
                      <a:pt x="3" y="2"/>
                    </a:lnTo>
                    <a:lnTo>
                      <a:pt x="3" y="0"/>
                    </a:lnTo>
                    <a:lnTo>
                      <a:pt x="0" y="0"/>
                    </a:lnTo>
                    <a:lnTo>
                      <a:pt x="0" y="2"/>
                    </a:lnTo>
                    <a:lnTo>
                      <a:pt x="0"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19" name="Group 2126"/>
            <p:cNvGrpSpPr>
              <a:grpSpLocks/>
            </p:cNvGrpSpPr>
            <p:nvPr/>
          </p:nvGrpSpPr>
          <p:grpSpPr bwMode="auto">
            <a:xfrm>
              <a:off x="3535" y="876"/>
              <a:ext cx="12" cy="6"/>
              <a:chOff x="3535" y="876"/>
              <a:chExt cx="12" cy="6"/>
            </a:xfrm>
            <a:grpFill/>
          </p:grpSpPr>
          <p:sp>
            <p:nvSpPr>
              <p:cNvPr id="2075" name="Freeform 2124"/>
              <p:cNvSpPr>
                <a:spLocks/>
              </p:cNvSpPr>
              <p:nvPr/>
            </p:nvSpPr>
            <p:spPr bwMode="auto">
              <a:xfrm>
                <a:off x="3535" y="876"/>
                <a:ext cx="12" cy="6"/>
              </a:xfrm>
              <a:custGeom>
                <a:avLst/>
                <a:gdLst>
                  <a:gd name="T0" fmla="*/ 0 w 12"/>
                  <a:gd name="T1" fmla="*/ 0 h 6"/>
                  <a:gd name="T2" fmla="*/ 0 w 12"/>
                  <a:gd name="T3" fmla="*/ 6 h 6"/>
                  <a:gd name="T4" fmla="*/ 12 w 12"/>
                  <a:gd name="T5" fmla="*/ 3 h 6"/>
                  <a:gd name="T6" fmla="*/ 0 w 12"/>
                  <a:gd name="T7" fmla="*/ 0 h 6"/>
                </a:gdLst>
                <a:ahLst/>
                <a:cxnLst>
                  <a:cxn ang="0">
                    <a:pos x="T0" y="T1"/>
                  </a:cxn>
                  <a:cxn ang="0">
                    <a:pos x="T2" y="T3"/>
                  </a:cxn>
                  <a:cxn ang="0">
                    <a:pos x="T4" y="T5"/>
                  </a:cxn>
                  <a:cxn ang="0">
                    <a:pos x="T6" y="T7"/>
                  </a:cxn>
                </a:cxnLst>
                <a:rect l="0" t="0" r="r" b="b"/>
                <a:pathLst>
                  <a:path w="12" h="6">
                    <a:moveTo>
                      <a:pt x="0" y="0"/>
                    </a:moveTo>
                    <a:lnTo>
                      <a:pt x="0" y="6"/>
                    </a:lnTo>
                    <a:lnTo>
                      <a:pt x="12" y="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6" name="Freeform 2125"/>
              <p:cNvSpPr>
                <a:spLocks/>
              </p:cNvSpPr>
              <p:nvPr/>
            </p:nvSpPr>
            <p:spPr bwMode="auto">
              <a:xfrm>
                <a:off x="3535" y="876"/>
                <a:ext cx="12" cy="6"/>
              </a:xfrm>
              <a:custGeom>
                <a:avLst/>
                <a:gdLst>
                  <a:gd name="T0" fmla="*/ 0 w 12"/>
                  <a:gd name="T1" fmla="*/ 0 h 6"/>
                  <a:gd name="T2" fmla="*/ 0 w 12"/>
                  <a:gd name="T3" fmla="*/ 6 h 6"/>
                  <a:gd name="T4" fmla="*/ 12 w 12"/>
                  <a:gd name="T5" fmla="*/ 3 h 6"/>
                  <a:gd name="T6" fmla="*/ 0 w 12"/>
                  <a:gd name="T7" fmla="*/ 0 h 6"/>
                </a:gdLst>
                <a:ahLst/>
                <a:cxnLst>
                  <a:cxn ang="0">
                    <a:pos x="T0" y="T1"/>
                  </a:cxn>
                  <a:cxn ang="0">
                    <a:pos x="T2" y="T3"/>
                  </a:cxn>
                  <a:cxn ang="0">
                    <a:pos x="T4" y="T5"/>
                  </a:cxn>
                  <a:cxn ang="0">
                    <a:pos x="T6" y="T7"/>
                  </a:cxn>
                </a:cxnLst>
                <a:rect l="0" t="0" r="r" b="b"/>
                <a:pathLst>
                  <a:path w="12" h="6">
                    <a:moveTo>
                      <a:pt x="0" y="0"/>
                    </a:moveTo>
                    <a:lnTo>
                      <a:pt x="0" y="6"/>
                    </a:lnTo>
                    <a:lnTo>
                      <a:pt x="12" y="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0" name="Group 2129"/>
            <p:cNvGrpSpPr>
              <a:grpSpLocks/>
            </p:cNvGrpSpPr>
            <p:nvPr/>
          </p:nvGrpSpPr>
          <p:grpSpPr bwMode="auto">
            <a:xfrm>
              <a:off x="3533" y="892"/>
              <a:ext cx="4" cy="5"/>
              <a:chOff x="3533" y="892"/>
              <a:chExt cx="4" cy="5"/>
            </a:xfrm>
            <a:grpFill/>
          </p:grpSpPr>
          <p:sp>
            <p:nvSpPr>
              <p:cNvPr id="2073" name="Freeform 2127"/>
              <p:cNvSpPr>
                <a:spLocks/>
              </p:cNvSpPr>
              <p:nvPr/>
            </p:nvSpPr>
            <p:spPr bwMode="auto">
              <a:xfrm>
                <a:off x="3533" y="892"/>
                <a:ext cx="4" cy="5"/>
              </a:xfrm>
              <a:custGeom>
                <a:avLst/>
                <a:gdLst>
                  <a:gd name="T0" fmla="*/ 2 w 4"/>
                  <a:gd name="T1" fmla="*/ 5 h 5"/>
                  <a:gd name="T2" fmla="*/ 2 w 4"/>
                  <a:gd name="T3" fmla="*/ 5 h 5"/>
                  <a:gd name="T4" fmla="*/ 4 w 4"/>
                  <a:gd name="T5" fmla="*/ 1 h 5"/>
                  <a:gd name="T6" fmla="*/ 4 w 4"/>
                  <a:gd name="T7" fmla="*/ 0 h 5"/>
                  <a:gd name="T8" fmla="*/ 2 w 4"/>
                  <a:gd name="T9" fmla="*/ 1 h 5"/>
                  <a:gd name="T10" fmla="*/ 0 w 4"/>
                  <a:gd name="T11" fmla="*/ 3 h 5"/>
                  <a:gd name="T12" fmla="*/ 0 w 4"/>
                  <a:gd name="T13" fmla="*/ 5 h 5"/>
                  <a:gd name="T14" fmla="*/ 2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5"/>
                    </a:moveTo>
                    <a:lnTo>
                      <a:pt x="2" y="5"/>
                    </a:lnTo>
                    <a:lnTo>
                      <a:pt x="4" y="1"/>
                    </a:lnTo>
                    <a:lnTo>
                      <a:pt x="4" y="0"/>
                    </a:lnTo>
                    <a:lnTo>
                      <a:pt x="2" y="1"/>
                    </a:lnTo>
                    <a:lnTo>
                      <a:pt x="0" y="3"/>
                    </a:lnTo>
                    <a:lnTo>
                      <a:pt x="0" y="5"/>
                    </a:ln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4" name="Freeform 2128"/>
              <p:cNvSpPr>
                <a:spLocks/>
              </p:cNvSpPr>
              <p:nvPr/>
            </p:nvSpPr>
            <p:spPr bwMode="auto">
              <a:xfrm>
                <a:off x="3533" y="892"/>
                <a:ext cx="4" cy="5"/>
              </a:xfrm>
              <a:custGeom>
                <a:avLst/>
                <a:gdLst>
                  <a:gd name="T0" fmla="*/ 2 w 4"/>
                  <a:gd name="T1" fmla="*/ 5 h 5"/>
                  <a:gd name="T2" fmla="*/ 2 w 4"/>
                  <a:gd name="T3" fmla="*/ 5 h 5"/>
                  <a:gd name="T4" fmla="*/ 4 w 4"/>
                  <a:gd name="T5" fmla="*/ 1 h 5"/>
                  <a:gd name="T6" fmla="*/ 4 w 4"/>
                  <a:gd name="T7" fmla="*/ 0 h 5"/>
                  <a:gd name="T8" fmla="*/ 2 w 4"/>
                  <a:gd name="T9" fmla="*/ 1 h 5"/>
                  <a:gd name="T10" fmla="*/ 0 w 4"/>
                  <a:gd name="T11" fmla="*/ 3 h 5"/>
                  <a:gd name="T12" fmla="*/ 0 w 4"/>
                  <a:gd name="T13" fmla="*/ 5 h 5"/>
                  <a:gd name="T14" fmla="*/ 2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5"/>
                    </a:moveTo>
                    <a:lnTo>
                      <a:pt x="2" y="5"/>
                    </a:lnTo>
                    <a:lnTo>
                      <a:pt x="4" y="1"/>
                    </a:lnTo>
                    <a:lnTo>
                      <a:pt x="4" y="0"/>
                    </a:lnTo>
                    <a:lnTo>
                      <a:pt x="2" y="1"/>
                    </a:lnTo>
                    <a:lnTo>
                      <a:pt x="0" y="3"/>
                    </a:lnTo>
                    <a:lnTo>
                      <a:pt x="0" y="5"/>
                    </a:lnTo>
                    <a:lnTo>
                      <a:pt x="2"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1" name="Group 2132"/>
            <p:cNvGrpSpPr>
              <a:grpSpLocks/>
            </p:cNvGrpSpPr>
            <p:nvPr/>
          </p:nvGrpSpPr>
          <p:grpSpPr bwMode="auto">
            <a:xfrm>
              <a:off x="3508" y="940"/>
              <a:ext cx="14" cy="11"/>
              <a:chOff x="3508" y="940"/>
              <a:chExt cx="14" cy="11"/>
            </a:xfrm>
            <a:grpFill/>
          </p:grpSpPr>
          <p:sp>
            <p:nvSpPr>
              <p:cNvPr id="2071" name="Freeform 2130"/>
              <p:cNvSpPr>
                <a:spLocks/>
              </p:cNvSpPr>
              <p:nvPr/>
            </p:nvSpPr>
            <p:spPr bwMode="auto">
              <a:xfrm>
                <a:off x="3508" y="940"/>
                <a:ext cx="14" cy="11"/>
              </a:xfrm>
              <a:custGeom>
                <a:avLst/>
                <a:gdLst>
                  <a:gd name="T0" fmla="*/ 7 w 14"/>
                  <a:gd name="T1" fmla="*/ 0 h 11"/>
                  <a:gd name="T2" fmla="*/ 7 w 14"/>
                  <a:gd name="T3" fmla="*/ 0 h 11"/>
                  <a:gd name="T4" fmla="*/ 0 w 14"/>
                  <a:gd name="T5" fmla="*/ 2 h 11"/>
                  <a:gd name="T6" fmla="*/ 0 w 14"/>
                  <a:gd name="T7" fmla="*/ 7 h 11"/>
                  <a:gd name="T8" fmla="*/ 5 w 14"/>
                  <a:gd name="T9" fmla="*/ 11 h 11"/>
                  <a:gd name="T10" fmla="*/ 11 w 14"/>
                  <a:gd name="T11" fmla="*/ 11 h 11"/>
                  <a:gd name="T12" fmla="*/ 14 w 14"/>
                  <a:gd name="T13" fmla="*/ 11 h 11"/>
                  <a:gd name="T14" fmla="*/ 14 w 14"/>
                  <a:gd name="T15" fmla="*/ 9 h 11"/>
                  <a:gd name="T16" fmla="*/ 11 w 14"/>
                  <a:gd name="T17" fmla="*/ 5 h 11"/>
                  <a:gd name="T18" fmla="*/ 14 w 14"/>
                  <a:gd name="T19" fmla="*/ 5 h 11"/>
                  <a:gd name="T20" fmla="*/ 14 w 14"/>
                  <a:gd name="T21" fmla="*/ 2 h 11"/>
                  <a:gd name="T22" fmla="*/ 14 w 14"/>
                  <a:gd name="T23" fmla="*/ 0 h 11"/>
                  <a:gd name="T24" fmla="*/ 7 w 1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7" y="0"/>
                    </a:moveTo>
                    <a:lnTo>
                      <a:pt x="7" y="0"/>
                    </a:lnTo>
                    <a:lnTo>
                      <a:pt x="0" y="2"/>
                    </a:lnTo>
                    <a:lnTo>
                      <a:pt x="0" y="7"/>
                    </a:lnTo>
                    <a:lnTo>
                      <a:pt x="5" y="11"/>
                    </a:lnTo>
                    <a:lnTo>
                      <a:pt x="11" y="11"/>
                    </a:lnTo>
                    <a:lnTo>
                      <a:pt x="14" y="11"/>
                    </a:lnTo>
                    <a:lnTo>
                      <a:pt x="14" y="9"/>
                    </a:lnTo>
                    <a:lnTo>
                      <a:pt x="11" y="5"/>
                    </a:lnTo>
                    <a:lnTo>
                      <a:pt x="14" y="5"/>
                    </a:lnTo>
                    <a:lnTo>
                      <a:pt x="14" y="2"/>
                    </a:lnTo>
                    <a:lnTo>
                      <a:pt x="14" y="0"/>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2" name="Freeform 2131"/>
              <p:cNvSpPr>
                <a:spLocks/>
              </p:cNvSpPr>
              <p:nvPr/>
            </p:nvSpPr>
            <p:spPr bwMode="auto">
              <a:xfrm>
                <a:off x="3508" y="940"/>
                <a:ext cx="14" cy="11"/>
              </a:xfrm>
              <a:custGeom>
                <a:avLst/>
                <a:gdLst>
                  <a:gd name="T0" fmla="*/ 7 w 14"/>
                  <a:gd name="T1" fmla="*/ 0 h 11"/>
                  <a:gd name="T2" fmla="*/ 7 w 14"/>
                  <a:gd name="T3" fmla="*/ 0 h 11"/>
                  <a:gd name="T4" fmla="*/ 0 w 14"/>
                  <a:gd name="T5" fmla="*/ 2 h 11"/>
                  <a:gd name="T6" fmla="*/ 0 w 14"/>
                  <a:gd name="T7" fmla="*/ 7 h 11"/>
                  <a:gd name="T8" fmla="*/ 5 w 14"/>
                  <a:gd name="T9" fmla="*/ 11 h 11"/>
                  <a:gd name="T10" fmla="*/ 11 w 14"/>
                  <a:gd name="T11" fmla="*/ 11 h 11"/>
                  <a:gd name="T12" fmla="*/ 14 w 14"/>
                  <a:gd name="T13" fmla="*/ 11 h 11"/>
                  <a:gd name="T14" fmla="*/ 14 w 14"/>
                  <a:gd name="T15" fmla="*/ 9 h 11"/>
                  <a:gd name="T16" fmla="*/ 11 w 14"/>
                  <a:gd name="T17" fmla="*/ 5 h 11"/>
                  <a:gd name="T18" fmla="*/ 14 w 14"/>
                  <a:gd name="T19" fmla="*/ 5 h 11"/>
                  <a:gd name="T20" fmla="*/ 14 w 14"/>
                  <a:gd name="T21" fmla="*/ 2 h 11"/>
                  <a:gd name="T22" fmla="*/ 14 w 14"/>
                  <a:gd name="T23" fmla="*/ 0 h 11"/>
                  <a:gd name="T24" fmla="*/ 7 w 1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7" y="0"/>
                    </a:moveTo>
                    <a:lnTo>
                      <a:pt x="7" y="0"/>
                    </a:lnTo>
                    <a:lnTo>
                      <a:pt x="0" y="2"/>
                    </a:lnTo>
                    <a:lnTo>
                      <a:pt x="0" y="7"/>
                    </a:lnTo>
                    <a:lnTo>
                      <a:pt x="5" y="11"/>
                    </a:lnTo>
                    <a:lnTo>
                      <a:pt x="11" y="11"/>
                    </a:lnTo>
                    <a:lnTo>
                      <a:pt x="14" y="11"/>
                    </a:lnTo>
                    <a:lnTo>
                      <a:pt x="14" y="9"/>
                    </a:lnTo>
                    <a:lnTo>
                      <a:pt x="11" y="5"/>
                    </a:lnTo>
                    <a:lnTo>
                      <a:pt x="14" y="5"/>
                    </a:lnTo>
                    <a:lnTo>
                      <a:pt x="14" y="2"/>
                    </a:lnTo>
                    <a:lnTo>
                      <a:pt x="14" y="0"/>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2" name="Group 2135"/>
            <p:cNvGrpSpPr>
              <a:grpSpLocks/>
            </p:cNvGrpSpPr>
            <p:nvPr/>
          </p:nvGrpSpPr>
          <p:grpSpPr bwMode="auto">
            <a:xfrm>
              <a:off x="3528" y="902"/>
              <a:ext cx="5" cy="5"/>
              <a:chOff x="3528" y="902"/>
              <a:chExt cx="5" cy="5"/>
            </a:xfrm>
            <a:grpFill/>
          </p:grpSpPr>
          <p:sp>
            <p:nvSpPr>
              <p:cNvPr id="2069" name="Freeform 2133"/>
              <p:cNvSpPr>
                <a:spLocks/>
              </p:cNvSpPr>
              <p:nvPr/>
            </p:nvSpPr>
            <p:spPr bwMode="auto">
              <a:xfrm>
                <a:off x="3528" y="902"/>
                <a:ext cx="5" cy="5"/>
              </a:xfrm>
              <a:custGeom>
                <a:avLst/>
                <a:gdLst>
                  <a:gd name="T0" fmla="*/ 2 w 5"/>
                  <a:gd name="T1" fmla="*/ 5 h 5"/>
                  <a:gd name="T2" fmla="*/ 2 w 5"/>
                  <a:gd name="T3" fmla="*/ 5 h 5"/>
                  <a:gd name="T4" fmla="*/ 5 w 5"/>
                  <a:gd name="T5" fmla="*/ 5 h 5"/>
                  <a:gd name="T6" fmla="*/ 0 w 5"/>
                  <a:gd name="T7" fmla="*/ 0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lnTo>
                      <a:pt x="2" y="5"/>
                    </a:lnTo>
                    <a:lnTo>
                      <a:pt x="5" y="5"/>
                    </a:lnTo>
                    <a:lnTo>
                      <a:pt x="0" y="0"/>
                    </a:ln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0" name="Freeform 2134"/>
              <p:cNvSpPr>
                <a:spLocks/>
              </p:cNvSpPr>
              <p:nvPr/>
            </p:nvSpPr>
            <p:spPr bwMode="auto">
              <a:xfrm>
                <a:off x="3528" y="902"/>
                <a:ext cx="5" cy="5"/>
              </a:xfrm>
              <a:custGeom>
                <a:avLst/>
                <a:gdLst>
                  <a:gd name="T0" fmla="*/ 2 w 5"/>
                  <a:gd name="T1" fmla="*/ 5 h 5"/>
                  <a:gd name="T2" fmla="*/ 2 w 5"/>
                  <a:gd name="T3" fmla="*/ 5 h 5"/>
                  <a:gd name="T4" fmla="*/ 5 w 5"/>
                  <a:gd name="T5" fmla="*/ 5 h 5"/>
                  <a:gd name="T6" fmla="*/ 0 w 5"/>
                  <a:gd name="T7" fmla="*/ 0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lnTo>
                      <a:pt x="2" y="5"/>
                    </a:lnTo>
                    <a:lnTo>
                      <a:pt x="5" y="5"/>
                    </a:lnTo>
                    <a:lnTo>
                      <a:pt x="0" y="0"/>
                    </a:lnTo>
                    <a:lnTo>
                      <a:pt x="2"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3" name="Group 2139"/>
            <p:cNvGrpSpPr>
              <a:grpSpLocks/>
            </p:cNvGrpSpPr>
            <p:nvPr/>
          </p:nvGrpSpPr>
          <p:grpSpPr bwMode="auto">
            <a:xfrm>
              <a:off x="3500" y="904"/>
              <a:ext cx="27" cy="19"/>
              <a:chOff x="3500" y="904"/>
              <a:chExt cx="27" cy="19"/>
            </a:xfrm>
            <a:grpFill/>
          </p:grpSpPr>
          <p:sp>
            <p:nvSpPr>
              <p:cNvPr id="2066" name="Freeform 2136"/>
              <p:cNvSpPr>
                <a:spLocks noEditPoints="1"/>
              </p:cNvSpPr>
              <p:nvPr/>
            </p:nvSpPr>
            <p:spPr bwMode="auto">
              <a:xfrm>
                <a:off x="3500" y="904"/>
                <a:ext cx="27" cy="19"/>
              </a:xfrm>
              <a:custGeom>
                <a:avLst/>
                <a:gdLst>
                  <a:gd name="T0" fmla="*/ 2 w 27"/>
                  <a:gd name="T1" fmla="*/ 0 h 19"/>
                  <a:gd name="T2" fmla="*/ 2 w 27"/>
                  <a:gd name="T3" fmla="*/ 0 h 19"/>
                  <a:gd name="T4" fmla="*/ 0 w 27"/>
                  <a:gd name="T5" fmla="*/ 6 h 19"/>
                  <a:gd name="T6" fmla="*/ 16 w 27"/>
                  <a:gd name="T7" fmla="*/ 10 h 19"/>
                  <a:gd name="T8" fmla="*/ 18 w 27"/>
                  <a:gd name="T9" fmla="*/ 14 h 19"/>
                  <a:gd name="T10" fmla="*/ 11 w 27"/>
                  <a:gd name="T11" fmla="*/ 12 h 19"/>
                  <a:gd name="T12" fmla="*/ 2 w 27"/>
                  <a:gd name="T13" fmla="*/ 14 h 19"/>
                  <a:gd name="T14" fmla="*/ 2 w 27"/>
                  <a:gd name="T15" fmla="*/ 19 h 19"/>
                  <a:gd name="T16" fmla="*/ 18 w 27"/>
                  <a:gd name="T17" fmla="*/ 19 h 19"/>
                  <a:gd name="T18" fmla="*/ 20 w 27"/>
                  <a:gd name="T19" fmla="*/ 16 h 19"/>
                  <a:gd name="T20" fmla="*/ 25 w 27"/>
                  <a:gd name="T21" fmla="*/ 12 h 19"/>
                  <a:gd name="T22" fmla="*/ 23 w 27"/>
                  <a:gd name="T23" fmla="*/ 10 h 19"/>
                  <a:gd name="T24" fmla="*/ 20 w 27"/>
                  <a:gd name="T25" fmla="*/ 8 h 19"/>
                  <a:gd name="T26" fmla="*/ 27 w 27"/>
                  <a:gd name="T27" fmla="*/ 6 h 19"/>
                  <a:gd name="T28" fmla="*/ 27 w 27"/>
                  <a:gd name="T29" fmla="*/ 2 h 19"/>
                  <a:gd name="T30" fmla="*/ 20 w 27"/>
                  <a:gd name="T31" fmla="*/ 0 h 19"/>
                  <a:gd name="T32" fmla="*/ 13 w 27"/>
                  <a:gd name="T33" fmla="*/ 2 h 19"/>
                  <a:gd name="T34" fmla="*/ 9 w 27"/>
                  <a:gd name="T35" fmla="*/ 2 h 19"/>
                  <a:gd name="T36" fmla="*/ 2 w 27"/>
                  <a:gd name="T37" fmla="*/ 0 h 19"/>
                  <a:gd name="T38" fmla="*/ 13 w 27"/>
                  <a:gd name="T39" fmla="*/ 4 h 19"/>
                  <a:gd name="T40" fmla="*/ 13 w 27"/>
                  <a:gd name="T41" fmla="*/ 4 h 19"/>
                  <a:gd name="T42" fmla="*/ 18 w 27"/>
                  <a:gd name="T43" fmla="*/ 6 h 19"/>
                  <a:gd name="T44" fmla="*/ 20 w 27"/>
                  <a:gd name="T45" fmla="*/ 8 h 19"/>
                  <a:gd name="T46" fmla="*/ 18 w 27"/>
                  <a:gd name="T47" fmla="*/ 8 h 19"/>
                  <a:gd name="T48" fmla="*/ 13 w 27"/>
                  <a:gd name="T49" fmla="*/ 8 h 19"/>
                  <a:gd name="T50" fmla="*/ 11 w 27"/>
                  <a:gd name="T51" fmla="*/ 6 h 19"/>
                  <a:gd name="T52" fmla="*/ 11 w 27"/>
                  <a:gd name="T53" fmla="*/ 4 h 19"/>
                  <a:gd name="T54" fmla="*/ 13 w 27"/>
                  <a:gd name="T55"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19">
                    <a:moveTo>
                      <a:pt x="2" y="0"/>
                    </a:moveTo>
                    <a:lnTo>
                      <a:pt x="2" y="0"/>
                    </a:lnTo>
                    <a:lnTo>
                      <a:pt x="0" y="6"/>
                    </a:lnTo>
                    <a:lnTo>
                      <a:pt x="16" y="10"/>
                    </a:lnTo>
                    <a:lnTo>
                      <a:pt x="18" y="14"/>
                    </a:lnTo>
                    <a:lnTo>
                      <a:pt x="11" y="12"/>
                    </a:lnTo>
                    <a:lnTo>
                      <a:pt x="2" y="14"/>
                    </a:lnTo>
                    <a:lnTo>
                      <a:pt x="2" y="19"/>
                    </a:lnTo>
                    <a:lnTo>
                      <a:pt x="18" y="19"/>
                    </a:lnTo>
                    <a:lnTo>
                      <a:pt x="20" y="16"/>
                    </a:lnTo>
                    <a:lnTo>
                      <a:pt x="25" y="12"/>
                    </a:lnTo>
                    <a:lnTo>
                      <a:pt x="23" y="10"/>
                    </a:lnTo>
                    <a:lnTo>
                      <a:pt x="20" y="8"/>
                    </a:lnTo>
                    <a:lnTo>
                      <a:pt x="27" y="6"/>
                    </a:lnTo>
                    <a:lnTo>
                      <a:pt x="27" y="2"/>
                    </a:lnTo>
                    <a:lnTo>
                      <a:pt x="20" y="0"/>
                    </a:lnTo>
                    <a:lnTo>
                      <a:pt x="13" y="2"/>
                    </a:lnTo>
                    <a:lnTo>
                      <a:pt x="9" y="2"/>
                    </a:lnTo>
                    <a:lnTo>
                      <a:pt x="2" y="0"/>
                    </a:lnTo>
                    <a:close/>
                    <a:moveTo>
                      <a:pt x="13" y="4"/>
                    </a:moveTo>
                    <a:lnTo>
                      <a:pt x="13" y="4"/>
                    </a:lnTo>
                    <a:lnTo>
                      <a:pt x="18" y="6"/>
                    </a:lnTo>
                    <a:lnTo>
                      <a:pt x="20" y="8"/>
                    </a:lnTo>
                    <a:lnTo>
                      <a:pt x="18" y="8"/>
                    </a:lnTo>
                    <a:lnTo>
                      <a:pt x="13" y="8"/>
                    </a:lnTo>
                    <a:lnTo>
                      <a:pt x="11" y="6"/>
                    </a:lnTo>
                    <a:lnTo>
                      <a:pt x="11" y="4"/>
                    </a:lnTo>
                    <a:lnTo>
                      <a:pt x="13"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7" name="Freeform 2137"/>
              <p:cNvSpPr>
                <a:spLocks/>
              </p:cNvSpPr>
              <p:nvPr/>
            </p:nvSpPr>
            <p:spPr bwMode="auto">
              <a:xfrm>
                <a:off x="3500" y="904"/>
                <a:ext cx="27" cy="19"/>
              </a:xfrm>
              <a:custGeom>
                <a:avLst/>
                <a:gdLst>
                  <a:gd name="T0" fmla="*/ 2 w 27"/>
                  <a:gd name="T1" fmla="*/ 0 h 19"/>
                  <a:gd name="T2" fmla="*/ 2 w 27"/>
                  <a:gd name="T3" fmla="*/ 0 h 19"/>
                  <a:gd name="T4" fmla="*/ 0 w 27"/>
                  <a:gd name="T5" fmla="*/ 6 h 19"/>
                  <a:gd name="T6" fmla="*/ 16 w 27"/>
                  <a:gd name="T7" fmla="*/ 10 h 19"/>
                  <a:gd name="T8" fmla="*/ 18 w 27"/>
                  <a:gd name="T9" fmla="*/ 14 h 19"/>
                  <a:gd name="T10" fmla="*/ 11 w 27"/>
                  <a:gd name="T11" fmla="*/ 12 h 19"/>
                  <a:gd name="T12" fmla="*/ 2 w 27"/>
                  <a:gd name="T13" fmla="*/ 14 h 19"/>
                  <a:gd name="T14" fmla="*/ 2 w 27"/>
                  <a:gd name="T15" fmla="*/ 19 h 19"/>
                  <a:gd name="T16" fmla="*/ 18 w 27"/>
                  <a:gd name="T17" fmla="*/ 19 h 19"/>
                  <a:gd name="T18" fmla="*/ 20 w 27"/>
                  <a:gd name="T19" fmla="*/ 16 h 19"/>
                  <a:gd name="T20" fmla="*/ 25 w 27"/>
                  <a:gd name="T21" fmla="*/ 12 h 19"/>
                  <a:gd name="T22" fmla="*/ 23 w 27"/>
                  <a:gd name="T23" fmla="*/ 10 h 19"/>
                  <a:gd name="T24" fmla="*/ 20 w 27"/>
                  <a:gd name="T25" fmla="*/ 8 h 19"/>
                  <a:gd name="T26" fmla="*/ 27 w 27"/>
                  <a:gd name="T27" fmla="*/ 6 h 19"/>
                  <a:gd name="T28" fmla="*/ 27 w 27"/>
                  <a:gd name="T29" fmla="*/ 2 h 19"/>
                  <a:gd name="T30" fmla="*/ 20 w 27"/>
                  <a:gd name="T31" fmla="*/ 0 h 19"/>
                  <a:gd name="T32" fmla="*/ 13 w 27"/>
                  <a:gd name="T33" fmla="*/ 2 h 19"/>
                  <a:gd name="T34" fmla="*/ 9 w 27"/>
                  <a:gd name="T35" fmla="*/ 2 h 19"/>
                  <a:gd name="T36" fmla="*/ 2 w 27"/>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9">
                    <a:moveTo>
                      <a:pt x="2" y="0"/>
                    </a:moveTo>
                    <a:lnTo>
                      <a:pt x="2" y="0"/>
                    </a:lnTo>
                    <a:lnTo>
                      <a:pt x="0" y="6"/>
                    </a:lnTo>
                    <a:lnTo>
                      <a:pt x="16" y="10"/>
                    </a:lnTo>
                    <a:lnTo>
                      <a:pt x="18" y="14"/>
                    </a:lnTo>
                    <a:lnTo>
                      <a:pt x="11" y="12"/>
                    </a:lnTo>
                    <a:lnTo>
                      <a:pt x="2" y="14"/>
                    </a:lnTo>
                    <a:lnTo>
                      <a:pt x="2" y="19"/>
                    </a:lnTo>
                    <a:lnTo>
                      <a:pt x="18" y="19"/>
                    </a:lnTo>
                    <a:lnTo>
                      <a:pt x="20" y="16"/>
                    </a:lnTo>
                    <a:lnTo>
                      <a:pt x="25" y="12"/>
                    </a:lnTo>
                    <a:lnTo>
                      <a:pt x="23" y="10"/>
                    </a:lnTo>
                    <a:lnTo>
                      <a:pt x="20" y="8"/>
                    </a:lnTo>
                    <a:lnTo>
                      <a:pt x="27" y="6"/>
                    </a:lnTo>
                    <a:lnTo>
                      <a:pt x="27" y="2"/>
                    </a:lnTo>
                    <a:lnTo>
                      <a:pt x="20" y="0"/>
                    </a:lnTo>
                    <a:lnTo>
                      <a:pt x="13" y="2"/>
                    </a:lnTo>
                    <a:lnTo>
                      <a:pt x="9"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68" name="Freeform 2138"/>
              <p:cNvSpPr>
                <a:spLocks/>
              </p:cNvSpPr>
              <p:nvPr/>
            </p:nvSpPr>
            <p:spPr bwMode="auto">
              <a:xfrm>
                <a:off x="3511" y="908"/>
                <a:ext cx="9" cy="4"/>
              </a:xfrm>
              <a:custGeom>
                <a:avLst/>
                <a:gdLst>
                  <a:gd name="T0" fmla="*/ 2 w 9"/>
                  <a:gd name="T1" fmla="*/ 0 h 4"/>
                  <a:gd name="T2" fmla="*/ 2 w 9"/>
                  <a:gd name="T3" fmla="*/ 0 h 4"/>
                  <a:gd name="T4" fmla="*/ 7 w 9"/>
                  <a:gd name="T5" fmla="*/ 2 h 4"/>
                  <a:gd name="T6" fmla="*/ 9 w 9"/>
                  <a:gd name="T7" fmla="*/ 4 h 4"/>
                  <a:gd name="T8" fmla="*/ 7 w 9"/>
                  <a:gd name="T9" fmla="*/ 4 h 4"/>
                  <a:gd name="T10" fmla="*/ 2 w 9"/>
                  <a:gd name="T11" fmla="*/ 4 h 4"/>
                  <a:gd name="T12" fmla="*/ 0 w 9"/>
                  <a:gd name="T13" fmla="*/ 2 h 4"/>
                  <a:gd name="T14" fmla="*/ 0 w 9"/>
                  <a:gd name="T15" fmla="*/ 0 h 4"/>
                  <a:gd name="T16" fmla="*/ 2 w 9"/>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2" y="0"/>
                    </a:moveTo>
                    <a:lnTo>
                      <a:pt x="2" y="0"/>
                    </a:lnTo>
                    <a:lnTo>
                      <a:pt x="7" y="2"/>
                    </a:lnTo>
                    <a:lnTo>
                      <a:pt x="9" y="4"/>
                    </a:lnTo>
                    <a:lnTo>
                      <a:pt x="7" y="4"/>
                    </a:lnTo>
                    <a:lnTo>
                      <a:pt x="2" y="4"/>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4" name="Group 2142"/>
            <p:cNvGrpSpPr>
              <a:grpSpLocks/>
            </p:cNvGrpSpPr>
            <p:nvPr/>
          </p:nvGrpSpPr>
          <p:grpSpPr bwMode="auto">
            <a:xfrm>
              <a:off x="3528" y="908"/>
              <a:ext cx="7" cy="6"/>
              <a:chOff x="3528" y="908"/>
              <a:chExt cx="7" cy="6"/>
            </a:xfrm>
            <a:grpFill/>
          </p:grpSpPr>
          <p:sp>
            <p:nvSpPr>
              <p:cNvPr id="2064" name="Freeform 2140"/>
              <p:cNvSpPr>
                <a:spLocks/>
              </p:cNvSpPr>
              <p:nvPr/>
            </p:nvSpPr>
            <p:spPr bwMode="auto">
              <a:xfrm>
                <a:off x="3528" y="908"/>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5" name="Freeform 2141"/>
              <p:cNvSpPr>
                <a:spLocks/>
              </p:cNvSpPr>
              <p:nvPr/>
            </p:nvSpPr>
            <p:spPr bwMode="auto">
              <a:xfrm>
                <a:off x="3528" y="908"/>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5" name="Group 2145"/>
            <p:cNvGrpSpPr>
              <a:grpSpLocks/>
            </p:cNvGrpSpPr>
            <p:nvPr/>
          </p:nvGrpSpPr>
          <p:grpSpPr bwMode="auto">
            <a:xfrm>
              <a:off x="3520" y="885"/>
              <a:ext cx="10" cy="8"/>
              <a:chOff x="3520" y="885"/>
              <a:chExt cx="10" cy="8"/>
            </a:xfrm>
            <a:grpFill/>
          </p:grpSpPr>
          <p:sp>
            <p:nvSpPr>
              <p:cNvPr id="2062" name="Freeform 2143"/>
              <p:cNvSpPr>
                <a:spLocks/>
              </p:cNvSpPr>
              <p:nvPr/>
            </p:nvSpPr>
            <p:spPr bwMode="auto">
              <a:xfrm>
                <a:off x="3520" y="885"/>
                <a:ext cx="10" cy="8"/>
              </a:xfrm>
              <a:custGeom>
                <a:avLst/>
                <a:gdLst>
                  <a:gd name="T0" fmla="*/ 4 w 10"/>
                  <a:gd name="T1" fmla="*/ 8 h 8"/>
                  <a:gd name="T2" fmla="*/ 4 w 10"/>
                  <a:gd name="T3" fmla="*/ 8 h 8"/>
                  <a:gd name="T4" fmla="*/ 6 w 10"/>
                  <a:gd name="T5" fmla="*/ 8 h 8"/>
                  <a:gd name="T6" fmla="*/ 6 w 10"/>
                  <a:gd name="T7" fmla="*/ 6 h 8"/>
                  <a:gd name="T8" fmla="*/ 10 w 10"/>
                  <a:gd name="T9" fmla="*/ 4 h 8"/>
                  <a:gd name="T10" fmla="*/ 8 w 10"/>
                  <a:gd name="T11" fmla="*/ 2 h 8"/>
                  <a:gd name="T12" fmla="*/ 2 w 10"/>
                  <a:gd name="T13" fmla="*/ 0 h 8"/>
                  <a:gd name="T14" fmla="*/ 0 w 10"/>
                  <a:gd name="T15" fmla="*/ 4 h 8"/>
                  <a:gd name="T16" fmla="*/ 2 w 10"/>
                  <a:gd name="T17" fmla="*/ 4 h 8"/>
                  <a:gd name="T18" fmla="*/ 4 w 10"/>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
                    <a:moveTo>
                      <a:pt x="4" y="8"/>
                    </a:moveTo>
                    <a:lnTo>
                      <a:pt x="4" y="8"/>
                    </a:lnTo>
                    <a:lnTo>
                      <a:pt x="6" y="8"/>
                    </a:lnTo>
                    <a:lnTo>
                      <a:pt x="6" y="6"/>
                    </a:lnTo>
                    <a:lnTo>
                      <a:pt x="10" y="4"/>
                    </a:lnTo>
                    <a:lnTo>
                      <a:pt x="8" y="2"/>
                    </a:lnTo>
                    <a:lnTo>
                      <a:pt x="2" y="0"/>
                    </a:lnTo>
                    <a:lnTo>
                      <a:pt x="0" y="4"/>
                    </a:lnTo>
                    <a:lnTo>
                      <a:pt x="2" y="4"/>
                    </a:lnTo>
                    <a:lnTo>
                      <a:pt x="4"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3" name="Freeform 2144"/>
              <p:cNvSpPr>
                <a:spLocks/>
              </p:cNvSpPr>
              <p:nvPr/>
            </p:nvSpPr>
            <p:spPr bwMode="auto">
              <a:xfrm>
                <a:off x="3520" y="885"/>
                <a:ext cx="10" cy="8"/>
              </a:xfrm>
              <a:custGeom>
                <a:avLst/>
                <a:gdLst>
                  <a:gd name="T0" fmla="*/ 4 w 10"/>
                  <a:gd name="T1" fmla="*/ 8 h 8"/>
                  <a:gd name="T2" fmla="*/ 4 w 10"/>
                  <a:gd name="T3" fmla="*/ 8 h 8"/>
                  <a:gd name="T4" fmla="*/ 6 w 10"/>
                  <a:gd name="T5" fmla="*/ 8 h 8"/>
                  <a:gd name="T6" fmla="*/ 6 w 10"/>
                  <a:gd name="T7" fmla="*/ 6 h 8"/>
                  <a:gd name="T8" fmla="*/ 10 w 10"/>
                  <a:gd name="T9" fmla="*/ 4 h 8"/>
                  <a:gd name="T10" fmla="*/ 8 w 10"/>
                  <a:gd name="T11" fmla="*/ 2 h 8"/>
                  <a:gd name="T12" fmla="*/ 2 w 10"/>
                  <a:gd name="T13" fmla="*/ 0 h 8"/>
                  <a:gd name="T14" fmla="*/ 0 w 10"/>
                  <a:gd name="T15" fmla="*/ 4 h 8"/>
                  <a:gd name="T16" fmla="*/ 2 w 10"/>
                  <a:gd name="T17" fmla="*/ 4 h 8"/>
                  <a:gd name="T18" fmla="*/ 4 w 10"/>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
                    <a:moveTo>
                      <a:pt x="4" y="8"/>
                    </a:moveTo>
                    <a:lnTo>
                      <a:pt x="4" y="8"/>
                    </a:lnTo>
                    <a:lnTo>
                      <a:pt x="6" y="8"/>
                    </a:lnTo>
                    <a:lnTo>
                      <a:pt x="6" y="6"/>
                    </a:lnTo>
                    <a:lnTo>
                      <a:pt x="10" y="4"/>
                    </a:lnTo>
                    <a:lnTo>
                      <a:pt x="8" y="2"/>
                    </a:lnTo>
                    <a:lnTo>
                      <a:pt x="2" y="0"/>
                    </a:lnTo>
                    <a:lnTo>
                      <a:pt x="0" y="4"/>
                    </a:lnTo>
                    <a:lnTo>
                      <a:pt x="2" y="4"/>
                    </a:lnTo>
                    <a:lnTo>
                      <a:pt x="4"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6" name="Group 2148"/>
            <p:cNvGrpSpPr>
              <a:grpSpLocks/>
            </p:cNvGrpSpPr>
            <p:nvPr/>
          </p:nvGrpSpPr>
          <p:grpSpPr bwMode="auto">
            <a:xfrm>
              <a:off x="3497" y="892"/>
              <a:ext cx="19" cy="7"/>
              <a:chOff x="3497" y="892"/>
              <a:chExt cx="19" cy="7"/>
            </a:xfrm>
            <a:grpFill/>
          </p:grpSpPr>
          <p:sp>
            <p:nvSpPr>
              <p:cNvPr id="2060" name="Freeform 2146"/>
              <p:cNvSpPr>
                <a:spLocks/>
              </p:cNvSpPr>
              <p:nvPr/>
            </p:nvSpPr>
            <p:spPr bwMode="auto">
              <a:xfrm>
                <a:off x="3497" y="892"/>
                <a:ext cx="19" cy="7"/>
              </a:xfrm>
              <a:custGeom>
                <a:avLst/>
                <a:gdLst>
                  <a:gd name="T0" fmla="*/ 5 w 19"/>
                  <a:gd name="T1" fmla="*/ 7 h 7"/>
                  <a:gd name="T2" fmla="*/ 5 w 19"/>
                  <a:gd name="T3" fmla="*/ 7 h 7"/>
                  <a:gd name="T4" fmla="*/ 16 w 19"/>
                  <a:gd name="T5" fmla="*/ 5 h 7"/>
                  <a:gd name="T6" fmla="*/ 19 w 19"/>
                  <a:gd name="T7" fmla="*/ 3 h 7"/>
                  <a:gd name="T8" fmla="*/ 19 w 19"/>
                  <a:gd name="T9" fmla="*/ 1 h 7"/>
                  <a:gd name="T10" fmla="*/ 16 w 19"/>
                  <a:gd name="T11" fmla="*/ 1 h 7"/>
                  <a:gd name="T12" fmla="*/ 12 w 19"/>
                  <a:gd name="T13" fmla="*/ 0 h 7"/>
                  <a:gd name="T14" fmla="*/ 12 w 19"/>
                  <a:gd name="T15" fmla="*/ 3 h 7"/>
                  <a:gd name="T16" fmla="*/ 2 w 19"/>
                  <a:gd name="T17" fmla="*/ 3 h 7"/>
                  <a:gd name="T18" fmla="*/ 0 w 19"/>
                  <a:gd name="T19" fmla="*/ 5 h 7"/>
                  <a:gd name="T20" fmla="*/ 2 w 19"/>
                  <a:gd name="T21" fmla="*/ 5 h 7"/>
                  <a:gd name="T22" fmla="*/ 2 w 19"/>
                  <a:gd name="T23" fmla="*/ 7 h 7"/>
                  <a:gd name="T24" fmla="*/ 5 w 19"/>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
                    <a:moveTo>
                      <a:pt x="5" y="7"/>
                    </a:moveTo>
                    <a:lnTo>
                      <a:pt x="5" y="7"/>
                    </a:lnTo>
                    <a:lnTo>
                      <a:pt x="16" y="5"/>
                    </a:lnTo>
                    <a:lnTo>
                      <a:pt x="19" y="3"/>
                    </a:lnTo>
                    <a:lnTo>
                      <a:pt x="19" y="1"/>
                    </a:lnTo>
                    <a:lnTo>
                      <a:pt x="16" y="1"/>
                    </a:lnTo>
                    <a:lnTo>
                      <a:pt x="12" y="0"/>
                    </a:lnTo>
                    <a:lnTo>
                      <a:pt x="12" y="3"/>
                    </a:lnTo>
                    <a:lnTo>
                      <a:pt x="2" y="3"/>
                    </a:lnTo>
                    <a:lnTo>
                      <a:pt x="0" y="5"/>
                    </a:lnTo>
                    <a:lnTo>
                      <a:pt x="2" y="5"/>
                    </a:lnTo>
                    <a:lnTo>
                      <a:pt x="2" y="7"/>
                    </a:lnTo>
                    <a:lnTo>
                      <a:pt x="5"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1" name="Freeform 2147"/>
              <p:cNvSpPr>
                <a:spLocks/>
              </p:cNvSpPr>
              <p:nvPr/>
            </p:nvSpPr>
            <p:spPr bwMode="auto">
              <a:xfrm>
                <a:off x="3497" y="892"/>
                <a:ext cx="19" cy="7"/>
              </a:xfrm>
              <a:custGeom>
                <a:avLst/>
                <a:gdLst>
                  <a:gd name="T0" fmla="*/ 5 w 19"/>
                  <a:gd name="T1" fmla="*/ 7 h 7"/>
                  <a:gd name="T2" fmla="*/ 5 w 19"/>
                  <a:gd name="T3" fmla="*/ 7 h 7"/>
                  <a:gd name="T4" fmla="*/ 16 w 19"/>
                  <a:gd name="T5" fmla="*/ 5 h 7"/>
                  <a:gd name="T6" fmla="*/ 19 w 19"/>
                  <a:gd name="T7" fmla="*/ 3 h 7"/>
                  <a:gd name="T8" fmla="*/ 19 w 19"/>
                  <a:gd name="T9" fmla="*/ 1 h 7"/>
                  <a:gd name="T10" fmla="*/ 16 w 19"/>
                  <a:gd name="T11" fmla="*/ 1 h 7"/>
                  <a:gd name="T12" fmla="*/ 12 w 19"/>
                  <a:gd name="T13" fmla="*/ 0 h 7"/>
                  <a:gd name="T14" fmla="*/ 12 w 19"/>
                  <a:gd name="T15" fmla="*/ 3 h 7"/>
                  <a:gd name="T16" fmla="*/ 2 w 19"/>
                  <a:gd name="T17" fmla="*/ 3 h 7"/>
                  <a:gd name="T18" fmla="*/ 0 w 19"/>
                  <a:gd name="T19" fmla="*/ 5 h 7"/>
                  <a:gd name="T20" fmla="*/ 2 w 19"/>
                  <a:gd name="T21" fmla="*/ 5 h 7"/>
                  <a:gd name="T22" fmla="*/ 2 w 19"/>
                  <a:gd name="T23" fmla="*/ 7 h 7"/>
                  <a:gd name="T24" fmla="*/ 5 w 19"/>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
                    <a:moveTo>
                      <a:pt x="5" y="7"/>
                    </a:moveTo>
                    <a:lnTo>
                      <a:pt x="5" y="7"/>
                    </a:lnTo>
                    <a:lnTo>
                      <a:pt x="16" y="5"/>
                    </a:lnTo>
                    <a:lnTo>
                      <a:pt x="19" y="3"/>
                    </a:lnTo>
                    <a:lnTo>
                      <a:pt x="19" y="1"/>
                    </a:lnTo>
                    <a:lnTo>
                      <a:pt x="16" y="1"/>
                    </a:lnTo>
                    <a:lnTo>
                      <a:pt x="12" y="0"/>
                    </a:lnTo>
                    <a:lnTo>
                      <a:pt x="12" y="3"/>
                    </a:lnTo>
                    <a:lnTo>
                      <a:pt x="2" y="3"/>
                    </a:lnTo>
                    <a:lnTo>
                      <a:pt x="0" y="5"/>
                    </a:lnTo>
                    <a:lnTo>
                      <a:pt x="2" y="5"/>
                    </a:lnTo>
                    <a:lnTo>
                      <a:pt x="2" y="7"/>
                    </a:lnTo>
                    <a:lnTo>
                      <a:pt x="5"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7" name="Group 2151"/>
            <p:cNvGrpSpPr>
              <a:grpSpLocks/>
            </p:cNvGrpSpPr>
            <p:nvPr/>
          </p:nvGrpSpPr>
          <p:grpSpPr bwMode="auto">
            <a:xfrm>
              <a:off x="3701" y="1104"/>
              <a:ext cx="12" cy="13"/>
              <a:chOff x="3701" y="1104"/>
              <a:chExt cx="12" cy="13"/>
            </a:xfrm>
            <a:grpFill/>
          </p:grpSpPr>
          <p:sp>
            <p:nvSpPr>
              <p:cNvPr id="2058" name="Freeform 2149"/>
              <p:cNvSpPr>
                <a:spLocks/>
              </p:cNvSpPr>
              <p:nvPr/>
            </p:nvSpPr>
            <p:spPr bwMode="auto">
              <a:xfrm>
                <a:off x="3701" y="1104"/>
                <a:ext cx="12" cy="13"/>
              </a:xfrm>
              <a:custGeom>
                <a:avLst/>
                <a:gdLst>
                  <a:gd name="T0" fmla="*/ 3 w 12"/>
                  <a:gd name="T1" fmla="*/ 13 h 13"/>
                  <a:gd name="T2" fmla="*/ 3 w 12"/>
                  <a:gd name="T3" fmla="*/ 13 h 13"/>
                  <a:gd name="T4" fmla="*/ 7 w 12"/>
                  <a:gd name="T5" fmla="*/ 13 h 13"/>
                  <a:gd name="T6" fmla="*/ 12 w 12"/>
                  <a:gd name="T7" fmla="*/ 13 h 13"/>
                  <a:gd name="T8" fmla="*/ 12 w 12"/>
                  <a:gd name="T9" fmla="*/ 11 h 13"/>
                  <a:gd name="T10" fmla="*/ 10 w 12"/>
                  <a:gd name="T11" fmla="*/ 9 h 13"/>
                  <a:gd name="T12" fmla="*/ 10 w 12"/>
                  <a:gd name="T13" fmla="*/ 5 h 13"/>
                  <a:gd name="T14" fmla="*/ 12 w 12"/>
                  <a:gd name="T15" fmla="*/ 3 h 13"/>
                  <a:gd name="T16" fmla="*/ 3 w 12"/>
                  <a:gd name="T17" fmla="*/ 0 h 13"/>
                  <a:gd name="T18" fmla="*/ 0 w 12"/>
                  <a:gd name="T19" fmla="*/ 11 h 13"/>
                  <a:gd name="T20" fmla="*/ 0 w 12"/>
                  <a:gd name="T21" fmla="*/ 13 h 13"/>
                  <a:gd name="T22" fmla="*/ 3 w 12"/>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3">
                    <a:moveTo>
                      <a:pt x="3" y="13"/>
                    </a:moveTo>
                    <a:lnTo>
                      <a:pt x="3" y="13"/>
                    </a:lnTo>
                    <a:lnTo>
                      <a:pt x="7" y="13"/>
                    </a:lnTo>
                    <a:lnTo>
                      <a:pt x="12" y="13"/>
                    </a:lnTo>
                    <a:lnTo>
                      <a:pt x="12" y="11"/>
                    </a:lnTo>
                    <a:lnTo>
                      <a:pt x="10" y="9"/>
                    </a:lnTo>
                    <a:lnTo>
                      <a:pt x="10" y="5"/>
                    </a:lnTo>
                    <a:lnTo>
                      <a:pt x="12" y="3"/>
                    </a:lnTo>
                    <a:lnTo>
                      <a:pt x="3" y="0"/>
                    </a:lnTo>
                    <a:lnTo>
                      <a:pt x="0" y="11"/>
                    </a:lnTo>
                    <a:lnTo>
                      <a:pt x="0" y="13"/>
                    </a:lnTo>
                    <a:lnTo>
                      <a:pt x="3"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9" name="Freeform 2150"/>
              <p:cNvSpPr>
                <a:spLocks/>
              </p:cNvSpPr>
              <p:nvPr/>
            </p:nvSpPr>
            <p:spPr bwMode="auto">
              <a:xfrm>
                <a:off x="3701" y="1104"/>
                <a:ext cx="12" cy="13"/>
              </a:xfrm>
              <a:custGeom>
                <a:avLst/>
                <a:gdLst>
                  <a:gd name="T0" fmla="*/ 3 w 12"/>
                  <a:gd name="T1" fmla="*/ 13 h 13"/>
                  <a:gd name="T2" fmla="*/ 3 w 12"/>
                  <a:gd name="T3" fmla="*/ 13 h 13"/>
                  <a:gd name="T4" fmla="*/ 7 w 12"/>
                  <a:gd name="T5" fmla="*/ 13 h 13"/>
                  <a:gd name="T6" fmla="*/ 12 w 12"/>
                  <a:gd name="T7" fmla="*/ 13 h 13"/>
                  <a:gd name="T8" fmla="*/ 12 w 12"/>
                  <a:gd name="T9" fmla="*/ 11 h 13"/>
                  <a:gd name="T10" fmla="*/ 10 w 12"/>
                  <a:gd name="T11" fmla="*/ 9 h 13"/>
                  <a:gd name="T12" fmla="*/ 10 w 12"/>
                  <a:gd name="T13" fmla="*/ 5 h 13"/>
                  <a:gd name="T14" fmla="*/ 12 w 12"/>
                  <a:gd name="T15" fmla="*/ 3 h 13"/>
                  <a:gd name="T16" fmla="*/ 3 w 12"/>
                  <a:gd name="T17" fmla="*/ 0 h 13"/>
                  <a:gd name="T18" fmla="*/ 0 w 12"/>
                  <a:gd name="T19" fmla="*/ 11 h 13"/>
                  <a:gd name="T20" fmla="*/ 0 w 12"/>
                  <a:gd name="T21" fmla="*/ 13 h 13"/>
                  <a:gd name="T22" fmla="*/ 3 w 12"/>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3">
                    <a:moveTo>
                      <a:pt x="3" y="13"/>
                    </a:moveTo>
                    <a:lnTo>
                      <a:pt x="3" y="13"/>
                    </a:lnTo>
                    <a:lnTo>
                      <a:pt x="7" y="13"/>
                    </a:lnTo>
                    <a:lnTo>
                      <a:pt x="12" y="13"/>
                    </a:lnTo>
                    <a:lnTo>
                      <a:pt x="12" y="11"/>
                    </a:lnTo>
                    <a:lnTo>
                      <a:pt x="10" y="9"/>
                    </a:lnTo>
                    <a:lnTo>
                      <a:pt x="10" y="5"/>
                    </a:lnTo>
                    <a:lnTo>
                      <a:pt x="12" y="3"/>
                    </a:lnTo>
                    <a:lnTo>
                      <a:pt x="3" y="0"/>
                    </a:lnTo>
                    <a:lnTo>
                      <a:pt x="0" y="11"/>
                    </a:lnTo>
                    <a:lnTo>
                      <a:pt x="0" y="13"/>
                    </a:lnTo>
                    <a:lnTo>
                      <a:pt x="3"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28" name="Group 2154"/>
            <p:cNvGrpSpPr>
              <a:grpSpLocks/>
            </p:cNvGrpSpPr>
            <p:nvPr/>
          </p:nvGrpSpPr>
          <p:grpSpPr bwMode="auto">
            <a:xfrm>
              <a:off x="3527" y="935"/>
              <a:ext cx="18" cy="11"/>
              <a:chOff x="3527" y="935"/>
              <a:chExt cx="18" cy="11"/>
            </a:xfrm>
            <a:grpFill/>
          </p:grpSpPr>
          <p:sp>
            <p:nvSpPr>
              <p:cNvPr id="2056" name="Freeform 2152"/>
              <p:cNvSpPr>
                <a:spLocks/>
              </p:cNvSpPr>
              <p:nvPr/>
            </p:nvSpPr>
            <p:spPr bwMode="auto">
              <a:xfrm>
                <a:off x="3527" y="935"/>
                <a:ext cx="18" cy="11"/>
              </a:xfrm>
              <a:custGeom>
                <a:avLst/>
                <a:gdLst>
                  <a:gd name="T0" fmla="*/ 9 w 18"/>
                  <a:gd name="T1" fmla="*/ 11 h 11"/>
                  <a:gd name="T2" fmla="*/ 9 w 18"/>
                  <a:gd name="T3" fmla="*/ 11 h 11"/>
                  <a:gd name="T4" fmla="*/ 11 w 18"/>
                  <a:gd name="T5" fmla="*/ 9 h 11"/>
                  <a:gd name="T6" fmla="*/ 11 w 18"/>
                  <a:gd name="T7" fmla="*/ 8 h 11"/>
                  <a:gd name="T8" fmla="*/ 18 w 18"/>
                  <a:gd name="T9" fmla="*/ 6 h 11"/>
                  <a:gd name="T10" fmla="*/ 16 w 18"/>
                  <a:gd name="T11" fmla="*/ 4 h 11"/>
                  <a:gd name="T12" fmla="*/ 0 w 18"/>
                  <a:gd name="T13" fmla="*/ 0 h 11"/>
                  <a:gd name="T14" fmla="*/ 0 w 18"/>
                  <a:gd name="T15" fmla="*/ 6 h 11"/>
                  <a:gd name="T16" fmla="*/ 0 w 18"/>
                  <a:gd name="T17" fmla="*/ 11 h 11"/>
                  <a:gd name="T18" fmla="*/ 5 w 18"/>
                  <a:gd name="T19" fmla="*/ 11 h 11"/>
                  <a:gd name="T20" fmla="*/ 9 w 18"/>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9" y="11"/>
                    </a:moveTo>
                    <a:lnTo>
                      <a:pt x="9" y="11"/>
                    </a:lnTo>
                    <a:lnTo>
                      <a:pt x="11" y="9"/>
                    </a:lnTo>
                    <a:lnTo>
                      <a:pt x="11" y="8"/>
                    </a:lnTo>
                    <a:lnTo>
                      <a:pt x="18" y="6"/>
                    </a:lnTo>
                    <a:lnTo>
                      <a:pt x="16" y="4"/>
                    </a:lnTo>
                    <a:lnTo>
                      <a:pt x="0" y="0"/>
                    </a:lnTo>
                    <a:lnTo>
                      <a:pt x="0" y="6"/>
                    </a:lnTo>
                    <a:lnTo>
                      <a:pt x="0" y="11"/>
                    </a:lnTo>
                    <a:lnTo>
                      <a:pt x="5" y="11"/>
                    </a:lnTo>
                    <a:lnTo>
                      <a:pt x="9"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 name="Freeform 2153"/>
              <p:cNvSpPr>
                <a:spLocks/>
              </p:cNvSpPr>
              <p:nvPr/>
            </p:nvSpPr>
            <p:spPr bwMode="auto">
              <a:xfrm>
                <a:off x="3527" y="935"/>
                <a:ext cx="18" cy="11"/>
              </a:xfrm>
              <a:custGeom>
                <a:avLst/>
                <a:gdLst>
                  <a:gd name="T0" fmla="*/ 9 w 18"/>
                  <a:gd name="T1" fmla="*/ 11 h 11"/>
                  <a:gd name="T2" fmla="*/ 9 w 18"/>
                  <a:gd name="T3" fmla="*/ 11 h 11"/>
                  <a:gd name="T4" fmla="*/ 11 w 18"/>
                  <a:gd name="T5" fmla="*/ 9 h 11"/>
                  <a:gd name="T6" fmla="*/ 11 w 18"/>
                  <a:gd name="T7" fmla="*/ 8 h 11"/>
                  <a:gd name="T8" fmla="*/ 18 w 18"/>
                  <a:gd name="T9" fmla="*/ 6 h 11"/>
                  <a:gd name="T10" fmla="*/ 16 w 18"/>
                  <a:gd name="T11" fmla="*/ 4 h 11"/>
                  <a:gd name="T12" fmla="*/ 0 w 18"/>
                  <a:gd name="T13" fmla="*/ 0 h 11"/>
                  <a:gd name="T14" fmla="*/ 0 w 18"/>
                  <a:gd name="T15" fmla="*/ 6 h 11"/>
                  <a:gd name="T16" fmla="*/ 0 w 18"/>
                  <a:gd name="T17" fmla="*/ 11 h 11"/>
                  <a:gd name="T18" fmla="*/ 5 w 18"/>
                  <a:gd name="T19" fmla="*/ 11 h 11"/>
                  <a:gd name="T20" fmla="*/ 9 w 18"/>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9" y="11"/>
                    </a:moveTo>
                    <a:lnTo>
                      <a:pt x="9" y="11"/>
                    </a:lnTo>
                    <a:lnTo>
                      <a:pt x="11" y="9"/>
                    </a:lnTo>
                    <a:lnTo>
                      <a:pt x="11" y="8"/>
                    </a:lnTo>
                    <a:lnTo>
                      <a:pt x="18" y="6"/>
                    </a:lnTo>
                    <a:lnTo>
                      <a:pt x="16" y="4"/>
                    </a:lnTo>
                    <a:lnTo>
                      <a:pt x="0" y="0"/>
                    </a:lnTo>
                    <a:lnTo>
                      <a:pt x="0" y="6"/>
                    </a:lnTo>
                    <a:lnTo>
                      <a:pt x="0" y="11"/>
                    </a:lnTo>
                    <a:lnTo>
                      <a:pt x="5" y="11"/>
                    </a:lnTo>
                    <a:lnTo>
                      <a:pt x="9" y="1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329" name="Freeform 2155"/>
            <p:cNvSpPr>
              <a:spLocks/>
            </p:cNvSpPr>
            <p:nvPr/>
          </p:nvSpPr>
          <p:spPr bwMode="auto">
            <a:xfrm>
              <a:off x="3989" y="920"/>
              <a:ext cx="2"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1330" name="Group 2158"/>
            <p:cNvGrpSpPr>
              <a:grpSpLocks/>
            </p:cNvGrpSpPr>
            <p:nvPr/>
          </p:nvGrpSpPr>
          <p:grpSpPr bwMode="auto">
            <a:xfrm>
              <a:off x="3489" y="902"/>
              <a:ext cx="5" cy="8"/>
              <a:chOff x="3489" y="902"/>
              <a:chExt cx="5" cy="8"/>
            </a:xfrm>
            <a:grpFill/>
          </p:grpSpPr>
          <p:sp>
            <p:nvSpPr>
              <p:cNvPr id="2054" name="Freeform 2156"/>
              <p:cNvSpPr>
                <a:spLocks/>
              </p:cNvSpPr>
              <p:nvPr/>
            </p:nvSpPr>
            <p:spPr bwMode="auto">
              <a:xfrm>
                <a:off x="3489" y="902"/>
                <a:ext cx="5" cy="8"/>
              </a:xfrm>
              <a:custGeom>
                <a:avLst/>
                <a:gdLst>
                  <a:gd name="T0" fmla="*/ 0 w 5"/>
                  <a:gd name="T1" fmla="*/ 0 h 8"/>
                  <a:gd name="T2" fmla="*/ 0 w 5"/>
                  <a:gd name="T3" fmla="*/ 0 h 8"/>
                  <a:gd name="T4" fmla="*/ 1 w 5"/>
                  <a:gd name="T5" fmla="*/ 6 h 8"/>
                  <a:gd name="T6" fmla="*/ 5 w 5"/>
                  <a:gd name="T7" fmla="*/ 8 h 8"/>
                  <a:gd name="T8" fmla="*/ 5 w 5"/>
                  <a:gd name="T9" fmla="*/ 6 h 8"/>
                  <a:gd name="T10" fmla="*/ 3 w 5"/>
                  <a:gd name="T11" fmla="*/ 4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0"/>
                    </a:lnTo>
                    <a:lnTo>
                      <a:pt x="1" y="6"/>
                    </a:lnTo>
                    <a:lnTo>
                      <a:pt x="5" y="8"/>
                    </a:lnTo>
                    <a:lnTo>
                      <a:pt x="5" y="6"/>
                    </a:lnTo>
                    <a:lnTo>
                      <a:pt x="3"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 name="Freeform 2157"/>
              <p:cNvSpPr>
                <a:spLocks/>
              </p:cNvSpPr>
              <p:nvPr/>
            </p:nvSpPr>
            <p:spPr bwMode="auto">
              <a:xfrm>
                <a:off x="3489" y="902"/>
                <a:ext cx="5" cy="8"/>
              </a:xfrm>
              <a:custGeom>
                <a:avLst/>
                <a:gdLst>
                  <a:gd name="T0" fmla="*/ 0 w 5"/>
                  <a:gd name="T1" fmla="*/ 0 h 8"/>
                  <a:gd name="T2" fmla="*/ 0 w 5"/>
                  <a:gd name="T3" fmla="*/ 0 h 8"/>
                  <a:gd name="T4" fmla="*/ 1 w 5"/>
                  <a:gd name="T5" fmla="*/ 6 h 8"/>
                  <a:gd name="T6" fmla="*/ 5 w 5"/>
                  <a:gd name="T7" fmla="*/ 8 h 8"/>
                  <a:gd name="T8" fmla="*/ 5 w 5"/>
                  <a:gd name="T9" fmla="*/ 6 h 8"/>
                  <a:gd name="T10" fmla="*/ 3 w 5"/>
                  <a:gd name="T11" fmla="*/ 4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0"/>
                    </a:lnTo>
                    <a:lnTo>
                      <a:pt x="1" y="6"/>
                    </a:lnTo>
                    <a:lnTo>
                      <a:pt x="5" y="8"/>
                    </a:lnTo>
                    <a:lnTo>
                      <a:pt x="5" y="6"/>
                    </a:lnTo>
                    <a:lnTo>
                      <a:pt x="3"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1" name="Group 2161"/>
            <p:cNvGrpSpPr>
              <a:grpSpLocks/>
            </p:cNvGrpSpPr>
            <p:nvPr/>
          </p:nvGrpSpPr>
          <p:grpSpPr bwMode="auto">
            <a:xfrm>
              <a:off x="3985" y="920"/>
              <a:ext cx="14" cy="7"/>
              <a:chOff x="3985" y="920"/>
              <a:chExt cx="14" cy="7"/>
            </a:xfrm>
            <a:grpFill/>
          </p:grpSpPr>
          <p:sp>
            <p:nvSpPr>
              <p:cNvPr id="2052" name="Freeform 2159"/>
              <p:cNvSpPr>
                <a:spLocks/>
              </p:cNvSpPr>
              <p:nvPr/>
            </p:nvSpPr>
            <p:spPr bwMode="auto">
              <a:xfrm>
                <a:off x="3985" y="920"/>
                <a:ext cx="14" cy="7"/>
              </a:xfrm>
              <a:custGeom>
                <a:avLst/>
                <a:gdLst>
                  <a:gd name="T0" fmla="*/ 4 w 14"/>
                  <a:gd name="T1" fmla="*/ 7 h 7"/>
                  <a:gd name="T2" fmla="*/ 4 w 14"/>
                  <a:gd name="T3" fmla="*/ 7 h 7"/>
                  <a:gd name="T4" fmla="*/ 14 w 14"/>
                  <a:gd name="T5" fmla="*/ 3 h 7"/>
                  <a:gd name="T6" fmla="*/ 12 w 14"/>
                  <a:gd name="T7" fmla="*/ 3 h 7"/>
                  <a:gd name="T8" fmla="*/ 6 w 14"/>
                  <a:gd name="T9" fmla="*/ 0 h 7"/>
                  <a:gd name="T10" fmla="*/ 0 w 14"/>
                  <a:gd name="T11" fmla="*/ 1 h 7"/>
                  <a:gd name="T12" fmla="*/ 4 w 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4" y="7"/>
                    </a:moveTo>
                    <a:lnTo>
                      <a:pt x="4" y="7"/>
                    </a:lnTo>
                    <a:lnTo>
                      <a:pt x="14" y="3"/>
                    </a:lnTo>
                    <a:lnTo>
                      <a:pt x="12" y="3"/>
                    </a:lnTo>
                    <a:lnTo>
                      <a:pt x="6" y="0"/>
                    </a:lnTo>
                    <a:lnTo>
                      <a:pt x="0" y="1"/>
                    </a:lnTo>
                    <a:lnTo>
                      <a:pt x="4"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3" name="Freeform 2160"/>
              <p:cNvSpPr>
                <a:spLocks/>
              </p:cNvSpPr>
              <p:nvPr/>
            </p:nvSpPr>
            <p:spPr bwMode="auto">
              <a:xfrm>
                <a:off x="3985" y="920"/>
                <a:ext cx="14" cy="7"/>
              </a:xfrm>
              <a:custGeom>
                <a:avLst/>
                <a:gdLst>
                  <a:gd name="T0" fmla="*/ 4 w 14"/>
                  <a:gd name="T1" fmla="*/ 7 h 7"/>
                  <a:gd name="T2" fmla="*/ 4 w 14"/>
                  <a:gd name="T3" fmla="*/ 7 h 7"/>
                  <a:gd name="T4" fmla="*/ 14 w 14"/>
                  <a:gd name="T5" fmla="*/ 3 h 7"/>
                  <a:gd name="T6" fmla="*/ 12 w 14"/>
                  <a:gd name="T7" fmla="*/ 3 h 7"/>
                  <a:gd name="T8" fmla="*/ 6 w 14"/>
                  <a:gd name="T9" fmla="*/ 0 h 7"/>
                  <a:gd name="T10" fmla="*/ 0 w 14"/>
                  <a:gd name="T11" fmla="*/ 1 h 7"/>
                  <a:gd name="T12" fmla="*/ 4 w 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4" y="7"/>
                    </a:moveTo>
                    <a:lnTo>
                      <a:pt x="4" y="7"/>
                    </a:lnTo>
                    <a:lnTo>
                      <a:pt x="14" y="3"/>
                    </a:lnTo>
                    <a:lnTo>
                      <a:pt x="12" y="3"/>
                    </a:lnTo>
                    <a:lnTo>
                      <a:pt x="6" y="0"/>
                    </a:lnTo>
                    <a:lnTo>
                      <a:pt x="0" y="1"/>
                    </a:lnTo>
                    <a:lnTo>
                      <a:pt x="4"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2" name="Group 2164"/>
            <p:cNvGrpSpPr>
              <a:grpSpLocks/>
            </p:cNvGrpSpPr>
            <p:nvPr/>
          </p:nvGrpSpPr>
          <p:grpSpPr bwMode="auto">
            <a:xfrm>
              <a:off x="3999" y="953"/>
              <a:ext cx="30" cy="16"/>
              <a:chOff x="3999" y="953"/>
              <a:chExt cx="30" cy="16"/>
            </a:xfrm>
            <a:grpFill/>
          </p:grpSpPr>
          <p:sp>
            <p:nvSpPr>
              <p:cNvPr id="2050" name="Freeform 2162"/>
              <p:cNvSpPr>
                <a:spLocks/>
              </p:cNvSpPr>
              <p:nvPr/>
            </p:nvSpPr>
            <p:spPr bwMode="auto">
              <a:xfrm>
                <a:off x="3999" y="953"/>
                <a:ext cx="30" cy="16"/>
              </a:xfrm>
              <a:custGeom>
                <a:avLst/>
                <a:gdLst>
                  <a:gd name="T0" fmla="*/ 30 w 30"/>
                  <a:gd name="T1" fmla="*/ 14 h 16"/>
                  <a:gd name="T2" fmla="*/ 30 w 30"/>
                  <a:gd name="T3" fmla="*/ 14 h 16"/>
                  <a:gd name="T4" fmla="*/ 30 w 30"/>
                  <a:gd name="T5" fmla="*/ 11 h 16"/>
                  <a:gd name="T6" fmla="*/ 30 w 30"/>
                  <a:gd name="T7" fmla="*/ 9 h 16"/>
                  <a:gd name="T8" fmla="*/ 30 w 30"/>
                  <a:gd name="T9" fmla="*/ 7 h 16"/>
                  <a:gd name="T10" fmla="*/ 23 w 30"/>
                  <a:gd name="T11" fmla="*/ 5 h 16"/>
                  <a:gd name="T12" fmla="*/ 18 w 30"/>
                  <a:gd name="T13" fmla="*/ 3 h 16"/>
                  <a:gd name="T14" fmla="*/ 3 w 30"/>
                  <a:gd name="T15" fmla="*/ 0 h 16"/>
                  <a:gd name="T16" fmla="*/ 0 w 30"/>
                  <a:gd name="T17" fmla="*/ 9 h 16"/>
                  <a:gd name="T18" fmla="*/ 0 w 30"/>
                  <a:gd name="T19" fmla="*/ 16 h 16"/>
                  <a:gd name="T20" fmla="*/ 30 w 30"/>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
                    <a:moveTo>
                      <a:pt x="30" y="14"/>
                    </a:moveTo>
                    <a:lnTo>
                      <a:pt x="30" y="14"/>
                    </a:lnTo>
                    <a:lnTo>
                      <a:pt x="30" y="11"/>
                    </a:lnTo>
                    <a:lnTo>
                      <a:pt x="30" y="9"/>
                    </a:lnTo>
                    <a:lnTo>
                      <a:pt x="30" y="7"/>
                    </a:lnTo>
                    <a:lnTo>
                      <a:pt x="23" y="5"/>
                    </a:lnTo>
                    <a:lnTo>
                      <a:pt x="18" y="3"/>
                    </a:lnTo>
                    <a:lnTo>
                      <a:pt x="3" y="0"/>
                    </a:lnTo>
                    <a:lnTo>
                      <a:pt x="0" y="9"/>
                    </a:lnTo>
                    <a:lnTo>
                      <a:pt x="0" y="16"/>
                    </a:lnTo>
                    <a:lnTo>
                      <a:pt x="30"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1" name="Freeform 2163"/>
              <p:cNvSpPr>
                <a:spLocks/>
              </p:cNvSpPr>
              <p:nvPr/>
            </p:nvSpPr>
            <p:spPr bwMode="auto">
              <a:xfrm>
                <a:off x="3999" y="953"/>
                <a:ext cx="30" cy="16"/>
              </a:xfrm>
              <a:custGeom>
                <a:avLst/>
                <a:gdLst>
                  <a:gd name="T0" fmla="*/ 30 w 30"/>
                  <a:gd name="T1" fmla="*/ 14 h 16"/>
                  <a:gd name="T2" fmla="*/ 30 w 30"/>
                  <a:gd name="T3" fmla="*/ 14 h 16"/>
                  <a:gd name="T4" fmla="*/ 30 w 30"/>
                  <a:gd name="T5" fmla="*/ 11 h 16"/>
                  <a:gd name="T6" fmla="*/ 30 w 30"/>
                  <a:gd name="T7" fmla="*/ 9 h 16"/>
                  <a:gd name="T8" fmla="*/ 30 w 30"/>
                  <a:gd name="T9" fmla="*/ 7 h 16"/>
                  <a:gd name="T10" fmla="*/ 23 w 30"/>
                  <a:gd name="T11" fmla="*/ 5 h 16"/>
                  <a:gd name="T12" fmla="*/ 18 w 30"/>
                  <a:gd name="T13" fmla="*/ 3 h 16"/>
                  <a:gd name="T14" fmla="*/ 3 w 30"/>
                  <a:gd name="T15" fmla="*/ 0 h 16"/>
                  <a:gd name="T16" fmla="*/ 0 w 30"/>
                  <a:gd name="T17" fmla="*/ 9 h 16"/>
                  <a:gd name="T18" fmla="*/ 0 w 30"/>
                  <a:gd name="T19" fmla="*/ 16 h 16"/>
                  <a:gd name="T20" fmla="*/ 30 w 30"/>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
                    <a:moveTo>
                      <a:pt x="30" y="14"/>
                    </a:moveTo>
                    <a:lnTo>
                      <a:pt x="30" y="14"/>
                    </a:lnTo>
                    <a:lnTo>
                      <a:pt x="30" y="11"/>
                    </a:lnTo>
                    <a:lnTo>
                      <a:pt x="30" y="9"/>
                    </a:lnTo>
                    <a:lnTo>
                      <a:pt x="30" y="7"/>
                    </a:lnTo>
                    <a:lnTo>
                      <a:pt x="23" y="5"/>
                    </a:lnTo>
                    <a:lnTo>
                      <a:pt x="18" y="3"/>
                    </a:lnTo>
                    <a:lnTo>
                      <a:pt x="3" y="0"/>
                    </a:lnTo>
                    <a:lnTo>
                      <a:pt x="0" y="9"/>
                    </a:lnTo>
                    <a:lnTo>
                      <a:pt x="0" y="16"/>
                    </a:lnTo>
                    <a:lnTo>
                      <a:pt x="30"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3" name="Group 2167"/>
            <p:cNvGrpSpPr>
              <a:grpSpLocks/>
            </p:cNvGrpSpPr>
            <p:nvPr/>
          </p:nvGrpSpPr>
          <p:grpSpPr bwMode="auto">
            <a:xfrm>
              <a:off x="3553" y="925"/>
              <a:ext cx="33" cy="20"/>
              <a:chOff x="3553" y="925"/>
              <a:chExt cx="33" cy="20"/>
            </a:xfrm>
            <a:grpFill/>
          </p:grpSpPr>
          <p:sp>
            <p:nvSpPr>
              <p:cNvPr id="2048" name="Freeform 2165"/>
              <p:cNvSpPr>
                <a:spLocks/>
              </p:cNvSpPr>
              <p:nvPr/>
            </p:nvSpPr>
            <p:spPr bwMode="auto">
              <a:xfrm>
                <a:off x="3553" y="925"/>
                <a:ext cx="33" cy="20"/>
              </a:xfrm>
              <a:custGeom>
                <a:avLst/>
                <a:gdLst>
                  <a:gd name="T0" fmla="*/ 16 w 33"/>
                  <a:gd name="T1" fmla="*/ 20 h 20"/>
                  <a:gd name="T2" fmla="*/ 16 w 33"/>
                  <a:gd name="T3" fmla="*/ 20 h 20"/>
                  <a:gd name="T4" fmla="*/ 16 w 33"/>
                  <a:gd name="T5" fmla="*/ 16 h 20"/>
                  <a:gd name="T6" fmla="*/ 14 w 33"/>
                  <a:gd name="T7" fmla="*/ 14 h 20"/>
                  <a:gd name="T8" fmla="*/ 33 w 33"/>
                  <a:gd name="T9" fmla="*/ 14 h 20"/>
                  <a:gd name="T10" fmla="*/ 28 w 33"/>
                  <a:gd name="T11" fmla="*/ 6 h 20"/>
                  <a:gd name="T12" fmla="*/ 21 w 33"/>
                  <a:gd name="T13" fmla="*/ 4 h 20"/>
                  <a:gd name="T14" fmla="*/ 21 w 33"/>
                  <a:gd name="T15" fmla="*/ 0 h 20"/>
                  <a:gd name="T16" fmla="*/ 16 w 33"/>
                  <a:gd name="T17" fmla="*/ 0 h 20"/>
                  <a:gd name="T18" fmla="*/ 11 w 33"/>
                  <a:gd name="T19" fmla="*/ 0 h 20"/>
                  <a:gd name="T20" fmla="*/ 2 w 33"/>
                  <a:gd name="T21" fmla="*/ 8 h 20"/>
                  <a:gd name="T22" fmla="*/ 2 w 33"/>
                  <a:gd name="T23" fmla="*/ 12 h 20"/>
                  <a:gd name="T24" fmla="*/ 0 w 33"/>
                  <a:gd name="T25" fmla="*/ 14 h 20"/>
                  <a:gd name="T26" fmla="*/ 2 w 33"/>
                  <a:gd name="T27" fmla="*/ 18 h 20"/>
                  <a:gd name="T28" fmla="*/ 7 w 33"/>
                  <a:gd name="T29" fmla="*/ 20 h 20"/>
                  <a:gd name="T30" fmla="*/ 16 w 3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0">
                    <a:moveTo>
                      <a:pt x="16" y="20"/>
                    </a:moveTo>
                    <a:lnTo>
                      <a:pt x="16" y="20"/>
                    </a:lnTo>
                    <a:lnTo>
                      <a:pt x="16" y="16"/>
                    </a:lnTo>
                    <a:lnTo>
                      <a:pt x="14" y="14"/>
                    </a:lnTo>
                    <a:lnTo>
                      <a:pt x="33" y="14"/>
                    </a:lnTo>
                    <a:lnTo>
                      <a:pt x="28" y="6"/>
                    </a:lnTo>
                    <a:lnTo>
                      <a:pt x="21" y="4"/>
                    </a:lnTo>
                    <a:lnTo>
                      <a:pt x="21" y="0"/>
                    </a:lnTo>
                    <a:lnTo>
                      <a:pt x="16" y="0"/>
                    </a:lnTo>
                    <a:lnTo>
                      <a:pt x="11" y="0"/>
                    </a:lnTo>
                    <a:lnTo>
                      <a:pt x="2" y="8"/>
                    </a:lnTo>
                    <a:lnTo>
                      <a:pt x="2" y="12"/>
                    </a:lnTo>
                    <a:lnTo>
                      <a:pt x="0" y="14"/>
                    </a:lnTo>
                    <a:lnTo>
                      <a:pt x="2" y="18"/>
                    </a:lnTo>
                    <a:lnTo>
                      <a:pt x="7" y="20"/>
                    </a:lnTo>
                    <a:lnTo>
                      <a:pt x="16"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9" name="Freeform 2166"/>
              <p:cNvSpPr>
                <a:spLocks/>
              </p:cNvSpPr>
              <p:nvPr/>
            </p:nvSpPr>
            <p:spPr bwMode="auto">
              <a:xfrm>
                <a:off x="3553" y="925"/>
                <a:ext cx="33" cy="20"/>
              </a:xfrm>
              <a:custGeom>
                <a:avLst/>
                <a:gdLst>
                  <a:gd name="T0" fmla="*/ 16 w 33"/>
                  <a:gd name="T1" fmla="*/ 20 h 20"/>
                  <a:gd name="T2" fmla="*/ 16 w 33"/>
                  <a:gd name="T3" fmla="*/ 20 h 20"/>
                  <a:gd name="T4" fmla="*/ 16 w 33"/>
                  <a:gd name="T5" fmla="*/ 16 h 20"/>
                  <a:gd name="T6" fmla="*/ 14 w 33"/>
                  <a:gd name="T7" fmla="*/ 14 h 20"/>
                  <a:gd name="T8" fmla="*/ 33 w 33"/>
                  <a:gd name="T9" fmla="*/ 14 h 20"/>
                  <a:gd name="T10" fmla="*/ 28 w 33"/>
                  <a:gd name="T11" fmla="*/ 6 h 20"/>
                  <a:gd name="T12" fmla="*/ 21 w 33"/>
                  <a:gd name="T13" fmla="*/ 4 h 20"/>
                  <a:gd name="T14" fmla="*/ 21 w 33"/>
                  <a:gd name="T15" fmla="*/ 0 h 20"/>
                  <a:gd name="T16" fmla="*/ 16 w 33"/>
                  <a:gd name="T17" fmla="*/ 0 h 20"/>
                  <a:gd name="T18" fmla="*/ 11 w 33"/>
                  <a:gd name="T19" fmla="*/ 0 h 20"/>
                  <a:gd name="T20" fmla="*/ 2 w 33"/>
                  <a:gd name="T21" fmla="*/ 8 h 20"/>
                  <a:gd name="T22" fmla="*/ 2 w 33"/>
                  <a:gd name="T23" fmla="*/ 12 h 20"/>
                  <a:gd name="T24" fmla="*/ 0 w 33"/>
                  <a:gd name="T25" fmla="*/ 14 h 20"/>
                  <a:gd name="T26" fmla="*/ 2 w 33"/>
                  <a:gd name="T27" fmla="*/ 18 h 20"/>
                  <a:gd name="T28" fmla="*/ 7 w 33"/>
                  <a:gd name="T29" fmla="*/ 20 h 20"/>
                  <a:gd name="T30" fmla="*/ 16 w 3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0">
                    <a:moveTo>
                      <a:pt x="16" y="20"/>
                    </a:moveTo>
                    <a:lnTo>
                      <a:pt x="16" y="20"/>
                    </a:lnTo>
                    <a:lnTo>
                      <a:pt x="16" y="16"/>
                    </a:lnTo>
                    <a:lnTo>
                      <a:pt x="14" y="14"/>
                    </a:lnTo>
                    <a:lnTo>
                      <a:pt x="33" y="14"/>
                    </a:lnTo>
                    <a:lnTo>
                      <a:pt x="28" y="6"/>
                    </a:lnTo>
                    <a:lnTo>
                      <a:pt x="21" y="4"/>
                    </a:lnTo>
                    <a:lnTo>
                      <a:pt x="21" y="0"/>
                    </a:lnTo>
                    <a:lnTo>
                      <a:pt x="16" y="0"/>
                    </a:lnTo>
                    <a:lnTo>
                      <a:pt x="11" y="0"/>
                    </a:lnTo>
                    <a:lnTo>
                      <a:pt x="2" y="8"/>
                    </a:lnTo>
                    <a:lnTo>
                      <a:pt x="2" y="12"/>
                    </a:lnTo>
                    <a:lnTo>
                      <a:pt x="0" y="14"/>
                    </a:lnTo>
                    <a:lnTo>
                      <a:pt x="2" y="18"/>
                    </a:lnTo>
                    <a:lnTo>
                      <a:pt x="7" y="20"/>
                    </a:lnTo>
                    <a:lnTo>
                      <a:pt x="16"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4" name="Group 2170"/>
            <p:cNvGrpSpPr>
              <a:grpSpLocks/>
            </p:cNvGrpSpPr>
            <p:nvPr/>
          </p:nvGrpSpPr>
          <p:grpSpPr bwMode="auto">
            <a:xfrm>
              <a:off x="3542" y="948"/>
              <a:ext cx="13" cy="14"/>
              <a:chOff x="3542" y="948"/>
              <a:chExt cx="13" cy="14"/>
            </a:xfrm>
            <a:grpFill/>
          </p:grpSpPr>
          <p:sp>
            <p:nvSpPr>
              <p:cNvPr id="2046" name="Freeform 2168"/>
              <p:cNvSpPr>
                <a:spLocks/>
              </p:cNvSpPr>
              <p:nvPr/>
            </p:nvSpPr>
            <p:spPr bwMode="auto">
              <a:xfrm>
                <a:off x="3542" y="948"/>
                <a:ext cx="13" cy="14"/>
              </a:xfrm>
              <a:custGeom>
                <a:avLst/>
                <a:gdLst>
                  <a:gd name="T0" fmla="*/ 11 w 13"/>
                  <a:gd name="T1" fmla="*/ 14 h 14"/>
                  <a:gd name="T2" fmla="*/ 13 w 13"/>
                  <a:gd name="T3" fmla="*/ 3 h 14"/>
                  <a:gd name="T4" fmla="*/ 7 w 13"/>
                  <a:gd name="T5" fmla="*/ 0 h 14"/>
                  <a:gd name="T6" fmla="*/ 0 w 13"/>
                  <a:gd name="T7" fmla="*/ 5 h 14"/>
                  <a:gd name="T8" fmla="*/ 2 w 13"/>
                  <a:gd name="T9" fmla="*/ 9 h 14"/>
                  <a:gd name="T10" fmla="*/ 11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11" y="14"/>
                    </a:moveTo>
                    <a:lnTo>
                      <a:pt x="13" y="3"/>
                    </a:lnTo>
                    <a:lnTo>
                      <a:pt x="7" y="0"/>
                    </a:lnTo>
                    <a:lnTo>
                      <a:pt x="0" y="5"/>
                    </a:lnTo>
                    <a:lnTo>
                      <a:pt x="2" y="9"/>
                    </a:lnTo>
                    <a:lnTo>
                      <a:pt x="11"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7" name="Freeform 2169"/>
              <p:cNvSpPr>
                <a:spLocks/>
              </p:cNvSpPr>
              <p:nvPr/>
            </p:nvSpPr>
            <p:spPr bwMode="auto">
              <a:xfrm>
                <a:off x="3542" y="948"/>
                <a:ext cx="13" cy="14"/>
              </a:xfrm>
              <a:custGeom>
                <a:avLst/>
                <a:gdLst>
                  <a:gd name="T0" fmla="*/ 11 w 13"/>
                  <a:gd name="T1" fmla="*/ 14 h 14"/>
                  <a:gd name="T2" fmla="*/ 13 w 13"/>
                  <a:gd name="T3" fmla="*/ 3 h 14"/>
                  <a:gd name="T4" fmla="*/ 7 w 13"/>
                  <a:gd name="T5" fmla="*/ 0 h 14"/>
                  <a:gd name="T6" fmla="*/ 0 w 13"/>
                  <a:gd name="T7" fmla="*/ 5 h 14"/>
                  <a:gd name="T8" fmla="*/ 2 w 13"/>
                  <a:gd name="T9" fmla="*/ 9 h 14"/>
                  <a:gd name="T10" fmla="*/ 11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11" y="14"/>
                    </a:moveTo>
                    <a:lnTo>
                      <a:pt x="13" y="3"/>
                    </a:lnTo>
                    <a:lnTo>
                      <a:pt x="7" y="0"/>
                    </a:lnTo>
                    <a:lnTo>
                      <a:pt x="0" y="5"/>
                    </a:lnTo>
                    <a:lnTo>
                      <a:pt x="2" y="9"/>
                    </a:lnTo>
                    <a:lnTo>
                      <a:pt x="11"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5" name="Group 2173"/>
            <p:cNvGrpSpPr>
              <a:grpSpLocks/>
            </p:cNvGrpSpPr>
            <p:nvPr/>
          </p:nvGrpSpPr>
          <p:grpSpPr bwMode="auto">
            <a:xfrm>
              <a:off x="3598" y="919"/>
              <a:ext cx="33" cy="20"/>
              <a:chOff x="3598" y="919"/>
              <a:chExt cx="33" cy="20"/>
            </a:xfrm>
            <a:grpFill/>
          </p:grpSpPr>
          <p:sp>
            <p:nvSpPr>
              <p:cNvPr id="2044" name="Freeform 2171"/>
              <p:cNvSpPr>
                <a:spLocks/>
              </p:cNvSpPr>
              <p:nvPr/>
            </p:nvSpPr>
            <p:spPr bwMode="auto">
              <a:xfrm>
                <a:off x="3598" y="919"/>
                <a:ext cx="33" cy="20"/>
              </a:xfrm>
              <a:custGeom>
                <a:avLst/>
                <a:gdLst>
                  <a:gd name="T0" fmla="*/ 6 w 33"/>
                  <a:gd name="T1" fmla="*/ 20 h 20"/>
                  <a:gd name="T2" fmla="*/ 6 w 33"/>
                  <a:gd name="T3" fmla="*/ 20 h 20"/>
                  <a:gd name="T4" fmla="*/ 13 w 33"/>
                  <a:gd name="T5" fmla="*/ 20 h 20"/>
                  <a:gd name="T6" fmla="*/ 15 w 33"/>
                  <a:gd name="T7" fmla="*/ 14 h 20"/>
                  <a:gd name="T8" fmla="*/ 28 w 33"/>
                  <a:gd name="T9" fmla="*/ 8 h 20"/>
                  <a:gd name="T10" fmla="*/ 33 w 33"/>
                  <a:gd name="T11" fmla="*/ 6 h 20"/>
                  <a:gd name="T12" fmla="*/ 33 w 33"/>
                  <a:gd name="T13" fmla="*/ 4 h 20"/>
                  <a:gd name="T14" fmla="*/ 28 w 33"/>
                  <a:gd name="T15" fmla="*/ 2 h 20"/>
                  <a:gd name="T16" fmla="*/ 24 w 33"/>
                  <a:gd name="T17" fmla="*/ 0 h 20"/>
                  <a:gd name="T18" fmla="*/ 15 w 33"/>
                  <a:gd name="T19" fmla="*/ 0 h 20"/>
                  <a:gd name="T20" fmla="*/ 11 w 33"/>
                  <a:gd name="T21" fmla="*/ 6 h 20"/>
                  <a:gd name="T22" fmla="*/ 2 w 33"/>
                  <a:gd name="T23" fmla="*/ 6 h 20"/>
                  <a:gd name="T24" fmla="*/ 4 w 33"/>
                  <a:gd name="T25" fmla="*/ 10 h 20"/>
                  <a:gd name="T26" fmla="*/ 2 w 33"/>
                  <a:gd name="T27" fmla="*/ 8 h 20"/>
                  <a:gd name="T28" fmla="*/ 0 w 33"/>
                  <a:gd name="T29" fmla="*/ 10 h 20"/>
                  <a:gd name="T30" fmla="*/ 0 w 33"/>
                  <a:gd name="T31" fmla="*/ 14 h 20"/>
                  <a:gd name="T32" fmla="*/ 4 w 33"/>
                  <a:gd name="T33" fmla="*/ 14 h 20"/>
                  <a:gd name="T34" fmla="*/ 6 w 33"/>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0">
                    <a:moveTo>
                      <a:pt x="6" y="20"/>
                    </a:moveTo>
                    <a:lnTo>
                      <a:pt x="6" y="20"/>
                    </a:lnTo>
                    <a:lnTo>
                      <a:pt x="13" y="20"/>
                    </a:lnTo>
                    <a:lnTo>
                      <a:pt x="15" y="14"/>
                    </a:lnTo>
                    <a:lnTo>
                      <a:pt x="28" y="8"/>
                    </a:lnTo>
                    <a:lnTo>
                      <a:pt x="33" y="6"/>
                    </a:lnTo>
                    <a:lnTo>
                      <a:pt x="33" y="4"/>
                    </a:lnTo>
                    <a:lnTo>
                      <a:pt x="28" y="2"/>
                    </a:lnTo>
                    <a:lnTo>
                      <a:pt x="24" y="0"/>
                    </a:lnTo>
                    <a:lnTo>
                      <a:pt x="15" y="0"/>
                    </a:lnTo>
                    <a:lnTo>
                      <a:pt x="11" y="6"/>
                    </a:lnTo>
                    <a:lnTo>
                      <a:pt x="2" y="6"/>
                    </a:lnTo>
                    <a:lnTo>
                      <a:pt x="4" y="10"/>
                    </a:lnTo>
                    <a:lnTo>
                      <a:pt x="2" y="8"/>
                    </a:lnTo>
                    <a:lnTo>
                      <a:pt x="0" y="10"/>
                    </a:lnTo>
                    <a:lnTo>
                      <a:pt x="0" y="14"/>
                    </a:lnTo>
                    <a:lnTo>
                      <a:pt x="4" y="14"/>
                    </a:lnTo>
                    <a:lnTo>
                      <a:pt x="6"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5" name="Freeform 2172"/>
              <p:cNvSpPr>
                <a:spLocks/>
              </p:cNvSpPr>
              <p:nvPr/>
            </p:nvSpPr>
            <p:spPr bwMode="auto">
              <a:xfrm>
                <a:off x="3598" y="919"/>
                <a:ext cx="33" cy="20"/>
              </a:xfrm>
              <a:custGeom>
                <a:avLst/>
                <a:gdLst>
                  <a:gd name="T0" fmla="*/ 6 w 33"/>
                  <a:gd name="T1" fmla="*/ 20 h 20"/>
                  <a:gd name="T2" fmla="*/ 6 w 33"/>
                  <a:gd name="T3" fmla="*/ 20 h 20"/>
                  <a:gd name="T4" fmla="*/ 13 w 33"/>
                  <a:gd name="T5" fmla="*/ 20 h 20"/>
                  <a:gd name="T6" fmla="*/ 15 w 33"/>
                  <a:gd name="T7" fmla="*/ 14 h 20"/>
                  <a:gd name="T8" fmla="*/ 28 w 33"/>
                  <a:gd name="T9" fmla="*/ 8 h 20"/>
                  <a:gd name="T10" fmla="*/ 33 w 33"/>
                  <a:gd name="T11" fmla="*/ 6 h 20"/>
                  <a:gd name="T12" fmla="*/ 33 w 33"/>
                  <a:gd name="T13" fmla="*/ 4 h 20"/>
                  <a:gd name="T14" fmla="*/ 28 w 33"/>
                  <a:gd name="T15" fmla="*/ 2 h 20"/>
                  <a:gd name="T16" fmla="*/ 24 w 33"/>
                  <a:gd name="T17" fmla="*/ 0 h 20"/>
                  <a:gd name="T18" fmla="*/ 15 w 33"/>
                  <a:gd name="T19" fmla="*/ 0 h 20"/>
                  <a:gd name="T20" fmla="*/ 11 w 33"/>
                  <a:gd name="T21" fmla="*/ 6 h 20"/>
                  <a:gd name="T22" fmla="*/ 2 w 33"/>
                  <a:gd name="T23" fmla="*/ 6 h 20"/>
                  <a:gd name="T24" fmla="*/ 4 w 33"/>
                  <a:gd name="T25" fmla="*/ 10 h 20"/>
                  <a:gd name="T26" fmla="*/ 2 w 33"/>
                  <a:gd name="T27" fmla="*/ 8 h 20"/>
                  <a:gd name="T28" fmla="*/ 0 w 33"/>
                  <a:gd name="T29" fmla="*/ 10 h 20"/>
                  <a:gd name="T30" fmla="*/ 0 w 33"/>
                  <a:gd name="T31" fmla="*/ 14 h 20"/>
                  <a:gd name="T32" fmla="*/ 4 w 33"/>
                  <a:gd name="T33" fmla="*/ 14 h 20"/>
                  <a:gd name="T34" fmla="*/ 6 w 33"/>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20">
                    <a:moveTo>
                      <a:pt x="6" y="20"/>
                    </a:moveTo>
                    <a:lnTo>
                      <a:pt x="6" y="20"/>
                    </a:lnTo>
                    <a:lnTo>
                      <a:pt x="13" y="20"/>
                    </a:lnTo>
                    <a:lnTo>
                      <a:pt x="15" y="14"/>
                    </a:lnTo>
                    <a:lnTo>
                      <a:pt x="28" y="8"/>
                    </a:lnTo>
                    <a:lnTo>
                      <a:pt x="33" y="6"/>
                    </a:lnTo>
                    <a:lnTo>
                      <a:pt x="33" y="4"/>
                    </a:lnTo>
                    <a:lnTo>
                      <a:pt x="28" y="2"/>
                    </a:lnTo>
                    <a:lnTo>
                      <a:pt x="24" y="0"/>
                    </a:lnTo>
                    <a:lnTo>
                      <a:pt x="15" y="0"/>
                    </a:lnTo>
                    <a:lnTo>
                      <a:pt x="11" y="6"/>
                    </a:lnTo>
                    <a:lnTo>
                      <a:pt x="2" y="6"/>
                    </a:lnTo>
                    <a:lnTo>
                      <a:pt x="4" y="10"/>
                    </a:lnTo>
                    <a:lnTo>
                      <a:pt x="2" y="8"/>
                    </a:lnTo>
                    <a:lnTo>
                      <a:pt x="0" y="10"/>
                    </a:lnTo>
                    <a:lnTo>
                      <a:pt x="0" y="14"/>
                    </a:lnTo>
                    <a:lnTo>
                      <a:pt x="4" y="14"/>
                    </a:lnTo>
                    <a:lnTo>
                      <a:pt x="6"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6" name="Group 2176"/>
            <p:cNvGrpSpPr>
              <a:grpSpLocks/>
            </p:cNvGrpSpPr>
            <p:nvPr/>
          </p:nvGrpSpPr>
          <p:grpSpPr bwMode="auto">
            <a:xfrm>
              <a:off x="3796" y="1131"/>
              <a:ext cx="23" cy="10"/>
              <a:chOff x="3796" y="1131"/>
              <a:chExt cx="23" cy="10"/>
            </a:xfrm>
            <a:grpFill/>
          </p:grpSpPr>
          <p:sp>
            <p:nvSpPr>
              <p:cNvPr id="2042" name="Freeform 2174"/>
              <p:cNvSpPr>
                <a:spLocks/>
              </p:cNvSpPr>
              <p:nvPr/>
            </p:nvSpPr>
            <p:spPr bwMode="auto">
              <a:xfrm>
                <a:off x="3796" y="1131"/>
                <a:ext cx="23" cy="10"/>
              </a:xfrm>
              <a:custGeom>
                <a:avLst/>
                <a:gdLst>
                  <a:gd name="T0" fmla="*/ 23 w 23"/>
                  <a:gd name="T1" fmla="*/ 6 h 10"/>
                  <a:gd name="T2" fmla="*/ 23 w 23"/>
                  <a:gd name="T3" fmla="*/ 6 h 10"/>
                  <a:gd name="T4" fmla="*/ 23 w 23"/>
                  <a:gd name="T5" fmla="*/ 2 h 10"/>
                  <a:gd name="T6" fmla="*/ 16 w 23"/>
                  <a:gd name="T7" fmla="*/ 0 h 10"/>
                  <a:gd name="T8" fmla="*/ 12 w 23"/>
                  <a:gd name="T9" fmla="*/ 0 h 10"/>
                  <a:gd name="T10" fmla="*/ 7 w 23"/>
                  <a:gd name="T11" fmla="*/ 4 h 10"/>
                  <a:gd name="T12" fmla="*/ 4 w 23"/>
                  <a:gd name="T13" fmla="*/ 8 h 10"/>
                  <a:gd name="T14" fmla="*/ 2 w 23"/>
                  <a:gd name="T15" fmla="*/ 8 h 10"/>
                  <a:gd name="T16" fmla="*/ 0 w 23"/>
                  <a:gd name="T17" fmla="*/ 10 h 10"/>
                  <a:gd name="T18" fmla="*/ 2 w 23"/>
                  <a:gd name="T19" fmla="*/ 10 h 10"/>
                  <a:gd name="T20" fmla="*/ 7 w 23"/>
                  <a:gd name="T21" fmla="*/ 10 h 10"/>
                  <a:gd name="T22" fmla="*/ 23 w 23"/>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0">
                    <a:moveTo>
                      <a:pt x="23" y="6"/>
                    </a:moveTo>
                    <a:lnTo>
                      <a:pt x="23" y="6"/>
                    </a:lnTo>
                    <a:lnTo>
                      <a:pt x="23" y="2"/>
                    </a:lnTo>
                    <a:lnTo>
                      <a:pt x="16" y="0"/>
                    </a:lnTo>
                    <a:lnTo>
                      <a:pt x="12" y="0"/>
                    </a:lnTo>
                    <a:lnTo>
                      <a:pt x="7" y="4"/>
                    </a:lnTo>
                    <a:lnTo>
                      <a:pt x="4" y="8"/>
                    </a:lnTo>
                    <a:lnTo>
                      <a:pt x="2" y="8"/>
                    </a:lnTo>
                    <a:lnTo>
                      <a:pt x="0" y="10"/>
                    </a:lnTo>
                    <a:lnTo>
                      <a:pt x="2" y="10"/>
                    </a:lnTo>
                    <a:lnTo>
                      <a:pt x="7" y="10"/>
                    </a:lnTo>
                    <a:lnTo>
                      <a:pt x="23"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3" name="Freeform 2175"/>
              <p:cNvSpPr>
                <a:spLocks/>
              </p:cNvSpPr>
              <p:nvPr/>
            </p:nvSpPr>
            <p:spPr bwMode="auto">
              <a:xfrm>
                <a:off x="3796" y="1131"/>
                <a:ext cx="23" cy="10"/>
              </a:xfrm>
              <a:custGeom>
                <a:avLst/>
                <a:gdLst>
                  <a:gd name="T0" fmla="*/ 23 w 23"/>
                  <a:gd name="T1" fmla="*/ 6 h 10"/>
                  <a:gd name="T2" fmla="*/ 23 w 23"/>
                  <a:gd name="T3" fmla="*/ 6 h 10"/>
                  <a:gd name="T4" fmla="*/ 23 w 23"/>
                  <a:gd name="T5" fmla="*/ 2 h 10"/>
                  <a:gd name="T6" fmla="*/ 16 w 23"/>
                  <a:gd name="T7" fmla="*/ 0 h 10"/>
                  <a:gd name="T8" fmla="*/ 12 w 23"/>
                  <a:gd name="T9" fmla="*/ 0 h 10"/>
                  <a:gd name="T10" fmla="*/ 7 w 23"/>
                  <a:gd name="T11" fmla="*/ 4 h 10"/>
                  <a:gd name="T12" fmla="*/ 4 w 23"/>
                  <a:gd name="T13" fmla="*/ 8 h 10"/>
                  <a:gd name="T14" fmla="*/ 2 w 23"/>
                  <a:gd name="T15" fmla="*/ 8 h 10"/>
                  <a:gd name="T16" fmla="*/ 0 w 23"/>
                  <a:gd name="T17" fmla="*/ 10 h 10"/>
                  <a:gd name="T18" fmla="*/ 2 w 23"/>
                  <a:gd name="T19" fmla="*/ 10 h 10"/>
                  <a:gd name="T20" fmla="*/ 7 w 23"/>
                  <a:gd name="T21" fmla="*/ 10 h 10"/>
                  <a:gd name="T22" fmla="*/ 23 w 23"/>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0">
                    <a:moveTo>
                      <a:pt x="23" y="6"/>
                    </a:moveTo>
                    <a:lnTo>
                      <a:pt x="23" y="6"/>
                    </a:lnTo>
                    <a:lnTo>
                      <a:pt x="23" y="2"/>
                    </a:lnTo>
                    <a:lnTo>
                      <a:pt x="16" y="0"/>
                    </a:lnTo>
                    <a:lnTo>
                      <a:pt x="12" y="0"/>
                    </a:lnTo>
                    <a:lnTo>
                      <a:pt x="7" y="4"/>
                    </a:lnTo>
                    <a:lnTo>
                      <a:pt x="4" y="8"/>
                    </a:lnTo>
                    <a:lnTo>
                      <a:pt x="2" y="8"/>
                    </a:lnTo>
                    <a:lnTo>
                      <a:pt x="0" y="10"/>
                    </a:lnTo>
                    <a:lnTo>
                      <a:pt x="2" y="10"/>
                    </a:lnTo>
                    <a:lnTo>
                      <a:pt x="7" y="10"/>
                    </a:lnTo>
                    <a:lnTo>
                      <a:pt x="23"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7" name="Group 2179"/>
            <p:cNvGrpSpPr>
              <a:grpSpLocks/>
            </p:cNvGrpSpPr>
            <p:nvPr/>
          </p:nvGrpSpPr>
          <p:grpSpPr bwMode="auto">
            <a:xfrm>
              <a:off x="3819" y="1115"/>
              <a:ext cx="13" cy="12"/>
              <a:chOff x="3819" y="1115"/>
              <a:chExt cx="13" cy="12"/>
            </a:xfrm>
            <a:grpFill/>
          </p:grpSpPr>
          <p:sp>
            <p:nvSpPr>
              <p:cNvPr id="2040" name="Freeform 2177"/>
              <p:cNvSpPr>
                <a:spLocks/>
              </p:cNvSpPr>
              <p:nvPr/>
            </p:nvSpPr>
            <p:spPr bwMode="auto">
              <a:xfrm>
                <a:off x="3819" y="1115"/>
                <a:ext cx="13" cy="12"/>
              </a:xfrm>
              <a:custGeom>
                <a:avLst/>
                <a:gdLst>
                  <a:gd name="T0" fmla="*/ 10 w 13"/>
                  <a:gd name="T1" fmla="*/ 12 h 12"/>
                  <a:gd name="T2" fmla="*/ 13 w 13"/>
                  <a:gd name="T3" fmla="*/ 4 h 12"/>
                  <a:gd name="T4" fmla="*/ 8 w 13"/>
                  <a:gd name="T5" fmla="*/ 0 h 12"/>
                  <a:gd name="T6" fmla="*/ 0 w 13"/>
                  <a:gd name="T7" fmla="*/ 6 h 12"/>
                  <a:gd name="T8" fmla="*/ 5 w 13"/>
                  <a:gd name="T9" fmla="*/ 12 h 12"/>
                  <a:gd name="T10" fmla="*/ 8 w 13"/>
                  <a:gd name="T11" fmla="*/ 12 h 12"/>
                  <a:gd name="T12" fmla="*/ 10 w 1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0" y="12"/>
                    </a:moveTo>
                    <a:lnTo>
                      <a:pt x="13" y="4"/>
                    </a:lnTo>
                    <a:lnTo>
                      <a:pt x="8" y="0"/>
                    </a:lnTo>
                    <a:lnTo>
                      <a:pt x="0" y="6"/>
                    </a:lnTo>
                    <a:lnTo>
                      <a:pt x="5" y="12"/>
                    </a:lnTo>
                    <a:lnTo>
                      <a:pt x="8" y="12"/>
                    </a:lnTo>
                    <a:lnTo>
                      <a:pt x="10"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1" name="Freeform 2178"/>
              <p:cNvSpPr>
                <a:spLocks/>
              </p:cNvSpPr>
              <p:nvPr/>
            </p:nvSpPr>
            <p:spPr bwMode="auto">
              <a:xfrm>
                <a:off x="3819" y="1115"/>
                <a:ext cx="13" cy="12"/>
              </a:xfrm>
              <a:custGeom>
                <a:avLst/>
                <a:gdLst>
                  <a:gd name="T0" fmla="*/ 10 w 13"/>
                  <a:gd name="T1" fmla="*/ 12 h 12"/>
                  <a:gd name="T2" fmla="*/ 13 w 13"/>
                  <a:gd name="T3" fmla="*/ 4 h 12"/>
                  <a:gd name="T4" fmla="*/ 8 w 13"/>
                  <a:gd name="T5" fmla="*/ 0 h 12"/>
                  <a:gd name="T6" fmla="*/ 0 w 13"/>
                  <a:gd name="T7" fmla="*/ 6 h 12"/>
                  <a:gd name="T8" fmla="*/ 5 w 13"/>
                  <a:gd name="T9" fmla="*/ 12 h 12"/>
                  <a:gd name="T10" fmla="*/ 8 w 13"/>
                  <a:gd name="T11" fmla="*/ 12 h 12"/>
                  <a:gd name="T12" fmla="*/ 10 w 1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0" y="12"/>
                    </a:moveTo>
                    <a:lnTo>
                      <a:pt x="13" y="4"/>
                    </a:lnTo>
                    <a:lnTo>
                      <a:pt x="8" y="0"/>
                    </a:lnTo>
                    <a:lnTo>
                      <a:pt x="0" y="6"/>
                    </a:lnTo>
                    <a:lnTo>
                      <a:pt x="5" y="12"/>
                    </a:lnTo>
                    <a:lnTo>
                      <a:pt x="8" y="12"/>
                    </a:lnTo>
                    <a:lnTo>
                      <a:pt x="10"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8" name="Group 2182"/>
            <p:cNvGrpSpPr>
              <a:grpSpLocks/>
            </p:cNvGrpSpPr>
            <p:nvPr/>
          </p:nvGrpSpPr>
          <p:grpSpPr bwMode="auto">
            <a:xfrm>
              <a:off x="3402" y="1205"/>
              <a:ext cx="14" cy="17"/>
              <a:chOff x="3402" y="1205"/>
              <a:chExt cx="14" cy="17"/>
            </a:xfrm>
            <a:grpFill/>
          </p:grpSpPr>
          <p:sp>
            <p:nvSpPr>
              <p:cNvPr id="2038" name="Freeform 2180"/>
              <p:cNvSpPr>
                <a:spLocks/>
              </p:cNvSpPr>
              <p:nvPr/>
            </p:nvSpPr>
            <p:spPr bwMode="auto">
              <a:xfrm>
                <a:off x="3402" y="1205"/>
                <a:ext cx="14" cy="17"/>
              </a:xfrm>
              <a:custGeom>
                <a:avLst/>
                <a:gdLst>
                  <a:gd name="T0" fmla="*/ 14 w 14"/>
                  <a:gd name="T1" fmla="*/ 4 h 17"/>
                  <a:gd name="T2" fmla="*/ 14 w 14"/>
                  <a:gd name="T3" fmla="*/ 4 h 17"/>
                  <a:gd name="T4" fmla="*/ 4 w 14"/>
                  <a:gd name="T5" fmla="*/ 0 h 17"/>
                  <a:gd name="T6" fmla="*/ 2 w 14"/>
                  <a:gd name="T7" fmla="*/ 2 h 17"/>
                  <a:gd name="T8" fmla="*/ 0 w 14"/>
                  <a:gd name="T9" fmla="*/ 4 h 17"/>
                  <a:gd name="T10" fmla="*/ 0 w 14"/>
                  <a:gd name="T11" fmla="*/ 8 h 17"/>
                  <a:gd name="T12" fmla="*/ 0 w 14"/>
                  <a:gd name="T13" fmla="*/ 14 h 17"/>
                  <a:gd name="T14" fmla="*/ 2 w 14"/>
                  <a:gd name="T15" fmla="*/ 16 h 17"/>
                  <a:gd name="T16" fmla="*/ 2 w 14"/>
                  <a:gd name="T17" fmla="*/ 17 h 17"/>
                  <a:gd name="T18" fmla="*/ 8 w 14"/>
                  <a:gd name="T19" fmla="*/ 16 h 17"/>
                  <a:gd name="T20" fmla="*/ 14 w 14"/>
                  <a:gd name="T21" fmla="*/ 12 h 17"/>
                  <a:gd name="T22" fmla="*/ 14 w 14"/>
                  <a:gd name="T23" fmla="*/ 8 h 17"/>
                  <a:gd name="T24" fmla="*/ 14 w 14"/>
                  <a:gd name="T2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7">
                    <a:moveTo>
                      <a:pt x="14" y="4"/>
                    </a:moveTo>
                    <a:lnTo>
                      <a:pt x="14" y="4"/>
                    </a:lnTo>
                    <a:lnTo>
                      <a:pt x="4" y="0"/>
                    </a:lnTo>
                    <a:lnTo>
                      <a:pt x="2" y="2"/>
                    </a:lnTo>
                    <a:lnTo>
                      <a:pt x="0" y="4"/>
                    </a:lnTo>
                    <a:lnTo>
                      <a:pt x="0" y="8"/>
                    </a:lnTo>
                    <a:lnTo>
                      <a:pt x="0" y="14"/>
                    </a:lnTo>
                    <a:lnTo>
                      <a:pt x="2" y="16"/>
                    </a:lnTo>
                    <a:lnTo>
                      <a:pt x="2" y="17"/>
                    </a:lnTo>
                    <a:lnTo>
                      <a:pt x="8" y="16"/>
                    </a:lnTo>
                    <a:lnTo>
                      <a:pt x="14" y="12"/>
                    </a:lnTo>
                    <a:lnTo>
                      <a:pt x="14" y="8"/>
                    </a:lnTo>
                    <a:lnTo>
                      <a:pt x="1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9" name="Freeform 2181"/>
              <p:cNvSpPr>
                <a:spLocks/>
              </p:cNvSpPr>
              <p:nvPr/>
            </p:nvSpPr>
            <p:spPr bwMode="auto">
              <a:xfrm>
                <a:off x="3402" y="1205"/>
                <a:ext cx="14" cy="17"/>
              </a:xfrm>
              <a:custGeom>
                <a:avLst/>
                <a:gdLst>
                  <a:gd name="T0" fmla="*/ 14 w 14"/>
                  <a:gd name="T1" fmla="*/ 4 h 17"/>
                  <a:gd name="T2" fmla="*/ 14 w 14"/>
                  <a:gd name="T3" fmla="*/ 4 h 17"/>
                  <a:gd name="T4" fmla="*/ 4 w 14"/>
                  <a:gd name="T5" fmla="*/ 0 h 17"/>
                  <a:gd name="T6" fmla="*/ 2 w 14"/>
                  <a:gd name="T7" fmla="*/ 2 h 17"/>
                  <a:gd name="T8" fmla="*/ 0 w 14"/>
                  <a:gd name="T9" fmla="*/ 4 h 17"/>
                  <a:gd name="T10" fmla="*/ 0 w 14"/>
                  <a:gd name="T11" fmla="*/ 8 h 17"/>
                  <a:gd name="T12" fmla="*/ 0 w 14"/>
                  <a:gd name="T13" fmla="*/ 14 h 17"/>
                  <a:gd name="T14" fmla="*/ 2 w 14"/>
                  <a:gd name="T15" fmla="*/ 16 h 17"/>
                  <a:gd name="T16" fmla="*/ 2 w 14"/>
                  <a:gd name="T17" fmla="*/ 17 h 17"/>
                  <a:gd name="T18" fmla="*/ 8 w 14"/>
                  <a:gd name="T19" fmla="*/ 16 h 17"/>
                  <a:gd name="T20" fmla="*/ 14 w 14"/>
                  <a:gd name="T21" fmla="*/ 12 h 17"/>
                  <a:gd name="T22" fmla="*/ 14 w 14"/>
                  <a:gd name="T23" fmla="*/ 8 h 17"/>
                  <a:gd name="T24" fmla="*/ 14 w 14"/>
                  <a:gd name="T2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7">
                    <a:moveTo>
                      <a:pt x="14" y="4"/>
                    </a:moveTo>
                    <a:lnTo>
                      <a:pt x="14" y="4"/>
                    </a:lnTo>
                    <a:lnTo>
                      <a:pt x="4" y="0"/>
                    </a:lnTo>
                    <a:lnTo>
                      <a:pt x="2" y="2"/>
                    </a:lnTo>
                    <a:lnTo>
                      <a:pt x="0" y="4"/>
                    </a:lnTo>
                    <a:lnTo>
                      <a:pt x="0" y="8"/>
                    </a:lnTo>
                    <a:lnTo>
                      <a:pt x="0" y="14"/>
                    </a:lnTo>
                    <a:lnTo>
                      <a:pt x="2" y="16"/>
                    </a:lnTo>
                    <a:lnTo>
                      <a:pt x="2" y="17"/>
                    </a:lnTo>
                    <a:lnTo>
                      <a:pt x="8" y="16"/>
                    </a:lnTo>
                    <a:lnTo>
                      <a:pt x="14" y="12"/>
                    </a:lnTo>
                    <a:lnTo>
                      <a:pt x="14" y="8"/>
                    </a:lnTo>
                    <a:lnTo>
                      <a:pt x="14"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39" name="Group 2185"/>
            <p:cNvGrpSpPr>
              <a:grpSpLocks/>
            </p:cNvGrpSpPr>
            <p:nvPr/>
          </p:nvGrpSpPr>
          <p:grpSpPr bwMode="auto">
            <a:xfrm>
              <a:off x="3486" y="914"/>
              <a:ext cx="14" cy="5"/>
              <a:chOff x="3486" y="914"/>
              <a:chExt cx="14" cy="5"/>
            </a:xfrm>
            <a:grpFill/>
          </p:grpSpPr>
          <p:sp>
            <p:nvSpPr>
              <p:cNvPr id="2036" name="Freeform 2183"/>
              <p:cNvSpPr>
                <a:spLocks/>
              </p:cNvSpPr>
              <p:nvPr/>
            </p:nvSpPr>
            <p:spPr bwMode="auto">
              <a:xfrm>
                <a:off x="3486" y="914"/>
                <a:ext cx="14" cy="5"/>
              </a:xfrm>
              <a:custGeom>
                <a:avLst/>
                <a:gdLst>
                  <a:gd name="T0" fmla="*/ 14 w 14"/>
                  <a:gd name="T1" fmla="*/ 5 h 5"/>
                  <a:gd name="T2" fmla="*/ 14 w 14"/>
                  <a:gd name="T3" fmla="*/ 5 h 5"/>
                  <a:gd name="T4" fmla="*/ 9 w 14"/>
                  <a:gd name="T5" fmla="*/ 3 h 5"/>
                  <a:gd name="T6" fmla="*/ 9 w 14"/>
                  <a:gd name="T7" fmla="*/ 0 h 5"/>
                  <a:gd name="T8" fmla="*/ 0 w 14"/>
                  <a:gd name="T9" fmla="*/ 0 h 5"/>
                  <a:gd name="T10" fmla="*/ 4 w 14"/>
                  <a:gd name="T11" fmla="*/ 5 h 5"/>
                  <a:gd name="T12" fmla="*/ 14 w 1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4" y="5"/>
                    </a:moveTo>
                    <a:lnTo>
                      <a:pt x="14" y="5"/>
                    </a:lnTo>
                    <a:lnTo>
                      <a:pt x="9" y="3"/>
                    </a:lnTo>
                    <a:lnTo>
                      <a:pt x="9" y="0"/>
                    </a:lnTo>
                    <a:lnTo>
                      <a:pt x="0" y="0"/>
                    </a:lnTo>
                    <a:lnTo>
                      <a:pt x="4" y="5"/>
                    </a:lnTo>
                    <a:lnTo>
                      <a:pt x="14"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7" name="Freeform 2184"/>
              <p:cNvSpPr>
                <a:spLocks/>
              </p:cNvSpPr>
              <p:nvPr/>
            </p:nvSpPr>
            <p:spPr bwMode="auto">
              <a:xfrm>
                <a:off x="3486" y="914"/>
                <a:ext cx="14" cy="5"/>
              </a:xfrm>
              <a:custGeom>
                <a:avLst/>
                <a:gdLst>
                  <a:gd name="T0" fmla="*/ 14 w 14"/>
                  <a:gd name="T1" fmla="*/ 5 h 5"/>
                  <a:gd name="T2" fmla="*/ 14 w 14"/>
                  <a:gd name="T3" fmla="*/ 5 h 5"/>
                  <a:gd name="T4" fmla="*/ 9 w 14"/>
                  <a:gd name="T5" fmla="*/ 3 h 5"/>
                  <a:gd name="T6" fmla="*/ 9 w 14"/>
                  <a:gd name="T7" fmla="*/ 0 h 5"/>
                  <a:gd name="T8" fmla="*/ 0 w 14"/>
                  <a:gd name="T9" fmla="*/ 0 h 5"/>
                  <a:gd name="T10" fmla="*/ 4 w 14"/>
                  <a:gd name="T11" fmla="*/ 5 h 5"/>
                  <a:gd name="T12" fmla="*/ 14 w 1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4" y="5"/>
                    </a:moveTo>
                    <a:lnTo>
                      <a:pt x="14" y="5"/>
                    </a:lnTo>
                    <a:lnTo>
                      <a:pt x="9" y="3"/>
                    </a:lnTo>
                    <a:lnTo>
                      <a:pt x="9" y="0"/>
                    </a:lnTo>
                    <a:lnTo>
                      <a:pt x="0" y="0"/>
                    </a:lnTo>
                    <a:lnTo>
                      <a:pt x="4" y="5"/>
                    </a:lnTo>
                    <a:lnTo>
                      <a:pt x="14" y="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0" name="Group 2188"/>
            <p:cNvGrpSpPr>
              <a:grpSpLocks/>
            </p:cNvGrpSpPr>
            <p:nvPr/>
          </p:nvGrpSpPr>
          <p:grpSpPr bwMode="auto">
            <a:xfrm>
              <a:off x="3416" y="946"/>
              <a:ext cx="11" cy="6"/>
              <a:chOff x="3416" y="946"/>
              <a:chExt cx="11" cy="6"/>
            </a:xfrm>
            <a:grpFill/>
          </p:grpSpPr>
          <p:sp>
            <p:nvSpPr>
              <p:cNvPr id="2034" name="Freeform 2186"/>
              <p:cNvSpPr>
                <a:spLocks/>
              </p:cNvSpPr>
              <p:nvPr/>
            </p:nvSpPr>
            <p:spPr bwMode="auto">
              <a:xfrm>
                <a:off x="3416" y="946"/>
                <a:ext cx="11" cy="6"/>
              </a:xfrm>
              <a:custGeom>
                <a:avLst/>
                <a:gdLst>
                  <a:gd name="T0" fmla="*/ 11 w 11"/>
                  <a:gd name="T1" fmla="*/ 6 h 6"/>
                  <a:gd name="T2" fmla="*/ 11 w 11"/>
                  <a:gd name="T3" fmla="*/ 6 h 6"/>
                  <a:gd name="T4" fmla="*/ 11 w 11"/>
                  <a:gd name="T5" fmla="*/ 2 h 6"/>
                  <a:gd name="T6" fmla="*/ 9 w 11"/>
                  <a:gd name="T7" fmla="*/ 2 h 6"/>
                  <a:gd name="T8" fmla="*/ 7 w 11"/>
                  <a:gd name="T9" fmla="*/ 0 h 6"/>
                  <a:gd name="T10" fmla="*/ 4 w 11"/>
                  <a:gd name="T11" fmla="*/ 0 h 6"/>
                  <a:gd name="T12" fmla="*/ 7 w 11"/>
                  <a:gd name="T13" fmla="*/ 2 h 6"/>
                  <a:gd name="T14" fmla="*/ 4 w 11"/>
                  <a:gd name="T15" fmla="*/ 2 h 6"/>
                  <a:gd name="T16" fmla="*/ 0 w 11"/>
                  <a:gd name="T17" fmla="*/ 2 h 6"/>
                  <a:gd name="T18" fmla="*/ 2 w 11"/>
                  <a:gd name="T19" fmla="*/ 4 h 6"/>
                  <a:gd name="T20" fmla="*/ 2 w 11"/>
                  <a:gd name="T21" fmla="*/ 6 h 6"/>
                  <a:gd name="T22" fmla="*/ 11 w 11"/>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6"/>
                    </a:moveTo>
                    <a:lnTo>
                      <a:pt x="11" y="6"/>
                    </a:lnTo>
                    <a:lnTo>
                      <a:pt x="11" y="2"/>
                    </a:lnTo>
                    <a:lnTo>
                      <a:pt x="9" y="2"/>
                    </a:lnTo>
                    <a:lnTo>
                      <a:pt x="7" y="0"/>
                    </a:lnTo>
                    <a:lnTo>
                      <a:pt x="4" y="0"/>
                    </a:lnTo>
                    <a:lnTo>
                      <a:pt x="7" y="2"/>
                    </a:lnTo>
                    <a:lnTo>
                      <a:pt x="4" y="2"/>
                    </a:lnTo>
                    <a:lnTo>
                      <a:pt x="0" y="2"/>
                    </a:lnTo>
                    <a:lnTo>
                      <a:pt x="2" y="4"/>
                    </a:lnTo>
                    <a:lnTo>
                      <a:pt x="2" y="6"/>
                    </a:ln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5" name="Freeform 2187"/>
              <p:cNvSpPr>
                <a:spLocks/>
              </p:cNvSpPr>
              <p:nvPr/>
            </p:nvSpPr>
            <p:spPr bwMode="auto">
              <a:xfrm>
                <a:off x="3416" y="946"/>
                <a:ext cx="11" cy="6"/>
              </a:xfrm>
              <a:custGeom>
                <a:avLst/>
                <a:gdLst>
                  <a:gd name="T0" fmla="*/ 11 w 11"/>
                  <a:gd name="T1" fmla="*/ 6 h 6"/>
                  <a:gd name="T2" fmla="*/ 11 w 11"/>
                  <a:gd name="T3" fmla="*/ 6 h 6"/>
                  <a:gd name="T4" fmla="*/ 11 w 11"/>
                  <a:gd name="T5" fmla="*/ 2 h 6"/>
                  <a:gd name="T6" fmla="*/ 9 w 11"/>
                  <a:gd name="T7" fmla="*/ 2 h 6"/>
                  <a:gd name="T8" fmla="*/ 7 w 11"/>
                  <a:gd name="T9" fmla="*/ 0 h 6"/>
                  <a:gd name="T10" fmla="*/ 4 w 11"/>
                  <a:gd name="T11" fmla="*/ 0 h 6"/>
                  <a:gd name="T12" fmla="*/ 7 w 11"/>
                  <a:gd name="T13" fmla="*/ 2 h 6"/>
                  <a:gd name="T14" fmla="*/ 4 w 11"/>
                  <a:gd name="T15" fmla="*/ 2 h 6"/>
                  <a:gd name="T16" fmla="*/ 0 w 11"/>
                  <a:gd name="T17" fmla="*/ 2 h 6"/>
                  <a:gd name="T18" fmla="*/ 2 w 11"/>
                  <a:gd name="T19" fmla="*/ 4 h 6"/>
                  <a:gd name="T20" fmla="*/ 2 w 11"/>
                  <a:gd name="T21" fmla="*/ 6 h 6"/>
                  <a:gd name="T22" fmla="*/ 11 w 11"/>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6"/>
                    </a:moveTo>
                    <a:lnTo>
                      <a:pt x="11" y="6"/>
                    </a:lnTo>
                    <a:lnTo>
                      <a:pt x="11" y="2"/>
                    </a:lnTo>
                    <a:lnTo>
                      <a:pt x="9" y="2"/>
                    </a:lnTo>
                    <a:lnTo>
                      <a:pt x="7" y="0"/>
                    </a:lnTo>
                    <a:lnTo>
                      <a:pt x="4" y="0"/>
                    </a:lnTo>
                    <a:lnTo>
                      <a:pt x="7" y="2"/>
                    </a:lnTo>
                    <a:lnTo>
                      <a:pt x="4" y="2"/>
                    </a:lnTo>
                    <a:lnTo>
                      <a:pt x="0" y="2"/>
                    </a:lnTo>
                    <a:lnTo>
                      <a:pt x="2" y="4"/>
                    </a:lnTo>
                    <a:lnTo>
                      <a:pt x="2" y="6"/>
                    </a:lnTo>
                    <a:lnTo>
                      <a:pt x="11"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1" name="Group 2191"/>
            <p:cNvGrpSpPr>
              <a:grpSpLocks/>
            </p:cNvGrpSpPr>
            <p:nvPr/>
          </p:nvGrpSpPr>
          <p:grpSpPr bwMode="auto">
            <a:xfrm>
              <a:off x="3313" y="927"/>
              <a:ext cx="126" cy="25"/>
              <a:chOff x="3313" y="927"/>
              <a:chExt cx="126" cy="25"/>
            </a:xfrm>
            <a:grpFill/>
          </p:grpSpPr>
          <p:sp>
            <p:nvSpPr>
              <p:cNvPr id="2032" name="Freeform 2189"/>
              <p:cNvSpPr>
                <a:spLocks/>
              </p:cNvSpPr>
              <p:nvPr/>
            </p:nvSpPr>
            <p:spPr bwMode="auto">
              <a:xfrm>
                <a:off x="3313" y="927"/>
                <a:ext cx="126" cy="25"/>
              </a:xfrm>
              <a:custGeom>
                <a:avLst/>
                <a:gdLst>
                  <a:gd name="T0" fmla="*/ 16 w 126"/>
                  <a:gd name="T1" fmla="*/ 18 h 25"/>
                  <a:gd name="T2" fmla="*/ 16 w 126"/>
                  <a:gd name="T3" fmla="*/ 18 h 25"/>
                  <a:gd name="T4" fmla="*/ 27 w 126"/>
                  <a:gd name="T5" fmla="*/ 18 h 25"/>
                  <a:gd name="T6" fmla="*/ 35 w 126"/>
                  <a:gd name="T7" fmla="*/ 16 h 25"/>
                  <a:gd name="T8" fmla="*/ 38 w 126"/>
                  <a:gd name="T9" fmla="*/ 18 h 25"/>
                  <a:gd name="T10" fmla="*/ 44 w 126"/>
                  <a:gd name="T11" fmla="*/ 18 h 25"/>
                  <a:gd name="T12" fmla="*/ 49 w 126"/>
                  <a:gd name="T13" fmla="*/ 16 h 25"/>
                  <a:gd name="T14" fmla="*/ 53 w 126"/>
                  <a:gd name="T15" fmla="*/ 10 h 25"/>
                  <a:gd name="T16" fmla="*/ 64 w 126"/>
                  <a:gd name="T17" fmla="*/ 14 h 25"/>
                  <a:gd name="T18" fmla="*/ 71 w 126"/>
                  <a:gd name="T19" fmla="*/ 16 h 25"/>
                  <a:gd name="T20" fmla="*/ 66 w 126"/>
                  <a:gd name="T21" fmla="*/ 20 h 25"/>
                  <a:gd name="T22" fmla="*/ 71 w 126"/>
                  <a:gd name="T23" fmla="*/ 21 h 25"/>
                  <a:gd name="T24" fmla="*/ 75 w 126"/>
                  <a:gd name="T25" fmla="*/ 21 h 25"/>
                  <a:gd name="T26" fmla="*/ 77 w 126"/>
                  <a:gd name="T27" fmla="*/ 25 h 25"/>
                  <a:gd name="T28" fmla="*/ 82 w 126"/>
                  <a:gd name="T29" fmla="*/ 25 h 25"/>
                  <a:gd name="T30" fmla="*/ 86 w 126"/>
                  <a:gd name="T31" fmla="*/ 21 h 25"/>
                  <a:gd name="T32" fmla="*/ 90 w 126"/>
                  <a:gd name="T33" fmla="*/ 20 h 25"/>
                  <a:gd name="T34" fmla="*/ 95 w 126"/>
                  <a:gd name="T35" fmla="*/ 18 h 25"/>
                  <a:gd name="T36" fmla="*/ 101 w 126"/>
                  <a:gd name="T37" fmla="*/ 18 h 25"/>
                  <a:gd name="T38" fmla="*/ 108 w 126"/>
                  <a:gd name="T39" fmla="*/ 18 h 25"/>
                  <a:gd name="T40" fmla="*/ 108 w 126"/>
                  <a:gd name="T41" fmla="*/ 16 h 25"/>
                  <a:gd name="T42" fmla="*/ 126 w 126"/>
                  <a:gd name="T43" fmla="*/ 14 h 25"/>
                  <a:gd name="T44" fmla="*/ 126 w 126"/>
                  <a:gd name="T45" fmla="*/ 6 h 25"/>
                  <a:gd name="T46" fmla="*/ 119 w 126"/>
                  <a:gd name="T47" fmla="*/ 8 h 25"/>
                  <a:gd name="T48" fmla="*/ 117 w 126"/>
                  <a:gd name="T49" fmla="*/ 10 h 25"/>
                  <a:gd name="T50" fmla="*/ 117 w 126"/>
                  <a:gd name="T51" fmla="*/ 8 h 25"/>
                  <a:gd name="T52" fmla="*/ 119 w 126"/>
                  <a:gd name="T53" fmla="*/ 4 h 25"/>
                  <a:gd name="T54" fmla="*/ 104 w 126"/>
                  <a:gd name="T55" fmla="*/ 4 h 25"/>
                  <a:gd name="T56" fmla="*/ 106 w 126"/>
                  <a:gd name="T57" fmla="*/ 4 h 25"/>
                  <a:gd name="T58" fmla="*/ 108 w 126"/>
                  <a:gd name="T59" fmla="*/ 6 h 25"/>
                  <a:gd name="T60" fmla="*/ 104 w 126"/>
                  <a:gd name="T61" fmla="*/ 10 h 25"/>
                  <a:gd name="T62" fmla="*/ 95 w 126"/>
                  <a:gd name="T63" fmla="*/ 12 h 25"/>
                  <a:gd name="T64" fmla="*/ 84 w 126"/>
                  <a:gd name="T65" fmla="*/ 12 h 25"/>
                  <a:gd name="T66" fmla="*/ 64 w 126"/>
                  <a:gd name="T67" fmla="*/ 10 h 25"/>
                  <a:gd name="T68" fmla="*/ 86 w 126"/>
                  <a:gd name="T69" fmla="*/ 8 h 25"/>
                  <a:gd name="T70" fmla="*/ 93 w 126"/>
                  <a:gd name="T71" fmla="*/ 8 h 25"/>
                  <a:gd name="T72" fmla="*/ 95 w 126"/>
                  <a:gd name="T73" fmla="*/ 8 h 25"/>
                  <a:gd name="T74" fmla="*/ 93 w 126"/>
                  <a:gd name="T75" fmla="*/ 8 h 25"/>
                  <a:gd name="T76" fmla="*/ 86 w 126"/>
                  <a:gd name="T77" fmla="*/ 6 h 25"/>
                  <a:gd name="T78" fmla="*/ 77 w 126"/>
                  <a:gd name="T79" fmla="*/ 2 h 25"/>
                  <a:gd name="T80" fmla="*/ 68 w 126"/>
                  <a:gd name="T81" fmla="*/ 0 h 25"/>
                  <a:gd name="T82" fmla="*/ 64 w 126"/>
                  <a:gd name="T83" fmla="*/ 4 h 25"/>
                  <a:gd name="T84" fmla="*/ 57 w 126"/>
                  <a:gd name="T85" fmla="*/ 4 h 25"/>
                  <a:gd name="T86" fmla="*/ 51 w 126"/>
                  <a:gd name="T87" fmla="*/ 4 h 25"/>
                  <a:gd name="T88" fmla="*/ 44 w 126"/>
                  <a:gd name="T89" fmla="*/ 2 h 25"/>
                  <a:gd name="T90" fmla="*/ 35 w 126"/>
                  <a:gd name="T91" fmla="*/ 2 h 25"/>
                  <a:gd name="T92" fmla="*/ 27 w 126"/>
                  <a:gd name="T93" fmla="*/ 6 h 25"/>
                  <a:gd name="T94" fmla="*/ 18 w 126"/>
                  <a:gd name="T95" fmla="*/ 10 h 25"/>
                  <a:gd name="T96" fmla="*/ 13 w 126"/>
                  <a:gd name="T97" fmla="*/ 8 h 25"/>
                  <a:gd name="T98" fmla="*/ 11 w 126"/>
                  <a:gd name="T99" fmla="*/ 8 h 25"/>
                  <a:gd name="T100" fmla="*/ 9 w 126"/>
                  <a:gd name="T101" fmla="*/ 8 h 25"/>
                  <a:gd name="T102" fmla="*/ 5 w 126"/>
                  <a:gd name="T103" fmla="*/ 12 h 25"/>
                  <a:gd name="T104" fmla="*/ 0 w 126"/>
                  <a:gd name="T105" fmla="*/ 18 h 25"/>
                  <a:gd name="T106" fmla="*/ 16 w 126"/>
                  <a:gd name="T10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6" h="25">
                    <a:moveTo>
                      <a:pt x="16" y="18"/>
                    </a:moveTo>
                    <a:lnTo>
                      <a:pt x="16" y="18"/>
                    </a:lnTo>
                    <a:lnTo>
                      <a:pt x="27" y="18"/>
                    </a:lnTo>
                    <a:lnTo>
                      <a:pt x="35" y="16"/>
                    </a:lnTo>
                    <a:lnTo>
                      <a:pt x="38" y="18"/>
                    </a:lnTo>
                    <a:lnTo>
                      <a:pt x="44" y="18"/>
                    </a:lnTo>
                    <a:lnTo>
                      <a:pt x="49" y="16"/>
                    </a:lnTo>
                    <a:lnTo>
                      <a:pt x="53" y="10"/>
                    </a:lnTo>
                    <a:lnTo>
                      <a:pt x="64"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3" name="Freeform 2190"/>
              <p:cNvSpPr>
                <a:spLocks/>
              </p:cNvSpPr>
              <p:nvPr/>
            </p:nvSpPr>
            <p:spPr bwMode="auto">
              <a:xfrm>
                <a:off x="3313" y="927"/>
                <a:ext cx="126" cy="25"/>
              </a:xfrm>
              <a:custGeom>
                <a:avLst/>
                <a:gdLst>
                  <a:gd name="T0" fmla="*/ 16 w 126"/>
                  <a:gd name="T1" fmla="*/ 18 h 25"/>
                  <a:gd name="T2" fmla="*/ 16 w 126"/>
                  <a:gd name="T3" fmla="*/ 18 h 25"/>
                  <a:gd name="T4" fmla="*/ 27 w 126"/>
                  <a:gd name="T5" fmla="*/ 18 h 25"/>
                  <a:gd name="T6" fmla="*/ 35 w 126"/>
                  <a:gd name="T7" fmla="*/ 16 h 25"/>
                  <a:gd name="T8" fmla="*/ 38 w 126"/>
                  <a:gd name="T9" fmla="*/ 18 h 25"/>
                  <a:gd name="T10" fmla="*/ 44 w 126"/>
                  <a:gd name="T11" fmla="*/ 18 h 25"/>
                  <a:gd name="T12" fmla="*/ 49 w 126"/>
                  <a:gd name="T13" fmla="*/ 16 h 25"/>
                  <a:gd name="T14" fmla="*/ 53 w 126"/>
                  <a:gd name="T15" fmla="*/ 10 h 25"/>
                  <a:gd name="T16" fmla="*/ 64 w 126"/>
                  <a:gd name="T17" fmla="*/ 14 h 25"/>
                  <a:gd name="T18" fmla="*/ 71 w 126"/>
                  <a:gd name="T19" fmla="*/ 16 h 25"/>
                  <a:gd name="T20" fmla="*/ 66 w 126"/>
                  <a:gd name="T21" fmla="*/ 20 h 25"/>
                  <a:gd name="T22" fmla="*/ 71 w 126"/>
                  <a:gd name="T23" fmla="*/ 21 h 25"/>
                  <a:gd name="T24" fmla="*/ 75 w 126"/>
                  <a:gd name="T25" fmla="*/ 21 h 25"/>
                  <a:gd name="T26" fmla="*/ 77 w 126"/>
                  <a:gd name="T27" fmla="*/ 25 h 25"/>
                  <a:gd name="T28" fmla="*/ 82 w 126"/>
                  <a:gd name="T29" fmla="*/ 25 h 25"/>
                  <a:gd name="T30" fmla="*/ 86 w 126"/>
                  <a:gd name="T31" fmla="*/ 21 h 25"/>
                  <a:gd name="T32" fmla="*/ 90 w 126"/>
                  <a:gd name="T33" fmla="*/ 20 h 25"/>
                  <a:gd name="T34" fmla="*/ 95 w 126"/>
                  <a:gd name="T35" fmla="*/ 18 h 25"/>
                  <a:gd name="T36" fmla="*/ 101 w 126"/>
                  <a:gd name="T37" fmla="*/ 18 h 25"/>
                  <a:gd name="T38" fmla="*/ 108 w 126"/>
                  <a:gd name="T39" fmla="*/ 18 h 25"/>
                  <a:gd name="T40" fmla="*/ 108 w 126"/>
                  <a:gd name="T41" fmla="*/ 16 h 25"/>
                  <a:gd name="T42" fmla="*/ 126 w 126"/>
                  <a:gd name="T43" fmla="*/ 14 h 25"/>
                  <a:gd name="T44" fmla="*/ 126 w 126"/>
                  <a:gd name="T45" fmla="*/ 6 h 25"/>
                  <a:gd name="T46" fmla="*/ 119 w 126"/>
                  <a:gd name="T47" fmla="*/ 8 h 25"/>
                  <a:gd name="T48" fmla="*/ 117 w 126"/>
                  <a:gd name="T49" fmla="*/ 10 h 25"/>
                  <a:gd name="T50" fmla="*/ 117 w 126"/>
                  <a:gd name="T51" fmla="*/ 8 h 25"/>
                  <a:gd name="T52" fmla="*/ 119 w 126"/>
                  <a:gd name="T53" fmla="*/ 4 h 25"/>
                  <a:gd name="T54" fmla="*/ 104 w 126"/>
                  <a:gd name="T55" fmla="*/ 4 h 25"/>
                  <a:gd name="T56" fmla="*/ 106 w 126"/>
                  <a:gd name="T57" fmla="*/ 4 h 25"/>
                  <a:gd name="T58" fmla="*/ 108 w 126"/>
                  <a:gd name="T59" fmla="*/ 6 h 25"/>
                  <a:gd name="T60" fmla="*/ 104 w 126"/>
                  <a:gd name="T61" fmla="*/ 10 h 25"/>
                  <a:gd name="T62" fmla="*/ 95 w 126"/>
                  <a:gd name="T63" fmla="*/ 12 h 25"/>
                  <a:gd name="T64" fmla="*/ 84 w 126"/>
                  <a:gd name="T65" fmla="*/ 12 h 25"/>
                  <a:gd name="T66" fmla="*/ 64 w 126"/>
                  <a:gd name="T67" fmla="*/ 10 h 25"/>
                  <a:gd name="T68" fmla="*/ 86 w 126"/>
                  <a:gd name="T69" fmla="*/ 8 h 25"/>
                  <a:gd name="T70" fmla="*/ 93 w 126"/>
                  <a:gd name="T71" fmla="*/ 8 h 25"/>
                  <a:gd name="T72" fmla="*/ 95 w 126"/>
                  <a:gd name="T73" fmla="*/ 8 h 25"/>
                  <a:gd name="T74" fmla="*/ 93 w 126"/>
                  <a:gd name="T75" fmla="*/ 8 h 25"/>
                  <a:gd name="T76" fmla="*/ 86 w 126"/>
                  <a:gd name="T77" fmla="*/ 6 h 25"/>
                  <a:gd name="T78" fmla="*/ 77 w 126"/>
                  <a:gd name="T79" fmla="*/ 2 h 25"/>
                  <a:gd name="T80" fmla="*/ 68 w 126"/>
                  <a:gd name="T81" fmla="*/ 0 h 25"/>
                  <a:gd name="T82" fmla="*/ 64 w 126"/>
                  <a:gd name="T83" fmla="*/ 4 h 25"/>
                  <a:gd name="T84" fmla="*/ 57 w 126"/>
                  <a:gd name="T85" fmla="*/ 4 h 25"/>
                  <a:gd name="T86" fmla="*/ 51 w 126"/>
                  <a:gd name="T87" fmla="*/ 4 h 25"/>
                  <a:gd name="T88" fmla="*/ 44 w 126"/>
                  <a:gd name="T89" fmla="*/ 2 h 25"/>
                  <a:gd name="T90" fmla="*/ 35 w 126"/>
                  <a:gd name="T91" fmla="*/ 2 h 25"/>
                  <a:gd name="T92" fmla="*/ 27 w 126"/>
                  <a:gd name="T93" fmla="*/ 6 h 25"/>
                  <a:gd name="T94" fmla="*/ 18 w 126"/>
                  <a:gd name="T95" fmla="*/ 10 h 25"/>
                  <a:gd name="T96" fmla="*/ 13 w 126"/>
                  <a:gd name="T97" fmla="*/ 8 h 25"/>
                  <a:gd name="T98" fmla="*/ 11 w 126"/>
                  <a:gd name="T99" fmla="*/ 8 h 25"/>
                  <a:gd name="T100" fmla="*/ 9 w 126"/>
                  <a:gd name="T101" fmla="*/ 8 h 25"/>
                  <a:gd name="T102" fmla="*/ 5 w 126"/>
                  <a:gd name="T103" fmla="*/ 12 h 25"/>
                  <a:gd name="T104" fmla="*/ 0 w 126"/>
                  <a:gd name="T105" fmla="*/ 18 h 25"/>
                  <a:gd name="T106" fmla="*/ 16 w 126"/>
                  <a:gd name="T10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6" h="25">
                    <a:moveTo>
                      <a:pt x="16" y="18"/>
                    </a:moveTo>
                    <a:lnTo>
                      <a:pt x="16" y="18"/>
                    </a:lnTo>
                    <a:lnTo>
                      <a:pt x="27" y="18"/>
                    </a:lnTo>
                    <a:lnTo>
                      <a:pt x="35" y="16"/>
                    </a:lnTo>
                    <a:lnTo>
                      <a:pt x="38" y="18"/>
                    </a:lnTo>
                    <a:lnTo>
                      <a:pt x="44" y="18"/>
                    </a:lnTo>
                    <a:lnTo>
                      <a:pt x="49" y="16"/>
                    </a:lnTo>
                    <a:lnTo>
                      <a:pt x="53" y="10"/>
                    </a:lnTo>
                    <a:lnTo>
                      <a:pt x="64"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2" name="Group 2194"/>
            <p:cNvGrpSpPr>
              <a:grpSpLocks/>
            </p:cNvGrpSpPr>
            <p:nvPr/>
          </p:nvGrpSpPr>
          <p:grpSpPr bwMode="auto">
            <a:xfrm>
              <a:off x="2992" y="1512"/>
              <a:ext cx="50" cy="27"/>
              <a:chOff x="2992" y="1512"/>
              <a:chExt cx="50" cy="27"/>
            </a:xfrm>
            <a:grpFill/>
          </p:grpSpPr>
          <p:sp>
            <p:nvSpPr>
              <p:cNvPr id="2030" name="Freeform 2192"/>
              <p:cNvSpPr>
                <a:spLocks/>
              </p:cNvSpPr>
              <p:nvPr/>
            </p:nvSpPr>
            <p:spPr bwMode="auto">
              <a:xfrm>
                <a:off x="2992" y="1512"/>
                <a:ext cx="50" cy="27"/>
              </a:xfrm>
              <a:custGeom>
                <a:avLst/>
                <a:gdLst>
                  <a:gd name="T0" fmla="*/ 29 w 50"/>
                  <a:gd name="T1" fmla="*/ 10 h 27"/>
                  <a:gd name="T2" fmla="*/ 29 w 50"/>
                  <a:gd name="T3" fmla="*/ 10 h 27"/>
                  <a:gd name="T4" fmla="*/ 18 w 50"/>
                  <a:gd name="T5" fmla="*/ 2 h 27"/>
                  <a:gd name="T6" fmla="*/ 11 w 50"/>
                  <a:gd name="T7" fmla="*/ 4 h 27"/>
                  <a:gd name="T8" fmla="*/ 13 w 50"/>
                  <a:gd name="T9" fmla="*/ 0 h 27"/>
                  <a:gd name="T10" fmla="*/ 9 w 50"/>
                  <a:gd name="T11" fmla="*/ 0 h 27"/>
                  <a:gd name="T12" fmla="*/ 2 w 50"/>
                  <a:gd name="T13" fmla="*/ 4 h 27"/>
                  <a:gd name="T14" fmla="*/ 2 w 50"/>
                  <a:gd name="T15" fmla="*/ 10 h 27"/>
                  <a:gd name="T16" fmla="*/ 2 w 50"/>
                  <a:gd name="T17" fmla="*/ 13 h 27"/>
                  <a:gd name="T18" fmla="*/ 0 w 50"/>
                  <a:gd name="T19" fmla="*/ 17 h 27"/>
                  <a:gd name="T20" fmla="*/ 4 w 50"/>
                  <a:gd name="T21" fmla="*/ 19 h 27"/>
                  <a:gd name="T22" fmla="*/ 16 w 50"/>
                  <a:gd name="T23" fmla="*/ 25 h 27"/>
                  <a:gd name="T24" fmla="*/ 27 w 50"/>
                  <a:gd name="T25" fmla="*/ 27 h 27"/>
                  <a:gd name="T26" fmla="*/ 34 w 50"/>
                  <a:gd name="T27" fmla="*/ 27 h 27"/>
                  <a:gd name="T28" fmla="*/ 43 w 50"/>
                  <a:gd name="T29" fmla="*/ 27 h 27"/>
                  <a:gd name="T30" fmla="*/ 50 w 50"/>
                  <a:gd name="T31" fmla="*/ 25 h 27"/>
                  <a:gd name="T32" fmla="*/ 45 w 50"/>
                  <a:gd name="T33" fmla="*/ 13 h 27"/>
                  <a:gd name="T34" fmla="*/ 38 w 50"/>
                  <a:gd name="T35" fmla="*/ 13 h 27"/>
                  <a:gd name="T36" fmla="*/ 32 w 50"/>
                  <a:gd name="T37" fmla="*/ 12 h 27"/>
                  <a:gd name="T38" fmla="*/ 29 w 50"/>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7">
                    <a:moveTo>
                      <a:pt x="29" y="10"/>
                    </a:moveTo>
                    <a:lnTo>
                      <a:pt x="29" y="10"/>
                    </a:lnTo>
                    <a:lnTo>
                      <a:pt x="18" y="2"/>
                    </a:lnTo>
                    <a:lnTo>
                      <a:pt x="11" y="4"/>
                    </a:lnTo>
                    <a:lnTo>
                      <a:pt x="13" y="0"/>
                    </a:lnTo>
                    <a:lnTo>
                      <a:pt x="9" y="0"/>
                    </a:lnTo>
                    <a:lnTo>
                      <a:pt x="2" y="4"/>
                    </a:lnTo>
                    <a:lnTo>
                      <a:pt x="2" y="10"/>
                    </a:lnTo>
                    <a:lnTo>
                      <a:pt x="2" y="13"/>
                    </a:lnTo>
                    <a:lnTo>
                      <a:pt x="0" y="17"/>
                    </a:lnTo>
                    <a:lnTo>
                      <a:pt x="4" y="19"/>
                    </a:lnTo>
                    <a:lnTo>
                      <a:pt x="16" y="25"/>
                    </a:lnTo>
                    <a:lnTo>
                      <a:pt x="27" y="27"/>
                    </a:lnTo>
                    <a:lnTo>
                      <a:pt x="34" y="27"/>
                    </a:lnTo>
                    <a:lnTo>
                      <a:pt x="43" y="27"/>
                    </a:lnTo>
                    <a:lnTo>
                      <a:pt x="50" y="25"/>
                    </a:lnTo>
                    <a:lnTo>
                      <a:pt x="45" y="13"/>
                    </a:lnTo>
                    <a:lnTo>
                      <a:pt x="38" y="13"/>
                    </a:lnTo>
                    <a:lnTo>
                      <a:pt x="32" y="12"/>
                    </a:lnTo>
                    <a:lnTo>
                      <a:pt x="29"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1" name="Freeform 2193"/>
              <p:cNvSpPr>
                <a:spLocks/>
              </p:cNvSpPr>
              <p:nvPr/>
            </p:nvSpPr>
            <p:spPr bwMode="auto">
              <a:xfrm>
                <a:off x="2992" y="1512"/>
                <a:ext cx="50" cy="27"/>
              </a:xfrm>
              <a:custGeom>
                <a:avLst/>
                <a:gdLst>
                  <a:gd name="T0" fmla="*/ 29 w 50"/>
                  <a:gd name="T1" fmla="*/ 10 h 27"/>
                  <a:gd name="T2" fmla="*/ 29 w 50"/>
                  <a:gd name="T3" fmla="*/ 10 h 27"/>
                  <a:gd name="T4" fmla="*/ 18 w 50"/>
                  <a:gd name="T5" fmla="*/ 2 h 27"/>
                  <a:gd name="T6" fmla="*/ 11 w 50"/>
                  <a:gd name="T7" fmla="*/ 4 h 27"/>
                  <a:gd name="T8" fmla="*/ 13 w 50"/>
                  <a:gd name="T9" fmla="*/ 0 h 27"/>
                  <a:gd name="T10" fmla="*/ 9 w 50"/>
                  <a:gd name="T11" fmla="*/ 0 h 27"/>
                  <a:gd name="T12" fmla="*/ 2 w 50"/>
                  <a:gd name="T13" fmla="*/ 4 h 27"/>
                  <a:gd name="T14" fmla="*/ 2 w 50"/>
                  <a:gd name="T15" fmla="*/ 10 h 27"/>
                  <a:gd name="T16" fmla="*/ 2 w 50"/>
                  <a:gd name="T17" fmla="*/ 13 h 27"/>
                  <a:gd name="T18" fmla="*/ 0 w 50"/>
                  <a:gd name="T19" fmla="*/ 17 h 27"/>
                  <a:gd name="T20" fmla="*/ 4 w 50"/>
                  <a:gd name="T21" fmla="*/ 19 h 27"/>
                  <a:gd name="T22" fmla="*/ 16 w 50"/>
                  <a:gd name="T23" fmla="*/ 25 h 27"/>
                  <a:gd name="T24" fmla="*/ 27 w 50"/>
                  <a:gd name="T25" fmla="*/ 27 h 27"/>
                  <a:gd name="T26" fmla="*/ 34 w 50"/>
                  <a:gd name="T27" fmla="*/ 27 h 27"/>
                  <a:gd name="T28" fmla="*/ 43 w 50"/>
                  <a:gd name="T29" fmla="*/ 27 h 27"/>
                  <a:gd name="T30" fmla="*/ 50 w 50"/>
                  <a:gd name="T31" fmla="*/ 25 h 27"/>
                  <a:gd name="T32" fmla="*/ 45 w 50"/>
                  <a:gd name="T33" fmla="*/ 13 h 27"/>
                  <a:gd name="T34" fmla="*/ 38 w 50"/>
                  <a:gd name="T35" fmla="*/ 13 h 27"/>
                  <a:gd name="T36" fmla="*/ 32 w 50"/>
                  <a:gd name="T37" fmla="*/ 12 h 27"/>
                  <a:gd name="T38" fmla="*/ 29 w 50"/>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7">
                    <a:moveTo>
                      <a:pt x="29" y="10"/>
                    </a:moveTo>
                    <a:lnTo>
                      <a:pt x="29" y="10"/>
                    </a:lnTo>
                    <a:lnTo>
                      <a:pt x="18" y="2"/>
                    </a:lnTo>
                    <a:lnTo>
                      <a:pt x="11" y="4"/>
                    </a:lnTo>
                    <a:lnTo>
                      <a:pt x="13" y="0"/>
                    </a:lnTo>
                    <a:lnTo>
                      <a:pt x="9" y="0"/>
                    </a:lnTo>
                    <a:lnTo>
                      <a:pt x="2" y="4"/>
                    </a:lnTo>
                    <a:lnTo>
                      <a:pt x="2" y="10"/>
                    </a:lnTo>
                    <a:lnTo>
                      <a:pt x="2" y="13"/>
                    </a:lnTo>
                    <a:lnTo>
                      <a:pt x="0" y="17"/>
                    </a:lnTo>
                    <a:lnTo>
                      <a:pt x="4" y="19"/>
                    </a:lnTo>
                    <a:lnTo>
                      <a:pt x="16" y="25"/>
                    </a:lnTo>
                    <a:lnTo>
                      <a:pt x="27" y="27"/>
                    </a:lnTo>
                    <a:lnTo>
                      <a:pt x="34" y="27"/>
                    </a:lnTo>
                    <a:lnTo>
                      <a:pt x="43" y="27"/>
                    </a:lnTo>
                    <a:lnTo>
                      <a:pt x="50" y="25"/>
                    </a:lnTo>
                    <a:lnTo>
                      <a:pt x="45" y="13"/>
                    </a:lnTo>
                    <a:lnTo>
                      <a:pt x="38" y="13"/>
                    </a:lnTo>
                    <a:lnTo>
                      <a:pt x="32" y="12"/>
                    </a:lnTo>
                    <a:lnTo>
                      <a:pt x="29"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3" name="Group 2197"/>
            <p:cNvGrpSpPr>
              <a:grpSpLocks/>
            </p:cNvGrpSpPr>
            <p:nvPr/>
          </p:nvGrpSpPr>
          <p:grpSpPr bwMode="auto">
            <a:xfrm>
              <a:off x="3435" y="951"/>
              <a:ext cx="9" cy="7"/>
              <a:chOff x="3435" y="951"/>
              <a:chExt cx="9" cy="7"/>
            </a:xfrm>
            <a:grpFill/>
          </p:grpSpPr>
          <p:sp>
            <p:nvSpPr>
              <p:cNvPr id="2028" name="Freeform 2195"/>
              <p:cNvSpPr>
                <a:spLocks/>
              </p:cNvSpPr>
              <p:nvPr/>
            </p:nvSpPr>
            <p:spPr bwMode="auto">
              <a:xfrm>
                <a:off x="3435" y="951"/>
                <a:ext cx="9" cy="7"/>
              </a:xfrm>
              <a:custGeom>
                <a:avLst/>
                <a:gdLst>
                  <a:gd name="T0" fmla="*/ 2 w 9"/>
                  <a:gd name="T1" fmla="*/ 0 h 7"/>
                  <a:gd name="T2" fmla="*/ 2 w 9"/>
                  <a:gd name="T3" fmla="*/ 0 h 7"/>
                  <a:gd name="T4" fmla="*/ 0 w 9"/>
                  <a:gd name="T5" fmla="*/ 2 h 7"/>
                  <a:gd name="T6" fmla="*/ 0 w 9"/>
                  <a:gd name="T7" fmla="*/ 5 h 7"/>
                  <a:gd name="T8" fmla="*/ 9 w 9"/>
                  <a:gd name="T9" fmla="*/ 7 h 7"/>
                  <a:gd name="T10" fmla="*/ 7 w 9"/>
                  <a:gd name="T11" fmla="*/ 4 h 7"/>
                  <a:gd name="T12" fmla="*/ 5 w 9"/>
                  <a:gd name="T13" fmla="*/ 2 h 7"/>
                  <a:gd name="T14" fmla="*/ 2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2" y="0"/>
                    </a:moveTo>
                    <a:lnTo>
                      <a:pt x="2" y="0"/>
                    </a:lnTo>
                    <a:lnTo>
                      <a:pt x="0" y="2"/>
                    </a:lnTo>
                    <a:lnTo>
                      <a:pt x="0" y="5"/>
                    </a:lnTo>
                    <a:lnTo>
                      <a:pt x="9" y="7"/>
                    </a:lnTo>
                    <a:lnTo>
                      <a:pt x="7" y="4"/>
                    </a:lnTo>
                    <a:lnTo>
                      <a:pt x="5" y="2"/>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9" name="Freeform 2196"/>
              <p:cNvSpPr>
                <a:spLocks/>
              </p:cNvSpPr>
              <p:nvPr/>
            </p:nvSpPr>
            <p:spPr bwMode="auto">
              <a:xfrm>
                <a:off x="3435" y="951"/>
                <a:ext cx="9" cy="7"/>
              </a:xfrm>
              <a:custGeom>
                <a:avLst/>
                <a:gdLst>
                  <a:gd name="T0" fmla="*/ 2 w 9"/>
                  <a:gd name="T1" fmla="*/ 0 h 7"/>
                  <a:gd name="T2" fmla="*/ 2 w 9"/>
                  <a:gd name="T3" fmla="*/ 0 h 7"/>
                  <a:gd name="T4" fmla="*/ 0 w 9"/>
                  <a:gd name="T5" fmla="*/ 2 h 7"/>
                  <a:gd name="T6" fmla="*/ 0 w 9"/>
                  <a:gd name="T7" fmla="*/ 5 h 7"/>
                  <a:gd name="T8" fmla="*/ 9 w 9"/>
                  <a:gd name="T9" fmla="*/ 7 h 7"/>
                  <a:gd name="T10" fmla="*/ 7 w 9"/>
                  <a:gd name="T11" fmla="*/ 4 h 7"/>
                  <a:gd name="T12" fmla="*/ 5 w 9"/>
                  <a:gd name="T13" fmla="*/ 2 h 7"/>
                  <a:gd name="T14" fmla="*/ 2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2" y="0"/>
                    </a:moveTo>
                    <a:lnTo>
                      <a:pt x="2" y="0"/>
                    </a:lnTo>
                    <a:lnTo>
                      <a:pt x="0" y="2"/>
                    </a:lnTo>
                    <a:lnTo>
                      <a:pt x="0" y="5"/>
                    </a:lnTo>
                    <a:lnTo>
                      <a:pt x="9" y="7"/>
                    </a:lnTo>
                    <a:lnTo>
                      <a:pt x="7" y="4"/>
                    </a:lnTo>
                    <a:lnTo>
                      <a:pt x="5"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4" name="Group 2200"/>
            <p:cNvGrpSpPr>
              <a:grpSpLocks/>
            </p:cNvGrpSpPr>
            <p:nvPr/>
          </p:nvGrpSpPr>
          <p:grpSpPr bwMode="auto">
            <a:xfrm>
              <a:off x="3472" y="935"/>
              <a:ext cx="5" cy="4"/>
              <a:chOff x="3472" y="935"/>
              <a:chExt cx="5" cy="4"/>
            </a:xfrm>
            <a:grpFill/>
          </p:grpSpPr>
          <p:sp>
            <p:nvSpPr>
              <p:cNvPr id="2026" name="Freeform 2198"/>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7" name="Freeform 2199"/>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5" name="Group 2203"/>
            <p:cNvGrpSpPr>
              <a:grpSpLocks/>
            </p:cNvGrpSpPr>
            <p:nvPr/>
          </p:nvGrpSpPr>
          <p:grpSpPr bwMode="auto">
            <a:xfrm>
              <a:off x="3453" y="939"/>
              <a:ext cx="18" cy="7"/>
              <a:chOff x="3453" y="939"/>
              <a:chExt cx="18" cy="7"/>
            </a:xfrm>
            <a:grpFill/>
          </p:grpSpPr>
          <p:sp>
            <p:nvSpPr>
              <p:cNvPr id="2024" name="Freeform 2201"/>
              <p:cNvSpPr>
                <a:spLocks/>
              </p:cNvSpPr>
              <p:nvPr/>
            </p:nvSpPr>
            <p:spPr bwMode="auto">
              <a:xfrm>
                <a:off x="3453" y="939"/>
                <a:ext cx="18" cy="7"/>
              </a:xfrm>
              <a:custGeom>
                <a:avLst/>
                <a:gdLst>
                  <a:gd name="T0" fmla="*/ 15 w 18"/>
                  <a:gd name="T1" fmla="*/ 7 h 7"/>
                  <a:gd name="T2" fmla="*/ 18 w 18"/>
                  <a:gd name="T3" fmla="*/ 4 h 7"/>
                  <a:gd name="T4" fmla="*/ 13 w 18"/>
                  <a:gd name="T5" fmla="*/ 2 h 7"/>
                  <a:gd name="T6" fmla="*/ 6 w 18"/>
                  <a:gd name="T7" fmla="*/ 0 h 7"/>
                  <a:gd name="T8" fmla="*/ 0 w 18"/>
                  <a:gd name="T9" fmla="*/ 4 h 7"/>
                  <a:gd name="T10" fmla="*/ 0 w 18"/>
                  <a:gd name="T11" fmla="*/ 6 h 7"/>
                  <a:gd name="T12" fmla="*/ 15 w 1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5" y="7"/>
                    </a:moveTo>
                    <a:lnTo>
                      <a:pt x="18" y="4"/>
                    </a:lnTo>
                    <a:lnTo>
                      <a:pt x="13" y="2"/>
                    </a:lnTo>
                    <a:lnTo>
                      <a:pt x="6" y="0"/>
                    </a:lnTo>
                    <a:lnTo>
                      <a:pt x="0" y="4"/>
                    </a:lnTo>
                    <a:lnTo>
                      <a:pt x="0" y="6"/>
                    </a:lnTo>
                    <a:lnTo>
                      <a:pt x="15"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5" name="Freeform 2202"/>
              <p:cNvSpPr>
                <a:spLocks/>
              </p:cNvSpPr>
              <p:nvPr/>
            </p:nvSpPr>
            <p:spPr bwMode="auto">
              <a:xfrm>
                <a:off x="3453" y="939"/>
                <a:ext cx="18" cy="7"/>
              </a:xfrm>
              <a:custGeom>
                <a:avLst/>
                <a:gdLst>
                  <a:gd name="T0" fmla="*/ 15 w 18"/>
                  <a:gd name="T1" fmla="*/ 7 h 7"/>
                  <a:gd name="T2" fmla="*/ 18 w 18"/>
                  <a:gd name="T3" fmla="*/ 4 h 7"/>
                  <a:gd name="T4" fmla="*/ 13 w 18"/>
                  <a:gd name="T5" fmla="*/ 2 h 7"/>
                  <a:gd name="T6" fmla="*/ 6 w 18"/>
                  <a:gd name="T7" fmla="*/ 0 h 7"/>
                  <a:gd name="T8" fmla="*/ 0 w 18"/>
                  <a:gd name="T9" fmla="*/ 4 h 7"/>
                  <a:gd name="T10" fmla="*/ 0 w 18"/>
                  <a:gd name="T11" fmla="*/ 6 h 7"/>
                  <a:gd name="T12" fmla="*/ 15 w 1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5" y="7"/>
                    </a:moveTo>
                    <a:lnTo>
                      <a:pt x="18" y="4"/>
                    </a:lnTo>
                    <a:lnTo>
                      <a:pt x="13" y="2"/>
                    </a:lnTo>
                    <a:lnTo>
                      <a:pt x="6" y="0"/>
                    </a:lnTo>
                    <a:lnTo>
                      <a:pt x="0" y="4"/>
                    </a:lnTo>
                    <a:lnTo>
                      <a:pt x="0" y="6"/>
                    </a:lnTo>
                    <a:lnTo>
                      <a:pt x="15"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6" name="Group 2206"/>
            <p:cNvGrpSpPr>
              <a:grpSpLocks/>
            </p:cNvGrpSpPr>
            <p:nvPr/>
          </p:nvGrpSpPr>
          <p:grpSpPr bwMode="auto">
            <a:xfrm>
              <a:off x="3489" y="941"/>
              <a:ext cx="4" cy="4"/>
              <a:chOff x="3489" y="941"/>
              <a:chExt cx="4" cy="4"/>
            </a:xfrm>
            <a:grpFill/>
          </p:grpSpPr>
          <p:sp>
            <p:nvSpPr>
              <p:cNvPr id="2022" name="Freeform 2204"/>
              <p:cNvSpPr>
                <a:spLocks/>
              </p:cNvSpPr>
              <p:nvPr/>
            </p:nvSpPr>
            <p:spPr bwMode="auto">
              <a:xfrm>
                <a:off x="3489" y="941"/>
                <a:ext cx="4" cy="4"/>
              </a:xfrm>
              <a:custGeom>
                <a:avLst/>
                <a:gdLst>
                  <a:gd name="T0" fmla="*/ 0 w 4"/>
                  <a:gd name="T1" fmla="*/ 0 h 4"/>
                  <a:gd name="T2" fmla="*/ 0 w 4"/>
                  <a:gd name="T3" fmla="*/ 4 h 4"/>
                  <a:gd name="T4" fmla="*/ 4 w 4"/>
                  <a:gd name="T5" fmla="*/ 4 h 4"/>
                  <a:gd name="T6" fmla="*/ 2 w 4"/>
                  <a:gd name="T7" fmla="*/ 4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4"/>
                    </a:lnTo>
                    <a:lnTo>
                      <a:pt x="2" y="4"/>
                    </a:lnTo>
                    <a:lnTo>
                      <a:pt x="2"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3" name="Freeform 2205"/>
              <p:cNvSpPr>
                <a:spLocks/>
              </p:cNvSpPr>
              <p:nvPr/>
            </p:nvSpPr>
            <p:spPr bwMode="auto">
              <a:xfrm>
                <a:off x="3489" y="941"/>
                <a:ext cx="4" cy="4"/>
              </a:xfrm>
              <a:custGeom>
                <a:avLst/>
                <a:gdLst>
                  <a:gd name="T0" fmla="*/ 0 w 4"/>
                  <a:gd name="T1" fmla="*/ 0 h 4"/>
                  <a:gd name="T2" fmla="*/ 0 w 4"/>
                  <a:gd name="T3" fmla="*/ 4 h 4"/>
                  <a:gd name="T4" fmla="*/ 4 w 4"/>
                  <a:gd name="T5" fmla="*/ 4 h 4"/>
                  <a:gd name="T6" fmla="*/ 2 w 4"/>
                  <a:gd name="T7" fmla="*/ 4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4"/>
                    </a:lnTo>
                    <a:lnTo>
                      <a:pt x="2" y="4"/>
                    </a:lnTo>
                    <a:lnTo>
                      <a:pt x="2"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7" name="Group 2209"/>
            <p:cNvGrpSpPr>
              <a:grpSpLocks/>
            </p:cNvGrpSpPr>
            <p:nvPr/>
          </p:nvGrpSpPr>
          <p:grpSpPr bwMode="auto">
            <a:xfrm>
              <a:off x="3537" y="1186"/>
              <a:ext cx="25" cy="19"/>
              <a:chOff x="3537" y="1186"/>
              <a:chExt cx="25" cy="19"/>
            </a:xfrm>
            <a:grpFill/>
          </p:grpSpPr>
          <p:sp>
            <p:nvSpPr>
              <p:cNvPr id="2020" name="Freeform 2207"/>
              <p:cNvSpPr>
                <a:spLocks/>
              </p:cNvSpPr>
              <p:nvPr/>
            </p:nvSpPr>
            <p:spPr bwMode="auto">
              <a:xfrm>
                <a:off x="3537" y="1186"/>
                <a:ext cx="25" cy="19"/>
              </a:xfrm>
              <a:custGeom>
                <a:avLst/>
                <a:gdLst>
                  <a:gd name="T0" fmla="*/ 9 w 25"/>
                  <a:gd name="T1" fmla="*/ 0 h 19"/>
                  <a:gd name="T2" fmla="*/ 9 w 25"/>
                  <a:gd name="T3" fmla="*/ 0 h 19"/>
                  <a:gd name="T4" fmla="*/ 5 w 25"/>
                  <a:gd name="T5" fmla="*/ 0 h 19"/>
                  <a:gd name="T6" fmla="*/ 0 w 25"/>
                  <a:gd name="T7" fmla="*/ 0 h 19"/>
                  <a:gd name="T8" fmla="*/ 0 w 25"/>
                  <a:gd name="T9" fmla="*/ 6 h 19"/>
                  <a:gd name="T10" fmla="*/ 0 w 25"/>
                  <a:gd name="T11" fmla="*/ 13 h 19"/>
                  <a:gd name="T12" fmla="*/ 7 w 25"/>
                  <a:gd name="T13" fmla="*/ 15 h 19"/>
                  <a:gd name="T14" fmla="*/ 14 w 25"/>
                  <a:gd name="T15" fmla="*/ 15 h 19"/>
                  <a:gd name="T16" fmla="*/ 14 w 25"/>
                  <a:gd name="T17" fmla="*/ 19 h 19"/>
                  <a:gd name="T18" fmla="*/ 18 w 25"/>
                  <a:gd name="T19" fmla="*/ 19 h 19"/>
                  <a:gd name="T20" fmla="*/ 25 w 25"/>
                  <a:gd name="T21" fmla="*/ 19 h 19"/>
                  <a:gd name="T22" fmla="*/ 25 w 25"/>
                  <a:gd name="T23" fmla="*/ 11 h 19"/>
                  <a:gd name="T24" fmla="*/ 9 w 25"/>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9">
                    <a:moveTo>
                      <a:pt x="9" y="0"/>
                    </a:moveTo>
                    <a:lnTo>
                      <a:pt x="9" y="0"/>
                    </a:lnTo>
                    <a:lnTo>
                      <a:pt x="5" y="0"/>
                    </a:lnTo>
                    <a:lnTo>
                      <a:pt x="0" y="0"/>
                    </a:lnTo>
                    <a:lnTo>
                      <a:pt x="0" y="6"/>
                    </a:lnTo>
                    <a:lnTo>
                      <a:pt x="0" y="13"/>
                    </a:lnTo>
                    <a:lnTo>
                      <a:pt x="7" y="15"/>
                    </a:lnTo>
                    <a:lnTo>
                      <a:pt x="14" y="15"/>
                    </a:lnTo>
                    <a:lnTo>
                      <a:pt x="14" y="19"/>
                    </a:lnTo>
                    <a:lnTo>
                      <a:pt x="18" y="19"/>
                    </a:lnTo>
                    <a:lnTo>
                      <a:pt x="25" y="19"/>
                    </a:lnTo>
                    <a:lnTo>
                      <a:pt x="25" y="11"/>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1" name="Freeform 2208"/>
              <p:cNvSpPr>
                <a:spLocks/>
              </p:cNvSpPr>
              <p:nvPr/>
            </p:nvSpPr>
            <p:spPr bwMode="auto">
              <a:xfrm>
                <a:off x="3537" y="1186"/>
                <a:ext cx="25" cy="19"/>
              </a:xfrm>
              <a:custGeom>
                <a:avLst/>
                <a:gdLst>
                  <a:gd name="T0" fmla="*/ 9 w 25"/>
                  <a:gd name="T1" fmla="*/ 0 h 19"/>
                  <a:gd name="T2" fmla="*/ 9 w 25"/>
                  <a:gd name="T3" fmla="*/ 0 h 19"/>
                  <a:gd name="T4" fmla="*/ 5 w 25"/>
                  <a:gd name="T5" fmla="*/ 0 h 19"/>
                  <a:gd name="T6" fmla="*/ 0 w 25"/>
                  <a:gd name="T7" fmla="*/ 0 h 19"/>
                  <a:gd name="T8" fmla="*/ 0 w 25"/>
                  <a:gd name="T9" fmla="*/ 6 h 19"/>
                  <a:gd name="T10" fmla="*/ 0 w 25"/>
                  <a:gd name="T11" fmla="*/ 13 h 19"/>
                  <a:gd name="T12" fmla="*/ 7 w 25"/>
                  <a:gd name="T13" fmla="*/ 15 h 19"/>
                  <a:gd name="T14" fmla="*/ 14 w 25"/>
                  <a:gd name="T15" fmla="*/ 15 h 19"/>
                  <a:gd name="T16" fmla="*/ 14 w 25"/>
                  <a:gd name="T17" fmla="*/ 19 h 19"/>
                  <a:gd name="T18" fmla="*/ 18 w 25"/>
                  <a:gd name="T19" fmla="*/ 19 h 19"/>
                  <a:gd name="T20" fmla="*/ 25 w 25"/>
                  <a:gd name="T21" fmla="*/ 19 h 19"/>
                  <a:gd name="T22" fmla="*/ 25 w 25"/>
                  <a:gd name="T23" fmla="*/ 11 h 19"/>
                  <a:gd name="T24" fmla="*/ 9 w 25"/>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9">
                    <a:moveTo>
                      <a:pt x="9" y="0"/>
                    </a:moveTo>
                    <a:lnTo>
                      <a:pt x="9" y="0"/>
                    </a:lnTo>
                    <a:lnTo>
                      <a:pt x="5" y="0"/>
                    </a:lnTo>
                    <a:lnTo>
                      <a:pt x="0" y="0"/>
                    </a:lnTo>
                    <a:lnTo>
                      <a:pt x="0" y="6"/>
                    </a:lnTo>
                    <a:lnTo>
                      <a:pt x="0" y="13"/>
                    </a:lnTo>
                    <a:lnTo>
                      <a:pt x="7" y="15"/>
                    </a:lnTo>
                    <a:lnTo>
                      <a:pt x="14" y="15"/>
                    </a:lnTo>
                    <a:lnTo>
                      <a:pt x="14" y="19"/>
                    </a:lnTo>
                    <a:lnTo>
                      <a:pt x="18" y="19"/>
                    </a:lnTo>
                    <a:lnTo>
                      <a:pt x="25" y="19"/>
                    </a:lnTo>
                    <a:lnTo>
                      <a:pt x="25" y="11"/>
                    </a:lnTo>
                    <a:lnTo>
                      <a:pt x="9"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8" name="Group 2213"/>
            <p:cNvGrpSpPr>
              <a:grpSpLocks/>
            </p:cNvGrpSpPr>
            <p:nvPr/>
          </p:nvGrpSpPr>
          <p:grpSpPr bwMode="auto">
            <a:xfrm>
              <a:off x="3437" y="1031"/>
              <a:ext cx="224" cy="158"/>
              <a:chOff x="3437" y="1031"/>
              <a:chExt cx="224" cy="158"/>
            </a:xfrm>
            <a:grpFill/>
          </p:grpSpPr>
          <p:sp>
            <p:nvSpPr>
              <p:cNvPr id="2017" name="Freeform 2210"/>
              <p:cNvSpPr>
                <a:spLocks noEditPoints="1"/>
              </p:cNvSpPr>
              <p:nvPr/>
            </p:nvSpPr>
            <p:spPr bwMode="auto">
              <a:xfrm>
                <a:off x="3437" y="1031"/>
                <a:ext cx="224" cy="158"/>
              </a:xfrm>
              <a:custGeom>
                <a:avLst/>
                <a:gdLst>
                  <a:gd name="T0" fmla="*/ 4 w 224"/>
                  <a:gd name="T1" fmla="*/ 116 h 158"/>
                  <a:gd name="T2" fmla="*/ 2 w 224"/>
                  <a:gd name="T3" fmla="*/ 134 h 158"/>
                  <a:gd name="T4" fmla="*/ 13 w 224"/>
                  <a:gd name="T5" fmla="*/ 128 h 158"/>
                  <a:gd name="T6" fmla="*/ 18 w 224"/>
                  <a:gd name="T7" fmla="*/ 130 h 158"/>
                  <a:gd name="T8" fmla="*/ 27 w 224"/>
                  <a:gd name="T9" fmla="*/ 128 h 158"/>
                  <a:gd name="T10" fmla="*/ 27 w 224"/>
                  <a:gd name="T11" fmla="*/ 138 h 158"/>
                  <a:gd name="T12" fmla="*/ 38 w 224"/>
                  <a:gd name="T13" fmla="*/ 136 h 158"/>
                  <a:gd name="T14" fmla="*/ 27 w 224"/>
                  <a:gd name="T15" fmla="*/ 144 h 158"/>
                  <a:gd name="T16" fmla="*/ 31 w 224"/>
                  <a:gd name="T17" fmla="*/ 148 h 158"/>
                  <a:gd name="T18" fmla="*/ 49 w 224"/>
                  <a:gd name="T19" fmla="*/ 158 h 158"/>
                  <a:gd name="T20" fmla="*/ 58 w 224"/>
                  <a:gd name="T21" fmla="*/ 154 h 158"/>
                  <a:gd name="T22" fmla="*/ 69 w 224"/>
                  <a:gd name="T23" fmla="*/ 148 h 158"/>
                  <a:gd name="T24" fmla="*/ 78 w 224"/>
                  <a:gd name="T25" fmla="*/ 150 h 158"/>
                  <a:gd name="T26" fmla="*/ 89 w 224"/>
                  <a:gd name="T27" fmla="*/ 150 h 158"/>
                  <a:gd name="T28" fmla="*/ 78 w 224"/>
                  <a:gd name="T29" fmla="*/ 146 h 158"/>
                  <a:gd name="T30" fmla="*/ 62 w 224"/>
                  <a:gd name="T31" fmla="*/ 132 h 158"/>
                  <a:gd name="T32" fmla="*/ 62 w 224"/>
                  <a:gd name="T33" fmla="*/ 110 h 158"/>
                  <a:gd name="T34" fmla="*/ 67 w 224"/>
                  <a:gd name="T35" fmla="*/ 92 h 158"/>
                  <a:gd name="T36" fmla="*/ 54 w 224"/>
                  <a:gd name="T37" fmla="*/ 84 h 158"/>
                  <a:gd name="T38" fmla="*/ 58 w 224"/>
                  <a:gd name="T39" fmla="*/ 84 h 158"/>
                  <a:gd name="T40" fmla="*/ 71 w 224"/>
                  <a:gd name="T41" fmla="*/ 84 h 158"/>
                  <a:gd name="T42" fmla="*/ 69 w 224"/>
                  <a:gd name="T43" fmla="*/ 76 h 158"/>
                  <a:gd name="T44" fmla="*/ 78 w 224"/>
                  <a:gd name="T45" fmla="*/ 76 h 158"/>
                  <a:gd name="T46" fmla="*/ 83 w 224"/>
                  <a:gd name="T47" fmla="*/ 70 h 158"/>
                  <a:gd name="T48" fmla="*/ 83 w 224"/>
                  <a:gd name="T49" fmla="*/ 60 h 158"/>
                  <a:gd name="T50" fmla="*/ 98 w 224"/>
                  <a:gd name="T51" fmla="*/ 56 h 158"/>
                  <a:gd name="T52" fmla="*/ 103 w 224"/>
                  <a:gd name="T53" fmla="*/ 48 h 158"/>
                  <a:gd name="T54" fmla="*/ 125 w 224"/>
                  <a:gd name="T55" fmla="*/ 40 h 158"/>
                  <a:gd name="T56" fmla="*/ 141 w 224"/>
                  <a:gd name="T57" fmla="*/ 36 h 158"/>
                  <a:gd name="T58" fmla="*/ 163 w 224"/>
                  <a:gd name="T59" fmla="*/ 30 h 158"/>
                  <a:gd name="T60" fmla="*/ 177 w 224"/>
                  <a:gd name="T61" fmla="*/ 28 h 158"/>
                  <a:gd name="T62" fmla="*/ 219 w 224"/>
                  <a:gd name="T63" fmla="*/ 0 h 158"/>
                  <a:gd name="T64" fmla="*/ 197 w 224"/>
                  <a:gd name="T65" fmla="*/ 8 h 158"/>
                  <a:gd name="T66" fmla="*/ 190 w 224"/>
                  <a:gd name="T67" fmla="*/ 8 h 158"/>
                  <a:gd name="T68" fmla="*/ 166 w 224"/>
                  <a:gd name="T69" fmla="*/ 16 h 158"/>
                  <a:gd name="T70" fmla="*/ 152 w 224"/>
                  <a:gd name="T71" fmla="*/ 20 h 158"/>
                  <a:gd name="T72" fmla="*/ 150 w 224"/>
                  <a:gd name="T73" fmla="*/ 18 h 158"/>
                  <a:gd name="T74" fmla="*/ 141 w 224"/>
                  <a:gd name="T75" fmla="*/ 16 h 158"/>
                  <a:gd name="T76" fmla="*/ 132 w 224"/>
                  <a:gd name="T77" fmla="*/ 20 h 158"/>
                  <a:gd name="T78" fmla="*/ 110 w 224"/>
                  <a:gd name="T79" fmla="*/ 22 h 158"/>
                  <a:gd name="T80" fmla="*/ 98 w 224"/>
                  <a:gd name="T81" fmla="*/ 26 h 158"/>
                  <a:gd name="T82" fmla="*/ 80 w 224"/>
                  <a:gd name="T83" fmla="*/ 34 h 158"/>
                  <a:gd name="T84" fmla="*/ 69 w 224"/>
                  <a:gd name="T85" fmla="*/ 40 h 158"/>
                  <a:gd name="T86" fmla="*/ 58 w 224"/>
                  <a:gd name="T87" fmla="*/ 38 h 158"/>
                  <a:gd name="T88" fmla="*/ 60 w 224"/>
                  <a:gd name="T89" fmla="*/ 44 h 158"/>
                  <a:gd name="T90" fmla="*/ 58 w 224"/>
                  <a:gd name="T91" fmla="*/ 50 h 158"/>
                  <a:gd name="T92" fmla="*/ 49 w 224"/>
                  <a:gd name="T93" fmla="*/ 48 h 158"/>
                  <a:gd name="T94" fmla="*/ 44 w 224"/>
                  <a:gd name="T95" fmla="*/ 52 h 158"/>
                  <a:gd name="T96" fmla="*/ 38 w 224"/>
                  <a:gd name="T97" fmla="*/ 58 h 158"/>
                  <a:gd name="T98" fmla="*/ 29 w 224"/>
                  <a:gd name="T99" fmla="*/ 64 h 158"/>
                  <a:gd name="T100" fmla="*/ 18 w 224"/>
                  <a:gd name="T101" fmla="*/ 66 h 158"/>
                  <a:gd name="T102" fmla="*/ 31 w 224"/>
                  <a:gd name="T103" fmla="*/ 76 h 158"/>
                  <a:gd name="T104" fmla="*/ 31 w 224"/>
                  <a:gd name="T105" fmla="*/ 84 h 158"/>
                  <a:gd name="T106" fmla="*/ 15 w 224"/>
                  <a:gd name="T107" fmla="*/ 102 h 158"/>
                  <a:gd name="T108" fmla="*/ 15 w 224"/>
                  <a:gd name="T109" fmla="*/ 104 h 158"/>
                  <a:gd name="T110" fmla="*/ 11 w 224"/>
                  <a:gd name="T111" fmla="*/ 110 h 158"/>
                  <a:gd name="T112" fmla="*/ 44 w 224"/>
                  <a:gd name="T113" fmla="*/ 80 h 158"/>
                  <a:gd name="T114" fmla="*/ 47 w 224"/>
                  <a:gd name="T115" fmla="*/ 82 h 158"/>
                  <a:gd name="T116" fmla="*/ 44 w 224"/>
                  <a:gd name="T117"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4" h="158">
                    <a:moveTo>
                      <a:pt x="13" y="114"/>
                    </a:move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54" y="84"/>
                    </a:lnTo>
                    <a:lnTo>
                      <a:pt x="51" y="82"/>
                    </a:lnTo>
                    <a:lnTo>
                      <a:pt x="56" y="82"/>
                    </a:lnTo>
                    <a:lnTo>
                      <a:pt x="58" y="84"/>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close/>
                    <a:moveTo>
                      <a:pt x="44" y="80"/>
                    </a:moveTo>
                    <a:lnTo>
                      <a:pt x="44" y="80"/>
                    </a:lnTo>
                    <a:lnTo>
                      <a:pt x="47" y="80"/>
                    </a:lnTo>
                    <a:lnTo>
                      <a:pt x="47" y="82"/>
                    </a:lnTo>
                    <a:lnTo>
                      <a:pt x="42" y="84"/>
                    </a:lnTo>
                    <a:lnTo>
                      <a:pt x="42" y="80"/>
                    </a:lnTo>
                    <a:lnTo>
                      <a:pt x="44" y="8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8" name="Freeform 2211"/>
              <p:cNvSpPr>
                <a:spLocks/>
              </p:cNvSpPr>
              <p:nvPr/>
            </p:nvSpPr>
            <p:spPr bwMode="auto">
              <a:xfrm>
                <a:off x="3437" y="1031"/>
                <a:ext cx="224" cy="158"/>
              </a:xfrm>
              <a:custGeom>
                <a:avLst/>
                <a:gdLst>
                  <a:gd name="T0" fmla="*/ 4 w 224"/>
                  <a:gd name="T1" fmla="*/ 116 h 158"/>
                  <a:gd name="T2" fmla="*/ 2 w 224"/>
                  <a:gd name="T3" fmla="*/ 134 h 158"/>
                  <a:gd name="T4" fmla="*/ 13 w 224"/>
                  <a:gd name="T5" fmla="*/ 128 h 158"/>
                  <a:gd name="T6" fmla="*/ 18 w 224"/>
                  <a:gd name="T7" fmla="*/ 130 h 158"/>
                  <a:gd name="T8" fmla="*/ 27 w 224"/>
                  <a:gd name="T9" fmla="*/ 128 h 158"/>
                  <a:gd name="T10" fmla="*/ 27 w 224"/>
                  <a:gd name="T11" fmla="*/ 138 h 158"/>
                  <a:gd name="T12" fmla="*/ 38 w 224"/>
                  <a:gd name="T13" fmla="*/ 136 h 158"/>
                  <a:gd name="T14" fmla="*/ 27 w 224"/>
                  <a:gd name="T15" fmla="*/ 144 h 158"/>
                  <a:gd name="T16" fmla="*/ 31 w 224"/>
                  <a:gd name="T17" fmla="*/ 148 h 158"/>
                  <a:gd name="T18" fmla="*/ 49 w 224"/>
                  <a:gd name="T19" fmla="*/ 158 h 158"/>
                  <a:gd name="T20" fmla="*/ 58 w 224"/>
                  <a:gd name="T21" fmla="*/ 154 h 158"/>
                  <a:gd name="T22" fmla="*/ 69 w 224"/>
                  <a:gd name="T23" fmla="*/ 148 h 158"/>
                  <a:gd name="T24" fmla="*/ 78 w 224"/>
                  <a:gd name="T25" fmla="*/ 150 h 158"/>
                  <a:gd name="T26" fmla="*/ 89 w 224"/>
                  <a:gd name="T27" fmla="*/ 150 h 158"/>
                  <a:gd name="T28" fmla="*/ 78 w 224"/>
                  <a:gd name="T29" fmla="*/ 146 h 158"/>
                  <a:gd name="T30" fmla="*/ 62 w 224"/>
                  <a:gd name="T31" fmla="*/ 132 h 158"/>
                  <a:gd name="T32" fmla="*/ 62 w 224"/>
                  <a:gd name="T33" fmla="*/ 110 h 158"/>
                  <a:gd name="T34" fmla="*/ 67 w 224"/>
                  <a:gd name="T35" fmla="*/ 92 h 158"/>
                  <a:gd name="T36" fmla="*/ 54 w 224"/>
                  <a:gd name="T37" fmla="*/ 84 h 158"/>
                  <a:gd name="T38" fmla="*/ 58 w 224"/>
                  <a:gd name="T39" fmla="*/ 84 h 158"/>
                  <a:gd name="T40" fmla="*/ 71 w 224"/>
                  <a:gd name="T41" fmla="*/ 84 h 158"/>
                  <a:gd name="T42" fmla="*/ 69 w 224"/>
                  <a:gd name="T43" fmla="*/ 76 h 158"/>
                  <a:gd name="T44" fmla="*/ 78 w 224"/>
                  <a:gd name="T45" fmla="*/ 76 h 158"/>
                  <a:gd name="T46" fmla="*/ 83 w 224"/>
                  <a:gd name="T47" fmla="*/ 70 h 158"/>
                  <a:gd name="T48" fmla="*/ 83 w 224"/>
                  <a:gd name="T49" fmla="*/ 60 h 158"/>
                  <a:gd name="T50" fmla="*/ 98 w 224"/>
                  <a:gd name="T51" fmla="*/ 56 h 158"/>
                  <a:gd name="T52" fmla="*/ 103 w 224"/>
                  <a:gd name="T53" fmla="*/ 48 h 158"/>
                  <a:gd name="T54" fmla="*/ 125 w 224"/>
                  <a:gd name="T55" fmla="*/ 40 h 158"/>
                  <a:gd name="T56" fmla="*/ 141 w 224"/>
                  <a:gd name="T57" fmla="*/ 36 h 158"/>
                  <a:gd name="T58" fmla="*/ 163 w 224"/>
                  <a:gd name="T59" fmla="*/ 30 h 158"/>
                  <a:gd name="T60" fmla="*/ 177 w 224"/>
                  <a:gd name="T61" fmla="*/ 28 h 158"/>
                  <a:gd name="T62" fmla="*/ 219 w 224"/>
                  <a:gd name="T63" fmla="*/ 0 h 158"/>
                  <a:gd name="T64" fmla="*/ 197 w 224"/>
                  <a:gd name="T65" fmla="*/ 8 h 158"/>
                  <a:gd name="T66" fmla="*/ 190 w 224"/>
                  <a:gd name="T67" fmla="*/ 8 h 158"/>
                  <a:gd name="T68" fmla="*/ 166 w 224"/>
                  <a:gd name="T69" fmla="*/ 16 h 158"/>
                  <a:gd name="T70" fmla="*/ 152 w 224"/>
                  <a:gd name="T71" fmla="*/ 20 h 158"/>
                  <a:gd name="T72" fmla="*/ 150 w 224"/>
                  <a:gd name="T73" fmla="*/ 18 h 158"/>
                  <a:gd name="T74" fmla="*/ 141 w 224"/>
                  <a:gd name="T75" fmla="*/ 16 h 158"/>
                  <a:gd name="T76" fmla="*/ 132 w 224"/>
                  <a:gd name="T77" fmla="*/ 20 h 158"/>
                  <a:gd name="T78" fmla="*/ 110 w 224"/>
                  <a:gd name="T79" fmla="*/ 22 h 158"/>
                  <a:gd name="T80" fmla="*/ 98 w 224"/>
                  <a:gd name="T81" fmla="*/ 26 h 158"/>
                  <a:gd name="T82" fmla="*/ 80 w 224"/>
                  <a:gd name="T83" fmla="*/ 34 h 158"/>
                  <a:gd name="T84" fmla="*/ 69 w 224"/>
                  <a:gd name="T85" fmla="*/ 40 h 158"/>
                  <a:gd name="T86" fmla="*/ 58 w 224"/>
                  <a:gd name="T87" fmla="*/ 38 h 158"/>
                  <a:gd name="T88" fmla="*/ 60 w 224"/>
                  <a:gd name="T89" fmla="*/ 44 h 158"/>
                  <a:gd name="T90" fmla="*/ 58 w 224"/>
                  <a:gd name="T91" fmla="*/ 50 h 158"/>
                  <a:gd name="T92" fmla="*/ 49 w 224"/>
                  <a:gd name="T93" fmla="*/ 48 h 158"/>
                  <a:gd name="T94" fmla="*/ 44 w 224"/>
                  <a:gd name="T95" fmla="*/ 52 h 158"/>
                  <a:gd name="T96" fmla="*/ 38 w 224"/>
                  <a:gd name="T97" fmla="*/ 58 h 158"/>
                  <a:gd name="T98" fmla="*/ 29 w 224"/>
                  <a:gd name="T99" fmla="*/ 64 h 158"/>
                  <a:gd name="T100" fmla="*/ 18 w 224"/>
                  <a:gd name="T101" fmla="*/ 66 h 158"/>
                  <a:gd name="T102" fmla="*/ 31 w 224"/>
                  <a:gd name="T103" fmla="*/ 76 h 158"/>
                  <a:gd name="T104" fmla="*/ 31 w 224"/>
                  <a:gd name="T105" fmla="*/ 84 h 158"/>
                  <a:gd name="T106" fmla="*/ 15 w 224"/>
                  <a:gd name="T107" fmla="*/ 102 h 158"/>
                  <a:gd name="T108" fmla="*/ 15 w 224"/>
                  <a:gd name="T109" fmla="*/ 104 h 158"/>
                  <a:gd name="T110" fmla="*/ 11 w 224"/>
                  <a:gd name="T111" fmla="*/ 11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8">
                    <a:moveTo>
                      <a:pt x="13" y="114"/>
                    </a:move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54" y="84"/>
                    </a:lnTo>
                    <a:lnTo>
                      <a:pt x="51" y="82"/>
                    </a:lnTo>
                    <a:lnTo>
                      <a:pt x="56" y="82"/>
                    </a:lnTo>
                    <a:lnTo>
                      <a:pt x="58" y="84"/>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19" name="Freeform 2212"/>
              <p:cNvSpPr>
                <a:spLocks/>
              </p:cNvSpPr>
              <p:nvPr/>
            </p:nvSpPr>
            <p:spPr bwMode="auto">
              <a:xfrm>
                <a:off x="3479" y="1111"/>
                <a:ext cx="5" cy="4"/>
              </a:xfrm>
              <a:custGeom>
                <a:avLst/>
                <a:gdLst>
                  <a:gd name="T0" fmla="*/ 2 w 5"/>
                  <a:gd name="T1" fmla="*/ 0 h 4"/>
                  <a:gd name="T2" fmla="*/ 2 w 5"/>
                  <a:gd name="T3" fmla="*/ 0 h 4"/>
                  <a:gd name="T4" fmla="*/ 5 w 5"/>
                  <a:gd name="T5" fmla="*/ 0 h 4"/>
                  <a:gd name="T6" fmla="*/ 5 w 5"/>
                  <a:gd name="T7" fmla="*/ 2 h 4"/>
                  <a:gd name="T8" fmla="*/ 0 w 5"/>
                  <a:gd name="T9" fmla="*/ 4 h 4"/>
                  <a:gd name="T10" fmla="*/ 0 w 5"/>
                  <a:gd name="T11" fmla="*/ 0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lnTo>
                      <a:pt x="2" y="0"/>
                    </a:lnTo>
                    <a:lnTo>
                      <a:pt x="5" y="0"/>
                    </a:lnTo>
                    <a:lnTo>
                      <a:pt x="5"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49" name="Group 2216"/>
            <p:cNvGrpSpPr>
              <a:grpSpLocks/>
            </p:cNvGrpSpPr>
            <p:nvPr/>
          </p:nvGrpSpPr>
          <p:grpSpPr bwMode="auto">
            <a:xfrm>
              <a:off x="3069" y="2664"/>
              <a:ext cx="105" cy="110"/>
              <a:chOff x="3069" y="2664"/>
              <a:chExt cx="105" cy="110"/>
            </a:xfrm>
            <a:grpFill/>
          </p:grpSpPr>
          <p:sp>
            <p:nvSpPr>
              <p:cNvPr id="2015" name="Freeform 2214"/>
              <p:cNvSpPr>
                <a:spLocks/>
              </p:cNvSpPr>
              <p:nvPr/>
            </p:nvSpPr>
            <p:spPr bwMode="auto">
              <a:xfrm>
                <a:off x="3069" y="2664"/>
                <a:ext cx="105" cy="110"/>
              </a:xfrm>
              <a:custGeom>
                <a:avLst/>
                <a:gdLst>
                  <a:gd name="T0" fmla="*/ 70 w 105"/>
                  <a:gd name="T1" fmla="*/ 8 h 110"/>
                  <a:gd name="T2" fmla="*/ 83 w 105"/>
                  <a:gd name="T3" fmla="*/ 12 h 110"/>
                  <a:gd name="T4" fmla="*/ 96 w 105"/>
                  <a:gd name="T5" fmla="*/ 18 h 110"/>
                  <a:gd name="T6" fmla="*/ 103 w 105"/>
                  <a:gd name="T7" fmla="*/ 24 h 110"/>
                  <a:gd name="T8" fmla="*/ 100 w 105"/>
                  <a:gd name="T9" fmla="*/ 28 h 110"/>
                  <a:gd name="T10" fmla="*/ 98 w 105"/>
                  <a:gd name="T11" fmla="*/ 38 h 110"/>
                  <a:gd name="T12" fmla="*/ 105 w 105"/>
                  <a:gd name="T13" fmla="*/ 50 h 110"/>
                  <a:gd name="T14" fmla="*/ 98 w 105"/>
                  <a:gd name="T15" fmla="*/ 56 h 110"/>
                  <a:gd name="T16" fmla="*/ 98 w 105"/>
                  <a:gd name="T17" fmla="*/ 60 h 110"/>
                  <a:gd name="T18" fmla="*/ 100 w 105"/>
                  <a:gd name="T19" fmla="*/ 64 h 110"/>
                  <a:gd name="T20" fmla="*/ 98 w 105"/>
                  <a:gd name="T21" fmla="*/ 72 h 110"/>
                  <a:gd name="T22" fmla="*/ 100 w 105"/>
                  <a:gd name="T23" fmla="*/ 78 h 110"/>
                  <a:gd name="T24" fmla="*/ 98 w 105"/>
                  <a:gd name="T25" fmla="*/ 86 h 110"/>
                  <a:gd name="T26" fmla="*/ 100 w 105"/>
                  <a:gd name="T27" fmla="*/ 88 h 110"/>
                  <a:gd name="T28" fmla="*/ 103 w 105"/>
                  <a:gd name="T29" fmla="*/ 90 h 110"/>
                  <a:gd name="T30" fmla="*/ 85 w 105"/>
                  <a:gd name="T31" fmla="*/ 110 h 110"/>
                  <a:gd name="T32" fmla="*/ 79 w 105"/>
                  <a:gd name="T33" fmla="*/ 108 h 110"/>
                  <a:gd name="T34" fmla="*/ 72 w 105"/>
                  <a:gd name="T35" fmla="*/ 106 h 110"/>
                  <a:gd name="T36" fmla="*/ 66 w 105"/>
                  <a:gd name="T37" fmla="*/ 108 h 110"/>
                  <a:gd name="T38" fmla="*/ 59 w 105"/>
                  <a:gd name="T39" fmla="*/ 106 h 110"/>
                  <a:gd name="T40" fmla="*/ 52 w 105"/>
                  <a:gd name="T41" fmla="*/ 102 h 110"/>
                  <a:gd name="T42" fmla="*/ 48 w 105"/>
                  <a:gd name="T43" fmla="*/ 102 h 110"/>
                  <a:gd name="T44" fmla="*/ 42 w 105"/>
                  <a:gd name="T45" fmla="*/ 100 h 110"/>
                  <a:gd name="T46" fmla="*/ 42 w 105"/>
                  <a:gd name="T47" fmla="*/ 96 h 110"/>
                  <a:gd name="T48" fmla="*/ 42 w 105"/>
                  <a:gd name="T49" fmla="*/ 88 h 110"/>
                  <a:gd name="T50" fmla="*/ 39 w 105"/>
                  <a:gd name="T51" fmla="*/ 86 h 110"/>
                  <a:gd name="T52" fmla="*/ 37 w 105"/>
                  <a:gd name="T53" fmla="*/ 84 h 110"/>
                  <a:gd name="T54" fmla="*/ 33 w 105"/>
                  <a:gd name="T55" fmla="*/ 80 h 110"/>
                  <a:gd name="T56" fmla="*/ 28 w 105"/>
                  <a:gd name="T57" fmla="*/ 72 h 110"/>
                  <a:gd name="T58" fmla="*/ 24 w 105"/>
                  <a:gd name="T59" fmla="*/ 66 h 110"/>
                  <a:gd name="T60" fmla="*/ 22 w 105"/>
                  <a:gd name="T61" fmla="*/ 68 h 110"/>
                  <a:gd name="T62" fmla="*/ 18 w 105"/>
                  <a:gd name="T63" fmla="*/ 66 h 110"/>
                  <a:gd name="T64" fmla="*/ 9 w 105"/>
                  <a:gd name="T65" fmla="*/ 58 h 110"/>
                  <a:gd name="T66" fmla="*/ 7 w 105"/>
                  <a:gd name="T67" fmla="*/ 50 h 110"/>
                  <a:gd name="T68" fmla="*/ 2 w 105"/>
                  <a:gd name="T69" fmla="*/ 46 h 110"/>
                  <a:gd name="T70" fmla="*/ 0 w 105"/>
                  <a:gd name="T71" fmla="*/ 38 h 110"/>
                  <a:gd name="T72" fmla="*/ 7 w 105"/>
                  <a:gd name="T73" fmla="*/ 40 h 110"/>
                  <a:gd name="T74" fmla="*/ 13 w 105"/>
                  <a:gd name="T75" fmla="*/ 38 h 110"/>
                  <a:gd name="T76" fmla="*/ 18 w 105"/>
                  <a:gd name="T77" fmla="*/ 38 h 110"/>
                  <a:gd name="T78" fmla="*/ 31 w 105"/>
                  <a:gd name="T79" fmla="*/ 36 h 110"/>
                  <a:gd name="T80" fmla="*/ 39 w 105"/>
                  <a:gd name="T81" fmla="*/ 34 h 110"/>
                  <a:gd name="T82" fmla="*/ 42 w 105"/>
                  <a:gd name="T83" fmla="*/ 22 h 110"/>
                  <a:gd name="T84" fmla="*/ 44 w 105"/>
                  <a:gd name="T85" fmla="*/ 20 h 110"/>
                  <a:gd name="T86" fmla="*/ 50 w 105"/>
                  <a:gd name="T87" fmla="*/ 16 h 110"/>
                  <a:gd name="T88" fmla="*/ 52 w 105"/>
                  <a:gd name="T89" fmla="*/ 10 h 110"/>
                  <a:gd name="T90" fmla="*/ 59 w 105"/>
                  <a:gd name="T91" fmla="*/ 6 h 110"/>
                  <a:gd name="T92" fmla="*/ 72 w 105"/>
                  <a:gd name="T9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5" h="110">
                    <a:moveTo>
                      <a:pt x="72" y="0"/>
                    </a:moveTo>
                    <a:lnTo>
                      <a:pt x="70" y="8"/>
                    </a:lnTo>
                    <a:lnTo>
                      <a:pt x="76" y="8"/>
                    </a:lnTo>
                    <a:lnTo>
                      <a:pt x="83" y="12"/>
                    </a:lnTo>
                    <a:lnTo>
                      <a:pt x="92" y="16"/>
                    </a:lnTo>
                    <a:lnTo>
                      <a:pt x="96" y="18"/>
                    </a:lnTo>
                    <a:lnTo>
                      <a:pt x="100" y="20"/>
                    </a:lnTo>
                    <a:lnTo>
                      <a:pt x="103" y="24"/>
                    </a:lnTo>
                    <a:lnTo>
                      <a:pt x="103" y="26"/>
                    </a:lnTo>
                    <a:lnTo>
                      <a:pt x="100" y="28"/>
                    </a:lnTo>
                    <a:lnTo>
                      <a:pt x="98" y="32"/>
                    </a:lnTo>
                    <a:lnTo>
                      <a:pt x="98" y="38"/>
                    </a:lnTo>
                    <a:lnTo>
                      <a:pt x="100" y="42"/>
                    </a:lnTo>
                    <a:lnTo>
                      <a:pt x="105" y="50"/>
                    </a:lnTo>
                    <a:lnTo>
                      <a:pt x="100" y="54"/>
                    </a:lnTo>
                    <a:lnTo>
                      <a:pt x="98" y="56"/>
                    </a:lnTo>
                    <a:lnTo>
                      <a:pt x="98" y="58"/>
                    </a:lnTo>
                    <a:lnTo>
                      <a:pt x="98" y="60"/>
                    </a:lnTo>
                    <a:lnTo>
                      <a:pt x="100" y="62"/>
                    </a:lnTo>
                    <a:lnTo>
                      <a:pt x="100" y="64"/>
                    </a:lnTo>
                    <a:lnTo>
                      <a:pt x="100" y="68"/>
                    </a:lnTo>
                    <a:lnTo>
                      <a:pt x="98" y="72"/>
                    </a:lnTo>
                    <a:lnTo>
                      <a:pt x="98" y="76"/>
                    </a:lnTo>
                    <a:lnTo>
                      <a:pt x="100" y="78"/>
                    </a:lnTo>
                    <a:lnTo>
                      <a:pt x="100" y="82"/>
                    </a:lnTo>
                    <a:lnTo>
                      <a:pt x="98" y="86"/>
                    </a:lnTo>
                    <a:lnTo>
                      <a:pt x="98" y="88"/>
                    </a:lnTo>
                    <a:lnTo>
                      <a:pt x="100" y="88"/>
                    </a:lnTo>
                    <a:lnTo>
                      <a:pt x="103" y="88"/>
                    </a:lnTo>
                    <a:lnTo>
                      <a:pt x="103" y="90"/>
                    </a:lnTo>
                    <a:lnTo>
                      <a:pt x="96" y="98"/>
                    </a:lnTo>
                    <a:lnTo>
                      <a:pt x="85" y="110"/>
                    </a:lnTo>
                    <a:lnTo>
                      <a:pt x="83" y="110"/>
                    </a:lnTo>
                    <a:lnTo>
                      <a:pt x="79" y="108"/>
                    </a:lnTo>
                    <a:lnTo>
                      <a:pt x="74" y="108"/>
                    </a:lnTo>
                    <a:lnTo>
                      <a:pt x="72" y="106"/>
                    </a:lnTo>
                    <a:lnTo>
                      <a:pt x="70" y="106"/>
                    </a:lnTo>
                    <a:lnTo>
                      <a:pt x="66" y="108"/>
                    </a:lnTo>
                    <a:lnTo>
                      <a:pt x="61" y="108"/>
                    </a:lnTo>
                    <a:lnTo>
                      <a:pt x="59" y="106"/>
                    </a:lnTo>
                    <a:lnTo>
                      <a:pt x="57" y="106"/>
                    </a:lnTo>
                    <a:lnTo>
                      <a:pt x="52" y="102"/>
                    </a:lnTo>
                    <a:lnTo>
                      <a:pt x="50" y="102"/>
                    </a:lnTo>
                    <a:lnTo>
                      <a:pt x="48" y="102"/>
                    </a:lnTo>
                    <a:lnTo>
                      <a:pt x="46" y="100"/>
                    </a:lnTo>
                    <a:lnTo>
                      <a:pt x="42" y="100"/>
                    </a:lnTo>
                    <a:lnTo>
                      <a:pt x="42" y="98"/>
                    </a:lnTo>
                    <a:lnTo>
                      <a:pt x="42" y="96"/>
                    </a:lnTo>
                    <a:lnTo>
                      <a:pt x="42" y="92"/>
                    </a:lnTo>
                    <a:lnTo>
                      <a:pt x="42" y="88"/>
                    </a:lnTo>
                    <a:lnTo>
                      <a:pt x="42" y="86"/>
                    </a:lnTo>
                    <a:lnTo>
                      <a:pt x="39" y="86"/>
                    </a:lnTo>
                    <a:lnTo>
                      <a:pt x="37" y="86"/>
                    </a:lnTo>
                    <a:lnTo>
                      <a:pt x="37" y="84"/>
                    </a:lnTo>
                    <a:lnTo>
                      <a:pt x="35" y="82"/>
                    </a:lnTo>
                    <a:lnTo>
                      <a:pt x="33" y="80"/>
                    </a:lnTo>
                    <a:lnTo>
                      <a:pt x="33" y="72"/>
                    </a:lnTo>
                    <a:lnTo>
                      <a:pt x="28" y="72"/>
                    </a:lnTo>
                    <a:lnTo>
                      <a:pt x="24" y="68"/>
                    </a:lnTo>
                    <a:lnTo>
                      <a:pt x="24" y="66"/>
                    </a:lnTo>
                    <a:lnTo>
                      <a:pt x="22" y="66"/>
                    </a:lnTo>
                    <a:lnTo>
                      <a:pt x="22" y="68"/>
                    </a:lnTo>
                    <a:lnTo>
                      <a:pt x="20" y="68"/>
                    </a:lnTo>
                    <a:lnTo>
                      <a:pt x="18" y="66"/>
                    </a:lnTo>
                    <a:lnTo>
                      <a:pt x="15" y="64"/>
                    </a:lnTo>
                    <a:lnTo>
                      <a:pt x="9" y="58"/>
                    </a:lnTo>
                    <a:lnTo>
                      <a:pt x="7" y="54"/>
                    </a:lnTo>
                    <a:lnTo>
                      <a:pt x="7" y="50"/>
                    </a:lnTo>
                    <a:lnTo>
                      <a:pt x="4" y="48"/>
                    </a:lnTo>
                    <a:lnTo>
                      <a:pt x="2" y="46"/>
                    </a:lnTo>
                    <a:lnTo>
                      <a:pt x="0" y="42"/>
                    </a:lnTo>
                    <a:lnTo>
                      <a:pt x="0" y="38"/>
                    </a:lnTo>
                    <a:lnTo>
                      <a:pt x="2" y="40"/>
                    </a:lnTo>
                    <a:lnTo>
                      <a:pt x="7" y="40"/>
                    </a:lnTo>
                    <a:lnTo>
                      <a:pt x="11" y="40"/>
                    </a:lnTo>
                    <a:lnTo>
                      <a:pt x="13" y="38"/>
                    </a:lnTo>
                    <a:lnTo>
                      <a:pt x="15" y="38"/>
                    </a:lnTo>
                    <a:lnTo>
                      <a:pt x="18" y="38"/>
                    </a:lnTo>
                    <a:lnTo>
                      <a:pt x="22" y="38"/>
                    </a:lnTo>
                    <a:lnTo>
                      <a:pt x="31" y="36"/>
                    </a:lnTo>
                    <a:lnTo>
                      <a:pt x="35" y="34"/>
                    </a:lnTo>
                    <a:lnTo>
                      <a:pt x="39" y="34"/>
                    </a:lnTo>
                    <a:lnTo>
                      <a:pt x="42" y="26"/>
                    </a:lnTo>
                    <a:lnTo>
                      <a:pt x="42" y="22"/>
                    </a:lnTo>
                    <a:lnTo>
                      <a:pt x="44" y="22"/>
                    </a:lnTo>
                    <a:lnTo>
                      <a:pt x="44" y="20"/>
                    </a:lnTo>
                    <a:lnTo>
                      <a:pt x="46" y="18"/>
                    </a:lnTo>
                    <a:lnTo>
                      <a:pt x="50" y="16"/>
                    </a:lnTo>
                    <a:lnTo>
                      <a:pt x="50" y="12"/>
                    </a:lnTo>
                    <a:lnTo>
                      <a:pt x="52" y="10"/>
                    </a:lnTo>
                    <a:lnTo>
                      <a:pt x="55" y="8"/>
                    </a:lnTo>
                    <a:lnTo>
                      <a:pt x="59" y="6"/>
                    </a:lnTo>
                    <a:lnTo>
                      <a:pt x="61" y="4"/>
                    </a:lnTo>
                    <a:lnTo>
                      <a:pt x="7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6" name="Freeform 2215"/>
              <p:cNvSpPr>
                <a:spLocks/>
              </p:cNvSpPr>
              <p:nvPr/>
            </p:nvSpPr>
            <p:spPr bwMode="auto">
              <a:xfrm>
                <a:off x="3069" y="2664"/>
                <a:ext cx="105" cy="110"/>
              </a:xfrm>
              <a:custGeom>
                <a:avLst/>
                <a:gdLst>
                  <a:gd name="T0" fmla="*/ 70 w 105"/>
                  <a:gd name="T1" fmla="*/ 8 h 110"/>
                  <a:gd name="T2" fmla="*/ 83 w 105"/>
                  <a:gd name="T3" fmla="*/ 12 h 110"/>
                  <a:gd name="T4" fmla="*/ 96 w 105"/>
                  <a:gd name="T5" fmla="*/ 18 h 110"/>
                  <a:gd name="T6" fmla="*/ 103 w 105"/>
                  <a:gd name="T7" fmla="*/ 24 h 110"/>
                  <a:gd name="T8" fmla="*/ 100 w 105"/>
                  <a:gd name="T9" fmla="*/ 28 h 110"/>
                  <a:gd name="T10" fmla="*/ 98 w 105"/>
                  <a:gd name="T11" fmla="*/ 38 h 110"/>
                  <a:gd name="T12" fmla="*/ 105 w 105"/>
                  <a:gd name="T13" fmla="*/ 50 h 110"/>
                  <a:gd name="T14" fmla="*/ 98 w 105"/>
                  <a:gd name="T15" fmla="*/ 56 h 110"/>
                  <a:gd name="T16" fmla="*/ 98 w 105"/>
                  <a:gd name="T17" fmla="*/ 60 h 110"/>
                  <a:gd name="T18" fmla="*/ 100 w 105"/>
                  <a:gd name="T19" fmla="*/ 64 h 110"/>
                  <a:gd name="T20" fmla="*/ 98 w 105"/>
                  <a:gd name="T21" fmla="*/ 72 h 110"/>
                  <a:gd name="T22" fmla="*/ 100 w 105"/>
                  <a:gd name="T23" fmla="*/ 78 h 110"/>
                  <a:gd name="T24" fmla="*/ 98 w 105"/>
                  <a:gd name="T25" fmla="*/ 86 h 110"/>
                  <a:gd name="T26" fmla="*/ 100 w 105"/>
                  <a:gd name="T27" fmla="*/ 88 h 110"/>
                  <a:gd name="T28" fmla="*/ 103 w 105"/>
                  <a:gd name="T29" fmla="*/ 90 h 110"/>
                  <a:gd name="T30" fmla="*/ 85 w 105"/>
                  <a:gd name="T31" fmla="*/ 110 h 110"/>
                  <a:gd name="T32" fmla="*/ 79 w 105"/>
                  <a:gd name="T33" fmla="*/ 108 h 110"/>
                  <a:gd name="T34" fmla="*/ 72 w 105"/>
                  <a:gd name="T35" fmla="*/ 106 h 110"/>
                  <a:gd name="T36" fmla="*/ 66 w 105"/>
                  <a:gd name="T37" fmla="*/ 108 h 110"/>
                  <a:gd name="T38" fmla="*/ 59 w 105"/>
                  <a:gd name="T39" fmla="*/ 106 h 110"/>
                  <a:gd name="T40" fmla="*/ 52 w 105"/>
                  <a:gd name="T41" fmla="*/ 102 h 110"/>
                  <a:gd name="T42" fmla="*/ 48 w 105"/>
                  <a:gd name="T43" fmla="*/ 102 h 110"/>
                  <a:gd name="T44" fmla="*/ 42 w 105"/>
                  <a:gd name="T45" fmla="*/ 100 h 110"/>
                  <a:gd name="T46" fmla="*/ 42 w 105"/>
                  <a:gd name="T47" fmla="*/ 96 h 110"/>
                  <a:gd name="T48" fmla="*/ 42 w 105"/>
                  <a:gd name="T49" fmla="*/ 88 h 110"/>
                  <a:gd name="T50" fmla="*/ 39 w 105"/>
                  <a:gd name="T51" fmla="*/ 86 h 110"/>
                  <a:gd name="T52" fmla="*/ 37 w 105"/>
                  <a:gd name="T53" fmla="*/ 84 h 110"/>
                  <a:gd name="T54" fmla="*/ 33 w 105"/>
                  <a:gd name="T55" fmla="*/ 80 h 110"/>
                  <a:gd name="T56" fmla="*/ 28 w 105"/>
                  <a:gd name="T57" fmla="*/ 72 h 110"/>
                  <a:gd name="T58" fmla="*/ 24 w 105"/>
                  <a:gd name="T59" fmla="*/ 66 h 110"/>
                  <a:gd name="T60" fmla="*/ 22 w 105"/>
                  <a:gd name="T61" fmla="*/ 68 h 110"/>
                  <a:gd name="T62" fmla="*/ 18 w 105"/>
                  <a:gd name="T63" fmla="*/ 66 h 110"/>
                  <a:gd name="T64" fmla="*/ 9 w 105"/>
                  <a:gd name="T65" fmla="*/ 58 h 110"/>
                  <a:gd name="T66" fmla="*/ 7 w 105"/>
                  <a:gd name="T67" fmla="*/ 50 h 110"/>
                  <a:gd name="T68" fmla="*/ 2 w 105"/>
                  <a:gd name="T69" fmla="*/ 46 h 110"/>
                  <a:gd name="T70" fmla="*/ 0 w 105"/>
                  <a:gd name="T71" fmla="*/ 38 h 110"/>
                  <a:gd name="T72" fmla="*/ 7 w 105"/>
                  <a:gd name="T73" fmla="*/ 40 h 110"/>
                  <a:gd name="T74" fmla="*/ 13 w 105"/>
                  <a:gd name="T75" fmla="*/ 38 h 110"/>
                  <a:gd name="T76" fmla="*/ 18 w 105"/>
                  <a:gd name="T77" fmla="*/ 38 h 110"/>
                  <a:gd name="T78" fmla="*/ 31 w 105"/>
                  <a:gd name="T79" fmla="*/ 36 h 110"/>
                  <a:gd name="T80" fmla="*/ 39 w 105"/>
                  <a:gd name="T81" fmla="*/ 34 h 110"/>
                  <a:gd name="T82" fmla="*/ 42 w 105"/>
                  <a:gd name="T83" fmla="*/ 22 h 110"/>
                  <a:gd name="T84" fmla="*/ 44 w 105"/>
                  <a:gd name="T85" fmla="*/ 20 h 110"/>
                  <a:gd name="T86" fmla="*/ 50 w 105"/>
                  <a:gd name="T87" fmla="*/ 16 h 110"/>
                  <a:gd name="T88" fmla="*/ 52 w 105"/>
                  <a:gd name="T89" fmla="*/ 10 h 110"/>
                  <a:gd name="T90" fmla="*/ 59 w 105"/>
                  <a:gd name="T91" fmla="*/ 6 h 110"/>
                  <a:gd name="T92" fmla="*/ 72 w 105"/>
                  <a:gd name="T9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5" h="110">
                    <a:moveTo>
                      <a:pt x="72" y="0"/>
                    </a:moveTo>
                    <a:lnTo>
                      <a:pt x="70" y="8"/>
                    </a:lnTo>
                    <a:lnTo>
                      <a:pt x="76" y="8"/>
                    </a:lnTo>
                    <a:lnTo>
                      <a:pt x="83" y="12"/>
                    </a:lnTo>
                    <a:lnTo>
                      <a:pt x="92" y="16"/>
                    </a:lnTo>
                    <a:lnTo>
                      <a:pt x="96" y="18"/>
                    </a:lnTo>
                    <a:lnTo>
                      <a:pt x="100" y="20"/>
                    </a:lnTo>
                    <a:lnTo>
                      <a:pt x="103" y="24"/>
                    </a:lnTo>
                    <a:lnTo>
                      <a:pt x="103" y="26"/>
                    </a:lnTo>
                    <a:lnTo>
                      <a:pt x="100" y="28"/>
                    </a:lnTo>
                    <a:lnTo>
                      <a:pt x="98" y="32"/>
                    </a:lnTo>
                    <a:lnTo>
                      <a:pt x="98" y="38"/>
                    </a:lnTo>
                    <a:lnTo>
                      <a:pt x="100" y="42"/>
                    </a:lnTo>
                    <a:lnTo>
                      <a:pt x="105" y="50"/>
                    </a:lnTo>
                    <a:lnTo>
                      <a:pt x="100" y="54"/>
                    </a:lnTo>
                    <a:lnTo>
                      <a:pt x="98" y="56"/>
                    </a:lnTo>
                    <a:lnTo>
                      <a:pt x="98" y="58"/>
                    </a:lnTo>
                    <a:lnTo>
                      <a:pt x="98" y="60"/>
                    </a:lnTo>
                    <a:lnTo>
                      <a:pt x="100" y="62"/>
                    </a:lnTo>
                    <a:lnTo>
                      <a:pt x="100" y="64"/>
                    </a:lnTo>
                    <a:lnTo>
                      <a:pt x="100" y="68"/>
                    </a:lnTo>
                    <a:lnTo>
                      <a:pt x="98" y="72"/>
                    </a:lnTo>
                    <a:lnTo>
                      <a:pt x="98" y="76"/>
                    </a:lnTo>
                    <a:lnTo>
                      <a:pt x="100" y="78"/>
                    </a:lnTo>
                    <a:lnTo>
                      <a:pt x="100" y="82"/>
                    </a:lnTo>
                    <a:lnTo>
                      <a:pt x="98" y="86"/>
                    </a:lnTo>
                    <a:lnTo>
                      <a:pt x="98" y="88"/>
                    </a:lnTo>
                    <a:lnTo>
                      <a:pt x="100" y="88"/>
                    </a:lnTo>
                    <a:lnTo>
                      <a:pt x="103" y="88"/>
                    </a:lnTo>
                    <a:lnTo>
                      <a:pt x="103" y="90"/>
                    </a:lnTo>
                    <a:lnTo>
                      <a:pt x="96" y="98"/>
                    </a:lnTo>
                    <a:lnTo>
                      <a:pt x="85" y="110"/>
                    </a:lnTo>
                    <a:lnTo>
                      <a:pt x="83" y="110"/>
                    </a:lnTo>
                    <a:lnTo>
                      <a:pt x="79" y="108"/>
                    </a:lnTo>
                    <a:lnTo>
                      <a:pt x="74" y="108"/>
                    </a:lnTo>
                    <a:lnTo>
                      <a:pt x="72" y="106"/>
                    </a:lnTo>
                    <a:lnTo>
                      <a:pt x="70" y="106"/>
                    </a:lnTo>
                    <a:lnTo>
                      <a:pt x="66" y="108"/>
                    </a:lnTo>
                    <a:lnTo>
                      <a:pt x="61" y="108"/>
                    </a:lnTo>
                    <a:lnTo>
                      <a:pt x="59" y="106"/>
                    </a:lnTo>
                    <a:lnTo>
                      <a:pt x="57" y="106"/>
                    </a:lnTo>
                    <a:lnTo>
                      <a:pt x="52" y="102"/>
                    </a:lnTo>
                    <a:lnTo>
                      <a:pt x="50" y="102"/>
                    </a:lnTo>
                    <a:lnTo>
                      <a:pt x="48" y="102"/>
                    </a:lnTo>
                    <a:lnTo>
                      <a:pt x="46" y="100"/>
                    </a:lnTo>
                    <a:lnTo>
                      <a:pt x="42" y="100"/>
                    </a:lnTo>
                    <a:lnTo>
                      <a:pt x="42" y="98"/>
                    </a:lnTo>
                    <a:lnTo>
                      <a:pt x="42" y="96"/>
                    </a:lnTo>
                    <a:lnTo>
                      <a:pt x="42" y="92"/>
                    </a:lnTo>
                    <a:lnTo>
                      <a:pt x="42" y="88"/>
                    </a:lnTo>
                    <a:lnTo>
                      <a:pt x="42" y="86"/>
                    </a:lnTo>
                    <a:lnTo>
                      <a:pt x="39" y="86"/>
                    </a:lnTo>
                    <a:lnTo>
                      <a:pt x="37" y="86"/>
                    </a:lnTo>
                    <a:lnTo>
                      <a:pt x="37" y="84"/>
                    </a:lnTo>
                    <a:lnTo>
                      <a:pt x="35" y="82"/>
                    </a:lnTo>
                    <a:lnTo>
                      <a:pt x="33" y="80"/>
                    </a:lnTo>
                    <a:lnTo>
                      <a:pt x="33" y="72"/>
                    </a:lnTo>
                    <a:lnTo>
                      <a:pt x="28" y="72"/>
                    </a:lnTo>
                    <a:lnTo>
                      <a:pt x="24" y="68"/>
                    </a:lnTo>
                    <a:lnTo>
                      <a:pt x="24" y="66"/>
                    </a:lnTo>
                    <a:lnTo>
                      <a:pt x="22" y="66"/>
                    </a:lnTo>
                    <a:lnTo>
                      <a:pt x="22" y="68"/>
                    </a:lnTo>
                    <a:lnTo>
                      <a:pt x="20" y="68"/>
                    </a:lnTo>
                    <a:lnTo>
                      <a:pt x="18" y="66"/>
                    </a:lnTo>
                    <a:lnTo>
                      <a:pt x="15" y="64"/>
                    </a:lnTo>
                    <a:lnTo>
                      <a:pt x="9" y="58"/>
                    </a:lnTo>
                    <a:lnTo>
                      <a:pt x="7" y="54"/>
                    </a:lnTo>
                    <a:lnTo>
                      <a:pt x="7" y="50"/>
                    </a:lnTo>
                    <a:lnTo>
                      <a:pt x="4" y="48"/>
                    </a:lnTo>
                    <a:lnTo>
                      <a:pt x="2" y="46"/>
                    </a:lnTo>
                    <a:lnTo>
                      <a:pt x="0" y="42"/>
                    </a:lnTo>
                    <a:lnTo>
                      <a:pt x="0" y="38"/>
                    </a:lnTo>
                    <a:lnTo>
                      <a:pt x="2" y="40"/>
                    </a:lnTo>
                    <a:lnTo>
                      <a:pt x="7" y="40"/>
                    </a:lnTo>
                    <a:lnTo>
                      <a:pt x="11" y="40"/>
                    </a:lnTo>
                    <a:lnTo>
                      <a:pt x="13" y="38"/>
                    </a:lnTo>
                    <a:lnTo>
                      <a:pt x="15" y="38"/>
                    </a:lnTo>
                    <a:lnTo>
                      <a:pt x="18" y="38"/>
                    </a:lnTo>
                    <a:lnTo>
                      <a:pt x="22" y="38"/>
                    </a:lnTo>
                    <a:lnTo>
                      <a:pt x="31" y="36"/>
                    </a:lnTo>
                    <a:lnTo>
                      <a:pt x="35" y="34"/>
                    </a:lnTo>
                    <a:lnTo>
                      <a:pt x="39" y="34"/>
                    </a:lnTo>
                    <a:lnTo>
                      <a:pt x="42" y="26"/>
                    </a:lnTo>
                    <a:lnTo>
                      <a:pt x="42" y="22"/>
                    </a:lnTo>
                    <a:lnTo>
                      <a:pt x="44" y="22"/>
                    </a:lnTo>
                    <a:lnTo>
                      <a:pt x="44" y="20"/>
                    </a:lnTo>
                    <a:lnTo>
                      <a:pt x="46" y="18"/>
                    </a:lnTo>
                    <a:lnTo>
                      <a:pt x="50" y="16"/>
                    </a:lnTo>
                    <a:lnTo>
                      <a:pt x="50" y="12"/>
                    </a:lnTo>
                    <a:lnTo>
                      <a:pt x="52" y="10"/>
                    </a:lnTo>
                    <a:lnTo>
                      <a:pt x="55" y="8"/>
                    </a:lnTo>
                    <a:lnTo>
                      <a:pt x="59" y="6"/>
                    </a:lnTo>
                    <a:lnTo>
                      <a:pt x="61" y="4"/>
                    </a:lnTo>
                    <a:lnTo>
                      <a:pt x="7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0" name="Group 2220"/>
            <p:cNvGrpSpPr>
              <a:grpSpLocks/>
            </p:cNvGrpSpPr>
            <p:nvPr/>
          </p:nvGrpSpPr>
          <p:grpSpPr bwMode="auto">
            <a:xfrm>
              <a:off x="2880" y="2340"/>
              <a:ext cx="280" cy="287"/>
              <a:chOff x="2880" y="2340"/>
              <a:chExt cx="280" cy="287"/>
            </a:xfrm>
            <a:grpFill/>
          </p:grpSpPr>
          <p:sp>
            <p:nvSpPr>
              <p:cNvPr id="2012" name="Freeform 2217"/>
              <p:cNvSpPr>
                <a:spLocks noEditPoints="1"/>
              </p:cNvSpPr>
              <p:nvPr/>
            </p:nvSpPr>
            <p:spPr bwMode="auto">
              <a:xfrm>
                <a:off x="2880" y="2340"/>
                <a:ext cx="280" cy="287"/>
              </a:xfrm>
              <a:custGeom>
                <a:avLst/>
                <a:gdLst>
                  <a:gd name="T0" fmla="*/ 103 w 280"/>
                  <a:gd name="T1" fmla="*/ 8 h 287"/>
                  <a:gd name="T2" fmla="*/ 125 w 280"/>
                  <a:gd name="T3" fmla="*/ 6 h 287"/>
                  <a:gd name="T4" fmla="*/ 159 w 280"/>
                  <a:gd name="T5" fmla="*/ 14 h 287"/>
                  <a:gd name="T6" fmla="*/ 165 w 280"/>
                  <a:gd name="T7" fmla="*/ 8 h 287"/>
                  <a:gd name="T8" fmla="*/ 179 w 280"/>
                  <a:gd name="T9" fmla="*/ 4 h 287"/>
                  <a:gd name="T10" fmla="*/ 190 w 280"/>
                  <a:gd name="T11" fmla="*/ 0 h 287"/>
                  <a:gd name="T12" fmla="*/ 217 w 280"/>
                  <a:gd name="T13" fmla="*/ 0 h 287"/>
                  <a:gd name="T14" fmla="*/ 230 w 280"/>
                  <a:gd name="T15" fmla="*/ 10 h 287"/>
                  <a:gd name="T16" fmla="*/ 244 w 280"/>
                  <a:gd name="T17" fmla="*/ 10 h 287"/>
                  <a:gd name="T18" fmla="*/ 266 w 280"/>
                  <a:gd name="T19" fmla="*/ 26 h 287"/>
                  <a:gd name="T20" fmla="*/ 280 w 280"/>
                  <a:gd name="T21" fmla="*/ 34 h 287"/>
                  <a:gd name="T22" fmla="*/ 271 w 280"/>
                  <a:gd name="T23" fmla="*/ 54 h 287"/>
                  <a:gd name="T24" fmla="*/ 268 w 280"/>
                  <a:gd name="T25" fmla="*/ 65 h 287"/>
                  <a:gd name="T26" fmla="*/ 262 w 280"/>
                  <a:gd name="T27" fmla="*/ 73 h 287"/>
                  <a:gd name="T28" fmla="*/ 246 w 280"/>
                  <a:gd name="T29" fmla="*/ 97 h 287"/>
                  <a:gd name="T30" fmla="*/ 239 w 280"/>
                  <a:gd name="T31" fmla="*/ 105 h 287"/>
                  <a:gd name="T32" fmla="*/ 242 w 280"/>
                  <a:gd name="T33" fmla="*/ 111 h 287"/>
                  <a:gd name="T34" fmla="*/ 233 w 280"/>
                  <a:gd name="T35" fmla="*/ 127 h 287"/>
                  <a:gd name="T36" fmla="*/ 244 w 280"/>
                  <a:gd name="T37" fmla="*/ 135 h 287"/>
                  <a:gd name="T38" fmla="*/ 237 w 280"/>
                  <a:gd name="T39" fmla="*/ 154 h 287"/>
                  <a:gd name="T40" fmla="*/ 244 w 280"/>
                  <a:gd name="T41" fmla="*/ 168 h 287"/>
                  <a:gd name="T42" fmla="*/ 257 w 280"/>
                  <a:gd name="T43" fmla="*/ 204 h 287"/>
                  <a:gd name="T44" fmla="*/ 230 w 280"/>
                  <a:gd name="T45" fmla="*/ 226 h 287"/>
                  <a:gd name="T46" fmla="*/ 228 w 280"/>
                  <a:gd name="T47" fmla="*/ 231 h 287"/>
                  <a:gd name="T48" fmla="*/ 233 w 280"/>
                  <a:gd name="T49" fmla="*/ 251 h 287"/>
                  <a:gd name="T50" fmla="*/ 246 w 280"/>
                  <a:gd name="T51" fmla="*/ 269 h 287"/>
                  <a:gd name="T52" fmla="*/ 253 w 280"/>
                  <a:gd name="T53" fmla="*/ 283 h 287"/>
                  <a:gd name="T54" fmla="*/ 239 w 280"/>
                  <a:gd name="T55" fmla="*/ 277 h 287"/>
                  <a:gd name="T56" fmla="*/ 226 w 280"/>
                  <a:gd name="T57" fmla="*/ 269 h 287"/>
                  <a:gd name="T58" fmla="*/ 215 w 280"/>
                  <a:gd name="T59" fmla="*/ 263 h 287"/>
                  <a:gd name="T60" fmla="*/ 194 w 280"/>
                  <a:gd name="T61" fmla="*/ 263 h 287"/>
                  <a:gd name="T62" fmla="*/ 183 w 280"/>
                  <a:gd name="T63" fmla="*/ 259 h 287"/>
                  <a:gd name="T64" fmla="*/ 161 w 280"/>
                  <a:gd name="T65" fmla="*/ 251 h 287"/>
                  <a:gd name="T66" fmla="*/ 150 w 280"/>
                  <a:gd name="T67" fmla="*/ 243 h 287"/>
                  <a:gd name="T68" fmla="*/ 148 w 280"/>
                  <a:gd name="T69" fmla="*/ 228 h 287"/>
                  <a:gd name="T70" fmla="*/ 143 w 280"/>
                  <a:gd name="T71" fmla="*/ 210 h 287"/>
                  <a:gd name="T72" fmla="*/ 141 w 280"/>
                  <a:gd name="T73" fmla="*/ 198 h 287"/>
                  <a:gd name="T74" fmla="*/ 127 w 280"/>
                  <a:gd name="T75" fmla="*/ 190 h 287"/>
                  <a:gd name="T76" fmla="*/ 109 w 280"/>
                  <a:gd name="T77" fmla="*/ 196 h 287"/>
                  <a:gd name="T78" fmla="*/ 105 w 280"/>
                  <a:gd name="T79" fmla="*/ 202 h 287"/>
                  <a:gd name="T80" fmla="*/ 89 w 280"/>
                  <a:gd name="T81" fmla="*/ 204 h 287"/>
                  <a:gd name="T82" fmla="*/ 83 w 280"/>
                  <a:gd name="T83" fmla="*/ 182 h 287"/>
                  <a:gd name="T84" fmla="*/ 24 w 280"/>
                  <a:gd name="T85" fmla="*/ 170 h 287"/>
                  <a:gd name="T86" fmla="*/ 4 w 280"/>
                  <a:gd name="T87" fmla="*/ 174 h 287"/>
                  <a:gd name="T88" fmla="*/ 13 w 280"/>
                  <a:gd name="T89" fmla="*/ 158 h 287"/>
                  <a:gd name="T90" fmla="*/ 24 w 280"/>
                  <a:gd name="T91" fmla="*/ 148 h 287"/>
                  <a:gd name="T92" fmla="*/ 31 w 280"/>
                  <a:gd name="T93" fmla="*/ 143 h 287"/>
                  <a:gd name="T94" fmla="*/ 51 w 280"/>
                  <a:gd name="T95" fmla="*/ 150 h 287"/>
                  <a:gd name="T96" fmla="*/ 67 w 280"/>
                  <a:gd name="T97" fmla="*/ 143 h 287"/>
                  <a:gd name="T98" fmla="*/ 74 w 280"/>
                  <a:gd name="T99" fmla="*/ 125 h 287"/>
                  <a:gd name="T100" fmla="*/ 78 w 280"/>
                  <a:gd name="T101" fmla="*/ 103 h 287"/>
                  <a:gd name="T102" fmla="*/ 87 w 280"/>
                  <a:gd name="T103" fmla="*/ 79 h 287"/>
                  <a:gd name="T104" fmla="*/ 92 w 280"/>
                  <a:gd name="T105" fmla="*/ 42 h 287"/>
                  <a:gd name="T106" fmla="*/ 242 w 280"/>
                  <a:gd name="T107" fmla="*/ 12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0" h="287">
                    <a:moveTo>
                      <a:pt x="96" y="28"/>
                    </a:moveTo>
                    <a:lnTo>
                      <a:pt x="96" y="14"/>
                    </a:lnTo>
                    <a:lnTo>
                      <a:pt x="100" y="12"/>
                    </a:lnTo>
                    <a:lnTo>
                      <a:pt x="103" y="10"/>
                    </a:lnTo>
                    <a:lnTo>
                      <a:pt x="103" y="8"/>
                    </a:lnTo>
                    <a:lnTo>
                      <a:pt x="105" y="4"/>
                    </a:lnTo>
                    <a:lnTo>
                      <a:pt x="109" y="2"/>
                    </a:lnTo>
                    <a:lnTo>
                      <a:pt x="114" y="0"/>
                    </a:lnTo>
                    <a:lnTo>
                      <a:pt x="121" y="2"/>
                    </a:lnTo>
                    <a:lnTo>
                      <a:pt x="125" y="6"/>
                    </a:lnTo>
                    <a:lnTo>
                      <a:pt x="130" y="8"/>
                    </a:lnTo>
                    <a:lnTo>
                      <a:pt x="134" y="10"/>
                    </a:lnTo>
                    <a:lnTo>
                      <a:pt x="141" y="10"/>
                    </a:lnTo>
                    <a:lnTo>
                      <a:pt x="150" y="12"/>
                    </a:lnTo>
                    <a:lnTo>
                      <a:pt x="159" y="14"/>
                    </a:lnTo>
                    <a:lnTo>
                      <a:pt x="159" y="10"/>
                    </a:lnTo>
                    <a:lnTo>
                      <a:pt x="159" y="6"/>
                    </a:lnTo>
                    <a:lnTo>
                      <a:pt x="161" y="6"/>
                    </a:lnTo>
                    <a:lnTo>
                      <a:pt x="163" y="6"/>
                    </a:lnTo>
                    <a:lnTo>
                      <a:pt x="165" y="8"/>
                    </a:lnTo>
                    <a:lnTo>
                      <a:pt x="168" y="8"/>
                    </a:lnTo>
                    <a:lnTo>
                      <a:pt x="170" y="8"/>
                    </a:lnTo>
                    <a:lnTo>
                      <a:pt x="179" y="8"/>
                    </a:lnTo>
                    <a:lnTo>
                      <a:pt x="179" y="6"/>
                    </a:lnTo>
                    <a:lnTo>
                      <a:pt x="179" y="4"/>
                    </a:lnTo>
                    <a:lnTo>
                      <a:pt x="181" y="2"/>
                    </a:lnTo>
                    <a:lnTo>
                      <a:pt x="183" y="4"/>
                    </a:lnTo>
                    <a:lnTo>
                      <a:pt x="183" y="6"/>
                    </a:lnTo>
                    <a:lnTo>
                      <a:pt x="186" y="4"/>
                    </a:lnTo>
                    <a:lnTo>
                      <a:pt x="190" y="0"/>
                    </a:lnTo>
                    <a:lnTo>
                      <a:pt x="192" y="0"/>
                    </a:lnTo>
                    <a:lnTo>
                      <a:pt x="204" y="0"/>
                    </a:lnTo>
                    <a:lnTo>
                      <a:pt x="208" y="0"/>
                    </a:lnTo>
                    <a:lnTo>
                      <a:pt x="208" y="2"/>
                    </a:lnTo>
                    <a:lnTo>
                      <a:pt x="217" y="0"/>
                    </a:lnTo>
                    <a:lnTo>
                      <a:pt x="221" y="6"/>
                    </a:lnTo>
                    <a:lnTo>
                      <a:pt x="221" y="10"/>
                    </a:lnTo>
                    <a:lnTo>
                      <a:pt x="224" y="12"/>
                    </a:lnTo>
                    <a:lnTo>
                      <a:pt x="228" y="12"/>
                    </a:lnTo>
                    <a:lnTo>
                      <a:pt x="230" y="10"/>
                    </a:lnTo>
                    <a:lnTo>
                      <a:pt x="230" y="8"/>
                    </a:lnTo>
                    <a:lnTo>
                      <a:pt x="233" y="10"/>
                    </a:lnTo>
                    <a:lnTo>
                      <a:pt x="239" y="12"/>
                    </a:lnTo>
                    <a:lnTo>
                      <a:pt x="242" y="14"/>
                    </a:lnTo>
                    <a:lnTo>
                      <a:pt x="244" y="10"/>
                    </a:lnTo>
                    <a:lnTo>
                      <a:pt x="246" y="10"/>
                    </a:lnTo>
                    <a:lnTo>
                      <a:pt x="248" y="10"/>
                    </a:lnTo>
                    <a:lnTo>
                      <a:pt x="250" y="12"/>
                    </a:lnTo>
                    <a:lnTo>
                      <a:pt x="257" y="20"/>
                    </a:lnTo>
                    <a:lnTo>
                      <a:pt x="266" y="26"/>
                    </a:lnTo>
                    <a:lnTo>
                      <a:pt x="268" y="26"/>
                    </a:lnTo>
                    <a:lnTo>
                      <a:pt x="271" y="26"/>
                    </a:lnTo>
                    <a:lnTo>
                      <a:pt x="277" y="28"/>
                    </a:lnTo>
                    <a:lnTo>
                      <a:pt x="280" y="30"/>
                    </a:lnTo>
                    <a:lnTo>
                      <a:pt x="280" y="34"/>
                    </a:lnTo>
                    <a:lnTo>
                      <a:pt x="275" y="40"/>
                    </a:lnTo>
                    <a:lnTo>
                      <a:pt x="273" y="42"/>
                    </a:lnTo>
                    <a:lnTo>
                      <a:pt x="275" y="44"/>
                    </a:lnTo>
                    <a:lnTo>
                      <a:pt x="273" y="48"/>
                    </a:lnTo>
                    <a:lnTo>
                      <a:pt x="271" y="54"/>
                    </a:lnTo>
                    <a:lnTo>
                      <a:pt x="271" y="56"/>
                    </a:lnTo>
                    <a:lnTo>
                      <a:pt x="273" y="56"/>
                    </a:lnTo>
                    <a:lnTo>
                      <a:pt x="275" y="58"/>
                    </a:lnTo>
                    <a:lnTo>
                      <a:pt x="273" y="61"/>
                    </a:lnTo>
                    <a:lnTo>
                      <a:pt x="268" y="65"/>
                    </a:lnTo>
                    <a:lnTo>
                      <a:pt x="271" y="61"/>
                    </a:lnTo>
                    <a:lnTo>
                      <a:pt x="266" y="65"/>
                    </a:lnTo>
                    <a:lnTo>
                      <a:pt x="259" y="69"/>
                    </a:lnTo>
                    <a:lnTo>
                      <a:pt x="259" y="71"/>
                    </a:lnTo>
                    <a:lnTo>
                      <a:pt x="262" y="73"/>
                    </a:lnTo>
                    <a:lnTo>
                      <a:pt x="255" y="77"/>
                    </a:lnTo>
                    <a:lnTo>
                      <a:pt x="253" y="79"/>
                    </a:lnTo>
                    <a:lnTo>
                      <a:pt x="250" y="83"/>
                    </a:lnTo>
                    <a:lnTo>
                      <a:pt x="250" y="89"/>
                    </a:lnTo>
                    <a:lnTo>
                      <a:pt x="246" y="97"/>
                    </a:lnTo>
                    <a:lnTo>
                      <a:pt x="246" y="95"/>
                    </a:lnTo>
                    <a:lnTo>
                      <a:pt x="244" y="95"/>
                    </a:lnTo>
                    <a:lnTo>
                      <a:pt x="239" y="97"/>
                    </a:lnTo>
                    <a:lnTo>
                      <a:pt x="237" y="101"/>
                    </a:lnTo>
                    <a:lnTo>
                      <a:pt x="239" y="105"/>
                    </a:lnTo>
                    <a:lnTo>
                      <a:pt x="244" y="105"/>
                    </a:lnTo>
                    <a:lnTo>
                      <a:pt x="246" y="101"/>
                    </a:lnTo>
                    <a:lnTo>
                      <a:pt x="244" y="105"/>
                    </a:lnTo>
                    <a:lnTo>
                      <a:pt x="242" y="109"/>
                    </a:lnTo>
                    <a:lnTo>
                      <a:pt x="242" y="111"/>
                    </a:lnTo>
                    <a:lnTo>
                      <a:pt x="244" y="113"/>
                    </a:lnTo>
                    <a:lnTo>
                      <a:pt x="244" y="119"/>
                    </a:lnTo>
                    <a:lnTo>
                      <a:pt x="237" y="115"/>
                    </a:lnTo>
                    <a:lnTo>
                      <a:pt x="233" y="123"/>
                    </a:lnTo>
                    <a:lnTo>
                      <a:pt x="233" y="127"/>
                    </a:lnTo>
                    <a:lnTo>
                      <a:pt x="235" y="127"/>
                    </a:lnTo>
                    <a:lnTo>
                      <a:pt x="237" y="127"/>
                    </a:lnTo>
                    <a:lnTo>
                      <a:pt x="237" y="131"/>
                    </a:lnTo>
                    <a:lnTo>
                      <a:pt x="239" y="133"/>
                    </a:lnTo>
                    <a:lnTo>
                      <a:pt x="244" y="135"/>
                    </a:lnTo>
                    <a:lnTo>
                      <a:pt x="244" y="139"/>
                    </a:lnTo>
                    <a:lnTo>
                      <a:pt x="244" y="141"/>
                    </a:lnTo>
                    <a:lnTo>
                      <a:pt x="242" y="141"/>
                    </a:lnTo>
                    <a:lnTo>
                      <a:pt x="237" y="150"/>
                    </a:lnTo>
                    <a:lnTo>
                      <a:pt x="237" y="154"/>
                    </a:lnTo>
                    <a:lnTo>
                      <a:pt x="239" y="156"/>
                    </a:lnTo>
                    <a:lnTo>
                      <a:pt x="242" y="156"/>
                    </a:lnTo>
                    <a:lnTo>
                      <a:pt x="239" y="158"/>
                    </a:lnTo>
                    <a:lnTo>
                      <a:pt x="239" y="164"/>
                    </a:lnTo>
                    <a:lnTo>
                      <a:pt x="244" y="168"/>
                    </a:lnTo>
                    <a:lnTo>
                      <a:pt x="242" y="174"/>
                    </a:lnTo>
                    <a:lnTo>
                      <a:pt x="239" y="176"/>
                    </a:lnTo>
                    <a:lnTo>
                      <a:pt x="246" y="194"/>
                    </a:lnTo>
                    <a:lnTo>
                      <a:pt x="257" y="202"/>
                    </a:lnTo>
                    <a:lnTo>
                      <a:pt x="257" y="204"/>
                    </a:lnTo>
                    <a:lnTo>
                      <a:pt x="257" y="208"/>
                    </a:lnTo>
                    <a:lnTo>
                      <a:pt x="262" y="216"/>
                    </a:lnTo>
                    <a:lnTo>
                      <a:pt x="239" y="222"/>
                    </a:lnTo>
                    <a:lnTo>
                      <a:pt x="230" y="228"/>
                    </a:lnTo>
                    <a:lnTo>
                      <a:pt x="230" y="226"/>
                    </a:lnTo>
                    <a:lnTo>
                      <a:pt x="233" y="224"/>
                    </a:lnTo>
                    <a:lnTo>
                      <a:pt x="221" y="228"/>
                    </a:lnTo>
                    <a:lnTo>
                      <a:pt x="224" y="229"/>
                    </a:lnTo>
                    <a:lnTo>
                      <a:pt x="224" y="231"/>
                    </a:lnTo>
                    <a:lnTo>
                      <a:pt x="228" y="231"/>
                    </a:lnTo>
                    <a:lnTo>
                      <a:pt x="228" y="237"/>
                    </a:lnTo>
                    <a:lnTo>
                      <a:pt x="228" y="239"/>
                    </a:lnTo>
                    <a:lnTo>
                      <a:pt x="228" y="241"/>
                    </a:lnTo>
                    <a:lnTo>
                      <a:pt x="230" y="247"/>
                    </a:lnTo>
                    <a:lnTo>
                      <a:pt x="233" y="251"/>
                    </a:lnTo>
                    <a:lnTo>
                      <a:pt x="230" y="257"/>
                    </a:lnTo>
                    <a:lnTo>
                      <a:pt x="233" y="259"/>
                    </a:lnTo>
                    <a:lnTo>
                      <a:pt x="237" y="263"/>
                    </a:lnTo>
                    <a:lnTo>
                      <a:pt x="242" y="265"/>
                    </a:lnTo>
                    <a:lnTo>
                      <a:pt x="246" y="269"/>
                    </a:lnTo>
                    <a:lnTo>
                      <a:pt x="248" y="271"/>
                    </a:lnTo>
                    <a:lnTo>
                      <a:pt x="250" y="271"/>
                    </a:lnTo>
                    <a:lnTo>
                      <a:pt x="257" y="269"/>
                    </a:lnTo>
                    <a:lnTo>
                      <a:pt x="257" y="285"/>
                    </a:lnTo>
                    <a:lnTo>
                      <a:pt x="253" y="283"/>
                    </a:lnTo>
                    <a:lnTo>
                      <a:pt x="248" y="285"/>
                    </a:lnTo>
                    <a:lnTo>
                      <a:pt x="242" y="287"/>
                    </a:lnTo>
                    <a:lnTo>
                      <a:pt x="239" y="285"/>
                    </a:lnTo>
                    <a:lnTo>
                      <a:pt x="239" y="281"/>
                    </a:lnTo>
                    <a:lnTo>
                      <a:pt x="239" y="277"/>
                    </a:lnTo>
                    <a:lnTo>
                      <a:pt x="237" y="275"/>
                    </a:lnTo>
                    <a:lnTo>
                      <a:pt x="233" y="275"/>
                    </a:lnTo>
                    <a:lnTo>
                      <a:pt x="230" y="273"/>
                    </a:lnTo>
                    <a:lnTo>
                      <a:pt x="228" y="271"/>
                    </a:lnTo>
                    <a:lnTo>
                      <a:pt x="226" y="269"/>
                    </a:lnTo>
                    <a:lnTo>
                      <a:pt x="224" y="265"/>
                    </a:lnTo>
                    <a:lnTo>
                      <a:pt x="224" y="263"/>
                    </a:lnTo>
                    <a:lnTo>
                      <a:pt x="221" y="261"/>
                    </a:lnTo>
                    <a:lnTo>
                      <a:pt x="217" y="261"/>
                    </a:lnTo>
                    <a:lnTo>
                      <a:pt x="215" y="263"/>
                    </a:lnTo>
                    <a:lnTo>
                      <a:pt x="212" y="265"/>
                    </a:lnTo>
                    <a:lnTo>
                      <a:pt x="208" y="265"/>
                    </a:lnTo>
                    <a:lnTo>
                      <a:pt x="199" y="265"/>
                    </a:lnTo>
                    <a:lnTo>
                      <a:pt x="194" y="265"/>
                    </a:lnTo>
                    <a:lnTo>
                      <a:pt x="194" y="263"/>
                    </a:lnTo>
                    <a:lnTo>
                      <a:pt x="194" y="259"/>
                    </a:lnTo>
                    <a:lnTo>
                      <a:pt x="192" y="255"/>
                    </a:lnTo>
                    <a:lnTo>
                      <a:pt x="190" y="257"/>
                    </a:lnTo>
                    <a:lnTo>
                      <a:pt x="186" y="259"/>
                    </a:lnTo>
                    <a:lnTo>
                      <a:pt x="183" y="259"/>
                    </a:lnTo>
                    <a:lnTo>
                      <a:pt x="183" y="257"/>
                    </a:lnTo>
                    <a:lnTo>
                      <a:pt x="181" y="249"/>
                    </a:lnTo>
                    <a:lnTo>
                      <a:pt x="174" y="251"/>
                    </a:lnTo>
                    <a:lnTo>
                      <a:pt x="165" y="251"/>
                    </a:lnTo>
                    <a:lnTo>
                      <a:pt x="161" y="251"/>
                    </a:lnTo>
                    <a:lnTo>
                      <a:pt x="159" y="253"/>
                    </a:lnTo>
                    <a:lnTo>
                      <a:pt x="156" y="253"/>
                    </a:lnTo>
                    <a:lnTo>
                      <a:pt x="152" y="251"/>
                    </a:lnTo>
                    <a:lnTo>
                      <a:pt x="150" y="247"/>
                    </a:lnTo>
                    <a:lnTo>
                      <a:pt x="150" y="243"/>
                    </a:lnTo>
                    <a:lnTo>
                      <a:pt x="150" y="239"/>
                    </a:lnTo>
                    <a:lnTo>
                      <a:pt x="150" y="237"/>
                    </a:lnTo>
                    <a:lnTo>
                      <a:pt x="150" y="233"/>
                    </a:lnTo>
                    <a:lnTo>
                      <a:pt x="148" y="229"/>
                    </a:lnTo>
                    <a:lnTo>
                      <a:pt x="148" y="228"/>
                    </a:lnTo>
                    <a:lnTo>
                      <a:pt x="148" y="226"/>
                    </a:lnTo>
                    <a:lnTo>
                      <a:pt x="145" y="222"/>
                    </a:lnTo>
                    <a:lnTo>
                      <a:pt x="143" y="218"/>
                    </a:lnTo>
                    <a:lnTo>
                      <a:pt x="143" y="214"/>
                    </a:lnTo>
                    <a:lnTo>
                      <a:pt x="143" y="210"/>
                    </a:lnTo>
                    <a:lnTo>
                      <a:pt x="143" y="208"/>
                    </a:lnTo>
                    <a:lnTo>
                      <a:pt x="143" y="206"/>
                    </a:lnTo>
                    <a:lnTo>
                      <a:pt x="141" y="204"/>
                    </a:lnTo>
                    <a:lnTo>
                      <a:pt x="141" y="202"/>
                    </a:lnTo>
                    <a:lnTo>
                      <a:pt x="141" y="198"/>
                    </a:lnTo>
                    <a:lnTo>
                      <a:pt x="138" y="194"/>
                    </a:lnTo>
                    <a:lnTo>
                      <a:pt x="134" y="194"/>
                    </a:lnTo>
                    <a:lnTo>
                      <a:pt x="127" y="194"/>
                    </a:lnTo>
                    <a:lnTo>
                      <a:pt x="127" y="192"/>
                    </a:lnTo>
                    <a:lnTo>
                      <a:pt x="127" y="190"/>
                    </a:lnTo>
                    <a:lnTo>
                      <a:pt x="125" y="190"/>
                    </a:lnTo>
                    <a:lnTo>
                      <a:pt x="121" y="190"/>
                    </a:lnTo>
                    <a:lnTo>
                      <a:pt x="114" y="190"/>
                    </a:lnTo>
                    <a:lnTo>
                      <a:pt x="112" y="190"/>
                    </a:lnTo>
                    <a:lnTo>
                      <a:pt x="109" y="196"/>
                    </a:lnTo>
                    <a:lnTo>
                      <a:pt x="112" y="200"/>
                    </a:lnTo>
                    <a:lnTo>
                      <a:pt x="112" y="202"/>
                    </a:lnTo>
                    <a:lnTo>
                      <a:pt x="109" y="202"/>
                    </a:lnTo>
                    <a:lnTo>
                      <a:pt x="107" y="202"/>
                    </a:lnTo>
                    <a:lnTo>
                      <a:pt x="105" y="202"/>
                    </a:lnTo>
                    <a:lnTo>
                      <a:pt x="103" y="202"/>
                    </a:lnTo>
                    <a:lnTo>
                      <a:pt x="100" y="204"/>
                    </a:lnTo>
                    <a:lnTo>
                      <a:pt x="98" y="206"/>
                    </a:lnTo>
                    <a:lnTo>
                      <a:pt x="94" y="206"/>
                    </a:lnTo>
                    <a:lnTo>
                      <a:pt x="89" y="204"/>
                    </a:lnTo>
                    <a:lnTo>
                      <a:pt x="87" y="200"/>
                    </a:lnTo>
                    <a:lnTo>
                      <a:pt x="85" y="196"/>
                    </a:lnTo>
                    <a:lnTo>
                      <a:pt x="85" y="192"/>
                    </a:lnTo>
                    <a:lnTo>
                      <a:pt x="83" y="186"/>
                    </a:lnTo>
                    <a:lnTo>
                      <a:pt x="83" y="182"/>
                    </a:lnTo>
                    <a:lnTo>
                      <a:pt x="83" y="180"/>
                    </a:lnTo>
                    <a:lnTo>
                      <a:pt x="80" y="170"/>
                    </a:lnTo>
                    <a:lnTo>
                      <a:pt x="51" y="172"/>
                    </a:lnTo>
                    <a:lnTo>
                      <a:pt x="33" y="170"/>
                    </a:lnTo>
                    <a:lnTo>
                      <a:pt x="24" y="170"/>
                    </a:lnTo>
                    <a:lnTo>
                      <a:pt x="20" y="174"/>
                    </a:lnTo>
                    <a:lnTo>
                      <a:pt x="13" y="178"/>
                    </a:lnTo>
                    <a:lnTo>
                      <a:pt x="9" y="180"/>
                    </a:lnTo>
                    <a:lnTo>
                      <a:pt x="6" y="180"/>
                    </a:lnTo>
                    <a:lnTo>
                      <a:pt x="4" y="174"/>
                    </a:lnTo>
                    <a:lnTo>
                      <a:pt x="0" y="168"/>
                    </a:lnTo>
                    <a:lnTo>
                      <a:pt x="0" y="166"/>
                    </a:lnTo>
                    <a:lnTo>
                      <a:pt x="2" y="164"/>
                    </a:lnTo>
                    <a:lnTo>
                      <a:pt x="13" y="160"/>
                    </a:lnTo>
                    <a:lnTo>
                      <a:pt x="13" y="158"/>
                    </a:lnTo>
                    <a:lnTo>
                      <a:pt x="13" y="156"/>
                    </a:lnTo>
                    <a:lnTo>
                      <a:pt x="18" y="150"/>
                    </a:lnTo>
                    <a:lnTo>
                      <a:pt x="20" y="150"/>
                    </a:lnTo>
                    <a:lnTo>
                      <a:pt x="22" y="148"/>
                    </a:lnTo>
                    <a:lnTo>
                      <a:pt x="24" y="148"/>
                    </a:lnTo>
                    <a:lnTo>
                      <a:pt x="27" y="148"/>
                    </a:lnTo>
                    <a:lnTo>
                      <a:pt x="31" y="148"/>
                    </a:lnTo>
                    <a:lnTo>
                      <a:pt x="33" y="148"/>
                    </a:lnTo>
                    <a:lnTo>
                      <a:pt x="33" y="146"/>
                    </a:lnTo>
                    <a:lnTo>
                      <a:pt x="31" y="143"/>
                    </a:lnTo>
                    <a:lnTo>
                      <a:pt x="38" y="145"/>
                    </a:lnTo>
                    <a:lnTo>
                      <a:pt x="42" y="145"/>
                    </a:lnTo>
                    <a:lnTo>
                      <a:pt x="45" y="143"/>
                    </a:lnTo>
                    <a:lnTo>
                      <a:pt x="42" y="150"/>
                    </a:lnTo>
                    <a:lnTo>
                      <a:pt x="51" y="150"/>
                    </a:lnTo>
                    <a:lnTo>
                      <a:pt x="56" y="150"/>
                    </a:lnTo>
                    <a:lnTo>
                      <a:pt x="60" y="148"/>
                    </a:lnTo>
                    <a:lnTo>
                      <a:pt x="62" y="148"/>
                    </a:lnTo>
                    <a:lnTo>
                      <a:pt x="65" y="146"/>
                    </a:lnTo>
                    <a:lnTo>
                      <a:pt x="67" y="143"/>
                    </a:lnTo>
                    <a:lnTo>
                      <a:pt x="67" y="137"/>
                    </a:lnTo>
                    <a:lnTo>
                      <a:pt x="67" y="135"/>
                    </a:lnTo>
                    <a:lnTo>
                      <a:pt x="69" y="135"/>
                    </a:lnTo>
                    <a:lnTo>
                      <a:pt x="71" y="133"/>
                    </a:lnTo>
                    <a:lnTo>
                      <a:pt x="74" y="125"/>
                    </a:lnTo>
                    <a:lnTo>
                      <a:pt x="71" y="121"/>
                    </a:lnTo>
                    <a:lnTo>
                      <a:pt x="69" y="115"/>
                    </a:lnTo>
                    <a:lnTo>
                      <a:pt x="71" y="109"/>
                    </a:lnTo>
                    <a:lnTo>
                      <a:pt x="74" y="105"/>
                    </a:lnTo>
                    <a:lnTo>
                      <a:pt x="78" y="103"/>
                    </a:lnTo>
                    <a:lnTo>
                      <a:pt x="78" y="101"/>
                    </a:lnTo>
                    <a:lnTo>
                      <a:pt x="80" y="99"/>
                    </a:lnTo>
                    <a:lnTo>
                      <a:pt x="80" y="91"/>
                    </a:lnTo>
                    <a:lnTo>
                      <a:pt x="85" y="85"/>
                    </a:lnTo>
                    <a:lnTo>
                      <a:pt x="87" y="79"/>
                    </a:lnTo>
                    <a:lnTo>
                      <a:pt x="87" y="71"/>
                    </a:lnTo>
                    <a:lnTo>
                      <a:pt x="87" y="61"/>
                    </a:lnTo>
                    <a:lnTo>
                      <a:pt x="87" y="50"/>
                    </a:lnTo>
                    <a:lnTo>
                      <a:pt x="89" y="44"/>
                    </a:lnTo>
                    <a:lnTo>
                      <a:pt x="92" y="42"/>
                    </a:lnTo>
                    <a:lnTo>
                      <a:pt x="94" y="34"/>
                    </a:lnTo>
                    <a:lnTo>
                      <a:pt x="96" y="28"/>
                    </a:lnTo>
                    <a:close/>
                    <a:moveTo>
                      <a:pt x="244" y="119"/>
                    </a:moveTo>
                    <a:lnTo>
                      <a:pt x="244" y="119"/>
                    </a:lnTo>
                    <a:lnTo>
                      <a:pt x="242" y="123"/>
                    </a:lnTo>
                    <a:lnTo>
                      <a:pt x="242" y="125"/>
                    </a:lnTo>
                    <a:lnTo>
                      <a:pt x="242" y="121"/>
                    </a:lnTo>
                    <a:lnTo>
                      <a:pt x="244" y="1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3" name="Freeform 2218"/>
              <p:cNvSpPr>
                <a:spLocks/>
              </p:cNvSpPr>
              <p:nvPr/>
            </p:nvSpPr>
            <p:spPr bwMode="auto">
              <a:xfrm>
                <a:off x="2880" y="2340"/>
                <a:ext cx="280" cy="287"/>
              </a:xfrm>
              <a:custGeom>
                <a:avLst/>
                <a:gdLst>
                  <a:gd name="T0" fmla="*/ 103 w 280"/>
                  <a:gd name="T1" fmla="*/ 8 h 287"/>
                  <a:gd name="T2" fmla="*/ 125 w 280"/>
                  <a:gd name="T3" fmla="*/ 6 h 287"/>
                  <a:gd name="T4" fmla="*/ 159 w 280"/>
                  <a:gd name="T5" fmla="*/ 14 h 287"/>
                  <a:gd name="T6" fmla="*/ 165 w 280"/>
                  <a:gd name="T7" fmla="*/ 8 h 287"/>
                  <a:gd name="T8" fmla="*/ 179 w 280"/>
                  <a:gd name="T9" fmla="*/ 4 h 287"/>
                  <a:gd name="T10" fmla="*/ 190 w 280"/>
                  <a:gd name="T11" fmla="*/ 0 h 287"/>
                  <a:gd name="T12" fmla="*/ 217 w 280"/>
                  <a:gd name="T13" fmla="*/ 0 h 287"/>
                  <a:gd name="T14" fmla="*/ 230 w 280"/>
                  <a:gd name="T15" fmla="*/ 10 h 287"/>
                  <a:gd name="T16" fmla="*/ 244 w 280"/>
                  <a:gd name="T17" fmla="*/ 10 h 287"/>
                  <a:gd name="T18" fmla="*/ 266 w 280"/>
                  <a:gd name="T19" fmla="*/ 26 h 287"/>
                  <a:gd name="T20" fmla="*/ 280 w 280"/>
                  <a:gd name="T21" fmla="*/ 34 h 287"/>
                  <a:gd name="T22" fmla="*/ 271 w 280"/>
                  <a:gd name="T23" fmla="*/ 54 h 287"/>
                  <a:gd name="T24" fmla="*/ 268 w 280"/>
                  <a:gd name="T25" fmla="*/ 65 h 287"/>
                  <a:gd name="T26" fmla="*/ 262 w 280"/>
                  <a:gd name="T27" fmla="*/ 73 h 287"/>
                  <a:gd name="T28" fmla="*/ 246 w 280"/>
                  <a:gd name="T29" fmla="*/ 97 h 287"/>
                  <a:gd name="T30" fmla="*/ 239 w 280"/>
                  <a:gd name="T31" fmla="*/ 105 h 287"/>
                  <a:gd name="T32" fmla="*/ 242 w 280"/>
                  <a:gd name="T33" fmla="*/ 111 h 287"/>
                  <a:gd name="T34" fmla="*/ 233 w 280"/>
                  <a:gd name="T35" fmla="*/ 127 h 287"/>
                  <a:gd name="T36" fmla="*/ 244 w 280"/>
                  <a:gd name="T37" fmla="*/ 135 h 287"/>
                  <a:gd name="T38" fmla="*/ 237 w 280"/>
                  <a:gd name="T39" fmla="*/ 154 h 287"/>
                  <a:gd name="T40" fmla="*/ 244 w 280"/>
                  <a:gd name="T41" fmla="*/ 168 h 287"/>
                  <a:gd name="T42" fmla="*/ 257 w 280"/>
                  <a:gd name="T43" fmla="*/ 204 h 287"/>
                  <a:gd name="T44" fmla="*/ 230 w 280"/>
                  <a:gd name="T45" fmla="*/ 226 h 287"/>
                  <a:gd name="T46" fmla="*/ 228 w 280"/>
                  <a:gd name="T47" fmla="*/ 231 h 287"/>
                  <a:gd name="T48" fmla="*/ 233 w 280"/>
                  <a:gd name="T49" fmla="*/ 251 h 287"/>
                  <a:gd name="T50" fmla="*/ 246 w 280"/>
                  <a:gd name="T51" fmla="*/ 269 h 287"/>
                  <a:gd name="T52" fmla="*/ 253 w 280"/>
                  <a:gd name="T53" fmla="*/ 283 h 287"/>
                  <a:gd name="T54" fmla="*/ 239 w 280"/>
                  <a:gd name="T55" fmla="*/ 277 h 287"/>
                  <a:gd name="T56" fmla="*/ 226 w 280"/>
                  <a:gd name="T57" fmla="*/ 269 h 287"/>
                  <a:gd name="T58" fmla="*/ 215 w 280"/>
                  <a:gd name="T59" fmla="*/ 263 h 287"/>
                  <a:gd name="T60" fmla="*/ 194 w 280"/>
                  <a:gd name="T61" fmla="*/ 263 h 287"/>
                  <a:gd name="T62" fmla="*/ 183 w 280"/>
                  <a:gd name="T63" fmla="*/ 259 h 287"/>
                  <a:gd name="T64" fmla="*/ 161 w 280"/>
                  <a:gd name="T65" fmla="*/ 251 h 287"/>
                  <a:gd name="T66" fmla="*/ 150 w 280"/>
                  <a:gd name="T67" fmla="*/ 243 h 287"/>
                  <a:gd name="T68" fmla="*/ 148 w 280"/>
                  <a:gd name="T69" fmla="*/ 228 h 287"/>
                  <a:gd name="T70" fmla="*/ 143 w 280"/>
                  <a:gd name="T71" fmla="*/ 210 h 287"/>
                  <a:gd name="T72" fmla="*/ 141 w 280"/>
                  <a:gd name="T73" fmla="*/ 198 h 287"/>
                  <a:gd name="T74" fmla="*/ 127 w 280"/>
                  <a:gd name="T75" fmla="*/ 190 h 287"/>
                  <a:gd name="T76" fmla="*/ 109 w 280"/>
                  <a:gd name="T77" fmla="*/ 196 h 287"/>
                  <a:gd name="T78" fmla="*/ 105 w 280"/>
                  <a:gd name="T79" fmla="*/ 202 h 287"/>
                  <a:gd name="T80" fmla="*/ 89 w 280"/>
                  <a:gd name="T81" fmla="*/ 204 h 287"/>
                  <a:gd name="T82" fmla="*/ 83 w 280"/>
                  <a:gd name="T83" fmla="*/ 182 h 287"/>
                  <a:gd name="T84" fmla="*/ 24 w 280"/>
                  <a:gd name="T85" fmla="*/ 170 h 287"/>
                  <a:gd name="T86" fmla="*/ 4 w 280"/>
                  <a:gd name="T87" fmla="*/ 174 h 287"/>
                  <a:gd name="T88" fmla="*/ 13 w 280"/>
                  <a:gd name="T89" fmla="*/ 158 h 287"/>
                  <a:gd name="T90" fmla="*/ 24 w 280"/>
                  <a:gd name="T91" fmla="*/ 148 h 287"/>
                  <a:gd name="T92" fmla="*/ 31 w 280"/>
                  <a:gd name="T93" fmla="*/ 143 h 287"/>
                  <a:gd name="T94" fmla="*/ 51 w 280"/>
                  <a:gd name="T95" fmla="*/ 150 h 287"/>
                  <a:gd name="T96" fmla="*/ 67 w 280"/>
                  <a:gd name="T97" fmla="*/ 143 h 287"/>
                  <a:gd name="T98" fmla="*/ 74 w 280"/>
                  <a:gd name="T99" fmla="*/ 125 h 287"/>
                  <a:gd name="T100" fmla="*/ 78 w 280"/>
                  <a:gd name="T101" fmla="*/ 103 h 287"/>
                  <a:gd name="T102" fmla="*/ 87 w 280"/>
                  <a:gd name="T103" fmla="*/ 79 h 287"/>
                  <a:gd name="T104" fmla="*/ 92 w 280"/>
                  <a:gd name="T105" fmla="*/ 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287">
                    <a:moveTo>
                      <a:pt x="96" y="28"/>
                    </a:moveTo>
                    <a:lnTo>
                      <a:pt x="96" y="14"/>
                    </a:lnTo>
                    <a:lnTo>
                      <a:pt x="100" y="12"/>
                    </a:lnTo>
                    <a:lnTo>
                      <a:pt x="103" y="10"/>
                    </a:lnTo>
                    <a:lnTo>
                      <a:pt x="103" y="8"/>
                    </a:lnTo>
                    <a:lnTo>
                      <a:pt x="105" y="4"/>
                    </a:lnTo>
                    <a:lnTo>
                      <a:pt x="109" y="2"/>
                    </a:lnTo>
                    <a:lnTo>
                      <a:pt x="114" y="0"/>
                    </a:lnTo>
                    <a:lnTo>
                      <a:pt x="121" y="2"/>
                    </a:lnTo>
                    <a:lnTo>
                      <a:pt x="125" y="6"/>
                    </a:lnTo>
                    <a:lnTo>
                      <a:pt x="130" y="8"/>
                    </a:lnTo>
                    <a:lnTo>
                      <a:pt x="134" y="10"/>
                    </a:lnTo>
                    <a:lnTo>
                      <a:pt x="141" y="10"/>
                    </a:lnTo>
                    <a:lnTo>
                      <a:pt x="150" y="12"/>
                    </a:lnTo>
                    <a:lnTo>
                      <a:pt x="159" y="14"/>
                    </a:lnTo>
                    <a:lnTo>
                      <a:pt x="159" y="10"/>
                    </a:lnTo>
                    <a:lnTo>
                      <a:pt x="159" y="6"/>
                    </a:lnTo>
                    <a:lnTo>
                      <a:pt x="161" y="6"/>
                    </a:lnTo>
                    <a:lnTo>
                      <a:pt x="163" y="6"/>
                    </a:lnTo>
                    <a:lnTo>
                      <a:pt x="165" y="8"/>
                    </a:lnTo>
                    <a:lnTo>
                      <a:pt x="168" y="8"/>
                    </a:lnTo>
                    <a:lnTo>
                      <a:pt x="170" y="8"/>
                    </a:lnTo>
                    <a:lnTo>
                      <a:pt x="179" y="8"/>
                    </a:lnTo>
                    <a:lnTo>
                      <a:pt x="179" y="6"/>
                    </a:lnTo>
                    <a:lnTo>
                      <a:pt x="179" y="4"/>
                    </a:lnTo>
                    <a:lnTo>
                      <a:pt x="181" y="2"/>
                    </a:lnTo>
                    <a:lnTo>
                      <a:pt x="183" y="4"/>
                    </a:lnTo>
                    <a:lnTo>
                      <a:pt x="183" y="6"/>
                    </a:lnTo>
                    <a:lnTo>
                      <a:pt x="186" y="4"/>
                    </a:lnTo>
                    <a:lnTo>
                      <a:pt x="190" y="0"/>
                    </a:lnTo>
                    <a:lnTo>
                      <a:pt x="192" y="0"/>
                    </a:lnTo>
                    <a:lnTo>
                      <a:pt x="204" y="0"/>
                    </a:lnTo>
                    <a:lnTo>
                      <a:pt x="208" y="0"/>
                    </a:lnTo>
                    <a:lnTo>
                      <a:pt x="208" y="2"/>
                    </a:lnTo>
                    <a:lnTo>
                      <a:pt x="217" y="0"/>
                    </a:lnTo>
                    <a:lnTo>
                      <a:pt x="221" y="6"/>
                    </a:lnTo>
                    <a:lnTo>
                      <a:pt x="221" y="10"/>
                    </a:lnTo>
                    <a:lnTo>
                      <a:pt x="224" y="12"/>
                    </a:lnTo>
                    <a:lnTo>
                      <a:pt x="228" y="12"/>
                    </a:lnTo>
                    <a:lnTo>
                      <a:pt x="230" y="10"/>
                    </a:lnTo>
                    <a:lnTo>
                      <a:pt x="230" y="8"/>
                    </a:lnTo>
                    <a:lnTo>
                      <a:pt x="233" y="10"/>
                    </a:lnTo>
                    <a:lnTo>
                      <a:pt x="239" y="12"/>
                    </a:lnTo>
                    <a:lnTo>
                      <a:pt x="242" y="14"/>
                    </a:lnTo>
                    <a:lnTo>
                      <a:pt x="244" y="10"/>
                    </a:lnTo>
                    <a:lnTo>
                      <a:pt x="246" y="10"/>
                    </a:lnTo>
                    <a:lnTo>
                      <a:pt x="248" y="10"/>
                    </a:lnTo>
                    <a:lnTo>
                      <a:pt x="250" y="12"/>
                    </a:lnTo>
                    <a:lnTo>
                      <a:pt x="257" y="20"/>
                    </a:lnTo>
                    <a:lnTo>
                      <a:pt x="266" y="26"/>
                    </a:lnTo>
                    <a:lnTo>
                      <a:pt x="268" y="26"/>
                    </a:lnTo>
                    <a:lnTo>
                      <a:pt x="271" y="26"/>
                    </a:lnTo>
                    <a:lnTo>
                      <a:pt x="277" y="28"/>
                    </a:lnTo>
                    <a:lnTo>
                      <a:pt x="280" y="30"/>
                    </a:lnTo>
                    <a:lnTo>
                      <a:pt x="280" y="34"/>
                    </a:lnTo>
                    <a:lnTo>
                      <a:pt x="275" y="40"/>
                    </a:lnTo>
                    <a:lnTo>
                      <a:pt x="273" y="42"/>
                    </a:lnTo>
                    <a:lnTo>
                      <a:pt x="275" y="44"/>
                    </a:lnTo>
                    <a:lnTo>
                      <a:pt x="273" y="48"/>
                    </a:lnTo>
                    <a:lnTo>
                      <a:pt x="271" y="54"/>
                    </a:lnTo>
                    <a:lnTo>
                      <a:pt x="271" y="56"/>
                    </a:lnTo>
                    <a:lnTo>
                      <a:pt x="273" y="56"/>
                    </a:lnTo>
                    <a:lnTo>
                      <a:pt x="275" y="58"/>
                    </a:lnTo>
                    <a:lnTo>
                      <a:pt x="273" y="61"/>
                    </a:lnTo>
                    <a:lnTo>
                      <a:pt x="268" y="65"/>
                    </a:lnTo>
                    <a:lnTo>
                      <a:pt x="271" y="61"/>
                    </a:lnTo>
                    <a:lnTo>
                      <a:pt x="266" y="65"/>
                    </a:lnTo>
                    <a:lnTo>
                      <a:pt x="259" y="69"/>
                    </a:lnTo>
                    <a:lnTo>
                      <a:pt x="259" y="71"/>
                    </a:lnTo>
                    <a:lnTo>
                      <a:pt x="262" y="73"/>
                    </a:lnTo>
                    <a:lnTo>
                      <a:pt x="255" y="77"/>
                    </a:lnTo>
                    <a:lnTo>
                      <a:pt x="253" y="79"/>
                    </a:lnTo>
                    <a:lnTo>
                      <a:pt x="250" y="83"/>
                    </a:lnTo>
                    <a:lnTo>
                      <a:pt x="250" y="89"/>
                    </a:lnTo>
                    <a:lnTo>
                      <a:pt x="246" y="97"/>
                    </a:lnTo>
                    <a:lnTo>
                      <a:pt x="246" y="95"/>
                    </a:lnTo>
                    <a:lnTo>
                      <a:pt x="244" y="95"/>
                    </a:lnTo>
                    <a:lnTo>
                      <a:pt x="239" y="97"/>
                    </a:lnTo>
                    <a:lnTo>
                      <a:pt x="237" y="101"/>
                    </a:lnTo>
                    <a:lnTo>
                      <a:pt x="239" y="105"/>
                    </a:lnTo>
                    <a:lnTo>
                      <a:pt x="244" y="105"/>
                    </a:lnTo>
                    <a:lnTo>
                      <a:pt x="246" y="101"/>
                    </a:lnTo>
                    <a:lnTo>
                      <a:pt x="244" y="105"/>
                    </a:lnTo>
                    <a:lnTo>
                      <a:pt x="242" y="109"/>
                    </a:lnTo>
                    <a:lnTo>
                      <a:pt x="242" y="111"/>
                    </a:lnTo>
                    <a:lnTo>
                      <a:pt x="244" y="113"/>
                    </a:lnTo>
                    <a:lnTo>
                      <a:pt x="244" y="119"/>
                    </a:lnTo>
                    <a:lnTo>
                      <a:pt x="237" y="115"/>
                    </a:lnTo>
                    <a:lnTo>
                      <a:pt x="233" y="123"/>
                    </a:lnTo>
                    <a:lnTo>
                      <a:pt x="233" y="127"/>
                    </a:lnTo>
                    <a:lnTo>
                      <a:pt x="235" y="127"/>
                    </a:lnTo>
                    <a:lnTo>
                      <a:pt x="237" y="127"/>
                    </a:lnTo>
                    <a:lnTo>
                      <a:pt x="237" y="131"/>
                    </a:lnTo>
                    <a:lnTo>
                      <a:pt x="239" y="133"/>
                    </a:lnTo>
                    <a:lnTo>
                      <a:pt x="244" y="135"/>
                    </a:lnTo>
                    <a:lnTo>
                      <a:pt x="244" y="139"/>
                    </a:lnTo>
                    <a:lnTo>
                      <a:pt x="244" y="141"/>
                    </a:lnTo>
                    <a:lnTo>
                      <a:pt x="242" y="141"/>
                    </a:lnTo>
                    <a:lnTo>
                      <a:pt x="237" y="150"/>
                    </a:lnTo>
                    <a:lnTo>
                      <a:pt x="237" y="154"/>
                    </a:lnTo>
                    <a:lnTo>
                      <a:pt x="239" y="156"/>
                    </a:lnTo>
                    <a:lnTo>
                      <a:pt x="242" y="156"/>
                    </a:lnTo>
                    <a:lnTo>
                      <a:pt x="239" y="158"/>
                    </a:lnTo>
                    <a:lnTo>
                      <a:pt x="239" y="164"/>
                    </a:lnTo>
                    <a:lnTo>
                      <a:pt x="244" y="168"/>
                    </a:lnTo>
                    <a:lnTo>
                      <a:pt x="242" y="174"/>
                    </a:lnTo>
                    <a:lnTo>
                      <a:pt x="239" y="176"/>
                    </a:lnTo>
                    <a:lnTo>
                      <a:pt x="246" y="194"/>
                    </a:lnTo>
                    <a:lnTo>
                      <a:pt x="257" y="202"/>
                    </a:lnTo>
                    <a:lnTo>
                      <a:pt x="257" y="204"/>
                    </a:lnTo>
                    <a:lnTo>
                      <a:pt x="257" y="208"/>
                    </a:lnTo>
                    <a:lnTo>
                      <a:pt x="262" y="216"/>
                    </a:lnTo>
                    <a:lnTo>
                      <a:pt x="239" y="222"/>
                    </a:lnTo>
                    <a:lnTo>
                      <a:pt x="230" y="228"/>
                    </a:lnTo>
                    <a:lnTo>
                      <a:pt x="230" y="226"/>
                    </a:lnTo>
                    <a:lnTo>
                      <a:pt x="233" y="224"/>
                    </a:lnTo>
                    <a:lnTo>
                      <a:pt x="221" y="228"/>
                    </a:lnTo>
                    <a:lnTo>
                      <a:pt x="224" y="229"/>
                    </a:lnTo>
                    <a:lnTo>
                      <a:pt x="224" y="231"/>
                    </a:lnTo>
                    <a:lnTo>
                      <a:pt x="228" y="231"/>
                    </a:lnTo>
                    <a:lnTo>
                      <a:pt x="228" y="237"/>
                    </a:lnTo>
                    <a:lnTo>
                      <a:pt x="228" y="239"/>
                    </a:lnTo>
                    <a:lnTo>
                      <a:pt x="228" y="241"/>
                    </a:lnTo>
                    <a:lnTo>
                      <a:pt x="230" y="247"/>
                    </a:lnTo>
                    <a:lnTo>
                      <a:pt x="233" y="251"/>
                    </a:lnTo>
                    <a:lnTo>
                      <a:pt x="230" y="257"/>
                    </a:lnTo>
                    <a:lnTo>
                      <a:pt x="233" y="259"/>
                    </a:lnTo>
                    <a:lnTo>
                      <a:pt x="237" y="263"/>
                    </a:lnTo>
                    <a:lnTo>
                      <a:pt x="242" y="265"/>
                    </a:lnTo>
                    <a:lnTo>
                      <a:pt x="246" y="269"/>
                    </a:lnTo>
                    <a:lnTo>
                      <a:pt x="248" y="271"/>
                    </a:lnTo>
                    <a:lnTo>
                      <a:pt x="250" y="271"/>
                    </a:lnTo>
                    <a:lnTo>
                      <a:pt x="257" y="269"/>
                    </a:lnTo>
                    <a:lnTo>
                      <a:pt x="257" y="285"/>
                    </a:lnTo>
                    <a:lnTo>
                      <a:pt x="253" y="283"/>
                    </a:lnTo>
                    <a:lnTo>
                      <a:pt x="248" y="285"/>
                    </a:lnTo>
                    <a:lnTo>
                      <a:pt x="242" y="287"/>
                    </a:lnTo>
                    <a:lnTo>
                      <a:pt x="239" y="285"/>
                    </a:lnTo>
                    <a:lnTo>
                      <a:pt x="239" y="281"/>
                    </a:lnTo>
                    <a:lnTo>
                      <a:pt x="239" y="277"/>
                    </a:lnTo>
                    <a:lnTo>
                      <a:pt x="237" y="275"/>
                    </a:lnTo>
                    <a:lnTo>
                      <a:pt x="233" y="275"/>
                    </a:lnTo>
                    <a:lnTo>
                      <a:pt x="230" y="273"/>
                    </a:lnTo>
                    <a:lnTo>
                      <a:pt x="228" y="271"/>
                    </a:lnTo>
                    <a:lnTo>
                      <a:pt x="226" y="269"/>
                    </a:lnTo>
                    <a:lnTo>
                      <a:pt x="224" y="265"/>
                    </a:lnTo>
                    <a:lnTo>
                      <a:pt x="224" y="263"/>
                    </a:lnTo>
                    <a:lnTo>
                      <a:pt x="221" y="261"/>
                    </a:lnTo>
                    <a:lnTo>
                      <a:pt x="217" y="261"/>
                    </a:lnTo>
                    <a:lnTo>
                      <a:pt x="215" y="263"/>
                    </a:lnTo>
                    <a:lnTo>
                      <a:pt x="212" y="265"/>
                    </a:lnTo>
                    <a:lnTo>
                      <a:pt x="208" y="265"/>
                    </a:lnTo>
                    <a:lnTo>
                      <a:pt x="199" y="265"/>
                    </a:lnTo>
                    <a:lnTo>
                      <a:pt x="194" y="265"/>
                    </a:lnTo>
                    <a:lnTo>
                      <a:pt x="194" y="263"/>
                    </a:lnTo>
                    <a:lnTo>
                      <a:pt x="194" y="259"/>
                    </a:lnTo>
                    <a:lnTo>
                      <a:pt x="192" y="255"/>
                    </a:lnTo>
                    <a:lnTo>
                      <a:pt x="190" y="257"/>
                    </a:lnTo>
                    <a:lnTo>
                      <a:pt x="186" y="259"/>
                    </a:lnTo>
                    <a:lnTo>
                      <a:pt x="183" y="259"/>
                    </a:lnTo>
                    <a:lnTo>
                      <a:pt x="183" y="257"/>
                    </a:lnTo>
                    <a:lnTo>
                      <a:pt x="181" y="249"/>
                    </a:lnTo>
                    <a:lnTo>
                      <a:pt x="174" y="251"/>
                    </a:lnTo>
                    <a:lnTo>
                      <a:pt x="165" y="251"/>
                    </a:lnTo>
                    <a:lnTo>
                      <a:pt x="161" y="251"/>
                    </a:lnTo>
                    <a:lnTo>
                      <a:pt x="159" y="253"/>
                    </a:lnTo>
                    <a:lnTo>
                      <a:pt x="156" y="253"/>
                    </a:lnTo>
                    <a:lnTo>
                      <a:pt x="152" y="251"/>
                    </a:lnTo>
                    <a:lnTo>
                      <a:pt x="150" y="247"/>
                    </a:lnTo>
                    <a:lnTo>
                      <a:pt x="150" y="243"/>
                    </a:lnTo>
                    <a:lnTo>
                      <a:pt x="150" y="239"/>
                    </a:lnTo>
                    <a:lnTo>
                      <a:pt x="150" y="237"/>
                    </a:lnTo>
                    <a:lnTo>
                      <a:pt x="150" y="233"/>
                    </a:lnTo>
                    <a:lnTo>
                      <a:pt x="148" y="229"/>
                    </a:lnTo>
                    <a:lnTo>
                      <a:pt x="148" y="228"/>
                    </a:lnTo>
                    <a:lnTo>
                      <a:pt x="148" y="226"/>
                    </a:lnTo>
                    <a:lnTo>
                      <a:pt x="145" y="222"/>
                    </a:lnTo>
                    <a:lnTo>
                      <a:pt x="143" y="218"/>
                    </a:lnTo>
                    <a:lnTo>
                      <a:pt x="143" y="214"/>
                    </a:lnTo>
                    <a:lnTo>
                      <a:pt x="143" y="210"/>
                    </a:lnTo>
                    <a:lnTo>
                      <a:pt x="143" y="208"/>
                    </a:lnTo>
                    <a:lnTo>
                      <a:pt x="143" y="206"/>
                    </a:lnTo>
                    <a:lnTo>
                      <a:pt x="141" y="204"/>
                    </a:lnTo>
                    <a:lnTo>
                      <a:pt x="141" y="202"/>
                    </a:lnTo>
                    <a:lnTo>
                      <a:pt x="141" y="198"/>
                    </a:lnTo>
                    <a:lnTo>
                      <a:pt x="138" y="194"/>
                    </a:lnTo>
                    <a:lnTo>
                      <a:pt x="134" y="194"/>
                    </a:lnTo>
                    <a:lnTo>
                      <a:pt x="127" y="194"/>
                    </a:lnTo>
                    <a:lnTo>
                      <a:pt x="127" y="192"/>
                    </a:lnTo>
                    <a:lnTo>
                      <a:pt x="127" y="190"/>
                    </a:lnTo>
                    <a:lnTo>
                      <a:pt x="125" y="190"/>
                    </a:lnTo>
                    <a:lnTo>
                      <a:pt x="121" y="190"/>
                    </a:lnTo>
                    <a:lnTo>
                      <a:pt x="114" y="190"/>
                    </a:lnTo>
                    <a:lnTo>
                      <a:pt x="112" y="190"/>
                    </a:lnTo>
                    <a:lnTo>
                      <a:pt x="109" y="196"/>
                    </a:lnTo>
                    <a:lnTo>
                      <a:pt x="112" y="200"/>
                    </a:lnTo>
                    <a:lnTo>
                      <a:pt x="112" y="202"/>
                    </a:lnTo>
                    <a:lnTo>
                      <a:pt x="109" y="202"/>
                    </a:lnTo>
                    <a:lnTo>
                      <a:pt x="107" y="202"/>
                    </a:lnTo>
                    <a:lnTo>
                      <a:pt x="105" y="202"/>
                    </a:lnTo>
                    <a:lnTo>
                      <a:pt x="103" y="202"/>
                    </a:lnTo>
                    <a:lnTo>
                      <a:pt x="100" y="204"/>
                    </a:lnTo>
                    <a:lnTo>
                      <a:pt x="98" y="206"/>
                    </a:lnTo>
                    <a:lnTo>
                      <a:pt x="94" y="206"/>
                    </a:lnTo>
                    <a:lnTo>
                      <a:pt x="89" y="204"/>
                    </a:lnTo>
                    <a:lnTo>
                      <a:pt x="87" y="200"/>
                    </a:lnTo>
                    <a:lnTo>
                      <a:pt x="85" y="196"/>
                    </a:lnTo>
                    <a:lnTo>
                      <a:pt x="85" y="192"/>
                    </a:lnTo>
                    <a:lnTo>
                      <a:pt x="83" y="186"/>
                    </a:lnTo>
                    <a:lnTo>
                      <a:pt x="83" y="182"/>
                    </a:lnTo>
                    <a:lnTo>
                      <a:pt x="83" y="180"/>
                    </a:lnTo>
                    <a:lnTo>
                      <a:pt x="80" y="170"/>
                    </a:lnTo>
                    <a:lnTo>
                      <a:pt x="51" y="172"/>
                    </a:lnTo>
                    <a:lnTo>
                      <a:pt x="33" y="170"/>
                    </a:lnTo>
                    <a:lnTo>
                      <a:pt x="24" y="170"/>
                    </a:lnTo>
                    <a:lnTo>
                      <a:pt x="20" y="174"/>
                    </a:lnTo>
                    <a:lnTo>
                      <a:pt x="13" y="178"/>
                    </a:lnTo>
                    <a:lnTo>
                      <a:pt x="9" y="180"/>
                    </a:lnTo>
                    <a:lnTo>
                      <a:pt x="6" y="180"/>
                    </a:lnTo>
                    <a:lnTo>
                      <a:pt x="4" y="174"/>
                    </a:lnTo>
                    <a:lnTo>
                      <a:pt x="0" y="168"/>
                    </a:lnTo>
                    <a:lnTo>
                      <a:pt x="0" y="166"/>
                    </a:lnTo>
                    <a:lnTo>
                      <a:pt x="2" y="164"/>
                    </a:lnTo>
                    <a:lnTo>
                      <a:pt x="13" y="160"/>
                    </a:lnTo>
                    <a:lnTo>
                      <a:pt x="13" y="158"/>
                    </a:lnTo>
                    <a:lnTo>
                      <a:pt x="13" y="156"/>
                    </a:lnTo>
                    <a:lnTo>
                      <a:pt x="18" y="150"/>
                    </a:lnTo>
                    <a:lnTo>
                      <a:pt x="20" y="150"/>
                    </a:lnTo>
                    <a:lnTo>
                      <a:pt x="22" y="148"/>
                    </a:lnTo>
                    <a:lnTo>
                      <a:pt x="24" y="148"/>
                    </a:lnTo>
                    <a:lnTo>
                      <a:pt x="27" y="148"/>
                    </a:lnTo>
                    <a:lnTo>
                      <a:pt x="31" y="148"/>
                    </a:lnTo>
                    <a:lnTo>
                      <a:pt x="33" y="148"/>
                    </a:lnTo>
                    <a:lnTo>
                      <a:pt x="33" y="146"/>
                    </a:lnTo>
                    <a:lnTo>
                      <a:pt x="31" y="143"/>
                    </a:lnTo>
                    <a:lnTo>
                      <a:pt x="38" y="145"/>
                    </a:lnTo>
                    <a:lnTo>
                      <a:pt x="42" y="145"/>
                    </a:lnTo>
                    <a:lnTo>
                      <a:pt x="45" y="143"/>
                    </a:lnTo>
                    <a:lnTo>
                      <a:pt x="42" y="150"/>
                    </a:lnTo>
                    <a:lnTo>
                      <a:pt x="51" y="150"/>
                    </a:lnTo>
                    <a:lnTo>
                      <a:pt x="56" y="150"/>
                    </a:lnTo>
                    <a:lnTo>
                      <a:pt x="60" y="148"/>
                    </a:lnTo>
                    <a:lnTo>
                      <a:pt x="62" y="148"/>
                    </a:lnTo>
                    <a:lnTo>
                      <a:pt x="65" y="146"/>
                    </a:lnTo>
                    <a:lnTo>
                      <a:pt x="67" y="143"/>
                    </a:lnTo>
                    <a:lnTo>
                      <a:pt x="67" y="137"/>
                    </a:lnTo>
                    <a:lnTo>
                      <a:pt x="67" y="135"/>
                    </a:lnTo>
                    <a:lnTo>
                      <a:pt x="69" y="135"/>
                    </a:lnTo>
                    <a:lnTo>
                      <a:pt x="71" y="133"/>
                    </a:lnTo>
                    <a:lnTo>
                      <a:pt x="74" y="125"/>
                    </a:lnTo>
                    <a:lnTo>
                      <a:pt x="71" y="121"/>
                    </a:lnTo>
                    <a:lnTo>
                      <a:pt x="69" y="115"/>
                    </a:lnTo>
                    <a:lnTo>
                      <a:pt x="71" y="109"/>
                    </a:lnTo>
                    <a:lnTo>
                      <a:pt x="74" y="105"/>
                    </a:lnTo>
                    <a:lnTo>
                      <a:pt x="78" y="103"/>
                    </a:lnTo>
                    <a:lnTo>
                      <a:pt x="78" y="101"/>
                    </a:lnTo>
                    <a:lnTo>
                      <a:pt x="80" y="99"/>
                    </a:lnTo>
                    <a:lnTo>
                      <a:pt x="80" y="91"/>
                    </a:lnTo>
                    <a:lnTo>
                      <a:pt x="85" y="85"/>
                    </a:lnTo>
                    <a:lnTo>
                      <a:pt x="87" y="79"/>
                    </a:lnTo>
                    <a:lnTo>
                      <a:pt x="87" y="71"/>
                    </a:lnTo>
                    <a:lnTo>
                      <a:pt x="87" y="61"/>
                    </a:lnTo>
                    <a:lnTo>
                      <a:pt x="87" y="50"/>
                    </a:lnTo>
                    <a:lnTo>
                      <a:pt x="89" y="44"/>
                    </a:lnTo>
                    <a:lnTo>
                      <a:pt x="92" y="42"/>
                    </a:lnTo>
                    <a:lnTo>
                      <a:pt x="94" y="34"/>
                    </a:lnTo>
                    <a:lnTo>
                      <a:pt x="96" y="2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14" name="Freeform 2219"/>
              <p:cNvSpPr>
                <a:spLocks/>
              </p:cNvSpPr>
              <p:nvPr/>
            </p:nvSpPr>
            <p:spPr bwMode="auto">
              <a:xfrm>
                <a:off x="3122" y="2459"/>
                <a:ext cx="2" cy="6"/>
              </a:xfrm>
              <a:custGeom>
                <a:avLst/>
                <a:gdLst>
                  <a:gd name="T0" fmla="*/ 2 w 2"/>
                  <a:gd name="T1" fmla="*/ 0 h 6"/>
                  <a:gd name="T2" fmla="*/ 2 w 2"/>
                  <a:gd name="T3" fmla="*/ 0 h 6"/>
                  <a:gd name="T4" fmla="*/ 0 w 2"/>
                  <a:gd name="T5" fmla="*/ 4 h 6"/>
                  <a:gd name="T6" fmla="*/ 0 w 2"/>
                  <a:gd name="T7" fmla="*/ 6 h 6"/>
                  <a:gd name="T8" fmla="*/ 0 w 2"/>
                  <a:gd name="T9" fmla="*/ 2 h 6"/>
                  <a:gd name="T10" fmla="*/ 2 w 2"/>
                  <a:gd name="T11" fmla="*/ 0 h 6"/>
                </a:gdLst>
                <a:ahLst/>
                <a:cxnLst>
                  <a:cxn ang="0">
                    <a:pos x="T0" y="T1"/>
                  </a:cxn>
                  <a:cxn ang="0">
                    <a:pos x="T2" y="T3"/>
                  </a:cxn>
                  <a:cxn ang="0">
                    <a:pos x="T4" y="T5"/>
                  </a:cxn>
                  <a:cxn ang="0">
                    <a:pos x="T6" y="T7"/>
                  </a:cxn>
                  <a:cxn ang="0">
                    <a:pos x="T8" y="T9"/>
                  </a:cxn>
                  <a:cxn ang="0">
                    <a:pos x="T10" y="T11"/>
                  </a:cxn>
                </a:cxnLst>
                <a:rect l="0" t="0" r="r" b="b"/>
                <a:pathLst>
                  <a:path w="2" h="6">
                    <a:moveTo>
                      <a:pt x="2" y="0"/>
                    </a:moveTo>
                    <a:lnTo>
                      <a:pt x="2" y="0"/>
                    </a:lnTo>
                    <a:lnTo>
                      <a:pt x="0" y="4"/>
                    </a:lnTo>
                    <a:lnTo>
                      <a:pt x="0" y="6"/>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1" name="Group 2224"/>
            <p:cNvGrpSpPr>
              <a:grpSpLocks/>
            </p:cNvGrpSpPr>
            <p:nvPr/>
          </p:nvGrpSpPr>
          <p:grpSpPr bwMode="auto">
            <a:xfrm>
              <a:off x="3313" y="2133"/>
              <a:ext cx="161" cy="99"/>
              <a:chOff x="3313" y="2133"/>
              <a:chExt cx="161" cy="99"/>
            </a:xfrm>
            <a:grpFill/>
          </p:grpSpPr>
          <p:sp>
            <p:nvSpPr>
              <p:cNvPr id="2009" name="Freeform 2221"/>
              <p:cNvSpPr>
                <a:spLocks noEditPoints="1"/>
              </p:cNvSpPr>
              <p:nvPr/>
            </p:nvSpPr>
            <p:spPr bwMode="auto">
              <a:xfrm>
                <a:off x="3313" y="2133"/>
                <a:ext cx="161" cy="99"/>
              </a:xfrm>
              <a:custGeom>
                <a:avLst/>
                <a:gdLst>
                  <a:gd name="T0" fmla="*/ 2 w 161"/>
                  <a:gd name="T1" fmla="*/ 35 h 99"/>
                  <a:gd name="T2" fmla="*/ 5 w 161"/>
                  <a:gd name="T3" fmla="*/ 30 h 99"/>
                  <a:gd name="T4" fmla="*/ 9 w 161"/>
                  <a:gd name="T5" fmla="*/ 28 h 99"/>
                  <a:gd name="T6" fmla="*/ 9 w 161"/>
                  <a:gd name="T7" fmla="*/ 25 h 99"/>
                  <a:gd name="T8" fmla="*/ 11 w 161"/>
                  <a:gd name="T9" fmla="*/ 21 h 99"/>
                  <a:gd name="T10" fmla="*/ 16 w 161"/>
                  <a:gd name="T11" fmla="*/ 21 h 99"/>
                  <a:gd name="T12" fmla="*/ 18 w 161"/>
                  <a:gd name="T13" fmla="*/ 23 h 99"/>
                  <a:gd name="T14" fmla="*/ 22 w 161"/>
                  <a:gd name="T15" fmla="*/ 25 h 99"/>
                  <a:gd name="T16" fmla="*/ 40 w 161"/>
                  <a:gd name="T17" fmla="*/ 27 h 99"/>
                  <a:gd name="T18" fmla="*/ 53 w 161"/>
                  <a:gd name="T19" fmla="*/ 47 h 99"/>
                  <a:gd name="T20" fmla="*/ 80 w 161"/>
                  <a:gd name="T21" fmla="*/ 16 h 99"/>
                  <a:gd name="T22" fmla="*/ 126 w 161"/>
                  <a:gd name="T23" fmla="*/ 4 h 99"/>
                  <a:gd name="T24" fmla="*/ 150 w 161"/>
                  <a:gd name="T25" fmla="*/ 35 h 99"/>
                  <a:gd name="T26" fmla="*/ 139 w 161"/>
                  <a:gd name="T27" fmla="*/ 37 h 99"/>
                  <a:gd name="T28" fmla="*/ 133 w 161"/>
                  <a:gd name="T29" fmla="*/ 41 h 99"/>
                  <a:gd name="T30" fmla="*/ 130 w 161"/>
                  <a:gd name="T31" fmla="*/ 45 h 99"/>
                  <a:gd name="T32" fmla="*/ 128 w 161"/>
                  <a:gd name="T33" fmla="*/ 51 h 99"/>
                  <a:gd name="T34" fmla="*/ 124 w 161"/>
                  <a:gd name="T35" fmla="*/ 55 h 99"/>
                  <a:gd name="T36" fmla="*/ 115 w 161"/>
                  <a:gd name="T37" fmla="*/ 61 h 99"/>
                  <a:gd name="T38" fmla="*/ 97 w 161"/>
                  <a:gd name="T39" fmla="*/ 67 h 99"/>
                  <a:gd name="T40" fmla="*/ 84 w 161"/>
                  <a:gd name="T41" fmla="*/ 75 h 99"/>
                  <a:gd name="T42" fmla="*/ 75 w 161"/>
                  <a:gd name="T43" fmla="*/ 81 h 99"/>
                  <a:gd name="T44" fmla="*/ 66 w 161"/>
                  <a:gd name="T45" fmla="*/ 77 h 99"/>
                  <a:gd name="T46" fmla="*/ 53 w 161"/>
                  <a:gd name="T47" fmla="*/ 81 h 99"/>
                  <a:gd name="T48" fmla="*/ 42 w 161"/>
                  <a:gd name="T49" fmla="*/ 83 h 99"/>
                  <a:gd name="T50" fmla="*/ 33 w 161"/>
                  <a:gd name="T51" fmla="*/ 91 h 99"/>
                  <a:gd name="T52" fmla="*/ 16 w 161"/>
                  <a:gd name="T53" fmla="*/ 91 h 99"/>
                  <a:gd name="T54" fmla="*/ 11 w 161"/>
                  <a:gd name="T55" fmla="*/ 89 h 99"/>
                  <a:gd name="T56" fmla="*/ 7 w 161"/>
                  <a:gd name="T57" fmla="*/ 71 h 99"/>
                  <a:gd name="T58" fmla="*/ 2 w 161"/>
                  <a:gd name="T59" fmla="*/ 67 h 99"/>
                  <a:gd name="T60" fmla="*/ 2 w 161"/>
                  <a:gd name="T61" fmla="*/ 53 h 99"/>
                  <a:gd name="T62" fmla="*/ 0 w 161"/>
                  <a:gd name="T63" fmla="*/ 41 h 99"/>
                  <a:gd name="T64" fmla="*/ 2 w 161"/>
                  <a:gd name="T65" fmla="*/ 35 h 99"/>
                  <a:gd name="T66" fmla="*/ 155 w 161"/>
                  <a:gd name="T67" fmla="*/ 97 h 99"/>
                  <a:gd name="T68" fmla="*/ 161 w 161"/>
                  <a:gd name="T69" fmla="*/ 99 h 99"/>
                  <a:gd name="T70" fmla="*/ 159 w 161"/>
                  <a:gd name="T71" fmla="*/ 9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 h="99">
                    <a:moveTo>
                      <a:pt x="2" y="35"/>
                    </a:moveTo>
                    <a:lnTo>
                      <a:pt x="2" y="35"/>
                    </a:lnTo>
                    <a:lnTo>
                      <a:pt x="5" y="33"/>
                    </a:lnTo>
                    <a:lnTo>
                      <a:pt x="5" y="30"/>
                    </a:lnTo>
                    <a:lnTo>
                      <a:pt x="7" y="28"/>
                    </a:lnTo>
                    <a:lnTo>
                      <a:pt x="9" y="28"/>
                    </a:lnTo>
                    <a:lnTo>
                      <a:pt x="9" y="27"/>
                    </a:lnTo>
                    <a:lnTo>
                      <a:pt x="9" y="25"/>
                    </a:lnTo>
                    <a:lnTo>
                      <a:pt x="9" y="23"/>
                    </a:lnTo>
                    <a:lnTo>
                      <a:pt x="11" y="21"/>
                    </a:lnTo>
                    <a:lnTo>
                      <a:pt x="13" y="21"/>
                    </a:lnTo>
                    <a:lnTo>
                      <a:pt x="16" y="21"/>
                    </a:lnTo>
                    <a:lnTo>
                      <a:pt x="18" y="21"/>
                    </a:lnTo>
                    <a:lnTo>
                      <a:pt x="18" y="23"/>
                    </a:lnTo>
                    <a:lnTo>
                      <a:pt x="18" y="25"/>
                    </a:lnTo>
                    <a:lnTo>
                      <a:pt x="22" y="25"/>
                    </a:lnTo>
                    <a:lnTo>
                      <a:pt x="27" y="25"/>
                    </a:lnTo>
                    <a:lnTo>
                      <a:pt x="40" y="27"/>
                    </a:lnTo>
                    <a:lnTo>
                      <a:pt x="51" y="30"/>
                    </a:lnTo>
                    <a:lnTo>
                      <a:pt x="53" y="47"/>
                    </a:lnTo>
                    <a:lnTo>
                      <a:pt x="62" y="39"/>
                    </a:lnTo>
                    <a:lnTo>
                      <a:pt x="80" y="16"/>
                    </a:lnTo>
                    <a:lnTo>
                      <a:pt x="128" y="0"/>
                    </a:lnTo>
                    <a:lnTo>
                      <a:pt x="126" y="4"/>
                    </a:lnTo>
                    <a:lnTo>
                      <a:pt x="141" y="28"/>
                    </a:lnTo>
                    <a:lnTo>
                      <a:pt x="150" y="35"/>
                    </a:lnTo>
                    <a:lnTo>
                      <a:pt x="148" y="35"/>
                    </a:lnTo>
                    <a:lnTo>
                      <a:pt x="139" y="37"/>
                    </a:lnTo>
                    <a:lnTo>
                      <a:pt x="135" y="39"/>
                    </a:lnTo>
                    <a:lnTo>
                      <a:pt x="133" y="41"/>
                    </a:lnTo>
                    <a:lnTo>
                      <a:pt x="130" y="43"/>
                    </a:lnTo>
                    <a:lnTo>
                      <a:pt x="130" y="45"/>
                    </a:lnTo>
                    <a:lnTo>
                      <a:pt x="133" y="51"/>
                    </a:lnTo>
                    <a:lnTo>
                      <a:pt x="128" y="51"/>
                    </a:lnTo>
                    <a:lnTo>
                      <a:pt x="126" y="55"/>
                    </a:lnTo>
                    <a:lnTo>
                      <a:pt x="124" y="55"/>
                    </a:lnTo>
                    <a:lnTo>
                      <a:pt x="124" y="57"/>
                    </a:lnTo>
                    <a:lnTo>
                      <a:pt x="115" y="61"/>
                    </a:lnTo>
                    <a:lnTo>
                      <a:pt x="106" y="65"/>
                    </a:lnTo>
                    <a:lnTo>
                      <a:pt x="97" y="67"/>
                    </a:lnTo>
                    <a:lnTo>
                      <a:pt x="89" y="71"/>
                    </a:lnTo>
                    <a:lnTo>
                      <a:pt x="84" y="75"/>
                    </a:lnTo>
                    <a:lnTo>
                      <a:pt x="82" y="79"/>
                    </a:lnTo>
                    <a:lnTo>
                      <a:pt x="75" y="81"/>
                    </a:lnTo>
                    <a:lnTo>
                      <a:pt x="71" y="79"/>
                    </a:lnTo>
                    <a:lnTo>
                      <a:pt x="66" y="77"/>
                    </a:lnTo>
                    <a:lnTo>
                      <a:pt x="60" y="81"/>
                    </a:lnTo>
                    <a:lnTo>
                      <a:pt x="53" y="81"/>
                    </a:lnTo>
                    <a:lnTo>
                      <a:pt x="47" y="81"/>
                    </a:lnTo>
                    <a:lnTo>
                      <a:pt x="42" y="83"/>
                    </a:lnTo>
                    <a:lnTo>
                      <a:pt x="38" y="87"/>
                    </a:lnTo>
                    <a:lnTo>
                      <a:pt x="33" y="91"/>
                    </a:lnTo>
                    <a:lnTo>
                      <a:pt x="27" y="93"/>
                    </a:lnTo>
                    <a:lnTo>
                      <a:pt x="16" y="91"/>
                    </a:lnTo>
                    <a:lnTo>
                      <a:pt x="13" y="91"/>
                    </a:lnTo>
                    <a:lnTo>
                      <a:pt x="11" y="89"/>
                    </a:lnTo>
                    <a:lnTo>
                      <a:pt x="9" y="75"/>
                    </a:lnTo>
                    <a:lnTo>
                      <a:pt x="7" y="71"/>
                    </a:lnTo>
                    <a:lnTo>
                      <a:pt x="2" y="69"/>
                    </a:lnTo>
                    <a:lnTo>
                      <a:pt x="2" y="67"/>
                    </a:lnTo>
                    <a:lnTo>
                      <a:pt x="5" y="67"/>
                    </a:lnTo>
                    <a:lnTo>
                      <a:pt x="2" y="53"/>
                    </a:lnTo>
                    <a:lnTo>
                      <a:pt x="0" y="45"/>
                    </a:lnTo>
                    <a:lnTo>
                      <a:pt x="0" y="41"/>
                    </a:lnTo>
                    <a:lnTo>
                      <a:pt x="2" y="37"/>
                    </a:lnTo>
                    <a:lnTo>
                      <a:pt x="2" y="35"/>
                    </a:lnTo>
                    <a:close/>
                    <a:moveTo>
                      <a:pt x="155" y="97"/>
                    </a:moveTo>
                    <a:lnTo>
                      <a:pt x="155" y="97"/>
                    </a:lnTo>
                    <a:lnTo>
                      <a:pt x="157" y="99"/>
                    </a:lnTo>
                    <a:lnTo>
                      <a:pt x="161" y="99"/>
                    </a:lnTo>
                    <a:lnTo>
                      <a:pt x="161" y="97"/>
                    </a:lnTo>
                    <a:lnTo>
                      <a:pt x="159" y="97"/>
                    </a:lnTo>
                    <a:lnTo>
                      <a:pt x="155"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0" name="Freeform 2222"/>
              <p:cNvSpPr>
                <a:spLocks/>
              </p:cNvSpPr>
              <p:nvPr/>
            </p:nvSpPr>
            <p:spPr bwMode="auto">
              <a:xfrm>
                <a:off x="3313" y="2133"/>
                <a:ext cx="150" cy="93"/>
              </a:xfrm>
              <a:custGeom>
                <a:avLst/>
                <a:gdLst>
                  <a:gd name="T0" fmla="*/ 2 w 150"/>
                  <a:gd name="T1" fmla="*/ 35 h 93"/>
                  <a:gd name="T2" fmla="*/ 5 w 150"/>
                  <a:gd name="T3" fmla="*/ 30 h 93"/>
                  <a:gd name="T4" fmla="*/ 9 w 150"/>
                  <a:gd name="T5" fmla="*/ 28 h 93"/>
                  <a:gd name="T6" fmla="*/ 9 w 150"/>
                  <a:gd name="T7" fmla="*/ 25 h 93"/>
                  <a:gd name="T8" fmla="*/ 11 w 150"/>
                  <a:gd name="T9" fmla="*/ 21 h 93"/>
                  <a:gd name="T10" fmla="*/ 16 w 150"/>
                  <a:gd name="T11" fmla="*/ 21 h 93"/>
                  <a:gd name="T12" fmla="*/ 18 w 150"/>
                  <a:gd name="T13" fmla="*/ 23 h 93"/>
                  <a:gd name="T14" fmla="*/ 22 w 150"/>
                  <a:gd name="T15" fmla="*/ 25 h 93"/>
                  <a:gd name="T16" fmla="*/ 40 w 150"/>
                  <a:gd name="T17" fmla="*/ 27 h 93"/>
                  <a:gd name="T18" fmla="*/ 53 w 150"/>
                  <a:gd name="T19" fmla="*/ 47 h 93"/>
                  <a:gd name="T20" fmla="*/ 80 w 150"/>
                  <a:gd name="T21" fmla="*/ 16 h 93"/>
                  <a:gd name="T22" fmla="*/ 126 w 150"/>
                  <a:gd name="T23" fmla="*/ 4 h 93"/>
                  <a:gd name="T24" fmla="*/ 150 w 150"/>
                  <a:gd name="T25" fmla="*/ 35 h 93"/>
                  <a:gd name="T26" fmla="*/ 139 w 150"/>
                  <a:gd name="T27" fmla="*/ 37 h 93"/>
                  <a:gd name="T28" fmla="*/ 133 w 150"/>
                  <a:gd name="T29" fmla="*/ 41 h 93"/>
                  <a:gd name="T30" fmla="*/ 130 w 150"/>
                  <a:gd name="T31" fmla="*/ 45 h 93"/>
                  <a:gd name="T32" fmla="*/ 128 w 150"/>
                  <a:gd name="T33" fmla="*/ 51 h 93"/>
                  <a:gd name="T34" fmla="*/ 124 w 150"/>
                  <a:gd name="T35" fmla="*/ 55 h 93"/>
                  <a:gd name="T36" fmla="*/ 115 w 150"/>
                  <a:gd name="T37" fmla="*/ 61 h 93"/>
                  <a:gd name="T38" fmla="*/ 97 w 150"/>
                  <a:gd name="T39" fmla="*/ 67 h 93"/>
                  <a:gd name="T40" fmla="*/ 84 w 150"/>
                  <a:gd name="T41" fmla="*/ 75 h 93"/>
                  <a:gd name="T42" fmla="*/ 75 w 150"/>
                  <a:gd name="T43" fmla="*/ 81 h 93"/>
                  <a:gd name="T44" fmla="*/ 66 w 150"/>
                  <a:gd name="T45" fmla="*/ 77 h 93"/>
                  <a:gd name="T46" fmla="*/ 53 w 150"/>
                  <a:gd name="T47" fmla="*/ 81 h 93"/>
                  <a:gd name="T48" fmla="*/ 42 w 150"/>
                  <a:gd name="T49" fmla="*/ 83 h 93"/>
                  <a:gd name="T50" fmla="*/ 33 w 150"/>
                  <a:gd name="T51" fmla="*/ 91 h 93"/>
                  <a:gd name="T52" fmla="*/ 16 w 150"/>
                  <a:gd name="T53" fmla="*/ 91 h 93"/>
                  <a:gd name="T54" fmla="*/ 11 w 150"/>
                  <a:gd name="T55" fmla="*/ 89 h 93"/>
                  <a:gd name="T56" fmla="*/ 7 w 150"/>
                  <a:gd name="T57" fmla="*/ 71 h 93"/>
                  <a:gd name="T58" fmla="*/ 2 w 150"/>
                  <a:gd name="T59" fmla="*/ 67 h 93"/>
                  <a:gd name="T60" fmla="*/ 2 w 150"/>
                  <a:gd name="T61" fmla="*/ 53 h 93"/>
                  <a:gd name="T62" fmla="*/ 0 w 150"/>
                  <a:gd name="T63" fmla="*/ 41 h 93"/>
                  <a:gd name="T64" fmla="*/ 2 w 150"/>
                  <a:gd name="T65"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93">
                    <a:moveTo>
                      <a:pt x="2" y="35"/>
                    </a:moveTo>
                    <a:lnTo>
                      <a:pt x="2" y="35"/>
                    </a:lnTo>
                    <a:lnTo>
                      <a:pt x="5" y="33"/>
                    </a:lnTo>
                    <a:lnTo>
                      <a:pt x="5" y="30"/>
                    </a:lnTo>
                    <a:lnTo>
                      <a:pt x="7" y="28"/>
                    </a:lnTo>
                    <a:lnTo>
                      <a:pt x="9" y="28"/>
                    </a:lnTo>
                    <a:lnTo>
                      <a:pt x="9" y="27"/>
                    </a:lnTo>
                    <a:lnTo>
                      <a:pt x="9" y="25"/>
                    </a:lnTo>
                    <a:lnTo>
                      <a:pt x="9" y="23"/>
                    </a:lnTo>
                    <a:lnTo>
                      <a:pt x="11" y="21"/>
                    </a:lnTo>
                    <a:lnTo>
                      <a:pt x="13" y="21"/>
                    </a:lnTo>
                    <a:lnTo>
                      <a:pt x="16" y="21"/>
                    </a:lnTo>
                    <a:lnTo>
                      <a:pt x="18" y="21"/>
                    </a:lnTo>
                    <a:lnTo>
                      <a:pt x="18" y="23"/>
                    </a:lnTo>
                    <a:lnTo>
                      <a:pt x="18" y="25"/>
                    </a:lnTo>
                    <a:lnTo>
                      <a:pt x="22" y="25"/>
                    </a:lnTo>
                    <a:lnTo>
                      <a:pt x="27" y="25"/>
                    </a:lnTo>
                    <a:lnTo>
                      <a:pt x="40" y="27"/>
                    </a:lnTo>
                    <a:lnTo>
                      <a:pt x="51" y="30"/>
                    </a:lnTo>
                    <a:lnTo>
                      <a:pt x="53" y="47"/>
                    </a:lnTo>
                    <a:lnTo>
                      <a:pt x="62" y="39"/>
                    </a:lnTo>
                    <a:lnTo>
                      <a:pt x="80" y="16"/>
                    </a:lnTo>
                    <a:lnTo>
                      <a:pt x="128" y="0"/>
                    </a:lnTo>
                    <a:lnTo>
                      <a:pt x="126" y="4"/>
                    </a:lnTo>
                    <a:lnTo>
                      <a:pt x="141" y="28"/>
                    </a:lnTo>
                    <a:lnTo>
                      <a:pt x="150" y="35"/>
                    </a:lnTo>
                    <a:lnTo>
                      <a:pt x="148" y="35"/>
                    </a:lnTo>
                    <a:lnTo>
                      <a:pt x="139" y="37"/>
                    </a:lnTo>
                    <a:lnTo>
                      <a:pt x="135" y="39"/>
                    </a:lnTo>
                    <a:lnTo>
                      <a:pt x="133" y="41"/>
                    </a:lnTo>
                    <a:lnTo>
                      <a:pt x="130" y="43"/>
                    </a:lnTo>
                    <a:lnTo>
                      <a:pt x="130" y="45"/>
                    </a:lnTo>
                    <a:lnTo>
                      <a:pt x="133" y="51"/>
                    </a:lnTo>
                    <a:lnTo>
                      <a:pt x="128" y="51"/>
                    </a:lnTo>
                    <a:lnTo>
                      <a:pt x="126" y="55"/>
                    </a:lnTo>
                    <a:lnTo>
                      <a:pt x="124" y="55"/>
                    </a:lnTo>
                    <a:lnTo>
                      <a:pt x="124" y="57"/>
                    </a:lnTo>
                    <a:lnTo>
                      <a:pt x="115" y="61"/>
                    </a:lnTo>
                    <a:lnTo>
                      <a:pt x="106" y="65"/>
                    </a:lnTo>
                    <a:lnTo>
                      <a:pt x="97" y="67"/>
                    </a:lnTo>
                    <a:lnTo>
                      <a:pt x="89" y="71"/>
                    </a:lnTo>
                    <a:lnTo>
                      <a:pt x="84" y="75"/>
                    </a:lnTo>
                    <a:lnTo>
                      <a:pt x="82" y="79"/>
                    </a:lnTo>
                    <a:lnTo>
                      <a:pt x="75" y="81"/>
                    </a:lnTo>
                    <a:lnTo>
                      <a:pt x="71" y="79"/>
                    </a:lnTo>
                    <a:lnTo>
                      <a:pt x="66" y="77"/>
                    </a:lnTo>
                    <a:lnTo>
                      <a:pt x="60" y="81"/>
                    </a:lnTo>
                    <a:lnTo>
                      <a:pt x="53" y="81"/>
                    </a:lnTo>
                    <a:lnTo>
                      <a:pt x="47" y="81"/>
                    </a:lnTo>
                    <a:lnTo>
                      <a:pt x="42" y="83"/>
                    </a:lnTo>
                    <a:lnTo>
                      <a:pt x="38" y="87"/>
                    </a:lnTo>
                    <a:lnTo>
                      <a:pt x="33" y="91"/>
                    </a:lnTo>
                    <a:lnTo>
                      <a:pt x="27" y="93"/>
                    </a:lnTo>
                    <a:lnTo>
                      <a:pt x="16" y="91"/>
                    </a:lnTo>
                    <a:lnTo>
                      <a:pt x="13" y="91"/>
                    </a:lnTo>
                    <a:lnTo>
                      <a:pt x="11" y="89"/>
                    </a:lnTo>
                    <a:lnTo>
                      <a:pt x="9" y="75"/>
                    </a:lnTo>
                    <a:lnTo>
                      <a:pt x="7" y="71"/>
                    </a:lnTo>
                    <a:lnTo>
                      <a:pt x="2" y="69"/>
                    </a:lnTo>
                    <a:lnTo>
                      <a:pt x="2" y="67"/>
                    </a:lnTo>
                    <a:lnTo>
                      <a:pt x="5" y="67"/>
                    </a:lnTo>
                    <a:lnTo>
                      <a:pt x="2" y="53"/>
                    </a:lnTo>
                    <a:lnTo>
                      <a:pt x="0" y="45"/>
                    </a:lnTo>
                    <a:lnTo>
                      <a:pt x="0" y="41"/>
                    </a:lnTo>
                    <a:lnTo>
                      <a:pt x="2" y="37"/>
                    </a:lnTo>
                    <a:lnTo>
                      <a:pt x="2" y="3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11" name="Freeform 2223"/>
              <p:cNvSpPr>
                <a:spLocks/>
              </p:cNvSpPr>
              <p:nvPr/>
            </p:nvSpPr>
            <p:spPr bwMode="auto">
              <a:xfrm>
                <a:off x="3468" y="2230"/>
                <a:ext cx="6" cy="2"/>
              </a:xfrm>
              <a:custGeom>
                <a:avLst/>
                <a:gdLst>
                  <a:gd name="T0" fmla="*/ 0 w 6"/>
                  <a:gd name="T1" fmla="*/ 0 h 2"/>
                  <a:gd name="T2" fmla="*/ 0 w 6"/>
                  <a:gd name="T3" fmla="*/ 0 h 2"/>
                  <a:gd name="T4" fmla="*/ 2 w 6"/>
                  <a:gd name="T5" fmla="*/ 2 h 2"/>
                  <a:gd name="T6" fmla="*/ 6 w 6"/>
                  <a:gd name="T7" fmla="*/ 2 h 2"/>
                  <a:gd name="T8" fmla="*/ 6 w 6"/>
                  <a:gd name="T9" fmla="*/ 0 h 2"/>
                  <a:gd name="T10" fmla="*/ 4 w 6"/>
                  <a:gd name="T11" fmla="*/ 0 h 2"/>
                  <a:gd name="T12" fmla="*/ 0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0" y="0"/>
                    </a:moveTo>
                    <a:lnTo>
                      <a:pt x="0" y="0"/>
                    </a:lnTo>
                    <a:lnTo>
                      <a:pt x="2" y="2"/>
                    </a:lnTo>
                    <a:lnTo>
                      <a:pt x="6" y="2"/>
                    </a:lnTo>
                    <a:lnTo>
                      <a:pt x="6" y="0"/>
                    </a:lnTo>
                    <a:lnTo>
                      <a:pt x="4"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2" name="Group 2227"/>
            <p:cNvGrpSpPr>
              <a:grpSpLocks/>
            </p:cNvGrpSpPr>
            <p:nvPr/>
          </p:nvGrpSpPr>
          <p:grpSpPr bwMode="auto">
            <a:xfrm>
              <a:off x="2480" y="1996"/>
              <a:ext cx="124" cy="105"/>
              <a:chOff x="2480" y="1996"/>
              <a:chExt cx="124" cy="105"/>
            </a:xfrm>
            <a:grpFill/>
          </p:grpSpPr>
          <p:sp>
            <p:nvSpPr>
              <p:cNvPr id="2007" name="Freeform 2225"/>
              <p:cNvSpPr>
                <a:spLocks/>
              </p:cNvSpPr>
              <p:nvPr/>
            </p:nvSpPr>
            <p:spPr bwMode="auto">
              <a:xfrm>
                <a:off x="2480" y="1996"/>
                <a:ext cx="124" cy="105"/>
              </a:xfrm>
              <a:custGeom>
                <a:avLst/>
                <a:gdLst>
                  <a:gd name="T0" fmla="*/ 67 w 124"/>
                  <a:gd name="T1" fmla="*/ 2 h 105"/>
                  <a:gd name="T2" fmla="*/ 67 w 124"/>
                  <a:gd name="T3" fmla="*/ 2 h 105"/>
                  <a:gd name="T4" fmla="*/ 65 w 124"/>
                  <a:gd name="T5" fmla="*/ 6 h 105"/>
                  <a:gd name="T6" fmla="*/ 58 w 124"/>
                  <a:gd name="T7" fmla="*/ 8 h 105"/>
                  <a:gd name="T8" fmla="*/ 56 w 124"/>
                  <a:gd name="T9" fmla="*/ 8 h 105"/>
                  <a:gd name="T10" fmla="*/ 53 w 124"/>
                  <a:gd name="T11" fmla="*/ 8 h 105"/>
                  <a:gd name="T12" fmla="*/ 51 w 124"/>
                  <a:gd name="T13" fmla="*/ 10 h 105"/>
                  <a:gd name="T14" fmla="*/ 51 w 124"/>
                  <a:gd name="T15" fmla="*/ 14 h 105"/>
                  <a:gd name="T16" fmla="*/ 49 w 124"/>
                  <a:gd name="T17" fmla="*/ 20 h 105"/>
                  <a:gd name="T18" fmla="*/ 42 w 124"/>
                  <a:gd name="T19" fmla="*/ 24 h 105"/>
                  <a:gd name="T20" fmla="*/ 38 w 124"/>
                  <a:gd name="T21" fmla="*/ 28 h 105"/>
                  <a:gd name="T22" fmla="*/ 36 w 124"/>
                  <a:gd name="T23" fmla="*/ 34 h 105"/>
                  <a:gd name="T24" fmla="*/ 33 w 124"/>
                  <a:gd name="T25" fmla="*/ 42 h 105"/>
                  <a:gd name="T26" fmla="*/ 31 w 124"/>
                  <a:gd name="T27" fmla="*/ 50 h 105"/>
                  <a:gd name="T28" fmla="*/ 27 w 124"/>
                  <a:gd name="T29" fmla="*/ 56 h 105"/>
                  <a:gd name="T30" fmla="*/ 22 w 124"/>
                  <a:gd name="T31" fmla="*/ 62 h 105"/>
                  <a:gd name="T32" fmla="*/ 16 w 124"/>
                  <a:gd name="T33" fmla="*/ 66 h 105"/>
                  <a:gd name="T34" fmla="*/ 13 w 124"/>
                  <a:gd name="T35" fmla="*/ 78 h 105"/>
                  <a:gd name="T36" fmla="*/ 11 w 124"/>
                  <a:gd name="T37" fmla="*/ 83 h 105"/>
                  <a:gd name="T38" fmla="*/ 9 w 124"/>
                  <a:gd name="T39" fmla="*/ 90 h 105"/>
                  <a:gd name="T40" fmla="*/ 5 w 124"/>
                  <a:gd name="T41" fmla="*/ 92 h 105"/>
                  <a:gd name="T42" fmla="*/ 2 w 124"/>
                  <a:gd name="T43" fmla="*/ 94 h 105"/>
                  <a:gd name="T44" fmla="*/ 0 w 124"/>
                  <a:gd name="T45" fmla="*/ 99 h 105"/>
                  <a:gd name="T46" fmla="*/ 0 w 124"/>
                  <a:gd name="T47" fmla="*/ 105 h 105"/>
                  <a:gd name="T48" fmla="*/ 2 w 124"/>
                  <a:gd name="T49" fmla="*/ 101 h 105"/>
                  <a:gd name="T50" fmla="*/ 5 w 124"/>
                  <a:gd name="T51" fmla="*/ 101 h 105"/>
                  <a:gd name="T52" fmla="*/ 56 w 124"/>
                  <a:gd name="T53" fmla="*/ 101 h 105"/>
                  <a:gd name="T54" fmla="*/ 56 w 124"/>
                  <a:gd name="T55" fmla="*/ 76 h 105"/>
                  <a:gd name="T56" fmla="*/ 56 w 124"/>
                  <a:gd name="T57" fmla="*/ 74 h 105"/>
                  <a:gd name="T58" fmla="*/ 58 w 124"/>
                  <a:gd name="T59" fmla="*/ 70 h 105"/>
                  <a:gd name="T60" fmla="*/ 62 w 124"/>
                  <a:gd name="T61" fmla="*/ 68 h 105"/>
                  <a:gd name="T62" fmla="*/ 71 w 124"/>
                  <a:gd name="T63" fmla="*/ 68 h 105"/>
                  <a:gd name="T64" fmla="*/ 73 w 124"/>
                  <a:gd name="T65" fmla="*/ 34 h 105"/>
                  <a:gd name="T66" fmla="*/ 124 w 124"/>
                  <a:gd name="T67" fmla="*/ 32 h 105"/>
                  <a:gd name="T68" fmla="*/ 124 w 124"/>
                  <a:gd name="T69" fmla="*/ 10 h 105"/>
                  <a:gd name="T70" fmla="*/ 124 w 124"/>
                  <a:gd name="T71" fmla="*/ 0 h 105"/>
                  <a:gd name="T72" fmla="*/ 67 w 124"/>
                  <a:gd name="T73"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05">
                    <a:moveTo>
                      <a:pt x="67" y="2"/>
                    </a:moveTo>
                    <a:lnTo>
                      <a:pt x="67" y="2"/>
                    </a:lnTo>
                    <a:lnTo>
                      <a:pt x="65" y="6"/>
                    </a:lnTo>
                    <a:lnTo>
                      <a:pt x="58" y="8"/>
                    </a:lnTo>
                    <a:lnTo>
                      <a:pt x="56" y="8"/>
                    </a:lnTo>
                    <a:lnTo>
                      <a:pt x="53" y="8"/>
                    </a:lnTo>
                    <a:lnTo>
                      <a:pt x="51" y="10"/>
                    </a:lnTo>
                    <a:lnTo>
                      <a:pt x="51" y="14"/>
                    </a:lnTo>
                    <a:lnTo>
                      <a:pt x="49" y="20"/>
                    </a:lnTo>
                    <a:lnTo>
                      <a:pt x="42" y="24"/>
                    </a:lnTo>
                    <a:lnTo>
                      <a:pt x="38" y="28"/>
                    </a:lnTo>
                    <a:lnTo>
                      <a:pt x="36" y="34"/>
                    </a:lnTo>
                    <a:lnTo>
                      <a:pt x="33" y="42"/>
                    </a:lnTo>
                    <a:lnTo>
                      <a:pt x="31" y="50"/>
                    </a:lnTo>
                    <a:lnTo>
                      <a:pt x="27" y="56"/>
                    </a:lnTo>
                    <a:lnTo>
                      <a:pt x="22" y="62"/>
                    </a:lnTo>
                    <a:lnTo>
                      <a:pt x="16" y="66"/>
                    </a:lnTo>
                    <a:lnTo>
                      <a:pt x="13" y="78"/>
                    </a:lnTo>
                    <a:lnTo>
                      <a:pt x="11" y="83"/>
                    </a:lnTo>
                    <a:lnTo>
                      <a:pt x="9" y="90"/>
                    </a:lnTo>
                    <a:lnTo>
                      <a:pt x="5" y="92"/>
                    </a:lnTo>
                    <a:lnTo>
                      <a:pt x="2" y="94"/>
                    </a:lnTo>
                    <a:lnTo>
                      <a:pt x="0" y="99"/>
                    </a:lnTo>
                    <a:lnTo>
                      <a:pt x="0" y="105"/>
                    </a:lnTo>
                    <a:lnTo>
                      <a:pt x="2" y="101"/>
                    </a:lnTo>
                    <a:lnTo>
                      <a:pt x="5" y="101"/>
                    </a:lnTo>
                    <a:lnTo>
                      <a:pt x="56" y="101"/>
                    </a:lnTo>
                    <a:lnTo>
                      <a:pt x="56" y="76"/>
                    </a:lnTo>
                    <a:lnTo>
                      <a:pt x="56" y="74"/>
                    </a:lnTo>
                    <a:lnTo>
                      <a:pt x="58" y="70"/>
                    </a:lnTo>
                    <a:lnTo>
                      <a:pt x="62" y="68"/>
                    </a:lnTo>
                    <a:lnTo>
                      <a:pt x="71" y="68"/>
                    </a:lnTo>
                    <a:lnTo>
                      <a:pt x="73" y="34"/>
                    </a:lnTo>
                    <a:lnTo>
                      <a:pt x="124" y="32"/>
                    </a:lnTo>
                    <a:lnTo>
                      <a:pt x="124" y="10"/>
                    </a:lnTo>
                    <a:lnTo>
                      <a:pt x="124" y="0"/>
                    </a:lnTo>
                    <a:lnTo>
                      <a:pt x="67"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8" name="Freeform 2226"/>
              <p:cNvSpPr>
                <a:spLocks/>
              </p:cNvSpPr>
              <p:nvPr/>
            </p:nvSpPr>
            <p:spPr bwMode="auto">
              <a:xfrm>
                <a:off x="2480" y="1996"/>
                <a:ext cx="124" cy="105"/>
              </a:xfrm>
              <a:custGeom>
                <a:avLst/>
                <a:gdLst>
                  <a:gd name="T0" fmla="*/ 67 w 124"/>
                  <a:gd name="T1" fmla="*/ 2 h 105"/>
                  <a:gd name="T2" fmla="*/ 67 w 124"/>
                  <a:gd name="T3" fmla="*/ 2 h 105"/>
                  <a:gd name="T4" fmla="*/ 65 w 124"/>
                  <a:gd name="T5" fmla="*/ 6 h 105"/>
                  <a:gd name="T6" fmla="*/ 58 w 124"/>
                  <a:gd name="T7" fmla="*/ 8 h 105"/>
                  <a:gd name="T8" fmla="*/ 56 w 124"/>
                  <a:gd name="T9" fmla="*/ 8 h 105"/>
                  <a:gd name="T10" fmla="*/ 53 w 124"/>
                  <a:gd name="T11" fmla="*/ 8 h 105"/>
                  <a:gd name="T12" fmla="*/ 51 w 124"/>
                  <a:gd name="T13" fmla="*/ 10 h 105"/>
                  <a:gd name="T14" fmla="*/ 51 w 124"/>
                  <a:gd name="T15" fmla="*/ 14 h 105"/>
                  <a:gd name="T16" fmla="*/ 49 w 124"/>
                  <a:gd name="T17" fmla="*/ 20 h 105"/>
                  <a:gd name="T18" fmla="*/ 42 w 124"/>
                  <a:gd name="T19" fmla="*/ 24 h 105"/>
                  <a:gd name="T20" fmla="*/ 38 w 124"/>
                  <a:gd name="T21" fmla="*/ 28 h 105"/>
                  <a:gd name="T22" fmla="*/ 36 w 124"/>
                  <a:gd name="T23" fmla="*/ 34 h 105"/>
                  <a:gd name="T24" fmla="*/ 33 w 124"/>
                  <a:gd name="T25" fmla="*/ 42 h 105"/>
                  <a:gd name="T26" fmla="*/ 31 w 124"/>
                  <a:gd name="T27" fmla="*/ 50 h 105"/>
                  <a:gd name="T28" fmla="*/ 27 w 124"/>
                  <a:gd name="T29" fmla="*/ 56 h 105"/>
                  <a:gd name="T30" fmla="*/ 22 w 124"/>
                  <a:gd name="T31" fmla="*/ 62 h 105"/>
                  <a:gd name="T32" fmla="*/ 16 w 124"/>
                  <a:gd name="T33" fmla="*/ 66 h 105"/>
                  <a:gd name="T34" fmla="*/ 13 w 124"/>
                  <a:gd name="T35" fmla="*/ 78 h 105"/>
                  <a:gd name="T36" fmla="*/ 11 w 124"/>
                  <a:gd name="T37" fmla="*/ 83 h 105"/>
                  <a:gd name="T38" fmla="*/ 9 w 124"/>
                  <a:gd name="T39" fmla="*/ 90 h 105"/>
                  <a:gd name="T40" fmla="*/ 5 w 124"/>
                  <a:gd name="T41" fmla="*/ 92 h 105"/>
                  <a:gd name="T42" fmla="*/ 2 w 124"/>
                  <a:gd name="T43" fmla="*/ 94 h 105"/>
                  <a:gd name="T44" fmla="*/ 0 w 124"/>
                  <a:gd name="T45" fmla="*/ 99 h 105"/>
                  <a:gd name="T46" fmla="*/ 0 w 124"/>
                  <a:gd name="T47" fmla="*/ 105 h 105"/>
                  <a:gd name="T48" fmla="*/ 2 w 124"/>
                  <a:gd name="T49" fmla="*/ 101 h 105"/>
                  <a:gd name="T50" fmla="*/ 5 w 124"/>
                  <a:gd name="T51" fmla="*/ 101 h 105"/>
                  <a:gd name="T52" fmla="*/ 56 w 124"/>
                  <a:gd name="T53" fmla="*/ 101 h 105"/>
                  <a:gd name="T54" fmla="*/ 56 w 124"/>
                  <a:gd name="T55" fmla="*/ 76 h 105"/>
                  <a:gd name="T56" fmla="*/ 56 w 124"/>
                  <a:gd name="T57" fmla="*/ 74 h 105"/>
                  <a:gd name="T58" fmla="*/ 58 w 124"/>
                  <a:gd name="T59" fmla="*/ 70 h 105"/>
                  <a:gd name="T60" fmla="*/ 62 w 124"/>
                  <a:gd name="T61" fmla="*/ 68 h 105"/>
                  <a:gd name="T62" fmla="*/ 71 w 124"/>
                  <a:gd name="T63" fmla="*/ 68 h 105"/>
                  <a:gd name="T64" fmla="*/ 73 w 124"/>
                  <a:gd name="T65" fmla="*/ 34 h 105"/>
                  <a:gd name="T66" fmla="*/ 124 w 124"/>
                  <a:gd name="T67" fmla="*/ 32 h 105"/>
                  <a:gd name="T68" fmla="*/ 124 w 124"/>
                  <a:gd name="T69" fmla="*/ 10 h 105"/>
                  <a:gd name="T70" fmla="*/ 124 w 124"/>
                  <a:gd name="T71" fmla="*/ 0 h 105"/>
                  <a:gd name="T72" fmla="*/ 67 w 124"/>
                  <a:gd name="T73"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05">
                    <a:moveTo>
                      <a:pt x="67" y="2"/>
                    </a:moveTo>
                    <a:lnTo>
                      <a:pt x="67" y="2"/>
                    </a:lnTo>
                    <a:lnTo>
                      <a:pt x="65" y="6"/>
                    </a:lnTo>
                    <a:lnTo>
                      <a:pt x="58" y="8"/>
                    </a:lnTo>
                    <a:lnTo>
                      <a:pt x="56" y="8"/>
                    </a:lnTo>
                    <a:lnTo>
                      <a:pt x="53" y="8"/>
                    </a:lnTo>
                    <a:lnTo>
                      <a:pt x="51" y="10"/>
                    </a:lnTo>
                    <a:lnTo>
                      <a:pt x="51" y="14"/>
                    </a:lnTo>
                    <a:lnTo>
                      <a:pt x="49" y="20"/>
                    </a:lnTo>
                    <a:lnTo>
                      <a:pt x="42" y="24"/>
                    </a:lnTo>
                    <a:lnTo>
                      <a:pt x="38" y="28"/>
                    </a:lnTo>
                    <a:lnTo>
                      <a:pt x="36" y="34"/>
                    </a:lnTo>
                    <a:lnTo>
                      <a:pt x="33" y="42"/>
                    </a:lnTo>
                    <a:lnTo>
                      <a:pt x="31" y="50"/>
                    </a:lnTo>
                    <a:lnTo>
                      <a:pt x="27" y="56"/>
                    </a:lnTo>
                    <a:lnTo>
                      <a:pt x="22" y="62"/>
                    </a:lnTo>
                    <a:lnTo>
                      <a:pt x="16" y="66"/>
                    </a:lnTo>
                    <a:lnTo>
                      <a:pt x="13" y="78"/>
                    </a:lnTo>
                    <a:lnTo>
                      <a:pt x="11" y="83"/>
                    </a:lnTo>
                    <a:lnTo>
                      <a:pt x="9" y="90"/>
                    </a:lnTo>
                    <a:lnTo>
                      <a:pt x="5" y="92"/>
                    </a:lnTo>
                    <a:lnTo>
                      <a:pt x="2" y="94"/>
                    </a:lnTo>
                    <a:lnTo>
                      <a:pt x="0" y="99"/>
                    </a:lnTo>
                    <a:lnTo>
                      <a:pt x="0" y="105"/>
                    </a:lnTo>
                    <a:lnTo>
                      <a:pt x="2" y="101"/>
                    </a:lnTo>
                    <a:lnTo>
                      <a:pt x="5" y="101"/>
                    </a:lnTo>
                    <a:lnTo>
                      <a:pt x="56" y="101"/>
                    </a:lnTo>
                    <a:lnTo>
                      <a:pt x="56" y="76"/>
                    </a:lnTo>
                    <a:lnTo>
                      <a:pt x="56" y="74"/>
                    </a:lnTo>
                    <a:lnTo>
                      <a:pt x="58" y="70"/>
                    </a:lnTo>
                    <a:lnTo>
                      <a:pt x="62" y="68"/>
                    </a:lnTo>
                    <a:lnTo>
                      <a:pt x="71" y="68"/>
                    </a:lnTo>
                    <a:lnTo>
                      <a:pt x="73" y="34"/>
                    </a:lnTo>
                    <a:lnTo>
                      <a:pt x="124" y="32"/>
                    </a:lnTo>
                    <a:lnTo>
                      <a:pt x="124" y="10"/>
                    </a:lnTo>
                    <a:lnTo>
                      <a:pt x="124" y="0"/>
                    </a:lnTo>
                    <a:lnTo>
                      <a:pt x="67"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3" name="Group 2230"/>
            <p:cNvGrpSpPr>
              <a:grpSpLocks/>
            </p:cNvGrpSpPr>
            <p:nvPr/>
          </p:nvGrpSpPr>
          <p:grpSpPr bwMode="auto">
            <a:xfrm>
              <a:off x="3499" y="1694"/>
              <a:ext cx="229" cy="147"/>
              <a:chOff x="3499" y="1694"/>
              <a:chExt cx="229" cy="147"/>
            </a:xfrm>
            <a:grpFill/>
          </p:grpSpPr>
          <p:sp>
            <p:nvSpPr>
              <p:cNvPr id="2005" name="Freeform 2228"/>
              <p:cNvSpPr>
                <a:spLocks/>
              </p:cNvSpPr>
              <p:nvPr/>
            </p:nvSpPr>
            <p:spPr bwMode="auto">
              <a:xfrm>
                <a:off x="3499" y="1694"/>
                <a:ext cx="229" cy="147"/>
              </a:xfrm>
              <a:custGeom>
                <a:avLst/>
                <a:gdLst>
                  <a:gd name="T0" fmla="*/ 164 w 229"/>
                  <a:gd name="T1" fmla="*/ 139 h 147"/>
                  <a:gd name="T2" fmla="*/ 171 w 229"/>
                  <a:gd name="T3" fmla="*/ 131 h 147"/>
                  <a:gd name="T4" fmla="*/ 166 w 229"/>
                  <a:gd name="T5" fmla="*/ 125 h 147"/>
                  <a:gd name="T6" fmla="*/ 162 w 229"/>
                  <a:gd name="T7" fmla="*/ 119 h 147"/>
                  <a:gd name="T8" fmla="*/ 155 w 229"/>
                  <a:gd name="T9" fmla="*/ 111 h 147"/>
                  <a:gd name="T10" fmla="*/ 162 w 229"/>
                  <a:gd name="T11" fmla="*/ 107 h 147"/>
                  <a:gd name="T12" fmla="*/ 166 w 229"/>
                  <a:gd name="T13" fmla="*/ 109 h 147"/>
                  <a:gd name="T14" fmla="*/ 175 w 229"/>
                  <a:gd name="T15" fmla="*/ 103 h 147"/>
                  <a:gd name="T16" fmla="*/ 175 w 229"/>
                  <a:gd name="T17" fmla="*/ 101 h 147"/>
                  <a:gd name="T18" fmla="*/ 177 w 229"/>
                  <a:gd name="T19" fmla="*/ 93 h 147"/>
                  <a:gd name="T20" fmla="*/ 182 w 229"/>
                  <a:gd name="T21" fmla="*/ 89 h 147"/>
                  <a:gd name="T22" fmla="*/ 177 w 229"/>
                  <a:gd name="T23" fmla="*/ 81 h 147"/>
                  <a:gd name="T24" fmla="*/ 188 w 229"/>
                  <a:gd name="T25" fmla="*/ 83 h 147"/>
                  <a:gd name="T26" fmla="*/ 195 w 229"/>
                  <a:gd name="T27" fmla="*/ 75 h 147"/>
                  <a:gd name="T28" fmla="*/ 195 w 229"/>
                  <a:gd name="T29" fmla="*/ 87 h 147"/>
                  <a:gd name="T30" fmla="*/ 200 w 229"/>
                  <a:gd name="T31" fmla="*/ 93 h 147"/>
                  <a:gd name="T32" fmla="*/ 206 w 229"/>
                  <a:gd name="T33" fmla="*/ 95 h 147"/>
                  <a:gd name="T34" fmla="*/ 209 w 229"/>
                  <a:gd name="T35" fmla="*/ 91 h 147"/>
                  <a:gd name="T36" fmla="*/ 222 w 229"/>
                  <a:gd name="T37" fmla="*/ 87 h 147"/>
                  <a:gd name="T38" fmla="*/ 224 w 229"/>
                  <a:gd name="T39" fmla="*/ 77 h 147"/>
                  <a:gd name="T40" fmla="*/ 211 w 229"/>
                  <a:gd name="T41" fmla="*/ 73 h 147"/>
                  <a:gd name="T42" fmla="*/ 206 w 229"/>
                  <a:gd name="T43" fmla="*/ 71 h 147"/>
                  <a:gd name="T44" fmla="*/ 200 w 229"/>
                  <a:gd name="T45" fmla="*/ 67 h 147"/>
                  <a:gd name="T46" fmla="*/ 197 w 229"/>
                  <a:gd name="T47" fmla="*/ 65 h 147"/>
                  <a:gd name="T48" fmla="*/ 209 w 229"/>
                  <a:gd name="T49" fmla="*/ 57 h 147"/>
                  <a:gd name="T50" fmla="*/ 204 w 229"/>
                  <a:gd name="T51" fmla="*/ 54 h 147"/>
                  <a:gd name="T52" fmla="*/ 193 w 229"/>
                  <a:gd name="T53" fmla="*/ 57 h 147"/>
                  <a:gd name="T54" fmla="*/ 182 w 229"/>
                  <a:gd name="T55" fmla="*/ 61 h 147"/>
                  <a:gd name="T56" fmla="*/ 173 w 229"/>
                  <a:gd name="T57" fmla="*/ 67 h 147"/>
                  <a:gd name="T58" fmla="*/ 164 w 229"/>
                  <a:gd name="T59" fmla="*/ 77 h 147"/>
                  <a:gd name="T60" fmla="*/ 157 w 229"/>
                  <a:gd name="T61" fmla="*/ 73 h 147"/>
                  <a:gd name="T62" fmla="*/ 141 w 229"/>
                  <a:gd name="T63" fmla="*/ 69 h 147"/>
                  <a:gd name="T64" fmla="*/ 132 w 229"/>
                  <a:gd name="T65" fmla="*/ 65 h 147"/>
                  <a:gd name="T66" fmla="*/ 130 w 229"/>
                  <a:gd name="T67" fmla="*/ 59 h 147"/>
                  <a:gd name="T68" fmla="*/ 121 w 229"/>
                  <a:gd name="T69" fmla="*/ 57 h 147"/>
                  <a:gd name="T70" fmla="*/ 112 w 229"/>
                  <a:gd name="T71" fmla="*/ 52 h 147"/>
                  <a:gd name="T72" fmla="*/ 81 w 229"/>
                  <a:gd name="T73" fmla="*/ 48 h 147"/>
                  <a:gd name="T74" fmla="*/ 74 w 229"/>
                  <a:gd name="T75" fmla="*/ 26 h 147"/>
                  <a:gd name="T76" fmla="*/ 67 w 229"/>
                  <a:gd name="T77" fmla="*/ 32 h 147"/>
                  <a:gd name="T78" fmla="*/ 54 w 229"/>
                  <a:gd name="T79" fmla="*/ 40 h 147"/>
                  <a:gd name="T80" fmla="*/ 47 w 229"/>
                  <a:gd name="T81" fmla="*/ 40 h 147"/>
                  <a:gd name="T82" fmla="*/ 43 w 229"/>
                  <a:gd name="T83" fmla="*/ 42 h 147"/>
                  <a:gd name="T84" fmla="*/ 29 w 229"/>
                  <a:gd name="T85" fmla="*/ 18 h 147"/>
                  <a:gd name="T86" fmla="*/ 34 w 229"/>
                  <a:gd name="T87" fmla="*/ 2 h 147"/>
                  <a:gd name="T88" fmla="*/ 16 w 229"/>
                  <a:gd name="T89" fmla="*/ 2 h 147"/>
                  <a:gd name="T90" fmla="*/ 0 w 229"/>
                  <a:gd name="T91" fmla="*/ 67 h 147"/>
                  <a:gd name="T92" fmla="*/ 11 w 229"/>
                  <a:gd name="T93" fmla="*/ 63 h 147"/>
                  <a:gd name="T94" fmla="*/ 20 w 229"/>
                  <a:gd name="T95" fmla="*/ 56 h 147"/>
                  <a:gd name="T96" fmla="*/ 31 w 229"/>
                  <a:gd name="T97" fmla="*/ 48 h 147"/>
                  <a:gd name="T98" fmla="*/ 40 w 229"/>
                  <a:gd name="T99" fmla="*/ 65 h 147"/>
                  <a:gd name="T100" fmla="*/ 47 w 229"/>
                  <a:gd name="T101" fmla="*/ 77 h 147"/>
                  <a:gd name="T102" fmla="*/ 61 w 229"/>
                  <a:gd name="T103" fmla="*/ 77 h 147"/>
                  <a:gd name="T104" fmla="*/ 79 w 229"/>
                  <a:gd name="T105" fmla="*/ 75 h 147"/>
                  <a:gd name="T106" fmla="*/ 90 w 229"/>
                  <a:gd name="T107" fmla="*/ 93 h 147"/>
                  <a:gd name="T108" fmla="*/ 101 w 229"/>
                  <a:gd name="T109" fmla="*/ 107 h 147"/>
                  <a:gd name="T110" fmla="*/ 117 w 229"/>
                  <a:gd name="T111" fmla="*/ 119 h 147"/>
                  <a:gd name="T112" fmla="*/ 135 w 229"/>
                  <a:gd name="T113" fmla="*/ 121 h 147"/>
                  <a:gd name="T114" fmla="*/ 148 w 229"/>
                  <a:gd name="T115" fmla="*/ 127 h 147"/>
                  <a:gd name="T116" fmla="*/ 139 w 229"/>
                  <a:gd name="T117" fmla="*/ 141 h 147"/>
                  <a:gd name="T118" fmla="*/ 157 w 229"/>
                  <a:gd name="T11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9" h="147">
                    <a:moveTo>
                      <a:pt x="159" y="145"/>
                    </a:moveTo>
                    <a:lnTo>
                      <a:pt x="159" y="145"/>
                    </a:lnTo>
                    <a:lnTo>
                      <a:pt x="164" y="139"/>
                    </a:lnTo>
                    <a:lnTo>
                      <a:pt x="166" y="137"/>
                    </a:lnTo>
                    <a:lnTo>
                      <a:pt x="168" y="135"/>
                    </a:lnTo>
                    <a:lnTo>
                      <a:pt x="171" y="131"/>
                    </a:lnTo>
                    <a:lnTo>
                      <a:pt x="168" y="129"/>
                    </a:lnTo>
                    <a:lnTo>
                      <a:pt x="166" y="127"/>
                    </a:lnTo>
                    <a:lnTo>
                      <a:pt x="166" y="125"/>
                    </a:lnTo>
                    <a:lnTo>
                      <a:pt x="171" y="119"/>
                    </a:lnTo>
                    <a:lnTo>
                      <a:pt x="168" y="119"/>
                    </a:lnTo>
                    <a:lnTo>
                      <a:pt x="162" y="119"/>
                    </a:lnTo>
                    <a:lnTo>
                      <a:pt x="159" y="117"/>
                    </a:lnTo>
                    <a:lnTo>
                      <a:pt x="155" y="115"/>
                    </a:lnTo>
                    <a:lnTo>
                      <a:pt x="155" y="111"/>
                    </a:lnTo>
                    <a:lnTo>
                      <a:pt x="155" y="109"/>
                    </a:lnTo>
                    <a:lnTo>
                      <a:pt x="157" y="107"/>
                    </a:lnTo>
                    <a:lnTo>
                      <a:pt x="162" y="107"/>
                    </a:lnTo>
                    <a:lnTo>
                      <a:pt x="164" y="107"/>
                    </a:lnTo>
                    <a:lnTo>
                      <a:pt x="164" y="109"/>
                    </a:lnTo>
                    <a:lnTo>
                      <a:pt x="166" y="109"/>
                    </a:lnTo>
                    <a:lnTo>
                      <a:pt x="168" y="107"/>
                    </a:lnTo>
                    <a:lnTo>
                      <a:pt x="173" y="103"/>
                    </a:lnTo>
                    <a:lnTo>
                      <a:pt x="175" y="103"/>
                    </a:lnTo>
                    <a:lnTo>
                      <a:pt x="175" y="101"/>
                    </a:lnTo>
                    <a:lnTo>
                      <a:pt x="175" y="99"/>
                    </a:lnTo>
                    <a:lnTo>
                      <a:pt x="175" y="101"/>
                    </a:lnTo>
                    <a:lnTo>
                      <a:pt x="175" y="97"/>
                    </a:lnTo>
                    <a:lnTo>
                      <a:pt x="175" y="95"/>
                    </a:lnTo>
                    <a:lnTo>
                      <a:pt x="177" y="93"/>
                    </a:lnTo>
                    <a:lnTo>
                      <a:pt x="179" y="93"/>
                    </a:lnTo>
                    <a:lnTo>
                      <a:pt x="182" y="91"/>
                    </a:lnTo>
                    <a:lnTo>
                      <a:pt x="182" y="89"/>
                    </a:lnTo>
                    <a:lnTo>
                      <a:pt x="179" y="87"/>
                    </a:lnTo>
                    <a:lnTo>
                      <a:pt x="177" y="83"/>
                    </a:lnTo>
                    <a:lnTo>
                      <a:pt x="177" y="81"/>
                    </a:lnTo>
                    <a:lnTo>
                      <a:pt x="179" y="81"/>
                    </a:lnTo>
                    <a:lnTo>
                      <a:pt x="184" y="81"/>
                    </a:lnTo>
                    <a:lnTo>
                      <a:pt x="188" y="83"/>
                    </a:lnTo>
                    <a:lnTo>
                      <a:pt x="191" y="83"/>
                    </a:lnTo>
                    <a:lnTo>
                      <a:pt x="193" y="81"/>
                    </a:lnTo>
                    <a:lnTo>
                      <a:pt x="195" y="75"/>
                    </a:lnTo>
                    <a:lnTo>
                      <a:pt x="197" y="75"/>
                    </a:lnTo>
                    <a:lnTo>
                      <a:pt x="202" y="83"/>
                    </a:lnTo>
                    <a:lnTo>
                      <a:pt x="195" y="87"/>
                    </a:lnTo>
                    <a:lnTo>
                      <a:pt x="195" y="89"/>
                    </a:lnTo>
                    <a:lnTo>
                      <a:pt x="200" y="91"/>
                    </a:lnTo>
                    <a:lnTo>
                      <a:pt x="200" y="93"/>
                    </a:lnTo>
                    <a:lnTo>
                      <a:pt x="202" y="95"/>
                    </a:lnTo>
                    <a:lnTo>
                      <a:pt x="204" y="95"/>
                    </a:lnTo>
                    <a:lnTo>
                      <a:pt x="206" y="95"/>
                    </a:lnTo>
                    <a:lnTo>
                      <a:pt x="206" y="93"/>
                    </a:lnTo>
                    <a:lnTo>
                      <a:pt x="206" y="91"/>
                    </a:lnTo>
                    <a:lnTo>
                      <a:pt x="209" y="91"/>
                    </a:lnTo>
                    <a:lnTo>
                      <a:pt x="215" y="91"/>
                    </a:lnTo>
                    <a:lnTo>
                      <a:pt x="220" y="91"/>
                    </a:lnTo>
                    <a:lnTo>
                      <a:pt x="222" y="87"/>
                    </a:lnTo>
                    <a:lnTo>
                      <a:pt x="229" y="81"/>
                    </a:lnTo>
                    <a:lnTo>
                      <a:pt x="229" y="79"/>
                    </a:lnTo>
                    <a:lnTo>
                      <a:pt x="224" y="77"/>
                    </a:lnTo>
                    <a:lnTo>
                      <a:pt x="218" y="75"/>
                    </a:lnTo>
                    <a:lnTo>
                      <a:pt x="213" y="75"/>
                    </a:lnTo>
                    <a:lnTo>
                      <a:pt x="211" y="73"/>
                    </a:lnTo>
                    <a:lnTo>
                      <a:pt x="211" y="71"/>
                    </a:lnTo>
                    <a:lnTo>
                      <a:pt x="211" y="69"/>
                    </a:lnTo>
                    <a:lnTo>
                      <a:pt x="206" y="71"/>
                    </a:lnTo>
                    <a:lnTo>
                      <a:pt x="204" y="71"/>
                    </a:lnTo>
                    <a:lnTo>
                      <a:pt x="202" y="69"/>
                    </a:lnTo>
                    <a:lnTo>
                      <a:pt x="200" y="67"/>
                    </a:lnTo>
                    <a:lnTo>
                      <a:pt x="197" y="67"/>
                    </a:lnTo>
                    <a:lnTo>
                      <a:pt x="195" y="65"/>
                    </a:lnTo>
                    <a:lnTo>
                      <a:pt x="197" y="65"/>
                    </a:lnTo>
                    <a:lnTo>
                      <a:pt x="202" y="63"/>
                    </a:lnTo>
                    <a:lnTo>
                      <a:pt x="209" y="59"/>
                    </a:lnTo>
                    <a:lnTo>
                      <a:pt x="209" y="57"/>
                    </a:lnTo>
                    <a:lnTo>
                      <a:pt x="209" y="56"/>
                    </a:lnTo>
                    <a:lnTo>
                      <a:pt x="206" y="54"/>
                    </a:lnTo>
                    <a:lnTo>
                      <a:pt x="204" y="54"/>
                    </a:lnTo>
                    <a:lnTo>
                      <a:pt x="200" y="56"/>
                    </a:lnTo>
                    <a:lnTo>
                      <a:pt x="197" y="57"/>
                    </a:lnTo>
                    <a:lnTo>
                      <a:pt x="193" y="57"/>
                    </a:lnTo>
                    <a:lnTo>
                      <a:pt x="186" y="59"/>
                    </a:lnTo>
                    <a:lnTo>
                      <a:pt x="184" y="61"/>
                    </a:lnTo>
                    <a:lnTo>
                      <a:pt x="182" y="61"/>
                    </a:lnTo>
                    <a:lnTo>
                      <a:pt x="182" y="63"/>
                    </a:lnTo>
                    <a:lnTo>
                      <a:pt x="177" y="63"/>
                    </a:lnTo>
                    <a:lnTo>
                      <a:pt x="173" y="67"/>
                    </a:lnTo>
                    <a:lnTo>
                      <a:pt x="173" y="71"/>
                    </a:lnTo>
                    <a:lnTo>
                      <a:pt x="164" y="73"/>
                    </a:lnTo>
                    <a:lnTo>
                      <a:pt x="164" y="77"/>
                    </a:lnTo>
                    <a:lnTo>
                      <a:pt x="157" y="79"/>
                    </a:lnTo>
                    <a:lnTo>
                      <a:pt x="157" y="77"/>
                    </a:lnTo>
                    <a:lnTo>
                      <a:pt x="157" y="73"/>
                    </a:lnTo>
                    <a:lnTo>
                      <a:pt x="153" y="69"/>
                    </a:lnTo>
                    <a:lnTo>
                      <a:pt x="146" y="69"/>
                    </a:lnTo>
                    <a:lnTo>
                      <a:pt x="141" y="69"/>
                    </a:lnTo>
                    <a:lnTo>
                      <a:pt x="135" y="67"/>
                    </a:lnTo>
                    <a:lnTo>
                      <a:pt x="132" y="67"/>
                    </a:lnTo>
                    <a:lnTo>
                      <a:pt x="132" y="65"/>
                    </a:lnTo>
                    <a:lnTo>
                      <a:pt x="135" y="63"/>
                    </a:lnTo>
                    <a:lnTo>
                      <a:pt x="132" y="61"/>
                    </a:lnTo>
                    <a:lnTo>
                      <a:pt x="130" y="59"/>
                    </a:lnTo>
                    <a:lnTo>
                      <a:pt x="130" y="57"/>
                    </a:lnTo>
                    <a:lnTo>
                      <a:pt x="126" y="57"/>
                    </a:lnTo>
                    <a:lnTo>
                      <a:pt x="121" y="57"/>
                    </a:lnTo>
                    <a:lnTo>
                      <a:pt x="119" y="56"/>
                    </a:lnTo>
                    <a:lnTo>
                      <a:pt x="114" y="48"/>
                    </a:lnTo>
                    <a:lnTo>
                      <a:pt x="112" y="52"/>
                    </a:lnTo>
                    <a:lnTo>
                      <a:pt x="94" y="48"/>
                    </a:lnTo>
                    <a:lnTo>
                      <a:pt x="85" y="48"/>
                    </a:lnTo>
                    <a:lnTo>
                      <a:pt x="81" y="48"/>
                    </a:lnTo>
                    <a:lnTo>
                      <a:pt x="79" y="34"/>
                    </a:lnTo>
                    <a:lnTo>
                      <a:pt x="76" y="26"/>
                    </a:lnTo>
                    <a:lnTo>
                      <a:pt x="74" y="26"/>
                    </a:lnTo>
                    <a:lnTo>
                      <a:pt x="72" y="26"/>
                    </a:lnTo>
                    <a:lnTo>
                      <a:pt x="72" y="30"/>
                    </a:lnTo>
                    <a:lnTo>
                      <a:pt x="67" y="32"/>
                    </a:lnTo>
                    <a:lnTo>
                      <a:pt x="67" y="34"/>
                    </a:lnTo>
                    <a:lnTo>
                      <a:pt x="65" y="38"/>
                    </a:lnTo>
                    <a:lnTo>
                      <a:pt x="54" y="40"/>
                    </a:lnTo>
                    <a:lnTo>
                      <a:pt x="51" y="36"/>
                    </a:lnTo>
                    <a:lnTo>
                      <a:pt x="49" y="34"/>
                    </a:lnTo>
                    <a:lnTo>
                      <a:pt x="47" y="40"/>
                    </a:lnTo>
                    <a:lnTo>
                      <a:pt x="47" y="44"/>
                    </a:lnTo>
                    <a:lnTo>
                      <a:pt x="43" y="44"/>
                    </a:lnTo>
                    <a:lnTo>
                      <a:pt x="43" y="42"/>
                    </a:lnTo>
                    <a:lnTo>
                      <a:pt x="45" y="32"/>
                    </a:lnTo>
                    <a:lnTo>
                      <a:pt x="29" y="36"/>
                    </a:lnTo>
                    <a:lnTo>
                      <a:pt x="29" y="18"/>
                    </a:lnTo>
                    <a:lnTo>
                      <a:pt x="31" y="10"/>
                    </a:lnTo>
                    <a:lnTo>
                      <a:pt x="34" y="4"/>
                    </a:lnTo>
                    <a:lnTo>
                      <a:pt x="34" y="2"/>
                    </a:lnTo>
                    <a:lnTo>
                      <a:pt x="27" y="0"/>
                    </a:lnTo>
                    <a:lnTo>
                      <a:pt x="22" y="2"/>
                    </a:lnTo>
                    <a:lnTo>
                      <a:pt x="16" y="2"/>
                    </a:lnTo>
                    <a:lnTo>
                      <a:pt x="7" y="6"/>
                    </a:lnTo>
                    <a:lnTo>
                      <a:pt x="2" y="8"/>
                    </a:lnTo>
                    <a:lnTo>
                      <a:pt x="0" y="67"/>
                    </a:lnTo>
                    <a:lnTo>
                      <a:pt x="13" y="67"/>
                    </a:lnTo>
                    <a:lnTo>
                      <a:pt x="13" y="65"/>
                    </a:lnTo>
                    <a:lnTo>
                      <a:pt x="11" y="63"/>
                    </a:lnTo>
                    <a:lnTo>
                      <a:pt x="11" y="57"/>
                    </a:lnTo>
                    <a:lnTo>
                      <a:pt x="13" y="56"/>
                    </a:lnTo>
                    <a:lnTo>
                      <a:pt x="20" y="56"/>
                    </a:lnTo>
                    <a:lnTo>
                      <a:pt x="25" y="52"/>
                    </a:lnTo>
                    <a:lnTo>
                      <a:pt x="29" y="48"/>
                    </a:lnTo>
                    <a:lnTo>
                      <a:pt x="31" y="48"/>
                    </a:lnTo>
                    <a:lnTo>
                      <a:pt x="36" y="50"/>
                    </a:lnTo>
                    <a:lnTo>
                      <a:pt x="38" y="56"/>
                    </a:lnTo>
                    <a:lnTo>
                      <a:pt x="40" y="65"/>
                    </a:lnTo>
                    <a:lnTo>
                      <a:pt x="47" y="67"/>
                    </a:lnTo>
                    <a:lnTo>
                      <a:pt x="49" y="73"/>
                    </a:lnTo>
                    <a:lnTo>
                      <a:pt x="47" y="77"/>
                    </a:lnTo>
                    <a:lnTo>
                      <a:pt x="49" y="79"/>
                    </a:lnTo>
                    <a:lnTo>
                      <a:pt x="54" y="81"/>
                    </a:lnTo>
                    <a:lnTo>
                      <a:pt x="61" y="77"/>
                    </a:lnTo>
                    <a:lnTo>
                      <a:pt x="65" y="75"/>
                    </a:lnTo>
                    <a:lnTo>
                      <a:pt x="74" y="75"/>
                    </a:lnTo>
                    <a:lnTo>
                      <a:pt x="79" y="75"/>
                    </a:lnTo>
                    <a:lnTo>
                      <a:pt x="85" y="81"/>
                    </a:lnTo>
                    <a:lnTo>
                      <a:pt x="85" y="89"/>
                    </a:lnTo>
                    <a:lnTo>
                      <a:pt x="90" y="93"/>
                    </a:lnTo>
                    <a:lnTo>
                      <a:pt x="92" y="97"/>
                    </a:lnTo>
                    <a:lnTo>
                      <a:pt x="96" y="103"/>
                    </a:lnTo>
                    <a:lnTo>
                      <a:pt x="101" y="107"/>
                    </a:lnTo>
                    <a:lnTo>
                      <a:pt x="105" y="109"/>
                    </a:lnTo>
                    <a:lnTo>
                      <a:pt x="112" y="115"/>
                    </a:lnTo>
                    <a:lnTo>
                      <a:pt x="117" y="119"/>
                    </a:lnTo>
                    <a:lnTo>
                      <a:pt x="123" y="117"/>
                    </a:lnTo>
                    <a:lnTo>
                      <a:pt x="128" y="121"/>
                    </a:lnTo>
                    <a:lnTo>
                      <a:pt x="135" y="121"/>
                    </a:lnTo>
                    <a:lnTo>
                      <a:pt x="139" y="125"/>
                    </a:lnTo>
                    <a:lnTo>
                      <a:pt x="146" y="125"/>
                    </a:lnTo>
                    <a:lnTo>
                      <a:pt x="148" y="127"/>
                    </a:lnTo>
                    <a:lnTo>
                      <a:pt x="139" y="131"/>
                    </a:lnTo>
                    <a:lnTo>
                      <a:pt x="139" y="135"/>
                    </a:lnTo>
                    <a:lnTo>
                      <a:pt x="139" y="141"/>
                    </a:lnTo>
                    <a:lnTo>
                      <a:pt x="144" y="143"/>
                    </a:lnTo>
                    <a:lnTo>
                      <a:pt x="150" y="147"/>
                    </a:lnTo>
                    <a:lnTo>
                      <a:pt x="157" y="147"/>
                    </a:lnTo>
                    <a:lnTo>
                      <a:pt x="159" y="1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6" name="Freeform 2229"/>
              <p:cNvSpPr>
                <a:spLocks/>
              </p:cNvSpPr>
              <p:nvPr/>
            </p:nvSpPr>
            <p:spPr bwMode="auto">
              <a:xfrm>
                <a:off x="3499" y="1694"/>
                <a:ext cx="229" cy="147"/>
              </a:xfrm>
              <a:custGeom>
                <a:avLst/>
                <a:gdLst>
                  <a:gd name="T0" fmla="*/ 164 w 229"/>
                  <a:gd name="T1" fmla="*/ 139 h 147"/>
                  <a:gd name="T2" fmla="*/ 171 w 229"/>
                  <a:gd name="T3" fmla="*/ 131 h 147"/>
                  <a:gd name="T4" fmla="*/ 166 w 229"/>
                  <a:gd name="T5" fmla="*/ 125 h 147"/>
                  <a:gd name="T6" fmla="*/ 162 w 229"/>
                  <a:gd name="T7" fmla="*/ 119 h 147"/>
                  <a:gd name="T8" fmla="*/ 155 w 229"/>
                  <a:gd name="T9" fmla="*/ 111 h 147"/>
                  <a:gd name="T10" fmla="*/ 162 w 229"/>
                  <a:gd name="T11" fmla="*/ 107 h 147"/>
                  <a:gd name="T12" fmla="*/ 166 w 229"/>
                  <a:gd name="T13" fmla="*/ 109 h 147"/>
                  <a:gd name="T14" fmla="*/ 175 w 229"/>
                  <a:gd name="T15" fmla="*/ 103 h 147"/>
                  <a:gd name="T16" fmla="*/ 175 w 229"/>
                  <a:gd name="T17" fmla="*/ 101 h 147"/>
                  <a:gd name="T18" fmla="*/ 177 w 229"/>
                  <a:gd name="T19" fmla="*/ 93 h 147"/>
                  <a:gd name="T20" fmla="*/ 182 w 229"/>
                  <a:gd name="T21" fmla="*/ 89 h 147"/>
                  <a:gd name="T22" fmla="*/ 177 w 229"/>
                  <a:gd name="T23" fmla="*/ 81 h 147"/>
                  <a:gd name="T24" fmla="*/ 188 w 229"/>
                  <a:gd name="T25" fmla="*/ 83 h 147"/>
                  <a:gd name="T26" fmla="*/ 195 w 229"/>
                  <a:gd name="T27" fmla="*/ 75 h 147"/>
                  <a:gd name="T28" fmla="*/ 195 w 229"/>
                  <a:gd name="T29" fmla="*/ 87 h 147"/>
                  <a:gd name="T30" fmla="*/ 200 w 229"/>
                  <a:gd name="T31" fmla="*/ 93 h 147"/>
                  <a:gd name="T32" fmla="*/ 206 w 229"/>
                  <a:gd name="T33" fmla="*/ 95 h 147"/>
                  <a:gd name="T34" fmla="*/ 209 w 229"/>
                  <a:gd name="T35" fmla="*/ 91 h 147"/>
                  <a:gd name="T36" fmla="*/ 222 w 229"/>
                  <a:gd name="T37" fmla="*/ 87 h 147"/>
                  <a:gd name="T38" fmla="*/ 224 w 229"/>
                  <a:gd name="T39" fmla="*/ 77 h 147"/>
                  <a:gd name="T40" fmla="*/ 211 w 229"/>
                  <a:gd name="T41" fmla="*/ 73 h 147"/>
                  <a:gd name="T42" fmla="*/ 206 w 229"/>
                  <a:gd name="T43" fmla="*/ 71 h 147"/>
                  <a:gd name="T44" fmla="*/ 200 w 229"/>
                  <a:gd name="T45" fmla="*/ 67 h 147"/>
                  <a:gd name="T46" fmla="*/ 197 w 229"/>
                  <a:gd name="T47" fmla="*/ 65 h 147"/>
                  <a:gd name="T48" fmla="*/ 209 w 229"/>
                  <a:gd name="T49" fmla="*/ 57 h 147"/>
                  <a:gd name="T50" fmla="*/ 204 w 229"/>
                  <a:gd name="T51" fmla="*/ 54 h 147"/>
                  <a:gd name="T52" fmla="*/ 193 w 229"/>
                  <a:gd name="T53" fmla="*/ 57 h 147"/>
                  <a:gd name="T54" fmla="*/ 182 w 229"/>
                  <a:gd name="T55" fmla="*/ 61 h 147"/>
                  <a:gd name="T56" fmla="*/ 173 w 229"/>
                  <a:gd name="T57" fmla="*/ 67 h 147"/>
                  <a:gd name="T58" fmla="*/ 164 w 229"/>
                  <a:gd name="T59" fmla="*/ 77 h 147"/>
                  <a:gd name="T60" fmla="*/ 157 w 229"/>
                  <a:gd name="T61" fmla="*/ 73 h 147"/>
                  <a:gd name="T62" fmla="*/ 141 w 229"/>
                  <a:gd name="T63" fmla="*/ 69 h 147"/>
                  <a:gd name="T64" fmla="*/ 132 w 229"/>
                  <a:gd name="T65" fmla="*/ 65 h 147"/>
                  <a:gd name="T66" fmla="*/ 130 w 229"/>
                  <a:gd name="T67" fmla="*/ 59 h 147"/>
                  <a:gd name="T68" fmla="*/ 121 w 229"/>
                  <a:gd name="T69" fmla="*/ 57 h 147"/>
                  <a:gd name="T70" fmla="*/ 112 w 229"/>
                  <a:gd name="T71" fmla="*/ 52 h 147"/>
                  <a:gd name="T72" fmla="*/ 81 w 229"/>
                  <a:gd name="T73" fmla="*/ 48 h 147"/>
                  <a:gd name="T74" fmla="*/ 74 w 229"/>
                  <a:gd name="T75" fmla="*/ 26 h 147"/>
                  <a:gd name="T76" fmla="*/ 67 w 229"/>
                  <a:gd name="T77" fmla="*/ 32 h 147"/>
                  <a:gd name="T78" fmla="*/ 54 w 229"/>
                  <a:gd name="T79" fmla="*/ 40 h 147"/>
                  <a:gd name="T80" fmla="*/ 47 w 229"/>
                  <a:gd name="T81" fmla="*/ 40 h 147"/>
                  <a:gd name="T82" fmla="*/ 43 w 229"/>
                  <a:gd name="T83" fmla="*/ 42 h 147"/>
                  <a:gd name="T84" fmla="*/ 29 w 229"/>
                  <a:gd name="T85" fmla="*/ 18 h 147"/>
                  <a:gd name="T86" fmla="*/ 34 w 229"/>
                  <a:gd name="T87" fmla="*/ 2 h 147"/>
                  <a:gd name="T88" fmla="*/ 16 w 229"/>
                  <a:gd name="T89" fmla="*/ 2 h 147"/>
                  <a:gd name="T90" fmla="*/ 0 w 229"/>
                  <a:gd name="T91" fmla="*/ 67 h 147"/>
                  <a:gd name="T92" fmla="*/ 11 w 229"/>
                  <a:gd name="T93" fmla="*/ 63 h 147"/>
                  <a:gd name="T94" fmla="*/ 20 w 229"/>
                  <a:gd name="T95" fmla="*/ 56 h 147"/>
                  <a:gd name="T96" fmla="*/ 31 w 229"/>
                  <a:gd name="T97" fmla="*/ 48 h 147"/>
                  <a:gd name="T98" fmla="*/ 40 w 229"/>
                  <a:gd name="T99" fmla="*/ 65 h 147"/>
                  <a:gd name="T100" fmla="*/ 47 w 229"/>
                  <a:gd name="T101" fmla="*/ 77 h 147"/>
                  <a:gd name="T102" fmla="*/ 61 w 229"/>
                  <a:gd name="T103" fmla="*/ 77 h 147"/>
                  <a:gd name="T104" fmla="*/ 79 w 229"/>
                  <a:gd name="T105" fmla="*/ 75 h 147"/>
                  <a:gd name="T106" fmla="*/ 90 w 229"/>
                  <a:gd name="T107" fmla="*/ 93 h 147"/>
                  <a:gd name="T108" fmla="*/ 101 w 229"/>
                  <a:gd name="T109" fmla="*/ 107 h 147"/>
                  <a:gd name="T110" fmla="*/ 117 w 229"/>
                  <a:gd name="T111" fmla="*/ 119 h 147"/>
                  <a:gd name="T112" fmla="*/ 135 w 229"/>
                  <a:gd name="T113" fmla="*/ 121 h 147"/>
                  <a:gd name="T114" fmla="*/ 148 w 229"/>
                  <a:gd name="T115" fmla="*/ 127 h 147"/>
                  <a:gd name="T116" fmla="*/ 139 w 229"/>
                  <a:gd name="T117" fmla="*/ 141 h 147"/>
                  <a:gd name="T118" fmla="*/ 157 w 229"/>
                  <a:gd name="T11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9" h="147">
                    <a:moveTo>
                      <a:pt x="159" y="145"/>
                    </a:moveTo>
                    <a:lnTo>
                      <a:pt x="159" y="145"/>
                    </a:lnTo>
                    <a:lnTo>
                      <a:pt x="164" y="139"/>
                    </a:lnTo>
                    <a:lnTo>
                      <a:pt x="166" y="137"/>
                    </a:lnTo>
                    <a:lnTo>
                      <a:pt x="168" y="135"/>
                    </a:lnTo>
                    <a:lnTo>
                      <a:pt x="171" y="131"/>
                    </a:lnTo>
                    <a:lnTo>
                      <a:pt x="168" y="129"/>
                    </a:lnTo>
                    <a:lnTo>
                      <a:pt x="166" y="127"/>
                    </a:lnTo>
                    <a:lnTo>
                      <a:pt x="166" y="125"/>
                    </a:lnTo>
                    <a:lnTo>
                      <a:pt x="171" y="119"/>
                    </a:lnTo>
                    <a:lnTo>
                      <a:pt x="168" y="119"/>
                    </a:lnTo>
                    <a:lnTo>
                      <a:pt x="162" y="119"/>
                    </a:lnTo>
                    <a:lnTo>
                      <a:pt x="159" y="117"/>
                    </a:lnTo>
                    <a:lnTo>
                      <a:pt x="155" y="115"/>
                    </a:lnTo>
                    <a:lnTo>
                      <a:pt x="155" y="111"/>
                    </a:lnTo>
                    <a:lnTo>
                      <a:pt x="155" y="109"/>
                    </a:lnTo>
                    <a:lnTo>
                      <a:pt x="157" y="107"/>
                    </a:lnTo>
                    <a:lnTo>
                      <a:pt x="162" y="107"/>
                    </a:lnTo>
                    <a:lnTo>
                      <a:pt x="164" y="107"/>
                    </a:lnTo>
                    <a:lnTo>
                      <a:pt x="164" y="109"/>
                    </a:lnTo>
                    <a:lnTo>
                      <a:pt x="166" y="109"/>
                    </a:lnTo>
                    <a:lnTo>
                      <a:pt x="168" y="107"/>
                    </a:lnTo>
                    <a:lnTo>
                      <a:pt x="173" y="103"/>
                    </a:lnTo>
                    <a:lnTo>
                      <a:pt x="175" y="103"/>
                    </a:lnTo>
                    <a:lnTo>
                      <a:pt x="175" y="101"/>
                    </a:lnTo>
                    <a:lnTo>
                      <a:pt x="175" y="99"/>
                    </a:lnTo>
                    <a:lnTo>
                      <a:pt x="175" y="101"/>
                    </a:lnTo>
                    <a:lnTo>
                      <a:pt x="175" y="97"/>
                    </a:lnTo>
                    <a:lnTo>
                      <a:pt x="175" y="95"/>
                    </a:lnTo>
                    <a:lnTo>
                      <a:pt x="177" y="93"/>
                    </a:lnTo>
                    <a:lnTo>
                      <a:pt x="179" y="93"/>
                    </a:lnTo>
                    <a:lnTo>
                      <a:pt x="182" y="91"/>
                    </a:lnTo>
                    <a:lnTo>
                      <a:pt x="182" y="89"/>
                    </a:lnTo>
                    <a:lnTo>
                      <a:pt x="179" y="87"/>
                    </a:lnTo>
                    <a:lnTo>
                      <a:pt x="177" y="83"/>
                    </a:lnTo>
                    <a:lnTo>
                      <a:pt x="177" y="81"/>
                    </a:lnTo>
                    <a:lnTo>
                      <a:pt x="179" y="81"/>
                    </a:lnTo>
                    <a:lnTo>
                      <a:pt x="184" y="81"/>
                    </a:lnTo>
                    <a:lnTo>
                      <a:pt x="188" y="83"/>
                    </a:lnTo>
                    <a:lnTo>
                      <a:pt x="191" y="83"/>
                    </a:lnTo>
                    <a:lnTo>
                      <a:pt x="193" y="81"/>
                    </a:lnTo>
                    <a:lnTo>
                      <a:pt x="195" y="75"/>
                    </a:lnTo>
                    <a:lnTo>
                      <a:pt x="197" y="75"/>
                    </a:lnTo>
                    <a:lnTo>
                      <a:pt x="202" y="83"/>
                    </a:lnTo>
                    <a:lnTo>
                      <a:pt x="195" y="87"/>
                    </a:lnTo>
                    <a:lnTo>
                      <a:pt x="195" y="89"/>
                    </a:lnTo>
                    <a:lnTo>
                      <a:pt x="200" y="91"/>
                    </a:lnTo>
                    <a:lnTo>
                      <a:pt x="200" y="93"/>
                    </a:lnTo>
                    <a:lnTo>
                      <a:pt x="202" y="95"/>
                    </a:lnTo>
                    <a:lnTo>
                      <a:pt x="204" y="95"/>
                    </a:lnTo>
                    <a:lnTo>
                      <a:pt x="206" y="95"/>
                    </a:lnTo>
                    <a:lnTo>
                      <a:pt x="206" y="93"/>
                    </a:lnTo>
                    <a:lnTo>
                      <a:pt x="206" y="91"/>
                    </a:lnTo>
                    <a:lnTo>
                      <a:pt x="209" y="91"/>
                    </a:lnTo>
                    <a:lnTo>
                      <a:pt x="215" y="91"/>
                    </a:lnTo>
                    <a:lnTo>
                      <a:pt x="220" y="91"/>
                    </a:lnTo>
                    <a:lnTo>
                      <a:pt x="222" y="87"/>
                    </a:lnTo>
                    <a:lnTo>
                      <a:pt x="229" y="81"/>
                    </a:lnTo>
                    <a:lnTo>
                      <a:pt x="229" y="79"/>
                    </a:lnTo>
                    <a:lnTo>
                      <a:pt x="224" y="77"/>
                    </a:lnTo>
                    <a:lnTo>
                      <a:pt x="218" y="75"/>
                    </a:lnTo>
                    <a:lnTo>
                      <a:pt x="213" y="75"/>
                    </a:lnTo>
                    <a:lnTo>
                      <a:pt x="211" y="73"/>
                    </a:lnTo>
                    <a:lnTo>
                      <a:pt x="211" y="71"/>
                    </a:lnTo>
                    <a:lnTo>
                      <a:pt x="211" y="69"/>
                    </a:lnTo>
                    <a:lnTo>
                      <a:pt x="206" y="71"/>
                    </a:lnTo>
                    <a:lnTo>
                      <a:pt x="204" y="71"/>
                    </a:lnTo>
                    <a:lnTo>
                      <a:pt x="202" y="69"/>
                    </a:lnTo>
                    <a:lnTo>
                      <a:pt x="200" y="67"/>
                    </a:lnTo>
                    <a:lnTo>
                      <a:pt x="197" y="67"/>
                    </a:lnTo>
                    <a:lnTo>
                      <a:pt x="195" y="65"/>
                    </a:lnTo>
                    <a:lnTo>
                      <a:pt x="197" y="65"/>
                    </a:lnTo>
                    <a:lnTo>
                      <a:pt x="202" y="63"/>
                    </a:lnTo>
                    <a:lnTo>
                      <a:pt x="209" y="59"/>
                    </a:lnTo>
                    <a:lnTo>
                      <a:pt x="209" y="57"/>
                    </a:lnTo>
                    <a:lnTo>
                      <a:pt x="209" y="56"/>
                    </a:lnTo>
                    <a:lnTo>
                      <a:pt x="206" y="54"/>
                    </a:lnTo>
                    <a:lnTo>
                      <a:pt x="204" y="54"/>
                    </a:lnTo>
                    <a:lnTo>
                      <a:pt x="200" y="56"/>
                    </a:lnTo>
                    <a:lnTo>
                      <a:pt x="197" y="57"/>
                    </a:lnTo>
                    <a:lnTo>
                      <a:pt x="193" y="57"/>
                    </a:lnTo>
                    <a:lnTo>
                      <a:pt x="186" y="59"/>
                    </a:lnTo>
                    <a:lnTo>
                      <a:pt x="184" y="61"/>
                    </a:lnTo>
                    <a:lnTo>
                      <a:pt x="182" y="61"/>
                    </a:lnTo>
                    <a:lnTo>
                      <a:pt x="182" y="63"/>
                    </a:lnTo>
                    <a:lnTo>
                      <a:pt x="177" y="63"/>
                    </a:lnTo>
                    <a:lnTo>
                      <a:pt x="173" y="67"/>
                    </a:lnTo>
                    <a:lnTo>
                      <a:pt x="173" y="71"/>
                    </a:lnTo>
                    <a:lnTo>
                      <a:pt x="164" y="73"/>
                    </a:lnTo>
                    <a:lnTo>
                      <a:pt x="164" y="77"/>
                    </a:lnTo>
                    <a:lnTo>
                      <a:pt x="157" y="79"/>
                    </a:lnTo>
                    <a:lnTo>
                      <a:pt x="157" y="77"/>
                    </a:lnTo>
                    <a:lnTo>
                      <a:pt x="157" y="73"/>
                    </a:lnTo>
                    <a:lnTo>
                      <a:pt x="153" y="69"/>
                    </a:lnTo>
                    <a:lnTo>
                      <a:pt x="146" y="69"/>
                    </a:lnTo>
                    <a:lnTo>
                      <a:pt x="141" y="69"/>
                    </a:lnTo>
                    <a:lnTo>
                      <a:pt x="135" y="67"/>
                    </a:lnTo>
                    <a:lnTo>
                      <a:pt x="132" y="67"/>
                    </a:lnTo>
                    <a:lnTo>
                      <a:pt x="132" y="65"/>
                    </a:lnTo>
                    <a:lnTo>
                      <a:pt x="135" y="63"/>
                    </a:lnTo>
                    <a:lnTo>
                      <a:pt x="132" y="61"/>
                    </a:lnTo>
                    <a:lnTo>
                      <a:pt x="130" y="59"/>
                    </a:lnTo>
                    <a:lnTo>
                      <a:pt x="130" y="57"/>
                    </a:lnTo>
                    <a:lnTo>
                      <a:pt x="126" y="57"/>
                    </a:lnTo>
                    <a:lnTo>
                      <a:pt x="121" y="57"/>
                    </a:lnTo>
                    <a:lnTo>
                      <a:pt x="119" y="56"/>
                    </a:lnTo>
                    <a:lnTo>
                      <a:pt x="114" y="48"/>
                    </a:lnTo>
                    <a:lnTo>
                      <a:pt x="112" y="52"/>
                    </a:lnTo>
                    <a:lnTo>
                      <a:pt x="94" y="48"/>
                    </a:lnTo>
                    <a:lnTo>
                      <a:pt x="85" y="48"/>
                    </a:lnTo>
                    <a:lnTo>
                      <a:pt x="81" y="48"/>
                    </a:lnTo>
                    <a:lnTo>
                      <a:pt x="79" y="34"/>
                    </a:lnTo>
                    <a:lnTo>
                      <a:pt x="76" y="26"/>
                    </a:lnTo>
                    <a:lnTo>
                      <a:pt x="74" y="26"/>
                    </a:lnTo>
                    <a:lnTo>
                      <a:pt x="72" y="26"/>
                    </a:lnTo>
                    <a:lnTo>
                      <a:pt x="72" y="30"/>
                    </a:lnTo>
                    <a:lnTo>
                      <a:pt x="67" y="32"/>
                    </a:lnTo>
                    <a:lnTo>
                      <a:pt x="67" y="34"/>
                    </a:lnTo>
                    <a:lnTo>
                      <a:pt x="65" y="38"/>
                    </a:lnTo>
                    <a:lnTo>
                      <a:pt x="54" y="40"/>
                    </a:lnTo>
                    <a:lnTo>
                      <a:pt x="51" y="36"/>
                    </a:lnTo>
                    <a:lnTo>
                      <a:pt x="49" y="34"/>
                    </a:lnTo>
                    <a:lnTo>
                      <a:pt x="47" y="40"/>
                    </a:lnTo>
                    <a:lnTo>
                      <a:pt x="47" y="44"/>
                    </a:lnTo>
                    <a:lnTo>
                      <a:pt x="43" y="44"/>
                    </a:lnTo>
                    <a:lnTo>
                      <a:pt x="43" y="42"/>
                    </a:lnTo>
                    <a:lnTo>
                      <a:pt x="45" y="32"/>
                    </a:lnTo>
                    <a:lnTo>
                      <a:pt x="29" y="36"/>
                    </a:lnTo>
                    <a:lnTo>
                      <a:pt x="29" y="18"/>
                    </a:lnTo>
                    <a:lnTo>
                      <a:pt x="31" y="10"/>
                    </a:lnTo>
                    <a:lnTo>
                      <a:pt x="34" y="4"/>
                    </a:lnTo>
                    <a:lnTo>
                      <a:pt x="34" y="2"/>
                    </a:lnTo>
                    <a:lnTo>
                      <a:pt x="27" y="0"/>
                    </a:lnTo>
                    <a:lnTo>
                      <a:pt x="22" y="2"/>
                    </a:lnTo>
                    <a:lnTo>
                      <a:pt x="16" y="2"/>
                    </a:lnTo>
                    <a:lnTo>
                      <a:pt x="7" y="6"/>
                    </a:lnTo>
                    <a:lnTo>
                      <a:pt x="2" y="8"/>
                    </a:lnTo>
                    <a:lnTo>
                      <a:pt x="0" y="67"/>
                    </a:lnTo>
                    <a:lnTo>
                      <a:pt x="13" y="67"/>
                    </a:lnTo>
                    <a:lnTo>
                      <a:pt x="13" y="65"/>
                    </a:lnTo>
                    <a:lnTo>
                      <a:pt x="11" y="63"/>
                    </a:lnTo>
                    <a:lnTo>
                      <a:pt x="11" y="57"/>
                    </a:lnTo>
                    <a:lnTo>
                      <a:pt x="13" y="56"/>
                    </a:lnTo>
                    <a:lnTo>
                      <a:pt x="20" y="56"/>
                    </a:lnTo>
                    <a:lnTo>
                      <a:pt x="25" y="52"/>
                    </a:lnTo>
                    <a:lnTo>
                      <a:pt x="29" y="48"/>
                    </a:lnTo>
                    <a:lnTo>
                      <a:pt x="31" y="48"/>
                    </a:lnTo>
                    <a:lnTo>
                      <a:pt x="36" y="50"/>
                    </a:lnTo>
                    <a:lnTo>
                      <a:pt x="38" y="56"/>
                    </a:lnTo>
                    <a:lnTo>
                      <a:pt x="40" y="65"/>
                    </a:lnTo>
                    <a:lnTo>
                      <a:pt x="47" y="67"/>
                    </a:lnTo>
                    <a:lnTo>
                      <a:pt x="49" y="73"/>
                    </a:lnTo>
                    <a:lnTo>
                      <a:pt x="47" y="77"/>
                    </a:lnTo>
                    <a:lnTo>
                      <a:pt x="49" y="79"/>
                    </a:lnTo>
                    <a:lnTo>
                      <a:pt x="54" y="81"/>
                    </a:lnTo>
                    <a:lnTo>
                      <a:pt x="61" y="77"/>
                    </a:lnTo>
                    <a:lnTo>
                      <a:pt x="65" y="75"/>
                    </a:lnTo>
                    <a:lnTo>
                      <a:pt x="74" y="75"/>
                    </a:lnTo>
                    <a:lnTo>
                      <a:pt x="79" y="75"/>
                    </a:lnTo>
                    <a:lnTo>
                      <a:pt x="85" y="81"/>
                    </a:lnTo>
                    <a:lnTo>
                      <a:pt x="85" y="89"/>
                    </a:lnTo>
                    <a:lnTo>
                      <a:pt x="90" y="93"/>
                    </a:lnTo>
                    <a:lnTo>
                      <a:pt x="92" y="97"/>
                    </a:lnTo>
                    <a:lnTo>
                      <a:pt x="96" y="103"/>
                    </a:lnTo>
                    <a:lnTo>
                      <a:pt x="101" y="107"/>
                    </a:lnTo>
                    <a:lnTo>
                      <a:pt x="105" y="109"/>
                    </a:lnTo>
                    <a:lnTo>
                      <a:pt x="112" y="115"/>
                    </a:lnTo>
                    <a:lnTo>
                      <a:pt x="117" y="119"/>
                    </a:lnTo>
                    <a:lnTo>
                      <a:pt x="123" y="117"/>
                    </a:lnTo>
                    <a:lnTo>
                      <a:pt x="128" y="121"/>
                    </a:lnTo>
                    <a:lnTo>
                      <a:pt x="135" y="121"/>
                    </a:lnTo>
                    <a:lnTo>
                      <a:pt x="139" y="125"/>
                    </a:lnTo>
                    <a:lnTo>
                      <a:pt x="146" y="125"/>
                    </a:lnTo>
                    <a:lnTo>
                      <a:pt x="148" y="127"/>
                    </a:lnTo>
                    <a:lnTo>
                      <a:pt x="139" y="131"/>
                    </a:lnTo>
                    <a:lnTo>
                      <a:pt x="139" y="135"/>
                    </a:lnTo>
                    <a:lnTo>
                      <a:pt x="139" y="141"/>
                    </a:lnTo>
                    <a:lnTo>
                      <a:pt x="144" y="143"/>
                    </a:lnTo>
                    <a:lnTo>
                      <a:pt x="150" y="147"/>
                    </a:lnTo>
                    <a:lnTo>
                      <a:pt x="157" y="147"/>
                    </a:lnTo>
                    <a:lnTo>
                      <a:pt x="159" y="14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4" name="Group 2233"/>
            <p:cNvGrpSpPr>
              <a:grpSpLocks/>
            </p:cNvGrpSpPr>
            <p:nvPr/>
          </p:nvGrpSpPr>
          <p:grpSpPr bwMode="auto">
            <a:xfrm>
              <a:off x="3427" y="2027"/>
              <a:ext cx="78" cy="42"/>
              <a:chOff x="3427" y="2027"/>
              <a:chExt cx="78" cy="42"/>
            </a:xfrm>
            <a:grpFill/>
          </p:grpSpPr>
          <p:sp>
            <p:nvSpPr>
              <p:cNvPr id="2003" name="Freeform 2231"/>
              <p:cNvSpPr>
                <a:spLocks/>
              </p:cNvSpPr>
              <p:nvPr/>
            </p:nvSpPr>
            <p:spPr bwMode="auto">
              <a:xfrm>
                <a:off x="3427" y="2027"/>
                <a:ext cx="78" cy="42"/>
              </a:xfrm>
              <a:custGeom>
                <a:avLst/>
                <a:gdLst>
                  <a:gd name="T0" fmla="*/ 0 w 78"/>
                  <a:gd name="T1" fmla="*/ 10 h 42"/>
                  <a:gd name="T2" fmla="*/ 0 w 78"/>
                  <a:gd name="T3" fmla="*/ 15 h 42"/>
                  <a:gd name="T4" fmla="*/ 7 w 78"/>
                  <a:gd name="T5" fmla="*/ 23 h 42"/>
                  <a:gd name="T6" fmla="*/ 9 w 78"/>
                  <a:gd name="T7" fmla="*/ 35 h 42"/>
                  <a:gd name="T8" fmla="*/ 55 w 78"/>
                  <a:gd name="T9" fmla="*/ 42 h 42"/>
                  <a:gd name="T10" fmla="*/ 59 w 78"/>
                  <a:gd name="T11" fmla="*/ 42 h 42"/>
                  <a:gd name="T12" fmla="*/ 59 w 78"/>
                  <a:gd name="T13" fmla="*/ 38 h 42"/>
                  <a:gd name="T14" fmla="*/ 64 w 78"/>
                  <a:gd name="T15" fmla="*/ 33 h 42"/>
                  <a:gd name="T16" fmla="*/ 66 w 78"/>
                  <a:gd name="T17" fmla="*/ 27 h 42"/>
                  <a:gd name="T18" fmla="*/ 64 w 78"/>
                  <a:gd name="T19" fmla="*/ 23 h 42"/>
                  <a:gd name="T20" fmla="*/ 62 w 78"/>
                  <a:gd name="T21" fmla="*/ 23 h 42"/>
                  <a:gd name="T22" fmla="*/ 64 w 78"/>
                  <a:gd name="T23" fmla="*/ 19 h 42"/>
                  <a:gd name="T24" fmla="*/ 68 w 78"/>
                  <a:gd name="T25" fmla="*/ 17 h 42"/>
                  <a:gd name="T26" fmla="*/ 66 w 78"/>
                  <a:gd name="T27" fmla="*/ 15 h 42"/>
                  <a:gd name="T28" fmla="*/ 66 w 78"/>
                  <a:gd name="T29" fmla="*/ 14 h 42"/>
                  <a:gd name="T30" fmla="*/ 66 w 78"/>
                  <a:gd name="T31" fmla="*/ 12 h 42"/>
                  <a:gd name="T32" fmla="*/ 68 w 78"/>
                  <a:gd name="T33" fmla="*/ 14 h 42"/>
                  <a:gd name="T34" fmla="*/ 71 w 78"/>
                  <a:gd name="T35" fmla="*/ 14 h 42"/>
                  <a:gd name="T36" fmla="*/ 75 w 78"/>
                  <a:gd name="T37" fmla="*/ 10 h 42"/>
                  <a:gd name="T38" fmla="*/ 78 w 78"/>
                  <a:gd name="T39" fmla="*/ 10 h 42"/>
                  <a:gd name="T40" fmla="*/ 75 w 78"/>
                  <a:gd name="T41" fmla="*/ 8 h 42"/>
                  <a:gd name="T42" fmla="*/ 68 w 78"/>
                  <a:gd name="T43" fmla="*/ 4 h 42"/>
                  <a:gd name="T44" fmla="*/ 71 w 78"/>
                  <a:gd name="T45" fmla="*/ 0 h 42"/>
                  <a:gd name="T46" fmla="*/ 66 w 78"/>
                  <a:gd name="T47" fmla="*/ 0 h 42"/>
                  <a:gd name="T48" fmla="*/ 57 w 78"/>
                  <a:gd name="T49" fmla="*/ 10 h 42"/>
                  <a:gd name="T50" fmla="*/ 50 w 78"/>
                  <a:gd name="T51" fmla="*/ 14 h 42"/>
                  <a:gd name="T52" fmla="*/ 41 w 78"/>
                  <a:gd name="T53" fmla="*/ 17 h 42"/>
                  <a:gd name="T54" fmla="*/ 39 w 78"/>
                  <a:gd name="T55" fmla="*/ 21 h 42"/>
                  <a:gd name="T56" fmla="*/ 37 w 78"/>
                  <a:gd name="T57" fmla="*/ 21 h 42"/>
                  <a:gd name="T58" fmla="*/ 32 w 78"/>
                  <a:gd name="T59" fmla="*/ 19 h 42"/>
                  <a:gd name="T60" fmla="*/ 28 w 78"/>
                  <a:gd name="T61" fmla="*/ 17 h 42"/>
                  <a:gd name="T62" fmla="*/ 21 w 78"/>
                  <a:gd name="T63" fmla="*/ 19 h 42"/>
                  <a:gd name="T64" fmla="*/ 16 w 78"/>
                  <a:gd name="T65" fmla="*/ 19 h 42"/>
                  <a:gd name="T66" fmla="*/ 14 w 78"/>
                  <a:gd name="T67" fmla="*/ 19 h 42"/>
                  <a:gd name="T68" fmla="*/ 5 w 78"/>
                  <a:gd name="T69" fmla="*/ 17 h 42"/>
                  <a:gd name="T70" fmla="*/ 5 w 78"/>
                  <a:gd name="T71" fmla="*/ 12 h 42"/>
                  <a:gd name="T72" fmla="*/ 0 w 78"/>
                  <a:gd name="T73"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42">
                    <a:moveTo>
                      <a:pt x="0" y="10"/>
                    </a:moveTo>
                    <a:lnTo>
                      <a:pt x="0" y="15"/>
                    </a:lnTo>
                    <a:lnTo>
                      <a:pt x="7" y="23"/>
                    </a:lnTo>
                    <a:lnTo>
                      <a:pt x="9" y="35"/>
                    </a:lnTo>
                    <a:lnTo>
                      <a:pt x="55" y="42"/>
                    </a:lnTo>
                    <a:lnTo>
                      <a:pt x="59" y="42"/>
                    </a:lnTo>
                    <a:lnTo>
                      <a:pt x="59" y="38"/>
                    </a:lnTo>
                    <a:lnTo>
                      <a:pt x="64" y="33"/>
                    </a:lnTo>
                    <a:lnTo>
                      <a:pt x="66" y="27"/>
                    </a:lnTo>
                    <a:lnTo>
                      <a:pt x="64" y="23"/>
                    </a:lnTo>
                    <a:lnTo>
                      <a:pt x="62" y="23"/>
                    </a:lnTo>
                    <a:lnTo>
                      <a:pt x="64" y="19"/>
                    </a:lnTo>
                    <a:lnTo>
                      <a:pt x="68" y="17"/>
                    </a:lnTo>
                    <a:lnTo>
                      <a:pt x="66" y="15"/>
                    </a:lnTo>
                    <a:lnTo>
                      <a:pt x="66" y="14"/>
                    </a:lnTo>
                    <a:lnTo>
                      <a:pt x="66" y="12"/>
                    </a:lnTo>
                    <a:lnTo>
                      <a:pt x="68" y="14"/>
                    </a:lnTo>
                    <a:lnTo>
                      <a:pt x="71" y="14"/>
                    </a:lnTo>
                    <a:lnTo>
                      <a:pt x="75" y="10"/>
                    </a:lnTo>
                    <a:lnTo>
                      <a:pt x="78" y="10"/>
                    </a:lnTo>
                    <a:lnTo>
                      <a:pt x="75" y="8"/>
                    </a:lnTo>
                    <a:lnTo>
                      <a:pt x="68" y="4"/>
                    </a:lnTo>
                    <a:lnTo>
                      <a:pt x="71" y="0"/>
                    </a:lnTo>
                    <a:lnTo>
                      <a:pt x="66" y="0"/>
                    </a:lnTo>
                    <a:lnTo>
                      <a:pt x="57" y="10"/>
                    </a:lnTo>
                    <a:lnTo>
                      <a:pt x="50" y="14"/>
                    </a:lnTo>
                    <a:lnTo>
                      <a:pt x="41" y="17"/>
                    </a:lnTo>
                    <a:lnTo>
                      <a:pt x="39" y="21"/>
                    </a:lnTo>
                    <a:lnTo>
                      <a:pt x="37" y="21"/>
                    </a:lnTo>
                    <a:lnTo>
                      <a:pt x="32" y="19"/>
                    </a:lnTo>
                    <a:lnTo>
                      <a:pt x="28" y="17"/>
                    </a:lnTo>
                    <a:lnTo>
                      <a:pt x="21" y="19"/>
                    </a:lnTo>
                    <a:lnTo>
                      <a:pt x="16" y="19"/>
                    </a:lnTo>
                    <a:lnTo>
                      <a:pt x="14" y="19"/>
                    </a:lnTo>
                    <a:lnTo>
                      <a:pt x="5" y="17"/>
                    </a:lnTo>
                    <a:lnTo>
                      <a:pt x="5" y="12"/>
                    </a:lnTo>
                    <a:lnTo>
                      <a:pt x="0"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4" name="Freeform 2232"/>
              <p:cNvSpPr>
                <a:spLocks/>
              </p:cNvSpPr>
              <p:nvPr/>
            </p:nvSpPr>
            <p:spPr bwMode="auto">
              <a:xfrm>
                <a:off x="3427" y="2027"/>
                <a:ext cx="78" cy="42"/>
              </a:xfrm>
              <a:custGeom>
                <a:avLst/>
                <a:gdLst>
                  <a:gd name="T0" fmla="*/ 0 w 78"/>
                  <a:gd name="T1" fmla="*/ 10 h 42"/>
                  <a:gd name="T2" fmla="*/ 0 w 78"/>
                  <a:gd name="T3" fmla="*/ 15 h 42"/>
                  <a:gd name="T4" fmla="*/ 7 w 78"/>
                  <a:gd name="T5" fmla="*/ 23 h 42"/>
                  <a:gd name="T6" fmla="*/ 9 w 78"/>
                  <a:gd name="T7" fmla="*/ 35 h 42"/>
                  <a:gd name="T8" fmla="*/ 55 w 78"/>
                  <a:gd name="T9" fmla="*/ 42 h 42"/>
                  <a:gd name="T10" fmla="*/ 59 w 78"/>
                  <a:gd name="T11" fmla="*/ 42 h 42"/>
                  <a:gd name="T12" fmla="*/ 59 w 78"/>
                  <a:gd name="T13" fmla="*/ 38 h 42"/>
                  <a:gd name="T14" fmla="*/ 64 w 78"/>
                  <a:gd name="T15" fmla="*/ 33 h 42"/>
                  <a:gd name="T16" fmla="*/ 66 w 78"/>
                  <a:gd name="T17" fmla="*/ 27 h 42"/>
                  <a:gd name="T18" fmla="*/ 64 w 78"/>
                  <a:gd name="T19" fmla="*/ 23 h 42"/>
                  <a:gd name="T20" fmla="*/ 62 w 78"/>
                  <a:gd name="T21" fmla="*/ 23 h 42"/>
                  <a:gd name="T22" fmla="*/ 64 w 78"/>
                  <a:gd name="T23" fmla="*/ 19 h 42"/>
                  <a:gd name="T24" fmla="*/ 68 w 78"/>
                  <a:gd name="T25" fmla="*/ 17 h 42"/>
                  <a:gd name="T26" fmla="*/ 66 w 78"/>
                  <a:gd name="T27" fmla="*/ 15 h 42"/>
                  <a:gd name="T28" fmla="*/ 66 w 78"/>
                  <a:gd name="T29" fmla="*/ 14 h 42"/>
                  <a:gd name="T30" fmla="*/ 66 w 78"/>
                  <a:gd name="T31" fmla="*/ 12 h 42"/>
                  <a:gd name="T32" fmla="*/ 68 w 78"/>
                  <a:gd name="T33" fmla="*/ 14 h 42"/>
                  <a:gd name="T34" fmla="*/ 71 w 78"/>
                  <a:gd name="T35" fmla="*/ 14 h 42"/>
                  <a:gd name="T36" fmla="*/ 75 w 78"/>
                  <a:gd name="T37" fmla="*/ 10 h 42"/>
                  <a:gd name="T38" fmla="*/ 78 w 78"/>
                  <a:gd name="T39" fmla="*/ 10 h 42"/>
                  <a:gd name="T40" fmla="*/ 75 w 78"/>
                  <a:gd name="T41" fmla="*/ 8 h 42"/>
                  <a:gd name="T42" fmla="*/ 68 w 78"/>
                  <a:gd name="T43" fmla="*/ 4 h 42"/>
                  <a:gd name="T44" fmla="*/ 71 w 78"/>
                  <a:gd name="T45" fmla="*/ 0 h 42"/>
                  <a:gd name="T46" fmla="*/ 66 w 78"/>
                  <a:gd name="T47" fmla="*/ 0 h 42"/>
                  <a:gd name="T48" fmla="*/ 57 w 78"/>
                  <a:gd name="T49" fmla="*/ 10 h 42"/>
                  <a:gd name="T50" fmla="*/ 50 w 78"/>
                  <a:gd name="T51" fmla="*/ 14 h 42"/>
                  <a:gd name="T52" fmla="*/ 41 w 78"/>
                  <a:gd name="T53" fmla="*/ 17 h 42"/>
                  <a:gd name="T54" fmla="*/ 39 w 78"/>
                  <a:gd name="T55" fmla="*/ 21 h 42"/>
                  <a:gd name="T56" fmla="*/ 37 w 78"/>
                  <a:gd name="T57" fmla="*/ 21 h 42"/>
                  <a:gd name="T58" fmla="*/ 32 w 78"/>
                  <a:gd name="T59" fmla="*/ 19 h 42"/>
                  <a:gd name="T60" fmla="*/ 28 w 78"/>
                  <a:gd name="T61" fmla="*/ 17 h 42"/>
                  <a:gd name="T62" fmla="*/ 21 w 78"/>
                  <a:gd name="T63" fmla="*/ 19 h 42"/>
                  <a:gd name="T64" fmla="*/ 16 w 78"/>
                  <a:gd name="T65" fmla="*/ 19 h 42"/>
                  <a:gd name="T66" fmla="*/ 14 w 78"/>
                  <a:gd name="T67" fmla="*/ 19 h 42"/>
                  <a:gd name="T68" fmla="*/ 5 w 78"/>
                  <a:gd name="T69" fmla="*/ 17 h 42"/>
                  <a:gd name="T70" fmla="*/ 5 w 78"/>
                  <a:gd name="T71" fmla="*/ 12 h 42"/>
                  <a:gd name="T72" fmla="*/ 0 w 78"/>
                  <a:gd name="T73"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42">
                    <a:moveTo>
                      <a:pt x="0" y="10"/>
                    </a:moveTo>
                    <a:lnTo>
                      <a:pt x="0" y="15"/>
                    </a:lnTo>
                    <a:lnTo>
                      <a:pt x="7" y="23"/>
                    </a:lnTo>
                    <a:lnTo>
                      <a:pt x="9" y="35"/>
                    </a:lnTo>
                    <a:lnTo>
                      <a:pt x="55" y="42"/>
                    </a:lnTo>
                    <a:lnTo>
                      <a:pt x="59" y="42"/>
                    </a:lnTo>
                    <a:lnTo>
                      <a:pt x="59" y="38"/>
                    </a:lnTo>
                    <a:lnTo>
                      <a:pt x="64" y="33"/>
                    </a:lnTo>
                    <a:lnTo>
                      <a:pt x="66" y="27"/>
                    </a:lnTo>
                    <a:lnTo>
                      <a:pt x="64" y="23"/>
                    </a:lnTo>
                    <a:lnTo>
                      <a:pt x="62" y="23"/>
                    </a:lnTo>
                    <a:lnTo>
                      <a:pt x="64" y="19"/>
                    </a:lnTo>
                    <a:lnTo>
                      <a:pt x="68" y="17"/>
                    </a:lnTo>
                    <a:lnTo>
                      <a:pt x="66" y="15"/>
                    </a:lnTo>
                    <a:lnTo>
                      <a:pt x="66" y="14"/>
                    </a:lnTo>
                    <a:lnTo>
                      <a:pt x="66" y="12"/>
                    </a:lnTo>
                    <a:lnTo>
                      <a:pt x="68" y="14"/>
                    </a:lnTo>
                    <a:lnTo>
                      <a:pt x="71" y="14"/>
                    </a:lnTo>
                    <a:lnTo>
                      <a:pt x="75" y="10"/>
                    </a:lnTo>
                    <a:lnTo>
                      <a:pt x="78" y="10"/>
                    </a:lnTo>
                    <a:lnTo>
                      <a:pt x="75" y="8"/>
                    </a:lnTo>
                    <a:lnTo>
                      <a:pt x="68" y="4"/>
                    </a:lnTo>
                    <a:lnTo>
                      <a:pt x="71" y="0"/>
                    </a:lnTo>
                    <a:lnTo>
                      <a:pt x="66" y="0"/>
                    </a:lnTo>
                    <a:lnTo>
                      <a:pt x="57" y="10"/>
                    </a:lnTo>
                    <a:lnTo>
                      <a:pt x="50" y="14"/>
                    </a:lnTo>
                    <a:lnTo>
                      <a:pt x="41" y="17"/>
                    </a:lnTo>
                    <a:lnTo>
                      <a:pt x="39" y="21"/>
                    </a:lnTo>
                    <a:lnTo>
                      <a:pt x="37" y="21"/>
                    </a:lnTo>
                    <a:lnTo>
                      <a:pt x="32" y="19"/>
                    </a:lnTo>
                    <a:lnTo>
                      <a:pt x="28" y="17"/>
                    </a:lnTo>
                    <a:lnTo>
                      <a:pt x="21" y="19"/>
                    </a:lnTo>
                    <a:lnTo>
                      <a:pt x="16" y="19"/>
                    </a:lnTo>
                    <a:lnTo>
                      <a:pt x="14" y="19"/>
                    </a:lnTo>
                    <a:lnTo>
                      <a:pt x="5" y="17"/>
                    </a:lnTo>
                    <a:lnTo>
                      <a:pt x="5" y="12"/>
                    </a:lnTo>
                    <a:lnTo>
                      <a:pt x="0"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5" name="Group 2237"/>
            <p:cNvGrpSpPr>
              <a:grpSpLocks/>
            </p:cNvGrpSpPr>
            <p:nvPr/>
          </p:nvGrpSpPr>
          <p:grpSpPr bwMode="auto">
            <a:xfrm>
              <a:off x="3453" y="1742"/>
              <a:ext cx="194" cy="126"/>
              <a:chOff x="3453" y="1742"/>
              <a:chExt cx="194" cy="126"/>
            </a:xfrm>
            <a:grpFill/>
          </p:grpSpPr>
          <p:sp>
            <p:nvSpPr>
              <p:cNvPr id="2000" name="Freeform 2234"/>
              <p:cNvSpPr>
                <a:spLocks noEditPoints="1"/>
              </p:cNvSpPr>
              <p:nvPr/>
            </p:nvSpPr>
            <p:spPr bwMode="auto">
              <a:xfrm>
                <a:off x="3453" y="1742"/>
                <a:ext cx="194" cy="126"/>
              </a:xfrm>
              <a:custGeom>
                <a:avLst/>
                <a:gdLst>
                  <a:gd name="T0" fmla="*/ 0 w 194"/>
                  <a:gd name="T1" fmla="*/ 21 h 126"/>
                  <a:gd name="T2" fmla="*/ 6 w 194"/>
                  <a:gd name="T3" fmla="*/ 13 h 126"/>
                  <a:gd name="T4" fmla="*/ 13 w 194"/>
                  <a:gd name="T5" fmla="*/ 13 h 126"/>
                  <a:gd name="T6" fmla="*/ 18 w 194"/>
                  <a:gd name="T7" fmla="*/ 17 h 126"/>
                  <a:gd name="T8" fmla="*/ 29 w 194"/>
                  <a:gd name="T9" fmla="*/ 31 h 126"/>
                  <a:gd name="T10" fmla="*/ 24 w 194"/>
                  <a:gd name="T11" fmla="*/ 39 h 126"/>
                  <a:gd name="T12" fmla="*/ 6 w 194"/>
                  <a:gd name="T13" fmla="*/ 33 h 126"/>
                  <a:gd name="T14" fmla="*/ 2 w 194"/>
                  <a:gd name="T15" fmla="*/ 47 h 126"/>
                  <a:gd name="T16" fmla="*/ 6 w 194"/>
                  <a:gd name="T17" fmla="*/ 49 h 126"/>
                  <a:gd name="T18" fmla="*/ 13 w 194"/>
                  <a:gd name="T19" fmla="*/ 51 h 126"/>
                  <a:gd name="T20" fmla="*/ 11 w 194"/>
                  <a:gd name="T21" fmla="*/ 57 h 126"/>
                  <a:gd name="T22" fmla="*/ 15 w 194"/>
                  <a:gd name="T23" fmla="*/ 63 h 126"/>
                  <a:gd name="T24" fmla="*/ 22 w 194"/>
                  <a:gd name="T25" fmla="*/ 71 h 126"/>
                  <a:gd name="T26" fmla="*/ 15 w 194"/>
                  <a:gd name="T27" fmla="*/ 74 h 126"/>
                  <a:gd name="T28" fmla="*/ 29 w 194"/>
                  <a:gd name="T29" fmla="*/ 86 h 126"/>
                  <a:gd name="T30" fmla="*/ 35 w 194"/>
                  <a:gd name="T31" fmla="*/ 78 h 126"/>
                  <a:gd name="T32" fmla="*/ 56 w 194"/>
                  <a:gd name="T33" fmla="*/ 74 h 126"/>
                  <a:gd name="T34" fmla="*/ 84 w 194"/>
                  <a:gd name="T35" fmla="*/ 80 h 126"/>
                  <a:gd name="T36" fmla="*/ 111 w 194"/>
                  <a:gd name="T37" fmla="*/ 92 h 126"/>
                  <a:gd name="T38" fmla="*/ 122 w 194"/>
                  <a:gd name="T39" fmla="*/ 104 h 126"/>
                  <a:gd name="T40" fmla="*/ 131 w 194"/>
                  <a:gd name="T41" fmla="*/ 118 h 126"/>
                  <a:gd name="T42" fmla="*/ 138 w 194"/>
                  <a:gd name="T43" fmla="*/ 124 h 126"/>
                  <a:gd name="T44" fmla="*/ 154 w 194"/>
                  <a:gd name="T45" fmla="*/ 114 h 126"/>
                  <a:gd name="T46" fmla="*/ 163 w 194"/>
                  <a:gd name="T47" fmla="*/ 94 h 126"/>
                  <a:gd name="T48" fmla="*/ 174 w 194"/>
                  <a:gd name="T49" fmla="*/ 90 h 126"/>
                  <a:gd name="T50" fmla="*/ 185 w 194"/>
                  <a:gd name="T51" fmla="*/ 86 h 126"/>
                  <a:gd name="T52" fmla="*/ 192 w 194"/>
                  <a:gd name="T53" fmla="*/ 76 h 126"/>
                  <a:gd name="T54" fmla="*/ 174 w 194"/>
                  <a:gd name="T55" fmla="*/ 73 h 126"/>
                  <a:gd name="T56" fmla="*/ 158 w 194"/>
                  <a:gd name="T57" fmla="*/ 67 h 126"/>
                  <a:gd name="T58" fmla="*/ 142 w 194"/>
                  <a:gd name="T59" fmla="*/ 55 h 126"/>
                  <a:gd name="T60" fmla="*/ 131 w 194"/>
                  <a:gd name="T61" fmla="*/ 41 h 126"/>
                  <a:gd name="T62" fmla="*/ 120 w 194"/>
                  <a:gd name="T63" fmla="*/ 27 h 126"/>
                  <a:gd name="T64" fmla="*/ 100 w 194"/>
                  <a:gd name="T65" fmla="*/ 33 h 126"/>
                  <a:gd name="T66" fmla="*/ 96 w 194"/>
                  <a:gd name="T67" fmla="*/ 25 h 126"/>
                  <a:gd name="T68" fmla="*/ 84 w 194"/>
                  <a:gd name="T69" fmla="*/ 7 h 126"/>
                  <a:gd name="T70" fmla="*/ 76 w 194"/>
                  <a:gd name="T71" fmla="*/ 0 h 126"/>
                  <a:gd name="T72" fmla="*/ 60 w 194"/>
                  <a:gd name="T73" fmla="*/ 7 h 126"/>
                  <a:gd name="T74" fmla="*/ 60 w 194"/>
                  <a:gd name="T75" fmla="*/ 17 h 126"/>
                  <a:gd name="T76" fmla="*/ 40 w 194"/>
                  <a:gd name="T77" fmla="*/ 19 h 126"/>
                  <a:gd name="T78" fmla="*/ 22 w 194"/>
                  <a:gd name="T79" fmla="*/ 7 h 126"/>
                  <a:gd name="T80" fmla="*/ 6 w 194"/>
                  <a:gd name="T81" fmla="*/ 5 h 126"/>
                  <a:gd name="T82" fmla="*/ 0 w 194"/>
                  <a:gd name="T83" fmla="*/ 13 h 126"/>
                  <a:gd name="T84" fmla="*/ 4 w 194"/>
                  <a:gd name="T85" fmla="*/ 61 h 126"/>
                  <a:gd name="T86" fmla="*/ 9 w 194"/>
                  <a:gd name="T87" fmla="*/ 5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26">
                    <a:moveTo>
                      <a:pt x="0" y="13"/>
                    </a:moveTo>
                    <a:lnTo>
                      <a:pt x="0" y="13"/>
                    </a:lnTo>
                    <a:lnTo>
                      <a:pt x="0" y="21"/>
                    </a:lnTo>
                    <a:lnTo>
                      <a:pt x="2" y="21"/>
                    </a:lnTo>
                    <a:lnTo>
                      <a:pt x="2" y="15"/>
                    </a:lnTo>
                    <a:lnTo>
                      <a:pt x="6" y="13"/>
                    </a:lnTo>
                    <a:lnTo>
                      <a:pt x="6" y="11"/>
                    </a:lnTo>
                    <a:lnTo>
                      <a:pt x="11" y="11"/>
                    </a:lnTo>
                    <a:lnTo>
                      <a:pt x="13" y="13"/>
                    </a:lnTo>
                    <a:lnTo>
                      <a:pt x="15" y="13"/>
                    </a:lnTo>
                    <a:lnTo>
                      <a:pt x="18" y="13"/>
                    </a:lnTo>
                    <a:lnTo>
                      <a:pt x="18" y="17"/>
                    </a:lnTo>
                    <a:lnTo>
                      <a:pt x="24" y="23"/>
                    </a:lnTo>
                    <a:lnTo>
                      <a:pt x="29" y="29"/>
                    </a:lnTo>
                    <a:lnTo>
                      <a:pt x="29" y="31"/>
                    </a:lnTo>
                    <a:lnTo>
                      <a:pt x="26" y="35"/>
                    </a:lnTo>
                    <a:lnTo>
                      <a:pt x="22" y="35"/>
                    </a:lnTo>
                    <a:lnTo>
                      <a:pt x="24" y="39"/>
                    </a:lnTo>
                    <a:lnTo>
                      <a:pt x="18" y="39"/>
                    </a:lnTo>
                    <a:lnTo>
                      <a:pt x="13" y="39"/>
                    </a:lnTo>
                    <a:lnTo>
                      <a:pt x="6" y="33"/>
                    </a:lnTo>
                    <a:lnTo>
                      <a:pt x="4" y="33"/>
                    </a:lnTo>
                    <a:lnTo>
                      <a:pt x="2" y="41"/>
                    </a:lnTo>
                    <a:lnTo>
                      <a:pt x="2" y="47"/>
                    </a:lnTo>
                    <a:lnTo>
                      <a:pt x="2" y="53"/>
                    </a:lnTo>
                    <a:lnTo>
                      <a:pt x="4" y="51"/>
                    </a:lnTo>
                    <a:lnTo>
                      <a:pt x="6" y="49"/>
                    </a:lnTo>
                    <a:lnTo>
                      <a:pt x="6" y="51"/>
                    </a:lnTo>
                    <a:lnTo>
                      <a:pt x="18" y="49"/>
                    </a:lnTo>
                    <a:lnTo>
                      <a:pt x="13" y="51"/>
                    </a:lnTo>
                    <a:lnTo>
                      <a:pt x="11" y="53"/>
                    </a:lnTo>
                    <a:lnTo>
                      <a:pt x="11" y="55"/>
                    </a:lnTo>
                    <a:lnTo>
                      <a:pt x="11" y="57"/>
                    </a:lnTo>
                    <a:lnTo>
                      <a:pt x="13" y="57"/>
                    </a:lnTo>
                    <a:lnTo>
                      <a:pt x="15" y="59"/>
                    </a:lnTo>
                    <a:lnTo>
                      <a:pt x="15" y="63"/>
                    </a:lnTo>
                    <a:lnTo>
                      <a:pt x="13" y="63"/>
                    </a:lnTo>
                    <a:lnTo>
                      <a:pt x="20" y="67"/>
                    </a:lnTo>
                    <a:lnTo>
                      <a:pt x="22" y="71"/>
                    </a:lnTo>
                    <a:lnTo>
                      <a:pt x="22" y="73"/>
                    </a:lnTo>
                    <a:lnTo>
                      <a:pt x="20" y="74"/>
                    </a:lnTo>
                    <a:lnTo>
                      <a:pt x="15" y="74"/>
                    </a:lnTo>
                    <a:lnTo>
                      <a:pt x="18" y="90"/>
                    </a:lnTo>
                    <a:lnTo>
                      <a:pt x="24" y="92"/>
                    </a:lnTo>
                    <a:lnTo>
                      <a:pt x="29" y="86"/>
                    </a:lnTo>
                    <a:lnTo>
                      <a:pt x="29" y="84"/>
                    </a:lnTo>
                    <a:lnTo>
                      <a:pt x="31" y="80"/>
                    </a:lnTo>
                    <a:lnTo>
                      <a:pt x="35" y="78"/>
                    </a:lnTo>
                    <a:lnTo>
                      <a:pt x="42" y="78"/>
                    </a:lnTo>
                    <a:lnTo>
                      <a:pt x="49" y="76"/>
                    </a:lnTo>
                    <a:lnTo>
                      <a:pt x="56" y="74"/>
                    </a:lnTo>
                    <a:lnTo>
                      <a:pt x="71" y="78"/>
                    </a:lnTo>
                    <a:lnTo>
                      <a:pt x="80" y="78"/>
                    </a:lnTo>
                    <a:lnTo>
                      <a:pt x="84" y="80"/>
                    </a:lnTo>
                    <a:lnTo>
                      <a:pt x="93" y="84"/>
                    </a:lnTo>
                    <a:lnTo>
                      <a:pt x="105" y="88"/>
                    </a:lnTo>
                    <a:lnTo>
                      <a:pt x="111" y="92"/>
                    </a:lnTo>
                    <a:lnTo>
                      <a:pt x="116" y="96"/>
                    </a:lnTo>
                    <a:lnTo>
                      <a:pt x="120" y="100"/>
                    </a:lnTo>
                    <a:lnTo>
                      <a:pt x="122" y="104"/>
                    </a:lnTo>
                    <a:lnTo>
                      <a:pt x="129" y="106"/>
                    </a:lnTo>
                    <a:lnTo>
                      <a:pt x="129" y="112"/>
                    </a:lnTo>
                    <a:lnTo>
                      <a:pt x="131" y="118"/>
                    </a:lnTo>
                    <a:lnTo>
                      <a:pt x="129" y="124"/>
                    </a:lnTo>
                    <a:lnTo>
                      <a:pt x="136" y="126"/>
                    </a:lnTo>
                    <a:lnTo>
                      <a:pt x="138" y="124"/>
                    </a:lnTo>
                    <a:lnTo>
                      <a:pt x="145" y="126"/>
                    </a:lnTo>
                    <a:lnTo>
                      <a:pt x="156" y="120"/>
                    </a:lnTo>
                    <a:lnTo>
                      <a:pt x="154" y="114"/>
                    </a:lnTo>
                    <a:lnTo>
                      <a:pt x="160" y="106"/>
                    </a:lnTo>
                    <a:lnTo>
                      <a:pt x="163" y="102"/>
                    </a:lnTo>
                    <a:lnTo>
                      <a:pt x="163" y="94"/>
                    </a:lnTo>
                    <a:lnTo>
                      <a:pt x="167" y="92"/>
                    </a:lnTo>
                    <a:lnTo>
                      <a:pt x="169" y="88"/>
                    </a:lnTo>
                    <a:lnTo>
                      <a:pt x="174" y="90"/>
                    </a:lnTo>
                    <a:lnTo>
                      <a:pt x="178" y="92"/>
                    </a:lnTo>
                    <a:lnTo>
                      <a:pt x="185" y="92"/>
                    </a:lnTo>
                    <a:lnTo>
                      <a:pt x="185" y="86"/>
                    </a:lnTo>
                    <a:lnTo>
                      <a:pt x="185" y="82"/>
                    </a:lnTo>
                    <a:lnTo>
                      <a:pt x="194" y="78"/>
                    </a:lnTo>
                    <a:lnTo>
                      <a:pt x="192" y="76"/>
                    </a:lnTo>
                    <a:lnTo>
                      <a:pt x="185" y="76"/>
                    </a:lnTo>
                    <a:lnTo>
                      <a:pt x="180" y="73"/>
                    </a:lnTo>
                    <a:lnTo>
                      <a:pt x="174" y="73"/>
                    </a:lnTo>
                    <a:lnTo>
                      <a:pt x="169" y="69"/>
                    </a:lnTo>
                    <a:lnTo>
                      <a:pt x="163" y="71"/>
                    </a:lnTo>
                    <a:lnTo>
                      <a:pt x="158" y="67"/>
                    </a:lnTo>
                    <a:lnTo>
                      <a:pt x="151" y="61"/>
                    </a:lnTo>
                    <a:lnTo>
                      <a:pt x="147" y="59"/>
                    </a:lnTo>
                    <a:lnTo>
                      <a:pt x="142" y="55"/>
                    </a:lnTo>
                    <a:lnTo>
                      <a:pt x="138" y="49"/>
                    </a:lnTo>
                    <a:lnTo>
                      <a:pt x="136" y="45"/>
                    </a:lnTo>
                    <a:lnTo>
                      <a:pt x="131" y="41"/>
                    </a:lnTo>
                    <a:lnTo>
                      <a:pt x="131" y="33"/>
                    </a:lnTo>
                    <a:lnTo>
                      <a:pt x="125" y="27"/>
                    </a:lnTo>
                    <a:lnTo>
                      <a:pt x="120" y="27"/>
                    </a:lnTo>
                    <a:lnTo>
                      <a:pt x="111" y="27"/>
                    </a:lnTo>
                    <a:lnTo>
                      <a:pt x="107" y="29"/>
                    </a:lnTo>
                    <a:lnTo>
                      <a:pt x="100" y="33"/>
                    </a:lnTo>
                    <a:lnTo>
                      <a:pt x="96" y="31"/>
                    </a:lnTo>
                    <a:lnTo>
                      <a:pt x="93" y="29"/>
                    </a:lnTo>
                    <a:lnTo>
                      <a:pt x="96" y="25"/>
                    </a:lnTo>
                    <a:lnTo>
                      <a:pt x="93" y="19"/>
                    </a:lnTo>
                    <a:lnTo>
                      <a:pt x="87" y="17"/>
                    </a:lnTo>
                    <a:lnTo>
                      <a:pt x="84" y="7"/>
                    </a:lnTo>
                    <a:lnTo>
                      <a:pt x="82" y="2"/>
                    </a:lnTo>
                    <a:lnTo>
                      <a:pt x="78" y="0"/>
                    </a:lnTo>
                    <a:lnTo>
                      <a:pt x="76" y="0"/>
                    </a:lnTo>
                    <a:lnTo>
                      <a:pt x="71" y="4"/>
                    </a:lnTo>
                    <a:lnTo>
                      <a:pt x="67" y="7"/>
                    </a:lnTo>
                    <a:lnTo>
                      <a:pt x="60" y="7"/>
                    </a:lnTo>
                    <a:lnTo>
                      <a:pt x="58" y="9"/>
                    </a:lnTo>
                    <a:lnTo>
                      <a:pt x="58" y="15"/>
                    </a:lnTo>
                    <a:lnTo>
                      <a:pt x="60" y="17"/>
                    </a:lnTo>
                    <a:lnTo>
                      <a:pt x="60" y="19"/>
                    </a:lnTo>
                    <a:lnTo>
                      <a:pt x="47" y="19"/>
                    </a:lnTo>
                    <a:lnTo>
                      <a:pt x="40" y="19"/>
                    </a:lnTo>
                    <a:lnTo>
                      <a:pt x="33" y="17"/>
                    </a:lnTo>
                    <a:lnTo>
                      <a:pt x="26" y="11"/>
                    </a:lnTo>
                    <a:lnTo>
                      <a:pt x="22" y="7"/>
                    </a:lnTo>
                    <a:lnTo>
                      <a:pt x="18" y="5"/>
                    </a:lnTo>
                    <a:lnTo>
                      <a:pt x="13" y="5"/>
                    </a:lnTo>
                    <a:lnTo>
                      <a:pt x="6" y="5"/>
                    </a:lnTo>
                    <a:lnTo>
                      <a:pt x="4" y="7"/>
                    </a:lnTo>
                    <a:lnTo>
                      <a:pt x="0" y="11"/>
                    </a:lnTo>
                    <a:lnTo>
                      <a:pt x="0" y="13"/>
                    </a:lnTo>
                    <a:close/>
                    <a:moveTo>
                      <a:pt x="4" y="59"/>
                    </a:moveTo>
                    <a:lnTo>
                      <a:pt x="4" y="59"/>
                    </a:lnTo>
                    <a:lnTo>
                      <a:pt x="4" y="61"/>
                    </a:lnTo>
                    <a:lnTo>
                      <a:pt x="6" y="61"/>
                    </a:lnTo>
                    <a:lnTo>
                      <a:pt x="9" y="59"/>
                    </a:lnTo>
                    <a:lnTo>
                      <a:pt x="9" y="57"/>
                    </a:lnTo>
                    <a:lnTo>
                      <a:pt x="4"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1" name="Freeform 2235"/>
              <p:cNvSpPr>
                <a:spLocks/>
              </p:cNvSpPr>
              <p:nvPr/>
            </p:nvSpPr>
            <p:spPr bwMode="auto">
              <a:xfrm>
                <a:off x="3453" y="1742"/>
                <a:ext cx="194" cy="126"/>
              </a:xfrm>
              <a:custGeom>
                <a:avLst/>
                <a:gdLst>
                  <a:gd name="T0" fmla="*/ 0 w 194"/>
                  <a:gd name="T1" fmla="*/ 13 h 126"/>
                  <a:gd name="T2" fmla="*/ 2 w 194"/>
                  <a:gd name="T3" fmla="*/ 21 h 126"/>
                  <a:gd name="T4" fmla="*/ 6 w 194"/>
                  <a:gd name="T5" fmla="*/ 13 h 126"/>
                  <a:gd name="T6" fmla="*/ 11 w 194"/>
                  <a:gd name="T7" fmla="*/ 11 h 126"/>
                  <a:gd name="T8" fmla="*/ 15 w 194"/>
                  <a:gd name="T9" fmla="*/ 13 h 126"/>
                  <a:gd name="T10" fmla="*/ 18 w 194"/>
                  <a:gd name="T11" fmla="*/ 17 h 126"/>
                  <a:gd name="T12" fmla="*/ 29 w 194"/>
                  <a:gd name="T13" fmla="*/ 29 h 126"/>
                  <a:gd name="T14" fmla="*/ 26 w 194"/>
                  <a:gd name="T15" fmla="*/ 35 h 126"/>
                  <a:gd name="T16" fmla="*/ 24 w 194"/>
                  <a:gd name="T17" fmla="*/ 39 h 126"/>
                  <a:gd name="T18" fmla="*/ 13 w 194"/>
                  <a:gd name="T19" fmla="*/ 39 h 126"/>
                  <a:gd name="T20" fmla="*/ 4 w 194"/>
                  <a:gd name="T21" fmla="*/ 33 h 126"/>
                  <a:gd name="T22" fmla="*/ 2 w 194"/>
                  <a:gd name="T23" fmla="*/ 47 h 126"/>
                  <a:gd name="T24" fmla="*/ 4 w 194"/>
                  <a:gd name="T25" fmla="*/ 51 h 126"/>
                  <a:gd name="T26" fmla="*/ 6 w 194"/>
                  <a:gd name="T27" fmla="*/ 51 h 126"/>
                  <a:gd name="T28" fmla="*/ 13 w 194"/>
                  <a:gd name="T29" fmla="*/ 51 h 126"/>
                  <a:gd name="T30" fmla="*/ 11 w 194"/>
                  <a:gd name="T31" fmla="*/ 55 h 126"/>
                  <a:gd name="T32" fmla="*/ 13 w 194"/>
                  <a:gd name="T33" fmla="*/ 57 h 126"/>
                  <a:gd name="T34" fmla="*/ 15 w 194"/>
                  <a:gd name="T35" fmla="*/ 63 h 126"/>
                  <a:gd name="T36" fmla="*/ 20 w 194"/>
                  <a:gd name="T37" fmla="*/ 67 h 126"/>
                  <a:gd name="T38" fmla="*/ 22 w 194"/>
                  <a:gd name="T39" fmla="*/ 73 h 126"/>
                  <a:gd name="T40" fmla="*/ 15 w 194"/>
                  <a:gd name="T41" fmla="*/ 74 h 126"/>
                  <a:gd name="T42" fmla="*/ 24 w 194"/>
                  <a:gd name="T43" fmla="*/ 92 h 126"/>
                  <a:gd name="T44" fmla="*/ 29 w 194"/>
                  <a:gd name="T45" fmla="*/ 84 h 126"/>
                  <a:gd name="T46" fmla="*/ 35 w 194"/>
                  <a:gd name="T47" fmla="*/ 78 h 126"/>
                  <a:gd name="T48" fmla="*/ 49 w 194"/>
                  <a:gd name="T49" fmla="*/ 76 h 126"/>
                  <a:gd name="T50" fmla="*/ 71 w 194"/>
                  <a:gd name="T51" fmla="*/ 78 h 126"/>
                  <a:gd name="T52" fmla="*/ 84 w 194"/>
                  <a:gd name="T53" fmla="*/ 80 h 126"/>
                  <a:gd name="T54" fmla="*/ 105 w 194"/>
                  <a:gd name="T55" fmla="*/ 88 h 126"/>
                  <a:gd name="T56" fmla="*/ 116 w 194"/>
                  <a:gd name="T57" fmla="*/ 96 h 126"/>
                  <a:gd name="T58" fmla="*/ 122 w 194"/>
                  <a:gd name="T59" fmla="*/ 104 h 126"/>
                  <a:gd name="T60" fmla="*/ 129 w 194"/>
                  <a:gd name="T61" fmla="*/ 112 h 126"/>
                  <a:gd name="T62" fmla="*/ 129 w 194"/>
                  <a:gd name="T63" fmla="*/ 124 h 126"/>
                  <a:gd name="T64" fmla="*/ 138 w 194"/>
                  <a:gd name="T65" fmla="*/ 124 h 126"/>
                  <a:gd name="T66" fmla="*/ 156 w 194"/>
                  <a:gd name="T67" fmla="*/ 120 h 126"/>
                  <a:gd name="T68" fmla="*/ 160 w 194"/>
                  <a:gd name="T69" fmla="*/ 106 h 126"/>
                  <a:gd name="T70" fmla="*/ 163 w 194"/>
                  <a:gd name="T71" fmla="*/ 94 h 126"/>
                  <a:gd name="T72" fmla="*/ 169 w 194"/>
                  <a:gd name="T73" fmla="*/ 88 h 126"/>
                  <a:gd name="T74" fmla="*/ 178 w 194"/>
                  <a:gd name="T75" fmla="*/ 92 h 126"/>
                  <a:gd name="T76" fmla="*/ 185 w 194"/>
                  <a:gd name="T77" fmla="*/ 86 h 126"/>
                  <a:gd name="T78" fmla="*/ 194 w 194"/>
                  <a:gd name="T79" fmla="*/ 78 h 126"/>
                  <a:gd name="T80" fmla="*/ 185 w 194"/>
                  <a:gd name="T81" fmla="*/ 76 h 126"/>
                  <a:gd name="T82" fmla="*/ 174 w 194"/>
                  <a:gd name="T83" fmla="*/ 73 h 126"/>
                  <a:gd name="T84" fmla="*/ 163 w 194"/>
                  <a:gd name="T85" fmla="*/ 71 h 126"/>
                  <a:gd name="T86" fmla="*/ 151 w 194"/>
                  <a:gd name="T87" fmla="*/ 61 h 126"/>
                  <a:gd name="T88" fmla="*/ 142 w 194"/>
                  <a:gd name="T89" fmla="*/ 55 h 126"/>
                  <a:gd name="T90" fmla="*/ 136 w 194"/>
                  <a:gd name="T91" fmla="*/ 45 h 126"/>
                  <a:gd name="T92" fmla="*/ 131 w 194"/>
                  <a:gd name="T93" fmla="*/ 33 h 126"/>
                  <a:gd name="T94" fmla="*/ 120 w 194"/>
                  <a:gd name="T95" fmla="*/ 27 h 126"/>
                  <a:gd name="T96" fmla="*/ 107 w 194"/>
                  <a:gd name="T97" fmla="*/ 29 h 126"/>
                  <a:gd name="T98" fmla="*/ 96 w 194"/>
                  <a:gd name="T99" fmla="*/ 31 h 126"/>
                  <a:gd name="T100" fmla="*/ 96 w 194"/>
                  <a:gd name="T101" fmla="*/ 25 h 126"/>
                  <a:gd name="T102" fmla="*/ 87 w 194"/>
                  <a:gd name="T103" fmla="*/ 17 h 126"/>
                  <a:gd name="T104" fmla="*/ 82 w 194"/>
                  <a:gd name="T105" fmla="*/ 2 h 126"/>
                  <a:gd name="T106" fmla="*/ 76 w 194"/>
                  <a:gd name="T107" fmla="*/ 0 h 126"/>
                  <a:gd name="T108" fmla="*/ 67 w 194"/>
                  <a:gd name="T109" fmla="*/ 7 h 126"/>
                  <a:gd name="T110" fmla="*/ 58 w 194"/>
                  <a:gd name="T111" fmla="*/ 9 h 126"/>
                  <a:gd name="T112" fmla="*/ 60 w 194"/>
                  <a:gd name="T113" fmla="*/ 17 h 126"/>
                  <a:gd name="T114" fmla="*/ 47 w 194"/>
                  <a:gd name="T115" fmla="*/ 19 h 126"/>
                  <a:gd name="T116" fmla="*/ 33 w 194"/>
                  <a:gd name="T117" fmla="*/ 17 h 126"/>
                  <a:gd name="T118" fmla="*/ 22 w 194"/>
                  <a:gd name="T119" fmla="*/ 7 h 126"/>
                  <a:gd name="T120" fmla="*/ 13 w 194"/>
                  <a:gd name="T121" fmla="*/ 5 h 126"/>
                  <a:gd name="T122" fmla="*/ 4 w 194"/>
                  <a:gd name="T123" fmla="*/ 7 h 126"/>
                  <a:gd name="T124" fmla="*/ 0 w 194"/>
                  <a:gd name="T125" fmla="*/ 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4" h="126">
                    <a:moveTo>
                      <a:pt x="0" y="13"/>
                    </a:moveTo>
                    <a:lnTo>
                      <a:pt x="0" y="13"/>
                    </a:lnTo>
                    <a:lnTo>
                      <a:pt x="0" y="21"/>
                    </a:lnTo>
                    <a:lnTo>
                      <a:pt x="2" y="21"/>
                    </a:lnTo>
                    <a:lnTo>
                      <a:pt x="2" y="15"/>
                    </a:lnTo>
                    <a:lnTo>
                      <a:pt x="6" y="13"/>
                    </a:lnTo>
                    <a:lnTo>
                      <a:pt x="6" y="11"/>
                    </a:lnTo>
                    <a:lnTo>
                      <a:pt x="11" y="11"/>
                    </a:lnTo>
                    <a:lnTo>
                      <a:pt x="13" y="13"/>
                    </a:lnTo>
                    <a:lnTo>
                      <a:pt x="15" y="13"/>
                    </a:lnTo>
                    <a:lnTo>
                      <a:pt x="18" y="13"/>
                    </a:lnTo>
                    <a:lnTo>
                      <a:pt x="18" y="17"/>
                    </a:lnTo>
                    <a:lnTo>
                      <a:pt x="24" y="23"/>
                    </a:lnTo>
                    <a:lnTo>
                      <a:pt x="29" y="29"/>
                    </a:lnTo>
                    <a:lnTo>
                      <a:pt x="29" y="31"/>
                    </a:lnTo>
                    <a:lnTo>
                      <a:pt x="26" y="35"/>
                    </a:lnTo>
                    <a:lnTo>
                      <a:pt x="22" y="35"/>
                    </a:lnTo>
                    <a:lnTo>
                      <a:pt x="24" y="39"/>
                    </a:lnTo>
                    <a:lnTo>
                      <a:pt x="18" y="39"/>
                    </a:lnTo>
                    <a:lnTo>
                      <a:pt x="13" y="39"/>
                    </a:lnTo>
                    <a:lnTo>
                      <a:pt x="6" y="33"/>
                    </a:lnTo>
                    <a:lnTo>
                      <a:pt x="4" y="33"/>
                    </a:lnTo>
                    <a:lnTo>
                      <a:pt x="2" y="41"/>
                    </a:lnTo>
                    <a:lnTo>
                      <a:pt x="2" y="47"/>
                    </a:lnTo>
                    <a:lnTo>
                      <a:pt x="2" y="53"/>
                    </a:lnTo>
                    <a:lnTo>
                      <a:pt x="4" y="51"/>
                    </a:lnTo>
                    <a:lnTo>
                      <a:pt x="6" y="49"/>
                    </a:lnTo>
                    <a:lnTo>
                      <a:pt x="6" y="51"/>
                    </a:lnTo>
                    <a:lnTo>
                      <a:pt x="18" y="49"/>
                    </a:lnTo>
                    <a:lnTo>
                      <a:pt x="13" y="51"/>
                    </a:lnTo>
                    <a:lnTo>
                      <a:pt x="11" y="53"/>
                    </a:lnTo>
                    <a:lnTo>
                      <a:pt x="11" y="55"/>
                    </a:lnTo>
                    <a:lnTo>
                      <a:pt x="11" y="57"/>
                    </a:lnTo>
                    <a:lnTo>
                      <a:pt x="13" y="57"/>
                    </a:lnTo>
                    <a:lnTo>
                      <a:pt x="15" y="59"/>
                    </a:lnTo>
                    <a:lnTo>
                      <a:pt x="15" y="63"/>
                    </a:lnTo>
                    <a:lnTo>
                      <a:pt x="13" y="63"/>
                    </a:lnTo>
                    <a:lnTo>
                      <a:pt x="20" y="67"/>
                    </a:lnTo>
                    <a:lnTo>
                      <a:pt x="22" y="71"/>
                    </a:lnTo>
                    <a:lnTo>
                      <a:pt x="22" y="73"/>
                    </a:lnTo>
                    <a:lnTo>
                      <a:pt x="20" y="74"/>
                    </a:lnTo>
                    <a:lnTo>
                      <a:pt x="15" y="74"/>
                    </a:lnTo>
                    <a:lnTo>
                      <a:pt x="18" y="90"/>
                    </a:lnTo>
                    <a:lnTo>
                      <a:pt x="24" y="92"/>
                    </a:lnTo>
                    <a:lnTo>
                      <a:pt x="29" y="86"/>
                    </a:lnTo>
                    <a:lnTo>
                      <a:pt x="29" y="84"/>
                    </a:lnTo>
                    <a:lnTo>
                      <a:pt x="31" y="80"/>
                    </a:lnTo>
                    <a:lnTo>
                      <a:pt x="35" y="78"/>
                    </a:lnTo>
                    <a:lnTo>
                      <a:pt x="42" y="78"/>
                    </a:lnTo>
                    <a:lnTo>
                      <a:pt x="49" y="76"/>
                    </a:lnTo>
                    <a:lnTo>
                      <a:pt x="56" y="74"/>
                    </a:lnTo>
                    <a:lnTo>
                      <a:pt x="71" y="78"/>
                    </a:lnTo>
                    <a:lnTo>
                      <a:pt x="80" y="78"/>
                    </a:lnTo>
                    <a:lnTo>
                      <a:pt x="84" y="80"/>
                    </a:lnTo>
                    <a:lnTo>
                      <a:pt x="93" y="84"/>
                    </a:lnTo>
                    <a:lnTo>
                      <a:pt x="105" y="88"/>
                    </a:lnTo>
                    <a:lnTo>
                      <a:pt x="111" y="92"/>
                    </a:lnTo>
                    <a:lnTo>
                      <a:pt x="116" y="96"/>
                    </a:lnTo>
                    <a:lnTo>
                      <a:pt x="120" y="100"/>
                    </a:lnTo>
                    <a:lnTo>
                      <a:pt x="122" y="104"/>
                    </a:lnTo>
                    <a:lnTo>
                      <a:pt x="129" y="106"/>
                    </a:lnTo>
                    <a:lnTo>
                      <a:pt x="129" y="112"/>
                    </a:lnTo>
                    <a:lnTo>
                      <a:pt x="131" y="118"/>
                    </a:lnTo>
                    <a:lnTo>
                      <a:pt x="129" y="124"/>
                    </a:lnTo>
                    <a:lnTo>
                      <a:pt x="136" y="126"/>
                    </a:lnTo>
                    <a:lnTo>
                      <a:pt x="138" y="124"/>
                    </a:lnTo>
                    <a:lnTo>
                      <a:pt x="145" y="126"/>
                    </a:lnTo>
                    <a:lnTo>
                      <a:pt x="156" y="120"/>
                    </a:lnTo>
                    <a:lnTo>
                      <a:pt x="154" y="114"/>
                    </a:lnTo>
                    <a:lnTo>
                      <a:pt x="160" y="106"/>
                    </a:lnTo>
                    <a:lnTo>
                      <a:pt x="163" y="102"/>
                    </a:lnTo>
                    <a:lnTo>
                      <a:pt x="163" y="94"/>
                    </a:lnTo>
                    <a:lnTo>
                      <a:pt x="167" y="92"/>
                    </a:lnTo>
                    <a:lnTo>
                      <a:pt x="169" y="88"/>
                    </a:lnTo>
                    <a:lnTo>
                      <a:pt x="174" y="90"/>
                    </a:lnTo>
                    <a:lnTo>
                      <a:pt x="178" y="92"/>
                    </a:lnTo>
                    <a:lnTo>
                      <a:pt x="185" y="92"/>
                    </a:lnTo>
                    <a:lnTo>
                      <a:pt x="185" y="86"/>
                    </a:lnTo>
                    <a:lnTo>
                      <a:pt x="185" y="82"/>
                    </a:lnTo>
                    <a:lnTo>
                      <a:pt x="194" y="78"/>
                    </a:lnTo>
                    <a:lnTo>
                      <a:pt x="192" y="76"/>
                    </a:lnTo>
                    <a:lnTo>
                      <a:pt x="185" y="76"/>
                    </a:lnTo>
                    <a:lnTo>
                      <a:pt x="180" y="73"/>
                    </a:lnTo>
                    <a:lnTo>
                      <a:pt x="174" y="73"/>
                    </a:lnTo>
                    <a:lnTo>
                      <a:pt x="169" y="69"/>
                    </a:lnTo>
                    <a:lnTo>
                      <a:pt x="163" y="71"/>
                    </a:lnTo>
                    <a:lnTo>
                      <a:pt x="158" y="67"/>
                    </a:lnTo>
                    <a:lnTo>
                      <a:pt x="151" y="61"/>
                    </a:lnTo>
                    <a:lnTo>
                      <a:pt x="147" y="59"/>
                    </a:lnTo>
                    <a:lnTo>
                      <a:pt x="142" y="55"/>
                    </a:lnTo>
                    <a:lnTo>
                      <a:pt x="138" y="49"/>
                    </a:lnTo>
                    <a:lnTo>
                      <a:pt x="136" y="45"/>
                    </a:lnTo>
                    <a:lnTo>
                      <a:pt x="131" y="41"/>
                    </a:lnTo>
                    <a:lnTo>
                      <a:pt x="131" y="33"/>
                    </a:lnTo>
                    <a:lnTo>
                      <a:pt x="125" y="27"/>
                    </a:lnTo>
                    <a:lnTo>
                      <a:pt x="120" y="27"/>
                    </a:lnTo>
                    <a:lnTo>
                      <a:pt x="111" y="27"/>
                    </a:lnTo>
                    <a:lnTo>
                      <a:pt x="107" y="29"/>
                    </a:lnTo>
                    <a:lnTo>
                      <a:pt x="100" y="33"/>
                    </a:lnTo>
                    <a:lnTo>
                      <a:pt x="96" y="31"/>
                    </a:lnTo>
                    <a:lnTo>
                      <a:pt x="93" y="29"/>
                    </a:lnTo>
                    <a:lnTo>
                      <a:pt x="96" y="25"/>
                    </a:lnTo>
                    <a:lnTo>
                      <a:pt x="93" y="19"/>
                    </a:lnTo>
                    <a:lnTo>
                      <a:pt x="87" y="17"/>
                    </a:lnTo>
                    <a:lnTo>
                      <a:pt x="84" y="7"/>
                    </a:lnTo>
                    <a:lnTo>
                      <a:pt x="82" y="2"/>
                    </a:lnTo>
                    <a:lnTo>
                      <a:pt x="78" y="0"/>
                    </a:lnTo>
                    <a:lnTo>
                      <a:pt x="76" y="0"/>
                    </a:lnTo>
                    <a:lnTo>
                      <a:pt x="71" y="4"/>
                    </a:lnTo>
                    <a:lnTo>
                      <a:pt x="67" y="7"/>
                    </a:lnTo>
                    <a:lnTo>
                      <a:pt x="60" y="7"/>
                    </a:lnTo>
                    <a:lnTo>
                      <a:pt x="58" y="9"/>
                    </a:lnTo>
                    <a:lnTo>
                      <a:pt x="58" y="15"/>
                    </a:lnTo>
                    <a:lnTo>
                      <a:pt x="60" y="17"/>
                    </a:lnTo>
                    <a:lnTo>
                      <a:pt x="60" y="19"/>
                    </a:lnTo>
                    <a:lnTo>
                      <a:pt x="47" y="19"/>
                    </a:lnTo>
                    <a:lnTo>
                      <a:pt x="40" y="19"/>
                    </a:lnTo>
                    <a:lnTo>
                      <a:pt x="33" y="17"/>
                    </a:lnTo>
                    <a:lnTo>
                      <a:pt x="26" y="11"/>
                    </a:lnTo>
                    <a:lnTo>
                      <a:pt x="22" y="7"/>
                    </a:lnTo>
                    <a:lnTo>
                      <a:pt x="18" y="5"/>
                    </a:lnTo>
                    <a:lnTo>
                      <a:pt x="13" y="5"/>
                    </a:lnTo>
                    <a:lnTo>
                      <a:pt x="6" y="5"/>
                    </a:lnTo>
                    <a:lnTo>
                      <a:pt x="4" y="7"/>
                    </a:lnTo>
                    <a:lnTo>
                      <a:pt x="0" y="11"/>
                    </a:lnTo>
                    <a:lnTo>
                      <a:pt x="0"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02" name="Freeform 2236"/>
              <p:cNvSpPr>
                <a:spLocks/>
              </p:cNvSpPr>
              <p:nvPr/>
            </p:nvSpPr>
            <p:spPr bwMode="auto">
              <a:xfrm>
                <a:off x="3457" y="1799"/>
                <a:ext cx="5" cy="4"/>
              </a:xfrm>
              <a:custGeom>
                <a:avLst/>
                <a:gdLst>
                  <a:gd name="T0" fmla="*/ 0 w 5"/>
                  <a:gd name="T1" fmla="*/ 2 h 4"/>
                  <a:gd name="T2" fmla="*/ 0 w 5"/>
                  <a:gd name="T3" fmla="*/ 2 h 4"/>
                  <a:gd name="T4" fmla="*/ 0 w 5"/>
                  <a:gd name="T5" fmla="*/ 4 h 4"/>
                  <a:gd name="T6" fmla="*/ 2 w 5"/>
                  <a:gd name="T7" fmla="*/ 4 h 4"/>
                  <a:gd name="T8" fmla="*/ 5 w 5"/>
                  <a:gd name="T9" fmla="*/ 2 h 4"/>
                  <a:gd name="T10" fmla="*/ 5 w 5"/>
                  <a:gd name="T11" fmla="*/ 0 h 4"/>
                  <a:gd name="T12" fmla="*/ 0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2"/>
                    </a:moveTo>
                    <a:lnTo>
                      <a:pt x="0" y="2"/>
                    </a:lnTo>
                    <a:lnTo>
                      <a:pt x="0" y="4"/>
                    </a:lnTo>
                    <a:lnTo>
                      <a:pt x="2" y="4"/>
                    </a:lnTo>
                    <a:lnTo>
                      <a:pt x="5" y="2"/>
                    </a:lnTo>
                    <a:lnTo>
                      <a:pt x="5" y="0"/>
                    </a:lnTo>
                    <a:lnTo>
                      <a:pt x="0"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6" name="Group 2240"/>
            <p:cNvGrpSpPr>
              <a:grpSpLocks/>
            </p:cNvGrpSpPr>
            <p:nvPr/>
          </p:nvGrpSpPr>
          <p:grpSpPr bwMode="auto">
            <a:xfrm>
              <a:off x="2714" y="2245"/>
              <a:ext cx="29" cy="95"/>
              <a:chOff x="2714" y="2245"/>
              <a:chExt cx="29" cy="95"/>
            </a:xfrm>
            <a:grpFill/>
          </p:grpSpPr>
          <p:sp>
            <p:nvSpPr>
              <p:cNvPr id="1998" name="Freeform 2238"/>
              <p:cNvSpPr>
                <a:spLocks/>
              </p:cNvSpPr>
              <p:nvPr/>
            </p:nvSpPr>
            <p:spPr bwMode="auto">
              <a:xfrm>
                <a:off x="2714" y="2245"/>
                <a:ext cx="29" cy="95"/>
              </a:xfrm>
              <a:custGeom>
                <a:avLst/>
                <a:gdLst>
                  <a:gd name="T0" fmla="*/ 27 w 29"/>
                  <a:gd name="T1" fmla="*/ 85 h 95"/>
                  <a:gd name="T2" fmla="*/ 27 w 29"/>
                  <a:gd name="T3" fmla="*/ 85 h 95"/>
                  <a:gd name="T4" fmla="*/ 27 w 29"/>
                  <a:gd name="T5" fmla="*/ 83 h 95"/>
                  <a:gd name="T6" fmla="*/ 25 w 29"/>
                  <a:gd name="T7" fmla="*/ 79 h 95"/>
                  <a:gd name="T8" fmla="*/ 25 w 29"/>
                  <a:gd name="T9" fmla="*/ 71 h 95"/>
                  <a:gd name="T10" fmla="*/ 22 w 29"/>
                  <a:gd name="T11" fmla="*/ 68 h 95"/>
                  <a:gd name="T12" fmla="*/ 25 w 29"/>
                  <a:gd name="T13" fmla="*/ 64 h 95"/>
                  <a:gd name="T14" fmla="*/ 25 w 29"/>
                  <a:gd name="T15" fmla="*/ 58 h 95"/>
                  <a:gd name="T16" fmla="*/ 25 w 29"/>
                  <a:gd name="T17" fmla="*/ 54 h 95"/>
                  <a:gd name="T18" fmla="*/ 25 w 29"/>
                  <a:gd name="T19" fmla="*/ 48 h 95"/>
                  <a:gd name="T20" fmla="*/ 25 w 29"/>
                  <a:gd name="T21" fmla="*/ 42 h 95"/>
                  <a:gd name="T22" fmla="*/ 25 w 29"/>
                  <a:gd name="T23" fmla="*/ 34 h 95"/>
                  <a:gd name="T24" fmla="*/ 25 w 29"/>
                  <a:gd name="T25" fmla="*/ 32 h 95"/>
                  <a:gd name="T26" fmla="*/ 25 w 29"/>
                  <a:gd name="T27" fmla="*/ 30 h 95"/>
                  <a:gd name="T28" fmla="*/ 25 w 29"/>
                  <a:gd name="T29" fmla="*/ 26 h 95"/>
                  <a:gd name="T30" fmla="*/ 25 w 29"/>
                  <a:gd name="T31" fmla="*/ 20 h 95"/>
                  <a:gd name="T32" fmla="*/ 22 w 29"/>
                  <a:gd name="T33" fmla="*/ 18 h 95"/>
                  <a:gd name="T34" fmla="*/ 13 w 29"/>
                  <a:gd name="T35" fmla="*/ 14 h 95"/>
                  <a:gd name="T36" fmla="*/ 13 w 29"/>
                  <a:gd name="T37" fmla="*/ 2 h 95"/>
                  <a:gd name="T38" fmla="*/ 7 w 29"/>
                  <a:gd name="T39" fmla="*/ 2 h 95"/>
                  <a:gd name="T40" fmla="*/ 0 w 29"/>
                  <a:gd name="T41" fmla="*/ 0 h 95"/>
                  <a:gd name="T42" fmla="*/ 0 w 29"/>
                  <a:gd name="T43" fmla="*/ 6 h 95"/>
                  <a:gd name="T44" fmla="*/ 0 w 29"/>
                  <a:gd name="T45" fmla="*/ 10 h 95"/>
                  <a:gd name="T46" fmla="*/ 0 w 29"/>
                  <a:gd name="T47" fmla="*/ 12 h 95"/>
                  <a:gd name="T48" fmla="*/ 4 w 29"/>
                  <a:gd name="T49" fmla="*/ 14 h 95"/>
                  <a:gd name="T50" fmla="*/ 4 w 29"/>
                  <a:gd name="T51" fmla="*/ 20 h 95"/>
                  <a:gd name="T52" fmla="*/ 7 w 29"/>
                  <a:gd name="T53" fmla="*/ 26 h 95"/>
                  <a:gd name="T54" fmla="*/ 4 w 29"/>
                  <a:gd name="T55" fmla="*/ 32 h 95"/>
                  <a:gd name="T56" fmla="*/ 4 w 29"/>
                  <a:gd name="T57" fmla="*/ 34 h 95"/>
                  <a:gd name="T58" fmla="*/ 7 w 29"/>
                  <a:gd name="T59" fmla="*/ 36 h 95"/>
                  <a:gd name="T60" fmla="*/ 7 w 29"/>
                  <a:gd name="T61" fmla="*/ 38 h 95"/>
                  <a:gd name="T62" fmla="*/ 4 w 29"/>
                  <a:gd name="T63" fmla="*/ 42 h 95"/>
                  <a:gd name="T64" fmla="*/ 4 w 29"/>
                  <a:gd name="T65" fmla="*/ 44 h 95"/>
                  <a:gd name="T66" fmla="*/ 4 w 29"/>
                  <a:gd name="T67" fmla="*/ 48 h 95"/>
                  <a:gd name="T68" fmla="*/ 9 w 29"/>
                  <a:gd name="T69" fmla="*/ 52 h 95"/>
                  <a:gd name="T70" fmla="*/ 9 w 29"/>
                  <a:gd name="T71" fmla="*/ 56 h 95"/>
                  <a:gd name="T72" fmla="*/ 9 w 29"/>
                  <a:gd name="T73" fmla="*/ 68 h 95"/>
                  <a:gd name="T74" fmla="*/ 7 w 29"/>
                  <a:gd name="T75" fmla="*/ 71 h 95"/>
                  <a:gd name="T76" fmla="*/ 9 w 29"/>
                  <a:gd name="T77" fmla="*/ 73 h 95"/>
                  <a:gd name="T78" fmla="*/ 9 w 29"/>
                  <a:gd name="T79" fmla="*/ 75 h 95"/>
                  <a:gd name="T80" fmla="*/ 9 w 29"/>
                  <a:gd name="T81" fmla="*/ 77 h 95"/>
                  <a:gd name="T82" fmla="*/ 18 w 29"/>
                  <a:gd name="T83" fmla="*/ 89 h 95"/>
                  <a:gd name="T84" fmla="*/ 18 w 29"/>
                  <a:gd name="T85" fmla="*/ 91 h 95"/>
                  <a:gd name="T86" fmla="*/ 18 w 29"/>
                  <a:gd name="T87" fmla="*/ 95 h 95"/>
                  <a:gd name="T88" fmla="*/ 20 w 29"/>
                  <a:gd name="T89" fmla="*/ 95 h 95"/>
                  <a:gd name="T90" fmla="*/ 25 w 29"/>
                  <a:gd name="T91" fmla="*/ 91 h 95"/>
                  <a:gd name="T92" fmla="*/ 29 w 29"/>
                  <a:gd name="T93" fmla="*/ 85 h 95"/>
                  <a:gd name="T94" fmla="*/ 27 w 29"/>
                  <a:gd name="T95"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 h="95">
                    <a:moveTo>
                      <a:pt x="27" y="85"/>
                    </a:moveTo>
                    <a:lnTo>
                      <a:pt x="27" y="85"/>
                    </a:lnTo>
                    <a:lnTo>
                      <a:pt x="27" y="83"/>
                    </a:lnTo>
                    <a:lnTo>
                      <a:pt x="25" y="79"/>
                    </a:lnTo>
                    <a:lnTo>
                      <a:pt x="25" y="71"/>
                    </a:lnTo>
                    <a:lnTo>
                      <a:pt x="22" y="68"/>
                    </a:lnTo>
                    <a:lnTo>
                      <a:pt x="25" y="64"/>
                    </a:lnTo>
                    <a:lnTo>
                      <a:pt x="25" y="58"/>
                    </a:lnTo>
                    <a:lnTo>
                      <a:pt x="25" y="54"/>
                    </a:lnTo>
                    <a:lnTo>
                      <a:pt x="25" y="48"/>
                    </a:lnTo>
                    <a:lnTo>
                      <a:pt x="25" y="42"/>
                    </a:lnTo>
                    <a:lnTo>
                      <a:pt x="25" y="34"/>
                    </a:lnTo>
                    <a:lnTo>
                      <a:pt x="25" y="32"/>
                    </a:lnTo>
                    <a:lnTo>
                      <a:pt x="25" y="30"/>
                    </a:lnTo>
                    <a:lnTo>
                      <a:pt x="25" y="26"/>
                    </a:lnTo>
                    <a:lnTo>
                      <a:pt x="25" y="20"/>
                    </a:lnTo>
                    <a:lnTo>
                      <a:pt x="22" y="18"/>
                    </a:lnTo>
                    <a:lnTo>
                      <a:pt x="13" y="14"/>
                    </a:lnTo>
                    <a:lnTo>
                      <a:pt x="13" y="2"/>
                    </a:lnTo>
                    <a:lnTo>
                      <a:pt x="7" y="2"/>
                    </a:lnTo>
                    <a:lnTo>
                      <a:pt x="0" y="0"/>
                    </a:lnTo>
                    <a:lnTo>
                      <a:pt x="0" y="6"/>
                    </a:lnTo>
                    <a:lnTo>
                      <a:pt x="0" y="10"/>
                    </a:lnTo>
                    <a:lnTo>
                      <a:pt x="0" y="12"/>
                    </a:lnTo>
                    <a:lnTo>
                      <a:pt x="4" y="14"/>
                    </a:lnTo>
                    <a:lnTo>
                      <a:pt x="4" y="20"/>
                    </a:lnTo>
                    <a:lnTo>
                      <a:pt x="7" y="26"/>
                    </a:lnTo>
                    <a:lnTo>
                      <a:pt x="4" y="32"/>
                    </a:lnTo>
                    <a:lnTo>
                      <a:pt x="4" y="34"/>
                    </a:lnTo>
                    <a:lnTo>
                      <a:pt x="7" y="36"/>
                    </a:lnTo>
                    <a:lnTo>
                      <a:pt x="7" y="38"/>
                    </a:lnTo>
                    <a:lnTo>
                      <a:pt x="4" y="42"/>
                    </a:lnTo>
                    <a:lnTo>
                      <a:pt x="4" y="44"/>
                    </a:lnTo>
                    <a:lnTo>
                      <a:pt x="4" y="48"/>
                    </a:lnTo>
                    <a:lnTo>
                      <a:pt x="9" y="52"/>
                    </a:lnTo>
                    <a:lnTo>
                      <a:pt x="9" y="56"/>
                    </a:lnTo>
                    <a:lnTo>
                      <a:pt x="9" y="68"/>
                    </a:lnTo>
                    <a:lnTo>
                      <a:pt x="7" y="71"/>
                    </a:lnTo>
                    <a:lnTo>
                      <a:pt x="9" y="73"/>
                    </a:lnTo>
                    <a:lnTo>
                      <a:pt x="9" y="75"/>
                    </a:lnTo>
                    <a:lnTo>
                      <a:pt x="9" y="77"/>
                    </a:lnTo>
                    <a:lnTo>
                      <a:pt x="18" y="89"/>
                    </a:lnTo>
                    <a:lnTo>
                      <a:pt x="18" y="91"/>
                    </a:lnTo>
                    <a:lnTo>
                      <a:pt x="18" y="95"/>
                    </a:lnTo>
                    <a:lnTo>
                      <a:pt x="20" y="95"/>
                    </a:lnTo>
                    <a:lnTo>
                      <a:pt x="25" y="91"/>
                    </a:lnTo>
                    <a:lnTo>
                      <a:pt x="29" y="85"/>
                    </a:lnTo>
                    <a:lnTo>
                      <a:pt x="27" y="8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9" name="Freeform 2239"/>
              <p:cNvSpPr>
                <a:spLocks/>
              </p:cNvSpPr>
              <p:nvPr/>
            </p:nvSpPr>
            <p:spPr bwMode="auto">
              <a:xfrm>
                <a:off x="2714" y="2245"/>
                <a:ext cx="29" cy="95"/>
              </a:xfrm>
              <a:custGeom>
                <a:avLst/>
                <a:gdLst>
                  <a:gd name="T0" fmla="*/ 27 w 29"/>
                  <a:gd name="T1" fmla="*/ 85 h 95"/>
                  <a:gd name="T2" fmla="*/ 27 w 29"/>
                  <a:gd name="T3" fmla="*/ 85 h 95"/>
                  <a:gd name="T4" fmla="*/ 27 w 29"/>
                  <a:gd name="T5" fmla="*/ 83 h 95"/>
                  <a:gd name="T6" fmla="*/ 25 w 29"/>
                  <a:gd name="T7" fmla="*/ 79 h 95"/>
                  <a:gd name="T8" fmla="*/ 25 w 29"/>
                  <a:gd name="T9" fmla="*/ 71 h 95"/>
                  <a:gd name="T10" fmla="*/ 22 w 29"/>
                  <a:gd name="T11" fmla="*/ 68 h 95"/>
                  <a:gd name="T12" fmla="*/ 25 w 29"/>
                  <a:gd name="T13" fmla="*/ 64 h 95"/>
                  <a:gd name="T14" fmla="*/ 25 w 29"/>
                  <a:gd name="T15" fmla="*/ 58 h 95"/>
                  <a:gd name="T16" fmla="*/ 25 w 29"/>
                  <a:gd name="T17" fmla="*/ 54 h 95"/>
                  <a:gd name="T18" fmla="*/ 25 w 29"/>
                  <a:gd name="T19" fmla="*/ 48 h 95"/>
                  <a:gd name="T20" fmla="*/ 25 w 29"/>
                  <a:gd name="T21" fmla="*/ 42 h 95"/>
                  <a:gd name="T22" fmla="*/ 25 w 29"/>
                  <a:gd name="T23" fmla="*/ 34 h 95"/>
                  <a:gd name="T24" fmla="*/ 25 w 29"/>
                  <a:gd name="T25" fmla="*/ 32 h 95"/>
                  <a:gd name="T26" fmla="*/ 25 w 29"/>
                  <a:gd name="T27" fmla="*/ 30 h 95"/>
                  <a:gd name="T28" fmla="*/ 25 w 29"/>
                  <a:gd name="T29" fmla="*/ 26 h 95"/>
                  <a:gd name="T30" fmla="*/ 25 w 29"/>
                  <a:gd name="T31" fmla="*/ 20 h 95"/>
                  <a:gd name="T32" fmla="*/ 22 w 29"/>
                  <a:gd name="T33" fmla="*/ 18 h 95"/>
                  <a:gd name="T34" fmla="*/ 13 w 29"/>
                  <a:gd name="T35" fmla="*/ 14 h 95"/>
                  <a:gd name="T36" fmla="*/ 13 w 29"/>
                  <a:gd name="T37" fmla="*/ 2 h 95"/>
                  <a:gd name="T38" fmla="*/ 7 w 29"/>
                  <a:gd name="T39" fmla="*/ 2 h 95"/>
                  <a:gd name="T40" fmla="*/ 0 w 29"/>
                  <a:gd name="T41" fmla="*/ 0 h 95"/>
                  <a:gd name="T42" fmla="*/ 0 w 29"/>
                  <a:gd name="T43" fmla="*/ 6 h 95"/>
                  <a:gd name="T44" fmla="*/ 0 w 29"/>
                  <a:gd name="T45" fmla="*/ 10 h 95"/>
                  <a:gd name="T46" fmla="*/ 0 w 29"/>
                  <a:gd name="T47" fmla="*/ 12 h 95"/>
                  <a:gd name="T48" fmla="*/ 4 w 29"/>
                  <a:gd name="T49" fmla="*/ 14 h 95"/>
                  <a:gd name="T50" fmla="*/ 4 w 29"/>
                  <a:gd name="T51" fmla="*/ 20 h 95"/>
                  <a:gd name="T52" fmla="*/ 7 w 29"/>
                  <a:gd name="T53" fmla="*/ 26 h 95"/>
                  <a:gd name="T54" fmla="*/ 4 w 29"/>
                  <a:gd name="T55" fmla="*/ 32 h 95"/>
                  <a:gd name="T56" fmla="*/ 4 w 29"/>
                  <a:gd name="T57" fmla="*/ 34 h 95"/>
                  <a:gd name="T58" fmla="*/ 7 w 29"/>
                  <a:gd name="T59" fmla="*/ 36 h 95"/>
                  <a:gd name="T60" fmla="*/ 7 w 29"/>
                  <a:gd name="T61" fmla="*/ 38 h 95"/>
                  <a:gd name="T62" fmla="*/ 4 w 29"/>
                  <a:gd name="T63" fmla="*/ 42 h 95"/>
                  <a:gd name="T64" fmla="*/ 4 w 29"/>
                  <a:gd name="T65" fmla="*/ 44 h 95"/>
                  <a:gd name="T66" fmla="*/ 4 w 29"/>
                  <a:gd name="T67" fmla="*/ 48 h 95"/>
                  <a:gd name="T68" fmla="*/ 9 w 29"/>
                  <a:gd name="T69" fmla="*/ 52 h 95"/>
                  <a:gd name="T70" fmla="*/ 9 w 29"/>
                  <a:gd name="T71" fmla="*/ 56 h 95"/>
                  <a:gd name="T72" fmla="*/ 9 w 29"/>
                  <a:gd name="T73" fmla="*/ 68 h 95"/>
                  <a:gd name="T74" fmla="*/ 7 w 29"/>
                  <a:gd name="T75" fmla="*/ 71 h 95"/>
                  <a:gd name="T76" fmla="*/ 9 w 29"/>
                  <a:gd name="T77" fmla="*/ 73 h 95"/>
                  <a:gd name="T78" fmla="*/ 9 w 29"/>
                  <a:gd name="T79" fmla="*/ 75 h 95"/>
                  <a:gd name="T80" fmla="*/ 9 w 29"/>
                  <a:gd name="T81" fmla="*/ 77 h 95"/>
                  <a:gd name="T82" fmla="*/ 18 w 29"/>
                  <a:gd name="T83" fmla="*/ 89 h 95"/>
                  <a:gd name="T84" fmla="*/ 18 w 29"/>
                  <a:gd name="T85" fmla="*/ 91 h 95"/>
                  <a:gd name="T86" fmla="*/ 18 w 29"/>
                  <a:gd name="T87" fmla="*/ 95 h 95"/>
                  <a:gd name="T88" fmla="*/ 20 w 29"/>
                  <a:gd name="T89" fmla="*/ 95 h 95"/>
                  <a:gd name="T90" fmla="*/ 25 w 29"/>
                  <a:gd name="T91" fmla="*/ 91 h 95"/>
                  <a:gd name="T92" fmla="*/ 29 w 29"/>
                  <a:gd name="T93" fmla="*/ 85 h 95"/>
                  <a:gd name="T94" fmla="*/ 27 w 29"/>
                  <a:gd name="T95"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 h="95">
                    <a:moveTo>
                      <a:pt x="27" y="85"/>
                    </a:moveTo>
                    <a:lnTo>
                      <a:pt x="27" y="85"/>
                    </a:lnTo>
                    <a:lnTo>
                      <a:pt x="27" y="83"/>
                    </a:lnTo>
                    <a:lnTo>
                      <a:pt x="25" y="79"/>
                    </a:lnTo>
                    <a:lnTo>
                      <a:pt x="25" y="71"/>
                    </a:lnTo>
                    <a:lnTo>
                      <a:pt x="22" y="68"/>
                    </a:lnTo>
                    <a:lnTo>
                      <a:pt x="25" y="64"/>
                    </a:lnTo>
                    <a:lnTo>
                      <a:pt x="25" y="58"/>
                    </a:lnTo>
                    <a:lnTo>
                      <a:pt x="25" y="54"/>
                    </a:lnTo>
                    <a:lnTo>
                      <a:pt x="25" y="48"/>
                    </a:lnTo>
                    <a:lnTo>
                      <a:pt x="25" y="42"/>
                    </a:lnTo>
                    <a:lnTo>
                      <a:pt x="25" y="34"/>
                    </a:lnTo>
                    <a:lnTo>
                      <a:pt x="25" y="32"/>
                    </a:lnTo>
                    <a:lnTo>
                      <a:pt x="25" y="30"/>
                    </a:lnTo>
                    <a:lnTo>
                      <a:pt x="25" y="26"/>
                    </a:lnTo>
                    <a:lnTo>
                      <a:pt x="25" y="20"/>
                    </a:lnTo>
                    <a:lnTo>
                      <a:pt x="22" y="18"/>
                    </a:lnTo>
                    <a:lnTo>
                      <a:pt x="13" y="14"/>
                    </a:lnTo>
                    <a:lnTo>
                      <a:pt x="13" y="2"/>
                    </a:lnTo>
                    <a:lnTo>
                      <a:pt x="7" y="2"/>
                    </a:lnTo>
                    <a:lnTo>
                      <a:pt x="0" y="0"/>
                    </a:lnTo>
                    <a:lnTo>
                      <a:pt x="0" y="6"/>
                    </a:lnTo>
                    <a:lnTo>
                      <a:pt x="0" y="10"/>
                    </a:lnTo>
                    <a:lnTo>
                      <a:pt x="0" y="12"/>
                    </a:lnTo>
                    <a:lnTo>
                      <a:pt x="4" y="14"/>
                    </a:lnTo>
                    <a:lnTo>
                      <a:pt x="4" y="20"/>
                    </a:lnTo>
                    <a:lnTo>
                      <a:pt x="7" y="26"/>
                    </a:lnTo>
                    <a:lnTo>
                      <a:pt x="4" y="32"/>
                    </a:lnTo>
                    <a:lnTo>
                      <a:pt x="4" y="34"/>
                    </a:lnTo>
                    <a:lnTo>
                      <a:pt x="7" y="36"/>
                    </a:lnTo>
                    <a:lnTo>
                      <a:pt x="7" y="38"/>
                    </a:lnTo>
                    <a:lnTo>
                      <a:pt x="4" y="42"/>
                    </a:lnTo>
                    <a:lnTo>
                      <a:pt x="4" y="44"/>
                    </a:lnTo>
                    <a:lnTo>
                      <a:pt x="4" y="48"/>
                    </a:lnTo>
                    <a:lnTo>
                      <a:pt x="9" y="52"/>
                    </a:lnTo>
                    <a:lnTo>
                      <a:pt x="9" y="56"/>
                    </a:lnTo>
                    <a:lnTo>
                      <a:pt x="9" y="68"/>
                    </a:lnTo>
                    <a:lnTo>
                      <a:pt x="7" y="71"/>
                    </a:lnTo>
                    <a:lnTo>
                      <a:pt x="9" y="73"/>
                    </a:lnTo>
                    <a:lnTo>
                      <a:pt x="9" y="75"/>
                    </a:lnTo>
                    <a:lnTo>
                      <a:pt x="9" y="77"/>
                    </a:lnTo>
                    <a:lnTo>
                      <a:pt x="18" y="89"/>
                    </a:lnTo>
                    <a:lnTo>
                      <a:pt x="18" y="91"/>
                    </a:lnTo>
                    <a:lnTo>
                      <a:pt x="18" y="95"/>
                    </a:lnTo>
                    <a:lnTo>
                      <a:pt x="20" y="95"/>
                    </a:lnTo>
                    <a:lnTo>
                      <a:pt x="25" y="91"/>
                    </a:lnTo>
                    <a:lnTo>
                      <a:pt x="29" y="85"/>
                    </a:lnTo>
                    <a:lnTo>
                      <a:pt x="27" y="8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7" name="Group 2247"/>
            <p:cNvGrpSpPr>
              <a:grpSpLocks/>
            </p:cNvGrpSpPr>
            <p:nvPr/>
          </p:nvGrpSpPr>
          <p:grpSpPr bwMode="auto">
            <a:xfrm>
              <a:off x="3112" y="2454"/>
              <a:ext cx="150" cy="160"/>
              <a:chOff x="3112" y="2454"/>
              <a:chExt cx="150" cy="160"/>
            </a:xfrm>
            <a:grpFill/>
          </p:grpSpPr>
          <p:sp>
            <p:nvSpPr>
              <p:cNvPr id="1992" name="Freeform 2241"/>
              <p:cNvSpPr>
                <a:spLocks noEditPoints="1"/>
              </p:cNvSpPr>
              <p:nvPr/>
            </p:nvSpPr>
            <p:spPr bwMode="auto">
              <a:xfrm>
                <a:off x="3112" y="2454"/>
                <a:ext cx="150" cy="160"/>
              </a:xfrm>
              <a:custGeom>
                <a:avLst/>
                <a:gdLst>
                  <a:gd name="T0" fmla="*/ 121 w 150"/>
                  <a:gd name="T1" fmla="*/ 32 h 160"/>
                  <a:gd name="T2" fmla="*/ 115 w 150"/>
                  <a:gd name="T3" fmla="*/ 24 h 160"/>
                  <a:gd name="T4" fmla="*/ 68 w 150"/>
                  <a:gd name="T5" fmla="*/ 0 h 160"/>
                  <a:gd name="T6" fmla="*/ 61 w 150"/>
                  <a:gd name="T7" fmla="*/ 6 h 160"/>
                  <a:gd name="T8" fmla="*/ 68 w 150"/>
                  <a:gd name="T9" fmla="*/ 14 h 160"/>
                  <a:gd name="T10" fmla="*/ 65 w 150"/>
                  <a:gd name="T11" fmla="*/ 14 h 160"/>
                  <a:gd name="T12" fmla="*/ 59 w 150"/>
                  <a:gd name="T13" fmla="*/ 26 h 160"/>
                  <a:gd name="T14" fmla="*/ 45 w 150"/>
                  <a:gd name="T15" fmla="*/ 14 h 160"/>
                  <a:gd name="T16" fmla="*/ 41 w 150"/>
                  <a:gd name="T17" fmla="*/ 24 h 160"/>
                  <a:gd name="T18" fmla="*/ 30 w 150"/>
                  <a:gd name="T19" fmla="*/ 12 h 160"/>
                  <a:gd name="T20" fmla="*/ 23 w 150"/>
                  <a:gd name="T21" fmla="*/ 8 h 160"/>
                  <a:gd name="T22" fmla="*/ 21 w 150"/>
                  <a:gd name="T23" fmla="*/ 18 h 160"/>
                  <a:gd name="T24" fmla="*/ 23 w 150"/>
                  <a:gd name="T25" fmla="*/ 28 h 160"/>
                  <a:gd name="T26" fmla="*/ 18 w 150"/>
                  <a:gd name="T27" fmla="*/ 38 h 160"/>
                  <a:gd name="T28" fmla="*/ 0 w 150"/>
                  <a:gd name="T29" fmla="*/ 46 h 160"/>
                  <a:gd name="T30" fmla="*/ 12 w 150"/>
                  <a:gd name="T31" fmla="*/ 76 h 160"/>
                  <a:gd name="T32" fmla="*/ 14 w 150"/>
                  <a:gd name="T33" fmla="*/ 84 h 160"/>
                  <a:gd name="T34" fmla="*/ 27 w 150"/>
                  <a:gd name="T35" fmla="*/ 104 h 160"/>
                  <a:gd name="T36" fmla="*/ 34 w 150"/>
                  <a:gd name="T37" fmla="*/ 112 h 160"/>
                  <a:gd name="T38" fmla="*/ 45 w 150"/>
                  <a:gd name="T39" fmla="*/ 118 h 160"/>
                  <a:gd name="T40" fmla="*/ 63 w 150"/>
                  <a:gd name="T41" fmla="*/ 124 h 160"/>
                  <a:gd name="T42" fmla="*/ 68 w 150"/>
                  <a:gd name="T43" fmla="*/ 128 h 160"/>
                  <a:gd name="T44" fmla="*/ 68 w 150"/>
                  <a:gd name="T45" fmla="*/ 150 h 160"/>
                  <a:gd name="T46" fmla="*/ 70 w 150"/>
                  <a:gd name="T47" fmla="*/ 158 h 160"/>
                  <a:gd name="T48" fmla="*/ 83 w 150"/>
                  <a:gd name="T49" fmla="*/ 154 h 160"/>
                  <a:gd name="T50" fmla="*/ 88 w 150"/>
                  <a:gd name="T51" fmla="*/ 160 h 160"/>
                  <a:gd name="T52" fmla="*/ 110 w 150"/>
                  <a:gd name="T53" fmla="*/ 156 h 160"/>
                  <a:gd name="T54" fmla="*/ 119 w 150"/>
                  <a:gd name="T55" fmla="*/ 154 h 160"/>
                  <a:gd name="T56" fmla="*/ 128 w 150"/>
                  <a:gd name="T57" fmla="*/ 150 h 160"/>
                  <a:gd name="T58" fmla="*/ 146 w 150"/>
                  <a:gd name="T59" fmla="*/ 146 h 160"/>
                  <a:gd name="T60" fmla="*/ 150 w 150"/>
                  <a:gd name="T61" fmla="*/ 136 h 160"/>
                  <a:gd name="T62" fmla="*/ 137 w 150"/>
                  <a:gd name="T63" fmla="*/ 126 h 160"/>
                  <a:gd name="T64" fmla="*/ 137 w 150"/>
                  <a:gd name="T65" fmla="*/ 90 h 160"/>
                  <a:gd name="T66" fmla="*/ 132 w 150"/>
                  <a:gd name="T67" fmla="*/ 80 h 160"/>
                  <a:gd name="T68" fmla="*/ 126 w 150"/>
                  <a:gd name="T69" fmla="*/ 64 h 160"/>
                  <a:gd name="T70" fmla="*/ 137 w 150"/>
                  <a:gd name="T71" fmla="*/ 44 h 160"/>
                  <a:gd name="T72" fmla="*/ 47 w 150"/>
                  <a:gd name="T73" fmla="*/ 92 h 160"/>
                  <a:gd name="T74" fmla="*/ 47 w 150"/>
                  <a:gd name="T75" fmla="*/ 98 h 160"/>
                  <a:gd name="T76" fmla="*/ 47 w 150"/>
                  <a:gd name="T77" fmla="*/ 92 h 160"/>
                  <a:gd name="T78" fmla="*/ 132 w 150"/>
                  <a:gd name="T79" fmla="*/ 72 h 160"/>
                  <a:gd name="T80" fmla="*/ 137 w 150"/>
                  <a:gd name="T81" fmla="*/ 74 h 160"/>
                  <a:gd name="T82" fmla="*/ 74 w 150"/>
                  <a:gd name="T83" fmla="*/ 36 h 160"/>
                  <a:gd name="T84" fmla="*/ 74 w 150"/>
                  <a:gd name="T85" fmla="*/ 40 h 160"/>
                  <a:gd name="T86" fmla="*/ 52 w 150"/>
                  <a:gd name="T87" fmla="*/ 8 h 160"/>
                  <a:gd name="T88" fmla="*/ 59 w 150"/>
                  <a:gd name="T89" fmla="*/ 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60">
                    <a:moveTo>
                      <a:pt x="137" y="42"/>
                    </a:moveTo>
                    <a:lnTo>
                      <a:pt x="121" y="34"/>
                    </a:lnTo>
                    <a:lnTo>
                      <a:pt x="121" y="32"/>
                    </a:lnTo>
                    <a:lnTo>
                      <a:pt x="119" y="32"/>
                    </a:lnTo>
                    <a:lnTo>
                      <a:pt x="115" y="30"/>
                    </a:lnTo>
                    <a:lnTo>
                      <a:pt x="115" y="24"/>
                    </a:lnTo>
                    <a:lnTo>
                      <a:pt x="115" y="20"/>
                    </a:lnTo>
                    <a:lnTo>
                      <a:pt x="112" y="18"/>
                    </a:lnTo>
                    <a:lnTo>
                      <a:pt x="68" y="0"/>
                    </a:lnTo>
                    <a:lnTo>
                      <a:pt x="65" y="6"/>
                    </a:lnTo>
                    <a:lnTo>
                      <a:pt x="63" y="4"/>
                    </a:lnTo>
                    <a:lnTo>
                      <a:pt x="61" y="6"/>
                    </a:lnTo>
                    <a:lnTo>
                      <a:pt x="59" y="8"/>
                    </a:lnTo>
                    <a:lnTo>
                      <a:pt x="63" y="10"/>
                    </a:lnTo>
                    <a:lnTo>
                      <a:pt x="68" y="14"/>
                    </a:lnTo>
                    <a:lnTo>
                      <a:pt x="68" y="16"/>
                    </a:lnTo>
                    <a:lnTo>
                      <a:pt x="68" y="18"/>
                    </a:lnTo>
                    <a:lnTo>
                      <a:pt x="65" y="14"/>
                    </a:lnTo>
                    <a:lnTo>
                      <a:pt x="59" y="16"/>
                    </a:lnTo>
                    <a:lnTo>
                      <a:pt x="61" y="22"/>
                    </a:lnTo>
                    <a:lnTo>
                      <a:pt x="59" y="26"/>
                    </a:lnTo>
                    <a:lnTo>
                      <a:pt x="59" y="24"/>
                    </a:lnTo>
                    <a:lnTo>
                      <a:pt x="59" y="18"/>
                    </a:lnTo>
                    <a:lnTo>
                      <a:pt x="45" y="14"/>
                    </a:lnTo>
                    <a:lnTo>
                      <a:pt x="45" y="18"/>
                    </a:lnTo>
                    <a:lnTo>
                      <a:pt x="38" y="18"/>
                    </a:lnTo>
                    <a:lnTo>
                      <a:pt x="41" y="24"/>
                    </a:lnTo>
                    <a:lnTo>
                      <a:pt x="36" y="24"/>
                    </a:lnTo>
                    <a:lnTo>
                      <a:pt x="34" y="24"/>
                    </a:lnTo>
                    <a:lnTo>
                      <a:pt x="30" y="12"/>
                    </a:lnTo>
                    <a:lnTo>
                      <a:pt x="32" y="0"/>
                    </a:lnTo>
                    <a:lnTo>
                      <a:pt x="18" y="0"/>
                    </a:lnTo>
                    <a:lnTo>
                      <a:pt x="23" y="8"/>
                    </a:lnTo>
                    <a:lnTo>
                      <a:pt x="23" y="14"/>
                    </a:lnTo>
                    <a:lnTo>
                      <a:pt x="23" y="18"/>
                    </a:lnTo>
                    <a:lnTo>
                      <a:pt x="21" y="18"/>
                    </a:lnTo>
                    <a:lnTo>
                      <a:pt x="21" y="22"/>
                    </a:lnTo>
                    <a:lnTo>
                      <a:pt x="21" y="24"/>
                    </a:lnTo>
                    <a:lnTo>
                      <a:pt x="23" y="28"/>
                    </a:lnTo>
                    <a:lnTo>
                      <a:pt x="27" y="28"/>
                    </a:lnTo>
                    <a:lnTo>
                      <a:pt x="25" y="34"/>
                    </a:lnTo>
                    <a:lnTo>
                      <a:pt x="18" y="38"/>
                    </a:lnTo>
                    <a:lnTo>
                      <a:pt x="16" y="46"/>
                    </a:lnTo>
                    <a:lnTo>
                      <a:pt x="9" y="48"/>
                    </a:lnTo>
                    <a:lnTo>
                      <a:pt x="0" y="46"/>
                    </a:lnTo>
                    <a:lnTo>
                      <a:pt x="0" y="70"/>
                    </a:lnTo>
                    <a:lnTo>
                      <a:pt x="7" y="74"/>
                    </a:lnTo>
                    <a:lnTo>
                      <a:pt x="12" y="76"/>
                    </a:lnTo>
                    <a:lnTo>
                      <a:pt x="14" y="78"/>
                    </a:lnTo>
                    <a:lnTo>
                      <a:pt x="16" y="82"/>
                    </a:lnTo>
                    <a:lnTo>
                      <a:pt x="14" y="84"/>
                    </a:lnTo>
                    <a:lnTo>
                      <a:pt x="14" y="92"/>
                    </a:lnTo>
                    <a:lnTo>
                      <a:pt x="21" y="98"/>
                    </a:lnTo>
                    <a:lnTo>
                      <a:pt x="27" y="104"/>
                    </a:lnTo>
                    <a:lnTo>
                      <a:pt x="34" y="106"/>
                    </a:lnTo>
                    <a:lnTo>
                      <a:pt x="34" y="110"/>
                    </a:lnTo>
                    <a:lnTo>
                      <a:pt x="34" y="112"/>
                    </a:lnTo>
                    <a:lnTo>
                      <a:pt x="38" y="114"/>
                    </a:lnTo>
                    <a:lnTo>
                      <a:pt x="41" y="116"/>
                    </a:lnTo>
                    <a:lnTo>
                      <a:pt x="45" y="118"/>
                    </a:lnTo>
                    <a:lnTo>
                      <a:pt x="52" y="120"/>
                    </a:lnTo>
                    <a:lnTo>
                      <a:pt x="61" y="122"/>
                    </a:lnTo>
                    <a:lnTo>
                      <a:pt x="63" y="124"/>
                    </a:lnTo>
                    <a:lnTo>
                      <a:pt x="65" y="124"/>
                    </a:lnTo>
                    <a:lnTo>
                      <a:pt x="65" y="126"/>
                    </a:lnTo>
                    <a:lnTo>
                      <a:pt x="68" y="128"/>
                    </a:lnTo>
                    <a:lnTo>
                      <a:pt x="68" y="132"/>
                    </a:lnTo>
                    <a:lnTo>
                      <a:pt x="68" y="140"/>
                    </a:lnTo>
                    <a:lnTo>
                      <a:pt x="68" y="150"/>
                    </a:lnTo>
                    <a:lnTo>
                      <a:pt x="68" y="156"/>
                    </a:lnTo>
                    <a:lnTo>
                      <a:pt x="65" y="158"/>
                    </a:lnTo>
                    <a:lnTo>
                      <a:pt x="70" y="158"/>
                    </a:lnTo>
                    <a:lnTo>
                      <a:pt x="79" y="156"/>
                    </a:lnTo>
                    <a:lnTo>
                      <a:pt x="81" y="154"/>
                    </a:lnTo>
                    <a:lnTo>
                      <a:pt x="83" y="154"/>
                    </a:lnTo>
                    <a:lnTo>
                      <a:pt x="86" y="156"/>
                    </a:lnTo>
                    <a:lnTo>
                      <a:pt x="88" y="158"/>
                    </a:lnTo>
                    <a:lnTo>
                      <a:pt x="88" y="160"/>
                    </a:lnTo>
                    <a:lnTo>
                      <a:pt x="90" y="160"/>
                    </a:lnTo>
                    <a:lnTo>
                      <a:pt x="101" y="158"/>
                    </a:lnTo>
                    <a:lnTo>
                      <a:pt x="110" y="156"/>
                    </a:lnTo>
                    <a:lnTo>
                      <a:pt x="115" y="154"/>
                    </a:lnTo>
                    <a:lnTo>
                      <a:pt x="117" y="154"/>
                    </a:lnTo>
                    <a:lnTo>
                      <a:pt x="119" y="154"/>
                    </a:lnTo>
                    <a:lnTo>
                      <a:pt x="121" y="154"/>
                    </a:lnTo>
                    <a:lnTo>
                      <a:pt x="126" y="152"/>
                    </a:lnTo>
                    <a:lnTo>
                      <a:pt x="128" y="150"/>
                    </a:lnTo>
                    <a:lnTo>
                      <a:pt x="135" y="148"/>
                    </a:lnTo>
                    <a:lnTo>
                      <a:pt x="139" y="146"/>
                    </a:lnTo>
                    <a:lnTo>
                      <a:pt x="146" y="146"/>
                    </a:lnTo>
                    <a:lnTo>
                      <a:pt x="148" y="144"/>
                    </a:lnTo>
                    <a:lnTo>
                      <a:pt x="150" y="140"/>
                    </a:lnTo>
                    <a:lnTo>
                      <a:pt x="150" y="136"/>
                    </a:lnTo>
                    <a:lnTo>
                      <a:pt x="148" y="132"/>
                    </a:lnTo>
                    <a:lnTo>
                      <a:pt x="144" y="128"/>
                    </a:lnTo>
                    <a:lnTo>
                      <a:pt x="137" y="126"/>
                    </a:lnTo>
                    <a:lnTo>
                      <a:pt x="135" y="120"/>
                    </a:lnTo>
                    <a:lnTo>
                      <a:pt x="135" y="94"/>
                    </a:lnTo>
                    <a:lnTo>
                      <a:pt x="137" y="90"/>
                    </a:lnTo>
                    <a:lnTo>
                      <a:pt x="139" y="86"/>
                    </a:lnTo>
                    <a:lnTo>
                      <a:pt x="137" y="84"/>
                    </a:lnTo>
                    <a:lnTo>
                      <a:pt x="132" y="80"/>
                    </a:lnTo>
                    <a:lnTo>
                      <a:pt x="128" y="76"/>
                    </a:lnTo>
                    <a:lnTo>
                      <a:pt x="126" y="72"/>
                    </a:lnTo>
                    <a:lnTo>
                      <a:pt x="126" y="64"/>
                    </a:lnTo>
                    <a:lnTo>
                      <a:pt x="130" y="56"/>
                    </a:lnTo>
                    <a:lnTo>
                      <a:pt x="135" y="50"/>
                    </a:lnTo>
                    <a:lnTo>
                      <a:pt x="137" y="44"/>
                    </a:lnTo>
                    <a:lnTo>
                      <a:pt x="137" y="42"/>
                    </a:lnTo>
                    <a:close/>
                    <a:moveTo>
                      <a:pt x="47" y="92"/>
                    </a:moveTo>
                    <a:lnTo>
                      <a:pt x="47" y="92"/>
                    </a:lnTo>
                    <a:lnTo>
                      <a:pt x="50" y="96"/>
                    </a:lnTo>
                    <a:lnTo>
                      <a:pt x="50" y="98"/>
                    </a:lnTo>
                    <a:lnTo>
                      <a:pt x="47" y="98"/>
                    </a:lnTo>
                    <a:lnTo>
                      <a:pt x="45" y="94"/>
                    </a:lnTo>
                    <a:lnTo>
                      <a:pt x="45" y="92"/>
                    </a:lnTo>
                    <a:lnTo>
                      <a:pt x="47" y="92"/>
                    </a:lnTo>
                    <a:close/>
                    <a:moveTo>
                      <a:pt x="132" y="68"/>
                    </a:moveTo>
                    <a:lnTo>
                      <a:pt x="132" y="68"/>
                    </a:lnTo>
                    <a:lnTo>
                      <a:pt x="132" y="72"/>
                    </a:lnTo>
                    <a:lnTo>
                      <a:pt x="135" y="76"/>
                    </a:lnTo>
                    <a:lnTo>
                      <a:pt x="137" y="76"/>
                    </a:lnTo>
                    <a:lnTo>
                      <a:pt x="137" y="74"/>
                    </a:lnTo>
                    <a:lnTo>
                      <a:pt x="132" y="68"/>
                    </a:lnTo>
                    <a:close/>
                    <a:moveTo>
                      <a:pt x="74" y="36"/>
                    </a:moveTo>
                    <a:lnTo>
                      <a:pt x="74" y="36"/>
                    </a:lnTo>
                    <a:lnTo>
                      <a:pt x="77" y="36"/>
                    </a:lnTo>
                    <a:lnTo>
                      <a:pt x="77" y="38"/>
                    </a:lnTo>
                    <a:lnTo>
                      <a:pt x="74" y="40"/>
                    </a:lnTo>
                    <a:lnTo>
                      <a:pt x="72" y="40"/>
                    </a:lnTo>
                    <a:lnTo>
                      <a:pt x="74" y="36"/>
                    </a:lnTo>
                    <a:close/>
                    <a:moveTo>
                      <a:pt x="52" y="8"/>
                    </a:moveTo>
                    <a:lnTo>
                      <a:pt x="52" y="8"/>
                    </a:lnTo>
                    <a:lnTo>
                      <a:pt x="59" y="12"/>
                    </a:lnTo>
                    <a:lnTo>
                      <a:pt x="59" y="8"/>
                    </a:lnTo>
                    <a:lnTo>
                      <a:pt x="52"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3" name="Freeform 2242"/>
              <p:cNvSpPr>
                <a:spLocks/>
              </p:cNvSpPr>
              <p:nvPr/>
            </p:nvSpPr>
            <p:spPr bwMode="auto">
              <a:xfrm>
                <a:off x="3112" y="2454"/>
                <a:ext cx="150" cy="160"/>
              </a:xfrm>
              <a:custGeom>
                <a:avLst/>
                <a:gdLst>
                  <a:gd name="T0" fmla="*/ 121 w 150"/>
                  <a:gd name="T1" fmla="*/ 34 h 160"/>
                  <a:gd name="T2" fmla="*/ 119 w 150"/>
                  <a:gd name="T3" fmla="*/ 32 h 160"/>
                  <a:gd name="T4" fmla="*/ 115 w 150"/>
                  <a:gd name="T5" fmla="*/ 24 h 160"/>
                  <a:gd name="T6" fmla="*/ 112 w 150"/>
                  <a:gd name="T7" fmla="*/ 18 h 160"/>
                  <a:gd name="T8" fmla="*/ 65 w 150"/>
                  <a:gd name="T9" fmla="*/ 6 h 160"/>
                  <a:gd name="T10" fmla="*/ 61 w 150"/>
                  <a:gd name="T11" fmla="*/ 6 h 160"/>
                  <a:gd name="T12" fmla="*/ 63 w 150"/>
                  <a:gd name="T13" fmla="*/ 10 h 160"/>
                  <a:gd name="T14" fmla="*/ 68 w 150"/>
                  <a:gd name="T15" fmla="*/ 16 h 160"/>
                  <a:gd name="T16" fmla="*/ 65 w 150"/>
                  <a:gd name="T17" fmla="*/ 14 h 160"/>
                  <a:gd name="T18" fmla="*/ 61 w 150"/>
                  <a:gd name="T19" fmla="*/ 22 h 160"/>
                  <a:gd name="T20" fmla="*/ 59 w 150"/>
                  <a:gd name="T21" fmla="*/ 24 h 160"/>
                  <a:gd name="T22" fmla="*/ 45 w 150"/>
                  <a:gd name="T23" fmla="*/ 14 h 160"/>
                  <a:gd name="T24" fmla="*/ 38 w 150"/>
                  <a:gd name="T25" fmla="*/ 18 h 160"/>
                  <a:gd name="T26" fmla="*/ 36 w 150"/>
                  <a:gd name="T27" fmla="*/ 24 h 160"/>
                  <a:gd name="T28" fmla="*/ 30 w 150"/>
                  <a:gd name="T29" fmla="*/ 12 h 160"/>
                  <a:gd name="T30" fmla="*/ 18 w 150"/>
                  <a:gd name="T31" fmla="*/ 0 h 160"/>
                  <a:gd name="T32" fmla="*/ 23 w 150"/>
                  <a:gd name="T33" fmla="*/ 14 h 160"/>
                  <a:gd name="T34" fmla="*/ 21 w 150"/>
                  <a:gd name="T35" fmla="*/ 18 h 160"/>
                  <a:gd name="T36" fmla="*/ 21 w 150"/>
                  <a:gd name="T37" fmla="*/ 24 h 160"/>
                  <a:gd name="T38" fmla="*/ 27 w 150"/>
                  <a:gd name="T39" fmla="*/ 28 h 160"/>
                  <a:gd name="T40" fmla="*/ 18 w 150"/>
                  <a:gd name="T41" fmla="*/ 38 h 160"/>
                  <a:gd name="T42" fmla="*/ 9 w 150"/>
                  <a:gd name="T43" fmla="*/ 48 h 160"/>
                  <a:gd name="T44" fmla="*/ 0 w 150"/>
                  <a:gd name="T45" fmla="*/ 70 h 160"/>
                  <a:gd name="T46" fmla="*/ 12 w 150"/>
                  <a:gd name="T47" fmla="*/ 76 h 160"/>
                  <a:gd name="T48" fmla="*/ 16 w 150"/>
                  <a:gd name="T49" fmla="*/ 82 h 160"/>
                  <a:gd name="T50" fmla="*/ 14 w 150"/>
                  <a:gd name="T51" fmla="*/ 92 h 160"/>
                  <a:gd name="T52" fmla="*/ 27 w 150"/>
                  <a:gd name="T53" fmla="*/ 104 h 160"/>
                  <a:gd name="T54" fmla="*/ 34 w 150"/>
                  <a:gd name="T55" fmla="*/ 110 h 160"/>
                  <a:gd name="T56" fmla="*/ 38 w 150"/>
                  <a:gd name="T57" fmla="*/ 114 h 160"/>
                  <a:gd name="T58" fmla="*/ 45 w 150"/>
                  <a:gd name="T59" fmla="*/ 118 h 160"/>
                  <a:gd name="T60" fmla="*/ 61 w 150"/>
                  <a:gd name="T61" fmla="*/ 122 h 160"/>
                  <a:gd name="T62" fmla="*/ 65 w 150"/>
                  <a:gd name="T63" fmla="*/ 124 h 160"/>
                  <a:gd name="T64" fmla="*/ 68 w 150"/>
                  <a:gd name="T65" fmla="*/ 128 h 160"/>
                  <a:gd name="T66" fmla="*/ 68 w 150"/>
                  <a:gd name="T67" fmla="*/ 140 h 160"/>
                  <a:gd name="T68" fmla="*/ 68 w 150"/>
                  <a:gd name="T69" fmla="*/ 156 h 160"/>
                  <a:gd name="T70" fmla="*/ 70 w 150"/>
                  <a:gd name="T71" fmla="*/ 158 h 160"/>
                  <a:gd name="T72" fmla="*/ 81 w 150"/>
                  <a:gd name="T73" fmla="*/ 154 h 160"/>
                  <a:gd name="T74" fmla="*/ 86 w 150"/>
                  <a:gd name="T75" fmla="*/ 156 h 160"/>
                  <a:gd name="T76" fmla="*/ 88 w 150"/>
                  <a:gd name="T77" fmla="*/ 160 h 160"/>
                  <a:gd name="T78" fmla="*/ 101 w 150"/>
                  <a:gd name="T79" fmla="*/ 158 h 160"/>
                  <a:gd name="T80" fmla="*/ 115 w 150"/>
                  <a:gd name="T81" fmla="*/ 154 h 160"/>
                  <a:gd name="T82" fmla="*/ 119 w 150"/>
                  <a:gd name="T83" fmla="*/ 154 h 160"/>
                  <a:gd name="T84" fmla="*/ 126 w 150"/>
                  <a:gd name="T85" fmla="*/ 152 h 160"/>
                  <a:gd name="T86" fmla="*/ 135 w 150"/>
                  <a:gd name="T87" fmla="*/ 148 h 160"/>
                  <a:gd name="T88" fmla="*/ 146 w 150"/>
                  <a:gd name="T89" fmla="*/ 146 h 160"/>
                  <a:gd name="T90" fmla="*/ 150 w 150"/>
                  <a:gd name="T91" fmla="*/ 140 h 160"/>
                  <a:gd name="T92" fmla="*/ 148 w 150"/>
                  <a:gd name="T93" fmla="*/ 132 h 160"/>
                  <a:gd name="T94" fmla="*/ 137 w 150"/>
                  <a:gd name="T95" fmla="*/ 126 h 160"/>
                  <a:gd name="T96" fmla="*/ 135 w 150"/>
                  <a:gd name="T97" fmla="*/ 94 h 160"/>
                  <a:gd name="T98" fmla="*/ 139 w 150"/>
                  <a:gd name="T99" fmla="*/ 86 h 160"/>
                  <a:gd name="T100" fmla="*/ 132 w 150"/>
                  <a:gd name="T101" fmla="*/ 80 h 160"/>
                  <a:gd name="T102" fmla="*/ 126 w 150"/>
                  <a:gd name="T103" fmla="*/ 72 h 160"/>
                  <a:gd name="T104" fmla="*/ 130 w 150"/>
                  <a:gd name="T105" fmla="*/ 56 h 160"/>
                  <a:gd name="T106" fmla="*/ 137 w 150"/>
                  <a:gd name="T107"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60">
                    <a:moveTo>
                      <a:pt x="137" y="42"/>
                    </a:moveTo>
                    <a:lnTo>
                      <a:pt x="121" y="34"/>
                    </a:lnTo>
                    <a:lnTo>
                      <a:pt x="121" y="32"/>
                    </a:lnTo>
                    <a:lnTo>
                      <a:pt x="119" y="32"/>
                    </a:lnTo>
                    <a:lnTo>
                      <a:pt x="115" y="30"/>
                    </a:lnTo>
                    <a:lnTo>
                      <a:pt x="115" y="24"/>
                    </a:lnTo>
                    <a:lnTo>
                      <a:pt x="115" y="20"/>
                    </a:lnTo>
                    <a:lnTo>
                      <a:pt x="112" y="18"/>
                    </a:lnTo>
                    <a:lnTo>
                      <a:pt x="68" y="0"/>
                    </a:lnTo>
                    <a:lnTo>
                      <a:pt x="65" y="6"/>
                    </a:lnTo>
                    <a:lnTo>
                      <a:pt x="63" y="4"/>
                    </a:lnTo>
                    <a:lnTo>
                      <a:pt x="61" y="6"/>
                    </a:lnTo>
                    <a:lnTo>
                      <a:pt x="59" y="8"/>
                    </a:lnTo>
                    <a:lnTo>
                      <a:pt x="63" y="10"/>
                    </a:lnTo>
                    <a:lnTo>
                      <a:pt x="68" y="14"/>
                    </a:lnTo>
                    <a:lnTo>
                      <a:pt x="68" y="16"/>
                    </a:lnTo>
                    <a:lnTo>
                      <a:pt x="68" y="18"/>
                    </a:lnTo>
                    <a:lnTo>
                      <a:pt x="65" y="14"/>
                    </a:lnTo>
                    <a:lnTo>
                      <a:pt x="59" y="16"/>
                    </a:lnTo>
                    <a:lnTo>
                      <a:pt x="61" y="22"/>
                    </a:lnTo>
                    <a:lnTo>
                      <a:pt x="59" y="26"/>
                    </a:lnTo>
                    <a:lnTo>
                      <a:pt x="59" y="24"/>
                    </a:lnTo>
                    <a:lnTo>
                      <a:pt x="59" y="18"/>
                    </a:lnTo>
                    <a:lnTo>
                      <a:pt x="45" y="14"/>
                    </a:lnTo>
                    <a:lnTo>
                      <a:pt x="45" y="18"/>
                    </a:lnTo>
                    <a:lnTo>
                      <a:pt x="38" y="18"/>
                    </a:lnTo>
                    <a:lnTo>
                      <a:pt x="41" y="24"/>
                    </a:lnTo>
                    <a:lnTo>
                      <a:pt x="36" y="24"/>
                    </a:lnTo>
                    <a:lnTo>
                      <a:pt x="34" y="24"/>
                    </a:lnTo>
                    <a:lnTo>
                      <a:pt x="30" y="12"/>
                    </a:lnTo>
                    <a:lnTo>
                      <a:pt x="32" y="0"/>
                    </a:lnTo>
                    <a:lnTo>
                      <a:pt x="18" y="0"/>
                    </a:lnTo>
                    <a:lnTo>
                      <a:pt x="23" y="8"/>
                    </a:lnTo>
                    <a:lnTo>
                      <a:pt x="23" y="14"/>
                    </a:lnTo>
                    <a:lnTo>
                      <a:pt x="23" y="18"/>
                    </a:lnTo>
                    <a:lnTo>
                      <a:pt x="21" y="18"/>
                    </a:lnTo>
                    <a:lnTo>
                      <a:pt x="21" y="22"/>
                    </a:lnTo>
                    <a:lnTo>
                      <a:pt x="21" y="24"/>
                    </a:lnTo>
                    <a:lnTo>
                      <a:pt x="23" y="28"/>
                    </a:lnTo>
                    <a:lnTo>
                      <a:pt x="27" y="28"/>
                    </a:lnTo>
                    <a:lnTo>
                      <a:pt x="25" y="34"/>
                    </a:lnTo>
                    <a:lnTo>
                      <a:pt x="18" y="38"/>
                    </a:lnTo>
                    <a:lnTo>
                      <a:pt x="16" y="46"/>
                    </a:lnTo>
                    <a:lnTo>
                      <a:pt x="9" y="48"/>
                    </a:lnTo>
                    <a:lnTo>
                      <a:pt x="0" y="46"/>
                    </a:lnTo>
                    <a:lnTo>
                      <a:pt x="0" y="70"/>
                    </a:lnTo>
                    <a:lnTo>
                      <a:pt x="7" y="74"/>
                    </a:lnTo>
                    <a:lnTo>
                      <a:pt x="12" y="76"/>
                    </a:lnTo>
                    <a:lnTo>
                      <a:pt x="14" y="78"/>
                    </a:lnTo>
                    <a:lnTo>
                      <a:pt x="16" y="82"/>
                    </a:lnTo>
                    <a:lnTo>
                      <a:pt x="14" y="84"/>
                    </a:lnTo>
                    <a:lnTo>
                      <a:pt x="14" y="92"/>
                    </a:lnTo>
                    <a:lnTo>
                      <a:pt x="21" y="98"/>
                    </a:lnTo>
                    <a:lnTo>
                      <a:pt x="27" y="104"/>
                    </a:lnTo>
                    <a:lnTo>
                      <a:pt x="34" y="106"/>
                    </a:lnTo>
                    <a:lnTo>
                      <a:pt x="34" y="110"/>
                    </a:lnTo>
                    <a:lnTo>
                      <a:pt x="34" y="112"/>
                    </a:lnTo>
                    <a:lnTo>
                      <a:pt x="38" y="114"/>
                    </a:lnTo>
                    <a:lnTo>
                      <a:pt x="41" y="116"/>
                    </a:lnTo>
                    <a:lnTo>
                      <a:pt x="45" y="118"/>
                    </a:lnTo>
                    <a:lnTo>
                      <a:pt x="52" y="120"/>
                    </a:lnTo>
                    <a:lnTo>
                      <a:pt x="61" y="122"/>
                    </a:lnTo>
                    <a:lnTo>
                      <a:pt x="63" y="124"/>
                    </a:lnTo>
                    <a:lnTo>
                      <a:pt x="65" y="124"/>
                    </a:lnTo>
                    <a:lnTo>
                      <a:pt x="65" y="126"/>
                    </a:lnTo>
                    <a:lnTo>
                      <a:pt x="68" y="128"/>
                    </a:lnTo>
                    <a:lnTo>
                      <a:pt x="68" y="132"/>
                    </a:lnTo>
                    <a:lnTo>
                      <a:pt x="68" y="140"/>
                    </a:lnTo>
                    <a:lnTo>
                      <a:pt x="68" y="150"/>
                    </a:lnTo>
                    <a:lnTo>
                      <a:pt x="68" y="156"/>
                    </a:lnTo>
                    <a:lnTo>
                      <a:pt x="65" y="158"/>
                    </a:lnTo>
                    <a:lnTo>
                      <a:pt x="70" y="158"/>
                    </a:lnTo>
                    <a:lnTo>
                      <a:pt x="79" y="156"/>
                    </a:lnTo>
                    <a:lnTo>
                      <a:pt x="81" y="154"/>
                    </a:lnTo>
                    <a:lnTo>
                      <a:pt x="83" y="154"/>
                    </a:lnTo>
                    <a:lnTo>
                      <a:pt x="86" y="156"/>
                    </a:lnTo>
                    <a:lnTo>
                      <a:pt x="88" y="158"/>
                    </a:lnTo>
                    <a:lnTo>
                      <a:pt x="88" y="160"/>
                    </a:lnTo>
                    <a:lnTo>
                      <a:pt x="90" y="160"/>
                    </a:lnTo>
                    <a:lnTo>
                      <a:pt x="101" y="158"/>
                    </a:lnTo>
                    <a:lnTo>
                      <a:pt x="110" y="156"/>
                    </a:lnTo>
                    <a:lnTo>
                      <a:pt x="115" y="154"/>
                    </a:lnTo>
                    <a:lnTo>
                      <a:pt x="117" y="154"/>
                    </a:lnTo>
                    <a:lnTo>
                      <a:pt x="119" y="154"/>
                    </a:lnTo>
                    <a:lnTo>
                      <a:pt x="121" y="154"/>
                    </a:lnTo>
                    <a:lnTo>
                      <a:pt x="126" y="152"/>
                    </a:lnTo>
                    <a:lnTo>
                      <a:pt x="128" y="150"/>
                    </a:lnTo>
                    <a:lnTo>
                      <a:pt x="135" y="148"/>
                    </a:lnTo>
                    <a:lnTo>
                      <a:pt x="139" y="146"/>
                    </a:lnTo>
                    <a:lnTo>
                      <a:pt x="146" y="146"/>
                    </a:lnTo>
                    <a:lnTo>
                      <a:pt x="148" y="144"/>
                    </a:lnTo>
                    <a:lnTo>
                      <a:pt x="150" y="140"/>
                    </a:lnTo>
                    <a:lnTo>
                      <a:pt x="150" y="136"/>
                    </a:lnTo>
                    <a:lnTo>
                      <a:pt x="148" y="132"/>
                    </a:lnTo>
                    <a:lnTo>
                      <a:pt x="144" y="128"/>
                    </a:lnTo>
                    <a:lnTo>
                      <a:pt x="137" y="126"/>
                    </a:lnTo>
                    <a:lnTo>
                      <a:pt x="135" y="120"/>
                    </a:lnTo>
                    <a:lnTo>
                      <a:pt x="135" y="94"/>
                    </a:lnTo>
                    <a:lnTo>
                      <a:pt x="137" y="90"/>
                    </a:lnTo>
                    <a:lnTo>
                      <a:pt x="139" y="86"/>
                    </a:lnTo>
                    <a:lnTo>
                      <a:pt x="137" y="84"/>
                    </a:lnTo>
                    <a:lnTo>
                      <a:pt x="132" y="80"/>
                    </a:lnTo>
                    <a:lnTo>
                      <a:pt x="128" y="76"/>
                    </a:lnTo>
                    <a:lnTo>
                      <a:pt x="126" y="72"/>
                    </a:lnTo>
                    <a:lnTo>
                      <a:pt x="126" y="64"/>
                    </a:lnTo>
                    <a:lnTo>
                      <a:pt x="130" y="56"/>
                    </a:lnTo>
                    <a:lnTo>
                      <a:pt x="135" y="50"/>
                    </a:lnTo>
                    <a:lnTo>
                      <a:pt x="137" y="44"/>
                    </a:lnTo>
                    <a:lnTo>
                      <a:pt x="137" y="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94" name="Freeform 2243"/>
              <p:cNvSpPr>
                <a:spLocks/>
              </p:cNvSpPr>
              <p:nvPr/>
            </p:nvSpPr>
            <p:spPr bwMode="auto">
              <a:xfrm>
                <a:off x="3157" y="2546"/>
                <a:ext cx="5" cy="6"/>
              </a:xfrm>
              <a:custGeom>
                <a:avLst/>
                <a:gdLst>
                  <a:gd name="T0" fmla="*/ 2 w 5"/>
                  <a:gd name="T1" fmla="*/ 0 h 6"/>
                  <a:gd name="T2" fmla="*/ 2 w 5"/>
                  <a:gd name="T3" fmla="*/ 0 h 6"/>
                  <a:gd name="T4" fmla="*/ 5 w 5"/>
                  <a:gd name="T5" fmla="*/ 4 h 6"/>
                  <a:gd name="T6" fmla="*/ 5 w 5"/>
                  <a:gd name="T7" fmla="*/ 6 h 6"/>
                  <a:gd name="T8" fmla="*/ 2 w 5"/>
                  <a:gd name="T9" fmla="*/ 6 h 6"/>
                  <a:gd name="T10" fmla="*/ 0 w 5"/>
                  <a:gd name="T11" fmla="*/ 2 h 6"/>
                  <a:gd name="T12" fmla="*/ 0 w 5"/>
                  <a:gd name="T13" fmla="*/ 0 h 6"/>
                  <a:gd name="T14" fmla="*/ 2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2" y="0"/>
                    </a:moveTo>
                    <a:lnTo>
                      <a:pt x="2" y="0"/>
                    </a:lnTo>
                    <a:lnTo>
                      <a:pt x="5" y="4"/>
                    </a:lnTo>
                    <a:lnTo>
                      <a:pt x="5" y="6"/>
                    </a:lnTo>
                    <a:lnTo>
                      <a:pt x="2" y="6"/>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95" name="Freeform 2244"/>
              <p:cNvSpPr>
                <a:spLocks/>
              </p:cNvSpPr>
              <p:nvPr/>
            </p:nvSpPr>
            <p:spPr bwMode="auto">
              <a:xfrm>
                <a:off x="3244" y="2522"/>
                <a:ext cx="5" cy="8"/>
              </a:xfrm>
              <a:custGeom>
                <a:avLst/>
                <a:gdLst>
                  <a:gd name="T0" fmla="*/ 0 w 5"/>
                  <a:gd name="T1" fmla="*/ 0 h 8"/>
                  <a:gd name="T2" fmla="*/ 0 w 5"/>
                  <a:gd name="T3" fmla="*/ 0 h 8"/>
                  <a:gd name="T4" fmla="*/ 0 w 5"/>
                  <a:gd name="T5" fmla="*/ 4 h 8"/>
                  <a:gd name="T6" fmla="*/ 3 w 5"/>
                  <a:gd name="T7" fmla="*/ 8 h 8"/>
                  <a:gd name="T8" fmla="*/ 5 w 5"/>
                  <a:gd name="T9" fmla="*/ 8 h 8"/>
                  <a:gd name="T10" fmla="*/ 5 w 5"/>
                  <a:gd name="T11" fmla="*/ 6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0"/>
                    </a:lnTo>
                    <a:lnTo>
                      <a:pt x="0" y="4"/>
                    </a:lnTo>
                    <a:lnTo>
                      <a:pt x="3" y="8"/>
                    </a:lnTo>
                    <a:lnTo>
                      <a:pt x="5" y="8"/>
                    </a:lnTo>
                    <a:lnTo>
                      <a:pt x="5" y="6"/>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96" name="Freeform 2245"/>
              <p:cNvSpPr>
                <a:spLocks/>
              </p:cNvSpPr>
              <p:nvPr/>
            </p:nvSpPr>
            <p:spPr bwMode="auto">
              <a:xfrm>
                <a:off x="3184" y="2490"/>
                <a:ext cx="5" cy="4"/>
              </a:xfrm>
              <a:custGeom>
                <a:avLst/>
                <a:gdLst>
                  <a:gd name="T0" fmla="*/ 2 w 5"/>
                  <a:gd name="T1" fmla="*/ 0 h 4"/>
                  <a:gd name="T2" fmla="*/ 2 w 5"/>
                  <a:gd name="T3" fmla="*/ 0 h 4"/>
                  <a:gd name="T4" fmla="*/ 5 w 5"/>
                  <a:gd name="T5" fmla="*/ 0 h 4"/>
                  <a:gd name="T6" fmla="*/ 5 w 5"/>
                  <a:gd name="T7" fmla="*/ 2 h 4"/>
                  <a:gd name="T8" fmla="*/ 2 w 5"/>
                  <a:gd name="T9" fmla="*/ 4 h 4"/>
                  <a:gd name="T10" fmla="*/ 0 w 5"/>
                  <a:gd name="T11" fmla="*/ 4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lnTo>
                      <a:pt x="2" y="0"/>
                    </a:lnTo>
                    <a:lnTo>
                      <a:pt x="5" y="0"/>
                    </a:lnTo>
                    <a:lnTo>
                      <a:pt x="5" y="2"/>
                    </a:lnTo>
                    <a:lnTo>
                      <a:pt x="2" y="4"/>
                    </a:lnTo>
                    <a:lnTo>
                      <a:pt x="0" y="4"/>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97" name="Freeform 2246"/>
              <p:cNvSpPr>
                <a:spLocks/>
              </p:cNvSpPr>
              <p:nvPr/>
            </p:nvSpPr>
            <p:spPr bwMode="auto">
              <a:xfrm>
                <a:off x="3164" y="2462"/>
                <a:ext cx="7" cy="4"/>
              </a:xfrm>
              <a:custGeom>
                <a:avLst/>
                <a:gdLst>
                  <a:gd name="T0" fmla="*/ 0 w 7"/>
                  <a:gd name="T1" fmla="*/ 0 h 4"/>
                  <a:gd name="T2" fmla="*/ 0 w 7"/>
                  <a:gd name="T3" fmla="*/ 0 h 4"/>
                  <a:gd name="T4" fmla="*/ 7 w 7"/>
                  <a:gd name="T5" fmla="*/ 4 h 4"/>
                  <a:gd name="T6" fmla="*/ 7 w 7"/>
                  <a:gd name="T7" fmla="*/ 0 h 4"/>
                  <a:gd name="T8" fmla="*/ 0 w 7"/>
                  <a:gd name="T9" fmla="*/ 0 h 4"/>
                </a:gdLst>
                <a:ahLst/>
                <a:cxnLst>
                  <a:cxn ang="0">
                    <a:pos x="T0" y="T1"/>
                  </a:cxn>
                  <a:cxn ang="0">
                    <a:pos x="T2" y="T3"/>
                  </a:cxn>
                  <a:cxn ang="0">
                    <a:pos x="T4" y="T5"/>
                  </a:cxn>
                  <a:cxn ang="0">
                    <a:pos x="T6" y="T7"/>
                  </a:cxn>
                  <a:cxn ang="0">
                    <a:pos x="T8" y="T9"/>
                  </a:cxn>
                </a:cxnLst>
                <a:rect l="0" t="0" r="r" b="b"/>
                <a:pathLst>
                  <a:path w="7" h="4">
                    <a:moveTo>
                      <a:pt x="0" y="0"/>
                    </a:moveTo>
                    <a:lnTo>
                      <a:pt x="0" y="0"/>
                    </a:lnTo>
                    <a:lnTo>
                      <a:pt x="7" y="4"/>
                    </a:lnTo>
                    <a:lnTo>
                      <a:pt x="7"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8" name="Group 2250"/>
            <p:cNvGrpSpPr>
              <a:grpSpLocks/>
            </p:cNvGrpSpPr>
            <p:nvPr/>
          </p:nvGrpSpPr>
          <p:grpSpPr bwMode="auto">
            <a:xfrm>
              <a:off x="3652" y="1768"/>
              <a:ext cx="103" cy="91"/>
              <a:chOff x="3652" y="1768"/>
              <a:chExt cx="103" cy="91"/>
            </a:xfrm>
            <a:grpFill/>
          </p:grpSpPr>
          <p:sp>
            <p:nvSpPr>
              <p:cNvPr id="1990" name="Freeform 2248"/>
              <p:cNvSpPr>
                <a:spLocks/>
              </p:cNvSpPr>
              <p:nvPr/>
            </p:nvSpPr>
            <p:spPr bwMode="auto">
              <a:xfrm>
                <a:off x="3652" y="1768"/>
                <a:ext cx="103" cy="91"/>
              </a:xfrm>
              <a:custGeom>
                <a:avLst/>
                <a:gdLst>
                  <a:gd name="T0" fmla="*/ 81 w 103"/>
                  <a:gd name="T1" fmla="*/ 31 h 91"/>
                  <a:gd name="T2" fmla="*/ 81 w 103"/>
                  <a:gd name="T3" fmla="*/ 43 h 91"/>
                  <a:gd name="T4" fmla="*/ 94 w 103"/>
                  <a:gd name="T5" fmla="*/ 43 h 91"/>
                  <a:gd name="T6" fmla="*/ 97 w 103"/>
                  <a:gd name="T7" fmla="*/ 47 h 91"/>
                  <a:gd name="T8" fmla="*/ 99 w 103"/>
                  <a:gd name="T9" fmla="*/ 61 h 91"/>
                  <a:gd name="T10" fmla="*/ 101 w 103"/>
                  <a:gd name="T11" fmla="*/ 69 h 91"/>
                  <a:gd name="T12" fmla="*/ 97 w 103"/>
                  <a:gd name="T13" fmla="*/ 75 h 91"/>
                  <a:gd name="T14" fmla="*/ 76 w 103"/>
                  <a:gd name="T15" fmla="*/ 73 h 91"/>
                  <a:gd name="T16" fmla="*/ 63 w 103"/>
                  <a:gd name="T17" fmla="*/ 79 h 91"/>
                  <a:gd name="T18" fmla="*/ 54 w 103"/>
                  <a:gd name="T19" fmla="*/ 85 h 91"/>
                  <a:gd name="T20" fmla="*/ 41 w 103"/>
                  <a:gd name="T21" fmla="*/ 91 h 91"/>
                  <a:gd name="T22" fmla="*/ 36 w 103"/>
                  <a:gd name="T23" fmla="*/ 77 h 91"/>
                  <a:gd name="T24" fmla="*/ 36 w 103"/>
                  <a:gd name="T25" fmla="*/ 69 h 91"/>
                  <a:gd name="T26" fmla="*/ 27 w 103"/>
                  <a:gd name="T27" fmla="*/ 63 h 91"/>
                  <a:gd name="T28" fmla="*/ 21 w 103"/>
                  <a:gd name="T29" fmla="*/ 69 h 91"/>
                  <a:gd name="T30" fmla="*/ 12 w 103"/>
                  <a:gd name="T31" fmla="*/ 71 h 91"/>
                  <a:gd name="T32" fmla="*/ 9 w 103"/>
                  <a:gd name="T33" fmla="*/ 65 h 91"/>
                  <a:gd name="T34" fmla="*/ 14 w 103"/>
                  <a:gd name="T35" fmla="*/ 61 h 91"/>
                  <a:gd name="T36" fmla="*/ 14 w 103"/>
                  <a:gd name="T37" fmla="*/ 55 h 91"/>
                  <a:gd name="T38" fmla="*/ 12 w 103"/>
                  <a:gd name="T39" fmla="*/ 51 h 91"/>
                  <a:gd name="T40" fmla="*/ 14 w 103"/>
                  <a:gd name="T41" fmla="*/ 45 h 91"/>
                  <a:gd name="T42" fmla="*/ 5 w 103"/>
                  <a:gd name="T43" fmla="*/ 43 h 91"/>
                  <a:gd name="T44" fmla="*/ 0 w 103"/>
                  <a:gd name="T45" fmla="*/ 37 h 91"/>
                  <a:gd name="T46" fmla="*/ 3 w 103"/>
                  <a:gd name="T47" fmla="*/ 33 h 91"/>
                  <a:gd name="T48" fmla="*/ 9 w 103"/>
                  <a:gd name="T49" fmla="*/ 33 h 91"/>
                  <a:gd name="T50" fmla="*/ 12 w 103"/>
                  <a:gd name="T51" fmla="*/ 35 h 91"/>
                  <a:gd name="T52" fmla="*/ 18 w 103"/>
                  <a:gd name="T53" fmla="*/ 29 h 91"/>
                  <a:gd name="T54" fmla="*/ 21 w 103"/>
                  <a:gd name="T55" fmla="*/ 27 h 91"/>
                  <a:gd name="T56" fmla="*/ 21 w 103"/>
                  <a:gd name="T57" fmla="*/ 27 h 91"/>
                  <a:gd name="T58" fmla="*/ 21 w 103"/>
                  <a:gd name="T59" fmla="*/ 21 h 91"/>
                  <a:gd name="T60" fmla="*/ 25 w 103"/>
                  <a:gd name="T61" fmla="*/ 19 h 91"/>
                  <a:gd name="T62" fmla="*/ 27 w 103"/>
                  <a:gd name="T63" fmla="*/ 15 h 91"/>
                  <a:gd name="T64" fmla="*/ 23 w 103"/>
                  <a:gd name="T65" fmla="*/ 9 h 91"/>
                  <a:gd name="T66" fmla="*/ 25 w 103"/>
                  <a:gd name="T67" fmla="*/ 6 h 91"/>
                  <a:gd name="T68" fmla="*/ 34 w 103"/>
                  <a:gd name="T69" fmla="*/ 9 h 91"/>
                  <a:gd name="T70" fmla="*/ 38 w 103"/>
                  <a:gd name="T71" fmla="*/ 6 h 91"/>
                  <a:gd name="T72" fmla="*/ 43 w 103"/>
                  <a:gd name="T73" fmla="*/ 0 h 91"/>
                  <a:gd name="T74" fmla="*/ 41 w 103"/>
                  <a:gd name="T75" fmla="*/ 13 h 91"/>
                  <a:gd name="T76" fmla="*/ 45 w 103"/>
                  <a:gd name="T77" fmla="*/ 17 h 91"/>
                  <a:gd name="T78" fmla="*/ 36 w 103"/>
                  <a:gd name="T79" fmla="*/ 21 h 91"/>
                  <a:gd name="T80" fmla="*/ 34 w 103"/>
                  <a:gd name="T81" fmla="*/ 29 h 91"/>
                  <a:gd name="T82" fmla="*/ 43 w 103"/>
                  <a:gd name="T83" fmla="*/ 29 h 91"/>
                  <a:gd name="T84" fmla="*/ 47 w 103"/>
                  <a:gd name="T85" fmla="*/ 31 h 91"/>
                  <a:gd name="T86" fmla="*/ 54 w 103"/>
                  <a:gd name="T87" fmla="*/ 29 h 91"/>
                  <a:gd name="T88" fmla="*/ 59 w 103"/>
                  <a:gd name="T89" fmla="*/ 33 h 91"/>
                  <a:gd name="T90" fmla="*/ 65 w 103"/>
                  <a:gd name="T91" fmla="*/ 33 h 91"/>
                  <a:gd name="T92" fmla="*/ 76 w 103"/>
                  <a:gd name="T93" fmla="*/ 3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91">
                    <a:moveTo>
                      <a:pt x="81" y="31"/>
                    </a:moveTo>
                    <a:lnTo>
                      <a:pt x="81" y="31"/>
                    </a:lnTo>
                    <a:lnTo>
                      <a:pt x="83" y="39"/>
                    </a:lnTo>
                    <a:lnTo>
                      <a:pt x="81" y="43"/>
                    </a:lnTo>
                    <a:lnTo>
                      <a:pt x="85" y="45"/>
                    </a:lnTo>
                    <a:lnTo>
                      <a:pt x="94" y="43"/>
                    </a:lnTo>
                    <a:lnTo>
                      <a:pt x="97" y="45"/>
                    </a:lnTo>
                    <a:lnTo>
                      <a:pt x="97" y="47"/>
                    </a:lnTo>
                    <a:lnTo>
                      <a:pt x="94" y="53"/>
                    </a:lnTo>
                    <a:lnTo>
                      <a:pt x="99" y="61"/>
                    </a:lnTo>
                    <a:lnTo>
                      <a:pt x="99" y="67"/>
                    </a:lnTo>
                    <a:lnTo>
                      <a:pt x="101" y="69"/>
                    </a:lnTo>
                    <a:lnTo>
                      <a:pt x="103" y="73"/>
                    </a:lnTo>
                    <a:lnTo>
                      <a:pt x="97" y="75"/>
                    </a:lnTo>
                    <a:lnTo>
                      <a:pt x="88" y="77"/>
                    </a:lnTo>
                    <a:lnTo>
                      <a:pt x="76" y="73"/>
                    </a:lnTo>
                    <a:lnTo>
                      <a:pt x="72" y="75"/>
                    </a:lnTo>
                    <a:lnTo>
                      <a:pt x="63" y="79"/>
                    </a:lnTo>
                    <a:lnTo>
                      <a:pt x="56" y="81"/>
                    </a:lnTo>
                    <a:lnTo>
                      <a:pt x="54" y="85"/>
                    </a:lnTo>
                    <a:lnTo>
                      <a:pt x="47" y="89"/>
                    </a:lnTo>
                    <a:lnTo>
                      <a:pt x="41" y="91"/>
                    </a:lnTo>
                    <a:lnTo>
                      <a:pt x="34" y="85"/>
                    </a:lnTo>
                    <a:lnTo>
                      <a:pt x="36" y="77"/>
                    </a:lnTo>
                    <a:lnTo>
                      <a:pt x="38" y="73"/>
                    </a:lnTo>
                    <a:lnTo>
                      <a:pt x="36" y="69"/>
                    </a:lnTo>
                    <a:lnTo>
                      <a:pt x="32" y="65"/>
                    </a:lnTo>
                    <a:lnTo>
                      <a:pt x="27" y="63"/>
                    </a:lnTo>
                    <a:lnTo>
                      <a:pt x="25" y="65"/>
                    </a:lnTo>
                    <a:lnTo>
                      <a:pt x="21" y="69"/>
                    </a:lnTo>
                    <a:lnTo>
                      <a:pt x="16" y="71"/>
                    </a:lnTo>
                    <a:lnTo>
                      <a:pt x="12" y="71"/>
                    </a:lnTo>
                    <a:lnTo>
                      <a:pt x="7" y="71"/>
                    </a:lnTo>
                    <a:lnTo>
                      <a:pt x="9" y="65"/>
                    </a:lnTo>
                    <a:lnTo>
                      <a:pt x="12" y="63"/>
                    </a:lnTo>
                    <a:lnTo>
                      <a:pt x="14" y="61"/>
                    </a:lnTo>
                    <a:lnTo>
                      <a:pt x="16" y="57"/>
                    </a:lnTo>
                    <a:lnTo>
                      <a:pt x="14" y="55"/>
                    </a:lnTo>
                    <a:lnTo>
                      <a:pt x="12" y="53"/>
                    </a:lnTo>
                    <a:lnTo>
                      <a:pt x="12" y="51"/>
                    </a:lnTo>
                    <a:lnTo>
                      <a:pt x="16" y="45"/>
                    </a:lnTo>
                    <a:lnTo>
                      <a:pt x="14" y="45"/>
                    </a:lnTo>
                    <a:lnTo>
                      <a:pt x="7" y="45"/>
                    </a:lnTo>
                    <a:lnTo>
                      <a:pt x="5" y="43"/>
                    </a:lnTo>
                    <a:lnTo>
                      <a:pt x="0" y="41"/>
                    </a:lnTo>
                    <a:lnTo>
                      <a:pt x="0" y="37"/>
                    </a:lnTo>
                    <a:lnTo>
                      <a:pt x="0" y="35"/>
                    </a:lnTo>
                    <a:lnTo>
                      <a:pt x="3" y="33"/>
                    </a:lnTo>
                    <a:lnTo>
                      <a:pt x="7" y="33"/>
                    </a:lnTo>
                    <a:lnTo>
                      <a:pt x="9" y="33"/>
                    </a:lnTo>
                    <a:lnTo>
                      <a:pt x="9" y="35"/>
                    </a:lnTo>
                    <a:lnTo>
                      <a:pt x="12" y="35"/>
                    </a:lnTo>
                    <a:lnTo>
                      <a:pt x="14" y="33"/>
                    </a:lnTo>
                    <a:lnTo>
                      <a:pt x="18" y="29"/>
                    </a:lnTo>
                    <a:lnTo>
                      <a:pt x="21" y="29"/>
                    </a:lnTo>
                    <a:lnTo>
                      <a:pt x="21" y="27"/>
                    </a:lnTo>
                    <a:lnTo>
                      <a:pt x="21" y="25"/>
                    </a:lnTo>
                    <a:lnTo>
                      <a:pt x="21" y="27"/>
                    </a:lnTo>
                    <a:lnTo>
                      <a:pt x="21" y="23"/>
                    </a:lnTo>
                    <a:lnTo>
                      <a:pt x="21" y="21"/>
                    </a:lnTo>
                    <a:lnTo>
                      <a:pt x="23" y="19"/>
                    </a:lnTo>
                    <a:lnTo>
                      <a:pt x="25" y="19"/>
                    </a:lnTo>
                    <a:lnTo>
                      <a:pt x="27" y="17"/>
                    </a:lnTo>
                    <a:lnTo>
                      <a:pt x="27" y="15"/>
                    </a:lnTo>
                    <a:lnTo>
                      <a:pt x="25" y="13"/>
                    </a:lnTo>
                    <a:lnTo>
                      <a:pt x="23" y="9"/>
                    </a:lnTo>
                    <a:lnTo>
                      <a:pt x="23" y="6"/>
                    </a:lnTo>
                    <a:lnTo>
                      <a:pt x="25" y="6"/>
                    </a:lnTo>
                    <a:lnTo>
                      <a:pt x="30" y="6"/>
                    </a:lnTo>
                    <a:lnTo>
                      <a:pt x="34" y="9"/>
                    </a:lnTo>
                    <a:lnTo>
                      <a:pt x="36" y="9"/>
                    </a:lnTo>
                    <a:lnTo>
                      <a:pt x="38" y="6"/>
                    </a:lnTo>
                    <a:lnTo>
                      <a:pt x="41" y="0"/>
                    </a:lnTo>
                    <a:lnTo>
                      <a:pt x="43" y="0"/>
                    </a:lnTo>
                    <a:lnTo>
                      <a:pt x="47" y="9"/>
                    </a:lnTo>
                    <a:lnTo>
                      <a:pt x="41" y="13"/>
                    </a:lnTo>
                    <a:lnTo>
                      <a:pt x="41" y="15"/>
                    </a:lnTo>
                    <a:lnTo>
                      <a:pt x="45" y="17"/>
                    </a:lnTo>
                    <a:lnTo>
                      <a:pt x="43" y="23"/>
                    </a:lnTo>
                    <a:lnTo>
                      <a:pt x="36" y="21"/>
                    </a:lnTo>
                    <a:lnTo>
                      <a:pt x="30" y="23"/>
                    </a:lnTo>
                    <a:lnTo>
                      <a:pt x="34" y="29"/>
                    </a:lnTo>
                    <a:lnTo>
                      <a:pt x="43" y="27"/>
                    </a:lnTo>
                    <a:lnTo>
                      <a:pt x="43" y="29"/>
                    </a:lnTo>
                    <a:lnTo>
                      <a:pt x="45" y="31"/>
                    </a:lnTo>
                    <a:lnTo>
                      <a:pt x="47" y="31"/>
                    </a:lnTo>
                    <a:lnTo>
                      <a:pt x="52" y="29"/>
                    </a:lnTo>
                    <a:lnTo>
                      <a:pt x="54" y="29"/>
                    </a:lnTo>
                    <a:lnTo>
                      <a:pt x="56" y="31"/>
                    </a:lnTo>
                    <a:lnTo>
                      <a:pt x="59" y="33"/>
                    </a:lnTo>
                    <a:lnTo>
                      <a:pt x="63" y="33"/>
                    </a:lnTo>
                    <a:lnTo>
                      <a:pt x="65" y="33"/>
                    </a:lnTo>
                    <a:lnTo>
                      <a:pt x="70" y="33"/>
                    </a:lnTo>
                    <a:lnTo>
                      <a:pt x="76" y="31"/>
                    </a:lnTo>
                    <a:lnTo>
                      <a:pt x="81" y="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1" name="Freeform 2249"/>
              <p:cNvSpPr>
                <a:spLocks/>
              </p:cNvSpPr>
              <p:nvPr/>
            </p:nvSpPr>
            <p:spPr bwMode="auto">
              <a:xfrm>
                <a:off x="3652" y="1768"/>
                <a:ext cx="103" cy="91"/>
              </a:xfrm>
              <a:custGeom>
                <a:avLst/>
                <a:gdLst>
                  <a:gd name="T0" fmla="*/ 81 w 103"/>
                  <a:gd name="T1" fmla="*/ 31 h 91"/>
                  <a:gd name="T2" fmla="*/ 81 w 103"/>
                  <a:gd name="T3" fmla="*/ 43 h 91"/>
                  <a:gd name="T4" fmla="*/ 94 w 103"/>
                  <a:gd name="T5" fmla="*/ 43 h 91"/>
                  <a:gd name="T6" fmla="*/ 97 w 103"/>
                  <a:gd name="T7" fmla="*/ 47 h 91"/>
                  <a:gd name="T8" fmla="*/ 99 w 103"/>
                  <a:gd name="T9" fmla="*/ 61 h 91"/>
                  <a:gd name="T10" fmla="*/ 101 w 103"/>
                  <a:gd name="T11" fmla="*/ 69 h 91"/>
                  <a:gd name="T12" fmla="*/ 97 w 103"/>
                  <a:gd name="T13" fmla="*/ 75 h 91"/>
                  <a:gd name="T14" fmla="*/ 76 w 103"/>
                  <a:gd name="T15" fmla="*/ 73 h 91"/>
                  <a:gd name="T16" fmla="*/ 63 w 103"/>
                  <a:gd name="T17" fmla="*/ 79 h 91"/>
                  <a:gd name="T18" fmla="*/ 54 w 103"/>
                  <a:gd name="T19" fmla="*/ 85 h 91"/>
                  <a:gd name="T20" fmla="*/ 41 w 103"/>
                  <a:gd name="T21" fmla="*/ 91 h 91"/>
                  <a:gd name="T22" fmla="*/ 36 w 103"/>
                  <a:gd name="T23" fmla="*/ 77 h 91"/>
                  <a:gd name="T24" fmla="*/ 36 w 103"/>
                  <a:gd name="T25" fmla="*/ 69 h 91"/>
                  <a:gd name="T26" fmla="*/ 27 w 103"/>
                  <a:gd name="T27" fmla="*/ 63 h 91"/>
                  <a:gd name="T28" fmla="*/ 21 w 103"/>
                  <a:gd name="T29" fmla="*/ 69 h 91"/>
                  <a:gd name="T30" fmla="*/ 12 w 103"/>
                  <a:gd name="T31" fmla="*/ 71 h 91"/>
                  <a:gd name="T32" fmla="*/ 9 w 103"/>
                  <a:gd name="T33" fmla="*/ 65 h 91"/>
                  <a:gd name="T34" fmla="*/ 14 w 103"/>
                  <a:gd name="T35" fmla="*/ 61 h 91"/>
                  <a:gd name="T36" fmla="*/ 14 w 103"/>
                  <a:gd name="T37" fmla="*/ 55 h 91"/>
                  <a:gd name="T38" fmla="*/ 12 w 103"/>
                  <a:gd name="T39" fmla="*/ 51 h 91"/>
                  <a:gd name="T40" fmla="*/ 14 w 103"/>
                  <a:gd name="T41" fmla="*/ 45 h 91"/>
                  <a:gd name="T42" fmla="*/ 5 w 103"/>
                  <a:gd name="T43" fmla="*/ 43 h 91"/>
                  <a:gd name="T44" fmla="*/ 0 w 103"/>
                  <a:gd name="T45" fmla="*/ 37 h 91"/>
                  <a:gd name="T46" fmla="*/ 3 w 103"/>
                  <a:gd name="T47" fmla="*/ 33 h 91"/>
                  <a:gd name="T48" fmla="*/ 9 w 103"/>
                  <a:gd name="T49" fmla="*/ 33 h 91"/>
                  <a:gd name="T50" fmla="*/ 12 w 103"/>
                  <a:gd name="T51" fmla="*/ 35 h 91"/>
                  <a:gd name="T52" fmla="*/ 18 w 103"/>
                  <a:gd name="T53" fmla="*/ 29 h 91"/>
                  <a:gd name="T54" fmla="*/ 21 w 103"/>
                  <a:gd name="T55" fmla="*/ 27 h 91"/>
                  <a:gd name="T56" fmla="*/ 21 w 103"/>
                  <a:gd name="T57" fmla="*/ 27 h 91"/>
                  <a:gd name="T58" fmla="*/ 21 w 103"/>
                  <a:gd name="T59" fmla="*/ 21 h 91"/>
                  <a:gd name="T60" fmla="*/ 25 w 103"/>
                  <a:gd name="T61" fmla="*/ 19 h 91"/>
                  <a:gd name="T62" fmla="*/ 27 w 103"/>
                  <a:gd name="T63" fmla="*/ 15 h 91"/>
                  <a:gd name="T64" fmla="*/ 23 w 103"/>
                  <a:gd name="T65" fmla="*/ 9 h 91"/>
                  <a:gd name="T66" fmla="*/ 25 w 103"/>
                  <a:gd name="T67" fmla="*/ 6 h 91"/>
                  <a:gd name="T68" fmla="*/ 34 w 103"/>
                  <a:gd name="T69" fmla="*/ 9 h 91"/>
                  <a:gd name="T70" fmla="*/ 38 w 103"/>
                  <a:gd name="T71" fmla="*/ 6 h 91"/>
                  <a:gd name="T72" fmla="*/ 43 w 103"/>
                  <a:gd name="T73" fmla="*/ 0 h 91"/>
                  <a:gd name="T74" fmla="*/ 41 w 103"/>
                  <a:gd name="T75" fmla="*/ 13 h 91"/>
                  <a:gd name="T76" fmla="*/ 45 w 103"/>
                  <a:gd name="T77" fmla="*/ 17 h 91"/>
                  <a:gd name="T78" fmla="*/ 36 w 103"/>
                  <a:gd name="T79" fmla="*/ 21 h 91"/>
                  <a:gd name="T80" fmla="*/ 34 w 103"/>
                  <a:gd name="T81" fmla="*/ 29 h 91"/>
                  <a:gd name="T82" fmla="*/ 43 w 103"/>
                  <a:gd name="T83" fmla="*/ 29 h 91"/>
                  <a:gd name="T84" fmla="*/ 47 w 103"/>
                  <a:gd name="T85" fmla="*/ 31 h 91"/>
                  <a:gd name="T86" fmla="*/ 54 w 103"/>
                  <a:gd name="T87" fmla="*/ 29 h 91"/>
                  <a:gd name="T88" fmla="*/ 59 w 103"/>
                  <a:gd name="T89" fmla="*/ 33 h 91"/>
                  <a:gd name="T90" fmla="*/ 65 w 103"/>
                  <a:gd name="T91" fmla="*/ 33 h 91"/>
                  <a:gd name="T92" fmla="*/ 76 w 103"/>
                  <a:gd name="T93" fmla="*/ 3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91">
                    <a:moveTo>
                      <a:pt x="81" y="31"/>
                    </a:moveTo>
                    <a:lnTo>
                      <a:pt x="81" y="31"/>
                    </a:lnTo>
                    <a:lnTo>
                      <a:pt x="83" y="39"/>
                    </a:lnTo>
                    <a:lnTo>
                      <a:pt x="81" y="43"/>
                    </a:lnTo>
                    <a:lnTo>
                      <a:pt x="85" y="45"/>
                    </a:lnTo>
                    <a:lnTo>
                      <a:pt x="94" y="43"/>
                    </a:lnTo>
                    <a:lnTo>
                      <a:pt x="97" y="45"/>
                    </a:lnTo>
                    <a:lnTo>
                      <a:pt x="97" y="47"/>
                    </a:lnTo>
                    <a:lnTo>
                      <a:pt x="94" y="53"/>
                    </a:lnTo>
                    <a:lnTo>
                      <a:pt x="99" y="61"/>
                    </a:lnTo>
                    <a:lnTo>
                      <a:pt x="99" y="67"/>
                    </a:lnTo>
                    <a:lnTo>
                      <a:pt x="101" y="69"/>
                    </a:lnTo>
                    <a:lnTo>
                      <a:pt x="103" y="73"/>
                    </a:lnTo>
                    <a:lnTo>
                      <a:pt x="97" y="75"/>
                    </a:lnTo>
                    <a:lnTo>
                      <a:pt x="88" y="77"/>
                    </a:lnTo>
                    <a:lnTo>
                      <a:pt x="76" y="73"/>
                    </a:lnTo>
                    <a:lnTo>
                      <a:pt x="72" y="75"/>
                    </a:lnTo>
                    <a:lnTo>
                      <a:pt x="63" y="79"/>
                    </a:lnTo>
                    <a:lnTo>
                      <a:pt x="56" y="81"/>
                    </a:lnTo>
                    <a:lnTo>
                      <a:pt x="54" y="85"/>
                    </a:lnTo>
                    <a:lnTo>
                      <a:pt x="47" y="89"/>
                    </a:lnTo>
                    <a:lnTo>
                      <a:pt x="41" y="91"/>
                    </a:lnTo>
                    <a:lnTo>
                      <a:pt x="34" y="85"/>
                    </a:lnTo>
                    <a:lnTo>
                      <a:pt x="36" y="77"/>
                    </a:lnTo>
                    <a:lnTo>
                      <a:pt x="38" y="73"/>
                    </a:lnTo>
                    <a:lnTo>
                      <a:pt x="36" y="69"/>
                    </a:lnTo>
                    <a:lnTo>
                      <a:pt x="32" y="65"/>
                    </a:lnTo>
                    <a:lnTo>
                      <a:pt x="27" y="63"/>
                    </a:lnTo>
                    <a:lnTo>
                      <a:pt x="25" y="65"/>
                    </a:lnTo>
                    <a:lnTo>
                      <a:pt x="21" y="69"/>
                    </a:lnTo>
                    <a:lnTo>
                      <a:pt x="16" y="71"/>
                    </a:lnTo>
                    <a:lnTo>
                      <a:pt x="12" y="71"/>
                    </a:lnTo>
                    <a:lnTo>
                      <a:pt x="7" y="71"/>
                    </a:lnTo>
                    <a:lnTo>
                      <a:pt x="9" y="65"/>
                    </a:lnTo>
                    <a:lnTo>
                      <a:pt x="12" y="63"/>
                    </a:lnTo>
                    <a:lnTo>
                      <a:pt x="14" y="61"/>
                    </a:lnTo>
                    <a:lnTo>
                      <a:pt x="16" y="57"/>
                    </a:lnTo>
                    <a:lnTo>
                      <a:pt x="14" y="55"/>
                    </a:lnTo>
                    <a:lnTo>
                      <a:pt x="12" y="53"/>
                    </a:lnTo>
                    <a:lnTo>
                      <a:pt x="12" y="51"/>
                    </a:lnTo>
                    <a:lnTo>
                      <a:pt x="16" y="45"/>
                    </a:lnTo>
                    <a:lnTo>
                      <a:pt x="14" y="45"/>
                    </a:lnTo>
                    <a:lnTo>
                      <a:pt x="7" y="45"/>
                    </a:lnTo>
                    <a:lnTo>
                      <a:pt x="5" y="43"/>
                    </a:lnTo>
                    <a:lnTo>
                      <a:pt x="0" y="41"/>
                    </a:lnTo>
                    <a:lnTo>
                      <a:pt x="0" y="37"/>
                    </a:lnTo>
                    <a:lnTo>
                      <a:pt x="0" y="35"/>
                    </a:lnTo>
                    <a:lnTo>
                      <a:pt x="3" y="33"/>
                    </a:lnTo>
                    <a:lnTo>
                      <a:pt x="7" y="33"/>
                    </a:lnTo>
                    <a:lnTo>
                      <a:pt x="9" y="33"/>
                    </a:lnTo>
                    <a:lnTo>
                      <a:pt x="9" y="35"/>
                    </a:lnTo>
                    <a:lnTo>
                      <a:pt x="12" y="35"/>
                    </a:lnTo>
                    <a:lnTo>
                      <a:pt x="14" y="33"/>
                    </a:lnTo>
                    <a:lnTo>
                      <a:pt x="18" y="29"/>
                    </a:lnTo>
                    <a:lnTo>
                      <a:pt x="21" y="29"/>
                    </a:lnTo>
                    <a:lnTo>
                      <a:pt x="21" y="27"/>
                    </a:lnTo>
                    <a:lnTo>
                      <a:pt x="21" y="25"/>
                    </a:lnTo>
                    <a:lnTo>
                      <a:pt x="21" y="27"/>
                    </a:lnTo>
                    <a:lnTo>
                      <a:pt x="21" y="23"/>
                    </a:lnTo>
                    <a:lnTo>
                      <a:pt x="21" y="21"/>
                    </a:lnTo>
                    <a:lnTo>
                      <a:pt x="23" y="19"/>
                    </a:lnTo>
                    <a:lnTo>
                      <a:pt x="25" y="19"/>
                    </a:lnTo>
                    <a:lnTo>
                      <a:pt x="27" y="17"/>
                    </a:lnTo>
                    <a:lnTo>
                      <a:pt x="27" y="15"/>
                    </a:lnTo>
                    <a:lnTo>
                      <a:pt x="25" y="13"/>
                    </a:lnTo>
                    <a:lnTo>
                      <a:pt x="23" y="9"/>
                    </a:lnTo>
                    <a:lnTo>
                      <a:pt x="23" y="6"/>
                    </a:lnTo>
                    <a:lnTo>
                      <a:pt x="25" y="6"/>
                    </a:lnTo>
                    <a:lnTo>
                      <a:pt x="30" y="6"/>
                    </a:lnTo>
                    <a:lnTo>
                      <a:pt x="34" y="9"/>
                    </a:lnTo>
                    <a:lnTo>
                      <a:pt x="36" y="9"/>
                    </a:lnTo>
                    <a:lnTo>
                      <a:pt x="38" y="6"/>
                    </a:lnTo>
                    <a:lnTo>
                      <a:pt x="41" y="0"/>
                    </a:lnTo>
                    <a:lnTo>
                      <a:pt x="43" y="0"/>
                    </a:lnTo>
                    <a:lnTo>
                      <a:pt x="47" y="9"/>
                    </a:lnTo>
                    <a:lnTo>
                      <a:pt x="41" y="13"/>
                    </a:lnTo>
                    <a:lnTo>
                      <a:pt x="41" y="15"/>
                    </a:lnTo>
                    <a:lnTo>
                      <a:pt x="45" y="17"/>
                    </a:lnTo>
                    <a:lnTo>
                      <a:pt x="43" y="23"/>
                    </a:lnTo>
                    <a:lnTo>
                      <a:pt x="36" y="21"/>
                    </a:lnTo>
                    <a:lnTo>
                      <a:pt x="30" y="23"/>
                    </a:lnTo>
                    <a:lnTo>
                      <a:pt x="34" y="29"/>
                    </a:lnTo>
                    <a:lnTo>
                      <a:pt x="43" y="27"/>
                    </a:lnTo>
                    <a:lnTo>
                      <a:pt x="43" y="29"/>
                    </a:lnTo>
                    <a:lnTo>
                      <a:pt x="45" y="31"/>
                    </a:lnTo>
                    <a:lnTo>
                      <a:pt x="47" y="31"/>
                    </a:lnTo>
                    <a:lnTo>
                      <a:pt x="52" y="29"/>
                    </a:lnTo>
                    <a:lnTo>
                      <a:pt x="54" y="29"/>
                    </a:lnTo>
                    <a:lnTo>
                      <a:pt x="56" y="31"/>
                    </a:lnTo>
                    <a:lnTo>
                      <a:pt x="59" y="33"/>
                    </a:lnTo>
                    <a:lnTo>
                      <a:pt x="63" y="33"/>
                    </a:lnTo>
                    <a:lnTo>
                      <a:pt x="65" y="33"/>
                    </a:lnTo>
                    <a:lnTo>
                      <a:pt x="70" y="33"/>
                    </a:lnTo>
                    <a:lnTo>
                      <a:pt x="76" y="31"/>
                    </a:lnTo>
                    <a:lnTo>
                      <a:pt x="81" y="3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59" name="Group 2253"/>
            <p:cNvGrpSpPr>
              <a:grpSpLocks/>
            </p:cNvGrpSpPr>
            <p:nvPr/>
          </p:nvGrpSpPr>
          <p:grpSpPr bwMode="auto">
            <a:xfrm>
              <a:off x="2800" y="1649"/>
              <a:ext cx="65" cy="45"/>
              <a:chOff x="2800" y="1649"/>
              <a:chExt cx="65" cy="45"/>
            </a:xfrm>
            <a:grpFill/>
          </p:grpSpPr>
          <p:sp>
            <p:nvSpPr>
              <p:cNvPr id="1988" name="Freeform 2251"/>
              <p:cNvSpPr>
                <a:spLocks/>
              </p:cNvSpPr>
              <p:nvPr/>
            </p:nvSpPr>
            <p:spPr bwMode="auto">
              <a:xfrm>
                <a:off x="2800" y="1649"/>
                <a:ext cx="65" cy="45"/>
              </a:xfrm>
              <a:custGeom>
                <a:avLst/>
                <a:gdLst>
                  <a:gd name="T0" fmla="*/ 65 w 65"/>
                  <a:gd name="T1" fmla="*/ 22 h 45"/>
                  <a:gd name="T2" fmla="*/ 65 w 65"/>
                  <a:gd name="T3" fmla="*/ 22 h 45"/>
                  <a:gd name="T4" fmla="*/ 65 w 65"/>
                  <a:gd name="T5" fmla="*/ 20 h 45"/>
                  <a:gd name="T6" fmla="*/ 62 w 65"/>
                  <a:gd name="T7" fmla="*/ 17 h 45"/>
                  <a:gd name="T8" fmla="*/ 58 w 65"/>
                  <a:gd name="T9" fmla="*/ 15 h 45"/>
                  <a:gd name="T10" fmla="*/ 60 w 65"/>
                  <a:gd name="T11" fmla="*/ 11 h 45"/>
                  <a:gd name="T12" fmla="*/ 49 w 65"/>
                  <a:gd name="T13" fmla="*/ 5 h 45"/>
                  <a:gd name="T14" fmla="*/ 44 w 65"/>
                  <a:gd name="T15" fmla="*/ 0 h 45"/>
                  <a:gd name="T16" fmla="*/ 40 w 65"/>
                  <a:gd name="T17" fmla="*/ 0 h 45"/>
                  <a:gd name="T18" fmla="*/ 38 w 65"/>
                  <a:gd name="T19" fmla="*/ 3 h 45"/>
                  <a:gd name="T20" fmla="*/ 31 w 65"/>
                  <a:gd name="T21" fmla="*/ 7 h 45"/>
                  <a:gd name="T22" fmla="*/ 29 w 65"/>
                  <a:gd name="T23" fmla="*/ 7 h 45"/>
                  <a:gd name="T24" fmla="*/ 29 w 65"/>
                  <a:gd name="T25" fmla="*/ 9 h 45"/>
                  <a:gd name="T26" fmla="*/ 26 w 65"/>
                  <a:gd name="T27" fmla="*/ 7 h 45"/>
                  <a:gd name="T28" fmla="*/ 24 w 65"/>
                  <a:gd name="T29" fmla="*/ 7 h 45"/>
                  <a:gd name="T30" fmla="*/ 24 w 65"/>
                  <a:gd name="T31" fmla="*/ 9 h 45"/>
                  <a:gd name="T32" fmla="*/ 24 w 65"/>
                  <a:gd name="T33" fmla="*/ 11 h 45"/>
                  <a:gd name="T34" fmla="*/ 20 w 65"/>
                  <a:gd name="T35" fmla="*/ 13 h 45"/>
                  <a:gd name="T36" fmla="*/ 18 w 65"/>
                  <a:gd name="T37" fmla="*/ 15 h 45"/>
                  <a:gd name="T38" fmla="*/ 13 w 65"/>
                  <a:gd name="T39" fmla="*/ 17 h 45"/>
                  <a:gd name="T40" fmla="*/ 11 w 65"/>
                  <a:gd name="T41" fmla="*/ 24 h 45"/>
                  <a:gd name="T42" fmla="*/ 2 w 65"/>
                  <a:gd name="T43" fmla="*/ 32 h 45"/>
                  <a:gd name="T44" fmla="*/ 0 w 65"/>
                  <a:gd name="T45" fmla="*/ 39 h 45"/>
                  <a:gd name="T46" fmla="*/ 4 w 65"/>
                  <a:gd name="T47" fmla="*/ 39 h 45"/>
                  <a:gd name="T48" fmla="*/ 6 w 65"/>
                  <a:gd name="T49" fmla="*/ 36 h 45"/>
                  <a:gd name="T50" fmla="*/ 9 w 65"/>
                  <a:gd name="T51" fmla="*/ 36 h 45"/>
                  <a:gd name="T52" fmla="*/ 11 w 65"/>
                  <a:gd name="T53" fmla="*/ 39 h 45"/>
                  <a:gd name="T54" fmla="*/ 11 w 65"/>
                  <a:gd name="T55" fmla="*/ 41 h 45"/>
                  <a:gd name="T56" fmla="*/ 13 w 65"/>
                  <a:gd name="T57" fmla="*/ 41 h 45"/>
                  <a:gd name="T58" fmla="*/ 15 w 65"/>
                  <a:gd name="T59" fmla="*/ 41 h 45"/>
                  <a:gd name="T60" fmla="*/ 18 w 65"/>
                  <a:gd name="T61" fmla="*/ 43 h 45"/>
                  <a:gd name="T62" fmla="*/ 20 w 65"/>
                  <a:gd name="T63" fmla="*/ 45 h 45"/>
                  <a:gd name="T64" fmla="*/ 22 w 65"/>
                  <a:gd name="T65" fmla="*/ 45 h 45"/>
                  <a:gd name="T66" fmla="*/ 29 w 65"/>
                  <a:gd name="T67" fmla="*/ 41 h 45"/>
                  <a:gd name="T68" fmla="*/ 31 w 65"/>
                  <a:gd name="T69" fmla="*/ 41 h 45"/>
                  <a:gd name="T70" fmla="*/ 31 w 65"/>
                  <a:gd name="T71" fmla="*/ 39 h 45"/>
                  <a:gd name="T72" fmla="*/ 31 w 65"/>
                  <a:gd name="T73" fmla="*/ 34 h 45"/>
                  <a:gd name="T74" fmla="*/ 33 w 65"/>
                  <a:gd name="T75" fmla="*/ 34 h 45"/>
                  <a:gd name="T76" fmla="*/ 36 w 65"/>
                  <a:gd name="T77" fmla="*/ 39 h 45"/>
                  <a:gd name="T78" fmla="*/ 40 w 65"/>
                  <a:gd name="T79" fmla="*/ 39 h 45"/>
                  <a:gd name="T80" fmla="*/ 44 w 65"/>
                  <a:gd name="T81" fmla="*/ 41 h 45"/>
                  <a:gd name="T82" fmla="*/ 47 w 65"/>
                  <a:gd name="T83" fmla="*/ 41 h 45"/>
                  <a:gd name="T84" fmla="*/ 47 w 65"/>
                  <a:gd name="T85" fmla="*/ 36 h 45"/>
                  <a:gd name="T86" fmla="*/ 47 w 65"/>
                  <a:gd name="T87" fmla="*/ 34 h 45"/>
                  <a:gd name="T88" fmla="*/ 49 w 65"/>
                  <a:gd name="T89" fmla="*/ 34 h 45"/>
                  <a:gd name="T90" fmla="*/ 51 w 65"/>
                  <a:gd name="T91" fmla="*/ 32 h 45"/>
                  <a:gd name="T92" fmla="*/ 53 w 65"/>
                  <a:gd name="T93" fmla="*/ 32 h 45"/>
                  <a:gd name="T94" fmla="*/ 56 w 65"/>
                  <a:gd name="T95" fmla="*/ 28 h 45"/>
                  <a:gd name="T96" fmla="*/ 60 w 65"/>
                  <a:gd name="T97" fmla="*/ 28 h 45"/>
                  <a:gd name="T98" fmla="*/ 62 w 65"/>
                  <a:gd name="T99" fmla="*/ 30 h 45"/>
                  <a:gd name="T100" fmla="*/ 65 w 65"/>
                  <a:gd name="T101" fmla="*/ 28 h 45"/>
                  <a:gd name="T102" fmla="*/ 65 w 65"/>
                  <a:gd name="T103" fmla="*/ 26 h 45"/>
                  <a:gd name="T104" fmla="*/ 62 w 65"/>
                  <a:gd name="T105" fmla="*/ 26 h 45"/>
                  <a:gd name="T106" fmla="*/ 62 w 65"/>
                  <a:gd name="T107" fmla="*/ 24 h 45"/>
                  <a:gd name="T108" fmla="*/ 65 w 65"/>
                  <a:gd name="T109"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 h="45">
                    <a:moveTo>
                      <a:pt x="65" y="22"/>
                    </a:moveTo>
                    <a:lnTo>
                      <a:pt x="65" y="22"/>
                    </a:lnTo>
                    <a:lnTo>
                      <a:pt x="65" y="20"/>
                    </a:lnTo>
                    <a:lnTo>
                      <a:pt x="62" y="17"/>
                    </a:lnTo>
                    <a:lnTo>
                      <a:pt x="58" y="15"/>
                    </a:lnTo>
                    <a:lnTo>
                      <a:pt x="60" y="11"/>
                    </a:lnTo>
                    <a:lnTo>
                      <a:pt x="49" y="5"/>
                    </a:lnTo>
                    <a:lnTo>
                      <a:pt x="44" y="0"/>
                    </a:lnTo>
                    <a:lnTo>
                      <a:pt x="40" y="0"/>
                    </a:lnTo>
                    <a:lnTo>
                      <a:pt x="38" y="3"/>
                    </a:lnTo>
                    <a:lnTo>
                      <a:pt x="31" y="7"/>
                    </a:lnTo>
                    <a:lnTo>
                      <a:pt x="29" y="7"/>
                    </a:lnTo>
                    <a:lnTo>
                      <a:pt x="29" y="9"/>
                    </a:lnTo>
                    <a:lnTo>
                      <a:pt x="26" y="7"/>
                    </a:lnTo>
                    <a:lnTo>
                      <a:pt x="24" y="7"/>
                    </a:lnTo>
                    <a:lnTo>
                      <a:pt x="24" y="9"/>
                    </a:lnTo>
                    <a:lnTo>
                      <a:pt x="24" y="11"/>
                    </a:lnTo>
                    <a:lnTo>
                      <a:pt x="20" y="13"/>
                    </a:lnTo>
                    <a:lnTo>
                      <a:pt x="18" y="15"/>
                    </a:lnTo>
                    <a:lnTo>
                      <a:pt x="13" y="17"/>
                    </a:lnTo>
                    <a:lnTo>
                      <a:pt x="11" y="24"/>
                    </a:lnTo>
                    <a:lnTo>
                      <a:pt x="2" y="32"/>
                    </a:lnTo>
                    <a:lnTo>
                      <a:pt x="0" y="39"/>
                    </a:lnTo>
                    <a:lnTo>
                      <a:pt x="4" y="39"/>
                    </a:lnTo>
                    <a:lnTo>
                      <a:pt x="6" y="36"/>
                    </a:lnTo>
                    <a:lnTo>
                      <a:pt x="9" y="36"/>
                    </a:lnTo>
                    <a:lnTo>
                      <a:pt x="11" y="39"/>
                    </a:lnTo>
                    <a:lnTo>
                      <a:pt x="11" y="41"/>
                    </a:lnTo>
                    <a:lnTo>
                      <a:pt x="13" y="41"/>
                    </a:lnTo>
                    <a:lnTo>
                      <a:pt x="15" y="41"/>
                    </a:lnTo>
                    <a:lnTo>
                      <a:pt x="18" y="43"/>
                    </a:lnTo>
                    <a:lnTo>
                      <a:pt x="20" y="45"/>
                    </a:lnTo>
                    <a:lnTo>
                      <a:pt x="22" y="45"/>
                    </a:lnTo>
                    <a:lnTo>
                      <a:pt x="29" y="41"/>
                    </a:lnTo>
                    <a:lnTo>
                      <a:pt x="31" y="41"/>
                    </a:lnTo>
                    <a:lnTo>
                      <a:pt x="31" y="39"/>
                    </a:lnTo>
                    <a:lnTo>
                      <a:pt x="31" y="34"/>
                    </a:lnTo>
                    <a:lnTo>
                      <a:pt x="33" y="34"/>
                    </a:lnTo>
                    <a:lnTo>
                      <a:pt x="36" y="39"/>
                    </a:lnTo>
                    <a:lnTo>
                      <a:pt x="40" y="39"/>
                    </a:lnTo>
                    <a:lnTo>
                      <a:pt x="44" y="41"/>
                    </a:lnTo>
                    <a:lnTo>
                      <a:pt x="47" y="41"/>
                    </a:lnTo>
                    <a:lnTo>
                      <a:pt x="47" y="36"/>
                    </a:lnTo>
                    <a:lnTo>
                      <a:pt x="47" y="34"/>
                    </a:lnTo>
                    <a:lnTo>
                      <a:pt x="49" y="34"/>
                    </a:lnTo>
                    <a:lnTo>
                      <a:pt x="51" y="32"/>
                    </a:lnTo>
                    <a:lnTo>
                      <a:pt x="53" y="32"/>
                    </a:lnTo>
                    <a:lnTo>
                      <a:pt x="56" y="28"/>
                    </a:lnTo>
                    <a:lnTo>
                      <a:pt x="60" y="28"/>
                    </a:lnTo>
                    <a:lnTo>
                      <a:pt x="62" y="30"/>
                    </a:lnTo>
                    <a:lnTo>
                      <a:pt x="65" y="28"/>
                    </a:lnTo>
                    <a:lnTo>
                      <a:pt x="65" y="26"/>
                    </a:lnTo>
                    <a:lnTo>
                      <a:pt x="62" y="26"/>
                    </a:lnTo>
                    <a:lnTo>
                      <a:pt x="62" y="24"/>
                    </a:lnTo>
                    <a:lnTo>
                      <a:pt x="65"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9" name="Freeform 2252"/>
              <p:cNvSpPr>
                <a:spLocks/>
              </p:cNvSpPr>
              <p:nvPr/>
            </p:nvSpPr>
            <p:spPr bwMode="auto">
              <a:xfrm>
                <a:off x="2800" y="1649"/>
                <a:ext cx="65" cy="45"/>
              </a:xfrm>
              <a:custGeom>
                <a:avLst/>
                <a:gdLst>
                  <a:gd name="T0" fmla="*/ 65 w 65"/>
                  <a:gd name="T1" fmla="*/ 22 h 45"/>
                  <a:gd name="T2" fmla="*/ 65 w 65"/>
                  <a:gd name="T3" fmla="*/ 22 h 45"/>
                  <a:gd name="T4" fmla="*/ 65 w 65"/>
                  <a:gd name="T5" fmla="*/ 20 h 45"/>
                  <a:gd name="T6" fmla="*/ 62 w 65"/>
                  <a:gd name="T7" fmla="*/ 17 h 45"/>
                  <a:gd name="T8" fmla="*/ 58 w 65"/>
                  <a:gd name="T9" fmla="*/ 15 h 45"/>
                  <a:gd name="T10" fmla="*/ 60 w 65"/>
                  <a:gd name="T11" fmla="*/ 11 h 45"/>
                  <a:gd name="T12" fmla="*/ 49 w 65"/>
                  <a:gd name="T13" fmla="*/ 5 h 45"/>
                  <a:gd name="T14" fmla="*/ 44 w 65"/>
                  <a:gd name="T15" fmla="*/ 0 h 45"/>
                  <a:gd name="T16" fmla="*/ 40 w 65"/>
                  <a:gd name="T17" fmla="*/ 0 h 45"/>
                  <a:gd name="T18" fmla="*/ 38 w 65"/>
                  <a:gd name="T19" fmla="*/ 3 h 45"/>
                  <a:gd name="T20" fmla="*/ 31 w 65"/>
                  <a:gd name="T21" fmla="*/ 7 h 45"/>
                  <a:gd name="T22" fmla="*/ 29 w 65"/>
                  <a:gd name="T23" fmla="*/ 7 h 45"/>
                  <a:gd name="T24" fmla="*/ 29 w 65"/>
                  <a:gd name="T25" fmla="*/ 9 h 45"/>
                  <a:gd name="T26" fmla="*/ 26 w 65"/>
                  <a:gd name="T27" fmla="*/ 7 h 45"/>
                  <a:gd name="T28" fmla="*/ 24 w 65"/>
                  <a:gd name="T29" fmla="*/ 7 h 45"/>
                  <a:gd name="T30" fmla="*/ 24 w 65"/>
                  <a:gd name="T31" fmla="*/ 9 h 45"/>
                  <a:gd name="T32" fmla="*/ 24 w 65"/>
                  <a:gd name="T33" fmla="*/ 11 h 45"/>
                  <a:gd name="T34" fmla="*/ 20 w 65"/>
                  <a:gd name="T35" fmla="*/ 13 h 45"/>
                  <a:gd name="T36" fmla="*/ 18 w 65"/>
                  <a:gd name="T37" fmla="*/ 15 h 45"/>
                  <a:gd name="T38" fmla="*/ 13 w 65"/>
                  <a:gd name="T39" fmla="*/ 17 h 45"/>
                  <a:gd name="T40" fmla="*/ 11 w 65"/>
                  <a:gd name="T41" fmla="*/ 24 h 45"/>
                  <a:gd name="T42" fmla="*/ 2 w 65"/>
                  <a:gd name="T43" fmla="*/ 32 h 45"/>
                  <a:gd name="T44" fmla="*/ 0 w 65"/>
                  <a:gd name="T45" fmla="*/ 39 h 45"/>
                  <a:gd name="T46" fmla="*/ 4 w 65"/>
                  <a:gd name="T47" fmla="*/ 39 h 45"/>
                  <a:gd name="T48" fmla="*/ 6 w 65"/>
                  <a:gd name="T49" fmla="*/ 36 h 45"/>
                  <a:gd name="T50" fmla="*/ 9 w 65"/>
                  <a:gd name="T51" fmla="*/ 36 h 45"/>
                  <a:gd name="T52" fmla="*/ 11 w 65"/>
                  <a:gd name="T53" fmla="*/ 39 h 45"/>
                  <a:gd name="T54" fmla="*/ 11 w 65"/>
                  <a:gd name="T55" fmla="*/ 41 h 45"/>
                  <a:gd name="T56" fmla="*/ 13 w 65"/>
                  <a:gd name="T57" fmla="*/ 41 h 45"/>
                  <a:gd name="T58" fmla="*/ 15 w 65"/>
                  <a:gd name="T59" fmla="*/ 41 h 45"/>
                  <a:gd name="T60" fmla="*/ 18 w 65"/>
                  <a:gd name="T61" fmla="*/ 43 h 45"/>
                  <a:gd name="T62" fmla="*/ 20 w 65"/>
                  <a:gd name="T63" fmla="*/ 45 h 45"/>
                  <a:gd name="T64" fmla="*/ 22 w 65"/>
                  <a:gd name="T65" fmla="*/ 45 h 45"/>
                  <a:gd name="T66" fmla="*/ 29 w 65"/>
                  <a:gd name="T67" fmla="*/ 41 h 45"/>
                  <a:gd name="T68" fmla="*/ 31 w 65"/>
                  <a:gd name="T69" fmla="*/ 41 h 45"/>
                  <a:gd name="T70" fmla="*/ 31 w 65"/>
                  <a:gd name="T71" fmla="*/ 39 h 45"/>
                  <a:gd name="T72" fmla="*/ 31 w 65"/>
                  <a:gd name="T73" fmla="*/ 34 h 45"/>
                  <a:gd name="T74" fmla="*/ 33 w 65"/>
                  <a:gd name="T75" fmla="*/ 34 h 45"/>
                  <a:gd name="T76" fmla="*/ 36 w 65"/>
                  <a:gd name="T77" fmla="*/ 39 h 45"/>
                  <a:gd name="T78" fmla="*/ 40 w 65"/>
                  <a:gd name="T79" fmla="*/ 39 h 45"/>
                  <a:gd name="T80" fmla="*/ 44 w 65"/>
                  <a:gd name="T81" fmla="*/ 41 h 45"/>
                  <a:gd name="T82" fmla="*/ 47 w 65"/>
                  <a:gd name="T83" fmla="*/ 41 h 45"/>
                  <a:gd name="T84" fmla="*/ 47 w 65"/>
                  <a:gd name="T85" fmla="*/ 36 h 45"/>
                  <a:gd name="T86" fmla="*/ 47 w 65"/>
                  <a:gd name="T87" fmla="*/ 34 h 45"/>
                  <a:gd name="T88" fmla="*/ 49 w 65"/>
                  <a:gd name="T89" fmla="*/ 34 h 45"/>
                  <a:gd name="T90" fmla="*/ 51 w 65"/>
                  <a:gd name="T91" fmla="*/ 32 h 45"/>
                  <a:gd name="T92" fmla="*/ 53 w 65"/>
                  <a:gd name="T93" fmla="*/ 32 h 45"/>
                  <a:gd name="T94" fmla="*/ 56 w 65"/>
                  <a:gd name="T95" fmla="*/ 28 h 45"/>
                  <a:gd name="T96" fmla="*/ 60 w 65"/>
                  <a:gd name="T97" fmla="*/ 28 h 45"/>
                  <a:gd name="T98" fmla="*/ 62 w 65"/>
                  <a:gd name="T99" fmla="*/ 30 h 45"/>
                  <a:gd name="T100" fmla="*/ 65 w 65"/>
                  <a:gd name="T101" fmla="*/ 28 h 45"/>
                  <a:gd name="T102" fmla="*/ 65 w 65"/>
                  <a:gd name="T103" fmla="*/ 26 h 45"/>
                  <a:gd name="T104" fmla="*/ 62 w 65"/>
                  <a:gd name="T105" fmla="*/ 26 h 45"/>
                  <a:gd name="T106" fmla="*/ 62 w 65"/>
                  <a:gd name="T107" fmla="*/ 24 h 45"/>
                  <a:gd name="T108" fmla="*/ 65 w 65"/>
                  <a:gd name="T109"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 h="45">
                    <a:moveTo>
                      <a:pt x="65" y="22"/>
                    </a:moveTo>
                    <a:lnTo>
                      <a:pt x="65" y="22"/>
                    </a:lnTo>
                    <a:lnTo>
                      <a:pt x="65" y="20"/>
                    </a:lnTo>
                    <a:lnTo>
                      <a:pt x="62" y="17"/>
                    </a:lnTo>
                    <a:lnTo>
                      <a:pt x="58" y="15"/>
                    </a:lnTo>
                    <a:lnTo>
                      <a:pt x="60" y="11"/>
                    </a:lnTo>
                    <a:lnTo>
                      <a:pt x="49" y="5"/>
                    </a:lnTo>
                    <a:lnTo>
                      <a:pt x="44" y="0"/>
                    </a:lnTo>
                    <a:lnTo>
                      <a:pt x="40" y="0"/>
                    </a:lnTo>
                    <a:lnTo>
                      <a:pt x="38" y="3"/>
                    </a:lnTo>
                    <a:lnTo>
                      <a:pt x="31" y="7"/>
                    </a:lnTo>
                    <a:lnTo>
                      <a:pt x="29" y="7"/>
                    </a:lnTo>
                    <a:lnTo>
                      <a:pt x="29" y="9"/>
                    </a:lnTo>
                    <a:lnTo>
                      <a:pt x="26" y="7"/>
                    </a:lnTo>
                    <a:lnTo>
                      <a:pt x="24" y="7"/>
                    </a:lnTo>
                    <a:lnTo>
                      <a:pt x="24" y="9"/>
                    </a:lnTo>
                    <a:lnTo>
                      <a:pt x="24" y="11"/>
                    </a:lnTo>
                    <a:lnTo>
                      <a:pt x="20" y="13"/>
                    </a:lnTo>
                    <a:lnTo>
                      <a:pt x="18" y="15"/>
                    </a:lnTo>
                    <a:lnTo>
                      <a:pt x="13" y="17"/>
                    </a:lnTo>
                    <a:lnTo>
                      <a:pt x="11" y="24"/>
                    </a:lnTo>
                    <a:lnTo>
                      <a:pt x="2" y="32"/>
                    </a:lnTo>
                    <a:lnTo>
                      <a:pt x="0" y="39"/>
                    </a:lnTo>
                    <a:lnTo>
                      <a:pt x="4" y="39"/>
                    </a:lnTo>
                    <a:lnTo>
                      <a:pt x="6" y="36"/>
                    </a:lnTo>
                    <a:lnTo>
                      <a:pt x="9" y="36"/>
                    </a:lnTo>
                    <a:lnTo>
                      <a:pt x="11" y="39"/>
                    </a:lnTo>
                    <a:lnTo>
                      <a:pt x="11" y="41"/>
                    </a:lnTo>
                    <a:lnTo>
                      <a:pt x="13" y="41"/>
                    </a:lnTo>
                    <a:lnTo>
                      <a:pt x="15" y="41"/>
                    </a:lnTo>
                    <a:lnTo>
                      <a:pt x="18" y="43"/>
                    </a:lnTo>
                    <a:lnTo>
                      <a:pt x="20" y="45"/>
                    </a:lnTo>
                    <a:lnTo>
                      <a:pt x="22" y="45"/>
                    </a:lnTo>
                    <a:lnTo>
                      <a:pt x="29" y="41"/>
                    </a:lnTo>
                    <a:lnTo>
                      <a:pt x="31" y="41"/>
                    </a:lnTo>
                    <a:lnTo>
                      <a:pt x="31" y="39"/>
                    </a:lnTo>
                    <a:lnTo>
                      <a:pt x="31" y="34"/>
                    </a:lnTo>
                    <a:lnTo>
                      <a:pt x="33" y="34"/>
                    </a:lnTo>
                    <a:lnTo>
                      <a:pt x="36" y="39"/>
                    </a:lnTo>
                    <a:lnTo>
                      <a:pt x="40" y="39"/>
                    </a:lnTo>
                    <a:lnTo>
                      <a:pt x="44" y="41"/>
                    </a:lnTo>
                    <a:lnTo>
                      <a:pt x="47" y="41"/>
                    </a:lnTo>
                    <a:lnTo>
                      <a:pt x="47" y="36"/>
                    </a:lnTo>
                    <a:lnTo>
                      <a:pt x="47" y="34"/>
                    </a:lnTo>
                    <a:lnTo>
                      <a:pt x="49" y="34"/>
                    </a:lnTo>
                    <a:lnTo>
                      <a:pt x="51" y="32"/>
                    </a:lnTo>
                    <a:lnTo>
                      <a:pt x="53" y="32"/>
                    </a:lnTo>
                    <a:lnTo>
                      <a:pt x="56" y="28"/>
                    </a:lnTo>
                    <a:lnTo>
                      <a:pt x="60" y="28"/>
                    </a:lnTo>
                    <a:lnTo>
                      <a:pt x="62" y="30"/>
                    </a:lnTo>
                    <a:lnTo>
                      <a:pt x="65" y="28"/>
                    </a:lnTo>
                    <a:lnTo>
                      <a:pt x="65" y="26"/>
                    </a:lnTo>
                    <a:lnTo>
                      <a:pt x="62" y="26"/>
                    </a:lnTo>
                    <a:lnTo>
                      <a:pt x="62" y="24"/>
                    </a:lnTo>
                    <a:lnTo>
                      <a:pt x="65"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0" name="Group 2262"/>
            <p:cNvGrpSpPr>
              <a:grpSpLocks/>
            </p:cNvGrpSpPr>
            <p:nvPr/>
          </p:nvGrpSpPr>
          <p:grpSpPr bwMode="auto">
            <a:xfrm>
              <a:off x="2879" y="1220"/>
              <a:ext cx="170" cy="300"/>
              <a:chOff x="2879" y="1220"/>
              <a:chExt cx="170" cy="300"/>
            </a:xfrm>
            <a:grpFill/>
          </p:grpSpPr>
          <p:sp>
            <p:nvSpPr>
              <p:cNvPr id="1980" name="Freeform 2254"/>
              <p:cNvSpPr>
                <a:spLocks noEditPoints="1"/>
              </p:cNvSpPr>
              <p:nvPr/>
            </p:nvSpPr>
            <p:spPr bwMode="auto">
              <a:xfrm>
                <a:off x="2879" y="1220"/>
                <a:ext cx="170" cy="300"/>
              </a:xfrm>
              <a:custGeom>
                <a:avLst/>
                <a:gdLst>
                  <a:gd name="T0" fmla="*/ 4 w 170"/>
                  <a:gd name="T1" fmla="*/ 233 h 300"/>
                  <a:gd name="T2" fmla="*/ 2 w 170"/>
                  <a:gd name="T3" fmla="*/ 245 h 300"/>
                  <a:gd name="T4" fmla="*/ 15 w 170"/>
                  <a:gd name="T5" fmla="*/ 272 h 300"/>
                  <a:gd name="T6" fmla="*/ 20 w 170"/>
                  <a:gd name="T7" fmla="*/ 286 h 300"/>
                  <a:gd name="T8" fmla="*/ 40 w 170"/>
                  <a:gd name="T9" fmla="*/ 278 h 300"/>
                  <a:gd name="T10" fmla="*/ 71 w 170"/>
                  <a:gd name="T11" fmla="*/ 270 h 300"/>
                  <a:gd name="T12" fmla="*/ 68 w 170"/>
                  <a:gd name="T13" fmla="*/ 262 h 300"/>
                  <a:gd name="T14" fmla="*/ 75 w 170"/>
                  <a:gd name="T15" fmla="*/ 231 h 300"/>
                  <a:gd name="T16" fmla="*/ 75 w 170"/>
                  <a:gd name="T17" fmla="*/ 223 h 300"/>
                  <a:gd name="T18" fmla="*/ 88 w 170"/>
                  <a:gd name="T19" fmla="*/ 221 h 300"/>
                  <a:gd name="T20" fmla="*/ 102 w 170"/>
                  <a:gd name="T21" fmla="*/ 211 h 300"/>
                  <a:gd name="T22" fmla="*/ 106 w 170"/>
                  <a:gd name="T23" fmla="*/ 201 h 300"/>
                  <a:gd name="T24" fmla="*/ 82 w 170"/>
                  <a:gd name="T25" fmla="*/ 183 h 300"/>
                  <a:gd name="T26" fmla="*/ 80 w 170"/>
                  <a:gd name="T27" fmla="*/ 153 h 300"/>
                  <a:gd name="T28" fmla="*/ 84 w 170"/>
                  <a:gd name="T29" fmla="*/ 143 h 300"/>
                  <a:gd name="T30" fmla="*/ 93 w 170"/>
                  <a:gd name="T31" fmla="*/ 137 h 300"/>
                  <a:gd name="T32" fmla="*/ 99 w 170"/>
                  <a:gd name="T33" fmla="*/ 129 h 300"/>
                  <a:gd name="T34" fmla="*/ 104 w 170"/>
                  <a:gd name="T35" fmla="*/ 116 h 300"/>
                  <a:gd name="T36" fmla="*/ 135 w 170"/>
                  <a:gd name="T37" fmla="*/ 102 h 300"/>
                  <a:gd name="T38" fmla="*/ 137 w 170"/>
                  <a:gd name="T39" fmla="*/ 90 h 300"/>
                  <a:gd name="T40" fmla="*/ 148 w 170"/>
                  <a:gd name="T41" fmla="*/ 72 h 300"/>
                  <a:gd name="T42" fmla="*/ 155 w 170"/>
                  <a:gd name="T43" fmla="*/ 62 h 300"/>
                  <a:gd name="T44" fmla="*/ 168 w 170"/>
                  <a:gd name="T45" fmla="*/ 56 h 300"/>
                  <a:gd name="T46" fmla="*/ 168 w 170"/>
                  <a:gd name="T47" fmla="*/ 36 h 300"/>
                  <a:gd name="T48" fmla="*/ 166 w 170"/>
                  <a:gd name="T49" fmla="*/ 24 h 300"/>
                  <a:gd name="T50" fmla="*/ 153 w 170"/>
                  <a:gd name="T51" fmla="*/ 12 h 300"/>
                  <a:gd name="T52" fmla="*/ 139 w 170"/>
                  <a:gd name="T53" fmla="*/ 4 h 300"/>
                  <a:gd name="T54" fmla="*/ 124 w 170"/>
                  <a:gd name="T55" fmla="*/ 0 h 300"/>
                  <a:gd name="T56" fmla="*/ 119 w 170"/>
                  <a:gd name="T57" fmla="*/ 18 h 300"/>
                  <a:gd name="T58" fmla="*/ 104 w 170"/>
                  <a:gd name="T59" fmla="*/ 18 h 300"/>
                  <a:gd name="T60" fmla="*/ 104 w 170"/>
                  <a:gd name="T61" fmla="*/ 28 h 300"/>
                  <a:gd name="T62" fmla="*/ 88 w 170"/>
                  <a:gd name="T63" fmla="*/ 24 h 300"/>
                  <a:gd name="T64" fmla="*/ 82 w 170"/>
                  <a:gd name="T65" fmla="*/ 40 h 300"/>
                  <a:gd name="T66" fmla="*/ 73 w 170"/>
                  <a:gd name="T67" fmla="*/ 48 h 300"/>
                  <a:gd name="T68" fmla="*/ 64 w 170"/>
                  <a:gd name="T69" fmla="*/ 58 h 300"/>
                  <a:gd name="T70" fmla="*/ 53 w 170"/>
                  <a:gd name="T71" fmla="*/ 76 h 300"/>
                  <a:gd name="T72" fmla="*/ 48 w 170"/>
                  <a:gd name="T73" fmla="*/ 100 h 300"/>
                  <a:gd name="T74" fmla="*/ 37 w 170"/>
                  <a:gd name="T75" fmla="*/ 94 h 300"/>
                  <a:gd name="T76" fmla="*/ 24 w 170"/>
                  <a:gd name="T77" fmla="*/ 102 h 300"/>
                  <a:gd name="T78" fmla="*/ 13 w 170"/>
                  <a:gd name="T79" fmla="*/ 118 h 300"/>
                  <a:gd name="T80" fmla="*/ 13 w 170"/>
                  <a:gd name="T81" fmla="*/ 131 h 300"/>
                  <a:gd name="T82" fmla="*/ 11 w 170"/>
                  <a:gd name="T83" fmla="*/ 151 h 300"/>
                  <a:gd name="T84" fmla="*/ 15 w 170"/>
                  <a:gd name="T85" fmla="*/ 165 h 300"/>
                  <a:gd name="T86" fmla="*/ 11 w 170"/>
                  <a:gd name="T87" fmla="*/ 175 h 300"/>
                  <a:gd name="T88" fmla="*/ 9 w 170"/>
                  <a:gd name="T89" fmla="*/ 187 h 300"/>
                  <a:gd name="T90" fmla="*/ 6 w 170"/>
                  <a:gd name="T91" fmla="*/ 197 h 300"/>
                  <a:gd name="T92" fmla="*/ 4 w 170"/>
                  <a:gd name="T93" fmla="*/ 205 h 300"/>
                  <a:gd name="T94" fmla="*/ 6 w 170"/>
                  <a:gd name="T95" fmla="*/ 219 h 300"/>
                  <a:gd name="T96" fmla="*/ 46 w 170"/>
                  <a:gd name="T97" fmla="*/ 219 h 300"/>
                  <a:gd name="T98" fmla="*/ 42 w 170"/>
                  <a:gd name="T99" fmla="*/ 229 h 300"/>
                  <a:gd name="T100" fmla="*/ 44 w 170"/>
                  <a:gd name="T101" fmla="*/ 292 h 300"/>
                  <a:gd name="T102" fmla="*/ 44 w 170"/>
                  <a:gd name="T103" fmla="*/ 292 h 300"/>
                  <a:gd name="T104" fmla="*/ 95 w 170"/>
                  <a:gd name="T105" fmla="*/ 251 h 300"/>
                  <a:gd name="T106" fmla="*/ 106 w 170"/>
                  <a:gd name="T107" fmla="*/ 243 h 300"/>
                  <a:gd name="T108" fmla="*/ 42 w 170"/>
                  <a:gd name="T109" fmla="*/ 231 h 300"/>
                  <a:gd name="T110" fmla="*/ 40 w 170"/>
                  <a:gd name="T111" fmla="*/ 231 h 300"/>
                  <a:gd name="T112" fmla="*/ 86 w 170"/>
                  <a:gd name="T113" fmla="*/ 205 h 300"/>
                  <a:gd name="T114" fmla="*/ 80 w 170"/>
                  <a:gd name="T115" fmla="*/ 205 h 300"/>
                  <a:gd name="T116" fmla="*/ 33 w 170"/>
                  <a:gd name="T117" fmla="*/ 207 h 300"/>
                  <a:gd name="T118" fmla="*/ 29 w 170"/>
                  <a:gd name="T119" fmla="*/ 223 h 300"/>
                  <a:gd name="T120" fmla="*/ 29 w 170"/>
                  <a:gd name="T121" fmla="*/ 20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300">
                    <a:moveTo>
                      <a:pt x="0" y="221"/>
                    </a:moveTo>
                    <a:lnTo>
                      <a:pt x="0" y="221"/>
                    </a:lnTo>
                    <a:lnTo>
                      <a:pt x="0" y="233"/>
                    </a:lnTo>
                    <a:lnTo>
                      <a:pt x="4" y="233"/>
                    </a:lnTo>
                    <a:lnTo>
                      <a:pt x="4" y="237"/>
                    </a:lnTo>
                    <a:lnTo>
                      <a:pt x="4" y="239"/>
                    </a:lnTo>
                    <a:lnTo>
                      <a:pt x="2" y="241"/>
                    </a:lnTo>
                    <a:lnTo>
                      <a:pt x="2" y="245"/>
                    </a:lnTo>
                    <a:lnTo>
                      <a:pt x="13" y="255"/>
                    </a:lnTo>
                    <a:lnTo>
                      <a:pt x="24" y="264"/>
                    </a:lnTo>
                    <a:lnTo>
                      <a:pt x="20" y="272"/>
                    </a:lnTo>
                    <a:lnTo>
                      <a:pt x="15" y="272"/>
                    </a:lnTo>
                    <a:lnTo>
                      <a:pt x="15" y="276"/>
                    </a:lnTo>
                    <a:lnTo>
                      <a:pt x="15" y="280"/>
                    </a:lnTo>
                    <a:lnTo>
                      <a:pt x="20" y="282"/>
                    </a:lnTo>
                    <a:lnTo>
                      <a:pt x="20" y="286"/>
                    </a:lnTo>
                    <a:lnTo>
                      <a:pt x="17" y="288"/>
                    </a:lnTo>
                    <a:lnTo>
                      <a:pt x="40" y="288"/>
                    </a:lnTo>
                    <a:lnTo>
                      <a:pt x="40" y="282"/>
                    </a:lnTo>
                    <a:lnTo>
                      <a:pt x="40" y="278"/>
                    </a:lnTo>
                    <a:lnTo>
                      <a:pt x="44" y="270"/>
                    </a:lnTo>
                    <a:lnTo>
                      <a:pt x="57" y="272"/>
                    </a:lnTo>
                    <a:lnTo>
                      <a:pt x="64" y="272"/>
                    </a:lnTo>
                    <a:lnTo>
                      <a:pt x="71" y="270"/>
                    </a:lnTo>
                    <a:lnTo>
                      <a:pt x="75" y="260"/>
                    </a:lnTo>
                    <a:lnTo>
                      <a:pt x="73" y="262"/>
                    </a:lnTo>
                    <a:lnTo>
                      <a:pt x="71" y="264"/>
                    </a:lnTo>
                    <a:lnTo>
                      <a:pt x="68" y="262"/>
                    </a:lnTo>
                    <a:lnTo>
                      <a:pt x="68" y="258"/>
                    </a:lnTo>
                    <a:lnTo>
                      <a:pt x="71" y="249"/>
                    </a:lnTo>
                    <a:lnTo>
                      <a:pt x="75" y="239"/>
                    </a:lnTo>
                    <a:lnTo>
                      <a:pt x="75" y="231"/>
                    </a:lnTo>
                    <a:lnTo>
                      <a:pt x="75" y="229"/>
                    </a:lnTo>
                    <a:lnTo>
                      <a:pt x="73" y="227"/>
                    </a:lnTo>
                    <a:lnTo>
                      <a:pt x="75" y="225"/>
                    </a:lnTo>
                    <a:lnTo>
                      <a:pt x="75" y="223"/>
                    </a:lnTo>
                    <a:lnTo>
                      <a:pt x="77" y="221"/>
                    </a:lnTo>
                    <a:lnTo>
                      <a:pt x="82" y="221"/>
                    </a:lnTo>
                    <a:lnTo>
                      <a:pt x="86" y="221"/>
                    </a:lnTo>
                    <a:lnTo>
                      <a:pt x="88" y="221"/>
                    </a:lnTo>
                    <a:lnTo>
                      <a:pt x="93" y="221"/>
                    </a:lnTo>
                    <a:lnTo>
                      <a:pt x="97" y="213"/>
                    </a:lnTo>
                    <a:lnTo>
                      <a:pt x="102" y="213"/>
                    </a:lnTo>
                    <a:lnTo>
                      <a:pt x="102" y="211"/>
                    </a:lnTo>
                    <a:lnTo>
                      <a:pt x="102" y="209"/>
                    </a:lnTo>
                    <a:lnTo>
                      <a:pt x="97" y="207"/>
                    </a:lnTo>
                    <a:lnTo>
                      <a:pt x="106" y="203"/>
                    </a:lnTo>
                    <a:lnTo>
                      <a:pt x="106" y="201"/>
                    </a:lnTo>
                    <a:lnTo>
                      <a:pt x="102" y="193"/>
                    </a:lnTo>
                    <a:lnTo>
                      <a:pt x="95" y="187"/>
                    </a:lnTo>
                    <a:lnTo>
                      <a:pt x="91" y="185"/>
                    </a:lnTo>
                    <a:lnTo>
                      <a:pt x="82" y="183"/>
                    </a:lnTo>
                    <a:lnTo>
                      <a:pt x="82" y="167"/>
                    </a:lnTo>
                    <a:lnTo>
                      <a:pt x="82" y="157"/>
                    </a:lnTo>
                    <a:lnTo>
                      <a:pt x="82" y="153"/>
                    </a:lnTo>
                    <a:lnTo>
                      <a:pt x="80" y="153"/>
                    </a:lnTo>
                    <a:lnTo>
                      <a:pt x="84" y="153"/>
                    </a:lnTo>
                    <a:lnTo>
                      <a:pt x="84" y="149"/>
                    </a:lnTo>
                    <a:lnTo>
                      <a:pt x="86" y="147"/>
                    </a:lnTo>
                    <a:lnTo>
                      <a:pt x="84" y="143"/>
                    </a:lnTo>
                    <a:lnTo>
                      <a:pt x="84" y="141"/>
                    </a:lnTo>
                    <a:lnTo>
                      <a:pt x="88" y="139"/>
                    </a:lnTo>
                    <a:lnTo>
                      <a:pt x="93" y="139"/>
                    </a:lnTo>
                    <a:lnTo>
                      <a:pt x="93" y="137"/>
                    </a:lnTo>
                    <a:lnTo>
                      <a:pt x="93" y="133"/>
                    </a:lnTo>
                    <a:lnTo>
                      <a:pt x="93" y="131"/>
                    </a:lnTo>
                    <a:lnTo>
                      <a:pt x="97" y="131"/>
                    </a:lnTo>
                    <a:lnTo>
                      <a:pt x="99" y="129"/>
                    </a:lnTo>
                    <a:lnTo>
                      <a:pt x="102" y="125"/>
                    </a:lnTo>
                    <a:lnTo>
                      <a:pt x="102" y="121"/>
                    </a:lnTo>
                    <a:lnTo>
                      <a:pt x="102" y="120"/>
                    </a:lnTo>
                    <a:lnTo>
                      <a:pt x="104" y="116"/>
                    </a:lnTo>
                    <a:lnTo>
                      <a:pt x="115" y="114"/>
                    </a:lnTo>
                    <a:lnTo>
                      <a:pt x="128" y="110"/>
                    </a:lnTo>
                    <a:lnTo>
                      <a:pt x="130" y="106"/>
                    </a:lnTo>
                    <a:lnTo>
                      <a:pt x="135" y="102"/>
                    </a:lnTo>
                    <a:lnTo>
                      <a:pt x="139" y="102"/>
                    </a:lnTo>
                    <a:lnTo>
                      <a:pt x="139" y="96"/>
                    </a:lnTo>
                    <a:lnTo>
                      <a:pt x="137" y="94"/>
                    </a:lnTo>
                    <a:lnTo>
                      <a:pt x="137" y="90"/>
                    </a:lnTo>
                    <a:lnTo>
                      <a:pt x="137" y="84"/>
                    </a:lnTo>
                    <a:lnTo>
                      <a:pt x="144" y="76"/>
                    </a:lnTo>
                    <a:lnTo>
                      <a:pt x="144" y="72"/>
                    </a:lnTo>
                    <a:lnTo>
                      <a:pt x="148" y="72"/>
                    </a:lnTo>
                    <a:lnTo>
                      <a:pt x="150" y="70"/>
                    </a:lnTo>
                    <a:lnTo>
                      <a:pt x="153" y="66"/>
                    </a:lnTo>
                    <a:lnTo>
                      <a:pt x="153" y="64"/>
                    </a:lnTo>
                    <a:lnTo>
                      <a:pt x="155" y="62"/>
                    </a:lnTo>
                    <a:lnTo>
                      <a:pt x="159" y="60"/>
                    </a:lnTo>
                    <a:lnTo>
                      <a:pt x="161" y="64"/>
                    </a:lnTo>
                    <a:lnTo>
                      <a:pt x="170" y="66"/>
                    </a:lnTo>
                    <a:lnTo>
                      <a:pt x="168" y="56"/>
                    </a:lnTo>
                    <a:lnTo>
                      <a:pt x="166" y="52"/>
                    </a:lnTo>
                    <a:lnTo>
                      <a:pt x="168" y="42"/>
                    </a:lnTo>
                    <a:lnTo>
                      <a:pt x="168" y="38"/>
                    </a:lnTo>
                    <a:lnTo>
                      <a:pt x="168" y="36"/>
                    </a:lnTo>
                    <a:lnTo>
                      <a:pt x="166" y="34"/>
                    </a:lnTo>
                    <a:lnTo>
                      <a:pt x="166" y="32"/>
                    </a:lnTo>
                    <a:lnTo>
                      <a:pt x="166" y="28"/>
                    </a:lnTo>
                    <a:lnTo>
                      <a:pt x="166" y="24"/>
                    </a:lnTo>
                    <a:lnTo>
                      <a:pt x="164" y="22"/>
                    </a:lnTo>
                    <a:lnTo>
                      <a:pt x="159" y="16"/>
                    </a:lnTo>
                    <a:lnTo>
                      <a:pt x="157" y="14"/>
                    </a:lnTo>
                    <a:lnTo>
                      <a:pt x="153" y="12"/>
                    </a:lnTo>
                    <a:lnTo>
                      <a:pt x="148" y="12"/>
                    </a:lnTo>
                    <a:lnTo>
                      <a:pt x="144" y="12"/>
                    </a:lnTo>
                    <a:lnTo>
                      <a:pt x="142" y="10"/>
                    </a:lnTo>
                    <a:lnTo>
                      <a:pt x="139" y="4"/>
                    </a:lnTo>
                    <a:lnTo>
                      <a:pt x="137" y="2"/>
                    </a:lnTo>
                    <a:lnTo>
                      <a:pt x="133" y="0"/>
                    </a:lnTo>
                    <a:lnTo>
                      <a:pt x="128" y="0"/>
                    </a:lnTo>
                    <a:lnTo>
                      <a:pt x="124" y="0"/>
                    </a:lnTo>
                    <a:lnTo>
                      <a:pt x="126" y="4"/>
                    </a:lnTo>
                    <a:lnTo>
                      <a:pt x="124" y="12"/>
                    </a:lnTo>
                    <a:lnTo>
                      <a:pt x="122" y="16"/>
                    </a:lnTo>
                    <a:lnTo>
                      <a:pt x="119" y="18"/>
                    </a:lnTo>
                    <a:lnTo>
                      <a:pt x="113" y="16"/>
                    </a:lnTo>
                    <a:lnTo>
                      <a:pt x="108" y="16"/>
                    </a:lnTo>
                    <a:lnTo>
                      <a:pt x="106" y="18"/>
                    </a:lnTo>
                    <a:lnTo>
                      <a:pt x="104" y="18"/>
                    </a:lnTo>
                    <a:lnTo>
                      <a:pt x="104" y="20"/>
                    </a:lnTo>
                    <a:lnTo>
                      <a:pt x="104" y="24"/>
                    </a:lnTo>
                    <a:lnTo>
                      <a:pt x="104" y="26"/>
                    </a:lnTo>
                    <a:lnTo>
                      <a:pt x="104" y="28"/>
                    </a:lnTo>
                    <a:lnTo>
                      <a:pt x="99" y="24"/>
                    </a:lnTo>
                    <a:lnTo>
                      <a:pt x="93" y="20"/>
                    </a:lnTo>
                    <a:lnTo>
                      <a:pt x="91" y="20"/>
                    </a:lnTo>
                    <a:lnTo>
                      <a:pt x="88" y="24"/>
                    </a:lnTo>
                    <a:lnTo>
                      <a:pt x="86" y="30"/>
                    </a:lnTo>
                    <a:lnTo>
                      <a:pt x="86" y="34"/>
                    </a:lnTo>
                    <a:lnTo>
                      <a:pt x="84" y="38"/>
                    </a:lnTo>
                    <a:lnTo>
                      <a:pt x="82" y="40"/>
                    </a:lnTo>
                    <a:lnTo>
                      <a:pt x="77" y="42"/>
                    </a:lnTo>
                    <a:lnTo>
                      <a:pt x="75" y="44"/>
                    </a:lnTo>
                    <a:lnTo>
                      <a:pt x="75" y="46"/>
                    </a:lnTo>
                    <a:lnTo>
                      <a:pt x="73" y="48"/>
                    </a:lnTo>
                    <a:lnTo>
                      <a:pt x="68" y="48"/>
                    </a:lnTo>
                    <a:lnTo>
                      <a:pt x="66" y="50"/>
                    </a:lnTo>
                    <a:lnTo>
                      <a:pt x="66" y="52"/>
                    </a:lnTo>
                    <a:lnTo>
                      <a:pt x="64" y="58"/>
                    </a:lnTo>
                    <a:lnTo>
                      <a:pt x="62" y="66"/>
                    </a:lnTo>
                    <a:lnTo>
                      <a:pt x="60" y="72"/>
                    </a:lnTo>
                    <a:lnTo>
                      <a:pt x="57" y="74"/>
                    </a:lnTo>
                    <a:lnTo>
                      <a:pt x="53" y="76"/>
                    </a:lnTo>
                    <a:lnTo>
                      <a:pt x="48" y="80"/>
                    </a:lnTo>
                    <a:lnTo>
                      <a:pt x="51" y="86"/>
                    </a:lnTo>
                    <a:lnTo>
                      <a:pt x="51" y="94"/>
                    </a:lnTo>
                    <a:lnTo>
                      <a:pt x="48" y="100"/>
                    </a:lnTo>
                    <a:lnTo>
                      <a:pt x="46" y="100"/>
                    </a:lnTo>
                    <a:lnTo>
                      <a:pt x="44" y="100"/>
                    </a:lnTo>
                    <a:lnTo>
                      <a:pt x="40" y="96"/>
                    </a:lnTo>
                    <a:lnTo>
                      <a:pt x="37" y="94"/>
                    </a:lnTo>
                    <a:lnTo>
                      <a:pt x="35" y="94"/>
                    </a:lnTo>
                    <a:lnTo>
                      <a:pt x="29" y="98"/>
                    </a:lnTo>
                    <a:lnTo>
                      <a:pt x="26" y="100"/>
                    </a:lnTo>
                    <a:lnTo>
                      <a:pt x="24" y="102"/>
                    </a:lnTo>
                    <a:lnTo>
                      <a:pt x="22" y="108"/>
                    </a:lnTo>
                    <a:lnTo>
                      <a:pt x="17" y="114"/>
                    </a:lnTo>
                    <a:lnTo>
                      <a:pt x="15" y="116"/>
                    </a:lnTo>
                    <a:lnTo>
                      <a:pt x="13" y="118"/>
                    </a:lnTo>
                    <a:lnTo>
                      <a:pt x="11" y="120"/>
                    </a:lnTo>
                    <a:lnTo>
                      <a:pt x="11" y="121"/>
                    </a:lnTo>
                    <a:lnTo>
                      <a:pt x="13" y="127"/>
                    </a:lnTo>
                    <a:lnTo>
                      <a:pt x="13" y="131"/>
                    </a:lnTo>
                    <a:lnTo>
                      <a:pt x="11" y="135"/>
                    </a:lnTo>
                    <a:lnTo>
                      <a:pt x="11" y="141"/>
                    </a:lnTo>
                    <a:lnTo>
                      <a:pt x="13" y="147"/>
                    </a:lnTo>
                    <a:lnTo>
                      <a:pt x="11" y="151"/>
                    </a:lnTo>
                    <a:lnTo>
                      <a:pt x="9" y="157"/>
                    </a:lnTo>
                    <a:lnTo>
                      <a:pt x="11" y="159"/>
                    </a:lnTo>
                    <a:lnTo>
                      <a:pt x="15" y="161"/>
                    </a:lnTo>
                    <a:lnTo>
                      <a:pt x="15" y="165"/>
                    </a:lnTo>
                    <a:lnTo>
                      <a:pt x="15" y="169"/>
                    </a:lnTo>
                    <a:lnTo>
                      <a:pt x="15" y="171"/>
                    </a:lnTo>
                    <a:lnTo>
                      <a:pt x="13" y="173"/>
                    </a:lnTo>
                    <a:lnTo>
                      <a:pt x="11" y="175"/>
                    </a:lnTo>
                    <a:lnTo>
                      <a:pt x="9" y="175"/>
                    </a:lnTo>
                    <a:lnTo>
                      <a:pt x="9" y="183"/>
                    </a:lnTo>
                    <a:lnTo>
                      <a:pt x="9" y="185"/>
                    </a:lnTo>
                    <a:lnTo>
                      <a:pt x="9" y="187"/>
                    </a:lnTo>
                    <a:lnTo>
                      <a:pt x="9" y="189"/>
                    </a:lnTo>
                    <a:lnTo>
                      <a:pt x="11" y="193"/>
                    </a:lnTo>
                    <a:lnTo>
                      <a:pt x="9" y="195"/>
                    </a:lnTo>
                    <a:lnTo>
                      <a:pt x="6" y="197"/>
                    </a:lnTo>
                    <a:lnTo>
                      <a:pt x="6" y="199"/>
                    </a:lnTo>
                    <a:lnTo>
                      <a:pt x="4" y="201"/>
                    </a:lnTo>
                    <a:lnTo>
                      <a:pt x="2" y="203"/>
                    </a:lnTo>
                    <a:lnTo>
                      <a:pt x="4" y="205"/>
                    </a:lnTo>
                    <a:lnTo>
                      <a:pt x="4" y="209"/>
                    </a:lnTo>
                    <a:lnTo>
                      <a:pt x="6" y="213"/>
                    </a:lnTo>
                    <a:lnTo>
                      <a:pt x="6" y="217"/>
                    </a:lnTo>
                    <a:lnTo>
                      <a:pt x="6" y="219"/>
                    </a:lnTo>
                    <a:lnTo>
                      <a:pt x="4" y="221"/>
                    </a:lnTo>
                    <a:lnTo>
                      <a:pt x="0" y="219"/>
                    </a:lnTo>
                    <a:lnTo>
                      <a:pt x="0" y="221"/>
                    </a:lnTo>
                    <a:close/>
                    <a:moveTo>
                      <a:pt x="46" y="219"/>
                    </a:moveTo>
                    <a:lnTo>
                      <a:pt x="46" y="219"/>
                    </a:lnTo>
                    <a:lnTo>
                      <a:pt x="46" y="223"/>
                    </a:lnTo>
                    <a:lnTo>
                      <a:pt x="44" y="229"/>
                    </a:lnTo>
                    <a:lnTo>
                      <a:pt x="42" y="229"/>
                    </a:lnTo>
                    <a:lnTo>
                      <a:pt x="42" y="227"/>
                    </a:lnTo>
                    <a:lnTo>
                      <a:pt x="46" y="219"/>
                    </a:lnTo>
                    <a:close/>
                    <a:moveTo>
                      <a:pt x="44" y="292"/>
                    </a:moveTo>
                    <a:lnTo>
                      <a:pt x="44" y="292"/>
                    </a:lnTo>
                    <a:lnTo>
                      <a:pt x="46" y="298"/>
                    </a:lnTo>
                    <a:lnTo>
                      <a:pt x="53" y="300"/>
                    </a:lnTo>
                    <a:lnTo>
                      <a:pt x="51" y="296"/>
                    </a:lnTo>
                    <a:lnTo>
                      <a:pt x="44" y="292"/>
                    </a:lnTo>
                    <a:close/>
                    <a:moveTo>
                      <a:pt x="104" y="241"/>
                    </a:moveTo>
                    <a:lnTo>
                      <a:pt x="104" y="245"/>
                    </a:lnTo>
                    <a:lnTo>
                      <a:pt x="97" y="245"/>
                    </a:lnTo>
                    <a:lnTo>
                      <a:pt x="95" y="251"/>
                    </a:lnTo>
                    <a:lnTo>
                      <a:pt x="93" y="260"/>
                    </a:lnTo>
                    <a:lnTo>
                      <a:pt x="97" y="262"/>
                    </a:lnTo>
                    <a:lnTo>
                      <a:pt x="104" y="249"/>
                    </a:lnTo>
                    <a:lnTo>
                      <a:pt x="106" y="243"/>
                    </a:lnTo>
                    <a:lnTo>
                      <a:pt x="106" y="241"/>
                    </a:lnTo>
                    <a:lnTo>
                      <a:pt x="104" y="241"/>
                    </a:lnTo>
                    <a:close/>
                    <a:moveTo>
                      <a:pt x="42" y="231"/>
                    </a:moveTo>
                    <a:lnTo>
                      <a:pt x="42" y="231"/>
                    </a:lnTo>
                    <a:lnTo>
                      <a:pt x="44" y="231"/>
                    </a:lnTo>
                    <a:lnTo>
                      <a:pt x="42" y="233"/>
                    </a:lnTo>
                    <a:lnTo>
                      <a:pt x="42" y="235"/>
                    </a:lnTo>
                    <a:lnTo>
                      <a:pt x="40" y="231"/>
                    </a:lnTo>
                    <a:lnTo>
                      <a:pt x="42" y="231"/>
                    </a:lnTo>
                    <a:close/>
                    <a:moveTo>
                      <a:pt x="82" y="203"/>
                    </a:moveTo>
                    <a:lnTo>
                      <a:pt x="82" y="203"/>
                    </a:lnTo>
                    <a:lnTo>
                      <a:pt x="86" y="205"/>
                    </a:lnTo>
                    <a:lnTo>
                      <a:pt x="88" y="207"/>
                    </a:lnTo>
                    <a:lnTo>
                      <a:pt x="86" y="209"/>
                    </a:lnTo>
                    <a:lnTo>
                      <a:pt x="82" y="207"/>
                    </a:lnTo>
                    <a:lnTo>
                      <a:pt x="80" y="205"/>
                    </a:lnTo>
                    <a:lnTo>
                      <a:pt x="82" y="203"/>
                    </a:lnTo>
                    <a:close/>
                    <a:moveTo>
                      <a:pt x="29" y="203"/>
                    </a:moveTo>
                    <a:lnTo>
                      <a:pt x="29" y="203"/>
                    </a:lnTo>
                    <a:lnTo>
                      <a:pt x="33" y="207"/>
                    </a:lnTo>
                    <a:lnTo>
                      <a:pt x="37" y="211"/>
                    </a:lnTo>
                    <a:lnTo>
                      <a:pt x="37" y="215"/>
                    </a:lnTo>
                    <a:lnTo>
                      <a:pt x="37" y="217"/>
                    </a:lnTo>
                    <a:lnTo>
                      <a:pt x="29" y="223"/>
                    </a:lnTo>
                    <a:lnTo>
                      <a:pt x="15" y="227"/>
                    </a:lnTo>
                    <a:lnTo>
                      <a:pt x="15" y="217"/>
                    </a:lnTo>
                    <a:lnTo>
                      <a:pt x="24" y="213"/>
                    </a:lnTo>
                    <a:lnTo>
                      <a:pt x="29" y="2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1" name="Freeform 2255"/>
              <p:cNvSpPr>
                <a:spLocks/>
              </p:cNvSpPr>
              <p:nvPr/>
            </p:nvSpPr>
            <p:spPr bwMode="auto">
              <a:xfrm>
                <a:off x="2879" y="1220"/>
                <a:ext cx="170" cy="288"/>
              </a:xfrm>
              <a:custGeom>
                <a:avLst/>
                <a:gdLst>
                  <a:gd name="T0" fmla="*/ 4 w 170"/>
                  <a:gd name="T1" fmla="*/ 233 h 288"/>
                  <a:gd name="T2" fmla="*/ 2 w 170"/>
                  <a:gd name="T3" fmla="*/ 245 h 288"/>
                  <a:gd name="T4" fmla="*/ 15 w 170"/>
                  <a:gd name="T5" fmla="*/ 272 h 288"/>
                  <a:gd name="T6" fmla="*/ 20 w 170"/>
                  <a:gd name="T7" fmla="*/ 286 h 288"/>
                  <a:gd name="T8" fmla="*/ 40 w 170"/>
                  <a:gd name="T9" fmla="*/ 278 h 288"/>
                  <a:gd name="T10" fmla="*/ 71 w 170"/>
                  <a:gd name="T11" fmla="*/ 270 h 288"/>
                  <a:gd name="T12" fmla="*/ 68 w 170"/>
                  <a:gd name="T13" fmla="*/ 262 h 288"/>
                  <a:gd name="T14" fmla="*/ 75 w 170"/>
                  <a:gd name="T15" fmla="*/ 231 h 288"/>
                  <a:gd name="T16" fmla="*/ 75 w 170"/>
                  <a:gd name="T17" fmla="*/ 223 h 288"/>
                  <a:gd name="T18" fmla="*/ 88 w 170"/>
                  <a:gd name="T19" fmla="*/ 221 h 288"/>
                  <a:gd name="T20" fmla="*/ 102 w 170"/>
                  <a:gd name="T21" fmla="*/ 211 h 288"/>
                  <a:gd name="T22" fmla="*/ 106 w 170"/>
                  <a:gd name="T23" fmla="*/ 201 h 288"/>
                  <a:gd name="T24" fmla="*/ 82 w 170"/>
                  <a:gd name="T25" fmla="*/ 183 h 288"/>
                  <a:gd name="T26" fmla="*/ 80 w 170"/>
                  <a:gd name="T27" fmla="*/ 153 h 288"/>
                  <a:gd name="T28" fmla="*/ 84 w 170"/>
                  <a:gd name="T29" fmla="*/ 143 h 288"/>
                  <a:gd name="T30" fmla="*/ 93 w 170"/>
                  <a:gd name="T31" fmla="*/ 137 h 288"/>
                  <a:gd name="T32" fmla="*/ 99 w 170"/>
                  <a:gd name="T33" fmla="*/ 129 h 288"/>
                  <a:gd name="T34" fmla="*/ 104 w 170"/>
                  <a:gd name="T35" fmla="*/ 116 h 288"/>
                  <a:gd name="T36" fmla="*/ 135 w 170"/>
                  <a:gd name="T37" fmla="*/ 102 h 288"/>
                  <a:gd name="T38" fmla="*/ 137 w 170"/>
                  <a:gd name="T39" fmla="*/ 90 h 288"/>
                  <a:gd name="T40" fmla="*/ 148 w 170"/>
                  <a:gd name="T41" fmla="*/ 72 h 288"/>
                  <a:gd name="T42" fmla="*/ 155 w 170"/>
                  <a:gd name="T43" fmla="*/ 62 h 288"/>
                  <a:gd name="T44" fmla="*/ 168 w 170"/>
                  <a:gd name="T45" fmla="*/ 56 h 288"/>
                  <a:gd name="T46" fmla="*/ 168 w 170"/>
                  <a:gd name="T47" fmla="*/ 36 h 288"/>
                  <a:gd name="T48" fmla="*/ 166 w 170"/>
                  <a:gd name="T49" fmla="*/ 24 h 288"/>
                  <a:gd name="T50" fmla="*/ 153 w 170"/>
                  <a:gd name="T51" fmla="*/ 12 h 288"/>
                  <a:gd name="T52" fmla="*/ 139 w 170"/>
                  <a:gd name="T53" fmla="*/ 4 h 288"/>
                  <a:gd name="T54" fmla="*/ 124 w 170"/>
                  <a:gd name="T55" fmla="*/ 0 h 288"/>
                  <a:gd name="T56" fmla="*/ 119 w 170"/>
                  <a:gd name="T57" fmla="*/ 18 h 288"/>
                  <a:gd name="T58" fmla="*/ 104 w 170"/>
                  <a:gd name="T59" fmla="*/ 18 h 288"/>
                  <a:gd name="T60" fmla="*/ 104 w 170"/>
                  <a:gd name="T61" fmla="*/ 28 h 288"/>
                  <a:gd name="T62" fmla="*/ 88 w 170"/>
                  <a:gd name="T63" fmla="*/ 24 h 288"/>
                  <a:gd name="T64" fmla="*/ 82 w 170"/>
                  <a:gd name="T65" fmla="*/ 40 h 288"/>
                  <a:gd name="T66" fmla="*/ 73 w 170"/>
                  <a:gd name="T67" fmla="*/ 48 h 288"/>
                  <a:gd name="T68" fmla="*/ 64 w 170"/>
                  <a:gd name="T69" fmla="*/ 58 h 288"/>
                  <a:gd name="T70" fmla="*/ 53 w 170"/>
                  <a:gd name="T71" fmla="*/ 76 h 288"/>
                  <a:gd name="T72" fmla="*/ 48 w 170"/>
                  <a:gd name="T73" fmla="*/ 100 h 288"/>
                  <a:gd name="T74" fmla="*/ 37 w 170"/>
                  <a:gd name="T75" fmla="*/ 94 h 288"/>
                  <a:gd name="T76" fmla="*/ 24 w 170"/>
                  <a:gd name="T77" fmla="*/ 102 h 288"/>
                  <a:gd name="T78" fmla="*/ 13 w 170"/>
                  <a:gd name="T79" fmla="*/ 118 h 288"/>
                  <a:gd name="T80" fmla="*/ 13 w 170"/>
                  <a:gd name="T81" fmla="*/ 131 h 288"/>
                  <a:gd name="T82" fmla="*/ 11 w 170"/>
                  <a:gd name="T83" fmla="*/ 151 h 288"/>
                  <a:gd name="T84" fmla="*/ 15 w 170"/>
                  <a:gd name="T85" fmla="*/ 165 h 288"/>
                  <a:gd name="T86" fmla="*/ 11 w 170"/>
                  <a:gd name="T87" fmla="*/ 175 h 288"/>
                  <a:gd name="T88" fmla="*/ 9 w 170"/>
                  <a:gd name="T89" fmla="*/ 187 h 288"/>
                  <a:gd name="T90" fmla="*/ 6 w 170"/>
                  <a:gd name="T91" fmla="*/ 197 h 288"/>
                  <a:gd name="T92" fmla="*/ 4 w 170"/>
                  <a:gd name="T93" fmla="*/ 205 h 288"/>
                  <a:gd name="T94" fmla="*/ 6 w 170"/>
                  <a:gd name="T95" fmla="*/ 21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288">
                    <a:moveTo>
                      <a:pt x="0" y="221"/>
                    </a:moveTo>
                    <a:lnTo>
                      <a:pt x="0" y="221"/>
                    </a:lnTo>
                    <a:lnTo>
                      <a:pt x="0" y="233"/>
                    </a:lnTo>
                    <a:lnTo>
                      <a:pt x="4" y="233"/>
                    </a:lnTo>
                    <a:lnTo>
                      <a:pt x="4" y="237"/>
                    </a:lnTo>
                    <a:lnTo>
                      <a:pt x="4" y="239"/>
                    </a:lnTo>
                    <a:lnTo>
                      <a:pt x="2" y="241"/>
                    </a:lnTo>
                    <a:lnTo>
                      <a:pt x="2" y="245"/>
                    </a:lnTo>
                    <a:lnTo>
                      <a:pt x="13" y="255"/>
                    </a:lnTo>
                    <a:lnTo>
                      <a:pt x="24" y="264"/>
                    </a:lnTo>
                    <a:lnTo>
                      <a:pt x="20" y="272"/>
                    </a:lnTo>
                    <a:lnTo>
                      <a:pt x="15" y="272"/>
                    </a:lnTo>
                    <a:lnTo>
                      <a:pt x="15" y="276"/>
                    </a:lnTo>
                    <a:lnTo>
                      <a:pt x="15" y="280"/>
                    </a:lnTo>
                    <a:lnTo>
                      <a:pt x="20" y="282"/>
                    </a:lnTo>
                    <a:lnTo>
                      <a:pt x="20" y="286"/>
                    </a:lnTo>
                    <a:lnTo>
                      <a:pt x="17" y="288"/>
                    </a:lnTo>
                    <a:lnTo>
                      <a:pt x="40" y="288"/>
                    </a:lnTo>
                    <a:lnTo>
                      <a:pt x="40" y="282"/>
                    </a:lnTo>
                    <a:lnTo>
                      <a:pt x="40" y="278"/>
                    </a:lnTo>
                    <a:lnTo>
                      <a:pt x="44" y="270"/>
                    </a:lnTo>
                    <a:lnTo>
                      <a:pt x="57" y="272"/>
                    </a:lnTo>
                    <a:lnTo>
                      <a:pt x="64" y="272"/>
                    </a:lnTo>
                    <a:lnTo>
                      <a:pt x="71" y="270"/>
                    </a:lnTo>
                    <a:lnTo>
                      <a:pt x="75" y="260"/>
                    </a:lnTo>
                    <a:lnTo>
                      <a:pt x="73" y="262"/>
                    </a:lnTo>
                    <a:lnTo>
                      <a:pt x="71" y="264"/>
                    </a:lnTo>
                    <a:lnTo>
                      <a:pt x="68" y="262"/>
                    </a:lnTo>
                    <a:lnTo>
                      <a:pt x="68" y="258"/>
                    </a:lnTo>
                    <a:lnTo>
                      <a:pt x="71" y="249"/>
                    </a:lnTo>
                    <a:lnTo>
                      <a:pt x="75" y="239"/>
                    </a:lnTo>
                    <a:lnTo>
                      <a:pt x="75" y="231"/>
                    </a:lnTo>
                    <a:lnTo>
                      <a:pt x="75" y="229"/>
                    </a:lnTo>
                    <a:lnTo>
                      <a:pt x="73" y="227"/>
                    </a:lnTo>
                    <a:lnTo>
                      <a:pt x="75" y="225"/>
                    </a:lnTo>
                    <a:lnTo>
                      <a:pt x="75" y="223"/>
                    </a:lnTo>
                    <a:lnTo>
                      <a:pt x="77" y="221"/>
                    </a:lnTo>
                    <a:lnTo>
                      <a:pt x="82" y="221"/>
                    </a:lnTo>
                    <a:lnTo>
                      <a:pt x="86" y="221"/>
                    </a:lnTo>
                    <a:lnTo>
                      <a:pt x="88" y="221"/>
                    </a:lnTo>
                    <a:lnTo>
                      <a:pt x="93" y="221"/>
                    </a:lnTo>
                    <a:lnTo>
                      <a:pt x="97" y="213"/>
                    </a:lnTo>
                    <a:lnTo>
                      <a:pt x="102" y="213"/>
                    </a:lnTo>
                    <a:lnTo>
                      <a:pt x="102" y="211"/>
                    </a:lnTo>
                    <a:lnTo>
                      <a:pt x="102" y="209"/>
                    </a:lnTo>
                    <a:lnTo>
                      <a:pt x="97" y="207"/>
                    </a:lnTo>
                    <a:lnTo>
                      <a:pt x="106" y="203"/>
                    </a:lnTo>
                    <a:lnTo>
                      <a:pt x="106" y="201"/>
                    </a:lnTo>
                    <a:lnTo>
                      <a:pt x="102" y="193"/>
                    </a:lnTo>
                    <a:lnTo>
                      <a:pt x="95" y="187"/>
                    </a:lnTo>
                    <a:lnTo>
                      <a:pt x="91" y="185"/>
                    </a:lnTo>
                    <a:lnTo>
                      <a:pt x="82" y="183"/>
                    </a:lnTo>
                    <a:lnTo>
                      <a:pt x="82" y="167"/>
                    </a:lnTo>
                    <a:lnTo>
                      <a:pt x="82" y="157"/>
                    </a:lnTo>
                    <a:lnTo>
                      <a:pt x="82" y="153"/>
                    </a:lnTo>
                    <a:lnTo>
                      <a:pt x="80" y="153"/>
                    </a:lnTo>
                    <a:lnTo>
                      <a:pt x="84" y="153"/>
                    </a:lnTo>
                    <a:lnTo>
                      <a:pt x="84" y="149"/>
                    </a:lnTo>
                    <a:lnTo>
                      <a:pt x="86" y="147"/>
                    </a:lnTo>
                    <a:lnTo>
                      <a:pt x="84" y="143"/>
                    </a:lnTo>
                    <a:lnTo>
                      <a:pt x="84" y="141"/>
                    </a:lnTo>
                    <a:lnTo>
                      <a:pt x="88" y="139"/>
                    </a:lnTo>
                    <a:lnTo>
                      <a:pt x="93" y="139"/>
                    </a:lnTo>
                    <a:lnTo>
                      <a:pt x="93" y="137"/>
                    </a:lnTo>
                    <a:lnTo>
                      <a:pt x="93" y="133"/>
                    </a:lnTo>
                    <a:lnTo>
                      <a:pt x="93" y="131"/>
                    </a:lnTo>
                    <a:lnTo>
                      <a:pt x="97" y="131"/>
                    </a:lnTo>
                    <a:lnTo>
                      <a:pt x="99" y="129"/>
                    </a:lnTo>
                    <a:lnTo>
                      <a:pt x="102" y="125"/>
                    </a:lnTo>
                    <a:lnTo>
                      <a:pt x="102" y="121"/>
                    </a:lnTo>
                    <a:lnTo>
                      <a:pt x="102" y="120"/>
                    </a:lnTo>
                    <a:lnTo>
                      <a:pt x="104" y="116"/>
                    </a:lnTo>
                    <a:lnTo>
                      <a:pt x="115" y="114"/>
                    </a:lnTo>
                    <a:lnTo>
                      <a:pt x="128" y="110"/>
                    </a:lnTo>
                    <a:lnTo>
                      <a:pt x="130" y="106"/>
                    </a:lnTo>
                    <a:lnTo>
                      <a:pt x="135" y="102"/>
                    </a:lnTo>
                    <a:lnTo>
                      <a:pt x="139" y="102"/>
                    </a:lnTo>
                    <a:lnTo>
                      <a:pt x="139" y="96"/>
                    </a:lnTo>
                    <a:lnTo>
                      <a:pt x="137" y="94"/>
                    </a:lnTo>
                    <a:lnTo>
                      <a:pt x="137" y="90"/>
                    </a:lnTo>
                    <a:lnTo>
                      <a:pt x="137" y="84"/>
                    </a:lnTo>
                    <a:lnTo>
                      <a:pt x="144" y="76"/>
                    </a:lnTo>
                    <a:lnTo>
                      <a:pt x="144" y="72"/>
                    </a:lnTo>
                    <a:lnTo>
                      <a:pt x="148" y="72"/>
                    </a:lnTo>
                    <a:lnTo>
                      <a:pt x="150" y="70"/>
                    </a:lnTo>
                    <a:lnTo>
                      <a:pt x="153" y="66"/>
                    </a:lnTo>
                    <a:lnTo>
                      <a:pt x="153" y="64"/>
                    </a:lnTo>
                    <a:lnTo>
                      <a:pt x="155" y="62"/>
                    </a:lnTo>
                    <a:lnTo>
                      <a:pt x="159" y="60"/>
                    </a:lnTo>
                    <a:lnTo>
                      <a:pt x="161" y="64"/>
                    </a:lnTo>
                    <a:lnTo>
                      <a:pt x="170" y="66"/>
                    </a:lnTo>
                    <a:lnTo>
                      <a:pt x="168" y="56"/>
                    </a:lnTo>
                    <a:lnTo>
                      <a:pt x="166" y="52"/>
                    </a:lnTo>
                    <a:lnTo>
                      <a:pt x="168" y="42"/>
                    </a:lnTo>
                    <a:lnTo>
                      <a:pt x="168" y="38"/>
                    </a:lnTo>
                    <a:lnTo>
                      <a:pt x="168" y="36"/>
                    </a:lnTo>
                    <a:lnTo>
                      <a:pt x="166" y="34"/>
                    </a:lnTo>
                    <a:lnTo>
                      <a:pt x="166" y="32"/>
                    </a:lnTo>
                    <a:lnTo>
                      <a:pt x="166" y="28"/>
                    </a:lnTo>
                    <a:lnTo>
                      <a:pt x="166" y="24"/>
                    </a:lnTo>
                    <a:lnTo>
                      <a:pt x="164" y="22"/>
                    </a:lnTo>
                    <a:lnTo>
                      <a:pt x="159" y="16"/>
                    </a:lnTo>
                    <a:lnTo>
                      <a:pt x="157" y="14"/>
                    </a:lnTo>
                    <a:lnTo>
                      <a:pt x="153" y="12"/>
                    </a:lnTo>
                    <a:lnTo>
                      <a:pt x="148" y="12"/>
                    </a:lnTo>
                    <a:lnTo>
                      <a:pt x="144" y="12"/>
                    </a:lnTo>
                    <a:lnTo>
                      <a:pt x="142" y="10"/>
                    </a:lnTo>
                    <a:lnTo>
                      <a:pt x="139" y="4"/>
                    </a:lnTo>
                    <a:lnTo>
                      <a:pt x="137" y="2"/>
                    </a:lnTo>
                    <a:lnTo>
                      <a:pt x="133" y="0"/>
                    </a:lnTo>
                    <a:lnTo>
                      <a:pt x="128" y="0"/>
                    </a:lnTo>
                    <a:lnTo>
                      <a:pt x="124" y="0"/>
                    </a:lnTo>
                    <a:lnTo>
                      <a:pt x="126" y="4"/>
                    </a:lnTo>
                    <a:lnTo>
                      <a:pt x="124" y="12"/>
                    </a:lnTo>
                    <a:lnTo>
                      <a:pt x="122" y="16"/>
                    </a:lnTo>
                    <a:lnTo>
                      <a:pt x="119" y="18"/>
                    </a:lnTo>
                    <a:lnTo>
                      <a:pt x="113" y="16"/>
                    </a:lnTo>
                    <a:lnTo>
                      <a:pt x="108" y="16"/>
                    </a:lnTo>
                    <a:lnTo>
                      <a:pt x="106" y="18"/>
                    </a:lnTo>
                    <a:lnTo>
                      <a:pt x="104" y="18"/>
                    </a:lnTo>
                    <a:lnTo>
                      <a:pt x="104" y="20"/>
                    </a:lnTo>
                    <a:lnTo>
                      <a:pt x="104" y="24"/>
                    </a:lnTo>
                    <a:lnTo>
                      <a:pt x="104" y="26"/>
                    </a:lnTo>
                    <a:lnTo>
                      <a:pt x="104" y="28"/>
                    </a:lnTo>
                    <a:lnTo>
                      <a:pt x="99" y="24"/>
                    </a:lnTo>
                    <a:lnTo>
                      <a:pt x="93" y="20"/>
                    </a:lnTo>
                    <a:lnTo>
                      <a:pt x="91" y="20"/>
                    </a:lnTo>
                    <a:lnTo>
                      <a:pt x="88" y="24"/>
                    </a:lnTo>
                    <a:lnTo>
                      <a:pt x="86" y="30"/>
                    </a:lnTo>
                    <a:lnTo>
                      <a:pt x="86" y="34"/>
                    </a:lnTo>
                    <a:lnTo>
                      <a:pt x="84" y="38"/>
                    </a:lnTo>
                    <a:lnTo>
                      <a:pt x="82" y="40"/>
                    </a:lnTo>
                    <a:lnTo>
                      <a:pt x="77" y="42"/>
                    </a:lnTo>
                    <a:lnTo>
                      <a:pt x="75" y="44"/>
                    </a:lnTo>
                    <a:lnTo>
                      <a:pt x="75" y="46"/>
                    </a:lnTo>
                    <a:lnTo>
                      <a:pt x="73" y="48"/>
                    </a:lnTo>
                    <a:lnTo>
                      <a:pt x="68" y="48"/>
                    </a:lnTo>
                    <a:lnTo>
                      <a:pt x="66" y="50"/>
                    </a:lnTo>
                    <a:lnTo>
                      <a:pt x="66" y="52"/>
                    </a:lnTo>
                    <a:lnTo>
                      <a:pt x="64" y="58"/>
                    </a:lnTo>
                    <a:lnTo>
                      <a:pt x="62" y="66"/>
                    </a:lnTo>
                    <a:lnTo>
                      <a:pt x="60" y="72"/>
                    </a:lnTo>
                    <a:lnTo>
                      <a:pt x="57" y="74"/>
                    </a:lnTo>
                    <a:lnTo>
                      <a:pt x="53" y="76"/>
                    </a:lnTo>
                    <a:lnTo>
                      <a:pt x="48" y="80"/>
                    </a:lnTo>
                    <a:lnTo>
                      <a:pt x="51" y="86"/>
                    </a:lnTo>
                    <a:lnTo>
                      <a:pt x="51" y="94"/>
                    </a:lnTo>
                    <a:lnTo>
                      <a:pt x="48" y="100"/>
                    </a:lnTo>
                    <a:lnTo>
                      <a:pt x="46" y="100"/>
                    </a:lnTo>
                    <a:lnTo>
                      <a:pt x="44" y="100"/>
                    </a:lnTo>
                    <a:lnTo>
                      <a:pt x="40" y="96"/>
                    </a:lnTo>
                    <a:lnTo>
                      <a:pt x="37" y="94"/>
                    </a:lnTo>
                    <a:lnTo>
                      <a:pt x="35" y="94"/>
                    </a:lnTo>
                    <a:lnTo>
                      <a:pt x="29" y="98"/>
                    </a:lnTo>
                    <a:lnTo>
                      <a:pt x="26" y="100"/>
                    </a:lnTo>
                    <a:lnTo>
                      <a:pt x="24" y="102"/>
                    </a:lnTo>
                    <a:lnTo>
                      <a:pt x="22" y="108"/>
                    </a:lnTo>
                    <a:lnTo>
                      <a:pt x="17" y="114"/>
                    </a:lnTo>
                    <a:lnTo>
                      <a:pt x="15" y="116"/>
                    </a:lnTo>
                    <a:lnTo>
                      <a:pt x="13" y="118"/>
                    </a:lnTo>
                    <a:lnTo>
                      <a:pt x="11" y="120"/>
                    </a:lnTo>
                    <a:lnTo>
                      <a:pt x="11" y="121"/>
                    </a:lnTo>
                    <a:lnTo>
                      <a:pt x="13" y="127"/>
                    </a:lnTo>
                    <a:lnTo>
                      <a:pt x="13" y="131"/>
                    </a:lnTo>
                    <a:lnTo>
                      <a:pt x="11" y="135"/>
                    </a:lnTo>
                    <a:lnTo>
                      <a:pt x="11" y="141"/>
                    </a:lnTo>
                    <a:lnTo>
                      <a:pt x="13" y="147"/>
                    </a:lnTo>
                    <a:lnTo>
                      <a:pt x="11" y="151"/>
                    </a:lnTo>
                    <a:lnTo>
                      <a:pt x="9" y="157"/>
                    </a:lnTo>
                    <a:lnTo>
                      <a:pt x="11" y="159"/>
                    </a:lnTo>
                    <a:lnTo>
                      <a:pt x="15" y="161"/>
                    </a:lnTo>
                    <a:lnTo>
                      <a:pt x="15" y="165"/>
                    </a:lnTo>
                    <a:lnTo>
                      <a:pt x="15" y="169"/>
                    </a:lnTo>
                    <a:lnTo>
                      <a:pt x="15" y="171"/>
                    </a:lnTo>
                    <a:lnTo>
                      <a:pt x="13" y="173"/>
                    </a:lnTo>
                    <a:lnTo>
                      <a:pt x="11" y="175"/>
                    </a:lnTo>
                    <a:lnTo>
                      <a:pt x="9" y="175"/>
                    </a:lnTo>
                    <a:lnTo>
                      <a:pt x="9" y="183"/>
                    </a:lnTo>
                    <a:lnTo>
                      <a:pt x="9" y="185"/>
                    </a:lnTo>
                    <a:lnTo>
                      <a:pt x="9" y="187"/>
                    </a:lnTo>
                    <a:lnTo>
                      <a:pt x="9" y="189"/>
                    </a:lnTo>
                    <a:lnTo>
                      <a:pt x="11" y="193"/>
                    </a:lnTo>
                    <a:lnTo>
                      <a:pt x="9" y="195"/>
                    </a:lnTo>
                    <a:lnTo>
                      <a:pt x="6" y="197"/>
                    </a:lnTo>
                    <a:lnTo>
                      <a:pt x="6" y="199"/>
                    </a:lnTo>
                    <a:lnTo>
                      <a:pt x="4" y="201"/>
                    </a:lnTo>
                    <a:lnTo>
                      <a:pt x="2" y="203"/>
                    </a:lnTo>
                    <a:lnTo>
                      <a:pt x="4" y="205"/>
                    </a:lnTo>
                    <a:lnTo>
                      <a:pt x="4" y="209"/>
                    </a:lnTo>
                    <a:lnTo>
                      <a:pt x="6" y="213"/>
                    </a:lnTo>
                    <a:lnTo>
                      <a:pt x="6" y="217"/>
                    </a:lnTo>
                    <a:lnTo>
                      <a:pt x="6" y="219"/>
                    </a:lnTo>
                    <a:lnTo>
                      <a:pt x="4" y="221"/>
                    </a:lnTo>
                    <a:lnTo>
                      <a:pt x="0" y="219"/>
                    </a:lnTo>
                    <a:lnTo>
                      <a:pt x="0" y="22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82" name="Freeform 2256"/>
              <p:cNvSpPr>
                <a:spLocks/>
              </p:cNvSpPr>
              <p:nvPr/>
            </p:nvSpPr>
            <p:spPr bwMode="auto">
              <a:xfrm>
                <a:off x="2921" y="1439"/>
                <a:ext cx="4" cy="10"/>
              </a:xfrm>
              <a:custGeom>
                <a:avLst/>
                <a:gdLst>
                  <a:gd name="T0" fmla="*/ 4 w 4"/>
                  <a:gd name="T1" fmla="*/ 0 h 10"/>
                  <a:gd name="T2" fmla="*/ 4 w 4"/>
                  <a:gd name="T3" fmla="*/ 0 h 10"/>
                  <a:gd name="T4" fmla="*/ 4 w 4"/>
                  <a:gd name="T5" fmla="*/ 4 h 10"/>
                  <a:gd name="T6" fmla="*/ 2 w 4"/>
                  <a:gd name="T7" fmla="*/ 10 h 10"/>
                  <a:gd name="T8" fmla="*/ 0 w 4"/>
                  <a:gd name="T9" fmla="*/ 10 h 10"/>
                  <a:gd name="T10" fmla="*/ 0 w 4"/>
                  <a:gd name="T11" fmla="*/ 8 h 10"/>
                  <a:gd name="T12" fmla="*/ 4 w 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4" y="0"/>
                    </a:moveTo>
                    <a:lnTo>
                      <a:pt x="4" y="0"/>
                    </a:lnTo>
                    <a:lnTo>
                      <a:pt x="4" y="4"/>
                    </a:lnTo>
                    <a:lnTo>
                      <a:pt x="2" y="10"/>
                    </a:lnTo>
                    <a:lnTo>
                      <a:pt x="0" y="10"/>
                    </a:lnTo>
                    <a:lnTo>
                      <a:pt x="0" y="8"/>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83" name="Freeform 2257"/>
              <p:cNvSpPr>
                <a:spLocks/>
              </p:cNvSpPr>
              <p:nvPr/>
            </p:nvSpPr>
            <p:spPr bwMode="auto">
              <a:xfrm>
                <a:off x="2923" y="1512"/>
                <a:ext cx="9" cy="8"/>
              </a:xfrm>
              <a:custGeom>
                <a:avLst/>
                <a:gdLst>
                  <a:gd name="T0" fmla="*/ 0 w 9"/>
                  <a:gd name="T1" fmla="*/ 0 h 8"/>
                  <a:gd name="T2" fmla="*/ 0 w 9"/>
                  <a:gd name="T3" fmla="*/ 0 h 8"/>
                  <a:gd name="T4" fmla="*/ 2 w 9"/>
                  <a:gd name="T5" fmla="*/ 6 h 8"/>
                  <a:gd name="T6" fmla="*/ 9 w 9"/>
                  <a:gd name="T7" fmla="*/ 8 h 8"/>
                  <a:gd name="T8" fmla="*/ 7 w 9"/>
                  <a:gd name="T9" fmla="*/ 4 h 8"/>
                  <a:gd name="T10" fmla="*/ 0 w 9"/>
                  <a:gd name="T11" fmla="*/ 0 h 8"/>
                </a:gdLst>
                <a:ahLst/>
                <a:cxnLst>
                  <a:cxn ang="0">
                    <a:pos x="T0" y="T1"/>
                  </a:cxn>
                  <a:cxn ang="0">
                    <a:pos x="T2" y="T3"/>
                  </a:cxn>
                  <a:cxn ang="0">
                    <a:pos x="T4" y="T5"/>
                  </a:cxn>
                  <a:cxn ang="0">
                    <a:pos x="T6" y="T7"/>
                  </a:cxn>
                  <a:cxn ang="0">
                    <a:pos x="T8" y="T9"/>
                  </a:cxn>
                  <a:cxn ang="0">
                    <a:pos x="T10" y="T11"/>
                  </a:cxn>
                </a:cxnLst>
                <a:rect l="0" t="0" r="r" b="b"/>
                <a:pathLst>
                  <a:path w="9" h="8">
                    <a:moveTo>
                      <a:pt x="0" y="0"/>
                    </a:moveTo>
                    <a:lnTo>
                      <a:pt x="0" y="0"/>
                    </a:lnTo>
                    <a:lnTo>
                      <a:pt x="2" y="6"/>
                    </a:lnTo>
                    <a:lnTo>
                      <a:pt x="9" y="8"/>
                    </a:lnTo>
                    <a:lnTo>
                      <a:pt x="7" y="4"/>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84" name="Freeform 2258"/>
              <p:cNvSpPr>
                <a:spLocks/>
              </p:cNvSpPr>
              <p:nvPr/>
            </p:nvSpPr>
            <p:spPr bwMode="auto">
              <a:xfrm>
                <a:off x="2972" y="1461"/>
                <a:ext cx="13" cy="21"/>
              </a:xfrm>
              <a:custGeom>
                <a:avLst/>
                <a:gdLst>
                  <a:gd name="T0" fmla="*/ 11 w 13"/>
                  <a:gd name="T1" fmla="*/ 0 h 21"/>
                  <a:gd name="T2" fmla="*/ 11 w 13"/>
                  <a:gd name="T3" fmla="*/ 4 h 21"/>
                  <a:gd name="T4" fmla="*/ 4 w 13"/>
                  <a:gd name="T5" fmla="*/ 4 h 21"/>
                  <a:gd name="T6" fmla="*/ 2 w 13"/>
                  <a:gd name="T7" fmla="*/ 10 h 21"/>
                  <a:gd name="T8" fmla="*/ 0 w 13"/>
                  <a:gd name="T9" fmla="*/ 19 h 21"/>
                  <a:gd name="T10" fmla="*/ 4 w 13"/>
                  <a:gd name="T11" fmla="*/ 21 h 21"/>
                  <a:gd name="T12" fmla="*/ 11 w 13"/>
                  <a:gd name="T13" fmla="*/ 8 h 21"/>
                  <a:gd name="T14" fmla="*/ 13 w 13"/>
                  <a:gd name="T15" fmla="*/ 2 h 21"/>
                  <a:gd name="T16" fmla="*/ 13 w 13"/>
                  <a:gd name="T17" fmla="*/ 0 h 21"/>
                  <a:gd name="T18" fmla="*/ 11 w 13"/>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1">
                    <a:moveTo>
                      <a:pt x="11" y="0"/>
                    </a:moveTo>
                    <a:lnTo>
                      <a:pt x="11" y="4"/>
                    </a:lnTo>
                    <a:lnTo>
                      <a:pt x="4" y="4"/>
                    </a:lnTo>
                    <a:lnTo>
                      <a:pt x="2" y="10"/>
                    </a:lnTo>
                    <a:lnTo>
                      <a:pt x="0" y="19"/>
                    </a:lnTo>
                    <a:lnTo>
                      <a:pt x="4" y="21"/>
                    </a:lnTo>
                    <a:lnTo>
                      <a:pt x="11" y="8"/>
                    </a:lnTo>
                    <a:lnTo>
                      <a:pt x="13" y="2"/>
                    </a:lnTo>
                    <a:lnTo>
                      <a:pt x="13" y="0"/>
                    </a:lnTo>
                    <a:lnTo>
                      <a:pt x="11"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85" name="Freeform 2259"/>
              <p:cNvSpPr>
                <a:spLocks/>
              </p:cNvSpPr>
              <p:nvPr/>
            </p:nvSpPr>
            <p:spPr bwMode="auto">
              <a:xfrm>
                <a:off x="2919" y="1451"/>
                <a:ext cx="4" cy="4"/>
              </a:xfrm>
              <a:custGeom>
                <a:avLst/>
                <a:gdLst>
                  <a:gd name="T0" fmla="*/ 2 w 4"/>
                  <a:gd name="T1" fmla="*/ 0 h 4"/>
                  <a:gd name="T2" fmla="*/ 2 w 4"/>
                  <a:gd name="T3" fmla="*/ 0 h 4"/>
                  <a:gd name="T4" fmla="*/ 4 w 4"/>
                  <a:gd name="T5" fmla="*/ 0 h 4"/>
                  <a:gd name="T6" fmla="*/ 2 w 4"/>
                  <a:gd name="T7" fmla="*/ 2 h 4"/>
                  <a:gd name="T8" fmla="*/ 2 w 4"/>
                  <a:gd name="T9" fmla="*/ 4 h 4"/>
                  <a:gd name="T10" fmla="*/ 0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4" y="0"/>
                    </a:lnTo>
                    <a:lnTo>
                      <a:pt x="2" y="2"/>
                    </a:lnTo>
                    <a:lnTo>
                      <a:pt x="2"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86" name="Freeform 2260"/>
              <p:cNvSpPr>
                <a:spLocks/>
              </p:cNvSpPr>
              <p:nvPr/>
            </p:nvSpPr>
            <p:spPr bwMode="auto">
              <a:xfrm>
                <a:off x="2959" y="1423"/>
                <a:ext cx="8" cy="6"/>
              </a:xfrm>
              <a:custGeom>
                <a:avLst/>
                <a:gdLst>
                  <a:gd name="T0" fmla="*/ 2 w 8"/>
                  <a:gd name="T1" fmla="*/ 0 h 6"/>
                  <a:gd name="T2" fmla="*/ 2 w 8"/>
                  <a:gd name="T3" fmla="*/ 0 h 6"/>
                  <a:gd name="T4" fmla="*/ 6 w 8"/>
                  <a:gd name="T5" fmla="*/ 2 h 6"/>
                  <a:gd name="T6" fmla="*/ 8 w 8"/>
                  <a:gd name="T7" fmla="*/ 4 h 6"/>
                  <a:gd name="T8" fmla="*/ 6 w 8"/>
                  <a:gd name="T9" fmla="*/ 6 h 6"/>
                  <a:gd name="T10" fmla="*/ 2 w 8"/>
                  <a:gd name="T11" fmla="*/ 4 h 6"/>
                  <a:gd name="T12" fmla="*/ 0 w 8"/>
                  <a:gd name="T13" fmla="*/ 2 h 6"/>
                  <a:gd name="T14" fmla="*/ 2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2" y="0"/>
                    </a:moveTo>
                    <a:lnTo>
                      <a:pt x="2" y="0"/>
                    </a:lnTo>
                    <a:lnTo>
                      <a:pt x="6" y="2"/>
                    </a:lnTo>
                    <a:lnTo>
                      <a:pt x="8" y="4"/>
                    </a:lnTo>
                    <a:lnTo>
                      <a:pt x="6" y="6"/>
                    </a:lnTo>
                    <a:lnTo>
                      <a:pt x="2" y="4"/>
                    </a:lnTo>
                    <a:lnTo>
                      <a:pt x="0"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87" name="Freeform 2261"/>
              <p:cNvSpPr>
                <a:spLocks/>
              </p:cNvSpPr>
              <p:nvPr/>
            </p:nvSpPr>
            <p:spPr bwMode="auto">
              <a:xfrm>
                <a:off x="2894" y="1423"/>
                <a:ext cx="22" cy="24"/>
              </a:xfrm>
              <a:custGeom>
                <a:avLst/>
                <a:gdLst>
                  <a:gd name="T0" fmla="*/ 14 w 22"/>
                  <a:gd name="T1" fmla="*/ 0 h 24"/>
                  <a:gd name="T2" fmla="*/ 14 w 22"/>
                  <a:gd name="T3" fmla="*/ 0 h 24"/>
                  <a:gd name="T4" fmla="*/ 18 w 22"/>
                  <a:gd name="T5" fmla="*/ 4 h 24"/>
                  <a:gd name="T6" fmla="*/ 22 w 22"/>
                  <a:gd name="T7" fmla="*/ 8 h 24"/>
                  <a:gd name="T8" fmla="*/ 22 w 22"/>
                  <a:gd name="T9" fmla="*/ 12 h 24"/>
                  <a:gd name="T10" fmla="*/ 22 w 22"/>
                  <a:gd name="T11" fmla="*/ 14 h 24"/>
                  <a:gd name="T12" fmla="*/ 14 w 22"/>
                  <a:gd name="T13" fmla="*/ 20 h 24"/>
                  <a:gd name="T14" fmla="*/ 0 w 22"/>
                  <a:gd name="T15" fmla="*/ 24 h 24"/>
                  <a:gd name="T16" fmla="*/ 0 w 22"/>
                  <a:gd name="T17" fmla="*/ 14 h 24"/>
                  <a:gd name="T18" fmla="*/ 9 w 22"/>
                  <a:gd name="T19" fmla="*/ 10 h 24"/>
                  <a:gd name="T20" fmla="*/ 14 w 2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4">
                    <a:moveTo>
                      <a:pt x="14" y="0"/>
                    </a:moveTo>
                    <a:lnTo>
                      <a:pt x="14" y="0"/>
                    </a:lnTo>
                    <a:lnTo>
                      <a:pt x="18" y="4"/>
                    </a:lnTo>
                    <a:lnTo>
                      <a:pt x="22" y="8"/>
                    </a:lnTo>
                    <a:lnTo>
                      <a:pt x="22" y="12"/>
                    </a:lnTo>
                    <a:lnTo>
                      <a:pt x="22" y="14"/>
                    </a:lnTo>
                    <a:lnTo>
                      <a:pt x="14" y="20"/>
                    </a:lnTo>
                    <a:lnTo>
                      <a:pt x="0" y="24"/>
                    </a:lnTo>
                    <a:lnTo>
                      <a:pt x="0" y="14"/>
                    </a:lnTo>
                    <a:lnTo>
                      <a:pt x="9" y="10"/>
                    </a:lnTo>
                    <a:lnTo>
                      <a:pt x="1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1" name="Group 2265"/>
            <p:cNvGrpSpPr>
              <a:grpSpLocks/>
            </p:cNvGrpSpPr>
            <p:nvPr/>
          </p:nvGrpSpPr>
          <p:grpSpPr bwMode="auto">
            <a:xfrm>
              <a:off x="3147" y="2825"/>
              <a:ext cx="15" cy="21"/>
              <a:chOff x="3147" y="2825"/>
              <a:chExt cx="15" cy="21"/>
            </a:xfrm>
            <a:grpFill/>
          </p:grpSpPr>
          <p:sp>
            <p:nvSpPr>
              <p:cNvPr id="1978" name="Freeform 2263"/>
              <p:cNvSpPr>
                <a:spLocks/>
              </p:cNvSpPr>
              <p:nvPr/>
            </p:nvSpPr>
            <p:spPr bwMode="auto">
              <a:xfrm>
                <a:off x="3147" y="2825"/>
                <a:ext cx="15" cy="21"/>
              </a:xfrm>
              <a:custGeom>
                <a:avLst/>
                <a:gdLst>
                  <a:gd name="T0" fmla="*/ 14 w 15"/>
                  <a:gd name="T1" fmla="*/ 13 h 21"/>
                  <a:gd name="T2" fmla="*/ 14 w 15"/>
                  <a:gd name="T3" fmla="*/ 13 h 21"/>
                  <a:gd name="T4" fmla="*/ 15 w 15"/>
                  <a:gd name="T5" fmla="*/ 6 h 21"/>
                  <a:gd name="T6" fmla="*/ 14 w 15"/>
                  <a:gd name="T7" fmla="*/ 4 h 21"/>
                  <a:gd name="T8" fmla="*/ 12 w 15"/>
                  <a:gd name="T9" fmla="*/ 2 h 21"/>
                  <a:gd name="T10" fmla="*/ 10 w 15"/>
                  <a:gd name="T11" fmla="*/ 0 h 21"/>
                  <a:gd name="T12" fmla="*/ 8 w 15"/>
                  <a:gd name="T13" fmla="*/ 2 h 21"/>
                  <a:gd name="T14" fmla="*/ 4 w 15"/>
                  <a:gd name="T15" fmla="*/ 2 h 21"/>
                  <a:gd name="T16" fmla="*/ 2 w 15"/>
                  <a:gd name="T17" fmla="*/ 0 h 21"/>
                  <a:gd name="T18" fmla="*/ 0 w 15"/>
                  <a:gd name="T19" fmla="*/ 2 h 21"/>
                  <a:gd name="T20" fmla="*/ 0 w 15"/>
                  <a:gd name="T21" fmla="*/ 8 h 21"/>
                  <a:gd name="T22" fmla="*/ 0 w 15"/>
                  <a:gd name="T23" fmla="*/ 12 h 21"/>
                  <a:gd name="T24" fmla="*/ 0 w 15"/>
                  <a:gd name="T25" fmla="*/ 15 h 21"/>
                  <a:gd name="T26" fmla="*/ 2 w 15"/>
                  <a:gd name="T27" fmla="*/ 17 h 21"/>
                  <a:gd name="T28" fmla="*/ 6 w 15"/>
                  <a:gd name="T29" fmla="*/ 19 h 21"/>
                  <a:gd name="T30" fmla="*/ 14 w 15"/>
                  <a:gd name="T31" fmla="*/ 21 h 21"/>
                  <a:gd name="T32" fmla="*/ 14 w 15"/>
                  <a:gd name="T3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1">
                    <a:moveTo>
                      <a:pt x="14" y="13"/>
                    </a:moveTo>
                    <a:lnTo>
                      <a:pt x="14" y="13"/>
                    </a:lnTo>
                    <a:lnTo>
                      <a:pt x="15" y="6"/>
                    </a:lnTo>
                    <a:lnTo>
                      <a:pt x="14" y="4"/>
                    </a:lnTo>
                    <a:lnTo>
                      <a:pt x="12" y="2"/>
                    </a:lnTo>
                    <a:lnTo>
                      <a:pt x="10" y="0"/>
                    </a:lnTo>
                    <a:lnTo>
                      <a:pt x="8" y="2"/>
                    </a:lnTo>
                    <a:lnTo>
                      <a:pt x="4" y="2"/>
                    </a:lnTo>
                    <a:lnTo>
                      <a:pt x="2" y="0"/>
                    </a:lnTo>
                    <a:lnTo>
                      <a:pt x="0" y="2"/>
                    </a:lnTo>
                    <a:lnTo>
                      <a:pt x="0" y="8"/>
                    </a:lnTo>
                    <a:lnTo>
                      <a:pt x="0" y="12"/>
                    </a:lnTo>
                    <a:lnTo>
                      <a:pt x="0" y="15"/>
                    </a:lnTo>
                    <a:lnTo>
                      <a:pt x="2" y="17"/>
                    </a:lnTo>
                    <a:lnTo>
                      <a:pt x="6" y="19"/>
                    </a:lnTo>
                    <a:lnTo>
                      <a:pt x="14" y="21"/>
                    </a:lnTo>
                    <a:lnTo>
                      <a:pt x="14"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9" name="Freeform 2264"/>
              <p:cNvSpPr>
                <a:spLocks/>
              </p:cNvSpPr>
              <p:nvPr/>
            </p:nvSpPr>
            <p:spPr bwMode="auto">
              <a:xfrm>
                <a:off x="3147" y="2825"/>
                <a:ext cx="15" cy="21"/>
              </a:xfrm>
              <a:custGeom>
                <a:avLst/>
                <a:gdLst>
                  <a:gd name="T0" fmla="*/ 14 w 15"/>
                  <a:gd name="T1" fmla="*/ 13 h 21"/>
                  <a:gd name="T2" fmla="*/ 14 w 15"/>
                  <a:gd name="T3" fmla="*/ 13 h 21"/>
                  <a:gd name="T4" fmla="*/ 15 w 15"/>
                  <a:gd name="T5" fmla="*/ 6 h 21"/>
                  <a:gd name="T6" fmla="*/ 14 w 15"/>
                  <a:gd name="T7" fmla="*/ 4 h 21"/>
                  <a:gd name="T8" fmla="*/ 12 w 15"/>
                  <a:gd name="T9" fmla="*/ 2 h 21"/>
                  <a:gd name="T10" fmla="*/ 10 w 15"/>
                  <a:gd name="T11" fmla="*/ 0 h 21"/>
                  <a:gd name="T12" fmla="*/ 8 w 15"/>
                  <a:gd name="T13" fmla="*/ 2 h 21"/>
                  <a:gd name="T14" fmla="*/ 4 w 15"/>
                  <a:gd name="T15" fmla="*/ 2 h 21"/>
                  <a:gd name="T16" fmla="*/ 2 w 15"/>
                  <a:gd name="T17" fmla="*/ 0 h 21"/>
                  <a:gd name="T18" fmla="*/ 0 w 15"/>
                  <a:gd name="T19" fmla="*/ 2 h 21"/>
                  <a:gd name="T20" fmla="*/ 0 w 15"/>
                  <a:gd name="T21" fmla="*/ 8 h 21"/>
                  <a:gd name="T22" fmla="*/ 0 w 15"/>
                  <a:gd name="T23" fmla="*/ 12 h 21"/>
                  <a:gd name="T24" fmla="*/ 0 w 15"/>
                  <a:gd name="T25" fmla="*/ 15 h 21"/>
                  <a:gd name="T26" fmla="*/ 2 w 15"/>
                  <a:gd name="T27" fmla="*/ 17 h 21"/>
                  <a:gd name="T28" fmla="*/ 6 w 15"/>
                  <a:gd name="T29" fmla="*/ 19 h 21"/>
                  <a:gd name="T30" fmla="*/ 14 w 15"/>
                  <a:gd name="T31" fmla="*/ 21 h 21"/>
                  <a:gd name="T32" fmla="*/ 14 w 15"/>
                  <a:gd name="T3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1">
                    <a:moveTo>
                      <a:pt x="14" y="13"/>
                    </a:moveTo>
                    <a:lnTo>
                      <a:pt x="14" y="13"/>
                    </a:lnTo>
                    <a:lnTo>
                      <a:pt x="15" y="6"/>
                    </a:lnTo>
                    <a:lnTo>
                      <a:pt x="14" y="4"/>
                    </a:lnTo>
                    <a:lnTo>
                      <a:pt x="12" y="2"/>
                    </a:lnTo>
                    <a:lnTo>
                      <a:pt x="10" y="0"/>
                    </a:lnTo>
                    <a:lnTo>
                      <a:pt x="8" y="2"/>
                    </a:lnTo>
                    <a:lnTo>
                      <a:pt x="4" y="2"/>
                    </a:lnTo>
                    <a:lnTo>
                      <a:pt x="2" y="0"/>
                    </a:lnTo>
                    <a:lnTo>
                      <a:pt x="0" y="2"/>
                    </a:lnTo>
                    <a:lnTo>
                      <a:pt x="0" y="8"/>
                    </a:lnTo>
                    <a:lnTo>
                      <a:pt x="0" y="12"/>
                    </a:lnTo>
                    <a:lnTo>
                      <a:pt x="0" y="15"/>
                    </a:lnTo>
                    <a:lnTo>
                      <a:pt x="2" y="17"/>
                    </a:lnTo>
                    <a:lnTo>
                      <a:pt x="6" y="19"/>
                    </a:lnTo>
                    <a:lnTo>
                      <a:pt x="14" y="21"/>
                    </a:lnTo>
                    <a:lnTo>
                      <a:pt x="14"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2" name="Group 2268"/>
            <p:cNvGrpSpPr>
              <a:grpSpLocks/>
            </p:cNvGrpSpPr>
            <p:nvPr/>
          </p:nvGrpSpPr>
          <p:grpSpPr bwMode="auto">
            <a:xfrm>
              <a:off x="3018" y="2063"/>
              <a:ext cx="244" cy="305"/>
              <a:chOff x="3018" y="2063"/>
              <a:chExt cx="244" cy="305"/>
            </a:xfrm>
            <a:grpFill/>
          </p:grpSpPr>
          <p:sp>
            <p:nvSpPr>
              <p:cNvPr id="1976" name="Freeform 2266"/>
              <p:cNvSpPr>
                <a:spLocks/>
              </p:cNvSpPr>
              <p:nvPr/>
            </p:nvSpPr>
            <p:spPr bwMode="auto">
              <a:xfrm>
                <a:off x="3018" y="2063"/>
                <a:ext cx="244" cy="305"/>
              </a:xfrm>
              <a:custGeom>
                <a:avLst/>
                <a:gdLst>
                  <a:gd name="T0" fmla="*/ 220 w 244"/>
                  <a:gd name="T1" fmla="*/ 58 h 305"/>
                  <a:gd name="T2" fmla="*/ 220 w 244"/>
                  <a:gd name="T3" fmla="*/ 32 h 305"/>
                  <a:gd name="T4" fmla="*/ 215 w 244"/>
                  <a:gd name="T5" fmla="*/ 16 h 305"/>
                  <a:gd name="T6" fmla="*/ 200 w 244"/>
                  <a:gd name="T7" fmla="*/ 2 h 305"/>
                  <a:gd name="T8" fmla="*/ 186 w 244"/>
                  <a:gd name="T9" fmla="*/ 4 h 305"/>
                  <a:gd name="T10" fmla="*/ 175 w 244"/>
                  <a:gd name="T11" fmla="*/ 22 h 305"/>
                  <a:gd name="T12" fmla="*/ 155 w 244"/>
                  <a:gd name="T13" fmla="*/ 20 h 305"/>
                  <a:gd name="T14" fmla="*/ 49 w 244"/>
                  <a:gd name="T15" fmla="*/ 18 h 305"/>
                  <a:gd name="T16" fmla="*/ 38 w 244"/>
                  <a:gd name="T17" fmla="*/ 60 h 305"/>
                  <a:gd name="T18" fmla="*/ 27 w 244"/>
                  <a:gd name="T19" fmla="*/ 117 h 305"/>
                  <a:gd name="T20" fmla="*/ 18 w 244"/>
                  <a:gd name="T21" fmla="*/ 123 h 305"/>
                  <a:gd name="T22" fmla="*/ 14 w 244"/>
                  <a:gd name="T23" fmla="*/ 133 h 305"/>
                  <a:gd name="T24" fmla="*/ 11 w 244"/>
                  <a:gd name="T25" fmla="*/ 143 h 305"/>
                  <a:gd name="T26" fmla="*/ 5 w 244"/>
                  <a:gd name="T27" fmla="*/ 153 h 305"/>
                  <a:gd name="T28" fmla="*/ 0 w 244"/>
                  <a:gd name="T29" fmla="*/ 161 h 305"/>
                  <a:gd name="T30" fmla="*/ 3 w 244"/>
                  <a:gd name="T31" fmla="*/ 165 h 305"/>
                  <a:gd name="T32" fmla="*/ 11 w 244"/>
                  <a:gd name="T33" fmla="*/ 167 h 305"/>
                  <a:gd name="T34" fmla="*/ 9 w 244"/>
                  <a:gd name="T35" fmla="*/ 172 h 305"/>
                  <a:gd name="T36" fmla="*/ 11 w 244"/>
                  <a:gd name="T37" fmla="*/ 178 h 305"/>
                  <a:gd name="T38" fmla="*/ 11 w 244"/>
                  <a:gd name="T39" fmla="*/ 188 h 305"/>
                  <a:gd name="T40" fmla="*/ 23 w 244"/>
                  <a:gd name="T41" fmla="*/ 202 h 305"/>
                  <a:gd name="T42" fmla="*/ 20 w 244"/>
                  <a:gd name="T43" fmla="*/ 212 h 305"/>
                  <a:gd name="T44" fmla="*/ 27 w 244"/>
                  <a:gd name="T45" fmla="*/ 224 h 305"/>
                  <a:gd name="T46" fmla="*/ 34 w 244"/>
                  <a:gd name="T47" fmla="*/ 236 h 305"/>
                  <a:gd name="T48" fmla="*/ 38 w 244"/>
                  <a:gd name="T49" fmla="*/ 240 h 305"/>
                  <a:gd name="T50" fmla="*/ 49 w 244"/>
                  <a:gd name="T51" fmla="*/ 246 h 305"/>
                  <a:gd name="T52" fmla="*/ 59 w 244"/>
                  <a:gd name="T53" fmla="*/ 250 h 305"/>
                  <a:gd name="T54" fmla="*/ 65 w 244"/>
                  <a:gd name="T55" fmla="*/ 258 h 305"/>
                  <a:gd name="T56" fmla="*/ 74 w 244"/>
                  <a:gd name="T57" fmla="*/ 269 h 305"/>
                  <a:gd name="T58" fmla="*/ 79 w 244"/>
                  <a:gd name="T59" fmla="*/ 275 h 305"/>
                  <a:gd name="T60" fmla="*/ 83 w 244"/>
                  <a:gd name="T61" fmla="*/ 287 h 305"/>
                  <a:gd name="T62" fmla="*/ 92 w 244"/>
                  <a:gd name="T63" fmla="*/ 287 h 305"/>
                  <a:gd name="T64" fmla="*/ 101 w 244"/>
                  <a:gd name="T65" fmla="*/ 289 h 305"/>
                  <a:gd name="T66" fmla="*/ 108 w 244"/>
                  <a:gd name="T67" fmla="*/ 287 h 305"/>
                  <a:gd name="T68" fmla="*/ 119 w 244"/>
                  <a:gd name="T69" fmla="*/ 297 h 305"/>
                  <a:gd name="T70" fmla="*/ 132 w 244"/>
                  <a:gd name="T71" fmla="*/ 303 h 305"/>
                  <a:gd name="T72" fmla="*/ 146 w 244"/>
                  <a:gd name="T73" fmla="*/ 301 h 305"/>
                  <a:gd name="T74" fmla="*/ 155 w 244"/>
                  <a:gd name="T75" fmla="*/ 299 h 305"/>
                  <a:gd name="T76" fmla="*/ 166 w 244"/>
                  <a:gd name="T77" fmla="*/ 301 h 305"/>
                  <a:gd name="T78" fmla="*/ 182 w 244"/>
                  <a:gd name="T79" fmla="*/ 293 h 305"/>
                  <a:gd name="T80" fmla="*/ 202 w 244"/>
                  <a:gd name="T81" fmla="*/ 297 h 305"/>
                  <a:gd name="T82" fmla="*/ 200 w 244"/>
                  <a:gd name="T83" fmla="*/ 287 h 305"/>
                  <a:gd name="T84" fmla="*/ 188 w 244"/>
                  <a:gd name="T85" fmla="*/ 285 h 305"/>
                  <a:gd name="T86" fmla="*/ 182 w 244"/>
                  <a:gd name="T87" fmla="*/ 275 h 305"/>
                  <a:gd name="T88" fmla="*/ 177 w 244"/>
                  <a:gd name="T89" fmla="*/ 264 h 305"/>
                  <a:gd name="T90" fmla="*/ 166 w 244"/>
                  <a:gd name="T91" fmla="*/ 252 h 305"/>
                  <a:gd name="T92" fmla="*/ 155 w 244"/>
                  <a:gd name="T93" fmla="*/ 250 h 305"/>
                  <a:gd name="T94" fmla="*/ 161 w 244"/>
                  <a:gd name="T95" fmla="*/ 240 h 305"/>
                  <a:gd name="T96" fmla="*/ 168 w 244"/>
                  <a:gd name="T97" fmla="*/ 230 h 305"/>
                  <a:gd name="T98" fmla="*/ 177 w 244"/>
                  <a:gd name="T99" fmla="*/ 202 h 305"/>
                  <a:gd name="T100" fmla="*/ 186 w 244"/>
                  <a:gd name="T101" fmla="*/ 188 h 305"/>
                  <a:gd name="T102" fmla="*/ 195 w 244"/>
                  <a:gd name="T103" fmla="*/ 172 h 305"/>
                  <a:gd name="T104" fmla="*/ 200 w 244"/>
                  <a:gd name="T105" fmla="*/ 161 h 305"/>
                  <a:gd name="T106" fmla="*/ 211 w 244"/>
                  <a:gd name="T107" fmla="*/ 139 h 305"/>
                  <a:gd name="T108" fmla="*/ 213 w 244"/>
                  <a:gd name="T109" fmla="*/ 121 h 305"/>
                  <a:gd name="T110" fmla="*/ 218 w 244"/>
                  <a:gd name="T111" fmla="*/ 99 h 305"/>
                  <a:gd name="T112" fmla="*/ 220 w 244"/>
                  <a:gd name="T113" fmla="*/ 93 h 305"/>
                  <a:gd name="T114" fmla="*/ 226 w 244"/>
                  <a:gd name="T115" fmla="*/ 85 h 305"/>
                  <a:gd name="T116" fmla="*/ 244 w 244"/>
                  <a:gd name="T117" fmla="*/ 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05">
                    <a:moveTo>
                      <a:pt x="242" y="75"/>
                    </a:moveTo>
                    <a:lnTo>
                      <a:pt x="238" y="75"/>
                    </a:lnTo>
                    <a:lnTo>
                      <a:pt x="220" y="58"/>
                    </a:lnTo>
                    <a:lnTo>
                      <a:pt x="218" y="48"/>
                    </a:lnTo>
                    <a:lnTo>
                      <a:pt x="220" y="40"/>
                    </a:lnTo>
                    <a:lnTo>
                      <a:pt x="220" y="32"/>
                    </a:lnTo>
                    <a:lnTo>
                      <a:pt x="220" y="24"/>
                    </a:lnTo>
                    <a:lnTo>
                      <a:pt x="215" y="22"/>
                    </a:lnTo>
                    <a:lnTo>
                      <a:pt x="215" y="16"/>
                    </a:lnTo>
                    <a:lnTo>
                      <a:pt x="215" y="12"/>
                    </a:lnTo>
                    <a:lnTo>
                      <a:pt x="206" y="8"/>
                    </a:lnTo>
                    <a:lnTo>
                      <a:pt x="200" y="2"/>
                    </a:lnTo>
                    <a:lnTo>
                      <a:pt x="197" y="0"/>
                    </a:lnTo>
                    <a:lnTo>
                      <a:pt x="191" y="4"/>
                    </a:lnTo>
                    <a:lnTo>
                      <a:pt x="186" y="4"/>
                    </a:lnTo>
                    <a:lnTo>
                      <a:pt x="182" y="12"/>
                    </a:lnTo>
                    <a:lnTo>
                      <a:pt x="177" y="14"/>
                    </a:lnTo>
                    <a:lnTo>
                      <a:pt x="175" y="22"/>
                    </a:lnTo>
                    <a:lnTo>
                      <a:pt x="170" y="22"/>
                    </a:lnTo>
                    <a:lnTo>
                      <a:pt x="168" y="20"/>
                    </a:lnTo>
                    <a:lnTo>
                      <a:pt x="155" y="20"/>
                    </a:lnTo>
                    <a:lnTo>
                      <a:pt x="155" y="16"/>
                    </a:lnTo>
                    <a:lnTo>
                      <a:pt x="150" y="20"/>
                    </a:lnTo>
                    <a:lnTo>
                      <a:pt x="49" y="18"/>
                    </a:lnTo>
                    <a:lnTo>
                      <a:pt x="52" y="48"/>
                    </a:lnTo>
                    <a:lnTo>
                      <a:pt x="38" y="48"/>
                    </a:lnTo>
                    <a:lnTo>
                      <a:pt x="38" y="60"/>
                    </a:lnTo>
                    <a:lnTo>
                      <a:pt x="38" y="117"/>
                    </a:lnTo>
                    <a:lnTo>
                      <a:pt x="34" y="119"/>
                    </a:lnTo>
                    <a:lnTo>
                      <a:pt x="27" y="117"/>
                    </a:lnTo>
                    <a:lnTo>
                      <a:pt x="23" y="117"/>
                    </a:lnTo>
                    <a:lnTo>
                      <a:pt x="20" y="119"/>
                    </a:lnTo>
                    <a:lnTo>
                      <a:pt x="18" y="123"/>
                    </a:lnTo>
                    <a:lnTo>
                      <a:pt x="18" y="127"/>
                    </a:lnTo>
                    <a:lnTo>
                      <a:pt x="18" y="131"/>
                    </a:lnTo>
                    <a:lnTo>
                      <a:pt x="14" y="133"/>
                    </a:lnTo>
                    <a:lnTo>
                      <a:pt x="11" y="135"/>
                    </a:lnTo>
                    <a:lnTo>
                      <a:pt x="11" y="139"/>
                    </a:lnTo>
                    <a:lnTo>
                      <a:pt x="11" y="143"/>
                    </a:lnTo>
                    <a:lnTo>
                      <a:pt x="9" y="149"/>
                    </a:lnTo>
                    <a:lnTo>
                      <a:pt x="7" y="149"/>
                    </a:lnTo>
                    <a:lnTo>
                      <a:pt x="5" y="153"/>
                    </a:lnTo>
                    <a:lnTo>
                      <a:pt x="5" y="157"/>
                    </a:lnTo>
                    <a:lnTo>
                      <a:pt x="3" y="159"/>
                    </a:lnTo>
                    <a:lnTo>
                      <a:pt x="0" y="161"/>
                    </a:lnTo>
                    <a:lnTo>
                      <a:pt x="0" y="163"/>
                    </a:lnTo>
                    <a:lnTo>
                      <a:pt x="0" y="165"/>
                    </a:lnTo>
                    <a:lnTo>
                      <a:pt x="3" y="165"/>
                    </a:lnTo>
                    <a:lnTo>
                      <a:pt x="7" y="165"/>
                    </a:lnTo>
                    <a:lnTo>
                      <a:pt x="9" y="165"/>
                    </a:lnTo>
                    <a:lnTo>
                      <a:pt x="11" y="167"/>
                    </a:lnTo>
                    <a:lnTo>
                      <a:pt x="11" y="168"/>
                    </a:lnTo>
                    <a:lnTo>
                      <a:pt x="11" y="170"/>
                    </a:lnTo>
                    <a:lnTo>
                      <a:pt x="9" y="172"/>
                    </a:lnTo>
                    <a:lnTo>
                      <a:pt x="9" y="174"/>
                    </a:lnTo>
                    <a:lnTo>
                      <a:pt x="9" y="178"/>
                    </a:lnTo>
                    <a:lnTo>
                      <a:pt x="11" y="178"/>
                    </a:lnTo>
                    <a:lnTo>
                      <a:pt x="9" y="182"/>
                    </a:lnTo>
                    <a:lnTo>
                      <a:pt x="9" y="186"/>
                    </a:lnTo>
                    <a:lnTo>
                      <a:pt x="11" y="188"/>
                    </a:lnTo>
                    <a:lnTo>
                      <a:pt x="14" y="192"/>
                    </a:lnTo>
                    <a:lnTo>
                      <a:pt x="14" y="194"/>
                    </a:lnTo>
                    <a:lnTo>
                      <a:pt x="23" y="202"/>
                    </a:lnTo>
                    <a:lnTo>
                      <a:pt x="23" y="204"/>
                    </a:lnTo>
                    <a:lnTo>
                      <a:pt x="23" y="210"/>
                    </a:lnTo>
                    <a:lnTo>
                      <a:pt x="20" y="212"/>
                    </a:lnTo>
                    <a:lnTo>
                      <a:pt x="23" y="216"/>
                    </a:lnTo>
                    <a:lnTo>
                      <a:pt x="27" y="218"/>
                    </a:lnTo>
                    <a:lnTo>
                      <a:pt x="27" y="224"/>
                    </a:lnTo>
                    <a:lnTo>
                      <a:pt x="27" y="228"/>
                    </a:lnTo>
                    <a:lnTo>
                      <a:pt x="29" y="230"/>
                    </a:lnTo>
                    <a:lnTo>
                      <a:pt x="34" y="236"/>
                    </a:lnTo>
                    <a:lnTo>
                      <a:pt x="36" y="238"/>
                    </a:lnTo>
                    <a:lnTo>
                      <a:pt x="36" y="240"/>
                    </a:lnTo>
                    <a:lnTo>
                      <a:pt x="38" y="240"/>
                    </a:lnTo>
                    <a:lnTo>
                      <a:pt x="43" y="240"/>
                    </a:lnTo>
                    <a:lnTo>
                      <a:pt x="45" y="242"/>
                    </a:lnTo>
                    <a:lnTo>
                      <a:pt x="49" y="246"/>
                    </a:lnTo>
                    <a:lnTo>
                      <a:pt x="52" y="248"/>
                    </a:lnTo>
                    <a:lnTo>
                      <a:pt x="56" y="248"/>
                    </a:lnTo>
                    <a:lnTo>
                      <a:pt x="59" y="250"/>
                    </a:lnTo>
                    <a:lnTo>
                      <a:pt x="61" y="254"/>
                    </a:lnTo>
                    <a:lnTo>
                      <a:pt x="61" y="256"/>
                    </a:lnTo>
                    <a:lnTo>
                      <a:pt x="65" y="258"/>
                    </a:lnTo>
                    <a:lnTo>
                      <a:pt x="70" y="260"/>
                    </a:lnTo>
                    <a:lnTo>
                      <a:pt x="74" y="264"/>
                    </a:lnTo>
                    <a:lnTo>
                      <a:pt x="74" y="269"/>
                    </a:lnTo>
                    <a:lnTo>
                      <a:pt x="74" y="271"/>
                    </a:lnTo>
                    <a:lnTo>
                      <a:pt x="76" y="273"/>
                    </a:lnTo>
                    <a:lnTo>
                      <a:pt x="79" y="275"/>
                    </a:lnTo>
                    <a:lnTo>
                      <a:pt x="79" y="277"/>
                    </a:lnTo>
                    <a:lnTo>
                      <a:pt x="83" y="283"/>
                    </a:lnTo>
                    <a:lnTo>
                      <a:pt x="83" y="287"/>
                    </a:lnTo>
                    <a:lnTo>
                      <a:pt x="85" y="289"/>
                    </a:lnTo>
                    <a:lnTo>
                      <a:pt x="90" y="289"/>
                    </a:lnTo>
                    <a:lnTo>
                      <a:pt x="92" y="287"/>
                    </a:lnTo>
                    <a:lnTo>
                      <a:pt x="92" y="285"/>
                    </a:lnTo>
                    <a:lnTo>
                      <a:pt x="94" y="287"/>
                    </a:lnTo>
                    <a:lnTo>
                      <a:pt x="101" y="289"/>
                    </a:lnTo>
                    <a:lnTo>
                      <a:pt x="103" y="291"/>
                    </a:lnTo>
                    <a:lnTo>
                      <a:pt x="105" y="287"/>
                    </a:lnTo>
                    <a:lnTo>
                      <a:pt x="108" y="287"/>
                    </a:lnTo>
                    <a:lnTo>
                      <a:pt x="110" y="287"/>
                    </a:lnTo>
                    <a:lnTo>
                      <a:pt x="112" y="289"/>
                    </a:lnTo>
                    <a:lnTo>
                      <a:pt x="119" y="297"/>
                    </a:lnTo>
                    <a:lnTo>
                      <a:pt x="128" y="303"/>
                    </a:lnTo>
                    <a:lnTo>
                      <a:pt x="130" y="303"/>
                    </a:lnTo>
                    <a:lnTo>
                      <a:pt x="132" y="303"/>
                    </a:lnTo>
                    <a:lnTo>
                      <a:pt x="139" y="305"/>
                    </a:lnTo>
                    <a:lnTo>
                      <a:pt x="144" y="303"/>
                    </a:lnTo>
                    <a:lnTo>
                      <a:pt x="146" y="301"/>
                    </a:lnTo>
                    <a:lnTo>
                      <a:pt x="150" y="301"/>
                    </a:lnTo>
                    <a:lnTo>
                      <a:pt x="152" y="301"/>
                    </a:lnTo>
                    <a:lnTo>
                      <a:pt x="155" y="299"/>
                    </a:lnTo>
                    <a:lnTo>
                      <a:pt x="159" y="299"/>
                    </a:lnTo>
                    <a:lnTo>
                      <a:pt x="161" y="299"/>
                    </a:lnTo>
                    <a:lnTo>
                      <a:pt x="166" y="301"/>
                    </a:lnTo>
                    <a:lnTo>
                      <a:pt x="170" y="297"/>
                    </a:lnTo>
                    <a:lnTo>
                      <a:pt x="177" y="297"/>
                    </a:lnTo>
                    <a:lnTo>
                      <a:pt x="182" y="293"/>
                    </a:lnTo>
                    <a:lnTo>
                      <a:pt x="188" y="293"/>
                    </a:lnTo>
                    <a:lnTo>
                      <a:pt x="193" y="293"/>
                    </a:lnTo>
                    <a:lnTo>
                      <a:pt x="202" y="297"/>
                    </a:lnTo>
                    <a:lnTo>
                      <a:pt x="202" y="293"/>
                    </a:lnTo>
                    <a:lnTo>
                      <a:pt x="202" y="291"/>
                    </a:lnTo>
                    <a:lnTo>
                      <a:pt x="200" y="287"/>
                    </a:lnTo>
                    <a:lnTo>
                      <a:pt x="197" y="287"/>
                    </a:lnTo>
                    <a:lnTo>
                      <a:pt x="195" y="287"/>
                    </a:lnTo>
                    <a:lnTo>
                      <a:pt x="188" y="285"/>
                    </a:lnTo>
                    <a:lnTo>
                      <a:pt x="186" y="283"/>
                    </a:lnTo>
                    <a:lnTo>
                      <a:pt x="186" y="281"/>
                    </a:lnTo>
                    <a:lnTo>
                      <a:pt x="182" y="275"/>
                    </a:lnTo>
                    <a:lnTo>
                      <a:pt x="179" y="269"/>
                    </a:lnTo>
                    <a:lnTo>
                      <a:pt x="179" y="266"/>
                    </a:lnTo>
                    <a:lnTo>
                      <a:pt x="177" y="264"/>
                    </a:lnTo>
                    <a:lnTo>
                      <a:pt x="173" y="260"/>
                    </a:lnTo>
                    <a:lnTo>
                      <a:pt x="170" y="256"/>
                    </a:lnTo>
                    <a:lnTo>
                      <a:pt x="166" y="252"/>
                    </a:lnTo>
                    <a:lnTo>
                      <a:pt x="164" y="252"/>
                    </a:lnTo>
                    <a:lnTo>
                      <a:pt x="157" y="250"/>
                    </a:lnTo>
                    <a:lnTo>
                      <a:pt x="155" y="250"/>
                    </a:lnTo>
                    <a:lnTo>
                      <a:pt x="152" y="248"/>
                    </a:lnTo>
                    <a:lnTo>
                      <a:pt x="155" y="242"/>
                    </a:lnTo>
                    <a:lnTo>
                      <a:pt x="161" y="240"/>
                    </a:lnTo>
                    <a:lnTo>
                      <a:pt x="166" y="240"/>
                    </a:lnTo>
                    <a:lnTo>
                      <a:pt x="166" y="238"/>
                    </a:lnTo>
                    <a:lnTo>
                      <a:pt x="168" y="230"/>
                    </a:lnTo>
                    <a:lnTo>
                      <a:pt x="170" y="218"/>
                    </a:lnTo>
                    <a:lnTo>
                      <a:pt x="173" y="210"/>
                    </a:lnTo>
                    <a:lnTo>
                      <a:pt x="177" y="202"/>
                    </a:lnTo>
                    <a:lnTo>
                      <a:pt x="177" y="194"/>
                    </a:lnTo>
                    <a:lnTo>
                      <a:pt x="184" y="190"/>
                    </a:lnTo>
                    <a:lnTo>
                      <a:pt x="186" y="188"/>
                    </a:lnTo>
                    <a:lnTo>
                      <a:pt x="188" y="186"/>
                    </a:lnTo>
                    <a:lnTo>
                      <a:pt x="193" y="178"/>
                    </a:lnTo>
                    <a:lnTo>
                      <a:pt x="195" y="172"/>
                    </a:lnTo>
                    <a:lnTo>
                      <a:pt x="197" y="167"/>
                    </a:lnTo>
                    <a:lnTo>
                      <a:pt x="197" y="163"/>
                    </a:lnTo>
                    <a:lnTo>
                      <a:pt x="200" y="161"/>
                    </a:lnTo>
                    <a:lnTo>
                      <a:pt x="204" y="155"/>
                    </a:lnTo>
                    <a:lnTo>
                      <a:pt x="211" y="145"/>
                    </a:lnTo>
                    <a:lnTo>
                      <a:pt x="211" y="139"/>
                    </a:lnTo>
                    <a:lnTo>
                      <a:pt x="211" y="131"/>
                    </a:lnTo>
                    <a:lnTo>
                      <a:pt x="211" y="127"/>
                    </a:lnTo>
                    <a:lnTo>
                      <a:pt x="213" y="121"/>
                    </a:lnTo>
                    <a:lnTo>
                      <a:pt x="215" y="115"/>
                    </a:lnTo>
                    <a:lnTo>
                      <a:pt x="215" y="109"/>
                    </a:lnTo>
                    <a:lnTo>
                      <a:pt x="218" y="99"/>
                    </a:lnTo>
                    <a:lnTo>
                      <a:pt x="218" y="95"/>
                    </a:lnTo>
                    <a:lnTo>
                      <a:pt x="218" y="93"/>
                    </a:lnTo>
                    <a:lnTo>
                      <a:pt x="220" y="93"/>
                    </a:lnTo>
                    <a:lnTo>
                      <a:pt x="220" y="91"/>
                    </a:lnTo>
                    <a:lnTo>
                      <a:pt x="222" y="87"/>
                    </a:lnTo>
                    <a:lnTo>
                      <a:pt x="226" y="85"/>
                    </a:lnTo>
                    <a:lnTo>
                      <a:pt x="229" y="83"/>
                    </a:lnTo>
                    <a:lnTo>
                      <a:pt x="238" y="83"/>
                    </a:lnTo>
                    <a:lnTo>
                      <a:pt x="244" y="77"/>
                    </a:lnTo>
                    <a:lnTo>
                      <a:pt x="242" y="7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7" name="Freeform 2267"/>
              <p:cNvSpPr>
                <a:spLocks/>
              </p:cNvSpPr>
              <p:nvPr/>
            </p:nvSpPr>
            <p:spPr bwMode="auto">
              <a:xfrm>
                <a:off x="3018" y="2063"/>
                <a:ext cx="244" cy="305"/>
              </a:xfrm>
              <a:custGeom>
                <a:avLst/>
                <a:gdLst>
                  <a:gd name="T0" fmla="*/ 220 w 244"/>
                  <a:gd name="T1" fmla="*/ 58 h 305"/>
                  <a:gd name="T2" fmla="*/ 220 w 244"/>
                  <a:gd name="T3" fmla="*/ 32 h 305"/>
                  <a:gd name="T4" fmla="*/ 215 w 244"/>
                  <a:gd name="T5" fmla="*/ 16 h 305"/>
                  <a:gd name="T6" fmla="*/ 200 w 244"/>
                  <a:gd name="T7" fmla="*/ 2 h 305"/>
                  <a:gd name="T8" fmla="*/ 186 w 244"/>
                  <a:gd name="T9" fmla="*/ 4 h 305"/>
                  <a:gd name="T10" fmla="*/ 175 w 244"/>
                  <a:gd name="T11" fmla="*/ 22 h 305"/>
                  <a:gd name="T12" fmla="*/ 155 w 244"/>
                  <a:gd name="T13" fmla="*/ 20 h 305"/>
                  <a:gd name="T14" fmla="*/ 49 w 244"/>
                  <a:gd name="T15" fmla="*/ 18 h 305"/>
                  <a:gd name="T16" fmla="*/ 38 w 244"/>
                  <a:gd name="T17" fmla="*/ 60 h 305"/>
                  <a:gd name="T18" fmla="*/ 27 w 244"/>
                  <a:gd name="T19" fmla="*/ 117 h 305"/>
                  <a:gd name="T20" fmla="*/ 18 w 244"/>
                  <a:gd name="T21" fmla="*/ 123 h 305"/>
                  <a:gd name="T22" fmla="*/ 14 w 244"/>
                  <a:gd name="T23" fmla="*/ 133 h 305"/>
                  <a:gd name="T24" fmla="*/ 11 w 244"/>
                  <a:gd name="T25" fmla="*/ 143 h 305"/>
                  <a:gd name="T26" fmla="*/ 5 w 244"/>
                  <a:gd name="T27" fmla="*/ 153 h 305"/>
                  <a:gd name="T28" fmla="*/ 0 w 244"/>
                  <a:gd name="T29" fmla="*/ 161 h 305"/>
                  <a:gd name="T30" fmla="*/ 3 w 244"/>
                  <a:gd name="T31" fmla="*/ 165 h 305"/>
                  <a:gd name="T32" fmla="*/ 11 w 244"/>
                  <a:gd name="T33" fmla="*/ 167 h 305"/>
                  <a:gd name="T34" fmla="*/ 9 w 244"/>
                  <a:gd name="T35" fmla="*/ 172 h 305"/>
                  <a:gd name="T36" fmla="*/ 11 w 244"/>
                  <a:gd name="T37" fmla="*/ 178 h 305"/>
                  <a:gd name="T38" fmla="*/ 11 w 244"/>
                  <a:gd name="T39" fmla="*/ 188 h 305"/>
                  <a:gd name="T40" fmla="*/ 23 w 244"/>
                  <a:gd name="T41" fmla="*/ 202 h 305"/>
                  <a:gd name="T42" fmla="*/ 20 w 244"/>
                  <a:gd name="T43" fmla="*/ 212 h 305"/>
                  <a:gd name="T44" fmla="*/ 27 w 244"/>
                  <a:gd name="T45" fmla="*/ 224 h 305"/>
                  <a:gd name="T46" fmla="*/ 34 w 244"/>
                  <a:gd name="T47" fmla="*/ 236 h 305"/>
                  <a:gd name="T48" fmla="*/ 38 w 244"/>
                  <a:gd name="T49" fmla="*/ 240 h 305"/>
                  <a:gd name="T50" fmla="*/ 49 w 244"/>
                  <a:gd name="T51" fmla="*/ 246 h 305"/>
                  <a:gd name="T52" fmla="*/ 59 w 244"/>
                  <a:gd name="T53" fmla="*/ 250 h 305"/>
                  <a:gd name="T54" fmla="*/ 65 w 244"/>
                  <a:gd name="T55" fmla="*/ 258 h 305"/>
                  <a:gd name="T56" fmla="*/ 74 w 244"/>
                  <a:gd name="T57" fmla="*/ 269 h 305"/>
                  <a:gd name="T58" fmla="*/ 79 w 244"/>
                  <a:gd name="T59" fmla="*/ 275 h 305"/>
                  <a:gd name="T60" fmla="*/ 83 w 244"/>
                  <a:gd name="T61" fmla="*/ 287 h 305"/>
                  <a:gd name="T62" fmla="*/ 92 w 244"/>
                  <a:gd name="T63" fmla="*/ 287 h 305"/>
                  <a:gd name="T64" fmla="*/ 101 w 244"/>
                  <a:gd name="T65" fmla="*/ 289 h 305"/>
                  <a:gd name="T66" fmla="*/ 108 w 244"/>
                  <a:gd name="T67" fmla="*/ 287 h 305"/>
                  <a:gd name="T68" fmla="*/ 119 w 244"/>
                  <a:gd name="T69" fmla="*/ 297 h 305"/>
                  <a:gd name="T70" fmla="*/ 132 w 244"/>
                  <a:gd name="T71" fmla="*/ 303 h 305"/>
                  <a:gd name="T72" fmla="*/ 146 w 244"/>
                  <a:gd name="T73" fmla="*/ 301 h 305"/>
                  <a:gd name="T74" fmla="*/ 155 w 244"/>
                  <a:gd name="T75" fmla="*/ 299 h 305"/>
                  <a:gd name="T76" fmla="*/ 166 w 244"/>
                  <a:gd name="T77" fmla="*/ 301 h 305"/>
                  <a:gd name="T78" fmla="*/ 182 w 244"/>
                  <a:gd name="T79" fmla="*/ 293 h 305"/>
                  <a:gd name="T80" fmla="*/ 202 w 244"/>
                  <a:gd name="T81" fmla="*/ 297 h 305"/>
                  <a:gd name="T82" fmla="*/ 200 w 244"/>
                  <a:gd name="T83" fmla="*/ 287 h 305"/>
                  <a:gd name="T84" fmla="*/ 188 w 244"/>
                  <a:gd name="T85" fmla="*/ 285 h 305"/>
                  <a:gd name="T86" fmla="*/ 182 w 244"/>
                  <a:gd name="T87" fmla="*/ 275 h 305"/>
                  <a:gd name="T88" fmla="*/ 177 w 244"/>
                  <a:gd name="T89" fmla="*/ 264 h 305"/>
                  <a:gd name="T90" fmla="*/ 166 w 244"/>
                  <a:gd name="T91" fmla="*/ 252 h 305"/>
                  <a:gd name="T92" fmla="*/ 155 w 244"/>
                  <a:gd name="T93" fmla="*/ 250 h 305"/>
                  <a:gd name="T94" fmla="*/ 161 w 244"/>
                  <a:gd name="T95" fmla="*/ 240 h 305"/>
                  <a:gd name="T96" fmla="*/ 168 w 244"/>
                  <a:gd name="T97" fmla="*/ 230 h 305"/>
                  <a:gd name="T98" fmla="*/ 177 w 244"/>
                  <a:gd name="T99" fmla="*/ 202 h 305"/>
                  <a:gd name="T100" fmla="*/ 186 w 244"/>
                  <a:gd name="T101" fmla="*/ 188 h 305"/>
                  <a:gd name="T102" fmla="*/ 195 w 244"/>
                  <a:gd name="T103" fmla="*/ 172 h 305"/>
                  <a:gd name="T104" fmla="*/ 200 w 244"/>
                  <a:gd name="T105" fmla="*/ 161 h 305"/>
                  <a:gd name="T106" fmla="*/ 211 w 244"/>
                  <a:gd name="T107" fmla="*/ 139 h 305"/>
                  <a:gd name="T108" fmla="*/ 213 w 244"/>
                  <a:gd name="T109" fmla="*/ 121 h 305"/>
                  <a:gd name="T110" fmla="*/ 218 w 244"/>
                  <a:gd name="T111" fmla="*/ 99 h 305"/>
                  <a:gd name="T112" fmla="*/ 220 w 244"/>
                  <a:gd name="T113" fmla="*/ 93 h 305"/>
                  <a:gd name="T114" fmla="*/ 226 w 244"/>
                  <a:gd name="T115" fmla="*/ 85 h 305"/>
                  <a:gd name="T116" fmla="*/ 244 w 244"/>
                  <a:gd name="T117" fmla="*/ 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305">
                    <a:moveTo>
                      <a:pt x="242" y="75"/>
                    </a:moveTo>
                    <a:lnTo>
                      <a:pt x="238" y="75"/>
                    </a:lnTo>
                    <a:lnTo>
                      <a:pt x="220" y="58"/>
                    </a:lnTo>
                    <a:lnTo>
                      <a:pt x="218" y="48"/>
                    </a:lnTo>
                    <a:lnTo>
                      <a:pt x="220" y="40"/>
                    </a:lnTo>
                    <a:lnTo>
                      <a:pt x="220" y="32"/>
                    </a:lnTo>
                    <a:lnTo>
                      <a:pt x="220" y="24"/>
                    </a:lnTo>
                    <a:lnTo>
                      <a:pt x="215" y="22"/>
                    </a:lnTo>
                    <a:lnTo>
                      <a:pt x="215" y="16"/>
                    </a:lnTo>
                    <a:lnTo>
                      <a:pt x="215" y="12"/>
                    </a:lnTo>
                    <a:lnTo>
                      <a:pt x="206" y="8"/>
                    </a:lnTo>
                    <a:lnTo>
                      <a:pt x="200" y="2"/>
                    </a:lnTo>
                    <a:lnTo>
                      <a:pt x="197" y="0"/>
                    </a:lnTo>
                    <a:lnTo>
                      <a:pt x="191" y="4"/>
                    </a:lnTo>
                    <a:lnTo>
                      <a:pt x="186" y="4"/>
                    </a:lnTo>
                    <a:lnTo>
                      <a:pt x="182" y="12"/>
                    </a:lnTo>
                    <a:lnTo>
                      <a:pt x="177" y="14"/>
                    </a:lnTo>
                    <a:lnTo>
                      <a:pt x="175" y="22"/>
                    </a:lnTo>
                    <a:lnTo>
                      <a:pt x="170" y="22"/>
                    </a:lnTo>
                    <a:lnTo>
                      <a:pt x="168" y="20"/>
                    </a:lnTo>
                    <a:lnTo>
                      <a:pt x="155" y="20"/>
                    </a:lnTo>
                    <a:lnTo>
                      <a:pt x="155" y="16"/>
                    </a:lnTo>
                    <a:lnTo>
                      <a:pt x="150" y="20"/>
                    </a:lnTo>
                    <a:lnTo>
                      <a:pt x="49" y="18"/>
                    </a:lnTo>
                    <a:lnTo>
                      <a:pt x="52" y="48"/>
                    </a:lnTo>
                    <a:lnTo>
                      <a:pt x="38" y="48"/>
                    </a:lnTo>
                    <a:lnTo>
                      <a:pt x="38" y="60"/>
                    </a:lnTo>
                    <a:lnTo>
                      <a:pt x="38" y="117"/>
                    </a:lnTo>
                    <a:lnTo>
                      <a:pt x="34" y="119"/>
                    </a:lnTo>
                    <a:lnTo>
                      <a:pt x="27" y="117"/>
                    </a:lnTo>
                    <a:lnTo>
                      <a:pt x="23" y="117"/>
                    </a:lnTo>
                    <a:lnTo>
                      <a:pt x="20" y="119"/>
                    </a:lnTo>
                    <a:lnTo>
                      <a:pt x="18" y="123"/>
                    </a:lnTo>
                    <a:lnTo>
                      <a:pt x="18" y="127"/>
                    </a:lnTo>
                    <a:lnTo>
                      <a:pt x="18" y="131"/>
                    </a:lnTo>
                    <a:lnTo>
                      <a:pt x="14" y="133"/>
                    </a:lnTo>
                    <a:lnTo>
                      <a:pt x="11" y="135"/>
                    </a:lnTo>
                    <a:lnTo>
                      <a:pt x="11" y="139"/>
                    </a:lnTo>
                    <a:lnTo>
                      <a:pt x="11" y="143"/>
                    </a:lnTo>
                    <a:lnTo>
                      <a:pt x="9" y="149"/>
                    </a:lnTo>
                    <a:lnTo>
                      <a:pt x="7" y="149"/>
                    </a:lnTo>
                    <a:lnTo>
                      <a:pt x="5" y="153"/>
                    </a:lnTo>
                    <a:lnTo>
                      <a:pt x="5" y="157"/>
                    </a:lnTo>
                    <a:lnTo>
                      <a:pt x="3" y="159"/>
                    </a:lnTo>
                    <a:lnTo>
                      <a:pt x="0" y="161"/>
                    </a:lnTo>
                    <a:lnTo>
                      <a:pt x="0" y="163"/>
                    </a:lnTo>
                    <a:lnTo>
                      <a:pt x="0" y="165"/>
                    </a:lnTo>
                    <a:lnTo>
                      <a:pt x="3" y="165"/>
                    </a:lnTo>
                    <a:lnTo>
                      <a:pt x="7" y="165"/>
                    </a:lnTo>
                    <a:lnTo>
                      <a:pt x="9" y="165"/>
                    </a:lnTo>
                    <a:lnTo>
                      <a:pt x="11" y="167"/>
                    </a:lnTo>
                    <a:lnTo>
                      <a:pt x="11" y="168"/>
                    </a:lnTo>
                    <a:lnTo>
                      <a:pt x="11" y="170"/>
                    </a:lnTo>
                    <a:lnTo>
                      <a:pt x="9" y="172"/>
                    </a:lnTo>
                    <a:lnTo>
                      <a:pt x="9" y="174"/>
                    </a:lnTo>
                    <a:lnTo>
                      <a:pt x="9" y="178"/>
                    </a:lnTo>
                    <a:lnTo>
                      <a:pt x="11" y="178"/>
                    </a:lnTo>
                    <a:lnTo>
                      <a:pt x="9" y="182"/>
                    </a:lnTo>
                    <a:lnTo>
                      <a:pt x="9" y="186"/>
                    </a:lnTo>
                    <a:lnTo>
                      <a:pt x="11" y="188"/>
                    </a:lnTo>
                    <a:lnTo>
                      <a:pt x="14" y="192"/>
                    </a:lnTo>
                    <a:lnTo>
                      <a:pt x="14" y="194"/>
                    </a:lnTo>
                    <a:lnTo>
                      <a:pt x="23" y="202"/>
                    </a:lnTo>
                    <a:lnTo>
                      <a:pt x="23" y="204"/>
                    </a:lnTo>
                    <a:lnTo>
                      <a:pt x="23" y="210"/>
                    </a:lnTo>
                    <a:lnTo>
                      <a:pt x="20" y="212"/>
                    </a:lnTo>
                    <a:lnTo>
                      <a:pt x="23" y="216"/>
                    </a:lnTo>
                    <a:lnTo>
                      <a:pt x="27" y="218"/>
                    </a:lnTo>
                    <a:lnTo>
                      <a:pt x="27" y="224"/>
                    </a:lnTo>
                    <a:lnTo>
                      <a:pt x="27" y="228"/>
                    </a:lnTo>
                    <a:lnTo>
                      <a:pt x="29" y="230"/>
                    </a:lnTo>
                    <a:lnTo>
                      <a:pt x="34" y="236"/>
                    </a:lnTo>
                    <a:lnTo>
                      <a:pt x="36" y="238"/>
                    </a:lnTo>
                    <a:lnTo>
                      <a:pt x="36" y="240"/>
                    </a:lnTo>
                    <a:lnTo>
                      <a:pt x="38" y="240"/>
                    </a:lnTo>
                    <a:lnTo>
                      <a:pt x="43" y="240"/>
                    </a:lnTo>
                    <a:lnTo>
                      <a:pt x="45" y="242"/>
                    </a:lnTo>
                    <a:lnTo>
                      <a:pt x="49" y="246"/>
                    </a:lnTo>
                    <a:lnTo>
                      <a:pt x="52" y="248"/>
                    </a:lnTo>
                    <a:lnTo>
                      <a:pt x="56" y="248"/>
                    </a:lnTo>
                    <a:lnTo>
                      <a:pt x="59" y="250"/>
                    </a:lnTo>
                    <a:lnTo>
                      <a:pt x="61" y="254"/>
                    </a:lnTo>
                    <a:lnTo>
                      <a:pt x="61" y="256"/>
                    </a:lnTo>
                    <a:lnTo>
                      <a:pt x="65" y="258"/>
                    </a:lnTo>
                    <a:lnTo>
                      <a:pt x="70" y="260"/>
                    </a:lnTo>
                    <a:lnTo>
                      <a:pt x="74" y="264"/>
                    </a:lnTo>
                    <a:lnTo>
                      <a:pt x="74" y="269"/>
                    </a:lnTo>
                    <a:lnTo>
                      <a:pt x="74" y="271"/>
                    </a:lnTo>
                    <a:lnTo>
                      <a:pt x="76" y="273"/>
                    </a:lnTo>
                    <a:lnTo>
                      <a:pt x="79" y="275"/>
                    </a:lnTo>
                    <a:lnTo>
                      <a:pt x="79" y="277"/>
                    </a:lnTo>
                    <a:lnTo>
                      <a:pt x="83" y="283"/>
                    </a:lnTo>
                    <a:lnTo>
                      <a:pt x="83" y="287"/>
                    </a:lnTo>
                    <a:lnTo>
                      <a:pt x="85" y="289"/>
                    </a:lnTo>
                    <a:lnTo>
                      <a:pt x="90" y="289"/>
                    </a:lnTo>
                    <a:lnTo>
                      <a:pt x="92" y="287"/>
                    </a:lnTo>
                    <a:lnTo>
                      <a:pt x="92" y="285"/>
                    </a:lnTo>
                    <a:lnTo>
                      <a:pt x="94" y="287"/>
                    </a:lnTo>
                    <a:lnTo>
                      <a:pt x="101" y="289"/>
                    </a:lnTo>
                    <a:lnTo>
                      <a:pt x="103" y="291"/>
                    </a:lnTo>
                    <a:lnTo>
                      <a:pt x="105" y="287"/>
                    </a:lnTo>
                    <a:lnTo>
                      <a:pt x="108" y="287"/>
                    </a:lnTo>
                    <a:lnTo>
                      <a:pt x="110" y="287"/>
                    </a:lnTo>
                    <a:lnTo>
                      <a:pt x="112" y="289"/>
                    </a:lnTo>
                    <a:lnTo>
                      <a:pt x="119" y="297"/>
                    </a:lnTo>
                    <a:lnTo>
                      <a:pt x="128" y="303"/>
                    </a:lnTo>
                    <a:lnTo>
                      <a:pt x="130" y="303"/>
                    </a:lnTo>
                    <a:lnTo>
                      <a:pt x="132" y="303"/>
                    </a:lnTo>
                    <a:lnTo>
                      <a:pt x="139" y="305"/>
                    </a:lnTo>
                    <a:lnTo>
                      <a:pt x="144" y="303"/>
                    </a:lnTo>
                    <a:lnTo>
                      <a:pt x="146" y="301"/>
                    </a:lnTo>
                    <a:lnTo>
                      <a:pt x="150" y="301"/>
                    </a:lnTo>
                    <a:lnTo>
                      <a:pt x="152" y="301"/>
                    </a:lnTo>
                    <a:lnTo>
                      <a:pt x="155" y="299"/>
                    </a:lnTo>
                    <a:lnTo>
                      <a:pt x="159" y="299"/>
                    </a:lnTo>
                    <a:lnTo>
                      <a:pt x="161" y="299"/>
                    </a:lnTo>
                    <a:lnTo>
                      <a:pt x="166" y="301"/>
                    </a:lnTo>
                    <a:lnTo>
                      <a:pt x="170" y="297"/>
                    </a:lnTo>
                    <a:lnTo>
                      <a:pt x="177" y="297"/>
                    </a:lnTo>
                    <a:lnTo>
                      <a:pt x="182" y="293"/>
                    </a:lnTo>
                    <a:lnTo>
                      <a:pt x="188" y="293"/>
                    </a:lnTo>
                    <a:lnTo>
                      <a:pt x="193" y="293"/>
                    </a:lnTo>
                    <a:lnTo>
                      <a:pt x="202" y="297"/>
                    </a:lnTo>
                    <a:lnTo>
                      <a:pt x="202" y="293"/>
                    </a:lnTo>
                    <a:lnTo>
                      <a:pt x="202" y="291"/>
                    </a:lnTo>
                    <a:lnTo>
                      <a:pt x="200" y="287"/>
                    </a:lnTo>
                    <a:lnTo>
                      <a:pt x="197" y="287"/>
                    </a:lnTo>
                    <a:lnTo>
                      <a:pt x="195" y="287"/>
                    </a:lnTo>
                    <a:lnTo>
                      <a:pt x="188" y="285"/>
                    </a:lnTo>
                    <a:lnTo>
                      <a:pt x="186" y="283"/>
                    </a:lnTo>
                    <a:lnTo>
                      <a:pt x="186" y="281"/>
                    </a:lnTo>
                    <a:lnTo>
                      <a:pt x="182" y="275"/>
                    </a:lnTo>
                    <a:lnTo>
                      <a:pt x="179" y="269"/>
                    </a:lnTo>
                    <a:lnTo>
                      <a:pt x="179" y="266"/>
                    </a:lnTo>
                    <a:lnTo>
                      <a:pt x="177" y="264"/>
                    </a:lnTo>
                    <a:lnTo>
                      <a:pt x="173" y="260"/>
                    </a:lnTo>
                    <a:lnTo>
                      <a:pt x="170" y="256"/>
                    </a:lnTo>
                    <a:lnTo>
                      <a:pt x="166" y="252"/>
                    </a:lnTo>
                    <a:lnTo>
                      <a:pt x="164" y="252"/>
                    </a:lnTo>
                    <a:lnTo>
                      <a:pt x="157" y="250"/>
                    </a:lnTo>
                    <a:lnTo>
                      <a:pt x="155" y="250"/>
                    </a:lnTo>
                    <a:lnTo>
                      <a:pt x="152" y="248"/>
                    </a:lnTo>
                    <a:lnTo>
                      <a:pt x="155" y="242"/>
                    </a:lnTo>
                    <a:lnTo>
                      <a:pt x="161" y="240"/>
                    </a:lnTo>
                    <a:lnTo>
                      <a:pt x="166" y="240"/>
                    </a:lnTo>
                    <a:lnTo>
                      <a:pt x="166" y="238"/>
                    </a:lnTo>
                    <a:lnTo>
                      <a:pt x="168" y="230"/>
                    </a:lnTo>
                    <a:lnTo>
                      <a:pt x="170" y="218"/>
                    </a:lnTo>
                    <a:lnTo>
                      <a:pt x="173" y="210"/>
                    </a:lnTo>
                    <a:lnTo>
                      <a:pt x="177" y="202"/>
                    </a:lnTo>
                    <a:lnTo>
                      <a:pt x="177" y="194"/>
                    </a:lnTo>
                    <a:lnTo>
                      <a:pt x="184" y="190"/>
                    </a:lnTo>
                    <a:lnTo>
                      <a:pt x="186" y="188"/>
                    </a:lnTo>
                    <a:lnTo>
                      <a:pt x="188" y="186"/>
                    </a:lnTo>
                    <a:lnTo>
                      <a:pt x="193" y="178"/>
                    </a:lnTo>
                    <a:lnTo>
                      <a:pt x="195" y="172"/>
                    </a:lnTo>
                    <a:lnTo>
                      <a:pt x="197" y="167"/>
                    </a:lnTo>
                    <a:lnTo>
                      <a:pt x="197" y="163"/>
                    </a:lnTo>
                    <a:lnTo>
                      <a:pt x="200" y="161"/>
                    </a:lnTo>
                    <a:lnTo>
                      <a:pt x="204" y="155"/>
                    </a:lnTo>
                    <a:lnTo>
                      <a:pt x="211" y="145"/>
                    </a:lnTo>
                    <a:lnTo>
                      <a:pt x="211" y="139"/>
                    </a:lnTo>
                    <a:lnTo>
                      <a:pt x="211" y="131"/>
                    </a:lnTo>
                    <a:lnTo>
                      <a:pt x="211" y="127"/>
                    </a:lnTo>
                    <a:lnTo>
                      <a:pt x="213" y="121"/>
                    </a:lnTo>
                    <a:lnTo>
                      <a:pt x="215" y="115"/>
                    </a:lnTo>
                    <a:lnTo>
                      <a:pt x="215" y="109"/>
                    </a:lnTo>
                    <a:lnTo>
                      <a:pt x="218" y="99"/>
                    </a:lnTo>
                    <a:lnTo>
                      <a:pt x="218" y="95"/>
                    </a:lnTo>
                    <a:lnTo>
                      <a:pt x="218" y="93"/>
                    </a:lnTo>
                    <a:lnTo>
                      <a:pt x="220" y="93"/>
                    </a:lnTo>
                    <a:lnTo>
                      <a:pt x="220" y="91"/>
                    </a:lnTo>
                    <a:lnTo>
                      <a:pt x="222" y="87"/>
                    </a:lnTo>
                    <a:lnTo>
                      <a:pt x="226" y="85"/>
                    </a:lnTo>
                    <a:lnTo>
                      <a:pt x="229" y="83"/>
                    </a:lnTo>
                    <a:lnTo>
                      <a:pt x="238" y="83"/>
                    </a:lnTo>
                    <a:lnTo>
                      <a:pt x="244" y="77"/>
                    </a:lnTo>
                    <a:lnTo>
                      <a:pt x="242" y="7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3" name="Group 2271"/>
            <p:cNvGrpSpPr>
              <a:grpSpLocks/>
            </p:cNvGrpSpPr>
            <p:nvPr/>
          </p:nvGrpSpPr>
          <p:grpSpPr bwMode="auto">
            <a:xfrm>
              <a:off x="3822" y="2280"/>
              <a:ext cx="31" cy="60"/>
              <a:chOff x="3822" y="2280"/>
              <a:chExt cx="31" cy="60"/>
            </a:xfrm>
            <a:grpFill/>
          </p:grpSpPr>
          <p:sp>
            <p:nvSpPr>
              <p:cNvPr id="1974" name="Freeform 2269"/>
              <p:cNvSpPr>
                <a:spLocks/>
              </p:cNvSpPr>
              <p:nvPr/>
            </p:nvSpPr>
            <p:spPr bwMode="auto">
              <a:xfrm>
                <a:off x="3822" y="2280"/>
                <a:ext cx="31" cy="60"/>
              </a:xfrm>
              <a:custGeom>
                <a:avLst/>
                <a:gdLst>
                  <a:gd name="T0" fmla="*/ 7 w 31"/>
                  <a:gd name="T1" fmla="*/ 0 h 60"/>
                  <a:gd name="T2" fmla="*/ 7 w 31"/>
                  <a:gd name="T3" fmla="*/ 0 h 60"/>
                  <a:gd name="T4" fmla="*/ 5 w 31"/>
                  <a:gd name="T5" fmla="*/ 4 h 60"/>
                  <a:gd name="T6" fmla="*/ 2 w 31"/>
                  <a:gd name="T7" fmla="*/ 4 h 60"/>
                  <a:gd name="T8" fmla="*/ 2 w 31"/>
                  <a:gd name="T9" fmla="*/ 6 h 60"/>
                  <a:gd name="T10" fmla="*/ 5 w 31"/>
                  <a:gd name="T11" fmla="*/ 8 h 60"/>
                  <a:gd name="T12" fmla="*/ 5 w 31"/>
                  <a:gd name="T13" fmla="*/ 10 h 60"/>
                  <a:gd name="T14" fmla="*/ 7 w 31"/>
                  <a:gd name="T15" fmla="*/ 12 h 60"/>
                  <a:gd name="T16" fmla="*/ 0 w 31"/>
                  <a:gd name="T17" fmla="*/ 28 h 60"/>
                  <a:gd name="T18" fmla="*/ 0 w 31"/>
                  <a:gd name="T19" fmla="*/ 34 h 60"/>
                  <a:gd name="T20" fmla="*/ 5 w 31"/>
                  <a:gd name="T21" fmla="*/ 44 h 60"/>
                  <a:gd name="T22" fmla="*/ 5 w 31"/>
                  <a:gd name="T23" fmla="*/ 52 h 60"/>
                  <a:gd name="T24" fmla="*/ 7 w 31"/>
                  <a:gd name="T25" fmla="*/ 58 h 60"/>
                  <a:gd name="T26" fmla="*/ 9 w 31"/>
                  <a:gd name="T27" fmla="*/ 60 h 60"/>
                  <a:gd name="T28" fmla="*/ 11 w 31"/>
                  <a:gd name="T29" fmla="*/ 60 h 60"/>
                  <a:gd name="T30" fmla="*/ 20 w 31"/>
                  <a:gd name="T31" fmla="*/ 56 h 60"/>
                  <a:gd name="T32" fmla="*/ 25 w 31"/>
                  <a:gd name="T33" fmla="*/ 56 h 60"/>
                  <a:gd name="T34" fmla="*/ 29 w 31"/>
                  <a:gd name="T35" fmla="*/ 52 h 60"/>
                  <a:gd name="T36" fmla="*/ 31 w 31"/>
                  <a:gd name="T37" fmla="*/ 48 h 60"/>
                  <a:gd name="T38" fmla="*/ 31 w 31"/>
                  <a:gd name="T39" fmla="*/ 42 h 60"/>
                  <a:gd name="T40" fmla="*/ 29 w 31"/>
                  <a:gd name="T41" fmla="*/ 32 h 60"/>
                  <a:gd name="T42" fmla="*/ 16 w 31"/>
                  <a:gd name="T43" fmla="*/ 12 h 60"/>
                  <a:gd name="T44" fmla="*/ 7 w 31"/>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60">
                    <a:moveTo>
                      <a:pt x="7" y="0"/>
                    </a:moveTo>
                    <a:lnTo>
                      <a:pt x="7" y="0"/>
                    </a:lnTo>
                    <a:lnTo>
                      <a:pt x="5" y="4"/>
                    </a:lnTo>
                    <a:lnTo>
                      <a:pt x="2" y="4"/>
                    </a:lnTo>
                    <a:lnTo>
                      <a:pt x="2" y="6"/>
                    </a:lnTo>
                    <a:lnTo>
                      <a:pt x="5" y="8"/>
                    </a:lnTo>
                    <a:lnTo>
                      <a:pt x="5" y="10"/>
                    </a:lnTo>
                    <a:lnTo>
                      <a:pt x="7" y="12"/>
                    </a:lnTo>
                    <a:lnTo>
                      <a:pt x="0" y="28"/>
                    </a:lnTo>
                    <a:lnTo>
                      <a:pt x="0" y="34"/>
                    </a:lnTo>
                    <a:lnTo>
                      <a:pt x="5" y="44"/>
                    </a:lnTo>
                    <a:lnTo>
                      <a:pt x="5" y="52"/>
                    </a:lnTo>
                    <a:lnTo>
                      <a:pt x="7" y="58"/>
                    </a:lnTo>
                    <a:lnTo>
                      <a:pt x="9" y="60"/>
                    </a:lnTo>
                    <a:lnTo>
                      <a:pt x="11" y="60"/>
                    </a:lnTo>
                    <a:lnTo>
                      <a:pt x="20" y="56"/>
                    </a:lnTo>
                    <a:lnTo>
                      <a:pt x="25" y="56"/>
                    </a:lnTo>
                    <a:lnTo>
                      <a:pt x="29" y="52"/>
                    </a:lnTo>
                    <a:lnTo>
                      <a:pt x="31" y="48"/>
                    </a:lnTo>
                    <a:lnTo>
                      <a:pt x="31" y="42"/>
                    </a:lnTo>
                    <a:lnTo>
                      <a:pt x="29" y="32"/>
                    </a:lnTo>
                    <a:lnTo>
                      <a:pt x="16" y="1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5" name="Freeform 2270"/>
              <p:cNvSpPr>
                <a:spLocks/>
              </p:cNvSpPr>
              <p:nvPr/>
            </p:nvSpPr>
            <p:spPr bwMode="auto">
              <a:xfrm>
                <a:off x="3822" y="2280"/>
                <a:ext cx="31" cy="60"/>
              </a:xfrm>
              <a:custGeom>
                <a:avLst/>
                <a:gdLst>
                  <a:gd name="T0" fmla="*/ 7 w 31"/>
                  <a:gd name="T1" fmla="*/ 0 h 60"/>
                  <a:gd name="T2" fmla="*/ 7 w 31"/>
                  <a:gd name="T3" fmla="*/ 0 h 60"/>
                  <a:gd name="T4" fmla="*/ 5 w 31"/>
                  <a:gd name="T5" fmla="*/ 4 h 60"/>
                  <a:gd name="T6" fmla="*/ 2 w 31"/>
                  <a:gd name="T7" fmla="*/ 4 h 60"/>
                  <a:gd name="T8" fmla="*/ 2 w 31"/>
                  <a:gd name="T9" fmla="*/ 6 h 60"/>
                  <a:gd name="T10" fmla="*/ 5 w 31"/>
                  <a:gd name="T11" fmla="*/ 8 h 60"/>
                  <a:gd name="T12" fmla="*/ 5 w 31"/>
                  <a:gd name="T13" fmla="*/ 10 h 60"/>
                  <a:gd name="T14" fmla="*/ 7 w 31"/>
                  <a:gd name="T15" fmla="*/ 12 h 60"/>
                  <a:gd name="T16" fmla="*/ 0 w 31"/>
                  <a:gd name="T17" fmla="*/ 28 h 60"/>
                  <a:gd name="T18" fmla="*/ 0 w 31"/>
                  <a:gd name="T19" fmla="*/ 34 h 60"/>
                  <a:gd name="T20" fmla="*/ 5 w 31"/>
                  <a:gd name="T21" fmla="*/ 44 h 60"/>
                  <a:gd name="T22" fmla="*/ 5 w 31"/>
                  <a:gd name="T23" fmla="*/ 52 h 60"/>
                  <a:gd name="T24" fmla="*/ 7 w 31"/>
                  <a:gd name="T25" fmla="*/ 58 h 60"/>
                  <a:gd name="T26" fmla="*/ 9 w 31"/>
                  <a:gd name="T27" fmla="*/ 60 h 60"/>
                  <a:gd name="T28" fmla="*/ 11 w 31"/>
                  <a:gd name="T29" fmla="*/ 60 h 60"/>
                  <a:gd name="T30" fmla="*/ 20 w 31"/>
                  <a:gd name="T31" fmla="*/ 56 h 60"/>
                  <a:gd name="T32" fmla="*/ 25 w 31"/>
                  <a:gd name="T33" fmla="*/ 56 h 60"/>
                  <a:gd name="T34" fmla="*/ 29 w 31"/>
                  <a:gd name="T35" fmla="*/ 52 h 60"/>
                  <a:gd name="T36" fmla="*/ 31 w 31"/>
                  <a:gd name="T37" fmla="*/ 48 h 60"/>
                  <a:gd name="T38" fmla="*/ 31 w 31"/>
                  <a:gd name="T39" fmla="*/ 42 h 60"/>
                  <a:gd name="T40" fmla="*/ 29 w 31"/>
                  <a:gd name="T41" fmla="*/ 32 h 60"/>
                  <a:gd name="T42" fmla="*/ 16 w 31"/>
                  <a:gd name="T43" fmla="*/ 12 h 60"/>
                  <a:gd name="T44" fmla="*/ 7 w 31"/>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60">
                    <a:moveTo>
                      <a:pt x="7" y="0"/>
                    </a:moveTo>
                    <a:lnTo>
                      <a:pt x="7" y="0"/>
                    </a:lnTo>
                    <a:lnTo>
                      <a:pt x="5" y="4"/>
                    </a:lnTo>
                    <a:lnTo>
                      <a:pt x="2" y="4"/>
                    </a:lnTo>
                    <a:lnTo>
                      <a:pt x="2" y="6"/>
                    </a:lnTo>
                    <a:lnTo>
                      <a:pt x="5" y="8"/>
                    </a:lnTo>
                    <a:lnTo>
                      <a:pt x="5" y="10"/>
                    </a:lnTo>
                    <a:lnTo>
                      <a:pt x="7" y="12"/>
                    </a:lnTo>
                    <a:lnTo>
                      <a:pt x="0" y="28"/>
                    </a:lnTo>
                    <a:lnTo>
                      <a:pt x="0" y="34"/>
                    </a:lnTo>
                    <a:lnTo>
                      <a:pt x="5" y="44"/>
                    </a:lnTo>
                    <a:lnTo>
                      <a:pt x="5" y="52"/>
                    </a:lnTo>
                    <a:lnTo>
                      <a:pt x="7" y="58"/>
                    </a:lnTo>
                    <a:lnTo>
                      <a:pt x="9" y="60"/>
                    </a:lnTo>
                    <a:lnTo>
                      <a:pt x="11" y="60"/>
                    </a:lnTo>
                    <a:lnTo>
                      <a:pt x="20" y="56"/>
                    </a:lnTo>
                    <a:lnTo>
                      <a:pt x="25" y="56"/>
                    </a:lnTo>
                    <a:lnTo>
                      <a:pt x="29" y="52"/>
                    </a:lnTo>
                    <a:lnTo>
                      <a:pt x="31" y="48"/>
                    </a:lnTo>
                    <a:lnTo>
                      <a:pt x="31" y="42"/>
                    </a:lnTo>
                    <a:lnTo>
                      <a:pt x="29" y="32"/>
                    </a:lnTo>
                    <a:lnTo>
                      <a:pt x="16" y="1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4" name="Group 2280"/>
            <p:cNvGrpSpPr>
              <a:grpSpLocks/>
            </p:cNvGrpSpPr>
            <p:nvPr/>
          </p:nvGrpSpPr>
          <p:grpSpPr bwMode="auto">
            <a:xfrm>
              <a:off x="2484" y="1724"/>
              <a:ext cx="308" cy="274"/>
              <a:chOff x="2484" y="1724"/>
              <a:chExt cx="308" cy="274"/>
            </a:xfrm>
            <a:grpFill/>
          </p:grpSpPr>
          <p:sp>
            <p:nvSpPr>
              <p:cNvPr id="1966" name="Freeform 2272"/>
              <p:cNvSpPr>
                <a:spLocks noEditPoints="1"/>
              </p:cNvSpPr>
              <p:nvPr/>
            </p:nvSpPr>
            <p:spPr bwMode="auto">
              <a:xfrm>
                <a:off x="2484" y="1724"/>
                <a:ext cx="308" cy="274"/>
              </a:xfrm>
              <a:custGeom>
                <a:avLst/>
                <a:gdLst>
                  <a:gd name="T0" fmla="*/ 281 w 308"/>
                  <a:gd name="T1" fmla="*/ 75 h 274"/>
                  <a:gd name="T2" fmla="*/ 283 w 308"/>
                  <a:gd name="T3" fmla="*/ 77 h 274"/>
                  <a:gd name="T4" fmla="*/ 283 w 308"/>
                  <a:gd name="T5" fmla="*/ 69 h 274"/>
                  <a:gd name="T6" fmla="*/ 304 w 308"/>
                  <a:gd name="T7" fmla="*/ 71 h 274"/>
                  <a:gd name="T8" fmla="*/ 299 w 308"/>
                  <a:gd name="T9" fmla="*/ 67 h 274"/>
                  <a:gd name="T10" fmla="*/ 252 w 308"/>
                  <a:gd name="T11" fmla="*/ 79 h 274"/>
                  <a:gd name="T12" fmla="*/ 256 w 308"/>
                  <a:gd name="T13" fmla="*/ 79 h 274"/>
                  <a:gd name="T14" fmla="*/ 40 w 308"/>
                  <a:gd name="T15" fmla="*/ 262 h 274"/>
                  <a:gd name="T16" fmla="*/ 43 w 308"/>
                  <a:gd name="T17" fmla="*/ 266 h 274"/>
                  <a:gd name="T18" fmla="*/ 40 w 308"/>
                  <a:gd name="T19" fmla="*/ 262 h 274"/>
                  <a:gd name="T20" fmla="*/ 0 w 308"/>
                  <a:gd name="T21" fmla="*/ 268 h 274"/>
                  <a:gd name="T22" fmla="*/ 4 w 308"/>
                  <a:gd name="T23" fmla="*/ 266 h 274"/>
                  <a:gd name="T24" fmla="*/ 7 w 308"/>
                  <a:gd name="T25" fmla="*/ 262 h 274"/>
                  <a:gd name="T26" fmla="*/ 18 w 308"/>
                  <a:gd name="T27" fmla="*/ 268 h 274"/>
                  <a:gd name="T28" fmla="*/ 20 w 308"/>
                  <a:gd name="T29" fmla="*/ 274 h 274"/>
                  <a:gd name="T30" fmla="*/ 18 w 308"/>
                  <a:gd name="T31" fmla="*/ 268 h 274"/>
                  <a:gd name="T32" fmla="*/ 205 w 308"/>
                  <a:gd name="T33" fmla="*/ 8 h 274"/>
                  <a:gd name="T34" fmla="*/ 153 w 308"/>
                  <a:gd name="T35" fmla="*/ 4 h 274"/>
                  <a:gd name="T36" fmla="*/ 135 w 308"/>
                  <a:gd name="T37" fmla="*/ 2 h 274"/>
                  <a:gd name="T38" fmla="*/ 124 w 308"/>
                  <a:gd name="T39" fmla="*/ 4 h 274"/>
                  <a:gd name="T40" fmla="*/ 110 w 308"/>
                  <a:gd name="T41" fmla="*/ 8 h 274"/>
                  <a:gd name="T42" fmla="*/ 108 w 308"/>
                  <a:gd name="T43" fmla="*/ 24 h 274"/>
                  <a:gd name="T44" fmla="*/ 117 w 308"/>
                  <a:gd name="T45" fmla="*/ 30 h 274"/>
                  <a:gd name="T46" fmla="*/ 119 w 308"/>
                  <a:gd name="T47" fmla="*/ 34 h 274"/>
                  <a:gd name="T48" fmla="*/ 137 w 308"/>
                  <a:gd name="T49" fmla="*/ 34 h 274"/>
                  <a:gd name="T50" fmla="*/ 139 w 308"/>
                  <a:gd name="T51" fmla="*/ 40 h 274"/>
                  <a:gd name="T52" fmla="*/ 135 w 308"/>
                  <a:gd name="T53" fmla="*/ 48 h 274"/>
                  <a:gd name="T54" fmla="*/ 137 w 308"/>
                  <a:gd name="T55" fmla="*/ 61 h 274"/>
                  <a:gd name="T56" fmla="*/ 135 w 308"/>
                  <a:gd name="T57" fmla="*/ 73 h 274"/>
                  <a:gd name="T58" fmla="*/ 130 w 308"/>
                  <a:gd name="T59" fmla="*/ 83 h 274"/>
                  <a:gd name="T60" fmla="*/ 133 w 308"/>
                  <a:gd name="T61" fmla="*/ 91 h 274"/>
                  <a:gd name="T62" fmla="*/ 135 w 308"/>
                  <a:gd name="T63" fmla="*/ 103 h 274"/>
                  <a:gd name="T64" fmla="*/ 135 w 308"/>
                  <a:gd name="T65" fmla="*/ 111 h 274"/>
                  <a:gd name="T66" fmla="*/ 160 w 308"/>
                  <a:gd name="T67" fmla="*/ 129 h 274"/>
                  <a:gd name="T68" fmla="*/ 180 w 308"/>
                  <a:gd name="T69" fmla="*/ 123 h 274"/>
                  <a:gd name="T70" fmla="*/ 200 w 308"/>
                  <a:gd name="T71" fmla="*/ 123 h 274"/>
                  <a:gd name="T72" fmla="*/ 205 w 308"/>
                  <a:gd name="T73" fmla="*/ 115 h 274"/>
                  <a:gd name="T74" fmla="*/ 220 w 308"/>
                  <a:gd name="T75" fmla="*/ 105 h 274"/>
                  <a:gd name="T76" fmla="*/ 225 w 308"/>
                  <a:gd name="T77" fmla="*/ 95 h 274"/>
                  <a:gd name="T78" fmla="*/ 236 w 308"/>
                  <a:gd name="T79" fmla="*/ 81 h 274"/>
                  <a:gd name="T80" fmla="*/ 232 w 308"/>
                  <a:gd name="T81" fmla="*/ 71 h 274"/>
                  <a:gd name="T82" fmla="*/ 252 w 308"/>
                  <a:gd name="T83" fmla="*/ 50 h 274"/>
                  <a:gd name="T84" fmla="*/ 277 w 308"/>
                  <a:gd name="T85" fmla="*/ 38 h 274"/>
                  <a:gd name="T86" fmla="*/ 279 w 308"/>
                  <a:gd name="T87" fmla="*/ 22 h 274"/>
                  <a:gd name="T88" fmla="*/ 272 w 308"/>
                  <a:gd name="T89" fmla="*/ 24 h 274"/>
                  <a:gd name="T90" fmla="*/ 256 w 308"/>
                  <a:gd name="T91" fmla="*/ 24 h 274"/>
                  <a:gd name="T92" fmla="*/ 238 w 308"/>
                  <a:gd name="T93" fmla="*/ 22 h 274"/>
                  <a:gd name="T94" fmla="*/ 234 w 308"/>
                  <a:gd name="T95" fmla="*/ 18 h 274"/>
                  <a:gd name="T96" fmla="*/ 225 w 308"/>
                  <a:gd name="T97" fmla="*/ 16 h 274"/>
                  <a:gd name="T98" fmla="*/ 218 w 308"/>
                  <a:gd name="T99" fmla="*/ 1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8" h="274">
                    <a:moveTo>
                      <a:pt x="279" y="67"/>
                    </a:moveTo>
                    <a:lnTo>
                      <a:pt x="279" y="67"/>
                    </a:lnTo>
                    <a:lnTo>
                      <a:pt x="281" y="75"/>
                    </a:lnTo>
                    <a:lnTo>
                      <a:pt x="279" y="75"/>
                    </a:lnTo>
                    <a:lnTo>
                      <a:pt x="279" y="77"/>
                    </a:lnTo>
                    <a:lnTo>
                      <a:pt x="283" y="77"/>
                    </a:lnTo>
                    <a:lnTo>
                      <a:pt x="286" y="73"/>
                    </a:lnTo>
                    <a:lnTo>
                      <a:pt x="288" y="71"/>
                    </a:lnTo>
                    <a:lnTo>
                      <a:pt x="283" y="69"/>
                    </a:lnTo>
                    <a:lnTo>
                      <a:pt x="279" y="67"/>
                    </a:lnTo>
                    <a:close/>
                    <a:moveTo>
                      <a:pt x="299" y="67"/>
                    </a:moveTo>
                    <a:lnTo>
                      <a:pt x="304" y="71"/>
                    </a:lnTo>
                    <a:lnTo>
                      <a:pt x="308" y="71"/>
                    </a:lnTo>
                    <a:lnTo>
                      <a:pt x="306" y="69"/>
                    </a:lnTo>
                    <a:lnTo>
                      <a:pt x="299" y="67"/>
                    </a:lnTo>
                    <a:close/>
                    <a:moveTo>
                      <a:pt x="252" y="77"/>
                    </a:moveTo>
                    <a:lnTo>
                      <a:pt x="252" y="77"/>
                    </a:lnTo>
                    <a:lnTo>
                      <a:pt x="252" y="79"/>
                    </a:lnTo>
                    <a:lnTo>
                      <a:pt x="252" y="81"/>
                    </a:lnTo>
                    <a:lnTo>
                      <a:pt x="254" y="81"/>
                    </a:lnTo>
                    <a:lnTo>
                      <a:pt x="256" y="79"/>
                    </a:lnTo>
                    <a:lnTo>
                      <a:pt x="256" y="77"/>
                    </a:lnTo>
                    <a:lnTo>
                      <a:pt x="252" y="77"/>
                    </a:lnTo>
                    <a:close/>
                    <a:moveTo>
                      <a:pt x="40" y="262"/>
                    </a:moveTo>
                    <a:lnTo>
                      <a:pt x="40" y="262"/>
                    </a:lnTo>
                    <a:lnTo>
                      <a:pt x="38" y="268"/>
                    </a:lnTo>
                    <a:lnTo>
                      <a:pt x="43" y="266"/>
                    </a:lnTo>
                    <a:lnTo>
                      <a:pt x="43" y="262"/>
                    </a:lnTo>
                    <a:lnTo>
                      <a:pt x="43" y="260"/>
                    </a:lnTo>
                    <a:lnTo>
                      <a:pt x="40" y="262"/>
                    </a:lnTo>
                    <a:close/>
                    <a:moveTo>
                      <a:pt x="4" y="264"/>
                    </a:moveTo>
                    <a:lnTo>
                      <a:pt x="4" y="264"/>
                    </a:lnTo>
                    <a:lnTo>
                      <a:pt x="0" y="268"/>
                    </a:lnTo>
                    <a:lnTo>
                      <a:pt x="0" y="270"/>
                    </a:lnTo>
                    <a:lnTo>
                      <a:pt x="4" y="268"/>
                    </a:lnTo>
                    <a:lnTo>
                      <a:pt x="4" y="266"/>
                    </a:lnTo>
                    <a:lnTo>
                      <a:pt x="7" y="264"/>
                    </a:lnTo>
                    <a:lnTo>
                      <a:pt x="9" y="264"/>
                    </a:lnTo>
                    <a:lnTo>
                      <a:pt x="7" y="262"/>
                    </a:lnTo>
                    <a:lnTo>
                      <a:pt x="4" y="264"/>
                    </a:lnTo>
                    <a:close/>
                    <a:moveTo>
                      <a:pt x="18" y="268"/>
                    </a:moveTo>
                    <a:lnTo>
                      <a:pt x="18" y="268"/>
                    </a:lnTo>
                    <a:lnTo>
                      <a:pt x="16" y="270"/>
                    </a:lnTo>
                    <a:lnTo>
                      <a:pt x="16" y="272"/>
                    </a:lnTo>
                    <a:lnTo>
                      <a:pt x="20" y="274"/>
                    </a:lnTo>
                    <a:lnTo>
                      <a:pt x="20" y="272"/>
                    </a:lnTo>
                    <a:lnTo>
                      <a:pt x="20" y="270"/>
                    </a:lnTo>
                    <a:lnTo>
                      <a:pt x="18" y="268"/>
                    </a:lnTo>
                    <a:close/>
                    <a:moveTo>
                      <a:pt x="216" y="8"/>
                    </a:moveTo>
                    <a:lnTo>
                      <a:pt x="216" y="8"/>
                    </a:lnTo>
                    <a:lnTo>
                      <a:pt x="205" y="8"/>
                    </a:lnTo>
                    <a:lnTo>
                      <a:pt x="191" y="6"/>
                    </a:lnTo>
                    <a:lnTo>
                      <a:pt x="169" y="4"/>
                    </a:lnTo>
                    <a:lnTo>
                      <a:pt x="153" y="4"/>
                    </a:lnTo>
                    <a:lnTo>
                      <a:pt x="144" y="4"/>
                    </a:lnTo>
                    <a:lnTo>
                      <a:pt x="137" y="4"/>
                    </a:lnTo>
                    <a:lnTo>
                      <a:pt x="135" y="2"/>
                    </a:lnTo>
                    <a:lnTo>
                      <a:pt x="130" y="0"/>
                    </a:lnTo>
                    <a:lnTo>
                      <a:pt x="126" y="2"/>
                    </a:lnTo>
                    <a:lnTo>
                      <a:pt x="124" y="4"/>
                    </a:lnTo>
                    <a:lnTo>
                      <a:pt x="119" y="8"/>
                    </a:lnTo>
                    <a:lnTo>
                      <a:pt x="115" y="8"/>
                    </a:lnTo>
                    <a:lnTo>
                      <a:pt x="110" y="8"/>
                    </a:lnTo>
                    <a:lnTo>
                      <a:pt x="106" y="10"/>
                    </a:lnTo>
                    <a:lnTo>
                      <a:pt x="103" y="14"/>
                    </a:lnTo>
                    <a:lnTo>
                      <a:pt x="108" y="24"/>
                    </a:lnTo>
                    <a:lnTo>
                      <a:pt x="110" y="34"/>
                    </a:lnTo>
                    <a:lnTo>
                      <a:pt x="115" y="30"/>
                    </a:lnTo>
                    <a:lnTo>
                      <a:pt x="117" y="30"/>
                    </a:lnTo>
                    <a:lnTo>
                      <a:pt x="119" y="30"/>
                    </a:lnTo>
                    <a:lnTo>
                      <a:pt x="119" y="32"/>
                    </a:lnTo>
                    <a:lnTo>
                      <a:pt x="119" y="34"/>
                    </a:lnTo>
                    <a:lnTo>
                      <a:pt x="124" y="34"/>
                    </a:lnTo>
                    <a:lnTo>
                      <a:pt x="135" y="32"/>
                    </a:lnTo>
                    <a:lnTo>
                      <a:pt x="137" y="34"/>
                    </a:lnTo>
                    <a:lnTo>
                      <a:pt x="139" y="34"/>
                    </a:lnTo>
                    <a:lnTo>
                      <a:pt x="142" y="36"/>
                    </a:lnTo>
                    <a:lnTo>
                      <a:pt x="139" y="40"/>
                    </a:lnTo>
                    <a:lnTo>
                      <a:pt x="135" y="44"/>
                    </a:lnTo>
                    <a:lnTo>
                      <a:pt x="133" y="46"/>
                    </a:lnTo>
                    <a:lnTo>
                      <a:pt x="135" y="48"/>
                    </a:lnTo>
                    <a:lnTo>
                      <a:pt x="139" y="56"/>
                    </a:lnTo>
                    <a:lnTo>
                      <a:pt x="139" y="60"/>
                    </a:lnTo>
                    <a:lnTo>
                      <a:pt x="137" y="61"/>
                    </a:lnTo>
                    <a:lnTo>
                      <a:pt x="135" y="65"/>
                    </a:lnTo>
                    <a:lnTo>
                      <a:pt x="135" y="67"/>
                    </a:lnTo>
                    <a:lnTo>
                      <a:pt x="135" y="73"/>
                    </a:lnTo>
                    <a:lnTo>
                      <a:pt x="135" y="77"/>
                    </a:lnTo>
                    <a:lnTo>
                      <a:pt x="130" y="81"/>
                    </a:lnTo>
                    <a:lnTo>
                      <a:pt x="130" y="83"/>
                    </a:lnTo>
                    <a:lnTo>
                      <a:pt x="133" y="87"/>
                    </a:lnTo>
                    <a:lnTo>
                      <a:pt x="135" y="89"/>
                    </a:lnTo>
                    <a:lnTo>
                      <a:pt x="133" y="91"/>
                    </a:lnTo>
                    <a:lnTo>
                      <a:pt x="130" y="97"/>
                    </a:lnTo>
                    <a:lnTo>
                      <a:pt x="133" y="101"/>
                    </a:lnTo>
                    <a:lnTo>
                      <a:pt x="135" y="103"/>
                    </a:lnTo>
                    <a:lnTo>
                      <a:pt x="137" y="103"/>
                    </a:lnTo>
                    <a:lnTo>
                      <a:pt x="137" y="105"/>
                    </a:lnTo>
                    <a:lnTo>
                      <a:pt x="135" y="111"/>
                    </a:lnTo>
                    <a:lnTo>
                      <a:pt x="137" y="113"/>
                    </a:lnTo>
                    <a:lnTo>
                      <a:pt x="151" y="129"/>
                    </a:lnTo>
                    <a:lnTo>
                      <a:pt x="160" y="129"/>
                    </a:lnTo>
                    <a:lnTo>
                      <a:pt x="171" y="127"/>
                    </a:lnTo>
                    <a:lnTo>
                      <a:pt x="171" y="123"/>
                    </a:lnTo>
                    <a:lnTo>
                      <a:pt x="180" y="123"/>
                    </a:lnTo>
                    <a:lnTo>
                      <a:pt x="184" y="123"/>
                    </a:lnTo>
                    <a:lnTo>
                      <a:pt x="191" y="125"/>
                    </a:lnTo>
                    <a:lnTo>
                      <a:pt x="200" y="123"/>
                    </a:lnTo>
                    <a:lnTo>
                      <a:pt x="200" y="121"/>
                    </a:lnTo>
                    <a:lnTo>
                      <a:pt x="202" y="119"/>
                    </a:lnTo>
                    <a:lnTo>
                      <a:pt x="205" y="115"/>
                    </a:lnTo>
                    <a:lnTo>
                      <a:pt x="209" y="109"/>
                    </a:lnTo>
                    <a:lnTo>
                      <a:pt x="216" y="107"/>
                    </a:lnTo>
                    <a:lnTo>
                      <a:pt x="220" y="105"/>
                    </a:lnTo>
                    <a:lnTo>
                      <a:pt x="225" y="103"/>
                    </a:lnTo>
                    <a:lnTo>
                      <a:pt x="225" y="99"/>
                    </a:lnTo>
                    <a:lnTo>
                      <a:pt x="225" y="95"/>
                    </a:lnTo>
                    <a:lnTo>
                      <a:pt x="234" y="85"/>
                    </a:lnTo>
                    <a:lnTo>
                      <a:pt x="236" y="83"/>
                    </a:lnTo>
                    <a:lnTo>
                      <a:pt x="236" y="81"/>
                    </a:lnTo>
                    <a:lnTo>
                      <a:pt x="234" y="77"/>
                    </a:lnTo>
                    <a:lnTo>
                      <a:pt x="232" y="75"/>
                    </a:lnTo>
                    <a:lnTo>
                      <a:pt x="232" y="71"/>
                    </a:lnTo>
                    <a:lnTo>
                      <a:pt x="238" y="67"/>
                    </a:lnTo>
                    <a:lnTo>
                      <a:pt x="247" y="56"/>
                    </a:lnTo>
                    <a:lnTo>
                      <a:pt x="252" y="50"/>
                    </a:lnTo>
                    <a:lnTo>
                      <a:pt x="259" y="44"/>
                    </a:lnTo>
                    <a:lnTo>
                      <a:pt x="270" y="40"/>
                    </a:lnTo>
                    <a:lnTo>
                      <a:pt x="277" y="38"/>
                    </a:lnTo>
                    <a:lnTo>
                      <a:pt x="279" y="34"/>
                    </a:lnTo>
                    <a:lnTo>
                      <a:pt x="281" y="28"/>
                    </a:lnTo>
                    <a:lnTo>
                      <a:pt x="279" y="22"/>
                    </a:lnTo>
                    <a:lnTo>
                      <a:pt x="277" y="22"/>
                    </a:lnTo>
                    <a:lnTo>
                      <a:pt x="274" y="24"/>
                    </a:lnTo>
                    <a:lnTo>
                      <a:pt x="272" y="24"/>
                    </a:lnTo>
                    <a:lnTo>
                      <a:pt x="263" y="26"/>
                    </a:lnTo>
                    <a:lnTo>
                      <a:pt x="259" y="26"/>
                    </a:lnTo>
                    <a:lnTo>
                      <a:pt x="256" y="24"/>
                    </a:lnTo>
                    <a:lnTo>
                      <a:pt x="247" y="22"/>
                    </a:lnTo>
                    <a:lnTo>
                      <a:pt x="243" y="20"/>
                    </a:lnTo>
                    <a:lnTo>
                      <a:pt x="238" y="22"/>
                    </a:lnTo>
                    <a:lnTo>
                      <a:pt x="236" y="22"/>
                    </a:lnTo>
                    <a:lnTo>
                      <a:pt x="236" y="20"/>
                    </a:lnTo>
                    <a:lnTo>
                      <a:pt x="234" y="18"/>
                    </a:lnTo>
                    <a:lnTo>
                      <a:pt x="232" y="18"/>
                    </a:lnTo>
                    <a:lnTo>
                      <a:pt x="229" y="18"/>
                    </a:lnTo>
                    <a:lnTo>
                      <a:pt x="225" y="16"/>
                    </a:lnTo>
                    <a:lnTo>
                      <a:pt x="220" y="16"/>
                    </a:lnTo>
                    <a:lnTo>
                      <a:pt x="220" y="14"/>
                    </a:lnTo>
                    <a:lnTo>
                      <a:pt x="218" y="10"/>
                    </a:lnTo>
                    <a:lnTo>
                      <a:pt x="21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7" name="Freeform 2273"/>
              <p:cNvSpPr>
                <a:spLocks/>
              </p:cNvSpPr>
              <p:nvPr/>
            </p:nvSpPr>
            <p:spPr bwMode="auto">
              <a:xfrm>
                <a:off x="2763" y="1791"/>
                <a:ext cx="9" cy="10"/>
              </a:xfrm>
              <a:custGeom>
                <a:avLst/>
                <a:gdLst>
                  <a:gd name="T0" fmla="*/ 0 w 9"/>
                  <a:gd name="T1" fmla="*/ 0 h 10"/>
                  <a:gd name="T2" fmla="*/ 0 w 9"/>
                  <a:gd name="T3" fmla="*/ 0 h 10"/>
                  <a:gd name="T4" fmla="*/ 2 w 9"/>
                  <a:gd name="T5" fmla="*/ 8 h 10"/>
                  <a:gd name="T6" fmla="*/ 0 w 9"/>
                  <a:gd name="T7" fmla="*/ 8 h 10"/>
                  <a:gd name="T8" fmla="*/ 0 w 9"/>
                  <a:gd name="T9" fmla="*/ 10 h 10"/>
                  <a:gd name="T10" fmla="*/ 4 w 9"/>
                  <a:gd name="T11" fmla="*/ 10 h 10"/>
                  <a:gd name="T12" fmla="*/ 7 w 9"/>
                  <a:gd name="T13" fmla="*/ 6 h 10"/>
                  <a:gd name="T14" fmla="*/ 9 w 9"/>
                  <a:gd name="T15" fmla="*/ 4 h 10"/>
                  <a:gd name="T16" fmla="*/ 4 w 9"/>
                  <a:gd name="T17" fmla="*/ 2 h 10"/>
                  <a:gd name="T18" fmla="*/ 0 w 9"/>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0" y="0"/>
                    </a:moveTo>
                    <a:lnTo>
                      <a:pt x="0" y="0"/>
                    </a:lnTo>
                    <a:lnTo>
                      <a:pt x="2" y="8"/>
                    </a:lnTo>
                    <a:lnTo>
                      <a:pt x="0" y="8"/>
                    </a:lnTo>
                    <a:lnTo>
                      <a:pt x="0" y="10"/>
                    </a:lnTo>
                    <a:lnTo>
                      <a:pt x="4" y="10"/>
                    </a:lnTo>
                    <a:lnTo>
                      <a:pt x="7" y="6"/>
                    </a:lnTo>
                    <a:lnTo>
                      <a:pt x="9" y="4"/>
                    </a:lnTo>
                    <a:lnTo>
                      <a:pt x="4"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68" name="Freeform 2274"/>
              <p:cNvSpPr>
                <a:spLocks/>
              </p:cNvSpPr>
              <p:nvPr/>
            </p:nvSpPr>
            <p:spPr bwMode="auto">
              <a:xfrm>
                <a:off x="2783" y="1791"/>
                <a:ext cx="9" cy="4"/>
              </a:xfrm>
              <a:custGeom>
                <a:avLst/>
                <a:gdLst>
                  <a:gd name="T0" fmla="*/ 0 w 9"/>
                  <a:gd name="T1" fmla="*/ 0 h 4"/>
                  <a:gd name="T2" fmla="*/ 5 w 9"/>
                  <a:gd name="T3" fmla="*/ 4 h 4"/>
                  <a:gd name="T4" fmla="*/ 9 w 9"/>
                  <a:gd name="T5" fmla="*/ 4 h 4"/>
                  <a:gd name="T6" fmla="*/ 7 w 9"/>
                  <a:gd name="T7" fmla="*/ 2 h 4"/>
                  <a:gd name="T8" fmla="*/ 0 w 9"/>
                  <a:gd name="T9" fmla="*/ 0 h 4"/>
                </a:gdLst>
                <a:ahLst/>
                <a:cxnLst>
                  <a:cxn ang="0">
                    <a:pos x="T0" y="T1"/>
                  </a:cxn>
                  <a:cxn ang="0">
                    <a:pos x="T2" y="T3"/>
                  </a:cxn>
                  <a:cxn ang="0">
                    <a:pos x="T4" y="T5"/>
                  </a:cxn>
                  <a:cxn ang="0">
                    <a:pos x="T6" y="T7"/>
                  </a:cxn>
                  <a:cxn ang="0">
                    <a:pos x="T8" y="T9"/>
                  </a:cxn>
                </a:cxnLst>
                <a:rect l="0" t="0" r="r" b="b"/>
                <a:pathLst>
                  <a:path w="9" h="4">
                    <a:moveTo>
                      <a:pt x="0" y="0"/>
                    </a:moveTo>
                    <a:lnTo>
                      <a:pt x="5" y="4"/>
                    </a:lnTo>
                    <a:lnTo>
                      <a:pt x="9" y="4"/>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69" name="Freeform 2275"/>
              <p:cNvSpPr>
                <a:spLocks/>
              </p:cNvSpPr>
              <p:nvPr/>
            </p:nvSpPr>
            <p:spPr bwMode="auto">
              <a:xfrm>
                <a:off x="2736" y="1801"/>
                <a:ext cx="4" cy="4"/>
              </a:xfrm>
              <a:custGeom>
                <a:avLst/>
                <a:gdLst>
                  <a:gd name="T0" fmla="*/ 0 w 4"/>
                  <a:gd name="T1" fmla="*/ 0 h 4"/>
                  <a:gd name="T2" fmla="*/ 0 w 4"/>
                  <a:gd name="T3" fmla="*/ 0 h 4"/>
                  <a:gd name="T4" fmla="*/ 0 w 4"/>
                  <a:gd name="T5" fmla="*/ 2 h 4"/>
                  <a:gd name="T6" fmla="*/ 0 w 4"/>
                  <a:gd name="T7" fmla="*/ 4 h 4"/>
                  <a:gd name="T8" fmla="*/ 2 w 4"/>
                  <a:gd name="T9" fmla="*/ 4 h 4"/>
                  <a:gd name="T10" fmla="*/ 4 w 4"/>
                  <a:gd name="T11" fmla="*/ 2 h 4"/>
                  <a:gd name="T12" fmla="*/ 4 w 4"/>
                  <a:gd name="T13" fmla="*/ 0 h 4"/>
                  <a:gd name="T14" fmla="*/ 0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0"/>
                    </a:moveTo>
                    <a:lnTo>
                      <a:pt x="0" y="0"/>
                    </a:lnTo>
                    <a:lnTo>
                      <a:pt x="0" y="2"/>
                    </a:lnTo>
                    <a:lnTo>
                      <a:pt x="0" y="4"/>
                    </a:lnTo>
                    <a:lnTo>
                      <a:pt x="2" y="4"/>
                    </a:lnTo>
                    <a:lnTo>
                      <a:pt x="4" y="2"/>
                    </a:lnTo>
                    <a:lnTo>
                      <a:pt x="4"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70" name="Freeform 2276"/>
              <p:cNvSpPr>
                <a:spLocks/>
              </p:cNvSpPr>
              <p:nvPr/>
            </p:nvSpPr>
            <p:spPr bwMode="auto">
              <a:xfrm>
                <a:off x="2522" y="1984"/>
                <a:ext cx="5" cy="8"/>
              </a:xfrm>
              <a:custGeom>
                <a:avLst/>
                <a:gdLst>
                  <a:gd name="T0" fmla="*/ 2 w 5"/>
                  <a:gd name="T1" fmla="*/ 2 h 8"/>
                  <a:gd name="T2" fmla="*/ 2 w 5"/>
                  <a:gd name="T3" fmla="*/ 2 h 8"/>
                  <a:gd name="T4" fmla="*/ 0 w 5"/>
                  <a:gd name="T5" fmla="*/ 8 h 8"/>
                  <a:gd name="T6" fmla="*/ 5 w 5"/>
                  <a:gd name="T7" fmla="*/ 6 h 8"/>
                  <a:gd name="T8" fmla="*/ 5 w 5"/>
                  <a:gd name="T9" fmla="*/ 2 h 8"/>
                  <a:gd name="T10" fmla="*/ 5 w 5"/>
                  <a:gd name="T11" fmla="*/ 0 h 8"/>
                  <a:gd name="T12" fmla="*/ 2 w 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2" y="2"/>
                    </a:moveTo>
                    <a:lnTo>
                      <a:pt x="2" y="2"/>
                    </a:lnTo>
                    <a:lnTo>
                      <a:pt x="0" y="8"/>
                    </a:lnTo>
                    <a:lnTo>
                      <a:pt x="5" y="6"/>
                    </a:lnTo>
                    <a:lnTo>
                      <a:pt x="5" y="2"/>
                    </a:lnTo>
                    <a:lnTo>
                      <a:pt x="5" y="0"/>
                    </a:lnTo>
                    <a:lnTo>
                      <a:pt x="2"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71" name="Freeform 2277"/>
              <p:cNvSpPr>
                <a:spLocks/>
              </p:cNvSpPr>
              <p:nvPr/>
            </p:nvSpPr>
            <p:spPr bwMode="auto">
              <a:xfrm>
                <a:off x="2484" y="1986"/>
                <a:ext cx="9" cy="8"/>
              </a:xfrm>
              <a:custGeom>
                <a:avLst/>
                <a:gdLst>
                  <a:gd name="T0" fmla="*/ 4 w 9"/>
                  <a:gd name="T1" fmla="*/ 2 h 8"/>
                  <a:gd name="T2" fmla="*/ 4 w 9"/>
                  <a:gd name="T3" fmla="*/ 2 h 8"/>
                  <a:gd name="T4" fmla="*/ 0 w 9"/>
                  <a:gd name="T5" fmla="*/ 6 h 8"/>
                  <a:gd name="T6" fmla="*/ 0 w 9"/>
                  <a:gd name="T7" fmla="*/ 8 h 8"/>
                  <a:gd name="T8" fmla="*/ 4 w 9"/>
                  <a:gd name="T9" fmla="*/ 6 h 8"/>
                  <a:gd name="T10" fmla="*/ 4 w 9"/>
                  <a:gd name="T11" fmla="*/ 4 h 8"/>
                  <a:gd name="T12" fmla="*/ 7 w 9"/>
                  <a:gd name="T13" fmla="*/ 2 h 8"/>
                  <a:gd name="T14" fmla="*/ 9 w 9"/>
                  <a:gd name="T15" fmla="*/ 2 h 8"/>
                  <a:gd name="T16" fmla="*/ 7 w 9"/>
                  <a:gd name="T17" fmla="*/ 0 h 8"/>
                  <a:gd name="T18" fmla="*/ 4 w 9"/>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4" y="2"/>
                    </a:moveTo>
                    <a:lnTo>
                      <a:pt x="4" y="2"/>
                    </a:lnTo>
                    <a:lnTo>
                      <a:pt x="0" y="6"/>
                    </a:lnTo>
                    <a:lnTo>
                      <a:pt x="0" y="8"/>
                    </a:lnTo>
                    <a:lnTo>
                      <a:pt x="4" y="6"/>
                    </a:lnTo>
                    <a:lnTo>
                      <a:pt x="4" y="4"/>
                    </a:lnTo>
                    <a:lnTo>
                      <a:pt x="7" y="2"/>
                    </a:lnTo>
                    <a:lnTo>
                      <a:pt x="9" y="2"/>
                    </a:lnTo>
                    <a:lnTo>
                      <a:pt x="7" y="0"/>
                    </a:lnTo>
                    <a:lnTo>
                      <a:pt x="4"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72" name="Freeform 2278"/>
              <p:cNvSpPr>
                <a:spLocks/>
              </p:cNvSpPr>
              <p:nvPr/>
            </p:nvSpPr>
            <p:spPr bwMode="auto">
              <a:xfrm>
                <a:off x="2500" y="1992"/>
                <a:ext cx="4" cy="6"/>
              </a:xfrm>
              <a:custGeom>
                <a:avLst/>
                <a:gdLst>
                  <a:gd name="T0" fmla="*/ 2 w 4"/>
                  <a:gd name="T1" fmla="*/ 0 h 6"/>
                  <a:gd name="T2" fmla="*/ 2 w 4"/>
                  <a:gd name="T3" fmla="*/ 0 h 6"/>
                  <a:gd name="T4" fmla="*/ 0 w 4"/>
                  <a:gd name="T5" fmla="*/ 2 h 6"/>
                  <a:gd name="T6" fmla="*/ 0 w 4"/>
                  <a:gd name="T7" fmla="*/ 4 h 6"/>
                  <a:gd name="T8" fmla="*/ 4 w 4"/>
                  <a:gd name="T9" fmla="*/ 6 h 6"/>
                  <a:gd name="T10" fmla="*/ 4 w 4"/>
                  <a:gd name="T11" fmla="*/ 4 h 6"/>
                  <a:gd name="T12" fmla="*/ 4 w 4"/>
                  <a:gd name="T13" fmla="*/ 2 h 6"/>
                  <a:gd name="T14" fmla="*/ 2 w 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2" y="0"/>
                    </a:moveTo>
                    <a:lnTo>
                      <a:pt x="2" y="0"/>
                    </a:lnTo>
                    <a:lnTo>
                      <a:pt x="0" y="2"/>
                    </a:lnTo>
                    <a:lnTo>
                      <a:pt x="0" y="4"/>
                    </a:lnTo>
                    <a:lnTo>
                      <a:pt x="4" y="6"/>
                    </a:lnTo>
                    <a:lnTo>
                      <a:pt x="4" y="4"/>
                    </a:lnTo>
                    <a:lnTo>
                      <a:pt x="4"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73" name="Freeform 2279"/>
              <p:cNvSpPr>
                <a:spLocks/>
              </p:cNvSpPr>
              <p:nvPr/>
            </p:nvSpPr>
            <p:spPr bwMode="auto">
              <a:xfrm>
                <a:off x="2587" y="1724"/>
                <a:ext cx="178" cy="129"/>
              </a:xfrm>
              <a:custGeom>
                <a:avLst/>
                <a:gdLst>
                  <a:gd name="T0" fmla="*/ 113 w 178"/>
                  <a:gd name="T1" fmla="*/ 8 h 129"/>
                  <a:gd name="T2" fmla="*/ 88 w 178"/>
                  <a:gd name="T3" fmla="*/ 6 h 129"/>
                  <a:gd name="T4" fmla="*/ 50 w 178"/>
                  <a:gd name="T5" fmla="*/ 4 h 129"/>
                  <a:gd name="T6" fmla="*/ 34 w 178"/>
                  <a:gd name="T7" fmla="*/ 4 h 129"/>
                  <a:gd name="T8" fmla="*/ 27 w 178"/>
                  <a:gd name="T9" fmla="*/ 0 h 129"/>
                  <a:gd name="T10" fmla="*/ 21 w 178"/>
                  <a:gd name="T11" fmla="*/ 4 h 129"/>
                  <a:gd name="T12" fmla="*/ 12 w 178"/>
                  <a:gd name="T13" fmla="*/ 8 h 129"/>
                  <a:gd name="T14" fmla="*/ 3 w 178"/>
                  <a:gd name="T15" fmla="*/ 10 h 129"/>
                  <a:gd name="T16" fmla="*/ 5 w 178"/>
                  <a:gd name="T17" fmla="*/ 24 h 129"/>
                  <a:gd name="T18" fmla="*/ 12 w 178"/>
                  <a:gd name="T19" fmla="*/ 30 h 129"/>
                  <a:gd name="T20" fmla="*/ 16 w 178"/>
                  <a:gd name="T21" fmla="*/ 30 h 129"/>
                  <a:gd name="T22" fmla="*/ 16 w 178"/>
                  <a:gd name="T23" fmla="*/ 34 h 129"/>
                  <a:gd name="T24" fmla="*/ 32 w 178"/>
                  <a:gd name="T25" fmla="*/ 32 h 129"/>
                  <a:gd name="T26" fmla="*/ 36 w 178"/>
                  <a:gd name="T27" fmla="*/ 34 h 129"/>
                  <a:gd name="T28" fmla="*/ 36 w 178"/>
                  <a:gd name="T29" fmla="*/ 40 h 129"/>
                  <a:gd name="T30" fmla="*/ 30 w 178"/>
                  <a:gd name="T31" fmla="*/ 46 h 129"/>
                  <a:gd name="T32" fmla="*/ 36 w 178"/>
                  <a:gd name="T33" fmla="*/ 56 h 129"/>
                  <a:gd name="T34" fmla="*/ 34 w 178"/>
                  <a:gd name="T35" fmla="*/ 61 h 129"/>
                  <a:gd name="T36" fmla="*/ 32 w 178"/>
                  <a:gd name="T37" fmla="*/ 67 h 129"/>
                  <a:gd name="T38" fmla="*/ 32 w 178"/>
                  <a:gd name="T39" fmla="*/ 77 h 129"/>
                  <a:gd name="T40" fmla="*/ 27 w 178"/>
                  <a:gd name="T41" fmla="*/ 83 h 129"/>
                  <a:gd name="T42" fmla="*/ 32 w 178"/>
                  <a:gd name="T43" fmla="*/ 89 h 129"/>
                  <a:gd name="T44" fmla="*/ 27 w 178"/>
                  <a:gd name="T45" fmla="*/ 97 h 129"/>
                  <a:gd name="T46" fmla="*/ 32 w 178"/>
                  <a:gd name="T47" fmla="*/ 103 h 129"/>
                  <a:gd name="T48" fmla="*/ 34 w 178"/>
                  <a:gd name="T49" fmla="*/ 105 h 129"/>
                  <a:gd name="T50" fmla="*/ 34 w 178"/>
                  <a:gd name="T51" fmla="*/ 113 h 129"/>
                  <a:gd name="T52" fmla="*/ 57 w 178"/>
                  <a:gd name="T53" fmla="*/ 129 h 129"/>
                  <a:gd name="T54" fmla="*/ 68 w 178"/>
                  <a:gd name="T55" fmla="*/ 123 h 129"/>
                  <a:gd name="T56" fmla="*/ 81 w 178"/>
                  <a:gd name="T57" fmla="*/ 123 h 129"/>
                  <a:gd name="T58" fmla="*/ 97 w 178"/>
                  <a:gd name="T59" fmla="*/ 123 h 129"/>
                  <a:gd name="T60" fmla="*/ 99 w 178"/>
                  <a:gd name="T61" fmla="*/ 119 h 129"/>
                  <a:gd name="T62" fmla="*/ 106 w 178"/>
                  <a:gd name="T63" fmla="*/ 109 h 129"/>
                  <a:gd name="T64" fmla="*/ 117 w 178"/>
                  <a:gd name="T65" fmla="*/ 105 h 129"/>
                  <a:gd name="T66" fmla="*/ 122 w 178"/>
                  <a:gd name="T67" fmla="*/ 99 h 129"/>
                  <a:gd name="T68" fmla="*/ 131 w 178"/>
                  <a:gd name="T69" fmla="*/ 85 h 129"/>
                  <a:gd name="T70" fmla="*/ 133 w 178"/>
                  <a:gd name="T71" fmla="*/ 81 h 129"/>
                  <a:gd name="T72" fmla="*/ 129 w 178"/>
                  <a:gd name="T73" fmla="*/ 75 h 129"/>
                  <a:gd name="T74" fmla="*/ 135 w 178"/>
                  <a:gd name="T75" fmla="*/ 67 h 129"/>
                  <a:gd name="T76" fmla="*/ 149 w 178"/>
                  <a:gd name="T77" fmla="*/ 50 h 129"/>
                  <a:gd name="T78" fmla="*/ 167 w 178"/>
                  <a:gd name="T79" fmla="*/ 40 h 129"/>
                  <a:gd name="T80" fmla="*/ 176 w 178"/>
                  <a:gd name="T81" fmla="*/ 34 h 129"/>
                  <a:gd name="T82" fmla="*/ 176 w 178"/>
                  <a:gd name="T83" fmla="*/ 22 h 129"/>
                  <a:gd name="T84" fmla="*/ 171 w 178"/>
                  <a:gd name="T85" fmla="*/ 24 h 129"/>
                  <a:gd name="T86" fmla="*/ 160 w 178"/>
                  <a:gd name="T87" fmla="*/ 26 h 129"/>
                  <a:gd name="T88" fmla="*/ 153 w 178"/>
                  <a:gd name="T89" fmla="*/ 24 h 129"/>
                  <a:gd name="T90" fmla="*/ 140 w 178"/>
                  <a:gd name="T91" fmla="*/ 20 h 129"/>
                  <a:gd name="T92" fmla="*/ 133 w 178"/>
                  <a:gd name="T93" fmla="*/ 22 h 129"/>
                  <a:gd name="T94" fmla="*/ 131 w 178"/>
                  <a:gd name="T95" fmla="*/ 18 h 129"/>
                  <a:gd name="T96" fmla="*/ 126 w 178"/>
                  <a:gd name="T97" fmla="*/ 18 h 129"/>
                  <a:gd name="T98" fmla="*/ 117 w 178"/>
                  <a:gd name="T99" fmla="*/ 16 h 129"/>
                  <a:gd name="T100" fmla="*/ 115 w 178"/>
                  <a:gd name="T101"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8" h="129">
                    <a:moveTo>
                      <a:pt x="113" y="8"/>
                    </a:moveTo>
                    <a:lnTo>
                      <a:pt x="113" y="8"/>
                    </a:lnTo>
                    <a:lnTo>
                      <a:pt x="102" y="8"/>
                    </a:lnTo>
                    <a:lnTo>
                      <a:pt x="88" y="6"/>
                    </a:lnTo>
                    <a:lnTo>
                      <a:pt x="66" y="4"/>
                    </a:lnTo>
                    <a:lnTo>
                      <a:pt x="50" y="4"/>
                    </a:lnTo>
                    <a:lnTo>
                      <a:pt x="41" y="4"/>
                    </a:lnTo>
                    <a:lnTo>
                      <a:pt x="34" y="4"/>
                    </a:lnTo>
                    <a:lnTo>
                      <a:pt x="32" y="2"/>
                    </a:lnTo>
                    <a:lnTo>
                      <a:pt x="27" y="0"/>
                    </a:lnTo>
                    <a:lnTo>
                      <a:pt x="23" y="2"/>
                    </a:lnTo>
                    <a:lnTo>
                      <a:pt x="21" y="4"/>
                    </a:lnTo>
                    <a:lnTo>
                      <a:pt x="16" y="8"/>
                    </a:lnTo>
                    <a:lnTo>
                      <a:pt x="12" y="8"/>
                    </a:lnTo>
                    <a:lnTo>
                      <a:pt x="7" y="8"/>
                    </a:lnTo>
                    <a:lnTo>
                      <a:pt x="3" y="10"/>
                    </a:lnTo>
                    <a:lnTo>
                      <a:pt x="0" y="14"/>
                    </a:lnTo>
                    <a:lnTo>
                      <a:pt x="5" y="24"/>
                    </a:lnTo>
                    <a:lnTo>
                      <a:pt x="7" y="34"/>
                    </a:lnTo>
                    <a:lnTo>
                      <a:pt x="12" y="30"/>
                    </a:lnTo>
                    <a:lnTo>
                      <a:pt x="14" y="30"/>
                    </a:lnTo>
                    <a:lnTo>
                      <a:pt x="16" y="30"/>
                    </a:lnTo>
                    <a:lnTo>
                      <a:pt x="16" y="32"/>
                    </a:lnTo>
                    <a:lnTo>
                      <a:pt x="16" y="34"/>
                    </a:lnTo>
                    <a:lnTo>
                      <a:pt x="21" y="34"/>
                    </a:lnTo>
                    <a:lnTo>
                      <a:pt x="32" y="32"/>
                    </a:lnTo>
                    <a:lnTo>
                      <a:pt x="34" y="34"/>
                    </a:lnTo>
                    <a:lnTo>
                      <a:pt x="36" y="34"/>
                    </a:lnTo>
                    <a:lnTo>
                      <a:pt x="39" y="36"/>
                    </a:lnTo>
                    <a:lnTo>
                      <a:pt x="36" y="40"/>
                    </a:lnTo>
                    <a:lnTo>
                      <a:pt x="32" y="44"/>
                    </a:lnTo>
                    <a:lnTo>
                      <a:pt x="30" y="46"/>
                    </a:lnTo>
                    <a:lnTo>
                      <a:pt x="32" y="48"/>
                    </a:lnTo>
                    <a:lnTo>
                      <a:pt x="36" y="56"/>
                    </a:lnTo>
                    <a:lnTo>
                      <a:pt x="36" y="60"/>
                    </a:lnTo>
                    <a:lnTo>
                      <a:pt x="34" y="61"/>
                    </a:lnTo>
                    <a:lnTo>
                      <a:pt x="32" y="65"/>
                    </a:lnTo>
                    <a:lnTo>
                      <a:pt x="32" y="67"/>
                    </a:lnTo>
                    <a:lnTo>
                      <a:pt x="32" y="73"/>
                    </a:lnTo>
                    <a:lnTo>
                      <a:pt x="32" y="77"/>
                    </a:lnTo>
                    <a:lnTo>
                      <a:pt x="27" y="81"/>
                    </a:lnTo>
                    <a:lnTo>
                      <a:pt x="27" y="83"/>
                    </a:lnTo>
                    <a:lnTo>
                      <a:pt x="30" y="87"/>
                    </a:lnTo>
                    <a:lnTo>
                      <a:pt x="32" y="89"/>
                    </a:lnTo>
                    <a:lnTo>
                      <a:pt x="30" y="91"/>
                    </a:lnTo>
                    <a:lnTo>
                      <a:pt x="27" y="97"/>
                    </a:lnTo>
                    <a:lnTo>
                      <a:pt x="30" y="101"/>
                    </a:lnTo>
                    <a:lnTo>
                      <a:pt x="32" y="103"/>
                    </a:lnTo>
                    <a:lnTo>
                      <a:pt x="34" y="103"/>
                    </a:lnTo>
                    <a:lnTo>
                      <a:pt x="34" y="105"/>
                    </a:lnTo>
                    <a:lnTo>
                      <a:pt x="32" y="111"/>
                    </a:lnTo>
                    <a:lnTo>
                      <a:pt x="34" y="113"/>
                    </a:lnTo>
                    <a:lnTo>
                      <a:pt x="48" y="129"/>
                    </a:lnTo>
                    <a:lnTo>
                      <a:pt x="57" y="129"/>
                    </a:lnTo>
                    <a:lnTo>
                      <a:pt x="68" y="127"/>
                    </a:lnTo>
                    <a:lnTo>
                      <a:pt x="68" y="123"/>
                    </a:lnTo>
                    <a:lnTo>
                      <a:pt x="77" y="123"/>
                    </a:lnTo>
                    <a:lnTo>
                      <a:pt x="81" y="123"/>
                    </a:lnTo>
                    <a:lnTo>
                      <a:pt x="88" y="125"/>
                    </a:lnTo>
                    <a:lnTo>
                      <a:pt x="97" y="123"/>
                    </a:lnTo>
                    <a:lnTo>
                      <a:pt x="97" y="121"/>
                    </a:lnTo>
                    <a:lnTo>
                      <a:pt x="99" y="119"/>
                    </a:lnTo>
                    <a:lnTo>
                      <a:pt x="102" y="115"/>
                    </a:lnTo>
                    <a:lnTo>
                      <a:pt x="106" y="109"/>
                    </a:lnTo>
                    <a:lnTo>
                      <a:pt x="113" y="107"/>
                    </a:lnTo>
                    <a:lnTo>
                      <a:pt x="117" y="105"/>
                    </a:lnTo>
                    <a:lnTo>
                      <a:pt x="122" y="103"/>
                    </a:lnTo>
                    <a:lnTo>
                      <a:pt x="122" y="99"/>
                    </a:lnTo>
                    <a:lnTo>
                      <a:pt x="122" y="95"/>
                    </a:lnTo>
                    <a:lnTo>
                      <a:pt x="131" y="85"/>
                    </a:lnTo>
                    <a:lnTo>
                      <a:pt x="133" y="83"/>
                    </a:lnTo>
                    <a:lnTo>
                      <a:pt x="133" y="81"/>
                    </a:lnTo>
                    <a:lnTo>
                      <a:pt x="131" y="77"/>
                    </a:lnTo>
                    <a:lnTo>
                      <a:pt x="129" y="75"/>
                    </a:lnTo>
                    <a:lnTo>
                      <a:pt x="129" y="71"/>
                    </a:lnTo>
                    <a:lnTo>
                      <a:pt x="135" y="67"/>
                    </a:lnTo>
                    <a:lnTo>
                      <a:pt x="144" y="56"/>
                    </a:lnTo>
                    <a:lnTo>
                      <a:pt x="149" y="50"/>
                    </a:lnTo>
                    <a:lnTo>
                      <a:pt x="156" y="44"/>
                    </a:lnTo>
                    <a:lnTo>
                      <a:pt x="167" y="40"/>
                    </a:lnTo>
                    <a:lnTo>
                      <a:pt x="174" y="38"/>
                    </a:lnTo>
                    <a:lnTo>
                      <a:pt x="176" y="34"/>
                    </a:lnTo>
                    <a:lnTo>
                      <a:pt x="178" y="28"/>
                    </a:lnTo>
                    <a:lnTo>
                      <a:pt x="176" y="22"/>
                    </a:lnTo>
                    <a:lnTo>
                      <a:pt x="174" y="22"/>
                    </a:lnTo>
                    <a:lnTo>
                      <a:pt x="171" y="24"/>
                    </a:lnTo>
                    <a:lnTo>
                      <a:pt x="169" y="24"/>
                    </a:lnTo>
                    <a:lnTo>
                      <a:pt x="160" y="26"/>
                    </a:lnTo>
                    <a:lnTo>
                      <a:pt x="156" y="26"/>
                    </a:lnTo>
                    <a:lnTo>
                      <a:pt x="153" y="24"/>
                    </a:lnTo>
                    <a:lnTo>
                      <a:pt x="144" y="22"/>
                    </a:lnTo>
                    <a:lnTo>
                      <a:pt x="140" y="20"/>
                    </a:lnTo>
                    <a:lnTo>
                      <a:pt x="135" y="22"/>
                    </a:lnTo>
                    <a:lnTo>
                      <a:pt x="133" y="22"/>
                    </a:lnTo>
                    <a:lnTo>
                      <a:pt x="133" y="20"/>
                    </a:lnTo>
                    <a:lnTo>
                      <a:pt x="131" y="18"/>
                    </a:lnTo>
                    <a:lnTo>
                      <a:pt x="129" y="18"/>
                    </a:lnTo>
                    <a:lnTo>
                      <a:pt x="126" y="18"/>
                    </a:lnTo>
                    <a:lnTo>
                      <a:pt x="122" y="16"/>
                    </a:lnTo>
                    <a:lnTo>
                      <a:pt x="117" y="16"/>
                    </a:lnTo>
                    <a:lnTo>
                      <a:pt x="117" y="14"/>
                    </a:lnTo>
                    <a:lnTo>
                      <a:pt x="115" y="10"/>
                    </a:lnTo>
                    <a:lnTo>
                      <a:pt x="113" y="8"/>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5" name="Group 2284"/>
            <p:cNvGrpSpPr>
              <a:grpSpLocks/>
            </p:cNvGrpSpPr>
            <p:nvPr/>
          </p:nvGrpSpPr>
          <p:grpSpPr bwMode="auto">
            <a:xfrm>
              <a:off x="2942" y="2769"/>
              <a:ext cx="230" cy="203"/>
              <a:chOff x="2942" y="2769"/>
              <a:chExt cx="230" cy="203"/>
            </a:xfrm>
            <a:grpFill/>
          </p:grpSpPr>
          <p:sp>
            <p:nvSpPr>
              <p:cNvPr id="1963" name="Freeform 2281"/>
              <p:cNvSpPr>
                <a:spLocks noEditPoints="1"/>
              </p:cNvSpPr>
              <p:nvPr/>
            </p:nvSpPr>
            <p:spPr bwMode="auto">
              <a:xfrm>
                <a:off x="2942" y="2769"/>
                <a:ext cx="230" cy="203"/>
              </a:xfrm>
              <a:custGeom>
                <a:avLst/>
                <a:gdLst>
                  <a:gd name="T0" fmla="*/ 228 w 230"/>
                  <a:gd name="T1" fmla="*/ 96 h 203"/>
                  <a:gd name="T2" fmla="*/ 225 w 230"/>
                  <a:gd name="T3" fmla="*/ 106 h 203"/>
                  <a:gd name="T4" fmla="*/ 196 w 230"/>
                  <a:gd name="T5" fmla="*/ 136 h 203"/>
                  <a:gd name="T6" fmla="*/ 194 w 230"/>
                  <a:gd name="T7" fmla="*/ 142 h 203"/>
                  <a:gd name="T8" fmla="*/ 164 w 230"/>
                  <a:gd name="T9" fmla="*/ 169 h 203"/>
                  <a:gd name="T10" fmla="*/ 142 w 230"/>
                  <a:gd name="T11" fmla="*/ 185 h 203"/>
                  <a:gd name="T12" fmla="*/ 133 w 230"/>
                  <a:gd name="T13" fmla="*/ 189 h 203"/>
                  <a:gd name="T14" fmla="*/ 108 w 230"/>
                  <a:gd name="T15" fmla="*/ 193 h 203"/>
                  <a:gd name="T16" fmla="*/ 83 w 230"/>
                  <a:gd name="T17" fmla="*/ 191 h 203"/>
                  <a:gd name="T18" fmla="*/ 65 w 230"/>
                  <a:gd name="T19" fmla="*/ 195 h 203"/>
                  <a:gd name="T20" fmla="*/ 47 w 230"/>
                  <a:gd name="T21" fmla="*/ 203 h 203"/>
                  <a:gd name="T22" fmla="*/ 31 w 230"/>
                  <a:gd name="T23" fmla="*/ 199 h 203"/>
                  <a:gd name="T24" fmla="*/ 25 w 230"/>
                  <a:gd name="T25" fmla="*/ 197 h 203"/>
                  <a:gd name="T26" fmla="*/ 20 w 230"/>
                  <a:gd name="T27" fmla="*/ 175 h 203"/>
                  <a:gd name="T28" fmla="*/ 20 w 230"/>
                  <a:gd name="T29" fmla="*/ 169 h 203"/>
                  <a:gd name="T30" fmla="*/ 22 w 230"/>
                  <a:gd name="T31" fmla="*/ 149 h 203"/>
                  <a:gd name="T32" fmla="*/ 11 w 230"/>
                  <a:gd name="T33" fmla="*/ 134 h 203"/>
                  <a:gd name="T34" fmla="*/ 9 w 230"/>
                  <a:gd name="T35" fmla="*/ 116 h 203"/>
                  <a:gd name="T36" fmla="*/ 9 w 230"/>
                  <a:gd name="T37" fmla="*/ 100 h 203"/>
                  <a:gd name="T38" fmla="*/ 16 w 230"/>
                  <a:gd name="T39" fmla="*/ 100 h 203"/>
                  <a:gd name="T40" fmla="*/ 18 w 230"/>
                  <a:gd name="T41" fmla="*/ 106 h 203"/>
                  <a:gd name="T42" fmla="*/ 31 w 230"/>
                  <a:gd name="T43" fmla="*/ 106 h 203"/>
                  <a:gd name="T44" fmla="*/ 41 w 230"/>
                  <a:gd name="T45" fmla="*/ 100 h 203"/>
                  <a:gd name="T46" fmla="*/ 47 w 230"/>
                  <a:gd name="T47" fmla="*/ 50 h 203"/>
                  <a:gd name="T48" fmla="*/ 56 w 230"/>
                  <a:gd name="T49" fmla="*/ 58 h 203"/>
                  <a:gd name="T50" fmla="*/ 59 w 230"/>
                  <a:gd name="T51" fmla="*/ 76 h 203"/>
                  <a:gd name="T52" fmla="*/ 63 w 230"/>
                  <a:gd name="T53" fmla="*/ 78 h 203"/>
                  <a:gd name="T54" fmla="*/ 77 w 230"/>
                  <a:gd name="T55" fmla="*/ 72 h 203"/>
                  <a:gd name="T56" fmla="*/ 95 w 230"/>
                  <a:gd name="T57" fmla="*/ 64 h 203"/>
                  <a:gd name="T58" fmla="*/ 97 w 230"/>
                  <a:gd name="T59" fmla="*/ 54 h 203"/>
                  <a:gd name="T60" fmla="*/ 106 w 230"/>
                  <a:gd name="T61" fmla="*/ 56 h 203"/>
                  <a:gd name="T62" fmla="*/ 113 w 230"/>
                  <a:gd name="T63" fmla="*/ 54 h 203"/>
                  <a:gd name="T64" fmla="*/ 122 w 230"/>
                  <a:gd name="T65" fmla="*/ 56 h 203"/>
                  <a:gd name="T66" fmla="*/ 133 w 230"/>
                  <a:gd name="T67" fmla="*/ 58 h 203"/>
                  <a:gd name="T68" fmla="*/ 135 w 230"/>
                  <a:gd name="T69" fmla="*/ 38 h 203"/>
                  <a:gd name="T70" fmla="*/ 144 w 230"/>
                  <a:gd name="T71" fmla="*/ 30 h 203"/>
                  <a:gd name="T72" fmla="*/ 151 w 230"/>
                  <a:gd name="T73" fmla="*/ 22 h 203"/>
                  <a:gd name="T74" fmla="*/ 158 w 230"/>
                  <a:gd name="T75" fmla="*/ 14 h 203"/>
                  <a:gd name="T76" fmla="*/ 174 w 230"/>
                  <a:gd name="T77" fmla="*/ 8 h 203"/>
                  <a:gd name="T78" fmla="*/ 178 w 230"/>
                  <a:gd name="T79" fmla="*/ 6 h 203"/>
                  <a:gd name="T80" fmla="*/ 187 w 230"/>
                  <a:gd name="T81" fmla="*/ 0 h 203"/>
                  <a:gd name="T82" fmla="*/ 198 w 230"/>
                  <a:gd name="T83" fmla="*/ 0 h 203"/>
                  <a:gd name="T84" fmla="*/ 207 w 230"/>
                  <a:gd name="T85" fmla="*/ 2 h 203"/>
                  <a:gd name="T86" fmla="*/ 216 w 230"/>
                  <a:gd name="T87" fmla="*/ 10 h 203"/>
                  <a:gd name="T88" fmla="*/ 214 w 230"/>
                  <a:gd name="T89" fmla="*/ 32 h 203"/>
                  <a:gd name="T90" fmla="*/ 212 w 230"/>
                  <a:gd name="T91" fmla="*/ 48 h 203"/>
                  <a:gd name="T92" fmla="*/ 216 w 230"/>
                  <a:gd name="T93" fmla="*/ 56 h 203"/>
                  <a:gd name="T94" fmla="*/ 207 w 230"/>
                  <a:gd name="T95" fmla="*/ 56 h 203"/>
                  <a:gd name="T96" fmla="*/ 205 w 230"/>
                  <a:gd name="T97" fmla="*/ 68 h 203"/>
                  <a:gd name="T98" fmla="*/ 212 w 230"/>
                  <a:gd name="T99" fmla="*/ 76 h 203"/>
                  <a:gd name="T100" fmla="*/ 230 w 230"/>
                  <a:gd name="T101" fmla="*/ 70 h 203"/>
                  <a:gd name="T102" fmla="*/ 164 w 230"/>
                  <a:gd name="T103" fmla="*/ 128 h 203"/>
                  <a:gd name="T104" fmla="*/ 176 w 230"/>
                  <a:gd name="T105" fmla="*/ 124 h 203"/>
                  <a:gd name="T106" fmla="*/ 169 w 230"/>
                  <a:gd name="T107" fmla="*/ 114 h 203"/>
                  <a:gd name="T108" fmla="*/ 155 w 230"/>
                  <a:gd name="T109" fmla="*/ 118 h 203"/>
                  <a:gd name="T110" fmla="*/ 149 w 230"/>
                  <a:gd name="T111" fmla="*/ 124 h 203"/>
                  <a:gd name="T112" fmla="*/ 153 w 230"/>
                  <a:gd name="T113" fmla="*/ 132 h 203"/>
                  <a:gd name="T114" fmla="*/ 160 w 230"/>
                  <a:gd name="T115" fmla="*/ 1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 h="203">
                    <a:moveTo>
                      <a:pt x="230" y="70"/>
                    </a:moveTo>
                    <a:lnTo>
                      <a:pt x="230" y="70"/>
                    </a:lnTo>
                    <a:lnTo>
                      <a:pt x="228" y="96"/>
                    </a:lnTo>
                    <a:lnTo>
                      <a:pt x="221" y="96"/>
                    </a:lnTo>
                    <a:lnTo>
                      <a:pt x="221" y="102"/>
                    </a:lnTo>
                    <a:lnTo>
                      <a:pt x="225" y="106"/>
                    </a:lnTo>
                    <a:lnTo>
                      <a:pt x="207" y="116"/>
                    </a:lnTo>
                    <a:lnTo>
                      <a:pt x="203" y="126"/>
                    </a:lnTo>
                    <a:lnTo>
                      <a:pt x="196" y="136"/>
                    </a:lnTo>
                    <a:lnTo>
                      <a:pt x="194" y="136"/>
                    </a:lnTo>
                    <a:lnTo>
                      <a:pt x="196" y="140"/>
                    </a:lnTo>
                    <a:lnTo>
                      <a:pt x="194" y="142"/>
                    </a:lnTo>
                    <a:lnTo>
                      <a:pt x="189" y="145"/>
                    </a:lnTo>
                    <a:lnTo>
                      <a:pt x="185" y="149"/>
                    </a:lnTo>
                    <a:lnTo>
                      <a:pt x="164" y="169"/>
                    </a:lnTo>
                    <a:lnTo>
                      <a:pt x="155" y="179"/>
                    </a:lnTo>
                    <a:lnTo>
                      <a:pt x="149" y="183"/>
                    </a:lnTo>
                    <a:lnTo>
                      <a:pt x="142" y="185"/>
                    </a:lnTo>
                    <a:lnTo>
                      <a:pt x="137" y="185"/>
                    </a:lnTo>
                    <a:lnTo>
                      <a:pt x="133" y="185"/>
                    </a:lnTo>
                    <a:lnTo>
                      <a:pt x="133" y="189"/>
                    </a:lnTo>
                    <a:lnTo>
                      <a:pt x="119" y="189"/>
                    </a:lnTo>
                    <a:lnTo>
                      <a:pt x="117" y="193"/>
                    </a:lnTo>
                    <a:lnTo>
                      <a:pt x="108" y="193"/>
                    </a:lnTo>
                    <a:lnTo>
                      <a:pt x="101" y="191"/>
                    </a:lnTo>
                    <a:lnTo>
                      <a:pt x="92" y="191"/>
                    </a:lnTo>
                    <a:lnTo>
                      <a:pt x="83" y="191"/>
                    </a:lnTo>
                    <a:lnTo>
                      <a:pt x="77" y="197"/>
                    </a:lnTo>
                    <a:lnTo>
                      <a:pt x="70" y="195"/>
                    </a:lnTo>
                    <a:lnTo>
                      <a:pt x="65" y="195"/>
                    </a:lnTo>
                    <a:lnTo>
                      <a:pt x="61" y="195"/>
                    </a:lnTo>
                    <a:lnTo>
                      <a:pt x="52" y="199"/>
                    </a:lnTo>
                    <a:lnTo>
                      <a:pt x="47" y="203"/>
                    </a:lnTo>
                    <a:lnTo>
                      <a:pt x="38" y="203"/>
                    </a:lnTo>
                    <a:lnTo>
                      <a:pt x="36" y="199"/>
                    </a:lnTo>
                    <a:lnTo>
                      <a:pt x="31" y="199"/>
                    </a:lnTo>
                    <a:lnTo>
                      <a:pt x="31" y="195"/>
                    </a:lnTo>
                    <a:lnTo>
                      <a:pt x="25" y="199"/>
                    </a:lnTo>
                    <a:lnTo>
                      <a:pt x="25" y="197"/>
                    </a:lnTo>
                    <a:lnTo>
                      <a:pt x="20" y="193"/>
                    </a:lnTo>
                    <a:lnTo>
                      <a:pt x="20" y="185"/>
                    </a:lnTo>
                    <a:lnTo>
                      <a:pt x="20" y="175"/>
                    </a:lnTo>
                    <a:lnTo>
                      <a:pt x="16" y="175"/>
                    </a:lnTo>
                    <a:lnTo>
                      <a:pt x="16" y="171"/>
                    </a:lnTo>
                    <a:lnTo>
                      <a:pt x="20" y="169"/>
                    </a:lnTo>
                    <a:lnTo>
                      <a:pt x="22" y="167"/>
                    </a:lnTo>
                    <a:lnTo>
                      <a:pt x="25" y="163"/>
                    </a:lnTo>
                    <a:lnTo>
                      <a:pt x="22" y="149"/>
                    </a:lnTo>
                    <a:lnTo>
                      <a:pt x="18" y="138"/>
                    </a:lnTo>
                    <a:lnTo>
                      <a:pt x="13" y="136"/>
                    </a:lnTo>
                    <a:lnTo>
                      <a:pt x="11" y="134"/>
                    </a:lnTo>
                    <a:lnTo>
                      <a:pt x="9" y="130"/>
                    </a:lnTo>
                    <a:lnTo>
                      <a:pt x="9" y="124"/>
                    </a:lnTo>
                    <a:lnTo>
                      <a:pt x="9" y="116"/>
                    </a:lnTo>
                    <a:lnTo>
                      <a:pt x="4" y="112"/>
                    </a:lnTo>
                    <a:lnTo>
                      <a:pt x="0" y="108"/>
                    </a:lnTo>
                    <a:lnTo>
                      <a:pt x="9" y="100"/>
                    </a:lnTo>
                    <a:lnTo>
                      <a:pt x="11" y="98"/>
                    </a:lnTo>
                    <a:lnTo>
                      <a:pt x="16" y="98"/>
                    </a:lnTo>
                    <a:lnTo>
                      <a:pt x="16" y="100"/>
                    </a:lnTo>
                    <a:lnTo>
                      <a:pt x="16" y="102"/>
                    </a:lnTo>
                    <a:lnTo>
                      <a:pt x="16" y="104"/>
                    </a:lnTo>
                    <a:lnTo>
                      <a:pt x="18" y="106"/>
                    </a:lnTo>
                    <a:lnTo>
                      <a:pt x="25" y="106"/>
                    </a:lnTo>
                    <a:lnTo>
                      <a:pt x="29" y="108"/>
                    </a:lnTo>
                    <a:lnTo>
                      <a:pt x="31" y="106"/>
                    </a:lnTo>
                    <a:lnTo>
                      <a:pt x="36" y="104"/>
                    </a:lnTo>
                    <a:lnTo>
                      <a:pt x="38" y="102"/>
                    </a:lnTo>
                    <a:lnTo>
                      <a:pt x="41" y="100"/>
                    </a:lnTo>
                    <a:lnTo>
                      <a:pt x="43" y="100"/>
                    </a:lnTo>
                    <a:lnTo>
                      <a:pt x="47" y="100"/>
                    </a:lnTo>
                    <a:lnTo>
                      <a:pt x="47" y="50"/>
                    </a:lnTo>
                    <a:lnTo>
                      <a:pt x="52" y="52"/>
                    </a:lnTo>
                    <a:lnTo>
                      <a:pt x="54" y="54"/>
                    </a:lnTo>
                    <a:lnTo>
                      <a:pt x="56" y="58"/>
                    </a:lnTo>
                    <a:lnTo>
                      <a:pt x="59" y="66"/>
                    </a:lnTo>
                    <a:lnTo>
                      <a:pt x="59" y="70"/>
                    </a:lnTo>
                    <a:lnTo>
                      <a:pt x="59" y="76"/>
                    </a:lnTo>
                    <a:lnTo>
                      <a:pt x="59" y="78"/>
                    </a:lnTo>
                    <a:lnTo>
                      <a:pt x="61" y="78"/>
                    </a:lnTo>
                    <a:lnTo>
                      <a:pt x="63" y="78"/>
                    </a:lnTo>
                    <a:lnTo>
                      <a:pt x="65" y="76"/>
                    </a:lnTo>
                    <a:lnTo>
                      <a:pt x="68" y="74"/>
                    </a:lnTo>
                    <a:lnTo>
                      <a:pt x="77" y="72"/>
                    </a:lnTo>
                    <a:lnTo>
                      <a:pt x="81" y="70"/>
                    </a:lnTo>
                    <a:lnTo>
                      <a:pt x="88" y="66"/>
                    </a:lnTo>
                    <a:lnTo>
                      <a:pt x="95" y="64"/>
                    </a:lnTo>
                    <a:lnTo>
                      <a:pt x="97" y="60"/>
                    </a:lnTo>
                    <a:lnTo>
                      <a:pt x="95" y="56"/>
                    </a:lnTo>
                    <a:lnTo>
                      <a:pt x="97" y="54"/>
                    </a:lnTo>
                    <a:lnTo>
                      <a:pt x="101" y="52"/>
                    </a:lnTo>
                    <a:lnTo>
                      <a:pt x="104" y="54"/>
                    </a:lnTo>
                    <a:lnTo>
                      <a:pt x="106" y="56"/>
                    </a:lnTo>
                    <a:lnTo>
                      <a:pt x="108" y="56"/>
                    </a:lnTo>
                    <a:lnTo>
                      <a:pt x="110" y="56"/>
                    </a:lnTo>
                    <a:lnTo>
                      <a:pt x="113" y="54"/>
                    </a:lnTo>
                    <a:lnTo>
                      <a:pt x="115" y="56"/>
                    </a:lnTo>
                    <a:lnTo>
                      <a:pt x="117" y="56"/>
                    </a:lnTo>
                    <a:lnTo>
                      <a:pt x="122" y="56"/>
                    </a:lnTo>
                    <a:lnTo>
                      <a:pt x="126" y="56"/>
                    </a:lnTo>
                    <a:lnTo>
                      <a:pt x="131" y="58"/>
                    </a:lnTo>
                    <a:lnTo>
                      <a:pt x="133" y="58"/>
                    </a:lnTo>
                    <a:lnTo>
                      <a:pt x="133" y="56"/>
                    </a:lnTo>
                    <a:lnTo>
                      <a:pt x="133" y="38"/>
                    </a:lnTo>
                    <a:lnTo>
                      <a:pt x="135" y="38"/>
                    </a:lnTo>
                    <a:lnTo>
                      <a:pt x="142" y="36"/>
                    </a:lnTo>
                    <a:lnTo>
                      <a:pt x="142" y="34"/>
                    </a:lnTo>
                    <a:lnTo>
                      <a:pt x="144" y="30"/>
                    </a:lnTo>
                    <a:lnTo>
                      <a:pt x="144" y="26"/>
                    </a:lnTo>
                    <a:lnTo>
                      <a:pt x="146" y="24"/>
                    </a:lnTo>
                    <a:lnTo>
                      <a:pt x="151" y="22"/>
                    </a:lnTo>
                    <a:lnTo>
                      <a:pt x="153" y="18"/>
                    </a:lnTo>
                    <a:lnTo>
                      <a:pt x="155" y="16"/>
                    </a:lnTo>
                    <a:lnTo>
                      <a:pt x="158" y="14"/>
                    </a:lnTo>
                    <a:lnTo>
                      <a:pt x="164" y="12"/>
                    </a:lnTo>
                    <a:lnTo>
                      <a:pt x="171" y="8"/>
                    </a:lnTo>
                    <a:lnTo>
                      <a:pt x="174" y="8"/>
                    </a:lnTo>
                    <a:lnTo>
                      <a:pt x="174" y="6"/>
                    </a:lnTo>
                    <a:lnTo>
                      <a:pt x="176" y="6"/>
                    </a:lnTo>
                    <a:lnTo>
                      <a:pt x="178" y="6"/>
                    </a:lnTo>
                    <a:lnTo>
                      <a:pt x="180" y="6"/>
                    </a:lnTo>
                    <a:lnTo>
                      <a:pt x="185" y="4"/>
                    </a:lnTo>
                    <a:lnTo>
                      <a:pt x="187" y="0"/>
                    </a:lnTo>
                    <a:lnTo>
                      <a:pt x="189" y="2"/>
                    </a:lnTo>
                    <a:lnTo>
                      <a:pt x="194" y="2"/>
                    </a:lnTo>
                    <a:lnTo>
                      <a:pt x="198" y="0"/>
                    </a:lnTo>
                    <a:lnTo>
                      <a:pt x="201" y="0"/>
                    </a:lnTo>
                    <a:lnTo>
                      <a:pt x="203" y="2"/>
                    </a:lnTo>
                    <a:lnTo>
                      <a:pt x="207" y="2"/>
                    </a:lnTo>
                    <a:lnTo>
                      <a:pt x="212" y="4"/>
                    </a:lnTo>
                    <a:lnTo>
                      <a:pt x="214" y="4"/>
                    </a:lnTo>
                    <a:lnTo>
                      <a:pt x="216" y="10"/>
                    </a:lnTo>
                    <a:lnTo>
                      <a:pt x="214" y="18"/>
                    </a:lnTo>
                    <a:lnTo>
                      <a:pt x="214" y="24"/>
                    </a:lnTo>
                    <a:lnTo>
                      <a:pt x="214" y="32"/>
                    </a:lnTo>
                    <a:lnTo>
                      <a:pt x="216" y="38"/>
                    </a:lnTo>
                    <a:lnTo>
                      <a:pt x="214" y="44"/>
                    </a:lnTo>
                    <a:lnTo>
                      <a:pt x="212" y="48"/>
                    </a:lnTo>
                    <a:lnTo>
                      <a:pt x="214" y="52"/>
                    </a:lnTo>
                    <a:lnTo>
                      <a:pt x="216" y="54"/>
                    </a:lnTo>
                    <a:lnTo>
                      <a:pt x="216" y="56"/>
                    </a:lnTo>
                    <a:lnTo>
                      <a:pt x="214" y="58"/>
                    </a:lnTo>
                    <a:lnTo>
                      <a:pt x="210" y="58"/>
                    </a:lnTo>
                    <a:lnTo>
                      <a:pt x="207" y="56"/>
                    </a:lnTo>
                    <a:lnTo>
                      <a:pt x="205" y="58"/>
                    </a:lnTo>
                    <a:lnTo>
                      <a:pt x="205" y="64"/>
                    </a:lnTo>
                    <a:lnTo>
                      <a:pt x="205" y="68"/>
                    </a:lnTo>
                    <a:lnTo>
                      <a:pt x="205" y="72"/>
                    </a:lnTo>
                    <a:lnTo>
                      <a:pt x="207" y="74"/>
                    </a:lnTo>
                    <a:lnTo>
                      <a:pt x="212" y="76"/>
                    </a:lnTo>
                    <a:lnTo>
                      <a:pt x="221" y="78"/>
                    </a:lnTo>
                    <a:lnTo>
                      <a:pt x="221" y="70"/>
                    </a:lnTo>
                    <a:lnTo>
                      <a:pt x="230" y="70"/>
                    </a:lnTo>
                    <a:close/>
                    <a:moveTo>
                      <a:pt x="162" y="132"/>
                    </a:moveTo>
                    <a:lnTo>
                      <a:pt x="162" y="132"/>
                    </a:lnTo>
                    <a:lnTo>
                      <a:pt x="164" y="128"/>
                    </a:lnTo>
                    <a:lnTo>
                      <a:pt x="169" y="126"/>
                    </a:lnTo>
                    <a:lnTo>
                      <a:pt x="174" y="126"/>
                    </a:lnTo>
                    <a:lnTo>
                      <a:pt x="176" y="124"/>
                    </a:lnTo>
                    <a:lnTo>
                      <a:pt x="176" y="122"/>
                    </a:lnTo>
                    <a:lnTo>
                      <a:pt x="174" y="118"/>
                    </a:lnTo>
                    <a:lnTo>
                      <a:pt x="169" y="114"/>
                    </a:lnTo>
                    <a:lnTo>
                      <a:pt x="167" y="112"/>
                    </a:lnTo>
                    <a:lnTo>
                      <a:pt x="158" y="116"/>
                    </a:lnTo>
                    <a:lnTo>
                      <a:pt x="155" y="118"/>
                    </a:lnTo>
                    <a:lnTo>
                      <a:pt x="153" y="118"/>
                    </a:lnTo>
                    <a:lnTo>
                      <a:pt x="149" y="122"/>
                    </a:lnTo>
                    <a:lnTo>
                      <a:pt x="149" y="124"/>
                    </a:lnTo>
                    <a:lnTo>
                      <a:pt x="151" y="124"/>
                    </a:lnTo>
                    <a:lnTo>
                      <a:pt x="153" y="128"/>
                    </a:lnTo>
                    <a:lnTo>
                      <a:pt x="153" y="132"/>
                    </a:lnTo>
                    <a:lnTo>
                      <a:pt x="155" y="132"/>
                    </a:lnTo>
                    <a:lnTo>
                      <a:pt x="158" y="134"/>
                    </a:lnTo>
                    <a:lnTo>
                      <a:pt x="160" y="132"/>
                    </a:lnTo>
                    <a:lnTo>
                      <a:pt x="162" y="1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4" name="Freeform 2282"/>
              <p:cNvSpPr>
                <a:spLocks/>
              </p:cNvSpPr>
              <p:nvPr/>
            </p:nvSpPr>
            <p:spPr bwMode="auto">
              <a:xfrm>
                <a:off x="2942" y="2769"/>
                <a:ext cx="230" cy="203"/>
              </a:xfrm>
              <a:custGeom>
                <a:avLst/>
                <a:gdLst>
                  <a:gd name="T0" fmla="*/ 228 w 230"/>
                  <a:gd name="T1" fmla="*/ 96 h 203"/>
                  <a:gd name="T2" fmla="*/ 225 w 230"/>
                  <a:gd name="T3" fmla="*/ 106 h 203"/>
                  <a:gd name="T4" fmla="*/ 196 w 230"/>
                  <a:gd name="T5" fmla="*/ 136 h 203"/>
                  <a:gd name="T6" fmla="*/ 194 w 230"/>
                  <a:gd name="T7" fmla="*/ 142 h 203"/>
                  <a:gd name="T8" fmla="*/ 164 w 230"/>
                  <a:gd name="T9" fmla="*/ 169 h 203"/>
                  <a:gd name="T10" fmla="*/ 142 w 230"/>
                  <a:gd name="T11" fmla="*/ 185 h 203"/>
                  <a:gd name="T12" fmla="*/ 133 w 230"/>
                  <a:gd name="T13" fmla="*/ 189 h 203"/>
                  <a:gd name="T14" fmla="*/ 108 w 230"/>
                  <a:gd name="T15" fmla="*/ 193 h 203"/>
                  <a:gd name="T16" fmla="*/ 83 w 230"/>
                  <a:gd name="T17" fmla="*/ 191 h 203"/>
                  <a:gd name="T18" fmla="*/ 65 w 230"/>
                  <a:gd name="T19" fmla="*/ 195 h 203"/>
                  <a:gd name="T20" fmla="*/ 47 w 230"/>
                  <a:gd name="T21" fmla="*/ 203 h 203"/>
                  <a:gd name="T22" fmla="*/ 31 w 230"/>
                  <a:gd name="T23" fmla="*/ 199 h 203"/>
                  <a:gd name="T24" fmla="*/ 25 w 230"/>
                  <a:gd name="T25" fmla="*/ 197 h 203"/>
                  <a:gd name="T26" fmla="*/ 20 w 230"/>
                  <a:gd name="T27" fmla="*/ 175 h 203"/>
                  <a:gd name="T28" fmla="*/ 20 w 230"/>
                  <a:gd name="T29" fmla="*/ 169 h 203"/>
                  <a:gd name="T30" fmla="*/ 22 w 230"/>
                  <a:gd name="T31" fmla="*/ 149 h 203"/>
                  <a:gd name="T32" fmla="*/ 11 w 230"/>
                  <a:gd name="T33" fmla="*/ 134 h 203"/>
                  <a:gd name="T34" fmla="*/ 9 w 230"/>
                  <a:gd name="T35" fmla="*/ 116 h 203"/>
                  <a:gd name="T36" fmla="*/ 9 w 230"/>
                  <a:gd name="T37" fmla="*/ 100 h 203"/>
                  <a:gd name="T38" fmla="*/ 16 w 230"/>
                  <a:gd name="T39" fmla="*/ 100 h 203"/>
                  <a:gd name="T40" fmla="*/ 18 w 230"/>
                  <a:gd name="T41" fmla="*/ 106 h 203"/>
                  <a:gd name="T42" fmla="*/ 31 w 230"/>
                  <a:gd name="T43" fmla="*/ 106 h 203"/>
                  <a:gd name="T44" fmla="*/ 41 w 230"/>
                  <a:gd name="T45" fmla="*/ 100 h 203"/>
                  <a:gd name="T46" fmla="*/ 47 w 230"/>
                  <a:gd name="T47" fmla="*/ 50 h 203"/>
                  <a:gd name="T48" fmla="*/ 56 w 230"/>
                  <a:gd name="T49" fmla="*/ 58 h 203"/>
                  <a:gd name="T50" fmla="*/ 59 w 230"/>
                  <a:gd name="T51" fmla="*/ 76 h 203"/>
                  <a:gd name="T52" fmla="*/ 63 w 230"/>
                  <a:gd name="T53" fmla="*/ 78 h 203"/>
                  <a:gd name="T54" fmla="*/ 77 w 230"/>
                  <a:gd name="T55" fmla="*/ 72 h 203"/>
                  <a:gd name="T56" fmla="*/ 95 w 230"/>
                  <a:gd name="T57" fmla="*/ 64 h 203"/>
                  <a:gd name="T58" fmla="*/ 97 w 230"/>
                  <a:gd name="T59" fmla="*/ 54 h 203"/>
                  <a:gd name="T60" fmla="*/ 106 w 230"/>
                  <a:gd name="T61" fmla="*/ 56 h 203"/>
                  <a:gd name="T62" fmla="*/ 113 w 230"/>
                  <a:gd name="T63" fmla="*/ 54 h 203"/>
                  <a:gd name="T64" fmla="*/ 122 w 230"/>
                  <a:gd name="T65" fmla="*/ 56 h 203"/>
                  <a:gd name="T66" fmla="*/ 133 w 230"/>
                  <a:gd name="T67" fmla="*/ 58 h 203"/>
                  <a:gd name="T68" fmla="*/ 135 w 230"/>
                  <a:gd name="T69" fmla="*/ 38 h 203"/>
                  <a:gd name="T70" fmla="*/ 144 w 230"/>
                  <a:gd name="T71" fmla="*/ 30 h 203"/>
                  <a:gd name="T72" fmla="*/ 151 w 230"/>
                  <a:gd name="T73" fmla="*/ 22 h 203"/>
                  <a:gd name="T74" fmla="*/ 158 w 230"/>
                  <a:gd name="T75" fmla="*/ 14 h 203"/>
                  <a:gd name="T76" fmla="*/ 174 w 230"/>
                  <a:gd name="T77" fmla="*/ 8 h 203"/>
                  <a:gd name="T78" fmla="*/ 178 w 230"/>
                  <a:gd name="T79" fmla="*/ 6 h 203"/>
                  <a:gd name="T80" fmla="*/ 187 w 230"/>
                  <a:gd name="T81" fmla="*/ 0 h 203"/>
                  <a:gd name="T82" fmla="*/ 198 w 230"/>
                  <a:gd name="T83" fmla="*/ 0 h 203"/>
                  <a:gd name="T84" fmla="*/ 207 w 230"/>
                  <a:gd name="T85" fmla="*/ 2 h 203"/>
                  <a:gd name="T86" fmla="*/ 216 w 230"/>
                  <a:gd name="T87" fmla="*/ 10 h 203"/>
                  <a:gd name="T88" fmla="*/ 214 w 230"/>
                  <a:gd name="T89" fmla="*/ 32 h 203"/>
                  <a:gd name="T90" fmla="*/ 212 w 230"/>
                  <a:gd name="T91" fmla="*/ 48 h 203"/>
                  <a:gd name="T92" fmla="*/ 216 w 230"/>
                  <a:gd name="T93" fmla="*/ 56 h 203"/>
                  <a:gd name="T94" fmla="*/ 207 w 230"/>
                  <a:gd name="T95" fmla="*/ 56 h 203"/>
                  <a:gd name="T96" fmla="*/ 205 w 230"/>
                  <a:gd name="T97" fmla="*/ 68 h 203"/>
                  <a:gd name="T98" fmla="*/ 212 w 230"/>
                  <a:gd name="T99" fmla="*/ 76 h 203"/>
                  <a:gd name="T100" fmla="*/ 230 w 230"/>
                  <a:gd name="T10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 h="203">
                    <a:moveTo>
                      <a:pt x="230" y="70"/>
                    </a:moveTo>
                    <a:lnTo>
                      <a:pt x="230" y="70"/>
                    </a:lnTo>
                    <a:lnTo>
                      <a:pt x="228" y="96"/>
                    </a:lnTo>
                    <a:lnTo>
                      <a:pt x="221" y="96"/>
                    </a:lnTo>
                    <a:lnTo>
                      <a:pt x="221" y="102"/>
                    </a:lnTo>
                    <a:lnTo>
                      <a:pt x="225" y="106"/>
                    </a:lnTo>
                    <a:lnTo>
                      <a:pt x="207" y="116"/>
                    </a:lnTo>
                    <a:lnTo>
                      <a:pt x="203" y="126"/>
                    </a:lnTo>
                    <a:lnTo>
                      <a:pt x="196" y="136"/>
                    </a:lnTo>
                    <a:lnTo>
                      <a:pt x="194" y="136"/>
                    </a:lnTo>
                    <a:lnTo>
                      <a:pt x="196" y="140"/>
                    </a:lnTo>
                    <a:lnTo>
                      <a:pt x="194" y="142"/>
                    </a:lnTo>
                    <a:lnTo>
                      <a:pt x="189" y="145"/>
                    </a:lnTo>
                    <a:lnTo>
                      <a:pt x="185" y="149"/>
                    </a:lnTo>
                    <a:lnTo>
                      <a:pt x="164" y="169"/>
                    </a:lnTo>
                    <a:lnTo>
                      <a:pt x="155" y="179"/>
                    </a:lnTo>
                    <a:lnTo>
                      <a:pt x="149" y="183"/>
                    </a:lnTo>
                    <a:lnTo>
                      <a:pt x="142" y="185"/>
                    </a:lnTo>
                    <a:lnTo>
                      <a:pt x="137" y="185"/>
                    </a:lnTo>
                    <a:lnTo>
                      <a:pt x="133" y="185"/>
                    </a:lnTo>
                    <a:lnTo>
                      <a:pt x="133" y="189"/>
                    </a:lnTo>
                    <a:lnTo>
                      <a:pt x="119" y="189"/>
                    </a:lnTo>
                    <a:lnTo>
                      <a:pt x="117" y="193"/>
                    </a:lnTo>
                    <a:lnTo>
                      <a:pt x="108" y="193"/>
                    </a:lnTo>
                    <a:lnTo>
                      <a:pt x="101" y="191"/>
                    </a:lnTo>
                    <a:lnTo>
                      <a:pt x="92" y="191"/>
                    </a:lnTo>
                    <a:lnTo>
                      <a:pt x="83" y="191"/>
                    </a:lnTo>
                    <a:lnTo>
                      <a:pt x="77" y="197"/>
                    </a:lnTo>
                    <a:lnTo>
                      <a:pt x="70" y="195"/>
                    </a:lnTo>
                    <a:lnTo>
                      <a:pt x="65" y="195"/>
                    </a:lnTo>
                    <a:lnTo>
                      <a:pt x="61" y="195"/>
                    </a:lnTo>
                    <a:lnTo>
                      <a:pt x="52" y="199"/>
                    </a:lnTo>
                    <a:lnTo>
                      <a:pt x="47" y="203"/>
                    </a:lnTo>
                    <a:lnTo>
                      <a:pt x="38" y="203"/>
                    </a:lnTo>
                    <a:lnTo>
                      <a:pt x="36" y="199"/>
                    </a:lnTo>
                    <a:lnTo>
                      <a:pt x="31" y="199"/>
                    </a:lnTo>
                    <a:lnTo>
                      <a:pt x="31" y="195"/>
                    </a:lnTo>
                    <a:lnTo>
                      <a:pt x="25" y="199"/>
                    </a:lnTo>
                    <a:lnTo>
                      <a:pt x="25" y="197"/>
                    </a:lnTo>
                    <a:lnTo>
                      <a:pt x="20" y="193"/>
                    </a:lnTo>
                    <a:lnTo>
                      <a:pt x="20" y="185"/>
                    </a:lnTo>
                    <a:lnTo>
                      <a:pt x="20" y="175"/>
                    </a:lnTo>
                    <a:lnTo>
                      <a:pt x="16" y="175"/>
                    </a:lnTo>
                    <a:lnTo>
                      <a:pt x="16" y="171"/>
                    </a:lnTo>
                    <a:lnTo>
                      <a:pt x="20" y="169"/>
                    </a:lnTo>
                    <a:lnTo>
                      <a:pt x="22" y="167"/>
                    </a:lnTo>
                    <a:lnTo>
                      <a:pt x="25" y="163"/>
                    </a:lnTo>
                    <a:lnTo>
                      <a:pt x="22" y="149"/>
                    </a:lnTo>
                    <a:lnTo>
                      <a:pt x="18" y="138"/>
                    </a:lnTo>
                    <a:lnTo>
                      <a:pt x="13" y="136"/>
                    </a:lnTo>
                    <a:lnTo>
                      <a:pt x="11" y="134"/>
                    </a:lnTo>
                    <a:lnTo>
                      <a:pt x="9" y="130"/>
                    </a:lnTo>
                    <a:lnTo>
                      <a:pt x="9" y="124"/>
                    </a:lnTo>
                    <a:lnTo>
                      <a:pt x="9" y="116"/>
                    </a:lnTo>
                    <a:lnTo>
                      <a:pt x="4" y="112"/>
                    </a:lnTo>
                    <a:lnTo>
                      <a:pt x="0" y="108"/>
                    </a:lnTo>
                    <a:lnTo>
                      <a:pt x="9" y="100"/>
                    </a:lnTo>
                    <a:lnTo>
                      <a:pt x="11" y="98"/>
                    </a:lnTo>
                    <a:lnTo>
                      <a:pt x="16" y="98"/>
                    </a:lnTo>
                    <a:lnTo>
                      <a:pt x="16" y="100"/>
                    </a:lnTo>
                    <a:lnTo>
                      <a:pt x="16" y="102"/>
                    </a:lnTo>
                    <a:lnTo>
                      <a:pt x="16" y="104"/>
                    </a:lnTo>
                    <a:lnTo>
                      <a:pt x="18" y="106"/>
                    </a:lnTo>
                    <a:lnTo>
                      <a:pt x="25" y="106"/>
                    </a:lnTo>
                    <a:lnTo>
                      <a:pt x="29" y="108"/>
                    </a:lnTo>
                    <a:lnTo>
                      <a:pt x="31" y="106"/>
                    </a:lnTo>
                    <a:lnTo>
                      <a:pt x="36" y="104"/>
                    </a:lnTo>
                    <a:lnTo>
                      <a:pt x="38" y="102"/>
                    </a:lnTo>
                    <a:lnTo>
                      <a:pt x="41" y="100"/>
                    </a:lnTo>
                    <a:lnTo>
                      <a:pt x="43" y="100"/>
                    </a:lnTo>
                    <a:lnTo>
                      <a:pt x="47" y="100"/>
                    </a:lnTo>
                    <a:lnTo>
                      <a:pt x="47" y="50"/>
                    </a:lnTo>
                    <a:lnTo>
                      <a:pt x="52" y="52"/>
                    </a:lnTo>
                    <a:lnTo>
                      <a:pt x="54" y="54"/>
                    </a:lnTo>
                    <a:lnTo>
                      <a:pt x="56" y="58"/>
                    </a:lnTo>
                    <a:lnTo>
                      <a:pt x="59" y="66"/>
                    </a:lnTo>
                    <a:lnTo>
                      <a:pt x="59" y="70"/>
                    </a:lnTo>
                    <a:lnTo>
                      <a:pt x="59" y="76"/>
                    </a:lnTo>
                    <a:lnTo>
                      <a:pt x="59" y="78"/>
                    </a:lnTo>
                    <a:lnTo>
                      <a:pt x="61" y="78"/>
                    </a:lnTo>
                    <a:lnTo>
                      <a:pt x="63" y="78"/>
                    </a:lnTo>
                    <a:lnTo>
                      <a:pt x="65" y="76"/>
                    </a:lnTo>
                    <a:lnTo>
                      <a:pt x="68" y="74"/>
                    </a:lnTo>
                    <a:lnTo>
                      <a:pt x="77" y="72"/>
                    </a:lnTo>
                    <a:lnTo>
                      <a:pt x="81" y="70"/>
                    </a:lnTo>
                    <a:lnTo>
                      <a:pt x="88" y="66"/>
                    </a:lnTo>
                    <a:lnTo>
                      <a:pt x="95" y="64"/>
                    </a:lnTo>
                    <a:lnTo>
                      <a:pt x="97" y="60"/>
                    </a:lnTo>
                    <a:lnTo>
                      <a:pt x="95" y="56"/>
                    </a:lnTo>
                    <a:lnTo>
                      <a:pt x="97" y="54"/>
                    </a:lnTo>
                    <a:lnTo>
                      <a:pt x="101" y="52"/>
                    </a:lnTo>
                    <a:lnTo>
                      <a:pt x="104" y="54"/>
                    </a:lnTo>
                    <a:lnTo>
                      <a:pt x="106" y="56"/>
                    </a:lnTo>
                    <a:lnTo>
                      <a:pt x="108" y="56"/>
                    </a:lnTo>
                    <a:lnTo>
                      <a:pt x="110" y="56"/>
                    </a:lnTo>
                    <a:lnTo>
                      <a:pt x="113" y="54"/>
                    </a:lnTo>
                    <a:lnTo>
                      <a:pt x="115" y="56"/>
                    </a:lnTo>
                    <a:lnTo>
                      <a:pt x="117" y="56"/>
                    </a:lnTo>
                    <a:lnTo>
                      <a:pt x="122" y="56"/>
                    </a:lnTo>
                    <a:lnTo>
                      <a:pt x="126" y="56"/>
                    </a:lnTo>
                    <a:lnTo>
                      <a:pt x="131" y="58"/>
                    </a:lnTo>
                    <a:lnTo>
                      <a:pt x="133" y="58"/>
                    </a:lnTo>
                    <a:lnTo>
                      <a:pt x="133" y="56"/>
                    </a:lnTo>
                    <a:lnTo>
                      <a:pt x="133" y="38"/>
                    </a:lnTo>
                    <a:lnTo>
                      <a:pt x="135" y="38"/>
                    </a:lnTo>
                    <a:lnTo>
                      <a:pt x="142" y="36"/>
                    </a:lnTo>
                    <a:lnTo>
                      <a:pt x="142" y="34"/>
                    </a:lnTo>
                    <a:lnTo>
                      <a:pt x="144" y="30"/>
                    </a:lnTo>
                    <a:lnTo>
                      <a:pt x="144" y="26"/>
                    </a:lnTo>
                    <a:lnTo>
                      <a:pt x="146" y="24"/>
                    </a:lnTo>
                    <a:lnTo>
                      <a:pt x="151" y="22"/>
                    </a:lnTo>
                    <a:lnTo>
                      <a:pt x="153" y="18"/>
                    </a:lnTo>
                    <a:lnTo>
                      <a:pt x="155" y="16"/>
                    </a:lnTo>
                    <a:lnTo>
                      <a:pt x="158" y="14"/>
                    </a:lnTo>
                    <a:lnTo>
                      <a:pt x="164" y="12"/>
                    </a:lnTo>
                    <a:lnTo>
                      <a:pt x="171" y="8"/>
                    </a:lnTo>
                    <a:lnTo>
                      <a:pt x="174" y="8"/>
                    </a:lnTo>
                    <a:lnTo>
                      <a:pt x="174" y="6"/>
                    </a:lnTo>
                    <a:lnTo>
                      <a:pt x="176" y="6"/>
                    </a:lnTo>
                    <a:lnTo>
                      <a:pt x="178" y="6"/>
                    </a:lnTo>
                    <a:lnTo>
                      <a:pt x="180" y="6"/>
                    </a:lnTo>
                    <a:lnTo>
                      <a:pt x="185" y="4"/>
                    </a:lnTo>
                    <a:lnTo>
                      <a:pt x="187" y="0"/>
                    </a:lnTo>
                    <a:lnTo>
                      <a:pt x="189" y="2"/>
                    </a:lnTo>
                    <a:lnTo>
                      <a:pt x="194" y="2"/>
                    </a:lnTo>
                    <a:lnTo>
                      <a:pt x="198" y="0"/>
                    </a:lnTo>
                    <a:lnTo>
                      <a:pt x="201" y="0"/>
                    </a:lnTo>
                    <a:lnTo>
                      <a:pt x="203" y="2"/>
                    </a:lnTo>
                    <a:lnTo>
                      <a:pt x="207" y="2"/>
                    </a:lnTo>
                    <a:lnTo>
                      <a:pt x="212" y="4"/>
                    </a:lnTo>
                    <a:lnTo>
                      <a:pt x="214" y="4"/>
                    </a:lnTo>
                    <a:lnTo>
                      <a:pt x="216" y="10"/>
                    </a:lnTo>
                    <a:lnTo>
                      <a:pt x="214" y="18"/>
                    </a:lnTo>
                    <a:lnTo>
                      <a:pt x="214" y="24"/>
                    </a:lnTo>
                    <a:lnTo>
                      <a:pt x="214" y="32"/>
                    </a:lnTo>
                    <a:lnTo>
                      <a:pt x="216" y="38"/>
                    </a:lnTo>
                    <a:lnTo>
                      <a:pt x="214" y="44"/>
                    </a:lnTo>
                    <a:lnTo>
                      <a:pt x="212" y="48"/>
                    </a:lnTo>
                    <a:lnTo>
                      <a:pt x="214" y="52"/>
                    </a:lnTo>
                    <a:lnTo>
                      <a:pt x="216" y="54"/>
                    </a:lnTo>
                    <a:lnTo>
                      <a:pt x="216" y="56"/>
                    </a:lnTo>
                    <a:lnTo>
                      <a:pt x="214" y="58"/>
                    </a:lnTo>
                    <a:lnTo>
                      <a:pt x="210" y="58"/>
                    </a:lnTo>
                    <a:lnTo>
                      <a:pt x="207" y="56"/>
                    </a:lnTo>
                    <a:lnTo>
                      <a:pt x="205" y="58"/>
                    </a:lnTo>
                    <a:lnTo>
                      <a:pt x="205" y="64"/>
                    </a:lnTo>
                    <a:lnTo>
                      <a:pt x="205" y="68"/>
                    </a:lnTo>
                    <a:lnTo>
                      <a:pt x="205" y="72"/>
                    </a:lnTo>
                    <a:lnTo>
                      <a:pt x="207" y="74"/>
                    </a:lnTo>
                    <a:lnTo>
                      <a:pt x="212" y="76"/>
                    </a:lnTo>
                    <a:lnTo>
                      <a:pt x="221" y="78"/>
                    </a:lnTo>
                    <a:lnTo>
                      <a:pt x="221" y="70"/>
                    </a:lnTo>
                    <a:lnTo>
                      <a:pt x="230" y="7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65" name="Freeform 2283"/>
              <p:cNvSpPr>
                <a:spLocks/>
              </p:cNvSpPr>
              <p:nvPr/>
            </p:nvSpPr>
            <p:spPr bwMode="auto">
              <a:xfrm>
                <a:off x="3091" y="2881"/>
                <a:ext cx="27" cy="22"/>
              </a:xfrm>
              <a:custGeom>
                <a:avLst/>
                <a:gdLst>
                  <a:gd name="T0" fmla="*/ 13 w 27"/>
                  <a:gd name="T1" fmla="*/ 20 h 22"/>
                  <a:gd name="T2" fmla="*/ 13 w 27"/>
                  <a:gd name="T3" fmla="*/ 20 h 22"/>
                  <a:gd name="T4" fmla="*/ 15 w 27"/>
                  <a:gd name="T5" fmla="*/ 16 h 22"/>
                  <a:gd name="T6" fmla="*/ 20 w 27"/>
                  <a:gd name="T7" fmla="*/ 14 h 22"/>
                  <a:gd name="T8" fmla="*/ 25 w 27"/>
                  <a:gd name="T9" fmla="*/ 14 h 22"/>
                  <a:gd name="T10" fmla="*/ 27 w 27"/>
                  <a:gd name="T11" fmla="*/ 12 h 22"/>
                  <a:gd name="T12" fmla="*/ 27 w 27"/>
                  <a:gd name="T13" fmla="*/ 10 h 22"/>
                  <a:gd name="T14" fmla="*/ 25 w 27"/>
                  <a:gd name="T15" fmla="*/ 6 h 22"/>
                  <a:gd name="T16" fmla="*/ 20 w 27"/>
                  <a:gd name="T17" fmla="*/ 2 h 22"/>
                  <a:gd name="T18" fmla="*/ 18 w 27"/>
                  <a:gd name="T19" fmla="*/ 0 h 22"/>
                  <a:gd name="T20" fmla="*/ 9 w 27"/>
                  <a:gd name="T21" fmla="*/ 4 h 22"/>
                  <a:gd name="T22" fmla="*/ 6 w 27"/>
                  <a:gd name="T23" fmla="*/ 6 h 22"/>
                  <a:gd name="T24" fmla="*/ 4 w 27"/>
                  <a:gd name="T25" fmla="*/ 6 h 22"/>
                  <a:gd name="T26" fmla="*/ 0 w 27"/>
                  <a:gd name="T27" fmla="*/ 10 h 22"/>
                  <a:gd name="T28" fmla="*/ 0 w 27"/>
                  <a:gd name="T29" fmla="*/ 12 h 22"/>
                  <a:gd name="T30" fmla="*/ 2 w 27"/>
                  <a:gd name="T31" fmla="*/ 12 h 22"/>
                  <a:gd name="T32" fmla="*/ 4 w 27"/>
                  <a:gd name="T33" fmla="*/ 16 h 22"/>
                  <a:gd name="T34" fmla="*/ 4 w 27"/>
                  <a:gd name="T35" fmla="*/ 20 h 22"/>
                  <a:gd name="T36" fmla="*/ 6 w 27"/>
                  <a:gd name="T37" fmla="*/ 20 h 22"/>
                  <a:gd name="T38" fmla="*/ 9 w 27"/>
                  <a:gd name="T39" fmla="*/ 22 h 22"/>
                  <a:gd name="T40" fmla="*/ 11 w 27"/>
                  <a:gd name="T41" fmla="*/ 20 h 22"/>
                  <a:gd name="T42" fmla="*/ 13 w 27"/>
                  <a:gd name="T4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2">
                    <a:moveTo>
                      <a:pt x="13" y="20"/>
                    </a:moveTo>
                    <a:lnTo>
                      <a:pt x="13" y="20"/>
                    </a:lnTo>
                    <a:lnTo>
                      <a:pt x="15" y="16"/>
                    </a:lnTo>
                    <a:lnTo>
                      <a:pt x="20" y="14"/>
                    </a:lnTo>
                    <a:lnTo>
                      <a:pt x="25" y="14"/>
                    </a:lnTo>
                    <a:lnTo>
                      <a:pt x="27" y="12"/>
                    </a:lnTo>
                    <a:lnTo>
                      <a:pt x="27" y="10"/>
                    </a:lnTo>
                    <a:lnTo>
                      <a:pt x="25" y="6"/>
                    </a:lnTo>
                    <a:lnTo>
                      <a:pt x="20" y="2"/>
                    </a:lnTo>
                    <a:lnTo>
                      <a:pt x="18" y="0"/>
                    </a:lnTo>
                    <a:lnTo>
                      <a:pt x="9" y="4"/>
                    </a:lnTo>
                    <a:lnTo>
                      <a:pt x="6" y="6"/>
                    </a:lnTo>
                    <a:lnTo>
                      <a:pt x="4" y="6"/>
                    </a:lnTo>
                    <a:lnTo>
                      <a:pt x="0" y="10"/>
                    </a:lnTo>
                    <a:lnTo>
                      <a:pt x="0" y="12"/>
                    </a:lnTo>
                    <a:lnTo>
                      <a:pt x="2" y="12"/>
                    </a:lnTo>
                    <a:lnTo>
                      <a:pt x="4" y="16"/>
                    </a:lnTo>
                    <a:lnTo>
                      <a:pt x="4" y="20"/>
                    </a:lnTo>
                    <a:lnTo>
                      <a:pt x="6" y="20"/>
                    </a:lnTo>
                    <a:lnTo>
                      <a:pt x="9" y="22"/>
                    </a:lnTo>
                    <a:lnTo>
                      <a:pt x="11" y="20"/>
                    </a:lnTo>
                    <a:lnTo>
                      <a:pt x="13" y="2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6" name="Group 2287"/>
            <p:cNvGrpSpPr>
              <a:grpSpLocks/>
            </p:cNvGrpSpPr>
            <p:nvPr/>
          </p:nvGrpSpPr>
          <p:grpSpPr bwMode="auto">
            <a:xfrm>
              <a:off x="3283" y="2237"/>
              <a:ext cx="136" cy="199"/>
              <a:chOff x="3283" y="2237"/>
              <a:chExt cx="136" cy="199"/>
            </a:xfrm>
            <a:grpFill/>
          </p:grpSpPr>
          <p:sp>
            <p:nvSpPr>
              <p:cNvPr id="1961" name="Freeform 2285"/>
              <p:cNvSpPr>
                <a:spLocks/>
              </p:cNvSpPr>
              <p:nvPr/>
            </p:nvSpPr>
            <p:spPr bwMode="auto">
              <a:xfrm>
                <a:off x="3283" y="2237"/>
                <a:ext cx="136" cy="199"/>
              </a:xfrm>
              <a:custGeom>
                <a:avLst/>
                <a:gdLst>
                  <a:gd name="T0" fmla="*/ 18 w 136"/>
                  <a:gd name="T1" fmla="*/ 24 h 199"/>
                  <a:gd name="T2" fmla="*/ 20 w 136"/>
                  <a:gd name="T3" fmla="*/ 35 h 199"/>
                  <a:gd name="T4" fmla="*/ 25 w 136"/>
                  <a:gd name="T5" fmla="*/ 43 h 199"/>
                  <a:gd name="T6" fmla="*/ 36 w 136"/>
                  <a:gd name="T7" fmla="*/ 49 h 199"/>
                  <a:gd name="T8" fmla="*/ 91 w 136"/>
                  <a:gd name="T9" fmla="*/ 63 h 199"/>
                  <a:gd name="T10" fmla="*/ 38 w 136"/>
                  <a:gd name="T11" fmla="*/ 114 h 199"/>
                  <a:gd name="T12" fmla="*/ 18 w 136"/>
                  <a:gd name="T13" fmla="*/ 118 h 199"/>
                  <a:gd name="T14" fmla="*/ 7 w 136"/>
                  <a:gd name="T15" fmla="*/ 136 h 199"/>
                  <a:gd name="T16" fmla="*/ 0 w 136"/>
                  <a:gd name="T17" fmla="*/ 194 h 199"/>
                  <a:gd name="T18" fmla="*/ 7 w 136"/>
                  <a:gd name="T19" fmla="*/ 198 h 199"/>
                  <a:gd name="T20" fmla="*/ 13 w 136"/>
                  <a:gd name="T21" fmla="*/ 194 h 199"/>
                  <a:gd name="T22" fmla="*/ 29 w 136"/>
                  <a:gd name="T23" fmla="*/ 176 h 199"/>
                  <a:gd name="T24" fmla="*/ 38 w 136"/>
                  <a:gd name="T25" fmla="*/ 170 h 199"/>
                  <a:gd name="T26" fmla="*/ 45 w 136"/>
                  <a:gd name="T27" fmla="*/ 166 h 199"/>
                  <a:gd name="T28" fmla="*/ 56 w 136"/>
                  <a:gd name="T29" fmla="*/ 160 h 199"/>
                  <a:gd name="T30" fmla="*/ 65 w 136"/>
                  <a:gd name="T31" fmla="*/ 148 h 199"/>
                  <a:gd name="T32" fmla="*/ 71 w 136"/>
                  <a:gd name="T33" fmla="*/ 142 h 199"/>
                  <a:gd name="T34" fmla="*/ 76 w 136"/>
                  <a:gd name="T35" fmla="*/ 140 h 199"/>
                  <a:gd name="T36" fmla="*/ 76 w 136"/>
                  <a:gd name="T37" fmla="*/ 134 h 199"/>
                  <a:gd name="T38" fmla="*/ 87 w 136"/>
                  <a:gd name="T39" fmla="*/ 128 h 199"/>
                  <a:gd name="T40" fmla="*/ 89 w 136"/>
                  <a:gd name="T41" fmla="*/ 118 h 199"/>
                  <a:gd name="T42" fmla="*/ 98 w 136"/>
                  <a:gd name="T43" fmla="*/ 103 h 199"/>
                  <a:gd name="T44" fmla="*/ 105 w 136"/>
                  <a:gd name="T45" fmla="*/ 91 h 199"/>
                  <a:gd name="T46" fmla="*/ 111 w 136"/>
                  <a:gd name="T47" fmla="*/ 67 h 199"/>
                  <a:gd name="T48" fmla="*/ 125 w 136"/>
                  <a:gd name="T49" fmla="*/ 49 h 199"/>
                  <a:gd name="T50" fmla="*/ 125 w 136"/>
                  <a:gd name="T51" fmla="*/ 41 h 199"/>
                  <a:gd name="T52" fmla="*/ 129 w 136"/>
                  <a:gd name="T53" fmla="*/ 35 h 199"/>
                  <a:gd name="T54" fmla="*/ 134 w 136"/>
                  <a:gd name="T55" fmla="*/ 26 h 199"/>
                  <a:gd name="T56" fmla="*/ 134 w 136"/>
                  <a:gd name="T57" fmla="*/ 0 h 199"/>
                  <a:gd name="T58" fmla="*/ 122 w 136"/>
                  <a:gd name="T59" fmla="*/ 4 h 199"/>
                  <a:gd name="T60" fmla="*/ 100 w 136"/>
                  <a:gd name="T61" fmla="*/ 10 h 199"/>
                  <a:gd name="T62" fmla="*/ 85 w 136"/>
                  <a:gd name="T63" fmla="*/ 12 h 199"/>
                  <a:gd name="T64" fmla="*/ 78 w 136"/>
                  <a:gd name="T65" fmla="*/ 18 h 199"/>
                  <a:gd name="T66" fmla="*/ 69 w 136"/>
                  <a:gd name="T67" fmla="*/ 20 h 199"/>
                  <a:gd name="T68" fmla="*/ 56 w 136"/>
                  <a:gd name="T69" fmla="*/ 18 h 199"/>
                  <a:gd name="T70" fmla="*/ 42 w 136"/>
                  <a:gd name="T71" fmla="*/ 22 h 199"/>
                  <a:gd name="T72" fmla="*/ 31 w 136"/>
                  <a:gd name="T73" fmla="*/ 1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199">
                    <a:moveTo>
                      <a:pt x="31" y="12"/>
                    </a:moveTo>
                    <a:lnTo>
                      <a:pt x="18" y="24"/>
                    </a:lnTo>
                    <a:lnTo>
                      <a:pt x="16" y="29"/>
                    </a:lnTo>
                    <a:lnTo>
                      <a:pt x="20" y="35"/>
                    </a:lnTo>
                    <a:lnTo>
                      <a:pt x="22" y="39"/>
                    </a:lnTo>
                    <a:lnTo>
                      <a:pt x="25" y="43"/>
                    </a:lnTo>
                    <a:lnTo>
                      <a:pt x="29" y="45"/>
                    </a:lnTo>
                    <a:lnTo>
                      <a:pt x="36" y="49"/>
                    </a:lnTo>
                    <a:lnTo>
                      <a:pt x="71" y="65"/>
                    </a:lnTo>
                    <a:lnTo>
                      <a:pt x="91" y="63"/>
                    </a:lnTo>
                    <a:lnTo>
                      <a:pt x="56" y="113"/>
                    </a:lnTo>
                    <a:lnTo>
                      <a:pt x="38" y="114"/>
                    </a:lnTo>
                    <a:lnTo>
                      <a:pt x="31" y="118"/>
                    </a:lnTo>
                    <a:lnTo>
                      <a:pt x="18" y="118"/>
                    </a:lnTo>
                    <a:lnTo>
                      <a:pt x="16" y="120"/>
                    </a:lnTo>
                    <a:lnTo>
                      <a:pt x="7" y="136"/>
                    </a:lnTo>
                    <a:lnTo>
                      <a:pt x="0" y="142"/>
                    </a:lnTo>
                    <a:lnTo>
                      <a:pt x="0" y="194"/>
                    </a:lnTo>
                    <a:lnTo>
                      <a:pt x="7" y="199"/>
                    </a:lnTo>
                    <a:lnTo>
                      <a:pt x="7" y="198"/>
                    </a:lnTo>
                    <a:lnTo>
                      <a:pt x="9" y="194"/>
                    </a:lnTo>
                    <a:lnTo>
                      <a:pt x="13" y="194"/>
                    </a:lnTo>
                    <a:lnTo>
                      <a:pt x="25" y="178"/>
                    </a:lnTo>
                    <a:lnTo>
                      <a:pt x="29" y="176"/>
                    </a:lnTo>
                    <a:lnTo>
                      <a:pt x="33" y="176"/>
                    </a:lnTo>
                    <a:lnTo>
                      <a:pt x="38" y="170"/>
                    </a:lnTo>
                    <a:lnTo>
                      <a:pt x="42" y="166"/>
                    </a:lnTo>
                    <a:lnTo>
                      <a:pt x="45" y="166"/>
                    </a:lnTo>
                    <a:lnTo>
                      <a:pt x="49" y="166"/>
                    </a:lnTo>
                    <a:lnTo>
                      <a:pt x="56" y="160"/>
                    </a:lnTo>
                    <a:lnTo>
                      <a:pt x="62" y="152"/>
                    </a:lnTo>
                    <a:lnTo>
                      <a:pt x="65" y="148"/>
                    </a:lnTo>
                    <a:lnTo>
                      <a:pt x="65" y="144"/>
                    </a:lnTo>
                    <a:lnTo>
                      <a:pt x="71" y="142"/>
                    </a:lnTo>
                    <a:lnTo>
                      <a:pt x="74" y="142"/>
                    </a:lnTo>
                    <a:lnTo>
                      <a:pt x="76" y="140"/>
                    </a:lnTo>
                    <a:lnTo>
                      <a:pt x="76" y="138"/>
                    </a:lnTo>
                    <a:lnTo>
                      <a:pt x="76" y="134"/>
                    </a:lnTo>
                    <a:lnTo>
                      <a:pt x="80" y="130"/>
                    </a:lnTo>
                    <a:lnTo>
                      <a:pt x="87" y="128"/>
                    </a:lnTo>
                    <a:lnTo>
                      <a:pt x="87" y="122"/>
                    </a:lnTo>
                    <a:lnTo>
                      <a:pt x="89" y="118"/>
                    </a:lnTo>
                    <a:lnTo>
                      <a:pt x="96" y="113"/>
                    </a:lnTo>
                    <a:lnTo>
                      <a:pt x="98" y="103"/>
                    </a:lnTo>
                    <a:lnTo>
                      <a:pt x="102" y="91"/>
                    </a:lnTo>
                    <a:lnTo>
                      <a:pt x="105" y="91"/>
                    </a:lnTo>
                    <a:lnTo>
                      <a:pt x="109" y="79"/>
                    </a:lnTo>
                    <a:lnTo>
                      <a:pt x="111" y="67"/>
                    </a:lnTo>
                    <a:lnTo>
                      <a:pt x="118" y="57"/>
                    </a:lnTo>
                    <a:lnTo>
                      <a:pt x="125" y="49"/>
                    </a:lnTo>
                    <a:lnTo>
                      <a:pt x="125" y="45"/>
                    </a:lnTo>
                    <a:lnTo>
                      <a:pt x="125" y="41"/>
                    </a:lnTo>
                    <a:lnTo>
                      <a:pt x="129" y="41"/>
                    </a:lnTo>
                    <a:lnTo>
                      <a:pt x="129" y="35"/>
                    </a:lnTo>
                    <a:lnTo>
                      <a:pt x="129" y="29"/>
                    </a:lnTo>
                    <a:lnTo>
                      <a:pt x="134" y="26"/>
                    </a:lnTo>
                    <a:lnTo>
                      <a:pt x="136" y="6"/>
                    </a:lnTo>
                    <a:lnTo>
                      <a:pt x="134" y="0"/>
                    </a:lnTo>
                    <a:lnTo>
                      <a:pt x="129" y="0"/>
                    </a:lnTo>
                    <a:lnTo>
                      <a:pt x="122" y="4"/>
                    </a:lnTo>
                    <a:lnTo>
                      <a:pt x="116" y="8"/>
                    </a:lnTo>
                    <a:lnTo>
                      <a:pt x="100" y="10"/>
                    </a:lnTo>
                    <a:lnTo>
                      <a:pt x="91" y="10"/>
                    </a:lnTo>
                    <a:lnTo>
                      <a:pt x="85" y="12"/>
                    </a:lnTo>
                    <a:lnTo>
                      <a:pt x="80" y="16"/>
                    </a:lnTo>
                    <a:lnTo>
                      <a:pt x="78" y="18"/>
                    </a:lnTo>
                    <a:lnTo>
                      <a:pt x="74" y="20"/>
                    </a:lnTo>
                    <a:lnTo>
                      <a:pt x="69" y="20"/>
                    </a:lnTo>
                    <a:lnTo>
                      <a:pt x="62" y="18"/>
                    </a:lnTo>
                    <a:lnTo>
                      <a:pt x="56" y="18"/>
                    </a:lnTo>
                    <a:lnTo>
                      <a:pt x="51" y="18"/>
                    </a:lnTo>
                    <a:lnTo>
                      <a:pt x="42" y="22"/>
                    </a:lnTo>
                    <a:lnTo>
                      <a:pt x="36" y="18"/>
                    </a:lnTo>
                    <a:lnTo>
                      <a:pt x="31"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2" name="Freeform 2286"/>
              <p:cNvSpPr>
                <a:spLocks/>
              </p:cNvSpPr>
              <p:nvPr/>
            </p:nvSpPr>
            <p:spPr bwMode="auto">
              <a:xfrm>
                <a:off x="3283" y="2237"/>
                <a:ext cx="136" cy="199"/>
              </a:xfrm>
              <a:custGeom>
                <a:avLst/>
                <a:gdLst>
                  <a:gd name="T0" fmla="*/ 18 w 136"/>
                  <a:gd name="T1" fmla="*/ 24 h 199"/>
                  <a:gd name="T2" fmla="*/ 20 w 136"/>
                  <a:gd name="T3" fmla="*/ 35 h 199"/>
                  <a:gd name="T4" fmla="*/ 25 w 136"/>
                  <a:gd name="T5" fmla="*/ 43 h 199"/>
                  <a:gd name="T6" fmla="*/ 36 w 136"/>
                  <a:gd name="T7" fmla="*/ 49 h 199"/>
                  <a:gd name="T8" fmla="*/ 91 w 136"/>
                  <a:gd name="T9" fmla="*/ 63 h 199"/>
                  <a:gd name="T10" fmla="*/ 38 w 136"/>
                  <a:gd name="T11" fmla="*/ 114 h 199"/>
                  <a:gd name="T12" fmla="*/ 18 w 136"/>
                  <a:gd name="T13" fmla="*/ 118 h 199"/>
                  <a:gd name="T14" fmla="*/ 7 w 136"/>
                  <a:gd name="T15" fmla="*/ 136 h 199"/>
                  <a:gd name="T16" fmla="*/ 0 w 136"/>
                  <a:gd name="T17" fmla="*/ 194 h 199"/>
                  <a:gd name="T18" fmla="*/ 7 w 136"/>
                  <a:gd name="T19" fmla="*/ 198 h 199"/>
                  <a:gd name="T20" fmla="*/ 13 w 136"/>
                  <a:gd name="T21" fmla="*/ 194 h 199"/>
                  <a:gd name="T22" fmla="*/ 29 w 136"/>
                  <a:gd name="T23" fmla="*/ 176 h 199"/>
                  <a:gd name="T24" fmla="*/ 38 w 136"/>
                  <a:gd name="T25" fmla="*/ 170 h 199"/>
                  <a:gd name="T26" fmla="*/ 45 w 136"/>
                  <a:gd name="T27" fmla="*/ 166 h 199"/>
                  <a:gd name="T28" fmla="*/ 56 w 136"/>
                  <a:gd name="T29" fmla="*/ 160 h 199"/>
                  <a:gd name="T30" fmla="*/ 65 w 136"/>
                  <a:gd name="T31" fmla="*/ 148 h 199"/>
                  <a:gd name="T32" fmla="*/ 71 w 136"/>
                  <a:gd name="T33" fmla="*/ 142 h 199"/>
                  <a:gd name="T34" fmla="*/ 76 w 136"/>
                  <a:gd name="T35" fmla="*/ 140 h 199"/>
                  <a:gd name="T36" fmla="*/ 76 w 136"/>
                  <a:gd name="T37" fmla="*/ 134 h 199"/>
                  <a:gd name="T38" fmla="*/ 87 w 136"/>
                  <a:gd name="T39" fmla="*/ 128 h 199"/>
                  <a:gd name="T40" fmla="*/ 89 w 136"/>
                  <a:gd name="T41" fmla="*/ 118 h 199"/>
                  <a:gd name="T42" fmla="*/ 98 w 136"/>
                  <a:gd name="T43" fmla="*/ 103 h 199"/>
                  <a:gd name="T44" fmla="*/ 105 w 136"/>
                  <a:gd name="T45" fmla="*/ 91 h 199"/>
                  <a:gd name="T46" fmla="*/ 111 w 136"/>
                  <a:gd name="T47" fmla="*/ 67 h 199"/>
                  <a:gd name="T48" fmla="*/ 125 w 136"/>
                  <a:gd name="T49" fmla="*/ 49 h 199"/>
                  <a:gd name="T50" fmla="*/ 125 w 136"/>
                  <a:gd name="T51" fmla="*/ 41 h 199"/>
                  <a:gd name="T52" fmla="*/ 129 w 136"/>
                  <a:gd name="T53" fmla="*/ 35 h 199"/>
                  <a:gd name="T54" fmla="*/ 134 w 136"/>
                  <a:gd name="T55" fmla="*/ 26 h 199"/>
                  <a:gd name="T56" fmla="*/ 134 w 136"/>
                  <a:gd name="T57" fmla="*/ 0 h 199"/>
                  <a:gd name="T58" fmla="*/ 122 w 136"/>
                  <a:gd name="T59" fmla="*/ 4 h 199"/>
                  <a:gd name="T60" fmla="*/ 100 w 136"/>
                  <a:gd name="T61" fmla="*/ 10 h 199"/>
                  <a:gd name="T62" fmla="*/ 85 w 136"/>
                  <a:gd name="T63" fmla="*/ 12 h 199"/>
                  <a:gd name="T64" fmla="*/ 78 w 136"/>
                  <a:gd name="T65" fmla="*/ 18 h 199"/>
                  <a:gd name="T66" fmla="*/ 69 w 136"/>
                  <a:gd name="T67" fmla="*/ 20 h 199"/>
                  <a:gd name="T68" fmla="*/ 56 w 136"/>
                  <a:gd name="T69" fmla="*/ 18 h 199"/>
                  <a:gd name="T70" fmla="*/ 42 w 136"/>
                  <a:gd name="T71" fmla="*/ 22 h 199"/>
                  <a:gd name="T72" fmla="*/ 31 w 136"/>
                  <a:gd name="T73" fmla="*/ 1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199">
                    <a:moveTo>
                      <a:pt x="31" y="12"/>
                    </a:moveTo>
                    <a:lnTo>
                      <a:pt x="18" y="24"/>
                    </a:lnTo>
                    <a:lnTo>
                      <a:pt x="16" y="29"/>
                    </a:lnTo>
                    <a:lnTo>
                      <a:pt x="20" y="35"/>
                    </a:lnTo>
                    <a:lnTo>
                      <a:pt x="22" y="39"/>
                    </a:lnTo>
                    <a:lnTo>
                      <a:pt x="25" y="43"/>
                    </a:lnTo>
                    <a:lnTo>
                      <a:pt x="29" y="45"/>
                    </a:lnTo>
                    <a:lnTo>
                      <a:pt x="36" y="49"/>
                    </a:lnTo>
                    <a:lnTo>
                      <a:pt x="71" y="65"/>
                    </a:lnTo>
                    <a:lnTo>
                      <a:pt x="91" y="63"/>
                    </a:lnTo>
                    <a:lnTo>
                      <a:pt x="56" y="113"/>
                    </a:lnTo>
                    <a:lnTo>
                      <a:pt x="38" y="114"/>
                    </a:lnTo>
                    <a:lnTo>
                      <a:pt x="31" y="118"/>
                    </a:lnTo>
                    <a:lnTo>
                      <a:pt x="18" y="118"/>
                    </a:lnTo>
                    <a:lnTo>
                      <a:pt x="16" y="120"/>
                    </a:lnTo>
                    <a:lnTo>
                      <a:pt x="7" y="136"/>
                    </a:lnTo>
                    <a:lnTo>
                      <a:pt x="0" y="142"/>
                    </a:lnTo>
                    <a:lnTo>
                      <a:pt x="0" y="194"/>
                    </a:lnTo>
                    <a:lnTo>
                      <a:pt x="7" y="199"/>
                    </a:lnTo>
                    <a:lnTo>
                      <a:pt x="7" y="198"/>
                    </a:lnTo>
                    <a:lnTo>
                      <a:pt x="9" y="194"/>
                    </a:lnTo>
                    <a:lnTo>
                      <a:pt x="13" y="194"/>
                    </a:lnTo>
                    <a:lnTo>
                      <a:pt x="25" y="178"/>
                    </a:lnTo>
                    <a:lnTo>
                      <a:pt x="29" y="176"/>
                    </a:lnTo>
                    <a:lnTo>
                      <a:pt x="33" y="176"/>
                    </a:lnTo>
                    <a:lnTo>
                      <a:pt x="38" y="170"/>
                    </a:lnTo>
                    <a:lnTo>
                      <a:pt x="42" y="166"/>
                    </a:lnTo>
                    <a:lnTo>
                      <a:pt x="45" y="166"/>
                    </a:lnTo>
                    <a:lnTo>
                      <a:pt x="49" y="166"/>
                    </a:lnTo>
                    <a:lnTo>
                      <a:pt x="56" y="160"/>
                    </a:lnTo>
                    <a:lnTo>
                      <a:pt x="62" y="152"/>
                    </a:lnTo>
                    <a:lnTo>
                      <a:pt x="65" y="148"/>
                    </a:lnTo>
                    <a:lnTo>
                      <a:pt x="65" y="144"/>
                    </a:lnTo>
                    <a:lnTo>
                      <a:pt x="71" y="142"/>
                    </a:lnTo>
                    <a:lnTo>
                      <a:pt x="74" y="142"/>
                    </a:lnTo>
                    <a:lnTo>
                      <a:pt x="76" y="140"/>
                    </a:lnTo>
                    <a:lnTo>
                      <a:pt x="76" y="138"/>
                    </a:lnTo>
                    <a:lnTo>
                      <a:pt x="76" y="134"/>
                    </a:lnTo>
                    <a:lnTo>
                      <a:pt x="80" y="130"/>
                    </a:lnTo>
                    <a:lnTo>
                      <a:pt x="87" y="128"/>
                    </a:lnTo>
                    <a:lnTo>
                      <a:pt x="87" y="122"/>
                    </a:lnTo>
                    <a:lnTo>
                      <a:pt x="89" y="118"/>
                    </a:lnTo>
                    <a:lnTo>
                      <a:pt x="96" y="113"/>
                    </a:lnTo>
                    <a:lnTo>
                      <a:pt x="98" y="103"/>
                    </a:lnTo>
                    <a:lnTo>
                      <a:pt x="102" y="91"/>
                    </a:lnTo>
                    <a:lnTo>
                      <a:pt x="105" y="91"/>
                    </a:lnTo>
                    <a:lnTo>
                      <a:pt x="109" y="79"/>
                    </a:lnTo>
                    <a:lnTo>
                      <a:pt x="111" y="67"/>
                    </a:lnTo>
                    <a:lnTo>
                      <a:pt x="118" y="57"/>
                    </a:lnTo>
                    <a:lnTo>
                      <a:pt x="125" y="49"/>
                    </a:lnTo>
                    <a:lnTo>
                      <a:pt x="125" y="45"/>
                    </a:lnTo>
                    <a:lnTo>
                      <a:pt x="125" y="41"/>
                    </a:lnTo>
                    <a:lnTo>
                      <a:pt x="129" y="41"/>
                    </a:lnTo>
                    <a:lnTo>
                      <a:pt x="129" y="35"/>
                    </a:lnTo>
                    <a:lnTo>
                      <a:pt x="129" y="29"/>
                    </a:lnTo>
                    <a:lnTo>
                      <a:pt x="134" y="26"/>
                    </a:lnTo>
                    <a:lnTo>
                      <a:pt x="136" y="6"/>
                    </a:lnTo>
                    <a:lnTo>
                      <a:pt x="134" y="0"/>
                    </a:lnTo>
                    <a:lnTo>
                      <a:pt x="129" y="0"/>
                    </a:lnTo>
                    <a:lnTo>
                      <a:pt x="122" y="4"/>
                    </a:lnTo>
                    <a:lnTo>
                      <a:pt x="116" y="8"/>
                    </a:lnTo>
                    <a:lnTo>
                      <a:pt x="100" y="10"/>
                    </a:lnTo>
                    <a:lnTo>
                      <a:pt x="91" y="10"/>
                    </a:lnTo>
                    <a:lnTo>
                      <a:pt x="85" y="12"/>
                    </a:lnTo>
                    <a:lnTo>
                      <a:pt x="80" y="16"/>
                    </a:lnTo>
                    <a:lnTo>
                      <a:pt x="78" y="18"/>
                    </a:lnTo>
                    <a:lnTo>
                      <a:pt x="74" y="20"/>
                    </a:lnTo>
                    <a:lnTo>
                      <a:pt x="69" y="20"/>
                    </a:lnTo>
                    <a:lnTo>
                      <a:pt x="62" y="18"/>
                    </a:lnTo>
                    <a:lnTo>
                      <a:pt x="56" y="18"/>
                    </a:lnTo>
                    <a:lnTo>
                      <a:pt x="51" y="18"/>
                    </a:lnTo>
                    <a:lnTo>
                      <a:pt x="42" y="22"/>
                    </a:lnTo>
                    <a:lnTo>
                      <a:pt x="36" y="18"/>
                    </a:lnTo>
                    <a:lnTo>
                      <a:pt x="31"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7" name="Group 2290"/>
            <p:cNvGrpSpPr>
              <a:grpSpLocks/>
            </p:cNvGrpSpPr>
            <p:nvPr/>
          </p:nvGrpSpPr>
          <p:grpSpPr bwMode="auto">
            <a:xfrm>
              <a:off x="2950" y="1612"/>
              <a:ext cx="99" cy="37"/>
              <a:chOff x="2950" y="1612"/>
              <a:chExt cx="99" cy="37"/>
            </a:xfrm>
            <a:grpFill/>
          </p:grpSpPr>
          <p:sp>
            <p:nvSpPr>
              <p:cNvPr id="1959" name="Freeform 2288"/>
              <p:cNvSpPr>
                <a:spLocks/>
              </p:cNvSpPr>
              <p:nvPr/>
            </p:nvSpPr>
            <p:spPr bwMode="auto">
              <a:xfrm>
                <a:off x="2950" y="1612"/>
                <a:ext cx="99" cy="37"/>
              </a:xfrm>
              <a:custGeom>
                <a:avLst/>
                <a:gdLst>
                  <a:gd name="T0" fmla="*/ 99 w 99"/>
                  <a:gd name="T1" fmla="*/ 22 h 37"/>
                  <a:gd name="T2" fmla="*/ 95 w 99"/>
                  <a:gd name="T3" fmla="*/ 24 h 37"/>
                  <a:gd name="T4" fmla="*/ 93 w 99"/>
                  <a:gd name="T5" fmla="*/ 30 h 37"/>
                  <a:gd name="T6" fmla="*/ 90 w 99"/>
                  <a:gd name="T7" fmla="*/ 30 h 37"/>
                  <a:gd name="T8" fmla="*/ 86 w 99"/>
                  <a:gd name="T9" fmla="*/ 28 h 37"/>
                  <a:gd name="T10" fmla="*/ 84 w 99"/>
                  <a:gd name="T11" fmla="*/ 26 h 37"/>
                  <a:gd name="T12" fmla="*/ 81 w 99"/>
                  <a:gd name="T13" fmla="*/ 26 h 37"/>
                  <a:gd name="T14" fmla="*/ 77 w 99"/>
                  <a:gd name="T15" fmla="*/ 26 h 37"/>
                  <a:gd name="T16" fmla="*/ 70 w 99"/>
                  <a:gd name="T17" fmla="*/ 26 h 37"/>
                  <a:gd name="T18" fmla="*/ 63 w 99"/>
                  <a:gd name="T19" fmla="*/ 28 h 37"/>
                  <a:gd name="T20" fmla="*/ 59 w 99"/>
                  <a:gd name="T21" fmla="*/ 30 h 37"/>
                  <a:gd name="T22" fmla="*/ 59 w 99"/>
                  <a:gd name="T23" fmla="*/ 32 h 37"/>
                  <a:gd name="T24" fmla="*/ 57 w 99"/>
                  <a:gd name="T25" fmla="*/ 32 h 37"/>
                  <a:gd name="T26" fmla="*/ 54 w 99"/>
                  <a:gd name="T27" fmla="*/ 32 h 37"/>
                  <a:gd name="T28" fmla="*/ 52 w 99"/>
                  <a:gd name="T29" fmla="*/ 30 h 37"/>
                  <a:gd name="T30" fmla="*/ 48 w 99"/>
                  <a:gd name="T31" fmla="*/ 30 h 37"/>
                  <a:gd name="T32" fmla="*/ 41 w 99"/>
                  <a:gd name="T33" fmla="*/ 32 h 37"/>
                  <a:gd name="T34" fmla="*/ 34 w 99"/>
                  <a:gd name="T35" fmla="*/ 32 h 37"/>
                  <a:gd name="T36" fmla="*/ 36 w 99"/>
                  <a:gd name="T37" fmla="*/ 37 h 37"/>
                  <a:gd name="T38" fmla="*/ 34 w 99"/>
                  <a:gd name="T39" fmla="*/ 37 h 37"/>
                  <a:gd name="T40" fmla="*/ 27 w 99"/>
                  <a:gd name="T41" fmla="*/ 36 h 37"/>
                  <a:gd name="T42" fmla="*/ 21 w 99"/>
                  <a:gd name="T43" fmla="*/ 36 h 37"/>
                  <a:gd name="T44" fmla="*/ 16 w 99"/>
                  <a:gd name="T45" fmla="*/ 36 h 37"/>
                  <a:gd name="T46" fmla="*/ 9 w 99"/>
                  <a:gd name="T47" fmla="*/ 34 h 37"/>
                  <a:gd name="T48" fmla="*/ 5 w 99"/>
                  <a:gd name="T49" fmla="*/ 32 h 37"/>
                  <a:gd name="T50" fmla="*/ 3 w 99"/>
                  <a:gd name="T51" fmla="*/ 26 h 37"/>
                  <a:gd name="T52" fmla="*/ 0 w 99"/>
                  <a:gd name="T53" fmla="*/ 24 h 37"/>
                  <a:gd name="T54" fmla="*/ 0 w 99"/>
                  <a:gd name="T55" fmla="*/ 22 h 37"/>
                  <a:gd name="T56" fmla="*/ 3 w 99"/>
                  <a:gd name="T57" fmla="*/ 18 h 37"/>
                  <a:gd name="T58" fmla="*/ 5 w 99"/>
                  <a:gd name="T59" fmla="*/ 16 h 37"/>
                  <a:gd name="T60" fmla="*/ 7 w 99"/>
                  <a:gd name="T61" fmla="*/ 14 h 37"/>
                  <a:gd name="T62" fmla="*/ 9 w 99"/>
                  <a:gd name="T63" fmla="*/ 12 h 37"/>
                  <a:gd name="T64" fmla="*/ 12 w 99"/>
                  <a:gd name="T65" fmla="*/ 10 h 37"/>
                  <a:gd name="T66" fmla="*/ 12 w 99"/>
                  <a:gd name="T67" fmla="*/ 8 h 37"/>
                  <a:gd name="T68" fmla="*/ 21 w 99"/>
                  <a:gd name="T69" fmla="*/ 4 h 37"/>
                  <a:gd name="T70" fmla="*/ 25 w 99"/>
                  <a:gd name="T71" fmla="*/ 4 h 37"/>
                  <a:gd name="T72" fmla="*/ 30 w 99"/>
                  <a:gd name="T73" fmla="*/ 4 h 37"/>
                  <a:gd name="T74" fmla="*/ 34 w 99"/>
                  <a:gd name="T75" fmla="*/ 4 h 37"/>
                  <a:gd name="T76" fmla="*/ 41 w 99"/>
                  <a:gd name="T77" fmla="*/ 8 h 37"/>
                  <a:gd name="T78" fmla="*/ 48 w 99"/>
                  <a:gd name="T79" fmla="*/ 10 h 37"/>
                  <a:gd name="T80" fmla="*/ 50 w 99"/>
                  <a:gd name="T81" fmla="*/ 10 h 37"/>
                  <a:gd name="T82" fmla="*/ 52 w 99"/>
                  <a:gd name="T83" fmla="*/ 8 h 37"/>
                  <a:gd name="T84" fmla="*/ 52 w 99"/>
                  <a:gd name="T85" fmla="*/ 6 h 37"/>
                  <a:gd name="T86" fmla="*/ 54 w 99"/>
                  <a:gd name="T87" fmla="*/ 6 h 37"/>
                  <a:gd name="T88" fmla="*/ 61 w 99"/>
                  <a:gd name="T89" fmla="*/ 6 h 37"/>
                  <a:gd name="T90" fmla="*/ 68 w 99"/>
                  <a:gd name="T91" fmla="*/ 2 h 37"/>
                  <a:gd name="T92" fmla="*/ 70 w 99"/>
                  <a:gd name="T93" fmla="*/ 0 h 37"/>
                  <a:gd name="T94" fmla="*/ 75 w 99"/>
                  <a:gd name="T95" fmla="*/ 0 h 37"/>
                  <a:gd name="T96" fmla="*/ 79 w 99"/>
                  <a:gd name="T97" fmla="*/ 4 h 37"/>
                  <a:gd name="T98" fmla="*/ 84 w 99"/>
                  <a:gd name="T99" fmla="*/ 6 h 37"/>
                  <a:gd name="T100" fmla="*/ 86 w 99"/>
                  <a:gd name="T101" fmla="*/ 8 h 37"/>
                  <a:gd name="T102" fmla="*/ 90 w 99"/>
                  <a:gd name="T103" fmla="*/ 10 h 37"/>
                  <a:gd name="T104" fmla="*/ 93 w 99"/>
                  <a:gd name="T105" fmla="*/ 12 h 37"/>
                  <a:gd name="T106" fmla="*/ 95 w 99"/>
                  <a:gd name="T107" fmla="*/ 16 h 37"/>
                  <a:gd name="T108" fmla="*/ 97 w 99"/>
                  <a:gd name="T109" fmla="*/ 20 h 37"/>
                  <a:gd name="T110" fmla="*/ 99 w 99"/>
                  <a:gd name="T11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 h="37">
                    <a:moveTo>
                      <a:pt x="99" y="22"/>
                    </a:moveTo>
                    <a:lnTo>
                      <a:pt x="95" y="24"/>
                    </a:lnTo>
                    <a:lnTo>
                      <a:pt x="93" y="30"/>
                    </a:lnTo>
                    <a:lnTo>
                      <a:pt x="90" y="30"/>
                    </a:lnTo>
                    <a:lnTo>
                      <a:pt x="86" y="28"/>
                    </a:lnTo>
                    <a:lnTo>
                      <a:pt x="84" y="26"/>
                    </a:lnTo>
                    <a:lnTo>
                      <a:pt x="81" y="26"/>
                    </a:lnTo>
                    <a:lnTo>
                      <a:pt x="77" y="26"/>
                    </a:lnTo>
                    <a:lnTo>
                      <a:pt x="70" y="26"/>
                    </a:lnTo>
                    <a:lnTo>
                      <a:pt x="63" y="28"/>
                    </a:lnTo>
                    <a:lnTo>
                      <a:pt x="59" y="30"/>
                    </a:lnTo>
                    <a:lnTo>
                      <a:pt x="59" y="32"/>
                    </a:lnTo>
                    <a:lnTo>
                      <a:pt x="57" y="32"/>
                    </a:lnTo>
                    <a:lnTo>
                      <a:pt x="54" y="32"/>
                    </a:lnTo>
                    <a:lnTo>
                      <a:pt x="52" y="30"/>
                    </a:lnTo>
                    <a:lnTo>
                      <a:pt x="48" y="30"/>
                    </a:lnTo>
                    <a:lnTo>
                      <a:pt x="41" y="32"/>
                    </a:lnTo>
                    <a:lnTo>
                      <a:pt x="34" y="32"/>
                    </a:lnTo>
                    <a:lnTo>
                      <a:pt x="36" y="37"/>
                    </a:lnTo>
                    <a:lnTo>
                      <a:pt x="34" y="37"/>
                    </a:lnTo>
                    <a:lnTo>
                      <a:pt x="27" y="36"/>
                    </a:lnTo>
                    <a:lnTo>
                      <a:pt x="21" y="36"/>
                    </a:lnTo>
                    <a:lnTo>
                      <a:pt x="16" y="36"/>
                    </a:lnTo>
                    <a:lnTo>
                      <a:pt x="9" y="34"/>
                    </a:lnTo>
                    <a:lnTo>
                      <a:pt x="5" y="32"/>
                    </a:lnTo>
                    <a:lnTo>
                      <a:pt x="3" y="26"/>
                    </a:lnTo>
                    <a:lnTo>
                      <a:pt x="0" y="24"/>
                    </a:lnTo>
                    <a:lnTo>
                      <a:pt x="0" y="22"/>
                    </a:lnTo>
                    <a:lnTo>
                      <a:pt x="3" y="18"/>
                    </a:lnTo>
                    <a:lnTo>
                      <a:pt x="5" y="16"/>
                    </a:lnTo>
                    <a:lnTo>
                      <a:pt x="7" y="14"/>
                    </a:lnTo>
                    <a:lnTo>
                      <a:pt x="9" y="12"/>
                    </a:lnTo>
                    <a:lnTo>
                      <a:pt x="12" y="10"/>
                    </a:lnTo>
                    <a:lnTo>
                      <a:pt x="12" y="8"/>
                    </a:lnTo>
                    <a:lnTo>
                      <a:pt x="21" y="4"/>
                    </a:lnTo>
                    <a:lnTo>
                      <a:pt x="25" y="4"/>
                    </a:lnTo>
                    <a:lnTo>
                      <a:pt x="30" y="4"/>
                    </a:lnTo>
                    <a:lnTo>
                      <a:pt x="34" y="4"/>
                    </a:lnTo>
                    <a:lnTo>
                      <a:pt x="41" y="8"/>
                    </a:lnTo>
                    <a:lnTo>
                      <a:pt x="48" y="10"/>
                    </a:lnTo>
                    <a:lnTo>
                      <a:pt x="50" y="10"/>
                    </a:lnTo>
                    <a:lnTo>
                      <a:pt x="52" y="8"/>
                    </a:lnTo>
                    <a:lnTo>
                      <a:pt x="52" y="6"/>
                    </a:lnTo>
                    <a:lnTo>
                      <a:pt x="54" y="6"/>
                    </a:lnTo>
                    <a:lnTo>
                      <a:pt x="61" y="6"/>
                    </a:lnTo>
                    <a:lnTo>
                      <a:pt x="68" y="2"/>
                    </a:lnTo>
                    <a:lnTo>
                      <a:pt x="70" y="0"/>
                    </a:lnTo>
                    <a:lnTo>
                      <a:pt x="75" y="0"/>
                    </a:lnTo>
                    <a:lnTo>
                      <a:pt x="79" y="4"/>
                    </a:lnTo>
                    <a:lnTo>
                      <a:pt x="84" y="6"/>
                    </a:lnTo>
                    <a:lnTo>
                      <a:pt x="86" y="8"/>
                    </a:lnTo>
                    <a:lnTo>
                      <a:pt x="90" y="10"/>
                    </a:lnTo>
                    <a:lnTo>
                      <a:pt x="93" y="12"/>
                    </a:lnTo>
                    <a:lnTo>
                      <a:pt x="95" y="16"/>
                    </a:lnTo>
                    <a:lnTo>
                      <a:pt x="97" y="20"/>
                    </a:lnTo>
                    <a:lnTo>
                      <a:pt x="99"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0" name="Freeform 2289"/>
              <p:cNvSpPr>
                <a:spLocks/>
              </p:cNvSpPr>
              <p:nvPr/>
            </p:nvSpPr>
            <p:spPr bwMode="auto">
              <a:xfrm>
                <a:off x="2950" y="1612"/>
                <a:ext cx="99" cy="37"/>
              </a:xfrm>
              <a:custGeom>
                <a:avLst/>
                <a:gdLst>
                  <a:gd name="T0" fmla="*/ 99 w 99"/>
                  <a:gd name="T1" fmla="*/ 22 h 37"/>
                  <a:gd name="T2" fmla="*/ 95 w 99"/>
                  <a:gd name="T3" fmla="*/ 24 h 37"/>
                  <a:gd name="T4" fmla="*/ 93 w 99"/>
                  <a:gd name="T5" fmla="*/ 30 h 37"/>
                  <a:gd name="T6" fmla="*/ 90 w 99"/>
                  <a:gd name="T7" fmla="*/ 30 h 37"/>
                  <a:gd name="T8" fmla="*/ 86 w 99"/>
                  <a:gd name="T9" fmla="*/ 28 h 37"/>
                  <a:gd name="T10" fmla="*/ 84 w 99"/>
                  <a:gd name="T11" fmla="*/ 26 h 37"/>
                  <a:gd name="T12" fmla="*/ 81 w 99"/>
                  <a:gd name="T13" fmla="*/ 26 h 37"/>
                  <a:gd name="T14" fmla="*/ 77 w 99"/>
                  <a:gd name="T15" fmla="*/ 26 h 37"/>
                  <a:gd name="T16" fmla="*/ 70 w 99"/>
                  <a:gd name="T17" fmla="*/ 26 h 37"/>
                  <a:gd name="T18" fmla="*/ 63 w 99"/>
                  <a:gd name="T19" fmla="*/ 28 h 37"/>
                  <a:gd name="T20" fmla="*/ 59 w 99"/>
                  <a:gd name="T21" fmla="*/ 30 h 37"/>
                  <a:gd name="T22" fmla="*/ 59 w 99"/>
                  <a:gd name="T23" fmla="*/ 32 h 37"/>
                  <a:gd name="T24" fmla="*/ 57 w 99"/>
                  <a:gd name="T25" fmla="*/ 32 h 37"/>
                  <a:gd name="T26" fmla="*/ 54 w 99"/>
                  <a:gd name="T27" fmla="*/ 32 h 37"/>
                  <a:gd name="T28" fmla="*/ 52 w 99"/>
                  <a:gd name="T29" fmla="*/ 30 h 37"/>
                  <a:gd name="T30" fmla="*/ 48 w 99"/>
                  <a:gd name="T31" fmla="*/ 30 h 37"/>
                  <a:gd name="T32" fmla="*/ 41 w 99"/>
                  <a:gd name="T33" fmla="*/ 32 h 37"/>
                  <a:gd name="T34" fmla="*/ 34 w 99"/>
                  <a:gd name="T35" fmla="*/ 32 h 37"/>
                  <a:gd name="T36" fmla="*/ 36 w 99"/>
                  <a:gd name="T37" fmla="*/ 37 h 37"/>
                  <a:gd name="T38" fmla="*/ 34 w 99"/>
                  <a:gd name="T39" fmla="*/ 37 h 37"/>
                  <a:gd name="T40" fmla="*/ 27 w 99"/>
                  <a:gd name="T41" fmla="*/ 36 h 37"/>
                  <a:gd name="T42" fmla="*/ 21 w 99"/>
                  <a:gd name="T43" fmla="*/ 36 h 37"/>
                  <a:gd name="T44" fmla="*/ 16 w 99"/>
                  <a:gd name="T45" fmla="*/ 36 h 37"/>
                  <a:gd name="T46" fmla="*/ 9 w 99"/>
                  <a:gd name="T47" fmla="*/ 34 h 37"/>
                  <a:gd name="T48" fmla="*/ 5 w 99"/>
                  <a:gd name="T49" fmla="*/ 32 h 37"/>
                  <a:gd name="T50" fmla="*/ 3 w 99"/>
                  <a:gd name="T51" fmla="*/ 26 h 37"/>
                  <a:gd name="T52" fmla="*/ 0 w 99"/>
                  <a:gd name="T53" fmla="*/ 24 h 37"/>
                  <a:gd name="T54" fmla="*/ 0 w 99"/>
                  <a:gd name="T55" fmla="*/ 22 h 37"/>
                  <a:gd name="T56" fmla="*/ 3 w 99"/>
                  <a:gd name="T57" fmla="*/ 18 h 37"/>
                  <a:gd name="T58" fmla="*/ 5 w 99"/>
                  <a:gd name="T59" fmla="*/ 16 h 37"/>
                  <a:gd name="T60" fmla="*/ 7 w 99"/>
                  <a:gd name="T61" fmla="*/ 14 h 37"/>
                  <a:gd name="T62" fmla="*/ 9 w 99"/>
                  <a:gd name="T63" fmla="*/ 12 h 37"/>
                  <a:gd name="T64" fmla="*/ 12 w 99"/>
                  <a:gd name="T65" fmla="*/ 10 h 37"/>
                  <a:gd name="T66" fmla="*/ 12 w 99"/>
                  <a:gd name="T67" fmla="*/ 8 h 37"/>
                  <a:gd name="T68" fmla="*/ 21 w 99"/>
                  <a:gd name="T69" fmla="*/ 4 h 37"/>
                  <a:gd name="T70" fmla="*/ 25 w 99"/>
                  <a:gd name="T71" fmla="*/ 4 h 37"/>
                  <a:gd name="T72" fmla="*/ 30 w 99"/>
                  <a:gd name="T73" fmla="*/ 4 h 37"/>
                  <a:gd name="T74" fmla="*/ 34 w 99"/>
                  <a:gd name="T75" fmla="*/ 4 h 37"/>
                  <a:gd name="T76" fmla="*/ 41 w 99"/>
                  <a:gd name="T77" fmla="*/ 8 h 37"/>
                  <a:gd name="T78" fmla="*/ 48 w 99"/>
                  <a:gd name="T79" fmla="*/ 10 h 37"/>
                  <a:gd name="T80" fmla="*/ 50 w 99"/>
                  <a:gd name="T81" fmla="*/ 10 h 37"/>
                  <a:gd name="T82" fmla="*/ 52 w 99"/>
                  <a:gd name="T83" fmla="*/ 8 h 37"/>
                  <a:gd name="T84" fmla="*/ 52 w 99"/>
                  <a:gd name="T85" fmla="*/ 6 h 37"/>
                  <a:gd name="T86" fmla="*/ 54 w 99"/>
                  <a:gd name="T87" fmla="*/ 6 h 37"/>
                  <a:gd name="T88" fmla="*/ 61 w 99"/>
                  <a:gd name="T89" fmla="*/ 6 h 37"/>
                  <a:gd name="T90" fmla="*/ 68 w 99"/>
                  <a:gd name="T91" fmla="*/ 2 h 37"/>
                  <a:gd name="T92" fmla="*/ 70 w 99"/>
                  <a:gd name="T93" fmla="*/ 0 h 37"/>
                  <a:gd name="T94" fmla="*/ 75 w 99"/>
                  <a:gd name="T95" fmla="*/ 0 h 37"/>
                  <a:gd name="T96" fmla="*/ 79 w 99"/>
                  <a:gd name="T97" fmla="*/ 4 h 37"/>
                  <a:gd name="T98" fmla="*/ 84 w 99"/>
                  <a:gd name="T99" fmla="*/ 6 h 37"/>
                  <a:gd name="T100" fmla="*/ 86 w 99"/>
                  <a:gd name="T101" fmla="*/ 8 h 37"/>
                  <a:gd name="T102" fmla="*/ 90 w 99"/>
                  <a:gd name="T103" fmla="*/ 10 h 37"/>
                  <a:gd name="T104" fmla="*/ 93 w 99"/>
                  <a:gd name="T105" fmla="*/ 12 h 37"/>
                  <a:gd name="T106" fmla="*/ 95 w 99"/>
                  <a:gd name="T107" fmla="*/ 16 h 37"/>
                  <a:gd name="T108" fmla="*/ 97 w 99"/>
                  <a:gd name="T109" fmla="*/ 20 h 37"/>
                  <a:gd name="T110" fmla="*/ 99 w 99"/>
                  <a:gd name="T11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 h="37">
                    <a:moveTo>
                      <a:pt x="99" y="22"/>
                    </a:moveTo>
                    <a:lnTo>
                      <a:pt x="95" y="24"/>
                    </a:lnTo>
                    <a:lnTo>
                      <a:pt x="93" y="30"/>
                    </a:lnTo>
                    <a:lnTo>
                      <a:pt x="90" y="30"/>
                    </a:lnTo>
                    <a:lnTo>
                      <a:pt x="86" y="28"/>
                    </a:lnTo>
                    <a:lnTo>
                      <a:pt x="84" y="26"/>
                    </a:lnTo>
                    <a:lnTo>
                      <a:pt x="81" y="26"/>
                    </a:lnTo>
                    <a:lnTo>
                      <a:pt x="77" y="26"/>
                    </a:lnTo>
                    <a:lnTo>
                      <a:pt x="70" y="26"/>
                    </a:lnTo>
                    <a:lnTo>
                      <a:pt x="63" y="28"/>
                    </a:lnTo>
                    <a:lnTo>
                      <a:pt x="59" y="30"/>
                    </a:lnTo>
                    <a:lnTo>
                      <a:pt x="59" y="32"/>
                    </a:lnTo>
                    <a:lnTo>
                      <a:pt x="57" y="32"/>
                    </a:lnTo>
                    <a:lnTo>
                      <a:pt x="54" y="32"/>
                    </a:lnTo>
                    <a:lnTo>
                      <a:pt x="52" y="30"/>
                    </a:lnTo>
                    <a:lnTo>
                      <a:pt x="48" y="30"/>
                    </a:lnTo>
                    <a:lnTo>
                      <a:pt x="41" y="32"/>
                    </a:lnTo>
                    <a:lnTo>
                      <a:pt x="34" y="32"/>
                    </a:lnTo>
                    <a:lnTo>
                      <a:pt x="36" y="37"/>
                    </a:lnTo>
                    <a:lnTo>
                      <a:pt x="34" y="37"/>
                    </a:lnTo>
                    <a:lnTo>
                      <a:pt x="27" y="36"/>
                    </a:lnTo>
                    <a:lnTo>
                      <a:pt x="21" y="36"/>
                    </a:lnTo>
                    <a:lnTo>
                      <a:pt x="16" y="36"/>
                    </a:lnTo>
                    <a:lnTo>
                      <a:pt x="9" y="34"/>
                    </a:lnTo>
                    <a:lnTo>
                      <a:pt x="5" y="32"/>
                    </a:lnTo>
                    <a:lnTo>
                      <a:pt x="3" y="26"/>
                    </a:lnTo>
                    <a:lnTo>
                      <a:pt x="0" y="24"/>
                    </a:lnTo>
                    <a:lnTo>
                      <a:pt x="0" y="22"/>
                    </a:lnTo>
                    <a:lnTo>
                      <a:pt x="3" y="18"/>
                    </a:lnTo>
                    <a:lnTo>
                      <a:pt x="5" y="16"/>
                    </a:lnTo>
                    <a:lnTo>
                      <a:pt x="7" y="14"/>
                    </a:lnTo>
                    <a:lnTo>
                      <a:pt x="9" y="12"/>
                    </a:lnTo>
                    <a:lnTo>
                      <a:pt x="12" y="10"/>
                    </a:lnTo>
                    <a:lnTo>
                      <a:pt x="12" y="8"/>
                    </a:lnTo>
                    <a:lnTo>
                      <a:pt x="21" y="4"/>
                    </a:lnTo>
                    <a:lnTo>
                      <a:pt x="25" y="4"/>
                    </a:lnTo>
                    <a:lnTo>
                      <a:pt x="30" y="4"/>
                    </a:lnTo>
                    <a:lnTo>
                      <a:pt x="34" y="4"/>
                    </a:lnTo>
                    <a:lnTo>
                      <a:pt x="41" y="8"/>
                    </a:lnTo>
                    <a:lnTo>
                      <a:pt x="48" y="10"/>
                    </a:lnTo>
                    <a:lnTo>
                      <a:pt x="50" y="10"/>
                    </a:lnTo>
                    <a:lnTo>
                      <a:pt x="52" y="8"/>
                    </a:lnTo>
                    <a:lnTo>
                      <a:pt x="52" y="6"/>
                    </a:lnTo>
                    <a:lnTo>
                      <a:pt x="54" y="6"/>
                    </a:lnTo>
                    <a:lnTo>
                      <a:pt x="61" y="6"/>
                    </a:lnTo>
                    <a:lnTo>
                      <a:pt x="68" y="2"/>
                    </a:lnTo>
                    <a:lnTo>
                      <a:pt x="70" y="0"/>
                    </a:lnTo>
                    <a:lnTo>
                      <a:pt x="75" y="0"/>
                    </a:lnTo>
                    <a:lnTo>
                      <a:pt x="79" y="4"/>
                    </a:lnTo>
                    <a:lnTo>
                      <a:pt x="84" y="6"/>
                    </a:lnTo>
                    <a:lnTo>
                      <a:pt x="86" y="8"/>
                    </a:lnTo>
                    <a:lnTo>
                      <a:pt x="90" y="10"/>
                    </a:lnTo>
                    <a:lnTo>
                      <a:pt x="93" y="12"/>
                    </a:lnTo>
                    <a:lnTo>
                      <a:pt x="95" y="16"/>
                    </a:lnTo>
                    <a:lnTo>
                      <a:pt x="97" y="20"/>
                    </a:lnTo>
                    <a:lnTo>
                      <a:pt x="99"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8" name="Group 2293"/>
            <p:cNvGrpSpPr>
              <a:grpSpLocks/>
            </p:cNvGrpSpPr>
            <p:nvPr/>
          </p:nvGrpSpPr>
          <p:grpSpPr bwMode="auto">
            <a:xfrm>
              <a:off x="2473" y="2163"/>
              <a:ext cx="81" cy="74"/>
              <a:chOff x="2473" y="2163"/>
              <a:chExt cx="81" cy="74"/>
            </a:xfrm>
            <a:grpFill/>
          </p:grpSpPr>
          <p:sp>
            <p:nvSpPr>
              <p:cNvPr id="1957" name="Freeform 2291"/>
              <p:cNvSpPr>
                <a:spLocks/>
              </p:cNvSpPr>
              <p:nvPr/>
            </p:nvSpPr>
            <p:spPr bwMode="auto">
              <a:xfrm>
                <a:off x="2473" y="2163"/>
                <a:ext cx="81" cy="74"/>
              </a:xfrm>
              <a:custGeom>
                <a:avLst/>
                <a:gdLst>
                  <a:gd name="T0" fmla="*/ 20 w 81"/>
                  <a:gd name="T1" fmla="*/ 70 h 74"/>
                  <a:gd name="T2" fmla="*/ 38 w 81"/>
                  <a:gd name="T3" fmla="*/ 66 h 74"/>
                  <a:gd name="T4" fmla="*/ 56 w 81"/>
                  <a:gd name="T5" fmla="*/ 68 h 74"/>
                  <a:gd name="T6" fmla="*/ 65 w 81"/>
                  <a:gd name="T7" fmla="*/ 68 h 74"/>
                  <a:gd name="T8" fmla="*/ 76 w 81"/>
                  <a:gd name="T9" fmla="*/ 70 h 74"/>
                  <a:gd name="T10" fmla="*/ 81 w 81"/>
                  <a:gd name="T11" fmla="*/ 60 h 74"/>
                  <a:gd name="T12" fmla="*/ 76 w 81"/>
                  <a:gd name="T13" fmla="*/ 54 h 74"/>
                  <a:gd name="T14" fmla="*/ 76 w 81"/>
                  <a:gd name="T15" fmla="*/ 44 h 74"/>
                  <a:gd name="T16" fmla="*/ 76 w 81"/>
                  <a:gd name="T17" fmla="*/ 38 h 74"/>
                  <a:gd name="T18" fmla="*/ 74 w 81"/>
                  <a:gd name="T19" fmla="*/ 34 h 74"/>
                  <a:gd name="T20" fmla="*/ 72 w 81"/>
                  <a:gd name="T21" fmla="*/ 26 h 74"/>
                  <a:gd name="T22" fmla="*/ 67 w 81"/>
                  <a:gd name="T23" fmla="*/ 26 h 74"/>
                  <a:gd name="T24" fmla="*/ 63 w 81"/>
                  <a:gd name="T25" fmla="*/ 24 h 74"/>
                  <a:gd name="T26" fmla="*/ 63 w 81"/>
                  <a:gd name="T27" fmla="*/ 16 h 74"/>
                  <a:gd name="T28" fmla="*/ 56 w 81"/>
                  <a:gd name="T29" fmla="*/ 14 h 74"/>
                  <a:gd name="T30" fmla="*/ 54 w 81"/>
                  <a:gd name="T31" fmla="*/ 12 h 74"/>
                  <a:gd name="T32" fmla="*/ 49 w 81"/>
                  <a:gd name="T33" fmla="*/ 4 h 74"/>
                  <a:gd name="T34" fmla="*/ 45 w 81"/>
                  <a:gd name="T35" fmla="*/ 0 h 74"/>
                  <a:gd name="T36" fmla="*/ 31 w 81"/>
                  <a:gd name="T37" fmla="*/ 2 h 74"/>
                  <a:gd name="T38" fmla="*/ 24 w 81"/>
                  <a:gd name="T39" fmla="*/ 0 h 74"/>
                  <a:gd name="T40" fmla="*/ 22 w 81"/>
                  <a:gd name="T41" fmla="*/ 2 h 74"/>
                  <a:gd name="T42" fmla="*/ 15 w 81"/>
                  <a:gd name="T43" fmla="*/ 6 h 74"/>
                  <a:gd name="T44" fmla="*/ 11 w 81"/>
                  <a:gd name="T45" fmla="*/ 12 h 74"/>
                  <a:gd name="T46" fmla="*/ 9 w 81"/>
                  <a:gd name="T47" fmla="*/ 30 h 74"/>
                  <a:gd name="T48" fmla="*/ 0 w 81"/>
                  <a:gd name="T49" fmla="*/ 38 h 74"/>
                  <a:gd name="T50" fmla="*/ 6 w 81"/>
                  <a:gd name="T51" fmla="*/ 54 h 74"/>
                  <a:gd name="T52" fmla="*/ 15 w 81"/>
                  <a:gd name="T53" fmla="*/ 52 h 74"/>
                  <a:gd name="T54" fmla="*/ 22 w 81"/>
                  <a:gd name="T55" fmla="*/ 50 h 74"/>
                  <a:gd name="T56" fmla="*/ 27 w 81"/>
                  <a:gd name="T57" fmla="*/ 50 h 74"/>
                  <a:gd name="T58" fmla="*/ 33 w 81"/>
                  <a:gd name="T59" fmla="*/ 50 h 74"/>
                  <a:gd name="T60" fmla="*/ 49 w 81"/>
                  <a:gd name="T61" fmla="*/ 50 h 74"/>
                  <a:gd name="T62" fmla="*/ 56 w 81"/>
                  <a:gd name="T63" fmla="*/ 50 h 74"/>
                  <a:gd name="T64" fmla="*/ 54 w 81"/>
                  <a:gd name="T65" fmla="*/ 56 h 74"/>
                  <a:gd name="T66" fmla="*/ 27 w 81"/>
                  <a:gd name="T67" fmla="*/ 58 h 74"/>
                  <a:gd name="T68" fmla="*/ 22 w 81"/>
                  <a:gd name="T69" fmla="*/ 60 h 74"/>
                  <a:gd name="T70" fmla="*/ 9 w 81"/>
                  <a:gd name="T71" fmla="*/ 62 h 74"/>
                  <a:gd name="T72" fmla="*/ 9 w 81"/>
                  <a:gd name="T73"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74">
                    <a:moveTo>
                      <a:pt x="11" y="74"/>
                    </a:moveTo>
                    <a:lnTo>
                      <a:pt x="20" y="70"/>
                    </a:lnTo>
                    <a:lnTo>
                      <a:pt x="29" y="66"/>
                    </a:lnTo>
                    <a:lnTo>
                      <a:pt x="38" y="66"/>
                    </a:lnTo>
                    <a:lnTo>
                      <a:pt x="49" y="68"/>
                    </a:lnTo>
                    <a:lnTo>
                      <a:pt x="56" y="68"/>
                    </a:lnTo>
                    <a:lnTo>
                      <a:pt x="60" y="68"/>
                    </a:lnTo>
                    <a:lnTo>
                      <a:pt x="65" y="68"/>
                    </a:lnTo>
                    <a:lnTo>
                      <a:pt x="67" y="70"/>
                    </a:lnTo>
                    <a:lnTo>
                      <a:pt x="76" y="70"/>
                    </a:lnTo>
                    <a:lnTo>
                      <a:pt x="81" y="68"/>
                    </a:lnTo>
                    <a:lnTo>
                      <a:pt x="81" y="60"/>
                    </a:lnTo>
                    <a:lnTo>
                      <a:pt x="78" y="56"/>
                    </a:lnTo>
                    <a:lnTo>
                      <a:pt x="76" y="54"/>
                    </a:lnTo>
                    <a:lnTo>
                      <a:pt x="74" y="50"/>
                    </a:lnTo>
                    <a:lnTo>
                      <a:pt x="76" y="44"/>
                    </a:lnTo>
                    <a:lnTo>
                      <a:pt x="76" y="40"/>
                    </a:lnTo>
                    <a:lnTo>
                      <a:pt x="76" y="38"/>
                    </a:lnTo>
                    <a:lnTo>
                      <a:pt x="74" y="36"/>
                    </a:lnTo>
                    <a:lnTo>
                      <a:pt x="74" y="34"/>
                    </a:lnTo>
                    <a:lnTo>
                      <a:pt x="74" y="30"/>
                    </a:lnTo>
                    <a:lnTo>
                      <a:pt x="72" y="26"/>
                    </a:lnTo>
                    <a:lnTo>
                      <a:pt x="69" y="26"/>
                    </a:lnTo>
                    <a:lnTo>
                      <a:pt x="67" y="26"/>
                    </a:lnTo>
                    <a:lnTo>
                      <a:pt x="65" y="24"/>
                    </a:lnTo>
                    <a:lnTo>
                      <a:pt x="63" y="24"/>
                    </a:lnTo>
                    <a:lnTo>
                      <a:pt x="63" y="18"/>
                    </a:lnTo>
                    <a:lnTo>
                      <a:pt x="63" y="16"/>
                    </a:lnTo>
                    <a:lnTo>
                      <a:pt x="60" y="16"/>
                    </a:lnTo>
                    <a:lnTo>
                      <a:pt x="56" y="14"/>
                    </a:lnTo>
                    <a:lnTo>
                      <a:pt x="54" y="14"/>
                    </a:lnTo>
                    <a:lnTo>
                      <a:pt x="54" y="12"/>
                    </a:lnTo>
                    <a:lnTo>
                      <a:pt x="54" y="8"/>
                    </a:lnTo>
                    <a:lnTo>
                      <a:pt x="49" y="4"/>
                    </a:lnTo>
                    <a:lnTo>
                      <a:pt x="47" y="2"/>
                    </a:lnTo>
                    <a:lnTo>
                      <a:pt x="45" y="0"/>
                    </a:lnTo>
                    <a:lnTo>
                      <a:pt x="42" y="0"/>
                    </a:lnTo>
                    <a:lnTo>
                      <a:pt x="31" y="2"/>
                    </a:lnTo>
                    <a:lnTo>
                      <a:pt x="27" y="0"/>
                    </a:lnTo>
                    <a:lnTo>
                      <a:pt x="24" y="0"/>
                    </a:lnTo>
                    <a:lnTo>
                      <a:pt x="24" y="2"/>
                    </a:lnTo>
                    <a:lnTo>
                      <a:pt x="22" y="2"/>
                    </a:lnTo>
                    <a:lnTo>
                      <a:pt x="20" y="4"/>
                    </a:lnTo>
                    <a:lnTo>
                      <a:pt x="15" y="6"/>
                    </a:lnTo>
                    <a:lnTo>
                      <a:pt x="15" y="12"/>
                    </a:lnTo>
                    <a:lnTo>
                      <a:pt x="11" y="12"/>
                    </a:lnTo>
                    <a:lnTo>
                      <a:pt x="11" y="22"/>
                    </a:lnTo>
                    <a:lnTo>
                      <a:pt x="9" y="30"/>
                    </a:lnTo>
                    <a:lnTo>
                      <a:pt x="4" y="34"/>
                    </a:lnTo>
                    <a:lnTo>
                      <a:pt x="0" y="38"/>
                    </a:lnTo>
                    <a:lnTo>
                      <a:pt x="2" y="46"/>
                    </a:lnTo>
                    <a:lnTo>
                      <a:pt x="6" y="54"/>
                    </a:lnTo>
                    <a:lnTo>
                      <a:pt x="11" y="52"/>
                    </a:lnTo>
                    <a:lnTo>
                      <a:pt x="15" y="52"/>
                    </a:lnTo>
                    <a:lnTo>
                      <a:pt x="20" y="52"/>
                    </a:lnTo>
                    <a:lnTo>
                      <a:pt x="22" y="50"/>
                    </a:lnTo>
                    <a:lnTo>
                      <a:pt x="24" y="48"/>
                    </a:lnTo>
                    <a:lnTo>
                      <a:pt x="27" y="50"/>
                    </a:lnTo>
                    <a:lnTo>
                      <a:pt x="31" y="50"/>
                    </a:lnTo>
                    <a:lnTo>
                      <a:pt x="33" y="50"/>
                    </a:lnTo>
                    <a:lnTo>
                      <a:pt x="40" y="50"/>
                    </a:lnTo>
                    <a:lnTo>
                      <a:pt x="49" y="50"/>
                    </a:lnTo>
                    <a:lnTo>
                      <a:pt x="54" y="50"/>
                    </a:lnTo>
                    <a:lnTo>
                      <a:pt x="56" y="50"/>
                    </a:lnTo>
                    <a:lnTo>
                      <a:pt x="56" y="52"/>
                    </a:lnTo>
                    <a:lnTo>
                      <a:pt x="54" y="56"/>
                    </a:lnTo>
                    <a:lnTo>
                      <a:pt x="49" y="58"/>
                    </a:lnTo>
                    <a:lnTo>
                      <a:pt x="27" y="58"/>
                    </a:lnTo>
                    <a:lnTo>
                      <a:pt x="24" y="58"/>
                    </a:lnTo>
                    <a:lnTo>
                      <a:pt x="22" y="60"/>
                    </a:lnTo>
                    <a:lnTo>
                      <a:pt x="22" y="62"/>
                    </a:lnTo>
                    <a:lnTo>
                      <a:pt x="9" y="62"/>
                    </a:lnTo>
                    <a:lnTo>
                      <a:pt x="9" y="64"/>
                    </a:lnTo>
                    <a:lnTo>
                      <a:pt x="9" y="68"/>
                    </a:lnTo>
                    <a:lnTo>
                      <a:pt x="11" y="7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8" name="Freeform 2292"/>
              <p:cNvSpPr>
                <a:spLocks/>
              </p:cNvSpPr>
              <p:nvPr/>
            </p:nvSpPr>
            <p:spPr bwMode="auto">
              <a:xfrm>
                <a:off x="2473" y="2163"/>
                <a:ext cx="81" cy="74"/>
              </a:xfrm>
              <a:custGeom>
                <a:avLst/>
                <a:gdLst>
                  <a:gd name="T0" fmla="*/ 20 w 81"/>
                  <a:gd name="T1" fmla="*/ 70 h 74"/>
                  <a:gd name="T2" fmla="*/ 38 w 81"/>
                  <a:gd name="T3" fmla="*/ 66 h 74"/>
                  <a:gd name="T4" fmla="*/ 56 w 81"/>
                  <a:gd name="T5" fmla="*/ 68 h 74"/>
                  <a:gd name="T6" fmla="*/ 65 w 81"/>
                  <a:gd name="T7" fmla="*/ 68 h 74"/>
                  <a:gd name="T8" fmla="*/ 76 w 81"/>
                  <a:gd name="T9" fmla="*/ 70 h 74"/>
                  <a:gd name="T10" fmla="*/ 81 w 81"/>
                  <a:gd name="T11" fmla="*/ 60 h 74"/>
                  <a:gd name="T12" fmla="*/ 76 w 81"/>
                  <a:gd name="T13" fmla="*/ 54 h 74"/>
                  <a:gd name="T14" fmla="*/ 76 w 81"/>
                  <a:gd name="T15" fmla="*/ 44 h 74"/>
                  <a:gd name="T16" fmla="*/ 76 w 81"/>
                  <a:gd name="T17" fmla="*/ 38 h 74"/>
                  <a:gd name="T18" fmla="*/ 74 w 81"/>
                  <a:gd name="T19" fmla="*/ 34 h 74"/>
                  <a:gd name="T20" fmla="*/ 72 w 81"/>
                  <a:gd name="T21" fmla="*/ 26 h 74"/>
                  <a:gd name="T22" fmla="*/ 67 w 81"/>
                  <a:gd name="T23" fmla="*/ 26 h 74"/>
                  <a:gd name="T24" fmla="*/ 63 w 81"/>
                  <a:gd name="T25" fmla="*/ 24 h 74"/>
                  <a:gd name="T26" fmla="*/ 63 w 81"/>
                  <a:gd name="T27" fmla="*/ 16 h 74"/>
                  <a:gd name="T28" fmla="*/ 56 w 81"/>
                  <a:gd name="T29" fmla="*/ 14 h 74"/>
                  <a:gd name="T30" fmla="*/ 54 w 81"/>
                  <a:gd name="T31" fmla="*/ 12 h 74"/>
                  <a:gd name="T32" fmla="*/ 49 w 81"/>
                  <a:gd name="T33" fmla="*/ 4 h 74"/>
                  <a:gd name="T34" fmla="*/ 45 w 81"/>
                  <a:gd name="T35" fmla="*/ 0 h 74"/>
                  <a:gd name="T36" fmla="*/ 31 w 81"/>
                  <a:gd name="T37" fmla="*/ 2 h 74"/>
                  <a:gd name="T38" fmla="*/ 24 w 81"/>
                  <a:gd name="T39" fmla="*/ 0 h 74"/>
                  <a:gd name="T40" fmla="*/ 22 w 81"/>
                  <a:gd name="T41" fmla="*/ 2 h 74"/>
                  <a:gd name="T42" fmla="*/ 15 w 81"/>
                  <a:gd name="T43" fmla="*/ 6 h 74"/>
                  <a:gd name="T44" fmla="*/ 11 w 81"/>
                  <a:gd name="T45" fmla="*/ 12 h 74"/>
                  <a:gd name="T46" fmla="*/ 9 w 81"/>
                  <a:gd name="T47" fmla="*/ 30 h 74"/>
                  <a:gd name="T48" fmla="*/ 0 w 81"/>
                  <a:gd name="T49" fmla="*/ 38 h 74"/>
                  <a:gd name="T50" fmla="*/ 6 w 81"/>
                  <a:gd name="T51" fmla="*/ 54 h 74"/>
                  <a:gd name="T52" fmla="*/ 15 w 81"/>
                  <a:gd name="T53" fmla="*/ 52 h 74"/>
                  <a:gd name="T54" fmla="*/ 22 w 81"/>
                  <a:gd name="T55" fmla="*/ 50 h 74"/>
                  <a:gd name="T56" fmla="*/ 27 w 81"/>
                  <a:gd name="T57" fmla="*/ 50 h 74"/>
                  <a:gd name="T58" fmla="*/ 33 w 81"/>
                  <a:gd name="T59" fmla="*/ 50 h 74"/>
                  <a:gd name="T60" fmla="*/ 49 w 81"/>
                  <a:gd name="T61" fmla="*/ 50 h 74"/>
                  <a:gd name="T62" fmla="*/ 56 w 81"/>
                  <a:gd name="T63" fmla="*/ 50 h 74"/>
                  <a:gd name="T64" fmla="*/ 54 w 81"/>
                  <a:gd name="T65" fmla="*/ 56 h 74"/>
                  <a:gd name="T66" fmla="*/ 27 w 81"/>
                  <a:gd name="T67" fmla="*/ 58 h 74"/>
                  <a:gd name="T68" fmla="*/ 22 w 81"/>
                  <a:gd name="T69" fmla="*/ 60 h 74"/>
                  <a:gd name="T70" fmla="*/ 9 w 81"/>
                  <a:gd name="T71" fmla="*/ 62 h 74"/>
                  <a:gd name="T72" fmla="*/ 9 w 81"/>
                  <a:gd name="T73"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74">
                    <a:moveTo>
                      <a:pt x="11" y="74"/>
                    </a:moveTo>
                    <a:lnTo>
                      <a:pt x="20" y="70"/>
                    </a:lnTo>
                    <a:lnTo>
                      <a:pt x="29" y="66"/>
                    </a:lnTo>
                    <a:lnTo>
                      <a:pt x="38" y="66"/>
                    </a:lnTo>
                    <a:lnTo>
                      <a:pt x="49" y="68"/>
                    </a:lnTo>
                    <a:lnTo>
                      <a:pt x="56" y="68"/>
                    </a:lnTo>
                    <a:lnTo>
                      <a:pt x="60" y="68"/>
                    </a:lnTo>
                    <a:lnTo>
                      <a:pt x="65" y="68"/>
                    </a:lnTo>
                    <a:lnTo>
                      <a:pt x="67" y="70"/>
                    </a:lnTo>
                    <a:lnTo>
                      <a:pt x="76" y="70"/>
                    </a:lnTo>
                    <a:lnTo>
                      <a:pt x="81" y="68"/>
                    </a:lnTo>
                    <a:lnTo>
                      <a:pt x="81" y="60"/>
                    </a:lnTo>
                    <a:lnTo>
                      <a:pt x="78" y="56"/>
                    </a:lnTo>
                    <a:lnTo>
                      <a:pt x="76" y="54"/>
                    </a:lnTo>
                    <a:lnTo>
                      <a:pt x="74" y="50"/>
                    </a:lnTo>
                    <a:lnTo>
                      <a:pt x="76" y="44"/>
                    </a:lnTo>
                    <a:lnTo>
                      <a:pt x="76" y="40"/>
                    </a:lnTo>
                    <a:lnTo>
                      <a:pt x="76" y="38"/>
                    </a:lnTo>
                    <a:lnTo>
                      <a:pt x="74" y="36"/>
                    </a:lnTo>
                    <a:lnTo>
                      <a:pt x="74" y="34"/>
                    </a:lnTo>
                    <a:lnTo>
                      <a:pt x="74" y="30"/>
                    </a:lnTo>
                    <a:lnTo>
                      <a:pt x="72" y="26"/>
                    </a:lnTo>
                    <a:lnTo>
                      <a:pt x="69" y="26"/>
                    </a:lnTo>
                    <a:lnTo>
                      <a:pt x="67" y="26"/>
                    </a:lnTo>
                    <a:lnTo>
                      <a:pt x="65" y="24"/>
                    </a:lnTo>
                    <a:lnTo>
                      <a:pt x="63" y="24"/>
                    </a:lnTo>
                    <a:lnTo>
                      <a:pt x="63" y="18"/>
                    </a:lnTo>
                    <a:lnTo>
                      <a:pt x="63" y="16"/>
                    </a:lnTo>
                    <a:lnTo>
                      <a:pt x="60" y="16"/>
                    </a:lnTo>
                    <a:lnTo>
                      <a:pt x="56" y="14"/>
                    </a:lnTo>
                    <a:lnTo>
                      <a:pt x="54" y="14"/>
                    </a:lnTo>
                    <a:lnTo>
                      <a:pt x="54" y="12"/>
                    </a:lnTo>
                    <a:lnTo>
                      <a:pt x="54" y="8"/>
                    </a:lnTo>
                    <a:lnTo>
                      <a:pt x="49" y="4"/>
                    </a:lnTo>
                    <a:lnTo>
                      <a:pt x="47" y="2"/>
                    </a:lnTo>
                    <a:lnTo>
                      <a:pt x="45" y="0"/>
                    </a:lnTo>
                    <a:lnTo>
                      <a:pt x="42" y="0"/>
                    </a:lnTo>
                    <a:lnTo>
                      <a:pt x="31" y="2"/>
                    </a:lnTo>
                    <a:lnTo>
                      <a:pt x="27" y="0"/>
                    </a:lnTo>
                    <a:lnTo>
                      <a:pt x="24" y="0"/>
                    </a:lnTo>
                    <a:lnTo>
                      <a:pt x="24" y="2"/>
                    </a:lnTo>
                    <a:lnTo>
                      <a:pt x="22" y="2"/>
                    </a:lnTo>
                    <a:lnTo>
                      <a:pt x="20" y="4"/>
                    </a:lnTo>
                    <a:lnTo>
                      <a:pt x="15" y="6"/>
                    </a:lnTo>
                    <a:lnTo>
                      <a:pt x="15" y="12"/>
                    </a:lnTo>
                    <a:lnTo>
                      <a:pt x="11" y="12"/>
                    </a:lnTo>
                    <a:lnTo>
                      <a:pt x="11" y="22"/>
                    </a:lnTo>
                    <a:lnTo>
                      <a:pt x="9" y="30"/>
                    </a:lnTo>
                    <a:lnTo>
                      <a:pt x="4" y="34"/>
                    </a:lnTo>
                    <a:lnTo>
                      <a:pt x="0" y="38"/>
                    </a:lnTo>
                    <a:lnTo>
                      <a:pt x="2" y="46"/>
                    </a:lnTo>
                    <a:lnTo>
                      <a:pt x="6" y="54"/>
                    </a:lnTo>
                    <a:lnTo>
                      <a:pt x="11" y="52"/>
                    </a:lnTo>
                    <a:lnTo>
                      <a:pt x="15" y="52"/>
                    </a:lnTo>
                    <a:lnTo>
                      <a:pt x="20" y="52"/>
                    </a:lnTo>
                    <a:lnTo>
                      <a:pt x="22" y="50"/>
                    </a:lnTo>
                    <a:lnTo>
                      <a:pt x="24" y="48"/>
                    </a:lnTo>
                    <a:lnTo>
                      <a:pt x="27" y="50"/>
                    </a:lnTo>
                    <a:lnTo>
                      <a:pt x="31" y="50"/>
                    </a:lnTo>
                    <a:lnTo>
                      <a:pt x="33" y="50"/>
                    </a:lnTo>
                    <a:lnTo>
                      <a:pt x="40" y="50"/>
                    </a:lnTo>
                    <a:lnTo>
                      <a:pt x="49" y="50"/>
                    </a:lnTo>
                    <a:lnTo>
                      <a:pt x="54" y="50"/>
                    </a:lnTo>
                    <a:lnTo>
                      <a:pt x="56" y="50"/>
                    </a:lnTo>
                    <a:lnTo>
                      <a:pt x="56" y="52"/>
                    </a:lnTo>
                    <a:lnTo>
                      <a:pt x="54" y="56"/>
                    </a:lnTo>
                    <a:lnTo>
                      <a:pt x="49" y="58"/>
                    </a:lnTo>
                    <a:lnTo>
                      <a:pt x="27" y="58"/>
                    </a:lnTo>
                    <a:lnTo>
                      <a:pt x="24" y="58"/>
                    </a:lnTo>
                    <a:lnTo>
                      <a:pt x="22" y="60"/>
                    </a:lnTo>
                    <a:lnTo>
                      <a:pt x="22" y="62"/>
                    </a:lnTo>
                    <a:lnTo>
                      <a:pt x="9" y="62"/>
                    </a:lnTo>
                    <a:lnTo>
                      <a:pt x="9" y="64"/>
                    </a:lnTo>
                    <a:lnTo>
                      <a:pt x="9" y="68"/>
                    </a:lnTo>
                    <a:lnTo>
                      <a:pt x="11" y="7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69" name="Group 2296"/>
            <p:cNvGrpSpPr>
              <a:grpSpLocks/>
            </p:cNvGrpSpPr>
            <p:nvPr/>
          </p:nvGrpSpPr>
          <p:grpSpPr bwMode="auto">
            <a:xfrm>
              <a:off x="3112" y="2451"/>
              <a:ext cx="32" cy="26"/>
              <a:chOff x="3112" y="2451"/>
              <a:chExt cx="32" cy="26"/>
            </a:xfrm>
            <a:grpFill/>
          </p:grpSpPr>
          <p:sp>
            <p:nvSpPr>
              <p:cNvPr id="1955" name="Freeform 2294"/>
              <p:cNvSpPr>
                <a:spLocks/>
              </p:cNvSpPr>
              <p:nvPr/>
            </p:nvSpPr>
            <p:spPr bwMode="auto">
              <a:xfrm>
                <a:off x="3112" y="2451"/>
                <a:ext cx="32" cy="26"/>
              </a:xfrm>
              <a:custGeom>
                <a:avLst/>
                <a:gdLst>
                  <a:gd name="T0" fmla="*/ 4 w 32"/>
                  <a:gd name="T1" fmla="*/ 12 h 26"/>
                  <a:gd name="T2" fmla="*/ 4 w 32"/>
                  <a:gd name="T3" fmla="*/ 12 h 26"/>
                  <a:gd name="T4" fmla="*/ 4 w 32"/>
                  <a:gd name="T5" fmla="*/ 14 h 26"/>
                  <a:gd name="T6" fmla="*/ 0 w 32"/>
                  <a:gd name="T7" fmla="*/ 14 h 26"/>
                  <a:gd name="T8" fmla="*/ 0 w 32"/>
                  <a:gd name="T9" fmla="*/ 18 h 26"/>
                  <a:gd name="T10" fmla="*/ 0 w 32"/>
                  <a:gd name="T11" fmla="*/ 20 h 26"/>
                  <a:gd name="T12" fmla="*/ 2 w 32"/>
                  <a:gd name="T13" fmla="*/ 20 h 26"/>
                  <a:gd name="T14" fmla="*/ 6 w 32"/>
                  <a:gd name="T15" fmla="*/ 22 h 26"/>
                  <a:gd name="T16" fmla="*/ 8 w 32"/>
                  <a:gd name="T17" fmla="*/ 20 h 26"/>
                  <a:gd name="T18" fmla="*/ 11 w 32"/>
                  <a:gd name="T19" fmla="*/ 20 h 26"/>
                  <a:gd name="T20" fmla="*/ 13 w 32"/>
                  <a:gd name="T21" fmla="*/ 26 h 26"/>
                  <a:gd name="T22" fmla="*/ 15 w 32"/>
                  <a:gd name="T23" fmla="*/ 26 h 26"/>
                  <a:gd name="T24" fmla="*/ 17 w 32"/>
                  <a:gd name="T25" fmla="*/ 26 h 26"/>
                  <a:gd name="T26" fmla="*/ 19 w 32"/>
                  <a:gd name="T27" fmla="*/ 22 h 26"/>
                  <a:gd name="T28" fmla="*/ 19 w 32"/>
                  <a:gd name="T29" fmla="*/ 20 h 26"/>
                  <a:gd name="T30" fmla="*/ 19 w 32"/>
                  <a:gd name="T31" fmla="*/ 18 h 26"/>
                  <a:gd name="T32" fmla="*/ 22 w 32"/>
                  <a:gd name="T33" fmla="*/ 18 h 26"/>
                  <a:gd name="T34" fmla="*/ 28 w 32"/>
                  <a:gd name="T35" fmla="*/ 20 h 26"/>
                  <a:gd name="T36" fmla="*/ 30 w 32"/>
                  <a:gd name="T37" fmla="*/ 20 h 26"/>
                  <a:gd name="T38" fmla="*/ 32 w 32"/>
                  <a:gd name="T39" fmla="*/ 20 h 26"/>
                  <a:gd name="T40" fmla="*/ 32 w 32"/>
                  <a:gd name="T41" fmla="*/ 16 h 26"/>
                  <a:gd name="T42" fmla="*/ 32 w 32"/>
                  <a:gd name="T43" fmla="*/ 10 h 26"/>
                  <a:gd name="T44" fmla="*/ 28 w 32"/>
                  <a:gd name="T45" fmla="*/ 2 h 26"/>
                  <a:gd name="T46" fmla="*/ 26 w 32"/>
                  <a:gd name="T47" fmla="*/ 4 h 26"/>
                  <a:gd name="T48" fmla="*/ 22 w 32"/>
                  <a:gd name="T49" fmla="*/ 6 h 26"/>
                  <a:gd name="T50" fmla="*/ 17 w 32"/>
                  <a:gd name="T51" fmla="*/ 6 h 26"/>
                  <a:gd name="T52" fmla="*/ 13 w 32"/>
                  <a:gd name="T53" fmla="*/ 6 h 26"/>
                  <a:gd name="T54" fmla="*/ 6 w 32"/>
                  <a:gd name="T55" fmla="*/ 0 h 26"/>
                  <a:gd name="T56" fmla="*/ 6 w 32"/>
                  <a:gd name="T57" fmla="*/ 6 h 26"/>
                  <a:gd name="T58" fmla="*/ 4 w 32"/>
                  <a:gd name="T59" fmla="*/ 10 h 26"/>
                  <a:gd name="T60" fmla="*/ 4 w 32"/>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6">
                    <a:moveTo>
                      <a:pt x="4" y="12"/>
                    </a:moveTo>
                    <a:lnTo>
                      <a:pt x="4" y="12"/>
                    </a:lnTo>
                    <a:lnTo>
                      <a:pt x="4" y="14"/>
                    </a:lnTo>
                    <a:lnTo>
                      <a:pt x="0" y="14"/>
                    </a:lnTo>
                    <a:lnTo>
                      <a:pt x="0" y="18"/>
                    </a:lnTo>
                    <a:lnTo>
                      <a:pt x="0" y="20"/>
                    </a:lnTo>
                    <a:lnTo>
                      <a:pt x="2" y="20"/>
                    </a:lnTo>
                    <a:lnTo>
                      <a:pt x="6" y="22"/>
                    </a:lnTo>
                    <a:lnTo>
                      <a:pt x="8" y="20"/>
                    </a:lnTo>
                    <a:lnTo>
                      <a:pt x="11" y="20"/>
                    </a:lnTo>
                    <a:lnTo>
                      <a:pt x="13" y="26"/>
                    </a:lnTo>
                    <a:lnTo>
                      <a:pt x="15" y="26"/>
                    </a:lnTo>
                    <a:lnTo>
                      <a:pt x="17" y="26"/>
                    </a:lnTo>
                    <a:lnTo>
                      <a:pt x="19" y="22"/>
                    </a:lnTo>
                    <a:lnTo>
                      <a:pt x="19" y="20"/>
                    </a:lnTo>
                    <a:lnTo>
                      <a:pt x="19" y="18"/>
                    </a:lnTo>
                    <a:lnTo>
                      <a:pt x="22" y="18"/>
                    </a:lnTo>
                    <a:lnTo>
                      <a:pt x="28" y="20"/>
                    </a:lnTo>
                    <a:lnTo>
                      <a:pt x="30" y="20"/>
                    </a:lnTo>
                    <a:lnTo>
                      <a:pt x="32" y="20"/>
                    </a:lnTo>
                    <a:lnTo>
                      <a:pt x="32" y="16"/>
                    </a:lnTo>
                    <a:lnTo>
                      <a:pt x="32" y="10"/>
                    </a:lnTo>
                    <a:lnTo>
                      <a:pt x="28" y="2"/>
                    </a:lnTo>
                    <a:lnTo>
                      <a:pt x="26" y="4"/>
                    </a:lnTo>
                    <a:lnTo>
                      <a:pt x="22" y="6"/>
                    </a:lnTo>
                    <a:lnTo>
                      <a:pt x="17" y="6"/>
                    </a:lnTo>
                    <a:lnTo>
                      <a:pt x="13" y="6"/>
                    </a:lnTo>
                    <a:lnTo>
                      <a:pt x="6" y="0"/>
                    </a:lnTo>
                    <a:lnTo>
                      <a:pt x="6" y="6"/>
                    </a:lnTo>
                    <a:lnTo>
                      <a:pt x="4" y="10"/>
                    </a:lnTo>
                    <a:lnTo>
                      <a:pt x="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6" name="Freeform 2295"/>
              <p:cNvSpPr>
                <a:spLocks/>
              </p:cNvSpPr>
              <p:nvPr/>
            </p:nvSpPr>
            <p:spPr bwMode="auto">
              <a:xfrm>
                <a:off x="3112" y="2451"/>
                <a:ext cx="32" cy="26"/>
              </a:xfrm>
              <a:custGeom>
                <a:avLst/>
                <a:gdLst>
                  <a:gd name="T0" fmla="*/ 4 w 32"/>
                  <a:gd name="T1" fmla="*/ 12 h 26"/>
                  <a:gd name="T2" fmla="*/ 4 w 32"/>
                  <a:gd name="T3" fmla="*/ 12 h 26"/>
                  <a:gd name="T4" fmla="*/ 4 w 32"/>
                  <a:gd name="T5" fmla="*/ 14 h 26"/>
                  <a:gd name="T6" fmla="*/ 0 w 32"/>
                  <a:gd name="T7" fmla="*/ 14 h 26"/>
                  <a:gd name="T8" fmla="*/ 0 w 32"/>
                  <a:gd name="T9" fmla="*/ 18 h 26"/>
                  <a:gd name="T10" fmla="*/ 0 w 32"/>
                  <a:gd name="T11" fmla="*/ 20 h 26"/>
                  <a:gd name="T12" fmla="*/ 2 w 32"/>
                  <a:gd name="T13" fmla="*/ 20 h 26"/>
                  <a:gd name="T14" fmla="*/ 6 w 32"/>
                  <a:gd name="T15" fmla="*/ 22 h 26"/>
                  <a:gd name="T16" fmla="*/ 8 w 32"/>
                  <a:gd name="T17" fmla="*/ 20 h 26"/>
                  <a:gd name="T18" fmla="*/ 11 w 32"/>
                  <a:gd name="T19" fmla="*/ 20 h 26"/>
                  <a:gd name="T20" fmla="*/ 13 w 32"/>
                  <a:gd name="T21" fmla="*/ 26 h 26"/>
                  <a:gd name="T22" fmla="*/ 15 w 32"/>
                  <a:gd name="T23" fmla="*/ 26 h 26"/>
                  <a:gd name="T24" fmla="*/ 17 w 32"/>
                  <a:gd name="T25" fmla="*/ 26 h 26"/>
                  <a:gd name="T26" fmla="*/ 19 w 32"/>
                  <a:gd name="T27" fmla="*/ 22 h 26"/>
                  <a:gd name="T28" fmla="*/ 19 w 32"/>
                  <a:gd name="T29" fmla="*/ 20 h 26"/>
                  <a:gd name="T30" fmla="*/ 19 w 32"/>
                  <a:gd name="T31" fmla="*/ 18 h 26"/>
                  <a:gd name="T32" fmla="*/ 22 w 32"/>
                  <a:gd name="T33" fmla="*/ 18 h 26"/>
                  <a:gd name="T34" fmla="*/ 28 w 32"/>
                  <a:gd name="T35" fmla="*/ 20 h 26"/>
                  <a:gd name="T36" fmla="*/ 30 w 32"/>
                  <a:gd name="T37" fmla="*/ 20 h 26"/>
                  <a:gd name="T38" fmla="*/ 32 w 32"/>
                  <a:gd name="T39" fmla="*/ 20 h 26"/>
                  <a:gd name="T40" fmla="*/ 32 w 32"/>
                  <a:gd name="T41" fmla="*/ 16 h 26"/>
                  <a:gd name="T42" fmla="*/ 32 w 32"/>
                  <a:gd name="T43" fmla="*/ 10 h 26"/>
                  <a:gd name="T44" fmla="*/ 28 w 32"/>
                  <a:gd name="T45" fmla="*/ 2 h 26"/>
                  <a:gd name="T46" fmla="*/ 26 w 32"/>
                  <a:gd name="T47" fmla="*/ 4 h 26"/>
                  <a:gd name="T48" fmla="*/ 22 w 32"/>
                  <a:gd name="T49" fmla="*/ 6 h 26"/>
                  <a:gd name="T50" fmla="*/ 17 w 32"/>
                  <a:gd name="T51" fmla="*/ 6 h 26"/>
                  <a:gd name="T52" fmla="*/ 13 w 32"/>
                  <a:gd name="T53" fmla="*/ 6 h 26"/>
                  <a:gd name="T54" fmla="*/ 6 w 32"/>
                  <a:gd name="T55" fmla="*/ 0 h 26"/>
                  <a:gd name="T56" fmla="*/ 6 w 32"/>
                  <a:gd name="T57" fmla="*/ 6 h 26"/>
                  <a:gd name="T58" fmla="*/ 4 w 32"/>
                  <a:gd name="T59" fmla="*/ 10 h 26"/>
                  <a:gd name="T60" fmla="*/ 4 w 32"/>
                  <a:gd name="T6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6">
                    <a:moveTo>
                      <a:pt x="4" y="12"/>
                    </a:moveTo>
                    <a:lnTo>
                      <a:pt x="4" y="12"/>
                    </a:lnTo>
                    <a:lnTo>
                      <a:pt x="4" y="14"/>
                    </a:lnTo>
                    <a:lnTo>
                      <a:pt x="0" y="14"/>
                    </a:lnTo>
                    <a:lnTo>
                      <a:pt x="0" y="18"/>
                    </a:lnTo>
                    <a:lnTo>
                      <a:pt x="0" y="20"/>
                    </a:lnTo>
                    <a:lnTo>
                      <a:pt x="2" y="20"/>
                    </a:lnTo>
                    <a:lnTo>
                      <a:pt x="6" y="22"/>
                    </a:lnTo>
                    <a:lnTo>
                      <a:pt x="8" y="20"/>
                    </a:lnTo>
                    <a:lnTo>
                      <a:pt x="11" y="20"/>
                    </a:lnTo>
                    <a:lnTo>
                      <a:pt x="13" y="26"/>
                    </a:lnTo>
                    <a:lnTo>
                      <a:pt x="15" y="26"/>
                    </a:lnTo>
                    <a:lnTo>
                      <a:pt x="17" y="26"/>
                    </a:lnTo>
                    <a:lnTo>
                      <a:pt x="19" y="22"/>
                    </a:lnTo>
                    <a:lnTo>
                      <a:pt x="19" y="20"/>
                    </a:lnTo>
                    <a:lnTo>
                      <a:pt x="19" y="18"/>
                    </a:lnTo>
                    <a:lnTo>
                      <a:pt x="22" y="18"/>
                    </a:lnTo>
                    <a:lnTo>
                      <a:pt x="28" y="20"/>
                    </a:lnTo>
                    <a:lnTo>
                      <a:pt x="30" y="20"/>
                    </a:lnTo>
                    <a:lnTo>
                      <a:pt x="32" y="20"/>
                    </a:lnTo>
                    <a:lnTo>
                      <a:pt x="32" y="16"/>
                    </a:lnTo>
                    <a:lnTo>
                      <a:pt x="32" y="10"/>
                    </a:lnTo>
                    <a:lnTo>
                      <a:pt x="28" y="2"/>
                    </a:lnTo>
                    <a:lnTo>
                      <a:pt x="26" y="4"/>
                    </a:lnTo>
                    <a:lnTo>
                      <a:pt x="22" y="6"/>
                    </a:lnTo>
                    <a:lnTo>
                      <a:pt x="17" y="6"/>
                    </a:lnTo>
                    <a:lnTo>
                      <a:pt x="13" y="6"/>
                    </a:lnTo>
                    <a:lnTo>
                      <a:pt x="6" y="0"/>
                    </a:lnTo>
                    <a:lnTo>
                      <a:pt x="6" y="6"/>
                    </a:lnTo>
                    <a:lnTo>
                      <a:pt x="4" y="10"/>
                    </a:lnTo>
                    <a:lnTo>
                      <a:pt x="4"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0" name="Group 2299"/>
            <p:cNvGrpSpPr>
              <a:grpSpLocks/>
            </p:cNvGrpSpPr>
            <p:nvPr/>
          </p:nvGrpSpPr>
          <p:grpSpPr bwMode="auto">
            <a:xfrm>
              <a:off x="3392" y="1676"/>
              <a:ext cx="3" cy="5"/>
              <a:chOff x="3392" y="1676"/>
              <a:chExt cx="3" cy="5"/>
            </a:xfrm>
            <a:grpFill/>
          </p:grpSpPr>
          <p:sp>
            <p:nvSpPr>
              <p:cNvPr id="1953" name="Freeform 2297"/>
              <p:cNvSpPr>
                <a:spLocks/>
              </p:cNvSpPr>
              <p:nvPr/>
            </p:nvSpPr>
            <p:spPr bwMode="auto">
              <a:xfrm>
                <a:off x="3392" y="1676"/>
                <a:ext cx="3" cy="5"/>
              </a:xfrm>
              <a:custGeom>
                <a:avLst/>
                <a:gdLst>
                  <a:gd name="T0" fmla="*/ 3 w 3"/>
                  <a:gd name="T1" fmla="*/ 0 h 5"/>
                  <a:gd name="T2" fmla="*/ 3 w 3"/>
                  <a:gd name="T3" fmla="*/ 0 h 5"/>
                  <a:gd name="T4" fmla="*/ 3 w 3"/>
                  <a:gd name="T5" fmla="*/ 2 h 5"/>
                  <a:gd name="T6" fmla="*/ 0 w 3"/>
                  <a:gd name="T7" fmla="*/ 5 h 5"/>
                  <a:gd name="T8" fmla="*/ 0 w 3"/>
                  <a:gd name="T9" fmla="*/ 2 h 5"/>
                  <a:gd name="T10" fmla="*/ 0 w 3"/>
                  <a:gd name="T11" fmla="*/ 0 h 5"/>
                  <a:gd name="T12" fmla="*/ 3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0"/>
                    </a:moveTo>
                    <a:lnTo>
                      <a:pt x="3" y="0"/>
                    </a:lnTo>
                    <a:lnTo>
                      <a:pt x="3" y="2"/>
                    </a:lnTo>
                    <a:lnTo>
                      <a:pt x="0" y="5"/>
                    </a:lnTo>
                    <a:lnTo>
                      <a:pt x="0" y="2"/>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4" name="Freeform 2298"/>
              <p:cNvSpPr>
                <a:spLocks/>
              </p:cNvSpPr>
              <p:nvPr/>
            </p:nvSpPr>
            <p:spPr bwMode="auto">
              <a:xfrm>
                <a:off x="3392" y="1676"/>
                <a:ext cx="3" cy="5"/>
              </a:xfrm>
              <a:custGeom>
                <a:avLst/>
                <a:gdLst>
                  <a:gd name="T0" fmla="*/ 3 w 3"/>
                  <a:gd name="T1" fmla="*/ 0 h 5"/>
                  <a:gd name="T2" fmla="*/ 3 w 3"/>
                  <a:gd name="T3" fmla="*/ 0 h 5"/>
                  <a:gd name="T4" fmla="*/ 3 w 3"/>
                  <a:gd name="T5" fmla="*/ 2 h 5"/>
                  <a:gd name="T6" fmla="*/ 0 w 3"/>
                  <a:gd name="T7" fmla="*/ 5 h 5"/>
                  <a:gd name="T8" fmla="*/ 0 w 3"/>
                  <a:gd name="T9" fmla="*/ 2 h 5"/>
                  <a:gd name="T10" fmla="*/ 0 w 3"/>
                  <a:gd name="T11" fmla="*/ 0 h 5"/>
                  <a:gd name="T12" fmla="*/ 3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0"/>
                    </a:moveTo>
                    <a:lnTo>
                      <a:pt x="3" y="0"/>
                    </a:lnTo>
                    <a:lnTo>
                      <a:pt x="3" y="2"/>
                    </a:lnTo>
                    <a:lnTo>
                      <a:pt x="0" y="5"/>
                    </a:lnTo>
                    <a:lnTo>
                      <a:pt x="0" y="2"/>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1" name="Group 2302"/>
            <p:cNvGrpSpPr>
              <a:grpSpLocks/>
            </p:cNvGrpSpPr>
            <p:nvPr/>
          </p:nvGrpSpPr>
          <p:grpSpPr bwMode="auto">
            <a:xfrm>
              <a:off x="3535" y="878"/>
              <a:ext cx="12" cy="4"/>
              <a:chOff x="3535" y="878"/>
              <a:chExt cx="12" cy="4"/>
            </a:xfrm>
            <a:grpFill/>
          </p:grpSpPr>
          <p:sp>
            <p:nvSpPr>
              <p:cNvPr id="1951" name="Freeform 2300"/>
              <p:cNvSpPr>
                <a:spLocks/>
              </p:cNvSpPr>
              <p:nvPr/>
            </p:nvSpPr>
            <p:spPr bwMode="auto">
              <a:xfrm>
                <a:off x="3535" y="878"/>
                <a:ext cx="12" cy="4"/>
              </a:xfrm>
              <a:custGeom>
                <a:avLst/>
                <a:gdLst>
                  <a:gd name="T0" fmla="*/ 0 w 12"/>
                  <a:gd name="T1" fmla="*/ 0 h 4"/>
                  <a:gd name="T2" fmla="*/ 0 w 12"/>
                  <a:gd name="T3" fmla="*/ 4 h 4"/>
                  <a:gd name="T4" fmla="*/ 12 w 12"/>
                  <a:gd name="T5" fmla="*/ 2 h 4"/>
                  <a:gd name="T6" fmla="*/ 0 w 12"/>
                  <a:gd name="T7" fmla="*/ 0 h 4"/>
                </a:gdLst>
                <a:ahLst/>
                <a:cxnLst>
                  <a:cxn ang="0">
                    <a:pos x="T0" y="T1"/>
                  </a:cxn>
                  <a:cxn ang="0">
                    <a:pos x="T2" y="T3"/>
                  </a:cxn>
                  <a:cxn ang="0">
                    <a:pos x="T4" y="T5"/>
                  </a:cxn>
                  <a:cxn ang="0">
                    <a:pos x="T6" y="T7"/>
                  </a:cxn>
                </a:cxnLst>
                <a:rect l="0" t="0" r="r" b="b"/>
                <a:pathLst>
                  <a:path w="12" h="4">
                    <a:moveTo>
                      <a:pt x="0" y="0"/>
                    </a:moveTo>
                    <a:lnTo>
                      <a:pt x="0" y="4"/>
                    </a:lnTo>
                    <a:lnTo>
                      <a:pt x="12"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2" name="Freeform 2301"/>
              <p:cNvSpPr>
                <a:spLocks/>
              </p:cNvSpPr>
              <p:nvPr/>
            </p:nvSpPr>
            <p:spPr bwMode="auto">
              <a:xfrm>
                <a:off x="3535" y="878"/>
                <a:ext cx="12" cy="4"/>
              </a:xfrm>
              <a:custGeom>
                <a:avLst/>
                <a:gdLst>
                  <a:gd name="T0" fmla="*/ 0 w 12"/>
                  <a:gd name="T1" fmla="*/ 0 h 4"/>
                  <a:gd name="T2" fmla="*/ 0 w 12"/>
                  <a:gd name="T3" fmla="*/ 4 h 4"/>
                  <a:gd name="T4" fmla="*/ 12 w 12"/>
                  <a:gd name="T5" fmla="*/ 2 h 4"/>
                  <a:gd name="T6" fmla="*/ 0 w 12"/>
                  <a:gd name="T7" fmla="*/ 0 h 4"/>
                </a:gdLst>
                <a:ahLst/>
                <a:cxnLst>
                  <a:cxn ang="0">
                    <a:pos x="T0" y="T1"/>
                  </a:cxn>
                  <a:cxn ang="0">
                    <a:pos x="T2" y="T3"/>
                  </a:cxn>
                  <a:cxn ang="0">
                    <a:pos x="T4" y="T5"/>
                  </a:cxn>
                  <a:cxn ang="0">
                    <a:pos x="T6" y="T7"/>
                  </a:cxn>
                </a:cxnLst>
                <a:rect l="0" t="0" r="r" b="b"/>
                <a:pathLst>
                  <a:path w="12" h="4">
                    <a:moveTo>
                      <a:pt x="0" y="0"/>
                    </a:moveTo>
                    <a:lnTo>
                      <a:pt x="0" y="4"/>
                    </a:lnTo>
                    <a:lnTo>
                      <a:pt x="12"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2" name="Group 2305"/>
            <p:cNvGrpSpPr>
              <a:grpSpLocks/>
            </p:cNvGrpSpPr>
            <p:nvPr/>
          </p:nvGrpSpPr>
          <p:grpSpPr bwMode="auto">
            <a:xfrm>
              <a:off x="3520" y="885"/>
              <a:ext cx="9" cy="8"/>
              <a:chOff x="3520" y="885"/>
              <a:chExt cx="9" cy="8"/>
            </a:xfrm>
            <a:grpFill/>
          </p:grpSpPr>
          <p:sp>
            <p:nvSpPr>
              <p:cNvPr id="1949" name="Freeform 2303"/>
              <p:cNvSpPr>
                <a:spLocks/>
              </p:cNvSpPr>
              <p:nvPr/>
            </p:nvSpPr>
            <p:spPr bwMode="auto">
              <a:xfrm>
                <a:off x="3520" y="885"/>
                <a:ext cx="9" cy="8"/>
              </a:xfrm>
              <a:custGeom>
                <a:avLst/>
                <a:gdLst>
                  <a:gd name="T0" fmla="*/ 2 w 9"/>
                  <a:gd name="T1" fmla="*/ 0 h 8"/>
                  <a:gd name="T2" fmla="*/ 2 w 9"/>
                  <a:gd name="T3" fmla="*/ 0 h 8"/>
                  <a:gd name="T4" fmla="*/ 0 w 9"/>
                  <a:gd name="T5" fmla="*/ 4 h 8"/>
                  <a:gd name="T6" fmla="*/ 2 w 9"/>
                  <a:gd name="T7" fmla="*/ 4 h 8"/>
                  <a:gd name="T8" fmla="*/ 3 w 9"/>
                  <a:gd name="T9" fmla="*/ 8 h 8"/>
                  <a:gd name="T10" fmla="*/ 5 w 9"/>
                  <a:gd name="T11" fmla="*/ 8 h 8"/>
                  <a:gd name="T12" fmla="*/ 5 w 9"/>
                  <a:gd name="T13" fmla="*/ 6 h 8"/>
                  <a:gd name="T14" fmla="*/ 9 w 9"/>
                  <a:gd name="T15" fmla="*/ 4 h 8"/>
                  <a:gd name="T16" fmla="*/ 7 w 9"/>
                  <a:gd name="T17" fmla="*/ 2 h 8"/>
                  <a:gd name="T18" fmla="*/ 2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2" y="0"/>
                    </a:moveTo>
                    <a:lnTo>
                      <a:pt x="2" y="0"/>
                    </a:lnTo>
                    <a:lnTo>
                      <a:pt x="0" y="4"/>
                    </a:lnTo>
                    <a:lnTo>
                      <a:pt x="2" y="4"/>
                    </a:lnTo>
                    <a:lnTo>
                      <a:pt x="3" y="8"/>
                    </a:lnTo>
                    <a:lnTo>
                      <a:pt x="5" y="8"/>
                    </a:lnTo>
                    <a:lnTo>
                      <a:pt x="5" y="6"/>
                    </a:lnTo>
                    <a:lnTo>
                      <a:pt x="9" y="4"/>
                    </a:lnTo>
                    <a:lnTo>
                      <a:pt x="7" y="2"/>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0" name="Freeform 2304"/>
              <p:cNvSpPr>
                <a:spLocks/>
              </p:cNvSpPr>
              <p:nvPr/>
            </p:nvSpPr>
            <p:spPr bwMode="auto">
              <a:xfrm>
                <a:off x="3520" y="885"/>
                <a:ext cx="9" cy="8"/>
              </a:xfrm>
              <a:custGeom>
                <a:avLst/>
                <a:gdLst>
                  <a:gd name="T0" fmla="*/ 2 w 9"/>
                  <a:gd name="T1" fmla="*/ 0 h 8"/>
                  <a:gd name="T2" fmla="*/ 2 w 9"/>
                  <a:gd name="T3" fmla="*/ 0 h 8"/>
                  <a:gd name="T4" fmla="*/ 0 w 9"/>
                  <a:gd name="T5" fmla="*/ 4 h 8"/>
                  <a:gd name="T6" fmla="*/ 2 w 9"/>
                  <a:gd name="T7" fmla="*/ 4 h 8"/>
                  <a:gd name="T8" fmla="*/ 3 w 9"/>
                  <a:gd name="T9" fmla="*/ 8 h 8"/>
                  <a:gd name="T10" fmla="*/ 5 w 9"/>
                  <a:gd name="T11" fmla="*/ 8 h 8"/>
                  <a:gd name="T12" fmla="*/ 5 w 9"/>
                  <a:gd name="T13" fmla="*/ 6 h 8"/>
                  <a:gd name="T14" fmla="*/ 9 w 9"/>
                  <a:gd name="T15" fmla="*/ 4 h 8"/>
                  <a:gd name="T16" fmla="*/ 7 w 9"/>
                  <a:gd name="T17" fmla="*/ 2 h 8"/>
                  <a:gd name="T18" fmla="*/ 2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2" y="0"/>
                    </a:moveTo>
                    <a:lnTo>
                      <a:pt x="2" y="0"/>
                    </a:lnTo>
                    <a:lnTo>
                      <a:pt x="0" y="4"/>
                    </a:lnTo>
                    <a:lnTo>
                      <a:pt x="2" y="4"/>
                    </a:lnTo>
                    <a:lnTo>
                      <a:pt x="3" y="8"/>
                    </a:lnTo>
                    <a:lnTo>
                      <a:pt x="5" y="8"/>
                    </a:lnTo>
                    <a:lnTo>
                      <a:pt x="5" y="6"/>
                    </a:lnTo>
                    <a:lnTo>
                      <a:pt x="9" y="4"/>
                    </a:lnTo>
                    <a:lnTo>
                      <a:pt x="7"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3" name="Group 2308"/>
            <p:cNvGrpSpPr>
              <a:grpSpLocks/>
            </p:cNvGrpSpPr>
            <p:nvPr/>
          </p:nvGrpSpPr>
          <p:grpSpPr bwMode="auto">
            <a:xfrm>
              <a:off x="3497" y="892"/>
              <a:ext cx="19" cy="8"/>
              <a:chOff x="3497" y="892"/>
              <a:chExt cx="19" cy="8"/>
            </a:xfrm>
            <a:grpFill/>
          </p:grpSpPr>
          <p:sp>
            <p:nvSpPr>
              <p:cNvPr id="1947" name="Freeform 2306"/>
              <p:cNvSpPr>
                <a:spLocks/>
              </p:cNvSpPr>
              <p:nvPr/>
            </p:nvSpPr>
            <p:spPr bwMode="auto">
              <a:xfrm>
                <a:off x="3497" y="892"/>
                <a:ext cx="19" cy="8"/>
              </a:xfrm>
              <a:custGeom>
                <a:avLst/>
                <a:gdLst>
                  <a:gd name="T0" fmla="*/ 12 w 19"/>
                  <a:gd name="T1" fmla="*/ 0 h 8"/>
                  <a:gd name="T2" fmla="*/ 12 w 19"/>
                  <a:gd name="T3" fmla="*/ 4 h 8"/>
                  <a:gd name="T4" fmla="*/ 2 w 19"/>
                  <a:gd name="T5" fmla="*/ 4 h 8"/>
                  <a:gd name="T6" fmla="*/ 0 w 19"/>
                  <a:gd name="T7" fmla="*/ 6 h 8"/>
                  <a:gd name="T8" fmla="*/ 2 w 19"/>
                  <a:gd name="T9" fmla="*/ 6 h 8"/>
                  <a:gd name="T10" fmla="*/ 2 w 19"/>
                  <a:gd name="T11" fmla="*/ 8 h 8"/>
                  <a:gd name="T12" fmla="*/ 5 w 19"/>
                  <a:gd name="T13" fmla="*/ 8 h 8"/>
                  <a:gd name="T14" fmla="*/ 16 w 19"/>
                  <a:gd name="T15" fmla="*/ 6 h 8"/>
                  <a:gd name="T16" fmla="*/ 19 w 19"/>
                  <a:gd name="T17" fmla="*/ 4 h 8"/>
                  <a:gd name="T18" fmla="*/ 19 w 19"/>
                  <a:gd name="T19" fmla="*/ 2 h 8"/>
                  <a:gd name="T20" fmla="*/ 16 w 19"/>
                  <a:gd name="T21" fmla="*/ 2 h 8"/>
                  <a:gd name="T22" fmla="*/ 12 w 19"/>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8">
                    <a:moveTo>
                      <a:pt x="12" y="0"/>
                    </a:moveTo>
                    <a:lnTo>
                      <a:pt x="12" y="4"/>
                    </a:lnTo>
                    <a:lnTo>
                      <a:pt x="2" y="4"/>
                    </a:lnTo>
                    <a:lnTo>
                      <a:pt x="0" y="6"/>
                    </a:lnTo>
                    <a:lnTo>
                      <a:pt x="2" y="6"/>
                    </a:lnTo>
                    <a:lnTo>
                      <a:pt x="2" y="8"/>
                    </a:lnTo>
                    <a:lnTo>
                      <a:pt x="5" y="8"/>
                    </a:lnTo>
                    <a:lnTo>
                      <a:pt x="16" y="6"/>
                    </a:lnTo>
                    <a:lnTo>
                      <a:pt x="19" y="4"/>
                    </a:lnTo>
                    <a:lnTo>
                      <a:pt x="19" y="2"/>
                    </a:lnTo>
                    <a:lnTo>
                      <a:pt x="16" y="2"/>
                    </a:lnTo>
                    <a:lnTo>
                      <a:pt x="1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8" name="Freeform 2307"/>
              <p:cNvSpPr>
                <a:spLocks/>
              </p:cNvSpPr>
              <p:nvPr/>
            </p:nvSpPr>
            <p:spPr bwMode="auto">
              <a:xfrm>
                <a:off x="3497" y="892"/>
                <a:ext cx="19" cy="8"/>
              </a:xfrm>
              <a:custGeom>
                <a:avLst/>
                <a:gdLst>
                  <a:gd name="T0" fmla="*/ 12 w 19"/>
                  <a:gd name="T1" fmla="*/ 0 h 8"/>
                  <a:gd name="T2" fmla="*/ 12 w 19"/>
                  <a:gd name="T3" fmla="*/ 4 h 8"/>
                  <a:gd name="T4" fmla="*/ 2 w 19"/>
                  <a:gd name="T5" fmla="*/ 4 h 8"/>
                  <a:gd name="T6" fmla="*/ 0 w 19"/>
                  <a:gd name="T7" fmla="*/ 6 h 8"/>
                  <a:gd name="T8" fmla="*/ 2 w 19"/>
                  <a:gd name="T9" fmla="*/ 6 h 8"/>
                  <a:gd name="T10" fmla="*/ 2 w 19"/>
                  <a:gd name="T11" fmla="*/ 8 h 8"/>
                  <a:gd name="T12" fmla="*/ 5 w 19"/>
                  <a:gd name="T13" fmla="*/ 8 h 8"/>
                  <a:gd name="T14" fmla="*/ 16 w 19"/>
                  <a:gd name="T15" fmla="*/ 6 h 8"/>
                  <a:gd name="T16" fmla="*/ 19 w 19"/>
                  <a:gd name="T17" fmla="*/ 4 h 8"/>
                  <a:gd name="T18" fmla="*/ 19 w 19"/>
                  <a:gd name="T19" fmla="*/ 2 h 8"/>
                  <a:gd name="T20" fmla="*/ 16 w 19"/>
                  <a:gd name="T21" fmla="*/ 2 h 8"/>
                  <a:gd name="T22" fmla="*/ 12 w 19"/>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8">
                    <a:moveTo>
                      <a:pt x="12" y="0"/>
                    </a:moveTo>
                    <a:lnTo>
                      <a:pt x="12" y="4"/>
                    </a:lnTo>
                    <a:lnTo>
                      <a:pt x="2" y="4"/>
                    </a:lnTo>
                    <a:lnTo>
                      <a:pt x="0" y="6"/>
                    </a:lnTo>
                    <a:lnTo>
                      <a:pt x="2" y="6"/>
                    </a:lnTo>
                    <a:lnTo>
                      <a:pt x="2" y="8"/>
                    </a:lnTo>
                    <a:lnTo>
                      <a:pt x="5" y="8"/>
                    </a:lnTo>
                    <a:lnTo>
                      <a:pt x="16" y="6"/>
                    </a:lnTo>
                    <a:lnTo>
                      <a:pt x="19" y="4"/>
                    </a:lnTo>
                    <a:lnTo>
                      <a:pt x="19" y="2"/>
                    </a:lnTo>
                    <a:lnTo>
                      <a:pt x="16" y="2"/>
                    </a:lnTo>
                    <a:lnTo>
                      <a:pt x="1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4" name="Group 2311"/>
            <p:cNvGrpSpPr>
              <a:grpSpLocks/>
            </p:cNvGrpSpPr>
            <p:nvPr/>
          </p:nvGrpSpPr>
          <p:grpSpPr bwMode="auto">
            <a:xfrm>
              <a:off x="3533" y="892"/>
              <a:ext cx="4" cy="7"/>
              <a:chOff x="3533" y="892"/>
              <a:chExt cx="4" cy="7"/>
            </a:xfrm>
            <a:grpFill/>
          </p:grpSpPr>
          <p:sp>
            <p:nvSpPr>
              <p:cNvPr id="1945" name="Freeform 2309"/>
              <p:cNvSpPr>
                <a:spLocks/>
              </p:cNvSpPr>
              <p:nvPr/>
            </p:nvSpPr>
            <p:spPr bwMode="auto">
              <a:xfrm>
                <a:off x="3533" y="892"/>
                <a:ext cx="4" cy="7"/>
              </a:xfrm>
              <a:custGeom>
                <a:avLst/>
                <a:gdLst>
                  <a:gd name="T0" fmla="*/ 2 w 4"/>
                  <a:gd name="T1" fmla="*/ 2 h 7"/>
                  <a:gd name="T2" fmla="*/ 2 w 4"/>
                  <a:gd name="T3" fmla="*/ 2 h 7"/>
                  <a:gd name="T4" fmla="*/ 0 w 4"/>
                  <a:gd name="T5" fmla="*/ 4 h 7"/>
                  <a:gd name="T6" fmla="*/ 0 w 4"/>
                  <a:gd name="T7" fmla="*/ 7 h 7"/>
                  <a:gd name="T8" fmla="*/ 2 w 4"/>
                  <a:gd name="T9" fmla="*/ 7 h 7"/>
                  <a:gd name="T10" fmla="*/ 4 w 4"/>
                  <a:gd name="T11" fmla="*/ 2 h 7"/>
                  <a:gd name="T12" fmla="*/ 4 w 4"/>
                  <a:gd name="T13" fmla="*/ 0 h 7"/>
                  <a:gd name="T14" fmla="*/ 2 w 4"/>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2"/>
                    </a:moveTo>
                    <a:lnTo>
                      <a:pt x="2" y="2"/>
                    </a:lnTo>
                    <a:lnTo>
                      <a:pt x="0" y="4"/>
                    </a:lnTo>
                    <a:lnTo>
                      <a:pt x="0" y="7"/>
                    </a:lnTo>
                    <a:lnTo>
                      <a:pt x="2" y="7"/>
                    </a:lnTo>
                    <a:lnTo>
                      <a:pt x="4" y="2"/>
                    </a:lnTo>
                    <a:lnTo>
                      <a:pt x="4" y="0"/>
                    </a:lnTo>
                    <a:lnTo>
                      <a:pt x="2"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6" name="Freeform 2310"/>
              <p:cNvSpPr>
                <a:spLocks/>
              </p:cNvSpPr>
              <p:nvPr/>
            </p:nvSpPr>
            <p:spPr bwMode="auto">
              <a:xfrm>
                <a:off x="3533" y="892"/>
                <a:ext cx="4" cy="7"/>
              </a:xfrm>
              <a:custGeom>
                <a:avLst/>
                <a:gdLst>
                  <a:gd name="T0" fmla="*/ 2 w 4"/>
                  <a:gd name="T1" fmla="*/ 2 h 7"/>
                  <a:gd name="T2" fmla="*/ 2 w 4"/>
                  <a:gd name="T3" fmla="*/ 2 h 7"/>
                  <a:gd name="T4" fmla="*/ 0 w 4"/>
                  <a:gd name="T5" fmla="*/ 4 h 7"/>
                  <a:gd name="T6" fmla="*/ 0 w 4"/>
                  <a:gd name="T7" fmla="*/ 7 h 7"/>
                  <a:gd name="T8" fmla="*/ 2 w 4"/>
                  <a:gd name="T9" fmla="*/ 7 h 7"/>
                  <a:gd name="T10" fmla="*/ 4 w 4"/>
                  <a:gd name="T11" fmla="*/ 2 h 7"/>
                  <a:gd name="T12" fmla="*/ 4 w 4"/>
                  <a:gd name="T13" fmla="*/ 0 h 7"/>
                  <a:gd name="T14" fmla="*/ 2 w 4"/>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2"/>
                    </a:moveTo>
                    <a:lnTo>
                      <a:pt x="2" y="2"/>
                    </a:lnTo>
                    <a:lnTo>
                      <a:pt x="0" y="4"/>
                    </a:lnTo>
                    <a:lnTo>
                      <a:pt x="0" y="7"/>
                    </a:lnTo>
                    <a:lnTo>
                      <a:pt x="2" y="7"/>
                    </a:lnTo>
                    <a:lnTo>
                      <a:pt x="4" y="2"/>
                    </a:lnTo>
                    <a:lnTo>
                      <a:pt x="4" y="0"/>
                    </a:lnTo>
                    <a:lnTo>
                      <a:pt x="2"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5" name="Group 2314"/>
            <p:cNvGrpSpPr>
              <a:grpSpLocks/>
            </p:cNvGrpSpPr>
            <p:nvPr/>
          </p:nvGrpSpPr>
          <p:grpSpPr bwMode="auto">
            <a:xfrm>
              <a:off x="3489" y="903"/>
              <a:ext cx="5" cy="7"/>
              <a:chOff x="3489" y="903"/>
              <a:chExt cx="5" cy="7"/>
            </a:xfrm>
            <a:grpFill/>
          </p:grpSpPr>
          <p:sp>
            <p:nvSpPr>
              <p:cNvPr id="1943" name="Freeform 2312"/>
              <p:cNvSpPr>
                <a:spLocks/>
              </p:cNvSpPr>
              <p:nvPr/>
            </p:nvSpPr>
            <p:spPr bwMode="auto">
              <a:xfrm>
                <a:off x="3489" y="903"/>
                <a:ext cx="5" cy="7"/>
              </a:xfrm>
              <a:custGeom>
                <a:avLst/>
                <a:gdLst>
                  <a:gd name="T0" fmla="*/ 0 w 5"/>
                  <a:gd name="T1" fmla="*/ 0 h 7"/>
                  <a:gd name="T2" fmla="*/ 0 w 5"/>
                  <a:gd name="T3" fmla="*/ 0 h 7"/>
                  <a:gd name="T4" fmla="*/ 1 w 5"/>
                  <a:gd name="T5" fmla="*/ 5 h 7"/>
                  <a:gd name="T6" fmla="*/ 5 w 5"/>
                  <a:gd name="T7" fmla="*/ 7 h 7"/>
                  <a:gd name="T8" fmla="*/ 5 w 5"/>
                  <a:gd name="T9" fmla="*/ 5 h 7"/>
                  <a:gd name="T10" fmla="*/ 3 w 5"/>
                  <a:gd name="T11" fmla="*/ 4 h 7"/>
                  <a:gd name="T12" fmla="*/ 0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0"/>
                    </a:moveTo>
                    <a:lnTo>
                      <a:pt x="0" y="0"/>
                    </a:lnTo>
                    <a:lnTo>
                      <a:pt x="1" y="5"/>
                    </a:lnTo>
                    <a:lnTo>
                      <a:pt x="5" y="7"/>
                    </a:lnTo>
                    <a:lnTo>
                      <a:pt x="5" y="5"/>
                    </a:lnTo>
                    <a:lnTo>
                      <a:pt x="3"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4" name="Freeform 2313"/>
              <p:cNvSpPr>
                <a:spLocks/>
              </p:cNvSpPr>
              <p:nvPr/>
            </p:nvSpPr>
            <p:spPr bwMode="auto">
              <a:xfrm>
                <a:off x="3489" y="903"/>
                <a:ext cx="5" cy="7"/>
              </a:xfrm>
              <a:custGeom>
                <a:avLst/>
                <a:gdLst>
                  <a:gd name="T0" fmla="*/ 0 w 5"/>
                  <a:gd name="T1" fmla="*/ 0 h 7"/>
                  <a:gd name="T2" fmla="*/ 0 w 5"/>
                  <a:gd name="T3" fmla="*/ 0 h 7"/>
                  <a:gd name="T4" fmla="*/ 1 w 5"/>
                  <a:gd name="T5" fmla="*/ 5 h 7"/>
                  <a:gd name="T6" fmla="*/ 5 w 5"/>
                  <a:gd name="T7" fmla="*/ 7 h 7"/>
                  <a:gd name="T8" fmla="*/ 5 w 5"/>
                  <a:gd name="T9" fmla="*/ 5 h 7"/>
                  <a:gd name="T10" fmla="*/ 3 w 5"/>
                  <a:gd name="T11" fmla="*/ 4 h 7"/>
                  <a:gd name="T12" fmla="*/ 0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0"/>
                    </a:moveTo>
                    <a:lnTo>
                      <a:pt x="0" y="0"/>
                    </a:lnTo>
                    <a:lnTo>
                      <a:pt x="1" y="5"/>
                    </a:lnTo>
                    <a:lnTo>
                      <a:pt x="5" y="7"/>
                    </a:lnTo>
                    <a:lnTo>
                      <a:pt x="5" y="5"/>
                    </a:lnTo>
                    <a:lnTo>
                      <a:pt x="3"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6" name="Group 2317"/>
            <p:cNvGrpSpPr>
              <a:grpSpLocks/>
            </p:cNvGrpSpPr>
            <p:nvPr/>
          </p:nvGrpSpPr>
          <p:grpSpPr bwMode="auto">
            <a:xfrm>
              <a:off x="3528" y="903"/>
              <a:ext cx="5" cy="4"/>
              <a:chOff x="3528" y="903"/>
              <a:chExt cx="5" cy="4"/>
            </a:xfrm>
            <a:grpFill/>
          </p:grpSpPr>
          <p:sp>
            <p:nvSpPr>
              <p:cNvPr id="1941" name="Freeform 2315"/>
              <p:cNvSpPr>
                <a:spLocks/>
              </p:cNvSpPr>
              <p:nvPr/>
            </p:nvSpPr>
            <p:spPr bwMode="auto">
              <a:xfrm>
                <a:off x="3528" y="903"/>
                <a:ext cx="5" cy="4"/>
              </a:xfrm>
              <a:custGeom>
                <a:avLst/>
                <a:gdLst>
                  <a:gd name="T0" fmla="*/ 0 w 5"/>
                  <a:gd name="T1" fmla="*/ 0 h 4"/>
                  <a:gd name="T2" fmla="*/ 2 w 5"/>
                  <a:gd name="T3" fmla="*/ 4 h 4"/>
                  <a:gd name="T4" fmla="*/ 5 w 5"/>
                  <a:gd name="T5" fmla="*/ 4 h 4"/>
                  <a:gd name="T6" fmla="*/ 0 w 5"/>
                  <a:gd name="T7" fmla="*/ 0 h 4"/>
                </a:gdLst>
                <a:ahLst/>
                <a:cxnLst>
                  <a:cxn ang="0">
                    <a:pos x="T0" y="T1"/>
                  </a:cxn>
                  <a:cxn ang="0">
                    <a:pos x="T2" y="T3"/>
                  </a:cxn>
                  <a:cxn ang="0">
                    <a:pos x="T4" y="T5"/>
                  </a:cxn>
                  <a:cxn ang="0">
                    <a:pos x="T6" y="T7"/>
                  </a:cxn>
                </a:cxnLst>
                <a:rect l="0" t="0" r="r" b="b"/>
                <a:pathLst>
                  <a:path w="5" h="4">
                    <a:moveTo>
                      <a:pt x="0" y="0"/>
                    </a:moveTo>
                    <a:lnTo>
                      <a:pt x="2" y="4"/>
                    </a:lnTo>
                    <a:lnTo>
                      <a:pt x="5"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2" name="Freeform 2316"/>
              <p:cNvSpPr>
                <a:spLocks/>
              </p:cNvSpPr>
              <p:nvPr/>
            </p:nvSpPr>
            <p:spPr bwMode="auto">
              <a:xfrm>
                <a:off x="3528" y="903"/>
                <a:ext cx="5" cy="4"/>
              </a:xfrm>
              <a:custGeom>
                <a:avLst/>
                <a:gdLst>
                  <a:gd name="T0" fmla="*/ 0 w 5"/>
                  <a:gd name="T1" fmla="*/ 0 h 4"/>
                  <a:gd name="T2" fmla="*/ 2 w 5"/>
                  <a:gd name="T3" fmla="*/ 4 h 4"/>
                  <a:gd name="T4" fmla="*/ 5 w 5"/>
                  <a:gd name="T5" fmla="*/ 4 h 4"/>
                  <a:gd name="T6" fmla="*/ 0 w 5"/>
                  <a:gd name="T7" fmla="*/ 0 h 4"/>
                </a:gdLst>
                <a:ahLst/>
                <a:cxnLst>
                  <a:cxn ang="0">
                    <a:pos x="T0" y="T1"/>
                  </a:cxn>
                  <a:cxn ang="0">
                    <a:pos x="T2" y="T3"/>
                  </a:cxn>
                  <a:cxn ang="0">
                    <a:pos x="T4" y="T5"/>
                  </a:cxn>
                  <a:cxn ang="0">
                    <a:pos x="T6" y="T7"/>
                  </a:cxn>
                </a:cxnLst>
                <a:rect l="0" t="0" r="r" b="b"/>
                <a:pathLst>
                  <a:path w="5" h="4">
                    <a:moveTo>
                      <a:pt x="0" y="0"/>
                    </a:moveTo>
                    <a:lnTo>
                      <a:pt x="2" y="4"/>
                    </a:lnTo>
                    <a:lnTo>
                      <a:pt x="5"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7" name="Group 2320"/>
            <p:cNvGrpSpPr>
              <a:grpSpLocks/>
            </p:cNvGrpSpPr>
            <p:nvPr/>
          </p:nvGrpSpPr>
          <p:grpSpPr bwMode="auto">
            <a:xfrm>
              <a:off x="3499" y="905"/>
              <a:ext cx="28" cy="18"/>
              <a:chOff x="3499" y="905"/>
              <a:chExt cx="28" cy="18"/>
            </a:xfrm>
            <a:grpFill/>
          </p:grpSpPr>
          <p:sp>
            <p:nvSpPr>
              <p:cNvPr id="1939" name="Freeform 2318"/>
              <p:cNvSpPr>
                <a:spLocks/>
              </p:cNvSpPr>
              <p:nvPr/>
            </p:nvSpPr>
            <p:spPr bwMode="auto">
              <a:xfrm>
                <a:off x="3499" y="905"/>
                <a:ext cx="28" cy="18"/>
              </a:xfrm>
              <a:custGeom>
                <a:avLst/>
                <a:gdLst>
                  <a:gd name="T0" fmla="*/ 2 w 28"/>
                  <a:gd name="T1" fmla="*/ 0 h 18"/>
                  <a:gd name="T2" fmla="*/ 2 w 28"/>
                  <a:gd name="T3" fmla="*/ 0 h 18"/>
                  <a:gd name="T4" fmla="*/ 0 w 28"/>
                  <a:gd name="T5" fmla="*/ 6 h 18"/>
                  <a:gd name="T6" fmla="*/ 16 w 28"/>
                  <a:gd name="T7" fmla="*/ 10 h 18"/>
                  <a:gd name="T8" fmla="*/ 19 w 28"/>
                  <a:gd name="T9" fmla="*/ 14 h 18"/>
                  <a:gd name="T10" fmla="*/ 12 w 28"/>
                  <a:gd name="T11" fmla="*/ 12 h 18"/>
                  <a:gd name="T12" fmla="*/ 2 w 28"/>
                  <a:gd name="T13" fmla="*/ 14 h 18"/>
                  <a:gd name="T14" fmla="*/ 2 w 28"/>
                  <a:gd name="T15" fmla="*/ 18 h 18"/>
                  <a:gd name="T16" fmla="*/ 19 w 28"/>
                  <a:gd name="T17" fmla="*/ 18 h 18"/>
                  <a:gd name="T18" fmla="*/ 21 w 28"/>
                  <a:gd name="T19" fmla="*/ 16 h 18"/>
                  <a:gd name="T20" fmla="*/ 26 w 28"/>
                  <a:gd name="T21" fmla="*/ 12 h 18"/>
                  <a:gd name="T22" fmla="*/ 23 w 28"/>
                  <a:gd name="T23" fmla="*/ 10 h 18"/>
                  <a:gd name="T24" fmla="*/ 21 w 28"/>
                  <a:gd name="T25" fmla="*/ 8 h 18"/>
                  <a:gd name="T26" fmla="*/ 28 w 28"/>
                  <a:gd name="T27" fmla="*/ 6 h 18"/>
                  <a:gd name="T28" fmla="*/ 28 w 28"/>
                  <a:gd name="T29" fmla="*/ 2 h 18"/>
                  <a:gd name="T30" fmla="*/ 21 w 28"/>
                  <a:gd name="T31" fmla="*/ 0 h 18"/>
                  <a:gd name="T32" fmla="*/ 14 w 28"/>
                  <a:gd name="T33" fmla="*/ 2 h 18"/>
                  <a:gd name="T34" fmla="*/ 9 w 28"/>
                  <a:gd name="T35" fmla="*/ 2 h 18"/>
                  <a:gd name="T36" fmla="*/ 2 w 28"/>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18">
                    <a:moveTo>
                      <a:pt x="2" y="0"/>
                    </a:moveTo>
                    <a:lnTo>
                      <a:pt x="2" y="0"/>
                    </a:lnTo>
                    <a:lnTo>
                      <a:pt x="0" y="6"/>
                    </a:lnTo>
                    <a:lnTo>
                      <a:pt x="16" y="10"/>
                    </a:lnTo>
                    <a:lnTo>
                      <a:pt x="19" y="14"/>
                    </a:lnTo>
                    <a:lnTo>
                      <a:pt x="12" y="12"/>
                    </a:lnTo>
                    <a:lnTo>
                      <a:pt x="2" y="14"/>
                    </a:lnTo>
                    <a:lnTo>
                      <a:pt x="2" y="18"/>
                    </a:lnTo>
                    <a:lnTo>
                      <a:pt x="19" y="18"/>
                    </a:lnTo>
                    <a:lnTo>
                      <a:pt x="21" y="16"/>
                    </a:lnTo>
                    <a:lnTo>
                      <a:pt x="26" y="12"/>
                    </a:lnTo>
                    <a:lnTo>
                      <a:pt x="23" y="10"/>
                    </a:lnTo>
                    <a:lnTo>
                      <a:pt x="21" y="8"/>
                    </a:lnTo>
                    <a:lnTo>
                      <a:pt x="28" y="6"/>
                    </a:lnTo>
                    <a:lnTo>
                      <a:pt x="28" y="2"/>
                    </a:lnTo>
                    <a:lnTo>
                      <a:pt x="21" y="0"/>
                    </a:lnTo>
                    <a:lnTo>
                      <a:pt x="14" y="2"/>
                    </a:lnTo>
                    <a:lnTo>
                      <a:pt x="9" y="2"/>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0" name="Freeform 2319"/>
              <p:cNvSpPr>
                <a:spLocks/>
              </p:cNvSpPr>
              <p:nvPr/>
            </p:nvSpPr>
            <p:spPr bwMode="auto">
              <a:xfrm>
                <a:off x="3499" y="905"/>
                <a:ext cx="28" cy="18"/>
              </a:xfrm>
              <a:custGeom>
                <a:avLst/>
                <a:gdLst>
                  <a:gd name="T0" fmla="*/ 2 w 28"/>
                  <a:gd name="T1" fmla="*/ 0 h 18"/>
                  <a:gd name="T2" fmla="*/ 2 w 28"/>
                  <a:gd name="T3" fmla="*/ 0 h 18"/>
                  <a:gd name="T4" fmla="*/ 0 w 28"/>
                  <a:gd name="T5" fmla="*/ 6 h 18"/>
                  <a:gd name="T6" fmla="*/ 16 w 28"/>
                  <a:gd name="T7" fmla="*/ 10 h 18"/>
                  <a:gd name="T8" fmla="*/ 19 w 28"/>
                  <a:gd name="T9" fmla="*/ 14 h 18"/>
                  <a:gd name="T10" fmla="*/ 12 w 28"/>
                  <a:gd name="T11" fmla="*/ 12 h 18"/>
                  <a:gd name="T12" fmla="*/ 2 w 28"/>
                  <a:gd name="T13" fmla="*/ 14 h 18"/>
                  <a:gd name="T14" fmla="*/ 2 w 28"/>
                  <a:gd name="T15" fmla="*/ 18 h 18"/>
                  <a:gd name="T16" fmla="*/ 19 w 28"/>
                  <a:gd name="T17" fmla="*/ 18 h 18"/>
                  <a:gd name="T18" fmla="*/ 21 w 28"/>
                  <a:gd name="T19" fmla="*/ 16 h 18"/>
                  <a:gd name="T20" fmla="*/ 26 w 28"/>
                  <a:gd name="T21" fmla="*/ 12 h 18"/>
                  <a:gd name="T22" fmla="*/ 23 w 28"/>
                  <a:gd name="T23" fmla="*/ 10 h 18"/>
                  <a:gd name="T24" fmla="*/ 21 w 28"/>
                  <a:gd name="T25" fmla="*/ 8 h 18"/>
                  <a:gd name="T26" fmla="*/ 28 w 28"/>
                  <a:gd name="T27" fmla="*/ 6 h 18"/>
                  <a:gd name="T28" fmla="*/ 28 w 28"/>
                  <a:gd name="T29" fmla="*/ 2 h 18"/>
                  <a:gd name="T30" fmla="*/ 21 w 28"/>
                  <a:gd name="T31" fmla="*/ 0 h 18"/>
                  <a:gd name="T32" fmla="*/ 14 w 28"/>
                  <a:gd name="T33" fmla="*/ 2 h 18"/>
                  <a:gd name="T34" fmla="*/ 9 w 28"/>
                  <a:gd name="T35" fmla="*/ 2 h 18"/>
                  <a:gd name="T36" fmla="*/ 2 w 28"/>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18">
                    <a:moveTo>
                      <a:pt x="2" y="0"/>
                    </a:moveTo>
                    <a:lnTo>
                      <a:pt x="2" y="0"/>
                    </a:lnTo>
                    <a:lnTo>
                      <a:pt x="0" y="6"/>
                    </a:lnTo>
                    <a:lnTo>
                      <a:pt x="16" y="10"/>
                    </a:lnTo>
                    <a:lnTo>
                      <a:pt x="19" y="14"/>
                    </a:lnTo>
                    <a:lnTo>
                      <a:pt x="12" y="12"/>
                    </a:lnTo>
                    <a:lnTo>
                      <a:pt x="2" y="14"/>
                    </a:lnTo>
                    <a:lnTo>
                      <a:pt x="2" y="18"/>
                    </a:lnTo>
                    <a:lnTo>
                      <a:pt x="19" y="18"/>
                    </a:lnTo>
                    <a:lnTo>
                      <a:pt x="21" y="16"/>
                    </a:lnTo>
                    <a:lnTo>
                      <a:pt x="26" y="12"/>
                    </a:lnTo>
                    <a:lnTo>
                      <a:pt x="23" y="10"/>
                    </a:lnTo>
                    <a:lnTo>
                      <a:pt x="21" y="8"/>
                    </a:lnTo>
                    <a:lnTo>
                      <a:pt x="28" y="6"/>
                    </a:lnTo>
                    <a:lnTo>
                      <a:pt x="28" y="2"/>
                    </a:lnTo>
                    <a:lnTo>
                      <a:pt x="21" y="0"/>
                    </a:lnTo>
                    <a:lnTo>
                      <a:pt x="14" y="2"/>
                    </a:lnTo>
                    <a:lnTo>
                      <a:pt x="9" y="2"/>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8" name="Group 2323"/>
            <p:cNvGrpSpPr>
              <a:grpSpLocks/>
            </p:cNvGrpSpPr>
            <p:nvPr/>
          </p:nvGrpSpPr>
          <p:grpSpPr bwMode="auto">
            <a:xfrm>
              <a:off x="3510" y="909"/>
              <a:ext cx="10" cy="5"/>
              <a:chOff x="3510" y="909"/>
              <a:chExt cx="10" cy="5"/>
            </a:xfrm>
            <a:grpFill/>
          </p:grpSpPr>
          <p:sp>
            <p:nvSpPr>
              <p:cNvPr id="1937" name="Freeform 2321"/>
              <p:cNvSpPr>
                <a:spLocks/>
              </p:cNvSpPr>
              <p:nvPr/>
            </p:nvSpPr>
            <p:spPr bwMode="auto">
              <a:xfrm>
                <a:off x="3510" y="909"/>
                <a:ext cx="10" cy="5"/>
              </a:xfrm>
              <a:custGeom>
                <a:avLst/>
                <a:gdLst>
                  <a:gd name="T0" fmla="*/ 3 w 10"/>
                  <a:gd name="T1" fmla="*/ 0 h 5"/>
                  <a:gd name="T2" fmla="*/ 3 w 10"/>
                  <a:gd name="T3" fmla="*/ 0 h 5"/>
                  <a:gd name="T4" fmla="*/ 7 w 10"/>
                  <a:gd name="T5" fmla="*/ 3 h 5"/>
                  <a:gd name="T6" fmla="*/ 10 w 10"/>
                  <a:gd name="T7" fmla="*/ 5 h 5"/>
                  <a:gd name="T8" fmla="*/ 7 w 10"/>
                  <a:gd name="T9" fmla="*/ 5 h 5"/>
                  <a:gd name="T10" fmla="*/ 3 w 10"/>
                  <a:gd name="T11" fmla="*/ 5 h 5"/>
                  <a:gd name="T12" fmla="*/ 0 w 10"/>
                  <a:gd name="T13" fmla="*/ 3 h 5"/>
                  <a:gd name="T14" fmla="*/ 0 w 10"/>
                  <a:gd name="T15" fmla="*/ 0 h 5"/>
                  <a:gd name="T16" fmla="*/ 3 w 10"/>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3" y="0"/>
                    </a:moveTo>
                    <a:lnTo>
                      <a:pt x="3" y="0"/>
                    </a:lnTo>
                    <a:lnTo>
                      <a:pt x="7" y="3"/>
                    </a:lnTo>
                    <a:lnTo>
                      <a:pt x="10" y="5"/>
                    </a:lnTo>
                    <a:lnTo>
                      <a:pt x="7" y="5"/>
                    </a:lnTo>
                    <a:lnTo>
                      <a:pt x="3" y="5"/>
                    </a:lnTo>
                    <a:lnTo>
                      <a:pt x="0" y="3"/>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8" name="Freeform 2322"/>
              <p:cNvSpPr>
                <a:spLocks/>
              </p:cNvSpPr>
              <p:nvPr/>
            </p:nvSpPr>
            <p:spPr bwMode="auto">
              <a:xfrm>
                <a:off x="3510" y="909"/>
                <a:ext cx="10" cy="5"/>
              </a:xfrm>
              <a:custGeom>
                <a:avLst/>
                <a:gdLst>
                  <a:gd name="T0" fmla="*/ 3 w 10"/>
                  <a:gd name="T1" fmla="*/ 0 h 5"/>
                  <a:gd name="T2" fmla="*/ 3 w 10"/>
                  <a:gd name="T3" fmla="*/ 0 h 5"/>
                  <a:gd name="T4" fmla="*/ 7 w 10"/>
                  <a:gd name="T5" fmla="*/ 3 h 5"/>
                  <a:gd name="T6" fmla="*/ 10 w 10"/>
                  <a:gd name="T7" fmla="*/ 5 h 5"/>
                  <a:gd name="T8" fmla="*/ 7 w 10"/>
                  <a:gd name="T9" fmla="*/ 5 h 5"/>
                  <a:gd name="T10" fmla="*/ 3 w 10"/>
                  <a:gd name="T11" fmla="*/ 5 h 5"/>
                  <a:gd name="T12" fmla="*/ 0 w 10"/>
                  <a:gd name="T13" fmla="*/ 3 h 5"/>
                  <a:gd name="T14" fmla="*/ 0 w 10"/>
                  <a:gd name="T15" fmla="*/ 0 h 5"/>
                  <a:gd name="T16" fmla="*/ 3 w 10"/>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3" y="0"/>
                    </a:moveTo>
                    <a:lnTo>
                      <a:pt x="3" y="0"/>
                    </a:lnTo>
                    <a:lnTo>
                      <a:pt x="7" y="3"/>
                    </a:lnTo>
                    <a:lnTo>
                      <a:pt x="10" y="5"/>
                    </a:lnTo>
                    <a:lnTo>
                      <a:pt x="7" y="5"/>
                    </a:lnTo>
                    <a:lnTo>
                      <a:pt x="3" y="5"/>
                    </a:lnTo>
                    <a:lnTo>
                      <a:pt x="0" y="3"/>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79" name="Group 2326"/>
            <p:cNvGrpSpPr>
              <a:grpSpLocks/>
            </p:cNvGrpSpPr>
            <p:nvPr/>
          </p:nvGrpSpPr>
          <p:grpSpPr bwMode="auto">
            <a:xfrm>
              <a:off x="3528" y="909"/>
              <a:ext cx="7" cy="6"/>
              <a:chOff x="3528" y="909"/>
              <a:chExt cx="7" cy="6"/>
            </a:xfrm>
            <a:grpFill/>
          </p:grpSpPr>
          <p:sp>
            <p:nvSpPr>
              <p:cNvPr id="1935" name="Freeform 2324"/>
              <p:cNvSpPr>
                <a:spLocks/>
              </p:cNvSpPr>
              <p:nvPr/>
            </p:nvSpPr>
            <p:spPr bwMode="auto">
              <a:xfrm>
                <a:off x="3528" y="909"/>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6" name="Freeform 2325"/>
              <p:cNvSpPr>
                <a:spLocks/>
              </p:cNvSpPr>
              <p:nvPr/>
            </p:nvSpPr>
            <p:spPr bwMode="auto">
              <a:xfrm>
                <a:off x="3528" y="909"/>
                <a:ext cx="7" cy="6"/>
              </a:xfrm>
              <a:custGeom>
                <a:avLst/>
                <a:gdLst>
                  <a:gd name="T0" fmla="*/ 4 w 7"/>
                  <a:gd name="T1" fmla="*/ 0 h 6"/>
                  <a:gd name="T2" fmla="*/ 4 w 7"/>
                  <a:gd name="T3" fmla="*/ 0 h 6"/>
                  <a:gd name="T4" fmla="*/ 2 w 7"/>
                  <a:gd name="T5" fmla="*/ 2 h 6"/>
                  <a:gd name="T6" fmla="*/ 0 w 7"/>
                  <a:gd name="T7" fmla="*/ 4 h 6"/>
                  <a:gd name="T8" fmla="*/ 2 w 7"/>
                  <a:gd name="T9" fmla="*/ 6 h 6"/>
                  <a:gd name="T10" fmla="*/ 7 w 7"/>
                  <a:gd name="T11" fmla="*/ 6 h 6"/>
                  <a:gd name="T12" fmla="*/ 7 w 7"/>
                  <a:gd name="T13" fmla="*/ 2 h 6"/>
                  <a:gd name="T14" fmla="*/ 7 w 7"/>
                  <a:gd name="T15" fmla="*/ 0 h 6"/>
                  <a:gd name="T16" fmla="*/ 4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4" y="0"/>
                    </a:moveTo>
                    <a:lnTo>
                      <a:pt x="4" y="0"/>
                    </a:lnTo>
                    <a:lnTo>
                      <a:pt x="2" y="2"/>
                    </a:lnTo>
                    <a:lnTo>
                      <a:pt x="0" y="4"/>
                    </a:lnTo>
                    <a:lnTo>
                      <a:pt x="2" y="6"/>
                    </a:lnTo>
                    <a:lnTo>
                      <a:pt x="7" y="6"/>
                    </a:lnTo>
                    <a:lnTo>
                      <a:pt x="7" y="2"/>
                    </a:lnTo>
                    <a:lnTo>
                      <a:pt x="7"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0" name="Group 2329"/>
            <p:cNvGrpSpPr>
              <a:grpSpLocks/>
            </p:cNvGrpSpPr>
            <p:nvPr/>
          </p:nvGrpSpPr>
          <p:grpSpPr bwMode="auto">
            <a:xfrm>
              <a:off x="3486" y="915"/>
              <a:ext cx="13" cy="4"/>
              <a:chOff x="3486" y="915"/>
              <a:chExt cx="13" cy="4"/>
            </a:xfrm>
            <a:grpFill/>
          </p:grpSpPr>
          <p:sp>
            <p:nvSpPr>
              <p:cNvPr id="1933" name="Freeform 2327"/>
              <p:cNvSpPr>
                <a:spLocks/>
              </p:cNvSpPr>
              <p:nvPr/>
            </p:nvSpPr>
            <p:spPr bwMode="auto">
              <a:xfrm>
                <a:off x="3486" y="915"/>
                <a:ext cx="13" cy="4"/>
              </a:xfrm>
              <a:custGeom>
                <a:avLst/>
                <a:gdLst>
                  <a:gd name="T0" fmla="*/ 0 w 13"/>
                  <a:gd name="T1" fmla="*/ 0 h 4"/>
                  <a:gd name="T2" fmla="*/ 4 w 13"/>
                  <a:gd name="T3" fmla="*/ 4 h 4"/>
                  <a:gd name="T4" fmla="*/ 13 w 13"/>
                  <a:gd name="T5" fmla="*/ 4 h 4"/>
                  <a:gd name="T6" fmla="*/ 8 w 13"/>
                  <a:gd name="T7" fmla="*/ 2 h 4"/>
                  <a:gd name="T8" fmla="*/ 8 w 13"/>
                  <a:gd name="T9" fmla="*/ 0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lnTo>
                      <a:pt x="4" y="4"/>
                    </a:lnTo>
                    <a:lnTo>
                      <a:pt x="13" y="4"/>
                    </a:lnTo>
                    <a:lnTo>
                      <a:pt x="8" y="2"/>
                    </a:lnTo>
                    <a:lnTo>
                      <a:pt x="8"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4" name="Freeform 2328"/>
              <p:cNvSpPr>
                <a:spLocks/>
              </p:cNvSpPr>
              <p:nvPr/>
            </p:nvSpPr>
            <p:spPr bwMode="auto">
              <a:xfrm>
                <a:off x="3486" y="915"/>
                <a:ext cx="13" cy="4"/>
              </a:xfrm>
              <a:custGeom>
                <a:avLst/>
                <a:gdLst>
                  <a:gd name="T0" fmla="*/ 0 w 13"/>
                  <a:gd name="T1" fmla="*/ 0 h 4"/>
                  <a:gd name="T2" fmla="*/ 4 w 13"/>
                  <a:gd name="T3" fmla="*/ 4 h 4"/>
                  <a:gd name="T4" fmla="*/ 13 w 13"/>
                  <a:gd name="T5" fmla="*/ 4 h 4"/>
                  <a:gd name="T6" fmla="*/ 8 w 13"/>
                  <a:gd name="T7" fmla="*/ 2 h 4"/>
                  <a:gd name="T8" fmla="*/ 8 w 13"/>
                  <a:gd name="T9" fmla="*/ 0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lnTo>
                      <a:pt x="4" y="4"/>
                    </a:lnTo>
                    <a:lnTo>
                      <a:pt x="13" y="4"/>
                    </a:lnTo>
                    <a:lnTo>
                      <a:pt x="8" y="2"/>
                    </a:lnTo>
                    <a:lnTo>
                      <a:pt x="8"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1" name="Group 2332"/>
            <p:cNvGrpSpPr>
              <a:grpSpLocks/>
            </p:cNvGrpSpPr>
            <p:nvPr/>
          </p:nvGrpSpPr>
          <p:grpSpPr bwMode="auto">
            <a:xfrm>
              <a:off x="3597" y="919"/>
              <a:ext cx="34" cy="20"/>
              <a:chOff x="3597" y="919"/>
              <a:chExt cx="34" cy="20"/>
            </a:xfrm>
            <a:grpFill/>
          </p:grpSpPr>
          <p:sp>
            <p:nvSpPr>
              <p:cNvPr id="1931" name="Freeform 2330"/>
              <p:cNvSpPr>
                <a:spLocks/>
              </p:cNvSpPr>
              <p:nvPr/>
            </p:nvSpPr>
            <p:spPr bwMode="auto">
              <a:xfrm>
                <a:off x="3597" y="919"/>
                <a:ext cx="34" cy="20"/>
              </a:xfrm>
              <a:custGeom>
                <a:avLst/>
                <a:gdLst>
                  <a:gd name="T0" fmla="*/ 16 w 34"/>
                  <a:gd name="T1" fmla="*/ 0 h 20"/>
                  <a:gd name="T2" fmla="*/ 16 w 34"/>
                  <a:gd name="T3" fmla="*/ 0 h 20"/>
                  <a:gd name="T4" fmla="*/ 11 w 34"/>
                  <a:gd name="T5" fmla="*/ 6 h 20"/>
                  <a:gd name="T6" fmla="*/ 2 w 34"/>
                  <a:gd name="T7" fmla="*/ 6 h 20"/>
                  <a:gd name="T8" fmla="*/ 4 w 34"/>
                  <a:gd name="T9" fmla="*/ 10 h 20"/>
                  <a:gd name="T10" fmla="*/ 2 w 34"/>
                  <a:gd name="T11" fmla="*/ 8 h 20"/>
                  <a:gd name="T12" fmla="*/ 0 w 34"/>
                  <a:gd name="T13" fmla="*/ 10 h 20"/>
                  <a:gd name="T14" fmla="*/ 0 w 34"/>
                  <a:gd name="T15" fmla="*/ 14 h 20"/>
                  <a:gd name="T16" fmla="*/ 4 w 34"/>
                  <a:gd name="T17" fmla="*/ 14 h 20"/>
                  <a:gd name="T18" fmla="*/ 7 w 34"/>
                  <a:gd name="T19" fmla="*/ 20 h 20"/>
                  <a:gd name="T20" fmla="*/ 13 w 34"/>
                  <a:gd name="T21" fmla="*/ 20 h 20"/>
                  <a:gd name="T22" fmla="*/ 16 w 34"/>
                  <a:gd name="T23" fmla="*/ 14 h 20"/>
                  <a:gd name="T24" fmla="*/ 29 w 34"/>
                  <a:gd name="T25" fmla="*/ 8 h 20"/>
                  <a:gd name="T26" fmla="*/ 34 w 34"/>
                  <a:gd name="T27" fmla="*/ 6 h 20"/>
                  <a:gd name="T28" fmla="*/ 34 w 34"/>
                  <a:gd name="T29" fmla="*/ 4 h 20"/>
                  <a:gd name="T30" fmla="*/ 29 w 34"/>
                  <a:gd name="T31" fmla="*/ 2 h 20"/>
                  <a:gd name="T32" fmla="*/ 25 w 34"/>
                  <a:gd name="T33" fmla="*/ 0 h 20"/>
                  <a:gd name="T34" fmla="*/ 16 w 34"/>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0">
                    <a:moveTo>
                      <a:pt x="16" y="0"/>
                    </a:moveTo>
                    <a:lnTo>
                      <a:pt x="16" y="0"/>
                    </a:lnTo>
                    <a:lnTo>
                      <a:pt x="11" y="6"/>
                    </a:lnTo>
                    <a:lnTo>
                      <a:pt x="2" y="6"/>
                    </a:lnTo>
                    <a:lnTo>
                      <a:pt x="4" y="10"/>
                    </a:lnTo>
                    <a:lnTo>
                      <a:pt x="2" y="8"/>
                    </a:lnTo>
                    <a:lnTo>
                      <a:pt x="0" y="10"/>
                    </a:lnTo>
                    <a:lnTo>
                      <a:pt x="0" y="14"/>
                    </a:lnTo>
                    <a:lnTo>
                      <a:pt x="4" y="14"/>
                    </a:lnTo>
                    <a:lnTo>
                      <a:pt x="7" y="20"/>
                    </a:lnTo>
                    <a:lnTo>
                      <a:pt x="13" y="20"/>
                    </a:lnTo>
                    <a:lnTo>
                      <a:pt x="16" y="14"/>
                    </a:lnTo>
                    <a:lnTo>
                      <a:pt x="29" y="8"/>
                    </a:lnTo>
                    <a:lnTo>
                      <a:pt x="34" y="6"/>
                    </a:lnTo>
                    <a:lnTo>
                      <a:pt x="34" y="4"/>
                    </a:lnTo>
                    <a:lnTo>
                      <a:pt x="29" y="2"/>
                    </a:lnTo>
                    <a:lnTo>
                      <a:pt x="25" y="0"/>
                    </a:lnTo>
                    <a:lnTo>
                      <a:pt x="1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2" name="Freeform 2331"/>
              <p:cNvSpPr>
                <a:spLocks/>
              </p:cNvSpPr>
              <p:nvPr/>
            </p:nvSpPr>
            <p:spPr bwMode="auto">
              <a:xfrm>
                <a:off x="3597" y="919"/>
                <a:ext cx="34" cy="20"/>
              </a:xfrm>
              <a:custGeom>
                <a:avLst/>
                <a:gdLst>
                  <a:gd name="T0" fmla="*/ 16 w 34"/>
                  <a:gd name="T1" fmla="*/ 0 h 20"/>
                  <a:gd name="T2" fmla="*/ 16 w 34"/>
                  <a:gd name="T3" fmla="*/ 0 h 20"/>
                  <a:gd name="T4" fmla="*/ 11 w 34"/>
                  <a:gd name="T5" fmla="*/ 6 h 20"/>
                  <a:gd name="T6" fmla="*/ 2 w 34"/>
                  <a:gd name="T7" fmla="*/ 6 h 20"/>
                  <a:gd name="T8" fmla="*/ 4 w 34"/>
                  <a:gd name="T9" fmla="*/ 10 h 20"/>
                  <a:gd name="T10" fmla="*/ 2 w 34"/>
                  <a:gd name="T11" fmla="*/ 8 h 20"/>
                  <a:gd name="T12" fmla="*/ 0 w 34"/>
                  <a:gd name="T13" fmla="*/ 10 h 20"/>
                  <a:gd name="T14" fmla="*/ 0 w 34"/>
                  <a:gd name="T15" fmla="*/ 14 h 20"/>
                  <a:gd name="T16" fmla="*/ 4 w 34"/>
                  <a:gd name="T17" fmla="*/ 14 h 20"/>
                  <a:gd name="T18" fmla="*/ 7 w 34"/>
                  <a:gd name="T19" fmla="*/ 20 h 20"/>
                  <a:gd name="T20" fmla="*/ 13 w 34"/>
                  <a:gd name="T21" fmla="*/ 20 h 20"/>
                  <a:gd name="T22" fmla="*/ 16 w 34"/>
                  <a:gd name="T23" fmla="*/ 14 h 20"/>
                  <a:gd name="T24" fmla="*/ 29 w 34"/>
                  <a:gd name="T25" fmla="*/ 8 h 20"/>
                  <a:gd name="T26" fmla="*/ 34 w 34"/>
                  <a:gd name="T27" fmla="*/ 6 h 20"/>
                  <a:gd name="T28" fmla="*/ 34 w 34"/>
                  <a:gd name="T29" fmla="*/ 4 h 20"/>
                  <a:gd name="T30" fmla="*/ 29 w 34"/>
                  <a:gd name="T31" fmla="*/ 2 h 20"/>
                  <a:gd name="T32" fmla="*/ 25 w 34"/>
                  <a:gd name="T33" fmla="*/ 0 h 20"/>
                  <a:gd name="T34" fmla="*/ 16 w 34"/>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0">
                    <a:moveTo>
                      <a:pt x="16" y="0"/>
                    </a:moveTo>
                    <a:lnTo>
                      <a:pt x="16" y="0"/>
                    </a:lnTo>
                    <a:lnTo>
                      <a:pt x="11" y="6"/>
                    </a:lnTo>
                    <a:lnTo>
                      <a:pt x="2" y="6"/>
                    </a:lnTo>
                    <a:lnTo>
                      <a:pt x="4" y="10"/>
                    </a:lnTo>
                    <a:lnTo>
                      <a:pt x="2" y="8"/>
                    </a:lnTo>
                    <a:lnTo>
                      <a:pt x="0" y="10"/>
                    </a:lnTo>
                    <a:lnTo>
                      <a:pt x="0" y="14"/>
                    </a:lnTo>
                    <a:lnTo>
                      <a:pt x="4" y="14"/>
                    </a:lnTo>
                    <a:lnTo>
                      <a:pt x="7" y="20"/>
                    </a:lnTo>
                    <a:lnTo>
                      <a:pt x="13" y="20"/>
                    </a:lnTo>
                    <a:lnTo>
                      <a:pt x="16" y="14"/>
                    </a:lnTo>
                    <a:lnTo>
                      <a:pt x="29" y="8"/>
                    </a:lnTo>
                    <a:lnTo>
                      <a:pt x="34" y="6"/>
                    </a:lnTo>
                    <a:lnTo>
                      <a:pt x="34" y="4"/>
                    </a:lnTo>
                    <a:lnTo>
                      <a:pt x="29" y="2"/>
                    </a:lnTo>
                    <a:lnTo>
                      <a:pt x="25" y="0"/>
                    </a:lnTo>
                    <a:lnTo>
                      <a:pt x="16"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2" name="Group 2335"/>
            <p:cNvGrpSpPr>
              <a:grpSpLocks/>
            </p:cNvGrpSpPr>
            <p:nvPr/>
          </p:nvGrpSpPr>
          <p:grpSpPr bwMode="auto">
            <a:xfrm>
              <a:off x="3984" y="920"/>
              <a:ext cx="15" cy="7"/>
              <a:chOff x="3984" y="920"/>
              <a:chExt cx="15" cy="7"/>
            </a:xfrm>
            <a:grpFill/>
          </p:grpSpPr>
          <p:sp>
            <p:nvSpPr>
              <p:cNvPr id="1929" name="Freeform 2333"/>
              <p:cNvSpPr>
                <a:spLocks/>
              </p:cNvSpPr>
              <p:nvPr/>
            </p:nvSpPr>
            <p:spPr bwMode="auto">
              <a:xfrm>
                <a:off x="3984" y="920"/>
                <a:ext cx="15" cy="7"/>
              </a:xfrm>
              <a:custGeom>
                <a:avLst/>
                <a:gdLst>
                  <a:gd name="T0" fmla="*/ 5 w 15"/>
                  <a:gd name="T1" fmla="*/ 0 h 7"/>
                  <a:gd name="T2" fmla="*/ 5 w 15"/>
                  <a:gd name="T3" fmla="*/ 0 h 7"/>
                  <a:gd name="T4" fmla="*/ 0 w 15"/>
                  <a:gd name="T5" fmla="*/ 1 h 7"/>
                  <a:gd name="T6" fmla="*/ 5 w 15"/>
                  <a:gd name="T7" fmla="*/ 7 h 7"/>
                  <a:gd name="T8" fmla="*/ 15 w 15"/>
                  <a:gd name="T9" fmla="*/ 3 h 7"/>
                  <a:gd name="T10" fmla="*/ 13 w 15"/>
                  <a:gd name="T11" fmla="*/ 3 h 7"/>
                  <a:gd name="T12" fmla="*/ 5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5" y="0"/>
                    </a:moveTo>
                    <a:lnTo>
                      <a:pt x="5" y="0"/>
                    </a:lnTo>
                    <a:lnTo>
                      <a:pt x="0" y="1"/>
                    </a:lnTo>
                    <a:lnTo>
                      <a:pt x="5" y="7"/>
                    </a:lnTo>
                    <a:lnTo>
                      <a:pt x="15" y="3"/>
                    </a:lnTo>
                    <a:lnTo>
                      <a:pt x="13" y="3"/>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0" name="Freeform 2334"/>
              <p:cNvSpPr>
                <a:spLocks/>
              </p:cNvSpPr>
              <p:nvPr/>
            </p:nvSpPr>
            <p:spPr bwMode="auto">
              <a:xfrm>
                <a:off x="3984" y="920"/>
                <a:ext cx="15" cy="7"/>
              </a:xfrm>
              <a:custGeom>
                <a:avLst/>
                <a:gdLst>
                  <a:gd name="T0" fmla="*/ 5 w 15"/>
                  <a:gd name="T1" fmla="*/ 0 h 7"/>
                  <a:gd name="T2" fmla="*/ 5 w 15"/>
                  <a:gd name="T3" fmla="*/ 0 h 7"/>
                  <a:gd name="T4" fmla="*/ 0 w 15"/>
                  <a:gd name="T5" fmla="*/ 1 h 7"/>
                  <a:gd name="T6" fmla="*/ 5 w 15"/>
                  <a:gd name="T7" fmla="*/ 7 h 7"/>
                  <a:gd name="T8" fmla="*/ 15 w 15"/>
                  <a:gd name="T9" fmla="*/ 3 h 7"/>
                  <a:gd name="T10" fmla="*/ 13 w 15"/>
                  <a:gd name="T11" fmla="*/ 3 h 7"/>
                  <a:gd name="T12" fmla="*/ 5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5" y="0"/>
                    </a:moveTo>
                    <a:lnTo>
                      <a:pt x="5" y="0"/>
                    </a:lnTo>
                    <a:lnTo>
                      <a:pt x="0" y="1"/>
                    </a:lnTo>
                    <a:lnTo>
                      <a:pt x="5" y="7"/>
                    </a:lnTo>
                    <a:lnTo>
                      <a:pt x="15" y="3"/>
                    </a:lnTo>
                    <a:lnTo>
                      <a:pt x="13" y="3"/>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3" name="Group 2338"/>
            <p:cNvGrpSpPr>
              <a:grpSpLocks/>
            </p:cNvGrpSpPr>
            <p:nvPr/>
          </p:nvGrpSpPr>
          <p:grpSpPr bwMode="auto">
            <a:xfrm>
              <a:off x="3553" y="926"/>
              <a:ext cx="31" cy="19"/>
              <a:chOff x="3553" y="926"/>
              <a:chExt cx="31" cy="19"/>
            </a:xfrm>
            <a:grpFill/>
          </p:grpSpPr>
          <p:sp>
            <p:nvSpPr>
              <p:cNvPr id="1927" name="Freeform 2336"/>
              <p:cNvSpPr>
                <a:spLocks/>
              </p:cNvSpPr>
              <p:nvPr/>
            </p:nvSpPr>
            <p:spPr bwMode="auto">
              <a:xfrm>
                <a:off x="3553" y="926"/>
                <a:ext cx="31" cy="19"/>
              </a:xfrm>
              <a:custGeom>
                <a:avLst/>
                <a:gdLst>
                  <a:gd name="T0" fmla="*/ 11 w 31"/>
                  <a:gd name="T1" fmla="*/ 0 h 19"/>
                  <a:gd name="T2" fmla="*/ 11 w 31"/>
                  <a:gd name="T3" fmla="*/ 0 h 19"/>
                  <a:gd name="T4" fmla="*/ 2 w 31"/>
                  <a:gd name="T5" fmla="*/ 7 h 19"/>
                  <a:gd name="T6" fmla="*/ 2 w 31"/>
                  <a:gd name="T7" fmla="*/ 11 h 19"/>
                  <a:gd name="T8" fmla="*/ 0 w 31"/>
                  <a:gd name="T9" fmla="*/ 13 h 19"/>
                  <a:gd name="T10" fmla="*/ 2 w 31"/>
                  <a:gd name="T11" fmla="*/ 17 h 19"/>
                  <a:gd name="T12" fmla="*/ 6 w 31"/>
                  <a:gd name="T13" fmla="*/ 19 h 19"/>
                  <a:gd name="T14" fmla="*/ 15 w 31"/>
                  <a:gd name="T15" fmla="*/ 19 h 19"/>
                  <a:gd name="T16" fmla="*/ 15 w 31"/>
                  <a:gd name="T17" fmla="*/ 15 h 19"/>
                  <a:gd name="T18" fmla="*/ 13 w 31"/>
                  <a:gd name="T19" fmla="*/ 13 h 19"/>
                  <a:gd name="T20" fmla="*/ 31 w 31"/>
                  <a:gd name="T21" fmla="*/ 13 h 19"/>
                  <a:gd name="T22" fmla="*/ 26 w 31"/>
                  <a:gd name="T23" fmla="*/ 5 h 19"/>
                  <a:gd name="T24" fmla="*/ 20 w 31"/>
                  <a:gd name="T25" fmla="*/ 4 h 19"/>
                  <a:gd name="T26" fmla="*/ 20 w 31"/>
                  <a:gd name="T27" fmla="*/ 0 h 19"/>
                  <a:gd name="T28" fmla="*/ 15 w 31"/>
                  <a:gd name="T29" fmla="*/ 0 h 19"/>
                  <a:gd name="T30" fmla="*/ 11 w 3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9">
                    <a:moveTo>
                      <a:pt x="11" y="0"/>
                    </a:moveTo>
                    <a:lnTo>
                      <a:pt x="11" y="0"/>
                    </a:lnTo>
                    <a:lnTo>
                      <a:pt x="2" y="7"/>
                    </a:lnTo>
                    <a:lnTo>
                      <a:pt x="2" y="11"/>
                    </a:lnTo>
                    <a:lnTo>
                      <a:pt x="0" y="13"/>
                    </a:lnTo>
                    <a:lnTo>
                      <a:pt x="2" y="17"/>
                    </a:lnTo>
                    <a:lnTo>
                      <a:pt x="6" y="19"/>
                    </a:lnTo>
                    <a:lnTo>
                      <a:pt x="15" y="19"/>
                    </a:lnTo>
                    <a:lnTo>
                      <a:pt x="15" y="15"/>
                    </a:lnTo>
                    <a:lnTo>
                      <a:pt x="13" y="13"/>
                    </a:lnTo>
                    <a:lnTo>
                      <a:pt x="31" y="13"/>
                    </a:lnTo>
                    <a:lnTo>
                      <a:pt x="26" y="5"/>
                    </a:lnTo>
                    <a:lnTo>
                      <a:pt x="20" y="4"/>
                    </a:lnTo>
                    <a:lnTo>
                      <a:pt x="20" y="0"/>
                    </a:lnTo>
                    <a:lnTo>
                      <a:pt x="15" y="0"/>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8" name="Freeform 2337"/>
              <p:cNvSpPr>
                <a:spLocks/>
              </p:cNvSpPr>
              <p:nvPr/>
            </p:nvSpPr>
            <p:spPr bwMode="auto">
              <a:xfrm>
                <a:off x="3553" y="926"/>
                <a:ext cx="31" cy="19"/>
              </a:xfrm>
              <a:custGeom>
                <a:avLst/>
                <a:gdLst>
                  <a:gd name="T0" fmla="*/ 11 w 31"/>
                  <a:gd name="T1" fmla="*/ 0 h 19"/>
                  <a:gd name="T2" fmla="*/ 11 w 31"/>
                  <a:gd name="T3" fmla="*/ 0 h 19"/>
                  <a:gd name="T4" fmla="*/ 2 w 31"/>
                  <a:gd name="T5" fmla="*/ 7 h 19"/>
                  <a:gd name="T6" fmla="*/ 2 w 31"/>
                  <a:gd name="T7" fmla="*/ 11 h 19"/>
                  <a:gd name="T8" fmla="*/ 0 w 31"/>
                  <a:gd name="T9" fmla="*/ 13 h 19"/>
                  <a:gd name="T10" fmla="*/ 2 w 31"/>
                  <a:gd name="T11" fmla="*/ 17 h 19"/>
                  <a:gd name="T12" fmla="*/ 6 w 31"/>
                  <a:gd name="T13" fmla="*/ 19 h 19"/>
                  <a:gd name="T14" fmla="*/ 15 w 31"/>
                  <a:gd name="T15" fmla="*/ 19 h 19"/>
                  <a:gd name="T16" fmla="*/ 15 w 31"/>
                  <a:gd name="T17" fmla="*/ 15 h 19"/>
                  <a:gd name="T18" fmla="*/ 13 w 31"/>
                  <a:gd name="T19" fmla="*/ 13 h 19"/>
                  <a:gd name="T20" fmla="*/ 31 w 31"/>
                  <a:gd name="T21" fmla="*/ 13 h 19"/>
                  <a:gd name="T22" fmla="*/ 26 w 31"/>
                  <a:gd name="T23" fmla="*/ 5 h 19"/>
                  <a:gd name="T24" fmla="*/ 20 w 31"/>
                  <a:gd name="T25" fmla="*/ 4 h 19"/>
                  <a:gd name="T26" fmla="*/ 20 w 31"/>
                  <a:gd name="T27" fmla="*/ 0 h 19"/>
                  <a:gd name="T28" fmla="*/ 15 w 31"/>
                  <a:gd name="T29" fmla="*/ 0 h 19"/>
                  <a:gd name="T30" fmla="*/ 11 w 31"/>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9">
                    <a:moveTo>
                      <a:pt x="11" y="0"/>
                    </a:moveTo>
                    <a:lnTo>
                      <a:pt x="11" y="0"/>
                    </a:lnTo>
                    <a:lnTo>
                      <a:pt x="2" y="7"/>
                    </a:lnTo>
                    <a:lnTo>
                      <a:pt x="2" y="11"/>
                    </a:lnTo>
                    <a:lnTo>
                      <a:pt x="0" y="13"/>
                    </a:lnTo>
                    <a:lnTo>
                      <a:pt x="2" y="17"/>
                    </a:lnTo>
                    <a:lnTo>
                      <a:pt x="6" y="19"/>
                    </a:lnTo>
                    <a:lnTo>
                      <a:pt x="15" y="19"/>
                    </a:lnTo>
                    <a:lnTo>
                      <a:pt x="15" y="15"/>
                    </a:lnTo>
                    <a:lnTo>
                      <a:pt x="13" y="13"/>
                    </a:lnTo>
                    <a:lnTo>
                      <a:pt x="31" y="13"/>
                    </a:lnTo>
                    <a:lnTo>
                      <a:pt x="26" y="5"/>
                    </a:lnTo>
                    <a:lnTo>
                      <a:pt x="20" y="4"/>
                    </a:lnTo>
                    <a:lnTo>
                      <a:pt x="20" y="0"/>
                    </a:lnTo>
                    <a:lnTo>
                      <a:pt x="15" y="0"/>
                    </a:lnTo>
                    <a:lnTo>
                      <a:pt x="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4" name="Group 2341"/>
            <p:cNvGrpSpPr>
              <a:grpSpLocks/>
            </p:cNvGrpSpPr>
            <p:nvPr/>
          </p:nvGrpSpPr>
          <p:grpSpPr bwMode="auto">
            <a:xfrm>
              <a:off x="3313" y="927"/>
              <a:ext cx="126" cy="25"/>
              <a:chOff x="3313" y="927"/>
              <a:chExt cx="126" cy="25"/>
            </a:xfrm>
            <a:grpFill/>
          </p:grpSpPr>
          <p:sp>
            <p:nvSpPr>
              <p:cNvPr id="1925" name="Freeform 2339"/>
              <p:cNvSpPr>
                <a:spLocks/>
              </p:cNvSpPr>
              <p:nvPr/>
            </p:nvSpPr>
            <p:spPr bwMode="auto">
              <a:xfrm>
                <a:off x="3313" y="927"/>
                <a:ext cx="126" cy="25"/>
              </a:xfrm>
              <a:custGeom>
                <a:avLst/>
                <a:gdLst>
                  <a:gd name="T0" fmla="*/ 68 w 126"/>
                  <a:gd name="T1" fmla="*/ 0 h 25"/>
                  <a:gd name="T2" fmla="*/ 64 w 126"/>
                  <a:gd name="T3" fmla="*/ 4 h 25"/>
                  <a:gd name="T4" fmla="*/ 57 w 126"/>
                  <a:gd name="T5" fmla="*/ 4 h 25"/>
                  <a:gd name="T6" fmla="*/ 51 w 126"/>
                  <a:gd name="T7" fmla="*/ 4 h 25"/>
                  <a:gd name="T8" fmla="*/ 44 w 126"/>
                  <a:gd name="T9" fmla="*/ 2 h 25"/>
                  <a:gd name="T10" fmla="*/ 35 w 126"/>
                  <a:gd name="T11" fmla="*/ 2 h 25"/>
                  <a:gd name="T12" fmla="*/ 27 w 126"/>
                  <a:gd name="T13" fmla="*/ 6 h 25"/>
                  <a:gd name="T14" fmla="*/ 18 w 126"/>
                  <a:gd name="T15" fmla="*/ 10 h 25"/>
                  <a:gd name="T16" fmla="*/ 13 w 126"/>
                  <a:gd name="T17" fmla="*/ 8 h 25"/>
                  <a:gd name="T18" fmla="*/ 11 w 126"/>
                  <a:gd name="T19" fmla="*/ 8 h 25"/>
                  <a:gd name="T20" fmla="*/ 9 w 126"/>
                  <a:gd name="T21" fmla="*/ 8 h 25"/>
                  <a:gd name="T22" fmla="*/ 5 w 126"/>
                  <a:gd name="T23" fmla="*/ 12 h 25"/>
                  <a:gd name="T24" fmla="*/ 0 w 126"/>
                  <a:gd name="T25" fmla="*/ 18 h 25"/>
                  <a:gd name="T26" fmla="*/ 16 w 126"/>
                  <a:gd name="T27" fmla="*/ 18 h 25"/>
                  <a:gd name="T28" fmla="*/ 27 w 126"/>
                  <a:gd name="T29" fmla="*/ 18 h 25"/>
                  <a:gd name="T30" fmla="*/ 35 w 126"/>
                  <a:gd name="T31" fmla="*/ 16 h 25"/>
                  <a:gd name="T32" fmla="*/ 38 w 126"/>
                  <a:gd name="T33" fmla="*/ 18 h 25"/>
                  <a:gd name="T34" fmla="*/ 44 w 126"/>
                  <a:gd name="T35" fmla="*/ 18 h 25"/>
                  <a:gd name="T36" fmla="*/ 49 w 126"/>
                  <a:gd name="T37" fmla="*/ 16 h 25"/>
                  <a:gd name="T38" fmla="*/ 53 w 126"/>
                  <a:gd name="T39" fmla="*/ 10 h 25"/>
                  <a:gd name="T40" fmla="*/ 62 w 126"/>
                  <a:gd name="T41" fmla="*/ 14 h 25"/>
                  <a:gd name="T42" fmla="*/ 71 w 126"/>
                  <a:gd name="T43" fmla="*/ 16 h 25"/>
                  <a:gd name="T44" fmla="*/ 66 w 126"/>
                  <a:gd name="T45" fmla="*/ 20 h 25"/>
                  <a:gd name="T46" fmla="*/ 71 w 126"/>
                  <a:gd name="T47" fmla="*/ 21 h 25"/>
                  <a:gd name="T48" fmla="*/ 75 w 126"/>
                  <a:gd name="T49" fmla="*/ 21 h 25"/>
                  <a:gd name="T50" fmla="*/ 77 w 126"/>
                  <a:gd name="T51" fmla="*/ 25 h 25"/>
                  <a:gd name="T52" fmla="*/ 82 w 126"/>
                  <a:gd name="T53" fmla="*/ 25 h 25"/>
                  <a:gd name="T54" fmla="*/ 86 w 126"/>
                  <a:gd name="T55" fmla="*/ 21 h 25"/>
                  <a:gd name="T56" fmla="*/ 90 w 126"/>
                  <a:gd name="T57" fmla="*/ 20 h 25"/>
                  <a:gd name="T58" fmla="*/ 95 w 126"/>
                  <a:gd name="T59" fmla="*/ 18 h 25"/>
                  <a:gd name="T60" fmla="*/ 101 w 126"/>
                  <a:gd name="T61" fmla="*/ 18 h 25"/>
                  <a:gd name="T62" fmla="*/ 108 w 126"/>
                  <a:gd name="T63" fmla="*/ 18 h 25"/>
                  <a:gd name="T64" fmla="*/ 108 w 126"/>
                  <a:gd name="T65" fmla="*/ 16 h 25"/>
                  <a:gd name="T66" fmla="*/ 126 w 126"/>
                  <a:gd name="T67" fmla="*/ 14 h 25"/>
                  <a:gd name="T68" fmla="*/ 126 w 126"/>
                  <a:gd name="T69" fmla="*/ 6 h 25"/>
                  <a:gd name="T70" fmla="*/ 119 w 126"/>
                  <a:gd name="T71" fmla="*/ 8 h 25"/>
                  <a:gd name="T72" fmla="*/ 117 w 126"/>
                  <a:gd name="T73" fmla="*/ 10 h 25"/>
                  <a:gd name="T74" fmla="*/ 117 w 126"/>
                  <a:gd name="T75" fmla="*/ 8 h 25"/>
                  <a:gd name="T76" fmla="*/ 119 w 126"/>
                  <a:gd name="T77" fmla="*/ 4 h 25"/>
                  <a:gd name="T78" fmla="*/ 104 w 126"/>
                  <a:gd name="T79" fmla="*/ 4 h 25"/>
                  <a:gd name="T80" fmla="*/ 106 w 126"/>
                  <a:gd name="T81" fmla="*/ 4 h 25"/>
                  <a:gd name="T82" fmla="*/ 108 w 126"/>
                  <a:gd name="T83" fmla="*/ 6 h 25"/>
                  <a:gd name="T84" fmla="*/ 104 w 126"/>
                  <a:gd name="T85" fmla="*/ 10 h 25"/>
                  <a:gd name="T86" fmla="*/ 95 w 126"/>
                  <a:gd name="T87" fmla="*/ 12 h 25"/>
                  <a:gd name="T88" fmla="*/ 84 w 126"/>
                  <a:gd name="T89" fmla="*/ 12 h 25"/>
                  <a:gd name="T90" fmla="*/ 64 w 126"/>
                  <a:gd name="T91" fmla="*/ 10 h 25"/>
                  <a:gd name="T92" fmla="*/ 86 w 126"/>
                  <a:gd name="T93" fmla="*/ 8 h 25"/>
                  <a:gd name="T94" fmla="*/ 93 w 126"/>
                  <a:gd name="T95" fmla="*/ 8 h 25"/>
                  <a:gd name="T96" fmla="*/ 95 w 126"/>
                  <a:gd name="T97" fmla="*/ 8 h 25"/>
                  <a:gd name="T98" fmla="*/ 93 w 126"/>
                  <a:gd name="T99" fmla="*/ 8 h 25"/>
                  <a:gd name="T100" fmla="*/ 86 w 126"/>
                  <a:gd name="T101" fmla="*/ 6 h 25"/>
                  <a:gd name="T102" fmla="*/ 77 w 126"/>
                  <a:gd name="T103" fmla="*/ 2 h 25"/>
                  <a:gd name="T104" fmla="*/ 68 w 126"/>
                  <a:gd name="T10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25">
                    <a:moveTo>
                      <a:pt x="68" y="0"/>
                    </a:move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lnTo>
                      <a:pt x="27" y="18"/>
                    </a:lnTo>
                    <a:lnTo>
                      <a:pt x="35" y="16"/>
                    </a:lnTo>
                    <a:lnTo>
                      <a:pt x="38" y="18"/>
                    </a:lnTo>
                    <a:lnTo>
                      <a:pt x="44" y="18"/>
                    </a:lnTo>
                    <a:lnTo>
                      <a:pt x="49" y="16"/>
                    </a:lnTo>
                    <a:lnTo>
                      <a:pt x="53" y="10"/>
                    </a:lnTo>
                    <a:lnTo>
                      <a:pt x="62"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6" name="Freeform 2340"/>
              <p:cNvSpPr>
                <a:spLocks/>
              </p:cNvSpPr>
              <p:nvPr/>
            </p:nvSpPr>
            <p:spPr bwMode="auto">
              <a:xfrm>
                <a:off x="3313" y="927"/>
                <a:ext cx="126" cy="25"/>
              </a:xfrm>
              <a:custGeom>
                <a:avLst/>
                <a:gdLst>
                  <a:gd name="T0" fmla="*/ 68 w 126"/>
                  <a:gd name="T1" fmla="*/ 0 h 25"/>
                  <a:gd name="T2" fmla="*/ 64 w 126"/>
                  <a:gd name="T3" fmla="*/ 4 h 25"/>
                  <a:gd name="T4" fmla="*/ 57 w 126"/>
                  <a:gd name="T5" fmla="*/ 4 h 25"/>
                  <a:gd name="T6" fmla="*/ 51 w 126"/>
                  <a:gd name="T7" fmla="*/ 4 h 25"/>
                  <a:gd name="T8" fmla="*/ 44 w 126"/>
                  <a:gd name="T9" fmla="*/ 2 h 25"/>
                  <a:gd name="T10" fmla="*/ 35 w 126"/>
                  <a:gd name="T11" fmla="*/ 2 h 25"/>
                  <a:gd name="T12" fmla="*/ 27 w 126"/>
                  <a:gd name="T13" fmla="*/ 6 h 25"/>
                  <a:gd name="T14" fmla="*/ 18 w 126"/>
                  <a:gd name="T15" fmla="*/ 10 h 25"/>
                  <a:gd name="T16" fmla="*/ 13 w 126"/>
                  <a:gd name="T17" fmla="*/ 8 h 25"/>
                  <a:gd name="T18" fmla="*/ 11 w 126"/>
                  <a:gd name="T19" fmla="*/ 8 h 25"/>
                  <a:gd name="T20" fmla="*/ 9 w 126"/>
                  <a:gd name="T21" fmla="*/ 8 h 25"/>
                  <a:gd name="T22" fmla="*/ 5 w 126"/>
                  <a:gd name="T23" fmla="*/ 12 h 25"/>
                  <a:gd name="T24" fmla="*/ 0 w 126"/>
                  <a:gd name="T25" fmla="*/ 18 h 25"/>
                  <a:gd name="T26" fmla="*/ 16 w 126"/>
                  <a:gd name="T27" fmla="*/ 18 h 25"/>
                  <a:gd name="T28" fmla="*/ 27 w 126"/>
                  <a:gd name="T29" fmla="*/ 18 h 25"/>
                  <a:gd name="T30" fmla="*/ 35 w 126"/>
                  <a:gd name="T31" fmla="*/ 16 h 25"/>
                  <a:gd name="T32" fmla="*/ 38 w 126"/>
                  <a:gd name="T33" fmla="*/ 18 h 25"/>
                  <a:gd name="T34" fmla="*/ 44 w 126"/>
                  <a:gd name="T35" fmla="*/ 18 h 25"/>
                  <a:gd name="T36" fmla="*/ 49 w 126"/>
                  <a:gd name="T37" fmla="*/ 16 h 25"/>
                  <a:gd name="T38" fmla="*/ 53 w 126"/>
                  <a:gd name="T39" fmla="*/ 10 h 25"/>
                  <a:gd name="T40" fmla="*/ 62 w 126"/>
                  <a:gd name="T41" fmla="*/ 14 h 25"/>
                  <a:gd name="T42" fmla="*/ 71 w 126"/>
                  <a:gd name="T43" fmla="*/ 16 h 25"/>
                  <a:gd name="T44" fmla="*/ 66 w 126"/>
                  <a:gd name="T45" fmla="*/ 20 h 25"/>
                  <a:gd name="T46" fmla="*/ 71 w 126"/>
                  <a:gd name="T47" fmla="*/ 21 h 25"/>
                  <a:gd name="T48" fmla="*/ 75 w 126"/>
                  <a:gd name="T49" fmla="*/ 21 h 25"/>
                  <a:gd name="T50" fmla="*/ 77 w 126"/>
                  <a:gd name="T51" fmla="*/ 25 h 25"/>
                  <a:gd name="T52" fmla="*/ 82 w 126"/>
                  <a:gd name="T53" fmla="*/ 25 h 25"/>
                  <a:gd name="T54" fmla="*/ 86 w 126"/>
                  <a:gd name="T55" fmla="*/ 21 h 25"/>
                  <a:gd name="T56" fmla="*/ 90 w 126"/>
                  <a:gd name="T57" fmla="*/ 20 h 25"/>
                  <a:gd name="T58" fmla="*/ 95 w 126"/>
                  <a:gd name="T59" fmla="*/ 18 h 25"/>
                  <a:gd name="T60" fmla="*/ 101 w 126"/>
                  <a:gd name="T61" fmla="*/ 18 h 25"/>
                  <a:gd name="T62" fmla="*/ 108 w 126"/>
                  <a:gd name="T63" fmla="*/ 18 h 25"/>
                  <a:gd name="T64" fmla="*/ 108 w 126"/>
                  <a:gd name="T65" fmla="*/ 16 h 25"/>
                  <a:gd name="T66" fmla="*/ 126 w 126"/>
                  <a:gd name="T67" fmla="*/ 14 h 25"/>
                  <a:gd name="T68" fmla="*/ 126 w 126"/>
                  <a:gd name="T69" fmla="*/ 6 h 25"/>
                  <a:gd name="T70" fmla="*/ 119 w 126"/>
                  <a:gd name="T71" fmla="*/ 8 h 25"/>
                  <a:gd name="T72" fmla="*/ 117 w 126"/>
                  <a:gd name="T73" fmla="*/ 10 h 25"/>
                  <a:gd name="T74" fmla="*/ 117 w 126"/>
                  <a:gd name="T75" fmla="*/ 8 h 25"/>
                  <a:gd name="T76" fmla="*/ 119 w 126"/>
                  <a:gd name="T77" fmla="*/ 4 h 25"/>
                  <a:gd name="T78" fmla="*/ 104 w 126"/>
                  <a:gd name="T79" fmla="*/ 4 h 25"/>
                  <a:gd name="T80" fmla="*/ 106 w 126"/>
                  <a:gd name="T81" fmla="*/ 4 h 25"/>
                  <a:gd name="T82" fmla="*/ 108 w 126"/>
                  <a:gd name="T83" fmla="*/ 6 h 25"/>
                  <a:gd name="T84" fmla="*/ 104 w 126"/>
                  <a:gd name="T85" fmla="*/ 10 h 25"/>
                  <a:gd name="T86" fmla="*/ 95 w 126"/>
                  <a:gd name="T87" fmla="*/ 12 h 25"/>
                  <a:gd name="T88" fmla="*/ 84 w 126"/>
                  <a:gd name="T89" fmla="*/ 12 h 25"/>
                  <a:gd name="T90" fmla="*/ 64 w 126"/>
                  <a:gd name="T91" fmla="*/ 10 h 25"/>
                  <a:gd name="T92" fmla="*/ 86 w 126"/>
                  <a:gd name="T93" fmla="*/ 8 h 25"/>
                  <a:gd name="T94" fmla="*/ 93 w 126"/>
                  <a:gd name="T95" fmla="*/ 8 h 25"/>
                  <a:gd name="T96" fmla="*/ 95 w 126"/>
                  <a:gd name="T97" fmla="*/ 8 h 25"/>
                  <a:gd name="T98" fmla="*/ 93 w 126"/>
                  <a:gd name="T99" fmla="*/ 8 h 25"/>
                  <a:gd name="T100" fmla="*/ 86 w 126"/>
                  <a:gd name="T101" fmla="*/ 6 h 25"/>
                  <a:gd name="T102" fmla="*/ 77 w 126"/>
                  <a:gd name="T103" fmla="*/ 2 h 25"/>
                  <a:gd name="T104" fmla="*/ 68 w 126"/>
                  <a:gd name="T10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25">
                    <a:moveTo>
                      <a:pt x="68" y="0"/>
                    </a:moveTo>
                    <a:lnTo>
                      <a:pt x="64" y="4"/>
                    </a:lnTo>
                    <a:lnTo>
                      <a:pt x="57" y="4"/>
                    </a:lnTo>
                    <a:lnTo>
                      <a:pt x="51" y="4"/>
                    </a:lnTo>
                    <a:lnTo>
                      <a:pt x="44" y="2"/>
                    </a:lnTo>
                    <a:lnTo>
                      <a:pt x="35" y="2"/>
                    </a:lnTo>
                    <a:lnTo>
                      <a:pt x="27" y="6"/>
                    </a:lnTo>
                    <a:lnTo>
                      <a:pt x="18" y="10"/>
                    </a:lnTo>
                    <a:lnTo>
                      <a:pt x="13" y="8"/>
                    </a:lnTo>
                    <a:lnTo>
                      <a:pt x="11" y="8"/>
                    </a:lnTo>
                    <a:lnTo>
                      <a:pt x="9" y="8"/>
                    </a:lnTo>
                    <a:lnTo>
                      <a:pt x="5" y="12"/>
                    </a:lnTo>
                    <a:lnTo>
                      <a:pt x="0" y="18"/>
                    </a:lnTo>
                    <a:lnTo>
                      <a:pt x="16" y="18"/>
                    </a:lnTo>
                    <a:lnTo>
                      <a:pt x="27" y="18"/>
                    </a:lnTo>
                    <a:lnTo>
                      <a:pt x="35" y="16"/>
                    </a:lnTo>
                    <a:lnTo>
                      <a:pt x="38" y="18"/>
                    </a:lnTo>
                    <a:lnTo>
                      <a:pt x="44" y="18"/>
                    </a:lnTo>
                    <a:lnTo>
                      <a:pt x="49" y="16"/>
                    </a:lnTo>
                    <a:lnTo>
                      <a:pt x="53" y="10"/>
                    </a:lnTo>
                    <a:lnTo>
                      <a:pt x="62" y="14"/>
                    </a:lnTo>
                    <a:lnTo>
                      <a:pt x="71" y="16"/>
                    </a:lnTo>
                    <a:lnTo>
                      <a:pt x="66" y="20"/>
                    </a:lnTo>
                    <a:lnTo>
                      <a:pt x="71" y="21"/>
                    </a:lnTo>
                    <a:lnTo>
                      <a:pt x="75" y="21"/>
                    </a:lnTo>
                    <a:lnTo>
                      <a:pt x="77" y="25"/>
                    </a:lnTo>
                    <a:lnTo>
                      <a:pt x="82" y="25"/>
                    </a:lnTo>
                    <a:lnTo>
                      <a:pt x="86" y="21"/>
                    </a:lnTo>
                    <a:lnTo>
                      <a:pt x="90" y="20"/>
                    </a:lnTo>
                    <a:lnTo>
                      <a:pt x="95" y="18"/>
                    </a:lnTo>
                    <a:lnTo>
                      <a:pt x="101" y="18"/>
                    </a:lnTo>
                    <a:lnTo>
                      <a:pt x="108" y="18"/>
                    </a:lnTo>
                    <a:lnTo>
                      <a:pt x="108" y="16"/>
                    </a:lnTo>
                    <a:lnTo>
                      <a:pt x="126" y="14"/>
                    </a:lnTo>
                    <a:lnTo>
                      <a:pt x="126" y="6"/>
                    </a:lnTo>
                    <a:lnTo>
                      <a:pt x="119" y="8"/>
                    </a:lnTo>
                    <a:lnTo>
                      <a:pt x="117" y="10"/>
                    </a:lnTo>
                    <a:lnTo>
                      <a:pt x="117" y="8"/>
                    </a:lnTo>
                    <a:lnTo>
                      <a:pt x="119" y="4"/>
                    </a:lnTo>
                    <a:lnTo>
                      <a:pt x="104" y="4"/>
                    </a:lnTo>
                    <a:lnTo>
                      <a:pt x="106" y="4"/>
                    </a:lnTo>
                    <a:lnTo>
                      <a:pt x="108" y="6"/>
                    </a:lnTo>
                    <a:lnTo>
                      <a:pt x="104" y="10"/>
                    </a:lnTo>
                    <a:lnTo>
                      <a:pt x="95" y="12"/>
                    </a:lnTo>
                    <a:lnTo>
                      <a:pt x="84" y="12"/>
                    </a:lnTo>
                    <a:lnTo>
                      <a:pt x="64" y="10"/>
                    </a:lnTo>
                    <a:lnTo>
                      <a:pt x="86" y="8"/>
                    </a:lnTo>
                    <a:lnTo>
                      <a:pt x="93" y="8"/>
                    </a:lnTo>
                    <a:lnTo>
                      <a:pt x="95" y="8"/>
                    </a:lnTo>
                    <a:lnTo>
                      <a:pt x="93" y="8"/>
                    </a:lnTo>
                    <a:lnTo>
                      <a:pt x="86" y="6"/>
                    </a:lnTo>
                    <a:lnTo>
                      <a:pt x="77" y="2"/>
                    </a:lnTo>
                    <a:lnTo>
                      <a:pt x="68"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5" name="Group 2344"/>
            <p:cNvGrpSpPr>
              <a:grpSpLocks/>
            </p:cNvGrpSpPr>
            <p:nvPr/>
          </p:nvGrpSpPr>
          <p:grpSpPr bwMode="auto">
            <a:xfrm>
              <a:off x="3472" y="935"/>
              <a:ext cx="5" cy="4"/>
              <a:chOff x="3472" y="935"/>
              <a:chExt cx="5" cy="4"/>
            </a:xfrm>
            <a:grpFill/>
          </p:grpSpPr>
          <p:sp>
            <p:nvSpPr>
              <p:cNvPr id="1923" name="Freeform 2342"/>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4" name="Freeform 2343"/>
              <p:cNvSpPr>
                <a:spLocks/>
              </p:cNvSpPr>
              <p:nvPr/>
            </p:nvSpPr>
            <p:spPr bwMode="auto">
              <a:xfrm>
                <a:off x="3472" y="935"/>
                <a:ext cx="5" cy="4"/>
              </a:xfrm>
              <a:custGeom>
                <a:avLst/>
                <a:gdLst>
                  <a:gd name="T0" fmla="*/ 0 w 5"/>
                  <a:gd name="T1" fmla="*/ 0 h 4"/>
                  <a:gd name="T2" fmla="*/ 0 w 5"/>
                  <a:gd name="T3" fmla="*/ 4 h 4"/>
                  <a:gd name="T4" fmla="*/ 5 w 5"/>
                  <a:gd name="T5" fmla="*/ 4 h 4"/>
                  <a:gd name="T6" fmla="*/ 5 w 5"/>
                  <a:gd name="T7" fmla="*/ 2 h 4"/>
                  <a:gd name="T8" fmla="*/ 5 w 5"/>
                  <a:gd name="T9" fmla="*/ 0 h 4"/>
                  <a:gd name="T10" fmla="*/ 0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0" y="0"/>
                    </a:moveTo>
                    <a:lnTo>
                      <a:pt x="0" y="4"/>
                    </a:lnTo>
                    <a:lnTo>
                      <a:pt x="5" y="4"/>
                    </a:lnTo>
                    <a:lnTo>
                      <a:pt x="5" y="2"/>
                    </a:lnTo>
                    <a:lnTo>
                      <a:pt x="5"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6" name="Group 2347"/>
            <p:cNvGrpSpPr>
              <a:grpSpLocks/>
            </p:cNvGrpSpPr>
            <p:nvPr/>
          </p:nvGrpSpPr>
          <p:grpSpPr bwMode="auto">
            <a:xfrm>
              <a:off x="3527" y="935"/>
              <a:ext cx="18" cy="12"/>
              <a:chOff x="3527" y="935"/>
              <a:chExt cx="18" cy="12"/>
            </a:xfrm>
            <a:grpFill/>
          </p:grpSpPr>
          <p:sp>
            <p:nvSpPr>
              <p:cNvPr id="1921" name="Freeform 2345"/>
              <p:cNvSpPr>
                <a:spLocks/>
              </p:cNvSpPr>
              <p:nvPr/>
            </p:nvSpPr>
            <p:spPr bwMode="auto">
              <a:xfrm>
                <a:off x="3527" y="935"/>
                <a:ext cx="18" cy="12"/>
              </a:xfrm>
              <a:custGeom>
                <a:avLst/>
                <a:gdLst>
                  <a:gd name="T0" fmla="*/ 0 w 18"/>
                  <a:gd name="T1" fmla="*/ 0 h 12"/>
                  <a:gd name="T2" fmla="*/ 0 w 18"/>
                  <a:gd name="T3" fmla="*/ 0 h 12"/>
                  <a:gd name="T4" fmla="*/ 0 w 18"/>
                  <a:gd name="T5" fmla="*/ 6 h 12"/>
                  <a:gd name="T6" fmla="*/ 0 w 18"/>
                  <a:gd name="T7" fmla="*/ 12 h 12"/>
                  <a:gd name="T8" fmla="*/ 5 w 18"/>
                  <a:gd name="T9" fmla="*/ 12 h 12"/>
                  <a:gd name="T10" fmla="*/ 9 w 18"/>
                  <a:gd name="T11" fmla="*/ 12 h 12"/>
                  <a:gd name="T12" fmla="*/ 11 w 18"/>
                  <a:gd name="T13" fmla="*/ 10 h 12"/>
                  <a:gd name="T14" fmla="*/ 11 w 18"/>
                  <a:gd name="T15" fmla="*/ 8 h 12"/>
                  <a:gd name="T16" fmla="*/ 18 w 18"/>
                  <a:gd name="T17" fmla="*/ 6 h 12"/>
                  <a:gd name="T18" fmla="*/ 16 w 18"/>
                  <a:gd name="T19" fmla="*/ 4 h 12"/>
                  <a:gd name="T20" fmla="*/ 0 w 1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2">
                    <a:moveTo>
                      <a:pt x="0" y="0"/>
                    </a:moveTo>
                    <a:lnTo>
                      <a:pt x="0" y="0"/>
                    </a:lnTo>
                    <a:lnTo>
                      <a:pt x="0" y="6"/>
                    </a:lnTo>
                    <a:lnTo>
                      <a:pt x="0" y="12"/>
                    </a:lnTo>
                    <a:lnTo>
                      <a:pt x="5" y="12"/>
                    </a:lnTo>
                    <a:lnTo>
                      <a:pt x="9" y="12"/>
                    </a:lnTo>
                    <a:lnTo>
                      <a:pt x="11" y="10"/>
                    </a:lnTo>
                    <a:lnTo>
                      <a:pt x="11" y="8"/>
                    </a:lnTo>
                    <a:lnTo>
                      <a:pt x="18" y="6"/>
                    </a:lnTo>
                    <a:lnTo>
                      <a:pt x="16" y="4"/>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2" name="Freeform 2346"/>
              <p:cNvSpPr>
                <a:spLocks/>
              </p:cNvSpPr>
              <p:nvPr/>
            </p:nvSpPr>
            <p:spPr bwMode="auto">
              <a:xfrm>
                <a:off x="3527" y="935"/>
                <a:ext cx="18" cy="12"/>
              </a:xfrm>
              <a:custGeom>
                <a:avLst/>
                <a:gdLst>
                  <a:gd name="T0" fmla="*/ 0 w 18"/>
                  <a:gd name="T1" fmla="*/ 0 h 12"/>
                  <a:gd name="T2" fmla="*/ 0 w 18"/>
                  <a:gd name="T3" fmla="*/ 0 h 12"/>
                  <a:gd name="T4" fmla="*/ 0 w 18"/>
                  <a:gd name="T5" fmla="*/ 6 h 12"/>
                  <a:gd name="T6" fmla="*/ 0 w 18"/>
                  <a:gd name="T7" fmla="*/ 12 h 12"/>
                  <a:gd name="T8" fmla="*/ 5 w 18"/>
                  <a:gd name="T9" fmla="*/ 12 h 12"/>
                  <a:gd name="T10" fmla="*/ 9 w 18"/>
                  <a:gd name="T11" fmla="*/ 12 h 12"/>
                  <a:gd name="T12" fmla="*/ 11 w 18"/>
                  <a:gd name="T13" fmla="*/ 10 h 12"/>
                  <a:gd name="T14" fmla="*/ 11 w 18"/>
                  <a:gd name="T15" fmla="*/ 8 h 12"/>
                  <a:gd name="T16" fmla="*/ 18 w 18"/>
                  <a:gd name="T17" fmla="*/ 6 h 12"/>
                  <a:gd name="T18" fmla="*/ 16 w 18"/>
                  <a:gd name="T19" fmla="*/ 4 h 12"/>
                  <a:gd name="T20" fmla="*/ 0 w 1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2">
                    <a:moveTo>
                      <a:pt x="0" y="0"/>
                    </a:moveTo>
                    <a:lnTo>
                      <a:pt x="0" y="0"/>
                    </a:lnTo>
                    <a:lnTo>
                      <a:pt x="0" y="6"/>
                    </a:lnTo>
                    <a:lnTo>
                      <a:pt x="0" y="12"/>
                    </a:lnTo>
                    <a:lnTo>
                      <a:pt x="5" y="12"/>
                    </a:lnTo>
                    <a:lnTo>
                      <a:pt x="9" y="12"/>
                    </a:lnTo>
                    <a:lnTo>
                      <a:pt x="11" y="10"/>
                    </a:lnTo>
                    <a:lnTo>
                      <a:pt x="11" y="8"/>
                    </a:lnTo>
                    <a:lnTo>
                      <a:pt x="18" y="6"/>
                    </a:lnTo>
                    <a:lnTo>
                      <a:pt x="16" y="4"/>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7" name="Group 2350"/>
            <p:cNvGrpSpPr>
              <a:grpSpLocks/>
            </p:cNvGrpSpPr>
            <p:nvPr/>
          </p:nvGrpSpPr>
          <p:grpSpPr bwMode="auto">
            <a:xfrm>
              <a:off x="3453" y="939"/>
              <a:ext cx="17" cy="8"/>
              <a:chOff x="3453" y="939"/>
              <a:chExt cx="17" cy="8"/>
            </a:xfrm>
            <a:grpFill/>
          </p:grpSpPr>
          <p:sp>
            <p:nvSpPr>
              <p:cNvPr id="1919" name="Freeform 2348"/>
              <p:cNvSpPr>
                <a:spLocks/>
              </p:cNvSpPr>
              <p:nvPr/>
            </p:nvSpPr>
            <p:spPr bwMode="auto">
              <a:xfrm>
                <a:off x="3453" y="939"/>
                <a:ext cx="17" cy="8"/>
              </a:xfrm>
              <a:custGeom>
                <a:avLst/>
                <a:gdLst>
                  <a:gd name="T0" fmla="*/ 6 w 17"/>
                  <a:gd name="T1" fmla="*/ 0 h 8"/>
                  <a:gd name="T2" fmla="*/ 6 w 17"/>
                  <a:gd name="T3" fmla="*/ 0 h 8"/>
                  <a:gd name="T4" fmla="*/ 0 w 17"/>
                  <a:gd name="T5" fmla="*/ 4 h 8"/>
                  <a:gd name="T6" fmla="*/ 0 w 17"/>
                  <a:gd name="T7" fmla="*/ 6 h 8"/>
                  <a:gd name="T8" fmla="*/ 15 w 17"/>
                  <a:gd name="T9" fmla="*/ 8 h 8"/>
                  <a:gd name="T10" fmla="*/ 17 w 17"/>
                  <a:gd name="T11" fmla="*/ 4 h 8"/>
                  <a:gd name="T12" fmla="*/ 12 w 17"/>
                  <a:gd name="T13" fmla="*/ 2 h 8"/>
                  <a:gd name="T14" fmla="*/ 6 w 1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6" y="0"/>
                    </a:moveTo>
                    <a:lnTo>
                      <a:pt x="6" y="0"/>
                    </a:lnTo>
                    <a:lnTo>
                      <a:pt x="0" y="4"/>
                    </a:lnTo>
                    <a:lnTo>
                      <a:pt x="0" y="6"/>
                    </a:lnTo>
                    <a:lnTo>
                      <a:pt x="15" y="8"/>
                    </a:lnTo>
                    <a:lnTo>
                      <a:pt x="17" y="4"/>
                    </a:lnTo>
                    <a:lnTo>
                      <a:pt x="12" y="2"/>
                    </a:lnTo>
                    <a:lnTo>
                      <a:pt x="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0" name="Freeform 2349"/>
              <p:cNvSpPr>
                <a:spLocks/>
              </p:cNvSpPr>
              <p:nvPr/>
            </p:nvSpPr>
            <p:spPr bwMode="auto">
              <a:xfrm>
                <a:off x="3453" y="939"/>
                <a:ext cx="17" cy="8"/>
              </a:xfrm>
              <a:custGeom>
                <a:avLst/>
                <a:gdLst>
                  <a:gd name="T0" fmla="*/ 6 w 17"/>
                  <a:gd name="T1" fmla="*/ 0 h 8"/>
                  <a:gd name="T2" fmla="*/ 6 w 17"/>
                  <a:gd name="T3" fmla="*/ 0 h 8"/>
                  <a:gd name="T4" fmla="*/ 0 w 17"/>
                  <a:gd name="T5" fmla="*/ 4 h 8"/>
                  <a:gd name="T6" fmla="*/ 0 w 17"/>
                  <a:gd name="T7" fmla="*/ 6 h 8"/>
                  <a:gd name="T8" fmla="*/ 15 w 17"/>
                  <a:gd name="T9" fmla="*/ 8 h 8"/>
                  <a:gd name="T10" fmla="*/ 17 w 17"/>
                  <a:gd name="T11" fmla="*/ 4 h 8"/>
                  <a:gd name="T12" fmla="*/ 12 w 17"/>
                  <a:gd name="T13" fmla="*/ 2 h 8"/>
                  <a:gd name="T14" fmla="*/ 6 w 1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6" y="0"/>
                    </a:moveTo>
                    <a:lnTo>
                      <a:pt x="6" y="0"/>
                    </a:lnTo>
                    <a:lnTo>
                      <a:pt x="0" y="4"/>
                    </a:lnTo>
                    <a:lnTo>
                      <a:pt x="0" y="6"/>
                    </a:lnTo>
                    <a:lnTo>
                      <a:pt x="15" y="8"/>
                    </a:lnTo>
                    <a:lnTo>
                      <a:pt x="17" y="4"/>
                    </a:lnTo>
                    <a:lnTo>
                      <a:pt x="12" y="2"/>
                    </a:lnTo>
                    <a:lnTo>
                      <a:pt x="6"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8" name="Group 2353"/>
            <p:cNvGrpSpPr>
              <a:grpSpLocks/>
            </p:cNvGrpSpPr>
            <p:nvPr/>
          </p:nvGrpSpPr>
          <p:grpSpPr bwMode="auto">
            <a:xfrm>
              <a:off x="3508" y="941"/>
              <a:ext cx="14" cy="10"/>
              <a:chOff x="3508" y="941"/>
              <a:chExt cx="14" cy="10"/>
            </a:xfrm>
            <a:grpFill/>
          </p:grpSpPr>
          <p:sp>
            <p:nvSpPr>
              <p:cNvPr id="1917" name="Freeform 2351"/>
              <p:cNvSpPr>
                <a:spLocks/>
              </p:cNvSpPr>
              <p:nvPr/>
            </p:nvSpPr>
            <p:spPr bwMode="auto">
              <a:xfrm>
                <a:off x="3508" y="941"/>
                <a:ext cx="14" cy="10"/>
              </a:xfrm>
              <a:custGeom>
                <a:avLst/>
                <a:gdLst>
                  <a:gd name="T0" fmla="*/ 7 w 14"/>
                  <a:gd name="T1" fmla="*/ 0 h 10"/>
                  <a:gd name="T2" fmla="*/ 7 w 14"/>
                  <a:gd name="T3" fmla="*/ 0 h 10"/>
                  <a:gd name="T4" fmla="*/ 0 w 14"/>
                  <a:gd name="T5" fmla="*/ 2 h 10"/>
                  <a:gd name="T6" fmla="*/ 0 w 14"/>
                  <a:gd name="T7" fmla="*/ 6 h 10"/>
                  <a:gd name="T8" fmla="*/ 5 w 14"/>
                  <a:gd name="T9" fmla="*/ 10 h 10"/>
                  <a:gd name="T10" fmla="*/ 11 w 14"/>
                  <a:gd name="T11" fmla="*/ 10 h 10"/>
                  <a:gd name="T12" fmla="*/ 14 w 14"/>
                  <a:gd name="T13" fmla="*/ 10 h 10"/>
                  <a:gd name="T14" fmla="*/ 14 w 14"/>
                  <a:gd name="T15" fmla="*/ 8 h 10"/>
                  <a:gd name="T16" fmla="*/ 11 w 14"/>
                  <a:gd name="T17" fmla="*/ 4 h 10"/>
                  <a:gd name="T18" fmla="*/ 14 w 14"/>
                  <a:gd name="T19" fmla="*/ 4 h 10"/>
                  <a:gd name="T20" fmla="*/ 14 w 14"/>
                  <a:gd name="T21" fmla="*/ 2 h 10"/>
                  <a:gd name="T22" fmla="*/ 14 w 14"/>
                  <a:gd name="T23" fmla="*/ 0 h 10"/>
                  <a:gd name="T24" fmla="*/ 7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7" y="0"/>
                    </a:moveTo>
                    <a:lnTo>
                      <a:pt x="7" y="0"/>
                    </a:lnTo>
                    <a:lnTo>
                      <a:pt x="0" y="2"/>
                    </a:lnTo>
                    <a:lnTo>
                      <a:pt x="0" y="6"/>
                    </a:lnTo>
                    <a:lnTo>
                      <a:pt x="5" y="10"/>
                    </a:lnTo>
                    <a:lnTo>
                      <a:pt x="11" y="10"/>
                    </a:lnTo>
                    <a:lnTo>
                      <a:pt x="14" y="10"/>
                    </a:lnTo>
                    <a:lnTo>
                      <a:pt x="14" y="8"/>
                    </a:lnTo>
                    <a:lnTo>
                      <a:pt x="11" y="4"/>
                    </a:lnTo>
                    <a:lnTo>
                      <a:pt x="14" y="4"/>
                    </a:lnTo>
                    <a:lnTo>
                      <a:pt x="14" y="2"/>
                    </a:lnTo>
                    <a:lnTo>
                      <a:pt x="14" y="0"/>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8" name="Freeform 2352"/>
              <p:cNvSpPr>
                <a:spLocks/>
              </p:cNvSpPr>
              <p:nvPr/>
            </p:nvSpPr>
            <p:spPr bwMode="auto">
              <a:xfrm>
                <a:off x="3508" y="941"/>
                <a:ext cx="14" cy="10"/>
              </a:xfrm>
              <a:custGeom>
                <a:avLst/>
                <a:gdLst>
                  <a:gd name="T0" fmla="*/ 7 w 14"/>
                  <a:gd name="T1" fmla="*/ 0 h 10"/>
                  <a:gd name="T2" fmla="*/ 7 w 14"/>
                  <a:gd name="T3" fmla="*/ 0 h 10"/>
                  <a:gd name="T4" fmla="*/ 0 w 14"/>
                  <a:gd name="T5" fmla="*/ 2 h 10"/>
                  <a:gd name="T6" fmla="*/ 0 w 14"/>
                  <a:gd name="T7" fmla="*/ 6 h 10"/>
                  <a:gd name="T8" fmla="*/ 5 w 14"/>
                  <a:gd name="T9" fmla="*/ 10 h 10"/>
                  <a:gd name="T10" fmla="*/ 11 w 14"/>
                  <a:gd name="T11" fmla="*/ 10 h 10"/>
                  <a:gd name="T12" fmla="*/ 14 w 14"/>
                  <a:gd name="T13" fmla="*/ 10 h 10"/>
                  <a:gd name="T14" fmla="*/ 14 w 14"/>
                  <a:gd name="T15" fmla="*/ 8 h 10"/>
                  <a:gd name="T16" fmla="*/ 11 w 14"/>
                  <a:gd name="T17" fmla="*/ 4 h 10"/>
                  <a:gd name="T18" fmla="*/ 14 w 14"/>
                  <a:gd name="T19" fmla="*/ 4 h 10"/>
                  <a:gd name="T20" fmla="*/ 14 w 14"/>
                  <a:gd name="T21" fmla="*/ 2 h 10"/>
                  <a:gd name="T22" fmla="*/ 14 w 14"/>
                  <a:gd name="T23" fmla="*/ 0 h 10"/>
                  <a:gd name="T24" fmla="*/ 7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7" y="0"/>
                    </a:moveTo>
                    <a:lnTo>
                      <a:pt x="7" y="0"/>
                    </a:lnTo>
                    <a:lnTo>
                      <a:pt x="0" y="2"/>
                    </a:lnTo>
                    <a:lnTo>
                      <a:pt x="0" y="6"/>
                    </a:lnTo>
                    <a:lnTo>
                      <a:pt x="5" y="10"/>
                    </a:lnTo>
                    <a:lnTo>
                      <a:pt x="11" y="10"/>
                    </a:lnTo>
                    <a:lnTo>
                      <a:pt x="14" y="10"/>
                    </a:lnTo>
                    <a:lnTo>
                      <a:pt x="14" y="8"/>
                    </a:lnTo>
                    <a:lnTo>
                      <a:pt x="11" y="4"/>
                    </a:lnTo>
                    <a:lnTo>
                      <a:pt x="14" y="4"/>
                    </a:lnTo>
                    <a:lnTo>
                      <a:pt x="14" y="2"/>
                    </a:lnTo>
                    <a:lnTo>
                      <a:pt x="14" y="0"/>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89" name="Group 2356"/>
            <p:cNvGrpSpPr>
              <a:grpSpLocks/>
            </p:cNvGrpSpPr>
            <p:nvPr/>
          </p:nvGrpSpPr>
          <p:grpSpPr bwMode="auto">
            <a:xfrm>
              <a:off x="3489" y="944"/>
              <a:ext cx="3" cy="1"/>
              <a:chOff x="3489" y="944"/>
              <a:chExt cx="3" cy="1"/>
            </a:xfrm>
            <a:grpFill/>
          </p:grpSpPr>
          <p:sp>
            <p:nvSpPr>
              <p:cNvPr id="1915" name="Freeform 2354"/>
              <p:cNvSpPr>
                <a:spLocks/>
              </p:cNvSpPr>
              <p:nvPr/>
            </p:nvSpPr>
            <p:spPr bwMode="auto">
              <a:xfrm>
                <a:off x="3489" y="944"/>
                <a:ext cx="3" cy="1"/>
              </a:xfrm>
              <a:custGeom>
                <a:avLst/>
                <a:gdLst>
                  <a:gd name="T0" fmla="*/ 0 w 3"/>
                  <a:gd name="T1" fmla="*/ 0 h 1"/>
                  <a:gd name="T2" fmla="*/ 0 w 3"/>
                  <a:gd name="T3" fmla="*/ 1 h 1"/>
                  <a:gd name="T4" fmla="*/ 3 w 3"/>
                  <a:gd name="T5" fmla="*/ 1 h 1"/>
                  <a:gd name="T6" fmla="*/ 1 w 3"/>
                  <a:gd name="T7" fmla="*/ 1 h 1"/>
                  <a:gd name="T8" fmla="*/ 1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lnTo>
                      <a:pt x="0" y="1"/>
                    </a:lnTo>
                    <a:lnTo>
                      <a:pt x="3" y="1"/>
                    </a:lnTo>
                    <a:lnTo>
                      <a:pt x="1" y="1"/>
                    </a:lnTo>
                    <a:lnTo>
                      <a:pt x="1"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6" name="Freeform 2355"/>
              <p:cNvSpPr>
                <a:spLocks/>
              </p:cNvSpPr>
              <p:nvPr/>
            </p:nvSpPr>
            <p:spPr bwMode="auto">
              <a:xfrm>
                <a:off x="3489" y="944"/>
                <a:ext cx="3" cy="1"/>
              </a:xfrm>
              <a:custGeom>
                <a:avLst/>
                <a:gdLst>
                  <a:gd name="T0" fmla="*/ 0 w 3"/>
                  <a:gd name="T1" fmla="*/ 0 h 1"/>
                  <a:gd name="T2" fmla="*/ 0 w 3"/>
                  <a:gd name="T3" fmla="*/ 1 h 1"/>
                  <a:gd name="T4" fmla="*/ 3 w 3"/>
                  <a:gd name="T5" fmla="*/ 1 h 1"/>
                  <a:gd name="T6" fmla="*/ 1 w 3"/>
                  <a:gd name="T7" fmla="*/ 1 h 1"/>
                  <a:gd name="T8" fmla="*/ 1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lnTo>
                      <a:pt x="0" y="1"/>
                    </a:lnTo>
                    <a:lnTo>
                      <a:pt x="3" y="1"/>
                    </a:lnTo>
                    <a:lnTo>
                      <a:pt x="1" y="1"/>
                    </a:lnTo>
                    <a:lnTo>
                      <a:pt x="1"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0" name="Group 2359"/>
            <p:cNvGrpSpPr>
              <a:grpSpLocks/>
            </p:cNvGrpSpPr>
            <p:nvPr/>
          </p:nvGrpSpPr>
          <p:grpSpPr bwMode="auto">
            <a:xfrm>
              <a:off x="3416" y="947"/>
              <a:ext cx="11" cy="5"/>
              <a:chOff x="3416" y="947"/>
              <a:chExt cx="11" cy="5"/>
            </a:xfrm>
            <a:grpFill/>
          </p:grpSpPr>
          <p:sp>
            <p:nvSpPr>
              <p:cNvPr id="1913" name="Freeform 2357"/>
              <p:cNvSpPr>
                <a:spLocks/>
              </p:cNvSpPr>
              <p:nvPr/>
            </p:nvSpPr>
            <p:spPr bwMode="auto">
              <a:xfrm>
                <a:off x="3416" y="947"/>
                <a:ext cx="11" cy="5"/>
              </a:xfrm>
              <a:custGeom>
                <a:avLst/>
                <a:gdLst>
                  <a:gd name="T0" fmla="*/ 4 w 11"/>
                  <a:gd name="T1" fmla="*/ 0 h 5"/>
                  <a:gd name="T2" fmla="*/ 4 w 11"/>
                  <a:gd name="T3" fmla="*/ 0 h 5"/>
                  <a:gd name="T4" fmla="*/ 7 w 11"/>
                  <a:gd name="T5" fmla="*/ 2 h 5"/>
                  <a:gd name="T6" fmla="*/ 4 w 11"/>
                  <a:gd name="T7" fmla="*/ 2 h 5"/>
                  <a:gd name="T8" fmla="*/ 0 w 11"/>
                  <a:gd name="T9" fmla="*/ 2 h 5"/>
                  <a:gd name="T10" fmla="*/ 2 w 11"/>
                  <a:gd name="T11" fmla="*/ 4 h 5"/>
                  <a:gd name="T12" fmla="*/ 2 w 11"/>
                  <a:gd name="T13" fmla="*/ 5 h 5"/>
                  <a:gd name="T14" fmla="*/ 11 w 11"/>
                  <a:gd name="T15" fmla="*/ 5 h 5"/>
                  <a:gd name="T16" fmla="*/ 11 w 11"/>
                  <a:gd name="T17" fmla="*/ 2 h 5"/>
                  <a:gd name="T18" fmla="*/ 9 w 11"/>
                  <a:gd name="T19" fmla="*/ 2 h 5"/>
                  <a:gd name="T20" fmla="*/ 7 w 11"/>
                  <a:gd name="T21" fmla="*/ 0 h 5"/>
                  <a:gd name="T22" fmla="*/ 4 w 11"/>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5">
                    <a:moveTo>
                      <a:pt x="4" y="0"/>
                    </a:moveTo>
                    <a:lnTo>
                      <a:pt x="4" y="0"/>
                    </a:lnTo>
                    <a:lnTo>
                      <a:pt x="7" y="2"/>
                    </a:lnTo>
                    <a:lnTo>
                      <a:pt x="4" y="2"/>
                    </a:lnTo>
                    <a:lnTo>
                      <a:pt x="0" y="2"/>
                    </a:lnTo>
                    <a:lnTo>
                      <a:pt x="2" y="4"/>
                    </a:lnTo>
                    <a:lnTo>
                      <a:pt x="2" y="5"/>
                    </a:lnTo>
                    <a:lnTo>
                      <a:pt x="11" y="5"/>
                    </a:lnTo>
                    <a:lnTo>
                      <a:pt x="11" y="2"/>
                    </a:lnTo>
                    <a:lnTo>
                      <a:pt x="9" y="2"/>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4" name="Freeform 2358"/>
              <p:cNvSpPr>
                <a:spLocks/>
              </p:cNvSpPr>
              <p:nvPr/>
            </p:nvSpPr>
            <p:spPr bwMode="auto">
              <a:xfrm>
                <a:off x="3416" y="947"/>
                <a:ext cx="11" cy="5"/>
              </a:xfrm>
              <a:custGeom>
                <a:avLst/>
                <a:gdLst>
                  <a:gd name="T0" fmla="*/ 4 w 11"/>
                  <a:gd name="T1" fmla="*/ 0 h 5"/>
                  <a:gd name="T2" fmla="*/ 4 w 11"/>
                  <a:gd name="T3" fmla="*/ 0 h 5"/>
                  <a:gd name="T4" fmla="*/ 7 w 11"/>
                  <a:gd name="T5" fmla="*/ 2 h 5"/>
                  <a:gd name="T6" fmla="*/ 4 w 11"/>
                  <a:gd name="T7" fmla="*/ 2 h 5"/>
                  <a:gd name="T8" fmla="*/ 0 w 11"/>
                  <a:gd name="T9" fmla="*/ 2 h 5"/>
                  <a:gd name="T10" fmla="*/ 2 w 11"/>
                  <a:gd name="T11" fmla="*/ 4 h 5"/>
                  <a:gd name="T12" fmla="*/ 2 w 11"/>
                  <a:gd name="T13" fmla="*/ 5 h 5"/>
                  <a:gd name="T14" fmla="*/ 11 w 11"/>
                  <a:gd name="T15" fmla="*/ 5 h 5"/>
                  <a:gd name="T16" fmla="*/ 11 w 11"/>
                  <a:gd name="T17" fmla="*/ 2 h 5"/>
                  <a:gd name="T18" fmla="*/ 9 w 11"/>
                  <a:gd name="T19" fmla="*/ 2 h 5"/>
                  <a:gd name="T20" fmla="*/ 7 w 11"/>
                  <a:gd name="T21" fmla="*/ 0 h 5"/>
                  <a:gd name="T22" fmla="*/ 4 w 11"/>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5">
                    <a:moveTo>
                      <a:pt x="4" y="0"/>
                    </a:moveTo>
                    <a:lnTo>
                      <a:pt x="4" y="0"/>
                    </a:lnTo>
                    <a:lnTo>
                      <a:pt x="7" y="2"/>
                    </a:lnTo>
                    <a:lnTo>
                      <a:pt x="4" y="2"/>
                    </a:lnTo>
                    <a:lnTo>
                      <a:pt x="0" y="2"/>
                    </a:lnTo>
                    <a:lnTo>
                      <a:pt x="2" y="4"/>
                    </a:lnTo>
                    <a:lnTo>
                      <a:pt x="2" y="5"/>
                    </a:lnTo>
                    <a:lnTo>
                      <a:pt x="11" y="5"/>
                    </a:lnTo>
                    <a:lnTo>
                      <a:pt x="11" y="2"/>
                    </a:lnTo>
                    <a:lnTo>
                      <a:pt x="9" y="2"/>
                    </a:lnTo>
                    <a:lnTo>
                      <a:pt x="7"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1" name="Group 2362"/>
            <p:cNvGrpSpPr>
              <a:grpSpLocks/>
            </p:cNvGrpSpPr>
            <p:nvPr/>
          </p:nvGrpSpPr>
          <p:grpSpPr bwMode="auto">
            <a:xfrm>
              <a:off x="3541" y="949"/>
              <a:ext cx="13" cy="13"/>
              <a:chOff x="3541" y="949"/>
              <a:chExt cx="13" cy="13"/>
            </a:xfrm>
            <a:grpFill/>
          </p:grpSpPr>
          <p:sp>
            <p:nvSpPr>
              <p:cNvPr id="1911" name="Freeform 2360"/>
              <p:cNvSpPr>
                <a:spLocks/>
              </p:cNvSpPr>
              <p:nvPr/>
            </p:nvSpPr>
            <p:spPr bwMode="auto">
              <a:xfrm>
                <a:off x="3541" y="949"/>
                <a:ext cx="13" cy="13"/>
              </a:xfrm>
              <a:custGeom>
                <a:avLst/>
                <a:gdLst>
                  <a:gd name="T0" fmla="*/ 7 w 13"/>
                  <a:gd name="T1" fmla="*/ 0 h 13"/>
                  <a:gd name="T2" fmla="*/ 7 w 13"/>
                  <a:gd name="T3" fmla="*/ 0 h 13"/>
                  <a:gd name="T4" fmla="*/ 0 w 13"/>
                  <a:gd name="T5" fmla="*/ 5 h 13"/>
                  <a:gd name="T6" fmla="*/ 2 w 13"/>
                  <a:gd name="T7" fmla="*/ 9 h 13"/>
                  <a:gd name="T8" fmla="*/ 11 w 13"/>
                  <a:gd name="T9" fmla="*/ 13 h 13"/>
                  <a:gd name="T10" fmla="*/ 13 w 13"/>
                  <a:gd name="T11" fmla="*/ 2 h 13"/>
                  <a:gd name="T12" fmla="*/ 7 w 1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0"/>
                    </a:moveTo>
                    <a:lnTo>
                      <a:pt x="7" y="0"/>
                    </a:lnTo>
                    <a:lnTo>
                      <a:pt x="0" y="5"/>
                    </a:lnTo>
                    <a:lnTo>
                      <a:pt x="2" y="9"/>
                    </a:lnTo>
                    <a:lnTo>
                      <a:pt x="11" y="13"/>
                    </a:lnTo>
                    <a:lnTo>
                      <a:pt x="13" y="2"/>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2" name="Freeform 2361"/>
              <p:cNvSpPr>
                <a:spLocks/>
              </p:cNvSpPr>
              <p:nvPr/>
            </p:nvSpPr>
            <p:spPr bwMode="auto">
              <a:xfrm>
                <a:off x="3541" y="949"/>
                <a:ext cx="13" cy="13"/>
              </a:xfrm>
              <a:custGeom>
                <a:avLst/>
                <a:gdLst>
                  <a:gd name="T0" fmla="*/ 7 w 13"/>
                  <a:gd name="T1" fmla="*/ 0 h 13"/>
                  <a:gd name="T2" fmla="*/ 7 w 13"/>
                  <a:gd name="T3" fmla="*/ 0 h 13"/>
                  <a:gd name="T4" fmla="*/ 0 w 13"/>
                  <a:gd name="T5" fmla="*/ 5 h 13"/>
                  <a:gd name="T6" fmla="*/ 2 w 13"/>
                  <a:gd name="T7" fmla="*/ 9 h 13"/>
                  <a:gd name="T8" fmla="*/ 11 w 13"/>
                  <a:gd name="T9" fmla="*/ 13 h 13"/>
                  <a:gd name="T10" fmla="*/ 13 w 13"/>
                  <a:gd name="T11" fmla="*/ 2 h 13"/>
                  <a:gd name="T12" fmla="*/ 7 w 1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0"/>
                    </a:moveTo>
                    <a:lnTo>
                      <a:pt x="7" y="0"/>
                    </a:lnTo>
                    <a:lnTo>
                      <a:pt x="0" y="5"/>
                    </a:lnTo>
                    <a:lnTo>
                      <a:pt x="2" y="9"/>
                    </a:lnTo>
                    <a:lnTo>
                      <a:pt x="11" y="13"/>
                    </a:lnTo>
                    <a:lnTo>
                      <a:pt x="13" y="2"/>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2" name="Group 2365"/>
            <p:cNvGrpSpPr>
              <a:grpSpLocks/>
            </p:cNvGrpSpPr>
            <p:nvPr/>
          </p:nvGrpSpPr>
          <p:grpSpPr bwMode="auto">
            <a:xfrm>
              <a:off x="3435" y="951"/>
              <a:ext cx="8" cy="9"/>
              <a:chOff x="3435" y="951"/>
              <a:chExt cx="8" cy="9"/>
            </a:xfrm>
            <a:grpFill/>
          </p:grpSpPr>
          <p:sp>
            <p:nvSpPr>
              <p:cNvPr id="1909" name="Freeform 2363"/>
              <p:cNvSpPr>
                <a:spLocks/>
              </p:cNvSpPr>
              <p:nvPr/>
            </p:nvSpPr>
            <p:spPr bwMode="auto">
              <a:xfrm>
                <a:off x="3435" y="951"/>
                <a:ext cx="8" cy="9"/>
              </a:xfrm>
              <a:custGeom>
                <a:avLst/>
                <a:gdLst>
                  <a:gd name="T0" fmla="*/ 2 w 8"/>
                  <a:gd name="T1" fmla="*/ 0 h 9"/>
                  <a:gd name="T2" fmla="*/ 2 w 8"/>
                  <a:gd name="T3" fmla="*/ 0 h 9"/>
                  <a:gd name="T4" fmla="*/ 0 w 8"/>
                  <a:gd name="T5" fmla="*/ 3 h 9"/>
                  <a:gd name="T6" fmla="*/ 0 w 8"/>
                  <a:gd name="T7" fmla="*/ 7 h 9"/>
                  <a:gd name="T8" fmla="*/ 8 w 8"/>
                  <a:gd name="T9" fmla="*/ 9 h 9"/>
                  <a:gd name="T10" fmla="*/ 6 w 8"/>
                  <a:gd name="T11" fmla="*/ 5 h 9"/>
                  <a:gd name="T12" fmla="*/ 4 w 8"/>
                  <a:gd name="T13" fmla="*/ 3 h 9"/>
                  <a:gd name="T14" fmla="*/ 2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0"/>
                    </a:moveTo>
                    <a:lnTo>
                      <a:pt x="2" y="0"/>
                    </a:lnTo>
                    <a:lnTo>
                      <a:pt x="0" y="3"/>
                    </a:lnTo>
                    <a:lnTo>
                      <a:pt x="0" y="7"/>
                    </a:lnTo>
                    <a:lnTo>
                      <a:pt x="8" y="9"/>
                    </a:lnTo>
                    <a:lnTo>
                      <a:pt x="6" y="5"/>
                    </a:lnTo>
                    <a:lnTo>
                      <a:pt x="4" y="3"/>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0" name="Freeform 2364"/>
              <p:cNvSpPr>
                <a:spLocks/>
              </p:cNvSpPr>
              <p:nvPr/>
            </p:nvSpPr>
            <p:spPr bwMode="auto">
              <a:xfrm>
                <a:off x="3435" y="951"/>
                <a:ext cx="8" cy="9"/>
              </a:xfrm>
              <a:custGeom>
                <a:avLst/>
                <a:gdLst>
                  <a:gd name="T0" fmla="*/ 2 w 8"/>
                  <a:gd name="T1" fmla="*/ 0 h 9"/>
                  <a:gd name="T2" fmla="*/ 2 w 8"/>
                  <a:gd name="T3" fmla="*/ 0 h 9"/>
                  <a:gd name="T4" fmla="*/ 0 w 8"/>
                  <a:gd name="T5" fmla="*/ 3 h 9"/>
                  <a:gd name="T6" fmla="*/ 0 w 8"/>
                  <a:gd name="T7" fmla="*/ 7 h 9"/>
                  <a:gd name="T8" fmla="*/ 8 w 8"/>
                  <a:gd name="T9" fmla="*/ 9 h 9"/>
                  <a:gd name="T10" fmla="*/ 6 w 8"/>
                  <a:gd name="T11" fmla="*/ 5 h 9"/>
                  <a:gd name="T12" fmla="*/ 4 w 8"/>
                  <a:gd name="T13" fmla="*/ 3 h 9"/>
                  <a:gd name="T14" fmla="*/ 2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0"/>
                    </a:moveTo>
                    <a:lnTo>
                      <a:pt x="2" y="0"/>
                    </a:lnTo>
                    <a:lnTo>
                      <a:pt x="0" y="3"/>
                    </a:lnTo>
                    <a:lnTo>
                      <a:pt x="0" y="7"/>
                    </a:lnTo>
                    <a:lnTo>
                      <a:pt x="8" y="9"/>
                    </a:lnTo>
                    <a:lnTo>
                      <a:pt x="6" y="5"/>
                    </a:lnTo>
                    <a:lnTo>
                      <a:pt x="4" y="3"/>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3" name="Group 2368"/>
            <p:cNvGrpSpPr>
              <a:grpSpLocks/>
            </p:cNvGrpSpPr>
            <p:nvPr/>
          </p:nvGrpSpPr>
          <p:grpSpPr bwMode="auto">
            <a:xfrm>
              <a:off x="3999" y="953"/>
              <a:ext cx="30" cy="18"/>
              <a:chOff x="3999" y="953"/>
              <a:chExt cx="30" cy="18"/>
            </a:xfrm>
            <a:grpFill/>
          </p:grpSpPr>
          <p:sp>
            <p:nvSpPr>
              <p:cNvPr id="1907" name="Freeform 2366"/>
              <p:cNvSpPr>
                <a:spLocks/>
              </p:cNvSpPr>
              <p:nvPr/>
            </p:nvSpPr>
            <p:spPr bwMode="auto">
              <a:xfrm>
                <a:off x="3999" y="953"/>
                <a:ext cx="30" cy="18"/>
              </a:xfrm>
              <a:custGeom>
                <a:avLst/>
                <a:gdLst>
                  <a:gd name="T0" fmla="*/ 3 w 30"/>
                  <a:gd name="T1" fmla="*/ 0 h 18"/>
                  <a:gd name="T2" fmla="*/ 3 w 30"/>
                  <a:gd name="T3" fmla="*/ 0 h 18"/>
                  <a:gd name="T4" fmla="*/ 0 w 30"/>
                  <a:gd name="T5" fmla="*/ 10 h 18"/>
                  <a:gd name="T6" fmla="*/ 0 w 30"/>
                  <a:gd name="T7" fmla="*/ 18 h 18"/>
                  <a:gd name="T8" fmla="*/ 30 w 30"/>
                  <a:gd name="T9" fmla="*/ 16 h 18"/>
                  <a:gd name="T10" fmla="*/ 30 w 30"/>
                  <a:gd name="T11" fmla="*/ 12 h 18"/>
                  <a:gd name="T12" fmla="*/ 30 w 30"/>
                  <a:gd name="T13" fmla="*/ 10 h 18"/>
                  <a:gd name="T14" fmla="*/ 30 w 30"/>
                  <a:gd name="T15" fmla="*/ 8 h 18"/>
                  <a:gd name="T16" fmla="*/ 23 w 30"/>
                  <a:gd name="T17" fmla="*/ 6 h 18"/>
                  <a:gd name="T18" fmla="*/ 18 w 30"/>
                  <a:gd name="T19" fmla="*/ 4 h 18"/>
                  <a:gd name="T20" fmla="*/ 3 w 30"/>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8">
                    <a:moveTo>
                      <a:pt x="3" y="0"/>
                    </a:moveTo>
                    <a:lnTo>
                      <a:pt x="3" y="0"/>
                    </a:lnTo>
                    <a:lnTo>
                      <a:pt x="0" y="10"/>
                    </a:lnTo>
                    <a:lnTo>
                      <a:pt x="0" y="18"/>
                    </a:lnTo>
                    <a:lnTo>
                      <a:pt x="30" y="16"/>
                    </a:lnTo>
                    <a:lnTo>
                      <a:pt x="30" y="12"/>
                    </a:lnTo>
                    <a:lnTo>
                      <a:pt x="30" y="10"/>
                    </a:lnTo>
                    <a:lnTo>
                      <a:pt x="30" y="8"/>
                    </a:lnTo>
                    <a:lnTo>
                      <a:pt x="23" y="6"/>
                    </a:lnTo>
                    <a:lnTo>
                      <a:pt x="18" y="4"/>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8" name="Freeform 2367"/>
              <p:cNvSpPr>
                <a:spLocks/>
              </p:cNvSpPr>
              <p:nvPr/>
            </p:nvSpPr>
            <p:spPr bwMode="auto">
              <a:xfrm>
                <a:off x="3999" y="953"/>
                <a:ext cx="30" cy="18"/>
              </a:xfrm>
              <a:custGeom>
                <a:avLst/>
                <a:gdLst>
                  <a:gd name="T0" fmla="*/ 3 w 30"/>
                  <a:gd name="T1" fmla="*/ 0 h 18"/>
                  <a:gd name="T2" fmla="*/ 3 w 30"/>
                  <a:gd name="T3" fmla="*/ 0 h 18"/>
                  <a:gd name="T4" fmla="*/ 0 w 30"/>
                  <a:gd name="T5" fmla="*/ 10 h 18"/>
                  <a:gd name="T6" fmla="*/ 0 w 30"/>
                  <a:gd name="T7" fmla="*/ 18 h 18"/>
                  <a:gd name="T8" fmla="*/ 30 w 30"/>
                  <a:gd name="T9" fmla="*/ 16 h 18"/>
                  <a:gd name="T10" fmla="*/ 30 w 30"/>
                  <a:gd name="T11" fmla="*/ 12 h 18"/>
                  <a:gd name="T12" fmla="*/ 30 w 30"/>
                  <a:gd name="T13" fmla="*/ 10 h 18"/>
                  <a:gd name="T14" fmla="*/ 30 w 30"/>
                  <a:gd name="T15" fmla="*/ 8 h 18"/>
                  <a:gd name="T16" fmla="*/ 23 w 30"/>
                  <a:gd name="T17" fmla="*/ 6 h 18"/>
                  <a:gd name="T18" fmla="*/ 18 w 30"/>
                  <a:gd name="T19" fmla="*/ 4 h 18"/>
                  <a:gd name="T20" fmla="*/ 3 w 30"/>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8">
                    <a:moveTo>
                      <a:pt x="3" y="0"/>
                    </a:moveTo>
                    <a:lnTo>
                      <a:pt x="3" y="0"/>
                    </a:lnTo>
                    <a:lnTo>
                      <a:pt x="0" y="10"/>
                    </a:lnTo>
                    <a:lnTo>
                      <a:pt x="0" y="18"/>
                    </a:lnTo>
                    <a:lnTo>
                      <a:pt x="30" y="16"/>
                    </a:lnTo>
                    <a:lnTo>
                      <a:pt x="30" y="12"/>
                    </a:lnTo>
                    <a:lnTo>
                      <a:pt x="30" y="10"/>
                    </a:lnTo>
                    <a:lnTo>
                      <a:pt x="30" y="8"/>
                    </a:lnTo>
                    <a:lnTo>
                      <a:pt x="23" y="6"/>
                    </a:lnTo>
                    <a:lnTo>
                      <a:pt x="18" y="4"/>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4" name="Group 2371"/>
            <p:cNvGrpSpPr>
              <a:grpSpLocks/>
            </p:cNvGrpSpPr>
            <p:nvPr/>
          </p:nvGrpSpPr>
          <p:grpSpPr bwMode="auto">
            <a:xfrm>
              <a:off x="3437" y="1031"/>
              <a:ext cx="224" cy="158"/>
              <a:chOff x="3437" y="1031"/>
              <a:chExt cx="224" cy="158"/>
            </a:xfrm>
            <a:grpFill/>
          </p:grpSpPr>
          <p:sp>
            <p:nvSpPr>
              <p:cNvPr id="1905" name="Freeform 2369"/>
              <p:cNvSpPr>
                <a:spLocks/>
              </p:cNvSpPr>
              <p:nvPr/>
            </p:nvSpPr>
            <p:spPr bwMode="auto">
              <a:xfrm>
                <a:off x="3437" y="1031"/>
                <a:ext cx="224" cy="158"/>
              </a:xfrm>
              <a:custGeom>
                <a:avLst/>
                <a:gdLst>
                  <a:gd name="T0" fmla="*/ 204 w 224"/>
                  <a:gd name="T1" fmla="*/ 4 h 158"/>
                  <a:gd name="T2" fmla="*/ 193 w 224"/>
                  <a:gd name="T3" fmla="*/ 8 h 158"/>
                  <a:gd name="T4" fmla="*/ 172 w 224"/>
                  <a:gd name="T5" fmla="*/ 16 h 158"/>
                  <a:gd name="T6" fmla="*/ 157 w 224"/>
                  <a:gd name="T7" fmla="*/ 18 h 158"/>
                  <a:gd name="T8" fmla="*/ 150 w 224"/>
                  <a:gd name="T9" fmla="*/ 16 h 158"/>
                  <a:gd name="T10" fmla="*/ 145 w 224"/>
                  <a:gd name="T11" fmla="*/ 18 h 158"/>
                  <a:gd name="T12" fmla="*/ 132 w 224"/>
                  <a:gd name="T13" fmla="*/ 14 h 158"/>
                  <a:gd name="T14" fmla="*/ 116 w 224"/>
                  <a:gd name="T15" fmla="*/ 20 h 158"/>
                  <a:gd name="T16" fmla="*/ 103 w 224"/>
                  <a:gd name="T17" fmla="*/ 26 h 158"/>
                  <a:gd name="T18" fmla="*/ 89 w 224"/>
                  <a:gd name="T19" fmla="*/ 34 h 158"/>
                  <a:gd name="T20" fmla="*/ 69 w 224"/>
                  <a:gd name="T21" fmla="*/ 38 h 158"/>
                  <a:gd name="T22" fmla="*/ 62 w 224"/>
                  <a:gd name="T23" fmla="*/ 38 h 158"/>
                  <a:gd name="T24" fmla="*/ 58 w 224"/>
                  <a:gd name="T25" fmla="*/ 42 h 158"/>
                  <a:gd name="T26" fmla="*/ 56 w 224"/>
                  <a:gd name="T27" fmla="*/ 48 h 158"/>
                  <a:gd name="T28" fmla="*/ 51 w 224"/>
                  <a:gd name="T29" fmla="*/ 50 h 158"/>
                  <a:gd name="T30" fmla="*/ 44 w 224"/>
                  <a:gd name="T31" fmla="*/ 54 h 158"/>
                  <a:gd name="T32" fmla="*/ 42 w 224"/>
                  <a:gd name="T33" fmla="*/ 58 h 158"/>
                  <a:gd name="T34" fmla="*/ 31 w 224"/>
                  <a:gd name="T35" fmla="*/ 60 h 158"/>
                  <a:gd name="T36" fmla="*/ 22 w 224"/>
                  <a:gd name="T37" fmla="*/ 66 h 158"/>
                  <a:gd name="T38" fmla="*/ 29 w 224"/>
                  <a:gd name="T39" fmla="*/ 74 h 158"/>
                  <a:gd name="T40" fmla="*/ 29 w 224"/>
                  <a:gd name="T41" fmla="*/ 82 h 158"/>
                  <a:gd name="T42" fmla="*/ 13 w 224"/>
                  <a:gd name="T43" fmla="*/ 92 h 158"/>
                  <a:gd name="T44" fmla="*/ 11 w 224"/>
                  <a:gd name="T45" fmla="*/ 106 h 158"/>
                  <a:gd name="T46" fmla="*/ 11 w 224"/>
                  <a:gd name="T47" fmla="*/ 108 h 158"/>
                  <a:gd name="T48" fmla="*/ 13 w 224"/>
                  <a:gd name="T49" fmla="*/ 114 h 158"/>
                  <a:gd name="T50" fmla="*/ 0 w 224"/>
                  <a:gd name="T51" fmla="*/ 124 h 158"/>
                  <a:gd name="T52" fmla="*/ 11 w 224"/>
                  <a:gd name="T53" fmla="*/ 128 h 158"/>
                  <a:gd name="T54" fmla="*/ 18 w 224"/>
                  <a:gd name="T55" fmla="*/ 132 h 158"/>
                  <a:gd name="T56" fmla="*/ 18 w 224"/>
                  <a:gd name="T57" fmla="*/ 128 h 158"/>
                  <a:gd name="T58" fmla="*/ 27 w 224"/>
                  <a:gd name="T59" fmla="*/ 136 h 158"/>
                  <a:gd name="T60" fmla="*/ 33 w 224"/>
                  <a:gd name="T61" fmla="*/ 138 h 158"/>
                  <a:gd name="T62" fmla="*/ 33 w 224"/>
                  <a:gd name="T63" fmla="*/ 142 h 158"/>
                  <a:gd name="T64" fmla="*/ 31 w 224"/>
                  <a:gd name="T65" fmla="*/ 146 h 158"/>
                  <a:gd name="T66" fmla="*/ 42 w 224"/>
                  <a:gd name="T67" fmla="*/ 152 h 158"/>
                  <a:gd name="T68" fmla="*/ 56 w 224"/>
                  <a:gd name="T69" fmla="*/ 152 h 158"/>
                  <a:gd name="T70" fmla="*/ 71 w 224"/>
                  <a:gd name="T71" fmla="*/ 152 h 158"/>
                  <a:gd name="T72" fmla="*/ 78 w 224"/>
                  <a:gd name="T73" fmla="*/ 148 h 158"/>
                  <a:gd name="T74" fmla="*/ 80 w 224"/>
                  <a:gd name="T75" fmla="*/ 152 h 158"/>
                  <a:gd name="T76" fmla="*/ 85 w 224"/>
                  <a:gd name="T77" fmla="*/ 146 h 158"/>
                  <a:gd name="T78" fmla="*/ 69 w 224"/>
                  <a:gd name="T79" fmla="*/ 140 h 158"/>
                  <a:gd name="T80" fmla="*/ 56 w 224"/>
                  <a:gd name="T81" fmla="*/ 114 h 158"/>
                  <a:gd name="T82" fmla="*/ 58 w 224"/>
                  <a:gd name="T83" fmla="*/ 104 h 158"/>
                  <a:gd name="T84" fmla="*/ 60 w 224"/>
                  <a:gd name="T85" fmla="*/ 86 h 158"/>
                  <a:gd name="T86" fmla="*/ 71 w 224"/>
                  <a:gd name="T87" fmla="*/ 82 h 158"/>
                  <a:gd name="T88" fmla="*/ 71 w 224"/>
                  <a:gd name="T89" fmla="*/ 74 h 158"/>
                  <a:gd name="T90" fmla="*/ 78 w 224"/>
                  <a:gd name="T91" fmla="*/ 74 h 158"/>
                  <a:gd name="T92" fmla="*/ 83 w 224"/>
                  <a:gd name="T93" fmla="*/ 64 h 158"/>
                  <a:gd name="T94" fmla="*/ 89 w 224"/>
                  <a:gd name="T95" fmla="*/ 64 h 158"/>
                  <a:gd name="T96" fmla="*/ 98 w 224"/>
                  <a:gd name="T97" fmla="*/ 52 h 158"/>
                  <a:gd name="T98" fmla="*/ 121 w 224"/>
                  <a:gd name="T99" fmla="*/ 48 h 158"/>
                  <a:gd name="T100" fmla="*/ 128 w 224"/>
                  <a:gd name="T101" fmla="*/ 38 h 158"/>
                  <a:gd name="T102" fmla="*/ 145 w 224"/>
                  <a:gd name="T103" fmla="*/ 36 h 158"/>
                  <a:gd name="T104" fmla="*/ 166 w 224"/>
                  <a:gd name="T105" fmla="*/ 32 h 158"/>
                  <a:gd name="T106" fmla="*/ 202 w 224"/>
                  <a:gd name="T107" fmla="*/ 22 h 158"/>
                  <a:gd name="T108" fmla="*/ 211 w 224"/>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4" h="158">
                    <a:moveTo>
                      <a:pt x="211" y="0"/>
                    </a:move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6" name="Freeform 2370"/>
              <p:cNvSpPr>
                <a:spLocks/>
              </p:cNvSpPr>
              <p:nvPr/>
            </p:nvSpPr>
            <p:spPr bwMode="auto">
              <a:xfrm>
                <a:off x="3437" y="1031"/>
                <a:ext cx="224" cy="158"/>
              </a:xfrm>
              <a:custGeom>
                <a:avLst/>
                <a:gdLst>
                  <a:gd name="T0" fmla="*/ 204 w 224"/>
                  <a:gd name="T1" fmla="*/ 4 h 158"/>
                  <a:gd name="T2" fmla="*/ 193 w 224"/>
                  <a:gd name="T3" fmla="*/ 8 h 158"/>
                  <a:gd name="T4" fmla="*/ 172 w 224"/>
                  <a:gd name="T5" fmla="*/ 16 h 158"/>
                  <a:gd name="T6" fmla="*/ 157 w 224"/>
                  <a:gd name="T7" fmla="*/ 18 h 158"/>
                  <a:gd name="T8" fmla="*/ 150 w 224"/>
                  <a:gd name="T9" fmla="*/ 16 h 158"/>
                  <a:gd name="T10" fmla="*/ 145 w 224"/>
                  <a:gd name="T11" fmla="*/ 18 h 158"/>
                  <a:gd name="T12" fmla="*/ 132 w 224"/>
                  <a:gd name="T13" fmla="*/ 14 h 158"/>
                  <a:gd name="T14" fmla="*/ 116 w 224"/>
                  <a:gd name="T15" fmla="*/ 20 h 158"/>
                  <a:gd name="T16" fmla="*/ 103 w 224"/>
                  <a:gd name="T17" fmla="*/ 26 h 158"/>
                  <a:gd name="T18" fmla="*/ 89 w 224"/>
                  <a:gd name="T19" fmla="*/ 34 h 158"/>
                  <a:gd name="T20" fmla="*/ 69 w 224"/>
                  <a:gd name="T21" fmla="*/ 38 h 158"/>
                  <a:gd name="T22" fmla="*/ 62 w 224"/>
                  <a:gd name="T23" fmla="*/ 38 h 158"/>
                  <a:gd name="T24" fmla="*/ 58 w 224"/>
                  <a:gd name="T25" fmla="*/ 42 h 158"/>
                  <a:gd name="T26" fmla="*/ 56 w 224"/>
                  <a:gd name="T27" fmla="*/ 48 h 158"/>
                  <a:gd name="T28" fmla="*/ 51 w 224"/>
                  <a:gd name="T29" fmla="*/ 50 h 158"/>
                  <a:gd name="T30" fmla="*/ 44 w 224"/>
                  <a:gd name="T31" fmla="*/ 54 h 158"/>
                  <a:gd name="T32" fmla="*/ 42 w 224"/>
                  <a:gd name="T33" fmla="*/ 58 h 158"/>
                  <a:gd name="T34" fmla="*/ 31 w 224"/>
                  <a:gd name="T35" fmla="*/ 60 h 158"/>
                  <a:gd name="T36" fmla="*/ 22 w 224"/>
                  <a:gd name="T37" fmla="*/ 66 h 158"/>
                  <a:gd name="T38" fmla="*/ 29 w 224"/>
                  <a:gd name="T39" fmla="*/ 74 h 158"/>
                  <a:gd name="T40" fmla="*/ 29 w 224"/>
                  <a:gd name="T41" fmla="*/ 82 h 158"/>
                  <a:gd name="T42" fmla="*/ 13 w 224"/>
                  <a:gd name="T43" fmla="*/ 92 h 158"/>
                  <a:gd name="T44" fmla="*/ 11 w 224"/>
                  <a:gd name="T45" fmla="*/ 106 h 158"/>
                  <a:gd name="T46" fmla="*/ 11 w 224"/>
                  <a:gd name="T47" fmla="*/ 108 h 158"/>
                  <a:gd name="T48" fmla="*/ 13 w 224"/>
                  <a:gd name="T49" fmla="*/ 114 h 158"/>
                  <a:gd name="T50" fmla="*/ 0 w 224"/>
                  <a:gd name="T51" fmla="*/ 124 h 158"/>
                  <a:gd name="T52" fmla="*/ 11 w 224"/>
                  <a:gd name="T53" fmla="*/ 128 h 158"/>
                  <a:gd name="T54" fmla="*/ 18 w 224"/>
                  <a:gd name="T55" fmla="*/ 132 h 158"/>
                  <a:gd name="T56" fmla="*/ 18 w 224"/>
                  <a:gd name="T57" fmla="*/ 128 h 158"/>
                  <a:gd name="T58" fmla="*/ 27 w 224"/>
                  <a:gd name="T59" fmla="*/ 136 h 158"/>
                  <a:gd name="T60" fmla="*/ 33 w 224"/>
                  <a:gd name="T61" fmla="*/ 138 h 158"/>
                  <a:gd name="T62" fmla="*/ 33 w 224"/>
                  <a:gd name="T63" fmla="*/ 142 h 158"/>
                  <a:gd name="T64" fmla="*/ 31 w 224"/>
                  <a:gd name="T65" fmla="*/ 146 h 158"/>
                  <a:gd name="T66" fmla="*/ 42 w 224"/>
                  <a:gd name="T67" fmla="*/ 152 h 158"/>
                  <a:gd name="T68" fmla="*/ 56 w 224"/>
                  <a:gd name="T69" fmla="*/ 152 h 158"/>
                  <a:gd name="T70" fmla="*/ 71 w 224"/>
                  <a:gd name="T71" fmla="*/ 152 h 158"/>
                  <a:gd name="T72" fmla="*/ 78 w 224"/>
                  <a:gd name="T73" fmla="*/ 148 h 158"/>
                  <a:gd name="T74" fmla="*/ 80 w 224"/>
                  <a:gd name="T75" fmla="*/ 152 h 158"/>
                  <a:gd name="T76" fmla="*/ 85 w 224"/>
                  <a:gd name="T77" fmla="*/ 146 h 158"/>
                  <a:gd name="T78" fmla="*/ 69 w 224"/>
                  <a:gd name="T79" fmla="*/ 140 h 158"/>
                  <a:gd name="T80" fmla="*/ 56 w 224"/>
                  <a:gd name="T81" fmla="*/ 114 h 158"/>
                  <a:gd name="T82" fmla="*/ 58 w 224"/>
                  <a:gd name="T83" fmla="*/ 104 h 158"/>
                  <a:gd name="T84" fmla="*/ 60 w 224"/>
                  <a:gd name="T85" fmla="*/ 86 h 158"/>
                  <a:gd name="T86" fmla="*/ 71 w 224"/>
                  <a:gd name="T87" fmla="*/ 82 h 158"/>
                  <a:gd name="T88" fmla="*/ 71 w 224"/>
                  <a:gd name="T89" fmla="*/ 74 h 158"/>
                  <a:gd name="T90" fmla="*/ 78 w 224"/>
                  <a:gd name="T91" fmla="*/ 74 h 158"/>
                  <a:gd name="T92" fmla="*/ 83 w 224"/>
                  <a:gd name="T93" fmla="*/ 64 h 158"/>
                  <a:gd name="T94" fmla="*/ 89 w 224"/>
                  <a:gd name="T95" fmla="*/ 64 h 158"/>
                  <a:gd name="T96" fmla="*/ 98 w 224"/>
                  <a:gd name="T97" fmla="*/ 52 h 158"/>
                  <a:gd name="T98" fmla="*/ 121 w 224"/>
                  <a:gd name="T99" fmla="*/ 48 h 158"/>
                  <a:gd name="T100" fmla="*/ 128 w 224"/>
                  <a:gd name="T101" fmla="*/ 38 h 158"/>
                  <a:gd name="T102" fmla="*/ 145 w 224"/>
                  <a:gd name="T103" fmla="*/ 36 h 158"/>
                  <a:gd name="T104" fmla="*/ 166 w 224"/>
                  <a:gd name="T105" fmla="*/ 32 h 158"/>
                  <a:gd name="T106" fmla="*/ 202 w 224"/>
                  <a:gd name="T107" fmla="*/ 22 h 158"/>
                  <a:gd name="T108" fmla="*/ 211 w 224"/>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4" h="158">
                    <a:moveTo>
                      <a:pt x="211" y="0"/>
                    </a:moveTo>
                    <a:lnTo>
                      <a:pt x="211" y="0"/>
                    </a:lnTo>
                    <a:lnTo>
                      <a:pt x="204" y="4"/>
                    </a:lnTo>
                    <a:lnTo>
                      <a:pt x="197" y="8"/>
                    </a:lnTo>
                    <a:lnTo>
                      <a:pt x="195" y="8"/>
                    </a:lnTo>
                    <a:lnTo>
                      <a:pt x="193" y="8"/>
                    </a:lnTo>
                    <a:lnTo>
                      <a:pt x="190" y="8"/>
                    </a:lnTo>
                    <a:lnTo>
                      <a:pt x="181" y="12"/>
                    </a:lnTo>
                    <a:lnTo>
                      <a:pt x="172" y="16"/>
                    </a:lnTo>
                    <a:lnTo>
                      <a:pt x="166" y="16"/>
                    </a:lnTo>
                    <a:lnTo>
                      <a:pt x="159" y="16"/>
                    </a:lnTo>
                    <a:lnTo>
                      <a:pt x="157" y="18"/>
                    </a:lnTo>
                    <a:lnTo>
                      <a:pt x="152" y="20"/>
                    </a:lnTo>
                    <a:lnTo>
                      <a:pt x="152" y="16"/>
                    </a:lnTo>
                    <a:lnTo>
                      <a:pt x="150" y="16"/>
                    </a:lnTo>
                    <a:lnTo>
                      <a:pt x="150" y="18"/>
                    </a:lnTo>
                    <a:lnTo>
                      <a:pt x="148" y="18"/>
                    </a:lnTo>
                    <a:lnTo>
                      <a:pt x="145" y="18"/>
                    </a:lnTo>
                    <a:lnTo>
                      <a:pt x="141" y="16"/>
                    </a:lnTo>
                    <a:lnTo>
                      <a:pt x="139" y="14"/>
                    </a:lnTo>
                    <a:lnTo>
                      <a:pt x="132" y="14"/>
                    </a:lnTo>
                    <a:lnTo>
                      <a:pt x="132" y="20"/>
                    </a:lnTo>
                    <a:lnTo>
                      <a:pt x="121" y="20"/>
                    </a:lnTo>
                    <a:lnTo>
                      <a:pt x="116" y="20"/>
                    </a:lnTo>
                    <a:lnTo>
                      <a:pt x="110" y="22"/>
                    </a:lnTo>
                    <a:lnTo>
                      <a:pt x="107" y="26"/>
                    </a:lnTo>
                    <a:lnTo>
                      <a:pt x="103" y="26"/>
                    </a:lnTo>
                    <a:lnTo>
                      <a:pt x="98" y="26"/>
                    </a:lnTo>
                    <a:lnTo>
                      <a:pt x="94" y="30"/>
                    </a:lnTo>
                    <a:lnTo>
                      <a:pt x="89" y="34"/>
                    </a:lnTo>
                    <a:lnTo>
                      <a:pt x="80" y="34"/>
                    </a:lnTo>
                    <a:lnTo>
                      <a:pt x="71" y="34"/>
                    </a:lnTo>
                    <a:lnTo>
                      <a:pt x="69" y="38"/>
                    </a:lnTo>
                    <a:lnTo>
                      <a:pt x="69" y="40"/>
                    </a:lnTo>
                    <a:lnTo>
                      <a:pt x="65" y="40"/>
                    </a:lnTo>
                    <a:lnTo>
                      <a:pt x="62" y="38"/>
                    </a:lnTo>
                    <a:lnTo>
                      <a:pt x="58" y="38"/>
                    </a:lnTo>
                    <a:lnTo>
                      <a:pt x="56" y="42"/>
                    </a:lnTo>
                    <a:lnTo>
                      <a:pt x="58" y="42"/>
                    </a:lnTo>
                    <a:lnTo>
                      <a:pt x="60" y="44"/>
                    </a:lnTo>
                    <a:lnTo>
                      <a:pt x="56" y="46"/>
                    </a:lnTo>
                    <a:lnTo>
                      <a:pt x="56" y="48"/>
                    </a:lnTo>
                    <a:lnTo>
                      <a:pt x="58" y="50"/>
                    </a:lnTo>
                    <a:lnTo>
                      <a:pt x="56" y="50"/>
                    </a:lnTo>
                    <a:lnTo>
                      <a:pt x="51" y="50"/>
                    </a:lnTo>
                    <a:lnTo>
                      <a:pt x="49" y="48"/>
                    </a:lnTo>
                    <a:lnTo>
                      <a:pt x="44" y="56"/>
                    </a:lnTo>
                    <a:lnTo>
                      <a:pt x="44" y="54"/>
                    </a:lnTo>
                    <a:lnTo>
                      <a:pt x="44" y="52"/>
                    </a:lnTo>
                    <a:lnTo>
                      <a:pt x="42" y="54"/>
                    </a:lnTo>
                    <a:lnTo>
                      <a:pt x="42" y="58"/>
                    </a:lnTo>
                    <a:lnTo>
                      <a:pt x="38" y="58"/>
                    </a:lnTo>
                    <a:lnTo>
                      <a:pt x="36" y="60"/>
                    </a:lnTo>
                    <a:lnTo>
                      <a:pt x="31" y="60"/>
                    </a:lnTo>
                    <a:lnTo>
                      <a:pt x="29" y="64"/>
                    </a:lnTo>
                    <a:lnTo>
                      <a:pt x="27" y="66"/>
                    </a:lnTo>
                    <a:lnTo>
                      <a:pt x="22" y="66"/>
                    </a:lnTo>
                    <a:lnTo>
                      <a:pt x="18" y="66"/>
                    </a:lnTo>
                    <a:lnTo>
                      <a:pt x="18" y="70"/>
                    </a:lnTo>
                    <a:lnTo>
                      <a:pt x="29" y="74"/>
                    </a:lnTo>
                    <a:lnTo>
                      <a:pt x="31" y="76"/>
                    </a:lnTo>
                    <a:lnTo>
                      <a:pt x="24" y="80"/>
                    </a:lnTo>
                    <a:lnTo>
                      <a:pt x="29" y="82"/>
                    </a:lnTo>
                    <a:lnTo>
                      <a:pt x="31" y="84"/>
                    </a:lnTo>
                    <a:lnTo>
                      <a:pt x="24" y="88"/>
                    </a:lnTo>
                    <a:lnTo>
                      <a:pt x="13" y="92"/>
                    </a:lnTo>
                    <a:lnTo>
                      <a:pt x="15" y="102"/>
                    </a:lnTo>
                    <a:lnTo>
                      <a:pt x="13" y="104"/>
                    </a:lnTo>
                    <a:lnTo>
                      <a:pt x="11" y="106"/>
                    </a:lnTo>
                    <a:lnTo>
                      <a:pt x="15" y="104"/>
                    </a:lnTo>
                    <a:lnTo>
                      <a:pt x="15" y="106"/>
                    </a:lnTo>
                    <a:lnTo>
                      <a:pt x="11" y="108"/>
                    </a:lnTo>
                    <a:lnTo>
                      <a:pt x="11" y="110"/>
                    </a:lnTo>
                    <a:lnTo>
                      <a:pt x="11" y="112"/>
                    </a:lnTo>
                    <a:lnTo>
                      <a:pt x="13" y="114"/>
                    </a:lnTo>
                    <a:lnTo>
                      <a:pt x="4" y="116"/>
                    </a:lnTo>
                    <a:lnTo>
                      <a:pt x="0" y="120"/>
                    </a:lnTo>
                    <a:lnTo>
                      <a:pt x="0" y="124"/>
                    </a:lnTo>
                    <a:lnTo>
                      <a:pt x="2" y="134"/>
                    </a:lnTo>
                    <a:lnTo>
                      <a:pt x="9" y="134"/>
                    </a:lnTo>
                    <a:lnTo>
                      <a:pt x="11" y="128"/>
                    </a:lnTo>
                    <a:lnTo>
                      <a:pt x="13" y="128"/>
                    </a:lnTo>
                    <a:lnTo>
                      <a:pt x="15" y="130"/>
                    </a:lnTo>
                    <a:lnTo>
                      <a:pt x="18" y="132"/>
                    </a:lnTo>
                    <a:lnTo>
                      <a:pt x="18" y="130"/>
                    </a:lnTo>
                    <a:lnTo>
                      <a:pt x="20" y="128"/>
                    </a:lnTo>
                    <a:lnTo>
                      <a:pt x="18" y="128"/>
                    </a:lnTo>
                    <a:lnTo>
                      <a:pt x="27" y="128"/>
                    </a:lnTo>
                    <a:lnTo>
                      <a:pt x="27" y="132"/>
                    </a:lnTo>
                    <a:lnTo>
                      <a:pt x="27" y="136"/>
                    </a:lnTo>
                    <a:lnTo>
                      <a:pt x="27" y="138"/>
                    </a:lnTo>
                    <a:lnTo>
                      <a:pt x="31" y="138"/>
                    </a:lnTo>
                    <a:lnTo>
                      <a:pt x="33" y="138"/>
                    </a:lnTo>
                    <a:lnTo>
                      <a:pt x="38" y="136"/>
                    </a:lnTo>
                    <a:lnTo>
                      <a:pt x="38" y="142"/>
                    </a:lnTo>
                    <a:lnTo>
                      <a:pt x="33" y="142"/>
                    </a:lnTo>
                    <a:lnTo>
                      <a:pt x="27" y="144"/>
                    </a:lnTo>
                    <a:lnTo>
                      <a:pt x="27" y="148"/>
                    </a:lnTo>
                    <a:lnTo>
                      <a:pt x="31" y="146"/>
                    </a:lnTo>
                    <a:lnTo>
                      <a:pt x="31" y="148"/>
                    </a:lnTo>
                    <a:lnTo>
                      <a:pt x="24" y="152"/>
                    </a:lnTo>
                    <a:lnTo>
                      <a:pt x="42" y="152"/>
                    </a:lnTo>
                    <a:lnTo>
                      <a:pt x="49" y="158"/>
                    </a:lnTo>
                    <a:lnTo>
                      <a:pt x="54" y="152"/>
                    </a:lnTo>
                    <a:lnTo>
                      <a:pt x="56" y="152"/>
                    </a:lnTo>
                    <a:lnTo>
                      <a:pt x="58" y="154"/>
                    </a:lnTo>
                    <a:lnTo>
                      <a:pt x="71" y="154"/>
                    </a:lnTo>
                    <a:lnTo>
                      <a:pt x="71" y="152"/>
                    </a:lnTo>
                    <a:lnTo>
                      <a:pt x="69" y="148"/>
                    </a:lnTo>
                    <a:lnTo>
                      <a:pt x="74" y="148"/>
                    </a:lnTo>
                    <a:lnTo>
                      <a:pt x="78" y="148"/>
                    </a:lnTo>
                    <a:lnTo>
                      <a:pt x="78" y="150"/>
                    </a:lnTo>
                    <a:lnTo>
                      <a:pt x="78" y="152"/>
                    </a:lnTo>
                    <a:lnTo>
                      <a:pt x="80" y="152"/>
                    </a:lnTo>
                    <a:lnTo>
                      <a:pt x="89" y="150"/>
                    </a:lnTo>
                    <a:lnTo>
                      <a:pt x="89" y="146"/>
                    </a:lnTo>
                    <a:lnTo>
                      <a:pt x="85" y="146"/>
                    </a:lnTo>
                    <a:lnTo>
                      <a:pt x="78" y="146"/>
                    </a:lnTo>
                    <a:lnTo>
                      <a:pt x="74" y="144"/>
                    </a:lnTo>
                    <a:lnTo>
                      <a:pt x="69" y="140"/>
                    </a:lnTo>
                    <a:lnTo>
                      <a:pt x="62" y="132"/>
                    </a:lnTo>
                    <a:lnTo>
                      <a:pt x="58" y="122"/>
                    </a:lnTo>
                    <a:lnTo>
                      <a:pt x="56" y="114"/>
                    </a:lnTo>
                    <a:lnTo>
                      <a:pt x="62" y="110"/>
                    </a:lnTo>
                    <a:lnTo>
                      <a:pt x="58" y="108"/>
                    </a:lnTo>
                    <a:lnTo>
                      <a:pt x="58" y="104"/>
                    </a:lnTo>
                    <a:lnTo>
                      <a:pt x="67" y="92"/>
                    </a:lnTo>
                    <a:lnTo>
                      <a:pt x="67" y="88"/>
                    </a:lnTo>
                    <a:lnTo>
                      <a:pt x="60" y="86"/>
                    </a:lnTo>
                    <a:lnTo>
                      <a:pt x="65" y="84"/>
                    </a:lnTo>
                    <a:lnTo>
                      <a:pt x="71" y="84"/>
                    </a:lnTo>
                    <a:lnTo>
                      <a:pt x="71" y="82"/>
                    </a:lnTo>
                    <a:lnTo>
                      <a:pt x="71" y="78"/>
                    </a:lnTo>
                    <a:lnTo>
                      <a:pt x="69" y="76"/>
                    </a:lnTo>
                    <a:lnTo>
                      <a:pt x="71" y="74"/>
                    </a:lnTo>
                    <a:lnTo>
                      <a:pt x="71" y="76"/>
                    </a:lnTo>
                    <a:lnTo>
                      <a:pt x="78" y="76"/>
                    </a:lnTo>
                    <a:lnTo>
                      <a:pt x="78" y="74"/>
                    </a:lnTo>
                    <a:lnTo>
                      <a:pt x="76" y="70"/>
                    </a:lnTo>
                    <a:lnTo>
                      <a:pt x="83" y="70"/>
                    </a:lnTo>
                    <a:lnTo>
                      <a:pt x="83" y="64"/>
                    </a:lnTo>
                    <a:lnTo>
                      <a:pt x="83" y="62"/>
                    </a:lnTo>
                    <a:lnTo>
                      <a:pt x="83" y="60"/>
                    </a:lnTo>
                    <a:lnTo>
                      <a:pt x="89" y="64"/>
                    </a:lnTo>
                    <a:lnTo>
                      <a:pt x="94" y="56"/>
                    </a:lnTo>
                    <a:lnTo>
                      <a:pt x="98" y="56"/>
                    </a:lnTo>
                    <a:lnTo>
                      <a:pt x="98" y="52"/>
                    </a:lnTo>
                    <a:lnTo>
                      <a:pt x="101" y="50"/>
                    </a:lnTo>
                    <a:lnTo>
                      <a:pt x="103" y="48"/>
                    </a:lnTo>
                    <a:lnTo>
                      <a:pt x="121" y="48"/>
                    </a:lnTo>
                    <a:lnTo>
                      <a:pt x="123" y="42"/>
                    </a:lnTo>
                    <a:lnTo>
                      <a:pt x="125" y="40"/>
                    </a:lnTo>
                    <a:lnTo>
                      <a:pt x="128" y="38"/>
                    </a:lnTo>
                    <a:lnTo>
                      <a:pt x="134" y="36"/>
                    </a:lnTo>
                    <a:lnTo>
                      <a:pt x="141" y="36"/>
                    </a:lnTo>
                    <a:lnTo>
                      <a:pt x="145" y="36"/>
                    </a:lnTo>
                    <a:lnTo>
                      <a:pt x="152" y="36"/>
                    </a:lnTo>
                    <a:lnTo>
                      <a:pt x="163" y="30"/>
                    </a:lnTo>
                    <a:lnTo>
                      <a:pt x="166" y="32"/>
                    </a:lnTo>
                    <a:lnTo>
                      <a:pt x="168" y="34"/>
                    </a:lnTo>
                    <a:lnTo>
                      <a:pt x="177" y="28"/>
                    </a:lnTo>
                    <a:lnTo>
                      <a:pt x="202" y="22"/>
                    </a:lnTo>
                    <a:lnTo>
                      <a:pt x="224" y="14"/>
                    </a:lnTo>
                    <a:lnTo>
                      <a:pt x="219" y="0"/>
                    </a:lnTo>
                    <a:lnTo>
                      <a:pt x="2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5" name="Group 2374"/>
            <p:cNvGrpSpPr>
              <a:grpSpLocks/>
            </p:cNvGrpSpPr>
            <p:nvPr/>
          </p:nvGrpSpPr>
          <p:grpSpPr bwMode="auto">
            <a:xfrm>
              <a:off x="4100" y="1046"/>
              <a:ext cx="8" cy="9"/>
              <a:chOff x="4100" y="1046"/>
              <a:chExt cx="8" cy="9"/>
            </a:xfrm>
            <a:grpFill/>
          </p:grpSpPr>
          <p:sp>
            <p:nvSpPr>
              <p:cNvPr id="1903" name="Freeform 2372"/>
              <p:cNvSpPr>
                <a:spLocks/>
              </p:cNvSpPr>
              <p:nvPr/>
            </p:nvSpPr>
            <p:spPr bwMode="auto">
              <a:xfrm>
                <a:off x="4100" y="1046"/>
                <a:ext cx="8" cy="9"/>
              </a:xfrm>
              <a:custGeom>
                <a:avLst/>
                <a:gdLst>
                  <a:gd name="T0" fmla="*/ 5 w 8"/>
                  <a:gd name="T1" fmla="*/ 0 h 9"/>
                  <a:gd name="T2" fmla="*/ 5 w 8"/>
                  <a:gd name="T3" fmla="*/ 0 h 9"/>
                  <a:gd name="T4" fmla="*/ 8 w 8"/>
                  <a:gd name="T5" fmla="*/ 3 h 9"/>
                  <a:gd name="T6" fmla="*/ 8 w 8"/>
                  <a:gd name="T7" fmla="*/ 9 h 9"/>
                  <a:gd name="T8" fmla="*/ 0 w 8"/>
                  <a:gd name="T9" fmla="*/ 9 h 9"/>
                  <a:gd name="T10" fmla="*/ 5 w 8"/>
                  <a:gd name="T11" fmla="*/ 5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8" y="3"/>
                    </a:lnTo>
                    <a:lnTo>
                      <a:pt x="8" y="9"/>
                    </a:lnTo>
                    <a:lnTo>
                      <a:pt x="0" y="9"/>
                    </a:lnTo>
                    <a:lnTo>
                      <a:pt x="5" y="5"/>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4" name="Freeform 2373"/>
              <p:cNvSpPr>
                <a:spLocks/>
              </p:cNvSpPr>
              <p:nvPr/>
            </p:nvSpPr>
            <p:spPr bwMode="auto">
              <a:xfrm>
                <a:off x="4100" y="1046"/>
                <a:ext cx="8" cy="9"/>
              </a:xfrm>
              <a:custGeom>
                <a:avLst/>
                <a:gdLst>
                  <a:gd name="T0" fmla="*/ 5 w 8"/>
                  <a:gd name="T1" fmla="*/ 0 h 9"/>
                  <a:gd name="T2" fmla="*/ 5 w 8"/>
                  <a:gd name="T3" fmla="*/ 0 h 9"/>
                  <a:gd name="T4" fmla="*/ 8 w 8"/>
                  <a:gd name="T5" fmla="*/ 3 h 9"/>
                  <a:gd name="T6" fmla="*/ 8 w 8"/>
                  <a:gd name="T7" fmla="*/ 9 h 9"/>
                  <a:gd name="T8" fmla="*/ 0 w 8"/>
                  <a:gd name="T9" fmla="*/ 9 h 9"/>
                  <a:gd name="T10" fmla="*/ 5 w 8"/>
                  <a:gd name="T11" fmla="*/ 5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5" y="0"/>
                    </a:lnTo>
                    <a:lnTo>
                      <a:pt x="8" y="3"/>
                    </a:lnTo>
                    <a:lnTo>
                      <a:pt x="8" y="9"/>
                    </a:lnTo>
                    <a:lnTo>
                      <a:pt x="0" y="9"/>
                    </a:lnTo>
                    <a:lnTo>
                      <a:pt x="5" y="5"/>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6" name="Group 2377"/>
            <p:cNvGrpSpPr>
              <a:grpSpLocks/>
            </p:cNvGrpSpPr>
            <p:nvPr/>
          </p:nvGrpSpPr>
          <p:grpSpPr bwMode="auto">
            <a:xfrm>
              <a:off x="3701" y="1106"/>
              <a:ext cx="12" cy="11"/>
              <a:chOff x="3701" y="1106"/>
              <a:chExt cx="12" cy="11"/>
            </a:xfrm>
            <a:grpFill/>
          </p:grpSpPr>
          <p:sp>
            <p:nvSpPr>
              <p:cNvPr id="1901" name="Freeform 2375"/>
              <p:cNvSpPr>
                <a:spLocks/>
              </p:cNvSpPr>
              <p:nvPr/>
            </p:nvSpPr>
            <p:spPr bwMode="auto">
              <a:xfrm>
                <a:off x="3701" y="1106"/>
                <a:ext cx="12" cy="11"/>
              </a:xfrm>
              <a:custGeom>
                <a:avLst/>
                <a:gdLst>
                  <a:gd name="T0" fmla="*/ 2 w 12"/>
                  <a:gd name="T1" fmla="*/ 0 h 11"/>
                  <a:gd name="T2" fmla="*/ 2 w 12"/>
                  <a:gd name="T3" fmla="*/ 0 h 11"/>
                  <a:gd name="T4" fmla="*/ 0 w 12"/>
                  <a:gd name="T5" fmla="*/ 9 h 11"/>
                  <a:gd name="T6" fmla="*/ 0 w 12"/>
                  <a:gd name="T7" fmla="*/ 11 h 11"/>
                  <a:gd name="T8" fmla="*/ 2 w 12"/>
                  <a:gd name="T9" fmla="*/ 11 h 11"/>
                  <a:gd name="T10" fmla="*/ 7 w 12"/>
                  <a:gd name="T11" fmla="*/ 11 h 11"/>
                  <a:gd name="T12" fmla="*/ 12 w 12"/>
                  <a:gd name="T13" fmla="*/ 11 h 11"/>
                  <a:gd name="T14" fmla="*/ 12 w 12"/>
                  <a:gd name="T15" fmla="*/ 9 h 11"/>
                  <a:gd name="T16" fmla="*/ 9 w 12"/>
                  <a:gd name="T17" fmla="*/ 7 h 11"/>
                  <a:gd name="T18" fmla="*/ 9 w 12"/>
                  <a:gd name="T19" fmla="*/ 3 h 11"/>
                  <a:gd name="T20" fmla="*/ 12 w 12"/>
                  <a:gd name="T21" fmla="*/ 1 h 11"/>
                  <a:gd name="T22" fmla="*/ 2 w 12"/>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2" y="0"/>
                    </a:moveTo>
                    <a:lnTo>
                      <a:pt x="2" y="0"/>
                    </a:lnTo>
                    <a:lnTo>
                      <a:pt x="0" y="9"/>
                    </a:lnTo>
                    <a:lnTo>
                      <a:pt x="0" y="11"/>
                    </a:lnTo>
                    <a:lnTo>
                      <a:pt x="2" y="11"/>
                    </a:lnTo>
                    <a:lnTo>
                      <a:pt x="7" y="11"/>
                    </a:lnTo>
                    <a:lnTo>
                      <a:pt x="12" y="11"/>
                    </a:lnTo>
                    <a:lnTo>
                      <a:pt x="12" y="9"/>
                    </a:lnTo>
                    <a:lnTo>
                      <a:pt x="9" y="7"/>
                    </a:lnTo>
                    <a:lnTo>
                      <a:pt x="9" y="3"/>
                    </a:lnTo>
                    <a:lnTo>
                      <a:pt x="12" y="1"/>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2" name="Freeform 2376"/>
              <p:cNvSpPr>
                <a:spLocks/>
              </p:cNvSpPr>
              <p:nvPr/>
            </p:nvSpPr>
            <p:spPr bwMode="auto">
              <a:xfrm>
                <a:off x="3701" y="1106"/>
                <a:ext cx="12" cy="11"/>
              </a:xfrm>
              <a:custGeom>
                <a:avLst/>
                <a:gdLst>
                  <a:gd name="T0" fmla="*/ 2 w 12"/>
                  <a:gd name="T1" fmla="*/ 0 h 11"/>
                  <a:gd name="T2" fmla="*/ 2 w 12"/>
                  <a:gd name="T3" fmla="*/ 0 h 11"/>
                  <a:gd name="T4" fmla="*/ 0 w 12"/>
                  <a:gd name="T5" fmla="*/ 9 h 11"/>
                  <a:gd name="T6" fmla="*/ 0 w 12"/>
                  <a:gd name="T7" fmla="*/ 11 h 11"/>
                  <a:gd name="T8" fmla="*/ 2 w 12"/>
                  <a:gd name="T9" fmla="*/ 11 h 11"/>
                  <a:gd name="T10" fmla="*/ 7 w 12"/>
                  <a:gd name="T11" fmla="*/ 11 h 11"/>
                  <a:gd name="T12" fmla="*/ 12 w 12"/>
                  <a:gd name="T13" fmla="*/ 11 h 11"/>
                  <a:gd name="T14" fmla="*/ 12 w 12"/>
                  <a:gd name="T15" fmla="*/ 9 h 11"/>
                  <a:gd name="T16" fmla="*/ 9 w 12"/>
                  <a:gd name="T17" fmla="*/ 7 h 11"/>
                  <a:gd name="T18" fmla="*/ 9 w 12"/>
                  <a:gd name="T19" fmla="*/ 3 h 11"/>
                  <a:gd name="T20" fmla="*/ 12 w 12"/>
                  <a:gd name="T21" fmla="*/ 1 h 11"/>
                  <a:gd name="T22" fmla="*/ 2 w 12"/>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2" y="0"/>
                    </a:moveTo>
                    <a:lnTo>
                      <a:pt x="2" y="0"/>
                    </a:lnTo>
                    <a:lnTo>
                      <a:pt x="0" y="9"/>
                    </a:lnTo>
                    <a:lnTo>
                      <a:pt x="0" y="11"/>
                    </a:lnTo>
                    <a:lnTo>
                      <a:pt x="2" y="11"/>
                    </a:lnTo>
                    <a:lnTo>
                      <a:pt x="7" y="11"/>
                    </a:lnTo>
                    <a:lnTo>
                      <a:pt x="12" y="11"/>
                    </a:lnTo>
                    <a:lnTo>
                      <a:pt x="12" y="9"/>
                    </a:lnTo>
                    <a:lnTo>
                      <a:pt x="9" y="7"/>
                    </a:lnTo>
                    <a:lnTo>
                      <a:pt x="9" y="3"/>
                    </a:lnTo>
                    <a:lnTo>
                      <a:pt x="12" y="1"/>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7" name="Group 2380"/>
            <p:cNvGrpSpPr>
              <a:grpSpLocks/>
            </p:cNvGrpSpPr>
            <p:nvPr/>
          </p:nvGrpSpPr>
          <p:grpSpPr bwMode="auto">
            <a:xfrm>
              <a:off x="3479" y="1112"/>
              <a:ext cx="5" cy="3"/>
              <a:chOff x="3479" y="1112"/>
              <a:chExt cx="5" cy="3"/>
            </a:xfrm>
            <a:grpFill/>
          </p:grpSpPr>
          <p:sp>
            <p:nvSpPr>
              <p:cNvPr id="1899" name="Freeform 2378"/>
              <p:cNvSpPr>
                <a:spLocks/>
              </p:cNvSpPr>
              <p:nvPr/>
            </p:nvSpPr>
            <p:spPr bwMode="auto">
              <a:xfrm>
                <a:off x="3479" y="1112"/>
                <a:ext cx="5" cy="3"/>
              </a:xfrm>
              <a:custGeom>
                <a:avLst/>
                <a:gdLst>
                  <a:gd name="T0" fmla="*/ 2 w 5"/>
                  <a:gd name="T1" fmla="*/ 0 h 3"/>
                  <a:gd name="T2" fmla="*/ 2 w 5"/>
                  <a:gd name="T3" fmla="*/ 0 h 3"/>
                  <a:gd name="T4" fmla="*/ 5 w 5"/>
                  <a:gd name="T5" fmla="*/ 0 h 3"/>
                  <a:gd name="T6" fmla="*/ 5 w 5"/>
                  <a:gd name="T7" fmla="*/ 1 h 3"/>
                  <a:gd name="T8" fmla="*/ 0 w 5"/>
                  <a:gd name="T9" fmla="*/ 3 h 3"/>
                  <a:gd name="T10" fmla="*/ 0 w 5"/>
                  <a:gd name="T11" fmla="*/ 0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lnTo>
                      <a:pt x="2" y="0"/>
                    </a:lnTo>
                    <a:lnTo>
                      <a:pt x="5" y="0"/>
                    </a:lnTo>
                    <a:lnTo>
                      <a:pt x="5" y="1"/>
                    </a:lnTo>
                    <a:lnTo>
                      <a:pt x="0"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0" name="Freeform 2379"/>
              <p:cNvSpPr>
                <a:spLocks/>
              </p:cNvSpPr>
              <p:nvPr/>
            </p:nvSpPr>
            <p:spPr bwMode="auto">
              <a:xfrm>
                <a:off x="3479" y="1112"/>
                <a:ext cx="5" cy="3"/>
              </a:xfrm>
              <a:custGeom>
                <a:avLst/>
                <a:gdLst>
                  <a:gd name="T0" fmla="*/ 2 w 5"/>
                  <a:gd name="T1" fmla="*/ 0 h 3"/>
                  <a:gd name="T2" fmla="*/ 2 w 5"/>
                  <a:gd name="T3" fmla="*/ 0 h 3"/>
                  <a:gd name="T4" fmla="*/ 5 w 5"/>
                  <a:gd name="T5" fmla="*/ 0 h 3"/>
                  <a:gd name="T6" fmla="*/ 5 w 5"/>
                  <a:gd name="T7" fmla="*/ 1 h 3"/>
                  <a:gd name="T8" fmla="*/ 0 w 5"/>
                  <a:gd name="T9" fmla="*/ 3 h 3"/>
                  <a:gd name="T10" fmla="*/ 0 w 5"/>
                  <a:gd name="T11" fmla="*/ 0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lnTo>
                      <a:pt x="2" y="0"/>
                    </a:lnTo>
                    <a:lnTo>
                      <a:pt x="5" y="0"/>
                    </a:lnTo>
                    <a:lnTo>
                      <a:pt x="5" y="1"/>
                    </a:lnTo>
                    <a:lnTo>
                      <a:pt x="0"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8" name="Group 2383"/>
            <p:cNvGrpSpPr>
              <a:grpSpLocks/>
            </p:cNvGrpSpPr>
            <p:nvPr/>
          </p:nvGrpSpPr>
          <p:grpSpPr bwMode="auto">
            <a:xfrm>
              <a:off x="3489" y="1113"/>
              <a:ext cx="8" cy="4"/>
              <a:chOff x="3489" y="1113"/>
              <a:chExt cx="8" cy="4"/>
            </a:xfrm>
            <a:grpFill/>
          </p:grpSpPr>
          <p:sp>
            <p:nvSpPr>
              <p:cNvPr id="1897" name="Freeform 2381"/>
              <p:cNvSpPr>
                <a:spLocks/>
              </p:cNvSpPr>
              <p:nvPr/>
            </p:nvSpPr>
            <p:spPr bwMode="auto">
              <a:xfrm>
                <a:off x="3489" y="1113"/>
                <a:ext cx="8" cy="4"/>
              </a:xfrm>
              <a:custGeom>
                <a:avLst/>
                <a:gdLst>
                  <a:gd name="T0" fmla="*/ 4 w 8"/>
                  <a:gd name="T1" fmla="*/ 0 h 4"/>
                  <a:gd name="T2" fmla="*/ 4 w 8"/>
                  <a:gd name="T3" fmla="*/ 0 h 4"/>
                  <a:gd name="T4" fmla="*/ 6 w 8"/>
                  <a:gd name="T5" fmla="*/ 2 h 4"/>
                  <a:gd name="T6" fmla="*/ 8 w 8"/>
                  <a:gd name="T7" fmla="*/ 4 h 4"/>
                  <a:gd name="T8" fmla="*/ 2 w 8"/>
                  <a:gd name="T9" fmla="*/ 2 h 4"/>
                  <a:gd name="T10" fmla="*/ 0 w 8"/>
                  <a:gd name="T11" fmla="*/ 0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6" y="2"/>
                    </a:lnTo>
                    <a:lnTo>
                      <a:pt x="8" y="4"/>
                    </a:lnTo>
                    <a:lnTo>
                      <a:pt x="2" y="2"/>
                    </a:lnTo>
                    <a:lnTo>
                      <a:pt x="0"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8" name="Freeform 2382"/>
              <p:cNvSpPr>
                <a:spLocks/>
              </p:cNvSpPr>
              <p:nvPr/>
            </p:nvSpPr>
            <p:spPr bwMode="auto">
              <a:xfrm>
                <a:off x="3489" y="1113"/>
                <a:ext cx="8" cy="4"/>
              </a:xfrm>
              <a:custGeom>
                <a:avLst/>
                <a:gdLst>
                  <a:gd name="T0" fmla="*/ 4 w 8"/>
                  <a:gd name="T1" fmla="*/ 0 h 4"/>
                  <a:gd name="T2" fmla="*/ 4 w 8"/>
                  <a:gd name="T3" fmla="*/ 0 h 4"/>
                  <a:gd name="T4" fmla="*/ 6 w 8"/>
                  <a:gd name="T5" fmla="*/ 2 h 4"/>
                  <a:gd name="T6" fmla="*/ 8 w 8"/>
                  <a:gd name="T7" fmla="*/ 4 h 4"/>
                  <a:gd name="T8" fmla="*/ 2 w 8"/>
                  <a:gd name="T9" fmla="*/ 2 h 4"/>
                  <a:gd name="T10" fmla="*/ 0 w 8"/>
                  <a:gd name="T11" fmla="*/ 0 h 4"/>
                  <a:gd name="T12" fmla="*/ 4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4" y="0"/>
                    </a:moveTo>
                    <a:lnTo>
                      <a:pt x="4" y="0"/>
                    </a:lnTo>
                    <a:lnTo>
                      <a:pt x="6" y="2"/>
                    </a:lnTo>
                    <a:lnTo>
                      <a:pt x="8" y="4"/>
                    </a:lnTo>
                    <a:lnTo>
                      <a:pt x="2" y="2"/>
                    </a:lnTo>
                    <a:lnTo>
                      <a:pt x="0"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399" name="Group 2386"/>
            <p:cNvGrpSpPr>
              <a:grpSpLocks/>
            </p:cNvGrpSpPr>
            <p:nvPr/>
          </p:nvGrpSpPr>
          <p:grpSpPr bwMode="auto">
            <a:xfrm>
              <a:off x="3914" y="1113"/>
              <a:ext cx="7" cy="11"/>
              <a:chOff x="3914" y="1113"/>
              <a:chExt cx="7" cy="11"/>
            </a:xfrm>
            <a:grpFill/>
          </p:grpSpPr>
          <p:sp>
            <p:nvSpPr>
              <p:cNvPr id="1895" name="Freeform 2384"/>
              <p:cNvSpPr>
                <a:spLocks/>
              </p:cNvSpPr>
              <p:nvPr/>
            </p:nvSpPr>
            <p:spPr bwMode="auto">
              <a:xfrm>
                <a:off x="3914" y="1113"/>
                <a:ext cx="7" cy="11"/>
              </a:xfrm>
              <a:custGeom>
                <a:avLst/>
                <a:gdLst>
                  <a:gd name="T0" fmla="*/ 7 w 7"/>
                  <a:gd name="T1" fmla="*/ 0 h 11"/>
                  <a:gd name="T2" fmla="*/ 7 w 7"/>
                  <a:gd name="T3" fmla="*/ 0 h 11"/>
                  <a:gd name="T4" fmla="*/ 5 w 7"/>
                  <a:gd name="T5" fmla="*/ 4 h 11"/>
                  <a:gd name="T6" fmla="*/ 3 w 7"/>
                  <a:gd name="T7" fmla="*/ 11 h 11"/>
                  <a:gd name="T8" fmla="*/ 1 w 7"/>
                  <a:gd name="T9" fmla="*/ 11 h 11"/>
                  <a:gd name="T10" fmla="*/ 0 w 7"/>
                  <a:gd name="T11" fmla="*/ 11 h 11"/>
                  <a:gd name="T12" fmla="*/ 0 w 7"/>
                  <a:gd name="T13" fmla="*/ 9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0"/>
                    </a:lnTo>
                    <a:lnTo>
                      <a:pt x="5" y="4"/>
                    </a:lnTo>
                    <a:lnTo>
                      <a:pt x="3" y="11"/>
                    </a:lnTo>
                    <a:lnTo>
                      <a:pt x="1" y="11"/>
                    </a:lnTo>
                    <a:lnTo>
                      <a:pt x="0" y="11"/>
                    </a:lnTo>
                    <a:lnTo>
                      <a:pt x="0" y="9"/>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6" name="Freeform 2385"/>
              <p:cNvSpPr>
                <a:spLocks/>
              </p:cNvSpPr>
              <p:nvPr/>
            </p:nvSpPr>
            <p:spPr bwMode="auto">
              <a:xfrm>
                <a:off x="3914" y="1113"/>
                <a:ext cx="7" cy="11"/>
              </a:xfrm>
              <a:custGeom>
                <a:avLst/>
                <a:gdLst>
                  <a:gd name="T0" fmla="*/ 7 w 7"/>
                  <a:gd name="T1" fmla="*/ 0 h 11"/>
                  <a:gd name="T2" fmla="*/ 7 w 7"/>
                  <a:gd name="T3" fmla="*/ 0 h 11"/>
                  <a:gd name="T4" fmla="*/ 5 w 7"/>
                  <a:gd name="T5" fmla="*/ 4 h 11"/>
                  <a:gd name="T6" fmla="*/ 3 w 7"/>
                  <a:gd name="T7" fmla="*/ 11 h 11"/>
                  <a:gd name="T8" fmla="*/ 1 w 7"/>
                  <a:gd name="T9" fmla="*/ 11 h 11"/>
                  <a:gd name="T10" fmla="*/ 0 w 7"/>
                  <a:gd name="T11" fmla="*/ 11 h 11"/>
                  <a:gd name="T12" fmla="*/ 0 w 7"/>
                  <a:gd name="T13" fmla="*/ 9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7" y="0"/>
                    </a:lnTo>
                    <a:lnTo>
                      <a:pt x="5" y="4"/>
                    </a:lnTo>
                    <a:lnTo>
                      <a:pt x="3" y="11"/>
                    </a:lnTo>
                    <a:lnTo>
                      <a:pt x="1" y="11"/>
                    </a:lnTo>
                    <a:lnTo>
                      <a:pt x="0" y="11"/>
                    </a:lnTo>
                    <a:lnTo>
                      <a:pt x="0" y="9"/>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0" name="Group 2389"/>
            <p:cNvGrpSpPr>
              <a:grpSpLocks/>
            </p:cNvGrpSpPr>
            <p:nvPr/>
          </p:nvGrpSpPr>
          <p:grpSpPr bwMode="auto">
            <a:xfrm>
              <a:off x="3818" y="1115"/>
              <a:ext cx="11" cy="12"/>
              <a:chOff x="3818" y="1115"/>
              <a:chExt cx="11" cy="12"/>
            </a:xfrm>
            <a:grpFill/>
          </p:grpSpPr>
          <p:sp>
            <p:nvSpPr>
              <p:cNvPr id="1893" name="Freeform 2387"/>
              <p:cNvSpPr>
                <a:spLocks/>
              </p:cNvSpPr>
              <p:nvPr/>
            </p:nvSpPr>
            <p:spPr bwMode="auto">
              <a:xfrm>
                <a:off x="3818" y="1115"/>
                <a:ext cx="11" cy="12"/>
              </a:xfrm>
              <a:custGeom>
                <a:avLst/>
                <a:gdLst>
                  <a:gd name="T0" fmla="*/ 7 w 11"/>
                  <a:gd name="T1" fmla="*/ 0 h 12"/>
                  <a:gd name="T2" fmla="*/ 7 w 11"/>
                  <a:gd name="T3" fmla="*/ 0 h 12"/>
                  <a:gd name="T4" fmla="*/ 0 w 11"/>
                  <a:gd name="T5" fmla="*/ 6 h 12"/>
                  <a:gd name="T6" fmla="*/ 4 w 11"/>
                  <a:gd name="T7" fmla="*/ 12 h 12"/>
                  <a:gd name="T8" fmla="*/ 7 w 11"/>
                  <a:gd name="T9" fmla="*/ 12 h 12"/>
                  <a:gd name="T10" fmla="*/ 9 w 11"/>
                  <a:gd name="T11" fmla="*/ 12 h 12"/>
                  <a:gd name="T12" fmla="*/ 11 w 11"/>
                  <a:gd name="T13" fmla="*/ 4 h 12"/>
                  <a:gd name="T14" fmla="*/ 7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0"/>
                    </a:moveTo>
                    <a:lnTo>
                      <a:pt x="7" y="0"/>
                    </a:lnTo>
                    <a:lnTo>
                      <a:pt x="0" y="6"/>
                    </a:lnTo>
                    <a:lnTo>
                      <a:pt x="4" y="12"/>
                    </a:lnTo>
                    <a:lnTo>
                      <a:pt x="7" y="12"/>
                    </a:lnTo>
                    <a:lnTo>
                      <a:pt x="9" y="12"/>
                    </a:lnTo>
                    <a:lnTo>
                      <a:pt x="11" y="4"/>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4" name="Freeform 2388"/>
              <p:cNvSpPr>
                <a:spLocks/>
              </p:cNvSpPr>
              <p:nvPr/>
            </p:nvSpPr>
            <p:spPr bwMode="auto">
              <a:xfrm>
                <a:off x="3818" y="1115"/>
                <a:ext cx="11" cy="12"/>
              </a:xfrm>
              <a:custGeom>
                <a:avLst/>
                <a:gdLst>
                  <a:gd name="T0" fmla="*/ 7 w 11"/>
                  <a:gd name="T1" fmla="*/ 0 h 12"/>
                  <a:gd name="T2" fmla="*/ 7 w 11"/>
                  <a:gd name="T3" fmla="*/ 0 h 12"/>
                  <a:gd name="T4" fmla="*/ 0 w 11"/>
                  <a:gd name="T5" fmla="*/ 6 h 12"/>
                  <a:gd name="T6" fmla="*/ 4 w 11"/>
                  <a:gd name="T7" fmla="*/ 12 h 12"/>
                  <a:gd name="T8" fmla="*/ 7 w 11"/>
                  <a:gd name="T9" fmla="*/ 12 h 12"/>
                  <a:gd name="T10" fmla="*/ 9 w 11"/>
                  <a:gd name="T11" fmla="*/ 12 h 12"/>
                  <a:gd name="T12" fmla="*/ 11 w 11"/>
                  <a:gd name="T13" fmla="*/ 4 h 12"/>
                  <a:gd name="T14" fmla="*/ 7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0"/>
                    </a:moveTo>
                    <a:lnTo>
                      <a:pt x="7" y="0"/>
                    </a:lnTo>
                    <a:lnTo>
                      <a:pt x="0" y="6"/>
                    </a:lnTo>
                    <a:lnTo>
                      <a:pt x="4" y="12"/>
                    </a:lnTo>
                    <a:lnTo>
                      <a:pt x="7" y="12"/>
                    </a:lnTo>
                    <a:lnTo>
                      <a:pt x="9" y="12"/>
                    </a:lnTo>
                    <a:lnTo>
                      <a:pt x="11" y="4"/>
                    </a:lnTo>
                    <a:lnTo>
                      <a:pt x="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1" name="Group 2392"/>
            <p:cNvGrpSpPr>
              <a:grpSpLocks/>
            </p:cNvGrpSpPr>
            <p:nvPr/>
          </p:nvGrpSpPr>
          <p:grpSpPr bwMode="auto">
            <a:xfrm>
              <a:off x="3796" y="1131"/>
              <a:ext cx="22" cy="10"/>
              <a:chOff x="3796" y="1131"/>
              <a:chExt cx="22" cy="10"/>
            </a:xfrm>
            <a:grpFill/>
          </p:grpSpPr>
          <p:sp>
            <p:nvSpPr>
              <p:cNvPr id="1891" name="Freeform 2390"/>
              <p:cNvSpPr>
                <a:spLocks/>
              </p:cNvSpPr>
              <p:nvPr/>
            </p:nvSpPr>
            <p:spPr bwMode="auto">
              <a:xfrm>
                <a:off x="3796" y="1131"/>
                <a:ext cx="22" cy="10"/>
              </a:xfrm>
              <a:custGeom>
                <a:avLst/>
                <a:gdLst>
                  <a:gd name="T0" fmla="*/ 11 w 22"/>
                  <a:gd name="T1" fmla="*/ 0 h 10"/>
                  <a:gd name="T2" fmla="*/ 11 w 22"/>
                  <a:gd name="T3" fmla="*/ 0 h 10"/>
                  <a:gd name="T4" fmla="*/ 7 w 22"/>
                  <a:gd name="T5" fmla="*/ 4 h 10"/>
                  <a:gd name="T6" fmla="*/ 4 w 22"/>
                  <a:gd name="T7" fmla="*/ 8 h 10"/>
                  <a:gd name="T8" fmla="*/ 2 w 22"/>
                  <a:gd name="T9" fmla="*/ 8 h 10"/>
                  <a:gd name="T10" fmla="*/ 0 w 22"/>
                  <a:gd name="T11" fmla="*/ 10 h 10"/>
                  <a:gd name="T12" fmla="*/ 2 w 22"/>
                  <a:gd name="T13" fmla="*/ 10 h 10"/>
                  <a:gd name="T14" fmla="*/ 7 w 22"/>
                  <a:gd name="T15" fmla="*/ 10 h 10"/>
                  <a:gd name="T16" fmla="*/ 22 w 22"/>
                  <a:gd name="T17" fmla="*/ 6 h 10"/>
                  <a:gd name="T18" fmla="*/ 22 w 22"/>
                  <a:gd name="T19" fmla="*/ 2 h 10"/>
                  <a:gd name="T20" fmla="*/ 16 w 22"/>
                  <a:gd name="T21" fmla="*/ 0 h 10"/>
                  <a:gd name="T22" fmla="*/ 11 w 22"/>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0">
                    <a:moveTo>
                      <a:pt x="11" y="0"/>
                    </a:moveTo>
                    <a:lnTo>
                      <a:pt x="11" y="0"/>
                    </a:lnTo>
                    <a:lnTo>
                      <a:pt x="7" y="4"/>
                    </a:lnTo>
                    <a:lnTo>
                      <a:pt x="4" y="8"/>
                    </a:lnTo>
                    <a:lnTo>
                      <a:pt x="2" y="8"/>
                    </a:lnTo>
                    <a:lnTo>
                      <a:pt x="0" y="10"/>
                    </a:lnTo>
                    <a:lnTo>
                      <a:pt x="2" y="10"/>
                    </a:lnTo>
                    <a:lnTo>
                      <a:pt x="7" y="10"/>
                    </a:lnTo>
                    <a:lnTo>
                      <a:pt x="22" y="6"/>
                    </a:lnTo>
                    <a:lnTo>
                      <a:pt x="22" y="2"/>
                    </a:lnTo>
                    <a:lnTo>
                      <a:pt x="16" y="0"/>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2" name="Freeform 2391"/>
              <p:cNvSpPr>
                <a:spLocks/>
              </p:cNvSpPr>
              <p:nvPr/>
            </p:nvSpPr>
            <p:spPr bwMode="auto">
              <a:xfrm>
                <a:off x="3796" y="1131"/>
                <a:ext cx="22" cy="10"/>
              </a:xfrm>
              <a:custGeom>
                <a:avLst/>
                <a:gdLst>
                  <a:gd name="T0" fmla="*/ 11 w 22"/>
                  <a:gd name="T1" fmla="*/ 0 h 10"/>
                  <a:gd name="T2" fmla="*/ 11 w 22"/>
                  <a:gd name="T3" fmla="*/ 0 h 10"/>
                  <a:gd name="T4" fmla="*/ 7 w 22"/>
                  <a:gd name="T5" fmla="*/ 4 h 10"/>
                  <a:gd name="T6" fmla="*/ 4 w 22"/>
                  <a:gd name="T7" fmla="*/ 8 h 10"/>
                  <a:gd name="T8" fmla="*/ 2 w 22"/>
                  <a:gd name="T9" fmla="*/ 8 h 10"/>
                  <a:gd name="T10" fmla="*/ 0 w 22"/>
                  <a:gd name="T11" fmla="*/ 10 h 10"/>
                  <a:gd name="T12" fmla="*/ 2 w 22"/>
                  <a:gd name="T13" fmla="*/ 10 h 10"/>
                  <a:gd name="T14" fmla="*/ 7 w 22"/>
                  <a:gd name="T15" fmla="*/ 10 h 10"/>
                  <a:gd name="T16" fmla="*/ 22 w 22"/>
                  <a:gd name="T17" fmla="*/ 6 h 10"/>
                  <a:gd name="T18" fmla="*/ 22 w 22"/>
                  <a:gd name="T19" fmla="*/ 2 h 10"/>
                  <a:gd name="T20" fmla="*/ 16 w 22"/>
                  <a:gd name="T21" fmla="*/ 0 h 10"/>
                  <a:gd name="T22" fmla="*/ 11 w 22"/>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0">
                    <a:moveTo>
                      <a:pt x="11" y="0"/>
                    </a:moveTo>
                    <a:lnTo>
                      <a:pt x="11" y="0"/>
                    </a:lnTo>
                    <a:lnTo>
                      <a:pt x="7" y="4"/>
                    </a:lnTo>
                    <a:lnTo>
                      <a:pt x="4" y="8"/>
                    </a:lnTo>
                    <a:lnTo>
                      <a:pt x="2" y="8"/>
                    </a:lnTo>
                    <a:lnTo>
                      <a:pt x="0" y="10"/>
                    </a:lnTo>
                    <a:lnTo>
                      <a:pt x="2" y="10"/>
                    </a:lnTo>
                    <a:lnTo>
                      <a:pt x="7" y="10"/>
                    </a:lnTo>
                    <a:lnTo>
                      <a:pt x="22" y="6"/>
                    </a:lnTo>
                    <a:lnTo>
                      <a:pt x="22" y="2"/>
                    </a:lnTo>
                    <a:lnTo>
                      <a:pt x="16" y="0"/>
                    </a:lnTo>
                    <a:lnTo>
                      <a:pt x="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2" name="Group 2395"/>
            <p:cNvGrpSpPr>
              <a:grpSpLocks/>
            </p:cNvGrpSpPr>
            <p:nvPr/>
          </p:nvGrpSpPr>
          <p:grpSpPr bwMode="auto">
            <a:xfrm>
              <a:off x="3806" y="1180"/>
              <a:ext cx="7" cy="3"/>
              <a:chOff x="3806" y="1180"/>
              <a:chExt cx="7" cy="3"/>
            </a:xfrm>
            <a:grpFill/>
          </p:grpSpPr>
          <p:sp>
            <p:nvSpPr>
              <p:cNvPr id="1889" name="Freeform 2393"/>
              <p:cNvSpPr>
                <a:spLocks/>
              </p:cNvSpPr>
              <p:nvPr/>
            </p:nvSpPr>
            <p:spPr bwMode="auto">
              <a:xfrm>
                <a:off x="3806" y="1180"/>
                <a:ext cx="7" cy="3"/>
              </a:xfrm>
              <a:custGeom>
                <a:avLst/>
                <a:gdLst>
                  <a:gd name="T0" fmla="*/ 3 w 7"/>
                  <a:gd name="T1" fmla="*/ 0 h 3"/>
                  <a:gd name="T2" fmla="*/ 3 w 7"/>
                  <a:gd name="T3" fmla="*/ 0 h 3"/>
                  <a:gd name="T4" fmla="*/ 7 w 7"/>
                  <a:gd name="T5" fmla="*/ 3 h 3"/>
                  <a:gd name="T6" fmla="*/ 3 w 7"/>
                  <a:gd name="T7" fmla="*/ 3 h 3"/>
                  <a:gd name="T8" fmla="*/ 0 w 7"/>
                  <a:gd name="T9" fmla="*/ 3 h 3"/>
                  <a:gd name="T10" fmla="*/ 0 w 7"/>
                  <a:gd name="T11" fmla="*/ 0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7" y="3"/>
                    </a:lnTo>
                    <a:lnTo>
                      <a:pt x="3" y="3"/>
                    </a:lnTo>
                    <a:lnTo>
                      <a:pt x="0" y="3"/>
                    </a:lnTo>
                    <a:lnTo>
                      <a:pt x="0"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0" name="Freeform 2394"/>
              <p:cNvSpPr>
                <a:spLocks/>
              </p:cNvSpPr>
              <p:nvPr/>
            </p:nvSpPr>
            <p:spPr bwMode="auto">
              <a:xfrm>
                <a:off x="3806" y="1180"/>
                <a:ext cx="7" cy="3"/>
              </a:xfrm>
              <a:custGeom>
                <a:avLst/>
                <a:gdLst>
                  <a:gd name="T0" fmla="*/ 3 w 7"/>
                  <a:gd name="T1" fmla="*/ 0 h 3"/>
                  <a:gd name="T2" fmla="*/ 3 w 7"/>
                  <a:gd name="T3" fmla="*/ 0 h 3"/>
                  <a:gd name="T4" fmla="*/ 7 w 7"/>
                  <a:gd name="T5" fmla="*/ 3 h 3"/>
                  <a:gd name="T6" fmla="*/ 3 w 7"/>
                  <a:gd name="T7" fmla="*/ 3 h 3"/>
                  <a:gd name="T8" fmla="*/ 0 w 7"/>
                  <a:gd name="T9" fmla="*/ 3 h 3"/>
                  <a:gd name="T10" fmla="*/ 0 w 7"/>
                  <a:gd name="T11" fmla="*/ 0 h 3"/>
                  <a:gd name="T12" fmla="*/ 3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3" y="0"/>
                    </a:moveTo>
                    <a:lnTo>
                      <a:pt x="3" y="0"/>
                    </a:lnTo>
                    <a:lnTo>
                      <a:pt x="7" y="3"/>
                    </a:lnTo>
                    <a:lnTo>
                      <a:pt x="3" y="3"/>
                    </a:lnTo>
                    <a:lnTo>
                      <a:pt x="0" y="3"/>
                    </a:lnTo>
                    <a:lnTo>
                      <a:pt x="0"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3" name="Group 2398"/>
            <p:cNvGrpSpPr>
              <a:grpSpLocks/>
            </p:cNvGrpSpPr>
            <p:nvPr/>
          </p:nvGrpSpPr>
          <p:grpSpPr bwMode="auto">
            <a:xfrm>
              <a:off x="3537" y="1187"/>
              <a:ext cx="24" cy="18"/>
              <a:chOff x="3537" y="1187"/>
              <a:chExt cx="24" cy="18"/>
            </a:xfrm>
            <a:grpFill/>
          </p:grpSpPr>
          <p:sp>
            <p:nvSpPr>
              <p:cNvPr id="1887" name="Freeform 2396"/>
              <p:cNvSpPr>
                <a:spLocks/>
              </p:cNvSpPr>
              <p:nvPr/>
            </p:nvSpPr>
            <p:spPr bwMode="auto">
              <a:xfrm>
                <a:off x="3537" y="1187"/>
                <a:ext cx="24" cy="18"/>
              </a:xfrm>
              <a:custGeom>
                <a:avLst/>
                <a:gdLst>
                  <a:gd name="T0" fmla="*/ 0 w 24"/>
                  <a:gd name="T1" fmla="*/ 0 h 18"/>
                  <a:gd name="T2" fmla="*/ 0 w 24"/>
                  <a:gd name="T3" fmla="*/ 0 h 18"/>
                  <a:gd name="T4" fmla="*/ 0 w 24"/>
                  <a:gd name="T5" fmla="*/ 6 h 18"/>
                  <a:gd name="T6" fmla="*/ 0 w 24"/>
                  <a:gd name="T7" fmla="*/ 12 h 18"/>
                  <a:gd name="T8" fmla="*/ 6 w 24"/>
                  <a:gd name="T9" fmla="*/ 14 h 18"/>
                  <a:gd name="T10" fmla="*/ 13 w 24"/>
                  <a:gd name="T11" fmla="*/ 14 h 18"/>
                  <a:gd name="T12" fmla="*/ 13 w 24"/>
                  <a:gd name="T13" fmla="*/ 18 h 18"/>
                  <a:gd name="T14" fmla="*/ 17 w 24"/>
                  <a:gd name="T15" fmla="*/ 18 h 18"/>
                  <a:gd name="T16" fmla="*/ 24 w 24"/>
                  <a:gd name="T17" fmla="*/ 18 h 18"/>
                  <a:gd name="T18" fmla="*/ 24 w 24"/>
                  <a:gd name="T19" fmla="*/ 10 h 18"/>
                  <a:gd name="T20" fmla="*/ 9 w 24"/>
                  <a:gd name="T21" fmla="*/ 0 h 18"/>
                  <a:gd name="T22" fmla="*/ 4 w 24"/>
                  <a:gd name="T23" fmla="*/ 0 h 18"/>
                  <a:gd name="T24" fmla="*/ 0 w 24"/>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8">
                    <a:moveTo>
                      <a:pt x="0" y="0"/>
                    </a:moveTo>
                    <a:lnTo>
                      <a:pt x="0" y="0"/>
                    </a:lnTo>
                    <a:lnTo>
                      <a:pt x="0" y="6"/>
                    </a:lnTo>
                    <a:lnTo>
                      <a:pt x="0" y="12"/>
                    </a:lnTo>
                    <a:lnTo>
                      <a:pt x="6" y="14"/>
                    </a:lnTo>
                    <a:lnTo>
                      <a:pt x="13" y="14"/>
                    </a:lnTo>
                    <a:lnTo>
                      <a:pt x="13" y="18"/>
                    </a:lnTo>
                    <a:lnTo>
                      <a:pt x="17" y="18"/>
                    </a:lnTo>
                    <a:lnTo>
                      <a:pt x="24" y="18"/>
                    </a:lnTo>
                    <a:lnTo>
                      <a:pt x="24" y="10"/>
                    </a:lnTo>
                    <a:lnTo>
                      <a:pt x="9" y="0"/>
                    </a:lnTo>
                    <a:lnTo>
                      <a:pt x="4"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8" name="Freeform 2397"/>
              <p:cNvSpPr>
                <a:spLocks/>
              </p:cNvSpPr>
              <p:nvPr/>
            </p:nvSpPr>
            <p:spPr bwMode="auto">
              <a:xfrm>
                <a:off x="3537" y="1187"/>
                <a:ext cx="24" cy="18"/>
              </a:xfrm>
              <a:custGeom>
                <a:avLst/>
                <a:gdLst>
                  <a:gd name="T0" fmla="*/ 0 w 24"/>
                  <a:gd name="T1" fmla="*/ 0 h 18"/>
                  <a:gd name="T2" fmla="*/ 0 w 24"/>
                  <a:gd name="T3" fmla="*/ 0 h 18"/>
                  <a:gd name="T4" fmla="*/ 0 w 24"/>
                  <a:gd name="T5" fmla="*/ 6 h 18"/>
                  <a:gd name="T6" fmla="*/ 0 w 24"/>
                  <a:gd name="T7" fmla="*/ 12 h 18"/>
                  <a:gd name="T8" fmla="*/ 6 w 24"/>
                  <a:gd name="T9" fmla="*/ 14 h 18"/>
                  <a:gd name="T10" fmla="*/ 13 w 24"/>
                  <a:gd name="T11" fmla="*/ 14 h 18"/>
                  <a:gd name="T12" fmla="*/ 13 w 24"/>
                  <a:gd name="T13" fmla="*/ 18 h 18"/>
                  <a:gd name="T14" fmla="*/ 17 w 24"/>
                  <a:gd name="T15" fmla="*/ 18 h 18"/>
                  <a:gd name="T16" fmla="*/ 24 w 24"/>
                  <a:gd name="T17" fmla="*/ 18 h 18"/>
                  <a:gd name="T18" fmla="*/ 24 w 24"/>
                  <a:gd name="T19" fmla="*/ 10 h 18"/>
                  <a:gd name="T20" fmla="*/ 9 w 24"/>
                  <a:gd name="T21" fmla="*/ 0 h 18"/>
                  <a:gd name="T22" fmla="*/ 4 w 24"/>
                  <a:gd name="T23" fmla="*/ 0 h 18"/>
                  <a:gd name="T24" fmla="*/ 0 w 24"/>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8">
                    <a:moveTo>
                      <a:pt x="0" y="0"/>
                    </a:moveTo>
                    <a:lnTo>
                      <a:pt x="0" y="0"/>
                    </a:lnTo>
                    <a:lnTo>
                      <a:pt x="0" y="6"/>
                    </a:lnTo>
                    <a:lnTo>
                      <a:pt x="0" y="12"/>
                    </a:lnTo>
                    <a:lnTo>
                      <a:pt x="6" y="14"/>
                    </a:lnTo>
                    <a:lnTo>
                      <a:pt x="13" y="14"/>
                    </a:lnTo>
                    <a:lnTo>
                      <a:pt x="13" y="18"/>
                    </a:lnTo>
                    <a:lnTo>
                      <a:pt x="17" y="18"/>
                    </a:lnTo>
                    <a:lnTo>
                      <a:pt x="24" y="18"/>
                    </a:lnTo>
                    <a:lnTo>
                      <a:pt x="24" y="10"/>
                    </a:lnTo>
                    <a:lnTo>
                      <a:pt x="9" y="0"/>
                    </a:lnTo>
                    <a:lnTo>
                      <a:pt x="4"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4" name="Group 2401"/>
            <p:cNvGrpSpPr>
              <a:grpSpLocks/>
            </p:cNvGrpSpPr>
            <p:nvPr/>
          </p:nvGrpSpPr>
          <p:grpSpPr bwMode="auto">
            <a:xfrm>
              <a:off x="3401" y="1205"/>
              <a:ext cx="15" cy="17"/>
              <a:chOff x="3401" y="1205"/>
              <a:chExt cx="15" cy="17"/>
            </a:xfrm>
            <a:grpFill/>
          </p:grpSpPr>
          <p:sp>
            <p:nvSpPr>
              <p:cNvPr id="1885" name="Freeform 2399"/>
              <p:cNvSpPr>
                <a:spLocks/>
              </p:cNvSpPr>
              <p:nvPr/>
            </p:nvSpPr>
            <p:spPr bwMode="auto">
              <a:xfrm>
                <a:off x="3401" y="1205"/>
                <a:ext cx="15" cy="17"/>
              </a:xfrm>
              <a:custGeom>
                <a:avLst/>
                <a:gdLst>
                  <a:gd name="T0" fmla="*/ 4 w 15"/>
                  <a:gd name="T1" fmla="*/ 0 h 17"/>
                  <a:gd name="T2" fmla="*/ 4 w 15"/>
                  <a:gd name="T3" fmla="*/ 0 h 17"/>
                  <a:gd name="T4" fmla="*/ 2 w 15"/>
                  <a:gd name="T5" fmla="*/ 2 h 17"/>
                  <a:gd name="T6" fmla="*/ 0 w 15"/>
                  <a:gd name="T7" fmla="*/ 4 h 17"/>
                  <a:gd name="T8" fmla="*/ 0 w 15"/>
                  <a:gd name="T9" fmla="*/ 8 h 17"/>
                  <a:gd name="T10" fmla="*/ 0 w 15"/>
                  <a:gd name="T11" fmla="*/ 14 h 17"/>
                  <a:gd name="T12" fmla="*/ 2 w 15"/>
                  <a:gd name="T13" fmla="*/ 16 h 17"/>
                  <a:gd name="T14" fmla="*/ 2 w 15"/>
                  <a:gd name="T15" fmla="*/ 17 h 17"/>
                  <a:gd name="T16" fmla="*/ 8 w 15"/>
                  <a:gd name="T17" fmla="*/ 16 h 17"/>
                  <a:gd name="T18" fmla="*/ 15 w 15"/>
                  <a:gd name="T19" fmla="*/ 12 h 17"/>
                  <a:gd name="T20" fmla="*/ 15 w 15"/>
                  <a:gd name="T21" fmla="*/ 8 h 17"/>
                  <a:gd name="T22" fmla="*/ 15 w 15"/>
                  <a:gd name="T23" fmla="*/ 4 h 17"/>
                  <a:gd name="T24" fmla="*/ 4 w 15"/>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7">
                    <a:moveTo>
                      <a:pt x="4" y="0"/>
                    </a:moveTo>
                    <a:lnTo>
                      <a:pt x="4" y="0"/>
                    </a:lnTo>
                    <a:lnTo>
                      <a:pt x="2" y="2"/>
                    </a:lnTo>
                    <a:lnTo>
                      <a:pt x="0" y="4"/>
                    </a:lnTo>
                    <a:lnTo>
                      <a:pt x="0" y="8"/>
                    </a:lnTo>
                    <a:lnTo>
                      <a:pt x="0" y="14"/>
                    </a:lnTo>
                    <a:lnTo>
                      <a:pt x="2" y="16"/>
                    </a:lnTo>
                    <a:lnTo>
                      <a:pt x="2" y="17"/>
                    </a:lnTo>
                    <a:lnTo>
                      <a:pt x="8" y="16"/>
                    </a:lnTo>
                    <a:lnTo>
                      <a:pt x="15" y="12"/>
                    </a:lnTo>
                    <a:lnTo>
                      <a:pt x="15" y="8"/>
                    </a:lnTo>
                    <a:lnTo>
                      <a:pt x="15" y="4"/>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6" name="Freeform 2400"/>
              <p:cNvSpPr>
                <a:spLocks/>
              </p:cNvSpPr>
              <p:nvPr/>
            </p:nvSpPr>
            <p:spPr bwMode="auto">
              <a:xfrm>
                <a:off x="3401" y="1205"/>
                <a:ext cx="15" cy="17"/>
              </a:xfrm>
              <a:custGeom>
                <a:avLst/>
                <a:gdLst>
                  <a:gd name="T0" fmla="*/ 4 w 15"/>
                  <a:gd name="T1" fmla="*/ 0 h 17"/>
                  <a:gd name="T2" fmla="*/ 4 w 15"/>
                  <a:gd name="T3" fmla="*/ 0 h 17"/>
                  <a:gd name="T4" fmla="*/ 2 w 15"/>
                  <a:gd name="T5" fmla="*/ 2 h 17"/>
                  <a:gd name="T6" fmla="*/ 0 w 15"/>
                  <a:gd name="T7" fmla="*/ 4 h 17"/>
                  <a:gd name="T8" fmla="*/ 0 w 15"/>
                  <a:gd name="T9" fmla="*/ 8 h 17"/>
                  <a:gd name="T10" fmla="*/ 0 w 15"/>
                  <a:gd name="T11" fmla="*/ 14 h 17"/>
                  <a:gd name="T12" fmla="*/ 2 w 15"/>
                  <a:gd name="T13" fmla="*/ 16 h 17"/>
                  <a:gd name="T14" fmla="*/ 2 w 15"/>
                  <a:gd name="T15" fmla="*/ 17 h 17"/>
                  <a:gd name="T16" fmla="*/ 8 w 15"/>
                  <a:gd name="T17" fmla="*/ 16 h 17"/>
                  <a:gd name="T18" fmla="*/ 15 w 15"/>
                  <a:gd name="T19" fmla="*/ 12 h 17"/>
                  <a:gd name="T20" fmla="*/ 15 w 15"/>
                  <a:gd name="T21" fmla="*/ 8 h 17"/>
                  <a:gd name="T22" fmla="*/ 15 w 15"/>
                  <a:gd name="T23" fmla="*/ 4 h 17"/>
                  <a:gd name="T24" fmla="*/ 4 w 15"/>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7">
                    <a:moveTo>
                      <a:pt x="4" y="0"/>
                    </a:moveTo>
                    <a:lnTo>
                      <a:pt x="4" y="0"/>
                    </a:lnTo>
                    <a:lnTo>
                      <a:pt x="2" y="2"/>
                    </a:lnTo>
                    <a:lnTo>
                      <a:pt x="0" y="4"/>
                    </a:lnTo>
                    <a:lnTo>
                      <a:pt x="0" y="8"/>
                    </a:lnTo>
                    <a:lnTo>
                      <a:pt x="0" y="14"/>
                    </a:lnTo>
                    <a:lnTo>
                      <a:pt x="2" y="16"/>
                    </a:lnTo>
                    <a:lnTo>
                      <a:pt x="2" y="17"/>
                    </a:lnTo>
                    <a:lnTo>
                      <a:pt x="8" y="16"/>
                    </a:lnTo>
                    <a:lnTo>
                      <a:pt x="15" y="12"/>
                    </a:lnTo>
                    <a:lnTo>
                      <a:pt x="15" y="8"/>
                    </a:lnTo>
                    <a:lnTo>
                      <a:pt x="15" y="4"/>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5" name="Group 2404"/>
            <p:cNvGrpSpPr>
              <a:grpSpLocks/>
            </p:cNvGrpSpPr>
            <p:nvPr/>
          </p:nvGrpSpPr>
          <p:grpSpPr bwMode="auto">
            <a:xfrm>
              <a:off x="3258" y="1312"/>
              <a:ext cx="3" cy="2"/>
              <a:chOff x="3258" y="1312"/>
              <a:chExt cx="3" cy="2"/>
            </a:xfrm>
            <a:grpFill/>
          </p:grpSpPr>
          <p:sp>
            <p:nvSpPr>
              <p:cNvPr id="1883" name="Freeform 2402"/>
              <p:cNvSpPr>
                <a:spLocks/>
              </p:cNvSpPr>
              <p:nvPr/>
            </p:nvSpPr>
            <p:spPr bwMode="auto">
              <a:xfrm>
                <a:off x="3258" y="1312"/>
                <a:ext cx="3" cy="2"/>
              </a:xfrm>
              <a:custGeom>
                <a:avLst/>
                <a:gdLst>
                  <a:gd name="T0" fmla="*/ 1 w 3"/>
                  <a:gd name="T1" fmla="*/ 0 h 2"/>
                  <a:gd name="T2" fmla="*/ 1 w 3"/>
                  <a:gd name="T3" fmla="*/ 0 h 2"/>
                  <a:gd name="T4" fmla="*/ 3 w 3"/>
                  <a:gd name="T5" fmla="*/ 0 h 2"/>
                  <a:gd name="T6" fmla="*/ 1 w 3"/>
                  <a:gd name="T7" fmla="*/ 1 h 2"/>
                  <a:gd name="T8" fmla="*/ 0 w 3"/>
                  <a:gd name="T9" fmla="*/ 2 h 2"/>
                  <a:gd name="T10" fmla="*/ 0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lnTo>
                      <a:pt x="1" y="0"/>
                    </a:lnTo>
                    <a:lnTo>
                      <a:pt x="3" y="0"/>
                    </a:lnTo>
                    <a:lnTo>
                      <a:pt x="1" y="1"/>
                    </a:lnTo>
                    <a:lnTo>
                      <a:pt x="0" y="2"/>
                    </a:lnTo>
                    <a:lnTo>
                      <a:pt x="0" y="0"/>
                    </a:lnTo>
                    <a:lnTo>
                      <a:pt x="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4" name="Freeform 2403"/>
              <p:cNvSpPr>
                <a:spLocks/>
              </p:cNvSpPr>
              <p:nvPr/>
            </p:nvSpPr>
            <p:spPr bwMode="auto">
              <a:xfrm>
                <a:off x="3258" y="1312"/>
                <a:ext cx="3" cy="2"/>
              </a:xfrm>
              <a:custGeom>
                <a:avLst/>
                <a:gdLst>
                  <a:gd name="T0" fmla="*/ 1 w 3"/>
                  <a:gd name="T1" fmla="*/ 0 h 2"/>
                  <a:gd name="T2" fmla="*/ 1 w 3"/>
                  <a:gd name="T3" fmla="*/ 0 h 2"/>
                  <a:gd name="T4" fmla="*/ 3 w 3"/>
                  <a:gd name="T5" fmla="*/ 0 h 2"/>
                  <a:gd name="T6" fmla="*/ 1 w 3"/>
                  <a:gd name="T7" fmla="*/ 1 h 2"/>
                  <a:gd name="T8" fmla="*/ 0 w 3"/>
                  <a:gd name="T9" fmla="*/ 2 h 2"/>
                  <a:gd name="T10" fmla="*/ 0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lnTo>
                      <a:pt x="1" y="0"/>
                    </a:lnTo>
                    <a:lnTo>
                      <a:pt x="3" y="0"/>
                    </a:lnTo>
                    <a:lnTo>
                      <a:pt x="1" y="1"/>
                    </a:lnTo>
                    <a:lnTo>
                      <a:pt x="0" y="2"/>
                    </a:lnTo>
                    <a:lnTo>
                      <a:pt x="0" y="0"/>
                    </a:lnTo>
                    <a:lnTo>
                      <a:pt x="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6" name="Group 2407"/>
            <p:cNvGrpSpPr>
              <a:grpSpLocks/>
            </p:cNvGrpSpPr>
            <p:nvPr/>
          </p:nvGrpSpPr>
          <p:grpSpPr bwMode="auto">
            <a:xfrm>
              <a:off x="3197" y="1335"/>
              <a:ext cx="16" cy="13"/>
              <a:chOff x="3197" y="1335"/>
              <a:chExt cx="16" cy="13"/>
            </a:xfrm>
            <a:grpFill/>
          </p:grpSpPr>
          <p:sp>
            <p:nvSpPr>
              <p:cNvPr id="1881" name="Freeform 2405"/>
              <p:cNvSpPr>
                <a:spLocks/>
              </p:cNvSpPr>
              <p:nvPr/>
            </p:nvSpPr>
            <p:spPr bwMode="auto">
              <a:xfrm>
                <a:off x="3197" y="1335"/>
                <a:ext cx="16" cy="13"/>
              </a:xfrm>
              <a:custGeom>
                <a:avLst/>
                <a:gdLst>
                  <a:gd name="T0" fmla="*/ 0 w 16"/>
                  <a:gd name="T1" fmla="*/ 0 h 13"/>
                  <a:gd name="T2" fmla="*/ 0 w 16"/>
                  <a:gd name="T3" fmla="*/ 0 h 13"/>
                  <a:gd name="T4" fmla="*/ 7 w 16"/>
                  <a:gd name="T5" fmla="*/ 2 h 13"/>
                  <a:gd name="T6" fmla="*/ 9 w 16"/>
                  <a:gd name="T7" fmla="*/ 4 h 13"/>
                  <a:gd name="T8" fmla="*/ 9 w 16"/>
                  <a:gd name="T9" fmla="*/ 6 h 13"/>
                  <a:gd name="T10" fmla="*/ 12 w 16"/>
                  <a:gd name="T11" fmla="*/ 8 h 13"/>
                  <a:gd name="T12" fmla="*/ 16 w 16"/>
                  <a:gd name="T13" fmla="*/ 13 h 13"/>
                  <a:gd name="T14" fmla="*/ 14 w 16"/>
                  <a:gd name="T15" fmla="*/ 13 h 13"/>
                  <a:gd name="T16" fmla="*/ 3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lnTo>
                      <a:pt x="0" y="0"/>
                    </a:lnTo>
                    <a:lnTo>
                      <a:pt x="7" y="2"/>
                    </a:lnTo>
                    <a:lnTo>
                      <a:pt x="9" y="4"/>
                    </a:lnTo>
                    <a:lnTo>
                      <a:pt x="9" y="6"/>
                    </a:lnTo>
                    <a:lnTo>
                      <a:pt x="12" y="8"/>
                    </a:lnTo>
                    <a:lnTo>
                      <a:pt x="16" y="13"/>
                    </a:lnTo>
                    <a:lnTo>
                      <a:pt x="14" y="13"/>
                    </a:lnTo>
                    <a:lnTo>
                      <a:pt x="3" y="13"/>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2" name="Freeform 2406"/>
              <p:cNvSpPr>
                <a:spLocks/>
              </p:cNvSpPr>
              <p:nvPr/>
            </p:nvSpPr>
            <p:spPr bwMode="auto">
              <a:xfrm>
                <a:off x="3197" y="1335"/>
                <a:ext cx="16" cy="13"/>
              </a:xfrm>
              <a:custGeom>
                <a:avLst/>
                <a:gdLst>
                  <a:gd name="T0" fmla="*/ 0 w 16"/>
                  <a:gd name="T1" fmla="*/ 0 h 13"/>
                  <a:gd name="T2" fmla="*/ 0 w 16"/>
                  <a:gd name="T3" fmla="*/ 0 h 13"/>
                  <a:gd name="T4" fmla="*/ 7 w 16"/>
                  <a:gd name="T5" fmla="*/ 2 h 13"/>
                  <a:gd name="T6" fmla="*/ 9 w 16"/>
                  <a:gd name="T7" fmla="*/ 4 h 13"/>
                  <a:gd name="T8" fmla="*/ 9 w 16"/>
                  <a:gd name="T9" fmla="*/ 6 h 13"/>
                  <a:gd name="T10" fmla="*/ 12 w 16"/>
                  <a:gd name="T11" fmla="*/ 8 h 13"/>
                  <a:gd name="T12" fmla="*/ 16 w 16"/>
                  <a:gd name="T13" fmla="*/ 13 h 13"/>
                  <a:gd name="T14" fmla="*/ 14 w 16"/>
                  <a:gd name="T15" fmla="*/ 13 h 13"/>
                  <a:gd name="T16" fmla="*/ 3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lnTo>
                      <a:pt x="0" y="0"/>
                    </a:lnTo>
                    <a:lnTo>
                      <a:pt x="7" y="2"/>
                    </a:lnTo>
                    <a:lnTo>
                      <a:pt x="9" y="4"/>
                    </a:lnTo>
                    <a:lnTo>
                      <a:pt x="9" y="6"/>
                    </a:lnTo>
                    <a:lnTo>
                      <a:pt x="12" y="8"/>
                    </a:lnTo>
                    <a:lnTo>
                      <a:pt x="16" y="13"/>
                    </a:lnTo>
                    <a:lnTo>
                      <a:pt x="14" y="13"/>
                    </a:lnTo>
                    <a:lnTo>
                      <a:pt x="3" y="13"/>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7" name="Group 2410"/>
            <p:cNvGrpSpPr>
              <a:grpSpLocks/>
            </p:cNvGrpSpPr>
            <p:nvPr/>
          </p:nvGrpSpPr>
          <p:grpSpPr bwMode="auto">
            <a:xfrm>
              <a:off x="3202" y="1358"/>
              <a:ext cx="26" cy="38"/>
              <a:chOff x="3202" y="1358"/>
              <a:chExt cx="26" cy="38"/>
            </a:xfrm>
            <a:grpFill/>
          </p:grpSpPr>
          <p:sp>
            <p:nvSpPr>
              <p:cNvPr id="1879" name="Freeform 2408"/>
              <p:cNvSpPr>
                <a:spLocks/>
              </p:cNvSpPr>
              <p:nvPr/>
            </p:nvSpPr>
            <p:spPr bwMode="auto">
              <a:xfrm>
                <a:off x="3202" y="1358"/>
                <a:ext cx="26" cy="38"/>
              </a:xfrm>
              <a:custGeom>
                <a:avLst/>
                <a:gdLst>
                  <a:gd name="T0" fmla="*/ 4 w 26"/>
                  <a:gd name="T1" fmla="*/ 0 h 38"/>
                  <a:gd name="T2" fmla="*/ 4 w 26"/>
                  <a:gd name="T3" fmla="*/ 0 h 38"/>
                  <a:gd name="T4" fmla="*/ 18 w 26"/>
                  <a:gd name="T5" fmla="*/ 4 h 38"/>
                  <a:gd name="T6" fmla="*/ 18 w 26"/>
                  <a:gd name="T7" fmla="*/ 12 h 38"/>
                  <a:gd name="T8" fmla="*/ 20 w 26"/>
                  <a:gd name="T9" fmla="*/ 18 h 38"/>
                  <a:gd name="T10" fmla="*/ 24 w 26"/>
                  <a:gd name="T11" fmla="*/ 24 h 38"/>
                  <a:gd name="T12" fmla="*/ 26 w 26"/>
                  <a:gd name="T13" fmla="*/ 28 h 38"/>
                  <a:gd name="T14" fmla="*/ 26 w 26"/>
                  <a:gd name="T15" fmla="*/ 32 h 38"/>
                  <a:gd name="T16" fmla="*/ 20 w 26"/>
                  <a:gd name="T17" fmla="*/ 38 h 38"/>
                  <a:gd name="T18" fmla="*/ 11 w 26"/>
                  <a:gd name="T19" fmla="*/ 28 h 38"/>
                  <a:gd name="T20" fmla="*/ 0 w 26"/>
                  <a:gd name="T21" fmla="*/ 20 h 38"/>
                  <a:gd name="T22" fmla="*/ 0 w 26"/>
                  <a:gd name="T23" fmla="*/ 16 h 38"/>
                  <a:gd name="T24" fmla="*/ 7 w 26"/>
                  <a:gd name="T25" fmla="*/ 18 h 38"/>
                  <a:gd name="T26" fmla="*/ 4 w 26"/>
                  <a:gd name="T27" fmla="*/ 16 h 38"/>
                  <a:gd name="T28" fmla="*/ 4 w 26"/>
                  <a:gd name="T29" fmla="*/ 14 h 38"/>
                  <a:gd name="T30" fmla="*/ 7 w 26"/>
                  <a:gd name="T31" fmla="*/ 14 h 38"/>
                  <a:gd name="T32" fmla="*/ 9 w 26"/>
                  <a:gd name="T33" fmla="*/ 14 h 38"/>
                  <a:gd name="T34" fmla="*/ 11 w 26"/>
                  <a:gd name="T35" fmla="*/ 14 h 38"/>
                  <a:gd name="T36" fmla="*/ 13 w 26"/>
                  <a:gd name="T37" fmla="*/ 8 h 38"/>
                  <a:gd name="T38" fmla="*/ 11 w 26"/>
                  <a:gd name="T39" fmla="*/ 6 h 38"/>
                  <a:gd name="T40" fmla="*/ 11 w 26"/>
                  <a:gd name="T41" fmla="*/ 4 h 38"/>
                  <a:gd name="T42" fmla="*/ 9 w 26"/>
                  <a:gd name="T43" fmla="*/ 6 h 38"/>
                  <a:gd name="T44" fmla="*/ 9 w 26"/>
                  <a:gd name="T45" fmla="*/ 8 h 38"/>
                  <a:gd name="T46" fmla="*/ 4 w 26"/>
                  <a:gd name="T47" fmla="*/ 8 h 38"/>
                  <a:gd name="T48" fmla="*/ 2 w 26"/>
                  <a:gd name="T49" fmla="*/ 4 h 38"/>
                  <a:gd name="T50" fmla="*/ 2 w 26"/>
                  <a:gd name="T51" fmla="*/ 0 h 38"/>
                  <a:gd name="T52" fmla="*/ 4 w 26"/>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4" y="0"/>
                    </a:moveTo>
                    <a:lnTo>
                      <a:pt x="4" y="0"/>
                    </a:lnTo>
                    <a:lnTo>
                      <a:pt x="18" y="4"/>
                    </a:lnTo>
                    <a:lnTo>
                      <a:pt x="18" y="12"/>
                    </a:lnTo>
                    <a:lnTo>
                      <a:pt x="20" y="18"/>
                    </a:lnTo>
                    <a:lnTo>
                      <a:pt x="24" y="24"/>
                    </a:lnTo>
                    <a:lnTo>
                      <a:pt x="26" y="28"/>
                    </a:lnTo>
                    <a:lnTo>
                      <a:pt x="26" y="32"/>
                    </a:lnTo>
                    <a:lnTo>
                      <a:pt x="20" y="38"/>
                    </a:lnTo>
                    <a:lnTo>
                      <a:pt x="11" y="28"/>
                    </a:lnTo>
                    <a:lnTo>
                      <a:pt x="0" y="20"/>
                    </a:lnTo>
                    <a:lnTo>
                      <a:pt x="0" y="16"/>
                    </a:lnTo>
                    <a:lnTo>
                      <a:pt x="7" y="18"/>
                    </a:lnTo>
                    <a:lnTo>
                      <a:pt x="4" y="16"/>
                    </a:lnTo>
                    <a:lnTo>
                      <a:pt x="4" y="14"/>
                    </a:lnTo>
                    <a:lnTo>
                      <a:pt x="7" y="14"/>
                    </a:lnTo>
                    <a:lnTo>
                      <a:pt x="9" y="14"/>
                    </a:lnTo>
                    <a:lnTo>
                      <a:pt x="11" y="14"/>
                    </a:lnTo>
                    <a:lnTo>
                      <a:pt x="13" y="8"/>
                    </a:lnTo>
                    <a:lnTo>
                      <a:pt x="11" y="6"/>
                    </a:lnTo>
                    <a:lnTo>
                      <a:pt x="11" y="4"/>
                    </a:lnTo>
                    <a:lnTo>
                      <a:pt x="9" y="6"/>
                    </a:lnTo>
                    <a:lnTo>
                      <a:pt x="9" y="8"/>
                    </a:lnTo>
                    <a:lnTo>
                      <a:pt x="4" y="8"/>
                    </a:lnTo>
                    <a:lnTo>
                      <a:pt x="2" y="4"/>
                    </a:lnTo>
                    <a:lnTo>
                      <a:pt x="2"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0" name="Freeform 2409"/>
              <p:cNvSpPr>
                <a:spLocks/>
              </p:cNvSpPr>
              <p:nvPr/>
            </p:nvSpPr>
            <p:spPr bwMode="auto">
              <a:xfrm>
                <a:off x="3202" y="1358"/>
                <a:ext cx="26" cy="38"/>
              </a:xfrm>
              <a:custGeom>
                <a:avLst/>
                <a:gdLst>
                  <a:gd name="T0" fmla="*/ 4 w 26"/>
                  <a:gd name="T1" fmla="*/ 0 h 38"/>
                  <a:gd name="T2" fmla="*/ 4 w 26"/>
                  <a:gd name="T3" fmla="*/ 0 h 38"/>
                  <a:gd name="T4" fmla="*/ 18 w 26"/>
                  <a:gd name="T5" fmla="*/ 4 h 38"/>
                  <a:gd name="T6" fmla="*/ 18 w 26"/>
                  <a:gd name="T7" fmla="*/ 12 h 38"/>
                  <a:gd name="T8" fmla="*/ 20 w 26"/>
                  <a:gd name="T9" fmla="*/ 18 h 38"/>
                  <a:gd name="T10" fmla="*/ 24 w 26"/>
                  <a:gd name="T11" fmla="*/ 24 h 38"/>
                  <a:gd name="T12" fmla="*/ 26 w 26"/>
                  <a:gd name="T13" fmla="*/ 28 h 38"/>
                  <a:gd name="T14" fmla="*/ 26 w 26"/>
                  <a:gd name="T15" fmla="*/ 32 h 38"/>
                  <a:gd name="T16" fmla="*/ 20 w 26"/>
                  <a:gd name="T17" fmla="*/ 38 h 38"/>
                  <a:gd name="T18" fmla="*/ 11 w 26"/>
                  <a:gd name="T19" fmla="*/ 28 h 38"/>
                  <a:gd name="T20" fmla="*/ 0 w 26"/>
                  <a:gd name="T21" fmla="*/ 20 h 38"/>
                  <a:gd name="T22" fmla="*/ 0 w 26"/>
                  <a:gd name="T23" fmla="*/ 16 h 38"/>
                  <a:gd name="T24" fmla="*/ 7 w 26"/>
                  <a:gd name="T25" fmla="*/ 18 h 38"/>
                  <a:gd name="T26" fmla="*/ 4 w 26"/>
                  <a:gd name="T27" fmla="*/ 16 h 38"/>
                  <a:gd name="T28" fmla="*/ 4 w 26"/>
                  <a:gd name="T29" fmla="*/ 14 h 38"/>
                  <a:gd name="T30" fmla="*/ 7 w 26"/>
                  <a:gd name="T31" fmla="*/ 14 h 38"/>
                  <a:gd name="T32" fmla="*/ 9 w 26"/>
                  <a:gd name="T33" fmla="*/ 14 h 38"/>
                  <a:gd name="T34" fmla="*/ 11 w 26"/>
                  <a:gd name="T35" fmla="*/ 14 h 38"/>
                  <a:gd name="T36" fmla="*/ 13 w 26"/>
                  <a:gd name="T37" fmla="*/ 8 h 38"/>
                  <a:gd name="T38" fmla="*/ 11 w 26"/>
                  <a:gd name="T39" fmla="*/ 6 h 38"/>
                  <a:gd name="T40" fmla="*/ 11 w 26"/>
                  <a:gd name="T41" fmla="*/ 4 h 38"/>
                  <a:gd name="T42" fmla="*/ 9 w 26"/>
                  <a:gd name="T43" fmla="*/ 6 h 38"/>
                  <a:gd name="T44" fmla="*/ 9 w 26"/>
                  <a:gd name="T45" fmla="*/ 8 h 38"/>
                  <a:gd name="T46" fmla="*/ 4 w 26"/>
                  <a:gd name="T47" fmla="*/ 8 h 38"/>
                  <a:gd name="T48" fmla="*/ 2 w 26"/>
                  <a:gd name="T49" fmla="*/ 4 h 38"/>
                  <a:gd name="T50" fmla="*/ 2 w 26"/>
                  <a:gd name="T51" fmla="*/ 0 h 38"/>
                  <a:gd name="T52" fmla="*/ 4 w 26"/>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8">
                    <a:moveTo>
                      <a:pt x="4" y="0"/>
                    </a:moveTo>
                    <a:lnTo>
                      <a:pt x="4" y="0"/>
                    </a:lnTo>
                    <a:lnTo>
                      <a:pt x="18" y="4"/>
                    </a:lnTo>
                    <a:lnTo>
                      <a:pt x="18" y="12"/>
                    </a:lnTo>
                    <a:lnTo>
                      <a:pt x="20" y="18"/>
                    </a:lnTo>
                    <a:lnTo>
                      <a:pt x="24" y="24"/>
                    </a:lnTo>
                    <a:lnTo>
                      <a:pt x="26" y="28"/>
                    </a:lnTo>
                    <a:lnTo>
                      <a:pt x="26" y="32"/>
                    </a:lnTo>
                    <a:lnTo>
                      <a:pt x="20" y="38"/>
                    </a:lnTo>
                    <a:lnTo>
                      <a:pt x="11" y="28"/>
                    </a:lnTo>
                    <a:lnTo>
                      <a:pt x="0" y="20"/>
                    </a:lnTo>
                    <a:lnTo>
                      <a:pt x="0" y="16"/>
                    </a:lnTo>
                    <a:lnTo>
                      <a:pt x="7" y="18"/>
                    </a:lnTo>
                    <a:lnTo>
                      <a:pt x="4" y="16"/>
                    </a:lnTo>
                    <a:lnTo>
                      <a:pt x="4" y="14"/>
                    </a:lnTo>
                    <a:lnTo>
                      <a:pt x="7" y="14"/>
                    </a:lnTo>
                    <a:lnTo>
                      <a:pt x="9" y="14"/>
                    </a:lnTo>
                    <a:lnTo>
                      <a:pt x="11" y="14"/>
                    </a:lnTo>
                    <a:lnTo>
                      <a:pt x="13" y="8"/>
                    </a:lnTo>
                    <a:lnTo>
                      <a:pt x="11" y="6"/>
                    </a:lnTo>
                    <a:lnTo>
                      <a:pt x="11" y="4"/>
                    </a:lnTo>
                    <a:lnTo>
                      <a:pt x="9" y="6"/>
                    </a:lnTo>
                    <a:lnTo>
                      <a:pt x="9" y="8"/>
                    </a:lnTo>
                    <a:lnTo>
                      <a:pt x="4" y="8"/>
                    </a:lnTo>
                    <a:lnTo>
                      <a:pt x="2" y="4"/>
                    </a:lnTo>
                    <a:lnTo>
                      <a:pt x="2"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8" name="Group 2413"/>
            <p:cNvGrpSpPr>
              <a:grpSpLocks/>
            </p:cNvGrpSpPr>
            <p:nvPr/>
          </p:nvGrpSpPr>
          <p:grpSpPr bwMode="auto">
            <a:xfrm>
              <a:off x="3137" y="1374"/>
              <a:ext cx="43" cy="38"/>
              <a:chOff x="3137" y="1374"/>
              <a:chExt cx="43" cy="38"/>
            </a:xfrm>
            <a:grpFill/>
          </p:grpSpPr>
          <p:sp>
            <p:nvSpPr>
              <p:cNvPr id="1877" name="Freeform 2411"/>
              <p:cNvSpPr>
                <a:spLocks/>
              </p:cNvSpPr>
              <p:nvPr/>
            </p:nvSpPr>
            <p:spPr bwMode="auto">
              <a:xfrm>
                <a:off x="3137" y="1374"/>
                <a:ext cx="43" cy="38"/>
              </a:xfrm>
              <a:custGeom>
                <a:avLst/>
                <a:gdLst>
                  <a:gd name="T0" fmla="*/ 14 w 43"/>
                  <a:gd name="T1" fmla="*/ 0 h 38"/>
                  <a:gd name="T2" fmla="*/ 14 w 43"/>
                  <a:gd name="T3" fmla="*/ 0 h 38"/>
                  <a:gd name="T4" fmla="*/ 23 w 43"/>
                  <a:gd name="T5" fmla="*/ 8 h 38"/>
                  <a:gd name="T6" fmla="*/ 30 w 43"/>
                  <a:gd name="T7" fmla="*/ 12 h 38"/>
                  <a:gd name="T8" fmla="*/ 32 w 43"/>
                  <a:gd name="T9" fmla="*/ 12 h 38"/>
                  <a:gd name="T10" fmla="*/ 37 w 43"/>
                  <a:gd name="T11" fmla="*/ 12 h 38"/>
                  <a:gd name="T12" fmla="*/ 39 w 43"/>
                  <a:gd name="T13" fmla="*/ 16 h 38"/>
                  <a:gd name="T14" fmla="*/ 41 w 43"/>
                  <a:gd name="T15" fmla="*/ 20 h 38"/>
                  <a:gd name="T16" fmla="*/ 43 w 43"/>
                  <a:gd name="T17" fmla="*/ 24 h 38"/>
                  <a:gd name="T18" fmla="*/ 43 w 43"/>
                  <a:gd name="T19" fmla="*/ 30 h 38"/>
                  <a:gd name="T20" fmla="*/ 41 w 43"/>
                  <a:gd name="T21" fmla="*/ 30 h 38"/>
                  <a:gd name="T22" fmla="*/ 41 w 43"/>
                  <a:gd name="T23" fmla="*/ 28 h 38"/>
                  <a:gd name="T24" fmla="*/ 39 w 43"/>
                  <a:gd name="T25" fmla="*/ 28 h 38"/>
                  <a:gd name="T26" fmla="*/ 39 w 43"/>
                  <a:gd name="T27" fmla="*/ 34 h 38"/>
                  <a:gd name="T28" fmla="*/ 18 w 43"/>
                  <a:gd name="T29" fmla="*/ 38 h 38"/>
                  <a:gd name="T30" fmla="*/ 18 w 43"/>
                  <a:gd name="T31" fmla="*/ 32 h 38"/>
                  <a:gd name="T32" fmla="*/ 14 w 43"/>
                  <a:gd name="T33" fmla="*/ 28 h 38"/>
                  <a:gd name="T34" fmla="*/ 9 w 43"/>
                  <a:gd name="T35" fmla="*/ 24 h 38"/>
                  <a:gd name="T36" fmla="*/ 9 w 43"/>
                  <a:gd name="T37" fmla="*/ 22 h 38"/>
                  <a:gd name="T38" fmla="*/ 9 w 43"/>
                  <a:gd name="T39" fmla="*/ 18 h 38"/>
                  <a:gd name="T40" fmla="*/ 7 w 43"/>
                  <a:gd name="T41" fmla="*/ 14 h 38"/>
                  <a:gd name="T42" fmla="*/ 0 w 43"/>
                  <a:gd name="T43" fmla="*/ 8 h 38"/>
                  <a:gd name="T44" fmla="*/ 7 w 43"/>
                  <a:gd name="T45" fmla="*/ 4 h 38"/>
                  <a:gd name="T46" fmla="*/ 14 w 43"/>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14" y="0"/>
                    </a:moveTo>
                    <a:lnTo>
                      <a:pt x="14" y="0"/>
                    </a:lnTo>
                    <a:lnTo>
                      <a:pt x="23" y="8"/>
                    </a:lnTo>
                    <a:lnTo>
                      <a:pt x="30" y="12"/>
                    </a:lnTo>
                    <a:lnTo>
                      <a:pt x="32" y="12"/>
                    </a:lnTo>
                    <a:lnTo>
                      <a:pt x="37" y="12"/>
                    </a:lnTo>
                    <a:lnTo>
                      <a:pt x="39" y="16"/>
                    </a:lnTo>
                    <a:lnTo>
                      <a:pt x="41" y="20"/>
                    </a:lnTo>
                    <a:lnTo>
                      <a:pt x="43" y="24"/>
                    </a:lnTo>
                    <a:lnTo>
                      <a:pt x="43" y="30"/>
                    </a:lnTo>
                    <a:lnTo>
                      <a:pt x="41" y="30"/>
                    </a:lnTo>
                    <a:lnTo>
                      <a:pt x="41" y="28"/>
                    </a:lnTo>
                    <a:lnTo>
                      <a:pt x="39" y="28"/>
                    </a:lnTo>
                    <a:lnTo>
                      <a:pt x="39" y="34"/>
                    </a:lnTo>
                    <a:lnTo>
                      <a:pt x="18" y="38"/>
                    </a:lnTo>
                    <a:lnTo>
                      <a:pt x="18" y="32"/>
                    </a:lnTo>
                    <a:lnTo>
                      <a:pt x="14" y="28"/>
                    </a:lnTo>
                    <a:lnTo>
                      <a:pt x="9" y="24"/>
                    </a:lnTo>
                    <a:lnTo>
                      <a:pt x="9" y="22"/>
                    </a:lnTo>
                    <a:lnTo>
                      <a:pt x="9" y="18"/>
                    </a:lnTo>
                    <a:lnTo>
                      <a:pt x="7" y="14"/>
                    </a:lnTo>
                    <a:lnTo>
                      <a:pt x="0" y="8"/>
                    </a:lnTo>
                    <a:lnTo>
                      <a:pt x="7" y="4"/>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8" name="Freeform 2412"/>
              <p:cNvSpPr>
                <a:spLocks/>
              </p:cNvSpPr>
              <p:nvPr/>
            </p:nvSpPr>
            <p:spPr bwMode="auto">
              <a:xfrm>
                <a:off x="3137" y="1374"/>
                <a:ext cx="43" cy="38"/>
              </a:xfrm>
              <a:custGeom>
                <a:avLst/>
                <a:gdLst>
                  <a:gd name="T0" fmla="*/ 14 w 43"/>
                  <a:gd name="T1" fmla="*/ 0 h 38"/>
                  <a:gd name="T2" fmla="*/ 14 w 43"/>
                  <a:gd name="T3" fmla="*/ 0 h 38"/>
                  <a:gd name="T4" fmla="*/ 23 w 43"/>
                  <a:gd name="T5" fmla="*/ 8 h 38"/>
                  <a:gd name="T6" fmla="*/ 30 w 43"/>
                  <a:gd name="T7" fmla="*/ 12 h 38"/>
                  <a:gd name="T8" fmla="*/ 32 w 43"/>
                  <a:gd name="T9" fmla="*/ 12 h 38"/>
                  <a:gd name="T10" fmla="*/ 37 w 43"/>
                  <a:gd name="T11" fmla="*/ 12 h 38"/>
                  <a:gd name="T12" fmla="*/ 39 w 43"/>
                  <a:gd name="T13" fmla="*/ 16 h 38"/>
                  <a:gd name="T14" fmla="*/ 41 w 43"/>
                  <a:gd name="T15" fmla="*/ 20 h 38"/>
                  <a:gd name="T16" fmla="*/ 43 w 43"/>
                  <a:gd name="T17" fmla="*/ 24 h 38"/>
                  <a:gd name="T18" fmla="*/ 43 w 43"/>
                  <a:gd name="T19" fmla="*/ 30 h 38"/>
                  <a:gd name="T20" fmla="*/ 41 w 43"/>
                  <a:gd name="T21" fmla="*/ 30 h 38"/>
                  <a:gd name="T22" fmla="*/ 41 w 43"/>
                  <a:gd name="T23" fmla="*/ 28 h 38"/>
                  <a:gd name="T24" fmla="*/ 39 w 43"/>
                  <a:gd name="T25" fmla="*/ 28 h 38"/>
                  <a:gd name="T26" fmla="*/ 39 w 43"/>
                  <a:gd name="T27" fmla="*/ 34 h 38"/>
                  <a:gd name="T28" fmla="*/ 18 w 43"/>
                  <a:gd name="T29" fmla="*/ 38 h 38"/>
                  <a:gd name="T30" fmla="*/ 18 w 43"/>
                  <a:gd name="T31" fmla="*/ 32 h 38"/>
                  <a:gd name="T32" fmla="*/ 14 w 43"/>
                  <a:gd name="T33" fmla="*/ 28 h 38"/>
                  <a:gd name="T34" fmla="*/ 9 w 43"/>
                  <a:gd name="T35" fmla="*/ 24 h 38"/>
                  <a:gd name="T36" fmla="*/ 9 w 43"/>
                  <a:gd name="T37" fmla="*/ 22 h 38"/>
                  <a:gd name="T38" fmla="*/ 9 w 43"/>
                  <a:gd name="T39" fmla="*/ 18 h 38"/>
                  <a:gd name="T40" fmla="*/ 7 w 43"/>
                  <a:gd name="T41" fmla="*/ 14 h 38"/>
                  <a:gd name="T42" fmla="*/ 0 w 43"/>
                  <a:gd name="T43" fmla="*/ 8 h 38"/>
                  <a:gd name="T44" fmla="*/ 7 w 43"/>
                  <a:gd name="T45" fmla="*/ 4 h 38"/>
                  <a:gd name="T46" fmla="*/ 14 w 43"/>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38">
                    <a:moveTo>
                      <a:pt x="14" y="0"/>
                    </a:moveTo>
                    <a:lnTo>
                      <a:pt x="14" y="0"/>
                    </a:lnTo>
                    <a:lnTo>
                      <a:pt x="23" y="8"/>
                    </a:lnTo>
                    <a:lnTo>
                      <a:pt x="30" y="12"/>
                    </a:lnTo>
                    <a:lnTo>
                      <a:pt x="32" y="12"/>
                    </a:lnTo>
                    <a:lnTo>
                      <a:pt x="37" y="12"/>
                    </a:lnTo>
                    <a:lnTo>
                      <a:pt x="39" y="16"/>
                    </a:lnTo>
                    <a:lnTo>
                      <a:pt x="41" y="20"/>
                    </a:lnTo>
                    <a:lnTo>
                      <a:pt x="43" y="24"/>
                    </a:lnTo>
                    <a:lnTo>
                      <a:pt x="43" y="30"/>
                    </a:lnTo>
                    <a:lnTo>
                      <a:pt x="41" y="30"/>
                    </a:lnTo>
                    <a:lnTo>
                      <a:pt x="41" y="28"/>
                    </a:lnTo>
                    <a:lnTo>
                      <a:pt x="39" y="28"/>
                    </a:lnTo>
                    <a:lnTo>
                      <a:pt x="39" y="34"/>
                    </a:lnTo>
                    <a:lnTo>
                      <a:pt x="18" y="38"/>
                    </a:lnTo>
                    <a:lnTo>
                      <a:pt x="18" y="32"/>
                    </a:lnTo>
                    <a:lnTo>
                      <a:pt x="14" y="28"/>
                    </a:lnTo>
                    <a:lnTo>
                      <a:pt x="9" y="24"/>
                    </a:lnTo>
                    <a:lnTo>
                      <a:pt x="9" y="22"/>
                    </a:lnTo>
                    <a:lnTo>
                      <a:pt x="9" y="18"/>
                    </a:lnTo>
                    <a:lnTo>
                      <a:pt x="7" y="14"/>
                    </a:lnTo>
                    <a:lnTo>
                      <a:pt x="0" y="8"/>
                    </a:lnTo>
                    <a:lnTo>
                      <a:pt x="7" y="4"/>
                    </a:lnTo>
                    <a:lnTo>
                      <a:pt x="1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09" name="Group 2416"/>
            <p:cNvGrpSpPr>
              <a:grpSpLocks/>
            </p:cNvGrpSpPr>
            <p:nvPr/>
          </p:nvGrpSpPr>
          <p:grpSpPr bwMode="auto">
            <a:xfrm>
              <a:off x="3235" y="1403"/>
              <a:ext cx="9" cy="6"/>
              <a:chOff x="3235" y="1403"/>
              <a:chExt cx="9" cy="6"/>
            </a:xfrm>
            <a:grpFill/>
          </p:grpSpPr>
          <p:sp>
            <p:nvSpPr>
              <p:cNvPr id="1875" name="Freeform 2414"/>
              <p:cNvSpPr>
                <a:spLocks/>
              </p:cNvSpPr>
              <p:nvPr/>
            </p:nvSpPr>
            <p:spPr bwMode="auto">
              <a:xfrm>
                <a:off x="3235" y="1403"/>
                <a:ext cx="9" cy="6"/>
              </a:xfrm>
              <a:custGeom>
                <a:avLst/>
                <a:gdLst>
                  <a:gd name="T0" fmla="*/ 2 w 9"/>
                  <a:gd name="T1" fmla="*/ 0 h 6"/>
                  <a:gd name="T2" fmla="*/ 2 w 9"/>
                  <a:gd name="T3" fmla="*/ 0 h 6"/>
                  <a:gd name="T4" fmla="*/ 7 w 9"/>
                  <a:gd name="T5" fmla="*/ 0 h 6"/>
                  <a:gd name="T6" fmla="*/ 9 w 9"/>
                  <a:gd name="T7" fmla="*/ 3 h 6"/>
                  <a:gd name="T8" fmla="*/ 7 w 9"/>
                  <a:gd name="T9" fmla="*/ 6 h 6"/>
                  <a:gd name="T10" fmla="*/ 2 w 9"/>
                  <a:gd name="T11" fmla="*/ 6 h 6"/>
                  <a:gd name="T12" fmla="*/ 0 w 9"/>
                  <a:gd name="T13" fmla="*/ 3 h 6"/>
                  <a:gd name="T14" fmla="*/ 0 w 9"/>
                  <a:gd name="T15" fmla="*/ 0 h 6"/>
                  <a:gd name="T16" fmla="*/ 2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2" y="0"/>
                    </a:moveTo>
                    <a:lnTo>
                      <a:pt x="2" y="0"/>
                    </a:lnTo>
                    <a:lnTo>
                      <a:pt x="7" y="0"/>
                    </a:lnTo>
                    <a:lnTo>
                      <a:pt x="9" y="3"/>
                    </a:lnTo>
                    <a:lnTo>
                      <a:pt x="7" y="6"/>
                    </a:lnTo>
                    <a:lnTo>
                      <a:pt x="2" y="6"/>
                    </a:lnTo>
                    <a:lnTo>
                      <a:pt x="0" y="3"/>
                    </a:lnTo>
                    <a:lnTo>
                      <a:pt x="0" y="0"/>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6" name="Freeform 2415"/>
              <p:cNvSpPr>
                <a:spLocks/>
              </p:cNvSpPr>
              <p:nvPr/>
            </p:nvSpPr>
            <p:spPr bwMode="auto">
              <a:xfrm>
                <a:off x="3235" y="1403"/>
                <a:ext cx="9" cy="6"/>
              </a:xfrm>
              <a:custGeom>
                <a:avLst/>
                <a:gdLst>
                  <a:gd name="T0" fmla="*/ 2 w 9"/>
                  <a:gd name="T1" fmla="*/ 0 h 6"/>
                  <a:gd name="T2" fmla="*/ 2 w 9"/>
                  <a:gd name="T3" fmla="*/ 0 h 6"/>
                  <a:gd name="T4" fmla="*/ 7 w 9"/>
                  <a:gd name="T5" fmla="*/ 0 h 6"/>
                  <a:gd name="T6" fmla="*/ 9 w 9"/>
                  <a:gd name="T7" fmla="*/ 3 h 6"/>
                  <a:gd name="T8" fmla="*/ 7 w 9"/>
                  <a:gd name="T9" fmla="*/ 6 h 6"/>
                  <a:gd name="T10" fmla="*/ 2 w 9"/>
                  <a:gd name="T11" fmla="*/ 6 h 6"/>
                  <a:gd name="T12" fmla="*/ 0 w 9"/>
                  <a:gd name="T13" fmla="*/ 3 h 6"/>
                  <a:gd name="T14" fmla="*/ 0 w 9"/>
                  <a:gd name="T15" fmla="*/ 0 h 6"/>
                  <a:gd name="T16" fmla="*/ 2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2" y="0"/>
                    </a:moveTo>
                    <a:lnTo>
                      <a:pt x="2" y="0"/>
                    </a:lnTo>
                    <a:lnTo>
                      <a:pt x="7" y="0"/>
                    </a:lnTo>
                    <a:lnTo>
                      <a:pt x="9" y="3"/>
                    </a:lnTo>
                    <a:lnTo>
                      <a:pt x="7" y="6"/>
                    </a:lnTo>
                    <a:lnTo>
                      <a:pt x="2" y="6"/>
                    </a:lnTo>
                    <a:lnTo>
                      <a:pt x="0" y="3"/>
                    </a:lnTo>
                    <a:lnTo>
                      <a:pt x="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0" name="Group 2419"/>
            <p:cNvGrpSpPr>
              <a:grpSpLocks/>
            </p:cNvGrpSpPr>
            <p:nvPr/>
          </p:nvGrpSpPr>
          <p:grpSpPr bwMode="auto">
            <a:xfrm>
              <a:off x="3244" y="1428"/>
              <a:ext cx="2" cy="4"/>
              <a:chOff x="3244" y="1428"/>
              <a:chExt cx="2" cy="4"/>
            </a:xfrm>
            <a:grpFill/>
          </p:grpSpPr>
          <p:sp>
            <p:nvSpPr>
              <p:cNvPr id="1873" name="Freeform 2417"/>
              <p:cNvSpPr>
                <a:spLocks/>
              </p:cNvSpPr>
              <p:nvPr/>
            </p:nvSpPr>
            <p:spPr bwMode="auto">
              <a:xfrm>
                <a:off x="3244" y="1428"/>
                <a:ext cx="2" cy="4"/>
              </a:xfrm>
              <a:custGeom>
                <a:avLst/>
                <a:gdLst>
                  <a:gd name="T0" fmla="*/ 0 w 2"/>
                  <a:gd name="T1" fmla="*/ 0 h 4"/>
                  <a:gd name="T2" fmla="*/ 0 w 2"/>
                  <a:gd name="T3" fmla="*/ 0 h 4"/>
                  <a:gd name="T4" fmla="*/ 2 w 2"/>
                  <a:gd name="T5" fmla="*/ 3 h 4"/>
                  <a:gd name="T6" fmla="*/ 2 w 2"/>
                  <a:gd name="T7" fmla="*/ 4 h 4"/>
                  <a:gd name="T8" fmla="*/ 0 w 2"/>
                  <a:gd name="T9" fmla="*/ 4 h 4"/>
                  <a:gd name="T10" fmla="*/ 0 w 2"/>
                  <a:gd name="T11" fmla="*/ 2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0" y="0"/>
                    </a:lnTo>
                    <a:lnTo>
                      <a:pt x="2" y="3"/>
                    </a:lnTo>
                    <a:lnTo>
                      <a:pt x="2" y="4"/>
                    </a:lnTo>
                    <a:lnTo>
                      <a:pt x="0" y="4"/>
                    </a:lnTo>
                    <a:lnTo>
                      <a:pt x="0"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4" name="Freeform 2418"/>
              <p:cNvSpPr>
                <a:spLocks/>
              </p:cNvSpPr>
              <p:nvPr/>
            </p:nvSpPr>
            <p:spPr bwMode="auto">
              <a:xfrm>
                <a:off x="3244" y="1428"/>
                <a:ext cx="2" cy="4"/>
              </a:xfrm>
              <a:custGeom>
                <a:avLst/>
                <a:gdLst>
                  <a:gd name="T0" fmla="*/ 0 w 2"/>
                  <a:gd name="T1" fmla="*/ 0 h 4"/>
                  <a:gd name="T2" fmla="*/ 0 w 2"/>
                  <a:gd name="T3" fmla="*/ 0 h 4"/>
                  <a:gd name="T4" fmla="*/ 2 w 2"/>
                  <a:gd name="T5" fmla="*/ 3 h 4"/>
                  <a:gd name="T6" fmla="*/ 2 w 2"/>
                  <a:gd name="T7" fmla="*/ 4 h 4"/>
                  <a:gd name="T8" fmla="*/ 0 w 2"/>
                  <a:gd name="T9" fmla="*/ 4 h 4"/>
                  <a:gd name="T10" fmla="*/ 0 w 2"/>
                  <a:gd name="T11" fmla="*/ 2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0" y="0"/>
                    </a:lnTo>
                    <a:lnTo>
                      <a:pt x="2" y="3"/>
                    </a:lnTo>
                    <a:lnTo>
                      <a:pt x="2" y="4"/>
                    </a:lnTo>
                    <a:lnTo>
                      <a:pt x="0" y="4"/>
                    </a:lnTo>
                    <a:lnTo>
                      <a:pt x="0" y="2"/>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1" name="Group 2422"/>
            <p:cNvGrpSpPr>
              <a:grpSpLocks/>
            </p:cNvGrpSpPr>
            <p:nvPr/>
          </p:nvGrpSpPr>
          <p:grpSpPr bwMode="auto">
            <a:xfrm>
              <a:off x="3237" y="1433"/>
              <a:ext cx="24" cy="19"/>
              <a:chOff x="3237" y="1433"/>
              <a:chExt cx="24" cy="19"/>
            </a:xfrm>
            <a:grpFill/>
          </p:grpSpPr>
          <p:sp>
            <p:nvSpPr>
              <p:cNvPr id="1871" name="Freeform 2420"/>
              <p:cNvSpPr>
                <a:spLocks/>
              </p:cNvSpPr>
              <p:nvPr/>
            </p:nvSpPr>
            <p:spPr bwMode="auto">
              <a:xfrm>
                <a:off x="3237" y="1433"/>
                <a:ext cx="24" cy="19"/>
              </a:xfrm>
              <a:custGeom>
                <a:avLst/>
                <a:gdLst>
                  <a:gd name="T0" fmla="*/ 13 w 24"/>
                  <a:gd name="T1" fmla="*/ 0 h 19"/>
                  <a:gd name="T2" fmla="*/ 13 w 24"/>
                  <a:gd name="T3" fmla="*/ 0 h 19"/>
                  <a:gd name="T4" fmla="*/ 20 w 24"/>
                  <a:gd name="T5" fmla="*/ 7 h 19"/>
                  <a:gd name="T6" fmla="*/ 24 w 24"/>
                  <a:gd name="T7" fmla="*/ 7 h 19"/>
                  <a:gd name="T8" fmla="*/ 24 w 24"/>
                  <a:gd name="T9" fmla="*/ 11 h 19"/>
                  <a:gd name="T10" fmla="*/ 22 w 24"/>
                  <a:gd name="T11" fmla="*/ 15 h 19"/>
                  <a:gd name="T12" fmla="*/ 20 w 24"/>
                  <a:gd name="T13" fmla="*/ 17 h 19"/>
                  <a:gd name="T14" fmla="*/ 18 w 24"/>
                  <a:gd name="T15" fmla="*/ 17 h 19"/>
                  <a:gd name="T16" fmla="*/ 11 w 24"/>
                  <a:gd name="T17" fmla="*/ 19 h 19"/>
                  <a:gd name="T18" fmla="*/ 4 w 24"/>
                  <a:gd name="T19" fmla="*/ 13 h 19"/>
                  <a:gd name="T20" fmla="*/ 0 w 24"/>
                  <a:gd name="T21" fmla="*/ 5 h 19"/>
                  <a:gd name="T22" fmla="*/ 4 w 24"/>
                  <a:gd name="T23" fmla="*/ 7 h 19"/>
                  <a:gd name="T24" fmla="*/ 11 w 24"/>
                  <a:gd name="T25" fmla="*/ 7 h 19"/>
                  <a:gd name="T26" fmla="*/ 11 w 24"/>
                  <a:gd name="T27" fmla="*/ 2 h 19"/>
                  <a:gd name="T28" fmla="*/ 11 w 24"/>
                  <a:gd name="T29" fmla="*/ 0 h 19"/>
                  <a:gd name="T30" fmla="*/ 13 w 2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9">
                    <a:moveTo>
                      <a:pt x="13" y="0"/>
                    </a:moveTo>
                    <a:lnTo>
                      <a:pt x="13" y="0"/>
                    </a:lnTo>
                    <a:lnTo>
                      <a:pt x="20" y="7"/>
                    </a:lnTo>
                    <a:lnTo>
                      <a:pt x="24" y="7"/>
                    </a:lnTo>
                    <a:lnTo>
                      <a:pt x="24" y="11"/>
                    </a:lnTo>
                    <a:lnTo>
                      <a:pt x="22" y="15"/>
                    </a:lnTo>
                    <a:lnTo>
                      <a:pt x="20" y="17"/>
                    </a:lnTo>
                    <a:lnTo>
                      <a:pt x="18" y="17"/>
                    </a:lnTo>
                    <a:lnTo>
                      <a:pt x="11" y="19"/>
                    </a:lnTo>
                    <a:lnTo>
                      <a:pt x="4" y="13"/>
                    </a:lnTo>
                    <a:lnTo>
                      <a:pt x="0" y="5"/>
                    </a:lnTo>
                    <a:lnTo>
                      <a:pt x="4" y="7"/>
                    </a:lnTo>
                    <a:lnTo>
                      <a:pt x="11" y="7"/>
                    </a:lnTo>
                    <a:lnTo>
                      <a:pt x="11" y="2"/>
                    </a:lnTo>
                    <a:lnTo>
                      <a:pt x="11" y="0"/>
                    </a:lnTo>
                    <a:lnTo>
                      <a:pt x="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2" name="Freeform 2421"/>
              <p:cNvSpPr>
                <a:spLocks/>
              </p:cNvSpPr>
              <p:nvPr/>
            </p:nvSpPr>
            <p:spPr bwMode="auto">
              <a:xfrm>
                <a:off x="3237" y="1433"/>
                <a:ext cx="24" cy="19"/>
              </a:xfrm>
              <a:custGeom>
                <a:avLst/>
                <a:gdLst>
                  <a:gd name="T0" fmla="*/ 13 w 24"/>
                  <a:gd name="T1" fmla="*/ 0 h 19"/>
                  <a:gd name="T2" fmla="*/ 13 w 24"/>
                  <a:gd name="T3" fmla="*/ 0 h 19"/>
                  <a:gd name="T4" fmla="*/ 20 w 24"/>
                  <a:gd name="T5" fmla="*/ 7 h 19"/>
                  <a:gd name="T6" fmla="*/ 24 w 24"/>
                  <a:gd name="T7" fmla="*/ 7 h 19"/>
                  <a:gd name="T8" fmla="*/ 24 w 24"/>
                  <a:gd name="T9" fmla="*/ 11 h 19"/>
                  <a:gd name="T10" fmla="*/ 22 w 24"/>
                  <a:gd name="T11" fmla="*/ 15 h 19"/>
                  <a:gd name="T12" fmla="*/ 20 w 24"/>
                  <a:gd name="T13" fmla="*/ 17 h 19"/>
                  <a:gd name="T14" fmla="*/ 18 w 24"/>
                  <a:gd name="T15" fmla="*/ 17 h 19"/>
                  <a:gd name="T16" fmla="*/ 11 w 24"/>
                  <a:gd name="T17" fmla="*/ 19 h 19"/>
                  <a:gd name="T18" fmla="*/ 4 w 24"/>
                  <a:gd name="T19" fmla="*/ 13 h 19"/>
                  <a:gd name="T20" fmla="*/ 0 w 24"/>
                  <a:gd name="T21" fmla="*/ 5 h 19"/>
                  <a:gd name="T22" fmla="*/ 4 w 24"/>
                  <a:gd name="T23" fmla="*/ 7 h 19"/>
                  <a:gd name="T24" fmla="*/ 11 w 24"/>
                  <a:gd name="T25" fmla="*/ 7 h 19"/>
                  <a:gd name="T26" fmla="*/ 11 w 24"/>
                  <a:gd name="T27" fmla="*/ 2 h 19"/>
                  <a:gd name="T28" fmla="*/ 11 w 24"/>
                  <a:gd name="T29" fmla="*/ 0 h 19"/>
                  <a:gd name="T30" fmla="*/ 13 w 24"/>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9">
                    <a:moveTo>
                      <a:pt x="13" y="0"/>
                    </a:moveTo>
                    <a:lnTo>
                      <a:pt x="13" y="0"/>
                    </a:lnTo>
                    <a:lnTo>
                      <a:pt x="20" y="7"/>
                    </a:lnTo>
                    <a:lnTo>
                      <a:pt x="24" y="7"/>
                    </a:lnTo>
                    <a:lnTo>
                      <a:pt x="24" y="11"/>
                    </a:lnTo>
                    <a:lnTo>
                      <a:pt x="22" y="15"/>
                    </a:lnTo>
                    <a:lnTo>
                      <a:pt x="20" y="17"/>
                    </a:lnTo>
                    <a:lnTo>
                      <a:pt x="18" y="17"/>
                    </a:lnTo>
                    <a:lnTo>
                      <a:pt x="11" y="19"/>
                    </a:lnTo>
                    <a:lnTo>
                      <a:pt x="4" y="13"/>
                    </a:lnTo>
                    <a:lnTo>
                      <a:pt x="0" y="5"/>
                    </a:lnTo>
                    <a:lnTo>
                      <a:pt x="4" y="7"/>
                    </a:lnTo>
                    <a:lnTo>
                      <a:pt x="11" y="7"/>
                    </a:lnTo>
                    <a:lnTo>
                      <a:pt x="11" y="2"/>
                    </a:lnTo>
                    <a:lnTo>
                      <a:pt x="11" y="0"/>
                    </a:lnTo>
                    <a:lnTo>
                      <a:pt x="1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2" name="Group 2425"/>
            <p:cNvGrpSpPr>
              <a:grpSpLocks/>
            </p:cNvGrpSpPr>
            <p:nvPr/>
          </p:nvGrpSpPr>
          <p:grpSpPr bwMode="auto">
            <a:xfrm>
              <a:off x="2991" y="1512"/>
              <a:ext cx="49" cy="27"/>
              <a:chOff x="2991" y="1512"/>
              <a:chExt cx="49" cy="27"/>
            </a:xfrm>
            <a:grpFill/>
          </p:grpSpPr>
          <p:sp>
            <p:nvSpPr>
              <p:cNvPr id="1869" name="Freeform 2423"/>
              <p:cNvSpPr>
                <a:spLocks/>
              </p:cNvSpPr>
              <p:nvPr/>
            </p:nvSpPr>
            <p:spPr bwMode="auto">
              <a:xfrm>
                <a:off x="2991" y="1512"/>
                <a:ext cx="49" cy="27"/>
              </a:xfrm>
              <a:custGeom>
                <a:avLst/>
                <a:gdLst>
                  <a:gd name="T0" fmla="*/ 18 w 49"/>
                  <a:gd name="T1" fmla="*/ 2 h 27"/>
                  <a:gd name="T2" fmla="*/ 18 w 49"/>
                  <a:gd name="T3" fmla="*/ 2 h 27"/>
                  <a:gd name="T4" fmla="*/ 11 w 49"/>
                  <a:gd name="T5" fmla="*/ 4 h 27"/>
                  <a:gd name="T6" fmla="*/ 13 w 49"/>
                  <a:gd name="T7" fmla="*/ 0 h 27"/>
                  <a:gd name="T8" fmla="*/ 9 w 49"/>
                  <a:gd name="T9" fmla="*/ 0 h 27"/>
                  <a:gd name="T10" fmla="*/ 2 w 49"/>
                  <a:gd name="T11" fmla="*/ 4 h 27"/>
                  <a:gd name="T12" fmla="*/ 2 w 49"/>
                  <a:gd name="T13" fmla="*/ 10 h 27"/>
                  <a:gd name="T14" fmla="*/ 2 w 49"/>
                  <a:gd name="T15" fmla="*/ 13 h 27"/>
                  <a:gd name="T16" fmla="*/ 0 w 49"/>
                  <a:gd name="T17" fmla="*/ 17 h 27"/>
                  <a:gd name="T18" fmla="*/ 4 w 49"/>
                  <a:gd name="T19" fmla="*/ 19 h 27"/>
                  <a:gd name="T20" fmla="*/ 16 w 49"/>
                  <a:gd name="T21" fmla="*/ 25 h 27"/>
                  <a:gd name="T22" fmla="*/ 27 w 49"/>
                  <a:gd name="T23" fmla="*/ 27 h 27"/>
                  <a:gd name="T24" fmla="*/ 33 w 49"/>
                  <a:gd name="T25" fmla="*/ 27 h 27"/>
                  <a:gd name="T26" fmla="*/ 42 w 49"/>
                  <a:gd name="T27" fmla="*/ 27 h 27"/>
                  <a:gd name="T28" fmla="*/ 49 w 49"/>
                  <a:gd name="T29" fmla="*/ 25 h 27"/>
                  <a:gd name="T30" fmla="*/ 44 w 49"/>
                  <a:gd name="T31" fmla="*/ 13 h 27"/>
                  <a:gd name="T32" fmla="*/ 38 w 49"/>
                  <a:gd name="T33" fmla="*/ 13 h 27"/>
                  <a:gd name="T34" fmla="*/ 31 w 49"/>
                  <a:gd name="T35" fmla="*/ 12 h 27"/>
                  <a:gd name="T36" fmla="*/ 29 w 49"/>
                  <a:gd name="T37" fmla="*/ 10 h 27"/>
                  <a:gd name="T38" fmla="*/ 18 w 49"/>
                  <a:gd name="T3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7">
                    <a:moveTo>
                      <a:pt x="18" y="2"/>
                    </a:moveTo>
                    <a:lnTo>
                      <a:pt x="18" y="2"/>
                    </a:lnTo>
                    <a:lnTo>
                      <a:pt x="11" y="4"/>
                    </a:lnTo>
                    <a:lnTo>
                      <a:pt x="13" y="0"/>
                    </a:lnTo>
                    <a:lnTo>
                      <a:pt x="9" y="0"/>
                    </a:lnTo>
                    <a:lnTo>
                      <a:pt x="2" y="4"/>
                    </a:lnTo>
                    <a:lnTo>
                      <a:pt x="2" y="10"/>
                    </a:lnTo>
                    <a:lnTo>
                      <a:pt x="2" y="13"/>
                    </a:lnTo>
                    <a:lnTo>
                      <a:pt x="0" y="17"/>
                    </a:lnTo>
                    <a:lnTo>
                      <a:pt x="4" y="19"/>
                    </a:lnTo>
                    <a:lnTo>
                      <a:pt x="16" y="25"/>
                    </a:lnTo>
                    <a:lnTo>
                      <a:pt x="27" y="27"/>
                    </a:lnTo>
                    <a:lnTo>
                      <a:pt x="33" y="27"/>
                    </a:lnTo>
                    <a:lnTo>
                      <a:pt x="42" y="27"/>
                    </a:lnTo>
                    <a:lnTo>
                      <a:pt x="49" y="25"/>
                    </a:lnTo>
                    <a:lnTo>
                      <a:pt x="44" y="13"/>
                    </a:lnTo>
                    <a:lnTo>
                      <a:pt x="38" y="13"/>
                    </a:lnTo>
                    <a:lnTo>
                      <a:pt x="31" y="12"/>
                    </a:lnTo>
                    <a:lnTo>
                      <a:pt x="29" y="10"/>
                    </a:ln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0" name="Freeform 2424"/>
              <p:cNvSpPr>
                <a:spLocks/>
              </p:cNvSpPr>
              <p:nvPr/>
            </p:nvSpPr>
            <p:spPr bwMode="auto">
              <a:xfrm>
                <a:off x="2991" y="1512"/>
                <a:ext cx="49" cy="27"/>
              </a:xfrm>
              <a:custGeom>
                <a:avLst/>
                <a:gdLst>
                  <a:gd name="T0" fmla="*/ 18 w 49"/>
                  <a:gd name="T1" fmla="*/ 2 h 27"/>
                  <a:gd name="T2" fmla="*/ 18 w 49"/>
                  <a:gd name="T3" fmla="*/ 2 h 27"/>
                  <a:gd name="T4" fmla="*/ 11 w 49"/>
                  <a:gd name="T5" fmla="*/ 4 h 27"/>
                  <a:gd name="T6" fmla="*/ 13 w 49"/>
                  <a:gd name="T7" fmla="*/ 0 h 27"/>
                  <a:gd name="T8" fmla="*/ 9 w 49"/>
                  <a:gd name="T9" fmla="*/ 0 h 27"/>
                  <a:gd name="T10" fmla="*/ 2 w 49"/>
                  <a:gd name="T11" fmla="*/ 4 h 27"/>
                  <a:gd name="T12" fmla="*/ 2 w 49"/>
                  <a:gd name="T13" fmla="*/ 10 h 27"/>
                  <a:gd name="T14" fmla="*/ 2 w 49"/>
                  <a:gd name="T15" fmla="*/ 13 h 27"/>
                  <a:gd name="T16" fmla="*/ 0 w 49"/>
                  <a:gd name="T17" fmla="*/ 17 h 27"/>
                  <a:gd name="T18" fmla="*/ 4 w 49"/>
                  <a:gd name="T19" fmla="*/ 19 h 27"/>
                  <a:gd name="T20" fmla="*/ 16 w 49"/>
                  <a:gd name="T21" fmla="*/ 25 h 27"/>
                  <a:gd name="T22" fmla="*/ 27 w 49"/>
                  <a:gd name="T23" fmla="*/ 27 h 27"/>
                  <a:gd name="T24" fmla="*/ 33 w 49"/>
                  <a:gd name="T25" fmla="*/ 27 h 27"/>
                  <a:gd name="T26" fmla="*/ 42 w 49"/>
                  <a:gd name="T27" fmla="*/ 27 h 27"/>
                  <a:gd name="T28" fmla="*/ 49 w 49"/>
                  <a:gd name="T29" fmla="*/ 25 h 27"/>
                  <a:gd name="T30" fmla="*/ 44 w 49"/>
                  <a:gd name="T31" fmla="*/ 13 h 27"/>
                  <a:gd name="T32" fmla="*/ 38 w 49"/>
                  <a:gd name="T33" fmla="*/ 13 h 27"/>
                  <a:gd name="T34" fmla="*/ 31 w 49"/>
                  <a:gd name="T35" fmla="*/ 12 h 27"/>
                  <a:gd name="T36" fmla="*/ 29 w 49"/>
                  <a:gd name="T37" fmla="*/ 10 h 27"/>
                  <a:gd name="T38" fmla="*/ 18 w 49"/>
                  <a:gd name="T3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7">
                    <a:moveTo>
                      <a:pt x="18" y="2"/>
                    </a:moveTo>
                    <a:lnTo>
                      <a:pt x="18" y="2"/>
                    </a:lnTo>
                    <a:lnTo>
                      <a:pt x="11" y="4"/>
                    </a:lnTo>
                    <a:lnTo>
                      <a:pt x="13" y="0"/>
                    </a:lnTo>
                    <a:lnTo>
                      <a:pt x="9" y="0"/>
                    </a:lnTo>
                    <a:lnTo>
                      <a:pt x="2" y="4"/>
                    </a:lnTo>
                    <a:lnTo>
                      <a:pt x="2" y="10"/>
                    </a:lnTo>
                    <a:lnTo>
                      <a:pt x="2" y="13"/>
                    </a:lnTo>
                    <a:lnTo>
                      <a:pt x="0" y="17"/>
                    </a:lnTo>
                    <a:lnTo>
                      <a:pt x="4" y="19"/>
                    </a:lnTo>
                    <a:lnTo>
                      <a:pt x="16" y="25"/>
                    </a:lnTo>
                    <a:lnTo>
                      <a:pt x="27" y="27"/>
                    </a:lnTo>
                    <a:lnTo>
                      <a:pt x="33" y="27"/>
                    </a:lnTo>
                    <a:lnTo>
                      <a:pt x="42" y="27"/>
                    </a:lnTo>
                    <a:lnTo>
                      <a:pt x="49" y="25"/>
                    </a:lnTo>
                    <a:lnTo>
                      <a:pt x="44" y="13"/>
                    </a:lnTo>
                    <a:lnTo>
                      <a:pt x="38" y="13"/>
                    </a:lnTo>
                    <a:lnTo>
                      <a:pt x="31" y="12"/>
                    </a:lnTo>
                    <a:lnTo>
                      <a:pt x="29" y="10"/>
                    </a:lnTo>
                    <a:lnTo>
                      <a:pt x="18"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3" name="Group 2428"/>
            <p:cNvGrpSpPr>
              <a:grpSpLocks/>
            </p:cNvGrpSpPr>
            <p:nvPr/>
          </p:nvGrpSpPr>
          <p:grpSpPr bwMode="auto">
            <a:xfrm>
              <a:off x="3423" y="2022"/>
              <a:ext cx="9" cy="17"/>
              <a:chOff x="3423" y="2022"/>
              <a:chExt cx="9" cy="17"/>
            </a:xfrm>
            <a:grpFill/>
          </p:grpSpPr>
          <p:sp>
            <p:nvSpPr>
              <p:cNvPr id="1867" name="Freeform 2426"/>
              <p:cNvSpPr>
                <a:spLocks/>
              </p:cNvSpPr>
              <p:nvPr/>
            </p:nvSpPr>
            <p:spPr bwMode="auto">
              <a:xfrm>
                <a:off x="3423" y="2022"/>
                <a:ext cx="9" cy="17"/>
              </a:xfrm>
              <a:custGeom>
                <a:avLst/>
                <a:gdLst>
                  <a:gd name="T0" fmla="*/ 0 w 9"/>
                  <a:gd name="T1" fmla="*/ 13 h 17"/>
                  <a:gd name="T2" fmla="*/ 5 w 9"/>
                  <a:gd name="T3" fmla="*/ 15 h 17"/>
                  <a:gd name="T4" fmla="*/ 9 w 9"/>
                  <a:gd name="T5" fmla="*/ 17 h 17"/>
                  <a:gd name="T6" fmla="*/ 9 w 9"/>
                  <a:gd name="T7" fmla="*/ 4 h 17"/>
                  <a:gd name="T8" fmla="*/ 9 w 9"/>
                  <a:gd name="T9" fmla="*/ 0 h 17"/>
                  <a:gd name="T10" fmla="*/ 7 w 9"/>
                  <a:gd name="T11" fmla="*/ 0 h 17"/>
                  <a:gd name="T12" fmla="*/ 3 w 9"/>
                  <a:gd name="T13" fmla="*/ 6 h 17"/>
                  <a:gd name="T14" fmla="*/ 0 w 9"/>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0" y="13"/>
                    </a:moveTo>
                    <a:lnTo>
                      <a:pt x="5" y="15"/>
                    </a:lnTo>
                    <a:lnTo>
                      <a:pt x="9" y="17"/>
                    </a:lnTo>
                    <a:lnTo>
                      <a:pt x="9" y="4"/>
                    </a:lnTo>
                    <a:lnTo>
                      <a:pt x="9" y="0"/>
                    </a:lnTo>
                    <a:lnTo>
                      <a:pt x="7" y="0"/>
                    </a:lnTo>
                    <a:lnTo>
                      <a:pt x="3" y="6"/>
                    </a:lnTo>
                    <a:lnTo>
                      <a:pt x="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8" name="Freeform 2427"/>
              <p:cNvSpPr>
                <a:spLocks/>
              </p:cNvSpPr>
              <p:nvPr/>
            </p:nvSpPr>
            <p:spPr bwMode="auto">
              <a:xfrm>
                <a:off x="3423" y="2022"/>
                <a:ext cx="9" cy="17"/>
              </a:xfrm>
              <a:custGeom>
                <a:avLst/>
                <a:gdLst>
                  <a:gd name="T0" fmla="*/ 0 w 9"/>
                  <a:gd name="T1" fmla="*/ 13 h 17"/>
                  <a:gd name="T2" fmla="*/ 5 w 9"/>
                  <a:gd name="T3" fmla="*/ 15 h 17"/>
                  <a:gd name="T4" fmla="*/ 9 w 9"/>
                  <a:gd name="T5" fmla="*/ 17 h 17"/>
                  <a:gd name="T6" fmla="*/ 9 w 9"/>
                  <a:gd name="T7" fmla="*/ 4 h 17"/>
                  <a:gd name="T8" fmla="*/ 9 w 9"/>
                  <a:gd name="T9" fmla="*/ 0 h 17"/>
                  <a:gd name="T10" fmla="*/ 7 w 9"/>
                  <a:gd name="T11" fmla="*/ 0 h 17"/>
                  <a:gd name="T12" fmla="*/ 3 w 9"/>
                  <a:gd name="T13" fmla="*/ 6 h 17"/>
                  <a:gd name="T14" fmla="*/ 0 w 9"/>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0" y="13"/>
                    </a:moveTo>
                    <a:lnTo>
                      <a:pt x="5" y="15"/>
                    </a:lnTo>
                    <a:lnTo>
                      <a:pt x="9" y="17"/>
                    </a:lnTo>
                    <a:lnTo>
                      <a:pt x="9" y="4"/>
                    </a:lnTo>
                    <a:lnTo>
                      <a:pt x="9" y="0"/>
                    </a:lnTo>
                    <a:lnTo>
                      <a:pt x="7" y="0"/>
                    </a:lnTo>
                    <a:lnTo>
                      <a:pt x="3" y="6"/>
                    </a:lnTo>
                    <a:lnTo>
                      <a:pt x="0"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4" name="Group 2431"/>
            <p:cNvGrpSpPr>
              <a:grpSpLocks/>
            </p:cNvGrpSpPr>
            <p:nvPr/>
          </p:nvGrpSpPr>
          <p:grpSpPr bwMode="auto">
            <a:xfrm>
              <a:off x="2587" y="1754"/>
              <a:ext cx="38" cy="86"/>
              <a:chOff x="2587" y="1754"/>
              <a:chExt cx="38" cy="86"/>
            </a:xfrm>
            <a:grpFill/>
          </p:grpSpPr>
          <p:sp>
            <p:nvSpPr>
              <p:cNvPr id="1865" name="Freeform 2429"/>
              <p:cNvSpPr>
                <a:spLocks/>
              </p:cNvSpPr>
              <p:nvPr/>
            </p:nvSpPr>
            <p:spPr bwMode="auto">
              <a:xfrm>
                <a:off x="2587" y="1754"/>
                <a:ext cx="38" cy="86"/>
              </a:xfrm>
              <a:custGeom>
                <a:avLst/>
                <a:gdLst>
                  <a:gd name="T0" fmla="*/ 34 w 38"/>
                  <a:gd name="T1" fmla="*/ 84 h 86"/>
                  <a:gd name="T2" fmla="*/ 34 w 38"/>
                  <a:gd name="T3" fmla="*/ 84 h 86"/>
                  <a:gd name="T4" fmla="*/ 32 w 38"/>
                  <a:gd name="T5" fmla="*/ 82 h 86"/>
                  <a:gd name="T6" fmla="*/ 34 w 38"/>
                  <a:gd name="T7" fmla="*/ 76 h 86"/>
                  <a:gd name="T8" fmla="*/ 34 w 38"/>
                  <a:gd name="T9" fmla="*/ 74 h 86"/>
                  <a:gd name="T10" fmla="*/ 32 w 38"/>
                  <a:gd name="T11" fmla="*/ 74 h 86"/>
                  <a:gd name="T12" fmla="*/ 29 w 38"/>
                  <a:gd name="T13" fmla="*/ 72 h 86"/>
                  <a:gd name="T14" fmla="*/ 27 w 38"/>
                  <a:gd name="T15" fmla="*/ 68 h 86"/>
                  <a:gd name="T16" fmla="*/ 29 w 38"/>
                  <a:gd name="T17" fmla="*/ 62 h 86"/>
                  <a:gd name="T18" fmla="*/ 32 w 38"/>
                  <a:gd name="T19" fmla="*/ 60 h 86"/>
                  <a:gd name="T20" fmla="*/ 29 w 38"/>
                  <a:gd name="T21" fmla="*/ 58 h 86"/>
                  <a:gd name="T22" fmla="*/ 27 w 38"/>
                  <a:gd name="T23" fmla="*/ 54 h 86"/>
                  <a:gd name="T24" fmla="*/ 27 w 38"/>
                  <a:gd name="T25" fmla="*/ 52 h 86"/>
                  <a:gd name="T26" fmla="*/ 32 w 38"/>
                  <a:gd name="T27" fmla="*/ 48 h 86"/>
                  <a:gd name="T28" fmla="*/ 32 w 38"/>
                  <a:gd name="T29" fmla="*/ 44 h 86"/>
                  <a:gd name="T30" fmla="*/ 32 w 38"/>
                  <a:gd name="T31" fmla="*/ 38 h 86"/>
                  <a:gd name="T32" fmla="*/ 32 w 38"/>
                  <a:gd name="T33" fmla="*/ 36 h 86"/>
                  <a:gd name="T34" fmla="*/ 34 w 38"/>
                  <a:gd name="T35" fmla="*/ 32 h 86"/>
                  <a:gd name="T36" fmla="*/ 36 w 38"/>
                  <a:gd name="T37" fmla="*/ 30 h 86"/>
                  <a:gd name="T38" fmla="*/ 36 w 38"/>
                  <a:gd name="T39" fmla="*/ 26 h 86"/>
                  <a:gd name="T40" fmla="*/ 32 w 38"/>
                  <a:gd name="T41" fmla="*/ 18 h 86"/>
                  <a:gd name="T42" fmla="*/ 29 w 38"/>
                  <a:gd name="T43" fmla="*/ 16 h 86"/>
                  <a:gd name="T44" fmla="*/ 32 w 38"/>
                  <a:gd name="T45" fmla="*/ 14 h 86"/>
                  <a:gd name="T46" fmla="*/ 36 w 38"/>
                  <a:gd name="T47" fmla="*/ 10 h 86"/>
                  <a:gd name="T48" fmla="*/ 38 w 38"/>
                  <a:gd name="T49" fmla="*/ 6 h 86"/>
                  <a:gd name="T50" fmla="*/ 36 w 38"/>
                  <a:gd name="T51" fmla="*/ 4 h 86"/>
                  <a:gd name="T52" fmla="*/ 34 w 38"/>
                  <a:gd name="T53" fmla="*/ 4 h 86"/>
                  <a:gd name="T54" fmla="*/ 32 w 38"/>
                  <a:gd name="T55" fmla="*/ 2 h 86"/>
                  <a:gd name="T56" fmla="*/ 21 w 38"/>
                  <a:gd name="T57" fmla="*/ 4 h 86"/>
                  <a:gd name="T58" fmla="*/ 16 w 38"/>
                  <a:gd name="T59" fmla="*/ 4 h 86"/>
                  <a:gd name="T60" fmla="*/ 16 w 38"/>
                  <a:gd name="T61" fmla="*/ 2 h 86"/>
                  <a:gd name="T62" fmla="*/ 16 w 38"/>
                  <a:gd name="T63" fmla="*/ 0 h 86"/>
                  <a:gd name="T64" fmla="*/ 14 w 38"/>
                  <a:gd name="T65" fmla="*/ 0 h 86"/>
                  <a:gd name="T66" fmla="*/ 12 w 38"/>
                  <a:gd name="T67" fmla="*/ 0 h 86"/>
                  <a:gd name="T68" fmla="*/ 7 w 38"/>
                  <a:gd name="T69" fmla="*/ 4 h 86"/>
                  <a:gd name="T70" fmla="*/ 9 w 38"/>
                  <a:gd name="T71" fmla="*/ 14 h 86"/>
                  <a:gd name="T72" fmla="*/ 12 w 38"/>
                  <a:gd name="T73" fmla="*/ 20 h 86"/>
                  <a:gd name="T74" fmla="*/ 12 w 38"/>
                  <a:gd name="T75" fmla="*/ 28 h 86"/>
                  <a:gd name="T76" fmla="*/ 7 w 38"/>
                  <a:gd name="T77" fmla="*/ 30 h 86"/>
                  <a:gd name="T78" fmla="*/ 3 w 38"/>
                  <a:gd name="T79" fmla="*/ 46 h 86"/>
                  <a:gd name="T80" fmla="*/ 0 w 38"/>
                  <a:gd name="T81" fmla="*/ 46 h 86"/>
                  <a:gd name="T82" fmla="*/ 0 w 38"/>
                  <a:gd name="T83" fmla="*/ 56 h 86"/>
                  <a:gd name="T84" fmla="*/ 5 w 38"/>
                  <a:gd name="T85" fmla="*/ 54 h 86"/>
                  <a:gd name="T86" fmla="*/ 5 w 38"/>
                  <a:gd name="T87" fmla="*/ 58 h 86"/>
                  <a:gd name="T88" fmla="*/ 3 w 38"/>
                  <a:gd name="T89" fmla="*/ 58 h 86"/>
                  <a:gd name="T90" fmla="*/ 3 w 38"/>
                  <a:gd name="T91" fmla="*/ 60 h 86"/>
                  <a:gd name="T92" fmla="*/ 3 w 38"/>
                  <a:gd name="T93" fmla="*/ 62 h 86"/>
                  <a:gd name="T94" fmla="*/ 7 w 38"/>
                  <a:gd name="T95" fmla="*/ 66 h 86"/>
                  <a:gd name="T96" fmla="*/ 7 w 38"/>
                  <a:gd name="T97" fmla="*/ 70 h 86"/>
                  <a:gd name="T98" fmla="*/ 7 w 38"/>
                  <a:gd name="T99" fmla="*/ 76 h 86"/>
                  <a:gd name="T100" fmla="*/ 5 w 38"/>
                  <a:gd name="T101" fmla="*/ 86 h 86"/>
                  <a:gd name="T102" fmla="*/ 18 w 38"/>
                  <a:gd name="T103" fmla="*/ 86 h 86"/>
                  <a:gd name="T104" fmla="*/ 34 w 38"/>
                  <a:gd name="T105"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86">
                    <a:moveTo>
                      <a:pt x="34" y="84"/>
                    </a:moveTo>
                    <a:lnTo>
                      <a:pt x="34" y="84"/>
                    </a:lnTo>
                    <a:lnTo>
                      <a:pt x="32" y="82"/>
                    </a:lnTo>
                    <a:lnTo>
                      <a:pt x="34" y="76"/>
                    </a:lnTo>
                    <a:lnTo>
                      <a:pt x="34" y="74"/>
                    </a:lnTo>
                    <a:lnTo>
                      <a:pt x="32" y="74"/>
                    </a:lnTo>
                    <a:lnTo>
                      <a:pt x="29" y="72"/>
                    </a:lnTo>
                    <a:lnTo>
                      <a:pt x="27" y="68"/>
                    </a:lnTo>
                    <a:lnTo>
                      <a:pt x="29" y="62"/>
                    </a:lnTo>
                    <a:lnTo>
                      <a:pt x="32" y="60"/>
                    </a:lnTo>
                    <a:lnTo>
                      <a:pt x="29" y="58"/>
                    </a:lnTo>
                    <a:lnTo>
                      <a:pt x="27" y="54"/>
                    </a:lnTo>
                    <a:lnTo>
                      <a:pt x="27" y="52"/>
                    </a:lnTo>
                    <a:lnTo>
                      <a:pt x="32" y="48"/>
                    </a:lnTo>
                    <a:lnTo>
                      <a:pt x="32" y="44"/>
                    </a:lnTo>
                    <a:lnTo>
                      <a:pt x="32" y="38"/>
                    </a:lnTo>
                    <a:lnTo>
                      <a:pt x="32" y="36"/>
                    </a:lnTo>
                    <a:lnTo>
                      <a:pt x="34" y="32"/>
                    </a:lnTo>
                    <a:lnTo>
                      <a:pt x="36" y="30"/>
                    </a:lnTo>
                    <a:lnTo>
                      <a:pt x="36" y="26"/>
                    </a:lnTo>
                    <a:lnTo>
                      <a:pt x="32" y="18"/>
                    </a:lnTo>
                    <a:lnTo>
                      <a:pt x="29" y="16"/>
                    </a:lnTo>
                    <a:lnTo>
                      <a:pt x="32" y="14"/>
                    </a:lnTo>
                    <a:lnTo>
                      <a:pt x="36" y="10"/>
                    </a:lnTo>
                    <a:lnTo>
                      <a:pt x="38" y="6"/>
                    </a:lnTo>
                    <a:lnTo>
                      <a:pt x="36" y="4"/>
                    </a:lnTo>
                    <a:lnTo>
                      <a:pt x="34" y="4"/>
                    </a:lnTo>
                    <a:lnTo>
                      <a:pt x="32" y="2"/>
                    </a:lnTo>
                    <a:lnTo>
                      <a:pt x="21" y="4"/>
                    </a:lnTo>
                    <a:lnTo>
                      <a:pt x="16" y="4"/>
                    </a:lnTo>
                    <a:lnTo>
                      <a:pt x="16" y="2"/>
                    </a:lnTo>
                    <a:lnTo>
                      <a:pt x="16" y="0"/>
                    </a:lnTo>
                    <a:lnTo>
                      <a:pt x="14" y="0"/>
                    </a:lnTo>
                    <a:lnTo>
                      <a:pt x="12" y="0"/>
                    </a:lnTo>
                    <a:lnTo>
                      <a:pt x="7" y="4"/>
                    </a:lnTo>
                    <a:lnTo>
                      <a:pt x="9" y="14"/>
                    </a:lnTo>
                    <a:lnTo>
                      <a:pt x="12" y="20"/>
                    </a:lnTo>
                    <a:lnTo>
                      <a:pt x="12" y="28"/>
                    </a:lnTo>
                    <a:lnTo>
                      <a:pt x="7" y="30"/>
                    </a:lnTo>
                    <a:lnTo>
                      <a:pt x="3" y="46"/>
                    </a:lnTo>
                    <a:lnTo>
                      <a:pt x="0" y="46"/>
                    </a:lnTo>
                    <a:lnTo>
                      <a:pt x="0" y="56"/>
                    </a:lnTo>
                    <a:lnTo>
                      <a:pt x="5" y="54"/>
                    </a:lnTo>
                    <a:lnTo>
                      <a:pt x="5" y="58"/>
                    </a:lnTo>
                    <a:lnTo>
                      <a:pt x="3" y="58"/>
                    </a:lnTo>
                    <a:lnTo>
                      <a:pt x="3" y="60"/>
                    </a:lnTo>
                    <a:lnTo>
                      <a:pt x="3" y="62"/>
                    </a:lnTo>
                    <a:lnTo>
                      <a:pt x="7" y="66"/>
                    </a:lnTo>
                    <a:lnTo>
                      <a:pt x="7" y="70"/>
                    </a:lnTo>
                    <a:lnTo>
                      <a:pt x="7" y="76"/>
                    </a:lnTo>
                    <a:lnTo>
                      <a:pt x="5" y="86"/>
                    </a:lnTo>
                    <a:lnTo>
                      <a:pt x="18" y="86"/>
                    </a:lnTo>
                    <a:lnTo>
                      <a:pt x="34" y="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6" name="Freeform 2430"/>
              <p:cNvSpPr>
                <a:spLocks/>
              </p:cNvSpPr>
              <p:nvPr/>
            </p:nvSpPr>
            <p:spPr bwMode="auto">
              <a:xfrm>
                <a:off x="2587" y="1754"/>
                <a:ext cx="38" cy="86"/>
              </a:xfrm>
              <a:custGeom>
                <a:avLst/>
                <a:gdLst>
                  <a:gd name="T0" fmla="*/ 34 w 38"/>
                  <a:gd name="T1" fmla="*/ 84 h 86"/>
                  <a:gd name="T2" fmla="*/ 34 w 38"/>
                  <a:gd name="T3" fmla="*/ 84 h 86"/>
                  <a:gd name="T4" fmla="*/ 32 w 38"/>
                  <a:gd name="T5" fmla="*/ 82 h 86"/>
                  <a:gd name="T6" fmla="*/ 34 w 38"/>
                  <a:gd name="T7" fmla="*/ 76 h 86"/>
                  <a:gd name="T8" fmla="*/ 34 w 38"/>
                  <a:gd name="T9" fmla="*/ 74 h 86"/>
                  <a:gd name="T10" fmla="*/ 32 w 38"/>
                  <a:gd name="T11" fmla="*/ 74 h 86"/>
                  <a:gd name="T12" fmla="*/ 29 w 38"/>
                  <a:gd name="T13" fmla="*/ 72 h 86"/>
                  <a:gd name="T14" fmla="*/ 27 w 38"/>
                  <a:gd name="T15" fmla="*/ 68 h 86"/>
                  <a:gd name="T16" fmla="*/ 29 w 38"/>
                  <a:gd name="T17" fmla="*/ 62 h 86"/>
                  <a:gd name="T18" fmla="*/ 32 w 38"/>
                  <a:gd name="T19" fmla="*/ 60 h 86"/>
                  <a:gd name="T20" fmla="*/ 29 w 38"/>
                  <a:gd name="T21" fmla="*/ 58 h 86"/>
                  <a:gd name="T22" fmla="*/ 27 w 38"/>
                  <a:gd name="T23" fmla="*/ 54 h 86"/>
                  <a:gd name="T24" fmla="*/ 27 w 38"/>
                  <a:gd name="T25" fmla="*/ 52 h 86"/>
                  <a:gd name="T26" fmla="*/ 32 w 38"/>
                  <a:gd name="T27" fmla="*/ 48 h 86"/>
                  <a:gd name="T28" fmla="*/ 32 w 38"/>
                  <a:gd name="T29" fmla="*/ 44 h 86"/>
                  <a:gd name="T30" fmla="*/ 32 w 38"/>
                  <a:gd name="T31" fmla="*/ 38 h 86"/>
                  <a:gd name="T32" fmla="*/ 32 w 38"/>
                  <a:gd name="T33" fmla="*/ 36 h 86"/>
                  <a:gd name="T34" fmla="*/ 34 w 38"/>
                  <a:gd name="T35" fmla="*/ 32 h 86"/>
                  <a:gd name="T36" fmla="*/ 36 w 38"/>
                  <a:gd name="T37" fmla="*/ 30 h 86"/>
                  <a:gd name="T38" fmla="*/ 36 w 38"/>
                  <a:gd name="T39" fmla="*/ 26 h 86"/>
                  <a:gd name="T40" fmla="*/ 32 w 38"/>
                  <a:gd name="T41" fmla="*/ 18 h 86"/>
                  <a:gd name="T42" fmla="*/ 29 w 38"/>
                  <a:gd name="T43" fmla="*/ 16 h 86"/>
                  <a:gd name="T44" fmla="*/ 32 w 38"/>
                  <a:gd name="T45" fmla="*/ 14 h 86"/>
                  <a:gd name="T46" fmla="*/ 36 w 38"/>
                  <a:gd name="T47" fmla="*/ 10 h 86"/>
                  <a:gd name="T48" fmla="*/ 38 w 38"/>
                  <a:gd name="T49" fmla="*/ 6 h 86"/>
                  <a:gd name="T50" fmla="*/ 36 w 38"/>
                  <a:gd name="T51" fmla="*/ 4 h 86"/>
                  <a:gd name="T52" fmla="*/ 34 w 38"/>
                  <a:gd name="T53" fmla="*/ 4 h 86"/>
                  <a:gd name="T54" fmla="*/ 32 w 38"/>
                  <a:gd name="T55" fmla="*/ 2 h 86"/>
                  <a:gd name="T56" fmla="*/ 21 w 38"/>
                  <a:gd name="T57" fmla="*/ 4 h 86"/>
                  <a:gd name="T58" fmla="*/ 16 w 38"/>
                  <a:gd name="T59" fmla="*/ 4 h 86"/>
                  <a:gd name="T60" fmla="*/ 16 w 38"/>
                  <a:gd name="T61" fmla="*/ 2 h 86"/>
                  <a:gd name="T62" fmla="*/ 16 w 38"/>
                  <a:gd name="T63" fmla="*/ 0 h 86"/>
                  <a:gd name="T64" fmla="*/ 14 w 38"/>
                  <a:gd name="T65" fmla="*/ 0 h 86"/>
                  <a:gd name="T66" fmla="*/ 12 w 38"/>
                  <a:gd name="T67" fmla="*/ 0 h 86"/>
                  <a:gd name="T68" fmla="*/ 7 w 38"/>
                  <a:gd name="T69" fmla="*/ 4 h 86"/>
                  <a:gd name="T70" fmla="*/ 9 w 38"/>
                  <a:gd name="T71" fmla="*/ 14 h 86"/>
                  <a:gd name="T72" fmla="*/ 12 w 38"/>
                  <a:gd name="T73" fmla="*/ 20 h 86"/>
                  <a:gd name="T74" fmla="*/ 12 w 38"/>
                  <a:gd name="T75" fmla="*/ 28 h 86"/>
                  <a:gd name="T76" fmla="*/ 7 w 38"/>
                  <a:gd name="T77" fmla="*/ 30 h 86"/>
                  <a:gd name="T78" fmla="*/ 3 w 38"/>
                  <a:gd name="T79" fmla="*/ 46 h 86"/>
                  <a:gd name="T80" fmla="*/ 0 w 38"/>
                  <a:gd name="T81" fmla="*/ 46 h 86"/>
                  <a:gd name="T82" fmla="*/ 0 w 38"/>
                  <a:gd name="T83" fmla="*/ 56 h 86"/>
                  <a:gd name="T84" fmla="*/ 5 w 38"/>
                  <a:gd name="T85" fmla="*/ 54 h 86"/>
                  <a:gd name="T86" fmla="*/ 5 w 38"/>
                  <a:gd name="T87" fmla="*/ 58 h 86"/>
                  <a:gd name="T88" fmla="*/ 3 w 38"/>
                  <a:gd name="T89" fmla="*/ 58 h 86"/>
                  <a:gd name="T90" fmla="*/ 3 w 38"/>
                  <a:gd name="T91" fmla="*/ 60 h 86"/>
                  <a:gd name="T92" fmla="*/ 3 w 38"/>
                  <a:gd name="T93" fmla="*/ 62 h 86"/>
                  <a:gd name="T94" fmla="*/ 7 w 38"/>
                  <a:gd name="T95" fmla="*/ 66 h 86"/>
                  <a:gd name="T96" fmla="*/ 7 w 38"/>
                  <a:gd name="T97" fmla="*/ 70 h 86"/>
                  <a:gd name="T98" fmla="*/ 7 w 38"/>
                  <a:gd name="T99" fmla="*/ 76 h 86"/>
                  <a:gd name="T100" fmla="*/ 5 w 38"/>
                  <a:gd name="T101" fmla="*/ 86 h 86"/>
                  <a:gd name="T102" fmla="*/ 18 w 38"/>
                  <a:gd name="T103" fmla="*/ 86 h 86"/>
                  <a:gd name="T104" fmla="*/ 34 w 38"/>
                  <a:gd name="T105"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86">
                    <a:moveTo>
                      <a:pt x="34" y="84"/>
                    </a:moveTo>
                    <a:lnTo>
                      <a:pt x="34" y="84"/>
                    </a:lnTo>
                    <a:lnTo>
                      <a:pt x="32" y="82"/>
                    </a:lnTo>
                    <a:lnTo>
                      <a:pt x="34" y="76"/>
                    </a:lnTo>
                    <a:lnTo>
                      <a:pt x="34" y="74"/>
                    </a:lnTo>
                    <a:lnTo>
                      <a:pt x="32" y="74"/>
                    </a:lnTo>
                    <a:lnTo>
                      <a:pt x="29" y="72"/>
                    </a:lnTo>
                    <a:lnTo>
                      <a:pt x="27" y="68"/>
                    </a:lnTo>
                    <a:lnTo>
                      <a:pt x="29" y="62"/>
                    </a:lnTo>
                    <a:lnTo>
                      <a:pt x="32" y="60"/>
                    </a:lnTo>
                    <a:lnTo>
                      <a:pt x="29" y="58"/>
                    </a:lnTo>
                    <a:lnTo>
                      <a:pt x="27" y="54"/>
                    </a:lnTo>
                    <a:lnTo>
                      <a:pt x="27" y="52"/>
                    </a:lnTo>
                    <a:lnTo>
                      <a:pt x="32" y="48"/>
                    </a:lnTo>
                    <a:lnTo>
                      <a:pt x="32" y="44"/>
                    </a:lnTo>
                    <a:lnTo>
                      <a:pt x="32" y="38"/>
                    </a:lnTo>
                    <a:lnTo>
                      <a:pt x="32" y="36"/>
                    </a:lnTo>
                    <a:lnTo>
                      <a:pt x="34" y="32"/>
                    </a:lnTo>
                    <a:lnTo>
                      <a:pt x="36" y="30"/>
                    </a:lnTo>
                    <a:lnTo>
                      <a:pt x="36" y="26"/>
                    </a:lnTo>
                    <a:lnTo>
                      <a:pt x="32" y="18"/>
                    </a:lnTo>
                    <a:lnTo>
                      <a:pt x="29" y="16"/>
                    </a:lnTo>
                    <a:lnTo>
                      <a:pt x="32" y="14"/>
                    </a:lnTo>
                    <a:lnTo>
                      <a:pt x="36" y="10"/>
                    </a:lnTo>
                    <a:lnTo>
                      <a:pt x="38" y="6"/>
                    </a:lnTo>
                    <a:lnTo>
                      <a:pt x="36" y="4"/>
                    </a:lnTo>
                    <a:lnTo>
                      <a:pt x="34" y="4"/>
                    </a:lnTo>
                    <a:lnTo>
                      <a:pt x="32" y="2"/>
                    </a:lnTo>
                    <a:lnTo>
                      <a:pt x="21" y="4"/>
                    </a:lnTo>
                    <a:lnTo>
                      <a:pt x="16" y="4"/>
                    </a:lnTo>
                    <a:lnTo>
                      <a:pt x="16" y="2"/>
                    </a:lnTo>
                    <a:lnTo>
                      <a:pt x="16" y="0"/>
                    </a:lnTo>
                    <a:lnTo>
                      <a:pt x="14" y="0"/>
                    </a:lnTo>
                    <a:lnTo>
                      <a:pt x="12" y="0"/>
                    </a:lnTo>
                    <a:lnTo>
                      <a:pt x="7" y="4"/>
                    </a:lnTo>
                    <a:lnTo>
                      <a:pt x="9" y="14"/>
                    </a:lnTo>
                    <a:lnTo>
                      <a:pt x="12" y="20"/>
                    </a:lnTo>
                    <a:lnTo>
                      <a:pt x="12" y="28"/>
                    </a:lnTo>
                    <a:lnTo>
                      <a:pt x="7" y="30"/>
                    </a:lnTo>
                    <a:lnTo>
                      <a:pt x="3" y="46"/>
                    </a:lnTo>
                    <a:lnTo>
                      <a:pt x="0" y="46"/>
                    </a:lnTo>
                    <a:lnTo>
                      <a:pt x="0" y="56"/>
                    </a:lnTo>
                    <a:lnTo>
                      <a:pt x="5" y="54"/>
                    </a:lnTo>
                    <a:lnTo>
                      <a:pt x="5" y="58"/>
                    </a:lnTo>
                    <a:lnTo>
                      <a:pt x="3" y="58"/>
                    </a:lnTo>
                    <a:lnTo>
                      <a:pt x="3" y="60"/>
                    </a:lnTo>
                    <a:lnTo>
                      <a:pt x="3" y="62"/>
                    </a:lnTo>
                    <a:lnTo>
                      <a:pt x="7" y="66"/>
                    </a:lnTo>
                    <a:lnTo>
                      <a:pt x="7" y="70"/>
                    </a:lnTo>
                    <a:lnTo>
                      <a:pt x="7" y="76"/>
                    </a:lnTo>
                    <a:lnTo>
                      <a:pt x="5" y="86"/>
                    </a:lnTo>
                    <a:lnTo>
                      <a:pt x="18" y="86"/>
                    </a:lnTo>
                    <a:lnTo>
                      <a:pt x="34" y="8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5" name="Group 2434"/>
            <p:cNvGrpSpPr>
              <a:grpSpLocks/>
            </p:cNvGrpSpPr>
            <p:nvPr/>
          </p:nvGrpSpPr>
          <p:grpSpPr bwMode="auto">
            <a:xfrm>
              <a:off x="2914" y="1523"/>
              <a:ext cx="151" cy="112"/>
              <a:chOff x="2914" y="1523"/>
              <a:chExt cx="151" cy="112"/>
            </a:xfrm>
            <a:grpFill/>
          </p:grpSpPr>
          <p:sp>
            <p:nvSpPr>
              <p:cNvPr id="1863" name="Freeform 2432"/>
              <p:cNvSpPr>
                <a:spLocks/>
              </p:cNvSpPr>
              <p:nvPr/>
            </p:nvSpPr>
            <p:spPr bwMode="auto">
              <a:xfrm>
                <a:off x="2914" y="1523"/>
                <a:ext cx="151" cy="112"/>
              </a:xfrm>
              <a:custGeom>
                <a:avLst/>
                <a:gdLst>
                  <a:gd name="T0" fmla="*/ 78 w 151"/>
                  <a:gd name="T1" fmla="*/ 8 h 112"/>
                  <a:gd name="T2" fmla="*/ 73 w 151"/>
                  <a:gd name="T3" fmla="*/ 4 h 112"/>
                  <a:gd name="T4" fmla="*/ 67 w 151"/>
                  <a:gd name="T5" fmla="*/ 8 h 112"/>
                  <a:gd name="T6" fmla="*/ 60 w 151"/>
                  <a:gd name="T7" fmla="*/ 4 h 112"/>
                  <a:gd name="T8" fmla="*/ 60 w 151"/>
                  <a:gd name="T9" fmla="*/ 2 h 112"/>
                  <a:gd name="T10" fmla="*/ 44 w 151"/>
                  <a:gd name="T11" fmla="*/ 4 h 112"/>
                  <a:gd name="T12" fmla="*/ 22 w 151"/>
                  <a:gd name="T13" fmla="*/ 14 h 112"/>
                  <a:gd name="T14" fmla="*/ 2 w 151"/>
                  <a:gd name="T15" fmla="*/ 16 h 112"/>
                  <a:gd name="T16" fmla="*/ 2 w 151"/>
                  <a:gd name="T17" fmla="*/ 28 h 112"/>
                  <a:gd name="T18" fmla="*/ 2 w 151"/>
                  <a:gd name="T19" fmla="*/ 32 h 112"/>
                  <a:gd name="T20" fmla="*/ 4 w 151"/>
                  <a:gd name="T21" fmla="*/ 46 h 112"/>
                  <a:gd name="T22" fmla="*/ 6 w 151"/>
                  <a:gd name="T23" fmla="*/ 52 h 112"/>
                  <a:gd name="T24" fmla="*/ 11 w 151"/>
                  <a:gd name="T25" fmla="*/ 70 h 112"/>
                  <a:gd name="T26" fmla="*/ 22 w 151"/>
                  <a:gd name="T27" fmla="*/ 74 h 112"/>
                  <a:gd name="T28" fmla="*/ 26 w 151"/>
                  <a:gd name="T29" fmla="*/ 74 h 112"/>
                  <a:gd name="T30" fmla="*/ 31 w 151"/>
                  <a:gd name="T31" fmla="*/ 76 h 112"/>
                  <a:gd name="T32" fmla="*/ 40 w 151"/>
                  <a:gd name="T33" fmla="*/ 82 h 112"/>
                  <a:gd name="T34" fmla="*/ 46 w 151"/>
                  <a:gd name="T35" fmla="*/ 82 h 112"/>
                  <a:gd name="T36" fmla="*/ 51 w 151"/>
                  <a:gd name="T37" fmla="*/ 86 h 112"/>
                  <a:gd name="T38" fmla="*/ 53 w 151"/>
                  <a:gd name="T39" fmla="*/ 88 h 112"/>
                  <a:gd name="T40" fmla="*/ 58 w 151"/>
                  <a:gd name="T41" fmla="*/ 94 h 112"/>
                  <a:gd name="T42" fmla="*/ 67 w 151"/>
                  <a:gd name="T43" fmla="*/ 94 h 112"/>
                  <a:gd name="T44" fmla="*/ 78 w 151"/>
                  <a:gd name="T45" fmla="*/ 98 h 112"/>
                  <a:gd name="T46" fmla="*/ 87 w 151"/>
                  <a:gd name="T47" fmla="*/ 100 h 112"/>
                  <a:gd name="T48" fmla="*/ 89 w 151"/>
                  <a:gd name="T49" fmla="*/ 96 h 112"/>
                  <a:gd name="T50" fmla="*/ 98 w 151"/>
                  <a:gd name="T51" fmla="*/ 96 h 112"/>
                  <a:gd name="T52" fmla="*/ 107 w 151"/>
                  <a:gd name="T53" fmla="*/ 90 h 112"/>
                  <a:gd name="T54" fmla="*/ 116 w 151"/>
                  <a:gd name="T55" fmla="*/ 94 h 112"/>
                  <a:gd name="T56" fmla="*/ 122 w 151"/>
                  <a:gd name="T57" fmla="*/ 98 h 112"/>
                  <a:gd name="T58" fmla="*/ 129 w 151"/>
                  <a:gd name="T59" fmla="*/ 102 h 112"/>
                  <a:gd name="T60" fmla="*/ 134 w 151"/>
                  <a:gd name="T61" fmla="*/ 110 h 112"/>
                  <a:gd name="T62" fmla="*/ 140 w 151"/>
                  <a:gd name="T63" fmla="*/ 110 h 112"/>
                  <a:gd name="T64" fmla="*/ 145 w 151"/>
                  <a:gd name="T65" fmla="*/ 106 h 112"/>
                  <a:gd name="T66" fmla="*/ 142 w 151"/>
                  <a:gd name="T67" fmla="*/ 100 h 112"/>
                  <a:gd name="T68" fmla="*/ 147 w 151"/>
                  <a:gd name="T69" fmla="*/ 90 h 112"/>
                  <a:gd name="T70" fmla="*/ 147 w 151"/>
                  <a:gd name="T71" fmla="*/ 78 h 112"/>
                  <a:gd name="T72" fmla="*/ 145 w 151"/>
                  <a:gd name="T73" fmla="*/ 72 h 112"/>
                  <a:gd name="T74" fmla="*/ 147 w 151"/>
                  <a:gd name="T75" fmla="*/ 64 h 112"/>
                  <a:gd name="T76" fmla="*/ 149 w 151"/>
                  <a:gd name="T77" fmla="*/ 60 h 112"/>
                  <a:gd name="T78" fmla="*/ 147 w 151"/>
                  <a:gd name="T79" fmla="*/ 52 h 112"/>
                  <a:gd name="T80" fmla="*/ 147 w 151"/>
                  <a:gd name="T81" fmla="*/ 40 h 112"/>
                  <a:gd name="T82" fmla="*/ 151 w 151"/>
                  <a:gd name="T83" fmla="*/ 32 h 112"/>
                  <a:gd name="T84" fmla="*/ 147 w 151"/>
                  <a:gd name="T85" fmla="*/ 24 h 112"/>
                  <a:gd name="T86" fmla="*/ 147 w 151"/>
                  <a:gd name="T87" fmla="*/ 18 h 112"/>
                  <a:gd name="T88" fmla="*/ 134 w 151"/>
                  <a:gd name="T89" fmla="*/ 14 h 112"/>
                  <a:gd name="T90" fmla="*/ 120 w 151"/>
                  <a:gd name="T91" fmla="*/ 16 h 112"/>
                  <a:gd name="T92" fmla="*/ 104 w 151"/>
                  <a:gd name="T93" fmla="*/ 16 h 112"/>
                  <a:gd name="T94" fmla="*/ 82 w 151"/>
                  <a:gd name="T95" fmla="*/ 10 h 112"/>
                  <a:gd name="T96" fmla="*/ 78 w 151"/>
                  <a:gd name="T97"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112">
                    <a:moveTo>
                      <a:pt x="78" y="8"/>
                    </a:moveTo>
                    <a:lnTo>
                      <a:pt x="78" y="8"/>
                    </a:lnTo>
                    <a:lnTo>
                      <a:pt x="73" y="6"/>
                    </a:lnTo>
                    <a:lnTo>
                      <a:pt x="73" y="4"/>
                    </a:lnTo>
                    <a:lnTo>
                      <a:pt x="71" y="4"/>
                    </a:lnTo>
                    <a:lnTo>
                      <a:pt x="67" y="8"/>
                    </a:lnTo>
                    <a:lnTo>
                      <a:pt x="60" y="10"/>
                    </a:lnTo>
                    <a:lnTo>
                      <a:pt x="60" y="4"/>
                    </a:lnTo>
                    <a:lnTo>
                      <a:pt x="62" y="4"/>
                    </a:lnTo>
                    <a:lnTo>
                      <a:pt x="60" y="2"/>
                    </a:lnTo>
                    <a:lnTo>
                      <a:pt x="55" y="0"/>
                    </a:lnTo>
                    <a:lnTo>
                      <a:pt x="44" y="4"/>
                    </a:lnTo>
                    <a:lnTo>
                      <a:pt x="33" y="8"/>
                    </a:lnTo>
                    <a:lnTo>
                      <a:pt x="22" y="14"/>
                    </a:lnTo>
                    <a:lnTo>
                      <a:pt x="9" y="16"/>
                    </a:lnTo>
                    <a:lnTo>
                      <a:pt x="2" y="16"/>
                    </a:lnTo>
                    <a:lnTo>
                      <a:pt x="2" y="22"/>
                    </a:lnTo>
                    <a:lnTo>
                      <a:pt x="2" y="28"/>
                    </a:lnTo>
                    <a:lnTo>
                      <a:pt x="0" y="30"/>
                    </a:lnTo>
                    <a:lnTo>
                      <a:pt x="2" y="32"/>
                    </a:lnTo>
                    <a:lnTo>
                      <a:pt x="4" y="36"/>
                    </a:lnTo>
                    <a:lnTo>
                      <a:pt x="4" y="46"/>
                    </a:lnTo>
                    <a:lnTo>
                      <a:pt x="4" y="50"/>
                    </a:lnTo>
                    <a:lnTo>
                      <a:pt x="6" y="52"/>
                    </a:lnTo>
                    <a:lnTo>
                      <a:pt x="6" y="68"/>
                    </a:lnTo>
                    <a:lnTo>
                      <a:pt x="11" y="70"/>
                    </a:lnTo>
                    <a:lnTo>
                      <a:pt x="20" y="72"/>
                    </a:lnTo>
                    <a:lnTo>
                      <a:pt x="22" y="74"/>
                    </a:lnTo>
                    <a:lnTo>
                      <a:pt x="24" y="74"/>
                    </a:lnTo>
                    <a:lnTo>
                      <a:pt x="26" y="74"/>
                    </a:lnTo>
                    <a:lnTo>
                      <a:pt x="29" y="74"/>
                    </a:lnTo>
                    <a:lnTo>
                      <a:pt x="31" y="76"/>
                    </a:lnTo>
                    <a:lnTo>
                      <a:pt x="35" y="80"/>
                    </a:lnTo>
                    <a:lnTo>
                      <a:pt x="40" y="82"/>
                    </a:lnTo>
                    <a:lnTo>
                      <a:pt x="44" y="82"/>
                    </a:lnTo>
                    <a:lnTo>
                      <a:pt x="46" y="82"/>
                    </a:lnTo>
                    <a:lnTo>
                      <a:pt x="49" y="84"/>
                    </a:lnTo>
                    <a:lnTo>
                      <a:pt x="51" y="86"/>
                    </a:lnTo>
                    <a:lnTo>
                      <a:pt x="51" y="88"/>
                    </a:lnTo>
                    <a:lnTo>
                      <a:pt x="53" y="88"/>
                    </a:lnTo>
                    <a:lnTo>
                      <a:pt x="55" y="90"/>
                    </a:lnTo>
                    <a:lnTo>
                      <a:pt x="58" y="94"/>
                    </a:lnTo>
                    <a:lnTo>
                      <a:pt x="62" y="94"/>
                    </a:lnTo>
                    <a:lnTo>
                      <a:pt x="67" y="94"/>
                    </a:lnTo>
                    <a:lnTo>
                      <a:pt x="71" y="94"/>
                    </a:lnTo>
                    <a:lnTo>
                      <a:pt x="78" y="98"/>
                    </a:lnTo>
                    <a:lnTo>
                      <a:pt x="84" y="100"/>
                    </a:lnTo>
                    <a:lnTo>
                      <a:pt x="87" y="100"/>
                    </a:lnTo>
                    <a:lnTo>
                      <a:pt x="89" y="98"/>
                    </a:lnTo>
                    <a:lnTo>
                      <a:pt x="89" y="96"/>
                    </a:lnTo>
                    <a:lnTo>
                      <a:pt x="91" y="96"/>
                    </a:lnTo>
                    <a:lnTo>
                      <a:pt x="98" y="96"/>
                    </a:lnTo>
                    <a:lnTo>
                      <a:pt x="104" y="92"/>
                    </a:lnTo>
                    <a:lnTo>
                      <a:pt x="107" y="90"/>
                    </a:lnTo>
                    <a:lnTo>
                      <a:pt x="111" y="90"/>
                    </a:lnTo>
                    <a:lnTo>
                      <a:pt x="116" y="94"/>
                    </a:lnTo>
                    <a:lnTo>
                      <a:pt x="120" y="96"/>
                    </a:lnTo>
                    <a:lnTo>
                      <a:pt x="122" y="98"/>
                    </a:lnTo>
                    <a:lnTo>
                      <a:pt x="127" y="100"/>
                    </a:lnTo>
                    <a:lnTo>
                      <a:pt x="129" y="102"/>
                    </a:lnTo>
                    <a:lnTo>
                      <a:pt x="131" y="106"/>
                    </a:lnTo>
                    <a:lnTo>
                      <a:pt x="134" y="110"/>
                    </a:lnTo>
                    <a:lnTo>
                      <a:pt x="136" y="112"/>
                    </a:lnTo>
                    <a:lnTo>
                      <a:pt x="140" y="110"/>
                    </a:lnTo>
                    <a:lnTo>
                      <a:pt x="145" y="108"/>
                    </a:lnTo>
                    <a:lnTo>
                      <a:pt x="145" y="106"/>
                    </a:lnTo>
                    <a:lnTo>
                      <a:pt x="142" y="102"/>
                    </a:lnTo>
                    <a:lnTo>
                      <a:pt x="142" y="100"/>
                    </a:lnTo>
                    <a:lnTo>
                      <a:pt x="142" y="98"/>
                    </a:lnTo>
                    <a:lnTo>
                      <a:pt x="147" y="90"/>
                    </a:lnTo>
                    <a:lnTo>
                      <a:pt x="151" y="82"/>
                    </a:lnTo>
                    <a:lnTo>
                      <a:pt x="147" y="78"/>
                    </a:lnTo>
                    <a:lnTo>
                      <a:pt x="145" y="76"/>
                    </a:lnTo>
                    <a:lnTo>
                      <a:pt x="145" y="72"/>
                    </a:lnTo>
                    <a:lnTo>
                      <a:pt x="147" y="68"/>
                    </a:lnTo>
                    <a:lnTo>
                      <a:pt x="147" y="64"/>
                    </a:lnTo>
                    <a:lnTo>
                      <a:pt x="147" y="62"/>
                    </a:lnTo>
                    <a:lnTo>
                      <a:pt x="149" y="60"/>
                    </a:lnTo>
                    <a:lnTo>
                      <a:pt x="147" y="54"/>
                    </a:lnTo>
                    <a:lnTo>
                      <a:pt x="147" y="52"/>
                    </a:lnTo>
                    <a:lnTo>
                      <a:pt x="147" y="50"/>
                    </a:lnTo>
                    <a:lnTo>
                      <a:pt x="147" y="40"/>
                    </a:lnTo>
                    <a:lnTo>
                      <a:pt x="149" y="36"/>
                    </a:lnTo>
                    <a:lnTo>
                      <a:pt x="151" y="32"/>
                    </a:lnTo>
                    <a:lnTo>
                      <a:pt x="151" y="30"/>
                    </a:lnTo>
                    <a:lnTo>
                      <a:pt x="147" y="24"/>
                    </a:lnTo>
                    <a:lnTo>
                      <a:pt x="147" y="20"/>
                    </a:lnTo>
                    <a:lnTo>
                      <a:pt x="147" y="18"/>
                    </a:lnTo>
                    <a:lnTo>
                      <a:pt x="145" y="16"/>
                    </a:lnTo>
                    <a:lnTo>
                      <a:pt x="134" y="14"/>
                    </a:lnTo>
                    <a:lnTo>
                      <a:pt x="127" y="14"/>
                    </a:lnTo>
                    <a:lnTo>
                      <a:pt x="120" y="16"/>
                    </a:lnTo>
                    <a:lnTo>
                      <a:pt x="111" y="16"/>
                    </a:lnTo>
                    <a:lnTo>
                      <a:pt x="104" y="16"/>
                    </a:lnTo>
                    <a:lnTo>
                      <a:pt x="93" y="14"/>
                    </a:lnTo>
                    <a:lnTo>
                      <a:pt x="82" y="10"/>
                    </a:lnTo>
                    <a:lnTo>
                      <a:pt x="78" y="6"/>
                    </a:lnTo>
                    <a:lnTo>
                      <a:pt x="78"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4" name="Freeform 2433"/>
              <p:cNvSpPr>
                <a:spLocks/>
              </p:cNvSpPr>
              <p:nvPr/>
            </p:nvSpPr>
            <p:spPr bwMode="auto">
              <a:xfrm>
                <a:off x="2914" y="1523"/>
                <a:ext cx="151" cy="112"/>
              </a:xfrm>
              <a:custGeom>
                <a:avLst/>
                <a:gdLst>
                  <a:gd name="T0" fmla="*/ 78 w 151"/>
                  <a:gd name="T1" fmla="*/ 8 h 112"/>
                  <a:gd name="T2" fmla="*/ 73 w 151"/>
                  <a:gd name="T3" fmla="*/ 4 h 112"/>
                  <a:gd name="T4" fmla="*/ 67 w 151"/>
                  <a:gd name="T5" fmla="*/ 8 h 112"/>
                  <a:gd name="T6" fmla="*/ 60 w 151"/>
                  <a:gd name="T7" fmla="*/ 4 h 112"/>
                  <a:gd name="T8" fmla="*/ 60 w 151"/>
                  <a:gd name="T9" fmla="*/ 2 h 112"/>
                  <a:gd name="T10" fmla="*/ 44 w 151"/>
                  <a:gd name="T11" fmla="*/ 4 h 112"/>
                  <a:gd name="T12" fmla="*/ 22 w 151"/>
                  <a:gd name="T13" fmla="*/ 14 h 112"/>
                  <a:gd name="T14" fmla="*/ 2 w 151"/>
                  <a:gd name="T15" fmla="*/ 16 h 112"/>
                  <a:gd name="T16" fmla="*/ 2 w 151"/>
                  <a:gd name="T17" fmla="*/ 28 h 112"/>
                  <a:gd name="T18" fmla="*/ 2 w 151"/>
                  <a:gd name="T19" fmla="*/ 32 h 112"/>
                  <a:gd name="T20" fmla="*/ 4 w 151"/>
                  <a:gd name="T21" fmla="*/ 46 h 112"/>
                  <a:gd name="T22" fmla="*/ 6 w 151"/>
                  <a:gd name="T23" fmla="*/ 52 h 112"/>
                  <a:gd name="T24" fmla="*/ 11 w 151"/>
                  <a:gd name="T25" fmla="*/ 70 h 112"/>
                  <a:gd name="T26" fmla="*/ 22 w 151"/>
                  <a:gd name="T27" fmla="*/ 74 h 112"/>
                  <a:gd name="T28" fmla="*/ 26 w 151"/>
                  <a:gd name="T29" fmla="*/ 74 h 112"/>
                  <a:gd name="T30" fmla="*/ 31 w 151"/>
                  <a:gd name="T31" fmla="*/ 76 h 112"/>
                  <a:gd name="T32" fmla="*/ 40 w 151"/>
                  <a:gd name="T33" fmla="*/ 82 h 112"/>
                  <a:gd name="T34" fmla="*/ 46 w 151"/>
                  <a:gd name="T35" fmla="*/ 82 h 112"/>
                  <a:gd name="T36" fmla="*/ 51 w 151"/>
                  <a:gd name="T37" fmla="*/ 86 h 112"/>
                  <a:gd name="T38" fmla="*/ 53 w 151"/>
                  <a:gd name="T39" fmla="*/ 88 h 112"/>
                  <a:gd name="T40" fmla="*/ 58 w 151"/>
                  <a:gd name="T41" fmla="*/ 94 h 112"/>
                  <a:gd name="T42" fmla="*/ 67 w 151"/>
                  <a:gd name="T43" fmla="*/ 94 h 112"/>
                  <a:gd name="T44" fmla="*/ 78 w 151"/>
                  <a:gd name="T45" fmla="*/ 98 h 112"/>
                  <a:gd name="T46" fmla="*/ 87 w 151"/>
                  <a:gd name="T47" fmla="*/ 100 h 112"/>
                  <a:gd name="T48" fmla="*/ 89 w 151"/>
                  <a:gd name="T49" fmla="*/ 96 h 112"/>
                  <a:gd name="T50" fmla="*/ 98 w 151"/>
                  <a:gd name="T51" fmla="*/ 96 h 112"/>
                  <a:gd name="T52" fmla="*/ 107 w 151"/>
                  <a:gd name="T53" fmla="*/ 90 h 112"/>
                  <a:gd name="T54" fmla="*/ 116 w 151"/>
                  <a:gd name="T55" fmla="*/ 94 h 112"/>
                  <a:gd name="T56" fmla="*/ 122 w 151"/>
                  <a:gd name="T57" fmla="*/ 98 h 112"/>
                  <a:gd name="T58" fmla="*/ 129 w 151"/>
                  <a:gd name="T59" fmla="*/ 102 h 112"/>
                  <a:gd name="T60" fmla="*/ 134 w 151"/>
                  <a:gd name="T61" fmla="*/ 110 h 112"/>
                  <a:gd name="T62" fmla="*/ 140 w 151"/>
                  <a:gd name="T63" fmla="*/ 110 h 112"/>
                  <a:gd name="T64" fmla="*/ 145 w 151"/>
                  <a:gd name="T65" fmla="*/ 106 h 112"/>
                  <a:gd name="T66" fmla="*/ 142 w 151"/>
                  <a:gd name="T67" fmla="*/ 100 h 112"/>
                  <a:gd name="T68" fmla="*/ 147 w 151"/>
                  <a:gd name="T69" fmla="*/ 90 h 112"/>
                  <a:gd name="T70" fmla="*/ 147 w 151"/>
                  <a:gd name="T71" fmla="*/ 78 h 112"/>
                  <a:gd name="T72" fmla="*/ 145 w 151"/>
                  <a:gd name="T73" fmla="*/ 72 h 112"/>
                  <a:gd name="T74" fmla="*/ 147 w 151"/>
                  <a:gd name="T75" fmla="*/ 64 h 112"/>
                  <a:gd name="T76" fmla="*/ 149 w 151"/>
                  <a:gd name="T77" fmla="*/ 60 h 112"/>
                  <a:gd name="T78" fmla="*/ 147 w 151"/>
                  <a:gd name="T79" fmla="*/ 52 h 112"/>
                  <a:gd name="T80" fmla="*/ 147 w 151"/>
                  <a:gd name="T81" fmla="*/ 40 h 112"/>
                  <a:gd name="T82" fmla="*/ 151 w 151"/>
                  <a:gd name="T83" fmla="*/ 32 h 112"/>
                  <a:gd name="T84" fmla="*/ 147 w 151"/>
                  <a:gd name="T85" fmla="*/ 24 h 112"/>
                  <a:gd name="T86" fmla="*/ 147 w 151"/>
                  <a:gd name="T87" fmla="*/ 18 h 112"/>
                  <a:gd name="T88" fmla="*/ 134 w 151"/>
                  <a:gd name="T89" fmla="*/ 14 h 112"/>
                  <a:gd name="T90" fmla="*/ 120 w 151"/>
                  <a:gd name="T91" fmla="*/ 16 h 112"/>
                  <a:gd name="T92" fmla="*/ 104 w 151"/>
                  <a:gd name="T93" fmla="*/ 16 h 112"/>
                  <a:gd name="T94" fmla="*/ 82 w 151"/>
                  <a:gd name="T95" fmla="*/ 10 h 112"/>
                  <a:gd name="T96" fmla="*/ 78 w 151"/>
                  <a:gd name="T97"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112">
                    <a:moveTo>
                      <a:pt x="78" y="8"/>
                    </a:moveTo>
                    <a:lnTo>
                      <a:pt x="78" y="8"/>
                    </a:lnTo>
                    <a:lnTo>
                      <a:pt x="73" y="6"/>
                    </a:lnTo>
                    <a:lnTo>
                      <a:pt x="73" y="4"/>
                    </a:lnTo>
                    <a:lnTo>
                      <a:pt x="71" y="4"/>
                    </a:lnTo>
                    <a:lnTo>
                      <a:pt x="67" y="8"/>
                    </a:lnTo>
                    <a:lnTo>
                      <a:pt x="60" y="10"/>
                    </a:lnTo>
                    <a:lnTo>
                      <a:pt x="60" y="4"/>
                    </a:lnTo>
                    <a:lnTo>
                      <a:pt x="62" y="4"/>
                    </a:lnTo>
                    <a:lnTo>
                      <a:pt x="60" y="2"/>
                    </a:lnTo>
                    <a:lnTo>
                      <a:pt x="55" y="0"/>
                    </a:lnTo>
                    <a:lnTo>
                      <a:pt x="44" y="4"/>
                    </a:lnTo>
                    <a:lnTo>
                      <a:pt x="33" y="8"/>
                    </a:lnTo>
                    <a:lnTo>
                      <a:pt x="22" y="14"/>
                    </a:lnTo>
                    <a:lnTo>
                      <a:pt x="9" y="16"/>
                    </a:lnTo>
                    <a:lnTo>
                      <a:pt x="2" y="16"/>
                    </a:lnTo>
                    <a:lnTo>
                      <a:pt x="2" y="22"/>
                    </a:lnTo>
                    <a:lnTo>
                      <a:pt x="2" y="28"/>
                    </a:lnTo>
                    <a:lnTo>
                      <a:pt x="0" y="30"/>
                    </a:lnTo>
                    <a:lnTo>
                      <a:pt x="2" y="32"/>
                    </a:lnTo>
                    <a:lnTo>
                      <a:pt x="4" y="36"/>
                    </a:lnTo>
                    <a:lnTo>
                      <a:pt x="4" y="46"/>
                    </a:lnTo>
                    <a:lnTo>
                      <a:pt x="4" y="50"/>
                    </a:lnTo>
                    <a:lnTo>
                      <a:pt x="6" y="52"/>
                    </a:lnTo>
                    <a:lnTo>
                      <a:pt x="6" y="68"/>
                    </a:lnTo>
                    <a:lnTo>
                      <a:pt x="11" y="70"/>
                    </a:lnTo>
                    <a:lnTo>
                      <a:pt x="20" y="72"/>
                    </a:lnTo>
                    <a:lnTo>
                      <a:pt x="22" y="74"/>
                    </a:lnTo>
                    <a:lnTo>
                      <a:pt x="24" y="74"/>
                    </a:lnTo>
                    <a:lnTo>
                      <a:pt x="26" y="74"/>
                    </a:lnTo>
                    <a:lnTo>
                      <a:pt x="29" y="74"/>
                    </a:lnTo>
                    <a:lnTo>
                      <a:pt x="31" y="76"/>
                    </a:lnTo>
                    <a:lnTo>
                      <a:pt x="35" y="80"/>
                    </a:lnTo>
                    <a:lnTo>
                      <a:pt x="40" y="82"/>
                    </a:lnTo>
                    <a:lnTo>
                      <a:pt x="44" y="82"/>
                    </a:lnTo>
                    <a:lnTo>
                      <a:pt x="46" y="82"/>
                    </a:lnTo>
                    <a:lnTo>
                      <a:pt x="49" y="84"/>
                    </a:lnTo>
                    <a:lnTo>
                      <a:pt x="51" y="86"/>
                    </a:lnTo>
                    <a:lnTo>
                      <a:pt x="51" y="88"/>
                    </a:lnTo>
                    <a:lnTo>
                      <a:pt x="53" y="88"/>
                    </a:lnTo>
                    <a:lnTo>
                      <a:pt x="55" y="90"/>
                    </a:lnTo>
                    <a:lnTo>
                      <a:pt x="58" y="94"/>
                    </a:lnTo>
                    <a:lnTo>
                      <a:pt x="62" y="94"/>
                    </a:lnTo>
                    <a:lnTo>
                      <a:pt x="67" y="94"/>
                    </a:lnTo>
                    <a:lnTo>
                      <a:pt x="71" y="94"/>
                    </a:lnTo>
                    <a:lnTo>
                      <a:pt x="78" y="98"/>
                    </a:lnTo>
                    <a:lnTo>
                      <a:pt x="84" y="100"/>
                    </a:lnTo>
                    <a:lnTo>
                      <a:pt x="87" y="100"/>
                    </a:lnTo>
                    <a:lnTo>
                      <a:pt x="89" y="98"/>
                    </a:lnTo>
                    <a:lnTo>
                      <a:pt x="89" y="96"/>
                    </a:lnTo>
                    <a:lnTo>
                      <a:pt x="91" y="96"/>
                    </a:lnTo>
                    <a:lnTo>
                      <a:pt x="98" y="96"/>
                    </a:lnTo>
                    <a:lnTo>
                      <a:pt x="104" y="92"/>
                    </a:lnTo>
                    <a:lnTo>
                      <a:pt x="107" y="90"/>
                    </a:lnTo>
                    <a:lnTo>
                      <a:pt x="111" y="90"/>
                    </a:lnTo>
                    <a:lnTo>
                      <a:pt x="116" y="94"/>
                    </a:lnTo>
                    <a:lnTo>
                      <a:pt x="120" y="96"/>
                    </a:lnTo>
                    <a:lnTo>
                      <a:pt x="122" y="98"/>
                    </a:lnTo>
                    <a:lnTo>
                      <a:pt x="127" y="100"/>
                    </a:lnTo>
                    <a:lnTo>
                      <a:pt x="129" y="102"/>
                    </a:lnTo>
                    <a:lnTo>
                      <a:pt x="131" y="106"/>
                    </a:lnTo>
                    <a:lnTo>
                      <a:pt x="134" y="110"/>
                    </a:lnTo>
                    <a:lnTo>
                      <a:pt x="136" y="112"/>
                    </a:lnTo>
                    <a:lnTo>
                      <a:pt x="140" y="110"/>
                    </a:lnTo>
                    <a:lnTo>
                      <a:pt x="145" y="108"/>
                    </a:lnTo>
                    <a:lnTo>
                      <a:pt x="145" y="106"/>
                    </a:lnTo>
                    <a:lnTo>
                      <a:pt x="142" y="102"/>
                    </a:lnTo>
                    <a:lnTo>
                      <a:pt x="142" y="100"/>
                    </a:lnTo>
                    <a:lnTo>
                      <a:pt x="142" y="98"/>
                    </a:lnTo>
                    <a:lnTo>
                      <a:pt x="147" y="90"/>
                    </a:lnTo>
                    <a:lnTo>
                      <a:pt x="151" y="82"/>
                    </a:lnTo>
                    <a:lnTo>
                      <a:pt x="147" y="78"/>
                    </a:lnTo>
                    <a:lnTo>
                      <a:pt x="145" y="76"/>
                    </a:lnTo>
                    <a:lnTo>
                      <a:pt x="145" y="72"/>
                    </a:lnTo>
                    <a:lnTo>
                      <a:pt x="147" y="68"/>
                    </a:lnTo>
                    <a:lnTo>
                      <a:pt x="147" y="64"/>
                    </a:lnTo>
                    <a:lnTo>
                      <a:pt x="147" y="62"/>
                    </a:lnTo>
                    <a:lnTo>
                      <a:pt x="149" y="60"/>
                    </a:lnTo>
                    <a:lnTo>
                      <a:pt x="147" y="54"/>
                    </a:lnTo>
                    <a:lnTo>
                      <a:pt x="147" y="52"/>
                    </a:lnTo>
                    <a:lnTo>
                      <a:pt x="147" y="50"/>
                    </a:lnTo>
                    <a:lnTo>
                      <a:pt x="147" y="40"/>
                    </a:lnTo>
                    <a:lnTo>
                      <a:pt x="149" y="36"/>
                    </a:lnTo>
                    <a:lnTo>
                      <a:pt x="151" y="32"/>
                    </a:lnTo>
                    <a:lnTo>
                      <a:pt x="151" y="30"/>
                    </a:lnTo>
                    <a:lnTo>
                      <a:pt x="147" y="24"/>
                    </a:lnTo>
                    <a:lnTo>
                      <a:pt x="147" y="20"/>
                    </a:lnTo>
                    <a:lnTo>
                      <a:pt x="147" y="18"/>
                    </a:lnTo>
                    <a:lnTo>
                      <a:pt x="145" y="16"/>
                    </a:lnTo>
                    <a:lnTo>
                      <a:pt x="134" y="14"/>
                    </a:lnTo>
                    <a:lnTo>
                      <a:pt x="127" y="14"/>
                    </a:lnTo>
                    <a:lnTo>
                      <a:pt x="120" y="16"/>
                    </a:lnTo>
                    <a:lnTo>
                      <a:pt x="111" y="16"/>
                    </a:lnTo>
                    <a:lnTo>
                      <a:pt x="104" y="16"/>
                    </a:lnTo>
                    <a:lnTo>
                      <a:pt x="93" y="14"/>
                    </a:lnTo>
                    <a:lnTo>
                      <a:pt x="82" y="10"/>
                    </a:lnTo>
                    <a:lnTo>
                      <a:pt x="78" y="6"/>
                    </a:lnTo>
                    <a:lnTo>
                      <a:pt x="78"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6" name="Group 2438"/>
            <p:cNvGrpSpPr>
              <a:grpSpLocks/>
            </p:cNvGrpSpPr>
            <p:nvPr/>
          </p:nvGrpSpPr>
          <p:grpSpPr bwMode="auto">
            <a:xfrm>
              <a:off x="3439" y="2022"/>
              <a:ext cx="110" cy="146"/>
              <a:chOff x="3439" y="2022"/>
              <a:chExt cx="110" cy="146"/>
            </a:xfrm>
            <a:grpFill/>
          </p:grpSpPr>
          <p:sp>
            <p:nvSpPr>
              <p:cNvPr id="1860" name="Freeform 2435"/>
              <p:cNvSpPr>
                <a:spLocks noEditPoints="1"/>
              </p:cNvSpPr>
              <p:nvPr/>
            </p:nvSpPr>
            <p:spPr bwMode="auto">
              <a:xfrm>
                <a:off x="3439" y="2022"/>
                <a:ext cx="110" cy="146"/>
              </a:xfrm>
              <a:custGeom>
                <a:avLst/>
                <a:gdLst>
                  <a:gd name="T0" fmla="*/ 63 w 110"/>
                  <a:gd name="T1" fmla="*/ 14 h 146"/>
                  <a:gd name="T2" fmla="*/ 56 w 110"/>
                  <a:gd name="T3" fmla="*/ 10 h 146"/>
                  <a:gd name="T4" fmla="*/ 58 w 110"/>
                  <a:gd name="T5" fmla="*/ 6 h 146"/>
                  <a:gd name="T6" fmla="*/ 56 w 110"/>
                  <a:gd name="T7" fmla="*/ 6 h 146"/>
                  <a:gd name="T8" fmla="*/ 60 w 110"/>
                  <a:gd name="T9" fmla="*/ 0 h 146"/>
                  <a:gd name="T10" fmla="*/ 63 w 110"/>
                  <a:gd name="T11" fmla="*/ 14 h 146"/>
                  <a:gd name="T12" fmla="*/ 22 w 110"/>
                  <a:gd name="T13" fmla="*/ 146 h 146"/>
                  <a:gd name="T14" fmla="*/ 22 w 110"/>
                  <a:gd name="T15" fmla="*/ 146 h 146"/>
                  <a:gd name="T16" fmla="*/ 27 w 110"/>
                  <a:gd name="T17" fmla="*/ 146 h 146"/>
                  <a:gd name="T18" fmla="*/ 33 w 110"/>
                  <a:gd name="T19" fmla="*/ 140 h 146"/>
                  <a:gd name="T20" fmla="*/ 38 w 110"/>
                  <a:gd name="T21" fmla="*/ 140 h 146"/>
                  <a:gd name="T22" fmla="*/ 40 w 110"/>
                  <a:gd name="T23" fmla="*/ 140 h 146"/>
                  <a:gd name="T24" fmla="*/ 42 w 110"/>
                  <a:gd name="T25" fmla="*/ 140 h 146"/>
                  <a:gd name="T26" fmla="*/ 45 w 110"/>
                  <a:gd name="T27" fmla="*/ 138 h 146"/>
                  <a:gd name="T28" fmla="*/ 45 w 110"/>
                  <a:gd name="T29" fmla="*/ 134 h 146"/>
                  <a:gd name="T30" fmla="*/ 47 w 110"/>
                  <a:gd name="T31" fmla="*/ 130 h 146"/>
                  <a:gd name="T32" fmla="*/ 49 w 110"/>
                  <a:gd name="T33" fmla="*/ 128 h 146"/>
                  <a:gd name="T34" fmla="*/ 56 w 110"/>
                  <a:gd name="T35" fmla="*/ 128 h 146"/>
                  <a:gd name="T36" fmla="*/ 63 w 110"/>
                  <a:gd name="T37" fmla="*/ 128 h 146"/>
                  <a:gd name="T38" fmla="*/ 67 w 110"/>
                  <a:gd name="T39" fmla="*/ 122 h 146"/>
                  <a:gd name="T40" fmla="*/ 69 w 110"/>
                  <a:gd name="T41" fmla="*/ 118 h 146"/>
                  <a:gd name="T42" fmla="*/ 83 w 110"/>
                  <a:gd name="T43" fmla="*/ 114 h 146"/>
                  <a:gd name="T44" fmla="*/ 83 w 110"/>
                  <a:gd name="T45" fmla="*/ 110 h 146"/>
                  <a:gd name="T46" fmla="*/ 83 w 110"/>
                  <a:gd name="T47" fmla="*/ 102 h 146"/>
                  <a:gd name="T48" fmla="*/ 85 w 110"/>
                  <a:gd name="T49" fmla="*/ 92 h 146"/>
                  <a:gd name="T50" fmla="*/ 92 w 110"/>
                  <a:gd name="T51" fmla="*/ 92 h 146"/>
                  <a:gd name="T52" fmla="*/ 94 w 110"/>
                  <a:gd name="T53" fmla="*/ 85 h 146"/>
                  <a:gd name="T54" fmla="*/ 96 w 110"/>
                  <a:gd name="T55" fmla="*/ 77 h 146"/>
                  <a:gd name="T56" fmla="*/ 105 w 110"/>
                  <a:gd name="T57" fmla="*/ 67 h 146"/>
                  <a:gd name="T58" fmla="*/ 108 w 110"/>
                  <a:gd name="T59" fmla="*/ 61 h 146"/>
                  <a:gd name="T60" fmla="*/ 110 w 110"/>
                  <a:gd name="T61" fmla="*/ 55 h 146"/>
                  <a:gd name="T62" fmla="*/ 105 w 110"/>
                  <a:gd name="T63" fmla="*/ 53 h 146"/>
                  <a:gd name="T64" fmla="*/ 103 w 110"/>
                  <a:gd name="T65" fmla="*/ 53 h 146"/>
                  <a:gd name="T66" fmla="*/ 101 w 110"/>
                  <a:gd name="T67" fmla="*/ 45 h 146"/>
                  <a:gd name="T68" fmla="*/ 96 w 110"/>
                  <a:gd name="T69" fmla="*/ 37 h 146"/>
                  <a:gd name="T70" fmla="*/ 92 w 110"/>
                  <a:gd name="T71" fmla="*/ 35 h 146"/>
                  <a:gd name="T72" fmla="*/ 87 w 110"/>
                  <a:gd name="T73" fmla="*/ 35 h 146"/>
                  <a:gd name="T74" fmla="*/ 78 w 110"/>
                  <a:gd name="T75" fmla="*/ 31 h 146"/>
                  <a:gd name="T76" fmla="*/ 69 w 110"/>
                  <a:gd name="T77" fmla="*/ 25 h 146"/>
                  <a:gd name="T78" fmla="*/ 65 w 110"/>
                  <a:gd name="T79" fmla="*/ 16 h 146"/>
                  <a:gd name="T80" fmla="*/ 63 w 110"/>
                  <a:gd name="T81" fmla="*/ 16 h 146"/>
                  <a:gd name="T82" fmla="*/ 58 w 110"/>
                  <a:gd name="T83" fmla="*/ 20 h 146"/>
                  <a:gd name="T84" fmla="*/ 56 w 110"/>
                  <a:gd name="T85" fmla="*/ 20 h 146"/>
                  <a:gd name="T86" fmla="*/ 54 w 110"/>
                  <a:gd name="T87" fmla="*/ 18 h 146"/>
                  <a:gd name="T88" fmla="*/ 54 w 110"/>
                  <a:gd name="T89" fmla="*/ 20 h 146"/>
                  <a:gd name="T90" fmla="*/ 54 w 110"/>
                  <a:gd name="T91" fmla="*/ 21 h 146"/>
                  <a:gd name="T92" fmla="*/ 56 w 110"/>
                  <a:gd name="T93" fmla="*/ 23 h 146"/>
                  <a:gd name="T94" fmla="*/ 51 w 110"/>
                  <a:gd name="T95" fmla="*/ 25 h 146"/>
                  <a:gd name="T96" fmla="*/ 49 w 110"/>
                  <a:gd name="T97" fmla="*/ 29 h 146"/>
                  <a:gd name="T98" fmla="*/ 51 w 110"/>
                  <a:gd name="T99" fmla="*/ 29 h 146"/>
                  <a:gd name="T100" fmla="*/ 54 w 110"/>
                  <a:gd name="T101" fmla="*/ 33 h 146"/>
                  <a:gd name="T102" fmla="*/ 51 w 110"/>
                  <a:gd name="T103" fmla="*/ 39 h 146"/>
                  <a:gd name="T104" fmla="*/ 47 w 110"/>
                  <a:gd name="T105" fmla="*/ 45 h 146"/>
                  <a:gd name="T106" fmla="*/ 47 w 110"/>
                  <a:gd name="T107" fmla="*/ 49 h 146"/>
                  <a:gd name="T108" fmla="*/ 56 w 110"/>
                  <a:gd name="T109" fmla="*/ 59 h 146"/>
                  <a:gd name="T110" fmla="*/ 54 w 110"/>
                  <a:gd name="T111" fmla="*/ 77 h 146"/>
                  <a:gd name="T112" fmla="*/ 49 w 110"/>
                  <a:gd name="T113" fmla="*/ 90 h 146"/>
                  <a:gd name="T114" fmla="*/ 47 w 110"/>
                  <a:gd name="T115" fmla="*/ 96 h 146"/>
                  <a:gd name="T116" fmla="*/ 2 w 110"/>
                  <a:gd name="T117" fmla="*/ 112 h 146"/>
                  <a:gd name="T118" fmla="*/ 0 w 110"/>
                  <a:gd name="T119" fmla="*/ 116 h 146"/>
                  <a:gd name="T120" fmla="*/ 15 w 110"/>
                  <a:gd name="T121" fmla="*/ 140 h 146"/>
                  <a:gd name="T122" fmla="*/ 22 w 110"/>
                  <a:gd name="T1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46">
                    <a:moveTo>
                      <a:pt x="63" y="14"/>
                    </a:moveTo>
                    <a:lnTo>
                      <a:pt x="56" y="10"/>
                    </a:lnTo>
                    <a:lnTo>
                      <a:pt x="58" y="6"/>
                    </a:lnTo>
                    <a:lnTo>
                      <a:pt x="56" y="6"/>
                    </a:lnTo>
                    <a:lnTo>
                      <a:pt x="60" y="0"/>
                    </a:lnTo>
                    <a:lnTo>
                      <a:pt x="63" y="14"/>
                    </a:lnTo>
                    <a:close/>
                    <a:moveTo>
                      <a:pt x="22" y="146"/>
                    </a:moveTo>
                    <a:lnTo>
                      <a:pt x="22" y="146"/>
                    </a:lnTo>
                    <a:lnTo>
                      <a:pt x="27" y="146"/>
                    </a:lnTo>
                    <a:lnTo>
                      <a:pt x="33" y="140"/>
                    </a:lnTo>
                    <a:lnTo>
                      <a:pt x="38" y="140"/>
                    </a:lnTo>
                    <a:lnTo>
                      <a:pt x="40" y="140"/>
                    </a:lnTo>
                    <a:lnTo>
                      <a:pt x="42" y="140"/>
                    </a:lnTo>
                    <a:lnTo>
                      <a:pt x="45" y="138"/>
                    </a:lnTo>
                    <a:lnTo>
                      <a:pt x="45" y="134"/>
                    </a:lnTo>
                    <a:lnTo>
                      <a:pt x="47" y="130"/>
                    </a:lnTo>
                    <a:lnTo>
                      <a:pt x="49" y="128"/>
                    </a:lnTo>
                    <a:lnTo>
                      <a:pt x="56" y="128"/>
                    </a:lnTo>
                    <a:lnTo>
                      <a:pt x="63" y="128"/>
                    </a:lnTo>
                    <a:lnTo>
                      <a:pt x="67" y="122"/>
                    </a:lnTo>
                    <a:lnTo>
                      <a:pt x="69" y="118"/>
                    </a:lnTo>
                    <a:lnTo>
                      <a:pt x="83" y="114"/>
                    </a:lnTo>
                    <a:lnTo>
                      <a:pt x="83" y="110"/>
                    </a:lnTo>
                    <a:lnTo>
                      <a:pt x="83" y="102"/>
                    </a:lnTo>
                    <a:lnTo>
                      <a:pt x="85" y="92"/>
                    </a:lnTo>
                    <a:lnTo>
                      <a:pt x="92" y="92"/>
                    </a:lnTo>
                    <a:lnTo>
                      <a:pt x="94" y="85"/>
                    </a:lnTo>
                    <a:lnTo>
                      <a:pt x="96" y="77"/>
                    </a:lnTo>
                    <a:lnTo>
                      <a:pt x="105" y="67"/>
                    </a:lnTo>
                    <a:lnTo>
                      <a:pt x="108" y="61"/>
                    </a:lnTo>
                    <a:lnTo>
                      <a:pt x="110" y="55"/>
                    </a:lnTo>
                    <a:lnTo>
                      <a:pt x="105" y="53"/>
                    </a:lnTo>
                    <a:lnTo>
                      <a:pt x="103" y="53"/>
                    </a:lnTo>
                    <a:lnTo>
                      <a:pt x="101" y="45"/>
                    </a:lnTo>
                    <a:lnTo>
                      <a:pt x="96" y="37"/>
                    </a:lnTo>
                    <a:lnTo>
                      <a:pt x="92" y="35"/>
                    </a:lnTo>
                    <a:lnTo>
                      <a:pt x="87" y="35"/>
                    </a:lnTo>
                    <a:lnTo>
                      <a:pt x="78" y="31"/>
                    </a:lnTo>
                    <a:lnTo>
                      <a:pt x="69" y="25"/>
                    </a:lnTo>
                    <a:lnTo>
                      <a:pt x="65" y="16"/>
                    </a:lnTo>
                    <a:lnTo>
                      <a:pt x="63" y="16"/>
                    </a:lnTo>
                    <a:lnTo>
                      <a:pt x="58" y="20"/>
                    </a:lnTo>
                    <a:lnTo>
                      <a:pt x="56" y="20"/>
                    </a:lnTo>
                    <a:lnTo>
                      <a:pt x="54" y="18"/>
                    </a:lnTo>
                    <a:lnTo>
                      <a:pt x="54" y="20"/>
                    </a:lnTo>
                    <a:lnTo>
                      <a:pt x="54" y="21"/>
                    </a:lnTo>
                    <a:lnTo>
                      <a:pt x="56" y="23"/>
                    </a:lnTo>
                    <a:lnTo>
                      <a:pt x="51" y="25"/>
                    </a:lnTo>
                    <a:lnTo>
                      <a:pt x="49" y="29"/>
                    </a:lnTo>
                    <a:lnTo>
                      <a:pt x="51" y="29"/>
                    </a:lnTo>
                    <a:lnTo>
                      <a:pt x="54" y="33"/>
                    </a:lnTo>
                    <a:lnTo>
                      <a:pt x="51" y="39"/>
                    </a:lnTo>
                    <a:lnTo>
                      <a:pt x="47" y="45"/>
                    </a:lnTo>
                    <a:lnTo>
                      <a:pt x="47" y="49"/>
                    </a:lnTo>
                    <a:lnTo>
                      <a:pt x="56" y="59"/>
                    </a:lnTo>
                    <a:lnTo>
                      <a:pt x="54" y="77"/>
                    </a:lnTo>
                    <a:lnTo>
                      <a:pt x="49" y="90"/>
                    </a:lnTo>
                    <a:lnTo>
                      <a:pt x="47" y="96"/>
                    </a:lnTo>
                    <a:lnTo>
                      <a:pt x="2" y="112"/>
                    </a:lnTo>
                    <a:lnTo>
                      <a:pt x="0" y="116"/>
                    </a:lnTo>
                    <a:lnTo>
                      <a:pt x="15" y="140"/>
                    </a:lnTo>
                    <a:lnTo>
                      <a:pt x="22" y="1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1" name="Freeform 2436"/>
              <p:cNvSpPr>
                <a:spLocks/>
              </p:cNvSpPr>
              <p:nvPr/>
            </p:nvSpPr>
            <p:spPr bwMode="auto">
              <a:xfrm>
                <a:off x="3495" y="2022"/>
                <a:ext cx="7" cy="14"/>
              </a:xfrm>
              <a:custGeom>
                <a:avLst/>
                <a:gdLst>
                  <a:gd name="T0" fmla="*/ 7 w 7"/>
                  <a:gd name="T1" fmla="*/ 14 h 14"/>
                  <a:gd name="T2" fmla="*/ 0 w 7"/>
                  <a:gd name="T3" fmla="*/ 10 h 14"/>
                  <a:gd name="T4" fmla="*/ 2 w 7"/>
                  <a:gd name="T5" fmla="*/ 6 h 14"/>
                  <a:gd name="T6" fmla="*/ 0 w 7"/>
                  <a:gd name="T7" fmla="*/ 6 h 14"/>
                  <a:gd name="T8" fmla="*/ 4 w 7"/>
                  <a:gd name="T9" fmla="*/ 0 h 14"/>
                  <a:gd name="T10" fmla="*/ 7 w 7"/>
                  <a:gd name="T11" fmla="*/ 14 h 14"/>
                </a:gdLst>
                <a:ahLst/>
                <a:cxnLst>
                  <a:cxn ang="0">
                    <a:pos x="T0" y="T1"/>
                  </a:cxn>
                  <a:cxn ang="0">
                    <a:pos x="T2" y="T3"/>
                  </a:cxn>
                  <a:cxn ang="0">
                    <a:pos x="T4" y="T5"/>
                  </a:cxn>
                  <a:cxn ang="0">
                    <a:pos x="T6" y="T7"/>
                  </a:cxn>
                  <a:cxn ang="0">
                    <a:pos x="T8" y="T9"/>
                  </a:cxn>
                  <a:cxn ang="0">
                    <a:pos x="T10" y="T11"/>
                  </a:cxn>
                </a:cxnLst>
                <a:rect l="0" t="0" r="r" b="b"/>
                <a:pathLst>
                  <a:path w="7" h="14">
                    <a:moveTo>
                      <a:pt x="7" y="14"/>
                    </a:moveTo>
                    <a:lnTo>
                      <a:pt x="0" y="10"/>
                    </a:lnTo>
                    <a:lnTo>
                      <a:pt x="2" y="6"/>
                    </a:lnTo>
                    <a:lnTo>
                      <a:pt x="0" y="6"/>
                    </a:lnTo>
                    <a:lnTo>
                      <a:pt x="4" y="0"/>
                    </a:lnTo>
                    <a:lnTo>
                      <a:pt x="7"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62" name="Freeform 2437"/>
              <p:cNvSpPr>
                <a:spLocks/>
              </p:cNvSpPr>
              <p:nvPr/>
            </p:nvSpPr>
            <p:spPr bwMode="auto">
              <a:xfrm>
                <a:off x="3439" y="2038"/>
                <a:ext cx="110" cy="130"/>
              </a:xfrm>
              <a:custGeom>
                <a:avLst/>
                <a:gdLst>
                  <a:gd name="T0" fmla="*/ 22 w 110"/>
                  <a:gd name="T1" fmla="*/ 130 h 130"/>
                  <a:gd name="T2" fmla="*/ 22 w 110"/>
                  <a:gd name="T3" fmla="*/ 130 h 130"/>
                  <a:gd name="T4" fmla="*/ 27 w 110"/>
                  <a:gd name="T5" fmla="*/ 130 h 130"/>
                  <a:gd name="T6" fmla="*/ 33 w 110"/>
                  <a:gd name="T7" fmla="*/ 124 h 130"/>
                  <a:gd name="T8" fmla="*/ 38 w 110"/>
                  <a:gd name="T9" fmla="*/ 124 h 130"/>
                  <a:gd name="T10" fmla="*/ 40 w 110"/>
                  <a:gd name="T11" fmla="*/ 124 h 130"/>
                  <a:gd name="T12" fmla="*/ 42 w 110"/>
                  <a:gd name="T13" fmla="*/ 124 h 130"/>
                  <a:gd name="T14" fmla="*/ 45 w 110"/>
                  <a:gd name="T15" fmla="*/ 122 h 130"/>
                  <a:gd name="T16" fmla="*/ 45 w 110"/>
                  <a:gd name="T17" fmla="*/ 118 h 130"/>
                  <a:gd name="T18" fmla="*/ 47 w 110"/>
                  <a:gd name="T19" fmla="*/ 114 h 130"/>
                  <a:gd name="T20" fmla="*/ 49 w 110"/>
                  <a:gd name="T21" fmla="*/ 112 h 130"/>
                  <a:gd name="T22" fmla="*/ 56 w 110"/>
                  <a:gd name="T23" fmla="*/ 112 h 130"/>
                  <a:gd name="T24" fmla="*/ 63 w 110"/>
                  <a:gd name="T25" fmla="*/ 112 h 130"/>
                  <a:gd name="T26" fmla="*/ 67 w 110"/>
                  <a:gd name="T27" fmla="*/ 106 h 130"/>
                  <a:gd name="T28" fmla="*/ 69 w 110"/>
                  <a:gd name="T29" fmla="*/ 102 h 130"/>
                  <a:gd name="T30" fmla="*/ 83 w 110"/>
                  <a:gd name="T31" fmla="*/ 98 h 130"/>
                  <a:gd name="T32" fmla="*/ 83 w 110"/>
                  <a:gd name="T33" fmla="*/ 94 h 130"/>
                  <a:gd name="T34" fmla="*/ 83 w 110"/>
                  <a:gd name="T35" fmla="*/ 86 h 130"/>
                  <a:gd name="T36" fmla="*/ 85 w 110"/>
                  <a:gd name="T37" fmla="*/ 76 h 130"/>
                  <a:gd name="T38" fmla="*/ 92 w 110"/>
                  <a:gd name="T39" fmla="*/ 76 h 130"/>
                  <a:gd name="T40" fmla="*/ 94 w 110"/>
                  <a:gd name="T41" fmla="*/ 69 h 130"/>
                  <a:gd name="T42" fmla="*/ 96 w 110"/>
                  <a:gd name="T43" fmla="*/ 61 h 130"/>
                  <a:gd name="T44" fmla="*/ 105 w 110"/>
                  <a:gd name="T45" fmla="*/ 51 h 130"/>
                  <a:gd name="T46" fmla="*/ 108 w 110"/>
                  <a:gd name="T47" fmla="*/ 45 h 130"/>
                  <a:gd name="T48" fmla="*/ 110 w 110"/>
                  <a:gd name="T49" fmla="*/ 39 h 130"/>
                  <a:gd name="T50" fmla="*/ 105 w 110"/>
                  <a:gd name="T51" fmla="*/ 37 h 130"/>
                  <a:gd name="T52" fmla="*/ 103 w 110"/>
                  <a:gd name="T53" fmla="*/ 37 h 130"/>
                  <a:gd name="T54" fmla="*/ 101 w 110"/>
                  <a:gd name="T55" fmla="*/ 29 h 130"/>
                  <a:gd name="T56" fmla="*/ 96 w 110"/>
                  <a:gd name="T57" fmla="*/ 21 h 130"/>
                  <a:gd name="T58" fmla="*/ 92 w 110"/>
                  <a:gd name="T59" fmla="*/ 19 h 130"/>
                  <a:gd name="T60" fmla="*/ 87 w 110"/>
                  <a:gd name="T61" fmla="*/ 19 h 130"/>
                  <a:gd name="T62" fmla="*/ 78 w 110"/>
                  <a:gd name="T63" fmla="*/ 15 h 130"/>
                  <a:gd name="T64" fmla="*/ 69 w 110"/>
                  <a:gd name="T65" fmla="*/ 9 h 130"/>
                  <a:gd name="T66" fmla="*/ 65 w 110"/>
                  <a:gd name="T67" fmla="*/ 0 h 130"/>
                  <a:gd name="T68" fmla="*/ 63 w 110"/>
                  <a:gd name="T69" fmla="*/ 0 h 130"/>
                  <a:gd name="T70" fmla="*/ 58 w 110"/>
                  <a:gd name="T71" fmla="*/ 4 h 130"/>
                  <a:gd name="T72" fmla="*/ 56 w 110"/>
                  <a:gd name="T73" fmla="*/ 4 h 130"/>
                  <a:gd name="T74" fmla="*/ 54 w 110"/>
                  <a:gd name="T75" fmla="*/ 2 h 130"/>
                  <a:gd name="T76" fmla="*/ 54 w 110"/>
                  <a:gd name="T77" fmla="*/ 4 h 130"/>
                  <a:gd name="T78" fmla="*/ 54 w 110"/>
                  <a:gd name="T79" fmla="*/ 5 h 130"/>
                  <a:gd name="T80" fmla="*/ 56 w 110"/>
                  <a:gd name="T81" fmla="*/ 7 h 130"/>
                  <a:gd name="T82" fmla="*/ 51 w 110"/>
                  <a:gd name="T83" fmla="*/ 9 h 130"/>
                  <a:gd name="T84" fmla="*/ 49 w 110"/>
                  <a:gd name="T85" fmla="*/ 13 h 130"/>
                  <a:gd name="T86" fmla="*/ 51 w 110"/>
                  <a:gd name="T87" fmla="*/ 13 h 130"/>
                  <a:gd name="T88" fmla="*/ 54 w 110"/>
                  <a:gd name="T89" fmla="*/ 17 h 130"/>
                  <a:gd name="T90" fmla="*/ 51 w 110"/>
                  <a:gd name="T91" fmla="*/ 23 h 130"/>
                  <a:gd name="T92" fmla="*/ 47 w 110"/>
                  <a:gd name="T93" fmla="*/ 29 h 130"/>
                  <a:gd name="T94" fmla="*/ 47 w 110"/>
                  <a:gd name="T95" fmla="*/ 33 h 130"/>
                  <a:gd name="T96" fmla="*/ 56 w 110"/>
                  <a:gd name="T97" fmla="*/ 43 h 130"/>
                  <a:gd name="T98" fmla="*/ 54 w 110"/>
                  <a:gd name="T99" fmla="*/ 61 h 130"/>
                  <a:gd name="T100" fmla="*/ 49 w 110"/>
                  <a:gd name="T101" fmla="*/ 74 h 130"/>
                  <a:gd name="T102" fmla="*/ 47 w 110"/>
                  <a:gd name="T103" fmla="*/ 80 h 130"/>
                  <a:gd name="T104" fmla="*/ 2 w 110"/>
                  <a:gd name="T105" fmla="*/ 96 h 130"/>
                  <a:gd name="T106" fmla="*/ 0 w 110"/>
                  <a:gd name="T107" fmla="*/ 100 h 130"/>
                  <a:gd name="T108" fmla="*/ 15 w 110"/>
                  <a:gd name="T109" fmla="*/ 124 h 130"/>
                  <a:gd name="T110" fmla="*/ 22 w 11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30">
                    <a:moveTo>
                      <a:pt x="22" y="130"/>
                    </a:moveTo>
                    <a:lnTo>
                      <a:pt x="22" y="130"/>
                    </a:lnTo>
                    <a:lnTo>
                      <a:pt x="27" y="130"/>
                    </a:lnTo>
                    <a:lnTo>
                      <a:pt x="33" y="124"/>
                    </a:lnTo>
                    <a:lnTo>
                      <a:pt x="38" y="124"/>
                    </a:lnTo>
                    <a:lnTo>
                      <a:pt x="40" y="124"/>
                    </a:lnTo>
                    <a:lnTo>
                      <a:pt x="42" y="124"/>
                    </a:lnTo>
                    <a:lnTo>
                      <a:pt x="45" y="122"/>
                    </a:lnTo>
                    <a:lnTo>
                      <a:pt x="45" y="118"/>
                    </a:lnTo>
                    <a:lnTo>
                      <a:pt x="47" y="114"/>
                    </a:lnTo>
                    <a:lnTo>
                      <a:pt x="49" y="112"/>
                    </a:lnTo>
                    <a:lnTo>
                      <a:pt x="56" y="112"/>
                    </a:lnTo>
                    <a:lnTo>
                      <a:pt x="63" y="112"/>
                    </a:lnTo>
                    <a:lnTo>
                      <a:pt x="67" y="106"/>
                    </a:lnTo>
                    <a:lnTo>
                      <a:pt x="69" y="102"/>
                    </a:lnTo>
                    <a:lnTo>
                      <a:pt x="83" y="98"/>
                    </a:lnTo>
                    <a:lnTo>
                      <a:pt x="83" y="94"/>
                    </a:lnTo>
                    <a:lnTo>
                      <a:pt x="83" y="86"/>
                    </a:lnTo>
                    <a:lnTo>
                      <a:pt x="85" y="76"/>
                    </a:lnTo>
                    <a:lnTo>
                      <a:pt x="92" y="76"/>
                    </a:lnTo>
                    <a:lnTo>
                      <a:pt x="94" y="69"/>
                    </a:lnTo>
                    <a:lnTo>
                      <a:pt x="96" y="61"/>
                    </a:lnTo>
                    <a:lnTo>
                      <a:pt x="105" y="51"/>
                    </a:lnTo>
                    <a:lnTo>
                      <a:pt x="108" y="45"/>
                    </a:lnTo>
                    <a:lnTo>
                      <a:pt x="110" y="39"/>
                    </a:lnTo>
                    <a:lnTo>
                      <a:pt x="105" y="37"/>
                    </a:lnTo>
                    <a:lnTo>
                      <a:pt x="103" y="37"/>
                    </a:lnTo>
                    <a:lnTo>
                      <a:pt x="101" y="29"/>
                    </a:lnTo>
                    <a:lnTo>
                      <a:pt x="96" y="21"/>
                    </a:lnTo>
                    <a:lnTo>
                      <a:pt x="92" y="19"/>
                    </a:lnTo>
                    <a:lnTo>
                      <a:pt x="87" y="19"/>
                    </a:lnTo>
                    <a:lnTo>
                      <a:pt x="78" y="15"/>
                    </a:lnTo>
                    <a:lnTo>
                      <a:pt x="69" y="9"/>
                    </a:lnTo>
                    <a:lnTo>
                      <a:pt x="65" y="0"/>
                    </a:lnTo>
                    <a:lnTo>
                      <a:pt x="63" y="0"/>
                    </a:lnTo>
                    <a:lnTo>
                      <a:pt x="58" y="4"/>
                    </a:lnTo>
                    <a:lnTo>
                      <a:pt x="56" y="4"/>
                    </a:lnTo>
                    <a:lnTo>
                      <a:pt x="54" y="2"/>
                    </a:lnTo>
                    <a:lnTo>
                      <a:pt x="54" y="4"/>
                    </a:lnTo>
                    <a:lnTo>
                      <a:pt x="54" y="5"/>
                    </a:lnTo>
                    <a:lnTo>
                      <a:pt x="56" y="7"/>
                    </a:lnTo>
                    <a:lnTo>
                      <a:pt x="51" y="9"/>
                    </a:lnTo>
                    <a:lnTo>
                      <a:pt x="49" y="13"/>
                    </a:lnTo>
                    <a:lnTo>
                      <a:pt x="51" y="13"/>
                    </a:lnTo>
                    <a:lnTo>
                      <a:pt x="54" y="17"/>
                    </a:lnTo>
                    <a:lnTo>
                      <a:pt x="51" y="23"/>
                    </a:lnTo>
                    <a:lnTo>
                      <a:pt x="47" y="29"/>
                    </a:lnTo>
                    <a:lnTo>
                      <a:pt x="47" y="33"/>
                    </a:lnTo>
                    <a:lnTo>
                      <a:pt x="56" y="43"/>
                    </a:lnTo>
                    <a:lnTo>
                      <a:pt x="54" y="61"/>
                    </a:lnTo>
                    <a:lnTo>
                      <a:pt x="49" y="74"/>
                    </a:lnTo>
                    <a:lnTo>
                      <a:pt x="47" y="80"/>
                    </a:lnTo>
                    <a:lnTo>
                      <a:pt x="2" y="96"/>
                    </a:lnTo>
                    <a:lnTo>
                      <a:pt x="0" y="100"/>
                    </a:lnTo>
                    <a:lnTo>
                      <a:pt x="15" y="124"/>
                    </a:lnTo>
                    <a:lnTo>
                      <a:pt x="22" y="13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417" name="Freeform 2439"/>
            <p:cNvSpPr>
              <a:spLocks noEditPoints="1"/>
            </p:cNvSpPr>
            <p:nvPr/>
          </p:nvSpPr>
          <p:spPr bwMode="auto">
            <a:xfrm>
              <a:off x="2785" y="933"/>
              <a:ext cx="368" cy="527"/>
            </a:xfrm>
            <a:custGeom>
              <a:avLst/>
              <a:gdLst>
                <a:gd name="T0" fmla="*/ 101 w 368"/>
                <a:gd name="T1" fmla="*/ 482 h 527"/>
                <a:gd name="T2" fmla="*/ 104 w 368"/>
                <a:gd name="T3" fmla="*/ 446 h 527"/>
                <a:gd name="T4" fmla="*/ 115 w 368"/>
                <a:gd name="T5" fmla="*/ 394 h 527"/>
                <a:gd name="T6" fmla="*/ 146 w 368"/>
                <a:gd name="T7" fmla="*/ 363 h 527"/>
                <a:gd name="T8" fmla="*/ 178 w 368"/>
                <a:gd name="T9" fmla="*/ 325 h 527"/>
                <a:gd name="T10" fmla="*/ 202 w 368"/>
                <a:gd name="T11" fmla="*/ 303 h 527"/>
                <a:gd name="T12" fmla="*/ 254 w 368"/>
                <a:gd name="T13" fmla="*/ 295 h 527"/>
                <a:gd name="T14" fmla="*/ 294 w 368"/>
                <a:gd name="T15" fmla="*/ 279 h 527"/>
                <a:gd name="T16" fmla="*/ 337 w 368"/>
                <a:gd name="T17" fmla="*/ 271 h 527"/>
                <a:gd name="T18" fmla="*/ 364 w 368"/>
                <a:gd name="T19" fmla="*/ 268 h 527"/>
                <a:gd name="T20" fmla="*/ 364 w 368"/>
                <a:gd name="T21" fmla="*/ 256 h 527"/>
                <a:gd name="T22" fmla="*/ 348 w 368"/>
                <a:gd name="T23" fmla="*/ 244 h 527"/>
                <a:gd name="T24" fmla="*/ 325 w 368"/>
                <a:gd name="T25" fmla="*/ 230 h 527"/>
                <a:gd name="T26" fmla="*/ 305 w 368"/>
                <a:gd name="T27" fmla="*/ 244 h 527"/>
                <a:gd name="T28" fmla="*/ 290 w 368"/>
                <a:gd name="T29" fmla="*/ 240 h 527"/>
                <a:gd name="T30" fmla="*/ 272 w 368"/>
                <a:gd name="T31" fmla="*/ 244 h 527"/>
                <a:gd name="T32" fmla="*/ 227 w 368"/>
                <a:gd name="T33" fmla="*/ 260 h 527"/>
                <a:gd name="T34" fmla="*/ 204 w 368"/>
                <a:gd name="T35" fmla="*/ 271 h 527"/>
                <a:gd name="T36" fmla="*/ 182 w 368"/>
                <a:gd name="T37" fmla="*/ 270 h 527"/>
                <a:gd name="T38" fmla="*/ 169 w 368"/>
                <a:gd name="T39" fmla="*/ 325 h 527"/>
                <a:gd name="T40" fmla="*/ 133 w 368"/>
                <a:gd name="T41" fmla="*/ 347 h 527"/>
                <a:gd name="T42" fmla="*/ 92 w 368"/>
                <a:gd name="T43" fmla="*/ 387 h 527"/>
                <a:gd name="T44" fmla="*/ 86 w 368"/>
                <a:gd name="T45" fmla="*/ 402 h 527"/>
                <a:gd name="T46" fmla="*/ 59 w 368"/>
                <a:gd name="T47" fmla="*/ 402 h 527"/>
                <a:gd name="T48" fmla="*/ 39 w 368"/>
                <a:gd name="T49" fmla="*/ 428 h 527"/>
                <a:gd name="T50" fmla="*/ 5 w 368"/>
                <a:gd name="T51" fmla="*/ 446 h 527"/>
                <a:gd name="T52" fmla="*/ 12 w 368"/>
                <a:gd name="T53" fmla="*/ 476 h 527"/>
                <a:gd name="T54" fmla="*/ 7 w 368"/>
                <a:gd name="T55" fmla="*/ 495 h 527"/>
                <a:gd name="T56" fmla="*/ 21 w 368"/>
                <a:gd name="T57" fmla="*/ 523 h 527"/>
                <a:gd name="T58" fmla="*/ 92 w 368"/>
                <a:gd name="T59" fmla="*/ 505 h 527"/>
                <a:gd name="T60" fmla="*/ 23 w 368"/>
                <a:gd name="T61" fmla="*/ 456 h 527"/>
                <a:gd name="T62" fmla="*/ 32 w 368"/>
                <a:gd name="T63" fmla="*/ 440 h 527"/>
                <a:gd name="T64" fmla="*/ 175 w 368"/>
                <a:gd name="T65" fmla="*/ 305 h 527"/>
                <a:gd name="T66" fmla="*/ 144 w 368"/>
                <a:gd name="T67" fmla="*/ 287 h 527"/>
                <a:gd name="T68" fmla="*/ 169 w 368"/>
                <a:gd name="T69" fmla="*/ 291 h 527"/>
                <a:gd name="T70" fmla="*/ 169 w 368"/>
                <a:gd name="T71" fmla="*/ 277 h 527"/>
                <a:gd name="T72" fmla="*/ 204 w 368"/>
                <a:gd name="T73" fmla="*/ 258 h 527"/>
                <a:gd name="T74" fmla="*/ 209 w 368"/>
                <a:gd name="T75" fmla="*/ 246 h 527"/>
                <a:gd name="T76" fmla="*/ 249 w 368"/>
                <a:gd name="T77" fmla="*/ 244 h 527"/>
                <a:gd name="T78" fmla="*/ 272 w 368"/>
                <a:gd name="T79" fmla="*/ 230 h 527"/>
                <a:gd name="T80" fmla="*/ 294 w 368"/>
                <a:gd name="T81" fmla="*/ 236 h 527"/>
                <a:gd name="T82" fmla="*/ 222 w 368"/>
                <a:gd name="T83" fmla="*/ 97 h 527"/>
                <a:gd name="T84" fmla="*/ 225 w 368"/>
                <a:gd name="T85" fmla="*/ 61 h 527"/>
                <a:gd name="T86" fmla="*/ 225 w 368"/>
                <a:gd name="T87" fmla="*/ 61 h 527"/>
                <a:gd name="T88" fmla="*/ 337 w 368"/>
                <a:gd name="T89" fmla="*/ 48 h 527"/>
                <a:gd name="T90" fmla="*/ 95 w 368"/>
                <a:gd name="T91" fmla="*/ 42 h 527"/>
                <a:gd name="T92" fmla="*/ 122 w 368"/>
                <a:gd name="T93" fmla="*/ 26 h 527"/>
                <a:gd name="T94" fmla="*/ 101 w 368"/>
                <a:gd name="T95" fmla="*/ 32 h 527"/>
                <a:gd name="T96" fmla="*/ 117 w 368"/>
                <a:gd name="T97" fmla="*/ 61 h 527"/>
                <a:gd name="T98" fmla="*/ 169 w 368"/>
                <a:gd name="T99" fmla="*/ 63 h 527"/>
                <a:gd name="T100" fmla="*/ 142 w 368"/>
                <a:gd name="T101" fmla="*/ 81 h 527"/>
                <a:gd name="T102" fmla="*/ 155 w 368"/>
                <a:gd name="T103" fmla="*/ 103 h 527"/>
                <a:gd name="T104" fmla="*/ 178 w 368"/>
                <a:gd name="T105" fmla="*/ 103 h 527"/>
                <a:gd name="T106" fmla="*/ 218 w 368"/>
                <a:gd name="T107" fmla="*/ 57 h 527"/>
                <a:gd name="T108" fmla="*/ 182 w 368"/>
                <a:gd name="T109" fmla="*/ 26 h 527"/>
                <a:gd name="T110" fmla="*/ 189 w 368"/>
                <a:gd name="T111" fmla="*/ 14 h 527"/>
                <a:gd name="T112" fmla="*/ 209 w 368"/>
                <a:gd name="T113" fmla="*/ 32 h 527"/>
                <a:gd name="T114" fmla="*/ 287 w 368"/>
                <a:gd name="T115" fmla="*/ 40 h 527"/>
                <a:gd name="T116" fmla="*/ 299 w 368"/>
                <a:gd name="T117" fmla="*/ 14 h 527"/>
                <a:gd name="T118" fmla="*/ 272 w 368"/>
                <a:gd name="T119" fmla="*/ 1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 h="527">
                  <a:moveTo>
                    <a:pt x="92" y="505"/>
                  </a:moveTo>
                  <a:lnTo>
                    <a:pt x="92" y="505"/>
                  </a:lnTo>
                  <a:lnTo>
                    <a:pt x="97" y="507"/>
                  </a:lnTo>
                  <a:lnTo>
                    <a:pt x="99" y="505"/>
                  </a:lnTo>
                  <a:lnTo>
                    <a:pt x="99" y="503"/>
                  </a:lnTo>
                  <a:lnTo>
                    <a:pt x="99" y="499"/>
                  </a:lnTo>
                  <a:lnTo>
                    <a:pt x="97" y="495"/>
                  </a:lnTo>
                  <a:lnTo>
                    <a:pt x="97" y="492"/>
                  </a:lnTo>
                  <a:lnTo>
                    <a:pt x="95" y="490"/>
                  </a:lnTo>
                  <a:lnTo>
                    <a:pt x="97" y="488"/>
                  </a:lnTo>
                  <a:lnTo>
                    <a:pt x="99" y="486"/>
                  </a:lnTo>
                  <a:lnTo>
                    <a:pt x="99" y="484"/>
                  </a:lnTo>
                  <a:lnTo>
                    <a:pt x="101" y="482"/>
                  </a:lnTo>
                  <a:lnTo>
                    <a:pt x="104" y="480"/>
                  </a:lnTo>
                  <a:lnTo>
                    <a:pt x="101" y="476"/>
                  </a:lnTo>
                  <a:lnTo>
                    <a:pt x="101" y="474"/>
                  </a:lnTo>
                  <a:lnTo>
                    <a:pt x="101" y="472"/>
                  </a:lnTo>
                  <a:lnTo>
                    <a:pt x="101" y="470"/>
                  </a:lnTo>
                  <a:lnTo>
                    <a:pt x="101" y="462"/>
                  </a:lnTo>
                  <a:lnTo>
                    <a:pt x="104" y="462"/>
                  </a:lnTo>
                  <a:lnTo>
                    <a:pt x="106" y="460"/>
                  </a:lnTo>
                  <a:lnTo>
                    <a:pt x="108" y="458"/>
                  </a:lnTo>
                  <a:lnTo>
                    <a:pt x="108" y="456"/>
                  </a:lnTo>
                  <a:lnTo>
                    <a:pt x="108" y="452"/>
                  </a:lnTo>
                  <a:lnTo>
                    <a:pt x="108" y="448"/>
                  </a:lnTo>
                  <a:lnTo>
                    <a:pt x="104" y="446"/>
                  </a:lnTo>
                  <a:lnTo>
                    <a:pt x="101" y="444"/>
                  </a:lnTo>
                  <a:lnTo>
                    <a:pt x="104" y="438"/>
                  </a:lnTo>
                  <a:lnTo>
                    <a:pt x="106" y="434"/>
                  </a:lnTo>
                  <a:lnTo>
                    <a:pt x="104" y="428"/>
                  </a:lnTo>
                  <a:lnTo>
                    <a:pt x="104" y="422"/>
                  </a:lnTo>
                  <a:lnTo>
                    <a:pt x="106" y="418"/>
                  </a:lnTo>
                  <a:lnTo>
                    <a:pt x="106" y="414"/>
                  </a:lnTo>
                  <a:lnTo>
                    <a:pt x="104" y="408"/>
                  </a:lnTo>
                  <a:lnTo>
                    <a:pt x="104" y="406"/>
                  </a:lnTo>
                  <a:lnTo>
                    <a:pt x="106" y="404"/>
                  </a:lnTo>
                  <a:lnTo>
                    <a:pt x="108" y="402"/>
                  </a:lnTo>
                  <a:lnTo>
                    <a:pt x="110" y="400"/>
                  </a:lnTo>
                  <a:lnTo>
                    <a:pt x="115" y="394"/>
                  </a:lnTo>
                  <a:lnTo>
                    <a:pt x="117" y="389"/>
                  </a:lnTo>
                  <a:lnTo>
                    <a:pt x="119" y="387"/>
                  </a:lnTo>
                  <a:lnTo>
                    <a:pt x="122" y="385"/>
                  </a:lnTo>
                  <a:lnTo>
                    <a:pt x="128" y="381"/>
                  </a:lnTo>
                  <a:lnTo>
                    <a:pt x="130" y="381"/>
                  </a:lnTo>
                  <a:lnTo>
                    <a:pt x="133" y="383"/>
                  </a:lnTo>
                  <a:lnTo>
                    <a:pt x="137" y="387"/>
                  </a:lnTo>
                  <a:lnTo>
                    <a:pt x="139" y="387"/>
                  </a:lnTo>
                  <a:lnTo>
                    <a:pt x="142" y="387"/>
                  </a:lnTo>
                  <a:lnTo>
                    <a:pt x="144" y="381"/>
                  </a:lnTo>
                  <a:lnTo>
                    <a:pt x="144" y="373"/>
                  </a:lnTo>
                  <a:lnTo>
                    <a:pt x="142" y="367"/>
                  </a:lnTo>
                  <a:lnTo>
                    <a:pt x="146" y="363"/>
                  </a:lnTo>
                  <a:lnTo>
                    <a:pt x="151" y="361"/>
                  </a:lnTo>
                  <a:lnTo>
                    <a:pt x="153" y="359"/>
                  </a:lnTo>
                  <a:lnTo>
                    <a:pt x="155" y="353"/>
                  </a:lnTo>
                  <a:lnTo>
                    <a:pt x="157" y="345"/>
                  </a:lnTo>
                  <a:lnTo>
                    <a:pt x="160" y="339"/>
                  </a:lnTo>
                  <a:lnTo>
                    <a:pt x="160" y="337"/>
                  </a:lnTo>
                  <a:lnTo>
                    <a:pt x="162" y="335"/>
                  </a:lnTo>
                  <a:lnTo>
                    <a:pt x="166" y="335"/>
                  </a:lnTo>
                  <a:lnTo>
                    <a:pt x="169" y="333"/>
                  </a:lnTo>
                  <a:lnTo>
                    <a:pt x="169" y="331"/>
                  </a:lnTo>
                  <a:lnTo>
                    <a:pt x="171" y="329"/>
                  </a:lnTo>
                  <a:lnTo>
                    <a:pt x="175" y="327"/>
                  </a:lnTo>
                  <a:lnTo>
                    <a:pt x="178" y="325"/>
                  </a:lnTo>
                  <a:lnTo>
                    <a:pt x="180" y="321"/>
                  </a:lnTo>
                  <a:lnTo>
                    <a:pt x="180" y="317"/>
                  </a:lnTo>
                  <a:lnTo>
                    <a:pt x="182" y="311"/>
                  </a:lnTo>
                  <a:lnTo>
                    <a:pt x="184" y="307"/>
                  </a:lnTo>
                  <a:lnTo>
                    <a:pt x="186" y="307"/>
                  </a:lnTo>
                  <a:lnTo>
                    <a:pt x="193" y="311"/>
                  </a:lnTo>
                  <a:lnTo>
                    <a:pt x="198" y="315"/>
                  </a:lnTo>
                  <a:lnTo>
                    <a:pt x="198" y="313"/>
                  </a:lnTo>
                  <a:lnTo>
                    <a:pt x="198" y="311"/>
                  </a:lnTo>
                  <a:lnTo>
                    <a:pt x="198" y="307"/>
                  </a:lnTo>
                  <a:lnTo>
                    <a:pt x="198" y="305"/>
                  </a:lnTo>
                  <a:lnTo>
                    <a:pt x="200" y="305"/>
                  </a:lnTo>
                  <a:lnTo>
                    <a:pt x="202" y="303"/>
                  </a:lnTo>
                  <a:lnTo>
                    <a:pt x="207" y="303"/>
                  </a:lnTo>
                  <a:lnTo>
                    <a:pt x="213" y="305"/>
                  </a:lnTo>
                  <a:lnTo>
                    <a:pt x="216" y="303"/>
                  </a:lnTo>
                  <a:lnTo>
                    <a:pt x="218" y="299"/>
                  </a:lnTo>
                  <a:lnTo>
                    <a:pt x="220" y="291"/>
                  </a:lnTo>
                  <a:lnTo>
                    <a:pt x="218" y="287"/>
                  </a:lnTo>
                  <a:lnTo>
                    <a:pt x="222" y="287"/>
                  </a:lnTo>
                  <a:lnTo>
                    <a:pt x="231" y="283"/>
                  </a:lnTo>
                  <a:lnTo>
                    <a:pt x="231" y="281"/>
                  </a:lnTo>
                  <a:lnTo>
                    <a:pt x="231" y="279"/>
                  </a:lnTo>
                  <a:lnTo>
                    <a:pt x="233" y="279"/>
                  </a:lnTo>
                  <a:lnTo>
                    <a:pt x="238" y="279"/>
                  </a:lnTo>
                  <a:lnTo>
                    <a:pt x="254" y="295"/>
                  </a:lnTo>
                  <a:lnTo>
                    <a:pt x="258" y="293"/>
                  </a:lnTo>
                  <a:lnTo>
                    <a:pt x="267" y="293"/>
                  </a:lnTo>
                  <a:lnTo>
                    <a:pt x="272" y="295"/>
                  </a:lnTo>
                  <a:lnTo>
                    <a:pt x="272" y="293"/>
                  </a:lnTo>
                  <a:lnTo>
                    <a:pt x="274" y="293"/>
                  </a:lnTo>
                  <a:lnTo>
                    <a:pt x="278" y="293"/>
                  </a:lnTo>
                  <a:lnTo>
                    <a:pt x="278" y="295"/>
                  </a:lnTo>
                  <a:lnTo>
                    <a:pt x="287" y="299"/>
                  </a:lnTo>
                  <a:lnTo>
                    <a:pt x="290" y="295"/>
                  </a:lnTo>
                  <a:lnTo>
                    <a:pt x="294" y="291"/>
                  </a:lnTo>
                  <a:lnTo>
                    <a:pt x="296" y="287"/>
                  </a:lnTo>
                  <a:lnTo>
                    <a:pt x="296" y="283"/>
                  </a:lnTo>
                  <a:lnTo>
                    <a:pt x="294" y="279"/>
                  </a:lnTo>
                  <a:lnTo>
                    <a:pt x="296" y="277"/>
                  </a:lnTo>
                  <a:lnTo>
                    <a:pt x="296" y="275"/>
                  </a:lnTo>
                  <a:lnTo>
                    <a:pt x="299" y="271"/>
                  </a:lnTo>
                  <a:lnTo>
                    <a:pt x="303" y="271"/>
                  </a:lnTo>
                  <a:lnTo>
                    <a:pt x="305" y="270"/>
                  </a:lnTo>
                  <a:lnTo>
                    <a:pt x="307" y="268"/>
                  </a:lnTo>
                  <a:lnTo>
                    <a:pt x="307" y="266"/>
                  </a:lnTo>
                  <a:lnTo>
                    <a:pt x="317" y="268"/>
                  </a:lnTo>
                  <a:lnTo>
                    <a:pt x="321" y="266"/>
                  </a:lnTo>
                  <a:lnTo>
                    <a:pt x="323" y="264"/>
                  </a:lnTo>
                  <a:lnTo>
                    <a:pt x="328" y="262"/>
                  </a:lnTo>
                  <a:lnTo>
                    <a:pt x="330" y="266"/>
                  </a:lnTo>
                  <a:lnTo>
                    <a:pt x="337" y="271"/>
                  </a:lnTo>
                  <a:lnTo>
                    <a:pt x="346" y="277"/>
                  </a:lnTo>
                  <a:lnTo>
                    <a:pt x="350" y="279"/>
                  </a:lnTo>
                  <a:lnTo>
                    <a:pt x="352" y="279"/>
                  </a:lnTo>
                  <a:lnTo>
                    <a:pt x="352" y="281"/>
                  </a:lnTo>
                  <a:lnTo>
                    <a:pt x="352" y="283"/>
                  </a:lnTo>
                  <a:lnTo>
                    <a:pt x="355" y="285"/>
                  </a:lnTo>
                  <a:lnTo>
                    <a:pt x="355" y="283"/>
                  </a:lnTo>
                  <a:lnTo>
                    <a:pt x="357" y="279"/>
                  </a:lnTo>
                  <a:lnTo>
                    <a:pt x="357" y="273"/>
                  </a:lnTo>
                  <a:lnTo>
                    <a:pt x="357" y="271"/>
                  </a:lnTo>
                  <a:lnTo>
                    <a:pt x="359" y="271"/>
                  </a:lnTo>
                  <a:lnTo>
                    <a:pt x="361" y="270"/>
                  </a:lnTo>
                  <a:lnTo>
                    <a:pt x="364" y="268"/>
                  </a:lnTo>
                  <a:lnTo>
                    <a:pt x="366" y="266"/>
                  </a:lnTo>
                  <a:lnTo>
                    <a:pt x="368" y="264"/>
                  </a:lnTo>
                  <a:lnTo>
                    <a:pt x="361" y="262"/>
                  </a:lnTo>
                  <a:lnTo>
                    <a:pt x="359" y="266"/>
                  </a:lnTo>
                  <a:lnTo>
                    <a:pt x="355" y="266"/>
                  </a:lnTo>
                  <a:lnTo>
                    <a:pt x="350" y="268"/>
                  </a:lnTo>
                  <a:lnTo>
                    <a:pt x="348" y="264"/>
                  </a:lnTo>
                  <a:lnTo>
                    <a:pt x="346" y="260"/>
                  </a:lnTo>
                  <a:lnTo>
                    <a:pt x="350" y="260"/>
                  </a:lnTo>
                  <a:lnTo>
                    <a:pt x="355" y="260"/>
                  </a:lnTo>
                  <a:lnTo>
                    <a:pt x="359" y="254"/>
                  </a:lnTo>
                  <a:lnTo>
                    <a:pt x="364" y="254"/>
                  </a:lnTo>
                  <a:lnTo>
                    <a:pt x="364" y="256"/>
                  </a:lnTo>
                  <a:lnTo>
                    <a:pt x="366" y="256"/>
                  </a:lnTo>
                  <a:lnTo>
                    <a:pt x="368" y="256"/>
                  </a:lnTo>
                  <a:lnTo>
                    <a:pt x="366" y="252"/>
                  </a:lnTo>
                  <a:lnTo>
                    <a:pt x="364" y="248"/>
                  </a:lnTo>
                  <a:lnTo>
                    <a:pt x="361" y="248"/>
                  </a:lnTo>
                  <a:lnTo>
                    <a:pt x="361" y="250"/>
                  </a:lnTo>
                  <a:lnTo>
                    <a:pt x="355" y="250"/>
                  </a:lnTo>
                  <a:lnTo>
                    <a:pt x="357" y="246"/>
                  </a:lnTo>
                  <a:lnTo>
                    <a:pt x="359" y="244"/>
                  </a:lnTo>
                  <a:lnTo>
                    <a:pt x="357" y="244"/>
                  </a:lnTo>
                  <a:lnTo>
                    <a:pt x="350" y="248"/>
                  </a:lnTo>
                  <a:lnTo>
                    <a:pt x="350" y="244"/>
                  </a:lnTo>
                  <a:lnTo>
                    <a:pt x="348" y="244"/>
                  </a:lnTo>
                  <a:lnTo>
                    <a:pt x="350" y="240"/>
                  </a:lnTo>
                  <a:lnTo>
                    <a:pt x="348" y="240"/>
                  </a:lnTo>
                  <a:lnTo>
                    <a:pt x="346" y="238"/>
                  </a:lnTo>
                  <a:lnTo>
                    <a:pt x="343" y="238"/>
                  </a:lnTo>
                  <a:lnTo>
                    <a:pt x="341" y="240"/>
                  </a:lnTo>
                  <a:lnTo>
                    <a:pt x="341" y="244"/>
                  </a:lnTo>
                  <a:lnTo>
                    <a:pt x="332" y="246"/>
                  </a:lnTo>
                  <a:lnTo>
                    <a:pt x="332" y="238"/>
                  </a:lnTo>
                  <a:lnTo>
                    <a:pt x="337" y="238"/>
                  </a:lnTo>
                  <a:lnTo>
                    <a:pt x="337" y="236"/>
                  </a:lnTo>
                  <a:lnTo>
                    <a:pt x="337" y="234"/>
                  </a:lnTo>
                  <a:lnTo>
                    <a:pt x="334" y="234"/>
                  </a:lnTo>
                  <a:lnTo>
                    <a:pt x="325" y="230"/>
                  </a:lnTo>
                  <a:lnTo>
                    <a:pt x="323" y="236"/>
                  </a:lnTo>
                  <a:lnTo>
                    <a:pt x="319" y="238"/>
                  </a:lnTo>
                  <a:lnTo>
                    <a:pt x="321" y="244"/>
                  </a:lnTo>
                  <a:lnTo>
                    <a:pt x="312" y="250"/>
                  </a:lnTo>
                  <a:lnTo>
                    <a:pt x="310" y="250"/>
                  </a:lnTo>
                  <a:lnTo>
                    <a:pt x="310" y="248"/>
                  </a:lnTo>
                  <a:lnTo>
                    <a:pt x="310" y="244"/>
                  </a:lnTo>
                  <a:lnTo>
                    <a:pt x="312" y="242"/>
                  </a:lnTo>
                  <a:lnTo>
                    <a:pt x="312" y="240"/>
                  </a:lnTo>
                  <a:lnTo>
                    <a:pt x="310" y="238"/>
                  </a:lnTo>
                  <a:lnTo>
                    <a:pt x="307" y="240"/>
                  </a:lnTo>
                  <a:lnTo>
                    <a:pt x="305" y="242"/>
                  </a:lnTo>
                  <a:lnTo>
                    <a:pt x="305" y="244"/>
                  </a:lnTo>
                  <a:lnTo>
                    <a:pt x="301" y="248"/>
                  </a:lnTo>
                  <a:lnTo>
                    <a:pt x="296" y="252"/>
                  </a:lnTo>
                  <a:lnTo>
                    <a:pt x="296" y="256"/>
                  </a:lnTo>
                  <a:lnTo>
                    <a:pt x="296" y="258"/>
                  </a:lnTo>
                  <a:lnTo>
                    <a:pt x="292" y="260"/>
                  </a:lnTo>
                  <a:lnTo>
                    <a:pt x="290" y="262"/>
                  </a:lnTo>
                  <a:lnTo>
                    <a:pt x="290" y="256"/>
                  </a:lnTo>
                  <a:lnTo>
                    <a:pt x="292" y="250"/>
                  </a:lnTo>
                  <a:lnTo>
                    <a:pt x="294" y="248"/>
                  </a:lnTo>
                  <a:lnTo>
                    <a:pt x="296" y="248"/>
                  </a:lnTo>
                  <a:lnTo>
                    <a:pt x="294" y="238"/>
                  </a:lnTo>
                  <a:lnTo>
                    <a:pt x="292" y="238"/>
                  </a:lnTo>
                  <a:lnTo>
                    <a:pt x="290" y="240"/>
                  </a:lnTo>
                  <a:lnTo>
                    <a:pt x="292" y="242"/>
                  </a:lnTo>
                  <a:lnTo>
                    <a:pt x="287" y="240"/>
                  </a:lnTo>
                  <a:lnTo>
                    <a:pt x="287" y="238"/>
                  </a:lnTo>
                  <a:lnTo>
                    <a:pt x="285" y="238"/>
                  </a:lnTo>
                  <a:lnTo>
                    <a:pt x="283" y="238"/>
                  </a:lnTo>
                  <a:lnTo>
                    <a:pt x="281" y="236"/>
                  </a:lnTo>
                  <a:lnTo>
                    <a:pt x="281" y="242"/>
                  </a:lnTo>
                  <a:lnTo>
                    <a:pt x="281" y="248"/>
                  </a:lnTo>
                  <a:lnTo>
                    <a:pt x="276" y="246"/>
                  </a:lnTo>
                  <a:lnTo>
                    <a:pt x="276" y="244"/>
                  </a:lnTo>
                  <a:lnTo>
                    <a:pt x="276" y="242"/>
                  </a:lnTo>
                  <a:lnTo>
                    <a:pt x="272" y="242"/>
                  </a:lnTo>
                  <a:lnTo>
                    <a:pt x="272" y="244"/>
                  </a:lnTo>
                  <a:lnTo>
                    <a:pt x="272" y="248"/>
                  </a:lnTo>
                  <a:lnTo>
                    <a:pt x="258" y="256"/>
                  </a:lnTo>
                  <a:lnTo>
                    <a:pt x="247" y="250"/>
                  </a:lnTo>
                  <a:lnTo>
                    <a:pt x="243" y="248"/>
                  </a:lnTo>
                  <a:lnTo>
                    <a:pt x="238" y="248"/>
                  </a:lnTo>
                  <a:lnTo>
                    <a:pt x="233" y="252"/>
                  </a:lnTo>
                  <a:lnTo>
                    <a:pt x="240" y="252"/>
                  </a:lnTo>
                  <a:lnTo>
                    <a:pt x="240" y="258"/>
                  </a:lnTo>
                  <a:lnTo>
                    <a:pt x="243" y="260"/>
                  </a:lnTo>
                  <a:lnTo>
                    <a:pt x="231" y="256"/>
                  </a:lnTo>
                  <a:lnTo>
                    <a:pt x="233" y="264"/>
                  </a:lnTo>
                  <a:lnTo>
                    <a:pt x="227" y="264"/>
                  </a:lnTo>
                  <a:lnTo>
                    <a:pt x="227" y="260"/>
                  </a:lnTo>
                  <a:lnTo>
                    <a:pt x="227" y="256"/>
                  </a:lnTo>
                  <a:lnTo>
                    <a:pt x="222" y="266"/>
                  </a:lnTo>
                  <a:lnTo>
                    <a:pt x="220" y="264"/>
                  </a:lnTo>
                  <a:lnTo>
                    <a:pt x="218" y="256"/>
                  </a:lnTo>
                  <a:lnTo>
                    <a:pt x="216" y="260"/>
                  </a:lnTo>
                  <a:lnTo>
                    <a:pt x="216" y="264"/>
                  </a:lnTo>
                  <a:lnTo>
                    <a:pt x="207" y="268"/>
                  </a:lnTo>
                  <a:lnTo>
                    <a:pt x="207" y="266"/>
                  </a:lnTo>
                  <a:lnTo>
                    <a:pt x="207" y="264"/>
                  </a:lnTo>
                  <a:lnTo>
                    <a:pt x="202" y="262"/>
                  </a:lnTo>
                  <a:lnTo>
                    <a:pt x="200" y="270"/>
                  </a:lnTo>
                  <a:lnTo>
                    <a:pt x="204" y="270"/>
                  </a:lnTo>
                  <a:lnTo>
                    <a:pt x="204" y="271"/>
                  </a:lnTo>
                  <a:lnTo>
                    <a:pt x="202" y="271"/>
                  </a:lnTo>
                  <a:lnTo>
                    <a:pt x="198" y="273"/>
                  </a:lnTo>
                  <a:lnTo>
                    <a:pt x="198" y="277"/>
                  </a:lnTo>
                  <a:lnTo>
                    <a:pt x="195" y="277"/>
                  </a:lnTo>
                  <a:lnTo>
                    <a:pt x="193" y="275"/>
                  </a:lnTo>
                  <a:lnTo>
                    <a:pt x="189" y="275"/>
                  </a:lnTo>
                  <a:lnTo>
                    <a:pt x="189" y="281"/>
                  </a:lnTo>
                  <a:lnTo>
                    <a:pt x="186" y="281"/>
                  </a:lnTo>
                  <a:lnTo>
                    <a:pt x="186" y="279"/>
                  </a:lnTo>
                  <a:lnTo>
                    <a:pt x="186" y="273"/>
                  </a:lnTo>
                  <a:lnTo>
                    <a:pt x="186" y="270"/>
                  </a:lnTo>
                  <a:lnTo>
                    <a:pt x="184" y="268"/>
                  </a:lnTo>
                  <a:lnTo>
                    <a:pt x="182" y="270"/>
                  </a:lnTo>
                  <a:lnTo>
                    <a:pt x="175" y="273"/>
                  </a:lnTo>
                  <a:lnTo>
                    <a:pt x="175" y="283"/>
                  </a:lnTo>
                  <a:lnTo>
                    <a:pt x="186" y="281"/>
                  </a:lnTo>
                  <a:lnTo>
                    <a:pt x="184" y="289"/>
                  </a:lnTo>
                  <a:lnTo>
                    <a:pt x="182" y="295"/>
                  </a:lnTo>
                  <a:lnTo>
                    <a:pt x="178" y="297"/>
                  </a:lnTo>
                  <a:lnTo>
                    <a:pt x="169" y="301"/>
                  </a:lnTo>
                  <a:lnTo>
                    <a:pt x="169" y="305"/>
                  </a:lnTo>
                  <a:lnTo>
                    <a:pt x="173" y="305"/>
                  </a:lnTo>
                  <a:lnTo>
                    <a:pt x="173" y="313"/>
                  </a:lnTo>
                  <a:lnTo>
                    <a:pt x="160" y="307"/>
                  </a:lnTo>
                  <a:lnTo>
                    <a:pt x="164" y="317"/>
                  </a:lnTo>
                  <a:lnTo>
                    <a:pt x="169" y="325"/>
                  </a:lnTo>
                  <a:lnTo>
                    <a:pt x="162" y="325"/>
                  </a:lnTo>
                  <a:lnTo>
                    <a:pt x="157" y="325"/>
                  </a:lnTo>
                  <a:lnTo>
                    <a:pt x="157" y="333"/>
                  </a:lnTo>
                  <a:lnTo>
                    <a:pt x="151" y="337"/>
                  </a:lnTo>
                  <a:lnTo>
                    <a:pt x="144" y="339"/>
                  </a:lnTo>
                  <a:lnTo>
                    <a:pt x="144" y="337"/>
                  </a:lnTo>
                  <a:lnTo>
                    <a:pt x="144" y="335"/>
                  </a:lnTo>
                  <a:lnTo>
                    <a:pt x="142" y="337"/>
                  </a:lnTo>
                  <a:lnTo>
                    <a:pt x="139" y="341"/>
                  </a:lnTo>
                  <a:lnTo>
                    <a:pt x="137" y="345"/>
                  </a:lnTo>
                  <a:lnTo>
                    <a:pt x="135" y="343"/>
                  </a:lnTo>
                  <a:lnTo>
                    <a:pt x="133" y="345"/>
                  </a:lnTo>
                  <a:lnTo>
                    <a:pt x="133" y="347"/>
                  </a:lnTo>
                  <a:lnTo>
                    <a:pt x="135" y="347"/>
                  </a:lnTo>
                  <a:lnTo>
                    <a:pt x="133" y="351"/>
                  </a:lnTo>
                  <a:lnTo>
                    <a:pt x="133" y="353"/>
                  </a:lnTo>
                  <a:lnTo>
                    <a:pt x="135" y="355"/>
                  </a:lnTo>
                  <a:lnTo>
                    <a:pt x="135" y="357"/>
                  </a:lnTo>
                  <a:lnTo>
                    <a:pt x="130" y="359"/>
                  </a:lnTo>
                  <a:lnTo>
                    <a:pt x="128" y="359"/>
                  </a:lnTo>
                  <a:lnTo>
                    <a:pt x="117" y="365"/>
                  </a:lnTo>
                  <a:lnTo>
                    <a:pt x="115" y="369"/>
                  </a:lnTo>
                  <a:lnTo>
                    <a:pt x="112" y="377"/>
                  </a:lnTo>
                  <a:lnTo>
                    <a:pt x="108" y="375"/>
                  </a:lnTo>
                  <a:lnTo>
                    <a:pt x="104" y="373"/>
                  </a:lnTo>
                  <a:lnTo>
                    <a:pt x="92" y="387"/>
                  </a:lnTo>
                  <a:lnTo>
                    <a:pt x="90" y="387"/>
                  </a:lnTo>
                  <a:lnTo>
                    <a:pt x="86" y="389"/>
                  </a:lnTo>
                  <a:lnTo>
                    <a:pt x="83" y="392"/>
                  </a:lnTo>
                  <a:lnTo>
                    <a:pt x="81" y="396"/>
                  </a:lnTo>
                  <a:lnTo>
                    <a:pt x="79" y="398"/>
                  </a:lnTo>
                  <a:lnTo>
                    <a:pt x="79" y="400"/>
                  </a:lnTo>
                  <a:lnTo>
                    <a:pt x="81" y="400"/>
                  </a:lnTo>
                  <a:lnTo>
                    <a:pt x="83" y="400"/>
                  </a:lnTo>
                  <a:lnTo>
                    <a:pt x="90" y="394"/>
                  </a:lnTo>
                  <a:lnTo>
                    <a:pt x="95" y="396"/>
                  </a:lnTo>
                  <a:lnTo>
                    <a:pt x="97" y="398"/>
                  </a:lnTo>
                  <a:lnTo>
                    <a:pt x="95" y="398"/>
                  </a:lnTo>
                  <a:lnTo>
                    <a:pt x="86" y="402"/>
                  </a:lnTo>
                  <a:lnTo>
                    <a:pt x="86" y="406"/>
                  </a:lnTo>
                  <a:lnTo>
                    <a:pt x="81" y="406"/>
                  </a:lnTo>
                  <a:lnTo>
                    <a:pt x="77" y="406"/>
                  </a:lnTo>
                  <a:lnTo>
                    <a:pt x="74" y="402"/>
                  </a:lnTo>
                  <a:lnTo>
                    <a:pt x="74" y="398"/>
                  </a:lnTo>
                  <a:lnTo>
                    <a:pt x="72" y="398"/>
                  </a:lnTo>
                  <a:lnTo>
                    <a:pt x="70" y="400"/>
                  </a:lnTo>
                  <a:lnTo>
                    <a:pt x="70" y="402"/>
                  </a:lnTo>
                  <a:lnTo>
                    <a:pt x="59" y="396"/>
                  </a:lnTo>
                  <a:lnTo>
                    <a:pt x="57" y="400"/>
                  </a:lnTo>
                  <a:lnTo>
                    <a:pt x="54" y="402"/>
                  </a:lnTo>
                  <a:lnTo>
                    <a:pt x="57" y="404"/>
                  </a:lnTo>
                  <a:lnTo>
                    <a:pt x="59" y="402"/>
                  </a:lnTo>
                  <a:lnTo>
                    <a:pt x="61" y="400"/>
                  </a:lnTo>
                  <a:lnTo>
                    <a:pt x="61" y="406"/>
                  </a:lnTo>
                  <a:lnTo>
                    <a:pt x="63" y="408"/>
                  </a:lnTo>
                  <a:lnTo>
                    <a:pt x="61" y="410"/>
                  </a:lnTo>
                  <a:lnTo>
                    <a:pt x="61" y="412"/>
                  </a:lnTo>
                  <a:lnTo>
                    <a:pt x="54" y="412"/>
                  </a:lnTo>
                  <a:lnTo>
                    <a:pt x="50" y="420"/>
                  </a:lnTo>
                  <a:lnTo>
                    <a:pt x="43" y="420"/>
                  </a:lnTo>
                  <a:lnTo>
                    <a:pt x="34" y="420"/>
                  </a:lnTo>
                  <a:lnTo>
                    <a:pt x="34" y="424"/>
                  </a:lnTo>
                  <a:lnTo>
                    <a:pt x="39" y="422"/>
                  </a:lnTo>
                  <a:lnTo>
                    <a:pt x="39" y="424"/>
                  </a:lnTo>
                  <a:lnTo>
                    <a:pt x="39" y="428"/>
                  </a:lnTo>
                  <a:lnTo>
                    <a:pt x="34" y="430"/>
                  </a:lnTo>
                  <a:lnTo>
                    <a:pt x="32" y="430"/>
                  </a:lnTo>
                  <a:lnTo>
                    <a:pt x="25" y="430"/>
                  </a:lnTo>
                  <a:lnTo>
                    <a:pt x="25" y="436"/>
                  </a:lnTo>
                  <a:lnTo>
                    <a:pt x="32" y="434"/>
                  </a:lnTo>
                  <a:lnTo>
                    <a:pt x="27" y="438"/>
                  </a:lnTo>
                  <a:lnTo>
                    <a:pt x="18" y="440"/>
                  </a:lnTo>
                  <a:lnTo>
                    <a:pt x="7" y="440"/>
                  </a:lnTo>
                  <a:lnTo>
                    <a:pt x="7" y="444"/>
                  </a:lnTo>
                  <a:lnTo>
                    <a:pt x="16" y="446"/>
                  </a:lnTo>
                  <a:lnTo>
                    <a:pt x="21" y="448"/>
                  </a:lnTo>
                  <a:lnTo>
                    <a:pt x="18" y="448"/>
                  </a:lnTo>
                  <a:lnTo>
                    <a:pt x="5" y="446"/>
                  </a:lnTo>
                  <a:lnTo>
                    <a:pt x="0" y="450"/>
                  </a:lnTo>
                  <a:lnTo>
                    <a:pt x="3" y="456"/>
                  </a:lnTo>
                  <a:lnTo>
                    <a:pt x="5" y="458"/>
                  </a:lnTo>
                  <a:lnTo>
                    <a:pt x="7" y="458"/>
                  </a:lnTo>
                  <a:lnTo>
                    <a:pt x="14" y="458"/>
                  </a:lnTo>
                  <a:lnTo>
                    <a:pt x="3" y="462"/>
                  </a:lnTo>
                  <a:lnTo>
                    <a:pt x="5" y="466"/>
                  </a:lnTo>
                  <a:lnTo>
                    <a:pt x="9" y="466"/>
                  </a:lnTo>
                  <a:lnTo>
                    <a:pt x="9" y="470"/>
                  </a:lnTo>
                  <a:lnTo>
                    <a:pt x="3" y="472"/>
                  </a:lnTo>
                  <a:lnTo>
                    <a:pt x="9" y="474"/>
                  </a:lnTo>
                  <a:lnTo>
                    <a:pt x="12" y="474"/>
                  </a:lnTo>
                  <a:lnTo>
                    <a:pt x="12" y="476"/>
                  </a:lnTo>
                  <a:lnTo>
                    <a:pt x="9" y="480"/>
                  </a:lnTo>
                  <a:lnTo>
                    <a:pt x="14" y="480"/>
                  </a:lnTo>
                  <a:lnTo>
                    <a:pt x="16" y="484"/>
                  </a:lnTo>
                  <a:lnTo>
                    <a:pt x="18" y="480"/>
                  </a:lnTo>
                  <a:lnTo>
                    <a:pt x="23" y="476"/>
                  </a:lnTo>
                  <a:lnTo>
                    <a:pt x="27" y="476"/>
                  </a:lnTo>
                  <a:lnTo>
                    <a:pt x="30" y="476"/>
                  </a:lnTo>
                  <a:lnTo>
                    <a:pt x="27" y="478"/>
                  </a:lnTo>
                  <a:lnTo>
                    <a:pt x="25" y="478"/>
                  </a:lnTo>
                  <a:lnTo>
                    <a:pt x="16" y="492"/>
                  </a:lnTo>
                  <a:lnTo>
                    <a:pt x="12" y="492"/>
                  </a:lnTo>
                  <a:lnTo>
                    <a:pt x="7" y="492"/>
                  </a:lnTo>
                  <a:lnTo>
                    <a:pt x="7" y="495"/>
                  </a:lnTo>
                  <a:lnTo>
                    <a:pt x="7" y="497"/>
                  </a:lnTo>
                  <a:lnTo>
                    <a:pt x="14" y="501"/>
                  </a:lnTo>
                  <a:lnTo>
                    <a:pt x="14" y="497"/>
                  </a:lnTo>
                  <a:lnTo>
                    <a:pt x="16" y="497"/>
                  </a:lnTo>
                  <a:lnTo>
                    <a:pt x="21" y="497"/>
                  </a:lnTo>
                  <a:lnTo>
                    <a:pt x="21" y="501"/>
                  </a:lnTo>
                  <a:lnTo>
                    <a:pt x="21" y="503"/>
                  </a:lnTo>
                  <a:lnTo>
                    <a:pt x="16" y="507"/>
                  </a:lnTo>
                  <a:lnTo>
                    <a:pt x="14" y="509"/>
                  </a:lnTo>
                  <a:lnTo>
                    <a:pt x="14" y="513"/>
                  </a:lnTo>
                  <a:lnTo>
                    <a:pt x="14" y="517"/>
                  </a:lnTo>
                  <a:lnTo>
                    <a:pt x="18" y="517"/>
                  </a:lnTo>
                  <a:lnTo>
                    <a:pt x="21" y="523"/>
                  </a:lnTo>
                  <a:lnTo>
                    <a:pt x="25" y="523"/>
                  </a:lnTo>
                  <a:lnTo>
                    <a:pt x="30" y="521"/>
                  </a:lnTo>
                  <a:lnTo>
                    <a:pt x="30" y="527"/>
                  </a:lnTo>
                  <a:lnTo>
                    <a:pt x="39" y="525"/>
                  </a:lnTo>
                  <a:lnTo>
                    <a:pt x="48" y="523"/>
                  </a:lnTo>
                  <a:lnTo>
                    <a:pt x="61" y="517"/>
                  </a:lnTo>
                  <a:lnTo>
                    <a:pt x="63" y="513"/>
                  </a:lnTo>
                  <a:lnTo>
                    <a:pt x="65" y="511"/>
                  </a:lnTo>
                  <a:lnTo>
                    <a:pt x="70" y="511"/>
                  </a:lnTo>
                  <a:lnTo>
                    <a:pt x="74" y="511"/>
                  </a:lnTo>
                  <a:lnTo>
                    <a:pt x="81" y="507"/>
                  </a:lnTo>
                  <a:lnTo>
                    <a:pt x="90" y="501"/>
                  </a:lnTo>
                  <a:lnTo>
                    <a:pt x="92" y="505"/>
                  </a:lnTo>
                  <a:close/>
                  <a:moveTo>
                    <a:pt x="12" y="482"/>
                  </a:moveTo>
                  <a:lnTo>
                    <a:pt x="14" y="486"/>
                  </a:lnTo>
                  <a:lnTo>
                    <a:pt x="14" y="482"/>
                  </a:lnTo>
                  <a:lnTo>
                    <a:pt x="12" y="482"/>
                  </a:lnTo>
                  <a:close/>
                  <a:moveTo>
                    <a:pt x="32" y="456"/>
                  </a:moveTo>
                  <a:lnTo>
                    <a:pt x="32" y="456"/>
                  </a:lnTo>
                  <a:lnTo>
                    <a:pt x="34" y="458"/>
                  </a:lnTo>
                  <a:lnTo>
                    <a:pt x="32" y="458"/>
                  </a:lnTo>
                  <a:lnTo>
                    <a:pt x="30" y="460"/>
                  </a:lnTo>
                  <a:lnTo>
                    <a:pt x="30" y="458"/>
                  </a:lnTo>
                  <a:lnTo>
                    <a:pt x="32" y="456"/>
                  </a:lnTo>
                  <a:close/>
                  <a:moveTo>
                    <a:pt x="23" y="456"/>
                  </a:moveTo>
                  <a:lnTo>
                    <a:pt x="23" y="456"/>
                  </a:lnTo>
                  <a:lnTo>
                    <a:pt x="25" y="458"/>
                  </a:lnTo>
                  <a:lnTo>
                    <a:pt x="27" y="460"/>
                  </a:lnTo>
                  <a:lnTo>
                    <a:pt x="27" y="464"/>
                  </a:lnTo>
                  <a:lnTo>
                    <a:pt x="16" y="460"/>
                  </a:lnTo>
                  <a:lnTo>
                    <a:pt x="14" y="460"/>
                  </a:lnTo>
                  <a:lnTo>
                    <a:pt x="21" y="460"/>
                  </a:lnTo>
                  <a:lnTo>
                    <a:pt x="21" y="458"/>
                  </a:lnTo>
                  <a:lnTo>
                    <a:pt x="23" y="456"/>
                  </a:lnTo>
                  <a:close/>
                  <a:moveTo>
                    <a:pt x="34" y="438"/>
                  </a:moveTo>
                  <a:lnTo>
                    <a:pt x="34" y="438"/>
                  </a:lnTo>
                  <a:lnTo>
                    <a:pt x="36" y="438"/>
                  </a:lnTo>
                  <a:lnTo>
                    <a:pt x="34" y="440"/>
                  </a:lnTo>
                  <a:lnTo>
                    <a:pt x="32" y="440"/>
                  </a:lnTo>
                  <a:lnTo>
                    <a:pt x="32" y="438"/>
                  </a:lnTo>
                  <a:lnTo>
                    <a:pt x="32" y="436"/>
                  </a:lnTo>
                  <a:lnTo>
                    <a:pt x="34" y="438"/>
                  </a:lnTo>
                  <a:close/>
                  <a:moveTo>
                    <a:pt x="128" y="303"/>
                  </a:moveTo>
                  <a:lnTo>
                    <a:pt x="128" y="307"/>
                  </a:lnTo>
                  <a:lnTo>
                    <a:pt x="130" y="307"/>
                  </a:lnTo>
                  <a:lnTo>
                    <a:pt x="128" y="303"/>
                  </a:lnTo>
                  <a:close/>
                  <a:moveTo>
                    <a:pt x="180" y="301"/>
                  </a:moveTo>
                  <a:lnTo>
                    <a:pt x="180" y="301"/>
                  </a:lnTo>
                  <a:lnTo>
                    <a:pt x="182" y="301"/>
                  </a:lnTo>
                  <a:lnTo>
                    <a:pt x="182" y="303"/>
                  </a:lnTo>
                  <a:lnTo>
                    <a:pt x="182" y="305"/>
                  </a:lnTo>
                  <a:lnTo>
                    <a:pt x="175" y="305"/>
                  </a:lnTo>
                  <a:lnTo>
                    <a:pt x="173" y="305"/>
                  </a:lnTo>
                  <a:lnTo>
                    <a:pt x="175" y="303"/>
                  </a:lnTo>
                  <a:lnTo>
                    <a:pt x="180" y="301"/>
                  </a:lnTo>
                  <a:close/>
                  <a:moveTo>
                    <a:pt x="142" y="297"/>
                  </a:moveTo>
                  <a:lnTo>
                    <a:pt x="142" y="297"/>
                  </a:lnTo>
                  <a:lnTo>
                    <a:pt x="137" y="303"/>
                  </a:lnTo>
                  <a:lnTo>
                    <a:pt x="144" y="301"/>
                  </a:lnTo>
                  <a:lnTo>
                    <a:pt x="144" y="299"/>
                  </a:lnTo>
                  <a:lnTo>
                    <a:pt x="144" y="297"/>
                  </a:lnTo>
                  <a:lnTo>
                    <a:pt x="142" y="297"/>
                  </a:lnTo>
                  <a:close/>
                  <a:moveTo>
                    <a:pt x="146" y="287"/>
                  </a:moveTo>
                  <a:lnTo>
                    <a:pt x="146" y="287"/>
                  </a:lnTo>
                  <a:lnTo>
                    <a:pt x="144" y="287"/>
                  </a:lnTo>
                  <a:lnTo>
                    <a:pt x="146" y="289"/>
                  </a:lnTo>
                  <a:lnTo>
                    <a:pt x="148" y="293"/>
                  </a:lnTo>
                  <a:lnTo>
                    <a:pt x="151" y="289"/>
                  </a:lnTo>
                  <a:lnTo>
                    <a:pt x="151" y="287"/>
                  </a:lnTo>
                  <a:lnTo>
                    <a:pt x="146" y="287"/>
                  </a:lnTo>
                  <a:close/>
                  <a:moveTo>
                    <a:pt x="157" y="285"/>
                  </a:moveTo>
                  <a:lnTo>
                    <a:pt x="157" y="285"/>
                  </a:lnTo>
                  <a:lnTo>
                    <a:pt x="153" y="295"/>
                  </a:lnTo>
                  <a:lnTo>
                    <a:pt x="148" y="295"/>
                  </a:lnTo>
                  <a:lnTo>
                    <a:pt x="153" y="303"/>
                  </a:lnTo>
                  <a:lnTo>
                    <a:pt x="162" y="299"/>
                  </a:lnTo>
                  <a:lnTo>
                    <a:pt x="169" y="295"/>
                  </a:lnTo>
                  <a:lnTo>
                    <a:pt x="169" y="291"/>
                  </a:lnTo>
                  <a:lnTo>
                    <a:pt x="171" y="287"/>
                  </a:lnTo>
                  <a:lnTo>
                    <a:pt x="169" y="287"/>
                  </a:lnTo>
                  <a:lnTo>
                    <a:pt x="160" y="291"/>
                  </a:lnTo>
                  <a:lnTo>
                    <a:pt x="160" y="287"/>
                  </a:lnTo>
                  <a:lnTo>
                    <a:pt x="160" y="285"/>
                  </a:lnTo>
                  <a:lnTo>
                    <a:pt x="157" y="285"/>
                  </a:lnTo>
                  <a:close/>
                  <a:moveTo>
                    <a:pt x="169" y="277"/>
                  </a:moveTo>
                  <a:lnTo>
                    <a:pt x="169" y="277"/>
                  </a:lnTo>
                  <a:lnTo>
                    <a:pt x="166" y="279"/>
                  </a:lnTo>
                  <a:lnTo>
                    <a:pt x="166" y="281"/>
                  </a:lnTo>
                  <a:lnTo>
                    <a:pt x="169" y="281"/>
                  </a:lnTo>
                  <a:lnTo>
                    <a:pt x="171" y="277"/>
                  </a:lnTo>
                  <a:lnTo>
                    <a:pt x="169" y="277"/>
                  </a:lnTo>
                  <a:close/>
                  <a:moveTo>
                    <a:pt x="191" y="258"/>
                  </a:moveTo>
                  <a:lnTo>
                    <a:pt x="191" y="258"/>
                  </a:lnTo>
                  <a:lnTo>
                    <a:pt x="189" y="266"/>
                  </a:lnTo>
                  <a:lnTo>
                    <a:pt x="193" y="266"/>
                  </a:lnTo>
                  <a:lnTo>
                    <a:pt x="198" y="264"/>
                  </a:lnTo>
                  <a:lnTo>
                    <a:pt x="198" y="262"/>
                  </a:lnTo>
                  <a:lnTo>
                    <a:pt x="198" y="260"/>
                  </a:lnTo>
                  <a:lnTo>
                    <a:pt x="195" y="258"/>
                  </a:lnTo>
                  <a:lnTo>
                    <a:pt x="191" y="258"/>
                  </a:lnTo>
                  <a:close/>
                  <a:moveTo>
                    <a:pt x="198" y="250"/>
                  </a:moveTo>
                  <a:lnTo>
                    <a:pt x="198" y="250"/>
                  </a:lnTo>
                  <a:lnTo>
                    <a:pt x="200" y="258"/>
                  </a:lnTo>
                  <a:lnTo>
                    <a:pt x="204" y="258"/>
                  </a:lnTo>
                  <a:lnTo>
                    <a:pt x="207" y="256"/>
                  </a:lnTo>
                  <a:lnTo>
                    <a:pt x="204" y="254"/>
                  </a:lnTo>
                  <a:lnTo>
                    <a:pt x="198" y="250"/>
                  </a:lnTo>
                  <a:close/>
                  <a:moveTo>
                    <a:pt x="220" y="248"/>
                  </a:moveTo>
                  <a:lnTo>
                    <a:pt x="222" y="250"/>
                  </a:lnTo>
                  <a:lnTo>
                    <a:pt x="222" y="248"/>
                  </a:lnTo>
                  <a:lnTo>
                    <a:pt x="220" y="248"/>
                  </a:lnTo>
                  <a:close/>
                  <a:moveTo>
                    <a:pt x="209" y="246"/>
                  </a:moveTo>
                  <a:lnTo>
                    <a:pt x="209" y="246"/>
                  </a:lnTo>
                  <a:lnTo>
                    <a:pt x="211" y="250"/>
                  </a:lnTo>
                  <a:lnTo>
                    <a:pt x="213" y="250"/>
                  </a:lnTo>
                  <a:lnTo>
                    <a:pt x="213" y="246"/>
                  </a:lnTo>
                  <a:lnTo>
                    <a:pt x="209" y="246"/>
                  </a:lnTo>
                  <a:close/>
                  <a:moveTo>
                    <a:pt x="339" y="244"/>
                  </a:moveTo>
                  <a:lnTo>
                    <a:pt x="339" y="244"/>
                  </a:lnTo>
                  <a:lnTo>
                    <a:pt x="341" y="250"/>
                  </a:lnTo>
                  <a:lnTo>
                    <a:pt x="339" y="250"/>
                  </a:lnTo>
                  <a:lnTo>
                    <a:pt x="337" y="250"/>
                  </a:lnTo>
                  <a:lnTo>
                    <a:pt x="337" y="246"/>
                  </a:lnTo>
                  <a:lnTo>
                    <a:pt x="337" y="244"/>
                  </a:lnTo>
                  <a:lnTo>
                    <a:pt x="339" y="244"/>
                  </a:lnTo>
                  <a:close/>
                  <a:moveTo>
                    <a:pt x="245" y="244"/>
                  </a:moveTo>
                  <a:lnTo>
                    <a:pt x="245" y="248"/>
                  </a:lnTo>
                  <a:lnTo>
                    <a:pt x="249" y="248"/>
                  </a:lnTo>
                  <a:lnTo>
                    <a:pt x="249" y="246"/>
                  </a:lnTo>
                  <a:lnTo>
                    <a:pt x="249" y="244"/>
                  </a:lnTo>
                  <a:lnTo>
                    <a:pt x="245" y="244"/>
                  </a:lnTo>
                  <a:close/>
                  <a:moveTo>
                    <a:pt x="260" y="240"/>
                  </a:moveTo>
                  <a:lnTo>
                    <a:pt x="260" y="240"/>
                  </a:lnTo>
                  <a:lnTo>
                    <a:pt x="256" y="242"/>
                  </a:lnTo>
                  <a:lnTo>
                    <a:pt x="254" y="244"/>
                  </a:lnTo>
                  <a:lnTo>
                    <a:pt x="256" y="246"/>
                  </a:lnTo>
                  <a:lnTo>
                    <a:pt x="260" y="250"/>
                  </a:lnTo>
                  <a:lnTo>
                    <a:pt x="263" y="244"/>
                  </a:lnTo>
                  <a:lnTo>
                    <a:pt x="263" y="240"/>
                  </a:lnTo>
                  <a:lnTo>
                    <a:pt x="260" y="240"/>
                  </a:lnTo>
                  <a:close/>
                  <a:moveTo>
                    <a:pt x="269" y="230"/>
                  </a:moveTo>
                  <a:lnTo>
                    <a:pt x="272" y="234"/>
                  </a:lnTo>
                  <a:lnTo>
                    <a:pt x="272" y="230"/>
                  </a:lnTo>
                  <a:lnTo>
                    <a:pt x="269" y="230"/>
                  </a:lnTo>
                  <a:close/>
                  <a:moveTo>
                    <a:pt x="251" y="230"/>
                  </a:moveTo>
                  <a:lnTo>
                    <a:pt x="251" y="230"/>
                  </a:lnTo>
                  <a:lnTo>
                    <a:pt x="247" y="236"/>
                  </a:lnTo>
                  <a:lnTo>
                    <a:pt x="238" y="238"/>
                  </a:lnTo>
                  <a:lnTo>
                    <a:pt x="238" y="244"/>
                  </a:lnTo>
                  <a:lnTo>
                    <a:pt x="240" y="244"/>
                  </a:lnTo>
                  <a:lnTo>
                    <a:pt x="245" y="240"/>
                  </a:lnTo>
                  <a:lnTo>
                    <a:pt x="254" y="234"/>
                  </a:lnTo>
                  <a:lnTo>
                    <a:pt x="256" y="230"/>
                  </a:lnTo>
                  <a:lnTo>
                    <a:pt x="251" y="230"/>
                  </a:lnTo>
                  <a:close/>
                  <a:moveTo>
                    <a:pt x="294" y="228"/>
                  </a:moveTo>
                  <a:lnTo>
                    <a:pt x="294" y="236"/>
                  </a:lnTo>
                  <a:lnTo>
                    <a:pt x="296" y="234"/>
                  </a:lnTo>
                  <a:lnTo>
                    <a:pt x="299" y="232"/>
                  </a:lnTo>
                  <a:lnTo>
                    <a:pt x="299" y="228"/>
                  </a:lnTo>
                  <a:lnTo>
                    <a:pt x="294" y="228"/>
                  </a:lnTo>
                  <a:close/>
                  <a:moveTo>
                    <a:pt x="229" y="77"/>
                  </a:moveTo>
                  <a:lnTo>
                    <a:pt x="229" y="77"/>
                  </a:lnTo>
                  <a:lnTo>
                    <a:pt x="225" y="79"/>
                  </a:lnTo>
                  <a:lnTo>
                    <a:pt x="222" y="83"/>
                  </a:lnTo>
                  <a:lnTo>
                    <a:pt x="225" y="87"/>
                  </a:lnTo>
                  <a:lnTo>
                    <a:pt x="227" y="91"/>
                  </a:lnTo>
                  <a:lnTo>
                    <a:pt x="225" y="91"/>
                  </a:lnTo>
                  <a:lnTo>
                    <a:pt x="222" y="93"/>
                  </a:lnTo>
                  <a:lnTo>
                    <a:pt x="222" y="97"/>
                  </a:lnTo>
                  <a:lnTo>
                    <a:pt x="233" y="95"/>
                  </a:lnTo>
                  <a:lnTo>
                    <a:pt x="245" y="95"/>
                  </a:lnTo>
                  <a:lnTo>
                    <a:pt x="258" y="95"/>
                  </a:lnTo>
                  <a:lnTo>
                    <a:pt x="272" y="93"/>
                  </a:lnTo>
                  <a:lnTo>
                    <a:pt x="274" y="85"/>
                  </a:lnTo>
                  <a:lnTo>
                    <a:pt x="269" y="87"/>
                  </a:lnTo>
                  <a:lnTo>
                    <a:pt x="263" y="87"/>
                  </a:lnTo>
                  <a:lnTo>
                    <a:pt x="258" y="85"/>
                  </a:lnTo>
                  <a:lnTo>
                    <a:pt x="256" y="83"/>
                  </a:lnTo>
                  <a:lnTo>
                    <a:pt x="254" y="79"/>
                  </a:lnTo>
                  <a:lnTo>
                    <a:pt x="249" y="77"/>
                  </a:lnTo>
                  <a:lnTo>
                    <a:pt x="229" y="77"/>
                  </a:lnTo>
                  <a:close/>
                  <a:moveTo>
                    <a:pt x="225" y="61"/>
                  </a:moveTo>
                  <a:lnTo>
                    <a:pt x="225" y="61"/>
                  </a:lnTo>
                  <a:lnTo>
                    <a:pt x="216" y="63"/>
                  </a:lnTo>
                  <a:lnTo>
                    <a:pt x="211" y="65"/>
                  </a:lnTo>
                  <a:lnTo>
                    <a:pt x="211" y="69"/>
                  </a:lnTo>
                  <a:lnTo>
                    <a:pt x="213" y="71"/>
                  </a:lnTo>
                  <a:lnTo>
                    <a:pt x="222" y="75"/>
                  </a:lnTo>
                  <a:lnTo>
                    <a:pt x="229" y="77"/>
                  </a:lnTo>
                  <a:lnTo>
                    <a:pt x="236" y="75"/>
                  </a:lnTo>
                  <a:lnTo>
                    <a:pt x="236" y="69"/>
                  </a:lnTo>
                  <a:lnTo>
                    <a:pt x="238" y="69"/>
                  </a:lnTo>
                  <a:lnTo>
                    <a:pt x="236" y="67"/>
                  </a:lnTo>
                  <a:lnTo>
                    <a:pt x="231" y="63"/>
                  </a:lnTo>
                  <a:lnTo>
                    <a:pt x="225" y="61"/>
                  </a:lnTo>
                  <a:close/>
                  <a:moveTo>
                    <a:pt x="312" y="55"/>
                  </a:moveTo>
                  <a:lnTo>
                    <a:pt x="314" y="59"/>
                  </a:lnTo>
                  <a:lnTo>
                    <a:pt x="317" y="61"/>
                  </a:lnTo>
                  <a:lnTo>
                    <a:pt x="317" y="59"/>
                  </a:lnTo>
                  <a:lnTo>
                    <a:pt x="312" y="55"/>
                  </a:lnTo>
                  <a:close/>
                  <a:moveTo>
                    <a:pt x="337" y="48"/>
                  </a:moveTo>
                  <a:lnTo>
                    <a:pt x="334" y="53"/>
                  </a:lnTo>
                  <a:lnTo>
                    <a:pt x="348" y="51"/>
                  </a:lnTo>
                  <a:lnTo>
                    <a:pt x="355" y="51"/>
                  </a:lnTo>
                  <a:lnTo>
                    <a:pt x="355" y="49"/>
                  </a:lnTo>
                  <a:lnTo>
                    <a:pt x="350" y="49"/>
                  </a:lnTo>
                  <a:lnTo>
                    <a:pt x="343" y="48"/>
                  </a:lnTo>
                  <a:lnTo>
                    <a:pt x="337" y="48"/>
                  </a:lnTo>
                  <a:close/>
                  <a:moveTo>
                    <a:pt x="155" y="46"/>
                  </a:moveTo>
                  <a:lnTo>
                    <a:pt x="155" y="46"/>
                  </a:lnTo>
                  <a:lnTo>
                    <a:pt x="157" y="46"/>
                  </a:lnTo>
                  <a:lnTo>
                    <a:pt x="155" y="48"/>
                  </a:lnTo>
                  <a:lnTo>
                    <a:pt x="153" y="49"/>
                  </a:lnTo>
                  <a:lnTo>
                    <a:pt x="153" y="46"/>
                  </a:lnTo>
                  <a:lnTo>
                    <a:pt x="155" y="46"/>
                  </a:lnTo>
                  <a:close/>
                  <a:moveTo>
                    <a:pt x="95" y="42"/>
                  </a:moveTo>
                  <a:lnTo>
                    <a:pt x="95" y="42"/>
                  </a:lnTo>
                  <a:lnTo>
                    <a:pt x="99" y="59"/>
                  </a:lnTo>
                  <a:lnTo>
                    <a:pt x="104" y="59"/>
                  </a:lnTo>
                  <a:lnTo>
                    <a:pt x="104" y="57"/>
                  </a:lnTo>
                  <a:lnTo>
                    <a:pt x="95" y="42"/>
                  </a:lnTo>
                  <a:close/>
                  <a:moveTo>
                    <a:pt x="162" y="14"/>
                  </a:moveTo>
                  <a:lnTo>
                    <a:pt x="162" y="14"/>
                  </a:lnTo>
                  <a:lnTo>
                    <a:pt x="155" y="22"/>
                  </a:lnTo>
                  <a:lnTo>
                    <a:pt x="151" y="28"/>
                  </a:lnTo>
                  <a:lnTo>
                    <a:pt x="151" y="34"/>
                  </a:lnTo>
                  <a:lnTo>
                    <a:pt x="153" y="46"/>
                  </a:lnTo>
                  <a:lnTo>
                    <a:pt x="144" y="34"/>
                  </a:lnTo>
                  <a:lnTo>
                    <a:pt x="135" y="22"/>
                  </a:lnTo>
                  <a:lnTo>
                    <a:pt x="128" y="30"/>
                  </a:lnTo>
                  <a:lnTo>
                    <a:pt x="128" y="34"/>
                  </a:lnTo>
                  <a:lnTo>
                    <a:pt x="124" y="30"/>
                  </a:lnTo>
                  <a:lnTo>
                    <a:pt x="122" y="28"/>
                  </a:lnTo>
                  <a:lnTo>
                    <a:pt x="122" y="26"/>
                  </a:lnTo>
                  <a:lnTo>
                    <a:pt x="128" y="22"/>
                  </a:lnTo>
                  <a:lnTo>
                    <a:pt x="126" y="22"/>
                  </a:lnTo>
                  <a:lnTo>
                    <a:pt x="124" y="22"/>
                  </a:lnTo>
                  <a:lnTo>
                    <a:pt x="126" y="20"/>
                  </a:lnTo>
                  <a:lnTo>
                    <a:pt x="110" y="20"/>
                  </a:lnTo>
                  <a:lnTo>
                    <a:pt x="108" y="24"/>
                  </a:lnTo>
                  <a:lnTo>
                    <a:pt x="106" y="24"/>
                  </a:lnTo>
                  <a:lnTo>
                    <a:pt x="104" y="24"/>
                  </a:lnTo>
                  <a:lnTo>
                    <a:pt x="104" y="22"/>
                  </a:lnTo>
                  <a:lnTo>
                    <a:pt x="101" y="22"/>
                  </a:lnTo>
                  <a:lnTo>
                    <a:pt x="101" y="28"/>
                  </a:lnTo>
                  <a:lnTo>
                    <a:pt x="99" y="34"/>
                  </a:lnTo>
                  <a:lnTo>
                    <a:pt x="101" y="32"/>
                  </a:lnTo>
                  <a:lnTo>
                    <a:pt x="104" y="32"/>
                  </a:lnTo>
                  <a:lnTo>
                    <a:pt x="106" y="32"/>
                  </a:lnTo>
                  <a:lnTo>
                    <a:pt x="106" y="36"/>
                  </a:lnTo>
                  <a:lnTo>
                    <a:pt x="106" y="38"/>
                  </a:lnTo>
                  <a:lnTo>
                    <a:pt x="106" y="40"/>
                  </a:lnTo>
                  <a:lnTo>
                    <a:pt x="104" y="38"/>
                  </a:lnTo>
                  <a:lnTo>
                    <a:pt x="101" y="40"/>
                  </a:lnTo>
                  <a:lnTo>
                    <a:pt x="101" y="46"/>
                  </a:lnTo>
                  <a:lnTo>
                    <a:pt x="106" y="48"/>
                  </a:lnTo>
                  <a:lnTo>
                    <a:pt x="110" y="49"/>
                  </a:lnTo>
                  <a:lnTo>
                    <a:pt x="112" y="55"/>
                  </a:lnTo>
                  <a:lnTo>
                    <a:pt x="112" y="61"/>
                  </a:lnTo>
                  <a:lnTo>
                    <a:pt x="117" y="61"/>
                  </a:lnTo>
                  <a:lnTo>
                    <a:pt x="124" y="61"/>
                  </a:lnTo>
                  <a:lnTo>
                    <a:pt x="124" y="59"/>
                  </a:lnTo>
                  <a:lnTo>
                    <a:pt x="126" y="57"/>
                  </a:lnTo>
                  <a:lnTo>
                    <a:pt x="128" y="57"/>
                  </a:lnTo>
                  <a:lnTo>
                    <a:pt x="130" y="59"/>
                  </a:lnTo>
                  <a:lnTo>
                    <a:pt x="135" y="59"/>
                  </a:lnTo>
                  <a:lnTo>
                    <a:pt x="135" y="51"/>
                  </a:lnTo>
                  <a:lnTo>
                    <a:pt x="139" y="51"/>
                  </a:lnTo>
                  <a:lnTo>
                    <a:pt x="144" y="51"/>
                  </a:lnTo>
                  <a:lnTo>
                    <a:pt x="144" y="59"/>
                  </a:lnTo>
                  <a:lnTo>
                    <a:pt x="162" y="61"/>
                  </a:lnTo>
                  <a:lnTo>
                    <a:pt x="171" y="63"/>
                  </a:lnTo>
                  <a:lnTo>
                    <a:pt x="169" y="63"/>
                  </a:lnTo>
                  <a:lnTo>
                    <a:pt x="155" y="65"/>
                  </a:lnTo>
                  <a:lnTo>
                    <a:pt x="137" y="67"/>
                  </a:lnTo>
                  <a:lnTo>
                    <a:pt x="135" y="69"/>
                  </a:lnTo>
                  <a:lnTo>
                    <a:pt x="133" y="69"/>
                  </a:lnTo>
                  <a:lnTo>
                    <a:pt x="130" y="65"/>
                  </a:lnTo>
                  <a:lnTo>
                    <a:pt x="126" y="67"/>
                  </a:lnTo>
                  <a:lnTo>
                    <a:pt x="122" y="67"/>
                  </a:lnTo>
                  <a:lnTo>
                    <a:pt x="124" y="79"/>
                  </a:lnTo>
                  <a:lnTo>
                    <a:pt x="126" y="77"/>
                  </a:lnTo>
                  <a:lnTo>
                    <a:pt x="128" y="75"/>
                  </a:lnTo>
                  <a:lnTo>
                    <a:pt x="137" y="75"/>
                  </a:lnTo>
                  <a:lnTo>
                    <a:pt x="151" y="75"/>
                  </a:lnTo>
                  <a:lnTo>
                    <a:pt x="142" y="81"/>
                  </a:lnTo>
                  <a:lnTo>
                    <a:pt x="139" y="85"/>
                  </a:lnTo>
                  <a:lnTo>
                    <a:pt x="142" y="87"/>
                  </a:lnTo>
                  <a:lnTo>
                    <a:pt x="144" y="89"/>
                  </a:lnTo>
                  <a:lnTo>
                    <a:pt x="126" y="87"/>
                  </a:lnTo>
                  <a:lnTo>
                    <a:pt x="126" y="91"/>
                  </a:lnTo>
                  <a:lnTo>
                    <a:pt x="128" y="97"/>
                  </a:lnTo>
                  <a:lnTo>
                    <a:pt x="130" y="97"/>
                  </a:lnTo>
                  <a:lnTo>
                    <a:pt x="135" y="97"/>
                  </a:lnTo>
                  <a:lnTo>
                    <a:pt x="142" y="99"/>
                  </a:lnTo>
                  <a:lnTo>
                    <a:pt x="142" y="103"/>
                  </a:lnTo>
                  <a:lnTo>
                    <a:pt x="148" y="105"/>
                  </a:lnTo>
                  <a:lnTo>
                    <a:pt x="153" y="103"/>
                  </a:lnTo>
                  <a:lnTo>
                    <a:pt x="155" y="103"/>
                  </a:lnTo>
                  <a:lnTo>
                    <a:pt x="157" y="107"/>
                  </a:lnTo>
                  <a:lnTo>
                    <a:pt x="157" y="111"/>
                  </a:lnTo>
                  <a:lnTo>
                    <a:pt x="162" y="113"/>
                  </a:lnTo>
                  <a:lnTo>
                    <a:pt x="164" y="113"/>
                  </a:lnTo>
                  <a:lnTo>
                    <a:pt x="169" y="111"/>
                  </a:lnTo>
                  <a:lnTo>
                    <a:pt x="169" y="107"/>
                  </a:lnTo>
                  <a:lnTo>
                    <a:pt x="169" y="105"/>
                  </a:lnTo>
                  <a:lnTo>
                    <a:pt x="166" y="107"/>
                  </a:lnTo>
                  <a:lnTo>
                    <a:pt x="166" y="103"/>
                  </a:lnTo>
                  <a:lnTo>
                    <a:pt x="169" y="101"/>
                  </a:lnTo>
                  <a:lnTo>
                    <a:pt x="171" y="101"/>
                  </a:lnTo>
                  <a:lnTo>
                    <a:pt x="173" y="103"/>
                  </a:lnTo>
                  <a:lnTo>
                    <a:pt x="178" y="103"/>
                  </a:lnTo>
                  <a:lnTo>
                    <a:pt x="184" y="97"/>
                  </a:lnTo>
                  <a:lnTo>
                    <a:pt x="184" y="95"/>
                  </a:lnTo>
                  <a:lnTo>
                    <a:pt x="186" y="91"/>
                  </a:lnTo>
                  <a:lnTo>
                    <a:pt x="193" y="91"/>
                  </a:lnTo>
                  <a:lnTo>
                    <a:pt x="195" y="87"/>
                  </a:lnTo>
                  <a:lnTo>
                    <a:pt x="193" y="81"/>
                  </a:lnTo>
                  <a:lnTo>
                    <a:pt x="200" y="79"/>
                  </a:lnTo>
                  <a:lnTo>
                    <a:pt x="200" y="77"/>
                  </a:lnTo>
                  <a:lnTo>
                    <a:pt x="198" y="77"/>
                  </a:lnTo>
                  <a:lnTo>
                    <a:pt x="198" y="63"/>
                  </a:lnTo>
                  <a:lnTo>
                    <a:pt x="209" y="61"/>
                  </a:lnTo>
                  <a:lnTo>
                    <a:pt x="220" y="59"/>
                  </a:lnTo>
                  <a:lnTo>
                    <a:pt x="218" y="57"/>
                  </a:lnTo>
                  <a:lnTo>
                    <a:pt x="218" y="55"/>
                  </a:lnTo>
                  <a:lnTo>
                    <a:pt x="213" y="53"/>
                  </a:lnTo>
                  <a:lnTo>
                    <a:pt x="209" y="53"/>
                  </a:lnTo>
                  <a:lnTo>
                    <a:pt x="202" y="51"/>
                  </a:lnTo>
                  <a:lnTo>
                    <a:pt x="198" y="51"/>
                  </a:lnTo>
                  <a:lnTo>
                    <a:pt x="195" y="46"/>
                  </a:lnTo>
                  <a:lnTo>
                    <a:pt x="193" y="38"/>
                  </a:lnTo>
                  <a:lnTo>
                    <a:pt x="189" y="38"/>
                  </a:lnTo>
                  <a:lnTo>
                    <a:pt x="186" y="38"/>
                  </a:lnTo>
                  <a:lnTo>
                    <a:pt x="186" y="34"/>
                  </a:lnTo>
                  <a:lnTo>
                    <a:pt x="189" y="32"/>
                  </a:lnTo>
                  <a:lnTo>
                    <a:pt x="189" y="28"/>
                  </a:lnTo>
                  <a:lnTo>
                    <a:pt x="182" y="26"/>
                  </a:lnTo>
                  <a:lnTo>
                    <a:pt x="175" y="20"/>
                  </a:lnTo>
                  <a:lnTo>
                    <a:pt x="169" y="22"/>
                  </a:lnTo>
                  <a:lnTo>
                    <a:pt x="166" y="18"/>
                  </a:lnTo>
                  <a:lnTo>
                    <a:pt x="162" y="14"/>
                  </a:lnTo>
                  <a:close/>
                  <a:moveTo>
                    <a:pt x="213" y="0"/>
                  </a:moveTo>
                  <a:lnTo>
                    <a:pt x="213" y="0"/>
                  </a:lnTo>
                  <a:lnTo>
                    <a:pt x="213" y="6"/>
                  </a:lnTo>
                  <a:lnTo>
                    <a:pt x="216" y="8"/>
                  </a:lnTo>
                  <a:lnTo>
                    <a:pt x="216" y="10"/>
                  </a:lnTo>
                  <a:lnTo>
                    <a:pt x="209" y="10"/>
                  </a:lnTo>
                  <a:lnTo>
                    <a:pt x="209" y="16"/>
                  </a:lnTo>
                  <a:lnTo>
                    <a:pt x="189" y="12"/>
                  </a:lnTo>
                  <a:lnTo>
                    <a:pt x="189" y="14"/>
                  </a:lnTo>
                  <a:lnTo>
                    <a:pt x="195" y="16"/>
                  </a:lnTo>
                  <a:lnTo>
                    <a:pt x="202" y="16"/>
                  </a:lnTo>
                  <a:lnTo>
                    <a:pt x="200" y="20"/>
                  </a:lnTo>
                  <a:lnTo>
                    <a:pt x="195" y="22"/>
                  </a:lnTo>
                  <a:lnTo>
                    <a:pt x="195" y="26"/>
                  </a:lnTo>
                  <a:lnTo>
                    <a:pt x="195" y="28"/>
                  </a:lnTo>
                  <a:lnTo>
                    <a:pt x="213" y="28"/>
                  </a:lnTo>
                  <a:lnTo>
                    <a:pt x="233" y="26"/>
                  </a:lnTo>
                  <a:lnTo>
                    <a:pt x="233" y="28"/>
                  </a:lnTo>
                  <a:lnTo>
                    <a:pt x="233" y="30"/>
                  </a:lnTo>
                  <a:lnTo>
                    <a:pt x="233" y="32"/>
                  </a:lnTo>
                  <a:lnTo>
                    <a:pt x="218" y="34"/>
                  </a:lnTo>
                  <a:lnTo>
                    <a:pt x="209" y="32"/>
                  </a:lnTo>
                  <a:lnTo>
                    <a:pt x="207" y="38"/>
                  </a:lnTo>
                  <a:lnTo>
                    <a:pt x="222" y="40"/>
                  </a:lnTo>
                  <a:lnTo>
                    <a:pt x="240" y="42"/>
                  </a:lnTo>
                  <a:lnTo>
                    <a:pt x="243" y="46"/>
                  </a:lnTo>
                  <a:lnTo>
                    <a:pt x="247" y="46"/>
                  </a:lnTo>
                  <a:lnTo>
                    <a:pt x="247" y="44"/>
                  </a:lnTo>
                  <a:lnTo>
                    <a:pt x="249" y="44"/>
                  </a:lnTo>
                  <a:lnTo>
                    <a:pt x="265" y="46"/>
                  </a:lnTo>
                  <a:lnTo>
                    <a:pt x="274" y="48"/>
                  </a:lnTo>
                  <a:lnTo>
                    <a:pt x="285" y="48"/>
                  </a:lnTo>
                  <a:lnTo>
                    <a:pt x="287" y="46"/>
                  </a:lnTo>
                  <a:lnTo>
                    <a:pt x="287" y="44"/>
                  </a:lnTo>
                  <a:lnTo>
                    <a:pt x="287" y="40"/>
                  </a:lnTo>
                  <a:lnTo>
                    <a:pt x="290" y="38"/>
                  </a:lnTo>
                  <a:lnTo>
                    <a:pt x="294" y="38"/>
                  </a:lnTo>
                  <a:lnTo>
                    <a:pt x="299" y="38"/>
                  </a:lnTo>
                  <a:lnTo>
                    <a:pt x="301" y="38"/>
                  </a:lnTo>
                  <a:lnTo>
                    <a:pt x="303" y="34"/>
                  </a:lnTo>
                  <a:lnTo>
                    <a:pt x="301" y="30"/>
                  </a:lnTo>
                  <a:lnTo>
                    <a:pt x="305" y="30"/>
                  </a:lnTo>
                  <a:lnTo>
                    <a:pt x="310" y="30"/>
                  </a:lnTo>
                  <a:lnTo>
                    <a:pt x="314" y="28"/>
                  </a:lnTo>
                  <a:lnTo>
                    <a:pt x="317" y="24"/>
                  </a:lnTo>
                  <a:lnTo>
                    <a:pt x="321" y="16"/>
                  </a:lnTo>
                  <a:lnTo>
                    <a:pt x="310" y="16"/>
                  </a:lnTo>
                  <a:lnTo>
                    <a:pt x="299" y="14"/>
                  </a:lnTo>
                  <a:lnTo>
                    <a:pt x="301" y="12"/>
                  </a:lnTo>
                  <a:lnTo>
                    <a:pt x="299" y="12"/>
                  </a:lnTo>
                  <a:lnTo>
                    <a:pt x="296" y="14"/>
                  </a:lnTo>
                  <a:lnTo>
                    <a:pt x="290" y="12"/>
                  </a:lnTo>
                  <a:lnTo>
                    <a:pt x="292" y="12"/>
                  </a:lnTo>
                  <a:lnTo>
                    <a:pt x="294" y="10"/>
                  </a:lnTo>
                  <a:lnTo>
                    <a:pt x="283" y="14"/>
                  </a:lnTo>
                  <a:lnTo>
                    <a:pt x="278" y="16"/>
                  </a:lnTo>
                  <a:lnTo>
                    <a:pt x="274" y="16"/>
                  </a:lnTo>
                  <a:lnTo>
                    <a:pt x="276" y="14"/>
                  </a:lnTo>
                  <a:lnTo>
                    <a:pt x="276" y="12"/>
                  </a:lnTo>
                  <a:lnTo>
                    <a:pt x="272" y="6"/>
                  </a:lnTo>
                  <a:lnTo>
                    <a:pt x="272" y="14"/>
                  </a:lnTo>
                  <a:lnTo>
                    <a:pt x="269" y="14"/>
                  </a:lnTo>
                  <a:lnTo>
                    <a:pt x="267" y="12"/>
                  </a:lnTo>
                  <a:lnTo>
                    <a:pt x="265" y="12"/>
                  </a:lnTo>
                  <a:lnTo>
                    <a:pt x="263" y="18"/>
                  </a:lnTo>
                  <a:lnTo>
                    <a:pt x="247" y="14"/>
                  </a:lnTo>
                  <a:lnTo>
                    <a:pt x="245" y="12"/>
                  </a:lnTo>
                  <a:lnTo>
                    <a:pt x="240" y="10"/>
                  </a:lnTo>
                  <a:lnTo>
                    <a:pt x="231" y="10"/>
                  </a:lnTo>
                  <a:lnTo>
                    <a:pt x="222" y="4"/>
                  </a:lnTo>
                  <a:lnTo>
                    <a:pt x="218" y="0"/>
                  </a:lnTo>
                  <a:lnTo>
                    <a:pt x="21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18" name="Group 2442"/>
            <p:cNvGrpSpPr>
              <a:grpSpLocks/>
            </p:cNvGrpSpPr>
            <p:nvPr/>
          </p:nvGrpSpPr>
          <p:grpSpPr bwMode="auto">
            <a:xfrm>
              <a:off x="2713" y="2060"/>
              <a:ext cx="223" cy="179"/>
              <a:chOff x="2713" y="2060"/>
              <a:chExt cx="223" cy="179"/>
            </a:xfrm>
            <a:grpFill/>
          </p:grpSpPr>
          <p:sp>
            <p:nvSpPr>
              <p:cNvPr id="1858" name="Freeform 2440"/>
              <p:cNvSpPr>
                <a:spLocks/>
              </p:cNvSpPr>
              <p:nvPr/>
            </p:nvSpPr>
            <p:spPr bwMode="auto">
              <a:xfrm>
                <a:off x="2713" y="2060"/>
                <a:ext cx="223" cy="179"/>
              </a:xfrm>
              <a:custGeom>
                <a:avLst/>
                <a:gdLst>
                  <a:gd name="T0" fmla="*/ 188 w 223"/>
                  <a:gd name="T1" fmla="*/ 149 h 179"/>
                  <a:gd name="T2" fmla="*/ 183 w 223"/>
                  <a:gd name="T3" fmla="*/ 153 h 179"/>
                  <a:gd name="T4" fmla="*/ 174 w 223"/>
                  <a:gd name="T5" fmla="*/ 155 h 179"/>
                  <a:gd name="T6" fmla="*/ 156 w 223"/>
                  <a:gd name="T7" fmla="*/ 153 h 179"/>
                  <a:gd name="T8" fmla="*/ 145 w 223"/>
                  <a:gd name="T9" fmla="*/ 155 h 179"/>
                  <a:gd name="T10" fmla="*/ 141 w 223"/>
                  <a:gd name="T11" fmla="*/ 159 h 179"/>
                  <a:gd name="T12" fmla="*/ 127 w 223"/>
                  <a:gd name="T13" fmla="*/ 159 h 179"/>
                  <a:gd name="T14" fmla="*/ 120 w 223"/>
                  <a:gd name="T15" fmla="*/ 155 h 179"/>
                  <a:gd name="T16" fmla="*/ 116 w 223"/>
                  <a:gd name="T17" fmla="*/ 153 h 179"/>
                  <a:gd name="T18" fmla="*/ 103 w 223"/>
                  <a:gd name="T19" fmla="*/ 157 h 179"/>
                  <a:gd name="T20" fmla="*/ 98 w 223"/>
                  <a:gd name="T21" fmla="*/ 153 h 179"/>
                  <a:gd name="T22" fmla="*/ 94 w 223"/>
                  <a:gd name="T23" fmla="*/ 149 h 179"/>
                  <a:gd name="T24" fmla="*/ 87 w 223"/>
                  <a:gd name="T25" fmla="*/ 148 h 179"/>
                  <a:gd name="T26" fmla="*/ 76 w 223"/>
                  <a:gd name="T27" fmla="*/ 148 h 179"/>
                  <a:gd name="T28" fmla="*/ 60 w 223"/>
                  <a:gd name="T29" fmla="*/ 161 h 179"/>
                  <a:gd name="T30" fmla="*/ 56 w 223"/>
                  <a:gd name="T31" fmla="*/ 169 h 179"/>
                  <a:gd name="T32" fmla="*/ 42 w 223"/>
                  <a:gd name="T33" fmla="*/ 175 h 179"/>
                  <a:gd name="T34" fmla="*/ 40 w 223"/>
                  <a:gd name="T35" fmla="*/ 171 h 179"/>
                  <a:gd name="T36" fmla="*/ 33 w 223"/>
                  <a:gd name="T37" fmla="*/ 169 h 179"/>
                  <a:gd name="T38" fmla="*/ 24 w 223"/>
                  <a:gd name="T39" fmla="*/ 165 h 179"/>
                  <a:gd name="T40" fmla="*/ 27 w 223"/>
                  <a:gd name="T41" fmla="*/ 159 h 179"/>
                  <a:gd name="T42" fmla="*/ 22 w 223"/>
                  <a:gd name="T43" fmla="*/ 157 h 179"/>
                  <a:gd name="T44" fmla="*/ 13 w 223"/>
                  <a:gd name="T45" fmla="*/ 148 h 179"/>
                  <a:gd name="T46" fmla="*/ 4 w 223"/>
                  <a:gd name="T47" fmla="*/ 138 h 179"/>
                  <a:gd name="T48" fmla="*/ 2 w 223"/>
                  <a:gd name="T49" fmla="*/ 126 h 179"/>
                  <a:gd name="T50" fmla="*/ 7 w 223"/>
                  <a:gd name="T51" fmla="*/ 124 h 179"/>
                  <a:gd name="T52" fmla="*/ 16 w 223"/>
                  <a:gd name="T53" fmla="*/ 124 h 179"/>
                  <a:gd name="T54" fmla="*/ 31 w 223"/>
                  <a:gd name="T55" fmla="*/ 120 h 179"/>
                  <a:gd name="T56" fmla="*/ 49 w 223"/>
                  <a:gd name="T57" fmla="*/ 114 h 179"/>
                  <a:gd name="T58" fmla="*/ 58 w 223"/>
                  <a:gd name="T59" fmla="*/ 112 h 179"/>
                  <a:gd name="T60" fmla="*/ 62 w 223"/>
                  <a:gd name="T61" fmla="*/ 102 h 179"/>
                  <a:gd name="T62" fmla="*/ 80 w 223"/>
                  <a:gd name="T63" fmla="*/ 63 h 179"/>
                  <a:gd name="T64" fmla="*/ 163 w 223"/>
                  <a:gd name="T65" fmla="*/ 0 h 179"/>
                  <a:gd name="T66" fmla="*/ 199 w 223"/>
                  <a:gd name="T67" fmla="*/ 14 h 179"/>
                  <a:gd name="T68" fmla="*/ 217 w 223"/>
                  <a:gd name="T69" fmla="*/ 39 h 179"/>
                  <a:gd name="T70" fmla="*/ 223 w 223"/>
                  <a:gd name="T71" fmla="*/ 49 h 179"/>
                  <a:gd name="T72" fmla="*/ 219 w 223"/>
                  <a:gd name="T73" fmla="*/ 59 h 179"/>
                  <a:gd name="T74" fmla="*/ 217 w 223"/>
                  <a:gd name="T75" fmla="*/ 92 h 179"/>
                  <a:gd name="T76" fmla="*/ 196 w 223"/>
                  <a:gd name="T77" fmla="*/ 132 h 179"/>
                  <a:gd name="T78" fmla="*/ 196 w 223"/>
                  <a:gd name="T79" fmla="*/ 14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3" h="179">
                    <a:moveTo>
                      <a:pt x="196" y="146"/>
                    </a:moveTo>
                    <a:lnTo>
                      <a:pt x="188" y="149"/>
                    </a:lnTo>
                    <a:lnTo>
                      <a:pt x="185" y="151"/>
                    </a:lnTo>
                    <a:lnTo>
                      <a:pt x="183" y="153"/>
                    </a:lnTo>
                    <a:lnTo>
                      <a:pt x="181" y="155"/>
                    </a:lnTo>
                    <a:lnTo>
                      <a:pt x="174" y="155"/>
                    </a:lnTo>
                    <a:lnTo>
                      <a:pt x="165" y="153"/>
                    </a:lnTo>
                    <a:lnTo>
                      <a:pt x="156" y="153"/>
                    </a:lnTo>
                    <a:lnTo>
                      <a:pt x="150" y="153"/>
                    </a:lnTo>
                    <a:lnTo>
                      <a:pt x="145" y="155"/>
                    </a:lnTo>
                    <a:lnTo>
                      <a:pt x="141" y="157"/>
                    </a:lnTo>
                    <a:lnTo>
                      <a:pt x="141" y="159"/>
                    </a:lnTo>
                    <a:lnTo>
                      <a:pt x="136" y="159"/>
                    </a:lnTo>
                    <a:lnTo>
                      <a:pt x="127" y="159"/>
                    </a:lnTo>
                    <a:lnTo>
                      <a:pt x="123" y="157"/>
                    </a:lnTo>
                    <a:lnTo>
                      <a:pt x="120" y="155"/>
                    </a:lnTo>
                    <a:lnTo>
                      <a:pt x="118" y="153"/>
                    </a:lnTo>
                    <a:lnTo>
                      <a:pt x="116" y="153"/>
                    </a:lnTo>
                    <a:lnTo>
                      <a:pt x="109" y="155"/>
                    </a:lnTo>
                    <a:lnTo>
                      <a:pt x="103" y="157"/>
                    </a:lnTo>
                    <a:lnTo>
                      <a:pt x="100" y="157"/>
                    </a:lnTo>
                    <a:lnTo>
                      <a:pt x="98" y="153"/>
                    </a:lnTo>
                    <a:lnTo>
                      <a:pt x="96" y="151"/>
                    </a:lnTo>
                    <a:lnTo>
                      <a:pt x="94" y="149"/>
                    </a:lnTo>
                    <a:lnTo>
                      <a:pt x="92" y="148"/>
                    </a:lnTo>
                    <a:lnTo>
                      <a:pt x="87" y="148"/>
                    </a:lnTo>
                    <a:lnTo>
                      <a:pt x="80" y="148"/>
                    </a:lnTo>
                    <a:lnTo>
                      <a:pt x="76" y="148"/>
                    </a:lnTo>
                    <a:lnTo>
                      <a:pt x="62" y="153"/>
                    </a:lnTo>
                    <a:lnTo>
                      <a:pt x="60" y="161"/>
                    </a:lnTo>
                    <a:lnTo>
                      <a:pt x="58" y="165"/>
                    </a:lnTo>
                    <a:lnTo>
                      <a:pt x="56" y="169"/>
                    </a:lnTo>
                    <a:lnTo>
                      <a:pt x="49" y="179"/>
                    </a:lnTo>
                    <a:lnTo>
                      <a:pt x="42" y="175"/>
                    </a:lnTo>
                    <a:lnTo>
                      <a:pt x="42" y="173"/>
                    </a:lnTo>
                    <a:lnTo>
                      <a:pt x="40" y="171"/>
                    </a:lnTo>
                    <a:lnTo>
                      <a:pt x="36" y="169"/>
                    </a:lnTo>
                    <a:lnTo>
                      <a:pt x="33" y="169"/>
                    </a:lnTo>
                    <a:lnTo>
                      <a:pt x="29" y="177"/>
                    </a:lnTo>
                    <a:lnTo>
                      <a:pt x="24" y="165"/>
                    </a:lnTo>
                    <a:lnTo>
                      <a:pt x="24" y="163"/>
                    </a:lnTo>
                    <a:lnTo>
                      <a:pt x="27" y="159"/>
                    </a:lnTo>
                    <a:lnTo>
                      <a:pt x="24" y="157"/>
                    </a:lnTo>
                    <a:lnTo>
                      <a:pt x="22" y="157"/>
                    </a:lnTo>
                    <a:lnTo>
                      <a:pt x="20" y="157"/>
                    </a:lnTo>
                    <a:lnTo>
                      <a:pt x="13" y="148"/>
                    </a:lnTo>
                    <a:lnTo>
                      <a:pt x="16" y="142"/>
                    </a:lnTo>
                    <a:lnTo>
                      <a:pt x="4" y="138"/>
                    </a:lnTo>
                    <a:lnTo>
                      <a:pt x="0" y="132"/>
                    </a:lnTo>
                    <a:lnTo>
                      <a:pt x="2" y="126"/>
                    </a:lnTo>
                    <a:lnTo>
                      <a:pt x="4" y="128"/>
                    </a:lnTo>
                    <a:lnTo>
                      <a:pt x="7" y="124"/>
                    </a:lnTo>
                    <a:lnTo>
                      <a:pt x="11" y="124"/>
                    </a:lnTo>
                    <a:lnTo>
                      <a:pt x="16" y="124"/>
                    </a:lnTo>
                    <a:lnTo>
                      <a:pt x="22" y="122"/>
                    </a:lnTo>
                    <a:lnTo>
                      <a:pt x="31" y="120"/>
                    </a:lnTo>
                    <a:lnTo>
                      <a:pt x="40" y="118"/>
                    </a:lnTo>
                    <a:lnTo>
                      <a:pt x="49" y="114"/>
                    </a:lnTo>
                    <a:lnTo>
                      <a:pt x="56" y="114"/>
                    </a:lnTo>
                    <a:lnTo>
                      <a:pt x="58" y="112"/>
                    </a:lnTo>
                    <a:lnTo>
                      <a:pt x="58" y="104"/>
                    </a:lnTo>
                    <a:lnTo>
                      <a:pt x="62" y="102"/>
                    </a:lnTo>
                    <a:lnTo>
                      <a:pt x="62" y="67"/>
                    </a:lnTo>
                    <a:lnTo>
                      <a:pt x="80" y="63"/>
                    </a:lnTo>
                    <a:lnTo>
                      <a:pt x="89" y="51"/>
                    </a:lnTo>
                    <a:lnTo>
                      <a:pt x="163" y="0"/>
                    </a:lnTo>
                    <a:lnTo>
                      <a:pt x="196" y="18"/>
                    </a:lnTo>
                    <a:lnTo>
                      <a:pt x="199" y="14"/>
                    </a:lnTo>
                    <a:lnTo>
                      <a:pt x="210" y="8"/>
                    </a:lnTo>
                    <a:lnTo>
                      <a:pt x="217" y="39"/>
                    </a:lnTo>
                    <a:lnTo>
                      <a:pt x="221" y="45"/>
                    </a:lnTo>
                    <a:lnTo>
                      <a:pt x="223" y="49"/>
                    </a:lnTo>
                    <a:lnTo>
                      <a:pt x="223" y="53"/>
                    </a:lnTo>
                    <a:lnTo>
                      <a:pt x="219" y="59"/>
                    </a:lnTo>
                    <a:lnTo>
                      <a:pt x="219" y="65"/>
                    </a:lnTo>
                    <a:lnTo>
                      <a:pt x="217" y="92"/>
                    </a:lnTo>
                    <a:lnTo>
                      <a:pt x="219" y="116"/>
                    </a:lnTo>
                    <a:lnTo>
                      <a:pt x="196" y="132"/>
                    </a:lnTo>
                    <a:lnTo>
                      <a:pt x="196" y="144"/>
                    </a:lnTo>
                    <a:lnTo>
                      <a:pt x="196" y="1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9" name="Freeform 2441"/>
              <p:cNvSpPr>
                <a:spLocks/>
              </p:cNvSpPr>
              <p:nvPr/>
            </p:nvSpPr>
            <p:spPr bwMode="auto">
              <a:xfrm>
                <a:off x="2713" y="2060"/>
                <a:ext cx="223" cy="179"/>
              </a:xfrm>
              <a:custGeom>
                <a:avLst/>
                <a:gdLst>
                  <a:gd name="T0" fmla="*/ 188 w 223"/>
                  <a:gd name="T1" fmla="*/ 149 h 179"/>
                  <a:gd name="T2" fmla="*/ 183 w 223"/>
                  <a:gd name="T3" fmla="*/ 153 h 179"/>
                  <a:gd name="T4" fmla="*/ 174 w 223"/>
                  <a:gd name="T5" fmla="*/ 155 h 179"/>
                  <a:gd name="T6" fmla="*/ 156 w 223"/>
                  <a:gd name="T7" fmla="*/ 153 h 179"/>
                  <a:gd name="T8" fmla="*/ 145 w 223"/>
                  <a:gd name="T9" fmla="*/ 155 h 179"/>
                  <a:gd name="T10" fmla="*/ 141 w 223"/>
                  <a:gd name="T11" fmla="*/ 159 h 179"/>
                  <a:gd name="T12" fmla="*/ 127 w 223"/>
                  <a:gd name="T13" fmla="*/ 159 h 179"/>
                  <a:gd name="T14" fmla="*/ 120 w 223"/>
                  <a:gd name="T15" fmla="*/ 155 h 179"/>
                  <a:gd name="T16" fmla="*/ 116 w 223"/>
                  <a:gd name="T17" fmla="*/ 153 h 179"/>
                  <a:gd name="T18" fmla="*/ 103 w 223"/>
                  <a:gd name="T19" fmla="*/ 157 h 179"/>
                  <a:gd name="T20" fmla="*/ 98 w 223"/>
                  <a:gd name="T21" fmla="*/ 153 h 179"/>
                  <a:gd name="T22" fmla="*/ 94 w 223"/>
                  <a:gd name="T23" fmla="*/ 149 h 179"/>
                  <a:gd name="T24" fmla="*/ 87 w 223"/>
                  <a:gd name="T25" fmla="*/ 148 h 179"/>
                  <a:gd name="T26" fmla="*/ 76 w 223"/>
                  <a:gd name="T27" fmla="*/ 148 h 179"/>
                  <a:gd name="T28" fmla="*/ 60 w 223"/>
                  <a:gd name="T29" fmla="*/ 161 h 179"/>
                  <a:gd name="T30" fmla="*/ 56 w 223"/>
                  <a:gd name="T31" fmla="*/ 169 h 179"/>
                  <a:gd name="T32" fmla="*/ 42 w 223"/>
                  <a:gd name="T33" fmla="*/ 175 h 179"/>
                  <a:gd name="T34" fmla="*/ 40 w 223"/>
                  <a:gd name="T35" fmla="*/ 171 h 179"/>
                  <a:gd name="T36" fmla="*/ 33 w 223"/>
                  <a:gd name="T37" fmla="*/ 169 h 179"/>
                  <a:gd name="T38" fmla="*/ 24 w 223"/>
                  <a:gd name="T39" fmla="*/ 165 h 179"/>
                  <a:gd name="T40" fmla="*/ 27 w 223"/>
                  <a:gd name="T41" fmla="*/ 159 h 179"/>
                  <a:gd name="T42" fmla="*/ 22 w 223"/>
                  <a:gd name="T43" fmla="*/ 157 h 179"/>
                  <a:gd name="T44" fmla="*/ 13 w 223"/>
                  <a:gd name="T45" fmla="*/ 148 h 179"/>
                  <a:gd name="T46" fmla="*/ 4 w 223"/>
                  <a:gd name="T47" fmla="*/ 138 h 179"/>
                  <a:gd name="T48" fmla="*/ 2 w 223"/>
                  <a:gd name="T49" fmla="*/ 126 h 179"/>
                  <a:gd name="T50" fmla="*/ 7 w 223"/>
                  <a:gd name="T51" fmla="*/ 124 h 179"/>
                  <a:gd name="T52" fmla="*/ 16 w 223"/>
                  <a:gd name="T53" fmla="*/ 124 h 179"/>
                  <a:gd name="T54" fmla="*/ 31 w 223"/>
                  <a:gd name="T55" fmla="*/ 120 h 179"/>
                  <a:gd name="T56" fmla="*/ 49 w 223"/>
                  <a:gd name="T57" fmla="*/ 114 h 179"/>
                  <a:gd name="T58" fmla="*/ 58 w 223"/>
                  <a:gd name="T59" fmla="*/ 112 h 179"/>
                  <a:gd name="T60" fmla="*/ 62 w 223"/>
                  <a:gd name="T61" fmla="*/ 102 h 179"/>
                  <a:gd name="T62" fmla="*/ 80 w 223"/>
                  <a:gd name="T63" fmla="*/ 63 h 179"/>
                  <a:gd name="T64" fmla="*/ 163 w 223"/>
                  <a:gd name="T65" fmla="*/ 0 h 179"/>
                  <a:gd name="T66" fmla="*/ 199 w 223"/>
                  <a:gd name="T67" fmla="*/ 14 h 179"/>
                  <a:gd name="T68" fmla="*/ 217 w 223"/>
                  <a:gd name="T69" fmla="*/ 39 h 179"/>
                  <a:gd name="T70" fmla="*/ 223 w 223"/>
                  <a:gd name="T71" fmla="*/ 49 h 179"/>
                  <a:gd name="T72" fmla="*/ 219 w 223"/>
                  <a:gd name="T73" fmla="*/ 59 h 179"/>
                  <a:gd name="T74" fmla="*/ 217 w 223"/>
                  <a:gd name="T75" fmla="*/ 92 h 179"/>
                  <a:gd name="T76" fmla="*/ 196 w 223"/>
                  <a:gd name="T77" fmla="*/ 132 h 179"/>
                  <a:gd name="T78" fmla="*/ 196 w 223"/>
                  <a:gd name="T79" fmla="*/ 14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3" h="179">
                    <a:moveTo>
                      <a:pt x="196" y="146"/>
                    </a:moveTo>
                    <a:lnTo>
                      <a:pt x="188" y="149"/>
                    </a:lnTo>
                    <a:lnTo>
                      <a:pt x="185" y="151"/>
                    </a:lnTo>
                    <a:lnTo>
                      <a:pt x="183" y="153"/>
                    </a:lnTo>
                    <a:lnTo>
                      <a:pt x="181" y="155"/>
                    </a:lnTo>
                    <a:lnTo>
                      <a:pt x="174" y="155"/>
                    </a:lnTo>
                    <a:lnTo>
                      <a:pt x="165" y="153"/>
                    </a:lnTo>
                    <a:lnTo>
                      <a:pt x="156" y="153"/>
                    </a:lnTo>
                    <a:lnTo>
                      <a:pt x="150" y="153"/>
                    </a:lnTo>
                    <a:lnTo>
                      <a:pt x="145" y="155"/>
                    </a:lnTo>
                    <a:lnTo>
                      <a:pt x="141" y="157"/>
                    </a:lnTo>
                    <a:lnTo>
                      <a:pt x="141" y="159"/>
                    </a:lnTo>
                    <a:lnTo>
                      <a:pt x="136" y="159"/>
                    </a:lnTo>
                    <a:lnTo>
                      <a:pt x="127" y="159"/>
                    </a:lnTo>
                    <a:lnTo>
                      <a:pt x="123" y="157"/>
                    </a:lnTo>
                    <a:lnTo>
                      <a:pt x="120" y="155"/>
                    </a:lnTo>
                    <a:lnTo>
                      <a:pt x="118" y="153"/>
                    </a:lnTo>
                    <a:lnTo>
                      <a:pt x="116" y="153"/>
                    </a:lnTo>
                    <a:lnTo>
                      <a:pt x="109" y="155"/>
                    </a:lnTo>
                    <a:lnTo>
                      <a:pt x="103" y="157"/>
                    </a:lnTo>
                    <a:lnTo>
                      <a:pt x="100" y="157"/>
                    </a:lnTo>
                    <a:lnTo>
                      <a:pt x="98" y="153"/>
                    </a:lnTo>
                    <a:lnTo>
                      <a:pt x="96" y="151"/>
                    </a:lnTo>
                    <a:lnTo>
                      <a:pt x="94" y="149"/>
                    </a:lnTo>
                    <a:lnTo>
                      <a:pt x="92" y="148"/>
                    </a:lnTo>
                    <a:lnTo>
                      <a:pt x="87" y="148"/>
                    </a:lnTo>
                    <a:lnTo>
                      <a:pt x="80" y="148"/>
                    </a:lnTo>
                    <a:lnTo>
                      <a:pt x="76" y="148"/>
                    </a:lnTo>
                    <a:lnTo>
                      <a:pt x="62" y="153"/>
                    </a:lnTo>
                    <a:lnTo>
                      <a:pt x="60" y="161"/>
                    </a:lnTo>
                    <a:lnTo>
                      <a:pt x="58" y="165"/>
                    </a:lnTo>
                    <a:lnTo>
                      <a:pt x="56" y="169"/>
                    </a:lnTo>
                    <a:lnTo>
                      <a:pt x="49" y="179"/>
                    </a:lnTo>
                    <a:lnTo>
                      <a:pt x="42" y="175"/>
                    </a:lnTo>
                    <a:lnTo>
                      <a:pt x="42" y="173"/>
                    </a:lnTo>
                    <a:lnTo>
                      <a:pt x="40" y="171"/>
                    </a:lnTo>
                    <a:lnTo>
                      <a:pt x="36" y="169"/>
                    </a:lnTo>
                    <a:lnTo>
                      <a:pt x="33" y="169"/>
                    </a:lnTo>
                    <a:lnTo>
                      <a:pt x="29" y="177"/>
                    </a:lnTo>
                    <a:lnTo>
                      <a:pt x="24" y="165"/>
                    </a:lnTo>
                    <a:lnTo>
                      <a:pt x="24" y="163"/>
                    </a:lnTo>
                    <a:lnTo>
                      <a:pt x="27" y="159"/>
                    </a:lnTo>
                    <a:lnTo>
                      <a:pt x="24" y="157"/>
                    </a:lnTo>
                    <a:lnTo>
                      <a:pt x="22" y="157"/>
                    </a:lnTo>
                    <a:lnTo>
                      <a:pt x="20" y="157"/>
                    </a:lnTo>
                    <a:lnTo>
                      <a:pt x="13" y="148"/>
                    </a:lnTo>
                    <a:lnTo>
                      <a:pt x="16" y="142"/>
                    </a:lnTo>
                    <a:lnTo>
                      <a:pt x="4" y="138"/>
                    </a:lnTo>
                    <a:lnTo>
                      <a:pt x="0" y="132"/>
                    </a:lnTo>
                    <a:lnTo>
                      <a:pt x="2" y="126"/>
                    </a:lnTo>
                    <a:lnTo>
                      <a:pt x="4" y="128"/>
                    </a:lnTo>
                    <a:lnTo>
                      <a:pt x="7" y="124"/>
                    </a:lnTo>
                    <a:lnTo>
                      <a:pt x="11" y="124"/>
                    </a:lnTo>
                    <a:lnTo>
                      <a:pt x="16" y="124"/>
                    </a:lnTo>
                    <a:lnTo>
                      <a:pt x="22" y="122"/>
                    </a:lnTo>
                    <a:lnTo>
                      <a:pt x="31" y="120"/>
                    </a:lnTo>
                    <a:lnTo>
                      <a:pt x="40" y="118"/>
                    </a:lnTo>
                    <a:lnTo>
                      <a:pt x="49" y="114"/>
                    </a:lnTo>
                    <a:lnTo>
                      <a:pt x="56" y="114"/>
                    </a:lnTo>
                    <a:lnTo>
                      <a:pt x="58" y="112"/>
                    </a:lnTo>
                    <a:lnTo>
                      <a:pt x="58" y="104"/>
                    </a:lnTo>
                    <a:lnTo>
                      <a:pt x="62" y="102"/>
                    </a:lnTo>
                    <a:lnTo>
                      <a:pt x="62" y="67"/>
                    </a:lnTo>
                    <a:lnTo>
                      <a:pt x="80" y="63"/>
                    </a:lnTo>
                    <a:lnTo>
                      <a:pt x="89" y="51"/>
                    </a:lnTo>
                    <a:lnTo>
                      <a:pt x="163" y="0"/>
                    </a:lnTo>
                    <a:lnTo>
                      <a:pt x="196" y="18"/>
                    </a:lnTo>
                    <a:lnTo>
                      <a:pt x="199" y="14"/>
                    </a:lnTo>
                    <a:lnTo>
                      <a:pt x="210" y="8"/>
                    </a:lnTo>
                    <a:lnTo>
                      <a:pt x="217" y="39"/>
                    </a:lnTo>
                    <a:lnTo>
                      <a:pt x="221" y="45"/>
                    </a:lnTo>
                    <a:lnTo>
                      <a:pt x="223" y="49"/>
                    </a:lnTo>
                    <a:lnTo>
                      <a:pt x="223" y="53"/>
                    </a:lnTo>
                    <a:lnTo>
                      <a:pt x="219" y="59"/>
                    </a:lnTo>
                    <a:lnTo>
                      <a:pt x="219" y="65"/>
                    </a:lnTo>
                    <a:lnTo>
                      <a:pt x="217" y="92"/>
                    </a:lnTo>
                    <a:lnTo>
                      <a:pt x="219" y="116"/>
                    </a:lnTo>
                    <a:lnTo>
                      <a:pt x="196" y="132"/>
                    </a:lnTo>
                    <a:lnTo>
                      <a:pt x="196" y="144"/>
                    </a:lnTo>
                    <a:lnTo>
                      <a:pt x="196" y="14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19" name="Group 2445"/>
            <p:cNvGrpSpPr>
              <a:grpSpLocks/>
            </p:cNvGrpSpPr>
            <p:nvPr/>
          </p:nvGrpSpPr>
          <p:grpSpPr bwMode="auto">
            <a:xfrm>
              <a:off x="2765" y="1552"/>
              <a:ext cx="57" cy="41"/>
              <a:chOff x="2765" y="1552"/>
              <a:chExt cx="57" cy="41"/>
            </a:xfrm>
            <a:grpFill/>
          </p:grpSpPr>
          <p:sp>
            <p:nvSpPr>
              <p:cNvPr id="1856" name="Freeform 2443"/>
              <p:cNvSpPr>
                <a:spLocks/>
              </p:cNvSpPr>
              <p:nvPr/>
            </p:nvSpPr>
            <p:spPr bwMode="auto">
              <a:xfrm>
                <a:off x="2765" y="1552"/>
                <a:ext cx="57" cy="41"/>
              </a:xfrm>
              <a:custGeom>
                <a:avLst/>
                <a:gdLst>
                  <a:gd name="T0" fmla="*/ 57 w 57"/>
                  <a:gd name="T1" fmla="*/ 6 h 41"/>
                  <a:gd name="T2" fmla="*/ 57 w 57"/>
                  <a:gd name="T3" fmla="*/ 6 h 41"/>
                  <a:gd name="T4" fmla="*/ 55 w 57"/>
                  <a:gd name="T5" fmla="*/ 8 h 41"/>
                  <a:gd name="T6" fmla="*/ 55 w 57"/>
                  <a:gd name="T7" fmla="*/ 4 h 41"/>
                  <a:gd name="T8" fmla="*/ 46 w 57"/>
                  <a:gd name="T9" fmla="*/ 2 h 41"/>
                  <a:gd name="T10" fmla="*/ 39 w 57"/>
                  <a:gd name="T11" fmla="*/ 0 h 41"/>
                  <a:gd name="T12" fmla="*/ 32 w 57"/>
                  <a:gd name="T13" fmla="*/ 2 h 41"/>
                  <a:gd name="T14" fmla="*/ 30 w 57"/>
                  <a:gd name="T15" fmla="*/ 8 h 41"/>
                  <a:gd name="T16" fmla="*/ 25 w 57"/>
                  <a:gd name="T17" fmla="*/ 8 h 41"/>
                  <a:gd name="T18" fmla="*/ 20 w 57"/>
                  <a:gd name="T19" fmla="*/ 10 h 41"/>
                  <a:gd name="T20" fmla="*/ 18 w 57"/>
                  <a:gd name="T21" fmla="*/ 14 h 41"/>
                  <a:gd name="T22" fmla="*/ 16 w 57"/>
                  <a:gd name="T23" fmla="*/ 20 h 41"/>
                  <a:gd name="T24" fmla="*/ 14 w 57"/>
                  <a:gd name="T25" fmla="*/ 33 h 41"/>
                  <a:gd name="T26" fmla="*/ 0 w 57"/>
                  <a:gd name="T27" fmla="*/ 33 h 41"/>
                  <a:gd name="T28" fmla="*/ 2 w 57"/>
                  <a:gd name="T29" fmla="*/ 37 h 41"/>
                  <a:gd name="T30" fmla="*/ 4 w 57"/>
                  <a:gd name="T31" fmla="*/ 39 h 41"/>
                  <a:gd name="T32" fmla="*/ 9 w 57"/>
                  <a:gd name="T33" fmla="*/ 39 h 41"/>
                  <a:gd name="T34" fmla="*/ 14 w 57"/>
                  <a:gd name="T35" fmla="*/ 39 h 41"/>
                  <a:gd name="T36" fmla="*/ 18 w 57"/>
                  <a:gd name="T37" fmla="*/ 37 h 41"/>
                  <a:gd name="T38" fmla="*/ 23 w 57"/>
                  <a:gd name="T39" fmla="*/ 37 h 41"/>
                  <a:gd name="T40" fmla="*/ 25 w 57"/>
                  <a:gd name="T41" fmla="*/ 37 h 41"/>
                  <a:gd name="T42" fmla="*/ 25 w 57"/>
                  <a:gd name="T43" fmla="*/ 39 h 41"/>
                  <a:gd name="T44" fmla="*/ 25 w 57"/>
                  <a:gd name="T45" fmla="*/ 41 h 41"/>
                  <a:gd name="T46" fmla="*/ 27 w 57"/>
                  <a:gd name="T47" fmla="*/ 41 h 41"/>
                  <a:gd name="T48" fmla="*/ 30 w 57"/>
                  <a:gd name="T49" fmla="*/ 41 h 41"/>
                  <a:gd name="T50" fmla="*/ 36 w 57"/>
                  <a:gd name="T51" fmla="*/ 29 h 41"/>
                  <a:gd name="T52" fmla="*/ 36 w 57"/>
                  <a:gd name="T53" fmla="*/ 25 h 41"/>
                  <a:gd name="T54" fmla="*/ 39 w 57"/>
                  <a:gd name="T55" fmla="*/ 25 h 41"/>
                  <a:gd name="T56" fmla="*/ 43 w 57"/>
                  <a:gd name="T57" fmla="*/ 25 h 41"/>
                  <a:gd name="T58" fmla="*/ 48 w 57"/>
                  <a:gd name="T59" fmla="*/ 27 h 41"/>
                  <a:gd name="T60" fmla="*/ 50 w 57"/>
                  <a:gd name="T61" fmla="*/ 25 h 41"/>
                  <a:gd name="T62" fmla="*/ 50 w 57"/>
                  <a:gd name="T63" fmla="*/ 23 h 41"/>
                  <a:gd name="T64" fmla="*/ 55 w 57"/>
                  <a:gd name="T65" fmla="*/ 23 h 41"/>
                  <a:gd name="T66" fmla="*/ 57 w 57"/>
                  <a:gd name="T67" fmla="*/ 21 h 41"/>
                  <a:gd name="T68" fmla="*/ 57 w 57"/>
                  <a:gd name="T69" fmla="*/ 20 h 41"/>
                  <a:gd name="T70" fmla="*/ 55 w 57"/>
                  <a:gd name="T71" fmla="*/ 18 h 41"/>
                  <a:gd name="T72" fmla="*/ 55 w 57"/>
                  <a:gd name="T73" fmla="*/ 16 h 41"/>
                  <a:gd name="T74" fmla="*/ 57 w 57"/>
                  <a:gd name="T75" fmla="*/ 16 h 41"/>
                  <a:gd name="T76" fmla="*/ 57 w 57"/>
                  <a:gd name="T77" fmla="*/ 12 h 41"/>
                  <a:gd name="T78" fmla="*/ 57 w 57"/>
                  <a:gd name="T79"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41">
                    <a:moveTo>
                      <a:pt x="57" y="6"/>
                    </a:moveTo>
                    <a:lnTo>
                      <a:pt x="57" y="6"/>
                    </a:lnTo>
                    <a:lnTo>
                      <a:pt x="55" y="8"/>
                    </a:lnTo>
                    <a:lnTo>
                      <a:pt x="55" y="4"/>
                    </a:lnTo>
                    <a:lnTo>
                      <a:pt x="46" y="2"/>
                    </a:lnTo>
                    <a:lnTo>
                      <a:pt x="39" y="0"/>
                    </a:lnTo>
                    <a:lnTo>
                      <a:pt x="32" y="2"/>
                    </a:lnTo>
                    <a:lnTo>
                      <a:pt x="30" y="8"/>
                    </a:lnTo>
                    <a:lnTo>
                      <a:pt x="25" y="8"/>
                    </a:lnTo>
                    <a:lnTo>
                      <a:pt x="20" y="10"/>
                    </a:lnTo>
                    <a:lnTo>
                      <a:pt x="18" y="14"/>
                    </a:lnTo>
                    <a:lnTo>
                      <a:pt x="16" y="20"/>
                    </a:lnTo>
                    <a:lnTo>
                      <a:pt x="14" y="33"/>
                    </a:lnTo>
                    <a:lnTo>
                      <a:pt x="0" y="33"/>
                    </a:lnTo>
                    <a:lnTo>
                      <a:pt x="2" y="37"/>
                    </a:lnTo>
                    <a:lnTo>
                      <a:pt x="4" y="39"/>
                    </a:lnTo>
                    <a:lnTo>
                      <a:pt x="9" y="39"/>
                    </a:lnTo>
                    <a:lnTo>
                      <a:pt x="14" y="39"/>
                    </a:lnTo>
                    <a:lnTo>
                      <a:pt x="18" y="37"/>
                    </a:lnTo>
                    <a:lnTo>
                      <a:pt x="23" y="37"/>
                    </a:lnTo>
                    <a:lnTo>
                      <a:pt x="25" y="37"/>
                    </a:lnTo>
                    <a:lnTo>
                      <a:pt x="25" y="39"/>
                    </a:lnTo>
                    <a:lnTo>
                      <a:pt x="25" y="41"/>
                    </a:lnTo>
                    <a:lnTo>
                      <a:pt x="27" y="41"/>
                    </a:lnTo>
                    <a:lnTo>
                      <a:pt x="30" y="41"/>
                    </a:lnTo>
                    <a:lnTo>
                      <a:pt x="36" y="29"/>
                    </a:lnTo>
                    <a:lnTo>
                      <a:pt x="36" y="25"/>
                    </a:lnTo>
                    <a:lnTo>
                      <a:pt x="39" y="25"/>
                    </a:lnTo>
                    <a:lnTo>
                      <a:pt x="43" y="25"/>
                    </a:lnTo>
                    <a:lnTo>
                      <a:pt x="48" y="27"/>
                    </a:lnTo>
                    <a:lnTo>
                      <a:pt x="50" y="25"/>
                    </a:lnTo>
                    <a:lnTo>
                      <a:pt x="50" y="23"/>
                    </a:lnTo>
                    <a:lnTo>
                      <a:pt x="55" y="23"/>
                    </a:lnTo>
                    <a:lnTo>
                      <a:pt x="57" y="21"/>
                    </a:lnTo>
                    <a:lnTo>
                      <a:pt x="57" y="20"/>
                    </a:lnTo>
                    <a:lnTo>
                      <a:pt x="55" y="18"/>
                    </a:lnTo>
                    <a:lnTo>
                      <a:pt x="55" y="16"/>
                    </a:lnTo>
                    <a:lnTo>
                      <a:pt x="57" y="16"/>
                    </a:lnTo>
                    <a:lnTo>
                      <a:pt x="57" y="12"/>
                    </a:lnTo>
                    <a:lnTo>
                      <a:pt x="57"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7" name="Freeform 2444"/>
              <p:cNvSpPr>
                <a:spLocks/>
              </p:cNvSpPr>
              <p:nvPr/>
            </p:nvSpPr>
            <p:spPr bwMode="auto">
              <a:xfrm>
                <a:off x="2765" y="1552"/>
                <a:ext cx="57" cy="41"/>
              </a:xfrm>
              <a:custGeom>
                <a:avLst/>
                <a:gdLst>
                  <a:gd name="T0" fmla="*/ 57 w 57"/>
                  <a:gd name="T1" fmla="*/ 6 h 41"/>
                  <a:gd name="T2" fmla="*/ 57 w 57"/>
                  <a:gd name="T3" fmla="*/ 6 h 41"/>
                  <a:gd name="T4" fmla="*/ 55 w 57"/>
                  <a:gd name="T5" fmla="*/ 8 h 41"/>
                  <a:gd name="T6" fmla="*/ 55 w 57"/>
                  <a:gd name="T7" fmla="*/ 4 h 41"/>
                  <a:gd name="T8" fmla="*/ 46 w 57"/>
                  <a:gd name="T9" fmla="*/ 2 h 41"/>
                  <a:gd name="T10" fmla="*/ 39 w 57"/>
                  <a:gd name="T11" fmla="*/ 0 h 41"/>
                  <a:gd name="T12" fmla="*/ 32 w 57"/>
                  <a:gd name="T13" fmla="*/ 2 h 41"/>
                  <a:gd name="T14" fmla="*/ 30 w 57"/>
                  <a:gd name="T15" fmla="*/ 8 h 41"/>
                  <a:gd name="T16" fmla="*/ 25 w 57"/>
                  <a:gd name="T17" fmla="*/ 8 h 41"/>
                  <a:gd name="T18" fmla="*/ 20 w 57"/>
                  <a:gd name="T19" fmla="*/ 10 h 41"/>
                  <a:gd name="T20" fmla="*/ 18 w 57"/>
                  <a:gd name="T21" fmla="*/ 14 h 41"/>
                  <a:gd name="T22" fmla="*/ 16 w 57"/>
                  <a:gd name="T23" fmla="*/ 20 h 41"/>
                  <a:gd name="T24" fmla="*/ 14 w 57"/>
                  <a:gd name="T25" fmla="*/ 33 h 41"/>
                  <a:gd name="T26" fmla="*/ 0 w 57"/>
                  <a:gd name="T27" fmla="*/ 33 h 41"/>
                  <a:gd name="T28" fmla="*/ 2 w 57"/>
                  <a:gd name="T29" fmla="*/ 37 h 41"/>
                  <a:gd name="T30" fmla="*/ 4 w 57"/>
                  <a:gd name="T31" fmla="*/ 39 h 41"/>
                  <a:gd name="T32" fmla="*/ 9 w 57"/>
                  <a:gd name="T33" fmla="*/ 39 h 41"/>
                  <a:gd name="T34" fmla="*/ 14 w 57"/>
                  <a:gd name="T35" fmla="*/ 39 h 41"/>
                  <a:gd name="T36" fmla="*/ 18 w 57"/>
                  <a:gd name="T37" fmla="*/ 37 h 41"/>
                  <a:gd name="T38" fmla="*/ 23 w 57"/>
                  <a:gd name="T39" fmla="*/ 37 h 41"/>
                  <a:gd name="T40" fmla="*/ 25 w 57"/>
                  <a:gd name="T41" fmla="*/ 37 h 41"/>
                  <a:gd name="T42" fmla="*/ 25 w 57"/>
                  <a:gd name="T43" fmla="*/ 39 h 41"/>
                  <a:gd name="T44" fmla="*/ 25 w 57"/>
                  <a:gd name="T45" fmla="*/ 41 h 41"/>
                  <a:gd name="T46" fmla="*/ 27 w 57"/>
                  <a:gd name="T47" fmla="*/ 41 h 41"/>
                  <a:gd name="T48" fmla="*/ 30 w 57"/>
                  <a:gd name="T49" fmla="*/ 41 h 41"/>
                  <a:gd name="T50" fmla="*/ 36 w 57"/>
                  <a:gd name="T51" fmla="*/ 29 h 41"/>
                  <a:gd name="T52" fmla="*/ 36 w 57"/>
                  <a:gd name="T53" fmla="*/ 25 h 41"/>
                  <a:gd name="T54" fmla="*/ 39 w 57"/>
                  <a:gd name="T55" fmla="*/ 25 h 41"/>
                  <a:gd name="T56" fmla="*/ 43 w 57"/>
                  <a:gd name="T57" fmla="*/ 25 h 41"/>
                  <a:gd name="T58" fmla="*/ 48 w 57"/>
                  <a:gd name="T59" fmla="*/ 27 h 41"/>
                  <a:gd name="T60" fmla="*/ 50 w 57"/>
                  <a:gd name="T61" fmla="*/ 25 h 41"/>
                  <a:gd name="T62" fmla="*/ 50 w 57"/>
                  <a:gd name="T63" fmla="*/ 23 h 41"/>
                  <a:gd name="T64" fmla="*/ 55 w 57"/>
                  <a:gd name="T65" fmla="*/ 23 h 41"/>
                  <a:gd name="T66" fmla="*/ 57 w 57"/>
                  <a:gd name="T67" fmla="*/ 21 h 41"/>
                  <a:gd name="T68" fmla="*/ 57 w 57"/>
                  <a:gd name="T69" fmla="*/ 20 h 41"/>
                  <a:gd name="T70" fmla="*/ 55 w 57"/>
                  <a:gd name="T71" fmla="*/ 18 h 41"/>
                  <a:gd name="T72" fmla="*/ 55 w 57"/>
                  <a:gd name="T73" fmla="*/ 16 h 41"/>
                  <a:gd name="T74" fmla="*/ 57 w 57"/>
                  <a:gd name="T75" fmla="*/ 16 h 41"/>
                  <a:gd name="T76" fmla="*/ 57 w 57"/>
                  <a:gd name="T77" fmla="*/ 12 h 41"/>
                  <a:gd name="T78" fmla="*/ 57 w 57"/>
                  <a:gd name="T79"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41">
                    <a:moveTo>
                      <a:pt x="57" y="6"/>
                    </a:moveTo>
                    <a:lnTo>
                      <a:pt x="57" y="6"/>
                    </a:lnTo>
                    <a:lnTo>
                      <a:pt x="55" y="8"/>
                    </a:lnTo>
                    <a:lnTo>
                      <a:pt x="55" y="4"/>
                    </a:lnTo>
                    <a:lnTo>
                      <a:pt x="46" y="2"/>
                    </a:lnTo>
                    <a:lnTo>
                      <a:pt x="39" y="0"/>
                    </a:lnTo>
                    <a:lnTo>
                      <a:pt x="32" y="2"/>
                    </a:lnTo>
                    <a:lnTo>
                      <a:pt x="30" y="8"/>
                    </a:lnTo>
                    <a:lnTo>
                      <a:pt x="25" y="8"/>
                    </a:lnTo>
                    <a:lnTo>
                      <a:pt x="20" y="10"/>
                    </a:lnTo>
                    <a:lnTo>
                      <a:pt x="18" y="14"/>
                    </a:lnTo>
                    <a:lnTo>
                      <a:pt x="16" y="20"/>
                    </a:lnTo>
                    <a:lnTo>
                      <a:pt x="14" y="33"/>
                    </a:lnTo>
                    <a:lnTo>
                      <a:pt x="0" y="33"/>
                    </a:lnTo>
                    <a:lnTo>
                      <a:pt x="2" y="37"/>
                    </a:lnTo>
                    <a:lnTo>
                      <a:pt x="4" y="39"/>
                    </a:lnTo>
                    <a:lnTo>
                      <a:pt x="9" y="39"/>
                    </a:lnTo>
                    <a:lnTo>
                      <a:pt x="14" y="39"/>
                    </a:lnTo>
                    <a:lnTo>
                      <a:pt x="18" y="37"/>
                    </a:lnTo>
                    <a:lnTo>
                      <a:pt x="23" y="37"/>
                    </a:lnTo>
                    <a:lnTo>
                      <a:pt x="25" y="37"/>
                    </a:lnTo>
                    <a:lnTo>
                      <a:pt x="25" y="39"/>
                    </a:lnTo>
                    <a:lnTo>
                      <a:pt x="25" y="41"/>
                    </a:lnTo>
                    <a:lnTo>
                      <a:pt x="27" y="41"/>
                    </a:lnTo>
                    <a:lnTo>
                      <a:pt x="30" y="41"/>
                    </a:lnTo>
                    <a:lnTo>
                      <a:pt x="36" y="29"/>
                    </a:lnTo>
                    <a:lnTo>
                      <a:pt x="36" y="25"/>
                    </a:lnTo>
                    <a:lnTo>
                      <a:pt x="39" y="25"/>
                    </a:lnTo>
                    <a:lnTo>
                      <a:pt x="43" y="25"/>
                    </a:lnTo>
                    <a:lnTo>
                      <a:pt x="48" y="27"/>
                    </a:lnTo>
                    <a:lnTo>
                      <a:pt x="50" y="25"/>
                    </a:lnTo>
                    <a:lnTo>
                      <a:pt x="50" y="23"/>
                    </a:lnTo>
                    <a:lnTo>
                      <a:pt x="55" y="23"/>
                    </a:lnTo>
                    <a:lnTo>
                      <a:pt x="57" y="21"/>
                    </a:lnTo>
                    <a:lnTo>
                      <a:pt x="57" y="20"/>
                    </a:lnTo>
                    <a:lnTo>
                      <a:pt x="55" y="18"/>
                    </a:lnTo>
                    <a:lnTo>
                      <a:pt x="55" y="16"/>
                    </a:lnTo>
                    <a:lnTo>
                      <a:pt x="57" y="16"/>
                    </a:lnTo>
                    <a:lnTo>
                      <a:pt x="57" y="12"/>
                    </a:lnTo>
                    <a:lnTo>
                      <a:pt x="57"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0" name="Group 2449"/>
            <p:cNvGrpSpPr>
              <a:grpSpLocks/>
            </p:cNvGrpSpPr>
            <p:nvPr/>
          </p:nvGrpSpPr>
          <p:grpSpPr bwMode="auto">
            <a:xfrm>
              <a:off x="2876" y="2689"/>
              <a:ext cx="193" cy="189"/>
              <a:chOff x="2876" y="2689"/>
              <a:chExt cx="193" cy="189"/>
            </a:xfrm>
            <a:grpFill/>
          </p:grpSpPr>
          <p:sp>
            <p:nvSpPr>
              <p:cNvPr id="1853" name="Freeform 2446"/>
              <p:cNvSpPr>
                <a:spLocks noEditPoints="1"/>
              </p:cNvSpPr>
              <p:nvPr/>
            </p:nvSpPr>
            <p:spPr bwMode="auto">
              <a:xfrm>
                <a:off x="2876" y="2689"/>
                <a:ext cx="193" cy="189"/>
              </a:xfrm>
              <a:custGeom>
                <a:avLst/>
                <a:gdLst>
                  <a:gd name="T0" fmla="*/ 67 w 193"/>
                  <a:gd name="T1" fmla="*/ 189 h 189"/>
                  <a:gd name="T2" fmla="*/ 79 w 193"/>
                  <a:gd name="T3" fmla="*/ 179 h 189"/>
                  <a:gd name="T4" fmla="*/ 83 w 193"/>
                  <a:gd name="T5" fmla="*/ 181 h 189"/>
                  <a:gd name="T6" fmla="*/ 83 w 193"/>
                  <a:gd name="T7" fmla="*/ 185 h 189"/>
                  <a:gd name="T8" fmla="*/ 92 w 193"/>
                  <a:gd name="T9" fmla="*/ 187 h 189"/>
                  <a:gd name="T10" fmla="*/ 99 w 193"/>
                  <a:gd name="T11" fmla="*/ 187 h 189"/>
                  <a:gd name="T12" fmla="*/ 106 w 193"/>
                  <a:gd name="T13" fmla="*/ 183 h 189"/>
                  <a:gd name="T14" fmla="*/ 110 w 193"/>
                  <a:gd name="T15" fmla="*/ 181 h 189"/>
                  <a:gd name="T16" fmla="*/ 115 w 193"/>
                  <a:gd name="T17" fmla="*/ 131 h 189"/>
                  <a:gd name="T18" fmla="*/ 130 w 193"/>
                  <a:gd name="T19" fmla="*/ 75 h 189"/>
                  <a:gd name="T20" fmla="*/ 141 w 193"/>
                  <a:gd name="T21" fmla="*/ 24 h 189"/>
                  <a:gd name="T22" fmla="*/ 175 w 193"/>
                  <a:gd name="T23" fmla="*/ 22 h 189"/>
                  <a:gd name="T24" fmla="*/ 177 w 193"/>
                  <a:gd name="T25" fmla="*/ 20 h 189"/>
                  <a:gd name="T26" fmla="*/ 182 w 193"/>
                  <a:gd name="T27" fmla="*/ 18 h 189"/>
                  <a:gd name="T28" fmla="*/ 186 w 193"/>
                  <a:gd name="T29" fmla="*/ 18 h 189"/>
                  <a:gd name="T30" fmla="*/ 189 w 193"/>
                  <a:gd name="T31" fmla="*/ 14 h 189"/>
                  <a:gd name="T32" fmla="*/ 191 w 193"/>
                  <a:gd name="T33" fmla="*/ 14 h 189"/>
                  <a:gd name="T34" fmla="*/ 184 w 193"/>
                  <a:gd name="T35" fmla="*/ 10 h 189"/>
                  <a:gd name="T36" fmla="*/ 164 w 193"/>
                  <a:gd name="T37" fmla="*/ 12 h 189"/>
                  <a:gd name="T38" fmla="*/ 130 w 193"/>
                  <a:gd name="T39" fmla="*/ 16 h 189"/>
                  <a:gd name="T40" fmla="*/ 121 w 193"/>
                  <a:gd name="T41" fmla="*/ 14 h 189"/>
                  <a:gd name="T42" fmla="*/ 115 w 193"/>
                  <a:gd name="T43" fmla="*/ 14 h 189"/>
                  <a:gd name="T44" fmla="*/ 110 w 193"/>
                  <a:gd name="T45" fmla="*/ 12 h 189"/>
                  <a:gd name="T46" fmla="*/ 103 w 193"/>
                  <a:gd name="T47" fmla="*/ 12 h 189"/>
                  <a:gd name="T48" fmla="*/ 99 w 193"/>
                  <a:gd name="T49" fmla="*/ 8 h 189"/>
                  <a:gd name="T50" fmla="*/ 94 w 193"/>
                  <a:gd name="T51" fmla="*/ 4 h 189"/>
                  <a:gd name="T52" fmla="*/ 29 w 193"/>
                  <a:gd name="T53" fmla="*/ 0 h 189"/>
                  <a:gd name="T54" fmla="*/ 22 w 193"/>
                  <a:gd name="T55" fmla="*/ 0 h 189"/>
                  <a:gd name="T56" fmla="*/ 20 w 193"/>
                  <a:gd name="T57" fmla="*/ 4 h 189"/>
                  <a:gd name="T58" fmla="*/ 7 w 193"/>
                  <a:gd name="T59" fmla="*/ 2 h 189"/>
                  <a:gd name="T60" fmla="*/ 2 w 193"/>
                  <a:gd name="T61" fmla="*/ 22 h 189"/>
                  <a:gd name="T62" fmla="*/ 20 w 193"/>
                  <a:gd name="T63" fmla="*/ 36 h 189"/>
                  <a:gd name="T64" fmla="*/ 22 w 193"/>
                  <a:gd name="T65" fmla="*/ 48 h 189"/>
                  <a:gd name="T66" fmla="*/ 22 w 193"/>
                  <a:gd name="T67" fmla="*/ 58 h 189"/>
                  <a:gd name="T68" fmla="*/ 34 w 193"/>
                  <a:gd name="T69" fmla="*/ 68 h 189"/>
                  <a:gd name="T70" fmla="*/ 34 w 193"/>
                  <a:gd name="T71" fmla="*/ 77 h 189"/>
                  <a:gd name="T72" fmla="*/ 43 w 193"/>
                  <a:gd name="T73" fmla="*/ 85 h 189"/>
                  <a:gd name="T74" fmla="*/ 40 w 193"/>
                  <a:gd name="T75" fmla="*/ 97 h 189"/>
                  <a:gd name="T76" fmla="*/ 45 w 193"/>
                  <a:gd name="T77" fmla="*/ 123 h 189"/>
                  <a:gd name="T78" fmla="*/ 47 w 193"/>
                  <a:gd name="T79" fmla="*/ 145 h 189"/>
                  <a:gd name="T80" fmla="*/ 49 w 193"/>
                  <a:gd name="T81" fmla="*/ 167 h 189"/>
                  <a:gd name="T82" fmla="*/ 58 w 193"/>
                  <a:gd name="T83" fmla="*/ 179 h 189"/>
                  <a:gd name="T84" fmla="*/ 65 w 193"/>
                  <a:gd name="T85" fmla="*/ 179 h 189"/>
                  <a:gd name="T86" fmla="*/ 67 w 193"/>
                  <a:gd name="T87" fmla="*/ 189 h 189"/>
                  <a:gd name="T88" fmla="*/ 45 w 193"/>
                  <a:gd name="T89" fmla="*/ 44 h 189"/>
                  <a:gd name="T90" fmla="*/ 43 w 193"/>
                  <a:gd name="T91" fmla="*/ 48 h 189"/>
                  <a:gd name="T92" fmla="*/ 45 w 193"/>
                  <a:gd name="T93"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189">
                    <a:moveTo>
                      <a:pt x="67" y="189"/>
                    </a:moveTo>
                    <a:lnTo>
                      <a:pt x="67" y="189"/>
                    </a:lnTo>
                    <a:lnTo>
                      <a:pt x="76" y="181"/>
                    </a:lnTo>
                    <a:lnTo>
                      <a:pt x="79" y="179"/>
                    </a:lnTo>
                    <a:lnTo>
                      <a:pt x="83" y="179"/>
                    </a:lnTo>
                    <a:lnTo>
                      <a:pt x="83" y="181"/>
                    </a:lnTo>
                    <a:lnTo>
                      <a:pt x="83" y="183"/>
                    </a:lnTo>
                    <a:lnTo>
                      <a:pt x="83" y="185"/>
                    </a:lnTo>
                    <a:lnTo>
                      <a:pt x="85" y="187"/>
                    </a:lnTo>
                    <a:lnTo>
                      <a:pt x="92" y="187"/>
                    </a:lnTo>
                    <a:lnTo>
                      <a:pt x="97" y="189"/>
                    </a:lnTo>
                    <a:lnTo>
                      <a:pt x="99" y="187"/>
                    </a:lnTo>
                    <a:lnTo>
                      <a:pt x="103" y="185"/>
                    </a:lnTo>
                    <a:lnTo>
                      <a:pt x="106" y="183"/>
                    </a:lnTo>
                    <a:lnTo>
                      <a:pt x="108" y="181"/>
                    </a:lnTo>
                    <a:lnTo>
                      <a:pt x="110" y="181"/>
                    </a:lnTo>
                    <a:lnTo>
                      <a:pt x="115" y="181"/>
                    </a:lnTo>
                    <a:lnTo>
                      <a:pt x="115" y="131"/>
                    </a:lnTo>
                    <a:lnTo>
                      <a:pt x="115" y="75"/>
                    </a:lnTo>
                    <a:lnTo>
                      <a:pt x="130" y="75"/>
                    </a:lnTo>
                    <a:lnTo>
                      <a:pt x="130" y="24"/>
                    </a:lnTo>
                    <a:lnTo>
                      <a:pt x="141" y="24"/>
                    </a:lnTo>
                    <a:lnTo>
                      <a:pt x="173" y="22"/>
                    </a:lnTo>
                    <a:lnTo>
                      <a:pt x="175" y="22"/>
                    </a:lnTo>
                    <a:lnTo>
                      <a:pt x="177" y="22"/>
                    </a:lnTo>
                    <a:lnTo>
                      <a:pt x="177" y="20"/>
                    </a:lnTo>
                    <a:lnTo>
                      <a:pt x="180" y="18"/>
                    </a:lnTo>
                    <a:lnTo>
                      <a:pt x="182" y="18"/>
                    </a:lnTo>
                    <a:lnTo>
                      <a:pt x="184" y="20"/>
                    </a:lnTo>
                    <a:lnTo>
                      <a:pt x="186" y="18"/>
                    </a:lnTo>
                    <a:lnTo>
                      <a:pt x="186" y="16"/>
                    </a:lnTo>
                    <a:lnTo>
                      <a:pt x="189" y="14"/>
                    </a:lnTo>
                    <a:lnTo>
                      <a:pt x="193" y="14"/>
                    </a:lnTo>
                    <a:lnTo>
                      <a:pt x="191" y="14"/>
                    </a:lnTo>
                    <a:lnTo>
                      <a:pt x="189" y="12"/>
                    </a:lnTo>
                    <a:lnTo>
                      <a:pt x="184" y="10"/>
                    </a:lnTo>
                    <a:lnTo>
                      <a:pt x="182" y="10"/>
                    </a:lnTo>
                    <a:lnTo>
                      <a:pt x="164" y="12"/>
                    </a:lnTo>
                    <a:lnTo>
                      <a:pt x="135" y="16"/>
                    </a:lnTo>
                    <a:lnTo>
                      <a:pt x="130" y="16"/>
                    </a:lnTo>
                    <a:lnTo>
                      <a:pt x="123" y="14"/>
                    </a:lnTo>
                    <a:lnTo>
                      <a:pt x="121" y="14"/>
                    </a:lnTo>
                    <a:lnTo>
                      <a:pt x="117" y="14"/>
                    </a:lnTo>
                    <a:lnTo>
                      <a:pt x="115" y="14"/>
                    </a:lnTo>
                    <a:lnTo>
                      <a:pt x="112" y="14"/>
                    </a:lnTo>
                    <a:lnTo>
                      <a:pt x="110" y="12"/>
                    </a:lnTo>
                    <a:lnTo>
                      <a:pt x="108" y="12"/>
                    </a:lnTo>
                    <a:lnTo>
                      <a:pt x="103" y="12"/>
                    </a:lnTo>
                    <a:lnTo>
                      <a:pt x="101" y="10"/>
                    </a:lnTo>
                    <a:lnTo>
                      <a:pt x="99" y="8"/>
                    </a:lnTo>
                    <a:lnTo>
                      <a:pt x="97" y="6"/>
                    </a:lnTo>
                    <a:lnTo>
                      <a:pt x="94" y="4"/>
                    </a:lnTo>
                    <a:lnTo>
                      <a:pt x="31" y="2"/>
                    </a:lnTo>
                    <a:lnTo>
                      <a:pt x="29" y="0"/>
                    </a:lnTo>
                    <a:lnTo>
                      <a:pt x="25" y="0"/>
                    </a:lnTo>
                    <a:lnTo>
                      <a:pt x="22" y="0"/>
                    </a:lnTo>
                    <a:lnTo>
                      <a:pt x="20" y="2"/>
                    </a:lnTo>
                    <a:lnTo>
                      <a:pt x="20" y="4"/>
                    </a:lnTo>
                    <a:lnTo>
                      <a:pt x="16" y="4"/>
                    </a:lnTo>
                    <a:lnTo>
                      <a:pt x="7" y="2"/>
                    </a:lnTo>
                    <a:lnTo>
                      <a:pt x="0" y="4"/>
                    </a:lnTo>
                    <a:lnTo>
                      <a:pt x="2" y="22"/>
                    </a:lnTo>
                    <a:lnTo>
                      <a:pt x="7" y="22"/>
                    </a:lnTo>
                    <a:lnTo>
                      <a:pt x="20" y="36"/>
                    </a:lnTo>
                    <a:lnTo>
                      <a:pt x="22" y="42"/>
                    </a:lnTo>
                    <a:lnTo>
                      <a:pt x="22" y="48"/>
                    </a:lnTo>
                    <a:lnTo>
                      <a:pt x="20" y="52"/>
                    </a:lnTo>
                    <a:lnTo>
                      <a:pt x="22" y="58"/>
                    </a:lnTo>
                    <a:lnTo>
                      <a:pt x="27" y="64"/>
                    </a:lnTo>
                    <a:lnTo>
                      <a:pt x="34" y="68"/>
                    </a:lnTo>
                    <a:lnTo>
                      <a:pt x="34" y="73"/>
                    </a:lnTo>
                    <a:lnTo>
                      <a:pt x="34" y="77"/>
                    </a:lnTo>
                    <a:lnTo>
                      <a:pt x="38" y="81"/>
                    </a:lnTo>
                    <a:lnTo>
                      <a:pt x="43" y="85"/>
                    </a:lnTo>
                    <a:lnTo>
                      <a:pt x="43" y="91"/>
                    </a:lnTo>
                    <a:lnTo>
                      <a:pt x="40" y="97"/>
                    </a:lnTo>
                    <a:lnTo>
                      <a:pt x="40" y="109"/>
                    </a:lnTo>
                    <a:lnTo>
                      <a:pt x="45" y="123"/>
                    </a:lnTo>
                    <a:lnTo>
                      <a:pt x="47" y="135"/>
                    </a:lnTo>
                    <a:lnTo>
                      <a:pt x="47" y="145"/>
                    </a:lnTo>
                    <a:lnTo>
                      <a:pt x="47" y="155"/>
                    </a:lnTo>
                    <a:lnTo>
                      <a:pt x="49" y="167"/>
                    </a:lnTo>
                    <a:lnTo>
                      <a:pt x="54" y="173"/>
                    </a:lnTo>
                    <a:lnTo>
                      <a:pt x="58" y="179"/>
                    </a:lnTo>
                    <a:lnTo>
                      <a:pt x="63" y="179"/>
                    </a:lnTo>
                    <a:lnTo>
                      <a:pt x="65" y="179"/>
                    </a:lnTo>
                    <a:lnTo>
                      <a:pt x="67" y="183"/>
                    </a:lnTo>
                    <a:lnTo>
                      <a:pt x="67" y="189"/>
                    </a:lnTo>
                    <a:close/>
                    <a:moveTo>
                      <a:pt x="45" y="44"/>
                    </a:moveTo>
                    <a:lnTo>
                      <a:pt x="45" y="44"/>
                    </a:lnTo>
                    <a:lnTo>
                      <a:pt x="45" y="46"/>
                    </a:lnTo>
                    <a:lnTo>
                      <a:pt x="43" y="48"/>
                    </a:lnTo>
                    <a:lnTo>
                      <a:pt x="43" y="44"/>
                    </a:lnTo>
                    <a:lnTo>
                      <a:pt x="45"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4" name="Freeform 2447"/>
              <p:cNvSpPr>
                <a:spLocks/>
              </p:cNvSpPr>
              <p:nvPr/>
            </p:nvSpPr>
            <p:spPr bwMode="auto">
              <a:xfrm>
                <a:off x="2876" y="2689"/>
                <a:ext cx="193" cy="189"/>
              </a:xfrm>
              <a:custGeom>
                <a:avLst/>
                <a:gdLst>
                  <a:gd name="T0" fmla="*/ 67 w 193"/>
                  <a:gd name="T1" fmla="*/ 189 h 189"/>
                  <a:gd name="T2" fmla="*/ 79 w 193"/>
                  <a:gd name="T3" fmla="*/ 179 h 189"/>
                  <a:gd name="T4" fmla="*/ 83 w 193"/>
                  <a:gd name="T5" fmla="*/ 181 h 189"/>
                  <a:gd name="T6" fmla="*/ 83 w 193"/>
                  <a:gd name="T7" fmla="*/ 185 h 189"/>
                  <a:gd name="T8" fmla="*/ 92 w 193"/>
                  <a:gd name="T9" fmla="*/ 187 h 189"/>
                  <a:gd name="T10" fmla="*/ 99 w 193"/>
                  <a:gd name="T11" fmla="*/ 187 h 189"/>
                  <a:gd name="T12" fmla="*/ 106 w 193"/>
                  <a:gd name="T13" fmla="*/ 183 h 189"/>
                  <a:gd name="T14" fmla="*/ 110 w 193"/>
                  <a:gd name="T15" fmla="*/ 181 h 189"/>
                  <a:gd name="T16" fmla="*/ 115 w 193"/>
                  <a:gd name="T17" fmla="*/ 131 h 189"/>
                  <a:gd name="T18" fmla="*/ 130 w 193"/>
                  <a:gd name="T19" fmla="*/ 75 h 189"/>
                  <a:gd name="T20" fmla="*/ 141 w 193"/>
                  <a:gd name="T21" fmla="*/ 24 h 189"/>
                  <a:gd name="T22" fmla="*/ 175 w 193"/>
                  <a:gd name="T23" fmla="*/ 22 h 189"/>
                  <a:gd name="T24" fmla="*/ 177 w 193"/>
                  <a:gd name="T25" fmla="*/ 20 h 189"/>
                  <a:gd name="T26" fmla="*/ 182 w 193"/>
                  <a:gd name="T27" fmla="*/ 18 h 189"/>
                  <a:gd name="T28" fmla="*/ 186 w 193"/>
                  <a:gd name="T29" fmla="*/ 18 h 189"/>
                  <a:gd name="T30" fmla="*/ 189 w 193"/>
                  <a:gd name="T31" fmla="*/ 14 h 189"/>
                  <a:gd name="T32" fmla="*/ 191 w 193"/>
                  <a:gd name="T33" fmla="*/ 14 h 189"/>
                  <a:gd name="T34" fmla="*/ 184 w 193"/>
                  <a:gd name="T35" fmla="*/ 10 h 189"/>
                  <a:gd name="T36" fmla="*/ 164 w 193"/>
                  <a:gd name="T37" fmla="*/ 12 h 189"/>
                  <a:gd name="T38" fmla="*/ 130 w 193"/>
                  <a:gd name="T39" fmla="*/ 16 h 189"/>
                  <a:gd name="T40" fmla="*/ 121 w 193"/>
                  <a:gd name="T41" fmla="*/ 14 h 189"/>
                  <a:gd name="T42" fmla="*/ 115 w 193"/>
                  <a:gd name="T43" fmla="*/ 14 h 189"/>
                  <a:gd name="T44" fmla="*/ 110 w 193"/>
                  <a:gd name="T45" fmla="*/ 12 h 189"/>
                  <a:gd name="T46" fmla="*/ 103 w 193"/>
                  <a:gd name="T47" fmla="*/ 12 h 189"/>
                  <a:gd name="T48" fmla="*/ 99 w 193"/>
                  <a:gd name="T49" fmla="*/ 8 h 189"/>
                  <a:gd name="T50" fmla="*/ 94 w 193"/>
                  <a:gd name="T51" fmla="*/ 4 h 189"/>
                  <a:gd name="T52" fmla="*/ 29 w 193"/>
                  <a:gd name="T53" fmla="*/ 0 h 189"/>
                  <a:gd name="T54" fmla="*/ 22 w 193"/>
                  <a:gd name="T55" fmla="*/ 0 h 189"/>
                  <a:gd name="T56" fmla="*/ 20 w 193"/>
                  <a:gd name="T57" fmla="*/ 4 h 189"/>
                  <a:gd name="T58" fmla="*/ 7 w 193"/>
                  <a:gd name="T59" fmla="*/ 2 h 189"/>
                  <a:gd name="T60" fmla="*/ 2 w 193"/>
                  <a:gd name="T61" fmla="*/ 22 h 189"/>
                  <a:gd name="T62" fmla="*/ 20 w 193"/>
                  <a:gd name="T63" fmla="*/ 36 h 189"/>
                  <a:gd name="T64" fmla="*/ 22 w 193"/>
                  <a:gd name="T65" fmla="*/ 48 h 189"/>
                  <a:gd name="T66" fmla="*/ 22 w 193"/>
                  <a:gd name="T67" fmla="*/ 58 h 189"/>
                  <a:gd name="T68" fmla="*/ 34 w 193"/>
                  <a:gd name="T69" fmla="*/ 68 h 189"/>
                  <a:gd name="T70" fmla="*/ 34 w 193"/>
                  <a:gd name="T71" fmla="*/ 77 h 189"/>
                  <a:gd name="T72" fmla="*/ 43 w 193"/>
                  <a:gd name="T73" fmla="*/ 85 h 189"/>
                  <a:gd name="T74" fmla="*/ 40 w 193"/>
                  <a:gd name="T75" fmla="*/ 97 h 189"/>
                  <a:gd name="T76" fmla="*/ 45 w 193"/>
                  <a:gd name="T77" fmla="*/ 123 h 189"/>
                  <a:gd name="T78" fmla="*/ 47 w 193"/>
                  <a:gd name="T79" fmla="*/ 145 h 189"/>
                  <a:gd name="T80" fmla="*/ 49 w 193"/>
                  <a:gd name="T81" fmla="*/ 167 h 189"/>
                  <a:gd name="T82" fmla="*/ 58 w 193"/>
                  <a:gd name="T83" fmla="*/ 179 h 189"/>
                  <a:gd name="T84" fmla="*/ 65 w 193"/>
                  <a:gd name="T85" fmla="*/ 179 h 189"/>
                  <a:gd name="T86" fmla="*/ 67 w 193"/>
                  <a:gd name="T8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 h="189">
                    <a:moveTo>
                      <a:pt x="67" y="189"/>
                    </a:moveTo>
                    <a:lnTo>
                      <a:pt x="67" y="189"/>
                    </a:lnTo>
                    <a:lnTo>
                      <a:pt x="76" y="181"/>
                    </a:lnTo>
                    <a:lnTo>
                      <a:pt x="79" y="179"/>
                    </a:lnTo>
                    <a:lnTo>
                      <a:pt x="83" y="179"/>
                    </a:lnTo>
                    <a:lnTo>
                      <a:pt x="83" y="181"/>
                    </a:lnTo>
                    <a:lnTo>
                      <a:pt x="83" y="183"/>
                    </a:lnTo>
                    <a:lnTo>
                      <a:pt x="83" y="185"/>
                    </a:lnTo>
                    <a:lnTo>
                      <a:pt x="85" y="187"/>
                    </a:lnTo>
                    <a:lnTo>
                      <a:pt x="92" y="187"/>
                    </a:lnTo>
                    <a:lnTo>
                      <a:pt x="97" y="189"/>
                    </a:lnTo>
                    <a:lnTo>
                      <a:pt x="99" y="187"/>
                    </a:lnTo>
                    <a:lnTo>
                      <a:pt x="103" y="185"/>
                    </a:lnTo>
                    <a:lnTo>
                      <a:pt x="106" y="183"/>
                    </a:lnTo>
                    <a:lnTo>
                      <a:pt x="108" y="181"/>
                    </a:lnTo>
                    <a:lnTo>
                      <a:pt x="110" y="181"/>
                    </a:lnTo>
                    <a:lnTo>
                      <a:pt x="115" y="181"/>
                    </a:lnTo>
                    <a:lnTo>
                      <a:pt x="115" y="131"/>
                    </a:lnTo>
                    <a:lnTo>
                      <a:pt x="115" y="75"/>
                    </a:lnTo>
                    <a:lnTo>
                      <a:pt x="130" y="75"/>
                    </a:lnTo>
                    <a:lnTo>
                      <a:pt x="130" y="24"/>
                    </a:lnTo>
                    <a:lnTo>
                      <a:pt x="141" y="24"/>
                    </a:lnTo>
                    <a:lnTo>
                      <a:pt x="173" y="22"/>
                    </a:lnTo>
                    <a:lnTo>
                      <a:pt x="175" y="22"/>
                    </a:lnTo>
                    <a:lnTo>
                      <a:pt x="177" y="22"/>
                    </a:lnTo>
                    <a:lnTo>
                      <a:pt x="177" y="20"/>
                    </a:lnTo>
                    <a:lnTo>
                      <a:pt x="180" y="18"/>
                    </a:lnTo>
                    <a:lnTo>
                      <a:pt x="182" y="18"/>
                    </a:lnTo>
                    <a:lnTo>
                      <a:pt x="184" y="20"/>
                    </a:lnTo>
                    <a:lnTo>
                      <a:pt x="186" y="18"/>
                    </a:lnTo>
                    <a:lnTo>
                      <a:pt x="186" y="16"/>
                    </a:lnTo>
                    <a:lnTo>
                      <a:pt x="189" y="14"/>
                    </a:lnTo>
                    <a:lnTo>
                      <a:pt x="193" y="14"/>
                    </a:lnTo>
                    <a:lnTo>
                      <a:pt x="191" y="14"/>
                    </a:lnTo>
                    <a:lnTo>
                      <a:pt x="189" y="12"/>
                    </a:lnTo>
                    <a:lnTo>
                      <a:pt x="184" y="10"/>
                    </a:lnTo>
                    <a:lnTo>
                      <a:pt x="182" y="10"/>
                    </a:lnTo>
                    <a:lnTo>
                      <a:pt x="164" y="12"/>
                    </a:lnTo>
                    <a:lnTo>
                      <a:pt x="135" y="16"/>
                    </a:lnTo>
                    <a:lnTo>
                      <a:pt x="130" y="16"/>
                    </a:lnTo>
                    <a:lnTo>
                      <a:pt x="123" y="14"/>
                    </a:lnTo>
                    <a:lnTo>
                      <a:pt x="121" y="14"/>
                    </a:lnTo>
                    <a:lnTo>
                      <a:pt x="117" y="14"/>
                    </a:lnTo>
                    <a:lnTo>
                      <a:pt x="115" y="14"/>
                    </a:lnTo>
                    <a:lnTo>
                      <a:pt x="112" y="14"/>
                    </a:lnTo>
                    <a:lnTo>
                      <a:pt x="110" y="12"/>
                    </a:lnTo>
                    <a:lnTo>
                      <a:pt x="108" y="12"/>
                    </a:lnTo>
                    <a:lnTo>
                      <a:pt x="103" y="12"/>
                    </a:lnTo>
                    <a:lnTo>
                      <a:pt x="101" y="10"/>
                    </a:lnTo>
                    <a:lnTo>
                      <a:pt x="99" y="8"/>
                    </a:lnTo>
                    <a:lnTo>
                      <a:pt x="97" y="6"/>
                    </a:lnTo>
                    <a:lnTo>
                      <a:pt x="94" y="4"/>
                    </a:lnTo>
                    <a:lnTo>
                      <a:pt x="31" y="2"/>
                    </a:lnTo>
                    <a:lnTo>
                      <a:pt x="29" y="0"/>
                    </a:lnTo>
                    <a:lnTo>
                      <a:pt x="25" y="0"/>
                    </a:lnTo>
                    <a:lnTo>
                      <a:pt x="22" y="0"/>
                    </a:lnTo>
                    <a:lnTo>
                      <a:pt x="20" y="2"/>
                    </a:lnTo>
                    <a:lnTo>
                      <a:pt x="20" y="4"/>
                    </a:lnTo>
                    <a:lnTo>
                      <a:pt x="16" y="4"/>
                    </a:lnTo>
                    <a:lnTo>
                      <a:pt x="7" y="2"/>
                    </a:lnTo>
                    <a:lnTo>
                      <a:pt x="0" y="4"/>
                    </a:lnTo>
                    <a:lnTo>
                      <a:pt x="2" y="22"/>
                    </a:lnTo>
                    <a:lnTo>
                      <a:pt x="7" y="22"/>
                    </a:lnTo>
                    <a:lnTo>
                      <a:pt x="20" y="36"/>
                    </a:lnTo>
                    <a:lnTo>
                      <a:pt x="22" y="42"/>
                    </a:lnTo>
                    <a:lnTo>
                      <a:pt x="22" y="48"/>
                    </a:lnTo>
                    <a:lnTo>
                      <a:pt x="20" y="52"/>
                    </a:lnTo>
                    <a:lnTo>
                      <a:pt x="22" y="58"/>
                    </a:lnTo>
                    <a:lnTo>
                      <a:pt x="27" y="64"/>
                    </a:lnTo>
                    <a:lnTo>
                      <a:pt x="34" y="68"/>
                    </a:lnTo>
                    <a:lnTo>
                      <a:pt x="34" y="73"/>
                    </a:lnTo>
                    <a:lnTo>
                      <a:pt x="34" y="77"/>
                    </a:lnTo>
                    <a:lnTo>
                      <a:pt x="38" y="81"/>
                    </a:lnTo>
                    <a:lnTo>
                      <a:pt x="43" y="85"/>
                    </a:lnTo>
                    <a:lnTo>
                      <a:pt x="43" y="91"/>
                    </a:lnTo>
                    <a:lnTo>
                      <a:pt x="40" y="97"/>
                    </a:lnTo>
                    <a:lnTo>
                      <a:pt x="40" y="109"/>
                    </a:lnTo>
                    <a:lnTo>
                      <a:pt x="45" y="123"/>
                    </a:lnTo>
                    <a:lnTo>
                      <a:pt x="47" y="135"/>
                    </a:lnTo>
                    <a:lnTo>
                      <a:pt x="47" y="145"/>
                    </a:lnTo>
                    <a:lnTo>
                      <a:pt x="47" y="155"/>
                    </a:lnTo>
                    <a:lnTo>
                      <a:pt x="49" y="167"/>
                    </a:lnTo>
                    <a:lnTo>
                      <a:pt x="54" y="173"/>
                    </a:lnTo>
                    <a:lnTo>
                      <a:pt x="58" y="179"/>
                    </a:lnTo>
                    <a:lnTo>
                      <a:pt x="63" y="179"/>
                    </a:lnTo>
                    <a:lnTo>
                      <a:pt x="65" y="179"/>
                    </a:lnTo>
                    <a:lnTo>
                      <a:pt x="67" y="183"/>
                    </a:lnTo>
                    <a:lnTo>
                      <a:pt x="67" y="18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55" name="Freeform 2448"/>
              <p:cNvSpPr>
                <a:spLocks/>
              </p:cNvSpPr>
              <p:nvPr/>
            </p:nvSpPr>
            <p:spPr bwMode="auto">
              <a:xfrm>
                <a:off x="2919" y="2733"/>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1" name="Group 2452"/>
            <p:cNvGrpSpPr>
              <a:grpSpLocks/>
            </p:cNvGrpSpPr>
            <p:nvPr/>
          </p:nvGrpSpPr>
          <p:grpSpPr bwMode="auto">
            <a:xfrm>
              <a:off x="3370" y="1777"/>
              <a:ext cx="13" cy="16"/>
              <a:chOff x="3370" y="1777"/>
              <a:chExt cx="13" cy="16"/>
            </a:xfrm>
            <a:grpFill/>
          </p:grpSpPr>
          <p:sp>
            <p:nvSpPr>
              <p:cNvPr id="1851" name="Freeform 2450"/>
              <p:cNvSpPr>
                <a:spLocks/>
              </p:cNvSpPr>
              <p:nvPr/>
            </p:nvSpPr>
            <p:spPr bwMode="auto">
              <a:xfrm>
                <a:off x="3370" y="1777"/>
                <a:ext cx="13" cy="16"/>
              </a:xfrm>
              <a:custGeom>
                <a:avLst/>
                <a:gdLst>
                  <a:gd name="T0" fmla="*/ 11 w 13"/>
                  <a:gd name="T1" fmla="*/ 16 h 16"/>
                  <a:gd name="T2" fmla="*/ 11 w 13"/>
                  <a:gd name="T3" fmla="*/ 16 h 16"/>
                  <a:gd name="T4" fmla="*/ 4 w 13"/>
                  <a:gd name="T5" fmla="*/ 10 h 16"/>
                  <a:gd name="T6" fmla="*/ 2 w 13"/>
                  <a:gd name="T7" fmla="*/ 6 h 16"/>
                  <a:gd name="T8" fmla="*/ 0 w 13"/>
                  <a:gd name="T9" fmla="*/ 2 h 16"/>
                  <a:gd name="T10" fmla="*/ 6 w 13"/>
                  <a:gd name="T11" fmla="*/ 0 h 16"/>
                  <a:gd name="T12" fmla="*/ 9 w 13"/>
                  <a:gd name="T13" fmla="*/ 4 h 16"/>
                  <a:gd name="T14" fmla="*/ 6 w 13"/>
                  <a:gd name="T15" fmla="*/ 4 h 16"/>
                  <a:gd name="T16" fmla="*/ 9 w 13"/>
                  <a:gd name="T17" fmla="*/ 8 h 16"/>
                  <a:gd name="T18" fmla="*/ 13 w 13"/>
                  <a:gd name="T19" fmla="*/ 10 h 16"/>
                  <a:gd name="T20" fmla="*/ 13 w 13"/>
                  <a:gd name="T21" fmla="*/ 12 h 16"/>
                  <a:gd name="T22" fmla="*/ 13 w 13"/>
                  <a:gd name="T23" fmla="*/ 14 h 16"/>
                  <a:gd name="T24" fmla="*/ 11 w 13"/>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1" y="16"/>
                    </a:moveTo>
                    <a:lnTo>
                      <a:pt x="11" y="16"/>
                    </a:lnTo>
                    <a:lnTo>
                      <a:pt x="4" y="10"/>
                    </a:lnTo>
                    <a:lnTo>
                      <a:pt x="2" y="6"/>
                    </a:lnTo>
                    <a:lnTo>
                      <a:pt x="0" y="2"/>
                    </a:lnTo>
                    <a:lnTo>
                      <a:pt x="6" y="0"/>
                    </a:lnTo>
                    <a:lnTo>
                      <a:pt x="9" y="4"/>
                    </a:lnTo>
                    <a:lnTo>
                      <a:pt x="6" y="4"/>
                    </a:lnTo>
                    <a:lnTo>
                      <a:pt x="9" y="8"/>
                    </a:lnTo>
                    <a:lnTo>
                      <a:pt x="13" y="10"/>
                    </a:lnTo>
                    <a:lnTo>
                      <a:pt x="13" y="12"/>
                    </a:lnTo>
                    <a:lnTo>
                      <a:pt x="13" y="14"/>
                    </a:lnTo>
                    <a:lnTo>
                      <a:pt x="11"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2" name="Freeform 2451"/>
              <p:cNvSpPr>
                <a:spLocks/>
              </p:cNvSpPr>
              <p:nvPr/>
            </p:nvSpPr>
            <p:spPr bwMode="auto">
              <a:xfrm>
                <a:off x="3370" y="1777"/>
                <a:ext cx="13" cy="16"/>
              </a:xfrm>
              <a:custGeom>
                <a:avLst/>
                <a:gdLst>
                  <a:gd name="T0" fmla="*/ 11 w 13"/>
                  <a:gd name="T1" fmla="*/ 16 h 16"/>
                  <a:gd name="T2" fmla="*/ 11 w 13"/>
                  <a:gd name="T3" fmla="*/ 16 h 16"/>
                  <a:gd name="T4" fmla="*/ 4 w 13"/>
                  <a:gd name="T5" fmla="*/ 10 h 16"/>
                  <a:gd name="T6" fmla="*/ 2 w 13"/>
                  <a:gd name="T7" fmla="*/ 6 h 16"/>
                  <a:gd name="T8" fmla="*/ 0 w 13"/>
                  <a:gd name="T9" fmla="*/ 2 h 16"/>
                  <a:gd name="T10" fmla="*/ 6 w 13"/>
                  <a:gd name="T11" fmla="*/ 0 h 16"/>
                  <a:gd name="T12" fmla="*/ 9 w 13"/>
                  <a:gd name="T13" fmla="*/ 4 h 16"/>
                  <a:gd name="T14" fmla="*/ 6 w 13"/>
                  <a:gd name="T15" fmla="*/ 4 h 16"/>
                  <a:gd name="T16" fmla="*/ 9 w 13"/>
                  <a:gd name="T17" fmla="*/ 8 h 16"/>
                  <a:gd name="T18" fmla="*/ 13 w 13"/>
                  <a:gd name="T19" fmla="*/ 10 h 16"/>
                  <a:gd name="T20" fmla="*/ 13 w 13"/>
                  <a:gd name="T21" fmla="*/ 12 h 16"/>
                  <a:gd name="T22" fmla="*/ 13 w 13"/>
                  <a:gd name="T23" fmla="*/ 14 h 16"/>
                  <a:gd name="T24" fmla="*/ 11 w 13"/>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1" y="16"/>
                    </a:moveTo>
                    <a:lnTo>
                      <a:pt x="11" y="16"/>
                    </a:lnTo>
                    <a:lnTo>
                      <a:pt x="4" y="10"/>
                    </a:lnTo>
                    <a:lnTo>
                      <a:pt x="2" y="6"/>
                    </a:lnTo>
                    <a:lnTo>
                      <a:pt x="0" y="2"/>
                    </a:lnTo>
                    <a:lnTo>
                      <a:pt x="6" y="0"/>
                    </a:lnTo>
                    <a:lnTo>
                      <a:pt x="9" y="4"/>
                    </a:lnTo>
                    <a:lnTo>
                      <a:pt x="6" y="4"/>
                    </a:lnTo>
                    <a:lnTo>
                      <a:pt x="9" y="8"/>
                    </a:lnTo>
                    <a:lnTo>
                      <a:pt x="13" y="10"/>
                    </a:lnTo>
                    <a:lnTo>
                      <a:pt x="13" y="12"/>
                    </a:lnTo>
                    <a:lnTo>
                      <a:pt x="13" y="14"/>
                    </a:lnTo>
                    <a:lnTo>
                      <a:pt x="11" y="1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2" name="Group 2455"/>
            <p:cNvGrpSpPr>
              <a:grpSpLocks/>
            </p:cNvGrpSpPr>
            <p:nvPr/>
          </p:nvGrpSpPr>
          <p:grpSpPr bwMode="auto">
            <a:xfrm>
              <a:off x="3137" y="2599"/>
              <a:ext cx="142" cy="241"/>
              <a:chOff x="3137" y="2599"/>
              <a:chExt cx="142" cy="241"/>
            </a:xfrm>
            <a:grpFill/>
          </p:grpSpPr>
          <p:sp>
            <p:nvSpPr>
              <p:cNvPr id="1849" name="Freeform 2453"/>
              <p:cNvSpPr>
                <a:spLocks/>
              </p:cNvSpPr>
              <p:nvPr/>
            </p:nvSpPr>
            <p:spPr bwMode="auto">
              <a:xfrm>
                <a:off x="3137" y="2599"/>
                <a:ext cx="142" cy="241"/>
              </a:xfrm>
              <a:custGeom>
                <a:avLst/>
                <a:gdLst>
                  <a:gd name="T0" fmla="*/ 64 w 142"/>
                  <a:gd name="T1" fmla="*/ 49 h 241"/>
                  <a:gd name="T2" fmla="*/ 71 w 142"/>
                  <a:gd name="T3" fmla="*/ 53 h 241"/>
                  <a:gd name="T4" fmla="*/ 76 w 142"/>
                  <a:gd name="T5" fmla="*/ 63 h 241"/>
                  <a:gd name="T6" fmla="*/ 76 w 142"/>
                  <a:gd name="T7" fmla="*/ 73 h 241"/>
                  <a:gd name="T8" fmla="*/ 67 w 142"/>
                  <a:gd name="T9" fmla="*/ 75 h 241"/>
                  <a:gd name="T10" fmla="*/ 69 w 142"/>
                  <a:gd name="T11" fmla="*/ 87 h 241"/>
                  <a:gd name="T12" fmla="*/ 62 w 142"/>
                  <a:gd name="T13" fmla="*/ 89 h 241"/>
                  <a:gd name="T14" fmla="*/ 51 w 142"/>
                  <a:gd name="T15" fmla="*/ 77 h 241"/>
                  <a:gd name="T16" fmla="*/ 51 w 142"/>
                  <a:gd name="T17" fmla="*/ 67 h 241"/>
                  <a:gd name="T18" fmla="*/ 49 w 142"/>
                  <a:gd name="T19" fmla="*/ 55 h 241"/>
                  <a:gd name="T20" fmla="*/ 38 w 142"/>
                  <a:gd name="T21" fmla="*/ 57 h 241"/>
                  <a:gd name="T22" fmla="*/ 31 w 142"/>
                  <a:gd name="T23" fmla="*/ 49 h 241"/>
                  <a:gd name="T24" fmla="*/ 4 w 142"/>
                  <a:gd name="T25" fmla="*/ 63 h 241"/>
                  <a:gd name="T26" fmla="*/ 9 w 142"/>
                  <a:gd name="T27" fmla="*/ 75 h 241"/>
                  <a:gd name="T28" fmla="*/ 29 w 142"/>
                  <a:gd name="T29" fmla="*/ 85 h 241"/>
                  <a:gd name="T30" fmla="*/ 36 w 142"/>
                  <a:gd name="T31" fmla="*/ 93 h 241"/>
                  <a:gd name="T32" fmla="*/ 31 w 142"/>
                  <a:gd name="T33" fmla="*/ 105 h 241"/>
                  <a:gd name="T34" fmla="*/ 33 w 142"/>
                  <a:gd name="T35" fmla="*/ 120 h 241"/>
                  <a:gd name="T36" fmla="*/ 31 w 142"/>
                  <a:gd name="T37" fmla="*/ 126 h 241"/>
                  <a:gd name="T38" fmla="*/ 33 w 142"/>
                  <a:gd name="T39" fmla="*/ 134 h 241"/>
                  <a:gd name="T40" fmla="*/ 33 w 142"/>
                  <a:gd name="T41" fmla="*/ 144 h 241"/>
                  <a:gd name="T42" fmla="*/ 31 w 142"/>
                  <a:gd name="T43" fmla="*/ 154 h 241"/>
                  <a:gd name="T44" fmla="*/ 36 w 142"/>
                  <a:gd name="T45" fmla="*/ 156 h 241"/>
                  <a:gd name="T46" fmla="*/ 20 w 142"/>
                  <a:gd name="T47" fmla="*/ 181 h 241"/>
                  <a:gd name="T48" fmla="*/ 18 w 142"/>
                  <a:gd name="T49" fmla="*/ 203 h 241"/>
                  <a:gd name="T50" fmla="*/ 16 w 142"/>
                  <a:gd name="T51" fmla="*/ 219 h 241"/>
                  <a:gd name="T52" fmla="*/ 20 w 142"/>
                  <a:gd name="T53" fmla="*/ 227 h 241"/>
                  <a:gd name="T54" fmla="*/ 27 w 142"/>
                  <a:gd name="T55" fmla="*/ 233 h 241"/>
                  <a:gd name="T56" fmla="*/ 33 w 142"/>
                  <a:gd name="T57" fmla="*/ 239 h 241"/>
                  <a:gd name="T58" fmla="*/ 38 w 142"/>
                  <a:gd name="T59" fmla="*/ 225 h 241"/>
                  <a:gd name="T60" fmla="*/ 62 w 142"/>
                  <a:gd name="T61" fmla="*/ 217 h 241"/>
                  <a:gd name="T62" fmla="*/ 69 w 142"/>
                  <a:gd name="T63" fmla="*/ 203 h 241"/>
                  <a:gd name="T64" fmla="*/ 58 w 142"/>
                  <a:gd name="T65" fmla="*/ 154 h 241"/>
                  <a:gd name="T66" fmla="*/ 58 w 142"/>
                  <a:gd name="T67" fmla="*/ 136 h 241"/>
                  <a:gd name="T68" fmla="*/ 67 w 142"/>
                  <a:gd name="T69" fmla="*/ 128 h 241"/>
                  <a:gd name="T70" fmla="*/ 78 w 142"/>
                  <a:gd name="T71" fmla="*/ 108 h 241"/>
                  <a:gd name="T72" fmla="*/ 93 w 142"/>
                  <a:gd name="T73" fmla="*/ 108 h 241"/>
                  <a:gd name="T74" fmla="*/ 107 w 142"/>
                  <a:gd name="T75" fmla="*/ 99 h 241"/>
                  <a:gd name="T76" fmla="*/ 129 w 142"/>
                  <a:gd name="T77" fmla="*/ 85 h 241"/>
                  <a:gd name="T78" fmla="*/ 138 w 142"/>
                  <a:gd name="T79" fmla="*/ 61 h 241"/>
                  <a:gd name="T80" fmla="*/ 142 w 142"/>
                  <a:gd name="T81" fmla="*/ 33 h 241"/>
                  <a:gd name="T82" fmla="*/ 136 w 142"/>
                  <a:gd name="T83" fmla="*/ 2 h 241"/>
                  <a:gd name="T84" fmla="*/ 118 w 142"/>
                  <a:gd name="T85" fmla="*/ 6 h 241"/>
                  <a:gd name="T86" fmla="*/ 109 w 142"/>
                  <a:gd name="T87" fmla="*/ 10 h 241"/>
                  <a:gd name="T88" fmla="*/ 100 w 142"/>
                  <a:gd name="T89" fmla="*/ 12 h 241"/>
                  <a:gd name="T90" fmla="*/ 78 w 142"/>
                  <a:gd name="T91" fmla="*/ 16 h 241"/>
                  <a:gd name="T92" fmla="*/ 73 w 142"/>
                  <a:gd name="T93" fmla="*/ 10 h 241"/>
                  <a:gd name="T94" fmla="*/ 62 w 142"/>
                  <a:gd name="T95" fmla="*/ 14 h 241"/>
                  <a:gd name="T96" fmla="*/ 60 w 142"/>
                  <a:gd name="T97" fmla="*/ 2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241">
                    <a:moveTo>
                      <a:pt x="62" y="47"/>
                    </a:moveTo>
                    <a:lnTo>
                      <a:pt x="62" y="47"/>
                    </a:lnTo>
                    <a:lnTo>
                      <a:pt x="64" y="49"/>
                    </a:lnTo>
                    <a:lnTo>
                      <a:pt x="64" y="51"/>
                    </a:lnTo>
                    <a:lnTo>
                      <a:pt x="67" y="53"/>
                    </a:lnTo>
                    <a:lnTo>
                      <a:pt x="71" y="53"/>
                    </a:lnTo>
                    <a:lnTo>
                      <a:pt x="76" y="57"/>
                    </a:lnTo>
                    <a:lnTo>
                      <a:pt x="76" y="61"/>
                    </a:lnTo>
                    <a:lnTo>
                      <a:pt x="76" y="63"/>
                    </a:lnTo>
                    <a:lnTo>
                      <a:pt x="76" y="67"/>
                    </a:lnTo>
                    <a:lnTo>
                      <a:pt x="76" y="71"/>
                    </a:lnTo>
                    <a:lnTo>
                      <a:pt x="76" y="73"/>
                    </a:lnTo>
                    <a:lnTo>
                      <a:pt x="73" y="75"/>
                    </a:lnTo>
                    <a:lnTo>
                      <a:pt x="69" y="73"/>
                    </a:lnTo>
                    <a:lnTo>
                      <a:pt x="67" y="75"/>
                    </a:lnTo>
                    <a:lnTo>
                      <a:pt x="67" y="79"/>
                    </a:lnTo>
                    <a:lnTo>
                      <a:pt x="69" y="85"/>
                    </a:lnTo>
                    <a:lnTo>
                      <a:pt x="69" y="87"/>
                    </a:lnTo>
                    <a:lnTo>
                      <a:pt x="69" y="89"/>
                    </a:lnTo>
                    <a:lnTo>
                      <a:pt x="64" y="91"/>
                    </a:lnTo>
                    <a:lnTo>
                      <a:pt x="62" y="89"/>
                    </a:lnTo>
                    <a:lnTo>
                      <a:pt x="62" y="87"/>
                    </a:lnTo>
                    <a:lnTo>
                      <a:pt x="58" y="85"/>
                    </a:lnTo>
                    <a:lnTo>
                      <a:pt x="51" y="77"/>
                    </a:lnTo>
                    <a:lnTo>
                      <a:pt x="49" y="75"/>
                    </a:lnTo>
                    <a:lnTo>
                      <a:pt x="51" y="71"/>
                    </a:lnTo>
                    <a:lnTo>
                      <a:pt x="51" y="67"/>
                    </a:lnTo>
                    <a:lnTo>
                      <a:pt x="51" y="61"/>
                    </a:lnTo>
                    <a:lnTo>
                      <a:pt x="51" y="57"/>
                    </a:lnTo>
                    <a:lnTo>
                      <a:pt x="49" y="55"/>
                    </a:lnTo>
                    <a:lnTo>
                      <a:pt x="40" y="59"/>
                    </a:lnTo>
                    <a:lnTo>
                      <a:pt x="38" y="59"/>
                    </a:lnTo>
                    <a:lnTo>
                      <a:pt x="38" y="57"/>
                    </a:lnTo>
                    <a:lnTo>
                      <a:pt x="38" y="53"/>
                    </a:lnTo>
                    <a:lnTo>
                      <a:pt x="36" y="51"/>
                    </a:lnTo>
                    <a:lnTo>
                      <a:pt x="31" y="49"/>
                    </a:lnTo>
                    <a:lnTo>
                      <a:pt x="0" y="59"/>
                    </a:lnTo>
                    <a:lnTo>
                      <a:pt x="2" y="61"/>
                    </a:lnTo>
                    <a:lnTo>
                      <a:pt x="4" y="63"/>
                    </a:lnTo>
                    <a:lnTo>
                      <a:pt x="4" y="67"/>
                    </a:lnTo>
                    <a:lnTo>
                      <a:pt x="2" y="75"/>
                    </a:lnTo>
                    <a:lnTo>
                      <a:pt x="9" y="75"/>
                    </a:lnTo>
                    <a:lnTo>
                      <a:pt x="16" y="79"/>
                    </a:lnTo>
                    <a:lnTo>
                      <a:pt x="24" y="83"/>
                    </a:lnTo>
                    <a:lnTo>
                      <a:pt x="29" y="85"/>
                    </a:lnTo>
                    <a:lnTo>
                      <a:pt x="33" y="87"/>
                    </a:lnTo>
                    <a:lnTo>
                      <a:pt x="36" y="91"/>
                    </a:lnTo>
                    <a:lnTo>
                      <a:pt x="36" y="93"/>
                    </a:lnTo>
                    <a:lnTo>
                      <a:pt x="33" y="95"/>
                    </a:lnTo>
                    <a:lnTo>
                      <a:pt x="31" y="99"/>
                    </a:lnTo>
                    <a:lnTo>
                      <a:pt x="31" y="105"/>
                    </a:lnTo>
                    <a:lnTo>
                      <a:pt x="33" y="108"/>
                    </a:lnTo>
                    <a:lnTo>
                      <a:pt x="38" y="116"/>
                    </a:lnTo>
                    <a:lnTo>
                      <a:pt x="33" y="120"/>
                    </a:lnTo>
                    <a:lnTo>
                      <a:pt x="31" y="122"/>
                    </a:lnTo>
                    <a:lnTo>
                      <a:pt x="31" y="124"/>
                    </a:lnTo>
                    <a:lnTo>
                      <a:pt x="31" y="126"/>
                    </a:lnTo>
                    <a:lnTo>
                      <a:pt x="33" y="128"/>
                    </a:lnTo>
                    <a:lnTo>
                      <a:pt x="33" y="130"/>
                    </a:lnTo>
                    <a:lnTo>
                      <a:pt x="33" y="134"/>
                    </a:lnTo>
                    <a:lnTo>
                      <a:pt x="31" y="138"/>
                    </a:lnTo>
                    <a:lnTo>
                      <a:pt x="31" y="142"/>
                    </a:lnTo>
                    <a:lnTo>
                      <a:pt x="33" y="144"/>
                    </a:lnTo>
                    <a:lnTo>
                      <a:pt x="33" y="148"/>
                    </a:lnTo>
                    <a:lnTo>
                      <a:pt x="31" y="152"/>
                    </a:lnTo>
                    <a:lnTo>
                      <a:pt x="31" y="154"/>
                    </a:lnTo>
                    <a:lnTo>
                      <a:pt x="33" y="154"/>
                    </a:lnTo>
                    <a:lnTo>
                      <a:pt x="36" y="154"/>
                    </a:lnTo>
                    <a:lnTo>
                      <a:pt x="36" y="156"/>
                    </a:lnTo>
                    <a:lnTo>
                      <a:pt x="29" y="164"/>
                    </a:lnTo>
                    <a:lnTo>
                      <a:pt x="18" y="176"/>
                    </a:lnTo>
                    <a:lnTo>
                      <a:pt x="20" y="181"/>
                    </a:lnTo>
                    <a:lnTo>
                      <a:pt x="18" y="189"/>
                    </a:lnTo>
                    <a:lnTo>
                      <a:pt x="18" y="195"/>
                    </a:lnTo>
                    <a:lnTo>
                      <a:pt x="18" y="203"/>
                    </a:lnTo>
                    <a:lnTo>
                      <a:pt x="20" y="209"/>
                    </a:lnTo>
                    <a:lnTo>
                      <a:pt x="18" y="215"/>
                    </a:lnTo>
                    <a:lnTo>
                      <a:pt x="16" y="219"/>
                    </a:lnTo>
                    <a:lnTo>
                      <a:pt x="18" y="223"/>
                    </a:lnTo>
                    <a:lnTo>
                      <a:pt x="20" y="225"/>
                    </a:lnTo>
                    <a:lnTo>
                      <a:pt x="20" y="227"/>
                    </a:lnTo>
                    <a:lnTo>
                      <a:pt x="22" y="229"/>
                    </a:lnTo>
                    <a:lnTo>
                      <a:pt x="24" y="231"/>
                    </a:lnTo>
                    <a:lnTo>
                      <a:pt x="27" y="233"/>
                    </a:lnTo>
                    <a:lnTo>
                      <a:pt x="24" y="241"/>
                    </a:lnTo>
                    <a:lnTo>
                      <a:pt x="33" y="241"/>
                    </a:lnTo>
                    <a:lnTo>
                      <a:pt x="33" y="239"/>
                    </a:lnTo>
                    <a:lnTo>
                      <a:pt x="29" y="237"/>
                    </a:lnTo>
                    <a:lnTo>
                      <a:pt x="27" y="233"/>
                    </a:lnTo>
                    <a:lnTo>
                      <a:pt x="38" y="225"/>
                    </a:lnTo>
                    <a:lnTo>
                      <a:pt x="49" y="219"/>
                    </a:lnTo>
                    <a:lnTo>
                      <a:pt x="58" y="217"/>
                    </a:lnTo>
                    <a:lnTo>
                      <a:pt x="62" y="217"/>
                    </a:lnTo>
                    <a:lnTo>
                      <a:pt x="64" y="215"/>
                    </a:lnTo>
                    <a:lnTo>
                      <a:pt x="67" y="211"/>
                    </a:lnTo>
                    <a:lnTo>
                      <a:pt x="69" y="203"/>
                    </a:lnTo>
                    <a:lnTo>
                      <a:pt x="69" y="185"/>
                    </a:lnTo>
                    <a:lnTo>
                      <a:pt x="62" y="154"/>
                    </a:lnTo>
                    <a:lnTo>
                      <a:pt x="58" y="154"/>
                    </a:lnTo>
                    <a:lnTo>
                      <a:pt x="58" y="146"/>
                    </a:lnTo>
                    <a:lnTo>
                      <a:pt x="58" y="140"/>
                    </a:lnTo>
                    <a:lnTo>
                      <a:pt x="58" y="136"/>
                    </a:lnTo>
                    <a:lnTo>
                      <a:pt x="62" y="134"/>
                    </a:lnTo>
                    <a:lnTo>
                      <a:pt x="64" y="134"/>
                    </a:lnTo>
                    <a:lnTo>
                      <a:pt x="67" y="128"/>
                    </a:lnTo>
                    <a:lnTo>
                      <a:pt x="69" y="124"/>
                    </a:lnTo>
                    <a:lnTo>
                      <a:pt x="73" y="124"/>
                    </a:lnTo>
                    <a:lnTo>
                      <a:pt x="78" y="108"/>
                    </a:lnTo>
                    <a:lnTo>
                      <a:pt x="80" y="108"/>
                    </a:lnTo>
                    <a:lnTo>
                      <a:pt x="84" y="108"/>
                    </a:lnTo>
                    <a:lnTo>
                      <a:pt x="93" y="108"/>
                    </a:lnTo>
                    <a:lnTo>
                      <a:pt x="98" y="105"/>
                    </a:lnTo>
                    <a:lnTo>
                      <a:pt x="102" y="101"/>
                    </a:lnTo>
                    <a:lnTo>
                      <a:pt x="107" y="99"/>
                    </a:lnTo>
                    <a:lnTo>
                      <a:pt x="113" y="99"/>
                    </a:lnTo>
                    <a:lnTo>
                      <a:pt x="120" y="93"/>
                    </a:lnTo>
                    <a:lnTo>
                      <a:pt x="129" y="85"/>
                    </a:lnTo>
                    <a:lnTo>
                      <a:pt x="136" y="75"/>
                    </a:lnTo>
                    <a:lnTo>
                      <a:pt x="140" y="67"/>
                    </a:lnTo>
                    <a:lnTo>
                      <a:pt x="138" y="61"/>
                    </a:lnTo>
                    <a:lnTo>
                      <a:pt x="138" y="55"/>
                    </a:lnTo>
                    <a:lnTo>
                      <a:pt x="140" y="43"/>
                    </a:lnTo>
                    <a:lnTo>
                      <a:pt x="142" y="33"/>
                    </a:lnTo>
                    <a:lnTo>
                      <a:pt x="138" y="10"/>
                    </a:lnTo>
                    <a:lnTo>
                      <a:pt x="138" y="0"/>
                    </a:lnTo>
                    <a:lnTo>
                      <a:pt x="136" y="2"/>
                    </a:lnTo>
                    <a:lnTo>
                      <a:pt x="129" y="2"/>
                    </a:lnTo>
                    <a:lnTo>
                      <a:pt x="125" y="4"/>
                    </a:lnTo>
                    <a:lnTo>
                      <a:pt x="118" y="6"/>
                    </a:lnTo>
                    <a:lnTo>
                      <a:pt x="116" y="8"/>
                    </a:lnTo>
                    <a:lnTo>
                      <a:pt x="111" y="10"/>
                    </a:lnTo>
                    <a:lnTo>
                      <a:pt x="109" y="10"/>
                    </a:lnTo>
                    <a:lnTo>
                      <a:pt x="107" y="10"/>
                    </a:lnTo>
                    <a:lnTo>
                      <a:pt x="105" y="10"/>
                    </a:lnTo>
                    <a:lnTo>
                      <a:pt x="100" y="12"/>
                    </a:lnTo>
                    <a:lnTo>
                      <a:pt x="91" y="14"/>
                    </a:lnTo>
                    <a:lnTo>
                      <a:pt x="80" y="16"/>
                    </a:lnTo>
                    <a:lnTo>
                      <a:pt x="78" y="16"/>
                    </a:lnTo>
                    <a:lnTo>
                      <a:pt x="78" y="14"/>
                    </a:lnTo>
                    <a:lnTo>
                      <a:pt x="76" y="12"/>
                    </a:lnTo>
                    <a:lnTo>
                      <a:pt x="73" y="10"/>
                    </a:lnTo>
                    <a:lnTo>
                      <a:pt x="71" y="10"/>
                    </a:lnTo>
                    <a:lnTo>
                      <a:pt x="69" y="12"/>
                    </a:lnTo>
                    <a:lnTo>
                      <a:pt x="62" y="14"/>
                    </a:lnTo>
                    <a:lnTo>
                      <a:pt x="58" y="14"/>
                    </a:lnTo>
                    <a:lnTo>
                      <a:pt x="56" y="22"/>
                    </a:lnTo>
                    <a:lnTo>
                      <a:pt x="60" y="25"/>
                    </a:lnTo>
                    <a:lnTo>
                      <a:pt x="62" y="35"/>
                    </a:lnTo>
                    <a:lnTo>
                      <a:pt x="62" y="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0" name="Freeform 2454"/>
              <p:cNvSpPr>
                <a:spLocks/>
              </p:cNvSpPr>
              <p:nvPr/>
            </p:nvSpPr>
            <p:spPr bwMode="auto">
              <a:xfrm>
                <a:off x="3137" y="2599"/>
                <a:ext cx="142" cy="241"/>
              </a:xfrm>
              <a:custGeom>
                <a:avLst/>
                <a:gdLst>
                  <a:gd name="T0" fmla="*/ 64 w 142"/>
                  <a:gd name="T1" fmla="*/ 49 h 241"/>
                  <a:gd name="T2" fmla="*/ 71 w 142"/>
                  <a:gd name="T3" fmla="*/ 53 h 241"/>
                  <a:gd name="T4" fmla="*/ 76 w 142"/>
                  <a:gd name="T5" fmla="*/ 63 h 241"/>
                  <a:gd name="T6" fmla="*/ 76 w 142"/>
                  <a:gd name="T7" fmla="*/ 73 h 241"/>
                  <a:gd name="T8" fmla="*/ 67 w 142"/>
                  <a:gd name="T9" fmla="*/ 75 h 241"/>
                  <a:gd name="T10" fmla="*/ 69 w 142"/>
                  <a:gd name="T11" fmla="*/ 87 h 241"/>
                  <a:gd name="T12" fmla="*/ 62 w 142"/>
                  <a:gd name="T13" fmla="*/ 89 h 241"/>
                  <a:gd name="T14" fmla="*/ 51 w 142"/>
                  <a:gd name="T15" fmla="*/ 77 h 241"/>
                  <a:gd name="T16" fmla="*/ 51 w 142"/>
                  <a:gd name="T17" fmla="*/ 67 h 241"/>
                  <a:gd name="T18" fmla="*/ 49 w 142"/>
                  <a:gd name="T19" fmla="*/ 55 h 241"/>
                  <a:gd name="T20" fmla="*/ 38 w 142"/>
                  <a:gd name="T21" fmla="*/ 57 h 241"/>
                  <a:gd name="T22" fmla="*/ 31 w 142"/>
                  <a:gd name="T23" fmla="*/ 49 h 241"/>
                  <a:gd name="T24" fmla="*/ 4 w 142"/>
                  <a:gd name="T25" fmla="*/ 63 h 241"/>
                  <a:gd name="T26" fmla="*/ 9 w 142"/>
                  <a:gd name="T27" fmla="*/ 75 h 241"/>
                  <a:gd name="T28" fmla="*/ 29 w 142"/>
                  <a:gd name="T29" fmla="*/ 85 h 241"/>
                  <a:gd name="T30" fmla="*/ 36 w 142"/>
                  <a:gd name="T31" fmla="*/ 93 h 241"/>
                  <a:gd name="T32" fmla="*/ 31 w 142"/>
                  <a:gd name="T33" fmla="*/ 105 h 241"/>
                  <a:gd name="T34" fmla="*/ 33 w 142"/>
                  <a:gd name="T35" fmla="*/ 120 h 241"/>
                  <a:gd name="T36" fmla="*/ 31 w 142"/>
                  <a:gd name="T37" fmla="*/ 126 h 241"/>
                  <a:gd name="T38" fmla="*/ 33 w 142"/>
                  <a:gd name="T39" fmla="*/ 134 h 241"/>
                  <a:gd name="T40" fmla="*/ 33 w 142"/>
                  <a:gd name="T41" fmla="*/ 144 h 241"/>
                  <a:gd name="T42" fmla="*/ 31 w 142"/>
                  <a:gd name="T43" fmla="*/ 154 h 241"/>
                  <a:gd name="T44" fmla="*/ 36 w 142"/>
                  <a:gd name="T45" fmla="*/ 156 h 241"/>
                  <a:gd name="T46" fmla="*/ 20 w 142"/>
                  <a:gd name="T47" fmla="*/ 181 h 241"/>
                  <a:gd name="T48" fmla="*/ 18 w 142"/>
                  <a:gd name="T49" fmla="*/ 203 h 241"/>
                  <a:gd name="T50" fmla="*/ 16 w 142"/>
                  <a:gd name="T51" fmla="*/ 219 h 241"/>
                  <a:gd name="T52" fmla="*/ 20 w 142"/>
                  <a:gd name="T53" fmla="*/ 227 h 241"/>
                  <a:gd name="T54" fmla="*/ 27 w 142"/>
                  <a:gd name="T55" fmla="*/ 233 h 241"/>
                  <a:gd name="T56" fmla="*/ 33 w 142"/>
                  <a:gd name="T57" fmla="*/ 239 h 241"/>
                  <a:gd name="T58" fmla="*/ 38 w 142"/>
                  <a:gd name="T59" fmla="*/ 225 h 241"/>
                  <a:gd name="T60" fmla="*/ 62 w 142"/>
                  <a:gd name="T61" fmla="*/ 217 h 241"/>
                  <a:gd name="T62" fmla="*/ 69 w 142"/>
                  <a:gd name="T63" fmla="*/ 203 h 241"/>
                  <a:gd name="T64" fmla="*/ 58 w 142"/>
                  <a:gd name="T65" fmla="*/ 154 h 241"/>
                  <a:gd name="T66" fmla="*/ 58 w 142"/>
                  <a:gd name="T67" fmla="*/ 136 h 241"/>
                  <a:gd name="T68" fmla="*/ 67 w 142"/>
                  <a:gd name="T69" fmla="*/ 128 h 241"/>
                  <a:gd name="T70" fmla="*/ 78 w 142"/>
                  <a:gd name="T71" fmla="*/ 108 h 241"/>
                  <a:gd name="T72" fmla="*/ 93 w 142"/>
                  <a:gd name="T73" fmla="*/ 108 h 241"/>
                  <a:gd name="T74" fmla="*/ 107 w 142"/>
                  <a:gd name="T75" fmla="*/ 99 h 241"/>
                  <a:gd name="T76" fmla="*/ 129 w 142"/>
                  <a:gd name="T77" fmla="*/ 85 h 241"/>
                  <a:gd name="T78" fmla="*/ 138 w 142"/>
                  <a:gd name="T79" fmla="*/ 61 h 241"/>
                  <a:gd name="T80" fmla="*/ 142 w 142"/>
                  <a:gd name="T81" fmla="*/ 33 h 241"/>
                  <a:gd name="T82" fmla="*/ 136 w 142"/>
                  <a:gd name="T83" fmla="*/ 2 h 241"/>
                  <a:gd name="T84" fmla="*/ 118 w 142"/>
                  <a:gd name="T85" fmla="*/ 6 h 241"/>
                  <a:gd name="T86" fmla="*/ 109 w 142"/>
                  <a:gd name="T87" fmla="*/ 10 h 241"/>
                  <a:gd name="T88" fmla="*/ 100 w 142"/>
                  <a:gd name="T89" fmla="*/ 12 h 241"/>
                  <a:gd name="T90" fmla="*/ 78 w 142"/>
                  <a:gd name="T91" fmla="*/ 16 h 241"/>
                  <a:gd name="T92" fmla="*/ 73 w 142"/>
                  <a:gd name="T93" fmla="*/ 10 h 241"/>
                  <a:gd name="T94" fmla="*/ 62 w 142"/>
                  <a:gd name="T95" fmla="*/ 14 h 241"/>
                  <a:gd name="T96" fmla="*/ 60 w 142"/>
                  <a:gd name="T97" fmla="*/ 2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241">
                    <a:moveTo>
                      <a:pt x="62" y="47"/>
                    </a:moveTo>
                    <a:lnTo>
                      <a:pt x="62" y="47"/>
                    </a:lnTo>
                    <a:lnTo>
                      <a:pt x="64" y="49"/>
                    </a:lnTo>
                    <a:lnTo>
                      <a:pt x="64" y="51"/>
                    </a:lnTo>
                    <a:lnTo>
                      <a:pt x="67" y="53"/>
                    </a:lnTo>
                    <a:lnTo>
                      <a:pt x="71" y="53"/>
                    </a:lnTo>
                    <a:lnTo>
                      <a:pt x="76" y="57"/>
                    </a:lnTo>
                    <a:lnTo>
                      <a:pt x="76" y="61"/>
                    </a:lnTo>
                    <a:lnTo>
                      <a:pt x="76" y="63"/>
                    </a:lnTo>
                    <a:lnTo>
                      <a:pt x="76" y="67"/>
                    </a:lnTo>
                    <a:lnTo>
                      <a:pt x="76" y="71"/>
                    </a:lnTo>
                    <a:lnTo>
                      <a:pt x="76" y="73"/>
                    </a:lnTo>
                    <a:lnTo>
                      <a:pt x="73" y="75"/>
                    </a:lnTo>
                    <a:lnTo>
                      <a:pt x="69" y="73"/>
                    </a:lnTo>
                    <a:lnTo>
                      <a:pt x="67" y="75"/>
                    </a:lnTo>
                    <a:lnTo>
                      <a:pt x="67" y="79"/>
                    </a:lnTo>
                    <a:lnTo>
                      <a:pt x="69" y="85"/>
                    </a:lnTo>
                    <a:lnTo>
                      <a:pt x="69" y="87"/>
                    </a:lnTo>
                    <a:lnTo>
                      <a:pt x="69" y="89"/>
                    </a:lnTo>
                    <a:lnTo>
                      <a:pt x="64" y="91"/>
                    </a:lnTo>
                    <a:lnTo>
                      <a:pt x="62" y="89"/>
                    </a:lnTo>
                    <a:lnTo>
                      <a:pt x="62" y="87"/>
                    </a:lnTo>
                    <a:lnTo>
                      <a:pt x="58" y="85"/>
                    </a:lnTo>
                    <a:lnTo>
                      <a:pt x="51" y="77"/>
                    </a:lnTo>
                    <a:lnTo>
                      <a:pt x="49" y="75"/>
                    </a:lnTo>
                    <a:lnTo>
                      <a:pt x="51" y="71"/>
                    </a:lnTo>
                    <a:lnTo>
                      <a:pt x="51" y="67"/>
                    </a:lnTo>
                    <a:lnTo>
                      <a:pt x="51" y="61"/>
                    </a:lnTo>
                    <a:lnTo>
                      <a:pt x="51" y="57"/>
                    </a:lnTo>
                    <a:lnTo>
                      <a:pt x="49" y="55"/>
                    </a:lnTo>
                    <a:lnTo>
                      <a:pt x="40" y="59"/>
                    </a:lnTo>
                    <a:lnTo>
                      <a:pt x="38" y="59"/>
                    </a:lnTo>
                    <a:lnTo>
                      <a:pt x="38" y="57"/>
                    </a:lnTo>
                    <a:lnTo>
                      <a:pt x="38" y="53"/>
                    </a:lnTo>
                    <a:lnTo>
                      <a:pt x="36" y="51"/>
                    </a:lnTo>
                    <a:lnTo>
                      <a:pt x="31" y="49"/>
                    </a:lnTo>
                    <a:lnTo>
                      <a:pt x="0" y="59"/>
                    </a:lnTo>
                    <a:lnTo>
                      <a:pt x="2" y="61"/>
                    </a:lnTo>
                    <a:lnTo>
                      <a:pt x="4" y="63"/>
                    </a:lnTo>
                    <a:lnTo>
                      <a:pt x="4" y="67"/>
                    </a:lnTo>
                    <a:lnTo>
                      <a:pt x="2" y="75"/>
                    </a:lnTo>
                    <a:lnTo>
                      <a:pt x="9" y="75"/>
                    </a:lnTo>
                    <a:lnTo>
                      <a:pt x="16" y="79"/>
                    </a:lnTo>
                    <a:lnTo>
                      <a:pt x="24" y="83"/>
                    </a:lnTo>
                    <a:lnTo>
                      <a:pt x="29" y="85"/>
                    </a:lnTo>
                    <a:lnTo>
                      <a:pt x="33" y="87"/>
                    </a:lnTo>
                    <a:lnTo>
                      <a:pt x="36" y="91"/>
                    </a:lnTo>
                    <a:lnTo>
                      <a:pt x="36" y="93"/>
                    </a:lnTo>
                    <a:lnTo>
                      <a:pt x="33" y="95"/>
                    </a:lnTo>
                    <a:lnTo>
                      <a:pt x="31" y="99"/>
                    </a:lnTo>
                    <a:lnTo>
                      <a:pt x="31" y="105"/>
                    </a:lnTo>
                    <a:lnTo>
                      <a:pt x="33" y="108"/>
                    </a:lnTo>
                    <a:lnTo>
                      <a:pt x="38" y="116"/>
                    </a:lnTo>
                    <a:lnTo>
                      <a:pt x="33" y="120"/>
                    </a:lnTo>
                    <a:lnTo>
                      <a:pt x="31" y="122"/>
                    </a:lnTo>
                    <a:lnTo>
                      <a:pt x="31" y="124"/>
                    </a:lnTo>
                    <a:lnTo>
                      <a:pt x="31" y="126"/>
                    </a:lnTo>
                    <a:lnTo>
                      <a:pt x="33" y="128"/>
                    </a:lnTo>
                    <a:lnTo>
                      <a:pt x="33" y="130"/>
                    </a:lnTo>
                    <a:lnTo>
                      <a:pt x="33" y="134"/>
                    </a:lnTo>
                    <a:lnTo>
                      <a:pt x="31" y="138"/>
                    </a:lnTo>
                    <a:lnTo>
                      <a:pt x="31" y="142"/>
                    </a:lnTo>
                    <a:lnTo>
                      <a:pt x="33" y="144"/>
                    </a:lnTo>
                    <a:lnTo>
                      <a:pt x="33" y="148"/>
                    </a:lnTo>
                    <a:lnTo>
                      <a:pt x="31" y="152"/>
                    </a:lnTo>
                    <a:lnTo>
                      <a:pt x="31" y="154"/>
                    </a:lnTo>
                    <a:lnTo>
                      <a:pt x="33" y="154"/>
                    </a:lnTo>
                    <a:lnTo>
                      <a:pt x="36" y="154"/>
                    </a:lnTo>
                    <a:lnTo>
                      <a:pt x="36" y="156"/>
                    </a:lnTo>
                    <a:lnTo>
                      <a:pt x="29" y="164"/>
                    </a:lnTo>
                    <a:lnTo>
                      <a:pt x="18" y="176"/>
                    </a:lnTo>
                    <a:lnTo>
                      <a:pt x="20" y="181"/>
                    </a:lnTo>
                    <a:lnTo>
                      <a:pt x="18" y="189"/>
                    </a:lnTo>
                    <a:lnTo>
                      <a:pt x="18" y="195"/>
                    </a:lnTo>
                    <a:lnTo>
                      <a:pt x="18" y="203"/>
                    </a:lnTo>
                    <a:lnTo>
                      <a:pt x="20" y="209"/>
                    </a:lnTo>
                    <a:lnTo>
                      <a:pt x="18" y="215"/>
                    </a:lnTo>
                    <a:lnTo>
                      <a:pt x="16" y="219"/>
                    </a:lnTo>
                    <a:lnTo>
                      <a:pt x="18" y="223"/>
                    </a:lnTo>
                    <a:lnTo>
                      <a:pt x="20" y="225"/>
                    </a:lnTo>
                    <a:lnTo>
                      <a:pt x="20" y="227"/>
                    </a:lnTo>
                    <a:lnTo>
                      <a:pt x="22" y="229"/>
                    </a:lnTo>
                    <a:lnTo>
                      <a:pt x="24" y="231"/>
                    </a:lnTo>
                    <a:lnTo>
                      <a:pt x="27" y="233"/>
                    </a:lnTo>
                    <a:lnTo>
                      <a:pt x="24" y="241"/>
                    </a:lnTo>
                    <a:lnTo>
                      <a:pt x="33" y="241"/>
                    </a:lnTo>
                    <a:lnTo>
                      <a:pt x="33" y="239"/>
                    </a:lnTo>
                    <a:lnTo>
                      <a:pt x="29" y="237"/>
                    </a:lnTo>
                    <a:lnTo>
                      <a:pt x="27" y="233"/>
                    </a:lnTo>
                    <a:lnTo>
                      <a:pt x="38" y="225"/>
                    </a:lnTo>
                    <a:lnTo>
                      <a:pt x="49" y="219"/>
                    </a:lnTo>
                    <a:lnTo>
                      <a:pt x="58" y="217"/>
                    </a:lnTo>
                    <a:lnTo>
                      <a:pt x="62" y="217"/>
                    </a:lnTo>
                    <a:lnTo>
                      <a:pt x="64" y="215"/>
                    </a:lnTo>
                    <a:lnTo>
                      <a:pt x="67" y="211"/>
                    </a:lnTo>
                    <a:lnTo>
                      <a:pt x="69" y="203"/>
                    </a:lnTo>
                    <a:lnTo>
                      <a:pt x="69" y="185"/>
                    </a:lnTo>
                    <a:lnTo>
                      <a:pt x="62" y="154"/>
                    </a:lnTo>
                    <a:lnTo>
                      <a:pt x="58" y="154"/>
                    </a:lnTo>
                    <a:lnTo>
                      <a:pt x="58" y="146"/>
                    </a:lnTo>
                    <a:lnTo>
                      <a:pt x="58" y="140"/>
                    </a:lnTo>
                    <a:lnTo>
                      <a:pt x="58" y="136"/>
                    </a:lnTo>
                    <a:lnTo>
                      <a:pt x="62" y="134"/>
                    </a:lnTo>
                    <a:lnTo>
                      <a:pt x="64" y="134"/>
                    </a:lnTo>
                    <a:lnTo>
                      <a:pt x="67" y="128"/>
                    </a:lnTo>
                    <a:lnTo>
                      <a:pt x="69" y="124"/>
                    </a:lnTo>
                    <a:lnTo>
                      <a:pt x="73" y="124"/>
                    </a:lnTo>
                    <a:lnTo>
                      <a:pt x="78" y="108"/>
                    </a:lnTo>
                    <a:lnTo>
                      <a:pt x="80" y="108"/>
                    </a:lnTo>
                    <a:lnTo>
                      <a:pt x="84" y="108"/>
                    </a:lnTo>
                    <a:lnTo>
                      <a:pt x="93" y="108"/>
                    </a:lnTo>
                    <a:lnTo>
                      <a:pt x="98" y="105"/>
                    </a:lnTo>
                    <a:lnTo>
                      <a:pt x="102" y="101"/>
                    </a:lnTo>
                    <a:lnTo>
                      <a:pt x="107" y="99"/>
                    </a:lnTo>
                    <a:lnTo>
                      <a:pt x="113" y="99"/>
                    </a:lnTo>
                    <a:lnTo>
                      <a:pt x="120" y="93"/>
                    </a:lnTo>
                    <a:lnTo>
                      <a:pt x="129" y="85"/>
                    </a:lnTo>
                    <a:lnTo>
                      <a:pt x="136" y="75"/>
                    </a:lnTo>
                    <a:lnTo>
                      <a:pt x="140" y="67"/>
                    </a:lnTo>
                    <a:lnTo>
                      <a:pt x="138" y="61"/>
                    </a:lnTo>
                    <a:lnTo>
                      <a:pt x="138" y="55"/>
                    </a:lnTo>
                    <a:lnTo>
                      <a:pt x="140" y="43"/>
                    </a:lnTo>
                    <a:lnTo>
                      <a:pt x="142" y="33"/>
                    </a:lnTo>
                    <a:lnTo>
                      <a:pt x="138" y="10"/>
                    </a:lnTo>
                    <a:lnTo>
                      <a:pt x="138" y="0"/>
                    </a:lnTo>
                    <a:lnTo>
                      <a:pt x="136" y="2"/>
                    </a:lnTo>
                    <a:lnTo>
                      <a:pt x="129" y="2"/>
                    </a:lnTo>
                    <a:lnTo>
                      <a:pt x="125" y="4"/>
                    </a:lnTo>
                    <a:lnTo>
                      <a:pt x="118" y="6"/>
                    </a:lnTo>
                    <a:lnTo>
                      <a:pt x="116" y="8"/>
                    </a:lnTo>
                    <a:lnTo>
                      <a:pt x="111" y="10"/>
                    </a:lnTo>
                    <a:lnTo>
                      <a:pt x="109" y="10"/>
                    </a:lnTo>
                    <a:lnTo>
                      <a:pt x="107" y="10"/>
                    </a:lnTo>
                    <a:lnTo>
                      <a:pt x="105" y="10"/>
                    </a:lnTo>
                    <a:lnTo>
                      <a:pt x="100" y="12"/>
                    </a:lnTo>
                    <a:lnTo>
                      <a:pt x="91" y="14"/>
                    </a:lnTo>
                    <a:lnTo>
                      <a:pt x="80" y="16"/>
                    </a:lnTo>
                    <a:lnTo>
                      <a:pt x="78" y="16"/>
                    </a:lnTo>
                    <a:lnTo>
                      <a:pt x="78" y="14"/>
                    </a:lnTo>
                    <a:lnTo>
                      <a:pt x="76" y="12"/>
                    </a:lnTo>
                    <a:lnTo>
                      <a:pt x="73" y="10"/>
                    </a:lnTo>
                    <a:lnTo>
                      <a:pt x="71" y="10"/>
                    </a:lnTo>
                    <a:lnTo>
                      <a:pt x="69" y="12"/>
                    </a:lnTo>
                    <a:lnTo>
                      <a:pt x="62" y="14"/>
                    </a:lnTo>
                    <a:lnTo>
                      <a:pt x="58" y="14"/>
                    </a:lnTo>
                    <a:lnTo>
                      <a:pt x="56" y="22"/>
                    </a:lnTo>
                    <a:lnTo>
                      <a:pt x="60" y="25"/>
                    </a:lnTo>
                    <a:lnTo>
                      <a:pt x="62" y="35"/>
                    </a:lnTo>
                    <a:lnTo>
                      <a:pt x="62" y="4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3" name="Group 2458"/>
            <p:cNvGrpSpPr>
              <a:grpSpLocks/>
            </p:cNvGrpSpPr>
            <p:nvPr/>
          </p:nvGrpSpPr>
          <p:grpSpPr bwMode="auto">
            <a:xfrm>
              <a:off x="2806" y="1726"/>
              <a:ext cx="12" cy="7"/>
              <a:chOff x="2806" y="1726"/>
              <a:chExt cx="12" cy="7"/>
            </a:xfrm>
            <a:grpFill/>
          </p:grpSpPr>
          <p:sp>
            <p:nvSpPr>
              <p:cNvPr id="1847" name="Freeform 2456"/>
              <p:cNvSpPr>
                <a:spLocks/>
              </p:cNvSpPr>
              <p:nvPr/>
            </p:nvSpPr>
            <p:spPr bwMode="auto">
              <a:xfrm>
                <a:off x="2806" y="1726"/>
                <a:ext cx="12" cy="7"/>
              </a:xfrm>
              <a:custGeom>
                <a:avLst/>
                <a:gdLst>
                  <a:gd name="T0" fmla="*/ 12 w 12"/>
                  <a:gd name="T1" fmla="*/ 2 h 7"/>
                  <a:gd name="T2" fmla="*/ 3 w 12"/>
                  <a:gd name="T3" fmla="*/ 0 h 7"/>
                  <a:gd name="T4" fmla="*/ 0 w 12"/>
                  <a:gd name="T5" fmla="*/ 2 h 7"/>
                  <a:gd name="T6" fmla="*/ 3 w 12"/>
                  <a:gd name="T7" fmla="*/ 7 h 7"/>
                  <a:gd name="T8" fmla="*/ 6 w 12"/>
                  <a:gd name="T9" fmla="*/ 6 h 7"/>
                  <a:gd name="T10" fmla="*/ 9 w 12"/>
                  <a:gd name="T11" fmla="*/ 2 h 7"/>
                  <a:gd name="T12" fmla="*/ 12 w 12"/>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2"/>
                    </a:moveTo>
                    <a:lnTo>
                      <a:pt x="3" y="0"/>
                    </a:lnTo>
                    <a:lnTo>
                      <a:pt x="0" y="2"/>
                    </a:lnTo>
                    <a:lnTo>
                      <a:pt x="3" y="7"/>
                    </a:lnTo>
                    <a:lnTo>
                      <a:pt x="6" y="6"/>
                    </a:lnTo>
                    <a:lnTo>
                      <a:pt x="9" y="2"/>
                    </a:lnTo>
                    <a:lnTo>
                      <a:pt x="12"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8" name="Freeform 2457"/>
              <p:cNvSpPr>
                <a:spLocks/>
              </p:cNvSpPr>
              <p:nvPr/>
            </p:nvSpPr>
            <p:spPr bwMode="auto">
              <a:xfrm>
                <a:off x="2806" y="1726"/>
                <a:ext cx="12" cy="7"/>
              </a:xfrm>
              <a:custGeom>
                <a:avLst/>
                <a:gdLst>
                  <a:gd name="T0" fmla="*/ 12 w 12"/>
                  <a:gd name="T1" fmla="*/ 2 h 7"/>
                  <a:gd name="T2" fmla="*/ 3 w 12"/>
                  <a:gd name="T3" fmla="*/ 0 h 7"/>
                  <a:gd name="T4" fmla="*/ 0 w 12"/>
                  <a:gd name="T5" fmla="*/ 2 h 7"/>
                  <a:gd name="T6" fmla="*/ 3 w 12"/>
                  <a:gd name="T7" fmla="*/ 7 h 7"/>
                  <a:gd name="T8" fmla="*/ 6 w 12"/>
                  <a:gd name="T9" fmla="*/ 6 h 7"/>
                  <a:gd name="T10" fmla="*/ 9 w 12"/>
                  <a:gd name="T11" fmla="*/ 2 h 7"/>
                  <a:gd name="T12" fmla="*/ 12 w 12"/>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12" y="2"/>
                    </a:moveTo>
                    <a:lnTo>
                      <a:pt x="3" y="0"/>
                    </a:lnTo>
                    <a:lnTo>
                      <a:pt x="0" y="2"/>
                    </a:lnTo>
                    <a:lnTo>
                      <a:pt x="3" y="7"/>
                    </a:lnTo>
                    <a:lnTo>
                      <a:pt x="6" y="6"/>
                    </a:lnTo>
                    <a:lnTo>
                      <a:pt x="9" y="2"/>
                    </a:lnTo>
                    <a:lnTo>
                      <a:pt x="12"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4" name="Group 2461"/>
            <p:cNvGrpSpPr>
              <a:grpSpLocks/>
            </p:cNvGrpSpPr>
            <p:nvPr/>
          </p:nvGrpSpPr>
          <p:grpSpPr bwMode="auto">
            <a:xfrm>
              <a:off x="3093" y="1635"/>
              <a:ext cx="50" cy="59"/>
              <a:chOff x="3093" y="1635"/>
              <a:chExt cx="50" cy="59"/>
            </a:xfrm>
            <a:grpFill/>
          </p:grpSpPr>
          <p:sp>
            <p:nvSpPr>
              <p:cNvPr id="1845" name="Freeform 2459"/>
              <p:cNvSpPr>
                <a:spLocks/>
              </p:cNvSpPr>
              <p:nvPr/>
            </p:nvSpPr>
            <p:spPr bwMode="auto">
              <a:xfrm>
                <a:off x="3093" y="1635"/>
                <a:ext cx="50" cy="59"/>
              </a:xfrm>
              <a:custGeom>
                <a:avLst/>
                <a:gdLst>
                  <a:gd name="T0" fmla="*/ 26 w 50"/>
                  <a:gd name="T1" fmla="*/ 59 h 59"/>
                  <a:gd name="T2" fmla="*/ 26 w 50"/>
                  <a:gd name="T3" fmla="*/ 59 h 59"/>
                  <a:gd name="T4" fmla="*/ 28 w 50"/>
                  <a:gd name="T5" fmla="*/ 55 h 59"/>
                  <a:gd name="T6" fmla="*/ 28 w 50"/>
                  <a:gd name="T7" fmla="*/ 51 h 59"/>
                  <a:gd name="T8" fmla="*/ 32 w 50"/>
                  <a:gd name="T9" fmla="*/ 47 h 59"/>
                  <a:gd name="T10" fmla="*/ 34 w 50"/>
                  <a:gd name="T11" fmla="*/ 45 h 59"/>
                  <a:gd name="T12" fmla="*/ 34 w 50"/>
                  <a:gd name="T13" fmla="*/ 43 h 59"/>
                  <a:gd name="T14" fmla="*/ 37 w 50"/>
                  <a:gd name="T15" fmla="*/ 43 h 59"/>
                  <a:gd name="T16" fmla="*/ 41 w 50"/>
                  <a:gd name="T17" fmla="*/ 45 h 59"/>
                  <a:gd name="T18" fmla="*/ 48 w 50"/>
                  <a:gd name="T19" fmla="*/ 47 h 59"/>
                  <a:gd name="T20" fmla="*/ 50 w 50"/>
                  <a:gd name="T21" fmla="*/ 49 h 59"/>
                  <a:gd name="T22" fmla="*/ 43 w 50"/>
                  <a:gd name="T23" fmla="*/ 39 h 59"/>
                  <a:gd name="T24" fmla="*/ 39 w 50"/>
                  <a:gd name="T25" fmla="*/ 37 h 59"/>
                  <a:gd name="T26" fmla="*/ 39 w 50"/>
                  <a:gd name="T27" fmla="*/ 35 h 59"/>
                  <a:gd name="T28" fmla="*/ 37 w 50"/>
                  <a:gd name="T29" fmla="*/ 31 h 59"/>
                  <a:gd name="T30" fmla="*/ 37 w 50"/>
                  <a:gd name="T31" fmla="*/ 28 h 59"/>
                  <a:gd name="T32" fmla="*/ 37 w 50"/>
                  <a:gd name="T33" fmla="*/ 24 h 59"/>
                  <a:gd name="T34" fmla="*/ 32 w 50"/>
                  <a:gd name="T35" fmla="*/ 22 h 59"/>
                  <a:gd name="T36" fmla="*/ 32 w 50"/>
                  <a:gd name="T37" fmla="*/ 18 h 59"/>
                  <a:gd name="T38" fmla="*/ 32 w 50"/>
                  <a:gd name="T39" fmla="*/ 14 h 59"/>
                  <a:gd name="T40" fmla="*/ 28 w 50"/>
                  <a:gd name="T41" fmla="*/ 10 h 59"/>
                  <a:gd name="T42" fmla="*/ 21 w 50"/>
                  <a:gd name="T43" fmla="*/ 6 h 59"/>
                  <a:gd name="T44" fmla="*/ 15 w 50"/>
                  <a:gd name="T45" fmla="*/ 2 h 59"/>
                  <a:gd name="T46" fmla="*/ 11 w 50"/>
                  <a:gd name="T47" fmla="*/ 0 h 59"/>
                  <a:gd name="T48" fmla="*/ 6 w 50"/>
                  <a:gd name="T49" fmla="*/ 0 h 59"/>
                  <a:gd name="T50" fmla="*/ 2 w 50"/>
                  <a:gd name="T51" fmla="*/ 2 h 59"/>
                  <a:gd name="T52" fmla="*/ 0 w 50"/>
                  <a:gd name="T53" fmla="*/ 4 h 59"/>
                  <a:gd name="T54" fmla="*/ 0 w 50"/>
                  <a:gd name="T55" fmla="*/ 6 h 59"/>
                  <a:gd name="T56" fmla="*/ 2 w 50"/>
                  <a:gd name="T57" fmla="*/ 8 h 59"/>
                  <a:gd name="T58" fmla="*/ 8 w 50"/>
                  <a:gd name="T59" fmla="*/ 14 h 59"/>
                  <a:gd name="T60" fmla="*/ 11 w 50"/>
                  <a:gd name="T61" fmla="*/ 18 h 59"/>
                  <a:gd name="T62" fmla="*/ 13 w 50"/>
                  <a:gd name="T63" fmla="*/ 22 h 59"/>
                  <a:gd name="T64" fmla="*/ 17 w 50"/>
                  <a:gd name="T65" fmla="*/ 28 h 59"/>
                  <a:gd name="T66" fmla="*/ 19 w 50"/>
                  <a:gd name="T67" fmla="*/ 31 h 59"/>
                  <a:gd name="T68" fmla="*/ 19 w 50"/>
                  <a:gd name="T69" fmla="*/ 35 h 59"/>
                  <a:gd name="T70" fmla="*/ 19 w 50"/>
                  <a:gd name="T71" fmla="*/ 37 h 59"/>
                  <a:gd name="T72" fmla="*/ 19 w 50"/>
                  <a:gd name="T73" fmla="*/ 39 h 59"/>
                  <a:gd name="T74" fmla="*/ 21 w 50"/>
                  <a:gd name="T75" fmla="*/ 39 h 59"/>
                  <a:gd name="T76" fmla="*/ 21 w 50"/>
                  <a:gd name="T77" fmla="*/ 41 h 59"/>
                  <a:gd name="T78" fmla="*/ 19 w 50"/>
                  <a:gd name="T79" fmla="*/ 43 h 59"/>
                  <a:gd name="T80" fmla="*/ 19 w 50"/>
                  <a:gd name="T81" fmla="*/ 49 h 59"/>
                  <a:gd name="T82" fmla="*/ 19 w 50"/>
                  <a:gd name="T83" fmla="*/ 51 h 59"/>
                  <a:gd name="T84" fmla="*/ 21 w 50"/>
                  <a:gd name="T85" fmla="*/ 53 h 59"/>
                  <a:gd name="T86" fmla="*/ 19 w 50"/>
                  <a:gd name="T87" fmla="*/ 55 h 59"/>
                  <a:gd name="T88" fmla="*/ 19 w 50"/>
                  <a:gd name="T89" fmla="*/ 57 h 59"/>
                  <a:gd name="T90" fmla="*/ 21 w 50"/>
                  <a:gd name="T91" fmla="*/ 57 h 59"/>
                  <a:gd name="T92" fmla="*/ 26 w 50"/>
                  <a:gd name="T9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59">
                    <a:moveTo>
                      <a:pt x="26" y="59"/>
                    </a:moveTo>
                    <a:lnTo>
                      <a:pt x="26" y="59"/>
                    </a:lnTo>
                    <a:lnTo>
                      <a:pt x="28" y="55"/>
                    </a:lnTo>
                    <a:lnTo>
                      <a:pt x="28" y="51"/>
                    </a:lnTo>
                    <a:lnTo>
                      <a:pt x="32" y="47"/>
                    </a:lnTo>
                    <a:lnTo>
                      <a:pt x="34" y="45"/>
                    </a:lnTo>
                    <a:lnTo>
                      <a:pt x="34" y="43"/>
                    </a:lnTo>
                    <a:lnTo>
                      <a:pt x="37" y="43"/>
                    </a:lnTo>
                    <a:lnTo>
                      <a:pt x="41" y="45"/>
                    </a:lnTo>
                    <a:lnTo>
                      <a:pt x="48" y="47"/>
                    </a:lnTo>
                    <a:lnTo>
                      <a:pt x="50" y="49"/>
                    </a:lnTo>
                    <a:lnTo>
                      <a:pt x="43" y="39"/>
                    </a:lnTo>
                    <a:lnTo>
                      <a:pt x="39" y="37"/>
                    </a:lnTo>
                    <a:lnTo>
                      <a:pt x="39" y="35"/>
                    </a:lnTo>
                    <a:lnTo>
                      <a:pt x="37" y="31"/>
                    </a:lnTo>
                    <a:lnTo>
                      <a:pt x="37" y="28"/>
                    </a:lnTo>
                    <a:lnTo>
                      <a:pt x="37" y="24"/>
                    </a:lnTo>
                    <a:lnTo>
                      <a:pt x="32" y="22"/>
                    </a:lnTo>
                    <a:lnTo>
                      <a:pt x="32" y="18"/>
                    </a:lnTo>
                    <a:lnTo>
                      <a:pt x="32" y="14"/>
                    </a:lnTo>
                    <a:lnTo>
                      <a:pt x="28" y="10"/>
                    </a:lnTo>
                    <a:lnTo>
                      <a:pt x="21" y="6"/>
                    </a:lnTo>
                    <a:lnTo>
                      <a:pt x="15" y="2"/>
                    </a:lnTo>
                    <a:lnTo>
                      <a:pt x="11" y="0"/>
                    </a:lnTo>
                    <a:lnTo>
                      <a:pt x="6" y="0"/>
                    </a:lnTo>
                    <a:lnTo>
                      <a:pt x="2" y="2"/>
                    </a:lnTo>
                    <a:lnTo>
                      <a:pt x="0" y="4"/>
                    </a:lnTo>
                    <a:lnTo>
                      <a:pt x="0" y="6"/>
                    </a:lnTo>
                    <a:lnTo>
                      <a:pt x="2" y="8"/>
                    </a:lnTo>
                    <a:lnTo>
                      <a:pt x="8" y="14"/>
                    </a:lnTo>
                    <a:lnTo>
                      <a:pt x="11" y="18"/>
                    </a:lnTo>
                    <a:lnTo>
                      <a:pt x="13" y="22"/>
                    </a:lnTo>
                    <a:lnTo>
                      <a:pt x="17" y="28"/>
                    </a:lnTo>
                    <a:lnTo>
                      <a:pt x="19" y="31"/>
                    </a:lnTo>
                    <a:lnTo>
                      <a:pt x="19" y="35"/>
                    </a:lnTo>
                    <a:lnTo>
                      <a:pt x="19" y="37"/>
                    </a:lnTo>
                    <a:lnTo>
                      <a:pt x="19" y="39"/>
                    </a:lnTo>
                    <a:lnTo>
                      <a:pt x="21" y="39"/>
                    </a:lnTo>
                    <a:lnTo>
                      <a:pt x="21" y="41"/>
                    </a:lnTo>
                    <a:lnTo>
                      <a:pt x="19" y="43"/>
                    </a:lnTo>
                    <a:lnTo>
                      <a:pt x="19" y="49"/>
                    </a:lnTo>
                    <a:lnTo>
                      <a:pt x="19" y="51"/>
                    </a:lnTo>
                    <a:lnTo>
                      <a:pt x="21" y="53"/>
                    </a:lnTo>
                    <a:lnTo>
                      <a:pt x="19" y="55"/>
                    </a:lnTo>
                    <a:lnTo>
                      <a:pt x="19" y="57"/>
                    </a:lnTo>
                    <a:lnTo>
                      <a:pt x="21" y="57"/>
                    </a:lnTo>
                    <a:lnTo>
                      <a:pt x="26" y="5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6" name="Freeform 2460"/>
              <p:cNvSpPr>
                <a:spLocks/>
              </p:cNvSpPr>
              <p:nvPr/>
            </p:nvSpPr>
            <p:spPr bwMode="auto">
              <a:xfrm>
                <a:off x="3093" y="1635"/>
                <a:ext cx="50" cy="59"/>
              </a:xfrm>
              <a:custGeom>
                <a:avLst/>
                <a:gdLst>
                  <a:gd name="T0" fmla="*/ 26 w 50"/>
                  <a:gd name="T1" fmla="*/ 59 h 59"/>
                  <a:gd name="T2" fmla="*/ 26 w 50"/>
                  <a:gd name="T3" fmla="*/ 59 h 59"/>
                  <a:gd name="T4" fmla="*/ 28 w 50"/>
                  <a:gd name="T5" fmla="*/ 55 h 59"/>
                  <a:gd name="T6" fmla="*/ 28 w 50"/>
                  <a:gd name="T7" fmla="*/ 51 h 59"/>
                  <a:gd name="T8" fmla="*/ 32 w 50"/>
                  <a:gd name="T9" fmla="*/ 47 h 59"/>
                  <a:gd name="T10" fmla="*/ 34 w 50"/>
                  <a:gd name="T11" fmla="*/ 45 h 59"/>
                  <a:gd name="T12" fmla="*/ 34 w 50"/>
                  <a:gd name="T13" fmla="*/ 43 h 59"/>
                  <a:gd name="T14" fmla="*/ 37 w 50"/>
                  <a:gd name="T15" fmla="*/ 43 h 59"/>
                  <a:gd name="T16" fmla="*/ 41 w 50"/>
                  <a:gd name="T17" fmla="*/ 45 h 59"/>
                  <a:gd name="T18" fmla="*/ 48 w 50"/>
                  <a:gd name="T19" fmla="*/ 47 h 59"/>
                  <a:gd name="T20" fmla="*/ 50 w 50"/>
                  <a:gd name="T21" fmla="*/ 49 h 59"/>
                  <a:gd name="T22" fmla="*/ 43 w 50"/>
                  <a:gd name="T23" fmla="*/ 39 h 59"/>
                  <a:gd name="T24" fmla="*/ 39 w 50"/>
                  <a:gd name="T25" fmla="*/ 37 h 59"/>
                  <a:gd name="T26" fmla="*/ 39 w 50"/>
                  <a:gd name="T27" fmla="*/ 35 h 59"/>
                  <a:gd name="T28" fmla="*/ 37 w 50"/>
                  <a:gd name="T29" fmla="*/ 31 h 59"/>
                  <a:gd name="T30" fmla="*/ 37 w 50"/>
                  <a:gd name="T31" fmla="*/ 28 h 59"/>
                  <a:gd name="T32" fmla="*/ 37 w 50"/>
                  <a:gd name="T33" fmla="*/ 24 h 59"/>
                  <a:gd name="T34" fmla="*/ 32 w 50"/>
                  <a:gd name="T35" fmla="*/ 22 h 59"/>
                  <a:gd name="T36" fmla="*/ 32 w 50"/>
                  <a:gd name="T37" fmla="*/ 18 h 59"/>
                  <a:gd name="T38" fmla="*/ 32 w 50"/>
                  <a:gd name="T39" fmla="*/ 14 h 59"/>
                  <a:gd name="T40" fmla="*/ 28 w 50"/>
                  <a:gd name="T41" fmla="*/ 10 h 59"/>
                  <a:gd name="T42" fmla="*/ 21 w 50"/>
                  <a:gd name="T43" fmla="*/ 6 h 59"/>
                  <a:gd name="T44" fmla="*/ 15 w 50"/>
                  <a:gd name="T45" fmla="*/ 2 h 59"/>
                  <a:gd name="T46" fmla="*/ 11 w 50"/>
                  <a:gd name="T47" fmla="*/ 0 h 59"/>
                  <a:gd name="T48" fmla="*/ 6 w 50"/>
                  <a:gd name="T49" fmla="*/ 0 h 59"/>
                  <a:gd name="T50" fmla="*/ 2 w 50"/>
                  <a:gd name="T51" fmla="*/ 2 h 59"/>
                  <a:gd name="T52" fmla="*/ 0 w 50"/>
                  <a:gd name="T53" fmla="*/ 4 h 59"/>
                  <a:gd name="T54" fmla="*/ 0 w 50"/>
                  <a:gd name="T55" fmla="*/ 6 h 59"/>
                  <a:gd name="T56" fmla="*/ 2 w 50"/>
                  <a:gd name="T57" fmla="*/ 8 h 59"/>
                  <a:gd name="T58" fmla="*/ 8 w 50"/>
                  <a:gd name="T59" fmla="*/ 14 h 59"/>
                  <a:gd name="T60" fmla="*/ 11 w 50"/>
                  <a:gd name="T61" fmla="*/ 18 h 59"/>
                  <a:gd name="T62" fmla="*/ 13 w 50"/>
                  <a:gd name="T63" fmla="*/ 22 h 59"/>
                  <a:gd name="T64" fmla="*/ 17 w 50"/>
                  <a:gd name="T65" fmla="*/ 28 h 59"/>
                  <a:gd name="T66" fmla="*/ 19 w 50"/>
                  <a:gd name="T67" fmla="*/ 31 h 59"/>
                  <a:gd name="T68" fmla="*/ 19 w 50"/>
                  <a:gd name="T69" fmla="*/ 35 h 59"/>
                  <a:gd name="T70" fmla="*/ 19 w 50"/>
                  <a:gd name="T71" fmla="*/ 37 h 59"/>
                  <a:gd name="T72" fmla="*/ 19 w 50"/>
                  <a:gd name="T73" fmla="*/ 39 h 59"/>
                  <a:gd name="T74" fmla="*/ 21 w 50"/>
                  <a:gd name="T75" fmla="*/ 39 h 59"/>
                  <a:gd name="T76" fmla="*/ 21 w 50"/>
                  <a:gd name="T77" fmla="*/ 41 h 59"/>
                  <a:gd name="T78" fmla="*/ 19 w 50"/>
                  <a:gd name="T79" fmla="*/ 43 h 59"/>
                  <a:gd name="T80" fmla="*/ 19 w 50"/>
                  <a:gd name="T81" fmla="*/ 49 h 59"/>
                  <a:gd name="T82" fmla="*/ 19 w 50"/>
                  <a:gd name="T83" fmla="*/ 51 h 59"/>
                  <a:gd name="T84" fmla="*/ 21 w 50"/>
                  <a:gd name="T85" fmla="*/ 53 h 59"/>
                  <a:gd name="T86" fmla="*/ 19 w 50"/>
                  <a:gd name="T87" fmla="*/ 55 h 59"/>
                  <a:gd name="T88" fmla="*/ 19 w 50"/>
                  <a:gd name="T89" fmla="*/ 57 h 59"/>
                  <a:gd name="T90" fmla="*/ 21 w 50"/>
                  <a:gd name="T91" fmla="*/ 57 h 59"/>
                  <a:gd name="T92" fmla="*/ 26 w 50"/>
                  <a:gd name="T9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59">
                    <a:moveTo>
                      <a:pt x="26" y="59"/>
                    </a:moveTo>
                    <a:lnTo>
                      <a:pt x="26" y="59"/>
                    </a:lnTo>
                    <a:lnTo>
                      <a:pt x="28" y="55"/>
                    </a:lnTo>
                    <a:lnTo>
                      <a:pt x="28" y="51"/>
                    </a:lnTo>
                    <a:lnTo>
                      <a:pt x="32" y="47"/>
                    </a:lnTo>
                    <a:lnTo>
                      <a:pt x="34" y="45"/>
                    </a:lnTo>
                    <a:lnTo>
                      <a:pt x="34" y="43"/>
                    </a:lnTo>
                    <a:lnTo>
                      <a:pt x="37" y="43"/>
                    </a:lnTo>
                    <a:lnTo>
                      <a:pt x="41" y="45"/>
                    </a:lnTo>
                    <a:lnTo>
                      <a:pt x="48" y="47"/>
                    </a:lnTo>
                    <a:lnTo>
                      <a:pt x="50" y="49"/>
                    </a:lnTo>
                    <a:lnTo>
                      <a:pt x="43" y="39"/>
                    </a:lnTo>
                    <a:lnTo>
                      <a:pt x="39" y="37"/>
                    </a:lnTo>
                    <a:lnTo>
                      <a:pt x="39" y="35"/>
                    </a:lnTo>
                    <a:lnTo>
                      <a:pt x="37" y="31"/>
                    </a:lnTo>
                    <a:lnTo>
                      <a:pt x="37" y="28"/>
                    </a:lnTo>
                    <a:lnTo>
                      <a:pt x="37" y="24"/>
                    </a:lnTo>
                    <a:lnTo>
                      <a:pt x="32" y="22"/>
                    </a:lnTo>
                    <a:lnTo>
                      <a:pt x="32" y="18"/>
                    </a:lnTo>
                    <a:lnTo>
                      <a:pt x="32" y="14"/>
                    </a:lnTo>
                    <a:lnTo>
                      <a:pt x="28" y="10"/>
                    </a:lnTo>
                    <a:lnTo>
                      <a:pt x="21" y="6"/>
                    </a:lnTo>
                    <a:lnTo>
                      <a:pt x="15" y="2"/>
                    </a:lnTo>
                    <a:lnTo>
                      <a:pt x="11" y="0"/>
                    </a:lnTo>
                    <a:lnTo>
                      <a:pt x="6" y="0"/>
                    </a:lnTo>
                    <a:lnTo>
                      <a:pt x="2" y="2"/>
                    </a:lnTo>
                    <a:lnTo>
                      <a:pt x="0" y="4"/>
                    </a:lnTo>
                    <a:lnTo>
                      <a:pt x="0" y="6"/>
                    </a:lnTo>
                    <a:lnTo>
                      <a:pt x="2" y="8"/>
                    </a:lnTo>
                    <a:lnTo>
                      <a:pt x="8" y="14"/>
                    </a:lnTo>
                    <a:lnTo>
                      <a:pt x="11" y="18"/>
                    </a:lnTo>
                    <a:lnTo>
                      <a:pt x="13" y="22"/>
                    </a:lnTo>
                    <a:lnTo>
                      <a:pt x="17" y="28"/>
                    </a:lnTo>
                    <a:lnTo>
                      <a:pt x="19" y="31"/>
                    </a:lnTo>
                    <a:lnTo>
                      <a:pt x="19" y="35"/>
                    </a:lnTo>
                    <a:lnTo>
                      <a:pt x="19" y="37"/>
                    </a:lnTo>
                    <a:lnTo>
                      <a:pt x="19" y="39"/>
                    </a:lnTo>
                    <a:lnTo>
                      <a:pt x="21" y="39"/>
                    </a:lnTo>
                    <a:lnTo>
                      <a:pt x="21" y="41"/>
                    </a:lnTo>
                    <a:lnTo>
                      <a:pt x="19" y="43"/>
                    </a:lnTo>
                    <a:lnTo>
                      <a:pt x="19" y="49"/>
                    </a:lnTo>
                    <a:lnTo>
                      <a:pt x="19" y="51"/>
                    </a:lnTo>
                    <a:lnTo>
                      <a:pt x="21" y="53"/>
                    </a:lnTo>
                    <a:lnTo>
                      <a:pt x="19" y="55"/>
                    </a:lnTo>
                    <a:lnTo>
                      <a:pt x="19" y="57"/>
                    </a:lnTo>
                    <a:lnTo>
                      <a:pt x="21" y="57"/>
                    </a:lnTo>
                    <a:lnTo>
                      <a:pt x="26" y="5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5" name="Group 2464"/>
            <p:cNvGrpSpPr>
              <a:grpSpLocks/>
            </p:cNvGrpSpPr>
            <p:nvPr/>
          </p:nvGrpSpPr>
          <p:grpSpPr bwMode="auto">
            <a:xfrm>
              <a:off x="3508" y="2741"/>
              <a:ext cx="8" cy="13"/>
              <a:chOff x="3508" y="2741"/>
              <a:chExt cx="8" cy="13"/>
            </a:xfrm>
            <a:grpFill/>
          </p:grpSpPr>
          <p:sp>
            <p:nvSpPr>
              <p:cNvPr id="1843" name="Freeform 2462"/>
              <p:cNvSpPr>
                <a:spLocks/>
              </p:cNvSpPr>
              <p:nvPr/>
            </p:nvSpPr>
            <p:spPr bwMode="auto">
              <a:xfrm>
                <a:off x="3508" y="2741"/>
                <a:ext cx="8" cy="13"/>
              </a:xfrm>
              <a:custGeom>
                <a:avLst/>
                <a:gdLst>
                  <a:gd name="T0" fmla="*/ 3 w 8"/>
                  <a:gd name="T1" fmla="*/ 0 h 13"/>
                  <a:gd name="T2" fmla="*/ 3 w 8"/>
                  <a:gd name="T3" fmla="*/ 0 h 13"/>
                  <a:gd name="T4" fmla="*/ 0 w 8"/>
                  <a:gd name="T5" fmla="*/ 2 h 13"/>
                  <a:gd name="T6" fmla="*/ 0 w 8"/>
                  <a:gd name="T7" fmla="*/ 4 h 13"/>
                  <a:gd name="T8" fmla="*/ 3 w 8"/>
                  <a:gd name="T9" fmla="*/ 8 h 13"/>
                  <a:gd name="T10" fmla="*/ 5 w 8"/>
                  <a:gd name="T11" fmla="*/ 13 h 13"/>
                  <a:gd name="T12" fmla="*/ 8 w 8"/>
                  <a:gd name="T13" fmla="*/ 4 h 13"/>
                  <a:gd name="T14" fmla="*/ 8 w 8"/>
                  <a:gd name="T15" fmla="*/ 0 h 13"/>
                  <a:gd name="T16" fmla="*/ 3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3" y="0"/>
                    </a:moveTo>
                    <a:lnTo>
                      <a:pt x="3" y="0"/>
                    </a:lnTo>
                    <a:lnTo>
                      <a:pt x="0" y="2"/>
                    </a:lnTo>
                    <a:lnTo>
                      <a:pt x="0" y="4"/>
                    </a:lnTo>
                    <a:lnTo>
                      <a:pt x="3" y="8"/>
                    </a:lnTo>
                    <a:lnTo>
                      <a:pt x="5" y="13"/>
                    </a:lnTo>
                    <a:lnTo>
                      <a:pt x="8" y="4"/>
                    </a:lnTo>
                    <a:lnTo>
                      <a:pt x="8" y="0"/>
                    </a:ln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4" name="Freeform 2463"/>
              <p:cNvSpPr>
                <a:spLocks/>
              </p:cNvSpPr>
              <p:nvPr/>
            </p:nvSpPr>
            <p:spPr bwMode="auto">
              <a:xfrm>
                <a:off x="3508" y="2741"/>
                <a:ext cx="8" cy="13"/>
              </a:xfrm>
              <a:custGeom>
                <a:avLst/>
                <a:gdLst>
                  <a:gd name="T0" fmla="*/ 3 w 8"/>
                  <a:gd name="T1" fmla="*/ 0 h 13"/>
                  <a:gd name="T2" fmla="*/ 3 w 8"/>
                  <a:gd name="T3" fmla="*/ 0 h 13"/>
                  <a:gd name="T4" fmla="*/ 0 w 8"/>
                  <a:gd name="T5" fmla="*/ 2 h 13"/>
                  <a:gd name="T6" fmla="*/ 0 w 8"/>
                  <a:gd name="T7" fmla="*/ 4 h 13"/>
                  <a:gd name="T8" fmla="*/ 3 w 8"/>
                  <a:gd name="T9" fmla="*/ 8 h 13"/>
                  <a:gd name="T10" fmla="*/ 5 w 8"/>
                  <a:gd name="T11" fmla="*/ 13 h 13"/>
                  <a:gd name="T12" fmla="*/ 8 w 8"/>
                  <a:gd name="T13" fmla="*/ 4 h 13"/>
                  <a:gd name="T14" fmla="*/ 8 w 8"/>
                  <a:gd name="T15" fmla="*/ 0 h 13"/>
                  <a:gd name="T16" fmla="*/ 3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3" y="0"/>
                    </a:moveTo>
                    <a:lnTo>
                      <a:pt x="3" y="0"/>
                    </a:lnTo>
                    <a:lnTo>
                      <a:pt x="0" y="2"/>
                    </a:lnTo>
                    <a:lnTo>
                      <a:pt x="0" y="4"/>
                    </a:lnTo>
                    <a:lnTo>
                      <a:pt x="3" y="8"/>
                    </a:lnTo>
                    <a:lnTo>
                      <a:pt x="5" y="13"/>
                    </a:lnTo>
                    <a:lnTo>
                      <a:pt x="8" y="4"/>
                    </a:lnTo>
                    <a:lnTo>
                      <a:pt x="8"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6" name="Group 2467"/>
            <p:cNvGrpSpPr>
              <a:grpSpLocks/>
            </p:cNvGrpSpPr>
            <p:nvPr/>
          </p:nvGrpSpPr>
          <p:grpSpPr bwMode="auto">
            <a:xfrm>
              <a:off x="2480" y="2005"/>
              <a:ext cx="172" cy="188"/>
              <a:chOff x="2480" y="2005"/>
              <a:chExt cx="172" cy="188"/>
            </a:xfrm>
            <a:grpFill/>
          </p:grpSpPr>
          <p:sp>
            <p:nvSpPr>
              <p:cNvPr id="1841" name="Freeform 2465"/>
              <p:cNvSpPr>
                <a:spLocks/>
              </p:cNvSpPr>
              <p:nvPr/>
            </p:nvSpPr>
            <p:spPr bwMode="auto">
              <a:xfrm>
                <a:off x="2480" y="2005"/>
                <a:ext cx="172" cy="188"/>
              </a:xfrm>
              <a:custGeom>
                <a:avLst/>
                <a:gdLst>
                  <a:gd name="T0" fmla="*/ 0 w 172"/>
                  <a:gd name="T1" fmla="*/ 95 h 188"/>
                  <a:gd name="T2" fmla="*/ 9 w 172"/>
                  <a:gd name="T3" fmla="*/ 105 h 188"/>
                  <a:gd name="T4" fmla="*/ 7 w 172"/>
                  <a:gd name="T5" fmla="*/ 123 h 188"/>
                  <a:gd name="T6" fmla="*/ 11 w 172"/>
                  <a:gd name="T7" fmla="*/ 143 h 188"/>
                  <a:gd name="T8" fmla="*/ 9 w 172"/>
                  <a:gd name="T9" fmla="*/ 165 h 188"/>
                  <a:gd name="T10" fmla="*/ 16 w 172"/>
                  <a:gd name="T11" fmla="*/ 161 h 188"/>
                  <a:gd name="T12" fmla="*/ 18 w 172"/>
                  <a:gd name="T13" fmla="*/ 159 h 188"/>
                  <a:gd name="T14" fmla="*/ 25 w 172"/>
                  <a:gd name="T15" fmla="*/ 161 h 188"/>
                  <a:gd name="T16" fmla="*/ 38 w 172"/>
                  <a:gd name="T17" fmla="*/ 159 h 188"/>
                  <a:gd name="T18" fmla="*/ 42 w 172"/>
                  <a:gd name="T19" fmla="*/ 163 h 188"/>
                  <a:gd name="T20" fmla="*/ 47 w 172"/>
                  <a:gd name="T21" fmla="*/ 171 h 188"/>
                  <a:gd name="T22" fmla="*/ 49 w 172"/>
                  <a:gd name="T23" fmla="*/ 173 h 188"/>
                  <a:gd name="T24" fmla="*/ 56 w 172"/>
                  <a:gd name="T25" fmla="*/ 175 h 188"/>
                  <a:gd name="T26" fmla="*/ 56 w 172"/>
                  <a:gd name="T27" fmla="*/ 183 h 188"/>
                  <a:gd name="T28" fmla="*/ 60 w 172"/>
                  <a:gd name="T29" fmla="*/ 185 h 188"/>
                  <a:gd name="T30" fmla="*/ 65 w 172"/>
                  <a:gd name="T31" fmla="*/ 185 h 188"/>
                  <a:gd name="T32" fmla="*/ 69 w 172"/>
                  <a:gd name="T33" fmla="*/ 188 h 188"/>
                  <a:gd name="T34" fmla="*/ 74 w 172"/>
                  <a:gd name="T35" fmla="*/ 187 h 188"/>
                  <a:gd name="T36" fmla="*/ 76 w 172"/>
                  <a:gd name="T37" fmla="*/ 181 h 188"/>
                  <a:gd name="T38" fmla="*/ 78 w 172"/>
                  <a:gd name="T39" fmla="*/ 175 h 188"/>
                  <a:gd name="T40" fmla="*/ 94 w 172"/>
                  <a:gd name="T41" fmla="*/ 177 h 188"/>
                  <a:gd name="T42" fmla="*/ 98 w 172"/>
                  <a:gd name="T43" fmla="*/ 175 h 188"/>
                  <a:gd name="T44" fmla="*/ 100 w 172"/>
                  <a:gd name="T45" fmla="*/ 169 h 188"/>
                  <a:gd name="T46" fmla="*/ 105 w 172"/>
                  <a:gd name="T47" fmla="*/ 171 h 188"/>
                  <a:gd name="T48" fmla="*/ 161 w 172"/>
                  <a:gd name="T49" fmla="*/ 163 h 188"/>
                  <a:gd name="T50" fmla="*/ 158 w 172"/>
                  <a:gd name="T51" fmla="*/ 159 h 188"/>
                  <a:gd name="T52" fmla="*/ 147 w 172"/>
                  <a:gd name="T53" fmla="*/ 32 h 188"/>
                  <a:gd name="T54" fmla="*/ 125 w 172"/>
                  <a:gd name="T55" fmla="*/ 0 h 188"/>
                  <a:gd name="T56" fmla="*/ 74 w 172"/>
                  <a:gd name="T57" fmla="*/ 24 h 188"/>
                  <a:gd name="T58" fmla="*/ 62 w 172"/>
                  <a:gd name="T59" fmla="*/ 58 h 188"/>
                  <a:gd name="T60" fmla="*/ 56 w 172"/>
                  <a:gd name="T61" fmla="*/ 64 h 188"/>
                  <a:gd name="T62" fmla="*/ 56 w 172"/>
                  <a:gd name="T63" fmla="*/ 91 h 188"/>
                  <a:gd name="T64" fmla="*/ 2 w 172"/>
                  <a:gd name="T65" fmla="*/ 9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188">
                    <a:moveTo>
                      <a:pt x="0" y="95"/>
                    </a:moveTo>
                    <a:lnTo>
                      <a:pt x="0" y="95"/>
                    </a:lnTo>
                    <a:lnTo>
                      <a:pt x="5" y="101"/>
                    </a:lnTo>
                    <a:lnTo>
                      <a:pt x="9" y="105"/>
                    </a:lnTo>
                    <a:lnTo>
                      <a:pt x="7" y="115"/>
                    </a:lnTo>
                    <a:lnTo>
                      <a:pt x="7" y="123"/>
                    </a:lnTo>
                    <a:lnTo>
                      <a:pt x="9" y="133"/>
                    </a:lnTo>
                    <a:lnTo>
                      <a:pt x="11" y="143"/>
                    </a:lnTo>
                    <a:lnTo>
                      <a:pt x="11" y="153"/>
                    </a:lnTo>
                    <a:lnTo>
                      <a:pt x="9" y="165"/>
                    </a:lnTo>
                    <a:lnTo>
                      <a:pt x="14" y="163"/>
                    </a:lnTo>
                    <a:lnTo>
                      <a:pt x="16" y="161"/>
                    </a:lnTo>
                    <a:lnTo>
                      <a:pt x="18" y="161"/>
                    </a:lnTo>
                    <a:lnTo>
                      <a:pt x="18" y="159"/>
                    </a:lnTo>
                    <a:lnTo>
                      <a:pt x="20" y="159"/>
                    </a:lnTo>
                    <a:lnTo>
                      <a:pt x="25" y="161"/>
                    </a:lnTo>
                    <a:lnTo>
                      <a:pt x="36" y="159"/>
                    </a:lnTo>
                    <a:lnTo>
                      <a:pt x="38" y="159"/>
                    </a:lnTo>
                    <a:lnTo>
                      <a:pt x="40" y="161"/>
                    </a:lnTo>
                    <a:lnTo>
                      <a:pt x="42" y="163"/>
                    </a:lnTo>
                    <a:lnTo>
                      <a:pt x="47" y="167"/>
                    </a:lnTo>
                    <a:lnTo>
                      <a:pt x="47" y="171"/>
                    </a:lnTo>
                    <a:lnTo>
                      <a:pt x="47" y="173"/>
                    </a:lnTo>
                    <a:lnTo>
                      <a:pt x="49" y="173"/>
                    </a:lnTo>
                    <a:lnTo>
                      <a:pt x="54" y="175"/>
                    </a:lnTo>
                    <a:lnTo>
                      <a:pt x="56" y="175"/>
                    </a:lnTo>
                    <a:lnTo>
                      <a:pt x="56" y="177"/>
                    </a:lnTo>
                    <a:lnTo>
                      <a:pt x="56" y="183"/>
                    </a:lnTo>
                    <a:lnTo>
                      <a:pt x="58" y="183"/>
                    </a:lnTo>
                    <a:lnTo>
                      <a:pt x="60" y="185"/>
                    </a:lnTo>
                    <a:lnTo>
                      <a:pt x="62" y="185"/>
                    </a:lnTo>
                    <a:lnTo>
                      <a:pt x="65" y="185"/>
                    </a:lnTo>
                    <a:lnTo>
                      <a:pt x="67" y="188"/>
                    </a:lnTo>
                    <a:lnTo>
                      <a:pt x="69" y="188"/>
                    </a:lnTo>
                    <a:lnTo>
                      <a:pt x="74" y="188"/>
                    </a:lnTo>
                    <a:lnTo>
                      <a:pt x="74" y="187"/>
                    </a:lnTo>
                    <a:lnTo>
                      <a:pt x="74" y="185"/>
                    </a:lnTo>
                    <a:lnTo>
                      <a:pt x="76" y="181"/>
                    </a:lnTo>
                    <a:lnTo>
                      <a:pt x="76" y="177"/>
                    </a:lnTo>
                    <a:lnTo>
                      <a:pt x="78" y="175"/>
                    </a:lnTo>
                    <a:lnTo>
                      <a:pt x="87" y="177"/>
                    </a:lnTo>
                    <a:lnTo>
                      <a:pt x="94" y="177"/>
                    </a:lnTo>
                    <a:lnTo>
                      <a:pt x="98" y="177"/>
                    </a:lnTo>
                    <a:lnTo>
                      <a:pt x="98" y="175"/>
                    </a:lnTo>
                    <a:lnTo>
                      <a:pt x="98" y="171"/>
                    </a:lnTo>
                    <a:lnTo>
                      <a:pt x="100" y="169"/>
                    </a:lnTo>
                    <a:lnTo>
                      <a:pt x="103" y="169"/>
                    </a:lnTo>
                    <a:lnTo>
                      <a:pt x="105" y="171"/>
                    </a:lnTo>
                    <a:lnTo>
                      <a:pt x="156" y="171"/>
                    </a:lnTo>
                    <a:lnTo>
                      <a:pt x="161" y="163"/>
                    </a:lnTo>
                    <a:lnTo>
                      <a:pt x="161" y="161"/>
                    </a:lnTo>
                    <a:lnTo>
                      <a:pt x="158" y="159"/>
                    </a:lnTo>
                    <a:lnTo>
                      <a:pt x="156" y="159"/>
                    </a:lnTo>
                    <a:lnTo>
                      <a:pt x="147" y="32"/>
                    </a:lnTo>
                    <a:lnTo>
                      <a:pt x="172" y="32"/>
                    </a:lnTo>
                    <a:lnTo>
                      <a:pt x="125" y="0"/>
                    </a:lnTo>
                    <a:lnTo>
                      <a:pt x="125" y="22"/>
                    </a:lnTo>
                    <a:lnTo>
                      <a:pt x="74" y="24"/>
                    </a:lnTo>
                    <a:lnTo>
                      <a:pt x="71" y="58"/>
                    </a:lnTo>
                    <a:lnTo>
                      <a:pt x="62" y="58"/>
                    </a:lnTo>
                    <a:lnTo>
                      <a:pt x="58" y="60"/>
                    </a:lnTo>
                    <a:lnTo>
                      <a:pt x="56" y="64"/>
                    </a:lnTo>
                    <a:lnTo>
                      <a:pt x="56" y="66"/>
                    </a:lnTo>
                    <a:lnTo>
                      <a:pt x="56" y="91"/>
                    </a:lnTo>
                    <a:lnTo>
                      <a:pt x="5" y="91"/>
                    </a:lnTo>
                    <a:lnTo>
                      <a:pt x="2" y="91"/>
                    </a:lnTo>
                    <a:lnTo>
                      <a:pt x="0" y="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2" name="Freeform 2466"/>
              <p:cNvSpPr>
                <a:spLocks/>
              </p:cNvSpPr>
              <p:nvPr/>
            </p:nvSpPr>
            <p:spPr bwMode="auto">
              <a:xfrm>
                <a:off x="2480" y="2005"/>
                <a:ext cx="172" cy="188"/>
              </a:xfrm>
              <a:custGeom>
                <a:avLst/>
                <a:gdLst>
                  <a:gd name="T0" fmla="*/ 0 w 172"/>
                  <a:gd name="T1" fmla="*/ 95 h 188"/>
                  <a:gd name="T2" fmla="*/ 9 w 172"/>
                  <a:gd name="T3" fmla="*/ 105 h 188"/>
                  <a:gd name="T4" fmla="*/ 7 w 172"/>
                  <a:gd name="T5" fmla="*/ 123 h 188"/>
                  <a:gd name="T6" fmla="*/ 11 w 172"/>
                  <a:gd name="T7" fmla="*/ 143 h 188"/>
                  <a:gd name="T8" fmla="*/ 9 w 172"/>
                  <a:gd name="T9" fmla="*/ 165 h 188"/>
                  <a:gd name="T10" fmla="*/ 16 w 172"/>
                  <a:gd name="T11" fmla="*/ 161 h 188"/>
                  <a:gd name="T12" fmla="*/ 18 w 172"/>
                  <a:gd name="T13" fmla="*/ 159 h 188"/>
                  <a:gd name="T14" fmla="*/ 25 w 172"/>
                  <a:gd name="T15" fmla="*/ 161 h 188"/>
                  <a:gd name="T16" fmla="*/ 38 w 172"/>
                  <a:gd name="T17" fmla="*/ 159 h 188"/>
                  <a:gd name="T18" fmla="*/ 42 w 172"/>
                  <a:gd name="T19" fmla="*/ 163 h 188"/>
                  <a:gd name="T20" fmla="*/ 47 w 172"/>
                  <a:gd name="T21" fmla="*/ 171 h 188"/>
                  <a:gd name="T22" fmla="*/ 49 w 172"/>
                  <a:gd name="T23" fmla="*/ 173 h 188"/>
                  <a:gd name="T24" fmla="*/ 56 w 172"/>
                  <a:gd name="T25" fmla="*/ 175 h 188"/>
                  <a:gd name="T26" fmla="*/ 56 w 172"/>
                  <a:gd name="T27" fmla="*/ 183 h 188"/>
                  <a:gd name="T28" fmla="*/ 60 w 172"/>
                  <a:gd name="T29" fmla="*/ 185 h 188"/>
                  <a:gd name="T30" fmla="*/ 65 w 172"/>
                  <a:gd name="T31" fmla="*/ 185 h 188"/>
                  <a:gd name="T32" fmla="*/ 69 w 172"/>
                  <a:gd name="T33" fmla="*/ 188 h 188"/>
                  <a:gd name="T34" fmla="*/ 74 w 172"/>
                  <a:gd name="T35" fmla="*/ 187 h 188"/>
                  <a:gd name="T36" fmla="*/ 76 w 172"/>
                  <a:gd name="T37" fmla="*/ 181 h 188"/>
                  <a:gd name="T38" fmla="*/ 78 w 172"/>
                  <a:gd name="T39" fmla="*/ 175 h 188"/>
                  <a:gd name="T40" fmla="*/ 94 w 172"/>
                  <a:gd name="T41" fmla="*/ 177 h 188"/>
                  <a:gd name="T42" fmla="*/ 98 w 172"/>
                  <a:gd name="T43" fmla="*/ 175 h 188"/>
                  <a:gd name="T44" fmla="*/ 100 w 172"/>
                  <a:gd name="T45" fmla="*/ 169 h 188"/>
                  <a:gd name="T46" fmla="*/ 105 w 172"/>
                  <a:gd name="T47" fmla="*/ 171 h 188"/>
                  <a:gd name="T48" fmla="*/ 161 w 172"/>
                  <a:gd name="T49" fmla="*/ 163 h 188"/>
                  <a:gd name="T50" fmla="*/ 158 w 172"/>
                  <a:gd name="T51" fmla="*/ 159 h 188"/>
                  <a:gd name="T52" fmla="*/ 147 w 172"/>
                  <a:gd name="T53" fmla="*/ 32 h 188"/>
                  <a:gd name="T54" fmla="*/ 125 w 172"/>
                  <a:gd name="T55" fmla="*/ 0 h 188"/>
                  <a:gd name="T56" fmla="*/ 74 w 172"/>
                  <a:gd name="T57" fmla="*/ 24 h 188"/>
                  <a:gd name="T58" fmla="*/ 62 w 172"/>
                  <a:gd name="T59" fmla="*/ 58 h 188"/>
                  <a:gd name="T60" fmla="*/ 56 w 172"/>
                  <a:gd name="T61" fmla="*/ 64 h 188"/>
                  <a:gd name="T62" fmla="*/ 56 w 172"/>
                  <a:gd name="T63" fmla="*/ 91 h 188"/>
                  <a:gd name="T64" fmla="*/ 2 w 172"/>
                  <a:gd name="T65" fmla="*/ 9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188">
                    <a:moveTo>
                      <a:pt x="0" y="95"/>
                    </a:moveTo>
                    <a:lnTo>
                      <a:pt x="0" y="95"/>
                    </a:lnTo>
                    <a:lnTo>
                      <a:pt x="5" y="101"/>
                    </a:lnTo>
                    <a:lnTo>
                      <a:pt x="9" y="105"/>
                    </a:lnTo>
                    <a:lnTo>
                      <a:pt x="7" y="115"/>
                    </a:lnTo>
                    <a:lnTo>
                      <a:pt x="7" y="123"/>
                    </a:lnTo>
                    <a:lnTo>
                      <a:pt x="9" y="133"/>
                    </a:lnTo>
                    <a:lnTo>
                      <a:pt x="11" y="143"/>
                    </a:lnTo>
                    <a:lnTo>
                      <a:pt x="11" y="153"/>
                    </a:lnTo>
                    <a:lnTo>
                      <a:pt x="9" y="165"/>
                    </a:lnTo>
                    <a:lnTo>
                      <a:pt x="14" y="163"/>
                    </a:lnTo>
                    <a:lnTo>
                      <a:pt x="16" y="161"/>
                    </a:lnTo>
                    <a:lnTo>
                      <a:pt x="18" y="161"/>
                    </a:lnTo>
                    <a:lnTo>
                      <a:pt x="18" y="159"/>
                    </a:lnTo>
                    <a:lnTo>
                      <a:pt x="20" y="159"/>
                    </a:lnTo>
                    <a:lnTo>
                      <a:pt x="25" y="161"/>
                    </a:lnTo>
                    <a:lnTo>
                      <a:pt x="36" y="159"/>
                    </a:lnTo>
                    <a:lnTo>
                      <a:pt x="38" y="159"/>
                    </a:lnTo>
                    <a:lnTo>
                      <a:pt x="40" y="161"/>
                    </a:lnTo>
                    <a:lnTo>
                      <a:pt x="42" y="163"/>
                    </a:lnTo>
                    <a:lnTo>
                      <a:pt x="47" y="167"/>
                    </a:lnTo>
                    <a:lnTo>
                      <a:pt x="47" y="171"/>
                    </a:lnTo>
                    <a:lnTo>
                      <a:pt x="47" y="173"/>
                    </a:lnTo>
                    <a:lnTo>
                      <a:pt x="49" y="173"/>
                    </a:lnTo>
                    <a:lnTo>
                      <a:pt x="54" y="175"/>
                    </a:lnTo>
                    <a:lnTo>
                      <a:pt x="56" y="175"/>
                    </a:lnTo>
                    <a:lnTo>
                      <a:pt x="56" y="177"/>
                    </a:lnTo>
                    <a:lnTo>
                      <a:pt x="56" y="183"/>
                    </a:lnTo>
                    <a:lnTo>
                      <a:pt x="58" y="183"/>
                    </a:lnTo>
                    <a:lnTo>
                      <a:pt x="60" y="185"/>
                    </a:lnTo>
                    <a:lnTo>
                      <a:pt x="62" y="185"/>
                    </a:lnTo>
                    <a:lnTo>
                      <a:pt x="65" y="185"/>
                    </a:lnTo>
                    <a:lnTo>
                      <a:pt x="67" y="188"/>
                    </a:lnTo>
                    <a:lnTo>
                      <a:pt x="69" y="188"/>
                    </a:lnTo>
                    <a:lnTo>
                      <a:pt x="74" y="188"/>
                    </a:lnTo>
                    <a:lnTo>
                      <a:pt x="74" y="187"/>
                    </a:lnTo>
                    <a:lnTo>
                      <a:pt x="74" y="185"/>
                    </a:lnTo>
                    <a:lnTo>
                      <a:pt x="76" y="181"/>
                    </a:lnTo>
                    <a:lnTo>
                      <a:pt x="76" y="177"/>
                    </a:lnTo>
                    <a:lnTo>
                      <a:pt x="78" y="175"/>
                    </a:lnTo>
                    <a:lnTo>
                      <a:pt x="87" y="177"/>
                    </a:lnTo>
                    <a:lnTo>
                      <a:pt x="94" y="177"/>
                    </a:lnTo>
                    <a:lnTo>
                      <a:pt x="98" y="177"/>
                    </a:lnTo>
                    <a:lnTo>
                      <a:pt x="98" y="175"/>
                    </a:lnTo>
                    <a:lnTo>
                      <a:pt x="98" y="171"/>
                    </a:lnTo>
                    <a:lnTo>
                      <a:pt x="100" y="169"/>
                    </a:lnTo>
                    <a:lnTo>
                      <a:pt x="103" y="169"/>
                    </a:lnTo>
                    <a:lnTo>
                      <a:pt x="105" y="171"/>
                    </a:lnTo>
                    <a:lnTo>
                      <a:pt x="156" y="171"/>
                    </a:lnTo>
                    <a:lnTo>
                      <a:pt x="161" y="163"/>
                    </a:lnTo>
                    <a:lnTo>
                      <a:pt x="161" y="161"/>
                    </a:lnTo>
                    <a:lnTo>
                      <a:pt x="158" y="159"/>
                    </a:lnTo>
                    <a:lnTo>
                      <a:pt x="156" y="159"/>
                    </a:lnTo>
                    <a:lnTo>
                      <a:pt x="147" y="32"/>
                    </a:lnTo>
                    <a:lnTo>
                      <a:pt x="172" y="32"/>
                    </a:lnTo>
                    <a:lnTo>
                      <a:pt x="125" y="0"/>
                    </a:lnTo>
                    <a:lnTo>
                      <a:pt x="125" y="22"/>
                    </a:lnTo>
                    <a:lnTo>
                      <a:pt x="74" y="24"/>
                    </a:lnTo>
                    <a:lnTo>
                      <a:pt x="71" y="58"/>
                    </a:lnTo>
                    <a:lnTo>
                      <a:pt x="62" y="58"/>
                    </a:lnTo>
                    <a:lnTo>
                      <a:pt x="58" y="60"/>
                    </a:lnTo>
                    <a:lnTo>
                      <a:pt x="56" y="64"/>
                    </a:lnTo>
                    <a:lnTo>
                      <a:pt x="56" y="66"/>
                    </a:lnTo>
                    <a:lnTo>
                      <a:pt x="56" y="91"/>
                    </a:lnTo>
                    <a:lnTo>
                      <a:pt x="5" y="91"/>
                    </a:lnTo>
                    <a:lnTo>
                      <a:pt x="2" y="91"/>
                    </a:lnTo>
                    <a:lnTo>
                      <a:pt x="0" y="9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7" name="Group 2470"/>
            <p:cNvGrpSpPr>
              <a:grpSpLocks/>
            </p:cNvGrpSpPr>
            <p:nvPr/>
          </p:nvGrpSpPr>
          <p:grpSpPr bwMode="auto">
            <a:xfrm>
              <a:off x="2548" y="2036"/>
              <a:ext cx="226" cy="243"/>
              <a:chOff x="2548" y="2036"/>
              <a:chExt cx="226" cy="243"/>
            </a:xfrm>
            <a:grpFill/>
          </p:grpSpPr>
          <p:sp>
            <p:nvSpPr>
              <p:cNvPr id="1839" name="Freeform 2468"/>
              <p:cNvSpPr>
                <a:spLocks/>
              </p:cNvSpPr>
              <p:nvPr/>
            </p:nvSpPr>
            <p:spPr bwMode="auto">
              <a:xfrm>
                <a:off x="2548" y="2036"/>
                <a:ext cx="226" cy="243"/>
              </a:xfrm>
              <a:custGeom>
                <a:avLst/>
                <a:gdLst>
                  <a:gd name="T0" fmla="*/ 64 w 226"/>
                  <a:gd name="T1" fmla="*/ 241 h 243"/>
                  <a:gd name="T2" fmla="*/ 73 w 226"/>
                  <a:gd name="T3" fmla="*/ 237 h 243"/>
                  <a:gd name="T4" fmla="*/ 78 w 226"/>
                  <a:gd name="T5" fmla="*/ 231 h 243"/>
                  <a:gd name="T6" fmla="*/ 84 w 226"/>
                  <a:gd name="T7" fmla="*/ 235 h 243"/>
                  <a:gd name="T8" fmla="*/ 89 w 226"/>
                  <a:gd name="T9" fmla="*/ 229 h 243"/>
                  <a:gd name="T10" fmla="*/ 91 w 226"/>
                  <a:gd name="T11" fmla="*/ 215 h 243"/>
                  <a:gd name="T12" fmla="*/ 93 w 226"/>
                  <a:gd name="T13" fmla="*/ 207 h 243"/>
                  <a:gd name="T14" fmla="*/ 95 w 226"/>
                  <a:gd name="T15" fmla="*/ 199 h 243"/>
                  <a:gd name="T16" fmla="*/ 104 w 226"/>
                  <a:gd name="T17" fmla="*/ 197 h 243"/>
                  <a:gd name="T18" fmla="*/ 111 w 226"/>
                  <a:gd name="T19" fmla="*/ 182 h 243"/>
                  <a:gd name="T20" fmla="*/ 126 w 226"/>
                  <a:gd name="T21" fmla="*/ 176 h 243"/>
                  <a:gd name="T22" fmla="*/ 133 w 226"/>
                  <a:gd name="T23" fmla="*/ 164 h 243"/>
                  <a:gd name="T24" fmla="*/ 140 w 226"/>
                  <a:gd name="T25" fmla="*/ 160 h 243"/>
                  <a:gd name="T26" fmla="*/ 146 w 226"/>
                  <a:gd name="T27" fmla="*/ 152 h 243"/>
                  <a:gd name="T28" fmla="*/ 155 w 226"/>
                  <a:gd name="T29" fmla="*/ 144 h 243"/>
                  <a:gd name="T30" fmla="*/ 162 w 226"/>
                  <a:gd name="T31" fmla="*/ 144 h 243"/>
                  <a:gd name="T32" fmla="*/ 169 w 226"/>
                  <a:gd name="T33" fmla="*/ 152 h 243"/>
                  <a:gd name="T34" fmla="*/ 180 w 226"/>
                  <a:gd name="T35" fmla="*/ 148 h 243"/>
                  <a:gd name="T36" fmla="*/ 204 w 226"/>
                  <a:gd name="T37" fmla="*/ 142 h 243"/>
                  <a:gd name="T38" fmla="*/ 222 w 226"/>
                  <a:gd name="T39" fmla="*/ 136 h 243"/>
                  <a:gd name="T40" fmla="*/ 226 w 226"/>
                  <a:gd name="T41" fmla="*/ 90 h 243"/>
                  <a:gd name="T42" fmla="*/ 211 w 226"/>
                  <a:gd name="T43" fmla="*/ 92 h 243"/>
                  <a:gd name="T44" fmla="*/ 208 w 226"/>
                  <a:gd name="T45" fmla="*/ 82 h 243"/>
                  <a:gd name="T46" fmla="*/ 208 w 226"/>
                  <a:gd name="T47" fmla="*/ 74 h 243"/>
                  <a:gd name="T48" fmla="*/ 195 w 226"/>
                  <a:gd name="T49" fmla="*/ 66 h 243"/>
                  <a:gd name="T50" fmla="*/ 104 w 226"/>
                  <a:gd name="T51" fmla="*/ 0 h 243"/>
                  <a:gd name="T52" fmla="*/ 91 w 226"/>
                  <a:gd name="T53" fmla="*/ 128 h 243"/>
                  <a:gd name="T54" fmla="*/ 89 w 226"/>
                  <a:gd name="T55" fmla="*/ 140 h 243"/>
                  <a:gd name="T56" fmla="*/ 33 w 226"/>
                  <a:gd name="T57" fmla="*/ 138 h 243"/>
                  <a:gd name="T58" fmla="*/ 31 w 226"/>
                  <a:gd name="T59" fmla="*/ 146 h 243"/>
                  <a:gd name="T60" fmla="*/ 11 w 226"/>
                  <a:gd name="T61" fmla="*/ 144 h 243"/>
                  <a:gd name="T62" fmla="*/ 7 w 226"/>
                  <a:gd name="T63" fmla="*/ 154 h 243"/>
                  <a:gd name="T64" fmla="*/ 2 w 226"/>
                  <a:gd name="T65" fmla="*/ 158 h 243"/>
                  <a:gd name="T66" fmla="*/ 0 w 226"/>
                  <a:gd name="T67" fmla="*/ 164 h 243"/>
                  <a:gd name="T68" fmla="*/ 2 w 226"/>
                  <a:gd name="T69" fmla="*/ 172 h 243"/>
                  <a:gd name="T70" fmla="*/ 4 w 226"/>
                  <a:gd name="T71" fmla="*/ 184 h 243"/>
                  <a:gd name="T72" fmla="*/ 9 w 226"/>
                  <a:gd name="T73" fmla="*/ 201 h 243"/>
                  <a:gd name="T74" fmla="*/ 16 w 226"/>
                  <a:gd name="T75" fmla="*/ 199 h 243"/>
                  <a:gd name="T76" fmla="*/ 24 w 226"/>
                  <a:gd name="T77" fmla="*/ 199 h 243"/>
                  <a:gd name="T78" fmla="*/ 29 w 226"/>
                  <a:gd name="T79" fmla="*/ 199 h 243"/>
                  <a:gd name="T80" fmla="*/ 38 w 226"/>
                  <a:gd name="T81" fmla="*/ 201 h 243"/>
                  <a:gd name="T82" fmla="*/ 38 w 226"/>
                  <a:gd name="T83" fmla="*/ 213 h 243"/>
                  <a:gd name="T84" fmla="*/ 42 w 226"/>
                  <a:gd name="T85" fmla="*/ 221 h 243"/>
                  <a:gd name="T86" fmla="*/ 49 w 226"/>
                  <a:gd name="T87" fmla="*/ 223 h 243"/>
                  <a:gd name="T88" fmla="*/ 44 w 226"/>
                  <a:gd name="T89" fmla="*/ 229 h 243"/>
                  <a:gd name="T90" fmla="*/ 51 w 226"/>
                  <a:gd name="T91" fmla="*/ 233 h 243"/>
                  <a:gd name="T92" fmla="*/ 60 w 226"/>
                  <a:gd name="T93"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6" h="243">
                    <a:moveTo>
                      <a:pt x="64" y="243"/>
                    </a:moveTo>
                    <a:lnTo>
                      <a:pt x="64" y="243"/>
                    </a:lnTo>
                    <a:lnTo>
                      <a:pt x="64" y="241"/>
                    </a:lnTo>
                    <a:lnTo>
                      <a:pt x="69" y="237"/>
                    </a:lnTo>
                    <a:lnTo>
                      <a:pt x="71" y="237"/>
                    </a:lnTo>
                    <a:lnTo>
                      <a:pt x="73" y="237"/>
                    </a:lnTo>
                    <a:lnTo>
                      <a:pt x="73" y="239"/>
                    </a:lnTo>
                    <a:lnTo>
                      <a:pt x="75" y="233"/>
                    </a:lnTo>
                    <a:lnTo>
                      <a:pt x="78" y="231"/>
                    </a:lnTo>
                    <a:lnTo>
                      <a:pt x="80" y="233"/>
                    </a:lnTo>
                    <a:lnTo>
                      <a:pt x="82" y="233"/>
                    </a:lnTo>
                    <a:lnTo>
                      <a:pt x="84" y="235"/>
                    </a:lnTo>
                    <a:lnTo>
                      <a:pt x="86" y="233"/>
                    </a:lnTo>
                    <a:lnTo>
                      <a:pt x="86" y="231"/>
                    </a:lnTo>
                    <a:lnTo>
                      <a:pt x="89" y="229"/>
                    </a:lnTo>
                    <a:lnTo>
                      <a:pt x="91" y="225"/>
                    </a:lnTo>
                    <a:lnTo>
                      <a:pt x="91" y="219"/>
                    </a:lnTo>
                    <a:lnTo>
                      <a:pt x="91" y="215"/>
                    </a:lnTo>
                    <a:lnTo>
                      <a:pt x="93" y="213"/>
                    </a:lnTo>
                    <a:lnTo>
                      <a:pt x="95" y="211"/>
                    </a:lnTo>
                    <a:lnTo>
                      <a:pt x="93" y="207"/>
                    </a:lnTo>
                    <a:lnTo>
                      <a:pt x="93" y="203"/>
                    </a:lnTo>
                    <a:lnTo>
                      <a:pt x="95" y="201"/>
                    </a:lnTo>
                    <a:lnTo>
                      <a:pt x="95" y="199"/>
                    </a:lnTo>
                    <a:lnTo>
                      <a:pt x="100" y="197"/>
                    </a:lnTo>
                    <a:lnTo>
                      <a:pt x="102" y="197"/>
                    </a:lnTo>
                    <a:lnTo>
                      <a:pt x="104" y="197"/>
                    </a:lnTo>
                    <a:lnTo>
                      <a:pt x="106" y="188"/>
                    </a:lnTo>
                    <a:lnTo>
                      <a:pt x="109" y="184"/>
                    </a:lnTo>
                    <a:lnTo>
                      <a:pt x="111" y="182"/>
                    </a:lnTo>
                    <a:lnTo>
                      <a:pt x="118" y="177"/>
                    </a:lnTo>
                    <a:lnTo>
                      <a:pt x="122" y="177"/>
                    </a:lnTo>
                    <a:lnTo>
                      <a:pt x="126" y="176"/>
                    </a:lnTo>
                    <a:lnTo>
                      <a:pt x="129" y="172"/>
                    </a:lnTo>
                    <a:lnTo>
                      <a:pt x="129" y="168"/>
                    </a:lnTo>
                    <a:lnTo>
                      <a:pt x="133" y="164"/>
                    </a:lnTo>
                    <a:lnTo>
                      <a:pt x="137" y="162"/>
                    </a:lnTo>
                    <a:lnTo>
                      <a:pt x="140" y="162"/>
                    </a:lnTo>
                    <a:lnTo>
                      <a:pt x="140" y="160"/>
                    </a:lnTo>
                    <a:lnTo>
                      <a:pt x="142" y="154"/>
                    </a:lnTo>
                    <a:lnTo>
                      <a:pt x="142" y="152"/>
                    </a:lnTo>
                    <a:lnTo>
                      <a:pt x="146" y="152"/>
                    </a:lnTo>
                    <a:lnTo>
                      <a:pt x="151" y="150"/>
                    </a:lnTo>
                    <a:lnTo>
                      <a:pt x="153" y="148"/>
                    </a:lnTo>
                    <a:lnTo>
                      <a:pt x="155" y="144"/>
                    </a:lnTo>
                    <a:lnTo>
                      <a:pt x="157" y="146"/>
                    </a:lnTo>
                    <a:lnTo>
                      <a:pt x="160" y="146"/>
                    </a:lnTo>
                    <a:lnTo>
                      <a:pt x="162" y="144"/>
                    </a:lnTo>
                    <a:lnTo>
                      <a:pt x="164" y="146"/>
                    </a:lnTo>
                    <a:lnTo>
                      <a:pt x="166" y="150"/>
                    </a:lnTo>
                    <a:lnTo>
                      <a:pt x="169" y="152"/>
                    </a:lnTo>
                    <a:lnTo>
                      <a:pt x="171" y="148"/>
                    </a:lnTo>
                    <a:lnTo>
                      <a:pt x="175" y="148"/>
                    </a:lnTo>
                    <a:lnTo>
                      <a:pt x="180" y="148"/>
                    </a:lnTo>
                    <a:lnTo>
                      <a:pt x="186" y="146"/>
                    </a:lnTo>
                    <a:lnTo>
                      <a:pt x="195" y="144"/>
                    </a:lnTo>
                    <a:lnTo>
                      <a:pt x="204" y="142"/>
                    </a:lnTo>
                    <a:lnTo>
                      <a:pt x="213" y="138"/>
                    </a:lnTo>
                    <a:lnTo>
                      <a:pt x="220" y="138"/>
                    </a:lnTo>
                    <a:lnTo>
                      <a:pt x="222" y="136"/>
                    </a:lnTo>
                    <a:lnTo>
                      <a:pt x="222" y="128"/>
                    </a:lnTo>
                    <a:lnTo>
                      <a:pt x="226" y="126"/>
                    </a:lnTo>
                    <a:lnTo>
                      <a:pt x="226" y="90"/>
                    </a:lnTo>
                    <a:lnTo>
                      <a:pt x="217" y="92"/>
                    </a:lnTo>
                    <a:lnTo>
                      <a:pt x="213" y="92"/>
                    </a:lnTo>
                    <a:lnTo>
                      <a:pt x="211" y="92"/>
                    </a:lnTo>
                    <a:lnTo>
                      <a:pt x="211" y="90"/>
                    </a:lnTo>
                    <a:lnTo>
                      <a:pt x="211" y="84"/>
                    </a:lnTo>
                    <a:lnTo>
                      <a:pt x="208" y="82"/>
                    </a:lnTo>
                    <a:lnTo>
                      <a:pt x="211" y="78"/>
                    </a:lnTo>
                    <a:lnTo>
                      <a:pt x="211" y="74"/>
                    </a:lnTo>
                    <a:lnTo>
                      <a:pt x="208" y="74"/>
                    </a:lnTo>
                    <a:lnTo>
                      <a:pt x="206" y="70"/>
                    </a:lnTo>
                    <a:lnTo>
                      <a:pt x="202" y="68"/>
                    </a:lnTo>
                    <a:lnTo>
                      <a:pt x="195" y="66"/>
                    </a:lnTo>
                    <a:lnTo>
                      <a:pt x="193" y="62"/>
                    </a:lnTo>
                    <a:lnTo>
                      <a:pt x="191" y="60"/>
                    </a:lnTo>
                    <a:lnTo>
                      <a:pt x="104" y="0"/>
                    </a:lnTo>
                    <a:lnTo>
                      <a:pt x="80" y="0"/>
                    </a:lnTo>
                    <a:lnTo>
                      <a:pt x="89" y="128"/>
                    </a:lnTo>
                    <a:lnTo>
                      <a:pt x="91" y="128"/>
                    </a:lnTo>
                    <a:lnTo>
                      <a:pt x="93" y="130"/>
                    </a:lnTo>
                    <a:lnTo>
                      <a:pt x="93" y="132"/>
                    </a:lnTo>
                    <a:lnTo>
                      <a:pt x="89" y="140"/>
                    </a:lnTo>
                    <a:lnTo>
                      <a:pt x="38" y="140"/>
                    </a:lnTo>
                    <a:lnTo>
                      <a:pt x="35" y="138"/>
                    </a:lnTo>
                    <a:lnTo>
                      <a:pt x="33" y="138"/>
                    </a:lnTo>
                    <a:lnTo>
                      <a:pt x="31" y="140"/>
                    </a:lnTo>
                    <a:lnTo>
                      <a:pt x="31" y="144"/>
                    </a:lnTo>
                    <a:lnTo>
                      <a:pt x="31" y="146"/>
                    </a:lnTo>
                    <a:lnTo>
                      <a:pt x="27" y="146"/>
                    </a:lnTo>
                    <a:lnTo>
                      <a:pt x="20" y="146"/>
                    </a:lnTo>
                    <a:lnTo>
                      <a:pt x="11" y="144"/>
                    </a:lnTo>
                    <a:lnTo>
                      <a:pt x="9" y="146"/>
                    </a:lnTo>
                    <a:lnTo>
                      <a:pt x="9" y="150"/>
                    </a:lnTo>
                    <a:lnTo>
                      <a:pt x="7" y="154"/>
                    </a:lnTo>
                    <a:lnTo>
                      <a:pt x="7" y="156"/>
                    </a:lnTo>
                    <a:lnTo>
                      <a:pt x="7" y="158"/>
                    </a:lnTo>
                    <a:lnTo>
                      <a:pt x="2" y="158"/>
                    </a:lnTo>
                    <a:lnTo>
                      <a:pt x="0" y="158"/>
                    </a:lnTo>
                    <a:lnTo>
                      <a:pt x="0" y="162"/>
                    </a:lnTo>
                    <a:lnTo>
                      <a:pt x="0" y="164"/>
                    </a:lnTo>
                    <a:lnTo>
                      <a:pt x="2" y="166"/>
                    </a:lnTo>
                    <a:lnTo>
                      <a:pt x="2" y="168"/>
                    </a:lnTo>
                    <a:lnTo>
                      <a:pt x="2" y="172"/>
                    </a:lnTo>
                    <a:lnTo>
                      <a:pt x="0" y="177"/>
                    </a:lnTo>
                    <a:lnTo>
                      <a:pt x="2" y="182"/>
                    </a:lnTo>
                    <a:lnTo>
                      <a:pt x="4" y="184"/>
                    </a:lnTo>
                    <a:lnTo>
                      <a:pt x="7" y="188"/>
                    </a:lnTo>
                    <a:lnTo>
                      <a:pt x="7" y="195"/>
                    </a:lnTo>
                    <a:lnTo>
                      <a:pt x="9" y="201"/>
                    </a:lnTo>
                    <a:lnTo>
                      <a:pt x="11" y="201"/>
                    </a:lnTo>
                    <a:lnTo>
                      <a:pt x="13" y="199"/>
                    </a:lnTo>
                    <a:lnTo>
                      <a:pt x="16" y="199"/>
                    </a:lnTo>
                    <a:lnTo>
                      <a:pt x="20" y="201"/>
                    </a:lnTo>
                    <a:lnTo>
                      <a:pt x="22" y="201"/>
                    </a:lnTo>
                    <a:lnTo>
                      <a:pt x="24" y="199"/>
                    </a:lnTo>
                    <a:lnTo>
                      <a:pt x="27" y="197"/>
                    </a:lnTo>
                    <a:lnTo>
                      <a:pt x="27" y="199"/>
                    </a:lnTo>
                    <a:lnTo>
                      <a:pt x="29" y="199"/>
                    </a:lnTo>
                    <a:lnTo>
                      <a:pt x="33" y="199"/>
                    </a:lnTo>
                    <a:lnTo>
                      <a:pt x="38" y="199"/>
                    </a:lnTo>
                    <a:lnTo>
                      <a:pt x="38" y="201"/>
                    </a:lnTo>
                    <a:lnTo>
                      <a:pt x="40" y="207"/>
                    </a:lnTo>
                    <a:lnTo>
                      <a:pt x="40" y="211"/>
                    </a:lnTo>
                    <a:lnTo>
                      <a:pt x="38" y="213"/>
                    </a:lnTo>
                    <a:lnTo>
                      <a:pt x="38" y="215"/>
                    </a:lnTo>
                    <a:lnTo>
                      <a:pt x="42" y="217"/>
                    </a:lnTo>
                    <a:lnTo>
                      <a:pt x="42" y="221"/>
                    </a:lnTo>
                    <a:lnTo>
                      <a:pt x="42" y="223"/>
                    </a:lnTo>
                    <a:lnTo>
                      <a:pt x="44" y="223"/>
                    </a:lnTo>
                    <a:lnTo>
                      <a:pt x="49" y="223"/>
                    </a:lnTo>
                    <a:lnTo>
                      <a:pt x="38" y="229"/>
                    </a:lnTo>
                    <a:lnTo>
                      <a:pt x="40" y="231"/>
                    </a:lnTo>
                    <a:lnTo>
                      <a:pt x="44" y="229"/>
                    </a:lnTo>
                    <a:lnTo>
                      <a:pt x="47" y="231"/>
                    </a:lnTo>
                    <a:lnTo>
                      <a:pt x="49" y="231"/>
                    </a:lnTo>
                    <a:lnTo>
                      <a:pt x="51" y="233"/>
                    </a:lnTo>
                    <a:lnTo>
                      <a:pt x="53" y="233"/>
                    </a:lnTo>
                    <a:lnTo>
                      <a:pt x="55" y="239"/>
                    </a:lnTo>
                    <a:lnTo>
                      <a:pt x="60" y="241"/>
                    </a:lnTo>
                    <a:lnTo>
                      <a:pt x="62" y="241"/>
                    </a:lnTo>
                    <a:lnTo>
                      <a:pt x="64" y="2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0" name="Freeform 2469"/>
              <p:cNvSpPr>
                <a:spLocks/>
              </p:cNvSpPr>
              <p:nvPr/>
            </p:nvSpPr>
            <p:spPr bwMode="auto">
              <a:xfrm>
                <a:off x="2548" y="2036"/>
                <a:ext cx="226" cy="243"/>
              </a:xfrm>
              <a:custGeom>
                <a:avLst/>
                <a:gdLst>
                  <a:gd name="T0" fmla="*/ 64 w 226"/>
                  <a:gd name="T1" fmla="*/ 241 h 243"/>
                  <a:gd name="T2" fmla="*/ 73 w 226"/>
                  <a:gd name="T3" fmla="*/ 237 h 243"/>
                  <a:gd name="T4" fmla="*/ 78 w 226"/>
                  <a:gd name="T5" fmla="*/ 231 h 243"/>
                  <a:gd name="T6" fmla="*/ 84 w 226"/>
                  <a:gd name="T7" fmla="*/ 235 h 243"/>
                  <a:gd name="T8" fmla="*/ 89 w 226"/>
                  <a:gd name="T9" fmla="*/ 229 h 243"/>
                  <a:gd name="T10" fmla="*/ 91 w 226"/>
                  <a:gd name="T11" fmla="*/ 215 h 243"/>
                  <a:gd name="T12" fmla="*/ 93 w 226"/>
                  <a:gd name="T13" fmla="*/ 207 h 243"/>
                  <a:gd name="T14" fmla="*/ 95 w 226"/>
                  <a:gd name="T15" fmla="*/ 199 h 243"/>
                  <a:gd name="T16" fmla="*/ 104 w 226"/>
                  <a:gd name="T17" fmla="*/ 197 h 243"/>
                  <a:gd name="T18" fmla="*/ 111 w 226"/>
                  <a:gd name="T19" fmla="*/ 182 h 243"/>
                  <a:gd name="T20" fmla="*/ 126 w 226"/>
                  <a:gd name="T21" fmla="*/ 176 h 243"/>
                  <a:gd name="T22" fmla="*/ 133 w 226"/>
                  <a:gd name="T23" fmla="*/ 164 h 243"/>
                  <a:gd name="T24" fmla="*/ 140 w 226"/>
                  <a:gd name="T25" fmla="*/ 160 h 243"/>
                  <a:gd name="T26" fmla="*/ 146 w 226"/>
                  <a:gd name="T27" fmla="*/ 152 h 243"/>
                  <a:gd name="T28" fmla="*/ 155 w 226"/>
                  <a:gd name="T29" fmla="*/ 144 h 243"/>
                  <a:gd name="T30" fmla="*/ 162 w 226"/>
                  <a:gd name="T31" fmla="*/ 144 h 243"/>
                  <a:gd name="T32" fmla="*/ 169 w 226"/>
                  <a:gd name="T33" fmla="*/ 152 h 243"/>
                  <a:gd name="T34" fmla="*/ 180 w 226"/>
                  <a:gd name="T35" fmla="*/ 148 h 243"/>
                  <a:gd name="T36" fmla="*/ 204 w 226"/>
                  <a:gd name="T37" fmla="*/ 142 h 243"/>
                  <a:gd name="T38" fmla="*/ 222 w 226"/>
                  <a:gd name="T39" fmla="*/ 136 h 243"/>
                  <a:gd name="T40" fmla="*/ 226 w 226"/>
                  <a:gd name="T41" fmla="*/ 90 h 243"/>
                  <a:gd name="T42" fmla="*/ 211 w 226"/>
                  <a:gd name="T43" fmla="*/ 92 h 243"/>
                  <a:gd name="T44" fmla="*/ 208 w 226"/>
                  <a:gd name="T45" fmla="*/ 82 h 243"/>
                  <a:gd name="T46" fmla="*/ 208 w 226"/>
                  <a:gd name="T47" fmla="*/ 74 h 243"/>
                  <a:gd name="T48" fmla="*/ 195 w 226"/>
                  <a:gd name="T49" fmla="*/ 66 h 243"/>
                  <a:gd name="T50" fmla="*/ 104 w 226"/>
                  <a:gd name="T51" fmla="*/ 0 h 243"/>
                  <a:gd name="T52" fmla="*/ 91 w 226"/>
                  <a:gd name="T53" fmla="*/ 128 h 243"/>
                  <a:gd name="T54" fmla="*/ 89 w 226"/>
                  <a:gd name="T55" fmla="*/ 140 h 243"/>
                  <a:gd name="T56" fmla="*/ 33 w 226"/>
                  <a:gd name="T57" fmla="*/ 138 h 243"/>
                  <a:gd name="T58" fmla="*/ 31 w 226"/>
                  <a:gd name="T59" fmla="*/ 146 h 243"/>
                  <a:gd name="T60" fmla="*/ 11 w 226"/>
                  <a:gd name="T61" fmla="*/ 144 h 243"/>
                  <a:gd name="T62" fmla="*/ 7 w 226"/>
                  <a:gd name="T63" fmla="*/ 154 h 243"/>
                  <a:gd name="T64" fmla="*/ 2 w 226"/>
                  <a:gd name="T65" fmla="*/ 158 h 243"/>
                  <a:gd name="T66" fmla="*/ 0 w 226"/>
                  <a:gd name="T67" fmla="*/ 164 h 243"/>
                  <a:gd name="T68" fmla="*/ 2 w 226"/>
                  <a:gd name="T69" fmla="*/ 172 h 243"/>
                  <a:gd name="T70" fmla="*/ 4 w 226"/>
                  <a:gd name="T71" fmla="*/ 184 h 243"/>
                  <a:gd name="T72" fmla="*/ 9 w 226"/>
                  <a:gd name="T73" fmla="*/ 201 h 243"/>
                  <a:gd name="T74" fmla="*/ 16 w 226"/>
                  <a:gd name="T75" fmla="*/ 199 h 243"/>
                  <a:gd name="T76" fmla="*/ 24 w 226"/>
                  <a:gd name="T77" fmla="*/ 199 h 243"/>
                  <a:gd name="T78" fmla="*/ 29 w 226"/>
                  <a:gd name="T79" fmla="*/ 199 h 243"/>
                  <a:gd name="T80" fmla="*/ 38 w 226"/>
                  <a:gd name="T81" fmla="*/ 201 h 243"/>
                  <a:gd name="T82" fmla="*/ 38 w 226"/>
                  <a:gd name="T83" fmla="*/ 213 h 243"/>
                  <a:gd name="T84" fmla="*/ 42 w 226"/>
                  <a:gd name="T85" fmla="*/ 221 h 243"/>
                  <a:gd name="T86" fmla="*/ 49 w 226"/>
                  <a:gd name="T87" fmla="*/ 223 h 243"/>
                  <a:gd name="T88" fmla="*/ 44 w 226"/>
                  <a:gd name="T89" fmla="*/ 229 h 243"/>
                  <a:gd name="T90" fmla="*/ 51 w 226"/>
                  <a:gd name="T91" fmla="*/ 233 h 243"/>
                  <a:gd name="T92" fmla="*/ 60 w 226"/>
                  <a:gd name="T93"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6" h="243">
                    <a:moveTo>
                      <a:pt x="64" y="243"/>
                    </a:moveTo>
                    <a:lnTo>
                      <a:pt x="64" y="243"/>
                    </a:lnTo>
                    <a:lnTo>
                      <a:pt x="64" y="241"/>
                    </a:lnTo>
                    <a:lnTo>
                      <a:pt x="69" y="237"/>
                    </a:lnTo>
                    <a:lnTo>
                      <a:pt x="71" y="237"/>
                    </a:lnTo>
                    <a:lnTo>
                      <a:pt x="73" y="237"/>
                    </a:lnTo>
                    <a:lnTo>
                      <a:pt x="73" y="239"/>
                    </a:lnTo>
                    <a:lnTo>
                      <a:pt x="75" y="233"/>
                    </a:lnTo>
                    <a:lnTo>
                      <a:pt x="78" y="231"/>
                    </a:lnTo>
                    <a:lnTo>
                      <a:pt x="80" y="233"/>
                    </a:lnTo>
                    <a:lnTo>
                      <a:pt x="82" y="233"/>
                    </a:lnTo>
                    <a:lnTo>
                      <a:pt x="84" y="235"/>
                    </a:lnTo>
                    <a:lnTo>
                      <a:pt x="86" y="233"/>
                    </a:lnTo>
                    <a:lnTo>
                      <a:pt x="86" y="231"/>
                    </a:lnTo>
                    <a:lnTo>
                      <a:pt x="89" y="229"/>
                    </a:lnTo>
                    <a:lnTo>
                      <a:pt x="91" y="225"/>
                    </a:lnTo>
                    <a:lnTo>
                      <a:pt x="91" y="219"/>
                    </a:lnTo>
                    <a:lnTo>
                      <a:pt x="91" y="215"/>
                    </a:lnTo>
                    <a:lnTo>
                      <a:pt x="93" y="213"/>
                    </a:lnTo>
                    <a:lnTo>
                      <a:pt x="95" y="211"/>
                    </a:lnTo>
                    <a:lnTo>
                      <a:pt x="93" y="207"/>
                    </a:lnTo>
                    <a:lnTo>
                      <a:pt x="93" y="203"/>
                    </a:lnTo>
                    <a:lnTo>
                      <a:pt x="95" y="201"/>
                    </a:lnTo>
                    <a:lnTo>
                      <a:pt x="95" y="199"/>
                    </a:lnTo>
                    <a:lnTo>
                      <a:pt x="100" y="197"/>
                    </a:lnTo>
                    <a:lnTo>
                      <a:pt x="102" y="197"/>
                    </a:lnTo>
                    <a:lnTo>
                      <a:pt x="104" y="197"/>
                    </a:lnTo>
                    <a:lnTo>
                      <a:pt x="106" y="188"/>
                    </a:lnTo>
                    <a:lnTo>
                      <a:pt x="109" y="184"/>
                    </a:lnTo>
                    <a:lnTo>
                      <a:pt x="111" y="182"/>
                    </a:lnTo>
                    <a:lnTo>
                      <a:pt x="118" y="177"/>
                    </a:lnTo>
                    <a:lnTo>
                      <a:pt x="122" y="177"/>
                    </a:lnTo>
                    <a:lnTo>
                      <a:pt x="126" y="176"/>
                    </a:lnTo>
                    <a:lnTo>
                      <a:pt x="129" y="172"/>
                    </a:lnTo>
                    <a:lnTo>
                      <a:pt x="129" y="168"/>
                    </a:lnTo>
                    <a:lnTo>
                      <a:pt x="133" y="164"/>
                    </a:lnTo>
                    <a:lnTo>
                      <a:pt x="137" y="162"/>
                    </a:lnTo>
                    <a:lnTo>
                      <a:pt x="140" y="162"/>
                    </a:lnTo>
                    <a:lnTo>
                      <a:pt x="140" y="160"/>
                    </a:lnTo>
                    <a:lnTo>
                      <a:pt x="142" y="154"/>
                    </a:lnTo>
                    <a:lnTo>
                      <a:pt x="142" y="152"/>
                    </a:lnTo>
                    <a:lnTo>
                      <a:pt x="146" y="152"/>
                    </a:lnTo>
                    <a:lnTo>
                      <a:pt x="151" y="150"/>
                    </a:lnTo>
                    <a:lnTo>
                      <a:pt x="153" y="148"/>
                    </a:lnTo>
                    <a:lnTo>
                      <a:pt x="155" y="144"/>
                    </a:lnTo>
                    <a:lnTo>
                      <a:pt x="157" y="146"/>
                    </a:lnTo>
                    <a:lnTo>
                      <a:pt x="160" y="146"/>
                    </a:lnTo>
                    <a:lnTo>
                      <a:pt x="162" y="144"/>
                    </a:lnTo>
                    <a:lnTo>
                      <a:pt x="164" y="146"/>
                    </a:lnTo>
                    <a:lnTo>
                      <a:pt x="166" y="150"/>
                    </a:lnTo>
                    <a:lnTo>
                      <a:pt x="169" y="152"/>
                    </a:lnTo>
                    <a:lnTo>
                      <a:pt x="171" y="148"/>
                    </a:lnTo>
                    <a:lnTo>
                      <a:pt x="175" y="148"/>
                    </a:lnTo>
                    <a:lnTo>
                      <a:pt x="180" y="148"/>
                    </a:lnTo>
                    <a:lnTo>
                      <a:pt x="186" y="146"/>
                    </a:lnTo>
                    <a:lnTo>
                      <a:pt x="195" y="144"/>
                    </a:lnTo>
                    <a:lnTo>
                      <a:pt x="204" y="142"/>
                    </a:lnTo>
                    <a:lnTo>
                      <a:pt x="213" y="138"/>
                    </a:lnTo>
                    <a:lnTo>
                      <a:pt x="220" y="138"/>
                    </a:lnTo>
                    <a:lnTo>
                      <a:pt x="222" y="136"/>
                    </a:lnTo>
                    <a:lnTo>
                      <a:pt x="222" y="128"/>
                    </a:lnTo>
                    <a:lnTo>
                      <a:pt x="226" y="126"/>
                    </a:lnTo>
                    <a:lnTo>
                      <a:pt x="226" y="90"/>
                    </a:lnTo>
                    <a:lnTo>
                      <a:pt x="217" y="92"/>
                    </a:lnTo>
                    <a:lnTo>
                      <a:pt x="213" y="92"/>
                    </a:lnTo>
                    <a:lnTo>
                      <a:pt x="211" y="92"/>
                    </a:lnTo>
                    <a:lnTo>
                      <a:pt x="211" y="90"/>
                    </a:lnTo>
                    <a:lnTo>
                      <a:pt x="211" y="84"/>
                    </a:lnTo>
                    <a:lnTo>
                      <a:pt x="208" y="82"/>
                    </a:lnTo>
                    <a:lnTo>
                      <a:pt x="211" y="78"/>
                    </a:lnTo>
                    <a:lnTo>
                      <a:pt x="211" y="74"/>
                    </a:lnTo>
                    <a:lnTo>
                      <a:pt x="208" y="74"/>
                    </a:lnTo>
                    <a:lnTo>
                      <a:pt x="206" y="70"/>
                    </a:lnTo>
                    <a:lnTo>
                      <a:pt x="202" y="68"/>
                    </a:lnTo>
                    <a:lnTo>
                      <a:pt x="195" y="66"/>
                    </a:lnTo>
                    <a:lnTo>
                      <a:pt x="193" y="62"/>
                    </a:lnTo>
                    <a:lnTo>
                      <a:pt x="191" y="60"/>
                    </a:lnTo>
                    <a:lnTo>
                      <a:pt x="104" y="0"/>
                    </a:lnTo>
                    <a:lnTo>
                      <a:pt x="80" y="0"/>
                    </a:lnTo>
                    <a:lnTo>
                      <a:pt x="89" y="128"/>
                    </a:lnTo>
                    <a:lnTo>
                      <a:pt x="91" y="128"/>
                    </a:lnTo>
                    <a:lnTo>
                      <a:pt x="93" y="130"/>
                    </a:lnTo>
                    <a:lnTo>
                      <a:pt x="93" y="132"/>
                    </a:lnTo>
                    <a:lnTo>
                      <a:pt x="89" y="140"/>
                    </a:lnTo>
                    <a:lnTo>
                      <a:pt x="38" y="140"/>
                    </a:lnTo>
                    <a:lnTo>
                      <a:pt x="35" y="138"/>
                    </a:lnTo>
                    <a:lnTo>
                      <a:pt x="33" y="138"/>
                    </a:lnTo>
                    <a:lnTo>
                      <a:pt x="31" y="140"/>
                    </a:lnTo>
                    <a:lnTo>
                      <a:pt x="31" y="144"/>
                    </a:lnTo>
                    <a:lnTo>
                      <a:pt x="31" y="146"/>
                    </a:lnTo>
                    <a:lnTo>
                      <a:pt x="27" y="146"/>
                    </a:lnTo>
                    <a:lnTo>
                      <a:pt x="20" y="146"/>
                    </a:lnTo>
                    <a:lnTo>
                      <a:pt x="11" y="144"/>
                    </a:lnTo>
                    <a:lnTo>
                      <a:pt x="9" y="146"/>
                    </a:lnTo>
                    <a:lnTo>
                      <a:pt x="9" y="150"/>
                    </a:lnTo>
                    <a:lnTo>
                      <a:pt x="7" y="154"/>
                    </a:lnTo>
                    <a:lnTo>
                      <a:pt x="7" y="156"/>
                    </a:lnTo>
                    <a:lnTo>
                      <a:pt x="7" y="158"/>
                    </a:lnTo>
                    <a:lnTo>
                      <a:pt x="2" y="158"/>
                    </a:lnTo>
                    <a:lnTo>
                      <a:pt x="0" y="158"/>
                    </a:lnTo>
                    <a:lnTo>
                      <a:pt x="0" y="162"/>
                    </a:lnTo>
                    <a:lnTo>
                      <a:pt x="0" y="164"/>
                    </a:lnTo>
                    <a:lnTo>
                      <a:pt x="2" y="166"/>
                    </a:lnTo>
                    <a:lnTo>
                      <a:pt x="2" y="168"/>
                    </a:lnTo>
                    <a:lnTo>
                      <a:pt x="2" y="172"/>
                    </a:lnTo>
                    <a:lnTo>
                      <a:pt x="0" y="177"/>
                    </a:lnTo>
                    <a:lnTo>
                      <a:pt x="2" y="182"/>
                    </a:lnTo>
                    <a:lnTo>
                      <a:pt x="4" y="184"/>
                    </a:lnTo>
                    <a:lnTo>
                      <a:pt x="7" y="188"/>
                    </a:lnTo>
                    <a:lnTo>
                      <a:pt x="7" y="195"/>
                    </a:lnTo>
                    <a:lnTo>
                      <a:pt x="9" y="201"/>
                    </a:lnTo>
                    <a:lnTo>
                      <a:pt x="11" y="201"/>
                    </a:lnTo>
                    <a:lnTo>
                      <a:pt x="13" y="199"/>
                    </a:lnTo>
                    <a:lnTo>
                      <a:pt x="16" y="199"/>
                    </a:lnTo>
                    <a:lnTo>
                      <a:pt x="20" y="201"/>
                    </a:lnTo>
                    <a:lnTo>
                      <a:pt x="22" y="201"/>
                    </a:lnTo>
                    <a:lnTo>
                      <a:pt x="24" y="199"/>
                    </a:lnTo>
                    <a:lnTo>
                      <a:pt x="27" y="197"/>
                    </a:lnTo>
                    <a:lnTo>
                      <a:pt x="27" y="199"/>
                    </a:lnTo>
                    <a:lnTo>
                      <a:pt x="29" y="199"/>
                    </a:lnTo>
                    <a:lnTo>
                      <a:pt x="33" y="199"/>
                    </a:lnTo>
                    <a:lnTo>
                      <a:pt x="38" y="199"/>
                    </a:lnTo>
                    <a:lnTo>
                      <a:pt x="38" y="201"/>
                    </a:lnTo>
                    <a:lnTo>
                      <a:pt x="40" y="207"/>
                    </a:lnTo>
                    <a:lnTo>
                      <a:pt x="40" y="211"/>
                    </a:lnTo>
                    <a:lnTo>
                      <a:pt x="38" y="213"/>
                    </a:lnTo>
                    <a:lnTo>
                      <a:pt x="38" y="215"/>
                    </a:lnTo>
                    <a:lnTo>
                      <a:pt x="42" y="217"/>
                    </a:lnTo>
                    <a:lnTo>
                      <a:pt x="42" y="221"/>
                    </a:lnTo>
                    <a:lnTo>
                      <a:pt x="42" y="223"/>
                    </a:lnTo>
                    <a:lnTo>
                      <a:pt x="44" y="223"/>
                    </a:lnTo>
                    <a:lnTo>
                      <a:pt x="49" y="223"/>
                    </a:lnTo>
                    <a:lnTo>
                      <a:pt x="38" y="229"/>
                    </a:lnTo>
                    <a:lnTo>
                      <a:pt x="40" y="231"/>
                    </a:lnTo>
                    <a:lnTo>
                      <a:pt x="44" y="229"/>
                    </a:lnTo>
                    <a:lnTo>
                      <a:pt x="47" y="231"/>
                    </a:lnTo>
                    <a:lnTo>
                      <a:pt x="49" y="231"/>
                    </a:lnTo>
                    <a:lnTo>
                      <a:pt x="51" y="233"/>
                    </a:lnTo>
                    <a:lnTo>
                      <a:pt x="53" y="233"/>
                    </a:lnTo>
                    <a:lnTo>
                      <a:pt x="55" y="239"/>
                    </a:lnTo>
                    <a:lnTo>
                      <a:pt x="60" y="241"/>
                    </a:lnTo>
                    <a:lnTo>
                      <a:pt x="62" y="241"/>
                    </a:lnTo>
                    <a:lnTo>
                      <a:pt x="64" y="24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8" name="Group 2473"/>
            <p:cNvGrpSpPr>
              <a:grpSpLocks/>
            </p:cNvGrpSpPr>
            <p:nvPr/>
          </p:nvGrpSpPr>
          <p:grpSpPr bwMode="auto">
            <a:xfrm>
              <a:off x="3166" y="2573"/>
              <a:ext cx="47" cy="116"/>
              <a:chOff x="3166" y="2573"/>
              <a:chExt cx="47" cy="116"/>
            </a:xfrm>
            <a:grpFill/>
          </p:grpSpPr>
          <p:sp>
            <p:nvSpPr>
              <p:cNvPr id="1837" name="Freeform 2471"/>
              <p:cNvSpPr>
                <a:spLocks/>
              </p:cNvSpPr>
              <p:nvPr/>
            </p:nvSpPr>
            <p:spPr bwMode="auto">
              <a:xfrm>
                <a:off x="3166" y="2573"/>
                <a:ext cx="47" cy="116"/>
              </a:xfrm>
              <a:custGeom>
                <a:avLst/>
                <a:gdLst>
                  <a:gd name="T0" fmla="*/ 34 w 47"/>
                  <a:gd name="T1" fmla="*/ 73 h 116"/>
                  <a:gd name="T2" fmla="*/ 25 w 47"/>
                  <a:gd name="T3" fmla="*/ 71 h 116"/>
                  <a:gd name="T4" fmla="*/ 27 w 47"/>
                  <a:gd name="T5" fmla="*/ 69 h 116"/>
                  <a:gd name="T6" fmla="*/ 27 w 47"/>
                  <a:gd name="T7" fmla="*/ 65 h 116"/>
                  <a:gd name="T8" fmla="*/ 25 w 47"/>
                  <a:gd name="T9" fmla="*/ 57 h 116"/>
                  <a:gd name="T10" fmla="*/ 20 w 47"/>
                  <a:gd name="T11" fmla="*/ 45 h 116"/>
                  <a:gd name="T12" fmla="*/ 20 w 47"/>
                  <a:gd name="T13" fmla="*/ 41 h 116"/>
                  <a:gd name="T14" fmla="*/ 23 w 47"/>
                  <a:gd name="T15" fmla="*/ 31 h 116"/>
                  <a:gd name="T16" fmla="*/ 25 w 47"/>
                  <a:gd name="T17" fmla="*/ 18 h 116"/>
                  <a:gd name="T18" fmla="*/ 18 w 47"/>
                  <a:gd name="T19" fmla="*/ 6 h 116"/>
                  <a:gd name="T20" fmla="*/ 9 w 47"/>
                  <a:gd name="T21" fmla="*/ 0 h 116"/>
                  <a:gd name="T22" fmla="*/ 14 w 47"/>
                  <a:gd name="T23" fmla="*/ 6 h 116"/>
                  <a:gd name="T24" fmla="*/ 16 w 47"/>
                  <a:gd name="T25" fmla="*/ 12 h 116"/>
                  <a:gd name="T26" fmla="*/ 16 w 47"/>
                  <a:gd name="T27" fmla="*/ 16 h 116"/>
                  <a:gd name="T28" fmla="*/ 16 w 47"/>
                  <a:gd name="T29" fmla="*/ 20 h 116"/>
                  <a:gd name="T30" fmla="*/ 9 w 47"/>
                  <a:gd name="T31" fmla="*/ 25 h 116"/>
                  <a:gd name="T32" fmla="*/ 9 w 47"/>
                  <a:gd name="T33" fmla="*/ 29 h 116"/>
                  <a:gd name="T34" fmla="*/ 9 w 47"/>
                  <a:gd name="T35" fmla="*/ 39 h 116"/>
                  <a:gd name="T36" fmla="*/ 14 w 47"/>
                  <a:gd name="T37" fmla="*/ 41 h 116"/>
                  <a:gd name="T38" fmla="*/ 11 w 47"/>
                  <a:gd name="T39" fmla="*/ 45 h 116"/>
                  <a:gd name="T40" fmla="*/ 2 w 47"/>
                  <a:gd name="T41" fmla="*/ 53 h 116"/>
                  <a:gd name="T42" fmla="*/ 2 w 47"/>
                  <a:gd name="T43" fmla="*/ 63 h 116"/>
                  <a:gd name="T44" fmla="*/ 2 w 47"/>
                  <a:gd name="T45" fmla="*/ 75 h 116"/>
                  <a:gd name="T46" fmla="*/ 9 w 47"/>
                  <a:gd name="T47" fmla="*/ 79 h 116"/>
                  <a:gd name="T48" fmla="*/ 9 w 47"/>
                  <a:gd name="T49" fmla="*/ 84 h 116"/>
                  <a:gd name="T50" fmla="*/ 20 w 47"/>
                  <a:gd name="T51" fmla="*/ 80 h 116"/>
                  <a:gd name="T52" fmla="*/ 23 w 47"/>
                  <a:gd name="T53" fmla="*/ 86 h 116"/>
                  <a:gd name="T54" fmla="*/ 23 w 47"/>
                  <a:gd name="T55" fmla="*/ 96 h 116"/>
                  <a:gd name="T56" fmla="*/ 23 w 47"/>
                  <a:gd name="T57" fmla="*/ 102 h 116"/>
                  <a:gd name="T58" fmla="*/ 34 w 47"/>
                  <a:gd name="T59" fmla="*/ 112 h 116"/>
                  <a:gd name="T60" fmla="*/ 36 w 47"/>
                  <a:gd name="T61" fmla="*/ 116 h 116"/>
                  <a:gd name="T62" fmla="*/ 41 w 47"/>
                  <a:gd name="T63" fmla="*/ 112 h 116"/>
                  <a:gd name="T64" fmla="*/ 38 w 47"/>
                  <a:gd name="T65" fmla="*/ 104 h 116"/>
                  <a:gd name="T66" fmla="*/ 41 w 47"/>
                  <a:gd name="T67" fmla="*/ 98 h 116"/>
                  <a:gd name="T68" fmla="*/ 47 w 47"/>
                  <a:gd name="T69" fmla="*/ 98 h 116"/>
                  <a:gd name="T70" fmla="*/ 47 w 47"/>
                  <a:gd name="T71" fmla="*/ 92 h 116"/>
                  <a:gd name="T72" fmla="*/ 47 w 47"/>
                  <a:gd name="T73" fmla="*/ 86 h 116"/>
                  <a:gd name="T74" fmla="*/ 43 w 47"/>
                  <a:gd name="T75" fmla="*/ 79 h 116"/>
                  <a:gd name="T76" fmla="*/ 36 w 47"/>
                  <a:gd name="T77" fmla="*/ 77 h 116"/>
                  <a:gd name="T78" fmla="*/ 34 w 47"/>
                  <a:gd name="T79" fmla="*/ 7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116">
                    <a:moveTo>
                      <a:pt x="34" y="73"/>
                    </a:moveTo>
                    <a:lnTo>
                      <a:pt x="34" y="73"/>
                    </a:lnTo>
                    <a:lnTo>
                      <a:pt x="32" y="71"/>
                    </a:lnTo>
                    <a:lnTo>
                      <a:pt x="25" y="71"/>
                    </a:lnTo>
                    <a:lnTo>
                      <a:pt x="25" y="69"/>
                    </a:lnTo>
                    <a:lnTo>
                      <a:pt x="27" y="69"/>
                    </a:lnTo>
                    <a:lnTo>
                      <a:pt x="27" y="67"/>
                    </a:lnTo>
                    <a:lnTo>
                      <a:pt x="27" y="65"/>
                    </a:lnTo>
                    <a:lnTo>
                      <a:pt x="23" y="61"/>
                    </a:lnTo>
                    <a:lnTo>
                      <a:pt x="25" y="57"/>
                    </a:lnTo>
                    <a:lnTo>
                      <a:pt x="25" y="53"/>
                    </a:lnTo>
                    <a:lnTo>
                      <a:pt x="20" y="45"/>
                    </a:lnTo>
                    <a:lnTo>
                      <a:pt x="23" y="43"/>
                    </a:lnTo>
                    <a:lnTo>
                      <a:pt x="20" y="41"/>
                    </a:lnTo>
                    <a:lnTo>
                      <a:pt x="20" y="37"/>
                    </a:lnTo>
                    <a:lnTo>
                      <a:pt x="23" y="31"/>
                    </a:lnTo>
                    <a:lnTo>
                      <a:pt x="25" y="24"/>
                    </a:lnTo>
                    <a:lnTo>
                      <a:pt x="25" y="18"/>
                    </a:lnTo>
                    <a:lnTo>
                      <a:pt x="20" y="6"/>
                    </a:lnTo>
                    <a:lnTo>
                      <a:pt x="18" y="6"/>
                    </a:lnTo>
                    <a:lnTo>
                      <a:pt x="20" y="4"/>
                    </a:lnTo>
                    <a:lnTo>
                      <a:pt x="9" y="0"/>
                    </a:lnTo>
                    <a:lnTo>
                      <a:pt x="11" y="4"/>
                    </a:lnTo>
                    <a:lnTo>
                      <a:pt x="14" y="6"/>
                    </a:lnTo>
                    <a:lnTo>
                      <a:pt x="16" y="8"/>
                    </a:lnTo>
                    <a:lnTo>
                      <a:pt x="16" y="12"/>
                    </a:lnTo>
                    <a:lnTo>
                      <a:pt x="16" y="14"/>
                    </a:lnTo>
                    <a:lnTo>
                      <a:pt x="16" y="16"/>
                    </a:lnTo>
                    <a:lnTo>
                      <a:pt x="18" y="18"/>
                    </a:lnTo>
                    <a:lnTo>
                      <a:pt x="16" y="20"/>
                    </a:lnTo>
                    <a:lnTo>
                      <a:pt x="14" y="24"/>
                    </a:lnTo>
                    <a:lnTo>
                      <a:pt x="9" y="25"/>
                    </a:lnTo>
                    <a:lnTo>
                      <a:pt x="9" y="27"/>
                    </a:lnTo>
                    <a:lnTo>
                      <a:pt x="9" y="29"/>
                    </a:lnTo>
                    <a:lnTo>
                      <a:pt x="9" y="37"/>
                    </a:lnTo>
                    <a:lnTo>
                      <a:pt x="9" y="39"/>
                    </a:lnTo>
                    <a:lnTo>
                      <a:pt x="11" y="39"/>
                    </a:lnTo>
                    <a:lnTo>
                      <a:pt x="14" y="41"/>
                    </a:lnTo>
                    <a:lnTo>
                      <a:pt x="14" y="43"/>
                    </a:lnTo>
                    <a:lnTo>
                      <a:pt x="11" y="45"/>
                    </a:lnTo>
                    <a:lnTo>
                      <a:pt x="5" y="49"/>
                    </a:lnTo>
                    <a:lnTo>
                      <a:pt x="2" y="53"/>
                    </a:lnTo>
                    <a:lnTo>
                      <a:pt x="2" y="59"/>
                    </a:lnTo>
                    <a:lnTo>
                      <a:pt x="2" y="63"/>
                    </a:lnTo>
                    <a:lnTo>
                      <a:pt x="0" y="67"/>
                    </a:lnTo>
                    <a:lnTo>
                      <a:pt x="2" y="75"/>
                    </a:lnTo>
                    <a:lnTo>
                      <a:pt x="7" y="77"/>
                    </a:lnTo>
                    <a:lnTo>
                      <a:pt x="9" y="79"/>
                    </a:lnTo>
                    <a:lnTo>
                      <a:pt x="9" y="82"/>
                    </a:lnTo>
                    <a:lnTo>
                      <a:pt x="9" y="84"/>
                    </a:lnTo>
                    <a:lnTo>
                      <a:pt x="11" y="84"/>
                    </a:lnTo>
                    <a:lnTo>
                      <a:pt x="20" y="80"/>
                    </a:lnTo>
                    <a:lnTo>
                      <a:pt x="23" y="82"/>
                    </a:lnTo>
                    <a:lnTo>
                      <a:pt x="23" y="86"/>
                    </a:lnTo>
                    <a:lnTo>
                      <a:pt x="23" y="92"/>
                    </a:lnTo>
                    <a:lnTo>
                      <a:pt x="23" y="96"/>
                    </a:lnTo>
                    <a:lnTo>
                      <a:pt x="20" y="100"/>
                    </a:lnTo>
                    <a:lnTo>
                      <a:pt x="23" y="102"/>
                    </a:lnTo>
                    <a:lnTo>
                      <a:pt x="29" y="110"/>
                    </a:lnTo>
                    <a:lnTo>
                      <a:pt x="34" y="112"/>
                    </a:lnTo>
                    <a:lnTo>
                      <a:pt x="34" y="114"/>
                    </a:lnTo>
                    <a:lnTo>
                      <a:pt x="36" y="116"/>
                    </a:lnTo>
                    <a:lnTo>
                      <a:pt x="41" y="114"/>
                    </a:lnTo>
                    <a:lnTo>
                      <a:pt x="41" y="112"/>
                    </a:lnTo>
                    <a:lnTo>
                      <a:pt x="41" y="110"/>
                    </a:lnTo>
                    <a:lnTo>
                      <a:pt x="38" y="104"/>
                    </a:lnTo>
                    <a:lnTo>
                      <a:pt x="38" y="100"/>
                    </a:lnTo>
                    <a:lnTo>
                      <a:pt x="41" y="98"/>
                    </a:lnTo>
                    <a:lnTo>
                      <a:pt x="45" y="100"/>
                    </a:lnTo>
                    <a:lnTo>
                      <a:pt x="47" y="98"/>
                    </a:lnTo>
                    <a:lnTo>
                      <a:pt x="47" y="96"/>
                    </a:lnTo>
                    <a:lnTo>
                      <a:pt x="47" y="92"/>
                    </a:lnTo>
                    <a:lnTo>
                      <a:pt x="47" y="88"/>
                    </a:lnTo>
                    <a:lnTo>
                      <a:pt x="47" y="86"/>
                    </a:lnTo>
                    <a:lnTo>
                      <a:pt x="47" y="82"/>
                    </a:lnTo>
                    <a:lnTo>
                      <a:pt x="43" y="79"/>
                    </a:lnTo>
                    <a:lnTo>
                      <a:pt x="38" y="79"/>
                    </a:lnTo>
                    <a:lnTo>
                      <a:pt x="36" y="77"/>
                    </a:lnTo>
                    <a:lnTo>
                      <a:pt x="36" y="75"/>
                    </a:lnTo>
                    <a:lnTo>
                      <a:pt x="34" y="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8" name="Freeform 2472"/>
              <p:cNvSpPr>
                <a:spLocks/>
              </p:cNvSpPr>
              <p:nvPr/>
            </p:nvSpPr>
            <p:spPr bwMode="auto">
              <a:xfrm>
                <a:off x="3166" y="2573"/>
                <a:ext cx="47" cy="116"/>
              </a:xfrm>
              <a:custGeom>
                <a:avLst/>
                <a:gdLst>
                  <a:gd name="T0" fmla="*/ 34 w 47"/>
                  <a:gd name="T1" fmla="*/ 73 h 116"/>
                  <a:gd name="T2" fmla="*/ 25 w 47"/>
                  <a:gd name="T3" fmla="*/ 71 h 116"/>
                  <a:gd name="T4" fmla="*/ 27 w 47"/>
                  <a:gd name="T5" fmla="*/ 69 h 116"/>
                  <a:gd name="T6" fmla="*/ 27 w 47"/>
                  <a:gd name="T7" fmla="*/ 65 h 116"/>
                  <a:gd name="T8" fmla="*/ 25 w 47"/>
                  <a:gd name="T9" fmla="*/ 57 h 116"/>
                  <a:gd name="T10" fmla="*/ 20 w 47"/>
                  <a:gd name="T11" fmla="*/ 45 h 116"/>
                  <a:gd name="T12" fmla="*/ 20 w 47"/>
                  <a:gd name="T13" fmla="*/ 41 h 116"/>
                  <a:gd name="T14" fmla="*/ 23 w 47"/>
                  <a:gd name="T15" fmla="*/ 31 h 116"/>
                  <a:gd name="T16" fmla="*/ 25 w 47"/>
                  <a:gd name="T17" fmla="*/ 18 h 116"/>
                  <a:gd name="T18" fmla="*/ 18 w 47"/>
                  <a:gd name="T19" fmla="*/ 6 h 116"/>
                  <a:gd name="T20" fmla="*/ 9 w 47"/>
                  <a:gd name="T21" fmla="*/ 0 h 116"/>
                  <a:gd name="T22" fmla="*/ 14 w 47"/>
                  <a:gd name="T23" fmla="*/ 6 h 116"/>
                  <a:gd name="T24" fmla="*/ 16 w 47"/>
                  <a:gd name="T25" fmla="*/ 12 h 116"/>
                  <a:gd name="T26" fmla="*/ 16 w 47"/>
                  <a:gd name="T27" fmla="*/ 16 h 116"/>
                  <a:gd name="T28" fmla="*/ 16 w 47"/>
                  <a:gd name="T29" fmla="*/ 20 h 116"/>
                  <a:gd name="T30" fmla="*/ 9 w 47"/>
                  <a:gd name="T31" fmla="*/ 25 h 116"/>
                  <a:gd name="T32" fmla="*/ 9 w 47"/>
                  <a:gd name="T33" fmla="*/ 29 h 116"/>
                  <a:gd name="T34" fmla="*/ 9 w 47"/>
                  <a:gd name="T35" fmla="*/ 39 h 116"/>
                  <a:gd name="T36" fmla="*/ 14 w 47"/>
                  <a:gd name="T37" fmla="*/ 41 h 116"/>
                  <a:gd name="T38" fmla="*/ 11 w 47"/>
                  <a:gd name="T39" fmla="*/ 45 h 116"/>
                  <a:gd name="T40" fmla="*/ 2 w 47"/>
                  <a:gd name="T41" fmla="*/ 53 h 116"/>
                  <a:gd name="T42" fmla="*/ 2 w 47"/>
                  <a:gd name="T43" fmla="*/ 63 h 116"/>
                  <a:gd name="T44" fmla="*/ 2 w 47"/>
                  <a:gd name="T45" fmla="*/ 75 h 116"/>
                  <a:gd name="T46" fmla="*/ 9 w 47"/>
                  <a:gd name="T47" fmla="*/ 79 h 116"/>
                  <a:gd name="T48" fmla="*/ 9 w 47"/>
                  <a:gd name="T49" fmla="*/ 84 h 116"/>
                  <a:gd name="T50" fmla="*/ 20 w 47"/>
                  <a:gd name="T51" fmla="*/ 80 h 116"/>
                  <a:gd name="T52" fmla="*/ 23 w 47"/>
                  <a:gd name="T53" fmla="*/ 86 h 116"/>
                  <a:gd name="T54" fmla="*/ 23 w 47"/>
                  <a:gd name="T55" fmla="*/ 96 h 116"/>
                  <a:gd name="T56" fmla="*/ 23 w 47"/>
                  <a:gd name="T57" fmla="*/ 102 h 116"/>
                  <a:gd name="T58" fmla="*/ 34 w 47"/>
                  <a:gd name="T59" fmla="*/ 112 h 116"/>
                  <a:gd name="T60" fmla="*/ 36 w 47"/>
                  <a:gd name="T61" fmla="*/ 116 h 116"/>
                  <a:gd name="T62" fmla="*/ 41 w 47"/>
                  <a:gd name="T63" fmla="*/ 112 h 116"/>
                  <a:gd name="T64" fmla="*/ 38 w 47"/>
                  <a:gd name="T65" fmla="*/ 104 h 116"/>
                  <a:gd name="T66" fmla="*/ 41 w 47"/>
                  <a:gd name="T67" fmla="*/ 98 h 116"/>
                  <a:gd name="T68" fmla="*/ 47 w 47"/>
                  <a:gd name="T69" fmla="*/ 98 h 116"/>
                  <a:gd name="T70" fmla="*/ 47 w 47"/>
                  <a:gd name="T71" fmla="*/ 92 h 116"/>
                  <a:gd name="T72" fmla="*/ 47 w 47"/>
                  <a:gd name="T73" fmla="*/ 86 h 116"/>
                  <a:gd name="T74" fmla="*/ 43 w 47"/>
                  <a:gd name="T75" fmla="*/ 79 h 116"/>
                  <a:gd name="T76" fmla="*/ 36 w 47"/>
                  <a:gd name="T77" fmla="*/ 77 h 116"/>
                  <a:gd name="T78" fmla="*/ 34 w 47"/>
                  <a:gd name="T79" fmla="*/ 7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116">
                    <a:moveTo>
                      <a:pt x="34" y="73"/>
                    </a:moveTo>
                    <a:lnTo>
                      <a:pt x="34" y="73"/>
                    </a:lnTo>
                    <a:lnTo>
                      <a:pt x="32" y="71"/>
                    </a:lnTo>
                    <a:lnTo>
                      <a:pt x="25" y="71"/>
                    </a:lnTo>
                    <a:lnTo>
                      <a:pt x="25" y="69"/>
                    </a:lnTo>
                    <a:lnTo>
                      <a:pt x="27" y="69"/>
                    </a:lnTo>
                    <a:lnTo>
                      <a:pt x="27" y="67"/>
                    </a:lnTo>
                    <a:lnTo>
                      <a:pt x="27" y="65"/>
                    </a:lnTo>
                    <a:lnTo>
                      <a:pt x="23" y="61"/>
                    </a:lnTo>
                    <a:lnTo>
                      <a:pt x="25" y="57"/>
                    </a:lnTo>
                    <a:lnTo>
                      <a:pt x="25" y="53"/>
                    </a:lnTo>
                    <a:lnTo>
                      <a:pt x="20" y="45"/>
                    </a:lnTo>
                    <a:lnTo>
                      <a:pt x="23" y="43"/>
                    </a:lnTo>
                    <a:lnTo>
                      <a:pt x="20" y="41"/>
                    </a:lnTo>
                    <a:lnTo>
                      <a:pt x="20" y="37"/>
                    </a:lnTo>
                    <a:lnTo>
                      <a:pt x="23" y="31"/>
                    </a:lnTo>
                    <a:lnTo>
                      <a:pt x="25" y="24"/>
                    </a:lnTo>
                    <a:lnTo>
                      <a:pt x="25" y="18"/>
                    </a:lnTo>
                    <a:lnTo>
                      <a:pt x="20" y="6"/>
                    </a:lnTo>
                    <a:lnTo>
                      <a:pt x="18" y="6"/>
                    </a:lnTo>
                    <a:lnTo>
                      <a:pt x="20" y="4"/>
                    </a:lnTo>
                    <a:lnTo>
                      <a:pt x="9" y="0"/>
                    </a:lnTo>
                    <a:lnTo>
                      <a:pt x="11" y="4"/>
                    </a:lnTo>
                    <a:lnTo>
                      <a:pt x="14" y="6"/>
                    </a:lnTo>
                    <a:lnTo>
                      <a:pt x="16" y="8"/>
                    </a:lnTo>
                    <a:lnTo>
                      <a:pt x="16" y="12"/>
                    </a:lnTo>
                    <a:lnTo>
                      <a:pt x="16" y="14"/>
                    </a:lnTo>
                    <a:lnTo>
                      <a:pt x="16" y="16"/>
                    </a:lnTo>
                    <a:lnTo>
                      <a:pt x="18" y="18"/>
                    </a:lnTo>
                    <a:lnTo>
                      <a:pt x="16" y="20"/>
                    </a:lnTo>
                    <a:lnTo>
                      <a:pt x="14" y="24"/>
                    </a:lnTo>
                    <a:lnTo>
                      <a:pt x="9" y="25"/>
                    </a:lnTo>
                    <a:lnTo>
                      <a:pt x="9" y="27"/>
                    </a:lnTo>
                    <a:lnTo>
                      <a:pt x="9" y="29"/>
                    </a:lnTo>
                    <a:lnTo>
                      <a:pt x="9" y="37"/>
                    </a:lnTo>
                    <a:lnTo>
                      <a:pt x="9" y="39"/>
                    </a:lnTo>
                    <a:lnTo>
                      <a:pt x="11" y="39"/>
                    </a:lnTo>
                    <a:lnTo>
                      <a:pt x="14" y="41"/>
                    </a:lnTo>
                    <a:lnTo>
                      <a:pt x="14" y="43"/>
                    </a:lnTo>
                    <a:lnTo>
                      <a:pt x="11" y="45"/>
                    </a:lnTo>
                    <a:lnTo>
                      <a:pt x="5" y="49"/>
                    </a:lnTo>
                    <a:lnTo>
                      <a:pt x="2" y="53"/>
                    </a:lnTo>
                    <a:lnTo>
                      <a:pt x="2" y="59"/>
                    </a:lnTo>
                    <a:lnTo>
                      <a:pt x="2" y="63"/>
                    </a:lnTo>
                    <a:lnTo>
                      <a:pt x="0" y="67"/>
                    </a:lnTo>
                    <a:lnTo>
                      <a:pt x="2" y="75"/>
                    </a:lnTo>
                    <a:lnTo>
                      <a:pt x="7" y="77"/>
                    </a:lnTo>
                    <a:lnTo>
                      <a:pt x="9" y="79"/>
                    </a:lnTo>
                    <a:lnTo>
                      <a:pt x="9" y="82"/>
                    </a:lnTo>
                    <a:lnTo>
                      <a:pt x="9" y="84"/>
                    </a:lnTo>
                    <a:lnTo>
                      <a:pt x="11" y="84"/>
                    </a:lnTo>
                    <a:lnTo>
                      <a:pt x="20" y="80"/>
                    </a:lnTo>
                    <a:lnTo>
                      <a:pt x="23" y="82"/>
                    </a:lnTo>
                    <a:lnTo>
                      <a:pt x="23" y="86"/>
                    </a:lnTo>
                    <a:lnTo>
                      <a:pt x="23" y="92"/>
                    </a:lnTo>
                    <a:lnTo>
                      <a:pt x="23" y="96"/>
                    </a:lnTo>
                    <a:lnTo>
                      <a:pt x="20" y="100"/>
                    </a:lnTo>
                    <a:lnTo>
                      <a:pt x="23" y="102"/>
                    </a:lnTo>
                    <a:lnTo>
                      <a:pt x="29" y="110"/>
                    </a:lnTo>
                    <a:lnTo>
                      <a:pt x="34" y="112"/>
                    </a:lnTo>
                    <a:lnTo>
                      <a:pt x="34" y="114"/>
                    </a:lnTo>
                    <a:lnTo>
                      <a:pt x="36" y="116"/>
                    </a:lnTo>
                    <a:lnTo>
                      <a:pt x="41" y="114"/>
                    </a:lnTo>
                    <a:lnTo>
                      <a:pt x="41" y="112"/>
                    </a:lnTo>
                    <a:lnTo>
                      <a:pt x="41" y="110"/>
                    </a:lnTo>
                    <a:lnTo>
                      <a:pt x="38" y="104"/>
                    </a:lnTo>
                    <a:lnTo>
                      <a:pt x="38" y="100"/>
                    </a:lnTo>
                    <a:lnTo>
                      <a:pt x="41" y="98"/>
                    </a:lnTo>
                    <a:lnTo>
                      <a:pt x="45" y="100"/>
                    </a:lnTo>
                    <a:lnTo>
                      <a:pt x="47" y="98"/>
                    </a:lnTo>
                    <a:lnTo>
                      <a:pt x="47" y="96"/>
                    </a:lnTo>
                    <a:lnTo>
                      <a:pt x="47" y="92"/>
                    </a:lnTo>
                    <a:lnTo>
                      <a:pt x="47" y="88"/>
                    </a:lnTo>
                    <a:lnTo>
                      <a:pt x="47" y="86"/>
                    </a:lnTo>
                    <a:lnTo>
                      <a:pt x="47" y="82"/>
                    </a:lnTo>
                    <a:lnTo>
                      <a:pt x="43" y="79"/>
                    </a:lnTo>
                    <a:lnTo>
                      <a:pt x="38" y="79"/>
                    </a:lnTo>
                    <a:lnTo>
                      <a:pt x="36" y="77"/>
                    </a:lnTo>
                    <a:lnTo>
                      <a:pt x="36" y="75"/>
                    </a:lnTo>
                    <a:lnTo>
                      <a:pt x="34" y="7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29" name="Group 2476"/>
            <p:cNvGrpSpPr>
              <a:grpSpLocks/>
            </p:cNvGrpSpPr>
            <p:nvPr/>
          </p:nvGrpSpPr>
          <p:grpSpPr bwMode="auto">
            <a:xfrm>
              <a:off x="3308" y="2622"/>
              <a:ext cx="105" cy="205"/>
              <a:chOff x="3308" y="2622"/>
              <a:chExt cx="105" cy="205"/>
            </a:xfrm>
            <a:grpFill/>
          </p:grpSpPr>
          <p:sp>
            <p:nvSpPr>
              <p:cNvPr id="1835" name="Freeform 2474"/>
              <p:cNvSpPr>
                <a:spLocks/>
              </p:cNvSpPr>
              <p:nvPr/>
            </p:nvSpPr>
            <p:spPr bwMode="auto">
              <a:xfrm>
                <a:off x="3308" y="2622"/>
                <a:ext cx="105" cy="205"/>
              </a:xfrm>
              <a:custGeom>
                <a:avLst/>
                <a:gdLst>
                  <a:gd name="T0" fmla="*/ 87 w 105"/>
                  <a:gd name="T1" fmla="*/ 0 h 205"/>
                  <a:gd name="T2" fmla="*/ 81 w 105"/>
                  <a:gd name="T3" fmla="*/ 25 h 205"/>
                  <a:gd name="T4" fmla="*/ 70 w 105"/>
                  <a:gd name="T5" fmla="*/ 27 h 205"/>
                  <a:gd name="T6" fmla="*/ 72 w 105"/>
                  <a:gd name="T7" fmla="*/ 29 h 205"/>
                  <a:gd name="T8" fmla="*/ 67 w 105"/>
                  <a:gd name="T9" fmla="*/ 35 h 205"/>
                  <a:gd name="T10" fmla="*/ 65 w 105"/>
                  <a:gd name="T11" fmla="*/ 43 h 205"/>
                  <a:gd name="T12" fmla="*/ 63 w 105"/>
                  <a:gd name="T13" fmla="*/ 41 h 205"/>
                  <a:gd name="T14" fmla="*/ 58 w 105"/>
                  <a:gd name="T15" fmla="*/ 47 h 205"/>
                  <a:gd name="T16" fmla="*/ 56 w 105"/>
                  <a:gd name="T17" fmla="*/ 51 h 205"/>
                  <a:gd name="T18" fmla="*/ 52 w 105"/>
                  <a:gd name="T19" fmla="*/ 49 h 205"/>
                  <a:gd name="T20" fmla="*/ 45 w 105"/>
                  <a:gd name="T21" fmla="*/ 55 h 205"/>
                  <a:gd name="T22" fmla="*/ 38 w 105"/>
                  <a:gd name="T23" fmla="*/ 53 h 205"/>
                  <a:gd name="T24" fmla="*/ 23 w 105"/>
                  <a:gd name="T25" fmla="*/ 65 h 205"/>
                  <a:gd name="T26" fmla="*/ 12 w 105"/>
                  <a:gd name="T27" fmla="*/ 77 h 205"/>
                  <a:gd name="T28" fmla="*/ 12 w 105"/>
                  <a:gd name="T29" fmla="*/ 87 h 205"/>
                  <a:gd name="T30" fmla="*/ 21 w 105"/>
                  <a:gd name="T31" fmla="*/ 108 h 205"/>
                  <a:gd name="T32" fmla="*/ 21 w 105"/>
                  <a:gd name="T33" fmla="*/ 118 h 205"/>
                  <a:gd name="T34" fmla="*/ 9 w 105"/>
                  <a:gd name="T35" fmla="*/ 126 h 205"/>
                  <a:gd name="T36" fmla="*/ 9 w 105"/>
                  <a:gd name="T37" fmla="*/ 134 h 205"/>
                  <a:gd name="T38" fmla="*/ 0 w 105"/>
                  <a:gd name="T39" fmla="*/ 146 h 205"/>
                  <a:gd name="T40" fmla="*/ 0 w 105"/>
                  <a:gd name="T41" fmla="*/ 160 h 205"/>
                  <a:gd name="T42" fmla="*/ 14 w 105"/>
                  <a:gd name="T43" fmla="*/ 188 h 205"/>
                  <a:gd name="T44" fmla="*/ 23 w 105"/>
                  <a:gd name="T45" fmla="*/ 199 h 205"/>
                  <a:gd name="T46" fmla="*/ 34 w 105"/>
                  <a:gd name="T47" fmla="*/ 205 h 205"/>
                  <a:gd name="T48" fmla="*/ 47 w 105"/>
                  <a:gd name="T49" fmla="*/ 201 h 205"/>
                  <a:gd name="T50" fmla="*/ 56 w 105"/>
                  <a:gd name="T51" fmla="*/ 195 h 205"/>
                  <a:gd name="T52" fmla="*/ 61 w 105"/>
                  <a:gd name="T53" fmla="*/ 184 h 205"/>
                  <a:gd name="T54" fmla="*/ 72 w 105"/>
                  <a:gd name="T55" fmla="*/ 150 h 205"/>
                  <a:gd name="T56" fmla="*/ 81 w 105"/>
                  <a:gd name="T57" fmla="*/ 128 h 205"/>
                  <a:gd name="T58" fmla="*/ 78 w 105"/>
                  <a:gd name="T59" fmla="*/ 116 h 205"/>
                  <a:gd name="T60" fmla="*/ 92 w 105"/>
                  <a:gd name="T61" fmla="*/ 89 h 205"/>
                  <a:gd name="T62" fmla="*/ 92 w 105"/>
                  <a:gd name="T63" fmla="*/ 83 h 205"/>
                  <a:gd name="T64" fmla="*/ 96 w 105"/>
                  <a:gd name="T65" fmla="*/ 73 h 205"/>
                  <a:gd name="T66" fmla="*/ 98 w 105"/>
                  <a:gd name="T67" fmla="*/ 69 h 205"/>
                  <a:gd name="T68" fmla="*/ 92 w 105"/>
                  <a:gd name="T69" fmla="*/ 49 h 205"/>
                  <a:gd name="T70" fmla="*/ 98 w 105"/>
                  <a:gd name="T71" fmla="*/ 55 h 205"/>
                  <a:gd name="T72" fmla="*/ 103 w 105"/>
                  <a:gd name="T73" fmla="*/ 51 h 205"/>
                  <a:gd name="T74" fmla="*/ 105 w 105"/>
                  <a:gd name="T75" fmla="*/ 49 h 205"/>
                  <a:gd name="T76" fmla="*/ 103 w 105"/>
                  <a:gd name="T77" fmla="*/ 17 h 205"/>
                  <a:gd name="T78" fmla="*/ 98 w 105"/>
                  <a:gd name="T79" fmla="*/ 7 h 205"/>
                  <a:gd name="T80" fmla="*/ 92 w 105"/>
                  <a:gd name="T81" fmla="*/ 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05">
                    <a:moveTo>
                      <a:pt x="87" y="0"/>
                    </a:moveTo>
                    <a:lnTo>
                      <a:pt x="87" y="0"/>
                    </a:lnTo>
                    <a:lnTo>
                      <a:pt x="83" y="11"/>
                    </a:lnTo>
                    <a:lnTo>
                      <a:pt x="81" y="25"/>
                    </a:lnTo>
                    <a:lnTo>
                      <a:pt x="74" y="25"/>
                    </a:lnTo>
                    <a:lnTo>
                      <a:pt x="70" y="27"/>
                    </a:lnTo>
                    <a:lnTo>
                      <a:pt x="70" y="29"/>
                    </a:lnTo>
                    <a:lnTo>
                      <a:pt x="72" y="29"/>
                    </a:lnTo>
                    <a:lnTo>
                      <a:pt x="72" y="35"/>
                    </a:lnTo>
                    <a:lnTo>
                      <a:pt x="67" y="35"/>
                    </a:lnTo>
                    <a:lnTo>
                      <a:pt x="67" y="37"/>
                    </a:lnTo>
                    <a:lnTo>
                      <a:pt x="65" y="43"/>
                    </a:lnTo>
                    <a:lnTo>
                      <a:pt x="63" y="43"/>
                    </a:lnTo>
                    <a:lnTo>
                      <a:pt x="63" y="41"/>
                    </a:lnTo>
                    <a:lnTo>
                      <a:pt x="58" y="41"/>
                    </a:lnTo>
                    <a:lnTo>
                      <a:pt x="58" y="47"/>
                    </a:lnTo>
                    <a:lnTo>
                      <a:pt x="58" y="51"/>
                    </a:lnTo>
                    <a:lnTo>
                      <a:pt x="56" y="51"/>
                    </a:lnTo>
                    <a:lnTo>
                      <a:pt x="54" y="49"/>
                    </a:lnTo>
                    <a:lnTo>
                      <a:pt x="52" y="49"/>
                    </a:lnTo>
                    <a:lnTo>
                      <a:pt x="47" y="55"/>
                    </a:lnTo>
                    <a:lnTo>
                      <a:pt x="45" y="55"/>
                    </a:lnTo>
                    <a:lnTo>
                      <a:pt x="41" y="55"/>
                    </a:lnTo>
                    <a:lnTo>
                      <a:pt x="38" y="53"/>
                    </a:lnTo>
                    <a:lnTo>
                      <a:pt x="38" y="57"/>
                    </a:lnTo>
                    <a:lnTo>
                      <a:pt x="23" y="65"/>
                    </a:lnTo>
                    <a:lnTo>
                      <a:pt x="16" y="69"/>
                    </a:lnTo>
                    <a:lnTo>
                      <a:pt x="12" y="77"/>
                    </a:lnTo>
                    <a:lnTo>
                      <a:pt x="12" y="81"/>
                    </a:lnTo>
                    <a:lnTo>
                      <a:pt x="12" y="87"/>
                    </a:lnTo>
                    <a:lnTo>
                      <a:pt x="16" y="97"/>
                    </a:lnTo>
                    <a:lnTo>
                      <a:pt x="21" y="108"/>
                    </a:lnTo>
                    <a:lnTo>
                      <a:pt x="21" y="112"/>
                    </a:lnTo>
                    <a:lnTo>
                      <a:pt x="21" y="118"/>
                    </a:lnTo>
                    <a:lnTo>
                      <a:pt x="14" y="122"/>
                    </a:lnTo>
                    <a:lnTo>
                      <a:pt x="9" y="126"/>
                    </a:lnTo>
                    <a:lnTo>
                      <a:pt x="9" y="130"/>
                    </a:lnTo>
                    <a:lnTo>
                      <a:pt x="9" y="134"/>
                    </a:lnTo>
                    <a:lnTo>
                      <a:pt x="3" y="138"/>
                    </a:lnTo>
                    <a:lnTo>
                      <a:pt x="0" y="146"/>
                    </a:lnTo>
                    <a:lnTo>
                      <a:pt x="0" y="150"/>
                    </a:lnTo>
                    <a:lnTo>
                      <a:pt x="0" y="160"/>
                    </a:lnTo>
                    <a:lnTo>
                      <a:pt x="9" y="180"/>
                    </a:lnTo>
                    <a:lnTo>
                      <a:pt x="14" y="188"/>
                    </a:lnTo>
                    <a:lnTo>
                      <a:pt x="16" y="195"/>
                    </a:lnTo>
                    <a:lnTo>
                      <a:pt x="23" y="199"/>
                    </a:lnTo>
                    <a:lnTo>
                      <a:pt x="32" y="205"/>
                    </a:lnTo>
                    <a:lnTo>
                      <a:pt x="34" y="205"/>
                    </a:lnTo>
                    <a:lnTo>
                      <a:pt x="36" y="205"/>
                    </a:lnTo>
                    <a:lnTo>
                      <a:pt x="47" y="201"/>
                    </a:lnTo>
                    <a:lnTo>
                      <a:pt x="52" y="199"/>
                    </a:lnTo>
                    <a:lnTo>
                      <a:pt x="56" y="195"/>
                    </a:lnTo>
                    <a:lnTo>
                      <a:pt x="58" y="189"/>
                    </a:lnTo>
                    <a:lnTo>
                      <a:pt x="61" y="184"/>
                    </a:lnTo>
                    <a:lnTo>
                      <a:pt x="63" y="172"/>
                    </a:lnTo>
                    <a:lnTo>
                      <a:pt x="72" y="150"/>
                    </a:lnTo>
                    <a:lnTo>
                      <a:pt x="76" y="138"/>
                    </a:lnTo>
                    <a:lnTo>
                      <a:pt x="81" y="128"/>
                    </a:lnTo>
                    <a:lnTo>
                      <a:pt x="78" y="120"/>
                    </a:lnTo>
                    <a:lnTo>
                      <a:pt x="78" y="116"/>
                    </a:lnTo>
                    <a:lnTo>
                      <a:pt x="90" y="101"/>
                    </a:lnTo>
                    <a:lnTo>
                      <a:pt x="92" y="89"/>
                    </a:lnTo>
                    <a:lnTo>
                      <a:pt x="92" y="85"/>
                    </a:lnTo>
                    <a:lnTo>
                      <a:pt x="92" y="83"/>
                    </a:lnTo>
                    <a:lnTo>
                      <a:pt x="94" y="79"/>
                    </a:lnTo>
                    <a:lnTo>
                      <a:pt x="96" y="73"/>
                    </a:lnTo>
                    <a:lnTo>
                      <a:pt x="96" y="71"/>
                    </a:lnTo>
                    <a:lnTo>
                      <a:pt x="98" y="69"/>
                    </a:lnTo>
                    <a:lnTo>
                      <a:pt x="98" y="65"/>
                    </a:lnTo>
                    <a:lnTo>
                      <a:pt x="92" y="49"/>
                    </a:lnTo>
                    <a:lnTo>
                      <a:pt x="98" y="49"/>
                    </a:lnTo>
                    <a:lnTo>
                      <a:pt x="98" y="55"/>
                    </a:lnTo>
                    <a:lnTo>
                      <a:pt x="103" y="55"/>
                    </a:lnTo>
                    <a:lnTo>
                      <a:pt x="103" y="51"/>
                    </a:lnTo>
                    <a:lnTo>
                      <a:pt x="103" y="49"/>
                    </a:lnTo>
                    <a:lnTo>
                      <a:pt x="105" y="49"/>
                    </a:lnTo>
                    <a:lnTo>
                      <a:pt x="103" y="29"/>
                    </a:lnTo>
                    <a:lnTo>
                      <a:pt x="103" y="17"/>
                    </a:lnTo>
                    <a:lnTo>
                      <a:pt x="98" y="9"/>
                    </a:lnTo>
                    <a:lnTo>
                      <a:pt x="98" y="7"/>
                    </a:lnTo>
                    <a:lnTo>
                      <a:pt x="96" y="7"/>
                    </a:lnTo>
                    <a:lnTo>
                      <a:pt x="92" y="9"/>
                    </a:lnTo>
                    <a:lnTo>
                      <a:pt x="8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6" name="Freeform 2475"/>
              <p:cNvSpPr>
                <a:spLocks/>
              </p:cNvSpPr>
              <p:nvPr/>
            </p:nvSpPr>
            <p:spPr bwMode="auto">
              <a:xfrm>
                <a:off x="3308" y="2622"/>
                <a:ext cx="105" cy="205"/>
              </a:xfrm>
              <a:custGeom>
                <a:avLst/>
                <a:gdLst>
                  <a:gd name="T0" fmla="*/ 87 w 105"/>
                  <a:gd name="T1" fmla="*/ 0 h 205"/>
                  <a:gd name="T2" fmla="*/ 81 w 105"/>
                  <a:gd name="T3" fmla="*/ 25 h 205"/>
                  <a:gd name="T4" fmla="*/ 70 w 105"/>
                  <a:gd name="T5" fmla="*/ 27 h 205"/>
                  <a:gd name="T6" fmla="*/ 72 w 105"/>
                  <a:gd name="T7" fmla="*/ 29 h 205"/>
                  <a:gd name="T8" fmla="*/ 67 w 105"/>
                  <a:gd name="T9" fmla="*/ 35 h 205"/>
                  <a:gd name="T10" fmla="*/ 65 w 105"/>
                  <a:gd name="T11" fmla="*/ 43 h 205"/>
                  <a:gd name="T12" fmla="*/ 63 w 105"/>
                  <a:gd name="T13" fmla="*/ 41 h 205"/>
                  <a:gd name="T14" fmla="*/ 58 w 105"/>
                  <a:gd name="T15" fmla="*/ 47 h 205"/>
                  <a:gd name="T16" fmla="*/ 56 w 105"/>
                  <a:gd name="T17" fmla="*/ 51 h 205"/>
                  <a:gd name="T18" fmla="*/ 52 w 105"/>
                  <a:gd name="T19" fmla="*/ 49 h 205"/>
                  <a:gd name="T20" fmla="*/ 45 w 105"/>
                  <a:gd name="T21" fmla="*/ 55 h 205"/>
                  <a:gd name="T22" fmla="*/ 38 w 105"/>
                  <a:gd name="T23" fmla="*/ 53 h 205"/>
                  <a:gd name="T24" fmla="*/ 23 w 105"/>
                  <a:gd name="T25" fmla="*/ 65 h 205"/>
                  <a:gd name="T26" fmla="*/ 12 w 105"/>
                  <a:gd name="T27" fmla="*/ 77 h 205"/>
                  <a:gd name="T28" fmla="*/ 12 w 105"/>
                  <a:gd name="T29" fmla="*/ 87 h 205"/>
                  <a:gd name="T30" fmla="*/ 21 w 105"/>
                  <a:gd name="T31" fmla="*/ 108 h 205"/>
                  <a:gd name="T32" fmla="*/ 21 w 105"/>
                  <a:gd name="T33" fmla="*/ 118 h 205"/>
                  <a:gd name="T34" fmla="*/ 9 w 105"/>
                  <a:gd name="T35" fmla="*/ 126 h 205"/>
                  <a:gd name="T36" fmla="*/ 9 w 105"/>
                  <a:gd name="T37" fmla="*/ 134 h 205"/>
                  <a:gd name="T38" fmla="*/ 0 w 105"/>
                  <a:gd name="T39" fmla="*/ 146 h 205"/>
                  <a:gd name="T40" fmla="*/ 0 w 105"/>
                  <a:gd name="T41" fmla="*/ 160 h 205"/>
                  <a:gd name="T42" fmla="*/ 14 w 105"/>
                  <a:gd name="T43" fmla="*/ 188 h 205"/>
                  <a:gd name="T44" fmla="*/ 23 w 105"/>
                  <a:gd name="T45" fmla="*/ 199 h 205"/>
                  <a:gd name="T46" fmla="*/ 34 w 105"/>
                  <a:gd name="T47" fmla="*/ 205 h 205"/>
                  <a:gd name="T48" fmla="*/ 47 w 105"/>
                  <a:gd name="T49" fmla="*/ 201 h 205"/>
                  <a:gd name="T50" fmla="*/ 56 w 105"/>
                  <a:gd name="T51" fmla="*/ 195 h 205"/>
                  <a:gd name="T52" fmla="*/ 61 w 105"/>
                  <a:gd name="T53" fmla="*/ 184 h 205"/>
                  <a:gd name="T54" fmla="*/ 72 w 105"/>
                  <a:gd name="T55" fmla="*/ 150 h 205"/>
                  <a:gd name="T56" fmla="*/ 81 w 105"/>
                  <a:gd name="T57" fmla="*/ 128 h 205"/>
                  <a:gd name="T58" fmla="*/ 78 w 105"/>
                  <a:gd name="T59" fmla="*/ 116 h 205"/>
                  <a:gd name="T60" fmla="*/ 92 w 105"/>
                  <a:gd name="T61" fmla="*/ 89 h 205"/>
                  <a:gd name="T62" fmla="*/ 92 w 105"/>
                  <a:gd name="T63" fmla="*/ 83 h 205"/>
                  <a:gd name="T64" fmla="*/ 96 w 105"/>
                  <a:gd name="T65" fmla="*/ 73 h 205"/>
                  <a:gd name="T66" fmla="*/ 98 w 105"/>
                  <a:gd name="T67" fmla="*/ 69 h 205"/>
                  <a:gd name="T68" fmla="*/ 92 w 105"/>
                  <a:gd name="T69" fmla="*/ 49 h 205"/>
                  <a:gd name="T70" fmla="*/ 98 w 105"/>
                  <a:gd name="T71" fmla="*/ 55 h 205"/>
                  <a:gd name="T72" fmla="*/ 103 w 105"/>
                  <a:gd name="T73" fmla="*/ 51 h 205"/>
                  <a:gd name="T74" fmla="*/ 105 w 105"/>
                  <a:gd name="T75" fmla="*/ 49 h 205"/>
                  <a:gd name="T76" fmla="*/ 103 w 105"/>
                  <a:gd name="T77" fmla="*/ 17 h 205"/>
                  <a:gd name="T78" fmla="*/ 98 w 105"/>
                  <a:gd name="T79" fmla="*/ 7 h 205"/>
                  <a:gd name="T80" fmla="*/ 92 w 105"/>
                  <a:gd name="T81" fmla="*/ 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05">
                    <a:moveTo>
                      <a:pt x="87" y="0"/>
                    </a:moveTo>
                    <a:lnTo>
                      <a:pt x="87" y="0"/>
                    </a:lnTo>
                    <a:lnTo>
                      <a:pt x="83" y="11"/>
                    </a:lnTo>
                    <a:lnTo>
                      <a:pt x="81" y="25"/>
                    </a:lnTo>
                    <a:lnTo>
                      <a:pt x="74" y="25"/>
                    </a:lnTo>
                    <a:lnTo>
                      <a:pt x="70" y="27"/>
                    </a:lnTo>
                    <a:lnTo>
                      <a:pt x="70" y="29"/>
                    </a:lnTo>
                    <a:lnTo>
                      <a:pt x="72" y="29"/>
                    </a:lnTo>
                    <a:lnTo>
                      <a:pt x="72" y="35"/>
                    </a:lnTo>
                    <a:lnTo>
                      <a:pt x="67" y="35"/>
                    </a:lnTo>
                    <a:lnTo>
                      <a:pt x="67" y="37"/>
                    </a:lnTo>
                    <a:lnTo>
                      <a:pt x="65" y="43"/>
                    </a:lnTo>
                    <a:lnTo>
                      <a:pt x="63" y="43"/>
                    </a:lnTo>
                    <a:lnTo>
                      <a:pt x="63" y="41"/>
                    </a:lnTo>
                    <a:lnTo>
                      <a:pt x="58" y="41"/>
                    </a:lnTo>
                    <a:lnTo>
                      <a:pt x="58" y="47"/>
                    </a:lnTo>
                    <a:lnTo>
                      <a:pt x="58" y="51"/>
                    </a:lnTo>
                    <a:lnTo>
                      <a:pt x="56" y="51"/>
                    </a:lnTo>
                    <a:lnTo>
                      <a:pt x="54" y="49"/>
                    </a:lnTo>
                    <a:lnTo>
                      <a:pt x="52" y="49"/>
                    </a:lnTo>
                    <a:lnTo>
                      <a:pt x="47" y="55"/>
                    </a:lnTo>
                    <a:lnTo>
                      <a:pt x="45" y="55"/>
                    </a:lnTo>
                    <a:lnTo>
                      <a:pt x="41" y="55"/>
                    </a:lnTo>
                    <a:lnTo>
                      <a:pt x="38" y="53"/>
                    </a:lnTo>
                    <a:lnTo>
                      <a:pt x="38" y="57"/>
                    </a:lnTo>
                    <a:lnTo>
                      <a:pt x="23" y="65"/>
                    </a:lnTo>
                    <a:lnTo>
                      <a:pt x="16" y="69"/>
                    </a:lnTo>
                    <a:lnTo>
                      <a:pt x="12" y="77"/>
                    </a:lnTo>
                    <a:lnTo>
                      <a:pt x="12" y="81"/>
                    </a:lnTo>
                    <a:lnTo>
                      <a:pt x="12" y="87"/>
                    </a:lnTo>
                    <a:lnTo>
                      <a:pt x="16" y="97"/>
                    </a:lnTo>
                    <a:lnTo>
                      <a:pt x="21" y="108"/>
                    </a:lnTo>
                    <a:lnTo>
                      <a:pt x="21" y="112"/>
                    </a:lnTo>
                    <a:lnTo>
                      <a:pt x="21" y="118"/>
                    </a:lnTo>
                    <a:lnTo>
                      <a:pt x="14" y="122"/>
                    </a:lnTo>
                    <a:lnTo>
                      <a:pt x="9" y="126"/>
                    </a:lnTo>
                    <a:lnTo>
                      <a:pt x="9" y="130"/>
                    </a:lnTo>
                    <a:lnTo>
                      <a:pt x="9" y="134"/>
                    </a:lnTo>
                    <a:lnTo>
                      <a:pt x="3" y="138"/>
                    </a:lnTo>
                    <a:lnTo>
                      <a:pt x="0" y="146"/>
                    </a:lnTo>
                    <a:lnTo>
                      <a:pt x="0" y="150"/>
                    </a:lnTo>
                    <a:lnTo>
                      <a:pt x="0" y="160"/>
                    </a:lnTo>
                    <a:lnTo>
                      <a:pt x="9" y="180"/>
                    </a:lnTo>
                    <a:lnTo>
                      <a:pt x="14" y="188"/>
                    </a:lnTo>
                    <a:lnTo>
                      <a:pt x="16" y="195"/>
                    </a:lnTo>
                    <a:lnTo>
                      <a:pt x="23" y="199"/>
                    </a:lnTo>
                    <a:lnTo>
                      <a:pt x="32" y="205"/>
                    </a:lnTo>
                    <a:lnTo>
                      <a:pt x="34" y="205"/>
                    </a:lnTo>
                    <a:lnTo>
                      <a:pt x="36" y="205"/>
                    </a:lnTo>
                    <a:lnTo>
                      <a:pt x="47" y="201"/>
                    </a:lnTo>
                    <a:lnTo>
                      <a:pt x="52" y="199"/>
                    </a:lnTo>
                    <a:lnTo>
                      <a:pt x="56" y="195"/>
                    </a:lnTo>
                    <a:lnTo>
                      <a:pt x="58" y="189"/>
                    </a:lnTo>
                    <a:lnTo>
                      <a:pt x="61" y="184"/>
                    </a:lnTo>
                    <a:lnTo>
                      <a:pt x="63" y="172"/>
                    </a:lnTo>
                    <a:lnTo>
                      <a:pt x="72" y="150"/>
                    </a:lnTo>
                    <a:lnTo>
                      <a:pt x="76" y="138"/>
                    </a:lnTo>
                    <a:lnTo>
                      <a:pt x="81" y="128"/>
                    </a:lnTo>
                    <a:lnTo>
                      <a:pt x="78" y="120"/>
                    </a:lnTo>
                    <a:lnTo>
                      <a:pt x="78" y="116"/>
                    </a:lnTo>
                    <a:lnTo>
                      <a:pt x="90" y="101"/>
                    </a:lnTo>
                    <a:lnTo>
                      <a:pt x="92" y="89"/>
                    </a:lnTo>
                    <a:lnTo>
                      <a:pt x="92" y="85"/>
                    </a:lnTo>
                    <a:lnTo>
                      <a:pt x="92" y="83"/>
                    </a:lnTo>
                    <a:lnTo>
                      <a:pt x="94" y="79"/>
                    </a:lnTo>
                    <a:lnTo>
                      <a:pt x="96" y="73"/>
                    </a:lnTo>
                    <a:lnTo>
                      <a:pt x="96" y="71"/>
                    </a:lnTo>
                    <a:lnTo>
                      <a:pt x="98" y="69"/>
                    </a:lnTo>
                    <a:lnTo>
                      <a:pt x="98" y="65"/>
                    </a:lnTo>
                    <a:lnTo>
                      <a:pt x="92" y="49"/>
                    </a:lnTo>
                    <a:lnTo>
                      <a:pt x="98" y="49"/>
                    </a:lnTo>
                    <a:lnTo>
                      <a:pt x="98" y="55"/>
                    </a:lnTo>
                    <a:lnTo>
                      <a:pt x="103" y="55"/>
                    </a:lnTo>
                    <a:lnTo>
                      <a:pt x="103" y="51"/>
                    </a:lnTo>
                    <a:lnTo>
                      <a:pt x="103" y="49"/>
                    </a:lnTo>
                    <a:lnTo>
                      <a:pt x="105" y="49"/>
                    </a:lnTo>
                    <a:lnTo>
                      <a:pt x="103" y="29"/>
                    </a:lnTo>
                    <a:lnTo>
                      <a:pt x="103" y="17"/>
                    </a:lnTo>
                    <a:lnTo>
                      <a:pt x="98" y="9"/>
                    </a:lnTo>
                    <a:lnTo>
                      <a:pt x="98" y="7"/>
                    </a:lnTo>
                    <a:lnTo>
                      <a:pt x="96" y="7"/>
                    </a:lnTo>
                    <a:lnTo>
                      <a:pt x="92" y="9"/>
                    </a:lnTo>
                    <a:lnTo>
                      <a:pt x="8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0" name="Group 2479"/>
            <p:cNvGrpSpPr>
              <a:grpSpLocks/>
            </p:cNvGrpSpPr>
            <p:nvPr/>
          </p:nvGrpSpPr>
          <p:grpSpPr bwMode="auto">
            <a:xfrm>
              <a:off x="3005" y="1750"/>
              <a:ext cx="42" cy="34"/>
              <a:chOff x="3005" y="1750"/>
              <a:chExt cx="42" cy="34"/>
            </a:xfrm>
            <a:grpFill/>
          </p:grpSpPr>
          <p:sp>
            <p:nvSpPr>
              <p:cNvPr id="1833" name="Freeform 2477"/>
              <p:cNvSpPr>
                <a:spLocks/>
              </p:cNvSpPr>
              <p:nvPr/>
            </p:nvSpPr>
            <p:spPr bwMode="auto">
              <a:xfrm>
                <a:off x="3005" y="1750"/>
                <a:ext cx="42" cy="34"/>
              </a:xfrm>
              <a:custGeom>
                <a:avLst/>
                <a:gdLst>
                  <a:gd name="T0" fmla="*/ 2 w 42"/>
                  <a:gd name="T1" fmla="*/ 14 h 34"/>
                  <a:gd name="T2" fmla="*/ 2 w 42"/>
                  <a:gd name="T3" fmla="*/ 14 h 34"/>
                  <a:gd name="T4" fmla="*/ 2 w 42"/>
                  <a:gd name="T5" fmla="*/ 18 h 34"/>
                  <a:gd name="T6" fmla="*/ 2 w 42"/>
                  <a:gd name="T7" fmla="*/ 22 h 34"/>
                  <a:gd name="T8" fmla="*/ 0 w 42"/>
                  <a:gd name="T9" fmla="*/ 26 h 34"/>
                  <a:gd name="T10" fmla="*/ 2 w 42"/>
                  <a:gd name="T11" fmla="*/ 28 h 34"/>
                  <a:gd name="T12" fmla="*/ 5 w 42"/>
                  <a:gd name="T13" fmla="*/ 32 h 34"/>
                  <a:gd name="T14" fmla="*/ 7 w 42"/>
                  <a:gd name="T15" fmla="*/ 34 h 34"/>
                  <a:gd name="T16" fmla="*/ 20 w 42"/>
                  <a:gd name="T17" fmla="*/ 32 h 34"/>
                  <a:gd name="T18" fmla="*/ 22 w 42"/>
                  <a:gd name="T19" fmla="*/ 32 h 34"/>
                  <a:gd name="T20" fmla="*/ 25 w 42"/>
                  <a:gd name="T21" fmla="*/ 28 h 34"/>
                  <a:gd name="T22" fmla="*/ 27 w 42"/>
                  <a:gd name="T23" fmla="*/ 28 h 34"/>
                  <a:gd name="T24" fmla="*/ 29 w 42"/>
                  <a:gd name="T25" fmla="*/ 26 h 34"/>
                  <a:gd name="T26" fmla="*/ 29 w 42"/>
                  <a:gd name="T27" fmla="*/ 24 h 34"/>
                  <a:gd name="T28" fmla="*/ 34 w 42"/>
                  <a:gd name="T29" fmla="*/ 24 h 34"/>
                  <a:gd name="T30" fmla="*/ 36 w 42"/>
                  <a:gd name="T31" fmla="*/ 24 h 34"/>
                  <a:gd name="T32" fmla="*/ 38 w 42"/>
                  <a:gd name="T33" fmla="*/ 24 h 34"/>
                  <a:gd name="T34" fmla="*/ 40 w 42"/>
                  <a:gd name="T35" fmla="*/ 24 h 34"/>
                  <a:gd name="T36" fmla="*/ 40 w 42"/>
                  <a:gd name="T37" fmla="*/ 22 h 34"/>
                  <a:gd name="T38" fmla="*/ 40 w 42"/>
                  <a:gd name="T39" fmla="*/ 18 h 34"/>
                  <a:gd name="T40" fmla="*/ 42 w 42"/>
                  <a:gd name="T41" fmla="*/ 18 h 34"/>
                  <a:gd name="T42" fmla="*/ 38 w 42"/>
                  <a:gd name="T43" fmla="*/ 14 h 34"/>
                  <a:gd name="T44" fmla="*/ 40 w 42"/>
                  <a:gd name="T45" fmla="*/ 10 h 34"/>
                  <a:gd name="T46" fmla="*/ 40 w 42"/>
                  <a:gd name="T47" fmla="*/ 6 h 34"/>
                  <a:gd name="T48" fmla="*/ 38 w 42"/>
                  <a:gd name="T49" fmla="*/ 4 h 34"/>
                  <a:gd name="T50" fmla="*/ 36 w 42"/>
                  <a:gd name="T51" fmla="*/ 0 h 34"/>
                  <a:gd name="T52" fmla="*/ 20 w 42"/>
                  <a:gd name="T53" fmla="*/ 4 h 34"/>
                  <a:gd name="T54" fmla="*/ 16 w 42"/>
                  <a:gd name="T55" fmla="*/ 10 h 34"/>
                  <a:gd name="T56" fmla="*/ 9 w 42"/>
                  <a:gd name="T57" fmla="*/ 8 h 34"/>
                  <a:gd name="T58" fmla="*/ 2 w 42"/>
                  <a:gd name="T5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4">
                    <a:moveTo>
                      <a:pt x="2" y="14"/>
                    </a:moveTo>
                    <a:lnTo>
                      <a:pt x="2" y="14"/>
                    </a:lnTo>
                    <a:lnTo>
                      <a:pt x="2" y="18"/>
                    </a:lnTo>
                    <a:lnTo>
                      <a:pt x="2" y="22"/>
                    </a:lnTo>
                    <a:lnTo>
                      <a:pt x="0" y="26"/>
                    </a:lnTo>
                    <a:lnTo>
                      <a:pt x="2" y="28"/>
                    </a:lnTo>
                    <a:lnTo>
                      <a:pt x="5" y="32"/>
                    </a:lnTo>
                    <a:lnTo>
                      <a:pt x="7" y="34"/>
                    </a:lnTo>
                    <a:lnTo>
                      <a:pt x="20" y="32"/>
                    </a:lnTo>
                    <a:lnTo>
                      <a:pt x="22" y="32"/>
                    </a:lnTo>
                    <a:lnTo>
                      <a:pt x="25" y="28"/>
                    </a:lnTo>
                    <a:lnTo>
                      <a:pt x="27" y="28"/>
                    </a:lnTo>
                    <a:lnTo>
                      <a:pt x="29" y="26"/>
                    </a:lnTo>
                    <a:lnTo>
                      <a:pt x="29" y="24"/>
                    </a:lnTo>
                    <a:lnTo>
                      <a:pt x="34" y="24"/>
                    </a:lnTo>
                    <a:lnTo>
                      <a:pt x="36" y="24"/>
                    </a:lnTo>
                    <a:lnTo>
                      <a:pt x="38" y="24"/>
                    </a:lnTo>
                    <a:lnTo>
                      <a:pt x="40" y="24"/>
                    </a:lnTo>
                    <a:lnTo>
                      <a:pt x="40" y="22"/>
                    </a:lnTo>
                    <a:lnTo>
                      <a:pt x="40" y="18"/>
                    </a:lnTo>
                    <a:lnTo>
                      <a:pt x="42" y="18"/>
                    </a:lnTo>
                    <a:lnTo>
                      <a:pt x="38" y="14"/>
                    </a:lnTo>
                    <a:lnTo>
                      <a:pt x="40" y="10"/>
                    </a:lnTo>
                    <a:lnTo>
                      <a:pt x="40" y="6"/>
                    </a:lnTo>
                    <a:lnTo>
                      <a:pt x="38" y="4"/>
                    </a:lnTo>
                    <a:lnTo>
                      <a:pt x="36" y="0"/>
                    </a:lnTo>
                    <a:lnTo>
                      <a:pt x="20" y="4"/>
                    </a:lnTo>
                    <a:lnTo>
                      <a:pt x="16" y="10"/>
                    </a:lnTo>
                    <a:lnTo>
                      <a:pt x="9" y="8"/>
                    </a:lnTo>
                    <a:lnTo>
                      <a:pt x="2"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4" name="Freeform 2478"/>
              <p:cNvSpPr>
                <a:spLocks/>
              </p:cNvSpPr>
              <p:nvPr/>
            </p:nvSpPr>
            <p:spPr bwMode="auto">
              <a:xfrm>
                <a:off x="3005" y="1750"/>
                <a:ext cx="42" cy="34"/>
              </a:xfrm>
              <a:custGeom>
                <a:avLst/>
                <a:gdLst>
                  <a:gd name="T0" fmla="*/ 2 w 42"/>
                  <a:gd name="T1" fmla="*/ 14 h 34"/>
                  <a:gd name="T2" fmla="*/ 2 w 42"/>
                  <a:gd name="T3" fmla="*/ 14 h 34"/>
                  <a:gd name="T4" fmla="*/ 2 w 42"/>
                  <a:gd name="T5" fmla="*/ 18 h 34"/>
                  <a:gd name="T6" fmla="*/ 2 w 42"/>
                  <a:gd name="T7" fmla="*/ 22 h 34"/>
                  <a:gd name="T8" fmla="*/ 0 w 42"/>
                  <a:gd name="T9" fmla="*/ 26 h 34"/>
                  <a:gd name="T10" fmla="*/ 2 w 42"/>
                  <a:gd name="T11" fmla="*/ 28 h 34"/>
                  <a:gd name="T12" fmla="*/ 5 w 42"/>
                  <a:gd name="T13" fmla="*/ 32 h 34"/>
                  <a:gd name="T14" fmla="*/ 7 w 42"/>
                  <a:gd name="T15" fmla="*/ 34 h 34"/>
                  <a:gd name="T16" fmla="*/ 20 w 42"/>
                  <a:gd name="T17" fmla="*/ 32 h 34"/>
                  <a:gd name="T18" fmla="*/ 22 w 42"/>
                  <a:gd name="T19" fmla="*/ 32 h 34"/>
                  <a:gd name="T20" fmla="*/ 25 w 42"/>
                  <a:gd name="T21" fmla="*/ 28 h 34"/>
                  <a:gd name="T22" fmla="*/ 27 w 42"/>
                  <a:gd name="T23" fmla="*/ 28 h 34"/>
                  <a:gd name="T24" fmla="*/ 29 w 42"/>
                  <a:gd name="T25" fmla="*/ 26 h 34"/>
                  <a:gd name="T26" fmla="*/ 29 w 42"/>
                  <a:gd name="T27" fmla="*/ 24 h 34"/>
                  <a:gd name="T28" fmla="*/ 34 w 42"/>
                  <a:gd name="T29" fmla="*/ 24 h 34"/>
                  <a:gd name="T30" fmla="*/ 36 w 42"/>
                  <a:gd name="T31" fmla="*/ 24 h 34"/>
                  <a:gd name="T32" fmla="*/ 38 w 42"/>
                  <a:gd name="T33" fmla="*/ 24 h 34"/>
                  <a:gd name="T34" fmla="*/ 40 w 42"/>
                  <a:gd name="T35" fmla="*/ 24 h 34"/>
                  <a:gd name="T36" fmla="*/ 40 w 42"/>
                  <a:gd name="T37" fmla="*/ 22 h 34"/>
                  <a:gd name="T38" fmla="*/ 40 w 42"/>
                  <a:gd name="T39" fmla="*/ 18 h 34"/>
                  <a:gd name="T40" fmla="*/ 42 w 42"/>
                  <a:gd name="T41" fmla="*/ 18 h 34"/>
                  <a:gd name="T42" fmla="*/ 38 w 42"/>
                  <a:gd name="T43" fmla="*/ 14 h 34"/>
                  <a:gd name="T44" fmla="*/ 40 w 42"/>
                  <a:gd name="T45" fmla="*/ 10 h 34"/>
                  <a:gd name="T46" fmla="*/ 40 w 42"/>
                  <a:gd name="T47" fmla="*/ 6 h 34"/>
                  <a:gd name="T48" fmla="*/ 38 w 42"/>
                  <a:gd name="T49" fmla="*/ 4 h 34"/>
                  <a:gd name="T50" fmla="*/ 36 w 42"/>
                  <a:gd name="T51" fmla="*/ 0 h 34"/>
                  <a:gd name="T52" fmla="*/ 20 w 42"/>
                  <a:gd name="T53" fmla="*/ 4 h 34"/>
                  <a:gd name="T54" fmla="*/ 16 w 42"/>
                  <a:gd name="T55" fmla="*/ 10 h 34"/>
                  <a:gd name="T56" fmla="*/ 9 w 42"/>
                  <a:gd name="T57" fmla="*/ 8 h 34"/>
                  <a:gd name="T58" fmla="*/ 2 w 42"/>
                  <a:gd name="T5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4">
                    <a:moveTo>
                      <a:pt x="2" y="14"/>
                    </a:moveTo>
                    <a:lnTo>
                      <a:pt x="2" y="14"/>
                    </a:lnTo>
                    <a:lnTo>
                      <a:pt x="2" y="18"/>
                    </a:lnTo>
                    <a:lnTo>
                      <a:pt x="2" y="22"/>
                    </a:lnTo>
                    <a:lnTo>
                      <a:pt x="0" y="26"/>
                    </a:lnTo>
                    <a:lnTo>
                      <a:pt x="2" y="28"/>
                    </a:lnTo>
                    <a:lnTo>
                      <a:pt x="5" y="32"/>
                    </a:lnTo>
                    <a:lnTo>
                      <a:pt x="7" y="34"/>
                    </a:lnTo>
                    <a:lnTo>
                      <a:pt x="20" y="32"/>
                    </a:lnTo>
                    <a:lnTo>
                      <a:pt x="22" y="32"/>
                    </a:lnTo>
                    <a:lnTo>
                      <a:pt x="25" y="28"/>
                    </a:lnTo>
                    <a:lnTo>
                      <a:pt x="27" y="28"/>
                    </a:lnTo>
                    <a:lnTo>
                      <a:pt x="29" y="26"/>
                    </a:lnTo>
                    <a:lnTo>
                      <a:pt x="29" y="24"/>
                    </a:lnTo>
                    <a:lnTo>
                      <a:pt x="34" y="24"/>
                    </a:lnTo>
                    <a:lnTo>
                      <a:pt x="36" y="24"/>
                    </a:lnTo>
                    <a:lnTo>
                      <a:pt x="38" y="24"/>
                    </a:lnTo>
                    <a:lnTo>
                      <a:pt x="40" y="24"/>
                    </a:lnTo>
                    <a:lnTo>
                      <a:pt x="40" y="22"/>
                    </a:lnTo>
                    <a:lnTo>
                      <a:pt x="40" y="18"/>
                    </a:lnTo>
                    <a:lnTo>
                      <a:pt x="42" y="18"/>
                    </a:lnTo>
                    <a:lnTo>
                      <a:pt x="38" y="14"/>
                    </a:lnTo>
                    <a:lnTo>
                      <a:pt x="40" y="10"/>
                    </a:lnTo>
                    <a:lnTo>
                      <a:pt x="40" y="6"/>
                    </a:lnTo>
                    <a:lnTo>
                      <a:pt x="38" y="4"/>
                    </a:lnTo>
                    <a:lnTo>
                      <a:pt x="36" y="0"/>
                    </a:lnTo>
                    <a:lnTo>
                      <a:pt x="20" y="4"/>
                    </a:lnTo>
                    <a:lnTo>
                      <a:pt x="16" y="10"/>
                    </a:lnTo>
                    <a:lnTo>
                      <a:pt x="9" y="8"/>
                    </a:lnTo>
                    <a:lnTo>
                      <a:pt x="2"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1" name="Group 2482"/>
            <p:cNvGrpSpPr>
              <a:grpSpLocks/>
            </p:cNvGrpSpPr>
            <p:nvPr/>
          </p:nvGrpSpPr>
          <p:grpSpPr bwMode="auto">
            <a:xfrm>
              <a:off x="2798" y="1609"/>
              <a:ext cx="7" cy="15"/>
              <a:chOff x="2798" y="1609"/>
              <a:chExt cx="7" cy="15"/>
            </a:xfrm>
            <a:grpFill/>
          </p:grpSpPr>
          <p:sp>
            <p:nvSpPr>
              <p:cNvPr id="1831" name="Freeform 2480"/>
              <p:cNvSpPr>
                <a:spLocks/>
              </p:cNvSpPr>
              <p:nvPr/>
            </p:nvSpPr>
            <p:spPr bwMode="auto">
              <a:xfrm>
                <a:off x="2798" y="1609"/>
                <a:ext cx="7" cy="15"/>
              </a:xfrm>
              <a:custGeom>
                <a:avLst/>
                <a:gdLst>
                  <a:gd name="T0" fmla="*/ 2 w 7"/>
                  <a:gd name="T1" fmla="*/ 9 h 15"/>
                  <a:gd name="T2" fmla="*/ 2 w 7"/>
                  <a:gd name="T3" fmla="*/ 9 h 15"/>
                  <a:gd name="T4" fmla="*/ 0 w 7"/>
                  <a:gd name="T5" fmla="*/ 7 h 15"/>
                  <a:gd name="T6" fmla="*/ 2 w 7"/>
                  <a:gd name="T7" fmla="*/ 6 h 15"/>
                  <a:gd name="T8" fmla="*/ 2 w 7"/>
                  <a:gd name="T9" fmla="*/ 2 h 15"/>
                  <a:gd name="T10" fmla="*/ 3 w 7"/>
                  <a:gd name="T11" fmla="*/ 0 h 15"/>
                  <a:gd name="T12" fmla="*/ 5 w 7"/>
                  <a:gd name="T13" fmla="*/ 4 h 15"/>
                  <a:gd name="T14" fmla="*/ 7 w 7"/>
                  <a:gd name="T15" fmla="*/ 6 h 15"/>
                  <a:gd name="T16" fmla="*/ 7 w 7"/>
                  <a:gd name="T17" fmla="*/ 7 h 15"/>
                  <a:gd name="T18" fmla="*/ 5 w 7"/>
                  <a:gd name="T19" fmla="*/ 13 h 15"/>
                  <a:gd name="T20" fmla="*/ 7 w 7"/>
                  <a:gd name="T21" fmla="*/ 15 h 15"/>
                  <a:gd name="T22" fmla="*/ 2 w 7"/>
                  <a:gd name="T23" fmla="*/ 13 h 15"/>
                  <a:gd name="T24" fmla="*/ 2 w 7"/>
                  <a:gd name="T25" fmla="*/ 11 h 15"/>
                  <a:gd name="T26" fmla="*/ 2 w 7"/>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5">
                    <a:moveTo>
                      <a:pt x="2" y="9"/>
                    </a:moveTo>
                    <a:lnTo>
                      <a:pt x="2" y="9"/>
                    </a:lnTo>
                    <a:lnTo>
                      <a:pt x="0" y="7"/>
                    </a:lnTo>
                    <a:lnTo>
                      <a:pt x="2" y="6"/>
                    </a:lnTo>
                    <a:lnTo>
                      <a:pt x="2" y="2"/>
                    </a:lnTo>
                    <a:lnTo>
                      <a:pt x="3" y="0"/>
                    </a:lnTo>
                    <a:lnTo>
                      <a:pt x="5" y="4"/>
                    </a:lnTo>
                    <a:lnTo>
                      <a:pt x="7" y="6"/>
                    </a:lnTo>
                    <a:lnTo>
                      <a:pt x="7" y="7"/>
                    </a:lnTo>
                    <a:lnTo>
                      <a:pt x="5" y="13"/>
                    </a:lnTo>
                    <a:lnTo>
                      <a:pt x="7" y="15"/>
                    </a:lnTo>
                    <a:lnTo>
                      <a:pt x="2" y="13"/>
                    </a:lnTo>
                    <a:lnTo>
                      <a:pt x="2" y="11"/>
                    </a:ln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2" name="Freeform 2481"/>
              <p:cNvSpPr>
                <a:spLocks/>
              </p:cNvSpPr>
              <p:nvPr/>
            </p:nvSpPr>
            <p:spPr bwMode="auto">
              <a:xfrm>
                <a:off x="2798" y="1609"/>
                <a:ext cx="7" cy="15"/>
              </a:xfrm>
              <a:custGeom>
                <a:avLst/>
                <a:gdLst>
                  <a:gd name="T0" fmla="*/ 2 w 7"/>
                  <a:gd name="T1" fmla="*/ 9 h 15"/>
                  <a:gd name="T2" fmla="*/ 2 w 7"/>
                  <a:gd name="T3" fmla="*/ 9 h 15"/>
                  <a:gd name="T4" fmla="*/ 0 w 7"/>
                  <a:gd name="T5" fmla="*/ 7 h 15"/>
                  <a:gd name="T6" fmla="*/ 2 w 7"/>
                  <a:gd name="T7" fmla="*/ 6 h 15"/>
                  <a:gd name="T8" fmla="*/ 2 w 7"/>
                  <a:gd name="T9" fmla="*/ 2 h 15"/>
                  <a:gd name="T10" fmla="*/ 3 w 7"/>
                  <a:gd name="T11" fmla="*/ 0 h 15"/>
                  <a:gd name="T12" fmla="*/ 5 w 7"/>
                  <a:gd name="T13" fmla="*/ 4 h 15"/>
                  <a:gd name="T14" fmla="*/ 7 w 7"/>
                  <a:gd name="T15" fmla="*/ 6 h 15"/>
                  <a:gd name="T16" fmla="*/ 7 w 7"/>
                  <a:gd name="T17" fmla="*/ 7 h 15"/>
                  <a:gd name="T18" fmla="*/ 5 w 7"/>
                  <a:gd name="T19" fmla="*/ 13 h 15"/>
                  <a:gd name="T20" fmla="*/ 7 w 7"/>
                  <a:gd name="T21" fmla="*/ 15 h 15"/>
                  <a:gd name="T22" fmla="*/ 2 w 7"/>
                  <a:gd name="T23" fmla="*/ 13 h 15"/>
                  <a:gd name="T24" fmla="*/ 2 w 7"/>
                  <a:gd name="T25" fmla="*/ 11 h 15"/>
                  <a:gd name="T26" fmla="*/ 2 w 7"/>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5">
                    <a:moveTo>
                      <a:pt x="2" y="9"/>
                    </a:moveTo>
                    <a:lnTo>
                      <a:pt x="2" y="9"/>
                    </a:lnTo>
                    <a:lnTo>
                      <a:pt x="0" y="7"/>
                    </a:lnTo>
                    <a:lnTo>
                      <a:pt x="2" y="6"/>
                    </a:lnTo>
                    <a:lnTo>
                      <a:pt x="2" y="2"/>
                    </a:lnTo>
                    <a:lnTo>
                      <a:pt x="3" y="0"/>
                    </a:lnTo>
                    <a:lnTo>
                      <a:pt x="5" y="4"/>
                    </a:lnTo>
                    <a:lnTo>
                      <a:pt x="7" y="6"/>
                    </a:lnTo>
                    <a:lnTo>
                      <a:pt x="7" y="7"/>
                    </a:lnTo>
                    <a:lnTo>
                      <a:pt x="5" y="13"/>
                    </a:lnTo>
                    <a:lnTo>
                      <a:pt x="7" y="15"/>
                    </a:lnTo>
                    <a:lnTo>
                      <a:pt x="2" y="13"/>
                    </a:lnTo>
                    <a:lnTo>
                      <a:pt x="2" y="11"/>
                    </a:lnTo>
                    <a:lnTo>
                      <a:pt x="2"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2" name="Group 2485"/>
            <p:cNvGrpSpPr>
              <a:grpSpLocks/>
            </p:cNvGrpSpPr>
            <p:nvPr/>
          </p:nvGrpSpPr>
          <p:grpSpPr bwMode="auto">
            <a:xfrm>
              <a:off x="3009" y="1487"/>
              <a:ext cx="82" cy="55"/>
              <a:chOff x="3009" y="1487"/>
              <a:chExt cx="82" cy="55"/>
            </a:xfrm>
            <a:grpFill/>
          </p:grpSpPr>
          <p:sp>
            <p:nvSpPr>
              <p:cNvPr id="1829" name="Freeform 2483"/>
              <p:cNvSpPr>
                <a:spLocks/>
              </p:cNvSpPr>
              <p:nvPr/>
            </p:nvSpPr>
            <p:spPr bwMode="auto">
              <a:xfrm>
                <a:off x="3009" y="1487"/>
                <a:ext cx="82" cy="55"/>
              </a:xfrm>
              <a:custGeom>
                <a:avLst/>
                <a:gdLst>
                  <a:gd name="T0" fmla="*/ 0 w 82"/>
                  <a:gd name="T1" fmla="*/ 26 h 55"/>
                  <a:gd name="T2" fmla="*/ 0 w 82"/>
                  <a:gd name="T3" fmla="*/ 26 h 55"/>
                  <a:gd name="T4" fmla="*/ 11 w 82"/>
                  <a:gd name="T5" fmla="*/ 33 h 55"/>
                  <a:gd name="T6" fmla="*/ 13 w 82"/>
                  <a:gd name="T7" fmla="*/ 35 h 55"/>
                  <a:gd name="T8" fmla="*/ 20 w 82"/>
                  <a:gd name="T9" fmla="*/ 37 h 55"/>
                  <a:gd name="T10" fmla="*/ 27 w 82"/>
                  <a:gd name="T11" fmla="*/ 37 h 55"/>
                  <a:gd name="T12" fmla="*/ 32 w 82"/>
                  <a:gd name="T13" fmla="*/ 49 h 55"/>
                  <a:gd name="T14" fmla="*/ 39 w 82"/>
                  <a:gd name="T15" fmla="*/ 49 h 55"/>
                  <a:gd name="T16" fmla="*/ 50 w 82"/>
                  <a:gd name="T17" fmla="*/ 51 h 55"/>
                  <a:gd name="T18" fmla="*/ 52 w 82"/>
                  <a:gd name="T19" fmla="*/ 53 h 55"/>
                  <a:gd name="T20" fmla="*/ 52 w 82"/>
                  <a:gd name="T21" fmla="*/ 55 h 55"/>
                  <a:gd name="T22" fmla="*/ 59 w 82"/>
                  <a:gd name="T23" fmla="*/ 51 h 55"/>
                  <a:gd name="T24" fmla="*/ 66 w 82"/>
                  <a:gd name="T25" fmla="*/ 51 h 55"/>
                  <a:gd name="T26" fmla="*/ 68 w 82"/>
                  <a:gd name="T27" fmla="*/ 49 h 55"/>
                  <a:gd name="T28" fmla="*/ 68 w 82"/>
                  <a:gd name="T29" fmla="*/ 47 h 55"/>
                  <a:gd name="T30" fmla="*/ 75 w 82"/>
                  <a:gd name="T31" fmla="*/ 47 h 55"/>
                  <a:gd name="T32" fmla="*/ 75 w 82"/>
                  <a:gd name="T33" fmla="*/ 39 h 55"/>
                  <a:gd name="T34" fmla="*/ 75 w 82"/>
                  <a:gd name="T35" fmla="*/ 33 h 55"/>
                  <a:gd name="T36" fmla="*/ 79 w 82"/>
                  <a:gd name="T37" fmla="*/ 28 h 55"/>
                  <a:gd name="T38" fmla="*/ 82 w 82"/>
                  <a:gd name="T39" fmla="*/ 26 h 55"/>
                  <a:gd name="T40" fmla="*/ 82 w 82"/>
                  <a:gd name="T41" fmla="*/ 24 h 55"/>
                  <a:gd name="T42" fmla="*/ 82 w 82"/>
                  <a:gd name="T43" fmla="*/ 22 h 55"/>
                  <a:gd name="T44" fmla="*/ 75 w 82"/>
                  <a:gd name="T45" fmla="*/ 20 h 55"/>
                  <a:gd name="T46" fmla="*/ 68 w 82"/>
                  <a:gd name="T47" fmla="*/ 16 h 55"/>
                  <a:gd name="T48" fmla="*/ 66 w 82"/>
                  <a:gd name="T49" fmla="*/ 14 h 55"/>
                  <a:gd name="T50" fmla="*/ 61 w 82"/>
                  <a:gd name="T51" fmla="*/ 14 h 55"/>
                  <a:gd name="T52" fmla="*/ 57 w 82"/>
                  <a:gd name="T53" fmla="*/ 10 h 55"/>
                  <a:gd name="T54" fmla="*/ 57 w 82"/>
                  <a:gd name="T55" fmla="*/ 8 h 55"/>
                  <a:gd name="T56" fmla="*/ 50 w 82"/>
                  <a:gd name="T57" fmla="*/ 8 h 55"/>
                  <a:gd name="T58" fmla="*/ 45 w 82"/>
                  <a:gd name="T59" fmla="*/ 8 h 55"/>
                  <a:gd name="T60" fmla="*/ 41 w 82"/>
                  <a:gd name="T61" fmla="*/ 6 h 55"/>
                  <a:gd name="T62" fmla="*/ 29 w 82"/>
                  <a:gd name="T63" fmla="*/ 4 h 55"/>
                  <a:gd name="T64" fmla="*/ 20 w 82"/>
                  <a:gd name="T65" fmla="*/ 0 h 55"/>
                  <a:gd name="T66" fmla="*/ 13 w 82"/>
                  <a:gd name="T67" fmla="*/ 0 h 55"/>
                  <a:gd name="T68" fmla="*/ 7 w 82"/>
                  <a:gd name="T69" fmla="*/ 2 h 55"/>
                  <a:gd name="T70" fmla="*/ 2 w 82"/>
                  <a:gd name="T71" fmla="*/ 4 h 55"/>
                  <a:gd name="T72" fmla="*/ 2 w 82"/>
                  <a:gd name="T73" fmla="*/ 10 h 55"/>
                  <a:gd name="T74" fmla="*/ 2 w 82"/>
                  <a:gd name="T75" fmla="*/ 16 h 55"/>
                  <a:gd name="T76" fmla="*/ 2 w 82"/>
                  <a:gd name="T77" fmla="*/ 26 h 55"/>
                  <a:gd name="T78" fmla="*/ 0 w 82"/>
                  <a:gd name="T79"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55">
                    <a:moveTo>
                      <a:pt x="0" y="26"/>
                    </a:moveTo>
                    <a:lnTo>
                      <a:pt x="0" y="26"/>
                    </a:lnTo>
                    <a:lnTo>
                      <a:pt x="11" y="33"/>
                    </a:lnTo>
                    <a:lnTo>
                      <a:pt x="13" y="35"/>
                    </a:lnTo>
                    <a:lnTo>
                      <a:pt x="20" y="37"/>
                    </a:lnTo>
                    <a:lnTo>
                      <a:pt x="27" y="37"/>
                    </a:lnTo>
                    <a:lnTo>
                      <a:pt x="32" y="49"/>
                    </a:lnTo>
                    <a:lnTo>
                      <a:pt x="39" y="49"/>
                    </a:lnTo>
                    <a:lnTo>
                      <a:pt x="50" y="51"/>
                    </a:lnTo>
                    <a:lnTo>
                      <a:pt x="52" y="53"/>
                    </a:lnTo>
                    <a:lnTo>
                      <a:pt x="52" y="55"/>
                    </a:lnTo>
                    <a:lnTo>
                      <a:pt x="59" y="51"/>
                    </a:lnTo>
                    <a:lnTo>
                      <a:pt x="66" y="51"/>
                    </a:lnTo>
                    <a:lnTo>
                      <a:pt x="68" y="49"/>
                    </a:lnTo>
                    <a:lnTo>
                      <a:pt x="68" y="47"/>
                    </a:lnTo>
                    <a:lnTo>
                      <a:pt x="75" y="47"/>
                    </a:lnTo>
                    <a:lnTo>
                      <a:pt x="75" y="39"/>
                    </a:lnTo>
                    <a:lnTo>
                      <a:pt x="75" y="33"/>
                    </a:lnTo>
                    <a:lnTo>
                      <a:pt x="79" y="28"/>
                    </a:lnTo>
                    <a:lnTo>
                      <a:pt x="82" y="26"/>
                    </a:lnTo>
                    <a:lnTo>
                      <a:pt x="82" y="24"/>
                    </a:lnTo>
                    <a:lnTo>
                      <a:pt x="82" y="22"/>
                    </a:lnTo>
                    <a:lnTo>
                      <a:pt x="75" y="20"/>
                    </a:lnTo>
                    <a:lnTo>
                      <a:pt x="68" y="16"/>
                    </a:lnTo>
                    <a:lnTo>
                      <a:pt x="66" y="14"/>
                    </a:lnTo>
                    <a:lnTo>
                      <a:pt x="61" y="14"/>
                    </a:lnTo>
                    <a:lnTo>
                      <a:pt x="57" y="10"/>
                    </a:lnTo>
                    <a:lnTo>
                      <a:pt x="57" y="8"/>
                    </a:lnTo>
                    <a:lnTo>
                      <a:pt x="50" y="8"/>
                    </a:lnTo>
                    <a:lnTo>
                      <a:pt x="45" y="8"/>
                    </a:lnTo>
                    <a:lnTo>
                      <a:pt x="41" y="6"/>
                    </a:lnTo>
                    <a:lnTo>
                      <a:pt x="29" y="4"/>
                    </a:lnTo>
                    <a:lnTo>
                      <a:pt x="20" y="0"/>
                    </a:lnTo>
                    <a:lnTo>
                      <a:pt x="13" y="0"/>
                    </a:lnTo>
                    <a:lnTo>
                      <a:pt x="7" y="2"/>
                    </a:lnTo>
                    <a:lnTo>
                      <a:pt x="2" y="4"/>
                    </a:lnTo>
                    <a:lnTo>
                      <a:pt x="2" y="10"/>
                    </a:lnTo>
                    <a:lnTo>
                      <a:pt x="2" y="16"/>
                    </a:lnTo>
                    <a:lnTo>
                      <a:pt x="2" y="26"/>
                    </a:lnTo>
                    <a:lnTo>
                      <a:pt x="0"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0" name="Freeform 2484"/>
              <p:cNvSpPr>
                <a:spLocks/>
              </p:cNvSpPr>
              <p:nvPr/>
            </p:nvSpPr>
            <p:spPr bwMode="auto">
              <a:xfrm>
                <a:off x="3009" y="1487"/>
                <a:ext cx="82" cy="55"/>
              </a:xfrm>
              <a:custGeom>
                <a:avLst/>
                <a:gdLst>
                  <a:gd name="T0" fmla="*/ 0 w 82"/>
                  <a:gd name="T1" fmla="*/ 26 h 55"/>
                  <a:gd name="T2" fmla="*/ 0 w 82"/>
                  <a:gd name="T3" fmla="*/ 26 h 55"/>
                  <a:gd name="T4" fmla="*/ 11 w 82"/>
                  <a:gd name="T5" fmla="*/ 33 h 55"/>
                  <a:gd name="T6" fmla="*/ 13 w 82"/>
                  <a:gd name="T7" fmla="*/ 35 h 55"/>
                  <a:gd name="T8" fmla="*/ 20 w 82"/>
                  <a:gd name="T9" fmla="*/ 37 h 55"/>
                  <a:gd name="T10" fmla="*/ 27 w 82"/>
                  <a:gd name="T11" fmla="*/ 37 h 55"/>
                  <a:gd name="T12" fmla="*/ 32 w 82"/>
                  <a:gd name="T13" fmla="*/ 49 h 55"/>
                  <a:gd name="T14" fmla="*/ 39 w 82"/>
                  <a:gd name="T15" fmla="*/ 49 h 55"/>
                  <a:gd name="T16" fmla="*/ 50 w 82"/>
                  <a:gd name="T17" fmla="*/ 51 h 55"/>
                  <a:gd name="T18" fmla="*/ 52 w 82"/>
                  <a:gd name="T19" fmla="*/ 53 h 55"/>
                  <a:gd name="T20" fmla="*/ 52 w 82"/>
                  <a:gd name="T21" fmla="*/ 55 h 55"/>
                  <a:gd name="T22" fmla="*/ 59 w 82"/>
                  <a:gd name="T23" fmla="*/ 51 h 55"/>
                  <a:gd name="T24" fmla="*/ 66 w 82"/>
                  <a:gd name="T25" fmla="*/ 51 h 55"/>
                  <a:gd name="T26" fmla="*/ 68 w 82"/>
                  <a:gd name="T27" fmla="*/ 49 h 55"/>
                  <a:gd name="T28" fmla="*/ 68 w 82"/>
                  <a:gd name="T29" fmla="*/ 47 h 55"/>
                  <a:gd name="T30" fmla="*/ 75 w 82"/>
                  <a:gd name="T31" fmla="*/ 47 h 55"/>
                  <a:gd name="T32" fmla="*/ 75 w 82"/>
                  <a:gd name="T33" fmla="*/ 39 h 55"/>
                  <a:gd name="T34" fmla="*/ 75 w 82"/>
                  <a:gd name="T35" fmla="*/ 33 h 55"/>
                  <a:gd name="T36" fmla="*/ 79 w 82"/>
                  <a:gd name="T37" fmla="*/ 28 h 55"/>
                  <a:gd name="T38" fmla="*/ 82 w 82"/>
                  <a:gd name="T39" fmla="*/ 26 h 55"/>
                  <a:gd name="T40" fmla="*/ 82 w 82"/>
                  <a:gd name="T41" fmla="*/ 24 h 55"/>
                  <a:gd name="T42" fmla="*/ 82 w 82"/>
                  <a:gd name="T43" fmla="*/ 22 h 55"/>
                  <a:gd name="T44" fmla="*/ 75 w 82"/>
                  <a:gd name="T45" fmla="*/ 20 h 55"/>
                  <a:gd name="T46" fmla="*/ 68 w 82"/>
                  <a:gd name="T47" fmla="*/ 16 h 55"/>
                  <a:gd name="T48" fmla="*/ 66 w 82"/>
                  <a:gd name="T49" fmla="*/ 14 h 55"/>
                  <a:gd name="T50" fmla="*/ 61 w 82"/>
                  <a:gd name="T51" fmla="*/ 14 h 55"/>
                  <a:gd name="T52" fmla="*/ 57 w 82"/>
                  <a:gd name="T53" fmla="*/ 10 h 55"/>
                  <a:gd name="T54" fmla="*/ 57 w 82"/>
                  <a:gd name="T55" fmla="*/ 8 h 55"/>
                  <a:gd name="T56" fmla="*/ 50 w 82"/>
                  <a:gd name="T57" fmla="*/ 8 h 55"/>
                  <a:gd name="T58" fmla="*/ 45 w 82"/>
                  <a:gd name="T59" fmla="*/ 8 h 55"/>
                  <a:gd name="T60" fmla="*/ 41 w 82"/>
                  <a:gd name="T61" fmla="*/ 6 h 55"/>
                  <a:gd name="T62" fmla="*/ 29 w 82"/>
                  <a:gd name="T63" fmla="*/ 4 h 55"/>
                  <a:gd name="T64" fmla="*/ 20 w 82"/>
                  <a:gd name="T65" fmla="*/ 0 h 55"/>
                  <a:gd name="T66" fmla="*/ 13 w 82"/>
                  <a:gd name="T67" fmla="*/ 0 h 55"/>
                  <a:gd name="T68" fmla="*/ 7 w 82"/>
                  <a:gd name="T69" fmla="*/ 2 h 55"/>
                  <a:gd name="T70" fmla="*/ 2 w 82"/>
                  <a:gd name="T71" fmla="*/ 4 h 55"/>
                  <a:gd name="T72" fmla="*/ 2 w 82"/>
                  <a:gd name="T73" fmla="*/ 10 h 55"/>
                  <a:gd name="T74" fmla="*/ 2 w 82"/>
                  <a:gd name="T75" fmla="*/ 16 h 55"/>
                  <a:gd name="T76" fmla="*/ 2 w 82"/>
                  <a:gd name="T77" fmla="*/ 26 h 55"/>
                  <a:gd name="T78" fmla="*/ 0 w 82"/>
                  <a:gd name="T79"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55">
                    <a:moveTo>
                      <a:pt x="0" y="26"/>
                    </a:moveTo>
                    <a:lnTo>
                      <a:pt x="0" y="26"/>
                    </a:lnTo>
                    <a:lnTo>
                      <a:pt x="11" y="33"/>
                    </a:lnTo>
                    <a:lnTo>
                      <a:pt x="13" y="35"/>
                    </a:lnTo>
                    <a:lnTo>
                      <a:pt x="20" y="37"/>
                    </a:lnTo>
                    <a:lnTo>
                      <a:pt x="27" y="37"/>
                    </a:lnTo>
                    <a:lnTo>
                      <a:pt x="32" y="49"/>
                    </a:lnTo>
                    <a:lnTo>
                      <a:pt x="39" y="49"/>
                    </a:lnTo>
                    <a:lnTo>
                      <a:pt x="50" y="51"/>
                    </a:lnTo>
                    <a:lnTo>
                      <a:pt x="52" y="53"/>
                    </a:lnTo>
                    <a:lnTo>
                      <a:pt x="52" y="55"/>
                    </a:lnTo>
                    <a:lnTo>
                      <a:pt x="59" y="51"/>
                    </a:lnTo>
                    <a:lnTo>
                      <a:pt x="66" y="51"/>
                    </a:lnTo>
                    <a:lnTo>
                      <a:pt x="68" y="49"/>
                    </a:lnTo>
                    <a:lnTo>
                      <a:pt x="68" y="47"/>
                    </a:lnTo>
                    <a:lnTo>
                      <a:pt x="75" y="47"/>
                    </a:lnTo>
                    <a:lnTo>
                      <a:pt x="75" y="39"/>
                    </a:lnTo>
                    <a:lnTo>
                      <a:pt x="75" y="33"/>
                    </a:lnTo>
                    <a:lnTo>
                      <a:pt x="79" y="28"/>
                    </a:lnTo>
                    <a:lnTo>
                      <a:pt x="82" y="26"/>
                    </a:lnTo>
                    <a:lnTo>
                      <a:pt x="82" y="24"/>
                    </a:lnTo>
                    <a:lnTo>
                      <a:pt x="82" y="22"/>
                    </a:lnTo>
                    <a:lnTo>
                      <a:pt x="75" y="20"/>
                    </a:lnTo>
                    <a:lnTo>
                      <a:pt x="68" y="16"/>
                    </a:lnTo>
                    <a:lnTo>
                      <a:pt x="66" y="14"/>
                    </a:lnTo>
                    <a:lnTo>
                      <a:pt x="61" y="14"/>
                    </a:lnTo>
                    <a:lnTo>
                      <a:pt x="57" y="10"/>
                    </a:lnTo>
                    <a:lnTo>
                      <a:pt x="57" y="8"/>
                    </a:lnTo>
                    <a:lnTo>
                      <a:pt x="50" y="8"/>
                    </a:lnTo>
                    <a:lnTo>
                      <a:pt x="45" y="8"/>
                    </a:lnTo>
                    <a:lnTo>
                      <a:pt x="41" y="6"/>
                    </a:lnTo>
                    <a:lnTo>
                      <a:pt x="29" y="4"/>
                    </a:lnTo>
                    <a:lnTo>
                      <a:pt x="20" y="0"/>
                    </a:lnTo>
                    <a:lnTo>
                      <a:pt x="13" y="0"/>
                    </a:lnTo>
                    <a:lnTo>
                      <a:pt x="7" y="2"/>
                    </a:lnTo>
                    <a:lnTo>
                      <a:pt x="2" y="4"/>
                    </a:lnTo>
                    <a:lnTo>
                      <a:pt x="2" y="10"/>
                    </a:lnTo>
                    <a:lnTo>
                      <a:pt x="2" y="16"/>
                    </a:lnTo>
                    <a:lnTo>
                      <a:pt x="2" y="26"/>
                    </a:lnTo>
                    <a:lnTo>
                      <a:pt x="0" y="2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3" name="Group 2488"/>
            <p:cNvGrpSpPr>
              <a:grpSpLocks/>
            </p:cNvGrpSpPr>
            <p:nvPr/>
          </p:nvGrpSpPr>
          <p:grpSpPr bwMode="auto">
            <a:xfrm>
              <a:off x="2554" y="2290"/>
              <a:ext cx="60" cy="73"/>
              <a:chOff x="2554" y="2290"/>
              <a:chExt cx="60" cy="73"/>
            </a:xfrm>
            <a:grpFill/>
          </p:grpSpPr>
          <p:sp>
            <p:nvSpPr>
              <p:cNvPr id="1827" name="Freeform 2486"/>
              <p:cNvSpPr>
                <a:spLocks/>
              </p:cNvSpPr>
              <p:nvPr/>
            </p:nvSpPr>
            <p:spPr bwMode="auto">
              <a:xfrm>
                <a:off x="2554" y="2290"/>
                <a:ext cx="60" cy="73"/>
              </a:xfrm>
              <a:custGeom>
                <a:avLst/>
                <a:gdLst>
                  <a:gd name="T0" fmla="*/ 0 w 60"/>
                  <a:gd name="T1" fmla="*/ 33 h 73"/>
                  <a:gd name="T2" fmla="*/ 0 w 60"/>
                  <a:gd name="T3" fmla="*/ 33 h 73"/>
                  <a:gd name="T4" fmla="*/ 2 w 60"/>
                  <a:gd name="T5" fmla="*/ 39 h 73"/>
                  <a:gd name="T6" fmla="*/ 6 w 60"/>
                  <a:gd name="T7" fmla="*/ 43 h 73"/>
                  <a:gd name="T8" fmla="*/ 11 w 60"/>
                  <a:gd name="T9" fmla="*/ 45 h 73"/>
                  <a:gd name="T10" fmla="*/ 20 w 60"/>
                  <a:gd name="T11" fmla="*/ 49 h 73"/>
                  <a:gd name="T12" fmla="*/ 35 w 60"/>
                  <a:gd name="T13" fmla="*/ 65 h 73"/>
                  <a:gd name="T14" fmla="*/ 44 w 60"/>
                  <a:gd name="T15" fmla="*/ 71 h 73"/>
                  <a:gd name="T16" fmla="*/ 51 w 60"/>
                  <a:gd name="T17" fmla="*/ 73 h 73"/>
                  <a:gd name="T18" fmla="*/ 58 w 60"/>
                  <a:gd name="T19" fmla="*/ 73 h 73"/>
                  <a:gd name="T20" fmla="*/ 55 w 60"/>
                  <a:gd name="T21" fmla="*/ 67 h 73"/>
                  <a:gd name="T22" fmla="*/ 55 w 60"/>
                  <a:gd name="T23" fmla="*/ 63 h 73"/>
                  <a:gd name="T24" fmla="*/ 53 w 60"/>
                  <a:gd name="T25" fmla="*/ 61 h 73"/>
                  <a:gd name="T26" fmla="*/ 55 w 60"/>
                  <a:gd name="T27" fmla="*/ 61 h 73"/>
                  <a:gd name="T28" fmla="*/ 58 w 60"/>
                  <a:gd name="T29" fmla="*/ 57 h 73"/>
                  <a:gd name="T30" fmla="*/ 60 w 60"/>
                  <a:gd name="T31" fmla="*/ 53 h 73"/>
                  <a:gd name="T32" fmla="*/ 60 w 60"/>
                  <a:gd name="T33" fmla="*/ 49 h 73"/>
                  <a:gd name="T34" fmla="*/ 58 w 60"/>
                  <a:gd name="T35" fmla="*/ 49 h 73"/>
                  <a:gd name="T36" fmla="*/ 55 w 60"/>
                  <a:gd name="T37" fmla="*/ 47 h 73"/>
                  <a:gd name="T38" fmla="*/ 53 w 60"/>
                  <a:gd name="T39" fmla="*/ 43 h 73"/>
                  <a:gd name="T40" fmla="*/ 51 w 60"/>
                  <a:gd name="T41" fmla="*/ 37 h 73"/>
                  <a:gd name="T42" fmla="*/ 49 w 60"/>
                  <a:gd name="T43" fmla="*/ 35 h 73"/>
                  <a:gd name="T44" fmla="*/ 40 w 60"/>
                  <a:gd name="T45" fmla="*/ 31 h 73"/>
                  <a:gd name="T46" fmla="*/ 40 w 60"/>
                  <a:gd name="T47" fmla="*/ 29 h 73"/>
                  <a:gd name="T48" fmla="*/ 47 w 60"/>
                  <a:gd name="T49" fmla="*/ 23 h 73"/>
                  <a:gd name="T50" fmla="*/ 47 w 60"/>
                  <a:gd name="T51" fmla="*/ 21 h 73"/>
                  <a:gd name="T52" fmla="*/ 47 w 60"/>
                  <a:gd name="T53" fmla="*/ 17 h 73"/>
                  <a:gd name="T54" fmla="*/ 44 w 60"/>
                  <a:gd name="T55" fmla="*/ 13 h 73"/>
                  <a:gd name="T56" fmla="*/ 42 w 60"/>
                  <a:gd name="T57" fmla="*/ 11 h 73"/>
                  <a:gd name="T58" fmla="*/ 40 w 60"/>
                  <a:gd name="T59" fmla="*/ 13 h 73"/>
                  <a:gd name="T60" fmla="*/ 33 w 60"/>
                  <a:gd name="T61" fmla="*/ 21 h 73"/>
                  <a:gd name="T62" fmla="*/ 31 w 60"/>
                  <a:gd name="T63" fmla="*/ 17 h 73"/>
                  <a:gd name="T64" fmla="*/ 33 w 60"/>
                  <a:gd name="T65" fmla="*/ 13 h 73"/>
                  <a:gd name="T66" fmla="*/ 33 w 60"/>
                  <a:gd name="T67" fmla="*/ 11 h 73"/>
                  <a:gd name="T68" fmla="*/ 33 w 60"/>
                  <a:gd name="T69" fmla="*/ 8 h 73"/>
                  <a:gd name="T70" fmla="*/ 29 w 60"/>
                  <a:gd name="T71" fmla="*/ 0 h 73"/>
                  <a:gd name="T72" fmla="*/ 29 w 60"/>
                  <a:gd name="T73" fmla="*/ 2 h 73"/>
                  <a:gd name="T74" fmla="*/ 26 w 60"/>
                  <a:gd name="T75" fmla="*/ 4 h 73"/>
                  <a:gd name="T76" fmla="*/ 22 w 60"/>
                  <a:gd name="T77" fmla="*/ 4 h 73"/>
                  <a:gd name="T78" fmla="*/ 20 w 60"/>
                  <a:gd name="T79" fmla="*/ 4 h 73"/>
                  <a:gd name="T80" fmla="*/ 20 w 60"/>
                  <a:gd name="T81" fmla="*/ 6 h 73"/>
                  <a:gd name="T82" fmla="*/ 20 w 60"/>
                  <a:gd name="T83" fmla="*/ 8 h 73"/>
                  <a:gd name="T84" fmla="*/ 17 w 60"/>
                  <a:gd name="T85" fmla="*/ 9 h 73"/>
                  <a:gd name="T86" fmla="*/ 13 w 60"/>
                  <a:gd name="T87" fmla="*/ 11 h 73"/>
                  <a:gd name="T88" fmla="*/ 13 w 60"/>
                  <a:gd name="T89" fmla="*/ 13 h 73"/>
                  <a:gd name="T90" fmla="*/ 6 w 60"/>
                  <a:gd name="T91" fmla="*/ 21 h 73"/>
                  <a:gd name="T92" fmla="*/ 2 w 60"/>
                  <a:gd name="T93" fmla="*/ 29 h 73"/>
                  <a:gd name="T94" fmla="*/ 0 w 60"/>
                  <a:gd name="T95"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73">
                    <a:moveTo>
                      <a:pt x="0" y="33"/>
                    </a:moveTo>
                    <a:lnTo>
                      <a:pt x="0" y="33"/>
                    </a:lnTo>
                    <a:lnTo>
                      <a:pt x="2" y="39"/>
                    </a:lnTo>
                    <a:lnTo>
                      <a:pt x="6" y="43"/>
                    </a:lnTo>
                    <a:lnTo>
                      <a:pt x="11" y="45"/>
                    </a:lnTo>
                    <a:lnTo>
                      <a:pt x="20" y="49"/>
                    </a:lnTo>
                    <a:lnTo>
                      <a:pt x="35" y="65"/>
                    </a:lnTo>
                    <a:lnTo>
                      <a:pt x="44" y="71"/>
                    </a:lnTo>
                    <a:lnTo>
                      <a:pt x="51" y="73"/>
                    </a:lnTo>
                    <a:lnTo>
                      <a:pt x="58" y="73"/>
                    </a:lnTo>
                    <a:lnTo>
                      <a:pt x="55" y="67"/>
                    </a:lnTo>
                    <a:lnTo>
                      <a:pt x="55" y="63"/>
                    </a:lnTo>
                    <a:lnTo>
                      <a:pt x="53" y="61"/>
                    </a:lnTo>
                    <a:lnTo>
                      <a:pt x="55" y="61"/>
                    </a:lnTo>
                    <a:lnTo>
                      <a:pt x="58" y="57"/>
                    </a:lnTo>
                    <a:lnTo>
                      <a:pt x="60" y="53"/>
                    </a:lnTo>
                    <a:lnTo>
                      <a:pt x="60" y="49"/>
                    </a:lnTo>
                    <a:lnTo>
                      <a:pt x="58" y="49"/>
                    </a:lnTo>
                    <a:lnTo>
                      <a:pt x="55" y="47"/>
                    </a:lnTo>
                    <a:lnTo>
                      <a:pt x="53" y="43"/>
                    </a:lnTo>
                    <a:lnTo>
                      <a:pt x="51" y="37"/>
                    </a:lnTo>
                    <a:lnTo>
                      <a:pt x="49" y="35"/>
                    </a:lnTo>
                    <a:lnTo>
                      <a:pt x="40" y="31"/>
                    </a:lnTo>
                    <a:lnTo>
                      <a:pt x="40" y="29"/>
                    </a:lnTo>
                    <a:lnTo>
                      <a:pt x="47" y="23"/>
                    </a:lnTo>
                    <a:lnTo>
                      <a:pt x="47" y="21"/>
                    </a:lnTo>
                    <a:lnTo>
                      <a:pt x="47" y="17"/>
                    </a:lnTo>
                    <a:lnTo>
                      <a:pt x="44" y="13"/>
                    </a:lnTo>
                    <a:lnTo>
                      <a:pt x="42" y="11"/>
                    </a:lnTo>
                    <a:lnTo>
                      <a:pt x="40" y="13"/>
                    </a:lnTo>
                    <a:lnTo>
                      <a:pt x="33" y="21"/>
                    </a:lnTo>
                    <a:lnTo>
                      <a:pt x="31" y="17"/>
                    </a:lnTo>
                    <a:lnTo>
                      <a:pt x="33" y="13"/>
                    </a:lnTo>
                    <a:lnTo>
                      <a:pt x="33" y="11"/>
                    </a:lnTo>
                    <a:lnTo>
                      <a:pt x="33" y="8"/>
                    </a:lnTo>
                    <a:lnTo>
                      <a:pt x="29" y="0"/>
                    </a:lnTo>
                    <a:lnTo>
                      <a:pt x="29" y="2"/>
                    </a:lnTo>
                    <a:lnTo>
                      <a:pt x="26" y="4"/>
                    </a:lnTo>
                    <a:lnTo>
                      <a:pt x="22" y="4"/>
                    </a:lnTo>
                    <a:lnTo>
                      <a:pt x="20" y="4"/>
                    </a:lnTo>
                    <a:lnTo>
                      <a:pt x="20" y="6"/>
                    </a:lnTo>
                    <a:lnTo>
                      <a:pt x="20" y="8"/>
                    </a:lnTo>
                    <a:lnTo>
                      <a:pt x="17" y="9"/>
                    </a:lnTo>
                    <a:lnTo>
                      <a:pt x="13" y="11"/>
                    </a:lnTo>
                    <a:lnTo>
                      <a:pt x="13" y="13"/>
                    </a:lnTo>
                    <a:lnTo>
                      <a:pt x="6" y="21"/>
                    </a:lnTo>
                    <a:lnTo>
                      <a:pt x="2" y="29"/>
                    </a:lnTo>
                    <a:lnTo>
                      <a:pt x="0"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8" name="Freeform 2487"/>
              <p:cNvSpPr>
                <a:spLocks/>
              </p:cNvSpPr>
              <p:nvPr/>
            </p:nvSpPr>
            <p:spPr bwMode="auto">
              <a:xfrm>
                <a:off x="2554" y="2290"/>
                <a:ext cx="60" cy="73"/>
              </a:xfrm>
              <a:custGeom>
                <a:avLst/>
                <a:gdLst>
                  <a:gd name="T0" fmla="*/ 0 w 60"/>
                  <a:gd name="T1" fmla="*/ 33 h 73"/>
                  <a:gd name="T2" fmla="*/ 0 w 60"/>
                  <a:gd name="T3" fmla="*/ 33 h 73"/>
                  <a:gd name="T4" fmla="*/ 2 w 60"/>
                  <a:gd name="T5" fmla="*/ 39 h 73"/>
                  <a:gd name="T6" fmla="*/ 6 w 60"/>
                  <a:gd name="T7" fmla="*/ 43 h 73"/>
                  <a:gd name="T8" fmla="*/ 11 w 60"/>
                  <a:gd name="T9" fmla="*/ 45 h 73"/>
                  <a:gd name="T10" fmla="*/ 20 w 60"/>
                  <a:gd name="T11" fmla="*/ 49 h 73"/>
                  <a:gd name="T12" fmla="*/ 35 w 60"/>
                  <a:gd name="T13" fmla="*/ 65 h 73"/>
                  <a:gd name="T14" fmla="*/ 44 w 60"/>
                  <a:gd name="T15" fmla="*/ 71 h 73"/>
                  <a:gd name="T16" fmla="*/ 51 w 60"/>
                  <a:gd name="T17" fmla="*/ 73 h 73"/>
                  <a:gd name="T18" fmla="*/ 58 w 60"/>
                  <a:gd name="T19" fmla="*/ 73 h 73"/>
                  <a:gd name="T20" fmla="*/ 55 w 60"/>
                  <a:gd name="T21" fmla="*/ 67 h 73"/>
                  <a:gd name="T22" fmla="*/ 55 w 60"/>
                  <a:gd name="T23" fmla="*/ 63 h 73"/>
                  <a:gd name="T24" fmla="*/ 53 w 60"/>
                  <a:gd name="T25" fmla="*/ 61 h 73"/>
                  <a:gd name="T26" fmla="*/ 55 w 60"/>
                  <a:gd name="T27" fmla="*/ 61 h 73"/>
                  <a:gd name="T28" fmla="*/ 58 w 60"/>
                  <a:gd name="T29" fmla="*/ 57 h 73"/>
                  <a:gd name="T30" fmla="*/ 60 w 60"/>
                  <a:gd name="T31" fmla="*/ 53 h 73"/>
                  <a:gd name="T32" fmla="*/ 60 w 60"/>
                  <a:gd name="T33" fmla="*/ 49 h 73"/>
                  <a:gd name="T34" fmla="*/ 58 w 60"/>
                  <a:gd name="T35" fmla="*/ 49 h 73"/>
                  <a:gd name="T36" fmla="*/ 55 w 60"/>
                  <a:gd name="T37" fmla="*/ 47 h 73"/>
                  <a:gd name="T38" fmla="*/ 53 w 60"/>
                  <a:gd name="T39" fmla="*/ 43 h 73"/>
                  <a:gd name="T40" fmla="*/ 51 w 60"/>
                  <a:gd name="T41" fmla="*/ 37 h 73"/>
                  <a:gd name="T42" fmla="*/ 49 w 60"/>
                  <a:gd name="T43" fmla="*/ 35 h 73"/>
                  <a:gd name="T44" fmla="*/ 40 w 60"/>
                  <a:gd name="T45" fmla="*/ 31 h 73"/>
                  <a:gd name="T46" fmla="*/ 40 w 60"/>
                  <a:gd name="T47" fmla="*/ 29 h 73"/>
                  <a:gd name="T48" fmla="*/ 47 w 60"/>
                  <a:gd name="T49" fmla="*/ 23 h 73"/>
                  <a:gd name="T50" fmla="*/ 47 w 60"/>
                  <a:gd name="T51" fmla="*/ 21 h 73"/>
                  <a:gd name="T52" fmla="*/ 47 w 60"/>
                  <a:gd name="T53" fmla="*/ 17 h 73"/>
                  <a:gd name="T54" fmla="*/ 44 w 60"/>
                  <a:gd name="T55" fmla="*/ 13 h 73"/>
                  <a:gd name="T56" fmla="*/ 42 w 60"/>
                  <a:gd name="T57" fmla="*/ 11 h 73"/>
                  <a:gd name="T58" fmla="*/ 40 w 60"/>
                  <a:gd name="T59" fmla="*/ 13 h 73"/>
                  <a:gd name="T60" fmla="*/ 33 w 60"/>
                  <a:gd name="T61" fmla="*/ 21 h 73"/>
                  <a:gd name="T62" fmla="*/ 31 w 60"/>
                  <a:gd name="T63" fmla="*/ 17 h 73"/>
                  <a:gd name="T64" fmla="*/ 33 w 60"/>
                  <a:gd name="T65" fmla="*/ 13 h 73"/>
                  <a:gd name="T66" fmla="*/ 33 w 60"/>
                  <a:gd name="T67" fmla="*/ 11 h 73"/>
                  <a:gd name="T68" fmla="*/ 33 w 60"/>
                  <a:gd name="T69" fmla="*/ 8 h 73"/>
                  <a:gd name="T70" fmla="*/ 29 w 60"/>
                  <a:gd name="T71" fmla="*/ 0 h 73"/>
                  <a:gd name="T72" fmla="*/ 29 w 60"/>
                  <a:gd name="T73" fmla="*/ 2 h 73"/>
                  <a:gd name="T74" fmla="*/ 26 w 60"/>
                  <a:gd name="T75" fmla="*/ 4 h 73"/>
                  <a:gd name="T76" fmla="*/ 22 w 60"/>
                  <a:gd name="T77" fmla="*/ 4 h 73"/>
                  <a:gd name="T78" fmla="*/ 20 w 60"/>
                  <a:gd name="T79" fmla="*/ 4 h 73"/>
                  <a:gd name="T80" fmla="*/ 20 w 60"/>
                  <a:gd name="T81" fmla="*/ 6 h 73"/>
                  <a:gd name="T82" fmla="*/ 20 w 60"/>
                  <a:gd name="T83" fmla="*/ 8 h 73"/>
                  <a:gd name="T84" fmla="*/ 17 w 60"/>
                  <a:gd name="T85" fmla="*/ 9 h 73"/>
                  <a:gd name="T86" fmla="*/ 13 w 60"/>
                  <a:gd name="T87" fmla="*/ 11 h 73"/>
                  <a:gd name="T88" fmla="*/ 13 w 60"/>
                  <a:gd name="T89" fmla="*/ 13 h 73"/>
                  <a:gd name="T90" fmla="*/ 6 w 60"/>
                  <a:gd name="T91" fmla="*/ 21 h 73"/>
                  <a:gd name="T92" fmla="*/ 2 w 60"/>
                  <a:gd name="T93" fmla="*/ 29 h 73"/>
                  <a:gd name="T94" fmla="*/ 0 w 60"/>
                  <a:gd name="T95"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73">
                    <a:moveTo>
                      <a:pt x="0" y="33"/>
                    </a:moveTo>
                    <a:lnTo>
                      <a:pt x="0" y="33"/>
                    </a:lnTo>
                    <a:lnTo>
                      <a:pt x="2" y="39"/>
                    </a:lnTo>
                    <a:lnTo>
                      <a:pt x="6" y="43"/>
                    </a:lnTo>
                    <a:lnTo>
                      <a:pt x="11" y="45"/>
                    </a:lnTo>
                    <a:lnTo>
                      <a:pt x="20" y="49"/>
                    </a:lnTo>
                    <a:lnTo>
                      <a:pt x="35" y="65"/>
                    </a:lnTo>
                    <a:lnTo>
                      <a:pt x="44" y="71"/>
                    </a:lnTo>
                    <a:lnTo>
                      <a:pt x="51" y="73"/>
                    </a:lnTo>
                    <a:lnTo>
                      <a:pt x="58" y="73"/>
                    </a:lnTo>
                    <a:lnTo>
                      <a:pt x="55" y="67"/>
                    </a:lnTo>
                    <a:lnTo>
                      <a:pt x="55" y="63"/>
                    </a:lnTo>
                    <a:lnTo>
                      <a:pt x="53" y="61"/>
                    </a:lnTo>
                    <a:lnTo>
                      <a:pt x="55" y="61"/>
                    </a:lnTo>
                    <a:lnTo>
                      <a:pt x="58" y="57"/>
                    </a:lnTo>
                    <a:lnTo>
                      <a:pt x="60" y="53"/>
                    </a:lnTo>
                    <a:lnTo>
                      <a:pt x="60" y="49"/>
                    </a:lnTo>
                    <a:lnTo>
                      <a:pt x="58" y="49"/>
                    </a:lnTo>
                    <a:lnTo>
                      <a:pt x="55" y="47"/>
                    </a:lnTo>
                    <a:lnTo>
                      <a:pt x="53" y="43"/>
                    </a:lnTo>
                    <a:lnTo>
                      <a:pt x="51" y="37"/>
                    </a:lnTo>
                    <a:lnTo>
                      <a:pt x="49" y="35"/>
                    </a:lnTo>
                    <a:lnTo>
                      <a:pt x="40" y="31"/>
                    </a:lnTo>
                    <a:lnTo>
                      <a:pt x="40" y="29"/>
                    </a:lnTo>
                    <a:lnTo>
                      <a:pt x="47" y="23"/>
                    </a:lnTo>
                    <a:lnTo>
                      <a:pt x="47" y="21"/>
                    </a:lnTo>
                    <a:lnTo>
                      <a:pt x="47" y="17"/>
                    </a:lnTo>
                    <a:lnTo>
                      <a:pt x="44" y="13"/>
                    </a:lnTo>
                    <a:lnTo>
                      <a:pt x="42" y="11"/>
                    </a:lnTo>
                    <a:lnTo>
                      <a:pt x="40" y="13"/>
                    </a:lnTo>
                    <a:lnTo>
                      <a:pt x="33" y="21"/>
                    </a:lnTo>
                    <a:lnTo>
                      <a:pt x="31" y="17"/>
                    </a:lnTo>
                    <a:lnTo>
                      <a:pt x="33" y="13"/>
                    </a:lnTo>
                    <a:lnTo>
                      <a:pt x="33" y="11"/>
                    </a:lnTo>
                    <a:lnTo>
                      <a:pt x="33" y="8"/>
                    </a:lnTo>
                    <a:lnTo>
                      <a:pt x="29" y="0"/>
                    </a:lnTo>
                    <a:lnTo>
                      <a:pt x="29" y="2"/>
                    </a:lnTo>
                    <a:lnTo>
                      <a:pt x="26" y="4"/>
                    </a:lnTo>
                    <a:lnTo>
                      <a:pt x="22" y="4"/>
                    </a:lnTo>
                    <a:lnTo>
                      <a:pt x="20" y="4"/>
                    </a:lnTo>
                    <a:lnTo>
                      <a:pt x="20" y="6"/>
                    </a:lnTo>
                    <a:lnTo>
                      <a:pt x="20" y="8"/>
                    </a:lnTo>
                    <a:lnTo>
                      <a:pt x="17" y="9"/>
                    </a:lnTo>
                    <a:lnTo>
                      <a:pt x="13" y="11"/>
                    </a:lnTo>
                    <a:lnTo>
                      <a:pt x="13" y="13"/>
                    </a:lnTo>
                    <a:lnTo>
                      <a:pt x="6" y="21"/>
                    </a:lnTo>
                    <a:lnTo>
                      <a:pt x="2" y="29"/>
                    </a:lnTo>
                    <a:lnTo>
                      <a:pt x="0" y="3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4" name="Group 2491"/>
            <p:cNvGrpSpPr>
              <a:grpSpLocks/>
            </p:cNvGrpSpPr>
            <p:nvPr/>
          </p:nvGrpSpPr>
          <p:grpSpPr bwMode="auto">
            <a:xfrm>
              <a:off x="3091" y="2882"/>
              <a:ext cx="26" cy="22"/>
              <a:chOff x="3091" y="2882"/>
              <a:chExt cx="26" cy="22"/>
            </a:xfrm>
            <a:grpFill/>
          </p:grpSpPr>
          <p:sp>
            <p:nvSpPr>
              <p:cNvPr id="1825" name="Freeform 2489"/>
              <p:cNvSpPr>
                <a:spLocks/>
              </p:cNvSpPr>
              <p:nvPr/>
            </p:nvSpPr>
            <p:spPr bwMode="auto">
              <a:xfrm>
                <a:off x="3091" y="2882"/>
                <a:ext cx="26" cy="22"/>
              </a:xfrm>
              <a:custGeom>
                <a:avLst/>
                <a:gdLst>
                  <a:gd name="T0" fmla="*/ 13 w 26"/>
                  <a:gd name="T1" fmla="*/ 20 h 22"/>
                  <a:gd name="T2" fmla="*/ 13 w 26"/>
                  <a:gd name="T3" fmla="*/ 20 h 22"/>
                  <a:gd name="T4" fmla="*/ 15 w 26"/>
                  <a:gd name="T5" fmla="*/ 16 h 22"/>
                  <a:gd name="T6" fmla="*/ 20 w 26"/>
                  <a:gd name="T7" fmla="*/ 14 h 22"/>
                  <a:gd name="T8" fmla="*/ 24 w 26"/>
                  <a:gd name="T9" fmla="*/ 14 h 22"/>
                  <a:gd name="T10" fmla="*/ 26 w 26"/>
                  <a:gd name="T11" fmla="*/ 12 h 22"/>
                  <a:gd name="T12" fmla="*/ 26 w 26"/>
                  <a:gd name="T13" fmla="*/ 10 h 22"/>
                  <a:gd name="T14" fmla="*/ 24 w 26"/>
                  <a:gd name="T15" fmla="*/ 6 h 22"/>
                  <a:gd name="T16" fmla="*/ 20 w 26"/>
                  <a:gd name="T17" fmla="*/ 2 h 22"/>
                  <a:gd name="T18" fmla="*/ 17 w 26"/>
                  <a:gd name="T19" fmla="*/ 0 h 22"/>
                  <a:gd name="T20" fmla="*/ 9 w 26"/>
                  <a:gd name="T21" fmla="*/ 4 h 22"/>
                  <a:gd name="T22" fmla="*/ 6 w 26"/>
                  <a:gd name="T23" fmla="*/ 6 h 22"/>
                  <a:gd name="T24" fmla="*/ 4 w 26"/>
                  <a:gd name="T25" fmla="*/ 6 h 22"/>
                  <a:gd name="T26" fmla="*/ 0 w 26"/>
                  <a:gd name="T27" fmla="*/ 10 h 22"/>
                  <a:gd name="T28" fmla="*/ 0 w 26"/>
                  <a:gd name="T29" fmla="*/ 12 h 22"/>
                  <a:gd name="T30" fmla="*/ 2 w 26"/>
                  <a:gd name="T31" fmla="*/ 12 h 22"/>
                  <a:gd name="T32" fmla="*/ 4 w 26"/>
                  <a:gd name="T33" fmla="*/ 16 h 22"/>
                  <a:gd name="T34" fmla="*/ 4 w 26"/>
                  <a:gd name="T35" fmla="*/ 20 h 22"/>
                  <a:gd name="T36" fmla="*/ 6 w 26"/>
                  <a:gd name="T37" fmla="*/ 20 h 22"/>
                  <a:gd name="T38" fmla="*/ 9 w 26"/>
                  <a:gd name="T39" fmla="*/ 22 h 22"/>
                  <a:gd name="T40" fmla="*/ 11 w 26"/>
                  <a:gd name="T41" fmla="*/ 20 h 22"/>
                  <a:gd name="T42" fmla="*/ 13 w 26"/>
                  <a:gd name="T4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2">
                    <a:moveTo>
                      <a:pt x="13" y="20"/>
                    </a:moveTo>
                    <a:lnTo>
                      <a:pt x="13" y="20"/>
                    </a:lnTo>
                    <a:lnTo>
                      <a:pt x="15" y="16"/>
                    </a:lnTo>
                    <a:lnTo>
                      <a:pt x="20" y="14"/>
                    </a:lnTo>
                    <a:lnTo>
                      <a:pt x="24" y="14"/>
                    </a:lnTo>
                    <a:lnTo>
                      <a:pt x="26" y="12"/>
                    </a:lnTo>
                    <a:lnTo>
                      <a:pt x="26" y="10"/>
                    </a:lnTo>
                    <a:lnTo>
                      <a:pt x="24" y="6"/>
                    </a:lnTo>
                    <a:lnTo>
                      <a:pt x="20" y="2"/>
                    </a:lnTo>
                    <a:lnTo>
                      <a:pt x="17" y="0"/>
                    </a:lnTo>
                    <a:lnTo>
                      <a:pt x="9" y="4"/>
                    </a:lnTo>
                    <a:lnTo>
                      <a:pt x="6" y="6"/>
                    </a:lnTo>
                    <a:lnTo>
                      <a:pt x="4" y="6"/>
                    </a:lnTo>
                    <a:lnTo>
                      <a:pt x="0" y="10"/>
                    </a:lnTo>
                    <a:lnTo>
                      <a:pt x="0" y="12"/>
                    </a:lnTo>
                    <a:lnTo>
                      <a:pt x="2" y="12"/>
                    </a:lnTo>
                    <a:lnTo>
                      <a:pt x="4" y="16"/>
                    </a:lnTo>
                    <a:lnTo>
                      <a:pt x="4" y="20"/>
                    </a:lnTo>
                    <a:lnTo>
                      <a:pt x="6" y="20"/>
                    </a:lnTo>
                    <a:lnTo>
                      <a:pt x="9" y="22"/>
                    </a:lnTo>
                    <a:lnTo>
                      <a:pt x="11" y="20"/>
                    </a:lnTo>
                    <a:lnTo>
                      <a:pt x="13"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6" name="Freeform 2490"/>
              <p:cNvSpPr>
                <a:spLocks/>
              </p:cNvSpPr>
              <p:nvPr/>
            </p:nvSpPr>
            <p:spPr bwMode="auto">
              <a:xfrm>
                <a:off x="3091" y="2882"/>
                <a:ext cx="26" cy="22"/>
              </a:xfrm>
              <a:custGeom>
                <a:avLst/>
                <a:gdLst>
                  <a:gd name="T0" fmla="*/ 13 w 26"/>
                  <a:gd name="T1" fmla="*/ 20 h 22"/>
                  <a:gd name="T2" fmla="*/ 13 w 26"/>
                  <a:gd name="T3" fmla="*/ 20 h 22"/>
                  <a:gd name="T4" fmla="*/ 15 w 26"/>
                  <a:gd name="T5" fmla="*/ 16 h 22"/>
                  <a:gd name="T6" fmla="*/ 20 w 26"/>
                  <a:gd name="T7" fmla="*/ 14 h 22"/>
                  <a:gd name="T8" fmla="*/ 24 w 26"/>
                  <a:gd name="T9" fmla="*/ 14 h 22"/>
                  <a:gd name="T10" fmla="*/ 26 w 26"/>
                  <a:gd name="T11" fmla="*/ 12 h 22"/>
                  <a:gd name="T12" fmla="*/ 26 w 26"/>
                  <a:gd name="T13" fmla="*/ 10 h 22"/>
                  <a:gd name="T14" fmla="*/ 24 w 26"/>
                  <a:gd name="T15" fmla="*/ 6 h 22"/>
                  <a:gd name="T16" fmla="*/ 20 w 26"/>
                  <a:gd name="T17" fmla="*/ 2 h 22"/>
                  <a:gd name="T18" fmla="*/ 17 w 26"/>
                  <a:gd name="T19" fmla="*/ 0 h 22"/>
                  <a:gd name="T20" fmla="*/ 9 w 26"/>
                  <a:gd name="T21" fmla="*/ 4 h 22"/>
                  <a:gd name="T22" fmla="*/ 6 w 26"/>
                  <a:gd name="T23" fmla="*/ 6 h 22"/>
                  <a:gd name="T24" fmla="*/ 4 w 26"/>
                  <a:gd name="T25" fmla="*/ 6 h 22"/>
                  <a:gd name="T26" fmla="*/ 0 w 26"/>
                  <a:gd name="T27" fmla="*/ 10 h 22"/>
                  <a:gd name="T28" fmla="*/ 0 w 26"/>
                  <a:gd name="T29" fmla="*/ 12 h 22"/>
                  <a:gd name="T30" fmla="*/ 2 w 26"/>
                  <a:gd name="T31" fmla="*/ 12 h 22"/>
                  <a:gd name="T32" fmla="*/ 4 w 26"/>
                  <a:gd name="T33" fmla="*/ 16 h 22"/>
                  <a:gd name="T34" fmla="*/ 4 w 26"/>
                  <a:gd name="T35" fmla="*/ 20 h 22"/>
                  <a:gd name="T36" fmla="*/ 6 w 26"/>
                  <a:gd name="T37" fmla="*/ 20 h 22"/>
                  <a:gd name="T38" fmla="*/ 9 w 26"/>
                  <a:gd name="T39" fmla="*/ 22 h 22"/>
                  <a:gd name="T40" fmla="*/ 11 w 26"/>
                  <a:gd name="T41" fmla="*/ 20 h 22"/>
                  <a:gd name="T42" fmla="*/ 13 w 26"/>
                  <a:gd name="T4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2">
                    <a:moveTo>
                      <a:pt x="13" y="20"/>
                    </a:moveTo>
                    <a:lnTo>
                      <a:pt x="13" y="20"/>
                    </a:lnTo>
                    <a:lnTo>
                      <a:pt x="15" y="16"/>
                    </a:lnTo>
                    <a:lnTo>
                      <a:pt x="20" y="14"/>
                    </a:lnTo>
                    <a:lnTo>
                      <a:pt x="24" y="14"/>
                    </a:lnTo>
                    <a:lnTo>
                      <a:pt x="26" y="12"/>
                    </a:lnTo>
                    <a:lnTo>
                      <a:pt x="26" y="10"/>
                    </a:lnTo>
                    <a:lnTo>
                      <a:pt x="24" y="6"/>
                    </a:lnTo>
                    <a:lnTo>
                      <a:pt x="20" y="2"/>
                    </a:lnTo>
                    <a:lnTo>
                      <a:pt x="17" y="0"/>
                    </a:lnTo>
                    <a:lnTo>
                      <a:pt x="9" y="4"/>
                    </a:lnTo>
                    <a:lnTo>
                      <a:pt x="6" y="6"/>
                    </a:lnTo>
                    <a:lnTo>
                      <a:pt x="4" y="6"/>
                    </a:lnTo>
                    <a:lnTo>
                      <a:pt x="0" y="10"/>
                    </a:lnTo>
                    <a:lnTo>
                      <a:pt x="0" y="12"/>
                    </a:lnTo>
                    <a:lnTo>
                      <a:pt x="2" y="12"/>
                    </a:lnTo>
                    <a:lnTo>
                      <a:pt x="4" y="16"/>
                    </a:lnTo>
                    <a:lnTo>
                      <a:pt x="4" y="20"/>
                    </a:lnTo>
                    <a:lnTo>
                      <a:pt x="6" y="20"/>
                    </a:lnTo>
                    <a:lnTo>
                      <a:pt x="9" y="22"/>
                    </a:lnTo>
                    <a:lnTo>
                      <a:pt x="11" y="20"/>
                    </a:lnTo>
                    <a:lnTo>
                      <a:pt x="13"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5" name="Group 2494"/>
            <p:cNvGrpSpPr>
              <a:grpSpLocks/>
            </p:cNvGrpSpPr>
            <p:nvPr/>
          </p:nvGrpSpPr>
          <p:grpSpPr bwMode="auto">
            <a:xfrm>
              <a:off x="3208" y="1880"/>
              <a:ext cx="25" cy="32"/>
              <a:chOff x="3208" y="1880"/>
              <a:chExt cx="25" cy="32"/>
            </a:xfrm>
            <a:grpFill/>
          </p:grpSpPr>
          <p:sp>
            <p:nvSpPr>
              <p:cNvPr id="1823" name="Freeform 2492"/>
              <p:cNvSpPr>
                <a:spLocks/>
              </p:cNvSpPr>
              <p:nvPr/>
            </p:nvSpPr>
            <p:spPr bwMode="auto">
              <a:xfrm>
                <a:off x="3208" y="1880"/>
                <a:ext cx="25" cy="32"/>
              </a:xfrm>
              <a:custGeom>
                <a:avLst/>
                <a:gdLst>
                  <a:gd name="T0" fmla="*/ 2 w 25"/>
                  <a:gd name="T1" fmla="*/ 32 h 32"/>
                  <a:gd name="T2" fmla="*/ 2 w 25"/>
                  <a:gd name="T3" fmla="*/ 32 h 32"/>
                  <a:gd name="T4" fmla="*/ 10 w 25"/>
                  <a:gd name="T5" fmla="*/ 30 h 32"/>
                  <a:gd name="T6" fmla="*/ 12 w 25"/>
                  <a:gd name="T7" fmla="*/ 24 h 32"/>
                  <a:gd name="T8" fmla="*/ 15 w 25"/>
                  <a:gd name="T9" fmla="*/ 24 h 32"/>
                  <a:gd name="T10" fmla="*/ 17 w 25"/>
                  <a:gd name="T11" fmla="*/ 22 h 32"/>
                  <a:gd name="T12" fmla="*/ 19 w 25"/>
                  <a:gd name="T13" fmla="*/ 18 h 32"/>
                  <a:gd name="T14" fmla="*/ 19 w 25"/>
                  <a:gd name="T15" fmla="*/ 14 h 32"/>
                  <a:gd name="T16" fmla="*/ 23 w 25"/>
                  <a:gd name="T17" fmla="*/ 8 h 32"/>
                  <a:gd name="T18" fmla="*/ 25 w 25"/>
                  <a:gd name="T19" fmla="*/ 2 h 32"/>
                  <a:gd name="T20" fmla="*/ 25 w 25"/>
                  <a:gd name="T21" fmla="*/ 0 h 32"/>
                  <a:gd name="T22" fmla="*/ 21 w 25"/>
                  <a:gd name="T23" fmla="*/ 0 h 32"/>
                  <a:gd name="T24" fmla="*/ 17 w 25"/>
                  <a:gd name="T25" fmla="*/ 0 h 32"/>
                  <a:gd name="T26" fmla="*/ 15 w 25"/>
                  <a:gd name="T27" fmla="*/ 0 h 32"/>
                  <a:gd name="T28" fmla="*/ 12 w 25"/>
                  <a:gd name="T29" fmla="*/ 2 h 32"/>
                  <a:gd name="T30" fmla="*/ 10 w 25"/>
                  <a:gd name="T31" fmla="*/ 6 h 32"/>
                  <a:gd name="T32" fmla="*/ 8 w 25"/>
                  <a:gd name="T33" fmla="*/ 12 h 32"/>
                  <a:gd name="T34" fmla="*/ 6 w 25"/>
                  <a:gd name="T35" fmla="*/ 18 h 32"/>
                  <a:gd name="T36" fmla="*/ 0 w 25"/>
                  <a:gd name="T37" fmla="*/ 26 h 32"/>
                  <a:gd name="T38" fmla="*/ 0 w 25"/>
                  <a:gd name="T39" fmla="*/ 28 h 32"/>
                  <a:gd name="T40" fmla="*/ 0 w 25"/>
                  <a:gd name="T41" fmla="*/ 30 h 32"/>
                  <a:gd name="T42" fmla="*/ 2 w 25"/>
                  <a:gd name="T4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2">
                    <a:moveTo>
                      <a:pt x="2" y="32"/>
                    </a:moveTo>
                    <a:lnTo>
                      <a:pt x="2" y="32"/>
                    </a:lnTo>
                    <a:lnTo>
                      <a:pt x="10" y="30"/>
                    </a:lnTo>
                    <a:lnTo>
                      <a:pt x="12" y="24"/>
                    </a:lnTo>
                    <a:lnTo>
                      <a:pt x="15" y="24"/>
                    </a:lnTo>
                    <a:lnTo>
                      <a:pt x="17" y="22"/>
                    </a:lnTo>
                    <a:lnTo>
                      <a:pt x="19" y="18"/>
                    </a:lnTo>
                    <a:lnTo>
                      <a:pt x="19" y="14"/>
                    </a:lnTo>
                    <a:lnTo>
                      <a:pt x="23" y="8"/>
                    </a:lnTo>
                    <a:lnTo>
                      <a:pt x="25" y="2"/>
                    </a:lnTo>
                    <a:lnTo>
                      <a:pt x="25" y="0"/>
                    </a:lnTo>
                    <a:lnTo>
                      <a:pt x="21" y="0"/>
                    </a:lnTo>
                    <a:lnTo>
                      <a:pt x="17" y="0"/>
                    </a:lnTo>
                    <a:lnTo>
                      <a:pt x="15" y="0"/>
                    </a:lnTo>
                    <a:lnTo>
                      <a:pt x="12" y="2"/>
                    </a:lnTo>
                    <a:lnTo>
                      <a:pt x="10" y="6"/>
                    </a:lnTo>
                    <a:lnTo>
                      <a:pt x="8" y="12"/>
                    </a:lnTo>
                    <a:lnTo>
                      <a:pt x="6" y="18"/>
                    </a:lnTo>
                    <a:lnTo>
                      <a:pt x="0" y="26"/>
                    </a:lnTo>
                    <a:lnTo>
                      <a:pt x="0" y="28"/>
                    </a:lnTo>
                    <a:lnTo>
                      <a:pt x="0" y="30"/>
                    </a:lnTo>
                    <a:lnTo>
                      <a:pt x="2"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4" name="Freeform 2493"/>
              <p:cNvSpPr>
                <a:spLocks/>
              </p:cNvSpPr>
              <p:nvPr/>
            </p:nvSpPr>
            <p:spPr bwMode="auto">
              <a:xfrm>
                <a:off x="3208" y="1880"/>
                <a:ext cx="25" cy="32"/>
              </a:xfrm>
              <a:custGeom>
                <a:avLst/>
                <a:gdLst>
                  <a:gd name="T0" fmla="*/ 2 w 25"/>
                  <a:gd name="T1" fmla="*/ 32 h 32"/>
                  <a:gd name="T2" fmla="*/ 2 w 25"/>
                  <a:gd name="T3" fmla="*/ 32 h 32"/>
                  <a:gd name="T4" fmla="*/ 10 w 25"/>
                  <a:gd name="T5" fmla="*/ 30 h 32"/>
                  <a:gd name="T6" fmla="*/ 12 w 25"/>
                  <a:gd name="T7" fmla="*/ 24 h 32"/>
                  <a:gd name="T8" fmla="*/ 15 w 25"/>
                  <a:gd name="T9" fmla="*/ 24 h 32"/>
                  <a:gd name="T10" fmla="*/ 17 w 25"/>
                  <a:gd name="T11" fmla="*/ 22 h 32"/>
                  <a:gd name="T12" fmla="*/ 19 w 25"/>
                  <a:gd name="T13" fmla="*/ 18 h 32"/>
                  <a:gd name="T14" fmla="*/ 19 w 25"/>
                  <a:gd name="T15" fmla="*/ 14 h 32"/>
                  <a:gd name="T16" fmla="*/ 23 w 25"/>
                  <a:gd name="T17" fmla="*/ 8 h 32"/>
                  <a:gd name="T18" fmla="*/ 25 w 25"/>
                  <a:gd name="T19" fmla="*/ 2 h 32"/>
                  <a:gd name="T20" fmla="*/ 25 w 25"/>
                  <a:gd name="T21" fmla="*/ 0 h 32"/>
                  <a:gd name="T22" fmla="*/ 21 w 25"/>
                  <a:gd name="T23" fmla="*/ 0 h 32"/>
                  <a:gd name="T24" fmla="*/ 17 w 25"/>
                  <a:gd name="T25" fmla="*/ 0 h 32"/>
                  <a:gd name="T26" fmla="*/ 15 w 25"/>
                  <a:gd name="T27" fmla="*/ 0 h 32"/>
                  <a:gd name="T28" fmla="*/ 12 w 25"/>
                  <a:gd name="T29" fmla="*/ 2 h 32"/>
                  <a:gd name="T30" fmla="*/ 10 w 25"/>
                  <a:gd name="T31" fmla="*/ 6 h 32"/>
                  <a:gd name="T32" fmla="*/ 8 w 25"/>
                  <a:gd name="T33" fmla="*/ 12 h 32"/>
                  <a:gd name="T34" fmla="*/ 6 w 25"/>
                  <a:gd name="T35" fmla="*/ 18 h 32"/>
                  <a:gd name="T36" fmla="*/ 0 w 25"/>
                  <a:gd name="T37" fmla="*/ 26 h 32"/>
                  <a:gd name="T38" fmla="*/ 0 w 25"/>
                  <a:gd name="T39" fmla="*/ 28 h 32"/>
                  <a:gd name="T40" fmla="*/ 0 w 25"/>
                  <a:gd name="T41" fmla="*/ 30 h 32"/>
                  <a:gd name="T42" fmla="*/ 2 w 25"/>
                  <a:gd name="T4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2">
                    <a:moveTo>
                      <a:pt x="2" y="32"/>
                    </a:moveTo>
                    <a:lnTo>
                      <a:pt x="2" y="32"/>
                    </a:lnTo>
                    <a:lnTo>
                      <a:pt x="10" y="30"/>
                    </a:lnTo>
                    <a:lnTo>
                      <a:pt x="12" y="24"/>
                    </a:lnTo>
                    <a:lnTo>
                      <a:pt x="15" y="24"/>
                    </a:lnTo>
                    <a:lnTo>
                      <a:pt x="17" y="22"/>
                    </a:lnTo>
                    <a:lnTo>
                      <a:pt x="19" y="18"/>
                    </a:lnTo>
                    <a:lnTo>
                      <a:pt x="19" y="14"/>
                    </a:lnTo>
                    <a:lnTo>
                      <a:pt x="23" y="8"/>
                    </a:lnTo>
                    <a:lnTo>
                      <a:pt x="25" y="2"/>
                    </a:lnTo>
                    <a:lnTo>
                      <a:pt x="25" y="0"/>
                    </a:lnTo>
                    <a:lnTo>
                      <a:pt x="21" y="0"/>
                    </a:lnTo>
                    <a:lnTo>
                      <a:pt x="17" y="0"/>
                    </a:lnTo>
                    <a:lnTo>
                      <a:pt x="15" y="0"/>
                    </a:lnTo>
                    <a:lnTo>
                      <a:pt x="12" y="2"/>
                    </a:lnTo>
                    <a:lnTo>
                      <a:pt x="10" y="6"/>
                    </a:lnTo>
                    <a:lnTo>
                      <a:pt x="8" y="12"/>
                    </a:lnTo>
                    <a:lnTo>
                      <a:pt x="6" y="18"/>
                    </a:lnTo>
                    <a:lnTo>
                      <a:pt x="0" y="26"/>
                    </a:lnTo>
                    <a:lnTo>
                      <a:pt x="0" y="28"/>
                    </a:lnTo>
                    <a:lnTo>
                      <a:pt x="0" y="30"/>
                    </a:lnTo>
                    <a:lnTo>
                      <a:pt x="2" y="3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6" name="Group 2497"/>
            <p:cNvGrpSpPr>
              <a:grpSpLocks/>
            </p:cNvGrpSpPr>
            <p:nvPr/>
          </p:nvGrpSpPr>
          <p:grpSpPr bwMode="auto">
            <a:xfrm>
              <a:off x="3012" y="1455"/>
              <a:ext cx="107" cy="55"/>
              <a:chOff x="3012" y="1455"/>
              <a:chExt cx="107" cy="55"/>
            </a:xfrm>
            <a:grpFill/>
          </p:grpSpPr>
          <p:sp>
            <p:nvSpPr>
              <p:cNvPr id="1821" name="Freeform 2495"/>
              <p:cNvSpPr>
                <a:spLocks/>
              </p:cNvSpPr>
              <p:nvPr/>
            </p:nvSpPr>
            <p:spPr bwMode="auto">
              <a:xfrm>
                <a:off x="3012" y="1455"/>
                <a:ext cx="107" cy="55"/>
              </a:xfrm>
              <a:custGeom>
                <a:avLst/>
                <a:gdLst>
                  <a:gd name="T0" fmla="*/ 44 w 107"/>
                  <a:gd name="T1" fmla="*/ 2 h 55"/>
                  <a:gd name="T2" fmla="*/ 44 w 107"/>
                  <a:gd name="T3" fmla="*/ 2 h 55"/>
                  <a:gd name="T4" fmla="*/ 42 w 107"/>
                  <a:gd name="T5" fmla="*/ 12 h 55"/>
                  <a:gd name="T6" fmla="*/ 40 w 107"/>
                  <a:gd name="T7" fmla="*/ 20 h 55"/>
                  <a:gd name="T8" fmla="*/ 33 w 107"/>
                  <a:gd name="T9" fmla="*/ 20 h 55"/>
                  <a:gd name="T10" fmla="*/ 27 w 107"/>
                  <a:gd name="T11" fmla="*/ 20 h 55"/>
                  <a:gd name="T12" fmla="*/ 18 w 107"/>
                  <a:gd name="T13" fmla="*/ 6 h 55"/>
                  <a:gd name="T14" fmla="*/ 11 w 107"/>
                  <a:gd name="T15" fmla="*/ 10 h 55"/>
                  <a:gd name="T16" fmla="*/ 9 w 107"/>
                  <a:gd name="T17" fmla="*/ 14 h 55"/>
                  <a:gd name="T18" fmla="*/ 11 w 107"/>
                  <a:gd name="T19" fmla="*/ 20 h 55"/>
                  <a:gd name="T20" fmla="*/ 6 w 107"/>
                  <a:gd name="T21" fmla="*/ 26 h 55"/>
                  <a:gd name="T22" fmla="*/ 2 w 107"/>
                  <a:gd name="T23" fmla="*/ 31 h 55"/>
                  <a:gd name="T24" fmla="*/ 0 w 107"/>
                  <a:gd name="T25" fmla="*/ 37 h 55"/>
                  <a:gd name="T26" fmla="*/ 11 w 107"/>
                  <a:gd name="T27" fmla="*/ 33 h 55"/>
                  <a:gd name="T28" fmla="*/ 18 w 107"/>
                  <a:gd name="T29" fmla="*/ 33 h 55"/>
                  <a:gd name="T30" fmla="*/ 27 w 107"/>
                  <a:gd name="T31" fmla="*/ 37 h 55"/>
                  <a:gd name="T32" fmla="*/ 38 w 107"/>
                  <a:gd name="T33" fmla="*/ 39 h 55"/>
                  <a:gd name="T34" fmla="*/ 42 w 107"/>
                  <a:gd name="T35" fmla="*/ 41 h 55"/>
                  <a:gd name="T36" fmla="*/ 47 w 107"/>
                  <a:gd name="T37" fmla="*/ 41 h 55"/>
                  <a:gd name="T38" fmla="*/ 53 w 107"/>
                  <a:gd name="T39" fmla="*/ 41 h 55"/>
                  <a:gd name="T40" fmla="*/ 53 w 107"/>
                  <a:gd name="T41" fmla="*/ 43 h 55"/>
                  <a:gd name="T42" fmla="*/ 58 w 107"/>
                  <a:gd name="T43" fmla="*/ 47 h 55"/>
                  <a:gd name="T44" fmla="*/ 62 w 107"/>
                  <a:gd name="T45" fmla="*/ 47 h 55"/>
                  <a:gd name="T46" fmla="*/ 65 w 107"/>
                  <a:gd name="T47" fmla="*/ 49 h 55"/>
                  <a:gd name="T48" fmla="*/ 71 w 107"/>
                  <a:gd name="T49" fmla="*/ 53 h 55"/>
                  <a:gd name="T50" fmla="*/ 78 w 107"/>
                  <a:gd name="T51" fmla="*/ 55 h 55"/>
                  <a:gd name="T52" fmla="*/ 80 w 107"/>
                  <a:gd name="T53" fmla="*/ 51 h 55"/>
                  <a:gd name="T54" fmla="*/ 85 w 107"/>
                  <a:gd name="T55" fmla="*/ 49 h 55"/>
                  <a:gd name="T56" fmla="*/ 89 w 107"/>
                  <a:gd name="T57" fmla="*/ 49 h 55"/>
                  <a:gd name="T58" fmla="*/ 94 w 107"/>
                  <a:gd name="T59" fmla="*/ 51 h 55"/>
                  <a:gd name="T60" fmla="*/ 94 w 107"/>
                  <a:gd name="T61" fmla="*/ 45 h 55"/>
                  <a:gd name="T62" fmla="*/ 96 w 107"/>
                  <a:gd name="T63" fmla="*/ 39 h 55"/>
                  <a:gd name="T64" fmla="*/ 96 w 107"/>
                  <a:gd name="T65" fmla="*/ 37 h 55"/>
                  <a:gd name="T66" fmla="*/ 100 w 107"/>
                  <a:gd name="T67" fmla="*/ 39 h 55"/>
                  <a:gd name="T68" fmla="*/ 103 w 107"/>
                  <a:gd name="T69" fmla="*/ 39 h 55"/>
                  <a:gd name="T70" fmla="*/ 107 w 107"/>
                  <a:gd name="T71" fmla="*/ 37 h 55"/>
                  <a:gd name="T72" fmla="*/ 105 w 107"/>
                  <a:gd name="T73" fmla="*/ 31 h 55"/>
                  <a:gd name="T74" fmla="*/ 100 w 107"/>
                  <a:gd name="T75" fmla="*/ 27 h 55"/>
                  <a:gd name="T76" fmla="*/ 98 w 107"/>
                  <a:gd name="T77" fmla="*/ 26 h 55"/>
                  <a:gd name="T78" fmla="*/ 96 w 107"/>
                  <a:gd name="T79" fmla="*/ 26 h 55"/>
                  <a:gd name="T80" fmla="*/ 96 w 107"/>
                  <a:gd name="T81" fmla="*/ 24 h 55"/>
                  <a:gd name="T82" fmla="*/ 94 w 107"/>
                  <a:gd name="T83" fmla="*/ 14 h 55"/>
                  <a:gd name="T84" fmla="*/ 91 w 107"/>
                  <a:gd name="T85" fmla="*/ 16 h 55"/>
                  <a:gd name="T86" fmla="*/ 87 w 107"/>
                  <a:gd name="T87" fmla="*/ 16 h 55"/>
                  <a:gd name="T88" fmla="*/ 87 w 107"/>
                  <a:gd name="T89" fmla="*/ 14 h 55"/>
                  <a:gd name="T90" fmla="*/ 85 w 107"/>
                  <a:gd name="T91" fmla="*/ 10 h 55"/>
                  <a:gd name="T92" fmla="*/ 78 w 107"/>
                  <a:gd name="T93" fmla="*/ 12 h 55"/>
                  <a:gd name="T94" fmla="*/ 74 w 107"/>
                  <a:gd name="T95" fmla="*/ 6 h 55"/>
                  <a:gd name="T96" fmla="*/ 69 w 107"/>
                  <a:gd name="T97" fmla="*/ 6 h 55"/>
                  <a:gd name="T98" fmla="*/ 69 w 107"/>
                  <a:gd name="T99" fmla="*/ 4 h 55"/>
                  <a:gd name="T100" fmla="*/ 65 w 107"/>
                  <a:gd name="T101" fmla="*/ 0 h 55"/>
                  <a:gd name="T102" fmla="*/ 56 w 107"/>
                  <a:gd name="T103" fmla="*/ 0 h 55"/>
                  <a:gd name="T104" fmla="*/ 53 w 107"/>
                  <a:gd name="T105" fmla="*/ 0 h 55"/>
                  <a:gd name="T106" fmla="*/ 51 w 107"/>
                  <a:gd name="T107" fmla="*/ 2 h 55"/>
                  <a:gd name="T108" fmla="*/ 44 w 107"/>
                  <a:gd name="T109"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55">
                    <a:moveTo>
                      <a:pt x="44" y="2"/>
                    </a:moveTo>
                    <a:lnTo>
                      <a:pt x="44" y="2"/>
                    </a:lnTo>
                    <a:lnTo>
                      <a:pt x="42" y="12"/>
                    </a:lnTo>
                    <a:lnTo>
                      <a:pt x="40" y="20"/>
                    </a:lnTo>
                    <a:lnTo>
                      <a:pt x="33" y="20"/>
                    </a:lnTo>
                    <a:lnTo>
                      <a:pt x="27" y="20"/>
                    </a:lnTo>
                    <a:lnTo>
                      <a:pt x="18" y="6"/>
                    </a:lnTo>
                    <a:lnTo>
                      <a:pt x="11" y="10"/>
                    </a:lnTo>
                    <a:lnTo>
                      <a:pt x="9" y="14"/>
                    </a:lnTo>
                    <a:lnTo>
                      <a:pt x="11" y="20"/>
                    </a:lnTo>
                    <a:lnTo>
                      <a:pt x="6" y="26"/>
                    </a:lnTo>
                    <a:lnTo>
                      <a:pt x="2" y="31"/>
                    </a:lnTo>
                    <a:lnTo>
                      <a:pt x="0" y="37"/>
                    </a:lnTo>
                    <a:lnTo>
                      <a:pt x="11" y="33"/>
                    </a:lnTo>
                    <a:lnTo>
                      <a:pt x="18" y="33"/>
                    </a:lnTo>
                    <a:lnTo>
                      <a:pt x="27" y="37"/>
                    </a:lnTo>
                    <a:lnTo>
                      <a:pt x="38" y="39"/>
                    </a:lnTo>
                    <a:lnTo>
                      <a:pt x="42" y="41"/>
                    </a:lnTo>
                    <a:lnTo>
                      <a:pt x="47" y="41"/>
                    </a:lnTo>
                    <a:lnTo>
                      <a:pt x="53" y="41"/>
                    </a:lnTo>
                    <a:lnTo>
                      <a:pt x="53" y="43"/>
                    </a:lnTo>
                    <a:lnTo>
                      <a:pt x="58" y="47"/>
                    </a:lnTo>
                    <a:lnTo>
                      <a:pt x="62" y="47"/>
                    </a:lnTo>
                    <a:lnTo>
                      <a:pt x="65" y="49"/>
                    </a:lnTo>
                    <a:lnTo>
                      <a:pt x="71" y="53"/>
                    </a:lnTo>
                    <a:lnTo>
                      <a:pt x="78" y="55"/>
                    </a:lnTo>
                    <a:lnTo>
                      <a:pt x="80" y="51"/>
                    </a:lnTo>
                    <a:lnTo>
                      <a:pt x="85" y="49"/>
                    </a:lnTo>
                    <a:lnTo>
                      <a:pt x="89" y="49"/>
                    </a:lnTo>
                    <a:lnTo>
                      <a:pt x="94" y="51"/>
                    </a:lnTo>
                    <a:lnTo>
                      <a:pt x="94" y="45"/>
                    </a:lnTo>
                    <a:lnTo>
                      <a:pt x="96" y="39"/>
                    </a:lnTo>
                    <a:lnTo>
                      <a:pt x="96" y="37"/>
                    </a:lnTo>
                    <a:lnTo>
                      <a:pt x="100" y="39"/>
                    </a:lnTo>
                    <a:lnTo>
                      <a:pt x="103" y="39"/>
                    </a:lnTo>
                    <a:lnTo>
                      <a:pt x="107" y="37"/>
                    </a:lnTo>
                    <a:lnTo>
                      <a:pt x="105" y="31"/>
                    </a:lnTo>
                    <a:lnTo>
                      <a:pt x="100" y="27"/>
                    </a:lnTo>
                    <a:lnTo>
                      <a:pt x="98" y="26"/>
                    </a:lnTo>
                    <a:lnTo>
                      <a:pt x="96" y="26"/>
                    </a:lnTo>
                    <a:lnTo>
                      <a:pt x="96" y="24"/>
                    </a:lnTo>
                    <a:lnTo>
                      <a:pt x="94" y="14"/>
                    </a:lnTo>
                    <a:lnTo>
                      <a:pt x="91" y="16"/>
                    </a:lnTo>
                    <a:lnTo>
                      <a:pt x="87" y="16"/>
                    </a:lnTo>
                    <a:lnTo>
                      <a:pt x="87" y="14"/>
                    </a:lnTo>
                    <a:lnTo>
                      <a:pt x="85" y="10"/>
                    </a:lnTo>
                    <a:lnTo>
                      <a:pt x="78" y="12"/>
                    </a:lnTo>
                    <a:lnTo>
                      <a:pt x="74" y="6"/>
                    </a:lnTo>
                    <a:lnTo>
                      <a:pt x="69" y="6"/>
                    </a:lnTo>
                    <a:lnTo>
                      <a:pt x="69" y="4"/>
                    </a:lnTo>
                    <a:lnTo>
                      <a:pt x="65" y="0"/>
                    </a:lnTo>
                    <a:lnTo>
                      <a:pt x="56" y="0"/>
                    </a:lnTo>
                    <a:lnTo>
                      <a:pt x="53" y="0"/>
                    </a:lnTo>
                    <a:lnTo>
                      <a:pt x="51" y="2"/>
                    </a:lnTo>
                    <a:lnTo>
                      <a:pt x="44"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2" name="Freeform 2496"/>
              <p:cNvSpPr>
                <a:spLocks/>
              </p:cNvSpPr>
              <p:nvPr/>
            </p:nvSpPr>
            <p:spPr bwMode="auto">
              <a:xfrm>
                <a:off x="3012" y="1455"/>
                <a:ext cx="107" cy="55"/>
              </a:xfrm>
              <a:custGeom>
                <a:avLst/>
                <a:gdLst>
                  <a:gd name="T0" fmla="*/ 44 w 107"/>
                  <a:gd name="T1" fmla="*/ 2 h 55"/>
                  <a:gd name="T2" fmla="*/ 44 w 107"/>
                  <a:gd name="T3" fmla="*/ 2 h 55"/>
                  <a:gd name="T4" fmla="*/ 42 w 107"/>
                  <a:gd name="T5" fmla="*/ 12 h 55"/>
                  <a:gd name="T6" fmla="*/ 40 w 107"/>
                  <a:gd name="T7" fmla="*/ 20 h 55"/>
                  <a:gd name="T8" fmla="*/ 33 w 107"/>
                  <a:gd name="T9" fmla="*/ 20 h 55"/>
                  <a:gd name="T10" fmla="*/ 27 w 107"/>
                  <a:gd name="T11" fmla="*/ 20 h 55"/>
                  <a:gd name="T12" fmla="*/ 18 w 107"/>
                  <a:gd name="T13" fmla="*/ 6 h 55"/>
                  <a:gd name="T14" fmla="*/ 11 w 107"/>
                  <a:gd name="T15" fmla="*/ 10 h 55"/>
                  <a:gd name="T16" fmla="*/ 9 w 107"/>
                  <a:gd name="T17" fmla="*/ 14 h 55"/>
                  <a:gd name="T18" fmla="*/ 11 w 107"/>
                  <a:gd name="T19" fmla="*/ 20 h 55"/>
                  <a:gd name="T20" fmla="*/ 6 w 107"/>
                  <a:gd name="T21" fmla="*/ 26 h 55"/>
                  <a:gd name="T22" fmla="*/ 2 w 107"/>
                  <a:gd name="T23" fmla="*/ 31 h 55"/>
                  <a:gd name="T24" fmla="*/ 0 w 107"/>
                  <a:gd name="T25" fmla="*/ 37 h 55"/>
                  <a:gd name="T26" fmla="*/ 11 w 107"/>
                  <a:gd name="T27" fmla="*/ 33 h 55"/>
                  <a:gd name="T28" fmla="*/ 18 w 107"/>
                  <a:gd name="T29" fmla="*/ 33 h 55"/>
                  <a:gd name="T30" fmla="*/ 27 w 107"/>
                  <a:gd name="T31" fmla="*/ 37 h 55"/>
                  <a:gd name="T32" fmla="*/ 38 w 107"/>
                  <a:gd name="T33" fmla="*/ 39 h 55"/>
                  <a:gd name="T34" fmla="*/ 42 w 107"/>
                  <a:gd name="T35" fmla="*/ 41 h 55"/>
                  <a:gd name="T36" fmla="*/ 47 w 107"/>
                  <a:gd name="T37" fmla="*/ 41 h 55"/>
                  <a:gd name="T38" fmla="*/ 53 w 107"/>
                  <a:gd name="T39" fmla="*/ 41 h 55"/>
                  <a:gd name="T40" fmla="*/ 53 w 107"/>
                  <a:gd name="T41" fmla="*/ 43 h 55"/>
                  <a:gd name="T42" fmla="*/ 58 w 107"/>
                  <a:gd name="T43" fmla="*/ 47 h 55"/>
                  <a:gd name="T44" fmla="*/ 62 w 107"/>
                  <a:gd name="T45" fmla="*/ 47 h 55"/>
                  <a:gd name="T46" fmla="*/ 65 w 107"/>
                  <a:gd name="T47" fmla="*/ 49 h 55"/>
                  <a:gd name="T48" fmla="*/ 71 w 107"/>
                  <a:gd name="T49" fmla="*/ 53 h 55"/>
                  <a:gd name="T50" fmla="*/ 78 w 107"/>
                  <a:gd name="T51" fmla="*/ 55 h 55"/>
                  <a:gd name="T52" fmla="*/ 80 w 107"/>
                  <a:gd name="T53" fmla="*/ 51 h 55"/>
                  <a:gd name="T54" fmla="*/ 85 w 107"/>
                  <a:gd name="T55" fmla="*/ 49 h 55"/>
                  <a:gd name="T56" fmla="*/ 89 w 107"/>
                  <a:gd name="T57" fmla="*/ 49 h 55"/>
                  <a:gd name="T58" fmla="*/ 94 w 107"/>
                  <a:gd name="T59" fmla="*/ 51 h 55"/>
                  <a:gd name="T60" fmla="*/ 94 w 107"/>
                  <a:gd name="T61" fmla="*/ 45 h 55"/>
                  <a:gd name="T62" fmla="*/ 96 w 107"/>
                  <a:gd name="T63" fmla="*/ 39 h 55"/>
                  <a:gd name="T64" fmla="*/ 96 w 107"/>
                  <a:gd name="T65" fmla="*/ 37 h 55"/>
                  <a:gd name="T66" fmla="*/ 100 w 107"/>
                  <a:gd name="T67" fmla="*/ 39 h 55"/>
                  <a:gd name="T68" fmla="*/ 103 w 107"/>
                  <a:gd name="T69" fmla="*/ 39 h 55"/>
                  <a:gd name="T70" fmla="*/ 107 w 107"/>
                  <a:gd name="T71" fmla="*/ 37 h 55"/>
                  <a:gd name="T72" fmla="*/ 105 w 107"/>
                  <a:gd name="T73" fmla="*/ 31 h 55"/>
                  <a:gd name="T74" fmla="*/ 100 w 107"/>
                  <a:gd name="T75" fmla="*/ 27 h 55"/>
                  <a:gd name="T76" fmla="*/ 98 w 107"/>
                  <a:gd name="T77" fmla="*/ 26 h 55"/>
                  <a:gd name="T78" fmla="*/ 96 w 107"/>
                  <a:gd name="T79" fmla="*/ 26 h 55"/>
                  <a:gd name="T80" fmla="*/ 96 w 107"/>
                  <a:gd name="T81" fmla="*/ 24 h 55"/>
                  <a:gd name="T82" fmla="*/ 94 w 107"/>
                  <a:gd name="T83" fmla="*/ 14 h 55"/>
                  <a:gd name="T84" fmla="*/ 91 w 107"/>
                  <a:gd name="T85" fmla="*/ 16 h 55"/>
                  <a:gd name="T86" fmla="*/ 87 w 107"/>
                  <a:gd name="T87" fmla="*/ 16 h 55"/>
                  <a:gd name="T88" fmla="*/ 87 w 107"/>
                  <a:gd name="T89" fmla="*/ 14 h 55"/>
                  <a:gd name="T90" fmla="*/ 85 w 107"/>
                  <a:gd name="T91" fmla="*/ 10 h 55"/>
                  <a:gd name="T92" fmla="*/ 78 w 107"/>
                  <a:gd name="T93" fmla="*/ 12 h 55"/>
                  <a:gd name="T94" fmla="*/ 74 w 107"/>
                  <a:gd name="T95" fmla="*/ 6 h 55"/>
                  <a:gd name="T96" fmla="*/ 69 w 107"/>
                  <a:gd name="T97" fmla="*/ 6 h 55"/>
                  <a:gd name="T98" fmla="*/ 69 w 107"/>
                  <a:gd name="T99" fmla="*/ 4 h 55"/>
                  <a:gd name="T100" fmla="*/ 65 w 107"/>
                  <a:gd name="T101" fmla="*/ 0 h 55"/>
                  <a:gd name="T102" fmla="*/ 56 w 107"/>
                  <a:gd name="T103" fmla="*/ 0 h 55"/>
                  <a:gd name="T104" fmla="*/ 53 w 107"/>
                  <a:gd name="T105" fmla="*/ 0 h 55"/>
                  <a:gd name="T106" fmla="*/ 51 w 107"/>
                  <a:gd name="T107" fmla="*/ 2 h 55"/>
                  <a:gd name="T108" fmla="*/ 44 w 107"/>
                  <a:gd name="T109"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55">
                    <a:moveTo>
                      <a:pt x="44" y="2"/>
                    </a:moveTo>
                    <a:lnTo>
                      <a:pt x="44" y="2"/>
                    </a:lnTo>
                    <a:lnTo>
                      <a:pt x="42" y="12"/>
                    </a:lnTo>
                    <a:lnTo>
                      <a:pt x="40" y="20"/>
                    </a:lnTo>
                    <a:lnTo>
                      <a:pt x="33" y="20"/>
                    </a:lnTo>
                    <a:lnTo>
                      <a:pt x="27" y="20"/>
                    </a:lnTo>
                    <a:lnTo>
                      <a:pt x="18" y="6"/>
                    </a:lnTo>
                    <a:lnTo>
                      <a:pt x="11" y="10"/>
                    </a:lnTo>
                    <a:lnTo>
                      <a:pt x="9" y="14"/>
                    </a:lnTo>
                    <a:lnTo>
                      <a:pt x="11" y="20"/>
                    </a:lnTo>
                    <a:lnTo>
                      <a:pt x="6" y="26"/>
                    </a:lnTo>
                    <a:lnTo>
                      <a:pt x="2" y="31"/>
                    </a:lnTo>
                    <a:lnTo>
                      <a:pt x="0" y="37"/>
                    </a:lnTo>
                    <a:lnTo>
                      <a:pt x="11" y="33"/>
                    </a:lnTo>
                    <a:lnTo>
                      <a:pt x="18" y="33"/>
                    </a:lnTo>
                    <a:lnTo>
                      <a:pt x="27" y="37"/>
                    </a:lnTo>
                    <a:lnTo>
                      <a:pt x="38" y="39"/>
                    </a:lnTo>
                    <a:lnTo>
                      <a:pt x="42" y="41"/>
                    </a:lnTo>
                    <a:lnTo>
                      <a:pt x="47" y="41"/>
                    </a:lnTo>
                    <a:lnTo>
                      <a:pt x="53" y="41"/>
                    </a:lnTo>
                    <a:lnTo>
                      <a:pt x="53" y="43"/>
                    </a:lnTo>
                    <a:lnTo>
                      <a:pt x="58" y="47"/>
                    </a:lnTo>
                    <a:lnTo>
                      <a:pt x="62" y="47"/>
                    </a:lnTo>
                    <a:lnTo>
                      <a:pt x="65" y="49"/>
                    </a:lnTo>
                    <a:lnTo>
                      <a:pt x="71" y="53"/>
                    </a:lnTo>
                    <a:lnTo>
                      <a:pt x="78" y="55"/>
                    </a:lnTo>
                    <a:lnTo>
                      <a:pt x="80" y="51"/>
                    </a:lnTo>
                    <a:lnTo>
                      <a:pt x="85" y="49"/>
                    </a:lnTo>
                    <a:lnTo>
                      <a:pt x="89" y="49"/>
                    </a:lnTo>
                    <a:lnTo>
                      <a:pt x="94" y="51"/>
                    </a:lnTo>
                    <a:lnTo>
                      <a:pt x="94" y="45"/>
                    </a:lnTo>
                    <a:lnTo>
                      <a:pt x="96" y="39"/>
                    </a:lnTo>
                    <a:lnTo>
                      <a:pt x="96" y="37"/>
                    </a:lnTo>
                    <a:lnTo>
                      <a:pt x="100" y="39"/>
                    </a:lnTo>
                    <a:lnTo>
                      <a:pt x="103" y="39"/>
                    </a:lnTo>
                    <a:lnTo>
                      <a:pt x="107" y="37"/>
                    </a:lnTo>
                    <a:lnTo>
                      <a:pt x="105" y="31"/>
                    </a:lnTo>
                    <a:lnTo>
                      <a:pt x="100" y="27"/>
                    </a:lnTo>
                    <a:lnTo>
                      <a:pt x="98" y="26"/>
                    </a:lnTo>
                    <a:lnTo>
                      <a:pt x="96" y="26"/>
                    </a:lnTo>
                    <a:lnTo>
                      <a:pt x="96" y="24"/>
                    </a:lnTo>
                    <a:lnTo>
                      <a:pt x="94" y="14"/>
                    </a:lnTo>
                    <a:lnTo>
                      <a:pt x="91" y="16"/>
                    </a:lnTo>
                    <a:lnTo>
                      <a:pt x="87" y="16"/>
                    </a:lnTo>
                    <a:lnTo>
                      <a:pt x="87" y="14"/>
                    </a:lnTo>
                    <a:lnTo>
                      <a:pt x="85" y="10"/>
                    </a:lnTo>
                    <a:lnTo>
                      <a:pt x="78" y="12"/>
                    </a:lnTo>
                    <a:lnTo>
                      <a:pt x="74" y="6"/>
                    </a:lnTo>
                    <a:lnTo>
                      <a:pt x="69" y="6"/>
                    </a:lnTo>
                    <a:lnTo>
                      <a:pt x="69" y="4"/>
                    </a:lnTo>
                    <a:lnTo>
                      <a:pt x="65" y="0"/>
                    </a:lnTo>
                    <a:lnTo>
                      <a:pt x="56" y="0"/>
                    </a:lnTo>
                    <a:lnTo>
                      <a:pt x="53" y="0"/>
                    </a:lnTo>
                    <a:lnTo>
                      <a:pt x="51" y="2"/>
                    </a:lnTo>
                    <a:lnTo>
                      <a:pt x="44"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7" name="Group 2501"/>
            <p:cNvGrpSpPr>
              <a:grpSpLocks/>
            </p:cNvGrpSpPr>
            <p:nvPr/>
          </p:nvGrpSpPr>
          <p:grpSpPr bwMode="auto">
            <a:xfrm>
              <a:off x="3682" y="1735"/>
              <a:ext cx="152" cy="67"/>
              <a:chOff x="3682" y="1735"/>
              <a:chExt cx="152" cy="67"/>
            </a:xfrm>
            <a:grpFill/>
          </p:grpSpPr>
          <p:sp>
            <p:nvSpPr>
              <p:cNvPr id="1818" name="Freeform 2498"/>
              <p:cNvSpPr>
                <a:spLocks noEditPoints="1"/>
              </p:cNvSpPr>
              <p:nvPr/>
            </p:nvSpPr>
            <p:spPr bwMode="auto">
              <a:xfrm>
                <a:off x="3682" y="1735"/>
                <a:ext cx="152" cy="67"/>
              </a:xfrm>
              <a:custGeom>
                <a:avLst/>
                <a:gdLst>
                  <a:gd name="T0" fmla="*/ 51 w 152"/>
                  <a:gd name="T1" fmla="*/ 65 h 67"/>
                  <a:gd name="T2" fmla="*/ 40 w 152"/>
                  <a:gd name="T3" fmla="*/ 67 h 67"/>
                  <a:gd name="T4" fmla="*/ 33 w 152"/>
                  <a:gd name="T5" fmla="*/ 67 h 67"/>
                  <a:gd name="T6" fmla="*/ 27 w 152"/>
                  <a:gd name="T7" fmla="*/ 65 h 67"/>
                  <a:gd name="T8" fmla="*/ 22 w 152"/>
                  <a:gd name="T9" fmla="*/ 63 h 67"/>
                  <a:gd name="T10" fmla="*/ 15 w 152"/>
                  <a:gd name="T11" fmla="*/ 65 h 67"/>
                  <a:gd name="T12" fmla="*/ 13 w 152"/>
                  <a:gd name="T13" fmla="*/ 61 h 67"/>
                  <a:gd name="T14" fmla="*/ 0 w 152"/>
                  <a:gd name="T15" fmla="*/ 56 h 67"/>
                  <a:gd name="T16" fmla="*/ 13 w 152"/>
                  <a:gd name="T17" fmla="*/ 56 h 67"/>
                  <a:gd name="T18" fmla="*/ 15 w 152"/>
                  <a:gd name="T19" fmla="*/ 52 h 67"/>
                  <a:gd name="T20" fmla="*/ 20 w 152"/>
                  <a:gd name="T21" fmla="*/ 54 h 67"/>
                  <a:gd name="T22" fmla="*/ 22 w 152"/>
                  <a:gd name="T23" fmla="*/ 52 h 67"/>
                  <a:gd name="T24" fmla="*/ 24 w 152"/>
                  <a:gd name="T25" fmla="*/ 50 h 67"/>
                  <a:gd name="T26" fmla="*/ 36 w 152"/>
                  <a:gd name="T27" fmla="*/ 50 h 67"/>
                  <a:gd name="T28" fmla="*/ 45 w 152"/>
                  <a:gd name="T29" fmla="*/ 40 h 67"/>
                  <a:gd name="T30" fmla="*/ 40 w 152"/>
                  <a:gd name="T31" fmla="*/ 36 h 67"/>
                  <a:gd name="T32" fmla="*/ 29 w 152"/>
                  <a:gd name="T33" fmla="*/ 34 h 67"/>
                  <a:gd name="T34" fmla="*/ 27 w 152"/>
                  <a:gd name="T35" fmla="*/ 30 h 67"/>
                  <a:gd name="T36" fmla="*/ 22 w 152"/>
                  <a:gd name="T37" fmla="*/ 30 h 67"/>
                  <a:gd name="T38" fmla="*/ 18 w 152"/>
                  <a:gd name="T39" fmla="*/ 28 h 67"/>
                  <a:gd name="T40" fmla="*/ 13 w 152"/>
                  <a:gd name="T41" fmla="*/ 26 h 67"/>
                  <a:gd name="T42" fmla="*/ 13 w 152"/>
                  <a:gd name="T43" fmla="*/ 24 h 67"/>
                  <a:gd name="T44" fmla="*/ 24 w 152"/>
                  <a:gd name="T45" fmla="*/ 18 h 67"/>
                  <a:gd name="T46" fmla="*/ 24 w 152"/>
                  <a:gd name="T47" fmla="*/ 14 h 67"/>
                  <a:gd name="T48" fmla="*/ 20 w 152"/>
                  <a:gd name="T49" fmla="*/ 12 h 67"/>
                  <a:gd name="T50" fmla="*/ 20 w 152"/>
                  <a:gd name="T51" fmla="*/ 10 h 67"/>
                  <a:gd name="T52" fmla="*/ 29 w 152"/>
                  <a:gd name="T53" fmla="*/ 6 h 67"/>
                  <a:gd name="T54" fmla="*/ 42 w 152"/>
                  <a:gd name="T55" fmla="*/ 6 h 67"/>
                  <a:gd name="T56" fmla="*/ 51 w 152"/>
                  <a:gd name="T57" fmla="*/ 12 h 67"/>
                  <a:gd name="T58" fmla="*/ 56 w 152"/>
                  <a:gd name="T59" fmla="*/ 10 h 67"/>
                  <a:gd name="T60" fmla="*/ 60 w 152"/>
                  <a:gd name="T61" fmla="*/ 6 h 67"/>
                  <a:gd name="T62" fmla="*/ 65 w 152"/>
                  <a:gd name="T63" fmla="*/ 4 h 67"/>
                  <a:gd name="T64" fmla="*/ 74 w 152"/>
                  <a:gd name="T65" fmla="*/ 2 h 67"/>
                  <a:gd name="T66" fmla="*/ 78 w 152"/>
                  <a:gd name="T67" fmla="*/ 4 h 67"/>
                  <a:gd name="T68" fmla="*/ 83 w 152"/>
                  <a:gd name="T69" fmla="*/ 8 h 67"/>
                  <a:gd name="T70" fmla="*/ 99 w 152"/>
                  <a:gd name="T71" fmla="*/ 0 h 67"/>
                  <a:gd name="T72" fmla="*/ 123 w 152"/>
                  <a:gd name="T73" fmla="*/ 0 h 67"/>
                  <a:gd name="T74" fmla="*/ 134 w 152"/>
                  <a:gd name="T75" fmla="*/ 2 h 67"/>
                  <a:gd name="T76" fmla="*/ 141 w 152"/>
                  <a:gd name="T77" fmla="*/ 8 h 67"/>
                  <a:gd name="T78" fmla="*/ 152 w 152"/>
                  <a:gd name="T79" fmla="*/ 12 h 67"/>
                  <a:gd name="T80" fmla="*/ 134 w 152"/>
                  <a:gd name="T81" fmla="*/ 22 h 67"/>
                  <a:gd name="T82" fmla="*/ 128 w 152"/>
                  <a:gd name="T83" fmla="*/ 24 h 67"/>
                  <a:gd name="T84" fmla="*/ 125 w 152"/>
                  <a:gd name="T85" fmla="*/ 30 h 67"/>
                  <a:gd name="T86" fmla="*/ 114 w 152"/>
                  <a:gd name="T87" fmla="*/ 32 h 67"/>
                  <a:gd name="T88" fmla="*/ 101 w 152"/>
                  <a:gd name="T89" fmla="*/ 38 h 67"/>
                  <a:gd name="T90" fmla="*/ 101 w 152"/>
                  <a:gd name="T91" fmla="*/ 44 h 67"/>
                  <a:gd name="T92" fmla="*/ 99 w 152"/>
                  <a:gd name="T93" fmla="*/ 49 h 67"/>
                  <a:gd name="T94" fmla="*/ 92 w 152"/>
                  <a:gd name="T95" fmla="*/ 50 h 67"/>
                  <a:gd name="T96" fmla="*/ 83 w 152"/>
                  <a:gd name="T97" fmla="*/ 54 h 67"/>
                  <a:gd name="T98" fmla="*/ 78 w 152"/>
                  <a:gd name="T99" fmla="*/ 54 h 67"/>
                  <a:gd name="T100" fmla="*/ 76 w 152"/>
                  <a:gd name="T101" fmla="*/ 50 h 67"/>
                  <a:gd name="T102" fmla="*/ 69 w 152"/>
                  <a:gd name="T103" fmla="*/ 50 h 67"/>
                  <a:gd name="T104" fmla="*/ 60 w 152"/>
                  <a:gd name="T105" fmla="*/ 58 h 67"/>
                  <a:gd name="T106" fmla="*/ 51 w 152"/>
                  <a:gd name="T107" fmla="*/ 65 h 67"/>
                  <a:gd name="T108" fmla="*/ 123 w 152"/>
                  <a:gd name="T109" fmla="*/ 2 h 67"/>
                  <a:gd name="T110" fmla="*/ 128 w 152"/>
                  <a:gd name="T111" fmla="*/ 4 h 67"/>
                  <a:gd name="T112" fmla="*/ 119 w 152"/>
                  <a:gd name="T113" fmla="*/ 14 h 67"/>
                  <a:gd name="T114" fmla="*/ 103 w 152"/>
                  <a:gd name="T115" fmla="*/ 8 h 67"/>
                  <a:gd name="T116" fmla="*/ 119 w 152"/>
                  <a:gd name="T117" fmla="*/ 6 h 67"/>
                  <a:gd name="T118" fmla="*/ 123 w 152"/>
                  <a:gd name="T119"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2" h="67">
                    <a:moveTo>
                      <a:pt x="51" y="65"/>
                    </a:moveTo>
                    <a:lnTo>
                      <a:pt x="51" y="65"/>
                    </a:lnTo>
                    <a:lnTo>
                      <a:pt x="45" y="65"/>
                    </a:lnTo>
                    <a:lnTo>
                      <a:pt x="40" y="67"/>
                    </a:lnTo>
                    <a:lnTo>
                      <a:pt x="36" y="67"/>
                    </a:lnTo>
                    <a:lnTo>
                      <a:pt x="33" y="67"/>
                    </a:lnTo>
                    <a:lnTo>
                      <a:pt x="29" y="67"/>
                    </a:lnTo>
                    <a:lnTo>
                      <a:pt x="27" y="65"/>
                    </a:lnTo>
                    <a:lnTo>
                      <a:pt x="24" y="63"/>
                    </a:lnTo>
                    <a:lnTo>
                      <a:pt x="22" y="63"/>
                    </a:lnTo>
                    <a:lnTo>
                      <a:pt x="18" y="65"/>
                    </a:lnTo>
                    <a:lnTo>
                      <a:pt x="15" y="65"/>
                    </a:lnTo>
                    <a:lnTo>
                      <a:pt x="13" y="63"/>
                    </a:lnTo>
                    <a:lnTo>
                      <a:pt x="13" y="61"/>
                    </a:lnTo>
                    <a:lnTo>
                      <a:pt x="4" y="63"/>
                    </a:lnTo>
                    <a:lnTo>
                      <a:pt x="0" y="56"/>
                    </a:lnTo>
                    <a:lnTo>
                      <a:pt x="6" y="54"/>
                    </a:lnTo>
                    <a:lnTo>
                      <a:pt x="13" y="56"/>
                    </a:lnTo>
                    <a:lnTo>
                      <a:pt x="15" y="50"/>
                    </a:lnTo>
                    <a:lnTo>
                      <a:pt x="15" y="52"/>
                    </a:lnTo>
                    <a:lnTo>
                      <a:pt x="18" y="54"/>
                    </a:lnTo>
                    <a:lnTo>
                      <a:pt x="20" y="54"/>
                    </a:lnTo>
                    <a:lnTo>
                      <a:pt x="22" y="54"/>
                    </a:lnTo>
                    <a:lnTo>
                      <a:pt x="22" y="52"/>
                    </a:lnTo>
                    <a:lnTo>
                      <a:pt x="22" y="50"/>
                    </a:lnTo>
                    <a:lnTo>
                      <a:pt x="24" y="50"/>
                    </a:lnTo>
                    <a:lnTo>
                      <a:pt x="31" y="50"/>
                    </a:lnTo>
                    <a:lnTo>
                      <a:pt x="36" y="50"/>
                    </a:lnTo>
                    <a:lnTo>
                      <a:pt x="38" y="47"/>
                    </a:lnTo>
                    <a:lnTo>
                      <a:pt x="45" y="40"/>
                    </a:lnTo>
                    <a:lnTo>
                      <a:pt x="45" y="38"/>
                    </a:lnTo>
                    <a:lnTo>
                      <a:pt x="40" y="36"/>
                    </a:lnTo>
                    <a:lnTo>
                      <a:pt x="33" y="34"/>
                    </a:lnTo>
                    <a:lnTo>
                      <a:pt x="29" y="34"/>
                    </a:lnTo>
                    <a:lnTo>
                      <a:pt x="27" y="32"/>
                    </a:lnTo>
                    <a:lnTo>
                      <a:pt x="27" y="30"/>
                    </a:lnTo>
                    <a:lnTo>
                      <a:pt x="27" y="28"/>
                    </a:lnTo>
                    <a:lnTo>
                      <a:pt x="22" y="30"/>
                    </a:lnTo>
                    <a:lnTo>
                      <a:pt x="20" y="30"/>
                    </a:lnTo>
                    <a:lnTo>
                      <a:pt x="18" y="28"/>
                    </a:lnTo>
                    <a:lnTo>
                      <a:pt x="15" y="26"/>
                    </a:lnTo>
                    <a:lnTo>
                      <a:pt x="13" y="26"/>
                    </a:lnTo>
                    <a:lnTo>
                      <a:pt x="11" y="24"/>
                    </a:lnTo>
                    <a:lnTo>
                      <a:pt x="13" y="24"/>
                    </a:lnTo>
                    <a:lnTo>
                      <a:pt x="18" y="22"/>
                    </a:lnTo>
                    <a:lnTo>
                      <a:pt x="24" y="18"/>
                    </a:lnTo>
                    <a:lnTo>
                      <a:pt x="24" y="16"/>
                    </a:lnTo>
                    <a:lnTo>
                      <a:pt x="24" y="14"/>
                    </a:lnTo>
                    <a:lnTo>
                      <a:pt x="22" y="12"/>
                    </a:lnTo>
                    <a:lnTo>
                      <a:pt x="20" y="12"/>
                    </a:lnTo>
                    <a:lnTo>
                      <a:pt x="18" y="14"/>
                    </a:lnTo>
                    <a:lnTo>
                      <a:pt x="20" y="10"/>
                    </a:lnTo>
                    <a:lnTo>
                      <a:pt x="24" y="6"/>
                    </a:lnTo>
                    <a:lnTo>
                      <a:pt x="29" y="6"/>
                    </a:lnTo>
                    <a:lnTo>
                      <a:pt x="38" y="6"/>
                    </a:lnTo>
                    <a:lnTo>
                      <a:pt x="42" y="6"/>
                    </a:lnTo>
                    <a:lnTo>
                      <a:pt x="47" y="10"/>
                    </a:lnTo>
                    <a:lnTo>
                      <a:pt x="51" y="12"/>
                    </a:lnTo>
                    <a:lnTo>
                      <a:pt x="54" y="12"/>
                    </a:lnTo>
                    <a:lnTo>
                      <a:pt x="56" y="10"/>
                    </a:lnTo>
                    <a:lnTo>
                      <a:pt x="58" y="8"/>
                    </a:lnTo>
                    <a:lnTo>
                      <a:pt x="60" y="6"/>
                    </a:lnTo>
                    <a:lnTo>
                      <a:pt x="63" y="4"/>
                    </a:lnTo>
                    <a:lnTo>
                      <a:pt x="65" y="4"/>
                    </a:lnTo>
                    <a:lnTo>
                      <a:pt x="72" y="0"/>
                    </a:lnTo>
                    <a:lnTo>
                      <a:pt x="74" y="2"/>
                    </a:lnTo>
                    <a:lnTo>
                      <a:pt x="74" y="4"/>
                    </a:lnTo>
                    <a:lnTo>
                      <a:pt x="78" y="4"/>
                    </a:lnTo>
                    <a:lnTo>
                      <a:pt x="81" y="6"/>
                    </a:lnTo>
                    <a:lnTo>
                      <a:pt x="83" y="8"/>
                    </a:lnTo>
                    <a:lnTo>
                      <a:pt x="92" y="4"/>
                    </a:lnTo>
                    <a:lnTo>
                      <a:pt x="99" y="0"/>
                    </a:lnTo>
                    <a:lnTo>
                      <a:pt x="116" y="0"/>
                    </a:lnTo>
                    <a:lnTo>
                      <a:pt x="123" y="0"/>
                    </a:lnTo>
                    <a:lnTo>
                      <a:pt x="128" y="0"/>
                    </a:lnTo>
                    <a:lnTo>
                      <a:pt x="134" y="2"/>
                    </a:lnTo>
                    <a:lnTo>
                      <a:pt x="137" y="6"/>
                    </a:lnTo>
                    <a:lnTo>
                      <a:pt x="141" y="8"/>
                    </a:lnTo>
                    <a:lnTo>
                      <a:pt x="146" y="8"/>
                    </a:lnTo>
                    <a:lnTo>
                      <a:pt x="152" y="12"/>
                    </a:lnTo>
                    <a:lnTo>
                      <a:pt x="141" y="16"/>
                    </a:lnTo>
                    <a:lnTo>
                      <a:pt x="134" y="22"/>
                    </a:lnTo>
                    <a:lnTo>
                      <a:pt x="130" y="24"/>
                    </a:lnTo>
                    <a:lnTo>
                      <a:pt x="128" y="24"/>
                    </a:lnTo>
                    <a:lnTo>
                      <a:pt x="125" y="28"/>
                    </a:lnTo>
                    <a:lnTo>
                      <a:pt x="125" y="30"/>
                    </a:lnTo>
                    <a:lnTo>
                      <a:pt x="121" y="32"/>
                    </a:lnTo>
                    <a:lnTo>
                      <a:pt x="114" y="32"/>
                    </a:lnTo>
                    <a:lnTo>
                      <a:pt x="107" y="34"/>
                    </a:lnTo>
                    <a:lnTo>
                      <a:pt x="101" y="38"/>
                    </a:lnTo>
                    <a:lnTo>
                      <a:pt x="101" y="40"/>
                    </a:lnTo>
                    <a:lnTo>
                      <a:pt x="101" y="44"/>
                    </a:lnTo>
                    <a:lnTo>
                      <a:pt x="101" y="47"/>
                    </a:lnTo>
                    <a:lnTo>
                      <a:pt x="99" y="49"/>
                    </a:lnTo>
                    <a:lnTo>
                      <a:pt x="96" y="50"/>
                    </a:lnTo>
                    <a:lnTo>
                      <a:pt x="92" y="50"/>
                    </a:lnTo>
                    <a:lnTo>
                      <a:pt x="87" y="52"/>
                    </a:lnTo>
                    <a:lnTo>
                      <a:pt x="83" y="54"/>
                    </a:lnTo>
                    <a:lnTo>
                      <a:pt x="81" y="54"/>
                    </a:lnTo>
                    <a:lnTo>
                      <a:pt x="78" y="54"/>
                    </a:lnTo>
                    <a:lnTo>
                      <a:pt x="76" y="52"/>
                    </a:lnTo>
                    <a:lnTo>
                      <a:pt x="76" y="50"/>
                    </a:lnTo>
                    <a:lnTo>
                      <a:pt x="74" y="49"/>
                    </a:lnTo>
                    <a:lnTo>
                      <a:pt x="69" y="50"/>
                    </a:lnTo>
                    <a:lnTo>
                      <a:pt x="67" y="52"/>
                    </a:lnTo>
                    <a:lnTo>
                      <a:pt x="60" y="58"/>
                    </a:lnTo>
                    <a:lnTo>
                      <a:pt x="56" y="61"/>
                    </a:lnTo>
                    <a:lnTo>
                      <a:pt x="51" y="65"/>
                    </a:lnTo>
                    <a:close/>
                    <a:moveTo>
                      <a:pt x="123" y="2"/>
                    </a:moveTo>
                    <a:lnTo>
                      <a:pt x="123" y="2"/>
                    </a:lnTo>
                    <a:lnTo>
                      <a:pt x="125" y="2"/>
                    </a:lnTo>
                    <a:lnTo>
                      <a:pt x="128" y="4"/>
                    </a:lnTo>
                    <a:lnTo>
                      <a:pt x="125" y="8"/>
                    </a:lnTo>
                    <a:lnTo>
                      <a:pt x="119" y="14"/>
                    </a:lnTo>
                    <a:lnTo>
                      <a:pt x="105" y="14"/>
                    </a:lnTo>
                    <a:lnTo>
                      <a:pt x="103" y="8"/>
                    </a:lnTo>
                    <a:lnTo>
                      <a:pt x="110" y="6"/>
                    </a:lnTo>
                    <a:lnTo>
                      <a:pt x="119" y="6"/>
                    </a:lnTo>
                    <a:lnTo>
                      <a:pt x="121" y="4"/>
                    </a:lnTo>
                    <a:lnTo>
                      <a:pt x="12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9" name="Freeform 2499"/>
              <p:cNvSpPr>
                <a:spLocks/>
              </p:cNvSpPr>
              <p:nvPr/>
            </p:nvSpPr>
            <p:spPr bwMode="auto">
              <a:xfrm>
                <a:off x="3682" y="1735"/>
                <a:ext cx="152" cy="67"/>
              </a:xfrm>
              <a:custGeom>
                <a:avLst/>
                <a:gdLst>
                  <a:gd name="T0" fmla="*/ 51 w 152"/>
                  <a:gd name="T1" fmla="*/ 65 h 67"/>
                  <a:gd name="T2" fmla="*/ 40 w 152"/>
                  <a:gd name="T3" fmla="*/ 67 h 67"/>
                  <a:gd name="T4" fmla="*/ 33 w 152"/>
                  <a:gd name="T5" fmla="*/ 67 h 67"/>
                  <a:gd name="T6" fmla="*/ 27 w 152"/>
                  <a:gd name="T7" fmla="*/ 65 h 67"/>
                  <a:gd name="T8" fmla="*/ 22 w 152"/>
                  <a:gd name="T9" fmla="*/ 63 h 67"/>
                  <a:gd name="T10" fmla="*/ 15 w 152"/>
                  <a:gd name="T11" fmla="*/ 65 h 67"/>
                  <a:gd name="T12" fmla="*/ 13 w 152"/>
                  <a:gd name="T13" fmla="*/ 61 h 67"/>
                  <a:gd name="T14" fmla="*/ 0 w 152"/>
                  <a:gd name="T15" fmla="*/ 56 h 67"/>
                  <a:gd name="T16" fmla="*/ 13 w 152"/>
                  <a:gd name="T17" fmla="*/ 56 h 67"/>
                  <a:gd name="T18" fmla="*/ 15 w 152"/>
                  <a:gd name="T19" fmla="*/ 52 h 67"/>
                  <a:gd name="T20" fmla="*/ 20 w 152"/>
                  <a:gd name="T21" fmla="*/ 54 h 67"/>
                  <a:gd name="T22" fmla="*/ 22 w 152"/>
                  <a:gd name="T23" fmla="*/ 52 h 67"/>
                  <a:gd name="T24" fmla="*/ 24 w 152"/>
                  <a:gd name="T25" fmla="*/ 50 h 67"/>
                  <a:gd name="T26" fmla="*/ 36 w 152"/>
                  <a:gd name="T27" fmla="*/ 50 h 67"/>
                  <a:gd name="T28" fmla="*/ 45 w 152"/>
                  <a:gd name="T29" fmla="*/ 40 h 67"/>
                  <a:gd name="T30" fmla="*/ 40 w 152"/>
                  <a:gd name="T31" fmla="*/ 36 h 67"/>
                  <a:gd name="T32" fmla="*/ 29 w 152"/>
                  <a:gd name="T33" fmla="*/ 34 h 67"/>
                  <a:gd name="T34" fmla="*/ 27 w 152"/>
                  <a:gd name="T35" fmla="*/ 30 h 67"/>
                  <a:gd name="T36" fmla="*/ 22 w 152"/>
                  <a:gd name="T37" fmla="*/ 30 h 67"/>
                  <a:gd name="T38" fmla="*/ 18 w 152"/>
                  <a:gd name="T39" fmla="*/ 28 h 67"/>
                  <a:gd name="T40" fmla="*/ 13 w 152"/>
                  <a:gd name="T41" fmla="*/ 26 h 67"/>
                  <a:gd name="T42" fmla="*/ 13 w 152"/>
                  <a:gd name="T43" fmla="*/ 24 h 67"/>
                  <a:gd name="T44" fmla="*/ 24 w 152"/>
                  <a:gd name="T45" fmla="*/ 18 h 67"/>
                  <a:gd name="T46" fmla="*/ 24 w 152"/>
                  <a:gd name="T47" fmla="*/ 14 h 67"/>
                  <a:gd name="T48" fmla="*/ 20 w 152"/>
                  <a:gd name="T49" fmla="*/ 12 h 67"/>
                  <a:gd name="T50" fmla="*/ 20 w 152"/>
                  <a:gd name="T51" fmla="*/ 10 h 67"/>
                  <a:gd name="T52" fmla="*/ 29 w 152"/>
                  <a:gd name="T53" fmla="*/ 6 h 67"/>
                  <a:gd name="T54" fmla="*/ 42 w 152"/>
                  <a:gd name="T55" fmla="*/ 6 h 67"/>
                  <a:gd name="T56" fmla="*/ 51 w 152"/>
                  <a:gd name="T57" fmla="*/ 12 h 67"/>
                  <a:gd name="T58" fmla="*/ 56 w 152"/>
                  <a:gd name="T59" fmla="*/ 10 h 67"/>
                  <a:gd name="T60" fmla="*/ 60 w 152"/>
                  <a:gd name="T61" fmla="*/ 6 h 67"/>
                  <a:gd name="T62" fmla="*/ 65 w 152"/>
                  <a:gd name="T63" fmla="*/ 4 h 67"/>
                  <a:gd name="T64" fmla="*/ 74 w 152"/>
                  <a:gd name="T65" fmla="*/ 2 h 67"/>
                  <a:gd name="T66" fmla="*/ 78 w 152"/>
                  <a:gd name="T67" fmla="*/ 4 h 67"/>
                  <a:gd name="T68" fmla="*/ 83 w 152"/>
                  <a:gd name="T69" fmla="*/ 8 h 67"/>
                  <a:gd name="T70" fmla="*/ 99 w 152"/>
                  <a:gd name="T71" fmla="*/ 0 h 67"/>
                  <a:gd name="T72" fmla="*/ 123 w 152"/>
                  <a:gd name="T73" fmla="*/ 0 h 67"/>
                  <a:gd name="T74" fmla="*/ 134 w 152"/>
                  <a:gd name="T75" fmla="*/ 2 h 67"/>
                  <a:gd name="T76" fmla="*/ 141 w 152"/>
                  <a:gd name="T77" fmla="*/ 8 h 67"/>
                  <a:gd name="T78" fmla="*/ 152 w 152"/>
                  <a:gd name="T79" fmla="*/ 12 h 67"/>
                  <a:gd name="T80" fmla="*/ 134 w 152"/>
                  <a:gd name="T81" fmla="*/ 22 h 67"/>
                  <a:gd name="T82" fmla="*/ 128 w 152"/>
                  <a:gd name="T83" fmla="*/ 24 h 67"/>
                  <a:gd name="T84" fmla="*/ 125 w 152"/>
                  <a:gd name="T85" fmla="*/ 30 h 67"/>
                  <a:gd name="T86" fmla="*/ 114 w 152"/>
                  <a:gd name="T87" fmla="*/ 32 h 67"/>
                  <a:gd name="T88" fmla="*/ 101 w 152"/>
                  <a:gd name="T89" fmla="*/ 38 h 67"/>
                  <a:gd name="T90" fmla="*/ 101 w 152"/>
                  <a:gd name="T91" fmla="*/ 44 h 67"/>
                  <a:gd name="T92" fmla="*/ 99 w 152"/>
                  <a:gd name="T93" fmla="*/ 49 h 67"/>
                  <a:gd name="T94" fmla="*/ 92 w 152"/>
                  <a:gd name="T95" fmla="*/ 50 h 67"/>
                  <a:gd name="T96" fmla="*/ 83 w 152"/>
                  <a:gd name="T97" fmla="*/ 54 h 67"/>
                  <a:gd name="T98" fmla="*/ 78 w 152"/>
                  <a:gd name="T99" fmla="*/ 54 h 67"/>
                  <a:gd name="T100" fmla="*/ 76 w 152"/>
                  <a:gd name="T101" fmla="*/ 50 h 67"/>
                  <a:gd name="T102" fmla="*/ 69 w 152"/>
                  <a:gd name="T103" fmla="*/ 50 h 67"/>
                  <a:gd name="T104" fmla="*/ 60 w 152"/>
                  <a:gd name="T105" fmla="*/ 58 h 67"/>
                  <a:gd name="T106" fmla="*/ 51 w 152"/>
                  <a:gd name="T107"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67">
                    <a:moveTo>
                      <a:pt x="51" y="65"/>
                    </a:moveTo>
                    <a:lnTo>
                      <a:pt x="51" y="65"/>
                    </a:lnTo>
                    <a:lnTo>
                      <a:pt x="45" y="65"/>
                    </a:lnTo>
                    <a:lnTo>
                      <a:pt x="40" y="67"/>
                    </a:lnTo>
                    <a:lnTo>
                      <a:pt x="36" y="67"/>
                    </a:lnTo>
                    <a:lnTo>
                      <a:pt x="33" y="67"/>
                    </a:lnTo>
                    <a:lnTo>
                      <a:pt x="29" y="67"/>
                    </a:lnTo>
                    <a:lnTo>
                      <a:pt x="27" y="65"/>
                    </a:lnTo>
                    <a:lnTo>
                      <a:pt x="24" y="63"/>
                    </a:lnTo>
                    <a:lnTo>
                      <a:pt x="22" y="63"/>
                    </a:lnTo>
                    <a:lnTo>
                      <a:pt x="18" y="65"/>
                    </a:lnTo>
                    <a:lnTo>
                      <a:pt x="15" y="65"/>
                    </a:lnTo>
                    <a:lnTo>
                      <a:pt x="13" y="63"/>
                    </a:lnTo>
                    <a:lnTo>
                      <a:pt x="13" y="61"/>
                    </a:lnTo>
                    <a:lnTo>
                      <a:pt x="4" y="63"/>
                    </a:lnTo>
                    <a:lnTo>
                      <a:pt x="0" y="56"/>
                    </a:lnTo>
                    <a:lnTo>
                      <a:pt x="6" y="54"/>
                    </a:lnTo>
                    <a:lnTo>
                      <a:pt x="13" y="56"/>
                    </a:lnTo>
                    <a:lnTo>
                      <a:pt x="15" y="50"/>
                    </a:lnTo>
                    <a:lnTo>
                      <a:pt x="15" y="52"/>
                    </a:lnTo>
                    <a:lnTo>
                      <a:pt x="18" y="54"/>
                    </a:lnTo>
                    <a:lnTo>
                      <a:pt x="20" y="54"/>
                    </a:lnTo>
                    <a:lnTo>
                      <a:pt x="22" y="54"/>
                    </a:lnTo>
                    <a:lnTo>
                      <a:pt x="22" y="52"/>
                    </a:lnTo>
                    <a:lnTo>
                      <a:pt x="22" y="50"/>
                    </a:lnTo>
                    <a:lnTo>
                      <a:pt x="24" y="50"/>
                    </a:lnTo>
                    <a:lnTo>
                      <a:pt x="31" y="50"/>
                    </a:lnTo>
                    <a:lnTo>
                      <a:pt x="36" y="50"/>
                    </a:lnTo>
                    <a:lnTo>
                      <a:pt x="38" y="47"/>
                    </a:lnTo>
                    <a:lnTo>
                      <a:pt x="45" y="40"/>
                    </a:lnTo>
                    <a:lnTo>
                      <a:pt x="45" y="38"/>
                    </a:lnTo>
                    <a:lnTo>
                      <a:pt x="40" y="36"/>
                    </a:lnTo>
                    <a:lnTo>
                      <a:pt x="33" y="34"/>
                    </a:lnTo>
                    <a:lnTo>
                      <a:pt x="29" y="34"/>
                    </a:lnTo>
                    <a:lnTo>
                      <a:pt x="27" y="32"/>
                    </a:lnTo>
                    <a:lnTo>
                      <a:pt x="27" y="30"/>
                    </a:lnTo>
                    <a:lnTo>
                      <a:pt x="27" y="28"/>
                    </a:lnTo>
                    <a:lnTo>
                      <a:pt x="22" y="30"/>
                    </a:lnTo>
                    <a:lnTo>
                      <a:pt x="20" y="30"/>
                    </a:lnTo>
                    <a:lnTo>
                      <a:pt x="18" y="28"/>
                    </a:lnTo>
                    <a:lnTo>
                      <a:pt x="15" y="26"/>
                    </a:lnTo>
                    <a:lnTo>
                      <a:pt x="13" y="26"/>
                    </a:lnTo>
                    <a:lnTo>
                      <a:pt x="11" y="24"/>
                    </a:lnTo>
                    <a:lnTo>
                      <a:pt x="13" y="24"/>
                    </a:lnTo>
                    <a:lnTo>
                      <a:pt x="18" y="22"/>
                    </a:lnTo>
                    <a:lnTo>
                      <a:pt x="24" y="18"/>
                    </a:lnTo>
                    <a:lnTo>
                      <a:pt x="24" y="16"/>
                    </a:lnTo>
                    <a:lnTo>
                      <a:pt x="24" y="14"/>
                    </a:lnTo>
                    <a:lnTo>
                      <a:pt x="22" y="12"/>
                    </a:lnTo>
                    <a:lnTo>
                      <a:pt x="20" y="12"/>
                    </a:lnTo>
                    <a:lnTo>
                      <a:pt x="18" y="14"/>
                    </a:lnTo>
                    <a:lnTo>
                      <a:pt x="20" y="10"/>
                    </a:lnTo>
                    <a:lnTo>
                      <a:pt x="24" y="6"/>
                    </a:lnTo>
                    <a:lnTo>
                      <a:pt x="29" y="6"/>
                    </a:lnTo>
                    <a:lnTo>
                      <a:pt x="38" y="6"/>
                    </a:lnTo>
                    <a:lnTo>
                      <a:pt x="42" y="6"/>
                    </a:lnTo>
                    <a:lnTo>
                      <a:pt x="47" y="10"/>
                    </a:lnTo>
                    <a:lnTo>
                      <a:pt x="51" y="12"/>
                    </a:lnTo>
                    <a:lnTo>
                      <a:pt x="54" y="12"/>
                    </a:lnTo>
                    <a:lnTo>
                      <a:pt x="56" y="10"/>
                    </a:lnTo>
                    <a:lnTo>
                      <a:pt x="58" y="8"/>
                    </a:lnTo>
                    <a:lnTo>
                      <a:pt x="60" y="6"/>
                    </a:lnTo>
                    <a:lnTo>
                      <a:pt x="63" y="4"/>
                    </a:lnTo>
                    <a:lnTo>
                      <a:pt x="65" y="4"/>
                    </a:lnTo>
                    <a:lnTo>
                      <a:pt x="72" y="0"/>
                    </a:lnTo>
                    <a:lnTo>
                      <a:pt x="74" y="2"/>
                    </a:lnTo>
                    <a:lnTo>
                      <a:pt x="74" y="4"/>
                    </a:lnTo>
                    <a:lnTo>
                      <a:pt x="78" y="4"/>
                    </a:lnTo>
                    <a:lnTo>
                      <a:pt x="81" y="6"/>
                    </a:lnTo>
                    <a:lnTo>
                      <a:pt x="83" y="8"/>
                    </a:lnTo>
                    <a:lnTo>
                      <a:pt x="92" y="4"/>
                    </a:lnTo>
                    <a:lnTo>
                      <a:pt x="99" y="0"/>
                    </a:lnTo>
                    <a:lnTo>
                      <a:pt x="116" y="0"/>
                    </a:lnTo>
                    <a:lnTo>
                      <a:pt x="123" y="0"/>
                    </a:lnTo>
                    <a:lnTo>
                      <a:pt x="128" y="0"/>
                    </a:lnTo>
                    <a:lnTo>
                      <a:pt x="134" y="2"/>
                    </a:lnTo>
                    <a:lnTo>
                      <a:pt x="137" y="6"/>
                    </a:lnTo>
                    <a:lnTo>
                      <a:pt x="141" y="8"/>
                    </a:lnTo>
                    <a:lnTo>
                      <a:pt x="146" y="8"/>
                    </a:lnTo>
                    <a:lnTo>
                      <a:pt x="152" y="12"/>
                    </a:lnTo>
                    <a:lnTo>
                      <a:pt x="141" y="16"/>
                    </a:lnTo>
                    <a:lnTo>
                      <a:pt x="134" y="22"/>
                    </a:lnTo>
                    <a:lnTo>
                      <a:pt x="130" y="24"/>
                    </a:lnTo>
                    <a:lnTo>
                      <a:pt x="128" y="24"/>
                    </a:lnTo>
                    <a:lnTo>
                      <a:pt x="125" y="28"/>
                    </a:lnTo>
                    <a:lnTo>
                      <a:pt x="125" y="30"/>
                    </a:lnTo>
                    <a:lnTo>
                      <a:pt x="121" y="32"/>
                    </a:lnTo>
                    <a:lnTo>
                      <a:pt x="114" y="32"/>
                    </a:lnTo>
                    <a:lnTo>
                      <a:pt x="107" y="34"/>
                    </a:lnTo>
                    <a:lnTo>
                      <a:pt x="101" y="38"/>
                    </a:lnTo>
                    <a:lnTo>
                      <a:pt x="101" y="40"/>
                    </a:lnTo>
                    <a:lnTo>
                      <a:pt x="101" y="44"/>
                    </a:lnTo>
                    <a:lnTo>
                      <a:pt x="101" y="47"/>
                    </a:lnTo>
                    <a:lnTo>
                      <a:pt x="99" y="49"/>
                    </a:lnTo>
                    <a:lnTo>
                      <a:pt x="96" y="50"/>
                    </a:lnTo>
                    <a:lnTo>
                      <a:pt x="92" y="50"/>
                    </a:lnTo>
                    <a:lnTo>
                      <a:pt x="87" y="52"/>
                    </a:lnTo>
                    <a:lnTo>
                      <a:pt x="83" y="54"/>
                    </a:lnTo>
                    <a:lnTo>
                      <a:pt x="81" y="54"/>
                    </a:lnTo>
                    <a:lnTo>
                      <a:pt x="78" y="54"/>
                    </a:lnTo>
                    <a:lnTo>
                      <a:pt x="76" y="52"/>
                    </a:lnTo>
                    <a:lnTo>
                      <a:pt x="76" y="50"/>
                    </a:lnTo>
                    <a:lnTo>
                      <a:pt x="74" y="49"/>
                    </a:lnTo>
                    <a:lnTo>
                      <a:pt x="69" y="50"/>
                    </a:lnTo>
                    <a:lnTo>
                      <a:pt x="67" y="52"/>
                    </a:lnTo>
                    <a:lnTo>
                      <a:pt x="60" y="58"/>
                    </a:lnTo>
                    <a:lnTo>
                      <a:pt x="56" y="61"/>
                    </a:lnTo>
                    <a:lnTo>
                      <a:pt x="51" y="6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20" name="Freeform 2500"/>
              <p:cNvSpPr>
                <a:spLocks/>
              </p:cNvSpPr>
              <p:nvPr/>
            </p:nvSpPr>
            <p:spPr bwMode="auto">
              <a:xfrm>
                <a:off x="3785" y="1737"/>
                <a:ext cx="25" cy="12"/>
              </a:xfrm>
              <a:custGeom>
                <a:avLst/>
                <a:gdLst>
                  <a:gd name="T0" fmla="*/ 20 w 25"/>
                  <a:gd name="T1" fmla="*/ 0 h 12"/>
                  <a:gd name="T2" fmla="*/ 20 w 25"/>
                  <a:gd name="T3" fmla="*/ 0 h 12"/>
                  <a:gd name="T4" fmla="*/ 22 w 25"/>
                  <a:gd name="T5" fmla="*/ 0 h 12"/>
                  <a:gd name="T6" fmla="*/ 25 w 25"/>
                  <a:gd name="T7" fmla="*/ 2 h 12"/>
                  <a:gd name="T8" fmla="*/ 22 w 25"/>
                  <a:gd name="T9" fmla="*/ 6 h 12"/>
                  <a:gd name="T10" fmla="*/ 16 w 25"/>
                  <a:gd name="T11" fmla="*/ 12 h 12"/>
                  <a:gd name="T12" fmla="*/ 2 w 25"/>
                  <a:gd name="T13" fmla="*/ 12 h 12"/>
                  <a:gd name="T14" fmla="*/ 0 w 25"/>
                  <a:gd name="T15" fmla="*/ 6 h 12"/>
                  <a:gd name="T16" fmla="*/ 7 w 25"/>
                  <a:gd name="T17" fmla="*/ 4 h 12"/>
                  <a:gd name="T18" fmla="*/ 16 w 25"/>
                  <a:gd name="T19" fmla="*/ 4 h 12"/>
                  <a:gd name="T20" fmla="*/ 18 w 25"/>
                  <a:gd name="T21" fmla="*/ 2 h 12"/>
                  <a:gd name="T22" fmla="*/ 20 w 25"/>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2">
                    <a:moveTo>
                      <a:pt x="20" y="0"/>
                    </a:moveTo>
                    <a:lnTo>
                      <a:pt x="20" y="0"/>
                    </a:lnTo>
                    <a:lnTo>
                      <a:pt x="22" y="0"/>
                    </a:lnTo>
                    <a:lnTo>
                      <a:pt x="25" y="2"/>
                    </a:lnTo>
                    <a:lnTo>
                      <a:pt x="22" y="6"/>
                    </a:lnTo>
                    <a:lnTo>
                      <a:pt x="16" y="12"/>
                    </a:lnTo>
                    <a:lnTo>
                      <a:pt x="2" y="12"/>
                    </a:lnTo>
                    <a:lnTo>
                      <a:pt x="0" y="6"/>
                    </a:lnTo>
                    <a:lnTo>
                      <a:pt x="7" y="4"/>
                    </a:lnTo>
                    <a:lnTo>
                      <a:pt x="16" y="4"/>
                    </a:lnTo>
                    <a:lnTo>
                      <a:pt x="18" y="2"/>
                    </a:lnTo>
                    <a:lnTo>
                      <a:pt x="2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8" name="Group 2504"/>
            <p:cNvGrpSpPr>
              <a:grpSpLocks/>
            </p:cNvGrpSpPr>
            <p:nvPr/>
          </p:nvGrpSpPr>
          <p:grpSpPr bwMode="auto">
            <a:xfrm>
              <a:off x="2833" y="1770"/>
              <a:ext cx="24" cy="38"/>
              <a:chOff x="2833" y="1770"/>
              <a:chExt cx="24" cy="38"/>
            </a:xfrm>
            <a:grpFill/>
          </p:grpSpPr>
          <p:sp>
            <p:nvSpPr>
              <p:cNvPr id="1816" name="Freeform 2502"/>
              <p:cNvSpPr>
                <a:spLocks/>
              </p:cNvSpPr>
              <p:nvPr/>
            </p:nvSpPr>
            <p:spPr bwMode="auto">
              <a:xfrm>
                <a:off x="2833" y="1770"/>
                <a:ext cx="24" cy="38"/>
              </a:xfrm>
              <a:custGeom>
                <a:avLst/>
                <a:gdLst>
                  <a:gd name="T0" fmla="*/ 11 w 24"/>
                  <a:gd name="T1" fmla="*/ 0 h 38"/>
                  <a:gd name="T2" fmla="*/ 11 w 24"/>
                  <a:gd name="T3" fmla="*/ 0 h 38"/>
                  <a:gd name="T4" fmla="*/ 0 w 24"/>
                  <a:gd name="T5" fmla="*/ 6 h 38"/>
                  <a:gd name="T6" fmla="*/ 3 w 24"/>
                  <a:gd name="T7" fmla="*/ 20 h 38"/>
                  <a:gd name="T8" fmla="*/ 5 w 24"/>
                  <a:gd name="T9" fmla="*/ 34 h 38"/>
                  <a:gd name="T10" fmla="*/ 7 w 24"/>
                  <a:gd name="T11" fmla="*/ 36 h 38"/>
                  <a:gd name="T12" fmla="*/ 9 w 24"/>
                  <a:gd name="T13" fmla="*/ 38 h 38"/>
                  <a:gd name="T14" fmla="*/ 13 w 24"/>
                  <a:gd name="T15" fmla="*/ 38 h 38"/>
                  <a:gd name="T16" fmla="*/ 13 w 24"/>
                  <a:gd name="T17" fmla="*/ 36 h 38"/>
                  <a:gd name="T18" fmla="*/ 20 w 24"/>
                  <a:gd name="T19" fmla="*/ 34 h 38"/>
                  <a:gd name="T20" fmla="*/ 22 w 24"/>
                  <a:gd name="T21" fmla="*/ 20 h 38"/>
                  <a:gd name="T22" fmla="*/ 24 w 24"/>
                  <a:gd name="T23" fmla="*/ 10 h 38"/>
                  <a:gd name="T24" fmla="*/ 18 w 24"/>
                  <a:gd name="T25" fmla="*/ 0 h 38"/>
                  <a:gd name="T26" fmla="*/ 11 w 24"/>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8">
                    <a:moveTo>
                      <a:pt x="11" y="0"/>
                    </a:moveTo>
                    <a:lnTo>
                      <a:pt x="11" y="0"/>
                    </a:lnTo>
                    <a:lnTo>
                      <a:pt x="0" y="6"/>
                    </a:lnTo>
                    <a:lnTo>
                      <a:pt x="3" y="20"/>
                    </a:lnTo>
                    <a:lnTo>
                      <a:pt x="5" y="34"/>
                    </a:lnTo>
                    <a:lnTo>
                      <a:pt x="7" y="36"/>
                    </a:lnTo>
                    <a:lnTo>
                      <a:pt x="9" y="38"/>
                    </a:lnTo>
                    <a:lnTo>
                      <a:pt x="13" y="38"/>
                    </a:lnTo>
                    <a:lnTo>
                      <a:pt x="13" y="36"/>
                    </a:lnTo>
                    <a:lnTo>
                      <a:pt x="20" y="34"/>
                    </a:lnTo>
                    <a:lnTo>
                      <a:pt x="22" y="20"/>
                    </a:lnTo>
                    <a:lnTo>
                      <a:pt x="24" y="10"/>
                    </a:lnTo>
                    <a:lnTo>
                      <a:pt x="18" y="0"/>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7" name="Freeform 2503"/>
              <p:cNvSpPr>
                <a:spLocks/>
              </p:cNvSpPr>
              <p:nvPr/>
            </p:nvSpPr>
            <p:spPr bwMode="auto">
              <a:xfrm>
                <a:off x="2833" y="1770"/>
                <a:ext cx="24" cy="38"/>
              </a:xfrm>
              <a:custGeom>
                <a:avLst/>
                <a:gdLst>
                  <a:gd name="T0" fmla="*/ 11 w 24"/>
                  <a:gd name="T1" fmla="*/ 0 h 38"/>
                  <a:gd name="T2" fmla="*/ 11 w 24"/>
                  <a:gd name="T3" fmla="*/ 0 h 38"/>
                  <a:gd name="T4" fmla="*/ 0 w 24"/>
                  <a:gd name="T5" fmla="*/ 6 h 38"/>
                  <a:gd name="T6" fmla="*/ 3 w 24"/>
                  <a:gd name="T7" fmla="*/ 20 h 38"/>
                  <a:gd name="T8" fmla="*/ 5 w 24"/>
                  <a:gd name="T9" fmla="*/ 34 h 38"/>
                  <a:gd name="T10" fmla="*/ 7 w 24"/>
                  <a:gd name="T11" fmla="*/ 36 h 38"/>
                  <a:gd name="T12" fmla="*/ 9 w 24"/>
                  <a:gd name="T13" fmla="*/ 38 h 38"/>
                  <a:gd name="T14" fmla="*/ 13 w 24"/>
                  <a:gd name="T15" fmla="*/ 38 h 38"/>
                  <a:gd name="T16" fmla="*/ 13 w 24"/>
                  <a:gd name="T17" fmla="*/ 36 h 38"/>
                  <a:gd name="T18" fmla="*/ 20 w 24"/>
                  <a:gd name="T19" fmla="*/ 34 h 38"/>
                  <a:gd name="T20" fmla="*/ 22 w 24"/>
                  <a:gd name="T21" fmla="*/ 20 h 38"/>
                  <a:gd name="T22" fmla="*/ 24 w 24"/>
                  <a:gd name="T23" fmla="*/ 10 h 38"/>
                  <a:gd name="T24" fmla="*/ 18 w 24"/>
                  <a:gd name="T25" fmla="*/ 0 h 38"/>
                  <a:gd name="T26" fmla="*/ 11 w 24"/>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8">
                    <a:moveTo>
                      <a:pt x="11" y="0"/>
                    </a:moveTo>
                    <a:lnTo>
                      <a:pt x="11" y="0"/>
                    </a:lnTo>
                    <a:lnTo>
                      <a:pt x="0" y="6"/>
                    </a:lnTo>
                    <a:lnTo>
                      <a:pt x="3" y="20"/>
                    </a:lnTo>
                    <a:lnTo>
                      <a:pt x="5" y="34"/>
                    </a:lnTo>
                    <a:lnTo>
                      <a:pt x="7" y="36"/>
                    </a:lnTo>
                    <a:lnTo>
                      <a:pt x="9" y="38"/>
                    </a:lnTo>
                    <a:lnTo>
                      <a:pt x="13" y="38"/>
                    </a:lnTo>
                    <a:lnTo>
                      <a:pt x="13" y="36"/>
                    </a:lnTo>
                    <a:lnTo>
                      <a:pt x="20" y="34"/>
                    </a:lnTo>
                    <a:lnTo>
                      <a:pt x="22" y="20"/>
                    </a:lnTo>
                    <a:lnTo>
                      <a:pt x="24" y="10"/>
                    </a:lnTo>
                    <a:lnTo>
                      <a:pt x="18" y="0"/>
                    </a:lnTo>
                    <a:lnTo>
                      <a:pt x="1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39" name="Group 2507"/>
            <p:cNvGrpSpPr>
              <a:grpSpLocks/>
            </p:cNvGrpSpPr>
            <p:nvPr/>
          </p:nvGrpSpPr>
          <p:grpSpPr bwMode="auto">
            <a:xfrm>
              <a:off x="2811" y="1667"/>
              <a:ext cx="159" cy="183"/>
              <a:chOff x="2811" y="1667"/>
              <a:chExt cx="159" cy="183"/>
            </a:xfrm>
            <a:grpFill/>
          </p:grpSpPr>
          <p:sp>
            <p:nvSpPr>
              <p:cNvPr id="1814" name="Freeform 2505"/>
              <p:cNvSpPr>
                <a:spLocks/>
              </p:cNvSpPr>
              <p:nvPr/>
            </p:nvSpPr>
            <p:spPr bwMode="auto">
              <a:xfrm>
                <a:off x="2811" y="1667"/>
                <a:ext cx="159" cy="183"/>
              </a:xfrm>
              <a:custGeom>
                <a:avLst/>
                <a:gdLst>
                  <a:gd name="T0" fmla="*/ 13 w 159"/>
                  <a:gd name="T1" fmla="*/ 62 h 183"/>
                  <a:gd name="T2" fmla="*/ 22 w 159"/>
                  <a:gd name="T3" fmla="*/ 52 h 183"/>
                  <a:gd name="T4" fmla="*/ 29 w 159"/>
                  <a:gd name="T5" fmla="*/ 48 h 183"/>
                  <a:gd name="T6" fmla="*/ 45 w 159"/>
                  <a:gd name="T7" fmla="*/ 58 h 183"/>
                  <a:gd name="T8" fmla="*/ 63 w 159"/>
                  <a:gd name="T9" fmla="*/ 88 h 183"/>
                  <a:gd name="T10" fmla="*/ 78 w 159"/>
                  <a:gd name="T11" fmla="*/ 100 h 183"/>
                  <a:gd name="T12" fmla="*/ 103 w 159"/>
                  <a:gd name="T13" fmla="*/ 112 h 183"/>
                  <a:gd name="T14" fmla="*/ 110 w 159"/>
                  <a:gd name="T15" fmla="*/ 118 h 183"/>
                  <a:gd name="T16" fmla="*/ 112 w 159"/>
                  <a:gd name="T17" fmla="*/ 125 h 183"/>
                  <a:gd name="T18" fmla="*/ 125 w 159"/>
                  <a:gd name="T19" fmla="*/ 131 h 183"/>
                  <a:gd name="T20" fmla="*/ 125 w 159"/>
                  <a:gd name="T21" fmla="*/ 149 h 183"/>
                  <a:gd name="T22" fmla="*/ 112 w 159"/>
                  <a:gd name="T23" fmla="*/ 161 h 183"/>
                  <a:gd name="T24" fmla="*/ 81 w 159"/>
                  <a:gd name="T25" fmla="*/ 163 h 183"/>
                  <a:gd name="T26" fmla="*/ 114 w 159"/>
                  <a:gd name="T27" fmla="*/ 183 h 183"/>
                  <a:gd name="T28" fmla="*/ 117 w 159"/>
                  <a:gd name="T29" fmla="*/ 163 h 183"/>
                  <a:gd name="T30" fmla="*/ 139 w 159"/>
                  <a:gd name="T31" fmla="*/ 153 h 183"/>
                  <a:gd name="T32" fmla="*/ 139 w 159"/>
                  <a:gd name="T33" fmla="*/ 135 h 183"/>
                  <a:gd name="T34" fmla="*/ 137 w 159"/>
                  <a:gd name="T35" fmla="*/ 127 h 183"/>
                  <a:gd name="T36" fmla="*/ 157 w 159"/>
                  <a:gd name="T37" fmla="*/ 125 h 183"/>
                  <a:gd name="T38" fmla="*/ 159 w 159"/>
                  <a:gd name="T39" fmla="*/ 127 h 183"/>
                  <a:gd name="T40" fmla="*/ 143 w 159"/>
                  <a:gd name="T41" fmla="*/ 108 h 183"/>
                  <a:gd name="T42" fmla="*/ 135 w 159"/>
                  <a:gd name="T43" fmla="*/ 103 h 183"/>
                  <a:gd name="T44" fmla="*/ 132 w 159"/>
                  <a:gd name="T45" fmla="*/ 98 h 183"/>
                  <a:gd name="T46" fmla="*/ 112 w 159"/>
                  <a:gd name="T47" fmla="*/ 92 h 183"/>
                  <a:gd name="T48" fmla="*/ 101 w 159"/>
                  <a:gd name="T49" fmla="*/ 76 h 183"/>
                  <a:gd name="T50" fmla="*/ 87 w 159"/>
                  <a:gd name="T51" fmla="*/ 62 h 183"/>
                  <a:gd name="T52" fmla="*/ 81 w 159"/>
                  <a:gd name="T53" fmla="*/ 38 h 183"/>
                  <a:gd name="T54" fmla="*/ 76 w 159"/>
                  <a:gd name="T55" fmla="*/ 32 h 183"/>
                  <a:gd name="T56" fmla="*/ 94 w 159"/>
                  <a:gd name="T57" fmla="*/ 26 h 183"/>
                  <a:gd name="T58" fmla="*/ 94 w 159"/>
                  <a:gd name="T59" fmla="*/ 16 h 183"/>
                  <a:gd name="T60" fmla="*/ 90 w 159"/>
                  <a:gd name="T61" fmla="*/ 12 h 183"/>
                  <a:gd name="T62" fmla="*/ 83 w 159"/>
                  <a:gd name="T63" fmla="*/ 6 h 183"/>
                  <a:gd name="T64" fmla="*/ 74 w 159"/>
                  <a:gd name="T65" fmla="*/ 6 h 183"/>
                  <a:gd name="T66" fmla="*/ 67 w 159"/>
                  <a:gd name="T67" fmla="*/ 4 h 183"/>
                  <a:gd name="T68" fmla="*/ 60 w 159"/>
                  <a:gd name="T69" fmla="*/ 2 h 183"/>
                  <a:gd name="T70" fmla="*/ 54 w 159"/>
                  <a:gd name="T71" fmla="*/ 2 h 183"/>
                  <a:gd name="T72" fmla="*/ 52 w 159"/>
                  <a:gd name="T73" fmla="*/ 8 h 183"/>
                  <a:gd name="T74" fmla="*/ 52 w 159"/>
                  <a:gd name="T75" fmla="*/ 12 h 183"/>
                  <a:gd name="T76" fmla="*/ 42 w 159"/>
                  <a:gd name="T77" fmla="*/ 14 h 183"/>
                  <a:gd name="T78" fmla="*/ 36 w 159"/>
                  <a:gd name="T79" fmla="*/ 16 h 183"/>
                  <a:gd name="T80" fmla="*/ 34 w 159"/>
                  <a:gd name="T81" fmla="*/ 22 h 183"/>
                  <a:gd name="T82" fmla="*/ 22 w 159"/>
                  <a:gd name="T83" fmla="*/ 16 h 183"/>
                  <a:gd name="T84" fmla="*/ 20 w 159"/>
                  <a:gd name="T85" fmla="*/ 22 h 183"/>
                  <a:gd name="T86" fmla="*/ 11 w 159"/>
                  <a:gd name="T87" fmla="*/ 26 h 183"/>
                  <a:gd name="T88" fmla="*/ 4 w 159"/>
                  <a:gd name="T89" fmla="*/ 34 h 183"/>
                  <a:gd name="T90" fmla="*/ 0 w 159"/>
                  <a:gd name="T91" fmla="*/ 38 h 183"/>
                  <a:gd name="T92" fmla="*/ 4 w 159"/>
                  <a:gd name="T93" fmla="*/ 44 h 183"/>
                  <a:gd name="T94" fmla="*/ 2 w 159"/>
                  <a:gd name="T95" fmla="*/ 52 h 183"/>
                  <a:gd name="T96" fmla="*/ 7 w 159"/>
                  <a:gd name="T97" fmla="*/ 58 h 183"/>
                  <a:gd name="T98" fmla="*/ 9 w 159"/>
                  <a:gd name="T99" fmla="*/ 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83">
                    <a:moveTo>
                      <a:pt x="9" y="62"/>
                    </a:moveTo>
                    <a:lnTo>
                      <a:pt x="9" y="62"/>
                    </a:lnTo>
                    <a:lnTo>
                      <a:pt x="13" y="62"/>
                    </a:lnTo>
                    <a:lnTo>
                      <a:pt x="18" y="60"/>
                    </a:lnTo>
                    <a:lnTo>
                      <a:pt x="22" y="56"/>
                    </a:lnTo>
                    <a:lnTo>
                      <a:pt x="22" y="52"/>
                    </a:lnTo>
                    <a:lnTo>
                      <a:pt x="25" y="50"/>
                    </a:lnTo>
                    <a:lnTo>
                      <a:pt x="25" y="48"/>
                    </a:lnTo>
                    <a:lnTo>
                      <a:pt x="29" y="48"/>
                    </a:lnTo>
                    <a:lnTo>
                      <a:pt x="34" y="48"/>
                    </a:lnTo>
                    <a:lnTo>
                      <a:pt x="40" y="54"/>
                    </a:lnTo>
                    <a:lnTo>
                      <a:pt x="45" y="58"/>
                    </a:lnTo>
                    <a:lnTo>
                      <a:pt x="54" y="70"/>
                    </a:lnTo>
                    <a:lnTo>
                      <a:pt x="58" y="82"/>
                    </a:lnTo>
                    <a:lnTo>
                      <a:pt x="63" y="88"/>
                    </a:lnTo>
                    <a:lnTo>
                      <a:pt x="67" y="92"/>
                    </a:lnTo>
                    <a:lnTo>
                      <a:pt x="72" y="92"/>
                    </a:lnTo>
                    <a:lnTo>
                      <a:pt x="78" y="100"/>
                    </a:lnTo>
                    <a:lnTo>
                      <a:pt x="90" y="108"/>
                    </a:lnTo>
                    <a:lnTo>
                      <a:pt x="99" y="110"/>
                    </a:lnTo>
                    <a:lnTo>
                      <a:pt x="103" y="112"/>
                    </a:lnTo>
                    <a:lnTo>
                      <a:pt x="108" y="114"/>
                    </a:lnTo>
                    <a:lnTo>
                      <a:pt x="108" y="118"/>
                    </a:lnTo>
                    <a:lnTo>
                      <a:pt x="110" y="118"/>
                    </a:lnTo>
                    <a:lnTo>
                      <a:pt x="112" y="119"/>
                    </a:lnTo>
                    <a:lnTo>
                      <a:pt x="112" y="121"/>
                    </a:lnTo>
                    <a:lnTo>
                      <a:pt x="112" y="125"/>
                    </a:lnTo>
                    <a:lnTo>
                      <a:pt x="119" y="127"/>
                    </a:lnTo>
                    <a:lnTo>
                      <a:pt x="123" y="129"/>
                    </a:lnTo>
                    <a:lnTo>
                      <a:pt x="125" y="131"/>
                    </a:lnTo>
                    <a:lnTo>
                      <a:pt x="128" y="143"/>
                    </a:lnTo>
                    <a:lnTo>
                      <a:pt x="128" y="149"/>
                    </a:lnTo>
                    <a:lnTo>
                      <a:pt x="125" y="149"/>
                    </a:lnTo>
                    <a:lnTo>
                      <a:pt x="125" y="155"/>
                    </a:lnTo>
                    <a:lnTo>
                      <a:pt x="123" y="161"/>
                    </a:lnTo>
                    <a:lnTo>
                      <a:pt x="112" y="161"/>
                    </a:lnTo>
                    <a:lnTo>
                      <a:pt x="101" y="161"/>
                    </a:lnTo>
                    <a:lnTo>
                      <a:pt x="81" y="161"/>
                    </a:lnTo>
                    <a:lnTo>
                      <a:pt x="81" y="163"/>
                    </a:lnTo>
                    <a:lnTo>
                      <a:pt x="83" y="167"/>
                    </a:lnTo>
                    <a:lnTo>
                      <a:pt x="99" y="175"/>
                    </a:lnTo>
                    <a:lnTo>
                      <a:pt x="114" y="183"/>
                    </a:lnTo>
                    <a:lnTo>
                      <a:pt x="117" y="171"/>
                    </a:lnTo>
                    <a:lnTo>
                      <a:pt x="117" y="167"/>
                    </a:lnTo>
                    <a:lnTo>
                      <a:pt x="117" y="163"/>
                    </a:lnTo>
                    <a:lnTo>
                      <a:pt x="123" y="163"/>
                    </a:lnTo>
                    <a:lnTo>
                      <a:pt x="130" y="165"/>
                    </a:lnTo>
                    <a:lnTo>
                      <a:pt x="139" y="153"/>
                    </a:lnTo>
                    <a:lnTo>
                      <a:pt x="143" y="145"/>
                    </a:lnTo>
                    <a:lnTo>
                      <a:pt x="143" y="137"/>
                    </a:lnTo>
                    <a:lnTo>
                      <a:pt x="139" y="135"/>
                    </a:lnTo>
                    <a:lnTo>
                      <a:pt x="137" y="133"/>
                    </a:lnTo>
                    <a:lnTo>
                      <a:pt x="137" y="129"/>
                    </a:lnTo>
                    <a:lnTo>
                      <a:pt x="137" y="127"/>
                    </a:lnTo>
                    <a:lnTo>
                      <a:pt x="139" y="121"/>
                    </a:lnTo>
                    <a:lnTo>
                      <a:pt x="143" y="119"/>
                    </a:lnTo>
                    <a:lnTo>
                      <a:pt x="157" y="125"/>
                    </a:lnTo>
                    <a:lnTo>
                      <a:pt x="157" y="129"/>
                    </a:lnTo>
                    <a:lnTo>
                      <a:pt x="159" y="129"/>
                    </a:lnTo>
                    <a:lnTo>
                      <a:pt x="159" y="127"/>
                    </a:lnTo>
                    <a:lnTo>
                      <a:pt x="159" y="123"/>
                    </a:lnTo>
                    <a:lnTo>
                      <a:pt x="155" y="116"/>
                    </a:lnTo>
                    <a:lnTo>
                      <a:pt x="143" y="108"/>
                    </a:lnTo>
                    <a:lnTo>
                      <a:pt x="139" y="108"/>
                    </a:lnTo>
                    <a:lnTo>
                      <a:pt x="137" y="108"/>
                    </a:lnTo>
                    <a:lnTo>
                      <a:pt x="135" y="103"/>
                    </a:lnTo>
                    <a:lnTo>
                      <a:pt x="130" y="101"/>
                    </a:lnTo>
                    <a:lnTo>
                      <a:pt x="132" y="100"/>
                    </a:lnTo>
                    <a:lnTo>
                      <a:pt x="132" y="98"/>
                    </a:lnTo>
                    <a:lnTo>
                      <a:pt x="130" y="94"/>
                    </a:lnTo>
                    <a:lnTo>
                      <a:pt x="121" y="94"/>
                    </a:lnTo>
                    <a:lnTo>
                      <a:pt x="112" y="92"/>
                    </a:lnTo>
                    <a:lnTo>
                      <a:pt x="108" y="88"/>
                    </a:lnTo>
                    <a:lnTo>
                      <a:pt x="103" y="84"/>
                    </a:lnTo>
                    <a:lnTo>
                      <a:pt x="101" y="76"/>
                    </a:lnTo>
                    <a:lnTo>
                      <a:pt x="99" y="70"/>
                    </a:lnTo>
                    <a:lnTo>
                      <a:pt x="94" y="66"/>
                    </a:lnTo>
                    <a:lnTo>
                      <a:pt x="87" y="62"/>
                    </a:lnTo>
                    <a:lnTo>
                      <a:pt x="74" y="54"/>
                    </a:lnTo>
                    <a:lnTo>
                      <a:pt x="74" y="46"/>
                    </a:lnTo>
                    <a:lnTo>
                      <a:pt x="81" y="38"/>
                    </a:lnTo>
                    <a:lnTo>
                      <a:pt x="78" y="36"/>
                    </a:lnTo>
                    <a:lnTo>
                      <a:pt x="76" y="36"/>
                    </a:lnTo>
                    <a:lnTo>
                      <a:pt x="76" y="32"/>
                    </a:lnTo>
                    <a:lnTo>
                      <a:pt x="96" y="28"/>
                    </a:lnTo>
                    <a:lnTo>
                      <a:pt x="94" y="28"/>
                    </a:lnTo>
                    <a:lnTo>
                      <a:pt x="94" y="26"/>
                    </a:lnTo>
                    <a:lnTo>
                      <a:pt x="94" y="24"/>
                    </a:lnTo>
                    <a:lnTo>
                      <a:pt x="94" y="18"/>
                    </a:lnTo>
                    <a:lnTo>
                      <a:pt x="94" y="16"/>
                    </a:lnTo>
                    <a:lnTo>
                      <a:pt x="94" y="14"/>
                    </a:lnTo>
                    <a:lnTo>
                      <a:pt x="92" y="14"/>
                    </a:lnTo>
                    <a:lnTo>
                      <a:pt x="90" y="12"/>
                    </a:lnTo>
                    <a:lnTo>
                      <a:pt x="90" y="10"/>
                    </a:lnTo>
                    <a:lnTo>
                      <a:pt x="92" y="6"/>
                    </a:lnTo>
                    <a:lnTo>
                      <a:pt x="83" y="6"/>
                    </a:lnTo>
                    <a:lnTo>
                      <a:pt x="78" y="6"/>
                    </a:lnTo>
                    <a:lnTo>
                      <a:pt x="76" y="6"/>
                    </a:lnTo>
                    <a:lnTo>
                      <a:pt x="74" y="6"/>
                    </a:lnTo>
                    <a:lnTo>
                      <a:pt x="74" y="4"/>
                    </a:lnTo>
                    <a:lnTo>
                      <a:pt x="72" y="4"/>
                    </a:lnTo>
                    <a:lnTo>
                      <a:pt x="67" y="4"/>
                    </a:lnTo>
                    <a:lnTo>
                      <a:pt x="65" y="2"/>
                    </a:lnTo>
                    <a:lnTo>
                      <a:pt x="60" y="0"/>
                    </a:lnTo>
                    <a:lnTo>
                      <a:pt x="60" y="2"/>
                    </a:lnTo>
                    <a:lnTo>
                      <a:pt x="60" y="4"/>
                    </a:lnTo>
                    <a:lnTo>
                      <a:pt x="58" y="4"/>
                    </a:lnTo>
                    <a:lnTo>
                      <a:pt x="54" y="2"/>
                    </a:lnTo>
                    <a:lnTo>
                      <a:pt x="54" y="4"/>
                    </a:lnTo>
                    <a:lnTo>
                      <a:pt x="52" y="6"/>
                    </a:lnTo>
                    <a:lnTo>
                      <a:pt x="52" y="8"/>
                    </a:lnTo>
                    <a:lnTo>
                      <a:pt x="54" y="8"/>
                    </a:lnTo>
                    <a:lnTo>
                      <a:pt x="54" y="10"/>
                    </a:lnTo>
                    <a:lnTo>
                      <a:pt x="52" y="12"/>
                    </a:lnTo>
                    <a:lnTo>
                      <a:pt x="49" y="10"/>
                    </a:lnTo>
                    <a:lnTo>
                      <a:pt x="45" y="10"/>
                    </a:lnTo>
                    <a:lnTo>
                      <a:pt x="42" y="14"/>
                    </a:lnTo>
                    <a:lnTo>
                      <a:pt x="40" y="14"/>
                    </a:lnTo>
                    <a:lnTo>
                      <a:pt x="38" y="16"/>
                    </a:lnTo>
                    <a:lnTo>
                      <a:pt x="36" y="16"/>
                    </a:lnTo>
                    <a:lnTo>
                      <a:pt x="36" y="18"/>
                    </a:lnTo>
                    <a:lnTo>
                      <a:pt x="36" y="22"/>
                    </a:lnTo>
                    <a:lnTo>
                      <a:pt x="34" y="22"/>
                    </a:lnTo>
                    <a:lnTo>
                      <a:pt x="29" y="20"/>
                    </a:lnTo>
                    <a:lnTo>
                      <a:pt x="25" y="20"/>
                    </a:lnTo>
                    <a:lnTo>
                      <a:pt x="22" y="16"/>
                    </a:lnTo>
                    <a:lnTo>
                      <a:pt x="20" y="16"/>
                    </a:lnTo>
                    <a:lnTo>
                      <a:pt x="20" y="20"/>
                    </a:lnTo>
                    <a:lnTo>
                      <a:pt x="20" y="22"/>
                    </a:lnTo>
                    <a:lnTo>
                      <a:pt x="16" y="24"/>
                    </a:lnTo>
                    <a:lnTo>
                      <a:pt x="13" y="24"/>
                    </a:lnTo>
                    <a:lnTo>
                      <a:pt x="11" y="26"/>
                    </a:lnTo>
                    <a:lnTo>
                      <a:pt x="7" y="30"/>
                    </a:lnTo>
                    <a:lnTo>
                      <a:pt x="7" y="34"/>
                    </a:lnTo>
                    <a:lnTo>
                      <a:pt x="4" y="34"/>
                    </a:lnTo>
                    <a:lnTo>
                      <a:pt x="2" y="36"/>
                    </a:lnTo>
                    <a:lnTo>
                      <a:pt x="0" y="36"/>
                    </a:lnTo>
                    <a:lnTo>
                      <a:pt x="0" y="38"/>
                    </a:lnTo>
                    <a:lnTo>
                      <a:pt x="0" y="42"/>
                    </a:lnTo>
                    <a:lnTo>
                      <a:pt x="2" y="42"/>
                    </a:lnTo>
                    <a:lnTo>
                      <a:pt x="4" y="44"/>
                    </a:lnTo>
                    <a:lnTo>
                      <a:pt x="2" y="46"/>
                    </a:lnTo>
                    <a:lnTo>
                      <a:pt x="2" y="50"/>
                    </a:lnTo>
                    <a:lnTo>
                      <a:pt x="2" y="52"/>
                    </a:lnTo>
                    <a:lnTo>
                      <a:pt x="4" y="54"/>
                    </a:lnTo>
                    <a:lnTo>
                      <a:pt x="9" y="54"/>
                    </a:lnTo>
                    <a:lnTo>
                      <a:pt x="7" y="58"/>
                    </a:lnTo>
                    <a:lnTo>
                      <a:pt x="7" y="60"/>
                    </a:lnTo>
                    <a:lnTo>
                      <a:pt x="9" y="60"/>
                    </a:lnTo>
                    <a:lnTo>
                      <a:pt x="9" y="6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5" name="Freeform 2506"/>
              <p:cNvSpPr>
                <a:spLocks/>
              </p:cNvSpPr>
              <p:nvPr/>
            </p:nvSpPr>
            <p:spPr bwMode="auto">
              <a:xfrm>
                <a:off x="2811" y="1667"/>
                <a:ext cx="159" cy="183"/>
              </a:xfrm>
              <a:custGeom>
                <a:avLst/>
                <a:gdLst>
                  <a:gd name="T0" fmla="*/ 13 w 159"/>
                  <a:gd name="T1" fmla="*/ 62 h 183"/>
                  <a:gd name="T2" fmla="*/ 22 w 159"/>
                  <a:gd name="T3" fmla="*/ 52 h 183"/>
                  <a:gd name="T4" fmla="*/ 29 w 159"/>
                  <a:gd name="T5" fmla="*/ 48 h 183"/>
                  <a:gd name="T6" fmla="*/ 45 w 159"/>
                  <a:gd name="T7" fmla="*/ 58 h 183"/>
                  <a:gd name="T8" fmla="*/ 63 w 159"/>
                  <a:gd name="T9" fmla="*/ 88 h 183"/>
                  <a:gd name="T10" fmla="*/ 78 w 159"/>
                  <a:gd name="T11" fmla="*/ 100 h 183"/>
                  <a:gd name="T12" fmla="*/ 103 w 159"/>
                  <a:gd name="T13" fmla="*/ 112 h 183"/>
                  <a:gd name="T14" fmla="*/ 110 w 159"/>
                  <a:gd name="T15" fmla="*/ 118 h 183"/>
                  <a:gd name="T16" fmla="*/ 112 w 159"/>
                  <a:gd name="T17" fmla="*/ 125 h 183"/>
                  <a:gd name="T18" fmla="*/ 125 w 159"/>
                  <a:gd name="T19" fmla="*/ 131 h 183"/>
                  <a:gd name="T20" fmla="*/ 125 w 159"/>
                  <a:gd name="T21" fmla="*/ 149 h 183"/>
                  <a:gd name="T22" fmla="*/ 112 w 159"/>
                  <a:gd name="T23" fmla="*/ 161 h 183"/>
                  <a:gd name="T24" fmla="*/ 81 w 159"/>
                  <a:gd name="T25" fmla="*/ 163 h 183"/>
                  <a:gd name="T26" fmla="*/ 114 w 159"/>
                  <a:gd name="T27" fmla="*/ 183 h 183"/>
                  <a:gd name="T28" fmla="*/ 117 w 159"/>
                  <a:gd name="T29" fmla="*/ 163 h 183"/>
                  <a:gd name="T30" fmla="*/ 139 w 159"/>
                  <a:gd name="T31" fmla="*/ 153 h 183"/>
                  <a:gd name="T32" fmla="*/ 139 w 159"/>
                  <a:gd name="T33" fmla="*/ 135 h 183"/>
                  <a:gd name="T34" fmla="*/ 137 w 159"/>
                  <a:gd name="T35" fmla="*/ 127 h 183"/>
                  <a:gd name="T36" fmla="*/ 157 w 159"/>
                  <a:gd name="T37" fmla="*/ 125 h 183"/>
                  <a:gd name="T38" fmla="*/ 159 w 159"/>
                  <a:gd name="T39" fmla="*/ 127 h 183"/>
                  <a:gd name="T40" fmla="*/ 143 w 159"/>
                  <a:gd name="T41" fmla="*/ 108 h 183"/>
                  <a:gd name="T42" fmla="*/ 135 w 159"/>
                  <a:gd name="T43" fmla="*/ 103 h 183"/>
                  <a:gd name="T44" fmla="*/ 132 w 159"/>
                  <a:gd name="T45" fmla="*/ 98 h 183"/>
                  <a:gd name="T46" fmla="*/ 112 w 159"/>
                  <a:gd name="T47" fmla="*/ 92 h 183"/>
                  <a:gd name="T48" fmla="*/ 101 w 159"/>
                  <a:gd name="T49" fmla="*/ 76 h 183"/>
                  <a:gd name="T50" fmla="*/ 87 w 159"/>
                  <a:gd name="T51" fmla="*/ 62 h 183"/>
                  <a:gd name="T52" fmla="*/ 81 w 159"/>
                  <a:gd name="T53" fmla="*/ 38 h 183"/>
                  <a:gd name="T54" fmla="*/ 76 w 159"/>
                  <a:gd name="T55" fmla="*/ 32 h 183"/>
                  <a:gd name="T56" fmla="*/ 94 w 159"/>
                  <a:gd name="T57" fmla="*/ 26 h 183"/>
                  <a:gd name="T58" fmla="*/ 94 w 159"/>
                  <a:gd name="T59" fmla="*/ 16 h 183"/>
                  <a:gd name="T60" fmla="*/ 90 w 159"/>
                  <a:gd name="T61" fmla="*/ 12 h 183"/>
                  <a:gd name="T62" fmla="*/ 83 w 159"/>
                  <a:gd name="T63" fmla="*/ 6 h 183"/>
                  <a:gd name="T64" fmla="*/ 74 w 159"/>
                  <a:gd name="T65" fmla="*/ 6 h 183"/>
                  <a:gd name="T66" fmla="*/ 67 w 159"/>
                  <a:gd name="T67" fmla="*/ 4 h 183"/>
                  <a:gd name="T68" fmla="*/ 60 w 159"/>
                  <a:gd name="T69" fmla="*/ 2 h 183"/>
                  <a:gd name="T70" fmla="*/ 54 w 159"/>
                  <a:gd name="T71" fmla="*/ 2 h 183"/>
                  <a:gd name="T72" fmla="*/ 52 w 159"/>
                  <a:gd name="T73" fmla="*/ 8 h 183"/>
                  <a:gd name="T74" fmla="*/ 52 w 159"/>
                  <a:gd name="T75" fmla="*/ 12 h 183"/>
                  <a:gd name="T76" fmla="*/ 42 w 159"/>
                  <a:gd name="T77" fmla="*/ 14 h 183"/>
                  <a:gd name="T78" fmla="*/ 36 w 159"/>
                  <a:gd name="T79" fmla="*/ 16 h 183"/>
                  <a:gd name="T80" fmla="*/ 34 w 159"/>
                  <a:gd name="T81" fmla="*/ 22 h 183"/>
                  <a:gd name="T82" fmla="*/ 22 w 159"/>
                  <a:gd name="T83" fmla="*/ 16 h 183"/>
                  <a:gd name="T84" fmla="*/ 20 w 159"/>
                  <a:gd name="T85" fmla="*/ 22 h 183"/>
                  <a:gd name="T86" fmla="*/ 11 w 159"/>
                  <a:gd name="T87" fmla="*/ 26 h 183"/>
                  <a:gd name="T88" fmla="*/ 4 w 159"/>
                  <a:gd name="T89" fmla="*/ 34 h 183"/>
                  <a:gd name="T90" fmla="*/ 0 w 159"/>
                  <a:gd name="T91" fmla="*/ 38 h 183"/>
                  <a:gd name="T92" fmla="*/ 4 w 159"/>
                  <a:gd name="T93" fmla="*/ 44 h 183"/>
                  <a:gd name="T94" fmla="*/ 2 w 159"/>
                  <a:gd name="T95" fmla="*/ 52 h 183"/>
                  <a:gd name="T96" fmla="*/ 7 w 159"/>
                  <a:gd name="T97" fmla="*/ 58 h 183"/>
                  <a:gd name="T98" fmla="*/ 9 w 159"/>
                  <a:gd name="T99" fmla="*/ 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83">
                    <a:moveTo>
                      <a:pt x="9" y="62"/>
                    </a:moveTo>
                    <a:lnTo>
                      <a:pt x="9" y="62"/>
                    </a:lnTo>
                    <a:lnTo>
                      <a:pt x="13" y="62"/>
                    </a:lnTo>
                    <a:lnTo>
                      <a:pt x="18" y="60"/>
                    </a:lnTo>
                    <a:lnTo>
                      <a:pt x="22" y="56"/>
                    </a:lnTo>
                    <a:lnTo>
                      <a:pt x="22" y="52"/>
                    </a:lnTo>
                    <a:lnTo>
                      <a:pt x="25" y="50"/>
                    </a:lnTo>
                    <a:lnTo>
                      <a:pt x="25" y="48"/>
                    </a:lnTo>
                    <a:lnTo>
                      <a:pt x="29" y="48"/>
                    </a:lnTo>
                    <a:lnTo>
                      <a:pt x="34" y="48"/>
                    </a:lnTo>
                    <a:lnTo>
                      <a:pt x="40" y="54"/>
                    </a:lnTo>
                    <a:lnTo>
                      <a:pt x="45" y="58"/>
                    </a:lnTo>
                    <a:lnTo>
                      <a:pt x="54" y="70"/>
                    </a:lnTo>
                    <a:lnTo>
                      <a:pt x="58" y="82"/>
                    </a:lnTo>
                    <a:lnTo>
                      <a:pt x="63" y="88"/>
                    </a:lnTo>
                    <a:lnTo>
                      <a:pt x="67" y="92"/>
                    </a:lnTo>
                    <a:lnTo>
                      <a:pt x="72" y="92"/>
                    </a:lnTo>
                    <a:lnTo>
                      <a:pt x="78" y="100"/>
                    </a:lnTo>
                    <a:lnTo>
                      <a:pt x="90" y="108"/>
                    </a:lnTo>
                    <a:lnTo>
                      <a:pt x="99" y="110"/>
                    </a:lnTo>
                    <a:lnTo>
                      <a:pt x="103" y="112"/>
                    </a:lnTo>
                    <a:lnTo>
                      <a:pt x="108" y="114"/>
                    </a:lnTo>
                    <a:lnTo>
                      <a:pt x="108" y="118"/>
                    </a:lnTo>
                    <a:lnTo>
                      <a:pt x="110" y="118"/>
                    </a:lnTo>
                    <a:lnTo>
                      <a:pt x="112" y="119"/>
                    </a:lnTo>
                    <a:lnTo>
                      <a:pt x="112" y="121"/>
                    </a:lnTo>
                    <a:lnTo>
                      <a:pt x="112" y="125"/>
                    </a:lnTo>
                    <a:lnTo>
                      <a:pt x="119" y="127"/>
                    </a:lnTo>
                    <a:lnTo>
                      <a:pt x="123" y="129"/>
                    </a:lnTo>
                    <a:lnTo>
                      <a:pt x="125" y="131"/>
                    </a:lnTo>
                    <a:lnTo>
                      <a:pt x="128" y="143"/>
                    </a:lnTo>
                    <a:lnTo>
                      <a:pt x="128" y="149"/>
                    </a:lnTo>
                    <a:lnTo>
                      <a:pt x="125" y="149"/>
                    </a:lnTo>
                    <a:lnTo>
                      <a:pt x="125" y="155"/>
                    </a:lnTo>
                    <a:lnTo>
                      <a:pt x="123" y="161"/>
                    </a:lnTo>
                    <a:lnTo>
                      <a:pt x="112" y="161"/>
                    </a:lnTo>
                    <a:lnTo>
                      <a:pt x="101" y="161"/>
                    </a:lnTo>
                    <a:lnTo>
                      <a:pt x="81" y="161"/>
                    </a:lnTo>
                    <a:lnTo>
                      <a:pt x="81" y="163"/>
                    </a:lnTo>
                    <a:lnTo>
                      <a:pt x="83" y="167"/>
                    </a:lnTo>
                    <a:lnTo>
                      <a:pt x="99" y="175"/>
                    </a:lnTo>
                    <a:lnTo>
                      <a:pt x="114" y="183"/>
                    </a:lnTo>
                    <a:lnTo>
                      <a:pt x="117" y="171"/>
                    </a:lnTo>
                    <a:lnTo>
                      <a:pt x="117" y="167"/>
                    </a:lnTo>
                    <a:lnTo>
                      <a:pt x="117" y="163"/>
                    </a:lnTo>
                    <a:lnTo>
                      <a:pt x="123" y="163"/>
                    </a:lnTo>
                    <a:lnTo>
                      <a:pt x="130" y="165"/>
                    </a:lnTo>
                    <a:lnTo>
                      <a:pt x="139" y="153"/>
                    </a:lnTo>
                    <a:lnTo>
                      <a:pt x="143" y="145"/>
                    </a:lnTo>
                    <a:lnTo>
                      <a:pt x="143" y="137"/>
                    </a:lnTo>
                    <a:lnTo>
                      <a:pt x="139" y="135"/>
                    </a:lnTo>
                    <a:lnTo>
                      <a:pt x="137" y="133"/>
                    </a:lnTo>
                    <a:lnTo>
                      <a:pt x="137" y="129"/>
                    </a:lnTo>
                    <a:lnTo>
                      <a:pt x="137" y="127"/>
                    </a:lnTo>
                    <a:lnTo>
                      <a:pt x="139" y="121"/>
                    </a:lnTo>
                    <a:lnTo>
                      <a:pt x="143" y="119"/>
                    </a:lnTo>
                    <a:lnTo>
                      <a:pt x="157" y="125"/>
                    </a:lnTo>
                    <a:lnTo>
                      <a:pt x="157" y="129"/>
                    </a:lnTo>
                    <a:lnTo>
                      <a:pt x="159" y="129"/>
                    </a:lnTo>
                    <a:lnTo>
                      <a:pt x="159" y="127"/>
                    </a:lnTo>
                    <a:lnTo>
                      <a:pt x="159" y="123"/>
                    </a:lnTo>
                    <a:lnTo>
                      <a:pt x="155" y="116"/>
                    </a:lnTo>
                    <a:lnTo>
                      <a:pt x="143" y="108"/>
                    </a:lnTo>
                    <a:lnTo>
                      <a:pt x="139" y="108"/>
                    </a:lnTo>
                    <a:lnTo>
                      <a:pt x="137" y="108"/>
                    </a:lnTo>
                    <a:lnTo>
                      <a:pt x="135" y="103"/>
                    </a:lnTo>
                    <a:lnTo>
                      <a:pt x="130" y="101"/>
                    </a:lnTo>
                    <a:lnTo>
                      <a:pt x="132" y="100"/>
                    </a:lnTo>
                    <a:lnTo>
                      <a:pt x="132" y="98"/>
                    </a:lnTo>
                    <a:lnTo>
                      <a:pt x="130" y="94"/>
                    </a:lnTo>
                    <a:lnTo>
                      <a:pt x="121" y="94"/>
                    </a:lnTo>
                    <a:lnTo>
                      <a:pt x="112" y="92"/>
                    </a:lnTo>
                    <a:lnTo>
                      <a:pt x="108" y="88"/>
                    </a:lnTo>
                    <a:lnTo>
                      <a:pt x="103" y="84"/>
                    </a:lnTo>
                    <a:lnTo>
                      <a:pt x="101" y="76"/>
                    </a:lnTo>
                    <a:lnTo>
                      <a:pt x="99" y="70"/>
                    </a:lnTo>
                    <a:lnTo>
                      <a:pt x="94" y="66"/>
                    </a:lnTo>
                    <a:lnTo>
                      <a:pt x="87" y="62"/>
                    </a:lnTo>
                    <a:lnTo>
                      <a:pt x="74" y="54"/>
                    </a:lnTo>
                    <a:lnTo>
                      <a:pt x="74" y="46"/>
                    </a:lnTo>
                    <a:lnTo>
                      <a:pt x="81" y="38"/>
                    </a:lnTo>
                    <a:lnTo>
                      <a:pt x="78" y="36"/>
                    </a:lnTo>
                    <a:lnTo>
                      <a:pt x="76" y="36"/>
                    </a:lnTo>
                    <a:lnTo>
                      <a:pt x="76" y="32"/>
                    </a:lnTo>
                    <a:lnTo>
                      <a:pt x="96" y="28"/>
                    </a:lnTo>
                    <a:lnTo>
                      <a:pt x="94" y="28"/>
                    </a:lnTo>
                    <a:lnTo>
                      <a:pt x="94" y="26"/>
                    </a:lnTo>
                    <a:lnTo>
                      <a:pt x="94" y="24"/>
                    </a:lnTo>
                    <a:lnTo>
                      <a:pt x="94" y="18"/>
                    </a:lnTo>
                    <a:lnTo>
                      <a:pt x="94" y="16"/>
                    </a:lnTo>
                    <a:lnTo>
                      <a:pt x="94" y="14"/>
                    </a:lnTo>
                    <a:lnTo>
                      <a:pt x="92" y="14"/>
                    </a:lnTo>
                    <a:lnTo>
                      <a:pt x="90" y="12"/>
                    </a:lnTo>
                    <a:lnTo>
                      <a:pt x="90" y="10"/>
                    </a:lnTo>
                    <a:lnTo>
                      <a:pt x="92" y="6"/>
                    </a:lnTo>
                    <a:lnTo>
                      <a:pt x="83" y="6"/>
                    </a:lnTo>
                    <a:lnTo>
                      <a:pt x="78" y="6"/>
                    </a:lnTo>
                    <a:lnTo>
                      <a:pt x="76" y="6"/>
                    </a:lnTo>
                    <a:lnTo>
                      <a:pt x="74" y="6"/>
                    </a:lnTo>
                    <a:lnTo>
                      <a:pt x="74" y="4"/>
                    </a:lnTo>
                    <a:lnTo>
                      <a:pt x="72" y="4"/>
                    </a:lnTo>
                    <a:lnTo>
                      <a:pt x="67" y="4"/>
                    </a:lnTo>
                    <a:lnTo>
                      <a:pt x="65" y="2"/>
                    </a:lnTo>
                    <a:lnTo>
                      <a:pt x="60" y="0"/>
                    </a:lnTo>
                    <a:lnTo>
                      <a:pt x="60" y="2"/>
                    </a:lnTo>
                    <a:lnTo>
                      <a:pt x="60" y="4"/>
                    </a:lnTo>
                    <a:lnTo>
                      <a:pt x="58" y="4"/>
                    </a:lnTo>
                    <a:lnTo>
                      <a:pt x="54" y="2"/>
                    </a:lnTo>
                    <a:lnTo>
                      <a:pt x="54" y="4"/>
                    </a:lnTo>
                    <a:lnTo>
                      <a:pt x="52" y="6"/>
                    </a:lnTo>
                    <a:lnTo>
                      <a:pt x="52" y="8"/>
                    </a:lnTo>
                    <a:lnTo>
                      <a:pt x="54" y="8"/>
                    </a:lnTo>
                    <a:lnTo>
                      <a:pt x="54" y="10"/>
                    </a:lnTo>
                    <a:lnTo>
                      <a:pt x="52" y="12"/>
                    </a:lnTo>
                    <a:lnTo>
                      <a:pt x="49" y="10"/>
                    </a:lnTo>
                    <a:lnTo>
                      <a:pt x="45" y="10"/>
                    </a:lnTo>
                    <a:lnTo>
                      <a:pt x="42" y="14"/>
                    </a:lnTo>
                    <a:lnTo>
                      <a:pt x="40" y="14"/>
                    </a:lnTo>
                    <a:lnTo>
                      <a:pt x="38" y="16"/>
                    </a:lnTo>
                    <a:lnTo>
                      <a:pt x="36" y="16"/>
                    </a:lnTo>
                    <a:lnTo>
                      <a:pt x="36" y="18"/>
                    </a:lnTo>
                    <a:lnTo>
                      <a:pt x="36" y="22"/>
                    </a:lnTo>
                    <a:lnTo>
                      <a:pt x="34" y="22"/>
                    </a:lnTo>
                    <a:lnTo>
                      <a:pt x="29" y="20"/>
                    </a:lnTo>
                    <a:lnTo>
                      <a:pt x="25" y="20"/>
                    </a:lnTo>
                    <a:lnTo>
                      <a:pt x="22" y="16"/>
                    </a:lnTo>
                    <a:lnTo>
                      <a:pt x="20" y="16"/>
                    </a:lnTo>
                    <a:lnTo>
                      <a:pt x="20" y="20"/>
                    </a:lnTo>
                    <a:lnTo>
                      <a:pt x="20" y="22"/>
                    </a:lnTo>
                    <a:lnTo>
                      <a:pt x="16" y="24"/>
                    </a:lnTo>
                    <a:lnTo>
                      <a:pt x="13" y="24"/>
                    </a:lnTo>
                    <a:lnTo>
                      <a:pt x="11" y="26"/>
                    </a:lnTo>
                    <a:lnTo>
                      <a:pt x="7" y="30"/>
                    </a:lnTo>
                    <a:lnTo>
                      <a:pt x="7" y="34"/>
                    </a:lnTo>
                    <a:lnTo>
                      <a:pt x="4" y="34"/>
                    </a:lnTo>
                    <a:lnTo>
                      <a:pt x="2" y="36"/>
                    </a:lnTo>
                    <a:lnTo>
                      <a:pt x="0" y="36"/>
                    </a:lnTo>
                    <a:lnTo>
                      <a:pt x="0" y="38"/>
                    </a:lnTo>
                    <a:lnTo>
                      <a:pt x="0" y="42"/>
                    </a:lnTo>
                    <a:lnTo>
                      <a:pt x="2" y="42"/>
                    </a:lnTo>
                    <a:lnTo>
                      <a:pt x="4" y="44"/>
                    </a:lnTo>
                    <a:lnTo>
                      <a:pt x="2" y="46"/>
                    </a:lnTo>
                    <a:lnTo>
                      <a:pt x="2" y="50"/>
                    </a:lnTo>
                    <a:lnTo>
                      <a:pt x="2" y="52"/>
                    </a:lnTo>
                    <a:lnTo>
                      <a:pt x="4" y="54"/>
                    </a:lnTo>
                    <a:lnTo>
                      <a:pt x="9" y="54"/>
                    </a:lnTo>
                    <a:lnTo>
                      <a:pt x="7" y="58"/>
                    </a:lnTo>
                    <a:lnTo>
                      <a:pt x="7" y="60"/>
                    </a:lnTo>
                    <a:lnTo>
                      <a:pt x="9" y="60"/>
                    </a:lnTo>
                    <a:lnTo>
                      <a:pt x="9" y="6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0" name="Group 2512"/>
            <p:cNvGrpSpPr>
              <a:grpSpLocks/>
            </p:cNvGrpSpPr>
            <p:nvPr/>
          </p:nvGrpSpPr>
          <p:grpSpPr bwMode="auto">
            <a:xfrm>
              <a:off x="3199" y="1911"/>
              <a:ext cx="20" cy="57"/>
              <a:chOff x="3199" y="1911"/>
              <a:chExt cx="20" cy="57"/>
            </a:xfrm>
            <a:grpFill/>
          </p:grpSpPr>
          <p:sp>
            <p:nvSpPr>
              <p:cNvPr id="1810" name="Freeform 2508"/>
              <p:cNvSpPr>
                <a:spLocks noEditPoints="1"/>
              </p:cNvSpPr>
              <p:nvPr/>
            </p:nvSpPr>
            <p:spPr bwMode="auto">
              <a:xfrm>
                <a:off x="3199" y="1911"/>
                <a:ext cx="20" cy="57"/>
              </a:xfrm>
              <a:custGeom>
                <a:avLst/>
                <a:gdLst>
                  <a:gd name="T0" fmla="*/ 5 w 20"/>
                  <a:gd name="T1" fmla="*/ 18 h 57"/>
                  <a:gd name="T2" fmla="*/ 5 w 20"/>
                  <a:gd name="T3" fmla="*/ 18 h 57"/>
                  <a:gd name="T4" fmla="*/ 0 w 20"/>
                  <a:gd name="T5" fmla="*/ 20 h 57"/>
                  <a:gd name="T6" fmla="*/ 2 w 20"/>
                  <a:gd name="T7" fmla="*/ 26 h 57"/>
                  <a:gd name="T8" fmla="*/ 7 w 20"/>
                  <a:gd name="T9" fmla="*/ 22 h 57"/>
                  <a:gd name="T10" fmla="*/ 5 w 20"/>
                  <a:gd name="T11" fmla="*/ 18 h 57"/>
                  <a:gd name="T12" fmla="*/ 20 w 20"/>
                  <a:gd name="T13" fmla="*/ 8 h 57"/>
                  <a:gd name="T14" fmla="*/ 20 w 20"/>
                  <a:gd name="T15" fmla="*/ 10 h 57"/>
                  <a:gd name="T16" fmla="*/ 20 w 20"/>
                  <a:gd name="T17" fmla="*/ 12 h 57"/>
                  <a:gd name="T18" fmla="*/ 20 w 20"/>
                  <a:gd name="T19" fmla="*/ 14 h 57"/>
                  <a:gd name="T20" fmla="*/ 20 w 20"/>
                  <a:gd name="T21" fmla="*/ 18 h 57"/>
                  <a:gd name="T22" fmla="*/ 20 w 20"/>
                  <a:gd name="T23" fmla="*/ 20 h 57"/>
                  <a:gd name="T24" fmla="*/ 20 w 20"/>
                  <a:gd name="T25" fmla="*/ 26 h 57"/>
                  <a:gd name="T26" fmla="*/ 20 w 20"/>
                  <a:gd name="T27" fmla="*/ 28 h 57"/>
                  <a:gd name="T28" fmla="*/ 16 w 20"/>
                  <a:gd name="T29" fmla="*/ 30 h 57"/>
                  <a:gd name="T30" fmla="*/ 13 w 20"/>
                  <a:gd name="T31" fmla="*/ 30 h 57"/>
                  <a:gd name="T32" fmla="*/ 13 w 20"/>
                  <a:gd name="T33" fmla="*/ 28 h 57"/>
                  <a:gd name="T34" fmla="*/ 13 w 20"/>
                  <a:gd name="T35" fmla="*/ 24 h 57"/>
                  <a:gd name="T36" fmla="*/ 16 w 20"/>
                  <a:gd name="T37" fmla="*/ 18 h 57"/>
                  <a:gd name="T38" fmla="*/ 16 w 20"/>
                  <a:gd name="T39" fmla="*/ 14 h 57"/>
                  <a:gd name="T40" fmla="*/ 16 w 20"/>
                  <a:gd name="T41" fmla="*/ 12 h 57"/>
                  <a:gd name="T42" fmla="*/ 16 w 20"/>
                  <a:gd name="T43" fmla="*/ 10 h 57"/>
                  <a:gd name="T44" fmla="*/ 20 w 20"/>
                  <a:gd name="T45" fmla="*/ 10 h 57"/>
                  <a:gd name="T46" fmla="*/ 20 w 20"/>
                  <a:gd name="T47" fmla="*/ 8 h 57"/>
                  <a:gd name="T48" fmla="*/ 20 w 20"/>
                  <a:gd name="T49" fmla="*/ 8 h 57"/>
                  <a:gd name="T50" fmla="*/ 20 w 20"/>
                  <a:gd name="T51" fmla="*/ 8 h 57"/>
                  <a:gd name="T52" fmla="*/ 20 w 20"/>
                  <a:gd name="T53" fmla="*/ 0 h 57"/>
                  <a:gd name="T54" fmla="*/ 13 w 20"/>
                  <a:gd name="T55" fmla="*/ 2 h 57"/>
                  <a:gd name="T56" fmla="*/ 7 w 20"/>
                  <a:gd name="T57" fmla="*/ 8 h 57"/>
                  <a:gd name="T58" fmla="*/ 7 w 20"/>
                  <a:gd name="T59" fmla="*/ 12 h 57"/>
                  <a:gd name="T60" fmla="*/ 7 w 20"/>
                  <a:gd name="T61" fmla="*/ 16 h 57"/>
                  <a:gd name="T62" fmla="*/ 5 w 20"/>
                  <a:gd name="T63" fmla="*/ 18 h 57"/>
                  <a:gd name="T64" fmla="*/ 7 w 20"/>
                  <a:gd name="T65" fmla="*/ 22 h 57"/>
                  <a:gd name="T66" fmla="*/ 2 w 20"/>
                  <a:gd name="T67" fmla="*/ 26 h 57"/>
                  <a:gd name="T68" fmla="*/ 5 w 20"/>
                  <a:gd name="T69" fmla="*/ 31 h 57"/>
                  <a:gd name="T70" fmla="*/ 7 w 20"/>
                  <a:gd name="T71" fmla="*/ 53 h 57"/>
                  <a:gd name="T72" fmla="*/ 7 w 20"/>
                  <a:gd name="T73" fmla="*/ 57 h 57"/>
                  <a:gd name="T74" fmla="*/ 11 w 20"/>
                  <a:gd name="T75" fmla="*/ 51 h 57"/>
                  <a:gd name="T76" fmla="*/ 16 w 20"/>
                  <a:gd name="T77" fmla="*/ 45 h 57"/>
                  <a:gd name="T78" fmla="*/ 18 w 20"/>
                  <a:gd name="T79" fmla="*/ 41 h 57"/>
                  <a:gd name="T80" fmla="*/ 18 w 20"/>
                  <a:gd name="T81" fmla="*/ 33 h 57"/>
                  <a:gd name="T82" fmla="*/ 20 w 20"/>
                  <a:gd name="T83" fmla="*/ 28 h 57"/>
                  <a:gd name="T84" fmla="*/ 16 w 20"/>
                  <a:gd name="T85" fmla="*/ 30 h 57"/>
                  <a:gd name="T86" fmla="*/ 13 w 20"/>
                  <a:gd name="T87" fmla="*/ 30 h 57"/>
                  <a:gd name="T88" fmla="*/ 13 w 20"/>
                  <a:gd name="T89" fmla="*/ 28 h 57"/>
                  <a:gd name="T90" fmla="*/ 13 w 20"/>
                  <a:gd name="T91" fmla="*/ 24 h 57"/>
                  <a:gd name="T92" fmla="*/ 16 w 20"/>
                  <a:gd name="T93" fmla="*/ 18 h 57"/>
                  <a:gd name="T94" fmla="*/ 16 w 20"/>
                  <a:gd name="T95" fmla="*/ 14 h 57"/>
                  <a:gd name="T96" fmla="*/ 16 w 20"/>
                  <a:gd name="T97" fmla="*/ 12 h 57"/>
                  <a:gd name="T98" fmla="*/ 16 w 20"/>
                  <a:gd name="T99" fmla="*/ 10 h 57"/>
                  <a:gd name="T100" fmla="*/ 20 w 20"/>
                  <a:gd name="T101" fmla="*/ 10 h 57"/>
                  <a:gd name="T102" fmla="*/ 20 w 20"/>
                  <a:gd name="T103"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57">
                    <a:moveTo>
                      <a:pt x="5" y="18"/>
                    </a:moveTo>
                    <a:lnTo>
                      <a:pt x="5" y="18"/>
                    </a:lnTo>
                    <a:lnTo>
                      <a:pt x="0" y="20"/>
                    </a:lnTo>
                    <a:lnTo>
                      <a:pt x="2" y="26"/>
                    </a:lnTo>
                    <a:lnTo>
                      <a:pt x="7" y="22"/>
                    </a:lnTo>
                    <a:lnTo>
                      <a:pt x="5" y="18"/>
                    </a:lnTo>
                    <a:close/>
                    <a:moveTo>
                      <a:pt x="20" y="8"/>
                    </a:moveTo>
                    <a:lnTo>
                      <a:pt x="20" y="10"/>
                    </a:lnTo>
                    <a:lnTo>
                      <a:pt x="20" y="12"/>
                    </a:lnTo>
                    <a:lnTo>
                      <a:pt x="20" y="14"/>
                    </a:lnTo>
                    <a:lnTo>
                      <a:pt x="20" y="18"/>
                    </a:lnTo>
                    <a:lnTo>
                      <a:pt x="20" y="20"/>
                    </a:lnTo>
                    <a:lnTo>
                      <a:pt x="20" y="26"/>
                    </a:lnTo>
                    <a:lnTo>
                      <a:pt x="20" y="28"/>
                    </a:lnTo>
                    <a:lnTo>
                      <a:pt x="16" y="30"/>
                    </a:lnTo>
                    <a:lnTo>
                      <a:pt x="13" y="30"/>
                    </a:lnTo>
                    <a:lnTo>
                      <a:pt x="13" y="28"/>
                    </a:lnTo>
                    <a:lnTo>
                      <a:pt x="13" y="24"/>
                    </a:lnTo>
                    <a:lnTo>
                      <a:pt x="16" y="18"/>
                    </a:lnTo>
                    <a:lnTo>
                      <a:pt x="16" y="14"/>
                    </a:lnTo>
                    <a:lnTo>
                      <a:pt x="16" y="12"/>
                    </a:lnTo>
                    <a:lnTo>
                      <a:pt x="16" y="10"/>
                    </a:lnTo>
                    <a:lnTo>
                      <a:pt x="20" y="10"/>
                    </a:lnTo>
                    <a:lnTo>
                      <a:pt x="20" y="8"/>
                    </a:lnTo>
                    <a:close/>
                    <a:moveTo>
                      <a:pt x="20" y="8"/>
                    </a:moveTo>
                    <a:lnTo>
                      <a:pt x="20" y="8"/>
                    </a:lnTo>
                    <a:lnTo>
                      <a:pt x="20" y="0"/>
                    </a:lnTo>
                    <a:lnTo>
                      <a:pt x="13" y="2"/>
                    </a:lnTo>
                    <a:lnTo>
                      <a:pt x="7" y="8"/>
                    </a:lnTo>
                    <a:lnTo>
                      <a:pt x="7" y="12"/>
                    </a:lnTo>
                    <a:lnTo>
                      <a:pt x="7" y="16"/>
                    </a:lnTo>
                    <a:lnTo>
                      <a:pt x="5" y="18"/>
                    </a:lnTo>
                    <a:lnTo>
                      <a:pt x="7" y="22"/>
                    </a:lnTo>
                    <a:lnTo>
                      <a:pt x="2" y="26"/>
                    </a:lnTo>
                    <a:lnTo>
                      <a:pt x="5" y="31"/>
                    </a:lnTo>
                    <a:lnTo>
                      <a:pt x="7" y="53"/>
                    </a:lnTo>
                    <a:lnTo>
                      <a:pt x="7" y="57"/>
                    </a:lnTo>
                    <a:lnTo>
                      <a:pt x="11" y="51"/>
                    </a:lnTo>
                    <a:lnTo>
                      <a:pt x="16" y="45"/>
                    </a:lnTo>
                    <a:lnTo>
                      <a:pt x="18" y="41"/>
                    </a:lnTo>
                    <a:lnTo>
                      <a:pt x="18" y="33"/>
                    </a:lnTo>
                    <a:lnTo>
                      <a:pt x="20" y="28"/>
                    </a:lnTo>
                    <a:lnTo>
                      <a:pt x="16" y="30"/>
                    </a:lnTo>
                    <a:lnTo>
                      <a:pt x="13" y="30"/>
                    </a:lnTo>
                    <a:lnTo>
                      <a:pt x="13" y="28"/>
                    </a:lnTo>
                    <a:lnTo>
                      <a:pt x="13" y="24"/>
                    </a:lnTo>
                    <a:lnTo>
                      <a:pt x="16" y="18"/>
                    </a:lnTo>
                    <a:lnTo>
                      <a:pt x="16" y="14"/>
                    </a:lnTo>
                    <a:lnTo>
                      <a:pt x="16" y="12"/>
                    </a:lnTo>
                    <a:lnTo>
                      <a:pt x="16" y="10"/>
                    </a:lnTo>
                    <a:lnTo>
                      <a:pt x="20" y="10"/>
                    </a:lnTo>
                    <a:lnTo>
                      <a:pt x="20"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1" name="Freeform 2509"/>
              <p:cNvSpPr>
                <a:spLocks/>
              </p:cNvSpPr>
              <p:nvPr/>
            </p:nvSpPr>
            <p:spPr bwMode="auto">
              <a:xfrm>
                <a:off x="3199" y="1929"/>
                <a:ext cx="7" cy="8"/>
              </a:xfrm>
              <a:custGeom>
                <a:avLst/>
                <a:gdLst>
                  <a:gd name="T0" fmla="*/ 5 w 7"/>
                  <a:gd name="T1" fmla="*/ 0 h 8"/>
                  <a:gd name="T2" fmla="*/ 5 w 7"/>
                  <a:gd name="T3" fmla="*/ 0 h 8"/>
                  <a:gd name="T4" fmla="*/ 0 w 7"/>
                  <a:gd name="T5" fmla="*/ 2 h 8"/>
                  <a:gd name="T6" fmla="*/ 2 w 7"/>
                  <a:gd name="T7" fmla="*/ 8 h 8"/>
                  <a:gd name="T8" fmla="*/ 7 w 7"/>
                  <a:gd name="T9" fmla="*/ 4 h 8"/>
                  <a:gd name="T10" fmla="*/ 5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5" y="0"/>
                    </a:moveTo>
                    <a:lnTo>
                      <a:pt x="5" y="0"/>
                    </a:lnTo>
                    <a:lnTo>
                      <a:pt x="0" y="2"/>
                    </a:lnTo>
                    <a:lnTo>
                      <a:pt x="2" y="8"/>
                    </a:lnTo>
                    <a:lnTo>
                      <a:pt x="7" y="4"/>
                    </a:lnTo>
                    <a:lnTo>
                      <a:pt x="5"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12" name="Freeform 2510"/>
              <p:cNvSpPr>
                <a:spLocks/>
              </p:cNvSpPr>
              <p:nvPr/>
            </p:nvSpPr>
            <p:spPr bwMode="auto">
              <a:xfrm>
                <a:off x="3212" y="1919"/>
                <a:ext cx="7" cy="22"/>
              </a:xfrm>
              <a:custGeom>
                <a:avLst/>
                <a:gdLst>
                  <a:gd name="T0" fmla="*/ 7 w 7"/>
                  <a:gd name="T1" fmla="*/ 0 h 22"/>
                  <a:gd name="T2" fmla="*/ 7 w 7"/>
                  <a:gd name="T3" fmla="*/ 2 h 22"/>
                  <a:gd name="T4" fmla="*/ 7 w 7"/>
                  <a:gd name="T5" fmla="*/ 4 h 22"/>
                  <a:gd name="T6" fmla="*/ 7 w 7"/>
                  <a:gd name="T7" fmla="*/ 6 h 22"/>
                  <a:gd name="T8" fmla="*/ 7 w 7"/>
                  <a:gd name="T9" fmla="*/ 10 h 22"/>
                  <a:gd name="T10" fmla="*/ 7 w 7"/>
                  <a:gd name="T11" fmla="*/ 12 h 22"/>
                  <a:gd name="T12" fmla="*/ 7 w 7"/>
                  <a:gd name="T13" fmla="*/ 18 h 22"/>
                  <a:gd name="T14" fmla="*/ 7 w 7"/>
                  <a:gd name="T15" fmla="*/ 20 h 22"/>
                  <a:gd name="T16" fmla="*/ 3 w 7"/>
                  <a:gd name="T17" fmla="*/ 22 h 22"/>
                  <a:gd name="T18" fmla="*/ 0 w 7"/>
                  <a:gd name="T19" fmla="*/ 22 h 22"/>
                  <a:gd name="T20" fmla="*/ 0 w 7"/>
                  <a:gd name="T21" fmla="*/ 20 h 22"/>
                  <a:gd name="T22" fmla="*/ 0 w 7"/>
                  <a:gd name="T23" fmla="*/ 16 h 22"/>
                  <a:gd name="T24" fmla="*/ 3 w 7"/>
                  <a:gd name="T25" fmla="*/ 10 h 22"/>
                  <a:gd name="T26" fmla="*/ 3 w 7"/>
                  <a:gd name="T27" fmla="*/ 6 h 22"/>
                  <a:gd name="T28" fmla="*/ 3 w 7"/>
                  <a:gd name="T29" fmla="*/ 4 h 22"/>
                  <a:gd name="T30" fmla="*/ 3 w 7"/>
                  <a:gd name="T31" fmla="*/ 2 h 22"/>
                  <a:gd name="T32" fmla="*/ 7 w 7"/>
                  <a:gd name="T33" fmla="*/ 2 h 22"/>
                  <a:gd name="T34" fmla="*/ 7 w 7"/>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22">
                    <a:moveTo>
                      <a:pt x="7" y="0"/>
                    </a:moveTo>
                    <a:lnTo>
                      <a:pt x="7" y="2"/>
                    </a:lnTo>
                    <a:lnTo>
                      <a:pt x="7" y="4"/>
                    </a:lnTo>
                    <a:lnTo>
                      <a:pt x="7" y="6"/>
                    </a:lnTo>
                    <a:lnTo>
                      <a:pt x="7" y="10"/>
                    </a:lnTo>
                    <a:lnTo>
                      <a:pt x="7" y="12"/>
                    </a:lnTo>
                    <a:lnTo>
                      <a:pt x="7" y="18"/>
                    </a:lnTo>
                    <a:lnTo>
                      <a:pt x="7" y="20"/>
                    </a:lnTo>
                    <a:lnTo>
                      <a:pt x="3" y="22"/>
                    </a:lnTo>
                    <a:lnTo>
                      <a:pt x="0" y="22"/>
                    </a:lnTo>
                    <a:lnTo>
                      <a:pt x="0" y="20"/>
                    </a:lnTo>
                    <a:lnTo>
                      <a:pt x="0" y="16"/>
                    </a:lnTo>
                    <a:lnTo>
                      <a:pt x="3" y="10"/>
                    </a:lnTo>
                    <a:lnTo>
                      <a:pt x="3" y="6"/>
                    </a:lnTo>
                    <a:lnTo>
                      <a:pt x="3" y="4"/>
                    </a:lnTo>
                    <a:lnTo>
                      <a:pt x="3" y="2"/>
                    </a:lnTo>
                    <a:lnTo>
                      <a:pt x="7" y="2"/>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13" name="Freeform 2511"/>
              <p:cNvSpPr>
                <a:spLocks/>
              </p:cNvSpPr>
              <p:nvPr/>
            </p:nvSpPr>
            <p:spPr bwMode="auto">
              <a:xfrm>
                <a:off x="3201" y="1911"/>
                <a:ext cx="18" cy="57"/>
              </a:xfrm>
              <a:custGeom>
                <a:avLst/>
                <a:gdLst>
                  <a:gd name="T0" fmla="*/ 18 w 18"/>
                  <a:gd name="T1" fmla="*/ 8 h 57"/>
                  <a:gd name="T2" fmla="*/ 18 w 18"/>
                  <a:gd name="T3" fmla="*/ 8 h 57"/>
                  <a:gd name="T4" fmla="*/ 18 w 18"/>
                  <a:gd name="T5" fmla="*/ 0 h 57"/>
                  <a:gd name="T6" fmla="*/ 11 w 18"/>
                  <a:gd name="T7" fmla="*/ 2 h 57"/>
                  <a:gd name="T8" fmla="*/ 5 w 18"/>
                  <a:gd name="T9" fmla="*/ 8 h 57"/>
                  <a:gd name="T10" fmla="*/ 5 w 18"/>
                  <a:gd name="T11" fmla="*/ 12 h 57"/>
                  <a:gd name="T12" fmla="*/ 5 w 18"/>
                  <a:gd name="T13" fmla="*/ 16 h 57"/>
                  <a:gd name="T14" fmla="*/ 3 w 18"/>
                  <a:gd name="T15" fmla="*/ 18 h 57"/>
                  <a:gd name="T16" fmla="*/ 5 w 18"/>
                  <a:gd name="T17" fmla="*/ 22 h 57"/>
                  <a:gd name="T18" fmla="*/ 0 w 18"/>
                  <a:gd name="T19" fmla="*/ 26 h 57"/>
                  <a:gd name="T20" fmla="*/ 3 w 18"/>
                  <a:gd name="T21" fmla="*/ 31 h 57"/>
                  <a:gd name="T22" fmla="*/ 5 w 18"/>
                  <a:gd name="T23" fmla="*/ 53 h 57"/>
                  <a:gd name="T24" fmla="*/ 5 w 18"/>
                  <a:gd name="T25" fmla="*/ 57 h 57"/>
                  <a:gd name="T26" fmla="*/ 9 w 18"/>
                  <a:gd name="T27" fmla="*/ 51 h 57"/>
                  <a:gd name="T28" fmla="*/ 14 w 18"/>
                  <a:gd name="T29" fmla="*/ 45 h 57"/>
                  <a:gd name="T30" fmla="*/ 16 w 18"/>
                  <a:gd name="T31" fmla="*/ 41 h 57"/>
                  <a:gd name="T32" fmla="*/ 16 w 18"/>
                  <a:gd name="T33" fmla="*/ 33 h 57"/>
                  <a:gd name="T34" fmla="*/ 18 w 18"/>
                  <a:gd name="T35" fmla="*/ 28 h 57"/>
                  <a:gd name="T36" fmla="*/ 14 w 18"/>
                  <a:gd name="T37" fmla="*/ 30 h 57"/>
                  <a:gd name="T38" fmla="*/ 11 w 18"/>
                  <a:gd name="T39" fmla="*/ 30 h 57"/>
                  <a:gd name="T40" fmla="*/ 11 w 18"/>
                  <a:gd name="T41" fmla="*/ 28 h 57"/>
                  <a:gd name="T42" fmla="*/ 11 w 18"/>
                  <a:gd name="T43" fmla="*/ 24 h 57"/>
                  <a:gd name="T44" fmla="*/ 14 w 18"/>
                  <a:gd name="T45" fmla="*/ 18 h 57"/>
                  <a:gd name="T46" fmla="*/ 14 w 18"/>
                  <a:gd name="T47" fmla="*/ 14 h 57"/>
                  <a:gd name="T48" fmla="*/ 14 w 18"/>
                  <a:gd name="T49" fmla="*/ 12 h 57"/>
                  <a:gd name="T50" fmla="*/ 14 w 18"/>
                  <a:gd name="T51" fmla="*/ 10 h 57"/>
                  <a:gd name="T52" fmla="*/ 18 w 18"/>
                  <a:gd name="T53" fmla="*/ 10 h 57"/>
                  <a:gd name="T54" fmla="*/ 18 w 18"/>
                  <a:gd name="T55"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57">
                    <a:moveTo>
                      <a:pt x="18" y="8"/>
                    </a:moveTo>
                    <a:lnTo>
                      <a:pt x="18" y="8"/>
                    </a:lnTo>
                    <a:lnTo>
                      <a:pt x="18" y="0"/>
                    </a:lnTo>
                    <a:lnTo>
                      <a:pt x="11" y="2"/>
                    </a:lnTo>
                    <a:lnTo>
                      <a:pt x="5" y="8"/>
                    </a:lnTo>
                    <a:lnTo>
                      <a:pt x="5" y="12"/>
                    </a:lnTo>
                    <a:lnTo>
                      <a:pt x="5" y="16"/>
                    </a:lnTo>
                    <a:lnTo>
                      <a:pt x="3" y="18"/>
                    </a:lnTo>
                    <a:lnTo>
                      <a:pt x="5" y="22"/>
                    </a:lnTo>
                    <a:lnTo>
                      <a:pt x="0" y="26"/>
                    </a:lnTo>
                    <a:lnTo>
                      <a:pt x="3" y="31"/>
                    </a:lnTo>
                    <a:lnTo>
                      <a:pt x="5" y="53"/>
                    </a:lnTo>
                    <a:lnTo>
                      <a:pt x="5" y="57"/>
                    </a:lnTo>
                    <a:lnTo>
                      <a:pt x="9" y="51"/>
                    </a:lnTo>
                    <a:lnTo>
                      <a:pt x="14" y="45"/>
                    </a:lnTo>
                    <a:lnTo>
                      <a:pt x="16" y="41"/>
                    </a:lnTo>
                    <a:lnTo>
                      <a:pt x="16" y="33"/>
                    </a:lnTo>
                    <a:lnTo>
                      <a:pt x="18" y="28"/>
                    </a:lnTo>
                    <a:lnTo>
                      <a:pt x="14" y="30"/>
                    </a:lnTo>
                    <a:lnTo>
                      <a:pt x="11" y="30"/>
                    </a:lnTo>
                    <a:lnTo>
                      <a:pt x="11" y="28"/>
                    </a:lnTo>
                    <a:lnTo>
                      <a:pt x="11" y="24"/>
                    </a:lnTo>
                    <a:lnTo>
                      <a:pt x="14" y="18"/>
                    </a:lnTo>
                    <a:lnTo>
                      <a:pt x="14" y="14"/>
                    </a:lnTo>
                    <a:lnTo>
                      <a:pt x="14" y="12"/>
                    </a:lnTo>
                    <a:lnTo>
                      <a:pt x="14" y="10"/>
                    </a:lnTo>
                    <a:lnTo>
                      <a:pt x="18" y="10"/>
                    </a:lnTo>
                    <a:lnTo>
                      <a:pt x="18" y="8"/>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1" name="Group 2517"/>
            <p:cNvGrpSpPr>
              <a:grpSpLocks/>
            </p:cNvGrpSpPr>
            <p:nvPr/>
          </p:nvGrpSpPr>
          <p:grpSpPr bwMode="auto">
            <a:xfrm>
              <a:off x="2575" y="1509"/>
              <a:ext cx="58" cy="74"/>
              <a:chOff x="2575" y="1509"/>
              <a:chExt cx="58" cy="74"/>
            </a:xfrm>
            <a:grpFill/>
          </p:grpSpPr>
          <p:sp>
            <p:nvSpPr>
              <p:cNvPr id="1806" name="Freeform 2513"/>
              <p:cNvSpPr>
                <a:spLocks noEditPoints="1"/>
              </p:cNvSpPr>
              <p:nvPr/>
            </p:nvSpPr>
            <p:spPr bwMode="auto">
              <a:xfrm>
                <a:off x="2575" y="1509"/>
                <a:ext cx="58" cy="74"/>
              </a:xfrm>
              <a:custGeom>
                <a:avLst/>
                <a:gdLst>
                  <a:gd name="T0" fmla="*/ 49 w 58"/>
                  <a:gd name="T1" fmla="*/ 6 h 74"/>
                  <a:gd name="T2" fmla="*/ 46 w 58"/>
                  <a:gd name="T3" fmla="*/ 0 h 74"/>
                  <a:gd name="T4" fmla="*/ 39 w 58"/>
                  <a:gd name="T5" fmla="*/ 6 h 74"/>
                  <a:gd name="T6" fmla="*/ 37 w 58"/>
                  <a:gd name="T7" fmla="*/ 4 h 74"/>
                  <a:gd name="T8" fmla="*/ 30 w 58"/>
                  <a:gd name="T9" fmla="*/ 8 h 74"/>
                  <a:gd name="T10" fmla="*/ 30 w 58"/>
                  <a:gd name="T11" fmla="*/ 10 h 74"/>
                  <a:gd name="T12" fmla="*/ 26 w 58"/>
                  <a:gd name="T13" fmla="*/ 14 h 74"/>
                  <a:gd name="T14" fmla="*/ 21 w 58"/>
                  <a:gd name="T15" fmla="*/ 21 h 74"/>
                  <a:gd name="T16" fmla="*/ 12 w 58"/>
                  <a:gd name="T17" fmla="*/ 20 h 74"/>
                  <a:gd name="T18" fmla="*/ 9 w 58"/>
                  <a:gd name="T19" fmla="*/ 25 h 74"/>
                  <a:gd name="T20" fmla="*/ 14 w 58"/>
                  <a:gd name="T21" fmla="*/ 27 h 74"/>
                  <a:gd name="T22" fmla="*/ 14 w 58"/>
                  <a:gd name="T23" fmla="*/ 31 h 74"/>
                  <a:gd name="T24" fmla="*/ 5 w 58"/>
                  <a:gd name="T25" fmla="*/ 33 h 74"/>
                  <a:gd name="T26" fmla="*/ 7 w 58"/>
                  <a:gd name="T27" fmla="*/ 41 h 74"/>
                  <a:gd name="T28" fmla="*/ 12 w 58"/>
                  <a:gd name="T29" fmla="*/ 53 h 74"/>
                  <a:gd name="T30" fmla="*/ 0 w 58"/>
                  <a:gd name="T31" fmla="*/ 63 h 74"/>
                  <a:gd name="T32" fmla="*/ 5 w 58"/>
                  <a:gd name="T33" fmla="*/ 70 h 74"/>
                  <a:gd name="T34" fmla="*/ 7 w 58"/>
                  <a:gd name="T35" fmla="*/ 74 h 74"/>
                  <a:gd name="T36" fmla="*/ 12 w 58"/>
                  <a:gd name="T37" fmla="*/ 72 h 74"/>
                  <a:gd name="T38" fmla="*/ 14 w 58"/>
                  <a:gd name="T39" fmla="*/ 70 h 74"/>
                  <a:gd name="T40" fmla="*/ 19 w 58"/>
                  <a:gd name="T41" fmla="*/ 74 h 74"/>
                  <a:gd name="T42" fmla="*/ 26 w 58"/>
                  <a:gd name="T43" fmla="*/ 74 h 74"/>
                  <a:gd name="T44" fmla="*/ 30 w 58"/>
                  <a:gd name="T45" fmla="*/ 67 h 74"/>
                  <a:gd name="T46" fmla="*/ 39 w 58"/>
                  <a:gd name="T47" fmla="*/ 67 h 74"/>
                  <a:gd name="T48" fmla="*/ 46 w 58"/>
                  <a:gd name="T49" fmla="*/ 61 h 74"/>
                  <a:gd name="T50" fmla="*/ 49 w 58"/>
                  <a:gd name="T51" fmla="*/ 59 h 74"/>
                  <a:gd name="T52" fmla="*/ 53 w 58"/>
                  <a:gd name="T53" fmla="*/ 59 h 74"/>
                  <a:gd name="T54" fmla="*/ 51 w 58"/>
                  <a:gd name="T55" fmla="*/ 55 h 74"/>
                  <a:gd name="T56" fmla="*/ 55 w 58"/>
                  <a:gd name="T57" fmla="*/ 47 h 74"/>
                  <a:gd name="T58" fmla="*/ 53 w 58"/>
                  <a:gd name="T59" fmla="*/ 27 h 74"/>
                  <a:gd name="T60" fmla="*/ 51 w 58"/>
                  <a:gd name="T61" fmla="*/ 25 h 74"/>
                  <a:gd name="T62" fmla="*/ 44 w 58"/>
                  <a:gd name="T63" fmla="*/ 25 h 74"/>
                  <a:gd name="T64" fmla="*/ 42 w 58"/>
                  <a:gd name="T65" fmla="*/ 23 h 74"/>
                  <a:gd name="T66" fmla="*/ 37 w 58"/>
                  <a:gd name="T67" fmla="*/ 20 h 74"/>
                  <a:gd name="T68" fmla="*/ 35 w 58"/>
                  <a:gd name="T69" fmla="*/ 18 h 74"/>
                  <a:gd name="T70" fmla="*/ 37 w 58"/>
                  <a:gd name="T71" fmla="*/ 16 h 74"/>
                  <a:gd name="T72" fmla="*/ 42 w 58"/>
                  <a:gd name="T73" fmla="*/ 12 h 74"/>
                  <a:gd name="T74" fmla="*/ 44 w 58"/>
                  <a:gd name="T75" fmla="*/ 8 h 74"/>
                  <a:gd name="T76" fmla="*/ 21 w 58"/>
                  <a:gd name="T77" fmla="*/ 37 h 74"/>
                  <a:gd name="T78" fmla="*/ 21 w 58"/>
                  <a:gd name="T79" fmla="*/ 39 h 74"/>
                  <a:gd name="T80" fmla="*/ 19 w 58"/>
                  <a:gd name="T81" fmla="*/ 37 h 74"/>
                  <a:gd name="T82" fmla="*/ 21 w 58"/>
                  <a:gd name="T83" fmla="*/ 51 h 74"/>
                  <a:gd name="T84" fmla="*/ 16 w 58"/>
                  <a:gd name="T85" fmla="*/ 55 h 74"/>
                  <a:gd name="T86" fmla="*/ 21 w 58"/>
                  <a:gd name="T87"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74">
                    <a:moveTo>
                      <a:pt x="49" y="6"/>
                    </a:moveTo>
                    <a:lnTo>
                      <a:pt x="49" y="6"/>
                    </a:lnTo>
                    <a:lnTo>
                      <a:pt x="49" y="2"/>
                    </a:lnTo>
                    <a:lnTo>
                      <a:pt x="46" y="0"/>
                    </a:lnTo>
                    <a:lnTo>
                      <a:pt x="44" y="0"/>
                    </a:lnTo>
                    <a:lnTo>
                      <a:pt x="39" y="6"/>
                    </a:lnTo>
                    <a:lnTo>
                      <a:pt x="39" y="4"/>
                    </a:lnTo>
                    <a:lnTo>
                      <a:pt x="37" y="4"/>
                    </a:lnTo>
                    <a:lnTo>
                      <a:pt x="30" y="4"/>
                    </a:lnTo>
                    <a:lnTo>
                      <a:pt x="30" y="8"/>
                    </a:lnTo>
                    <a:lnTo>
                      <a:pt x="28" y="10"/>
                    </a:lnTo>
                    <a:lnTo>
                      <a:pt x="30" y="10"/>
                    </a:lnTo>
                    <a:lnTo>
                      <a:pt x="30" y="14"/>
                    </a:lnTo>
                    <a:lnTo>
                      <a:pt x="26" y="14"/>
                    </a:lnTo>
                    <a:lnTo>
                      <a:pt x="23" y="20"/>
                    </a:lnTo>
                    <a:lnTo>
                      <a:pt x="21" y="21"/>
                    </a:lnTo>
                    <a:lnTo>
                      <a:pt x="14" y="21"/>
                    </a:lnTo>
                    <a:lnTo>
                      <a:pt x="12" y="20"/>
                    </a:lnTo>
                    <a:lnTo>
                      <a:pt x="9" y="18"/>
                    </a:lnTo>
                    <a:lnTo>
                      <a:pt x="9" y="25"/>
                    </a:lnTo>
                    <a:lnTo>
                      <a:pt x="12" y="25"/>
                    </a:lnTo>
                    <a:lnTo>
                      <a:pt x="14" y="27"/>
                    </a:lnTo>
                    <a:lnTo>
                      <a:pt x="12" y="29"/>
                    </a:lnTo>
                    <a:lnTo>
                      <a:pt x="14" y="31"/>
                    </a:lnTo>
                    <a:lnTo>
                      <a:pt x="5" y="31"/>
                    </a:lnTo>
                    <a:lnTo>
                      <a:pt x="5" y="33"/>
                    </a:lnTo>
                    <a:lnTo>
                      <a:pt x="3" y="35"/>
                    </a:lnTo>
                    <a:lnTo>
                      <a:pt x="7" y="41"/>
                    </a:lnTo>
                    <a:lnTo>
                      <a:pt x="19" y="41"/>
                    </a:lnTo>
                    <a:lnTo>
                      <a:pt x="12" y="53"/>
                    </a:lnTo>
                    <a:lnTo>
                      <a:pt x="7" y="63"/>
                    </a:lnTo>
                    <a:lnTo>
                      <a:pt x="0" y="63"/>
                    </a:lnTo>
                    <a:lnTo>
                      <a:pt x="3" y="67"/>
                    </a:lnTo>
                    <a:lnTo>
                      <a:pt x="5" y="70"/>
                    </a:lnTo>
                    <a:lnTo>
                      <a:pt x="9" y="70"/>
                    </a:lnTo>
                    <a:lnTo>
                      <a:pt x="7" y="74"/>
                    </a:lnTo>
                    <a:lnTo>
                      <a:pt x="12" y="74"/>
                    </a:lnTo>
                    <a:lnTo>
                      <a:pt x="12" y="72"/>
                    </a:lnTo>
                    <a:lnTo>
                      <a:pt x="14" y="72"/>
                    </a:lnTo>
                    <a:lnTo>
                      <a:pt x="14" y="70"/>
                    </a:lnTo>
                    <a:lnTo>
                      <a:pt x="19" y="70"/>
                    </a:lnTo>
                    <a:lnTo>
                      <a:pt x="19" y="74"/>
                    </a:lnTo>
                    <a:lnTo>
                      <a:pt x="21" y="74"/>
                    </a:lnTo>
                    <a:lnTo>
                      <a:pt x="26" y="74"/>
                    </a:lnTo>
                    <a:lnTo>
                      <a:pt x="26" y="72"/>
                    </a:lnTo>
                    <a:lnTo>
                      <a:pt x="30" y="67"/>
                    </a:lnTo>
                    <a:lnTo>
                      <a:pt x="35" y="67"/>
                    </a:lnTo>
                    <a:lnTo>
                      <a:pt x="39" y="67"/>
                    </a:lnTo>
                    <a:lnTo>
                      <a:pt x="39" y="61"/>
                    </a:lnTo>
                    <a:lnTo>
                      <a:pt x="46" y="61"/>
                    </a:lnTo>
                    <a:lnTo>
                      <a:pt x="46" y="57"/>
                    </a:lnTo>
                    <a:lnTo>
                      <a:pt x="49" y="59"/>
                    </a:lnTo>
                    <a:lnTo>
                      <a:pt x="51" y="61"/>
                    </a:lnTo>
                    <a:lnTo>
                      <a:pt x="53" y="59"/>
                    </a:lnTo>
                    <a:lnTo>
                      <a:pt x="51" y="57"/>
                    </a:lnTo>
                    <a:lnTo>
                      <a:pt x="51" y="55"/>
                    </a:lnTo>
                    <a:lnTo>
                      <a:pt x="55" y="51"/>
                    </a:lnTo>
                    <a:lnTo>
                      <a:pt x="55" y="47"/>
                    </a:lnTo>
                    <a:lnTo>
                      <a:pt x="51" y="39"/>
                    </a:lnTo>
                    <a:lnTo>
                      <a:pt x="53" y="27"/>
                    </a:lnTo>
                    <a:lnTo>
                      <a:pt x="58" y="23"/>
                    </a:lnTo>
                    <a:lnTo>
                      <a:pt x="51" y="25"/>
                    </a:lnTo>
                    <a:lnTo>
                      <a:pt x="46" y="23"/>
                    </a:lnTo>
                    <a:lnTo>
                      <a:pt x="44" y="25"/>
                    </a:lnTo>
                    <a:lnTo>
                      <a:pt x="42" y="25"/>
                    </a:lnTo>
                    <a:lnTo>
                      <a:pt x="42" y="23"/>
                    </a:lnTo>
                    <a:lnTo>
                      <a:pt x="39" y="21"/>
                    </a:lnTo>
                    <a:lnTo>
                      <a:pt x="37" y="20"/>
                    </a:lnTo>
                    <a:lnTo>
                      <a:pt x="35" y="20"/>
                    </a:lnTo>
                    <a:lnTo>
                      <a:pt x="35" y="18"/>
                    </a:lnTo>
                    <a:lnTo>
                      <a:pt x="35" y="16"/>
                    </a:lnTo>
                    <a:lnTo>
                      <a:pt x="37" y="16"/>
                    </a:lnTo>
                    <a:lnTo>
                      <a:pt x="39" y="14"/>
                    </a:lnTo>
                    <a:lnTo>
                      <a:pt x="42" y="12"/>
                    </a:lnTo>
                    <a:lnTo>
                      <a:pt x="42" y="10"/>
                    </a:lnTo>
                    <a:lnTo>
                      <a:pt x="44" y="8"/>
                    </a:lnTo>
                    <a:lnTo>
                      <a:pt x="49" y="6"/>
                    </a:lnTo>
                    <a:close/>
                    <a:moveTo>
                      <a:pt x="21" y="37"/>
                    </a:moveTo>
                    <a:lnTo>
                      <a:pt x="21" y="37"/>
                    </a:lnTo>
                    <a:lnTo>
                      <a:pt x="21" y="39"/>
                    </a:lnTo>
                    <a:lnTo>
                      <a:pt x="19" y="41"/>
                    </a:lnTo>
                    <a:lnTo>
                      <a:pt x="19" y="37"/>
                    </a:lnTo>
                    <a:lnTo>
                      <a:pt x="21" y="37"/>
                    </a:lnTo>
                    <a:close/>
                    <a:moveTo>
                      <a:pt x="21" y="51"/>
                    </a:moveTo>
                    <a:lnTo>
                      <a:pt x="21" y="55"/>
                    </a:lnTo>
                    <a:lnTo>
                      <a:pt x="16" y="55"/>
                    </a:lnTo>
                    <a:lnTo>
                      <a:pt x="16" y="53"/>
                    </a:lnTo>
                    <a:lnTo>
                      <a:pt x="21" y="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7" name="Freeform 2514"/>
              <p:cNvSpPr>
                <a:spLocks/>
              </p:cNvSpPr>
              <p:nvPr/>
            </p:nvSpPr>
            <p:spPr bwMode="auto">
              <a:xfrm>
                <a:off x="2575" y="1509"/>
                <a:ext cx="58" cy="74"/>
              </a:xfrm>
              <a:custGeom>
                <a:avLst/>
                <a:gdLst>
                  <a:gd name="T0" fmla="*/ 49 w 58"/>
                  <a:gd name="T1" fmla="*/ 6 h 74"/>
                  <a:gd name="T2" fmla="*/ 46 w 58"/>
                  <a:gd name="T3" fmla="*/ 0 h 74"/>
                  <a:gd name="T4" fmla="*/ 39 w 58"/>
                  <a:gd name="T5" fmla="*/ 6 h 74"/>
                  <a:gd name="T6" fmla="*/ 37 w 58"/>
                  <a:gd name="T7" fmla="*/ 4 h 74"/>
                  <a:gd name="T8" fmla="*/ 30 w 58"/>
                  <a:gd name="T9" fmla="*/ 8 h 74"/>
                  <a:gd name="T10" fmla="*/ 30 w 58"/>
                  <a:gd name="T11" fmla="*/ 10 h 74"/>
                  <a:gd name="T12" fmla="*/ 26 w 58"/>
                  <a:gd name="T13" fmla="*/ 14 h 74"/>
                  <a:gd name="T14" fmla="*/ 21 w 58"/>
                  <a:gd name="T15" fmla="*/ 21 h 74"/>
                  <a:gd name="T16" fmla="*/ 12 w 58"/>
                  <a:gd name="T17" fmla="*/ 20 h 74"/>
                  <a:gd name="T18" fmla="*/ 9 w 58"/>
                  <a:gd name="T19" fmla="*/ 25 h 74"/>
                  <a:gd name="T20" fmla="*/ 14 w 58"/>
                  <a:gd name="T21" fmla="*/ 27 h 74"/>
                  <a:gd name="T22" fmla="*/ 14 w 58"/>
                  <a:gd name="T23" fmla="*/ 31 h 74"/>
                  <a:gd name="T24" fmla="*/ 5 w 58"/>
                  <a:gd name="T25" fmla="*/ 33 h 74"/>
                  <a:gd name="T26" fmla="*/ 7 w 58"/>
                  <a:gd name="T27" fmla="*/ 41 h 74"/>
                  <a:gd name="T28" fmla="*/ 12 w 58"/>
                  <a:gd name="T29" fmla="*/ 53 h 74"/>
                  <a:gd name="T30" fmla="*/ 0 w 58"/>
                  <a:gd name="T31" fmla="*/ 63 h 74"/>
                  <a:gd name="T32" fmla="*/ 5 w 58"/>
                  <a:gd name="T33" fmla="*/ 70 h 74"/>
                  <a:gd name="T34" fmla="*/ 7 w 58"/>
                  <a:gd name="T35" fmla="*/ 74 h 74"/>
                  <a:gd name="T36" fmla="*/ 12 w 58"/>
                  <a:gd name="T37" fmla="*/ 72 h 74"/>
                  <a:gd name="T38" fmla="*/ 14 w 58"/>
                  <a:gd name="T39" fmla="*/ 70 h 74"/>
                  <a:gd name="T40" fmla="*/ 19 w 58"/>
                  <a:gd name="T41" fmla="*/ 74 h 74"/>
                  <a:gd name="T42" fmla="*/ 26 w 58"/>
                  <a:gd name="T43" fmla="*/ 74 h 74"/>
                  <a:gd name="T44" fmla="*/ 30 w 58"/>
                  <a:gd name="T45" fmla="*/ 67 h 74"/>
                  <a:gd name="T46" fmla="*/ 39 w 58"/>
                  <a:gd name="T47" fmla="*/ 67 h 74"/>
                  <a:gd name="T48" fmla="*/ 46 w 58"/>
                  <a:gd name="T49" fmla="*/ 61 h 74"/>
                  <a:gd name="T50" fmla="*/ 49 w 58"/>
                  <a:gd name="T51" fmla="*/ 59 h 74"/>
                  <a:gd name="T52" fmla="*/ 53 w 58"/>
                  <a:gd name="T53" fmla="*/ 59 h 74"/>
                  <a:gd name="T54" fmla="*/ 51 w 58"/>
                  <a:gd name="T55" fmla="*/ 55 h 74"/>
                  <a:gd name="T56" fmla="*/ 55 w 58"/>
                  <a:gd name="T57" fmla="*/ 47 h 74"/>
                  <a:gd name="T58" fmla="*/ 53 w 58"/>
                  <a:gd name="T59" fmla="*/ 27 h 74"/>
                  <a:gd name="T60" fmla="*/ 51 w 58"/>
                  <a:gd name="T61" fmla="*/ 25 h 74"/>
                  <a:gd name="T62" fmla="*/ 44 w 58"/>
                  <a:gd name="T63" fmla="*/ 25 h 74"/>
                  <a:gd name="T64" fmla="*/ 42 w 58"/>
                  <a:gd name="T65" fmla="*/ 23 h 74"/>
                  <a:gd name="T66" fmla="*/ 37 w 58"/>
                  <a:gd name="T67" fmla="*/ 20 h 74"/>
                  <a:gd name="T68" fmla="*/ 35 w 58"/>
                  <a:gd name="T69" fmla="*/ 18 h 74"/>
                  <a:gd name="T70" fmla="*/ 37 w 58"/>
                  <a:gd name="T71" fmla="*/ 16 h 74"/>
                  <a:gd name="T72" fmla="*/ 42 w 58"/>
                  <a:gd name="T73" fmla="*/ 12 h 74"/>
                  <a:gd name="T74" fmla="*/ 44 w 58"/>
                  <a:gd name="T75"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74">
                    <a:moveTo>
                      <a:pt x="49" y="6"/>
                    </a:moveTo>
                    <a:lnTo>
                      <a:pt x="49" y="6"/>
                    </a:lnTo>
                    <a:lnTo>
                      <a:pt x="49" y="2"/>
                    </a:lnTo>
                    <a:lnTo>
                      <a:pt x="46" y="0"/>
                    </a:lnTo>
                    <a:lnTo>
                      <a:pt x="44" y="0"/>
                    </a:lnTo>
                    <a:lnTo>
                      <a:pt x="39" y="6"/>
                    </a:lnTo>
                    <a:lnTo>
                      <a:pt x="39" y="4"/>
                    </a:lnTo>
                    <a:lnTo>
                      <a:pt x="37" y="4"/>
                    </a:lnTo>
                    <a:lnTo>
                      <a:pt x="30" y="4"/>
                    </a:lnTo>
                    <a:lnTo>
                      <a:pt x="30" y="8"/>
                    </a:lnTo>
                    <a:lnTo>
                      <a:pt x="28" y="10"/>
                    </a:lnTo>
                    <a:lnTo>
                      <a:pt x="30" y="10"/>
                    </a:lnTo>
                    <a:lnTo>
                      <a:pt x="30" y="14"/>
                    </a:lnTo>
                    <a:lnTo>
                      <a:pt x="26" y="14"/>
                    </a:lnTo>
                    <a:lnTo>
                      <a:pt x="23" y="20"/>
                    </a:lnTo>
                    <a:lnTo>
                      <a:pt x="21" y="21"/>
                    </a:lnTo>
                    <a:lnTo>
                      <a:pt x="14" y="21"/>
                    </a:lnTo>
                    <a:lnTo>
                      <a:pt x="12" y="20"/>
                    </a:lnTo>
                    <a:lnTo>
                      <a:pt x="9" y="18"/>
                    </a:lnTo>
                    <a:lnTo>
                      <a:pt x="9" y="25"/>
                    </a:lnTo>
                    <a:lnTo>
                      <a:pt x="12" y="25"/>
                    </a:lnTo>
                    <a:lnTo>
                      <a:pt x="14" y="27"/>
                    </a:lnTo>
                    <a:lnTo>
                      <a:pt x="12" y="29"/>
                    </a:lnTo>
                    <a:lnTo>
                      <a:pt x="14" y="31"/>
                    </a:lnTo>
                    <a:lnTo>
                      <a:pt x="5" y="31"/>
                    </a:lnTo>
                    <a:lnTo>
                      <a:pt x="5" y="33"/>
                    </a:lnTo>
                    <a:lnTo>
                      <a:pt x="3" y="35"/>
                    </a:lnTo>
                    <a:lnTo>
                      <a:pt x="7" y="41"/>
                    </a:lnTo>
                    <a:lnTo>
                      <a:pt x="19" y="41"/>
                    </a:lnTo>
                    <a:lnTo>
                      <a:pt x="12" y="53"/>
                    </a:lnTo>
                    <a:lnTo>
                      <a:pt x="7" y="63"/>
                    </a:lnTo>
                    <a:lnTo>
                      <a:pt x="0" y="63"/>
                    </a:lnTo>
                    <a:lnTo>
                      <a:pt x="3" y="67"/>
                    </a:lnTo>
                    <a:lnTo>
                      <a:pt x="5" y="70"/>
                    </a:lnTo>
                    <a:lnTo>
                      <a:pt x="9" y="70"/>
                    </a:lnTo>
                    <a:lnTo>
                      <a:pt x="7" y="74"/>
                    </a:lnTo>
                    <a:lnTo>
                      <a:pt x="12" y="74"/>
                    </a:lnTo>
                    <a:lnTo>
                      <a:pt x="12" y="72"/>
                    </a:lnTo>
                    <a:lnTo>
                      <a:pt x="14" y="72"/>
                    </a:lnTo>
                    <a:lnTo>
                      <a:pt x="14" y="70"/>
                    </a:lnTo>
                    <a:lnTo>
                      <a:pt x="19" y="70"/>
                    </a:lnTo>
                    <a:lnTo>
                      <a:pt x="19" y="74"/>
                    </a:lnTo>
                    <a:lnTo>
                      <a:pt x="21" y="74"/>
                    </a:lnTo>
                    <a:lnTo>
                      <a:pt x="26" y="74"/>
                    </a:lnTo>
                    <a:lnTo>
                      <a:pt x="26" y="72"/>
                    </a:lnTo>
                    <a:lnTo>
                      <a:pt x="30" y="67"/>
                    </a:lnTo>
                    <a:lnTo>
                      <a:pt x="35" y="67"/>
                    </a:lnTo>
                    <a:lnTo>
                      <a:pt x="39" y="67"/>
                    </a:lnTo>
                    <a:lnTo>
                      <a:pt x="39" y="61"/>
                    </a:lnTo>
                    <a:lnTo>
                      <a:pt x="46" y="61"/>
                    </a:lnTo>
                    <a:lnTo>
                      <a:pt x="46" y="57"/>
                    </a:lnTo>
                    <a:lnTo>
                      <a:pt x="49" y="59"/>
                    </a:lnTo>
                    <a:lnTo>
                      <a:pt x="51" y="61"/>
                    </a:lnTo>
                    <a:lnTo>
                      <a:pt x="53" y="59"/>
                    </a:lnTo>
                    <a:lnTo>
                      <a:pt x="51" y="57"/>
                    </a:lnTo>
                    <a:lnTo>
                      <a:pt x="51" y="55"/>
                    </a:lnTo>
                    <a:lnTo>
                      <a:pt x="55" y="51"/>
                    </a:lnTo>
                    <a:lnTo>
                      <a:pt x="55" y="47"/>
                    </a:lnTo>
                    <a:lnTo>
                      <a:pt x="51" y="39"/>
                    </a:lnTo>
                    <a:lnTo>
                      <a:pt x="53" y="27"/>
                    </a:lnTo>
                    <a:lnTo>
                      <a:pt x="58" y="23"/>
                    </a:lnTo>
                    <a:lnTo>
                      <a:pt x="51" y="25"/>
                    </a:lnTo>
                    <a:lnTo>
                      <a:pt x="46" y="23"/>
                    </a:lnTo>
                    <a:lnTo>
                      <a:pt x="44" y="25"/>
                    </a:lnTo>
                    <a:lnTo>
                      <a:pt x="42" y="25"/>
                    </a:lnTo>
                    <a:lnTo>
                      <a:pt x="42" y="23"/>
                    </a:lnTo>
                    <a:lnTo>
                      <a:pt x="39" y="21"/>
                    </a:lnTo>
                    <a:lnTo>
                      <a:pt x="37" y="20"/>
                    </a:lnTo>
                    <a:lnTo>
                      <a:pt x="35" y="20"/>
                    </a:lnTo>
                    <a:lnTo>
                      <a:pt x="35" y="18"/>
                    </a:lnTo>
                    <a:lnTo>
                      <a:pt x="35" y="16"/>
                    </a:lnTo>
                    <a:lnTo>
                      <a:pt x="37" y="16"/>
                    </a:lnTo>
                    <a:lnTo>
                      <a:pt x="39" y="14"/>
                    </a:lnTo>
                    <a:lnTo>
                      <a:pt x="42" y="12"/>
                    </a:lnTo>
                    <a:lnTo>
                      <a:pt x="42" y="10"/>
                    </a:lnTo>
                    <a:lnTo>
                      <a:pt x="44" y="8"/>
                    </a:lnTo>
                    <a:lnTo>
                      <a:pt x="49" y="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08" name="Freeform 2515"/>
              <p:cNvSpPr>
                <a:spLocks/>
              </p:cNvSpPr>
              <p:nvPr/>
            </p:nvSpPr>
            <p:spPr bwMode="auto">
              <a:xfrm>
                <a:off x="2594" y="1546"/>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09" name="Freeform 2516"/>
              <p:cNvSpPr>
                <a:spLocks/>
              </p:cNvSpPr>
              <p:nvPr/>
            </p:nvSpPr>
            <p:spPr bwMode="auto">
              <a:xfrm>
                <a:off x="2591" y="1560"/>
                <a:ext cx="5" cy="4"/>
              </a:xfrm>
              <a:custGeom>
                <a:avLst/>
                <a:gdLst>
                  <a:gd name="T0" fmla="*/ 5 w 5"/>
                  <a:gd name="T1" fmla="*/ 0 h 4"/>
                  <a:gd name="T2" fmla="*/ 5 w 5"/>
                  <a:gd name="T3" fmla="*/ 4 h 4"/>
                  <a:gd name="T4" fmla="*/ 0 w 5"/>
                  <a:gd name="T5" fmla="*/ 4 h 4"/>
                  <a:gd name="T6" fmla="*/ 0 w 5"/>
                  <a:gd name="T7" fmla="*/ 2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lnTo>
                      <a:pt x="5" y="4"/>
                    </a:lnTo>
                    <a:lnTo>
                      <a:pt x="0" y="4"/>
                    </a:lnTo>
                    <a:lnTo>
                      <a:pt x="0" y="2"/>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2" name="Group 2520"/>
            <p:cNvGrpSpPr>
              <a:grpSpLocks/>
            </p:cNvGrpSpPr>
            <p:nvPr/>
          </p:nvGrpSpPr>
          <p:grpSpPr bwMode="auto">
            <a:xfrm>
              <a:off x="3261" y="1836"/>
              <a:ext cx="138" cy="132"/>
              <a:chOff x="3261" y="1836"/>
              <a:chExt cx="138" cy="132"/>
            </a:xfrm>
            <a:grpFill/>
          </p:grpSpPr>
          <p:sp>
            <p:nvSpPr>
              <p:cNvPr id="1804" name="Freeform 2518"/>
              <p:cNvSpPr>
                <a:spLocks/>
              </p:cNvSpPr>
              <p:nvPr/>
            </p:nvSpPr>
            <p:spPr bwMode="auto">
              <a:xfrm>
                <a:off x="3261" y="1836"/>
                <a:ext cx="138" cy="132"/>
              </a:xfrm>
              <a:custGeom>
                <a:avLst/>
                <a:gdLst>
                  <a:gd name="T0" fmla="*/ 136 w 138"/>
                  <a:gd name="T1" fmla="*/ 112 h 132"/>
                  <a:gd name="T2" fmla="*/ 131 w 138"/>
                  <a:gd name="T3" fmla="*/ 104 h 132"/>
                  <a:gd name="T4" fmla="*/ 129 w 138"/>
                  <a:gd name="T5" fmla="*/ 94 h 132"/>
                  <a:gd name="T6" fmla="*/ 127 w 138"/>
                  <a:gd name="T7" fmla="*/ 86 h 132"/>
                  <a:gd name="T8" fmla="*/ 118 w 138"/>
                  <a:gd name="T9" fmla="*/ 78 h 132"/>
                  <a:gd name="T10" fmla="*/ 111 w 138"/>
                  <a:gd name="T11" fmla="*/ 78 h 132"/>
                  <a:gd name="T12" fmla="*/ 113 w 138"/>
                  <a:gd name="T13" fmla="*/ 76 h 132"/>
                  <a:gd name="T14" fmla="*/ 109 w 138"/>
                  <a:gd name="T15" fmla="*/ 68 h 132"/>
                  <a:gd name="T16" fmla="*/ 100 w 138"/>
                  <a:gd name="T17" fmla="*/ 62 h 132"/>
                  <a:gd name="T18" fmla="*/ 95 w 138"/>
                  <a:gd name="T19" fmla="*/ 54 h 132"/>
                  <a:gd name="T20" fmla="*/ 93 w 138"/>
                  <a:gd name="T21" fmla="*/ 48 h 132"/>
                  <a:gd name="T22" fmla="*/ 93 w 138"/>
                  <a:gd name="T23" fmla="*/ 46 h 132"/>
                  <a:gd name="T24" fmla="*/ 93 w 138"/>
                  <a:gd name="T25" fmla="*/ 42 h 132"/>
                  <a:gd name="T26" fmla="*/ 95 w 138"/>
                  <a:gd name="T27" fmla="*/ 40 h 132"/>
                  <a:gd name="T28" fmla="*/ 100 w 138"/>
                  <a:gd name="T29" fmla="*/ 40 h 132"/>
                  <a:gd name="T30" fmla="*/ 97 w 138"/>
                  <a:gd name="T31" fmla="*/ 32 h 132"/>
                  <a:gd name="T32" fmla="*/ 104 w 138"/>
                  <a:gd name="T33" fmla="*/ 30 h 132"/>
                  <a:gd name="T34" fmla="*/ 104 w 138"/>
                  <a:gd name="T35" fmla="*/ 28 h 132"/>
                  <a:gd name="T36" fmla="*/ 102 w 138"/>
                  <a:gd name="T37" fmla="*/ 28 h 132"/>
                  <a:gd name="T38" fmla="*/ 93 w 138"/>
                  <a:gd name="T39" fmla="*/ 26 h 132"/>
                  <a:gd name="T40" fmla="*/ 88 w 138"/>
                  <a:gd name="T41" fmla="*/ 24 h 132"/>
                  <a:gd name="T42" fmla="*/ 84 w 138"/>
                  <a:gd name="T43" fmla="*/ 22 h 132"/>
                  <a:gd name="T44" fmla="*/ 82 w 138"/>
                  <a:gd name="T45" fmla="*/ 18 h 132"/>
                  <a:gd name="T46" fmla="*/ 82 w 138"/>
                  <a:gd name="T47" fmla="*/ 14 h 132"/>
                  <a:gd name="T48" fmla="*/ 79 w 138"/>
                  <a:gd name="T49" fmla="*/ 12 h 132"/>
                  <a:gd name="T50" fmla="*/ 79 w 138"/>
                  <a:gd name="T51" fmla="*/ 8 h 132"/>
                  <a:gd name="T52" fmla="*/ 73 w 138"/>
                  <a:gd name="T53" fmla="*/ 2 h 132"/>
                  <a:gd name="T54" fmla="*/ 66 w 138"/>
                  <a:gd name="T55" fmla="*/ 0 h 132"/>
                  <a:gd name="T56" fmla="*/ 59 w 138"/>
                  <a:gd name="T57" fmla="*/ 2 h 132"/>
                  <a:gd name="T58" fmla="*/ 54 w 138"/>
                  <a:gd name="T59" fmla="*/ 2 h 132"/>
                  <a:gd name="T60" fmla="*/ 50 w 138"/>
                  <a:gd name="T61" fmla="*/ 2 h 132"/>
                  <a:gd name="T62" fmla="*/ 46 w 138"/>
                  <a:gd name="T63" fmla="*/ 6 h 132"/>
                  <a:gd name="T64" fmla="*/ 39 w 138"/>
                  <a:gd name="T65" fmla="*/ 14 h 132"/>
                  <a:gd name="T66" fmla="*/ 36 w 138"/>
                  <a:gd name="T67" fmla="*/ 18 h 132"/>
                  <a:gd name="T68" fmla="*/ 36 w 138"/>
                  <a:gd name="T69" fmla="*/ 24 h 132"/>
                  <a:gd name="T70" fmla="*/ 34 w 138"/>
                  <a:gd name="T71" fmla="*/ 30 h 132"/>
                  <a:gd name="T72" fmla="*/ 36 w 138"/>
                  <a:gd name="T73" fmla="*/ 36 h 132"/>
                  <a:gd name="T74" fmla="*/ 32 w 138"/>
                  <a:gd name="T75" fmla="*/ 46 h 132"/>
                  <a:gd name="T76" fmla="*/ 0 w 138"/>
                  <a:gd name="T77" fmla="*/ 70 h 132"/>
                  <a:gd name="T78" fmla="*/ 46 w 138"/>
                  <a:gd name="T79" fmla="*/ 112 h 132"/>
                  <a:gd name="T80" fmla="*/ 57 w 138"/>
                  <a:gd name="T81" fmla="*/ 116 h 132"/>
                  <a:gd name="T82" fmla="*/ 70 w 138"/>
                  <a:gd name="T83" fmla="*/ 130 h 132"/>
                  <a:gd name="T84" fmla="*/ 100 w 138"/>
                  <a:gd name="T85" fmla="*/ 130 h 132"/>
                  <a:gd name="T86" fmla="*/ 113 w 138"/>
                  <a:gd name="T87" fmla="*/ 116 h 132"/>
                  <a:gd name="T88" fmla="*/ 118 w 138"/>
                  <a:gd name="T89" fmla="*/ 114 h 132"/>
                  <a:gd name="T90" fmla="*/ 127 w 138"/>
                  <a:gd name="T91" fmla="*/ 114 h 132"/>
                  <a:gd name="T92" fmla="*/ 136 w 138"/>
                  <a:gd name="T93" fmla="*/ 11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32">
                    <a:moveTo>
                      <a:pt x="138" y="114"/>
                    </a:moveTo>
                    <a:lnTo>
                      <a:pt x="136" y="112"/>
                    </a:lnTo>
                    <a:lnTo>
                      <a:pt x="136" y="104"/>
                    </a:lnTo>
                    <a:lnTo>
                      <a:pt x="131" y="104"/>
                    </a:lnTo>
                    <a:lnTo>
                      <a:pt x="129" y="100"/>
                    </a:lnTo>
                    <a:lnTo>
                      <a:pt x="129" y="94"/>
                    </a:lnTo>
                    <a:lnTo>
                      <a:pt x="129" y="90"/>
                    </a:lnTo>
                    <a:lnTo>
                      <a:pt x="127" y="86"/>
                    </a:lnTo>
                    <a:lnTo>
                      <a:pt x="120" y="80"/>
                    </a:lnTo>
                    <a:lnTo>
                      <a:pt x="118" y="78"/>
                    </a:lnTo>
                    <a:lnTo>
                      <a:pt x="113" y="78"/>
                    </a:lnTo>
                    <a:lnTo>
                      <a:pt x="111" y="78"/>
                    </a:lnTo>
                    <a:lnTo>
                      <a:pt x="113" y="78"/>
                    </a:lnTo>
                    <a:lnTo>
                      <a:pt x="113" y="76"/>
                    </a:lnTo>
                    <a:lnTo>
                      <a:pt x="113" y="74"/>
                    </a:lnTo>
                    <a:lnTo>
                      <a:pt x="109" y="68"/>
                    </a:lnTo>
                    <a:lnTo>
                      <a:pt x="102" y="64"/>
                    </a:lnTo>
                    <a:lnTo>
                      <a:pt x="100" y="62"/>
                    </a:lnTo>
                    <a:lnTo>
                      <a:pt x="100" y="60"/>
                    </a:lnTo>
                    <a:lnTo>
                      <a:pt x="95" y="54"/>
                    </a:lnTo>
                    <a:lnTo>
                      <a:pt x="93" y="52"/>
                    </a:lnTo>
                    <a:lnTo>
                      <a:pt x="93" y="48"/>
                    </a:lnTo>
                    <a:lnTo>
                      <a:pt x="91" y="46"/>
                    </a:lnTo>
                    <a:lnTo>
                      <a:pt x="93" y="46"/>
                    </a:lnTo>
                    <a:lnTo>
                      <a:pt x="95" y="44"/>
                    </a:lnTo>
                    <a:lnTo>
                      <a:pt x="93" y="42"/>
                    </a:lnTo>
                    <a:lnTo>
                      <a:pt x="93" y="40"/>
                    </a:lnTo>
                    <a:lnTo>
                      <a:pt x="95" y="40"/>
                    </a:lnTo>
                    <a:lnTo>
                      <a:pt x="97" y="40"/>
                    </a:lnTo>
                    <a:lnTo>
                      <a:pt x="100" y="40"/>
                    </a:lnTo>
                    <a:lnTo>
                      <a:pt x="100" y="38"/>
                    </a:lnTo>
                    <a:lnTo>
                      <a:pt x="97" y="32"/>
                    </a:lnTo>
                    <a:lnTo>
                      <a:pt x="100" y="32"/>
                    </a:lnTo>
                    <a:lnTo>
                      <a:pt x="104" y="30"/>
                    </a:lnTo>
                    <a:lnTo>
                      <a:pt x="106" y="28"/>
                    </a:lnTo>
                    <a:lnTo>
                      <a:pt x="104" y="28"/>
                    </a:lnTo>
                    <a:lnTo>
                      <a:pt x="104" y="26"/>
                    </a:lnTo>
                    <a:lnTo>
                      <a:pt x="102" y="28"/>
                    </a:lnTo>
                    <a:lnTo>
                      <a:pt x="97" y="26"/>
                    </a:lnTo>
                    <a:lnTo>
                      <a:pt x="93" y="26"/>
                    </a:lnTo>
                    <a:lnTo>
                      <a:pt x="91" y="26"/>
                    </a:lnTo>
                    <a:lnTo>
                      <a:pt x="88" y="24"/>
                    </a:lnTo>
                    <a:lnTo>
                      <a:pt x="86" y="22"/>
                    </a:lnTo>
                    <a:lnTo>
                      <a:pt x="84" y="22"/>
                    </a:lnTo>
                    <a:lnTo>
                      <a:pt x="84" y="20"/>
                    </a:lnTo>
                    <a:lnTo>
                      <a:pt x="82" y="18"/>
                    </a:lnTo>
                    <a:lnTo>
                      <a:pt x="82" y="16"/>
                    </a:lnTo>
                    <a:lnTo>
                      <a:pt x="82" y="14"/>
                    </a:lnTo>
                    <a:lnTo>
                      <a:pt x="79" y="14"/>
                    </a:lnTo>
                    <a:lnTo>
                      <a:pt x="79" y="12"/>
                    </a:lnTo>
                    <a:lnTo>
                      <a:pt x="79" y="10"/>
                    </a:lnTo>
                    <a:lnTo>
                      <a:pt x="79" y="8"/>
                    </a:lnTo>
                    <a:lnTo>
                      <a:pt x="77" y="2"/>
                    </a:lnTo>
                    <a:lnTo>
                      <a:pt x="73" y="2"/>
                    </a:lnTo>
                    <a:lnTo>
                      <a:pt x="68" y="4"/>
                    </a:lnTo>
                    <a:lnTo>
                      <a:pt x="66" y="0"/>
                    </a:lnTo>
                    <a:lnTo>
                      <a:pt x="64" y="0"/>
                    </a:lnTo>
                    <a:lnTo>
                      <a:pt x="59" y="2"/>
                    </a:lnTo>
                    <a:lnTo>
                      <a:pt x="57" y="4"/>
                    </a:lnTo>
                    <a:lnTo>
                      <a:pt x="54" y="2"/>
                    </a:lnTo>
                    <a:lnTo>
                      <a:pt x="52" y="2"/>
                    </a:lnTo>
                    <a:lnTo>
                      <a:pt x="50" y="2"/>
                    </a:lnTo>
                    <a:lnTo>
                      <a:pt x="46" y="2"/>
                    </a:lnTo>
                    <a:lnTo>
                      <a:pt x="46" y="6"/>
                    </a:lnTo>
                    <a:lnTo>
                      <a:pt x="43" y="10"/>
                    </a:lnTo>
                    <a:lnTo>
                      <a:pt x="39" y="14"/>
                    </a:lnTo>
                    <a:lnTo>
                      <a:pt x="36" y="16"/>
                    </a:lnTo>
                    <a:lnTo>
                      <a:pt x="36" y="18"/>
                    </a:lnTo>
                    <a:lnTo>
                      <a:pt x="36" y="22"/>
                    </a:lnTo>
                    <a:lnTo>
                      <a:pt x="36" y="24"/>
                    </a:lnTo>
                    <a:lnTo>
                      <a:pt x="36" y="28"/>
                    </a:lnTo>
                    <a:lnTo>
                      <a:pt x="34" y="30"/>
                    </a:lnTo>
                    <a:lnTo>
                      <a:pt x="34" y="32"/>
                    </a:lnTo>
                    <a:lnTo>
                      <a:pt x="36" y="36"/>
                    </a:lnTo>
                    <a:lnTo>
                      <a:pt x="34" y="38"/>
                    </a:lnTo>
                    <a:lnTo>
                      <a:pt x="32" y="46"/>
                    </a:lnTo>
                    <a:lnTo>
                      <a:pt x="30" y="50"/>
                    </a:lnTo>
                    <a:lnTo>
                      <a:pt x="0" y="70"/>
                    </a:lnTo>
                    <a:lnTo>
                      <a:pt x="7" y="92"/>
                    </a:lnTo>
                    <a:lnTo>
                      <a:pt x="46" y="112"/>
                    </a:lnTo>
                    <a:lnTo>
                      <a:pt x="48" y="116"/>
                    </a:lnTo>
                    <a:lnTo>
                      <a:pt x="57" y="116"/>
                    </a:lnTo>
                    <a:lnTo>
                      <a:pt x="59" y="124"/>
                    </a:lnTo>
                    <a:lnTo>
                      <a:pt x="70" y="130"/>
                    </a:lnTo>
                    <a:lnTo>
                      <a:pt x="95" y="132"/>
                    </a:lnTo>
                    <a:lnTo>
                      <a:pt x="100" y="130"/>
                    </a:lnTo>
                    <a:lnTo>
                      <a:pt x="109" y="124"/>
                    </a:lnTo>
                    <a:lnTo>
                      <a:pt x="113" y="116"/>
                    </a:lnTo>
                    <a:lnTo>
                      <a:pt x="115" y="114"/>
                    </a:lnTo>
                    <a:lnTo>
                      <a:pt x="118" y="114"/>
                    </a:lnTo>
                    <a:lnTo>
                      <a:pt x="124" y="114"/>
                    </a:lnTo>
                    <a:lnTo>
                      <a:pt x="127" y="114"/>
                    </a:lnTo>
                    <a:lnTo>
                      <a:pt x="138" y="118"/>
                    </a:lnTo>
                    <a:lnTo>
                      <a:pt x="136" y="116"/>
                    </a:lnTo>
                    <a:lnTo>
                      <a:pt x="138" y="1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5" name="Freeform 2519"/>
              <p:cNvSpPr>
                <a:spLocks/>
              </p:cNvSpPr>
              <p:nvPr/>
            </p:nvSpPr>
            <p:spPr bwMode="auto">
              <a:xfrm>
                <a:off x="3261" y="1836"/>
                <a:ext cx="138" cy="132"/>
              </a:xfrm>
              <a:custGeom>
                <a:avLst/>
                <a:gdLst>
                  <a:gd name="T0" fmla="*/ 136 w 138"/>
                  <a:gd name="T1" fmla="*/ 112 h 132"/>
                  <a:gd name="T2" fmla="*/ 131 w 138"/>
                  <a:gd name="T3" fmla="*/ 104 h 132"/>
                  <a:gd name="T4" fmla="*/ 129 w 138"/>
                  <a:gd name="T5" fmla="*/ 94 h 132"/>
                  <a:gd name="T6" fmla="*/ 127 w 138"/>
                  <a:gd name="T7" fmla="*/ 86 h 132"/>
                  <a:gd name="T8" fmla="*/ 118 w 138"/>
                  <a:gd name="T9" fmla="*/ 78 h 132"/>
                  <a:gd name="T10" fmla="*/ 111 w 138"/>
                  <a:gd name="T11" fmla="*/ 78 h 132"/>
                  <a:gd name="T12" fmla="*/ 113 w 138"/>
                  <a:gd name="T13" fmla="*/ 76 h 132"/>
                  <a:gd name="T14" fmla="*/ 109 w 138"/>
                  <a:gd name="T15" fmla="*/ 68 h 132"/>
                  <a:gd name="T16" fmla="*/ 100 w 138"/>
                  <a:gd name="T17" fmla="*/ 62 h 132"/>
                  <a:gd name="T18" fmla="*/ 95 w 138"/>
                  <a:gd name="T19" fmla="*/ 54 h 132"/>
                  <a:gd name="T20" fmla="*/ 93 w 138"/>
                  <a:gd name="T21" fmla="*/ 48 h 132"/>
                  <a:gd name="T22" fmla="*/ 93 w 138"/>
                  <a:gd name="T23" fmla="*/ 46 h 132"/>
                  <a:gd name="T24" fmla="*/ 93 w 138"/>
                  <a:gd name="T25" fmla="*/ 42 h 132"/>
                  <a:gd name="T26" fmla="*/ 95 w 138"/>
                  <a:gd name="T27" fmla="*/ 40 h 132"/>
                  <a:gd name="T28" fmla="*/ 100 w 138"/>
                  <a:gd name="T29" fmla="*/ 40 h 132"/>
                  <a:gd name="T30" fmla="*/ 97 w 138"/>
                  <a:gd name="T31" fmla="*/ 32 h 132"/>
                  <a:gd name="T32" fmla="*/ 104 w 138"/>
                  <a:gd name="T33" fmla="*/ 30 h 132"/>
                  <a:gd name="T34" fmla="*/ 104 w 138"/>
                  <a:gd name="T35" fmla="*/ 28 h 132"/>
                  <a:gd name="T36" fmla="*/ 102 w 138"/>
                  <a:gd name="T37" fmla="*/ 28 h 132"/>
                  <a:gd name="T38" fmla="*/ 93 w 138"/>
                  <a:gd name="T39" fmla="*/ 26 h 132"/>
                  <a:gd name="T40" fmla="*/ 88 w 138"/>
                  <a:gd name="T41" fmla="*/ 24 h 132"/>
                  <a:gd name="T42" fmla="*/ 84 w 138"/>
                  <a:gd name="T43" fmla="*/ 22 h 132"/>
                  <a:gd name="T44" fmla="*/ 82 w 138"/>
                  <a:gd name="T45" fmla="*/ 18 h 132"/>
                  <a:gd name="T46" fmla="*/ 82 w 138"/>
                  <a:gd name="T47" fmla="*/ 14 h 132"/>
                  <a:gd name="T48" fmla="*/ 79 w 138"/>
                  <a:gd name="T49" fmla="*/ 12 h 132"/>
                  <a:gd name="T50" fmla="*/ 79 w 138"/>
                  <a:gd name="T51" fmla="*/ 8 h 132"/>
                  <a:gd name="T52" fmla="*/ 73 w 138"/>
                  <a:gd name="T53" fmla="*/ 2 h 132"/>
                  <a:gd name="T54" fmla="*/ 66 w 138"/>
                  <a:gd name="T55" fmla="*/ 0 h 132"/>
                  <a:gd name="T56" fmla="*/ 59 w 138"/>
                  <a:gd name="T57" fmla="*/ 2 h 132"/>
                  <a:gd name="T58" fmla="*/ 54 w 138"/>
                  <a:gd name="T59" fmla="*/ 2 h 132"/>
                  <a:gd name="T60" fmla="*/ 50 w 138"/>
                  <a:gd name="T61" fmla="*/ 2 h 132"/>
                  <a:gd name="T62" fmla="*/ 46 w 138"/>
                  <a:gd name="T63" fmla="*/ 6 h 132"/>
                  <a:gd name="T64" fmla="*/ 39 w 138"/>
                  <a:gd name="T65" fmla="*/ 14 h 132"/>
                  <a:gd name="T66" fmla="*/ 36 w 138"/>
                  <a:gd name="T67" fmla="*/ 18 h 132"/>
                  <a:gd name="T68" fmla="*/ 36 w 138"/>
                  <a:gd name="T69" fmla="*/ 24 h 132"/>
                  <a:gd name="T70" fmla="*/ 34 w 138"/>
                  <a:gd name="T71" fmla="*/ 30 h 132"/>
                  <a:gd name="T72" fmla="*/ 36 w 138"/>
                  <a:gd name="T73" fmla="*/ 36 h 132"/>
                  <a:gd name="T74" fmla="*/ 32 w 138"/>
                  <a:gd name="T75" fmla="*/ 46 h 132"/>
                  <a:gd name="T76" fmla="*/ 0 w 138"/>
                  <a:gd name="T77" fmla="*/ 70 h 132"/>
                  <a:gd name="T78" fmla="*/ 46 w 138"/>
                  <a:gd name="T79" fmla="*/ 112 h 132"/>
                  <a:gd name="T80" fmla="*/ 57 w 138"/>
                  <a:gd name="T81" fmla="*/ 116 h 132"/>
                  <a:gd name="T82" fmla="*/ 70 w 138"/>
                  <a:gd name="T83" fmla="*/ 130 h 132"/>
                  <a:gd name="T84" fmla="*/ 100 w 138"/>
                  <a:gd name="T85" fmla="*/ 130 h 132"/>
                  <a:gd name="T86" fmla="*/ 113 w 138"/>
                  <a:gd name="T87" fmla="*/ 116 h 132"/>
                  <a:gd name="T88" fmla="*/ 118 w 138"/>
                  <a:gd name="T89" fmla="*/ 114 h 132"/>
                  <a:gd name="T90" fmla="*/ 127 w 138"/>
                  <a:gd name="T91" fmla="*/ 114 h 132"/>
                  <a:gd name="T92" fmla="*/ 136 w 138"/>
                  <a:gd name="T93" fmla="*/ 11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32">
                    <a:moveTo>
                      <a:pt x="138" y="114"/>
                    </a:moveTo>
                    <a:lnTo>
                      <a:pt x="136" y="112"/>
                    </a:lnTo>
                    <a:lnTo>
                      <a:pt x="136" y="104"/>
                    </a:lnTo>
                    <a:lnTo>
                      <a:pt x="131" y="104"/>
                    </a:lnTo>
                    <a:lnTo>
                      <a:pt x="129" y="100"/>
                    </a:lnTo>
                    <a:lnTo>
                      <a:pt x="129" y="94"/>
                    </a:lnTo>
                    <a:lnTo>
                      <a:pt x="129" y="90"/>
                    </a:lnTo>
                    <a:lnTo>
                      <a:pt x="127" y="86"/>
                    </a:lnTo>
                    <a:lnTo>
                      <a:pt x="120" y="80"/>
                    </a:lnTo>
                    <a:lnTo>
                      <a:pt x="118" y="78"/>
                    </a:lnTo>
                    <a:lnTo>
                      <a:pt x="113" y="78"/>
                    </a:lnTo>
                    <a:lnTo>
                      <a:pt x="111" y="78"/>
                    </a:lnTo>
                    <a:lnTo>
                      <a:pt x="113" y="78"/>
                    </a:lnTo>
                    <a:lnTo>
                      <a:pt x="113" y="76"/>
                    </a:lnTo>
                    <a:lnTo>
                      <a:pt x="113" y="74"/>
                    </a:lnTo>
                    <a:lnTo>
                      <a:pt x="109" y="68"/>
                    </a:lnTo>
                    <a:lnTo>
                      <a:pt x="102" y="64"/>
                    </a:lnTo>
                    <a:lnTo>
                      <a:pt x="100" y="62"/>
                    </a:lnTo>
                    <a:lnTo>
                      <a:pt x="100" y="60"/>
                    </a:lnTo>
                    <a:lnTo>
                      <a:pt x="95" y="54"/>
                    </a:lnTo>
                    <a:lnTo>
                      <a:pt x="93" y="52"/>
                    </a:lnTo>
                    <a:lnTo>
                      <a:pt x="93" y="48"/>
                    </a:lnTo>
                    <a:lnTo>
                      <a:pt x="91" y="46"/>
                    </a:lnTo>
                    <a:lnTo>
                      <a:pt x="93" y="46"/>
                    </a:lnTo>
                    <a:lnTo>
                      <a:pt x="95" y="44"/>
                    </a:lnTo>
                    <a:lnTo>
                      <a:pt x="93" y="42"/>
                    </a:lnTo>
                    <a:lnTo>
                      <a:pt x="93" y="40"/>
                    </a:lnTo>
                    <a:lnTo>
                      <a:pt x="95" y="40"/>
                    </a:lnTo>
                    <a:lnTo>
                      <a:pt x="97" y="40"/>
                    </a:lnTo>
                    <a:lnTo>
                      <a:pt x="100" y="40"/>
                    </a:lnTo>
                    <a:lnTo>
                      <a:pt x="100" y="38"/>
                    </a:lnTo>
                    <a:lnTo>
                      <a:pt x="97" y="32"/>
                    </a:lnTo>
                    <a:lnTo>
                      <a:pt x="100" y="32"/>
                    </a:lnTo>
                    <a:lnTo>
                      <a:pt x="104" y="30"/>
                    </a:lnTo>
                    <a:lnTo>
                      <a:pt x="106" y="28"/>
                    </a:lnTo>
                    <a:lnTo>
                      <a:pt x="104" y="28"/>
                    </a:lnTo>
                    <a:lnTo>
                      <a:pt x="104" y="26"/>
                    </a:lnTo>
                    <a:lnTo>
                      <a:pt x="102" y="28"/>
                    </a:lnTo>
                    <a:lnTo>
                      <a:pt x="97" y="26"/>
                    </a:lnTo>
                    <a:lnTo>
                      <a:pt x="93" y="26"/>
                    </a:lnTo>
                    <a:lnTo>
                      <a:pt x="91" y="26"/>
                    </a:lnTo>
                    <a:lnTo>
                      <a:pt x="88" y="24"/>
                    </a:lnTo>
                    <a:lnTo>
                      <a:pt x="86" y="22"/>
                    </a:lnTo>
                    <a:lnTo>
                      <a:pt x="84" y="22"/>
                    </a:lnTo>
                    <a:lnTo>
                      <a:pt x="84" y="20"/>
                    </a:lnTo>
                    <a:lnTo>
                      <a:pt x="82" y="18"/>
                    </a:lnTo>
                    <a:lnTo>
                      <a:pt x="82" y="16"/>
                    </a:lnTo>
                    <a:lnTo>
                      <a:pt x="82" y="14"/>
                    </a:lnTo>
                    <a:lnTo>
                      <a:pt x="79" y="14"/>
                    </a:lnTo>
                    <a:lnTo>
                      <a:pt x="79" y="12"/>
                    </a:lnTo>
                    <a:lnTo>
                      <a:pt x="79" y="10"/>
                    </a:lnTo>
                    <a:lnTo>
                      <a:pt x="79" y="8"/>
                    </a:lnTo>
                    <a:lnTo>
                      <a:pt x="77" y="2"/>
                    </a:lnTo>
                    <a:lnTo>
                      <a:pt x="73" y="2"/>
                    </a:lnTo>
                    <a:lnTo>
                      <a:pt x="68" y="4"/>
                    </a:lnTo>
                    <a:lnTo>
                      <a:pt x="66" y="0"/>
                    </a:lnTo>
                    <a:lnTo>
                      <a:pt x="64" y="0"/>
                    </a:lnTo>
                    <a:lnTo>
                      <a:pt x="59" y="2"/>
                    </a:lnTo>
                    <a:lnTo>
                      <a:pt x="57" y="4"/>
                    </a:lnTo>
                    <a:lnTo>
                      <a:pt x="54" y="2"/>
                    </a:lnTo>
                    <a:lnTo>
                      <a:pt x="52" y="2"/>
                    </a:lnTo>
                    <a:lnTo>
                      <a:pt x="50" y="2"/>
                    </a:lnTo>
                    <a:lnTo>
                      <a:pt x="46" y="2"/>
                    </a:lnTo>
                    <a:lnTo>
                      <a:pt x="46" y="6"/>
                    </a:lnTo>
                    <a:lnTo>
                      <a:pt x="43" y="10"/>
                    </a:lnTo>
                    <a:lnTo>
                      <a:pt x="39" y="14"/>
                    </a:lnTo>
                    <a:lnTo>
                      <a:pt x="36" y="16"/>
                    </a:lnTo>
                    <a:lnTo>
                      <a:pt x="36" y="18"/>
                    </a:lnTo>
                    <a:lnTo>
                      <a:pt x="36" y="22"/>
                    </a:lnTo>
                    <a:lnTo>
                      <a:pt x="36" y="24"/>
                    </a:lnTo>
                    <a:lnTo>
                      <a:pt x="36" y="28"/>
                    </a:lnTo>
                    <a:lnTo>
                      <a:pt x="34" y="30"/>
                    </a:lnTo>
                    <a:lnTo>
                      <a:pt x="34" y="32"/>
                    </a:lnTo>
                    <a:lnTo>
                      <a:pt x="36" y="36"/>
                    </a:lnTo>
                    <a:lnTo>
                      <a:pt x="34" y="38"/>
                    </a:lnTo>
                    <a:lnTo>
                      <a:pt x="32" y="46"/>
                    </a:lnTo>
                    <a:lnTo>
                      <a:pt x="30" y="50"/>
                    </a:lnTo>
                    <a:lnTo>
                      <a:pt x="0" y="70"/>
                    </a:lnTo>
                    <a:lnTo>
                      <a:pt x="7" y="92"/>
                    </a:lnTo>
                    <a:lnTo>
                      <a:pt x="46" y="112"/>
                    </a:lnTo>
                    <a:lnTo>
                      <a:pt x="48" y="116"/>
                    </a:lnTo>
                    <a:lnTo>
                      <a:pt x="57" y="116"/>
                    </a:lnTo>
                    <a:lnTo>
                      <a:pt x="59" y="124"/>
                    </a:lnTo>
                    <a:lnTo>
                      <a:pt x="70" y="130"/>
                    </a:lnTo>
                    <a:lnTo>
                      <a:pt x="95" y="132"/>
                    </a:lnTo>
                    <a:lnTo>
                      <a:pt x="100" y="130"/>
                    </a:lnTo>
                    <a:lnTo>
                      <a:pt x="109" y="124"/>
                    </a:lnTo>
                    <a:lnTo>
                      <a:pt x="113" y="116"/>
                    </a:lnTo>
                    <a:lnTo>
                      <a:pt x="115" y="114"/>
                    </a:lnTo>
                    <a:lnTo>
                      <a:pt x="118" y="114"/>
                    </a:lnTo>
                    <a:lnTo>
                      <a:pt x="124" y="114"/>
                    </a:lnTo>
                    <a:lnTo>
                      <a:pt x="127" y="114"/>
                    </a:lnTo>
                    <a:lnTo>
                      <a:pt x="138" y="118"/>
                    </a:lnTo>
                    <a:lnTo>
                      <a:pt x="136" y="116"/>
                    </a:lnTo>
                    <a:lnTo>
                      <a:pt x="138" y="1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443" name="Freeform 2521"/>
            <p:cNvSpPr>
              <a:spLocks noEditPoints="1"/>
            </p:cNvSpPr>
            <p:nvPr/>
          </p:nvSpPr>
          <p:spPr bwMode="auto">
            <a:xfrm>
              <a:off x="2384" y="1272"/>
              <a:ext cx="145" cy="65"/>
            </a:xfrm>
            <a:custGeom>
              <a:avLst/>
              <a:gdLst>
                <a:gd name="T0" fmla="*/ 109 w 145"/>
                <a:gd name="T1" fmla="*/ 2 h 65"/>
                <a:gd name="T2" fmla="*/ 100 w 145"/>
                <a:gd name="T3" fmla="*/ 8 h 65"/>
                <a:gd name="T4" fmla="*/ 96 w 145"/>
                <a:gd name="T5" fmla="*/ 10 h 65"/>
                <a:gd name="T6" fmla="*/ 85 w 145"/>
                <a:gd name="T7" fmla="*/ 10 h 65"/>
                <a:gd name="T8" fmla="*/ 83 w 145"/>
                <a:gd name="T9" fmla="*/ 16 h 65"/>
                <a:gd name="T10" fmla="*/ 74 w 145"/>
                <a:gd name="T11" fmla="*/ 6 h 65"/>
                <a:gd name="T12" fmla="*/ 71 w 145"/>
                <a:gd name="T13" fmla="*/ 8 h 65"/>
                <a:gd name="T14" fmla="*/ 65 w 145"/>
                <a:gd name="T15" fmla="*/ 8 h 65"/>
                <a:gd name="T16" fmla="*/ 62 w 145"/>
                <a:gd name="T17" fmla="*/ 12 h 65"/>
                <a:gd name="T18" fmla="*/ 58 w 145"/>
                <a:gd name="T19" fmla="*/ 16 h 65"/>
                <a:gd name="T20" fmla="*/ 56 w 145"/>
                <a:gd name="T21" fmla="*/ 8 h 65"/>
                <a:gd name="T22" fmla="*/ 54 w 145"/>
                <a:gd name="T23" fmla="*/ 16 h 65"/>
                <a:gd name="T24" fmla="*/ 45 w 145"/>
                <a:gd name="T25" fmla="*/ 22 h 65"/>
                <a:gd name="T26" fmla="*/ 42 w 145"/>
                <a:gd name="T27" fmla="*/ 26 h 65"/>
                <a:gd name="T28" fmla="*/ 38 w 145"/>
                <a:gd name="T29" fmla="*/ 24 h 65"/>
                <a:gd name="T30" fmla="*/ 40 w 145"/>
                <a:gd name="T31" fmla="*/ 20 h 65"/>
                <a:gd name="T32" fmla="*/ 36 w 145"/>
                <a:gd name="T33" fmla="*/ 12 h 65"/>
                <a:gd name="T34" fmla="*/ 22 w 145"/>
                <a:gd name="T35" fmla="*/ 6 h 65"/>
                <a:gd name="T36" fmla="*/ 29 w 145"/>
                <a:gd name="T37" fmla="*/ 16 h 65"/>
                <a:gd name="T38" fmla="*/ 20 w 145"/>
                <a:gd name="T39" fmla="*/ 12 h 65"/>
                <a:gd name="T40" fmla="*/ 13 w 145"/>
                <a:gd name="T41" fmla="*/ 14 h 65"/>
                <a:gd name="T42" fmla="*/ 13 w 145"/>
                <a:gd name="T43" fmla="*/ 16 h 65"/>
                <a:gd name="T44" fmla="*/ 9 w 145"/>
                <a:gd name="T45" fmla="*/ 20 h 65"/>
                <a:gd name="T46" fmla="*/ 2 w 145"/>
                <a:gd name="T47" fmla="*/ 24 h 65"/>
                <a:gd name="T48" fmla="*/ 4 w 145"/>
                <a:gd name="T49" fmla="*/ 28 h 65"/>
                <a:gd name="T50" fmla="*/ 16 w 145"/>
                <a:gd name="T51" fmla="*/ 24 h 65"/>
                <a:gd name="T52" fmla="*/ 27 w 145"/>
                <a:gd name="T53" fmla="*/ 20 h 65"/>
                <a:gd name="T54" fmla="*/ 25 w 145"/>
                <a:gd name="T55" fmla="*/ 24 h 65"/>
                <a:gd name="T56" fmla="*/ 25 w 145"/>
                <a:gd name="T57" fmla="*/ 30 h 65"/>
                <a:gd name="T58" fmla="*/ 16 w 145"/>
                <a:gd name="T59" fmla="*/ 32 h 65"/>
                <a:gd name="T60" fmla="*/ 2 w 145"/>
                <a:gd name="T61" fmla="*/ 38 h 65"/>
                <a:gd name="T62" fmla="*/ 13 w 145"/>
                <a:gd name="T63" fmla="*/ 40 h 65"/>
                <a:gd name="T64" fmla="*/ 25 w 145"/>
                <a:gd name="T65" fmla="*/ 40 h 65"/>
                <a:gd name="T66" fmla="*/ 36 w 145"/>
                <a:gd name="T67" fmla="*/ 49 h 65"/>
                <a:gd name="T68" fmla="*/ 25 w 145"/>
                <a:gd name="T69" fmla="*/ 57 h 65"/>
                <a:gd name="T70" fmla="*/ 34 w 145"/>
                <a:gd name="T71" fmla="*/ 55 h 65"/>
                <a:gd name="T72" fmla="*/ 42 w 145"/>
                <a:gd name="T73" fmla="*/ 53 h 65"/>
                <a:gd name="T74" fmla="*/ 58 w 145"/>
                <a:gd name="T75" fmla="*/ 61 h 65"/>
                <a:gd name="T76" fmla="*/ 54 w 145"/>
                <a:gd name="T77" fmla="*/ 65 h 65"/>
                <a:gd name="T78" fmla="*/ 85 w 145"/>
                <a:gd name="T79" fmla="*/ 61 h 65"/>
                <a:gd name="T80" fmla="*/ 85 w 145"/>
                <a:gd name="T81" fmla="*/ 59 h 65"/>
                <a:gd name="T82" fmla="*/ 89 w 145"/>
                <a:gd name="T83" fmla="*/ 57 h 65"/>
                <a:gd name="T84" fmla="*/ 98 w 145"/>
                <a:gd name="T85" fmla="*/ 55 h 65"/>
                <a:gd name="T86" fmla="*/ 103 w 145"/>
                <a:gd name="T87" fmla="*/ 55 h 65"/>
                <a:gd name="T88" fmla="*/ 112 w 145"/>
                <a:gd name="T89" fmla="*/ 51 h 65"/>
                <a:gd name="T90" fmla="*/ 123 w 145"/>
                <a:gd name="T91" fmla="*/ 49 h 65"/>
                <a:gd name="T92" fmla="*/ 138 w 145"/>
                <a:gd name="T93" fmla="*/ 34 h 65"/>
                <a:gd name="T94" fmla="*/ 138 w 145"/>
                <a:gd name="T95" fmla="*/ 36 h 65"/>
                <a:gd name="T96" fmla="*/ 141 w 145"/>
                <a:gd name="T97" fmla="*/ 38 h 65"/>
                <a:gd name="T98" fmla="*/ 145 w 145"/>
                <a:gd name="T99" fmla="*/ 36 h 65"/>
                <a:gd name="T100" fmla="*/ 136 w 145"/>
                <a:gd name="T101" fmla="*/ 20 h 65"/>
                <a:gd name="T102" fmla="*/ 130 w 145"/>
                <a:gd name="T103" fmla="*/ 20 h 65"/>
                <a:gd name="T104" fmla="*/ 127 w 145"/>
                <a:gd name="T105" fmla="*/ 22 h 65"/>
                <a:gd name="T106" fmla="*/ 127 w 145"/>
                <a:gd name="T107" fmla="*/ 18 h 65"/>
                <a:gd name="T108" fmla="*/ 130 w 145"/>
                <a:gd name="T109" fmla="*/ 14 h 65"/>
                <a:gd name="T110" fmla="*/ 132 w 145"/>
                <a:gd name="T111" fmla="*/ 6 h 65"/>
                <a:gd name="T112" fmla="*/ 132 w 145"/>
                <a:gd name="T113" fmla="*/ 4 h 65"/>
                <a:gd name="T114" fmla="*/ 125 w 145"/>
                <a:gd name="T115" fmla="*/ 8 h 65"/>
                <a:gd name="T116" fmla="*/ 121 w 145"/>
                <a:gd name="T117" fmla="*/ 8 h 65"/>
                <a:gd name="T118" fmla="*/ 116 w 145"/>
                <a:gd name="T119" fmla="*/ 4 h 65"/>
                <a:gd name="T120" fmla="*/ 109 w 145"/>
                <a:gd name="T121" fmla="*/ 2 h 65"/>
                <a:gd name="T122" fmla="*/ 16 w 145"/>
                <a:gd name="T123" fmla="*/ 4 h 65"/>
                <a:gd name="T124" fmla="*/ 27 w 145"/>
                <a:gd name="T1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65">
                  <a:moveTo>
                    <a:pt x="109" y="2"/>
                  </a:moveTo>
                  <a:lnTo>
                    <a:pt x="109" y="2"/>
                  </a:lnTo>
                  <a:lnTo>
                    <a:pt x="109" y="8"/>
                  </a:lnTo>
                  <a:lnTo>
                    <a:pt x="100" y="8"/>
                  </a:lnTo>
                  <a:lnTo>
                    <a:pt x="96" y="6"/>
                  </a:lnTo>
                  <a:lnTo>
                    <a:pt x="96" y="10"/>
                  </a:lnTo>
                  <a:lnTo>
                    <a:pt x="87" y="12"/>
                  </a:lnTo>
                  <a:lnTo>
                    <a:pt x="85" y="10"/>
                  </a:lnTo>
                  <a:lnTo>
                    <a:pt x="80" y="8"/>
                  </a:lnTo>
                  <a:lnTo>
                    <a:pt x="83" y="16"/>
                  </a:lnTo>
                  <a:lnTo>
                    <a:pt x="76" y="14"/>
                  </a:lnTo>
                  <a:lnTo>
                    <a:pt x="74" y="6"/>
                  </a:lnTo>
                  <a:lnTo>
                    <a:pt x="71" y="6"/>
                  </a:lnTo>
                  <a:lnTo>
                    <a:pt x="71" y="8"/>
                  </a:lnTo>
                  <a:lnTo>
                    <a:pt x="69" y="10"/>
                  </a:lnTo>
                  <a:lnTo>
                    <a:pt x="65" y="8"/>
                  </a:lnTo>
                  <a:lnTo>
                    <a:pt x="65" y="10"/>
                  </a:lnTo>
                  <a:lnTo>
                    <a:pt x="62" y="12"/>
                  </a:lnTo>
                  <a:lnTo>
                    <a:pt x="62" y="16"/>
                  </a:lnTo>
                  <a:lnTo>
                    <a:pt x="58" y="16"/>
                  </a:lnTo>
                  <a:lnTo>
                    <a:pt x="58" y="12"/>
                  </a:lnTo>
                  <a:lnTo>
                    <a:pt x="56" y="8"/>
                  </a:lnTo>
                  <a:lnTo>
                    <a:pt x="54" y="8"/>
                  </a:lnTo>
                  <a:lnTo>
                    <a:pt x="54" y="16"/>
                  </a:lnTo>
                  <a:lnTo>
                    <a:pt x="54" y="22"/>
                  </a:lnTo>
                  <a:lnTo>
                    <a:pt x="45" y="22"/>
                  </a:lnTo>
                  <a:lnTo>
                    <a:pt x="45" y="24"/>
                  </a:lnTo>
                  <a:lnTo>
                    <a:pt x="42" y="26"/>
                  </a:lnTo>
                  <a:lnTo>
                    <a:pt x="40" y="28"/>
                  </a:lnTo>
                  <a:lnTo>
                    <a:pt x="38" y="24"/>
                  </a:lnTo>
                  <a:lnTo>
                    <a:pt x="38" y="20"/>
                  </a:lnTo>
                  <a:lnTo>
                    <a:pt x="40" y="20"/>
                  </a:lnTo>
                  <a:lnTo>
                    <a:pt x="40" y="12"/>
                  </a:lnTo>
                  <a:lnTo>
                    <a:pt x="36" y="12"/>
                  </a:lnTo>
                  <a:lnTo>
                    <a:pt x="31" y="6"/>
                  </a:lnTo>
                  <a:lnTo>
                    <a:pt x="22" y="6"/>
                  </a:lnTo>
                  <a:lnTo>
                    <a:pt x="27" y="12"/>
                  </a:lnTo>
                  <a:lnTo>
                    <a:pt x="29" y="16"/>
                  </a:lnTo>
                  <a:lnTo>
                    <a:pt x="27" y="16"/>
                  </a:lnTo>
                  <a:lnTo>
                    <a:pt x="20" y="12"/>
                  </a:lnTo>
                  <a:lnTo>
                    <a:pt x="16" y="14"/>
                  </a:lnTo>
                  <a:lnTo>
                    <a:pt x="13" y="14"/>
                  </a:lnTo>
                  <a:lnTo>
                    <a:pt x="11" y="14"/>
                  </a:lnTo>
                  <a:lnTo>
                    <a:pt x="13" y="16"/>
                  </a:lnTo>
                  <a:lnTo>
                    <a:pt x="13" y="18"/>
                  </a:lnTo>
                  <a:lnTo>
                    <a:pt x="9" y="20"/>
                  </a:lnTo>
                  <a:lnTo>
                    <a:pt x="4" y="22"/>
                  </a:lnTo>
                  <a:lnTo>
                    <a:pt x="2" y="24"/>
                  </a:lnTo>
                  <a:lnTo>
                    <a:pt x="0" y="26"/>
                  </a:lnTo>
                  <a:lnTo>
                    <a:pt x="4" y="28"/>
                  </a:lnTo>
                  <a:lnTo>
                    <a:pt x="9" y="28"/>
                  </a:lnTo>
                  <a:lnTo>
                    <a:pt x="16" y="24"/>
                  </a:lnTo>
                  <a:lnTo>
                    <a:pt x="22" y="20"/>
                  </a:lnTo>
                  <a:lnTo>
                    <a:pt x="27" y="20"/>
                  </a:lnTo>
                  <a:lnTo>
                    <a:pt x="27" y="22"/>
                  </a:lnTo>
                  <a:lnTo>
                    <a:pt x="25" y="24"/>
                  </a:lnTo>
                  <a:lnTo>
                    <a:pt x="22" y="28"/>
                  </a:lnTo>
                  <a:lnTo>
                    <a:pt x="25" y="30"/>
                  </a:lnTo>
                  <a:lnTo>
                    <a:pt x="29" y="32"/>
                  </a:lnTo>
                  <a:lnTo>
                    <a:pt x="16" y="32"/>
                  </a:lnTo>
                  <a:lnTo>
                    <a:pt x="13" y="36"/>
                  </a:lnTo>
                  <a:lnTo>
                    <a:pt x="2" y="38"/>
                  </a:lnTo>
                  <a:lnTo>
                    <a:pt x="4" y="42"/>
                  </a:lnTo>
                  <a:lnTo>
                    <a:pt x="13" y="40"/>
                  </a:lnTo>
                  <a:lnTo>
                    <a:pt x="20" y="40"/>
                  </a:lnTo>
                  <a:lnTo>
                    <a:pt x="25" y="40"/>
                  </a:lnTo>
                  <a:lnTo>
                    <a:pt x="31" y="43"/>
                  </a:lnTo>
                  <a:lnTo>
                    <a:pt x="36" y="49"/>
                  </a:lnTo>
                  <a:lnTo>
                    <a:pt x="20" y="53"/>
                  </a:lnTo>
                  <a:lnTo>
                    <a:pt x="25" y="57"/>
                  </a:lnTo>
                  <a:lnTo>
                    <a:pt x="29" y="57"/>
                  </a:lnTo>
                  <a:lnTo>
                    <a:pt x="34" y="55"/>
                  </a:lnTo>
                  <a:lnTo>
                    <a:pt x="36" y="55"/>
                  </a:lnTo>
                  <a:lnTo>
                    <a:pt x="42" y="53"/>
                  </a:lnTo>
                  <a:lnTo>
                    <a:pt x="56" y="57"/>
                  </a:lnTo>
                  <a:lnTo>
                    <a:pt x="58" y="61"/>
                  </a:lnTo>
                  <a:lnTo>
                    <a:pt x="56" y="61"/>
                  </a:lnTo>
                  <a:lnTo>
                    <a:pt x="54" y="65"/>
                  </a:lnTo>
                  <a:lnTo>
                    <a:pt x="83" y="65"/>
                  </a:lnTo>
                  <a:lnTo>
                    <a:pt x="85" y="61"/>
                  </a:lnTo>
                  <a:lnTo>
                    <a:pt x="87" y="59"/>
                  </a:lnTo>
                  <a:lnTo>
                    <a:pt x="85" y="59"/>
                  </a:lnTo>
                  <a:lnTo>
                    <a:pt x="83" y="53"/>
                  </a:lnTo>
                  <a:lnTo>
                    <a:pt x="89" y="57"/>
                  </a:lnTo>
                  <a:lnTo>
                    <a:pt x="96" y="57"/>
                  </a:lnTo>
                  <a:lnTo>
                    <a:pt x="98" y="55"/>
                  </a:lnTo>
                  <a:lnTo>
                    <a:pt x="103" y="53"/>
                  </a:lnTo>
                  <a:lnTo>
                    <a:pt x="103" y="55"/>
                  </a:lnTo>
                  <a:lnTo>
                    <a:pt x="107" y="55"/>
                  </a:lnTo>
                  <a:lnTo>
                    <a:pt x="112" y="51"/>
                  </a:lnTo>
                  <a:lnTo>
                    <a:pt x="116" y="49"/>
                  </a:lnTo>
                  <a:lnTo>
                    <a:pt x="123" y="49"/>
                  </a:lnTo>
                  <a:lnTo>
                    <a:pt x="132" y="42"/>
                  </a:lnTo>
                  <a:lnTo>
                    <a:pt x="138" y="34"/>
                  </a:lnTo>
                  <a:lnTo>
                    <a:pt x="136" y="34"/>
                  </a:lnTo>
                  <a:lnTo>
                    <a:pt x="138" y="36"/>
                  </a:lnTo>
                  <a:lnTo>
                    <a:pt x="141" y="36"/>
                  </a:lnTo>
                  <a:lnTo>
                    <a:pt x="141" y="38"/>
                  </a:lnTo>
                  <a:lnTo>
                    <a:pt x="143" y="38"/>
                  </a:lnTo>
                  <a:lnTo>
                    <a:pt x="145" y="36"/>
                  </a:lnTo>
                  <a:lnTo>
                    <a:pt x="143" y="22"/>
                  </a:lnTo>
                  <a:lnTo>
                    <a:pt x="136" y="20"/>
                  </a:lnTo>
                  <a:lnTo>
                    <a:pt x="134" y="18"/>
                  </a:lnTo>
                  <a:lnTo>
                    <a:pt x="130" y="20"/>
                  </a:lnTo>
                  <a:lnTo>
                    <a:pt x="130" y="22"/>
                  </a:lnTo>
                  <a:lnTo>
                    <a:pt x="127" y="22"/>
                  </a:lnTo>
                  <a:lnTo>
                    <a:pt x="127" y="20"/>
                  </a:lnTo>
                  <a:lnTo>
                    <a:pt x="127" y="18"/>
                  </a:lnTo>
                  <a:lnTo>
                    <a:pt x="130" y="16"/>
                  </a:lnTo>
                  <a:lnTo>
                    <a:pt x="130" y="14"/>
                  </a:lnTo>
                  <a:lnTo>
                    <a:pt x="125" y="10"/>
                  </a:lnTo>
                  <a:lnTo>
                    <a:pt x="132" y="6"/>
                  </a:lnTo>
                  <a:lnTo>
                    <a:pt x="134" y="4"/>
                  </a:lnTo>
                  <a:lnTo>
                    <a:pt x="132" y="4"/>
                  </a:lnTo>
                  <a:lnTo>
                    <a:pt x="123" y="6"/>
                  </a:lnTo>
                  <a:lnTo>
                    <a:pt x="125" y="8"/>
                  </a:lnTo>
                  <a:lnTo>
                    <a:pt x="123" y="8"/>
                  </a:lnTo>
                  <a:lnTo>
                    <a:pt x="121" y="8"/>
                  </a:lnTo>
                  <a:lnTo>
                    <a:pt x="118" y="6"/>
                  </a:lnTo>
                  <a:lnTo>
                    <a:pt x="116" y="4"/>
                  </a:lnTo>
                  <a:lnTo>
                    <a:pt x="114" y="2"/>
                  </a:lnTo>
                  <a:lnTo>
                    <a:pt x="109" y="2"/>
                  </a:lnTo>
                  <a:close/>
                  <a:moveTo>
                    <a:pt x="16" y="0"/>
                  </a:moveTo>
                  <a:lnTo>
                    <a:pt x="16" y="4"/>
                  </a:lnTo>
                  <a:lnTo>
                    <a:pt x="29" y="4"/>
                  </a:lnTo>
                  <a:lnTo>
                    <a:pt x="27" y="0"/>
                  </a:lnTo>
                  <a:lnTo>
                    <a:pt x="16"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44" name="Group 2524"/>
            <p:cNvGrpSpPr>
              <a:grpSpLocks/>
            </p:cNvGrpSpPr>
            <p:nvPr/>
          </p:nvGrpSpPr>
          <p:grpSpPr bwMode="auto">
            <a:xfrm>
              <a:off x="2946" y="1639"/>
              <a:ext cx="98" cy="59"/>
              <a:chOff x="2946" y="1639"/>
              <a:chExt cx="98" cy="59"/>
            </a:xfrm>
            <a:grpFill/>
          </p:grpSpPr>
          <p:sp>
            <p:nvSpPr>
              <p:cNvPr id="1802" name="Freeform 2522"/>
              <p:cNvSpPr>
                <a:spLocks/>
              </p:cNvSpPr>
              <p:nvPr/>
            </p:nvSpPr>
            <p:spPr bwMode="auto">
              <a:xfrm>
                <a:off x="2946" y="1639"/>
                <a:ext cx="98" cy="59"/>
              </a:xfrm>
              <a:custGeom>
                <a:avLst/>
                <a:gdLst>
                  <a:gd name="T0" fmla="*/ 69 w 98"/>
                  <a:gd name="T1" fmla="*/ 51 h 59"/>
                  <a:gd name="T2" fmla="*/ 69 w 98"/>
                  <a:gd name="T3" fmla="*/ 51 h 59"/>
                  <a:gd name="T4" fmla="*/ 73 w 98"/>
                  <a:gd name="T5" fmla="*/ 51 h 59"/>
                  <a:gd name="T6" fmla="*/ 75 w 98"/>
                  <a:gd name="T7" fmla="*/ 49 h 59"/>
                  <a:gd name="T8" fmla="*/ 78 w 98"/>
                  <a:gd name="T9" fmla="*/ 47 h 59"/>
                  <a:gd name="T10" fmla="*/ 82 w 98"/>
                  <a:gd name="T11" fmla="*/ 43 h 59"/>
                  <a:gd name="T12" fmla="*/ 84 w 98"/>
                  <a:gd name="T13" fmla="*/ 38 h 59"/>
                  <a:gd name="T14" fmla="*/ 84 w 98"/>
                  <a:gd name="T15" fmla="*/ 32 h 59"/>
                  <a:gd name="T16" fmla="*/ 87 w 98"/>
                  <a:gd name="T17" fmla="*/ 26 h 59"/>
                  <a:gd name="T18" fmla="*/ 89 w 98"/>
                  <a:gd name="T19" fmla="*/ 22 h 59"/>
                  <a:gd name="T20" fmla="*/ 95 w 98"/>
                  <a:gd name="T21" fmla="*/ 18 h 59"/>
                  <a:gd name="T22" fmla="*/ 98 w 98"/>
                  <a:gd name="T23" fmla="*/ 16 h 59"/>
                  <a:gd name="T24" fmla="*/ 98 w 98"/>
                  <a:gd name="T25" fmla="*/ 4 h 59"/>
                  <a:gd name="T26" fmla="*/ 95 w 98"/>
                  <a:gd name="T27" fmla="*/ 4 h 59"/>
                  <a:gd name="T28" fmla="*/ 91 w 98"/>
                  <a:gd name="T29" fmla="*/ 2 h 59"/>
                  <a:gd name="T30" fmla="*/ 89 w 98"/>
                  <a:gd name="T31" fmla="*/ 0 h 59"/>
                  <a:gd name="T32" fmla="*/ 87 w 98"/>
                  <a:gd name="T33" fmla="*/ 0 h 59"/>
                  <a:gd name="T34" fmla="*/ 82 w 98"/>
                  <a:gd name="T35" fmla="*/ 0 h 59"/>
                  <a:gd name="T36" fmla="*/ 75 w 98"/>
                  <a:gd name="T37" fmla="*/ 0 h 59"/>
                  <a:gd name="T38" fmla="*/ 69 w 98"/>
                  <a:gd name="T39" fmla="*/ 2 h 59"/>
                  <a:gd name="T40" fmla="*/ 64 w 98"/>
                  <a:gd name="T41" fmla="*/ 4 h 59"/>
                  <a:gd name="T42" fmla="*/ 64 w 98"/>
                  <a:gd name="T43" fmla="*/ 6 h 59"/>
                  <a:gd name="T44" fmla="*/ 62 w 98"/>
                  <a:gd name="T45" fmla="*/ 6 h 59"/>
                  <a:gd name="T46" fmla="*/ 60 w 98"/>
                  <a:gd name="T47" fmla="*/ 6 h 59"/>
                  <a:gd name="T48" fmla="*/ 58 w 98"/>
                  <a:gd name="T49" fmla="*/ 4 h 59"/>
                  <a:gd name="T50" fmla="*/ 53 w 98"/>
                  <a:gd name="T51" fmla="*/ 4 h 59"/>
                  <a:gd name="T52" fmla="*/ 46 w 98"/>
                  <a:gd name="T53" fmla="*/ 6 h 59"/>
                  <a:gd name="T54" fmla="*/ 40 w 98"/>
                  <a:gd name="T55" fmla="*/ 6 h 59"/>
                  <a:gd name="T56" fmla="*/ 42 w 98"/>
                  <a:gd name="T57" fmla="*/ 12 h 59"/>
                  <a:gd name="T58" fmla="*/ 40 w 98"/>
                  <a:gd name="T59" fmla="*/ 12 h 59"/>
                  <a:gd name="T60" fmla="*/ 33 w 98"/>
                  <a:gd name="T61" fmla="*/ 10 h 59"/>
                  <a:gd name="T62" fmla="*/ 26 w 98"/>
                  <a:gd name="T63" fmla="*/ 10 h 59"/>
                  <a:gd name="T64" fmla="*/ 22 w 98"/>
                  <a:gd name="T65" fmla="*/ 10 h 59"/>
                  <a:gd name="T66" fmla="*/ 15 w 98"/>
                  <a:gd name="T67" fmla="*/ 8 h 59"/>
                  <a:gd name="T68" fmla="*/ 11 w 98"/>
                  <a:gd name="T69" fmla="*/ 6 h 59"/>
                  <a:gd name="T70" fmla="*/ 9 w 98"/>
                  <a:gd name="T71" fmla="*/ 6 h 59"/>
                  <a:gd name="T72" fmla="*/ 9 w 98"/>
                  <a:gd name="T73" fmla="*/ 8 h 59"/>
                  <a:gd name="T74" fmla="*/ 9 w 98"/>
                  <a:gd name="T75" fmla="*/ 10 h 59"/>
                  <a:gd name="T76" fmla="*/ 9 w 98"/>
                  <a:gd name="T77" fmla="*/ 16 h 59"/>
                  <a:gd name="T78" fmla="*/ 6 w 98"/>
                  <a:gd name="T79" fmla="*/ 18 h 59"/>
                  <a:gd name="T80" fmla="*/ 4 w 98"/>
                  <a:gd name="T81" fmla="*/ 18 h 59"/>
                  <a:gd name="T82" fmla="*/ 2 w 98"/>
                  <a:gd name="T83" fmla="*/ 18 h 59"/>
                  <a:gd name="T84" fmla="*/ 2 w 98"/>
                  <a:gd name="T85" fmla="*/ 20 h 59"/>
                  <a:gd name="T86" fmla="*/ 0 w 98"/>
                  <a:gd name="T87" fmla="*/ 22 h 59"/>
                  <a:gd name="T88" fmla="*/ 2 w 98"/>
                  <a:gd name="T89" fmla="*/ 24 h 59"/>
                  <a:gd name="T90" fmla="*/ 4 w 98"/>
                  <a:gd name="T91" fmla="*/ 28 h 59"/>
                  <a:gd name="T92" fmla="*/ 2 w 98"/>
                  <a:gd name="T93" fmla="*/ 32 h 59"/>
                  <a:gd name="T94" fmla="*/ 6 w 98"/>
                  <a:gd name="T95" fmla="*/ 34 h 59"/>
                  <a:gd name="T96" fmla="*/ 11 w 98"/>
                  <a:gd name="T97" fmla="*/ 38 h 59"/>
                  <a:gd name="T98" fmla="*/ 11 w 98"/>
                  <a:gd name="T99" fmla="*/ 39 h 59"/>
                  <a:gd name="T100" fmla="*/ 15 w 98"/>
                  <a:gd name="T101" fmla="*/ 45 h 59"/>
                  <a:gd name="T102" fmla="*/ 22 w 98"/>
                  <a:gd name="T103" fmla="*/ 51 h 59"/>
                  <a:gd name="T104" fmla="*/ 26 w 98"/>
                  <a:gd name="T105" fmla="*/ 55 h 59"/>
                  <a:gd name="T106" fmla="*/ 33 w 98"/>
                  <a:gd name="T107" fmla="*/ 57 h 59"/>
                  <a:gd name="T108" fmla="*/ 40 w 98"/>
                  <a:gd name="T109" fmla="*/ 59 h 59"/>
                  <a:gd name="T110" fmla="*/ 42 w 98"/>
                  <a:gd name="T111" fmla="*/ 59 h 59"/>
                  <a:gd name="T112" fmla="*/ 44 w 98"/>
                  <a:gd name="T113" fmla="*/ 57 h 59"/>
                  <a:gd name="T114" fmla="*/ 49 w 98"/>
                  <a:gd name="T115" fmla="*/ 57 h 59"/>
                  <a:gd name="T116" fmla="*/ 51 w 98"/>
                  <a:gd name="T117" fmla="*/ 55 h 59"/>
                  <a:gd name="T118" fmla="*/ 55 w 98"/>
                  <a:gd name="T119" fmla="*/ 51 h 59"/>
                  <a:gd name="T120" fmla="*/ 62 w 98"/>
                  <a:gd name="T121" fmla="*/ 51 h 59"/>
                  <a:gd name="T122" fmla="*/ 69 w 98"/>
                  <a:gd name="T12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59">
                    <a:moveTo>
                      <a:pt x="69" y="51"/>
                    </a:moveTo>
                    <a:lnTo>
                      <a:pt x="69" y="51"/>
                    </a:lnTo>
                    <a:lnTo>
                      <a:pt x="73" y="51"/>
                    </a:lnTo>
                    <a:lnTo>
                      <a:pt x="75" y="49"/>
                    </a:lnTo>
                    <a:lnTo>
                      <a:pt x="78" y="47"/>
                    </a:lnTo>
                    <a:lnTo>
                      <a:pt x="82" y="43"/>
                    </a:lnTo>
                    <a:lnTo>
                      <a:pt x="84" y="38"/>
                    </a:lnTo>
                    <a:lnTo>
                      <a:pt x="84" y="32"/>
                    </a:lnTo>
                    <a:lnTo>
                      <a:pt x="87" y="26"/>
                    </a:lnTo>
                    <a:lnTo>
                      <a:pt x="89" y="22"/>
                    </a:lnTo>
                    <a:lnTo>
                      <a:pt x="95" y="18"/>
                    </a:lnTo>
                    <a:lnTo>
                      <a:pt x="98" y="16"/>
                    </a:lnTo>
                    <a:lnTo>
                      <a:pt x="98" y="4"/>
                    </a:lnTo>
                    <a:lnTo>
                      <a:pt x="95" y="4"/>
                    </a:lnTo>
                    <a:lnTo>
                      <a:pt x="91" y="2"/>
                    </a:lnTo>
                    <a:lnTo>
                      <a:pt x="89" y="0"/>
                    </a:lnTo>
                    <a:lnTo>
                      <a:pt x="87" y="0"/>
                    </a:lnTo>
                    <a:lnTo>
                      <a:pt x="82" y="0"/>
                    </a:lnTo>
                    <a:lnTo>
                      <a:pt x="75" y="0"/>
                    </a:lnTo>
                    <a:lnTo>
                      <a:pt x="69" y="2"/>
                    </a:lnTo>
                    <a:lnTo>
                      <a:pt x="64" y="4"/>
                    </a:lnTo>
                    <a:lnTo>
                      <a:pt x="64" y="6"/>
                    </a:lnTo>
                    <a:lnTo>
                      <a:pt x="62" y="6"/>
                    </a:lnTo>
                    <a:lnTo>
                      <a:pt x="60" y="6"/>
                    </a:lnTo>
                    <a:lnTo>
                      <a:pt x="58" y="4"/>
                    </a:lnTo>
                    <a:lnTo>
                      <a:pt x="53" y="4"/>
                    </a:lnTo>
                    <a:lnTo>
                      <a:pt x="46" y="6"/>
                    </a:lnTo>
                    <a:lnTo>
                      <a:pt x="40" y="6"/>
                    </a:lnTo>
                    <a:lnTo>
                      <a:pt x="42" y="12"/>
                    </a:lnTo>
                    <a:lnTo>
                      <a:pt x="40" y="12"/>
                    </a:lnTo>
                    <a:lnTo>
                      <a:pt x="33" y="10"/>
                    </a:lnTo>
                    <a:lnTo>
                      <a:pt x="26" y="10"/>
                    </a:lnTo>
                    <a:lnTo>
                      <a:pt x="22" y="10"/>
                    </a:lnTo>
                    <a:lnTo>
                      <a:pt x="15" y="8"/>
                    </a:lnTo>
                    <a:lnTo>
                      <a:pt x="11" y="6"/>
                    </a:lnTo>
                    <a:lnTo>
                      <a:pt x="9" y="6"/>
                    </a:lnTo>
                    <a:lnTo>
                      <a:pt x="9" y="8"/>
                    </a:lnTo>
                    <a:lnTo>
                      <a:pt x="9" y="10"/>
                    </a:lnTo>
                    <a:lnTo>
                      <a:pt x="9" y="16"/>
                    </a:lnTo>
                    <a:lnTo>
                      <a:pt x="6" y="18"/>
                    </a:lnTo>
                    <a:lnTo>
                      <a:pt x="4" y="18"/>
                    </a:lnTo>
                    <a:lnTo>
                      <a:pt x="2" y="18"/>
                    </a:lnTo>
                    <a:lnTo>
                      <a:pt x="2" y="20"/>
                    </a:lnTo>
                    <a:lnTo>
                      <a:pt x="0" y="22"/>
                    </a:lnTo>
                    <a:lnTo>
                      <a:pt x="2" y="24"/>
                    </a:lnTo>
                    <a:lnTo>
                      <a:pt x="4" y="28"/>
                    </a:lnTo>
                    <a:lnTo>
                      <a:pt x="2" y="32"/>
                    </a:lnTo>
                    <a:lnTo>
                      <a:pt x="6" y="34"/>
                    </a:lnTo>
                    <a:lnTo>
                      <a:pt x="11" y="38"/>
                    </a:lnTo>
                    <a:lnTo>
                      <a:pt x="11" y="39"/>
                    </a:lnTo>
                    <a:lnTo>
                      <a:pt x="15" y="45"/>
                    </a:lnTo>
                    <a:lnTo>
                      <a:pt x="22" y="51"/>
                    </a:lnTo>
                    <a:lnTo>
                      <a:pt x="26" y="55"/>
                    </a:lnTo>
                    <a:lnTo>
                      <a:pt x="33" y="57"/>
                    </a:lnTo>
                    <a:lnTo>
                      <a:pt x="40" y="59"/>
                    </a:lnTo>
                    <a:lnTo>
                      <a:pt x="42" y="59"/>
                    </a:lnTo>
                    <a:lnTo>
                      <a:pt x="44" y="57"/>
                    </a:lnTo>
                    <a:lnTo>
                      <a:pt x="49" y="57"/>
                    </a:lnTo>
                    <a:lnTo>
                      <a:pt x="51" y="55"/>
                    </a:lnTo>
                    <a:lnTo>
                      <a:pt x="55" y="51"/>
                    </a:lnTo>
                    <a:lnTo>
                      <a:pt x="62" y="51"/>
                    </a:lnTo>
                    <a:lnTo>
                      <a:pt x="69" y="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3" name="Freeform 2523"/>
              <p:cNvSpPr>
                <a:spLocks/>
              </p:cNvSpPr>
              <p:nvPr/>
            </p:nvSpPr>
            <p:spPr bwMode="auto">
              <a:xfrm>
                <a:off x="2946" y="1639"/>
                <a:ext cx="98" cy="59"/>
              </a:xfrm>
              <a:custGeom>
                <a:avLst/>
                <a:gdLst>
                  <a:gd name="T0" fmla="*/ 69 w 98"/>
                  <a:gd name="T1" fmla="*/ 51 h 59"/>
                  <a:gd name="T2" fmla="*/ 69 w 98"/>
                  <a:gd name="T3" fmla="*/ 51 h 59"/>
                  <a:gd name="T4" fmla="*/ 73 w 98"/>
                  <a:gd name="T5" fmla="*/ 51 h 59"/>
                  <a:gd name="T6" fmla="*/ 75 w 98"/>
                  <a:gd name="T7" fmla="*/ 49 h 59"/>
                  <a:gd name="T8" fmla="*/ 78 w 98"/>
                  <a:gd name="T9" fmla="*/ 47 h 59"/>
                  <a:gd name="T10" fmla="*/ 82 w 98"/>
                  <a:gd name="T11" fmla="*/ 43 h 59"/>
                  <a:gd name="T12" fmla="*/ 84 w 98"/>
                  <a:gd name="T13" fmla="*/ 38 h 59"/>
                  <a:gd name="T14" fmla="*/ 84 w 98"/>
                  <a:gd name="T15" fmla="*/ 32 h 59"/>
                  <a:gd name="T16" fmla="*/ 87 w 98"/>
                  <a:gd name="T17" fmla="*/ 26 h 59"/>
                  <a:gd name="T18" fmla="*/ 89 w 98"/>
                  <a:gd name="T19" fmla="*/ 22 h 59"/>
                  <a:gd name="T20" fmla="*/ 95 w 98"/>
                  <a:gd name="T21" fmla="*/ 18 h 59"/>
                  <a:gd name="T22" fmla="*/ 98 w 98"/>
                  <a:gd name="T23" fmla="*/ 16 h 59"/>
                  <a:gd name="T24" fmla="*/ 98 w 98"/>
                  <a:gd name="T25" fmla="*/ 4 h 59"/>
                  <a:gd name="T26" fmla="*/ 95 w 98"/>
                  <a:gd name="T27" fmla="*/ 4 h 59"/>
                  <a:gd name="T28" fmla="*/ 91 w 98"/>
                  <a:gd name="T29" fmla="*/ 2 h 59"/>
                  <a:gd name="T30" fmla="*/ 89 w 98"/>
                  <a:gd name="T31" fmla="*/ 0 h 59"/>
                  <a:gd name="T32" fmla="*/ 87 w 98"/>
                  <a:gd name="T33" fmla="*/ 0 h 59"/>
                  <a:gd name="T34" fmla="*/ 82 w 98"/>
                  <a:gd name="T35" fmla="*/ 0 h 59"/>
                  <a:gd name="T36" fmla="*/ 75 w 98"/>
                  <a:gd name="T37" fmla="*/ 0 h 59"/>
                  <a:gd name="T38" fmla="*/ 69 w 98"/>
                  <a:gd name="T39" fmla="*/ 2 h 59"/>
                  <a:gd name="T40" fmla="*/ 64 w 98"/>
                  <a:gd name="T41" fmla="*/ 4 h 59"/>
                  <a:gd name="T42" fmla="*/ 64 w 98"/>
                  <a:gd name="T43" fmla="*/ 6 h 59"/>
                  <a:gd name="T44" fmla="*/ 62 w 98"/>
                  <a:gd name="T45" fmla="*/ 6 h 59"/>
                  <a:gd name="T46" fmla="*/ 60 w 98"/>
                  <a:gd name="T47" fmla="*/ 6 h 59"/>
                  <a:gd name="T48" fmla="*/ 58 w 98"/>
                  <a:gd name="T49" fmla="*/ 4 h 59"/>
                  <a:gd name="T50" fmla="*/ 53 w 98"/>
                  <a:gd name="T51" fmla="*/ 4 h 59"/>
                  <a:gd name="T52" fmla="*/ 46 w 98"/>
                  <a:gd name="T53" fmla="*/ 6 h 59"/>
                  <a:gd name="T54" fmla="*/ 40 w 98"/>
                  <a:gd name="T55" fmla="*/ 6 h 59"/>
                  <a:gd name="T56" fmla="*/ 42 w 98"/>
                  <a:gd name="T57" fmla="*/ 12 h 59"/>
                  <a:gd name="T58" fmla="*/ 40 w 98"/>
                  <a:gd name="T59" fmla="*/ 12 h 59"/>
                  <a:gd name="T60" fmla="*/ 33 w 98"/>
                  <a:gd name="T61" fmla="*/ 10 h 59"/>
                  <a:gd name="T62" fmla="*/ 26 w 98"/>
                  <a:gd name="T63" fmla="*/ 10 h 59"/>
                  <a:gd name="T64" fmla="*/ 22 w 98"/>
                  <a:gd name="T65" fmla="*/ 10 h 59"/>
                  <a:gd name="T66" fmla="*/ 15 w 98"/>
                  <a:gd name="T67" fmla="*/ 8 h 59"/>
                  <a:gd name="T68" fmla="*/ 11 w 98"/>
                  <a:gd name="T69" fmla="*/ 6 h 59"/>
                  <a:gd name="T70" fmla="*/ 9 w 98"/>
                  <a:gd name="T71" fmla="*/ 6 h 59"/>
                  <a:gd name="T72" fmla="*/ 9 w 98"/>
                  <a:gd name="T73" fmla="*/ 8 h 59"/>
                  <a:gd name="T74" fmla="*/ 9 w 98"/>
                  <a:gd name="T75" fmla="*/ 10 h 59"/>
                  <a:gd name="T76" fmla="*/ 9 w 98"/>
                  <a:gd name="T77" fmla="*/ 16 h 59"/>
                  <a:gd name="T78" fmla="*/ 6 w 98"/>
                  <a:gd name="T79" fmla="*/ 18 h 59"/>
                  <a:gd name="T80" fmla="*/ 4 w 98"/>
                  <a:gd name="T81" fmla="*/ 18 h 59"/>
                  <a:gd name="T82" fmla="*/ 2 w 98"/>
                  <a:gd name="T83" fmla="*/ 18 h 59"/>
                  <a:gd name="T84" fmla="*/ 2 w 98"/>
                  <a:gd name="T85" fmla="*/ 20 h 59"/>
                  <a:gd name="T86" fmla="*/ 0 w 98"/>
                  <a:gd name="T87" fmla="*/ 22 h 59"/>
                  <a:gd name="T88" fmla="*/ 2 w 98"/>
                  <a:gd name="T89" fmla="*/ 24 h 59"/>
                  <a:gd name="T90" fmla="*/ 4 w 98"/>
                  <a:gd name="T91" fmla="*/ 28 h 59"/>
                  <a:gd name="T92" fmla="*/ 2 w 98"/>
                  <a:gd name="T93" fmla="*/ 32 h 59"/>
                  <a:gd name="T94" fmla="*/ 6 w 98"/>
                  <a:gd name="T95" fmla="*/ 34 h 59"/>
                  <a:gd name="T96" fmla="*/ 11 w 98"/>
                  <a:gd name="T97" fmla="*/ 38 h 59"/>
                  <a:gd name="T98" fmla="*/ 11 w 98"/>
                  <a:gd name="T99" fmla="*/ 39 h 59"/>
                  <a:gd name="T100" fmla="*/ 15 w 98"/>
                  <a:gd name="T101" fmla="*/ 45 h 59"/>
                  <a:gd name="T102" fmla="*/ 22 w 98"/>
                  <a:gd name="T103" fmla="*/ 51 h 59"/>
                  <a:gd name="T104" fmla="*/ 26 w 98"/>
                  <a:gd name="T105" fmla="*/ 55 h 59"/>
                  <a:gd name="T106" fmla="*/ 33 w 98"/>
                  <a:gd name="T107" fmla="*/ 57 h 59"/>
                  <a:gd name="T108" fmla="*/ 40 w 98"/>
                  <a:gd name="T109" fmla="*/ 59 h 59"/>
                  <a:gd name="T110" fmla="*/ 42 w 98"/>
                  <a:gd name="T111" fmla="*/ 59 h 59"/>
                  <a:gd name="T112" fmla="*/ 44 w 98"/>
                  <a:gd name="T113" fmla="*/ 57 h 59"/>
                  <a:gd name="T114" fmla="*/ 49 w 98"/>
                  <a:gd name="T115" fmla="*/ 57 h 59"/>
                  <a:gd name="T116" fmla="*/ 51 w 98"/>
                  <a:gd name="T117" fmla="*/ 55 h 59"/>
                  <a:gd name="T118" fmla="*/ 55 w 98"/>
                  <a:gd name="T119" fmla="*/ 51 h 59"/>
                  <a:gd name="T120" fmla="*/ 62 w 98"/>
                  <a:gd name="T121" fmla="*/ 51 h 59"/>
                  <a:gd name="T122" fmla="*/ 69 w 98"/>
                  <a:gd name="T12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59">
                    <a:moveTo>
                      <a:pt x="69" y="51"/>
                    </a:moveTo>
                    <a:lnTo>
                      <a:pt x="69" y="51"/>
                    </a:lnTo>
                    <a:lnTo>
                      <a:pt x="73" y="51"/>
                    </a:lnTo>
                    <a:lnTo>
                      <a:pt x="75" y="49"/>
                    </a:lnTo>
                    <a:lnTo>
                      <a:pt x="78" y="47"/>
                    </a:lnTo>
                    <a:lnTo>
                      <a:pt x="82" y="43"/>
                    </a:lnTo>
                    <a:lnTo>
                      <a:pt x="84" y="38"/>
                    </a:lnTo>
                    <a:lnTo>
                      <a:pt x="84" y="32"/>
                    </a:lnTo>
                    <a:lnTo>
                      <a:pt x="87" y="26"/>
                    </a:lnTo>
                    <a:lnTo>
                      <a:pt x="89" y="22"/>
                    </a:lnTo>
                    <a:lnTo>
                      <a:pt x="95" y="18"/>
                    </a:lnTo>
                    <a:lnTo>
                      <a:pt x="98" y="16"/>
                    </a:lnTo>
                    <a:lnTo>
                      <a:pt x="98" y="4"/>
                    </a:lnTo>
                    <a:lnTo>
                      <a:pt x="95" y="4"/>
                    </a:lnTo>
                    <a:lnTo>
                      <a:pt x="91" y="2"/>
                    </a:lnTo>
                    <a:lnTo>
                      <a:pt x="89" y="0"/>
                    </a:lnTo>
                    <a:lnTo>
                      <a:pt x="87" y="0"/>
                    </a:lnTo>
                    <a:lnTo>
                      <a:pt x="82" y="0"/>
                    </a:lnTo>
                    <a:lnTo>
                      <a:pt x="75" y="0"/>
                    </a:lnTo>
                    <a:lnTo>
                      <a:pt x="69" y="2"/>
                    </a:lnTo>
                    <a:lnTo>
                      <a:pt x="64" y="4"/>
                    </a:lnTo>
                    <a:lnTo>
                      <a:pt x="64" y="6"/>
                    </a:lnTo>
                    <a:lnTo>
                      <a:pt x="62" y="6"/>
                    </a:lnTo>
                    <a:lnTo>
                      <a:pt x="60" y="6"/>
                    </a:lnTo>
                    <a:lnTo>
                      <a:pt x="58" y="4"/>
                    </a:lnTo>
                    <a:lnTo>
                      <a:pt x="53" y="4"/>
                    </a:lnTo>
                    <a:lnTo>
                      <a:pt x="46" y="6"/>
                    </a:lnTo>
                    <a:lnTo>
                      <a:pt x="40" y="6"/>
                    </a:lnTo>
                    <a:lnTo>
                      <a:pt x="42" y="12"/>
                    </a:lnTo>
                    <a:lnTo>
                      <a:pt x="40" y="12"/>
                    </a:lnTo>
                    <a:lnTo>
                      <a:pt x="33" y="10"/>
                    </a:lnTo>
                    <a:lnTo>
                      <a:pt x="26" y="10"/>
                    </a:lnTo>
                    <a:lnTo>
                      <a:pt x="22" y="10"/>
                    </a:lnTo>
                    <a:lnTo>
                      <a:pt x="15" y="8"/>
                    </a:lnTo>
                    <a:lnTo>
                      <a:pt x="11" y="6"/>
                    </a:lnTo>
                    <a:lnTo>
                      <a:pt x="9" y="6"/>
                    </a:lnTo>
                    <a:lnTo>
                      <a:pt x="9" y="8"/>
                    </a:lnTo>
                    <a:lnTo>
                      <a:pt x="9" y="10"/>
                    </a:lnTo>
                    <a:lnTo>
                      <a:pt x="9" y="16"/>
                    </a:lnTo>
                    <a:lnTo>
                      <a:pt x="6" y="18"/>
                    </a:lnTo>
                    <a:lnTo>
                      <a:pt x="4" y="18"/>
                    </a:lnTo>
                    <a:lnTo>
                      <a:pt x="2" y="18"/>
                    </a:lnTo>
                    <a:lnTo>
                      <a:pt x="2" y="20"/>
                    </a:lnTo>
                    <a:lnTo>
                      <a:pt x="0" y="22"/>
                    </a:lnTo>
                    <a:lnTo>
                      <a:pt x="2" y="24"/>
                    </a:lnTo>
                    <a:lnTo>
                      <a:pt x="4" y="28"/>
                    </a:lnTo>
                    <a:lnTo>
                      <a:pt x="2" y="32"/>
                    </a:lnTo>
                    <a:lnTo>
                      <a:pt x="6" y="34"/>
                    </a:lnTo>
                    <a:lnTo>
                      <a:pt x="11" y="38"/>
                    </a:lnTo>
                    <a:lnTo>
                      <a:pt x="11" y="39"/>
                    </a:lnTo>
                    <a:lnTo>
                      <a:pt x="15" y="45"/>
                    </a:lnTo>
                    <a:lnTo>
                      <a:pt x="22" y="51"/>
                    </a:lnTo>
                    <a:lnTo>
                      <a:pt x="26" y="55"/>
                    </a:lnTo>
                    <a:lnTo>
                      <a:pt x="33" y="57"/>
                    </a:lnTo>
                    <a:lnTo>
                      <a:pt x="40" y="59"/>
                    </a:lnTo>
                    <a:lnTo>
                      <a:pt x="42" y="59"/>
                    </a:lnTo>
                    <a:lnTo>
                      <a:pt x="44" y="57"/>
                    </a:lnTo>
                    <a:lnTo>
                      <a:pt x="49" y="57"/>
                    </a:lnTo>
                    <a:lnTo>
                      <a:pt x="51" y="55"/>
                    </a:lnTo>
                    <a:lnTo>
                      <a:pt x="55" y="51"/>
                    </a:lnTo>
                    <a:lnTo>
                      <a:pt x="62" y="51"/>
                    </a:lnTo>
                    <a:lnTo>
                      <a:pt x="69" y="5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5" name="Group 2527"/>
            <p:cNvGrpSpPr>
              <a:grpSpLocks/>
            </p:cNvGrpSpPr>
            <p:nvPr/>
          </p:nvGrpSpPr>
          <p:grpSpPr bwMode="auto">
            <a:xfrm>
              <a:off x="2484" y="2230"/>
              <a:ext cx="41" cy="27"/>
              <a:chOff x="2484" y="2230"/>
              <a:chExt cx="41" cy="27"/>
            </a:xfrm>
            <a:grpFill/>
          </p:grpSpPr>
          <p:sp>
            <p:nvSpPr>
              <p:cNvPr id="1800" name="Freeform 2525"/>
              <p:cNvSpPr>
                <a:spLocks/>
              </p:cNvSpPr>
              <p:nvPr/>
            </p:nvSpPr>
            <p:spPr bwMode="auto">
              <a:xfrm>
                <a:off x="2484" y="2230"/>
                <a:ext cx="41" cy="27"/>
              </a:xfrm>
              <a:custGeom>
                <a:avLst/>
                <a:gdLst>
                  <a:gd name="T0" fmla="*/ 2 w 41"/>
                  <a:gd name="T1" fmla="*/ 7 h 27"/>
                  <a:gd name="T2" fmla="*/ 2 w 41"/>
                  <a:gd name="T3" fmla="*/ 11 h 27"/>
                  <a:gd name="T4" fmla="*/ 7 w 41"/>
                  <a:gd name="T5" fmla="*/ 13 h 27"/>
                  <a:gd name="T6" fmla="*/ 11 w 41"/>
                  <a:gd name="T7" fmla="*/ 15 h 27"/>
                  <a:gd name="T8" fmla="*/ 14 w 41"/>
                  <a:gd name="T9" fmla="*/ 21 h 27"/>
                  <a:gd name="T10" fmla="*/ 14 w 41"/>
                  <a:gd name="T11" fmla="*/ 25 h 27"/>
                  <a:gd name="T12" fmla="*/ 18 w 41"/>
                  <a:gd name="T13" fmla="*/ 25 h 27"/>
                  <a:gd name="T14" fmla="*/ 21 w 41"/>
                  <a:gd name="T15" fmla="*/ 25 h 27"/>
                  <a:gd name="T16" fmla="*/ 23 w 41"/>
                  <a:gd name="T17" fmla="*/ 27 h 27"/>
                  <a:gd name="T18" fmla="*/ 23 w 41"/>
                  <a:gd name="T19" fmla="*/ 25 h 27"/>
                  <a:gd name="T20" fmla="*/ 25 w 41"/>
                  <a:gd name="T21" fmla="*/ 23 h 27"/>
                  <a:gd name="T22" fmla="*/ 25 w 41"/>
                  <a:gd name="T23" fmla="*/ 21 h 27"/>
                  <a:gd name="T24" fmla="*/ 30 w 41"/>
                  <a:gd name="T25" fmla="*/ 21 h 27"/>
                  <a:gd name="T26" fmla="*/ 34 w 41"/>
                  <a:gd name="T27" fmla="*/ 19 h 27"/>
                  <a:gd name="T28" fmla="*/ 37 w 41"/>
                  <a:gd name="T29" fmla="*/ 17 h 27"/>
                  <a:gd name="T30" fmla="*/ 39 w 41"/>
                  <a:gd name="T31" fmla="*/ 15 h 27"/>
                  <a:gd name="T32" fmla="*/ 39 w 41"/>
                  <a:gd name="T33" fmla="*/ 13 h 27"/>
                  <a:gd name="T34" fmla="*/ 37 w 41"/>
                  <a:gd name="T35" fmla="*/ 11 h 27"/>
                  <a:gd name="T36" fmla="*/ 37 w 41"/>
                  <a:gd name="T37" fmla="*/ 9 h 27"/>
                  <a:gd name="T38" fmla="*/ 39 w 41"/>
                  <a:gd name="T39" fmla="*/ 7 h 27"/>
                  <a:gd name="T40" fmla="*/ 41 w 41"/>
                  <a:gd name="T41" fmla="*/ 7 h 27"/>
                  <a:gd name="T42" fmla="*/ 41 w 41"/>
                  <a:gd name="T43" fmla="*/ 3 h 27"/>
                  <a:gd name="T44" fmla="*/ 39 w 41"/>
                  <a:gd name="T45" fmla="*/ 2 h 27"/>
                  <a:gd name="T46" fmla="*/ 27 w 41"/>
                  <a:gd name="T47" fmla="*/ 0 h 27"/>
                  <a:gd name="T48" fmla="*/ 18 w 41"/>
                  <a:gd name="T49" fmla="*/ 0 h 27"/>
                  <a:gd name="T50" fmla="*/ 9 w 41"/>
                  <a:gd name="T51" fmla="*/ 3 h 27"/>
                  <a:gd name="T52" fmla="*/ 0 w 41"/>
                  <a:gd name="T53" fmla="*/ 5 h 27"/>
                  <a:gd name="T54" fmla="*/ 2 w 41"/>
                  <a:gd name="T5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27">
                    <a:moveTo>
                      <a:pt x="2" y="7"/>
                    </a:moveTo>
                    <a:lnTo>
                      <a:pt x="2" y="11"/>
                    </a:lnTo>
                    <a:lnTo>
                      <a:pt x="7" y="13"/>
                    </a:lnTo>
                    <a:lnTo>
                      <a:pt x="11" y="15"/>
                    </a:lnTo>
                    <a:lnTo>
                      <a:pt x="14" y="21"/>
                    </a:lnTo>
                    <a:lnTo>
                      <a:pt x="14" y="25"/>
                    </a:lnTo>
                    <a:lnTo>
                      <a:pt x="18" y="25"/>
                    </a:lnTo>
                    <a:lnTo>
                      <a:pt x="21" y="25"/>
                    </a:lnTo>
                    <a:lnTo>
                      <a:pt x="23" y="27"/>
                    </a:lnTo>
                    <a:lnTo>
                      <a:pt x="23" y="25"/>
                    </a:lnTo>
                    <a:lnTo>
                      <a:pt x="25" y="23"/>
                    </a:lnTo>
                    <a:lnTo>
                      <a:pt x="25" y="21"/>
                    </a:lnTo>
                    <a:lnTo>
                      <a:pt x="30" y="21"/>
                    </a:lnTo>
                    <a:lnTo>
                      <a:pt x="34" y="19"/>
                    </a:lnTo>
                    <a:lnTo>
                      <a:pt x="37" y="17"/>
                    </a:lnTo>
                    <a:lnTo>
                      <a:pt x="39" y="15"/>
                    </a:lnTo>
                    <a:lnTo>
                      <a:pt x="39" y="13"/>
                    </a:lnTo>
                    <a:lnTo>
                      <a:pt x="37" y="11"/>
                    </a:lnTo>
                    <a:lnTo>
                      <a:pt x="37" y="9"/>
                    </a:lnTo>
                    <a:lnTo>
                      <a:pt x="39" y="7"/>
                    </a:lnTo>
                    <a:lnTo>
                      <a:pt x="41" y="7"/>
                    </a:lnTo>
                    <a:lnTo>
                      <a:pt x="41" y="3"/>
                    </a:lnTo>
                    <a:lnTo>
                      <a:pt x="39" y="2"/>
                    </a:lnTo>
                    <a:lnTo>
                      <a:pt x="27" y="0"/>
                    </a:lnTo>
                    <a:lnTo>
                      <a:pt x="18" y="0"/>
                    </a:lnTo>
                    <a:lnTo>
                      <a:pt x="9" y="3"/>
                    </a:lnTo>
                    <a:lnTo>
                      <a:pt x="0" y="5"/>
                    </a:lnTo>
                    <a:lnTo>
                      <a:pt x="2"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1" name="Freeform 2526"/>
              <p:cNvSpPr>
                <a:spLocks/>
              </p:cNvSpPr>
              <p:nvPr/>
            </p:nvSpPr>
            <p:spPr bwMode="auto">
              <a:xfrm>
                <a:off x="2484" y="2230"/>
                <a:ext cx="41" cy="27"/>
              </a:xfrm>
              <a:custGeom>
                <a:avLst/>
                <a:gdLst>
                  <a:gd name="T0" fmla="*/ 2 w 41"/>
                  <a:gd name="T1" fmla="*/ 7 h 27"/>
                  <a:gd name="T2" fmla="*/ 2 w 41"/>
                  <a:gd name="T3" fmla="*/ 11 h 27"/>
                  <a:gd name="T4" fmla="*/ 7 w 41"/>
                  <a:gd name="T5" fmla="*/ 13 h 27"/>
                  <a:gd name="T6" fmla="*/ 11 w 41"/>
                  <a:gd name="T7" fmla="*/ 15 h 27"/>
                  <a:gd name="T8" fmla="*/ 14 w 41"/>
                  <a:gd name="T9" fmla="*/ 21 h 27"/>
                  <a:gd name="T10" fmla="*/ 14 w 41"/>
                  <a:gd name="T11" fmla="*/ 25 h 27"/>
                  <a:gd name="T12" fmla="*/ 18 w 41"/>
                  <a:gd name="T13" fmla="*/ 25 h 27"/>
                  <a:gd name="T14" fmla="*/ 21 w 41"/>
                  <a:gd name="T15" fmla="*/ 25 h 27"/>
                  <a:gd name="T16" fmla="*/ 23 w 41"/>
                  <a:gd name="T17" fmla="*/ 27 h 27"/>
                  <a:gd name="T18" fmla="*/ 23 w 41"/>
                  <a:gd name="T19" fmla="*/ 25 h 27"/>
                  <a:gd name="T20" fmla="*/ 25 w 41"/>
                  <a:gd name="T21" fmla="*/ 23 h 27"/>
                  <a:gd name="T22" fmla="*/ 25 w 41"/>
                  <a:gd name="T23" fmla="*/ 21 h 27"/>
                  <a:gd name="T24" fmla="*/ 30 w 41"/>
                  <a:gd name="T25" fmla="*/ 21 h 27"/>
                  <a:gd name="T26" fmla="*/ 34 w 41"/>
                  <a:gd name="T27" fmla="*/ 19 h 27"/>
                  <a:gd name="T28" fmla="*/ 37 w 41"/>
                  <a:gd name="T29" fmla="*/ 17 h 27"/>
                  <a:gd name="T30" fmla="*/ 39 w 41"/>
                  <a:gd name="T31" fmla="*/ 15 h 27"/>
                  <a:gd name="T32" fmla="*/ 39 w 41"/>
                  <a:gd name="T33" fmla="*/ 13 h 27"/>
                  <a:gd name="T34" fmla="*/ 37 w 41"/>
                  <a:gd name="T35" fmla="*/ 11 h 27"/>
                  <a:gd name="T36" fmla="*/ 37 w 41"/>
                  <a:gd name="T37" fmla="*/ 9 h 27"/>
                  <a:gd name="T38" fmla="*/ 39 w 41"/>
                  <a:gd name="T39" fmla="*/ 7 h 27"/>
                  <a:gd name="T40" fmla="*/ 41 w 41"/>
                  <a:gd name="T41" fmla="*/ 7 h 27"/>
                  <a:gd name="T42" fmla="*/ 41 w 41"/>
                  <a:gd name="T43" fmla="*/ 3 h 27"/>
                  <a:gd name="T44" fmla="*/ 39 w 41"/>
                  <a:gd name="T45" fmla="*/ 2 h 27"/>
                  <a:gd name="T46" fmla="*/ 27 w 41"/>
                  <a:gd name="T47" fmla="*/ 0 h 27"/>
                  <a:gd name="T48" fmla="*/ 18 w 41"/>
                  <a:gd name="T49" fmla="*/ 0 h 27"/>
                  <a:gd name="T50" fmla="*/ 9 w 41"/>
                  <a:gd name="T51" fmla="*/ 3 h 27"/>
                  <a:gd name="T52" fmla="*/ 0 w 41"/>
                  <a:gd name="T53" fmla="*/ 5 h 27"/>
                  <a:gd name="T54" fmla="*/ 2 w 41"/>
                  <a:gd name="T5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27">
                    <a:moveTo>
                      <a:pt x="2" y="7"/>
                    </a:moveTo>
                    <a:lnTo>
                      <a:pt x="2" y="11"/>
                    </a:lnTo>
                    <a:lnTo>
                      <a:pt x="7" y="13"/>
                    </a:lnTo>
                    <a:lnTo>
                      <a:pt x="11" y="15"/>
                    </a:lnTo>
                    <a:lnTo>
                      <a:pt x="14" y="21"/>
                    </a:lnTo>
                    <a:lnTo>
                      <a:pt x="14" y="25"/>
                    </a:lnTo>
                    <a:lnTo>
                      <a:pt x="18" y="25"/>
                    </a:lnTo>
                    <a:lnTo>
                      <a:pt x="21" y="25"/>
                    </a:lnTo>
                    <a:lnTo>
                      <a:pt x="23" y="27"/>
                    </a:lnTo>
                    <a:lnTo>
                      <a:pt x="23" y="25"/>
                    </a:lnTo>
                    <a:lnTo>
                      <a:pt x="25" y="23"/>
                    </a:lnTo>
                    <a:lnTo>
                      <a:pt x="25" y="21"/>
                    </a:lnTo>
                    <a:lnTo>
                      <a:pt x="30" y="21"/>
                    </a:lnTo>
                    <a:lnTo>
                      <a:pt x="34" y="19"/>
                    </a:lnTo>
                    <a:lnTo>
                      <a:pt x="37" y="17"/>
                    </a:lnTo>
                    <a:lnTo>
                      <a:pt x="39" y="15"/>
                    </a:lnTo>
                    <a:lnTo>
                      <a:pt x="39" y="13"/>
                    </a:lnTo>
                    <a:lnTo>
                      <a:pt x="37" y="11"/>
                    </a:lnTo>
                    <a:lnTo>
                      <a:pt x="37" y="9"/>
                    </a:lnTo>
                    <a:lnTo>
                      <a:pt x="39" y="7"/>
                    </a:lnTo>
                    <a:lnTo>
                      <a:pt x="41" y="7"/>
                    </a:lnTo>
                    <a:lnTo>
                      <a:pt x="41" y="3"/>
                    </a:lnTo>
                    <a:lnTo>
                      <a:pt x="39" y="2"/>
                    </a:lnTo>
                    <a:lnTo>
                      <a:pt x="27" y="0"/>
                    </a:lnTo>
                    <a:lnTo>
                      <a:pt x="18" y="0"/>
                    </a:lnTo>
                    <a:lnTo>
                      <a:pt x="9" y="3"/>
                    </a:lnTo>
                    <a:lnTo>
                      <a:pt x="0" y="5"/>
                    </a:lnTo>
                    <a:lnTo>
                      <a:pt x="2"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6" name="Group 2530"/>
            <p:cNvGrpSpPr>
              <a:grpSpLocks/>
            </p:cNvGrpSpPr>
            <p:nvPr/>
          </p:nvGrpSpPr>
          <p:grpSpPr bwMode="auto">
            <a:xfrm>
              <a:off x="2507" y="2232"/>
              <a:ext cx="104" cy="81"/>
              <a:chOff x="2507" y="2232"/>
              <a:chExt cx="104" cy="81"/>
            </a:xfrm>
            <a:grpFill/>
          </p:grpSpPr>
          <p:sp>
            <p:nvSpPr>
              <p:cNvPr id="1798" name="Freeform 2528"/>
              <p:cNvSpPr>
                <a:spLocks/>
              </p:cNvSpPr>
              <p:nvPr/>
            </p:nvSpPr>
            <p:spPr bwMode="auto">
              <a:xfrm>
                <a:off x="2507" y="2232"/>
                <a:ext cx="104" cy="81"/>
              </a:xfrm>
              <a:custGeom>
                <a:avLst/>
                <a:gdLst>
                  <a:gd name="T0" fmla="*/ 20 w 104"/>
                  <a:gd name="T1" fmla="*/ 57 h 81"/>
                  <a:gd name="T2" fmla="*/ 24 w 104"/>
                  <a:gd name="T3" fmla="*/ 55 h 81"/>
                  <a:gd name="T4" fmla="*/ 28 w 104"/>
                  <a:gd name="T5" fmla="*/ 49 h 81"/>
                  <a:gd name="T6" fmla="*/ 33 w 104"/>
                  <a:gd name="T7" fmla="*/ 40 h 81"/>
                  <a:gd name="T8" fmla="*/ 37 w 104"/>
                  <a:gd name="T9" fmla="*/ 38 h 81"/>
                  <a:gd name="T10" fmla="*/ 48 w 104"/>
                  <a:gd name="T11" fmla="*/ 40 h 81"/>
                  <a:gd name="T12" fmla="*/ 55 w 104"/>
                  <a:gd name="T13" fmla="*/ 42 h 81"/>
                  <a:gd name="T14" fmla="*/ 55 w 104"/>
                  <a:gd name="T15" fmla="*/ 48 h 81"/>
                  <a:gd name="T16" fmla="*/ 60 w 104"/>
                  <a:gd name="T17" fmla="*/ 49 h 81"/>
                  <a:gd name="T18" fmla="*/ 64 w 104"/>
                  <a:gd name="T19" fmla="*/ 57 h 81"/>
                  <a:gd name="T20" fmla="*/ 62 w 104"/>
                  <a:gd name="T21" fmla="*/ 66 h 81"/>
                  <a:gd name="T22" fmla="*/ 69 w 104"/>
                  <a:gd name="T23" fmla="*/ 64 h 81"/>
                  <a:gd name="T24" fmla="*/ 75 w 104"/>
                  <a:gd name="T25" fmla="*/ 62 h 81"/>
                  <a:gd name="T26" fmla="*/ 80 w 104"/>
                  <a:gd name="T27" fmla="*/ 67 h 81"/>
                  <a:gd name="T28" fmla="*/ 80 w 104"/>
                  <a:gd name="T29" fmla="*/ 73 h 81"/>
                  <a:gd name="T30" fmla="*/ 80 w 104"/>
                  <a:gd name="T31" fmla="*/ 81 h 81"/>
                  <a:gd name="T32" fmla="*/ 89 w 104"/>
                  <a:gd name="T33" fmla="*/ 71 h 81"/>
                  <a:gd name="T34" fmla="*/ 95 w 104"/>
                  <a:gd name="T35" fmla="*/ 71 h 81"/>
                  <a:gd name="T36" fmla="*/ 95 w 104"/>
                  <a:gd name="T37" fmla="*/ 66 h 81"/>
                  <a:gd name="T38" fmla="*/ 100 w 104"/>
                  <a:gd name="T39" fmla="*/ 64 h 81"/>
                  <a:gd name="T40" fmla="*/ 104 w 104"/>
                  <a:gd name="T41" fmla="*/ 60 h 81"/>
                  <a:gd name="T42" fmla="*/ 100 w 104"/>
                  <a:gd name="T43" fmla="*/ 53 h 81"/>
                  <a:gd name="T44" fmla="*/ 100 w 104"/>
                  <a:gd name="T45" fmla="*/ 49 h 81"/>
                  <a:gd name="T46" fmla="*/ 102 w 104"/>
                  <a:gd name="T47" fmla="*/ 46 h 81"/>
                  <a:gd name="T48" fmla="*/ 95 w 104"/>
                  <a:gd name="T49" fmla="*/ 44 h 81"/>
                  <a:gd name="T50" fmla="*/ 91 w 104"/>
                  <a:gd name="T51" fmla="*/ 38 h 81"/>
                  <a:gd name="T52" fmla="*/ 86 w 104"/>
                  <a:gd name="T53" fmla="*/ 36 h 81"/>
                  <a:gd name="T54" fmla="*/ 80 w 104"/>
                  <a:gd name="T55" fmla="*/ 36 h 81"/>
                  <a:gd name="T56" fmla="*/ 89 w 104"/>
                  <a:gd name="T57" fmla="*/ 28 h 81"/>
                  <a:gd name="T58" fmla="*/ 82 w 104"/>
                  <a:gd name="T59" fmla="*/ 28 h 81"/>
                  <a:gd name="T60" fmla="*/ 82 w 104"/>
                  <a:gd name="T61" fmla="*/ 22 h 81"/>
                  <a:gd name="T62" fmla="*/ 77 w 104"/>
                  <a:gd name="T63" fmla="*/ 18 h 81"/>
                  <a:gd name="T64" fmla="*/ 80 w 104"/>
                  <a:gd name="T65" fmla="*/ 12 h 81"/>
                  <a:gd name="T66" fmla="*/ 77 w 104"/>
                  <a:gd name="T67" fmla="*/ 4 h 81"/>
                  <a:gd name="T68" fmla="*/ 69 w 104"/>
                  <a:gd name="T69" fmla="*/ 4 h 81"/>
                  <a:gd name="T70" fmla="*/ 66 w 104"/>
                  <a:gd name="T71" fmla="*/ 2 h 81"/>
                  <a:gd name="T72" fmla="*/ 62 w 104"/>
                  <a:gd name="T73" fmla="*/ 6 h 81"/>
                  <a:gd name="T74" fmla="*/ 55 w 104"/>
                  <a:gd name="T75" fmla="*/ 4 h 81"/>
                  <a:gd name="T76" fmla="*/ 51 w 104"/>
                  <a:gd name="T77" fmla="*/ 6 h 81"/>
                  <a:gd name="T78" fmla="*/ 46 w 104"/>
                  <a:gd name="T79" fmla="*/ 0 h 81"/>
                  <a:gd name="T80" fmla="*/ 33 w 104"/>
                  <a:gd name="T81" fmla="*/ 2 h 81"/>
                  <a:gd name="T82" fmla="*/ 26 w 104"/>
                  <a:gd name="T83" fmla="*/ 0 h 81"/>
                  <a:gd name="T84" fmla="*/ 15 w 104"/>
                  <a:gd name="T85" fmla="*/ 0 h 81"/>
                  <a:gd name="T86" fmla="*/ 17 w 104"/>
                  <a:gd name="T87" fmla="*/ 6 h 81"/>
                  <a:gd name="T88" fmla="*/ 13 w 104"/>
                  <a:gd name="T89" fmla="*/ 8 h 81"/>
                  <a:gd name="T90" fmla="*/ 15 w 104"/>
                  <a:gd name="T91" fmla="*/ 12 h 81"/>
                  <a:gd name="T92" fmla="*/ 13 w 104"/>
                  <a:gd name="T93" fmla="*/ 16 h 81"/>
                  <a:gd name="T94" fmla="*/ 6 w 104"/>
                  <a:gd name="T95" fmla="*/ 20 h 81"/>
                  <a:gd name="T96" fmla="*/ 2 w 104"/>
                  <a:gd name="T97" fmla="*/ 24 h 81"/>
                  <a:gd name="T98" fmla="*/ 6 w 104"/>
                  <a:gd name="T99" fmla="*/ 42 h 81"/>
                  <a:gd name="T100" fmla="*/ 11 w 104"/>
                  <a:gd name="T101" fmla="*/ 44 h 81"/>
                  <a:gd name="T102" fmla="*/ 15 w 104"/>
                  <a:gd name="T103" fmla="*/ 53 h 81"/>
                  <a:gd name="T104" fmla="*/ 20 w 104"/>
                  <a:gd name="T105"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81">
                    <a:moveTo>
                      <a:pt x="20" y="57"/>
                    </a:moveTo>
                    <a:lnTo>
                      <a:pt x="20" y="57"/>
                    </a:lnTo>
                    <a:lnTo>
                      <a:pt x="22" y="55"/>
                    </a:lnTo>
                    <a:lnTo>
                      <a:pt x="24" y="55"/>
                    </a:lnTo>
                    <a:lnTo>
                      <a:pt x="26" y="53"/>
                    </a:lnTo>
                    <a:lnTo>
                      <a:pt x="28" y="49"/>
                    </a:lnTo>
                    <a:lnTo>
                      <a:pt x="31" y="46"/>
                    </a:lnTo>
                    <a:lnTo>
                      <a:pt x="33" y="40"/>
                    </a:lnTo>
                    <a:lnTo>
                      <a:pt x="35" y="38"/>
                    </a:lnTo>
                    <a:lnTo>
                      <a:pt x="37" y="38"/>
                    </a:lnTo>
                    <a:lnTo>
                      <a:pt x="44" y="40"/>
                    </a:lnTo>
                    <a:lnTo>
                      <a:pt x="48" y="40"/>
                    </a:lnTo>
                    <a:lnTo>
                      <a:pt x="51" y="40"/>
                    </a:lnTo>
                    <a:lnTo>
                      <a:pt x="55" y="42"/>
                    </a:lnTo>
                    <a:lnTo>
                      <a:pt x="55" y="46"/>
                    </a:lnTo>
                    <a:lnTo>
                      <a:pt x="55" y="48"/>
                    </a:lnTo>
                    <a:lnTo>
                      <a:pt x="57" y="49"/>
                    </a:lnTo>
                    <a:lnTo>
                      <a:pt x="60" y="49"/>
                    </a:lnTo>
                    <a:lnTo>
                      <a:pt x="60" y="51"/>
                    </a:lnTo>
                    <a:lnTo>
                      <a:pt x="64" y="57"/>
                    </a:lnTo>
                    <a:lnTo>
                      <a:pt x="62" y="62"/>
                    </a:lnTo>
                    <a:lnTo>
                      <a:pt x="62" y="66"/>
                    </a:lnTo>
                    <a:lnTo>
                      <a:pt x="66" y="64"/>
                    </a:lnTo>
                    <a:lnTo>
                      <a:pt x="69" y="64"/>
                    </a:lnTo>
                    <a:lnTo>
                      <a:pt x="73" y="64"/>
                    </a:lnTo>
                    <a:lnTo>
                      <a:pt x="75" y="62"/>
                    </a:lnTo>
                    <a:lnTo>
                      <a:pt x="75" y="60"/>
                    </a:lnTo>
                    <a:lnTo>
                      <a:pt x="80" y="67"/>
                    </a:lnTo>
                    <a:lnTo>
                      <a:pt x="80" y="71"/>
                    </a:lnTo>
                    <a:lnTo>
                      <a:pt x="80" y="73"/>
                    </a:lnTo>
                    <a:lnTo>
                      <a:pt x="77" y="77"/>
                    </a:lnTo>
                    <a:lnTo>
                      <a:pt x="80" y="81"/>
                    </a:lnTo>
                    <a:lnTo>
                      <a:pt x="86" y="73"/>
                    </a:lnTo>
                    <a:lnTo>
                      <a:pt x="89" y="71"/>
                    </a:lnTo>
                    <a:lnTo>
                      <a:pt x="91" y="73"/>
                    </a:lnTo>
                    <a:lnTo>
                      <a:pt x="95" y="71"/>
                    </a:lnTo>
                    <a:lnTo>
                      <a:pt x="93" y="67"/>
                    </a:lnTo>
                    <a:lnTo>
                      <a:pt x="95" y="66"/>
                    </a:lnTo>
                    <a:lnTo>
                      <a:pt x="97" y="66"/>
                    </a:lnTo>
                    <a:lnTo>
                      <a:pt x="100" y="64"/>
                    </a:lnTo>
                    <a:lnTo>
                      <a:pt x="102" y="62"/>
                    </a:lnTo>
                    <a:lnTo>
                      <a:pt x="104" y="60"/>
                    </a:lnTo>
                    <a:lnTo>
                      <a:pt x="102" y="57"/>
                    </a:lnTo>
                    <a:lnTo>
                      <a:pt x="100" y="53"/>
                    </a:lnTo>
                    <a:lnTo>
                      <a:pt x="100" y="51"/>
                    </a:lnTo>
                    <a:lnTo>
                      <a:pt x="100" y="49"/>
                    </a:lnTo>
                    <a:lnTo>
                      <a:pt x="104" y="48"/>
                    </a:lnTo>
                    <a:lnTo>
                      <a:pt x="102" y="46"/>
                    </a:lnTo>
                    <a:lnTo>
                      <a:pt x="100" y="46"/>
                    </a:lnTo>
                    <a:lnTo>
                      <a:pt x="95" y="44"/>
                    </a:lnTo>
                    <a:lnTo>
                      <a:pt x="93" y="38"/>
                    </a:lnTo>
                    <a:lnTo>
                      <a:pt x="91" y="38"/>
                    </a:lnTo>
                    <a:lnTo>
                      <a:pt x="89" y="36"/>
                    </a:lnTo>
                    <a:lnTo>
                      <a:pt x="86" y="36"/>
                    </a:lnTo>
                    <a:lnTo>
                      <a:pt x="84" y="34"/>
                    </a:lnTo>
                    <a:lnTo>
                      <a:pt x="80" y="36"/>
                    </a:lnTo>
                    <a:lnTo>
                      <a:pt x="77" y="34"/>
                    </a:lnTo>
                    <a:lnTo>
                      <a:pt x="89" y="28"/>
                    </a:lnTo>
                    <a:lnTo>
                      <a:pt x="84" y="28"/>
                    </a:lnTo>
                    <a:lnTo>
                      <a:pt x="82" y="28"/>
                    </a:lnTo>
                    <a:lnTo>
                      <a:pt x="82" y="26"/>
                    </a:lnTo>
                    <a:lnTo>
                      <a:pt x="82" y="22"/>
                    </a:lnTo>
                    <a:lnTo>
                      <a:pt x="77" y="20"/>
                    </a:lnTo>
                    <a:lnTo>
                      <a:pt x="77" y="18"/>
                    </a:lnTo>
                    <a:lnTo>
                      <a:pt x="80" y="16"/>
                    </a:lnTo>
                    <a:lnTo>
                      <a:pt x="80" y="12"/>
                    </a:lnTo>
                    <a:lnTo>
                      <a:pt x="77" y="6"/>
                    </a:lnTo>
                    <a:lnTo>
                      <a:pt x="77" y="4"/>
                    </a:lnTo>
                    <a:lnTo>
                      <a:pt x="73" y="4"/>
                    </a:lnTo>
                    <a:lnTo>
                      <a:pt x="69" y="4"/>
                    </a:lnTo>
                    <a:lnTo>
                      <a:pt x="66" y="4"/>
                    </a:lnTo>
                    <a:lnTo>
                      <a:pt x="66" y="2"/>
                    </a:lnTo>
                    <a:lnTo>
                      <a:pt x="64" y="4"/>
                    </a:lnTo>
                    <a:lnTo>
                      <a:pt x="62" y="6"/>
                    </a:lnTo>
                    <a:lnTo>
                      <a:pt x="60" y="6"/>
                    </a:lnTo>
                    <a:lnTo>
                      <a:pt x="55" y="4"/>
                    </a:lnTo>
                    <a:lnTo>
                      <a:pt x="53" y="4"/>
                    </a:lnTo>
                    <a:lnTo>
                      <a:pt x="51" y="6"/>
                    </a:lnTo>
                    <a:lnTo>
                      <a:pt x="48" y="6"/>
                    </a:lnTo>
                    <a:lnTo>
                      <a:pt x="46" y="0"/>
                    </a:lnTo>
                    <a:lnTo>
                      <a:pt x="42" y="2"/>
                    </a:lnTo>
                    <a:lnTo>
                      <a:pt x="33" y="2"/>
                    </a:lnTo>
                    <a:lnTo>
                      <a:pt x="31" y="0"/>
                    </a:lnTo>
                    <a:lnTo>
                      <a:pt x="26" y="0"/>
                    </a:lnTo>
                    <a:lnTo>
                      <a:pt x="22" y="0"/>
                    </a:lnTo>
                    <a:lnTo>
                      <a:pt x="15" y="0"/>
                    </a:lnTo>
                    <a:lnTo>
                      <a:pt x="17" y="2"/>
                    </a:lnTo>
                    <a:lnTo>
                      <a:pt x="17" y="6"/>
                    </a:lnTo>
                    <a:lnTo>
                      <a:pt x="15" y="6"/>
                    </a:lnTo>
                    <a:lnTo>
                      <a:pt x="13" y="8"/>
                    </a:lnTo>
                    <a:lnTo>
                      <a:pt x="13" y="10"/>
                    </a:lnTo>
                    <a:lnTo>
                      <a:pt x="15" y="12"/>
                    </a:lnTo>
                    <a:lnTo>
                      <a:pt x="15" y="14"/>
                    </a:lnTo>
                    <a:lnTo>
                      <a:pt x="13" y="16"/>
                    </a:lnTo>
                    <a:lnTo>
                      <a:pt x="11" y="18"/>
                    </a:lnTo>
                    <a:lnTo>
                      <a:pt x="6" y="20"/>
                    </a:lnTo>
                    <a:lnTo>
                      <a:pt x="2" y="20"/>
                    </a:lnTo>
                    <a:lnTo>
                      <a:pt x="2" y="24"/>
                    </a:lnTo>
                    <a:lnTo>
                      <a:pt x="0" y="24"/>
                    </a:lnTo>
                    <a:lnTo>
                      <a:pt x="6" y="42"/>
                    </a:lnTo>
                    <a:lnTo>
                      <a:pt x="13" y="42"/>
                    </a:lnTo>
                    <a:lnTo>
                      <a:pt x="11" y="44"/>
                    </a:lnTo>
                    <a:lnTo>
                      <a:pt x="11" y="49"/>
                    </a:lnTo>
                    <a:lnTo>
                      <a:pt x="15" y="53"/>
                    </a:lnTo>
                    <a:lnTo>
                      <a:pt x="20" y="55"/>
                    </a:lnTo>
                    <a:lnTo>
                      <a:pt x="20" y="5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9" name="Freeform 2529"/>
              <p:cNvSpPr>
                <a:spLocks/>
              </p:cNvSpPr>
              <p:nvPr/>
            </p:nvSpPr>
            <p:spPr bwMode="auto">
              <a:xfrm>
                <a:off x="2507" y="2232"/>
                <a:ext cx="104" cy="81"/>
              </a:xfrm>
              <a:custGeom>
                <a:avLst/>
                <a:gdLst>
                  <a:gd name="T0" fmla="*/ 20 w 104"/>
                  <a:gd name="T1" fmla="*/ 57 h 81"/>
                  <a:gd name="T2" fmla="*/ 24 w 104"/>
                  <a:gd name="T3" fmla="*/ 55 h 81"/>
                  <a:gd name="T4" fmla="*/ 28 w 104"/>
                  <a:gd name="T5" fmla="*/ 49 h 81"/>
                  <a:gd name="T6" fmla="*/ 33 w 104"/>
                  <a:gd name="T7" fmla="*/ 40 h 81"/>
                  <a:gd name="T8" fmla="*/ 37 w 104"/>
                  <a:gd name="T9" fmla="*/ 38 h 81"/>
                  <a:gd name="T10" fmla="*/ 48 w 104"/>
                  <a:gd name="T11" fmla="*/ 40 h 81"/>
                  <a:gd name="T12" fmla="*/ 55 w 104"/>
                  <a:gd name="T13" fmla="*/ 42 h 81"/>
                  <a:gd name="T14" fmla="*/ 55 w 104"/>
                  <a:gd name="T15" fmla="*/ 48 h 81"/>
                  <a:gd name="T16" fmla="*/ 60 w 104"/>
                  <a:gd name="T17" fmla="*/ 49 h 81"/>
                  <a:gd name="T18" fmla="*/ 64 w 104"/>
                  <a:gd name="T19" fmla="*/ 57 h 81"/>
                  <a:gd name="T20" fmla="*/ 62 w 104"/>
                  <a:gd name="T21" fmla="*/ 66 h 81"/>
                  <a:gd name="T22" fmla="*/ 69 w 104"/>
                  <a:gd name="T23" fmla="*/ 64 h 81"/>
                  <a:gd name="T24" fmla="*/ 75 w 104"/>
                  <a:gd name="T25" fmla="*/ 62 h 81"/>
                  <a:gd name="T26" fmla="*/ 80 w 104"/>
                  <a:gd name="T27" fmla="*/ 67 h 81"/>
                  <a:gd name="T28" fmla="*/ 80 w 104"/>
                  <a:gd name="T29" fmla="*/ 73 h 81"/>
                  <a:gd name="T30" fmla="*/ 80 w 104"/>
                  <a:gd name="T31" fmla="*/ 81 h 81"/>
                  <a:gd name="T32" fmla="*/ 89 w 104"/>
                  <a:gd name="T33" fmla="*/ 71 h 81"/>
                  <a:gd name="T34" fmla="*/ 95 w 104"/>
                  <a:gd name="T35" fmla="*/ 71 h 81"/>
                  <a:gd name="T36" fmla="*/ 95 w 104"/>
                  <a:gd name="T37" fmla="*/ 66 h 81"/>
                  <a:gd name="T38" fmla="*/ 100 w 104"/>
                  <a:gd name="T39" fmla="*/ 64 h 81"/>
                  <a:gd name="T40" fmla="*/ 104 w 104"/>
                  <a:gd name="T41" fmla="*/ 60 h 81"/>
                  <a:gd name="T42" fmla="*/ 100 w 104"/>
                  <a:gd name="T43" fmla="*/ 53 h 81"/>
                  <a:gd name="T44" fmla="*/ 100 w 104"/>
                  <a:gd name="T45" fmla="*/ 49 h 81"/>
                  <a:gd name="T46" fmla="*/ 102 w 104"/>
                  <a:gd name="T47" fmla="*/ 46 h 81"/>
                  <a:gd name="T48" fmla="*/ 95 w 104"/>
                  <a:gd name="T49" fmla="*/ 44 h 81"/>
                  <a:gd name="T50" fmla="*/ 91 w 104"/>
                  <a:gd name="T51" fmla="*/ 38 h 81"/>
                  <a:gd name="T52" fmla="*/ 86 w 104"/>
                  <a:gd name="T53" fmla="*/ 36 h 81"/>
                  <a:gd name="T54" fmla="*/ 80 w 104"/>
                  <a:gd name="T55" fmla="*/ 36 h 81"/>
                  <a:gd name="T56" fmla="*/ 89 w 104"/>
                  <a:gd name="T57" fmla="*/ 28 h 81"/>
                  <a:gd name="T58" fmla="*/ 82 w 104"/>
                  <a:gd name="T59" fmla="*/ 28 h 81"/>
                  <a:gd name="T60" fmla="*/ 82 w 104"/>
                  <a:gd name="T61" fmla="*/ 22 h 81"/>
                  <a:gd name="T62" fmla="*/ 77 w 104"/>
                  <a:gd name="T63" fmla="*/ 18 h 81"/>
                  <a:gd name="T64" fmla="*/ 80 w 104"/>
                  <a:gd name="T65" fmla="*/ 12 h 81"/>
                  <a:gd name="T66" fmla="*/ 77 w 104"/>
                  <a:gd name="T67" fmla="*/ 4 h 81"/>
                  <a:gd name="T68" fmla="*/ 69 w 104"/>
                  <a:gd name="T69" fmla="*/ 4 h 81"/>
                  <a:gd name="T70" fmla="*/ 66 w 104"/>
                  <a:gd name="T71" fmla="*/ 2 h 81"/>
                  <a:gd name="T72" fmla="*/ 62 w 104"/>
                  <a:gd name="T73" fmla="*/ 6 h 81"/>
                  <a:gd name="T74" fmla="*/ 55 w 104"/>
                  <a:gd name="T75" fmla="*/ 4 h 81"/>
                  <a:gd name="T76" fmla="*/ 51 w 104"/>
                  <a:gd name="T77" fmla="*/ 6 h 81"/>
                  <a:gd name="T78" fmla="*/ 46 w 104"/>
                  <a:gd name="T79" fmla="*/ 0 h 81"/>
                  <a:gd name="T80" fmla="*/ 33 w 104"/>
                  <a:gd name="T81" fmla="*/ 2 h 81"/>
                  <a:gd name="T82" fmla="*/ 26 w 104"/>
                  <a:gd name="T83" fmla="*/ 0 h 81"/>
                  <a:gd name="T84" fmla="*/ 15 w 104"/>
                  <a:gd name="T85" fmla="*/ 0 h 81"/>
                  <a:gd name="T86" fmla="*/ 17 w 104"/>
                  <a:gd name="T87" fmla="*/ 6 h 81"/>
                  <a:gd name="T88" fmla="*/ 13 w 104"/>
                  <a:gd name="T89" fmla="*/ 8 h 81"/>
                  <a:gd name="T90" fmla="*/ 15 w 104"/>
                  <a:gd name="T91" fmla="*/ 12 h 81"/>
                  <a:gd name="T92" fmla="*/ 13 w 104"/>
                  <a:gd name="T93" fmla="*/ 16 h 81"/>
                  <a:gd name="T94" fmla="*/ 6 w 104"/>
                  <a:gd name="T95" fmla="*/ 20 h 81"/>
                  <a:gd name="T96" fmla="*/ 2 w 104"/>
                  <a:gd name="T97" fmla="*/ 24 h 81"/>
                  <a:gd name="T98" fmla="*/ 6 w 104"/>
                  <a:gd name="T99" fmla="*/ 42 h 81"/>
                  <a:gd name="T100" fmla="*/ 11 w 104"/>
                  <a:gd name="T101" fmla="*/ 44 h 81"/>
                  <a:gd name="T102" fmla="*/ 15 w 104"/>
                  <a:gd name="T103" fmla="*/ 53 h 81"/>
                  <a:gd name="T104" fmla="*/ 20 w 104"/>
                  <a:gd name="T105"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81">
                    <a:moveTo>
                      <a:pt x="20" y="57"/>
                    </a:moveTo>
                    <a:lnTo>
                      <a:pt x="20" y="57"/>
                    </a:lnTo>
                    <a:lnTo>
                      <a:pt x="22" y="55"/>
                    </a:lnTo>
                    <a:lnTo>
                      <a:pt x="24" y="55"/>
                    </a:lnTo>
                    <a:lnTo>
                      <a:pt x="26" y="53"/>
                    </a:lnTo>
                    <a:lnTo>
                      <a:pt x="28" y="49"/>
                    </a:lnTo>
                    <a:lnTo>
                      <a:pt x="31" y="46"/>
                    </a:lnTo>
                    <a:lnTo>
                      <a:pt x="33" y="40"/>
                    </a:lnTo>
                    <a:lnTo>
                      <a:pt x="35" y="38"/>
                    </a:lnTo>
                    <a:lnTo>
                      <a:pt x="37" y="38"/>
                    </a:lnTo>
                    <a:lnTo>
                      <a:pt x="44" y="40"/>
                    </a:lnTo>
                    <a:lnTo>
                      <a:pt x="48" y="40"/>
                    </a:lnTo>
                    <a:lnTo>
                      <a:pt x="51" y="40"/>
                    </a:lnTo>
                    <a:lnTo>
                      <a:pt x="55" y="42"/>
                    </a:lnTo>
                    <a:lnTo>
                      <a:pt x="55" y="46"/>
                    </a:lnTo>
                    <a:lnTo>
                      <a:pt x="55" y="48"/>
                    </a:lnTo>
                    <a:lnTo>
                      <a:pt x="57" y="49"/>
                    </a:lnTo>
                    <a:lnTo>
                      <a:pt x="60" y="49"/>
                    </a:lnTo>
                    <a:lnTo>
                      <a:pt x="60" y="51"/>
                    </a:lnTo>
                    <a:lnTo>
                      <a:pt x="64" y="57"/>
                    </a:lnTo>
                    <a:lnTo>
                      <a:pt x="62" y="62"/>
                    </a:lnTo>
                    <a:lnTo>
                      <a:pt x="62" y="66"/>
                    </a:lnTo>
                    <a:lnTo>
                      <a:pt x="66" y="64"/>
                    </a:lnTo>
                    <a:lnTo>
                      <a:pt x="69" y="64"/>
                    </a:lnTo>
                    <a:lnTo>
                      <a:pt x="73" y="64"/>
                    </a:lnTo>
                    <a:lnTo>
                      <a:pt x="75" y="62"/>
                    </a:lnTo>
                    <a:lnTo>
                      <a:pt x="75" y="60"/>
                    </a:lnTo>
                    <a:lnTo>
                      <a:pt x="80" y="67"/>
                    </a:lnTo>
                    <a:lnTo>
                      <a:pt x="80" y="71"/>
                    </a:lnTo>
                    <a:lnTo>
                      <a:pt x="80" y="73"/>
                    </a:lnTo>
                    <a:lnTo>
                      <a:pt x="77" y="77"/>
                    </a:lnTo>
                    <a:lnTo>
                      <a:pt x="80" y="81"/>
                    </a:lnTo>
                    <a:lnTo>
                      <a:pt x="86" y="73"/>
                    </a:lnTo>
                    <a:lnTo>
                      <a:pt x="89" y="71"/>
                    </a:lnTo>
                    <a:lnTo>
                      <a:pt x="91" y="73"/>
                    </a:lnTo>
                    <a:lnTo>
                      <a:pt x="95" y="71"/>
                    </a:lnTo>
                    <a:lnTo>
                      <a:pt x="93" y="67"/>
                    </a:lnTo>
                    <a:lnTo>
                      <a:pt x="95" y="66"/>
                    </a:lnTo>
                    <a:lnTo>
                      <a:pt x="97" y="66"/>
                    </a:lnTo>
                    <a:lnTo>
                      <a:pt x="100" y="64"/>
                    </a:lnTo>
                    <a:lnTo>
                      <a:pt x="102" y="62"/>
                    </a:lnTo>
                    <a:lnTo>
                      <a:pt x="104" y="60"/>
                    </a:lnTo>
                    <a:lnTo>
                      <a:pt x="102" y="57"/>
                    </a:lnTo>
                    <a:lnTo>
                      <a:pt x="100" y="53"/>
                    </a:lnTo>
                    <a:lnTo>
                      <a:pt x="100" y="51"/>
                    </a:lnTo>
                    <a:lnTo>
                      <a:pt x="100" y="49"/>
                    </a:lnTo>
                    <a:lnTo>
                      <a:pt x="104" y="48"/>
                    </a:lnTo>
                    <a:lnTo>
                      <a:pt x="102" y="46"/>
                    </a:lnTo>
                    <a:lnTo>
                      <a:pt x="100" y="46"/>
                    </a:lnTo>
                    <a:lnTo>
                      <a:pt x="95" y="44"/>
                    </a:lnTo>
                    <a:lnTo>
                      <a:pt x="93" y="38"/>
                    </a:lnTo>
                    <a:lnTo>
                      <a:pt x="91" y="38"/>
                    </a:lnTo>
                    <a:lnTo>
                      <a:pt x="89" y="36"/>
                    </a:lnTo>
                    <a:lnTo>
                      <a:pt x="86" y="36"/>
                    </a:lnTo>
                    <a:lnTo>
                      <a:pt x="84" y="34"/>
                    </a:lnTo>
                    <a:lnTo>
                      <a:pt x="80" y="36"/>
                    </a:lnTo>
                    <a:lnTo>
                      <a:pt x="77" y="34"/>
                    </a:lnTo>
                    <a:lnTo>
                      <a:pt x="89" y="28"/>
                    </a:lnTo>
                    <a:lnTo>
                      <a:pt x="84" y="28"/>
                    </a:lnTo>
                    <a:lnTo>
                      <a:pt x="82" y="28"/>
                    </a:lnTo>
                    <a:lnTo>
                      <a:pt x="82" y="26"/>
                    </a:lnTo>
                    <a:lnTo>
                      <a:pt x="82" y="22"/>
                    </a:lnTo>
                    <a:lnTo>
                      <a:pt x="77" y="20"/>
                    </a:lnTo>
                    <a:lnTo>
                      <a:pt x="77" y="18"/>
                    </a:lnTo>
                    <a:lnTo>
                      <a:pt x="80" y="16"/>
                    </a:lnTo>
                    <a:lnTo>
                      <a:pt x="80" y="12"/>
                    </a:lnTo>
                    <a:lnTo>
                      <a:pt x="77" y="6"/>
                    </a:lnTo>
                    <a:lnTo>
                      <a:pt x="77" y="4"/>
                    </a:lnTo>
                    <a:lnTo>
                      <a:pt x="73" y="4"/>
                    </a:lnTo>
                    <a:lnTo>
                      <a:pt x="69" y="4"/>
                    </a:lnTo>
                    <a:lnTo>
                      <a:pt x="66" y="4"/>
                    </a:lnTo>
                    <a:lnTo>
                      <a:pt x="66" y="2"/>
                    </a:lnTo>
                    <a:lnTo>
                      <a:pt x="64" y="4"/>
                    </a:lnTo>
                    <a:lnTo>
                      <a:pt x="62" y="6"/>
                    </a:lnTo>
                    <a:lnTo>
                      <a:pt x="60" y="6"/>
                    </a:lnTo>
                    <a:lnTo>
                      <a:pt x="55" y="4"/>
                    </a:lnTo>
                    <a:lnTo>
                      <a:pt x="53" y="4"/>
                    </a:lnTo>
                    <a:lnTo>
                      <a:pt x="51" y="6"/>
                    </a:lnTo>
                    <a:lnTo>
                      <a:pt x="48" y="6"/>
                    </a:lnTo>
                    <a:lnTo>
                      <a:pt x="46" y="0"/>
                    </a:lnTo>
                    <a:lnTo>
                      <a:pt x="42" y="2"/>
                    </a:lnTo>
                    <a:lnTo>
                      <a:pt x="33" y="2"/>
                    </a:lnTo>
                    <a:lnTo>
                      <a:pt x="31" y="0"/>
                    </a:lnTo>
                    <a:lnTo>
                      <a:pt x="26" y="0"/>
                    </a:lnTo>
                    <a:lnTo>
                      <a:pt x="22" y="0"/>
                    </a:lnTo>
                    <a:lnTo>
                      <a:pt x="15" y="0"/>
                    </a:lnTo>
                    <a:lnTo>
                      <a:pt x="17" y="2"/>
                    </a:lnTo>
                    <a:lnTo>
                      <a:pt x="17" y="6"/>
                    </a:lnTo>
                    <a:lnTo>
                      <a:pt x="15" y="6"/>
                    </a:lnTo>
                    <a:lnTo>
                      <a:pt x="13" y="8"/>
                    </a:lnTo>
                    <a:lnTo>
                      <a:pt x="13" y="10"/>
                    </a:lnTo>
                    <a:lnTo>
                      <a:pt x="15" y="12"/>
                    </a:lnTo>
                    <a:lnTo>
                      <a:pt x="15" y="14"/>
                    </a:lnTo>
                    <a:lnTo>
                      <a:pt x="13" y="16"/>
                    </a:lnTo>
                    <a:lnTo>
                      <a:pt x="11" y="18"/>
                    </a:lnTo>
                    <a:lnTo>
                      <a:pt x="6" y="20"/>
                    </a:lnTo>
                    <a:lnTo>
                      <a:pt x="2" y="20"/>
                    </a:lnTo>
                    <a:lnTo>
                      <a:pt x="2" y="24"/>
                    </a:lnTo>
                    <a:lnTo>
                      <a:pt x="0" y="24"/>
                    </a:lnTo>
                    <a:lnTo>
                      <a:pt x="6" y="42"/>
                    </a:lnTo>
                    <a:lnTo>
                      <a:pt x="13" y="42"/>
                    </a:lnTo>
                    <a:lnTo>
                      <a:pt x="11" y="44"/>
                    </a:lnTo>
                    <a:lnTo>
                      <a:pt x="11" y="49"/>
                    </a:lnTo>
                    <a:lnTo>
                      <a:pt x="15" y="53"/>
                    </a:lnTo>
                    <a:lnTo>
                      <a:pt x="20" y="55"/>
                    </a:lnTo>
                    <a:lnTo>
                      <a:pt x="20" y="5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7" name="Group 2540"/>
            <p:cNvGrpSpPr>
              <a:grpSpLocks/>
            </p:cNvGrpSpPr>
            <p:nvPr/>
          </p:nvGrpSpPr>
          <p:grpSpPr bwMode="auto">
            <a:xfrm>
              <a:off x="2993" y="1761"/>
              <a:ext cx="106" cy="119"/>
              <a:chOff x="2993" y="1761"/>
              <a:chExt cx="106" cy="119"/>
            </a:xfrm>
            <a:grpFill/>
          </p:grpSpPr>
          <p:sp>
            <p:nvSpPr>
              <p:cNvPr id="1789" name="Freeform 2531"/>
              <p:cNvSpPr>
                <a:spLocks noEditPoints="1"/>
              </p:cNvSpPr>
              <p:nvPr/>
            </p:nvSpPr>
            <p:spPr bwMode="auto">
              <a:xfrm>
                <a:off x="2993" y="1761"/>
                <a:ext cx="106" cy="119"/>
              </a:xfrm>
              <a:custGeom>
                <a:avLst/>
                <a:gdLst>
                  <a:gd name="T0" fmla="*/ 13 w 106"/>
                  <a:gd name="T1" fmla="*/ 48 h 119"/>
                  <a:gd name="T2" fmla="*/ 20 w 106"/>
                  <a:gd name="T3" fmla="*/ 50 h 119"/>
                  <a:gd name="T4" fmla="*/ 18 w 106"/>
                  <a:gd name="T5" fmla="*/ 52 h 119"/>
                  <a:gd name="T6" fmla="*/ 22 w 106"/>
                  <a:gd name="T7" fmla="*/ 60 h 119"/>
                  <a:gd name="T8" fmla="*/ 43 w 106"/>
                  <a:gd name="T9" fmla="*/ 68 h 119"/>
                  <a:gd name="T10" fmla="*/ 25 w 106"/>
                  <a:gd name="T11" fmla="*/ 76 h 119"/>
                  <a:gd name="T12" fmla="*/ 41 w 106"/>
                  <a:gd name="T13" fmla="*/ 79 h 119"/>
                  <a:gd name="T14" fmla="*/ 52 w 106"/>
                  <a:gd name="T15" fmla="*/ 77 h 119"/>
                  <a:gd name="T16" fmla="*/ 45 w 106"/>
                  <a:gd name="T17" fmla="*/ 70 h 119"/>
                  <a:gd name="T18" fmla="*/ 54 w 106"/>
                  <a:gd name="T19" fmla="*/ 70 h 119"/>
                  <a:gd name="T20" fmla="*/ 56 w 106"/>
                  <a:gd name="T21" fmla="*/ 62 h 119"/>
                  <a:gd name="T22" fmla="*/ 68 w 106"/>
                  <a:gd name="T23" fmla="*/ 66 h 119"/>
                  <a:gd name="T24" fmla="*/ 70 w 106"/>
                  <a:gd name="T25" fmla="*/ 62 h 119"/>
                  <a:gd name="T26" fmla="*/ 59 w 106"/>
                  <a:gd name="T27" fmla="*/ 56 h 119"/>
                  <a:gd name="T28" fmla="*/ 50 w 106"/>
                  <a:gd name="T29" fmla="*/ 48 h 119"/>
                  <a:gd name="T30" fmla="*/ 45 w 106"/>
                  <a:gd name="T31" fmla="*/ 48 h 119"/>
                  <a:gd name="T32" fmla="*/ 50 w 106"/>
                  <a:gd name="T33" fmla="*/ 42 h 119"/>
                  <a:gd name="T34" fmla="*/ 38 w 106"/>
                  <a:gd name="T35" fmla="*/ 28 h 119"/>
                  <a:gd name="T36" fmla="*/ 45 w 106"/>
                  <a:gd name="T37" fmla="*/ 24 h 119"/>
                  <a:gd name="T38" fmla="*/ 50 w 106"/>
                  <a:gd name="T39" fmla="*/ 30 h 119"/>
                  <a:gd name="T40" fmla="*/ 61 w 106"/>
                  <a:gd name="T41" fmla="*/ 24 h 119"/>
                  <a:gd name="T42" fmla="*/ 56 w 106"/>
                  <a:gd name="T43" fmla="*/ 14 h 119"/>
                  <a:gd name="T44" fmla="*/ 90 w 106"/>
                  <a:gd name="T45" fmla="*/ 20 h 119"/>
                  <a:gd name="T46" fmla="*/ 97 w 106"/>
                  <a:gd name="T47" fmla="*/ 8 h 119"/>
                  <a:gd name="T48" fmla="*/ 104 w 106"/>
                  <a:gd name="T49" fmla="*/ 10 h 119"/>
                  <a:gd name="T50" fmla="*/ 106 w 106"/>
                  <a:gd name="T51" fmla="*/ 4 h 119"/>
                  <a:gd name="T52" fmla="*/ 95 w 106"/>
                  <a:gd name="T53" fmla="*/ 2 h 119"/>
                  <a:gd name="T54" fmla="*/ 90 w 106"/>
                  <a:gd name="T55" fmla="*/ 6 h 119"/>
                  <a:gd name="T56" fmla="*/ 81 w 106"/>
                  <a:gd name="T57" fmla="*/ 2 h 119"/>
                  <a:gd name="T58" fmla="*/ 72 w 106"/>
                  <a:gd name="T59" fmla="*/ 2 h 119"/>
                  <a:gd name="T60" fmla="*/ 63 w 106"/>
                  <a:gd name="T61" fmla="*/ 8 h 119"/>
                  <a:gd name="T62" fmla="*/ 52 w 106"/>
                  <a:gd name="T63" fmla="*/ 10 h 119"/>
                  <a:gd name="T64" fmla="*/ 47 w 106"/>
                  <a:gd name="T65" fmla="*/ 12 h 119"/>
                  <a:gd name="T66" fmla="*/ 41 w 106"/>
                  <a:gd name="T67" fmla="*/ 14 h 119"/>
                  <a:gd name="T68" fmla="*/ 34 w 106"/>
                  <a:gd name="T69" fmla="*/ 20 h 119"/>
                  <a:gd name="T70" fmla="*/ 18 w 106"/>
                  <a:gd name="T71" fmla="*/ 28 h 119"/>
                  <a:gd name="T72" fmla="*/ 11 w 106"/>
                  <a:gd name="T73" fmla="*/ 36 h 119"/>
                  <a:gd name="T74" fmla="*/ 4 w 106"/>
                  <a:gd name="T75" fmla="*/ 38 h 119"/>
                  <a:gd name="T76" fmla="*/ 54 w 106"/>
                  <a:gd name="T77" fmla="*/ 58 h 119"/>
                  <a:gd name="T78" fmla="*/ 47 w 106"/>
                  <a:gd name="T79" fmla="*/ 56 h 119"/>
                  <a:gd name="T80" fmla="*/ 45 w 106"/>
                  <a:gd name="T81" fmla="*/ 50 h 119"/>
                  <a:gd name="T82" fmla="*/ 43 w 106"/>
                  <a:gd name="T83" fmla="*/ 54 h 119"/>
                  <a:gd name="T84" fmla="*/ 45 w 106"/>
                  <a:gd name="T85" fmla="*/ 50 h 119"/>
                  <a:gd name="T86" fmla="*/ 2 w 106"/>
                  <a:gd name="T87" fmla="*/ 38 h 119"/>
                  <a:gd name="T88" fmla="*/ 52 w 106"/>
                  <a:gd name="T89" fmla="*/ 113 h 119"/>
                  <a:gd name="T90" fmla="*/ 88 w 106"/>
                  <a:gd name="T91" fmla="*/ 111 h 119"/>
                  <a:gd name="T92" fmla="*/ 7 w 106"/>
                  <a:gd name="T93" fmla="*/ 64 h 119"/>
                  <a:gd name="T94" fmla="*/ 13 w 106"/>
                  <a:gd name="T95" fmla="*/ 64 h 119"/>
                  <a:gd name="T96" fmla="*/ 88 w 106"/>
                  <a:gd name="T97" fmla="*/ 64 h 119"/>
                  <a:gd name="T98" fmla="*/ 88 w 106"/>
                  <a:gd name="T99" fmla="*/ 44 h 119"/>
                  <a:gd name="T100" fmla="*/ 95 w 106"/>
                  <a:gd name="T101" fmla="*/ 50 h 119"/>
                  <a:gd name="T102" fmla="*/ 88 w 106"/>
                  <a:gd name="T103" fmla="*/ 4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119">
                    <a:moveTo>
                      <a:pt x="4" y="38"/>
                    </a:moveTo>
                    <a:lnTo>
                      <a:pt x="4" y="38"/>
                    </a:lnTo>
                    <a:lnTo>
                      <a:pt x="13" y="48"/>
                    </a:lnTo>
                    <a:lnTo>
                      <a:pt x="13" y="50"/>
                    </a:lnTo>
                    <a:lnTo>
                      <a:pt x="16" y="50"/>
                    </a:lnTo>
                    <a:lnTo>
                      <a:pt x="20" y="50"/>
                    </a:lnTo>
                    <a:lnTo>
                      <a:pt x="20" y="52"/>
                    </a:lnTo>
                    <a:lnTo>
                      <a:pt x="20" y="54"/>
                    </a:lnTo>
                    <a:lnTo>
                      <a:pt x="18" y="52"/>
                    </a:lnTo>
                    <a:lnTo>
                      <a:pt x="18" y="64"/>
                    </a:lnTo>
                    <a:lnTo>
                      <a:pt x="20" y="62"/>
                    </a:lnTo>
                    <a:lnTo>
                      <a:pt x="22" y="60"/>
                    </a:lnTo>
                    <a:lnTo>
                      <a:pt x="29" y="60"/>
                    </a:lnTo>
                    <a:lnTo>
                      <a:pt x="34" y="62"/>
                    </a:lnTo>
                    <a:lnTo>
                      <a:pt x="43" y="68"/>
                    </a:lnTo>
                    <a:lnTo>
                      <a:pt x="31" y="66"/>
                    </a:lnTo>
                    <a:lnTo>
                      <a:pt x="22" y="66"/>
                    </a:lnTo>
                    <a:lnTo>
                      <a:pt x="25" y="76"/>
                    </a:lnTo>
                    <a:lnTo>
                      <a:pt x="27" y="83"/>
                    </a:lnTo>
                    <a:lnTo>
                      <a:pt x="43" y="83"/>
                    </a:lnTo>
                    <a:lnTo>
                      <a:pt x="41" y="79"/>
                    </a:lnTo>
                    <a:lnTo>
                      <a:pt x="41" y="77"/>
                    </a:lnTo>
                    <a:lnTo>
                      <a:pt x="47" y="77"/>
                    </a:lnTo>
                    <a:lnTo>
                      <a:pt x="52" y="77"/>
                    </a:lnTo>
                    <a:lnTo>
                      <a:pt x="50" y="72"/>
                    </a:lnTo>
                    <a:lnTo>
                      <a:pt x="47" y="72"/>
                    </a:lnTo>
                    <a:lnTo>
                      <a:pt x="45" y="70"/>
                    </a:lnTo>
                    <a:lnTo>
                      <a:pt x="47" y="70"/>
                    </a:lnTo>
                    <a:lnTo>
                      <a:pt x="52" y="68"/>
                    </a:lnTo>
                    <a:lnTo>
                      <a:pt x="54" y="70"/>
                    </a:lnTo>
                    <a:lnTo>
                      <a:pt x="61" y="72"/>
                    </a:lnTo>
                    <a:lnTo>
                      <a:pt x="61" y="64"/>
                    </a:lnTo>
                    <a:lnTo>
                      <a:pt x="56" y="62"/>
                    </a:lnTo>
                    <a:lnTo>
                      <a:pt x="61" y="62"/>
                    </a:lnTo>
                    <a:lnTo>
                      <a:pt x="66" y="62"/>
                    </a:lnTo>
                    <a:lnTo>
                      <a:pt x="68" y="66"/>
                    </a:lnTo>
                    <a:lnTo>
                      <a:pt x="70" y="68"/>
                    </a:lnTo>
                    <a:lnTo>
                      <a:pt x="70" y="66"/>
                    </a:lnTo>
                    <a:lnTo>
                      <a:pt x="70" y="62"/>
                    </a:lnTo>
                    <a:lnTo>
                      <a:pt x="68" y="58"/>
                    </a:lnTo>
                    <a:lnTo>
                      <a:pt x="63" y="58"/>
                    </a:lnTo>
                    <a:lnTo>
                      <a:pt x="59" y="56"/>
                    </a:lnTo>
                    <a:lnTo>
                      <a:pt x="56" y="52"/>
                    </a:lnTo>
                    <a:lnTo>
                      <a:pt x="52" y="48"/>
                    </a:lnTo>
                    <a:lnTo>
                      <a:pt x="50" y="48"/>
                    </a:lnTo>
                    <a:lnTo>
                      <a:pt x="47" y="50"/>
                    </a:lnTo>
                    <a:lnTo>
                      <a:pt x="45" y="50"/>
                    </a:lnTo>
                    <a:lnTo>
                      <a:pt x="45" y="48"/>
                    </a:lnTo>
                    <a:lnTo>
                      <a:pt x="43" y="46"/>
                    </a:lnTo>
                    <a:lnTo>
                      <a:pt x="43" y="42"/>
                    </a:lnTo>
                    <a:lnTo>
                      <a:pt x="50" y="42"/>
                    </a:lnTo>
                    <a:lnTo>
                      <a:pt x="47" y="40"/>
                    </a:lnTo>
                    <a:lnTo>
                      <a:pt x="41" y="32"/>
                    </a:lnTo>
                    <a:lnTo>
                      <a:pt x="38" y="28"/>
                    </a:lnTo>
                    <a:lnTo>
                      <a:pt x="45" y="20"/>
                    </a:lnTo>
                    <a:lnTo>
                      <a:pt x="47" y="18"/>
                    </a:lnTo>
                    <a:lnTo>
                      <a:pt x="45" y="24"/>
                    </a:lnTo>
                    <a:lnTo>
                      <a:pt x="47" y="24"/>
                    </a:lnTo>
                    <a:lnTo>
                      <a:pt x="50" y="26"/>
                    </a:lnTo>
                    <a:lnTo>
                      <a:pt x="50" y="30"/>
                    </a:lnTo>
                    <a:lnTo>
                      <a:pt x="52" y="28"/>
                    </a:lnTo>
                    <a:lnTo>
                      <a:pt x="52" y="26"/>
                    </a:lnTo>
                    <a:lnTo>
                      <a:pt x="61" y="24"/>
                    </a:lnTo>
                    <a:lnTo>
                      <a:pt x="63" y="24"/>
                    </a:lnTo>
                    <a:lnTo>
                      <a:pt x="63" y="22"/>
                    </a:lnTo>
                    <a:lnTo>
                      <a:pt x="56" y="14"/>
                    </a:lnTo>
                    <a:lnTo>
                      <a:pt x="75" y="14"/>
                    </a:lnTo>
                    <a:lnTo>
                      <a:pt x="88" y="14"/>
                    </a:lnTo>
                    <a:lnTo>
                      <a:pt x="90" y="20"/>
                    </a:lnTo>
                    <a:lnTo>
                      <a:pt x="95" y="16"/>
                    </a:lnTo>
                    <a:lnTo>
                      <a:pt x="97" y="10"/>
                    </a:lnTo>
                    <a:lnTo>
                      <a:pt x="97" y="8"/>
                    </a:lnTo>
                    <a:lnTo>
                      <a:pt x="99" y="10"/>
                    </a:lnTo>
                    <a:lnTo>
                      <a:pt x="102" y="10"/>
                    </a:lnTo>
                    <a:lnTo>
                      <a:pt x="104" y="10"/>
                    </a:lnTo>
                    <a:lnTo>
                      <a:pt x="106" y="8"/>
                    </a:lnTo>
                    <a:lnTo>
                      <a:pt x="106" y="6"/>
                    </a:lnTo>
                    <a:lnTo>
                      <a:pt x="106" y="4"/>
                    </a:lnTo>
                    <a:lnTo>
                      <a:pt x="102" y="2"/>
                    </a:lnTo>
                    <a:lnTo>
                      <a:pt x="97" y="0"/>
                    </a:lnTo>
                    <a:lnTo>
                      <a:pt x="95" y="2"/>
                    </a:lnTo>
                    <a:lnTo>
                      <a:pt x="95" y="4"/>
                    </a:lnTo>
                    <a:lnTo>
                      <a:pt x="95" y="6"/>
                    </a:lnTo>
                    <a:lnTo>
                      <a:pt x="90" y="6"/>
                    </a:lnTo>
                    <a:lnTo>
                      <a:pt x="84" y="6"/>
                    </a:lnTo>
                    <a:lnTo>
                      <a:pt x="84" y="4"/>
                    </a:lnTo>
                    <a:lnTo>
                      <a:pt x="81" y="2"/>
                    </a:lnTo>
                    <a:lnTo>
                      <a:pt x="79" y="2"/>
                    </a:lnTo>
                    <a:lnTo>
                      <a:pt x="75" y="2"/>
                    </a:lnTo>
                    <a:lnTo>
                      <a:pt x="72" y="2"/>
                    </a:lnTo>
                    <a:lnTo>
                      <a:pt x="70" y="4"/>
                    </a:lnTo>
                    <a:lnTo>
                      <a:pt x="68" y="8"/>
                    </a:lnTo>
                    <a:lnTo>
                      <a:pt x="63" y="8"/>
                    </a:lnTo>
                    <a:lnTo>
                      <a:pt x="54" y="6"/>
                    </a:lnTo>
                    <a:lnTo>
                      <a:pt x="52" y="6"/>
                    </a:lnTo>
                    <a:lnTo>
                      <a:pt x="52" y="10"/>
                    </a:lnTo>
                    <a:lnTo>
                      <a:pt x="52" y="12"/>
                    </a:lnTo>
                    <a:lnTo>
                      <a:pt x="50" y="12"/>
                    </a:lnTo>
                    <a:lnTo>
                      <a:pt x="47" y="12"/>
                    </a:lnTo>
                    <a:lnTo>
                      <a:pt x="45" y="12"/>
                    </a:lnTo>
                    <a:lnTo>
                      <a:pt x="41" y="12"/>
                    </a:lnTo>
                    <a:lnTo>
                      <a:pt x="41" y="14"/>
                    </a:lnTo>
                    <a:lnTo>
                      <a:pt x="38" y="16"/>
                    </a:lnTo>
                    <a:lnTo>
                      <a:pt x="36" y="16"/>
                    </a:lnTo>
                    <a:lnTo>
                      <a:pt x="34" y="20"/>
                    </a:lnTo>
                    <a:lnTo>
                      <a:pt x="31" y="20"/>
                    </a:lnTo>
                    <a:lnTo>
                      <a:pt x="18" y="22"/>
                    </a:lnTo>
                    <a:lnTo>
                      <a:pt x="18" y="28"/>
                    </a:lnTo>
                    <a:lnTo>
                      <a:pt x="16" y="34"/>
                    </a:lnTo>
                    <a:lnTo>
                      <a:pt x="11" y="34"/>
                    </a:lnTo>
                    <a:lnTo>
                      <a:pt x="11" y="36"/>
                    </a:lnTo>
                    <a:lnTo>
                      <a:pt x="11" y="38"/>
                    </a:lnTo>
                    <a:lnTo>
                      <a:pt x="9" y="38"/>
                    </a:lnTo>
                    <a:lnTo>
                      <a:pt x="4" y="38"/>
                    </a:lnTo>
                    <a:close/>
                    <a:moveTo>
                      <a:pt x="50" y="54"/>
                    </a:moveTo>
                    <a:lnTo>
                      <a:pt x="50" y="54"/>
                    </a:lnTo>
                    <a:lnTo>
                      <a:pt x="54" y="58"/>
                    </a:lnTo>
                    <a:lnTo>
                      <a:pt x="54" y="60"/>
                    </a:lnTo>
                    <a:lnTo>
                      <a:pt x="50" y="60"/>
                    </a:lnTo>
                    <a:lnTo>
                      <a:pt x="47" y="56"/>
                    </a:lnTo>
                    <a:lnTo>
                      <a:pt x="47" y="54"/>
                    </a:lnTo>
                    <a:lnTo>
                      <a:pt x="50" y="54"/>
                    </a:lnTo>
                    <a:close/>
                    <a:moveTo>
                      <a:pt x="45" y="50"/>
                    </a:moveTo>
                    <a:lnTo>
                      <a:pt x="45" y="50"/>
                    </a:lnTo>
                    <a:lnTo>
                      <a:pt x="47" y="52"/>
                    </a:lnTo>
                    <a:lnTo>
                      <a:pt x="43" y="54"/>
                    </a:lnTo>
                    <a:lnTo>
                      <a:pt x="43" y="52"/>
                    </a:lnTo>
                    <a:lnTo>
                      <a:pt x="43" y="50"/>
                    </a:lnTo>
                    <a:lnTo>
                      <a:pt x="45" y="50"/>
                    </a:lnTo>
                    <a:close/>
                    <a:moveTo>
                      <a:pt x="0" y="38"/>
                    </a:moveTo>
                    <a:lnTo>
                      <a:pt x="2" y="40"/>
                    </a:lnTo>
                    <a:lnTo>
                      <a:pt x="2" y="38"/>
                    </a:lnTo>
                    <a:lnTo>
                      <a:pt x="0" y="38"/>
                    </a:lnTo>
                    <a:close/>
                    <a:moveTo>
                      <a:pt x="54" y="107"/>
                    </a:moveTo>
                    <a:lnTo>
                      <a:pt x="52" y="113"/>
                    </a:lnTo>
                    <a:lnTo>
                      <a:pt x="70" y="117"/>
                    </a:lnTo>
                    <a:lnTo>
                      <a:pt x="88" y="119"/>
                    </a:lnTo>
                    <a:lnTo>
                      <a:pt x="88" y="111"/>
                    </a:lnTo>
                    <a:lnTo>
                      <a:pt x="70" y="111"/>
                    </a:lnTo>
                    <a:lnTo>
                      <a:pt x="54" y="107"/>
                    </a:lnTo>
                    <a:close/>
                    <a:moveTo>
                      <a:pt x="7" y="64"/>
                    </a:moveTo>
                    <a:lnTo>
                      <a:pt x="7" y="64"/>
                    </a:lnTo>
                    <a:lnTo>
                      <a:pt x="13" y="68"/>
                    </a:lnTo>
                    <a:lnTo>
                      <a:pt x="13" y="64"/>
                    </a:lnTo>
                    <a:lnTo>
                      <a:pt x="7" y="64"/>
                    </a:lnTo>
                    <a:close/>
                    <a:moveTo>
                      <a:pt x="88" y="60"/>
                    </a:moveTo>
                    <a:lnTo>
                      <a:pt x="88" y="64"/>
                    </a:lnTo>
                    <a:lnTo>
                      <a:pt x="90" y="62"/>
                    </a:lnTo>
                    <a:lnTo>
                      <a:pt x="88" y="60"/>
                    </a:lnTo>
                    <a:close/>
                    <a:moveTo>
                      <a:pt x="88" y="44"/>
                    </a:moveTo>
                    <a:lnTo>
                      <a:pt x="88" y="44"/>
                    </a:lnTo>
                    <a:lnTo>
                      <a:pt x="90" y="50"/>
                    </a:lnTo>
                    <a:lnTo>
                      <a:pt x="95" y="50"/>
                    </a:lnTo>
                    <a:lnTo>
                      <a:pt x="95" y="48"/>
                    </a:lnTo>
                    <a:lnTo>
                      <a:pt x="93" y="44"/>
                    </a:lnTo>
                    <a:lnTo>
                      <a:pt x="88" y="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0" name="Freeform 2532"/>
              <p:cNvSpPr>
                <a:spLocks/>
              </p:cNvSpPr>
              <p:nvPr/>
            </p:nvSpPr>
            <p:spPr bwMode="auto">
              <a:xfrm>
                <a:off x="2997" y="1761"/>
                <a:ext cx="102" cy="83"/>
              </a:xfrm>
              <a:custGeom>
                <a:avLst/>
                <a:gdLst>
                  <a:gd name="T0" fmla="*/ 0 w 102"/>
                  <a:gd name="T1" fmla="*/ 38 h 83"/>
                  <a:gd name="T2" fmla="*/ 9 w 102"/>
                  <a:gd name="T3" fmla="*/ 50 h 83"/>
                  <a:gd name="T4" fmla="*/ 16 w 102"/>
                  <a:gd name="T5" fmla="*/ 50 h 83"/>
                  <a:gd name="T6" fmla="*/ 16 w 102"/>
                  <a:gd name="T7" fmla="*/ 54 h 83"/>
                  <a:gd name="T8" fmla="*/ 14 w 102"/>
                  <a:gd name="T9" fmla="*/ 64 h 83"/>
                  <a:gd name="T10" fmla="*/ 18 w 102"/>
                  <a:gd name="T11" fmla="*/ 60 h 83"/>
                  <a:gd name="T12" fmla="*/ 30 w 102"/>
                  <a:gd name="T13" fmla="*/ 62 h 83"/>
                  <a:gd name="T14" fmla="*/ 27 w 102"/>
                  <a:gd name="T15" fmla="*/ 66 h 83"/>
                  <a:gd name="T16" fmla="*/ 21 w 102"/>
                  <a:gd name="T17" fmla="*/ 76 h 83"/>
                  <a:gd name="T18" fmla="*/ 39 w 102"/>
                  <a:gd name="T19" fmla="*/ 83 h 83"/>
                  <a:gd name="T20" fmla="*/ 37 w 102"/>
                  <a:gd name="T21" fmla="*/ 77 h 83"/>
                  <a:gd name="T22" fmla="*/ 48 w 102"/>
                  <a:gd name="T23" fmla="*/ 77 h 83"/>
                  <a:gd name="T24" fmla="*/ 43 w 102"/>
                  <a:gd name="T25" fmla="*/ 72 h 83"/>
                  <a:gd name="T26" fmla="*/ 43 w 102"/>
                  <a:gd name="T27" fmla="*/ 70 h 83"/>
                  <a:gd name="T28" fmla="*/ 50 w 102"/>
                  <a:gd name="T29" fmla="*/ 70 h 83"/>
                  <a:gd name="T30" fmla="*/ 57 w 102"/>
                  <a:gd name="T31" fmla="*/ 64 h 83"/>
                  <a:gd name="T32" fmla="*/ 57 w 102"/>
                  <a:gd name="T33" fmla="*/ 62 h 83"/>
                  <a:gd name="T34" fmla="*/ 64 w 102"/>
                  <a:gd name="T35" fmla="*/ 66 h 83"/>
                  <a:gd name="T36" fmla="*/ 66 w 102"/>
                  <a:gd name="T37" fmla="*/ 66 h 83"/>
                  <a:gd name="T38" fmla="*/ 64 w 102"/>
                  <a:gd name="T39" fmla="*/ 58 h 83"/>
                  <a:gd name="T40" fmla="*/ 55 w 102"/>
                  <a:gd name="T41" fmla="*/ 56 h 83"/>
                  <a:gd name="T42" fmla="*/ 48 w 102"/>
                  <a:gd name="T43" fmla="*/ 48 h 83"/>
                  <a:gd name="T44" fmla="*/ 43 w 102"/>
                  <a:gd name="T45" fmla="*/ 50 h 83"/>
                  <a:gd name="T46" fmla="*/ 41 w 102"/>
                  <a:gd name="T47" fmla="*/ 48 h 83"/>
                  <a:gd name="T48" fmla="*/ 39 w 102"/>
                  <a:gd name="T49" fmla="*/ 42 h 83"/>
                  <a:gd name="T50" fmla="*/ 43 w 102"/>
                  <a:gd name="T51" fmla="*/ 40 h 83"/>
                  <a:gd name="T52" fmla="*/ 34 w 102"/>
                  <a:gd name="T53" fmla="*/ 28 h 83"/>
                  <a:gd name="T54" fmla="*/ 43 w 102"/>
                  <a:gd name="T55" fmla="*/ 18 h 83"/>
                  <a:gd name="T56" fmla="*/ 43 w 102"/>
                  <a:gd name="T57" fmla="*/ 24 h 83"/>
                  <a:gd name="T58" fmla="*/ 46 w 102"/>
                  <a:gd name="T59" fmla="*/ 30 h 83"/>
                  <a:gd name="T60" fmla="*/ 48 w 102"/>
                  <a:gd name="T61" fmla="*/ 26 h 83"/>
                  <a:gd name="T62" fmla="*/ 59 w 102"/>
                  <a:gd name="T63" fmla="*/ 24 h 83"/>
                  <a:gd name="T64" fmla="*/ 52 w 102"/>
                  <a:gd name="T65" fmla="*/ 14 h 83"/>
                  <a:gd name="T66" fmla="*/ 84 w 102"/>
                  <a:gd name="T67" fmla="*/ 14 h 83"/>
                  <a:gd name="T68" fmla="*/ 91 w 102"/>
                  <a:gd name="T69" fmla="*/ 16 h 83"/>
                  <a:gd name="T70" fmla="*/ 93 w 102"/>
                  <a:gd name="T71" fmla="*/ 8 h 83"/>
                  <a:gd name="T72" fmla="*/ 98 w 102"/>
                  <a:gd name="T73" fmla="*/ 10 h 83"/>
                  <a:gd name="T74" fmla="*/ 102 w 102"/>
                  <a:gd name="T75" fmla="*/ 8 h 83"/>
                  <a:gd name="T76" fmla="*/ 102 w 102"/>
                  <a:gd name="T77" fmla="*/ 4 h 83"/>
                  <a:gd name="T78" fmla="*/ 93 w 102"/>
                  <a:gd name="T79" fmla="*/ 0 h 83"/>
                  <a:gd name="T80" fmla="*/ 91 w 102"/>
                  <a:gd name="T81" fmla="*/ 4 h 83"/>
                  <a:gd name="T82" fmla="*/ 86 w 102"/>
                  <a:gd name="T83" fmla="*/ 6 h 83"/>
                  <a:gd name="T84" fmla="*/ 80 w 102"/>
                  <a:gd name="T85" fmla="*/ 4 h 83"/>
                  <a:gd name="T86" fmla="*/ 75 w 102"/>
                  <a:gd name="T87" fmla="*/ 2 h 83"/>
                  <a:gd name="T88" fmla="*/ 68 w 102"/>
                  <a:gd name="T89" fmla="*/ 2 h 83"/>
                  <a:gd name="T90" fmla="*/ 64 w 102"/>
                  <a:gd name="T91" fmla="*/ 8 h 83"/>
                  <a:gd name="T92" fmla="*/ 50 w 102"/>
                  <a:gd name="T93" fmla="*/ 6 h 83"/>
                  <a:gd name="T94" fmla="*/ 48 w 102"/>
                  <a:gd name="T95" fmla="*/ 10 h 83"/>
                  <a:gd name="T96" fmla="*/ 46 w 102"/>
                  <a:gd name="T97" fmla="*/ 12 h 83"/>
                  <a:gd name="T98" fmla="*/ 41 w 102"/>
                  <a:gd name="T99" fmla="*/ 12 h 83"/>
                  <a:gd name="T100" fmla="*/ 37 w 102"/>
                  <a:gd name="T101" fmla="*/ 14 h 83"/>
                  <a:gd name="T102" fmla="*/ 32 w 102"/>
                  <a:gd name="T103" fmla="*/ 16 h 83"/>
                  <a:gd name="T104" fmla="*/ 27 w 102"/>
                  <a:gd name="T105" fmla="*/ 20 h 83"/>
                  <a:gd name="T106" fmla="*/ 14 w 102"/>
                  <a:gd name="T107" fmla="*/ 28 h 83"/>
                  <a:gd name="T108" fmla="*/ 7 w 102"/>
                  <a:gd name="T109" fmla="*/ 34 h 83"/>
                  <a:gd name="T110" fmla="*/ 7 w 102"/>
                  <a:gd name="T111" fmla="*/ 38 h 83"/>
                  <a:gd name="T112" fmla="*/ 0 w 102"/>
                  <a:gd name="T11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 h="83">
                    <a:moveTo>
                      <a:pt x="0" y="38"/>
                    </a:moveTo>
                    <a:lnTo>
                      <a:pt x="0" y="38"/>
                    </a:lnTo>
                    <a:lnTo>
                      <a:pt x="9" y="48"/>
                    </a:lnTo>
                    <a:lnTo>
                      <a:pt x="9" y="50"/>
                    </a:lnTo>
                    <a:lnTo>
                      <a:pt x="12" y="50"/>
                    </a:lnTo>
                    <a:lnTo>
                      <a:pt x="16" y="50"/>
                    </a:lnTo>
                    <a:lnTo>
                      <a:pt x="16" y="52"/>
                    </a:lnTo>
                    <a:lnTo>
                      <a:pt x="16" y="54"/>
                    </a:lnTo>
                    <a:lnTo>
                      <a:pt x="14" y="52"/>
                    </a:lnTo>
                    <a:lnTo>
                      <a:pt x="14" y="64"/>
                    </a:lnTo>
                    <a:lnTo>
                      <a:pt x="16" y="62"/>
                    </a:lnTo>
                    <a:lnTo>
                      <a:pt x="18" y="60"/>
                    </a:lnTo>
                    <a:lnTo>
                      <a:pt x="25" y="60"/>
                    </a:lnTo>
                    <a:lnTo>
                      <a:pt x="30" y="62"/>
                    </a:lnTo>
                    <a:lnTo>
                      <a:pt x="39" y="68"/>
                    </a:lnTo>
                    <a:lnTo>
                      <a:pt x="27" y="66"/>
                    </a:lnTo>
                    <a:lnTo>
                      <a:pt x="18" y="66"/>
                    </a:lnTo>
                    <a:lnTo>
                      <a:pt x="21" y="76"/>
                    </a:lnTo>
                    <a:lnTo>
                      <a:pt x="23" y="83"/>
                    </a:lnTo>
                    <a:lnTo>
                      <a:pt x="39" y="83"/>
                    </a:lnTo>
                    <a:lnTo>
                      <a:pt x="37" y="79"/>
                    </a:lnTo>
                    <a:lnTo>
                      <a:pt x="37" y="77"/>
                    </a:lnTo>
                    <a:lnTo>
                      <a:pt x="43" y="77"/>
                    </a:lnTo>
                    <a:lnTo>
                      <a:pt x="48" y="77"/>
                    </a:lnTo>
                    <a:lnTo>
                      <a:pt x="46" y="72"/>
                    </a:lnTo>
                    <a:lnTo>
                      <a:pt x="43" y="72"/>
                    </a:lnTo>
                    <a:lnTo>
                      <a:pt x="41" y="70"/>
                    </a:lnTo>
                    <a:lnTo>
                      <a:pt x="43" y="70"/>
                    </a:lnTo>
                    <a:lnTo>
                      <a:pt x="48" y="68"/>
                    </a:lnTo>
                    <a:lnTo>
                      <a:pt x="50" y="70"/>
                    </a:lnTo>
                    <a:lnTo>
                      <a:pt x="57" y="72"/>
                    </a:lnTo>
                    <a:lnTo>
                      <a:pt x="57" y="64"/>
                    </a:lnTo>
                    <a:lnTo>
                      <a:pt x="52" y="62"/>
                    </a:lnTo>
                    <a:lnTo>
                      <a:pt x="57" y="62"/>
                    </a:lnTo>
                    <a:lnTo>
                      <a:pt x="62" y="62"/>
                    </a:lnTo>
                    <a:lnTo>
                      <a:pt x="64" y="66"/>
                    </a:lnTo>
                    <a:lnTo>
                      <a:pt x="66" y="68"/>
                    </a:lnTo>
                    <a:lnTo>
                      <a:pt x="66" y="66"/>
                    </a:lnTo>
                    <a:lnTo>
                      <a:pt x="66" y="62"/>
                    </a:lnTo>
                    <a:lnTo>
                      <a:pt x="64" y="58"/>
                    </a:lnTo>
                    <a:lnTo>
                      <a:pt x="59" y="58"/>
                    </a:lnTo>
                    <a:lnTo>
                      <a:pt x="55" y="56"/>
                    </a:lnTo>
                    <a:lnTo>
                      <a:pt x="52" y="52"/>
                    </a:lnTo>
                    <a:lnTo>
                      <a:pt x="48" y="48"/>
                    </a:lnTo>
                    <a:lnTo>
                      <a:pt x="46" y="48"/>
                    </a:lnTo>
                    <a:lnTo>
                      <a:pt x="43" y="50"/>
                    </a:lnTo>
                    <a:lnTo>
                      <a:pt x="41" y="50"/>
                    </a:lnTo>
                    <a:lnTo>
                      <a:pt x="41" y="48"/>
                    </a:lnTo>
                    <a:lnTo>
                      <a:pt x="39" y="46"/>
                    </a:lnTo>
                    <a:lnTo>
                      <a:pt x="39" y="42"/>
                    </a:lnTo>
                    <a:lnTo>
                      <a:pt x="46" y="42"/>
                    </a:lnTo>
                    <a:lnTo>
                      <a:pt x="43" y="40"/>
                    </a:lnTo>
                    <a:lnTo>
                      <a:pt x="37" y="32"/>
                    </a:lnTo>
                    <a:lnTo>
                      <a:pt x="34" y="28"/>
                    </a:lnTo>
                    <a:lnTo>
                      <a:pt x="41" y="20"/>
                    </a:lnTo>
                    <a:lnTo>
                      <a:pt x="43" y="18"/>
                    </a:lnTo>
                    <a:lnTo>
                      <a:pt x="41" y="24"/>
                    </a:lnTo>
                    <a:lnTo>
                      <a:pt x="43" y="24"/>
                    </a:lnTo>
                    <a:lnTo>
                      <a:pt x="46" y="26"/>
                    </a:lnTo>
                    <a:lnTo>
                      <a:pt x="46" y="30"/>
                    </a:lnTo>
                    <a:lnTo>
                      <a:pt x="48" y="28"/>
                    </a:lnTo>
                    <a:lnTo>
                      <a:pt x="48" y="26"/>
                    </a:lnTo>
                    <a:lnTo>
                      <a:pt x="57" y="24"/>
                    </a:lnTo>
                    <a:lnTo>
                      <a:pt x="59" y="24"/>
                    </a:lnTo>
                    <a:lnTo>
                      <a:pt x="59" y="22"/>
                    </a:lnTo>
                    <a:lnTo>
                      <a:pt x="52" y="14"/>
                    </a:lnTo>
                    <a:lnTo>
                      <a:pt x="71" y="14"/>
                    </a:lnTo>
                    <a:lnTo>
                      <a:pt x="84" y="14"/>
                    </a:lnTo>
                    <a:lnTo>
                      <a:pt x="86" y="20"/>
                    </a:lnTo>
                    <a:lnTo>
                      <a:pt x="91" y="16"/>
                    </a:lnTo>
                    <a:lnTo>
                      <a:pt x="93" y="10"/>
                    </a:lnTo>
                    <a:lnTo>
                      <a:pt x="93" y="8"/>
                    </a:lnTo>
                    <a:lnTo>
                      <a:pt x="95" y="10"/>
                    </a:lnTo>
                    <a:lnTo>
                      <a:pt x="98" y="10"/>
                    </a:lnTo>
                    <a:lnTo>
                      <a:pt x="100" y="10"/>
                    </a:lnTo>
                    <a:lnTo>
                      <a:pt x="102" y="8"/>
                    </a:lnTo>
                    <a:lnTo>
                      <a:pt x="102" y="6"/>
                    </a:lnTo>
                    <a:lnTo>
                      <a:pt x="102" y="4"/>
                    </a:lnTo>
                    <a:lnTo>
                      <a:pt x="98" y="2"/>
                    </a:lnTo>
                    <a:lnTo>
                      <a:pt x="93" y="0"/>
                    </a:lnTo>
                    <a:lnTo>
                      <a:pt x="91" y="2"/>
                    </a:lnTo>
                    <a:lnTo>
                      <a:pt x="91" y="4"/>
                    </a:lnTo>
                    <a:lnTo>
                      <a:pt x="91" y="6"/>
                    </a:lnTo>
                    <a:lnTo>
                      <a:pt x="86" y="6"/>
                    </a:lnTo>
                    <a:lnTo>
                      <a:pt x="80" y="6"/>
                    </a:lnTo>
                    <a:lnTo>
                      <a:pt x="80" y="4"/>
                    </a:lnTo>
                    <a:lnTo>
                      <a:pt x="77" y="2"/>
                    </a:lnTo>
                    <a:lnTo>
                      <a:pt x="75" y="2"/>
                    </a:lnTo>
                    <a:lnTo>
                      <a:pt x="71" y="2"/>
                    </a:lnTo>
                    <a:lnTo>
                      <a:pt x="68" y="2"/>
                    </a:lnTo>
                    <a:lnTo>
                      <a:pt x="66" y="4"/>
                    </a:lnTo>
                    <a:lnTo>
                      <a:pt x="64" y="8"/>
                    </a:lnTo>
                    <a:lnTo>
                      <a:pt x="59" y="8"/>
                    </a:lnTo>
                    <a:lnTo>
                      <a:pt x="50" y="6"/>
                    </a:lnTo>
                    <a:lnTo>
                      <a:pt x="48" y="6"/>
                    </a:lnTo>
                    <a:lnTo>
                      <a:pt x="48" y="10"/>
                    </a:lnTo>
                    <a:lnTo>
                      <a:pt x="48" y="12"/>
                    </a:lnTo>
                    <a:lnTo>
                      <a:pt x="46" y="12"/>
                    </a:lnTo>
                    <a:lnTo>
                      <a:pt x="43" y="12"/>
                    </a:lnTo>
                    <a:lnTo>
                      <a:pt x="41" y="12"/>
                    </a:lnTo>
                    <a:lnTo>
                      <a:pt x="37" y="12"/>
                    </a:lnTo>
                    <a:lnTo>
                      <a:pt x="37" y="14"/>
                    </a:lnTo>
                    <a:lnTo>
                      <a:pt x="34" y="16"/>
                    </a:lnTo>
                    <a:lnTo>
                      <a:pt x="32" y="16"/>
                    </a:lnTo>
                    <a:lnTo>
                      <a:pt x="30" y="20"/>
                    </a:lnTo>
                    <a:lnTo>
                      <a:pt x="27" y="20"/>
                    </a:lnTo>
                    <a:lnTo>
                      <a:pt x="14" y="22"/>
                    </a:lnTo>
                    <a:lnTo>
                      <a:pt x="14" y="28"/>
                    </a:lnTo>
                    <a:lnTo>
                      <a:pt x="12" y="34"/>
                    </a:lnTo>
                    <a:lnTo>
                      <a:pt x="7" y="34"/>
                    </a:lnTo>
                    <a:lnTo>
                      <a:pt x="7" y="36"/>
                    </a:lnTo>
                    <a:lnTo>
                      <a:pt x="7" y="38"/>
                    </a:lnTo>
                    <a:lnTo>
                      <a:pt x="5" y="38"/>
                    </a:lnTo>
                    <a:lnTo>
                      <a:pt x="0" y="3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1" name="Freeform 2533"/>
              <p:cNvSpPr>
                <a:spLocks/>
              </p:cNvSpPr>
              <p:nvPr/>
            </p:nvSpPr>
            <p:spPr bwMode="auto">
              <a:xfrm>
                <a:off x="3040" y="1815"/>
                <a:ext cx="7" cy="6"/>
              </a:xfrm>
              <a:custGeom>
                <a:avLst/>
                <a:gdLst>
                  <a:gd name="T0" fmla="*/ 3 w 7"/>
                  <a:gd name="T1" fmla="*/ 0 h 6"/>
                  <a:gd name="T2" fmla="*/ 3 w 7"/>
                  <a:gd name="T3" fmla="*/ 0 h 6"/>
                  <a:gd name="T4" fmla="*/ 7 w 7"/>
                  <a:gd name="T5" fmla="*/ 4 h 6"/>
                  <a:gd name="T6" fmla="*/ 7 w 7"/>
                  <a:gd name="T7" fmla="*/ 6 h 6"/>
                  <a:gd name="T8" fmla="*/ 3 w 7"/>
                  <a:gd name="T9" fmla="*/ 6 h 6"/>
                  <a:gd name="T10" fmla="*/ 0 w 7"/>
                  <a:gd name="T11" fmla="*/ 2 h 6"/>
                  <a:gd name="T12" fmla="*/ 0 w 7"/>
                  <a:gd name="T13" fmla="*/ 0 h 6"/>
                  <a:gd name="T14" fmla="*/ 3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3" y="0"/>
                    </a:moveTo>
                    <a:lnTo>
                      <a:pt x="3" y="0"/>
                    </a:lnTo>
                    <a:lnTo>
                      <a:pt x="7" y="4"/>
                    </a:lnTo>
                    <a:lnTo>
                      <a:pt x="7" y="6"/>
                    </a:lnTo>
                    <a:lnTo>
                      <a:pt x="3" y="6"/>
                    </a:lnTo>
                    <a:lnTo>
                      <a:pt x="0" y="2"/>
                    </a:lnTo>
                    <a:lnTo>
                      <a:pt x="0"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2" name="Freeform 2534"/>
              <p:cNvSpPr>
                <a:spLocks/>
              </p:cNvSpPr>
              <p:nvPr/>
            </p:nvSpPr>
            <p:spPr bwMode="auto">
              <a:xfrm>
                <a:off x="3036" y="1811"/>
                <a:ext cx="4" cy="4"/>
              </a:xfrm>
              <a:custGeom>
                <a:avLst/>
                <a:gdLst>
                  <a:gd name="T0" fmla="*/ 2 w 4"/>
                  <a:gd name="T1" fmla="*/ 0 h 4"/>
                  <a:gd name="T2" fmla="*/ 2 w 4"/>
                  <a:gd name="T3" fmla="*/ 0 h 4"/>
                  <a:gd name="T4" fmla="*/ 4 w 4"/>
                  <a:gd name="T5" fmla="*/ 2 h 4"/>
                  <a:gd name="T6" fmla="*/ 0 w 4"/>
                  <a:gd name="T7" fmla="*/ 4 h 4"/>
                  <a:gd name="T8" fmla="*/ 0 w 4"/>
                  <a:gd name="T9" fmla="*/ 2 h 4"/>
                  <a:gd name="T10" fmla="*/ 0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4" y="2"/>
                    </a:lnTo>
                    <a:lnTo>
                      <a:pt x="0" y="4"/>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3" name="Freeform 2535"/>
              <p:cNvSpPr>
                <a:spLocks/>
              </p:cNvSpPr>
              <p:nvPr/>
            </p:nvSpPr>
            <p:spPr bwMode="auto">
              <a:xfrm>
                <a:off x="2993" y="1799"/>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4" name="Freeform 2536"/>
              <p:cNvSpPr>
                <a:spLocks/>
              </p:cNvSpPr>
              <p:nvPr/>
            </p:nvSpPr>
            <p:spPr bwMode="auto">
              <a:xfrm>
                <a:off x="3045" y="1868"/>
                <a:ext cx="36" cy="12"/>
              </a:xfrm>
              <a:custGeom>
                <a:avLst/>
                <a:gdLst>
                  <a:gd name="T0" fmla="*/ 2 w 36"/>
                  <a:gd name="T1" fmla="*/ 0 h 12"/>
                  <a:gd name="T2" fmla="*/ 0 w 36"/>
                  <a:gd name="T3" fmla="*/ 6 h 12"/>
                  <a:gd name="T4" fmla="*/ 18 w 36"/>
                  <a:gd name="T5" fmla="*/ 10 h 12"/>
                  <a:gd name="T6" fmla="*/ 36 w 36"/>
                  <a:gd name="T7" fmla="*/ 12 h 12"/>
                  <a:gd name="T8" fmla="*/ 36 w 36"/>
                  <a:gd name="T9" fmla="*/ 4 h 12"/>
                  <a:gd name="T10" fmla="*/ 18 w 36"/>
                  <a:gd name="T11" fmla="*/ 4 h 12"/>
                  <a:gd name="T12" fmla="*/ 2 w 3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2" y="0"/>
                    </a:moveTo>
                    <a:lnTo>
                      <a:pt x="0" y="6"/>
                    </a:lnTo>
                    <a:lnTo>
                      <a:pt x="18" y="10"/>
                    </a:lnTo>
                    <a:lnTo>
                      <a:pt x="36" y="12"/>
                    </a:lnTo>
                    <a:lnTo>
                      <a:pt x="36" y="4"/>
                    </a:lnTo>
                    <a:lnTo>
                      <a:pt x="18" y="4"/>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5" name="Freeform 2537"/>
              <p:cNvSpPr>
                <a:spLocks/>
              </p:cNvSpPr>
              <p:nvPr/>
            </p:nvSpPr>
            <p:spPr bwMode="auto">
              <a:xfrm>
                <a:off x="3000" y="1825"/>
                <a:ext cx="6" cy="4"/>
              </a:xfrm>
              <a:custGeom>
                <a:avLst/>
                <a:gdLst>
                  <a:gd name="T0" fmla="*/ 0 w 6"/>
                  <a:gd name="T1" fmla="*/ 0 h 4"/>
                  <a:gd name="T2" fmla="*/ 0 w 6"/>
                  <a:gd name="T3" fmla="*/ 0 h 4"/>
                  <a:gd name="T4" fmla="*/ 6 w 6"/>
                  <a:gd name="T5" fmla="*/ 4 h 4"/>
                  <a:gd name="T6" fmla="*/ 6 w 6"/>
                  <a:gd name="T7" fmla="*/ 0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lnTo>
                      <a:pt x="0" y="0"/>
                    </a:lnTo>
                    <a:lnTo>
                      <a:pt x="6" y="4"/>
                    </a:lnTo>
                    <a:lnTo>
                      <a:pt x="6"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6" name="Freeform 2538"/>
              <p:cNvSpPr>
                <a:spLocks/>
              </p:cNvSpPr>
              <p:nvPr/>
            </p:nvSpPr>
            <p:spPr bwMode="auto">
              <a:xfrm>
                <a:off x="3081" y="1821"/>
                <a:ext cx="2" cy="4"/>
              </a:xfrm>
              <a:custGeom>
                <a:avLst/>
                <a:gdLst>
                  <a:gd name="T0" fmla="*/ 0 w 2"/>
                  <a:gd name="T1" fmla="*/ 0 h 4"/>
                  <a:gd name="T2" fmla="*/ 0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0" y="4"/>
                    </a:lnTo>
                    <a:lnTo>
                      <a:pt x="2"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7" name="Freeform 2539"/>
              <p:cNvSpPr>
                <a:spLocks/>
              </p:cNvSpPr>
              <p:nvPr/>
            </p:nvSpPr>
            <p:spPr bwMode="auto">
              <a:xfrm>
                <a:off x="3081" y="1805"/>
                <a:ext cx="7" cy="6"/>
              </a:xfrm>
              <a:custGeom>
                <a:avLst/>
                <a:gdLst>
                  <a:gd name="T0" fmla="*/ 0 w 7"/>
                  <a:gd name="T1" fmla="*/ 0 h 6"/>
                  <a:gd name="T2" fmla="*/ 0 w 7"/>
                  <a:gd name="T3" fmla="*/ 0 h 6"/>
                  <a:gd name="T4" fmla="*/ 2 w 7"/>
                  <a:gd name="T5" fmla="*/ 6 h 6"/>
                  <a:gd name="T6" fmla="*/ 7 w 7"/>
                  <a:gd name="T7" fmla="*/ 6 h 6"/>
                  <a:gd name="T8" fmla="*/ 7 w 7"/>
                  <a:gd name="T9" fmla="*/ 4 h 6"/>
                  <a:gd name="T10" fmla="*/ 5 w 7"/>
                  <a:gd name="T11" fmla="*/ 0 h 6"/>
                  <a:gd name="T12" fmla="*/ 0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0" y="0"/>
                    </a:moveTo>
                    <a:lnTo>
                      <a:pt x="0" y="0"/>
                    </a:lnTo>
                    <a:lnTo>
                      <a:pt x="2" y="6"/>
                    </a:lnTo>
                    <a:lnTo>
                      <a:pt x="7" y="6"/>
                    </a:lnTo>
                    <a:lnTo>
                      <a:pt x="7" y="4"/>
                    </a:lnTo>
                    <a:lnTo>
                      <a:pt x="5" y="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8" name="Group 2543"/>
            <p:cNvGrpSpPr>
              <a:grpSpLocks/>
            </p:cNvGrpSpPr>
            <p:nvPr/>
          </p:nvGrpSpPr>
          <p:grpSpPr bwMode="auto">
            <a:xfrm>
              <a:off x="2795" y="1516"/>
              <a:ext cx="125" cy="144"/>
              <a:chOff x="2795" y="1516"/>
              <a:chExt cx="125" cy="144"/>
            </a:xfrm>
            <a:grpFill/>
          </p:grpSpPr>
          <p:sp>
            <p:nvSpPr>
              <p:cNvPr id="1787" name="Freeform 2541"/>
              <p:cNvSpPr>
                <a:spLocks/>
              </p:cNvSpPr>
              <p:nvPr/>
            </p:nvSpPr>
            <p:spPr bwMode="auto">
              <a:xfrm>
                <a:off x="2795" y="1516"/>
                <a:ext cx="125" cy="144"/>
              </a:xfrm>
              <a:custGeom>
                <a:avLst/>
                <a:gdLst>
                  <a:gd name="T0" fmla="*/ 27 w 125"/>
                  <a:gd name="T1" fmla="*/ 47 h 144"/>
                  <a:gd name="T2" fmla="*/ 25 w 125"/>
                  <a:gd name="T3" fmla="*/ 53 h 144"/>
                  <a:gd name="T4" fmla="*/ 25 w 125"/>
                  <a:gd name="T5" fmla="*/ 59 h 144"/>
                  <a:gd name="T6" fmla="*/ 18 w 125"/>
                  <a:gd name="T7" fmla="*/ 63 h 144"/>
                  <a:gd name="T8" fmla="*/ 7 w 125"/>
                  <a:gd name="T9" fmla="*/ 61 h 144"/>
                  <a:gd name="T10" fmla="*/ 2 w 125"/>
                  <a:gd name="T11" fmla="*/ 79 h 144"/>
                  <a:gd name="T12" fmla="*/ 4 w 125"/>
                  <a:gd name="T13" fmla="*/ 83 h 144"/>
                  <a:gd name="T14" fmla="*/ 9 w 125"/>
                  <a:gd name="T15" fmla="*/ 91 h 144"/>
                  <a:gd name="T16" fmla="*/ 11 w 125"/>
                  <a:gd name="T17" fmla="*/ 99 h 144"/>
                  <a:gd name="T18" fmla="*/ 11 w 125"/>
                  <a:gd name="T19" fmla="*/ 108 h 144"/>
                  <a:gd name="T20" fmla="*/ 22 w 125"/>
                  <a:gd name="T21" fmla="*/ 110 h 144"/>
                  <a:gd name="T22" fmla="*/ 29 w 125"/>
                  <a:gd name="T23" fmla="*/ 112 h 144"/>
                  <a:gd name="T24" fmla="*/ 36 w 125"/>
                  <a:gd name="T25" fmla="*/ 120 h 144"/>
                  <a:gd name="T26" fmla="*/ 33 w 125"/>
                  <a:gd name="T27" fmla="*/ 132 h 144"/>
                  <a:gd name="T28" fmla="*/ 42 w 125"/>
                  <a:gd name="T29" fmla="*/ 136 h 144"/>
                  <a:gd name="T30" fmla="*/ 54 w 125"/>
                  <a:gd name="T31" fmla="*/ 138 h 144"/>
                  <a:gd name="T32" fmla="*/ 71 w 125"/>
                  <a:gd name="T33" fmla="*/ 140 h 144"/>
                  <a:gd name="T34" fmla="*/ 83 w 125"/>
                  <a:gd name="T35" fmla="*/ 134 h 144"/>
                  <a:gd name="T36" fmla="*/ 96 w 125"/>
                  <a:gd name="T37" fmla="*/ 136 h 144"/>
                  <a:gd name="T38" fmla="*/ 103 w 125"/>
                  <a:gd name="T39" fmla="*/ 134 h 144"/>
                  <a:gd name="T40" fmla="*/ 98 w 125"/>
                  <a:gd name="T41" fmla="*/ 128 h 144"/>
                  <a:gd name="T42" fmla="*/ 107 w 125"/>
                  <a:gd name="T43" fmla="*/ 120 h 144"/>
                  <a:gd name="T44" fmla="*/ 114 w 125"/>
                  <a:gd name="T45" fmla="*/ 114 h 144"/>
                  <a:gd name="T46" fmla="*/ 105 w 125"/>
                  <a:gd name="T47" fmla="*/ 108 h 144"/>
                  <a:gd name="T48" fmla="*/ 101 w 125"/>
                  <a:gd name="T49" fmla="*/ 100 h 144"/>
                  <a:gd name="T50" fmla="*/ 94 w 125"/>
                  <a:gd name="T51" fmla="*/ 91 h 144"/>
                  <a:gd name="T52" fmla="*/ 98 w 125"/>
                  <a:gd name="T53" fmla="*/ 85 h 144"/>
                  <a:gd name="T54" fmla="*/ 112 w 125"/>
                  <a:gd name="T55" fmla="*/ 77 h 144"/>
                  <a:gd name="T56" fmla="*/ 125 w 125"/>
                  <a:gd name="T57" fmla="*/ 59 h 144"/>
                  <a:gd name="T58" fmla="*/ 123 w 125"/>
                  <a:gd name="T59" fmla="*/ 43 h 144"/>
                  <a:gd name="T60" fmla="*/ 121 w 125"/>
                  <a:gd name="T61" fmla="*/ 36 h 144"/>
                  <a:gd name="T62" fmla="*/ 110 w 125"/>
                  <a:gd name="T63" fmla="*/ 20 h 144"/>
                  <a:gd name="T64" fmla="*/ 94 w 125"/>
                  <a:gd name="T65" fmla="*/ 16 h 144"/>
                  <a:gd name="T66" fmla="*/ 83 w 125"/>
                  <a:gd name="T67" fmla="*/ 22 h 144"/>
                  <a:gd name="T68" fmla="*/ 80 w 125"/>
                  <a:gd name="T69" fmla="*/ 28 h 144"/>
                  <a:gd name="T70" fmla="*/ 67 w 125"/>
                  <a:gd name="T71" fmla="*/ 20 h 144"/>
                  <a:gd name="T72" fmla="*/ 65 w 125"/>
                  <a:gd name="T73" fmla="*/ 2 h 144"/>
                  <a:gd name="T74" fmla="*/ 42 w 125"/>
                  <a:gd name="T75" fmla="*/ 4 h 144"/>
                  <a:gd name="T76" fmla="*/ 47 w 125"/>
                  <a:gd name="T77" fmla="*/ 12 h 144"/>
                  <a:gd name="T78" fmla="*/ 47 w 125"/>
                  <a:gd name="T79" fmla="*/ 30 h 144"/>
                  <a:gd name="T80" fmla="*/ 45 w 125"/>
                  <a:gd name="T81" fmla="*/ 32 h 144"/>
                  <a:gd name="T82" fmla="*/ 38 w 125"/>
                  <a:gd name="T83" fmla="*/ 34 h 144"/>
                  <a:gd name="T84" fmla="*/ 29 w 125"/>
                  <a:gd name="T85" fmla="*/ 36 h 144"/>
                  <a:gd name="T86" fmla="*/ 27 w 125"/>
                  <a:gd name="T8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44">
                    <a:moveTo>
                      <a:pt x="27" y="41"/>
                    </a:moveTo>
                    <a:lnTo>
                      <a:pt x="27" y="41"/>
                    </a:lnTo>
                    <a:lnTo>
                      <a:pt x="27" y="47"/>
                    </a:lnTo>
                    <a:lnTo>
                      <a:pt x="27" y="51"/>
                    </a:lnTo>
                    <a:lnTo>
                      <a:pt x="25" y="51"/>
                    </a:lnTo>
                    <a:lnTo>
                      <a:pt x="25" y="53"/>
                    </a:lnTo>
                    <a:lnTo>
                      <a:pt x="27" y="55"/>
                    </a:lnTo>
                    <a:lnTo>
                      <a:pt x="27" y="57"/>
                    </a:lnTo>
                    <a:lnTo>
                      <a:pt x="25" y="59"/>
                    </a:lnTo>
                    <a:lnTo>
                      <a:pt x="20" y="59"/>
                    </a:lnTo>
                    <a:lnTo>
                      <a:pt x="20" y="61"/>
                    </a:lnTo>
                    <a:lnTo>
                      <a:pt x="18" y="63"/>
                    </a:lnTo>
                    <a:lnTo>
                      <a:pt x="13" y="61"/>
                    </a:lnTo>
                    <a:lnTo>
                      <a:pt x="9" y="61"/>
                    </a:lnTo>
                    <a:lnTo>
                      <a:pt x="7" y="61"/>
                    </a:lnTo>
                    <a:lnTo>
                      <a:pt x="7" y="65"/>
                    </a:lnTo>
                    <a:lnTo>
                      <a:pt x="0" y="77"/>
                    </a:lnTo>
                    <a:lnTo>
                      <a:pt x="2" y="79"/>
                    </a:lnTo>
                    <a:lnTo>
                      <a:pt x="7" y="81"/>
                    </a:lnTo>
                    <a:lnTo>
                      <a:pt x="7" y="83"/>
                    </a:lnTo>
                    <a:lnTo>
                      <a:pt x="4" y="83"/>
                    </a:lnTo>
                    <a:lnTo>
                      <a:pt x="7" y="85"/>
                    </a:lnTo>
                    <a:lnTo>
                      <a:pt x="7" y="87"/>
                    </a:lnTo>
                    <a:lnTo>
                      <a:pt x="9" y="91"/>
                    </a:lnTo>
                    <a:lnTo>
                      <a:pt x="7" y="93"/>
                    </a:lnTo>
                    <a:lnTo>
                      <a:pt x="9" y="97"/>
                    </a:lnTo>
                    <a:lnTo>
                      <a:pt x="11" y="99"/>
                    </a:lnTo>
                    <a:lnTo>
                      <a:pt x="11" y="100"/>
                    </a:lnTo>
                    <a:lnTo>
                      <a:pt x="9" y="106"/>
                    </a:lnTo>
                    <a:lnTo>
                      <a:pt x="11" y="108"/>
                    </a:lnTo>
                    <a:lnTo>
                      <a:pt x="16" y="106"/>
                    </a:lnTo>
                    <a:lnTo>
                      <a:pt x="20" y="108"/>
                    </a:lnTo>
                    <a:lnTo>
                      <a:pt x="22" y="110"/>
                    </a:lnTo>
                    <a:lnTo>
                      <a:pt x="25" y="112"/>
                    </a:lnTo>
                    <a:lnTo>
                      <a:pt x="27" y="112"/>
                    </a:lnTo>
                    <a:lnTo>
                      <a:pt x="29" y="112"/>
                    </a:lnTo>
                    <a:lnTo>
                      <a:pt x="36" y="112"/>
                    </a:lnTo>
                    <a:lnTo>
                      <a:pt x="36" y="116"/>
                    </a:lnTo>
                    <a:lnTo>
                      <a:pt x="36" y="120"/>
                    </a:lnTo>
                    <a:lnTo>
                      <a:pt x="33" y="124"/>
                    </a:lnTo>
                    <a:lnTo>
                      <a:pt x="33" y="128"/>
                    </a:lnTo>
                    <a:lnTo>
                      <a:pt x="33" y="132"/>
                    </a:lnTo>
                    <a:lnTo>
                      <a:pt x="33" y="136"/>
                    </a:lnTo>
                    <a:lnTo>
                      <a:pt x="36" y="140"/>
                    </a:lnTo>
                    <a:lnTo>
                      <a:pt x="42" y="136"/>
                    </a:lnTo>
                    <a:lnTo>
                      <a:pt x="45" y="134"/>
                    </a:lnTo>
                    <a:lnTo>
                      <a:pt x="49" y="134"/>
                    </a:lnTo>
                    <a:lnTo>
                      <a:pt x="54" y="138"/>
                    </a:lnTo>
                    <a:lnTo>
                      <a:pt x="65" y="144"/>
                    </a:lnTo>
                    <a:lnTo>
                      <a:pt x="67" y="142"/>
                    </a:lnTo>
                    <a:lnTo>
                      <a:pt x="71" y="140"/>
                    </a:lnTo>
                    <a:lnTo>
                      <a:pt x="78" y="138"/>
                    </a:lnTo>
                    <a:lnTo>
                      <a:pt x="80" y="136"/>
                    </a:lnTo>
                    <a:lnTo>
                      <a:pt x="83" y="134"/>
                    </a:lnTo>
                    <a:lnTo>
                      <a:pt x="87" y="134"/>
                    </a:lnTo>
                    <a:lnTo>
                      <a:pt x="94" y="134"/>
                    </a:lnTo>
                    <a:lnTo>
                      <a:pt x="96" y="136"/>
                    </a:lnTo>
                    <a:lnTo>
                      <a:pt x="98" y="138"/>
                    </a:lnTo>
                    <a:lnTo>
                      <a:pt x="103" y="138"/>
                    </a:lnTo>
                    <a:lnTo>
                      <a:pt x="103" y="134"/>
                    </a:lnTo>
                    <a:lnTo>
                      <a:pt x="103" y="132"/>
                    </a:lnTo>
                    <a:lnTo>
                      <a:pt x="101" y="130"/>
                    </a:lnTo>
                    <a:lnTo>
                      <a:pt x="98" y="128"/>
                    </a:lnTo>
                    <a:lnTo>
                      <a:pt x="103" y="126"/>
                    </a:lnTo>
                    <a:lnTo>
                      <a:pt x="107" y="124"/>
                    </a:lnTo>
                    <a:lnTo>
                      <a:pt x="107" y="120"/>
                    </a:lnTo>
                    <a:lnTo>
                      <a:pt x="110" y="118"/>
                    </a:lnTo>
                    <a:lnTo>
                      <a:pt x="112" y="116"/>
                    </a:lnTo>
                    <a:lnTo>
                      <a:pt x="114" y="114"/>
                    </a:lnTo>
                    <a:lnTo>
                      <a:pt x="110" y="110"/>
                    </a:lnTo>
                    <a:lnTo>
                      <a:pt x="107" y="108"/>
                    </a:lnTo>
                    <a:lnTo>
                      <a:pt x="105" y="108"/>
                    </a:lnTo>
                    <a:lnTo>
                      <a:pt x="103" y="108"/>
                    </a:lnTo>
                    <a:lnTo>
                      <a:pt x="103" y="106"/>
                    </a:lnTo>
                    <a:lnTo>
                      <a:pt x="101" y="100"/>
                    </a:lnTo>
                    <a:lnTo>
                      <a:pt x="98" y="99"/>
                    </a:lnTo>
                    <a:lnTo>
                      <a:pt x="96" y="95"/>
                    </a:lnTo>
                    <a:lnTo>
                      <a:pt x="94" y="91"/>
                    </a:lnTo>
                    <a:lnTo>
                      <a:pt x="92" y="87"/>
                    </a:lnTo>
                    <a:lnTo>
                      <a:pt x="94" y="87"/>
                    </a:lnTo>
                    <a:lnTo>
                      <a:pt x="98" y="85"/>
                    </a:lnTo>
                    <a:lnTo>
                      <a:pt x="103" y="83"/>
                    </a:lnTo>
                    <a:lnTo>
                      <a:pt x="105" y="81"/>
                    </a:lnTo>
                    <a:lnTo>
                      <a:pt x="112" y="77"/>
                    </a:lnTo>
                    <a:lnTo>
                      <a:pt x="121" y="73"/>
                    </a:lnTo>
                    <a:lnTo>
                      <a:pt x="125" y="75"/>
                    </a:lnTo>
                    <a:lnTo>
                      <a:pt x="125" y="59"/>
                    </a:lnTo>
                    <a:lnTo>
                      <a:pt x="123" y="57"/>
                    </a:lnTo>
                    <a:lnTo>
                      <a:pt x="123" y="53"/>
                    </a:lnTo>
                    <a:lnTo>
                      <a:pt x="123" y="43"/>
                    </a:lnTo>
                    <a:lnTo>
                      <a:pt x="121" y="39"/>
                    </a:lnTo>
                    <a:lnTo>
                      <a:pt x="119" y="38"/>
                    </a:lnTo>
                    <a:lnTo>
                      <a:pt x="121" y="36"/>
                    </a:lnTo>
                    <a:lnTo>
                      <a:pt x="121" y="30"/>
                    </a:lnTo>
                    <a:lnTo>
                      <a:pt x="121" y="24"/>
                    </a:lnTo>
                    <a:lnTo>
                      <a:pt x="110" y="20"/>
                    </a:lnTo>
                    <a:lnTo>
                      <a:pt x="107" y="16"/>
                    </a:lnTo>
                    <a:lnTo>
                      <a:pt x="101" y="16"/>
                    </a:lnTo>
                    <a:lnTo>
                      <a:pt x="94" y="16"/>
                    </a:lnTo>
                    <a:lnTo>
                      <a:pt x="89" y="22"/>
                    </a:lnTo>
                    <a:lnTo>
                      <a:pt x="87" y="22"/>
                    </a:lnTo>
                    <a:lnTo>
                      <a:pt x="83" y="22"/>
                    </a:lnTo>
                    <a:lnTo>
                      <a:pt x="85" y="24"/>
                    </a:lnTo>
                    <a:lnTo>
                      <a:pt x="83" y="26"/>
                    </a:lnTo>
                    <a:lnTo>
                      <a:pt x="80" y="28"/>
                    </a:lnTo>
                    <a:lnTo>
                      <a:pt x="76" y="20"/>
                    </a:lnTo>
                    <a:lnTo>
                      <a:pt x="71" y="20"/>
                    </a:lnTo>
                    <a:lnTo>
                      <a:pt x="67" y="20"/>
                    </a:lnTo>
                    <a:lnTo>
                      <a:pt x="67" y="16"/>
                    </a:lnTo>
                    <a:lnTo>
                      <a:pt x="60" y="8"/>
                    </a:lnTo>
                    <a:lnTo>
                      <a:pt x="65" y="2"/>
                    </a:lnTo>
                    <a:lnTo>
                      <a:pt x="58" y="2"/>
                    </a:lnTo>
                    <a:lnTo>
                      <a:pt x="45" y="0"/>
                    </a:lnTo>
                    <a:lnTo>
                      <a:pt x="42" y="4"/>
                    </a:lnTo>
                    <a:lnTo>
                      <a:pt x="42" y="8"/>
                    </a:lnTo>
                    <a:lnTo>
                      <a:pt x="47" y="8"/>
                    </a:lnTo>
                    <a:lnTo>
                      <a:pt x="47" y="12"/>
                    </a:lnTo>
                    <a:lnTo>
                      <a:pt x="49" y="20"/>
                    </a:lnTo>
                    <a:lnTo>
                      <a:pt x="49" y="30"/>
                    </a:lnTo>
                    <a:lnTo>
                      <a:pt x="47" y="30"/>
                    </a:lnTo>
                    <a:lnTo>
                      <a:pt x="47" y="28"/>
                    </a:lnTo>
                    <a:lnTo>
                      <a:pt x="45" y="28"/>
                    </a:lnTo>
                    <a:lnTo>
                      <a:pt x="45" y="32"/>
                    </a:lnTo>
                    <a:lnTo>
                      <a:pt x="42" y="36"/>
                    </a:lnTo>
                    <a:lnTo>
                      <a:pt x="40" y="36"/>
                    </a:lnTo>
                    <a:lnTo>
                      <a:pt x="38" y="34"/>
                    </a:lnTo>
                    <a:lnTo>
                      <a:pt x="36" y="34"/>
                    </a:lnTo>
                    <a:lnTo>
                      <a:pt x="31" y="34"/>
                    </a:lnTo>
                    <a:lnTo>
                      <a:pt x="29" y="36"/>
                    </a:lnTo>
                    <a:lnTo>
                      <a:pt x="25" y="38"/>
                    </a:lnTo>
                    <a:lnTo>
                      <a:pt x="25" y="39"/>
                    </a:lnTo>
                    <a:lnTo>
                      <a:pt x="27" y="39"/>
                    </a:lnTo>
                    <a:lnTo>
                      <a:pt x="29" y="41"/>
                    </a:lnTo>
                    <a:lnTo>
                      <a:pt x="27" y="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8" name="Freeform 2542"/>
              <p:cNvSpPr>
                <a:spLocks/>
              </p:cNvSpPr>
              <p:nvPr/>
            </p:nvSpPr>
            <p:spPr bwMode="auto">
              <a:xfrm>
                <a:off x="2795" y="1516"/>
                <a:ext cx="125" cy="144"/>
              </a:xfrm>
              <a:custGeom>
                <a:avLst/>
                <a:gdLst>
                  <a:gd name="T0" fmla="*/ 27 w 125"/>
                  <a:gd name="T1" fmla="*/ 47 h 144"/>
                  <a:gd name="T2" fmla="*/ 25 w 125"/>
                  <a:gd name="T3" fmla="*/ 53 h 144"/>
                  <a:gd name="T4" fmla="*/ 25 w 125"/>
                  <a:gd name="T5" fmla="*/ 59 h 144"/>
                  <a:gd name="T6" fmla="*/ 18 w 125"/>
                  <a:gd name="T7" fmla="*/ 63 h 144"/>
                  <a:gd name="T8" fmla="*/ 7 w 125"/>
                  <a:gd name="T9" fmla="*/ 61 h 144"/>
                  <a:gd name="T10" fmla="*/ 2 w 125"/>
                  <a:gd name="T11" fmla="*/ 79 h 144"/>
                  <a:gd name="T12" fmla="*/ 4 w 125"/>
                  <a:gd name="T13" fmla="*/ 83 h 144"/>
                  <a:gd name="T14" fmla="*/ 9 w 125"/>
                  <a:gd name="T15" fmla="*/ 91 h 144"/>
                  <a:gd name="T16" fmla="*/ 11 w 125"/>
                  <a:gd name="T17" fmla="*/ 99 h 144"/>
                  <a:gd name="T18" fmla="*/ 11 w 125"/>
                  <a:gd name="T19" fmla="*/ 108 h 144"/>
                  <a:gd name="T20" fmla="*/ 22 w 125"/>
                  <a:gd name="T21" fmla="*/ 110 h 144"/>
                  <a:gd name="T22" fmla="*/ 29 w 125"/>
                  <a:gd name="T23" fmla="*/ 112 h 144"/>
                  <a:gd name="T24" fmla="*/ 36 w 125"/>
                  <a:gd name="T25" fmla="*/ 120 h 144"/>
                  <a:gd name="T26" fmla="*/ 33 w 125"/>
                  <a:gd name="T27" fmla="*/ 132 h 144"/>
                  <a:gd name="T28" fmla="*/ 42 w 125"/>
                  <a:gd name="T29" fmla="*/ 136 h 144"/>
                  <a:gd name="T30" fmla="*/ 54 w 125"/>
                  <a:gd name="T31" fmla="*/ 138 h 144"/>
                  <a:gd name="T32" fmla="*/ 71 w 125"/>
                  <a:gd name="T33" fmla="*/ 140 h 144"/>
                  <a:gd name="T34" fmla="*/ 83 w 125"/>
                  <a:gd name="T35" fmla="*/ 134 h 144"/>
                  <a:gd name="T36" fmla="*/ 96 w 125"/>
                  <a:gd name="T37" fmla="*/ 136 h 144"/>
                  <a:gd name="T38" fmla="*/ 103 w 125"/>
                  <a:gd name="T39" fmla="*/ 134 h 144"/>
                  <a:gd name="T40" fmla="*/ 98 w 125"/>
                  <a:gd name="T41" fmla="*/ 128 h 144"/>
                  <a:gd name="T42" fmla="*/ 107 w 125"/>
                  <a:gd name="T43" fmla="*/ 120 h 144"/>
                  <a:gd name="T44" fmla="*/ 114 w 125"/>
                  <a:gd name="T45" fmla="*/ 114 h 144"/>
                  <a:gd name="T46" fmla="*/ 105 w 125"/>
                  <a:gd name="T47" fmla="*/ 108 h 144"/>
                  <a:gd name="T48" fmla="*/ 101 w 125"/>
                  <a:gd name="T49" fmla="*/ 100 h 144"/>
                  <a:gd name="T50" fmla="*/ 94 w 125"/>
                  <a:gd name="T51" fmla="*/ 91 h 144"/>
                  <a:gd name="T52" fmla="*/ 98 w 125"/>
                  <a:gd name="T53" fmla="*/ 85 h 144"/>
                  <a:gd name="T54" fmla="*/ 112 w 125"/>
                  <a:gd name="T55" fmla="*/ 77 h 144"/>
                  <a:gd name="T56" fmla="*/ 125 w 125"/>
                  <a:gd name="T57" fmla="*/ 59 h 144"/>
                  <a:gd name="T58" fmla="*/ 123 w 125"/>
                  <a:gd name="T59" fmla="*/ 43 h 144"/>
                  <a:gd name="T60" fmla="*/ 121 w 125"/>
                  <a:gd name="T61" fmla="*/ 36 h 144"/>
                  <a:gd name="T62" fmla="*/ 110 w 125"/>
                  <a:gd name="T63" fmla="*/ 20 h 144"/>
                  <a:gd name="T64" fmla="*/ 94 w 125"/>
                  <a:gd name="T65" fmla="*/ 16 h 144"/>
                  <a:gd name="T66" fmla="*/ 83 w 125"/>
                  <a:gd name="T67" fmla="*/ 22 h 144"/>
                  <a:gd name="T68" fmla="*/ 80 w 125"/>
                  <a:gd name="T69" fmla="*/ 28 h 144"/>
                  <a:gd name="T70" fmla="*/ 67 w 125"/>
                  <a:gd name="T71" fmla="*/ 20 h 144"/>
                  <a:gd name="T72" fmla="*/ 65 w 125"/>
                  <a:gd name="T73" fmla="*/ 2 h 144"/>
                  <a:gd name="T74" fmla="*/ 42 w 125"/>
                  <a:gd name="T75" fmla="*/ 4 h 144"/>
                  <a:gd name="T76" fmla="*/ 47 w 125"/>
                  <a:gd name="T77" fmla="*/ 12 h 144"/>
                  <a:gd name="T78" fmla="*/ 47 w 125"/>
                  <a:gd name="T79" fmla="*/ 30 h 144"/>
                  <a:gd name="T80" fmla="*/ 45 w 125"/>
                  <a:gd name="T81" fmla="*/ 32 h 144"/>
                  <a:gd name="T82" fmla="*/ 38 w 125"/>
                  <a:gd name="T83" fmla="*/ 34 h 144"/>
                  <a:gd name="T84" fmla="*/ 29 w 125"/>
                  <a:gd name="T85" fmla="*/ 36 h 144"/>
                  <a:gd name="T86" fmla="*/ 27 w 125"/>
                  <a:gd name="T8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44">
                    <a:moveTo>
                      <a:pt x="27" y="41"/>
                    </a:moveTo>
                    <a:lnTo>
                      <a:pt x="27" y="41"/>
                    </a:lnTo>
                    <a:lnTo>
                      <a:pt x="27" y="47"/>
                    </a:lnTo>
                    <a:lnTo>
                      <a:pt x="27" y="51"/>
                    </a:lnTo>
                    <a:lnTo>
                      <a:pt x="25" y="51"/>
                    </a:lnTo>
                    <a:lnTo>
                      <a:pt x="25" y="53"/>
                    </a:lnTo>
                    <a:lnTo>
                      <a:pt x="27" y="55"/>
                    </a:lnTo>
                    <a:lnTo>
                      <a:pt x="27" y="57"/>
                    </a:lnTo>
                    <a:lnTo>
                      <a:pt x="25" y="59"/>
                    </a:lnTo>
                    <a:lnTo>
                      <a:pt x="20" y="59"/>
                    </a:lnTo>
                    <a:lnTo>
                      <a:pt x="20" y="61"/>
                    </a:lnTo>
                    <a:lnTo>
                      <a:pt x="18" y="63"/>
                    </a:lnTo>
                    <a:lnTo>
                      <a:pt x="13" y="61"/>
                    </a:lnTo>
                    <a:lnTo>
                      <a:pt x="9" y="61"/>
                    </a:lnTo>
                    <a:lnTo>
                      <a:pt x="7" y="61"/>
                    </a:lnTo>
                    <a:lnTo>
                      <a:pt x="7" y="65"/>
                    </a:lnTo>
                    <a:lnTo>
                      <a:pt x="0" y="77"/>
                    </a:lnTo>
                    <a:lnTo>
                      <a:pt x="2" y="79"/>
                    </a:lnTo>
                    <a:lnTo>
                      <a:pt x="7" y="81"/>
                    </a:lnTo>
                    <a:lnTo>
                      <a:pt x="7" y="83"/>
                    </a:lnTo>
                    <a:lnTo>
                      <a:pt x="4" y="83"/>
                    </a:lnTo>
                    <a:lnTo>
                      <a:pt x="7" y="85"/>
                    </a:lnTo>
                    <a:lnTo>
                      <a:pt x="7" y="87"/>
                    </a:lnTo>
                    <a:lnTo>
                      <a:pt x="9" y="91"/>
                    </a:lnTo>
                    <a:lnTo>
                      <a:pt x="7" y="93"/>
                    </a:lnTo>
                    <a:lnTo>
                      <a:pt x="9" y="97"/>
                    </a:lnTo>
                    <a:lnTo>
                      <a:pt x="11" y="99"/>
                    </a:lnTo>
                    <a:lnTo>
                      <a:pt x="11" y="100"/>
                    </a:lnTo>
                    <a:lnTo>
                      <a:pt x="9" y="106"/>
                    </a:lnTo>
                    <a:lnTo>
                      <a:pt x="11" y="108"/>
                    </a:lnTo>
                    <a:lnTo>
                      <a:pt x="16" y="106"/>
                    </a:lnTo>
                    <a:lnTo>
                      <a:pt x="20" y="108"/>
                    </a:lnTo>
                    <a:lnTo>
                      <a:pt x="22" y="110"/>
                    </a:lnTo>
                    <a:lnTo>
                      <a:pt x="25" y="112"/>
                    </a:lnTo>
                    <a:lnTo>
                      <a:pt x="27" y="112"/>
                    </a:lnTo>
                    <a:lnTo>
                      <a:pt x="29" y="112"/>
                    </a:lnTo>
                    <a:lnTo>
                      <a:pt x="36" y="112"/>
                    </a:lnTo>
                    <a:lnTo>
                      <a:pt x="36" y="116"/>
                    </a:lnTo>
                    <a:lnTo>
                      <a:pt x="36" y="120"/>
                    </a:lnTo>
                    <a:lnTo>
                      <a:pt x="33" y="124"/>
                    </a:lnTo>
                    <a:lnTo>
                      <a:pt x="33" y="128"/>
                    </a:lnTo>
                    <a:lnTo>
                      <a:pt x="33" y="132"/>
                    </a:lnTo>
                    <a:lnTo>
                      <a:pt x="33" y="136"/>
                    </a:lnTo>
                    <a:lnTo>
                      <a:pt x="36" y="140"/>
                    </a:lnTo>
                    <a:lnTo>
                      <a:pt x="42" y="136"/>
                    </a:lnTo>
                    <a:lnTo>
                      <a:pt x="45" y="134"/>
                    </a:lnTo>
                    <a:lnTo>
                      <a:pt x="49" y="134"/>
                    </a:lnTo>
                    <a:lnTo>
                      <a:pt x="54" y="138"/>
                    </a:lnTo>
                    <a:lnTo>
                      <a:pt x="65" y="144"/>
                    </a:lnTo>
                    <a:lnTo>
                      <a:pt x="67" y="142"/>
                    </a:lnTo>
                    <a:lnTo>
                      <a:pt x="71" y="140"/>
                    </a:lnTo>
                    <a:lnTo>
                      <a:pt x="78" y="138"/>
                    </a:lnTo>
                    <a:lnTo>
                      <a:pt x="80" y="136"/>
                    </a:lnTo>
                    <a:lnTo>
                      <a:pt x="83" y="134"/>
                    </a:lnTo>
                    <a:lnTo>
                      <a:pt x="87" y="134"/>
                    </a:lnTo>
                    <a:lnTo>
                      <a:pt x="94" y="134"/>
                    </a:lnTo>
                    <a:lnTo>
                      <a:pt x="96" y="136"/>
                    </a:lnTo>
                    <a:lnTo>
                      <a:pt x="98" y="138"/>
                    </a:lnTo>
                    <a:lnTo>
                      <a:pt x="103" y="138"/>
                    </a:lnTo>
                    <a:lnTo>
                      <a:pt x="103" y="134"/>
                    </a:lnTo>
                    <a:lnTo>
                      <a:pt x="103" y="132"/>
                    </a:lnTo>
                    <a:lnTo>
                      <a:pt x="101" y="130"/>
                    </a:lnTo>
                    <a:lnTo>
                      <a:pt x="98" y="128"/>
                    </a:lnTo>
                    <a:lnTo>
                      <a:pt x="103" y="126"/>
                    </a:lnTo>
                    <a:lnTo>
                      <a:pt x="107" y="124"/>
                    </a:lnTo>
                    <a:lnTo>
                      <a:pt x="107" y="120"/>
                    </a:lnTo>
                    <a:lnTo>
                      <a:pt x="110" y="118"/>
                    </a:lnTo>
                    <a:lnTo>
                      <a:pt x="112" y="116"/>
                    </a:lnTo>
                    <a:lnTo>
                      <a:pt x="114" y="114"/>
                    </a:lnTo>
                    <a:lnTo>
                      <a:pt x="110" y="110"/>
                    </a:lnTo>
                    <a:lnTo>
                      <a:pt x="107" y="108"/>
                    </a:lnTo>
                    <a:lnTo>
                      <a:pt x="105" y="108"/>
                    </a:lnTo>
                    <a:lnTo>
                      <a:pt x="103" y="108"/>
                    </a:lnTo>
                    <a:lnTo>
                      <a:pt x="103" y="106"/>
                    </a:lnTo>
                    <a:lnTo>
                      <a:pt x="101" y="100"/>
                    </a:lnTo>
                    <a:lnTo>
                      <a:pt x="98" y="99"/>
                    </a:lnTo>
                    <a:lnTo>
                      <a:pt x="96" y="95"/>
                    </a:lnTo>
                    <a:lnTo>
                      <a:pt x="94" y="91"/>
                    </a:lnTo>
                    <a:lnTo>
                      <a:pt x="92" y="87"/>
                    </a:lnTo>
                    <a:lnTo>
                      <a:pt x="94" y="87"/>
                    </a:lnTo>
                    <a:lnTo>
                      <a:pt x="98" y="85"/>
                    </a:lnTo>
                    <a:lnTo>
                      <a:pt x="103" y="83"/>
                    </a:lnTo>
                    <a:lnTo>
                      <a:pt x="105" y="81"/>
                    </a:lnTo>
                    <a:lnTo>
                      <a:pt x="112" y="77"/>
                    </a:lnTo>
                    <a:lnTo>
                      <a:pt x="121" y="73"/>
                    </a:lnTo>
                    <a:lnTo>
                      <a:pt x="125" y="75"/>
                    </a:lnTo>
                    <a:lnTo>
                      <a:pt x="125" y="59"/>
                    </a:lnTo>
                    <a:lnTo>
                      <a:pt x="123" y="57"/>
                    </a:lnTo>
                    <a:lnTo>
                      <a:pt x="123" y="53"/>
                    </a:lnTo>
                    <a:lnTo>
                      <a:pt x="123" y="43"/>
                    </a:lnTo>
                    <a:lnTo>
                      <a:pt x="121" y="39"/>
                    </a:lnTo>
                    <a:lnTo>
                      <a:pt x="119" y="38"/>
                    </a:lnTo>
                    <a:lnTo>
                      <a:pt x="121" y="36"/>
                    </a:lnTo>
                    <a:lnTo>
                      <a:pt x="121" y="30"/>
                    </a:lnTo>
                    <a:lnTo>
                      <a:pt x="121" y="24"/>
                    </a:lnTo>
                    <a:lnTo>
                      <a:pt x="110" y="20"/>
                    </a:lnTo>
                    <a:lnTo>
                      <a:pt x="107" y="16"/>
                    </a:lnTo>
                    <a:lnTo>
                      <a:pt x="101" y="16"/>
                    </a:lnTo>
                    <a:lnTo>
                      <a:pt x="94" y="16"/>
                    </a:lnTo>
                    <a:lnTo>
                      <a:pt x="89" y="22"/>
                    </a:lnTo>
                    <a:lnTo>
                      <a:pt x="87" y="22"/>
                    </a:lnTo>
                    <a:lnTo>
                      <a:pt x="83" y="22"/>
                    </a:lnTo>
                    <a:lnTo>
                      <a:pt x="85" y="24"/>
                    </a:lnTo>
                    <a:lnTo>
                      <a:pt x="83" y="26"/>
                    </a:lnTo>
                    <a:lnTo>
                      <a:pt x="80" y="28"/>
                    </a:lnTo>
                    <a:lnTo>
                      <a:pt x="76" y="20"/>
                    </a:lnTo>
                    <a:lnTo>
                      <a:pt x="71" y="20"/>
                    </a:lnTo>
                    <a:lnTo>
                      <a:pt x="67" y="20"/>
                    </a:lnTo>
                    <a:lnTo>
                      <a:pt x="67" y="16"/>
                    </a:lnTo>
                    <a:lnTo>
                      <a:pt x="60" y="8"/>
                    </a:lnTo>
                    <a:lnTo>
                      <a:pt x="65" y="2"/>
                    </a:lnTo>
                    <a:lnTo>
                      <a:pt x="58" y="2"/>
                    </a:lnTo>
                    <a:lnTo>
                      <a:pt x="45" y="0"/>
                    </a:lnTo>
                    <a:lnTo>
                      <a:pt x="42" y="4"/>
                    </a:lnTo>
                    <a:lnTo>
                      <a:pt x="42" y="8"/>
                    </a:lnTo>
                    <a:lnTo>
                      <a:pt x="47" y="8"/>
                    </a:lnTo>
                    <a:lnTo>
                      <a:pt x="47" y="12"/>
                    </a:lnTo>
                    <a:lnTo>
                      <a:pt x="49" y="20"/>
                    </a:lnTo>
                    <a:lnTo>
                      <a:pt x="49" y="30"/>
                    </a:lnTo>
                    <a:lnTo>
                      <a:pt x="47" y="30"/>
                    </a:lnTo>
                    <a:lnTo>
                      <a:pt x="47" y="28"/>
                    </a:lnTo>
                    <a:lnTo>
                      <a:pt x="45" y="28"/>
                    </a:lnTo>
                    <a:lnTo>
                      <a:pt x="45" y="32"/>
                    </a:lnTo>
                    <a:lnTo>
                      <a:pt x="42" y="36"/>
                    </a:lnTo>
                    <a:lnTo>
                      <a:pt x="40" y="36"/>
                    </a:lnTo>
                    <a:lnTo>
                      <a:pt x="38" y="34"/>
                    </a:lnTo>
                    <a:lnTo>
                      <a:pt x="36" y="34"/>
                    </a:lnTo>
                    <a:lnTo>
                      <a:pt x="31" y="34"/>
                    </a:lnTo>
                    <a:lnTo>
                      <a:pt x="29" y="36"/>
                    </a:lnTo>
                    <a:lnTo>
                      <a:pt x="25" y="38"/>
                    </a:lnTo>
                    <a:lnTo>
                      <a:pt x="25" y="39"/>
                    </a:lnTo>
                    <a:lnTo>
                      <a:pt x="27" y="39"/>
                    </a:lnTo>
                    <a:lnTo>
                      <a:pt x="29" y="41"/>
                    </a:lnTo>
                    <a:lnTo>
                      <a:pt x="27" y="4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49" name="Group 2546"/>
            <p:cNvGrpSpPr>
              <a:grpSpLocks/>
            </p:cNvGrpSpPr>
            <p:nvPr/>
          </p:nvGrpSpPr>
          <p:grpSpPr bwMode="auto">
            <a:xfrm>
              <a:off x="3276" y="1722"/>
              <a:ext cx="99" cy="45"/>
              <a:chOff x="3276" y="1722"/>
              <a:chExt cx="99" cy="45"/>
            </a:xfrm>
            <a:grpFill/>
          </p:grpSpPr>
          <p:sp>
            <p:nvSpPr>
              <p:cNvPr id="1785" name="Freeform 2544"/>
              <p:cNvSpPr>
                <a:spLocks/>
              </p:cNvSpPr>
              <p:nvPr/>
            </p:nvSpPr>
            <p:spPr bwMode="auto">
              <a:xfrm>
                <a:off x="3276" y="1722"/>
                <a:ext cx="99" cy="45"/>
              </a:xfrm>
              <a:custGeom>
                <a:avLst/>
                <a:gdLst>
                  <a:gd name="T0" fmla="*/ 0 w 99"/>
                  <a:gd name="T1" fmla="*/ 12 h 45"/>
                  <a:gd name="T2" fmla="*/ 16 w 99"/>
                  <a:gd name="T3" fmla="*/ 18 h 45"/>
                  <a:gd name="T4" fmla="*/ 18 w 99"/>
                  <a:gd name="T5" fmla="*/ 29 h 45"/>
                  <a:gd name="T6" fmla="*/ 23 w 99"/>
                  <a:gd name="T7" fmla="*/ 35 h 45"/>
                  <a:gd name="T8" fmla="*/ 23 w 99"/>
                  <a:gd name="T9" fmla="*/ 41 h 45"/>
                  <a:gd name="T10" fmla="*/ 32 w 99"/>
                  <a:gd name="T11" fmla="*/ 39 h 45"/>
                  <a:gd name="T12" fmla="*/ 41 w 99"/>
                  <a:gd name="T13" fmla="*/ 41 h 45"/>
                  <a:gd name="T14" fmla="*/ 49 w 99"/>
                  <a:gd name="T15" fmla="*/ 41 h 45"/>
                  <a:gd name="T16" fmla="*/ 52 w 99"/>
                  <a:gd name="T17" fmla="*/ 43 h 45"/>
                  <a:gd name="T18" fmla="*/ 56 w 99"/>
                  <a:gd name="T19" fmla="*/ 45 h 45"/>
                  <a:gd name="T20" fmla="*/ 74 w 99"/>
                  <a:gd name="T21" fmla="*/ 45 h 45"/>
                  <a:gd name="T22" fmla="*/ 78 w 99"/>
                  <a:gd name="T23" fmla="*/ 39 h 45"/>
                  <a:gd name="T24" fmla="*/ 85 w 99"/>
                  <a:gd name="T25" fmla="*/ 37 h 45"/>
                  <a:gd name="T26" fmla="*/ 90 w 99"/>
                  <a:gd name="T27" fmla="*/ 41 h 45"/>
                  <a:gd name="T28" fmla="*/ 94 w 99"/>
                  <a:gd name="T29" fmla="*/ 45 h 45"/>
                  <a:gd name="T30" fmla="*/ 99 w 99"/>
                  <a:gd name="T31" fmla="*/ 45 h 45"/>
                  <a:gd name="T32" fmla="*/ 96 w 99"/>
                  <a:gd name="T33" fmla="*/ 39 h 45"/>
                  <a:gd name="T34" fmla="*/ 96 w 99"/>
                  <a:gd name="T35" fmla="*/ 35 h 45"/>
                  <a:gd name="T36" fmla="*/ 96 w 99"/>
                  <a:gd name="T37" fmla="*/ 29 h 45"/>
                  <a:gd name="T38" fmla="*/ 92 w 99"/>
                  <a:gd name="T39" fmla="*/ 29 h 45"/>
                  <a:gd name="T40" fmla="*/ 87 w 99"/>
                  <a:gd name="T41" fmla="*/ 27 h 45"/>
                  <a:gd name="T42" fmla="*/ 87 w 99"/>
                  <a:gd name="T43" fmla="*/ 23 h 45"/>
                  <a:gd name="T44" fmla="*/ 81 w 99"/>
                  <a:gd name="T45" fmla="*/ 18 h 45"/>
                  <a:gd name="T46" fmla="*/ 76 w 99"/>
                  <a:gd name="T47" fmla="*/ 14 h 45"/>
                  <a:gd name="T48" fmla="*/ 70 w 99"/>
                  <a:gd name="T49" fmla="*/ 12 h 45"/>
                  <a:gd name="T50" fmla="*/ 63 w 99"/>
                  <a:gd name="T51" fmla="*/ 14 h 45"/>
                  <a:gd name="T52" fmla="*/ 58 w 99"/>
                  <a:gd name="T53" fmla="*/ 14 h 45"/>
                  <a:gd name="T54" fmla="*/ 49 w 99"/>
                  <a:gd name="T55" fmla="*/ 14 h 45"/>
                  <a:gd name="T56" fmla="*/ 41 w 99"/>
                  <a:gd name="T57" fmla="*/ 8 h 45"/>
                  <a:gd name="T58" fmla="*/ 34 w 99"/>
                  <a:gd name="T59" fmla="*/ 4 h 45"/>
                  <a:gd name="T60" fmla="*/ 16 w 99"/>
                  <a:gd name="T61" fmla="*/ 2 h 45"/>
                  <a:gd name="T62" fmla="*/ 12 w 99"/>
                  <a:gd name="T63" fmla="*/ 0 h 45"/>
                  <a:gd name="T64" fmla="*/ 3 w 99"/>
                  <a:gd name="T65" fmla="*/ 2 h 45"/>
                  <a:gd name="T66" fmla="*/ 0 w 99"/>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45">
                    <a:moveTo>
                      <a:pt x="0" y="12"/>
                    </a:moveTo>
                    <a:lnTo>
                      <a:pt x="0" y="12"/>
                    </a:lnTo>
                    <a:lnTo>
                      <a:pt x="7" y="14"/>
                    </a:lnTo>
                    <a:lnTo>
                      <a:pt x="16" y="18"/>
                    </a:lnTo>
                    <a:lnTo>
                      <a:pt x="18" y="23"/>
                    </a:lnTo>
                    <a:lnTo>
                      <a:pt x="18" y="29"/>
                    </a:lnTo>
                    <a:lnTo>
                      <a:pt x="20" y="29"/>
                    </a:lnTo>
                    <a:lnTo>
                      <a:pt x="23" y="35"/>
                    </a:lnTo>
                    <a:lnTo>
                      <a:pt x="20" y="39"/>
                    </a:lnTo>
                    <a:lnTo>
                      <a:pt x="23" y="41"/>
                    </a:lnTo>
                    <a:lnTo>
                      <a:pt x="27" y="41"/>
                    </a:lnTo>
                    <a:lnTo>
                      <a:pt x="32" y="39"/>
                    </a:lnTo>
                    <a:lnTo>
                      <a:pt x="36" y="41"/>
                    </a:lnTo>
                    <a:lnTo>
                      <a:pt x="41" y="41"/>
                    </a:lnTo>
                    <a:lnTo>
                      <a:pt x="41" y="43"/>
                    </a:lnTo>
                    <a:lnTo>
                      <a:pt x="49" y="41"/>
                    </a:lnTo>
                    <a:lnTo>
                      <a:pt x="52" y="41"/>
                    </a:lnTo>
                    <a:lnTo>
                      <a:pt x="52" y="43"/>
                    </a:lnTo>
                    <a:lnTo>
                      <a:pt x="52" y="45"/>
                    </a:lnTo>
                    <a:lnTo>
                      <a:pt x="56" y="45"/>
                    </a:lnTo>
                    <a:lnTo>
                      <a:pt x="65" y="45"/>
                    </a:lnTo>
                    <a:lnTo>
                      <a:pt x="74" y="45"/>
                    </a:lnTo>
                    <a:lnTo>
                      <a:pt x="76" y="43"/>
                    </a:lnTo>
                    <a:lnTo>
                      <a:pt x="78" y="39"/>
                    </a:lnTo>
                    <a:lnTo>
                      <a:pt x="81" y="37"/>
                    </a:lnTo>
                    <a:lnTo>
                      <a:pt x="85" y="37"/>
                    </a:lnTo>
                    <a:lnTo>
                      <a:pt x="87" y="39"/>
                    </a:lnTo>
                    <a:lnTo>
                      <a:pt x="90" y="41"/>
                    </a:lnTo>
                    <a:lnTo>
                      <a:pt x="92" y="43"/>
                    </a:lnTo>
                    <a:lnTo>
                      <a:pt x="94" y="45"/>
                    </a:lnTo>
                    <a:lnTo>
                      <a:pt x="96" y="45"/>
                    </a:lnTo>
                    <a:lnTo>
                      <a:pt x="99" y="45"/>
                    </a:lnTo>
                    <a:lnTo>
                      <a:pt x="99" y="43"/>
                    </a:lnTo>
                    <a:lnTo>
                      <a:pt x="96" y="39"/>
                    </a:lnTo>
                    <a:lnTo>
                      <a:pt x="96" y="37"/>
                    </a:lnTo>
                    <a:lnTo>
                      <a:pt x="96" y="35"/>
                    </a:lnTo>
                    <a:lnTo>
                      <a:pt x="99" y="35"/>
                    </a:lnTo>
                    <a:lnTo>
                      <a:pt x="96" y="29"/>
                    </a:lnTo>
                    <a:lnTo>
                      <a:pt x="94" y="29"/>
                    </a:lnTo>
                    <a:lnTo>
                      <a:pt x="92" y="29"/>
                    </a:lnTo>
                    <a:lnTo>
                      <a:pt x="87" y="29"/>
                    </a:lnTo>
                    <a:lnTo>
                      <a:pt x="87" y="27"/>
                    </a:lnTo>
                    <a:lnTo>
                      <a:pt x="87" y="25"/>
                    </a:lnTo>
                    <a:lnTo>
                      <a:pt x="87" y="23"/>
                    </a:lnTo>
                    <a:lnTo>
                      <a:pt x="83" y="21"/>
                    </a:lnTo>
                    <a:lnTo>
                      <a:pt x="81" y="18"/>
                    </a:lnTo>
                    <a:lnTo>
                      <a:pt x="78" y="16"/>
                    </a:lnTo>
                    <a:lnTo>
                      <a:pt x="76" y="14"/>
                    </a:lnTo>
                    <a:lnTo>
                      <a:pt x="72" y="12"/>
                    </a:lnTo>
                    <a:lnTo>
                      <a:pt x="70" y="12"/>
                    </a:lnTo>
                    <a:lnTo>
                      <a:pt x="65" y="14"/>
                    </a:lnTo>
                    <a:lnTo>
                      <a:pt x="63" y="14"/>
                    </a:lnTo>
                    <a:lnTo>
                      <a:pt x="61" y="12"/>
                    </a:lnTo>
                    <a:lnTo>
                      <a:pt x="58" y="14"/>
                    </a:lnTo>
                    <a:lnTo>
                      <a:pt x="52" y="14"/>
                    </a:lnTo>
                    <a:lnTo>
                      <a:pt x="49" y="14"/>
                    </a:lnTo>
                    <a:lnTo>
                      <a:pt x="45" y="12"/>
                    </a:lnTo>
                    <a:lnTo>
                      <a:pt x="41" y="8"/>
                    </a:lnTo>
                    <a:lnTo>
                      <a:pt x="38" y="4"/>
                    </a:lnTo>
                    <a:lnTo>
                      <a:pt x="34" y="4"/>
                    </a:lnTo>
                    <a:lnTo>
                      <a:pt x="23" y="4"/>
                    </a:lnTo>
                    <a:lnTo>
                      <a:pt x="16" y="2"/>
                    </a:lnTo>
                    <a:lnTo>
                      <a:pt x="14" y="0"/>
                    </a:lnTo>
                    <a:lnTo>
                      <a:pt x="12" y="0"/>
                    </a:lnTo>
                    <a:lnTo>
                      <a:pt x="9" y="0"/>
                    </a:lnTo>
                    <a:lnTo>
                      <a:pt x="3" y="2"/>
                    </a:lnTo>
                    <a:lnTo>
                      <a:pt x="0" y="6"/>
                    </a:lnTo>
                    <a:lnTo>
                      <a:pt x="0" y="10"/>
                    </a:lnTo>
                    <a:lnTo>
                      <a:pt x="0"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6" name="Freeform 2545"/>
              <p:cNvSpPr>
                <a:spLocks/>
              </p:cNvSpPr>
              <p:nvPr/>
            </p:nvSpPr>
            <p:spPr bwMode="auto">
              <a:xfrm>
                <a:off x="3276" y="1722"/>
                <a:ext cx="99" cy="45"/>
              </a:xfrm>
              <a:custGeom>
                <a:avLst/>
                <a:gdLst>
                  <a:gd name="T0" fmla="*/ 0 w 99"/>
                  <a:gd name="T1" fmla="*/ 12 h 45"/>
                  <a:gd name="T2" fmla="*/ 16 w 99"/>
                  <a:gd name="T3" fmla="*/ 18 h 45"/>
                  <a:gd name="T4" fmla="*/ 18 w 99"/>
                  <a:gd name="T5" fmla="*/ 29 h 45"/>
                  <a:gd name="T6" fmla="*/ 23 w 99"/>
                  <a:gd name="T7" fmla="*/ 35 h 45"/>
                  <a:gd name="T8" fmla="*/ 23 w 99"/>
                  <a:gd name="T9" fmla="*/ 41 h 45"/>
                  <a:gd name="T10" fmla="*/ 32 w 99"/>
                  <a:gd name="T11" fmla="*/ 39 h 45"/>
                  <a:gd name="T12" fmla="*/ 41 w 99"/>
                  <a:gd name="T13" fmla="*/ 41 h 45"/>
                  <a:gd name="T14" fmla="*/ 49 w 99"/>
                  <a:gd name="T15" fmla="*/ 41 h 45"/>
                  <a:gd name="T16" fmla="*/ 52 w 99"/>
                  <a:gd name="T17" fmla="*/ 43 h 45"/>
                  <a:gd name="T18" fmla="*/ 56 w 99"/>
                  <a:gd name="T19" fmla="*/ 45 h 45"/>
                  <a:gd name="T20" fmla="*/ 74 w 99"/>
                  <a:gd name="T21" fmla="*/ 45 h 45"/>
                  <a:gd name="T22" fmla="*/ 78 w 99"/>
                  <a:gd name="T23" fmla="*/ 39 h 45"/>
                  <a:gd name="T24" fmla="*/ 85 w 99"/>
                  <a:gd name="T25" fmla="*/ 37 h 45"/>
                  <a:gd name="T26" fmla="*/ 90 w 99"/>
                  <a:gd name="T27" fmla="*/ 41 h 45"/>
                  <a:gd name="T28" fmla="*/ 94 w 99"/>
                  <a:gd name="T29" fmla="*/ 45 h 45"/>
                  <a:gd name="T30" fmla="*/ 99 w 99"/>
                  <a:gd name="T31" fmla="*/ 45 h 45"/>
                  <a:gd name="T32" fmla="*/ 96 w 99"/>
                  <a:gd name="T33" fmla="*/ 39 h 45"/>
                  <a:gd name="T34" fmla="*/ 96 w 99"/>
                  <a:gd name="T35" fmla="*/ 35 h 45"/>
                  <a:gd name="T36" fmla="*/ 96 w 99"/>
                  <a:gd name="T37" fmla="*/ 29 h 45"/>
                  <a:gd name="T38" fmla="*/ 92 w 99"/>
                  <a:gd name="T39" fmla="*/ 29 h 45"/>
                  <a:gd name="T40" fmla="*/ 87 w 99"/>
                  <a:gd name="T41" fmla="*/ 27 h 45"/>
                  <a:gd name="T42" fmla="*/ 87 w 99"/>
                  <a:gd name="T43" fmla="*/ 23 h 45"/>
                  <a:gd name="T44" fmla="*/ 81 w 99"/>
                  <a:gd name="T45" fmla="*/ 18 h 45"/>
                  <a:gd name="T46" fmla="*/ 76 w 99"/>
                  <a:gd name="T47" fmla="*/ 14 h 45"/>
                  <a:gd name="T48" fmla="*/ 70 w 99"/>
                  <a:gd name="T49" fmla="*/ 12 h 45"/>
                  <a:gd name="T50" fmla="*/ 63 w 99"/>
                  <a:gd name="T51" fmla="*/ 14 h 45"/>
                  <a:gd name="T52" fmla="*/ 58 w 99"/>
                  <a:gd name="T53" fmla="*/ 14 h 45"/>
                  <a:gd name="T54" fmla="*/ 49 w 99"/>
                  <a:gd name="T55" fmla="*/ 14 h 45"/>
                  <a:gd name="T56" fmla="*/ 41 w 99"/>
                  <a:gd name="T57" fmla="*/ 8 h 45"/>
                  <a:gd name="T58" fmla="*/ 34 w 99"/>
                  <a:gd name="T59" fmla="*/ 4 h 45"/>
                  <a:gd name="T60" fmla="*/ 16 w 99"/>
                  <a:gd name="T61" fmla="*/ 2 h 45"/>
                  <a:gd name="T62" fmla="*/ 12 w 99"/>
                  <a:gd name="T63" fmla="*/ 0 h 45"/>
                  <a:gd name="T64" fmla="*/ 3 w 99"/>
                  <a:gd name="T65" fmla="*/ 2 h 45"/>
                  <a:gd name="T66" fmla="*/ 0 w 99"/>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45">
                    <a:moveTo>
                      <a:pt x="0" y="12"/>
                    </a:moveTo>
                    <a:lnTo>
                      <a:pt x="0" y="12"/>
                    </a:lnTo>
                    <a:lnTo>
                      <a:pt x="7" y="14"/>
                    </a:lnTo>
                    <a:lnTo>
                      <a:pt x="16" y="18"/>
                    </a:lnTo>
                    <a:lnTo>
                      <a:pt x="18" y="23"/>
                    </a:lnTo>
                    <a:lnTo>
                      <a:pt x="18" y="29"/>
                    </a:lnTo>
                    <a:lnTo>
                      <a:pt x="20" y="29"/>
                    </a:lnTo>
                    <a:lnTo>
                      <a:pt x="23" y="35"/>
                    </a:lnTo>
                    <a:lnTo>
                      <a:pt x="20" y="39"/>
                    </a:lnTo>
                    <a:lnTo>
                      <a:pt x="23" y="41"/>
                    </a:lnTo>
                    <a:lnTo>
                      <a:pt x="27" y="41"/>
                    </a:lnTo>
                    <a:lnTo>
                      <a:pt x="32" y="39"/>
                    </a:lnTo>
                    <a:lnTo>
                      <a:pt x="36" y="41"/>
                    </a:lnTo>
                    <a:lnTo>
                      <a:pt x="41" y="41"/>
                    </a:lnTo>
                    <a:lnTo>
                      <a:pt x="41" y="43"/>
                    </a:lnTo>
                    <a:lnTo>
                      <a:pt x="49" y="41"/>
                    </a:lnTo>
                    <a:lnTo>
                      <a:pt x="52" y="41"/>
                    </a:lnTo>
                    <a:lnTo>
                      <a:pt x="52" y="43"/>
                    </a:lnTo>
                    <a:lnTo>
                      <a:pt x="52" y="45"/>
                    </a:lnTo>
                    <a:lnTo>
                      <a:pt x="56" y="45"/>
                    </a:lnTo>
                    <a:lnTo>
                      <a:pt x="65" y="45"/>
                    </a:lnTo>
                    <a:lnTo>
                      <a:pt x="74" y="45"/>
                    </a:lnTo>
                    <a:lnTo>
                      <a:pt x="76" y="43"/>
                    </a:lnTo>
                    <a:lnTo>
                      <a:pt x="78" y="39"/>
                    </a:lnTo>
                    <a:lnTo>
                      <a:pt x="81" y="37"/>
                    </a:lnTo>
                    <a:lnTo>
                      <a:pt x="85" y="37"/>
                    </a:lnTo>
                    <a:lnTo>
                      <a:pt x="87" y="39"/>
                    </a:lnTo>
                    <a:lnTo>
                      <a:pt x="90" y="41"/>
                    </a:lnTo>
                    <a:lnTo>
                      <a:pt x="92" y="43"/>
                    </a:lnTo>
                    <a:lnTo>
                      <a:pt x="94" y="45"/>
                    </a:lnTo>
                    <a:lnTo>
                      <a:pt x="96" y="45"/>
                    </a:lnTo>
                    <a:lnTo>
                      <a:pt x="99" y="45"/>
                    </a:lnTo>
                    <a:lnTo>
                      <a:pt x="99" y="43"/>
                    </a:lnTo>
                    <a:lnTo>
                      <a:pt x="96" y="39"/>
                    </a:lnTo>
                    <a:lnTo>
                      <a:pt x="96" y="37"/>
                    </a:lnTo>
                    <a:lnTo>
                      <a:pt x="96" y="35"/>
                    </a:lnTo>
                    <a:lnTo>
                      <a:pt x="99" y="35"/>
                    </a:lnTo>
                    <a:lnTo>
                      <a:pt x="96" y="29"/>
                    </a:lnTo>
                    <a:lnTo>
                      <a:pt x="94" y="29"/>
                    </a:lnTo>
                    <a:lnTo>
                      <a:pt x="92" y="29"/>
                    </a:lnTo>
                    <a:lnTo>
                      <a:pt x="87" y="29"/>
                    </a:lnTo>
                    <a:lnTo>
                      <a:pt x="87" y="27"/>
                    </a:lnTo>
                    <a:lnTo>
                      <a:pt x="87" y="25"/>
                    </a:lnTo>
                    <a:lnTo>
                      <a:pt x="87" y="23"/>
                    </a:lnTo>
                    <a:lnTo>
                      <a:pt x="83" y="21"/>
                    </a:lnTo>
                    <a:lnTo>
                      <a:pt x="81" y="18"/>
                    </a:lnTo>
                    <a:lnTo>
                      <a:pt x="78" y="16"/>
                    </a:lnTo>
                    <a:lnTo>
                      <a:pt x="76" y="14"/>
                    </a:lnTo>
                    <a:lnTo>
                      <a:pt x="72" y="12"/>
                    </a:lnTo>
                    <a:lnTo>
                      <a:pt x="70" y="12"/>
                    </a:lnTo>
                    <a:lnTo>
                      <a:pt x="65" y="14"/>
                    </a:lnTo>
                    <a:lnTo>
                      <a:pt x="63" y="14"/>
                    </a:lnTo>
                    <a:lnTo>
                      <a:pt x="61" y="12"/>
                    </a:lnTo>
                    <a:lnTo>
                      <a:pt x="58" y="14"/>
                    </a:lnTo>
                    <a:lnTo>
                      <a:pt x="52" y="14"/>
                    </a:lnTo>
                    <a:lnTo>
                      <a:pt x="49" y="14"/>
                    </a:lnTo>
                    <a:lnTo>
                      <a:pt x="45" y="12"/>
                    </a:lnTo>
                    <a:lnTo>
                      <a:pt x="41" y="8"/>
                    </a:lnTo>
                    <a:lnTo>
                      <a:pt x="38" y="4"/>
                    </a:lnTo>
                    <a:lnTo>
                      <a:pt x="34" y="4"/>
                    </a:lnTo>
                    <a:lnTo>
                      <a:pt x="23" y="4"/>
                    </a:lnTo>
                    <a:lnTo>
                      <a:pt x="16" y="2"/>
                    </a:lnTo>
                    <a:lnTo>
                      <a:pt x="14" y="0"/>
                    </a:lnTo>
                    <a:lnTo>
                      <a:pt x="12" y="0"/>
                    </a:lnTo>
                    <a:lnTo>
                      <a:pt x="9" y="0"/>
                    </a:lnTo>
                    <a:lnTo>
                      <a:pt x="3" y="2"/>
                    </a:lnTo>
                    <a:lnTo>
                      <a:pt x="0" y="6"/>
                    </a:lnTo>
                    <a:lnTo>
                      <a:pt x="0" y="10"/>
                    </a:lnTo>
                    <a:lnTo>
                      <a:pt x="0" y="1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0" name="Group 2549"/>
            <p:cNvGrpSpPr>
              <a:grpSpLocks/>
            </p:cNvGrpSpPr>
            <p:nvPr/>
          </p:nvGrpSpPr>
          <p:grpSpPr bwMode="auto">
            <a:xfrm>
              <a:off x="2480" y="2211"/>
              <a:ext cx="49" cy="13"/>
              <a:chOff x="2480" y="2211"/>
              <a:chExt cx="49" cy="13"/>
            </a:xfrm>
            <a:grpFill/>
          </p:grpSpPr>
          <p:sp>
            <p:nvSpPr>
              <p:cNvPr id="1783" name="Freeform 2547"/>
              <p:cNvSpPr>
                <a:spLocks/>
              </p:cNvSpPr>
              <p:nvPr/>
            </p:nvSpPr>
            <p:spPr bwMode="auto">
              <a:xfrm>
                <a:off x="2480" y="2211"/>
                <a:ext cx="49" cy="13"/>
              </a:xfrm>
              <a:custGeom>
                <a:avLst/>
                <a:gdLst>
                  <a:gd name="T0" fmla="*/ 5 w 49"/>
                  <a:gd name="T1" fmla="*/ 13 h 13"/>
                  <a:gd name="T2" fmla="*/ 16 w 49"/>
                  <a:gd name="T3" fmla="*/ 13 h 13"/>
                  <a:gd name="T4" fmla="*/ 16 w 49"/>
                  <a:gd name="T5" fmla="*/ 12 h 13"/>
                  <a:gd name="T6" fmla="*/ 18 w 49"/>
                  <a:gd name="T7" fmla="*/ 10 h 13"/>
                  <a:gd name="T8" fmla="*/ 20 w 49"/>
                  <a:gd name="T9" fmla="*/ 10 h 13"/>
                  <a:gd name="T10" fmla="*/ 42 w 49"/>
                  <a:gd name="T11" fmla="*/ 10 h 13"/>
                  <a:gd name="T12" fmla="*/ 47 w 49"/>
                  <a:gd name="T13" fmla="*/ 8 h 13"/>
                  <a:gd name="T14" fmla="*/ 49 w 49"/>
                  <a:gd name="T15" fmla="*/ 4 h 13"/>
                  <a:gd name="T16" fmla="*/ 49 w 49"/>
                  <a:gd name="T17" fmla="*/ 2 h 13"/>
                  <a:gd name="T18" fmla="*/ 47 w 49"/>
                  <a:gd name="T19" fmla="*/ 2 h 13"/>
                  <a:gd name="T20" fmla="*/ 42 w 49"/>
                  <a:gd name="T21" fmla="*/ 2 h 13"/>
                  <a:gd name="T22" fmla="*/ 34 w 49"/>
                  <a:gd name="T23" fmla="*/ 2 h 13"/>
                  <a:gd name="T24" fmla="*/ 27 w 49"/>
                  <a:gd name="T25" fmla="*/ 2 h 13"/>
                  <a:gd name="T26" fmla="*/ 25 w 49"/>
                  <a:gd name="T27" fmla="*/ 2 h 13"/>
                  <a:gd name="T28" fmla="*/ 20 w 49"/>
                  <a:gd name="T29" fmla="*/ 2 h 13"/>
                  <a:gd name="T30" fmla="*/ 18 w 49"/>
                  <a:gd name="T31" fmla="*/ 0 h 13"/>
                  <a:gd name="T32" fmla="*/ 16 w 49"/>
                  <a:gd name="T33" fmla="*/ 2 h 13"/>
                  <a:gd name="T34" fmla="*/ 14 w 49"/>
                  <a:gd name="T35" fmla="*/ 4 h 13"/>
                  <a:gd name="T36" fmla="*/ 9 w 49"/>
                  <a:gd name="T37" fmla="*/ 4 h 13"/>
                  <a:gd name="T38" fmla="*/ 5 w 49"/>
                  <a:gd name="T39" fmla="*/ 4 h 13"/>
                  <a:gd name="T40" fmla="*/ 0 w 49"/>
                  <a:gd name="T41" fmla="*/ 6 h 13"/>
                  <a:gd name="T42" fmla="*/ 5 w 49"/>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13">
                    <a:moveTo>
                      <a:pt x="5" y="13"/>
                    </a:moveTo>
                    <a:lnTo>
                      <a:pt x="16" y="13"/>
                    </a:lnTo>
                    <a:lnTo>
                      <a:pt x="16" y="12"/>
                    </a:lnTo>
                    <a:lnTo>
                      <a:pt x="18" y="10"/>
                    </a:lnTo>
                    <a:lnTo>
                      <a:pt x="20" y="10"/>
                    </a:lnTo>
                    <a:lnTo>
                      <a:pt x="42" y="10"/>
                    </a:lnTo>
                    <a:lnTo>
                      <a:pt x="47" y="8"/>
                    </a:lnTo>
                    <a:lnTo>
                      <a:pt x="49" y="4"/>
                    </a:lnTo>
                    <a:lnTo>
                      <a:pt x="49" y="2"/>
                    </a:lnTo>
                    <a:lnTo>
                      <a:pt x="47" y="2"/>
                    </a:lnTo>
                    <a:lnTo>
                      <a:pt x="42" y="2"/>
                    </a:lnTo>
                    <a:lnTo>
                      <a:pt x="34" y="2"/>
                    </a:lnTo>
                    <a:lnTo>
                      <a:pt x="27" y="2"/>
                    </a:lnTo>
                    <a:lnTo>
                      <a:pt x="25" y="2"/>
                    </a:lnTo>
                    <a:lnTo>
                      <a:pt x="20" y="2"/>
                    </a:lnTo>
                    <a:lnTo>
                      <a:pt x="18" y="0"/>
                    </a:lnTo>
                    <a:lnTo>
                      <a:pt x="16" y="2"/>
                    </a:lnTo>
                    <a:lnTo>
                      <a:pt x="14" y="4"/>
                    </a:lnTo>
                    <a:lnTo>
                      <a:pt x="9" y="4"/>
                    </a:lnTo>
                    <a:lnTo>
                      <a:pt x="5" y="4"/>
                    </a:lnTo>
                    <a:lnTo>
                      <a:pt x="0" y="6"/>
                    </a:lnTo>
                    <a:lnTo>
                      <a:pt x="5"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4" name="Freeform 2548"/>
              <p:cNvSpPr>
                <a:spLocks/>
              </p:cNvSpPr>
              <p:nvPr/>
            </p:nvSpPr>
            <p:spPr bwMode="auto">
              <a:xfrm>
                <a:off x="2480" y="2211"/>
                <a:ext cx="49" cy="13"/>
              </a:xfrm>
              <a:custGeom>
                <a:avLst/>
                <a:gdLst>
                  <a:gd name="T0" fmla="*/ 5 w 49"/>
                  <a:gd name="T1" fmla="*/ 13 h 13"/>
                  <a:gd name="T2" fmla="*/ 16 w 49"/>
                  <a:gd name="T3" fmla="*/ 13 h 13"/>
                  <a:gd name="T4" fmla="*/ 16 w 49"/>
                  <a:gd name="T5" fmla="*/ 12 h 13"/>
                  <a:gd name="T6" fmla="*/ 18 w 49"/>
                  <a:gd name="T7" fmla="*/ 10 h 13"/>
                  <a:gd name="T8" fmla="*/ 20 w 49"/>
                  <a:gd name="T9" fmla="*/ 10 h 13"/>
                  <a:gd name="T10" fmla="*/ 42 w 49"/>
                  <a:gd name="T11" fmla="*/ 10 h 13"/>
                  <a:gd name="T12" fmla="*/ 47 w 49"/>
                  <a:gd name="T13" fmla="*/ 8 h 13"/>
                  <a:gd name="T14" fmla="*/ 49 w 49"/>
                  <a:gd name="T15" fmla="*/ 4 h 13"/>
                  <a:gd name="T16" fmla="*/ 49 w 49"/>
                  <a:gd name="T17" fmla="*/ 2 h 13"/>
                  <a:gd name="T18" fmla="*/ 47 w 49"/>
                  <a:gd name="T19" fmla="*/ 2 h 13"/>
                  <a:gd name="T20" fmla="*/ 42 w 49"/>
                  <a:gd name="T21" fmla="*/ 2 h 13"/>
                  <a:gd name="T22" fmla="*/ 34 w 49"/>
                  <a:gd name="T23" fmla="*/ 2 h 13"/>
                  <a:gd name="T24" fmla="*/ 27 w 49"/>
                  <a:gd name="T25" fmla="*/ 2 h 13"/>
                  <a:gd name="T26" fmla="*/ 25 w 49"/>
                  <a:gd name="T27" fmla="*/ 2 h 13"/>
                  <a:gd name="T28" fmla="*/ 20 w 49"/>
                  <a:gd name="T29" fmla="*/ 2 h 13"/>
                  <a:gd name="T30" fmla="*/ 18 w 49"/>
                  <a:gd name="T31" fmla="*/ 0 h 13"/>
                  <a:gd name="T32" fmla="*/ 16 w 49"/>
                  <a:gd name="T33" fmla="*/ 2 h 13"/>
                  <a:gd name="T34" fmla="*/ 14 w 49"/>
                  <a:gd name="T35" fmla="*/ 4 h 13"/>
                  <a:gd name="T36" fmla="*/ 9 w 49"/>
                  <a:gd name="T37" fmla="*/ 4 h 13"/>
                  <a:gd name="T38" fmla="*/ 5 w 49"/>
                  <a:gd name="T39" fmla="*/ 4 h 13"/>
                  <a:gd name="T40" fmla="*/ 0 w 49"/>
                  <a:gd name="T41" fmla="*/ 6 h 13"/>
                  <a:gd name="T42" fmla="*/ 5 w 49"/>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13">
                    <a:moveTo>
                      <a:pt x="5" y="13"/>
                    </a:moveTo>
                    <a:lnTo>
                      <a:pt x="16" y="13"/>
                    </a:lnTo>
                    <a:lnTo>
                      <a:pt x="16" y="12"/>
                    </a:lnTo>
                    <a:lnTo>
                      <a:pt x="18" y="10"/>
                    </a:lnTo>
                    <a:lnTo>
                      <a:pt x="20" y="10"/>
                    </a:lnTo>
                    <a:lnTo>
                      <a:pt x="42" y="10"/>
                    </a:lnTo>
                    <a:lnTo>
                      <a:pt x="47" y="8"/>
                    </a:lnTo>
                    <a:lnTo>
                      <a:pt x="49" y="4"/>
                    </a:lnTo>
                    <a:lnTo>
                      <a:pt x="49" y="2"/>
                    </a:lnTo>
                    <a:lnTo>
                      <a:pt x="47" y="2"/>
                    </a:lnTo>
                    <a:lnTo>
                      <a:pt x="42" y="2"/>
                    </a:lnTo>
                    <a:lnTo>
                      <a:pt x="34" y="2"/>
                    </a:lnTo>
                    <a:lnTo>
                      <a:pt x="27" y="2"/>
                    </a:lnTo>
                    <a:lnTo>
                      <a:pt x="25" y="2"/>
                    </a:lnTo>
                    <a:lnTo>
                      <a:pt x="20" y="2"/>
                    </a:lnTo>
                    <a:lnTo>
                      <a:pt x="18" y="0"/>
                    </a:lnTo>
                    <a:lnTo>
                      <a:pt x="16" y="2"/>
                    </a:lnTo>
                    <a:lnTo>
                      <a:pt x="14" y="4"/>
                    </a:lnTo>
                    <a:lnTo>
                      <a:pt x="9" y="4"/>
                    </a:lnTo>
                    <a:lnTo>
                      <a:pt x="5" y="4"/>
                    </a:lnTo>
                    <a:lnTo>
                      <a:pt x="0" y="6"/>
                    </a:lnTo>
                    <a:lnTo>
                      <a:pt x="5"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1" name="Group 2552"/>
            <p:cNvGrpSpPr>
              <a:grpSpLocks/>
            </p:cNvGrpSpPr>
            <p:nvPr/>
          </p:nvGrpSpPr>
          <p:grpSpPr bwMode="auto">
            <a:xfrm>
              <a:off x="2837" y="2383"/>
              <a:ext cx="85" cy="104"/>
              <a:chOff x="2837" y="2383"/>
              <a:chExt cx="85" cy="104"/>
            </a:xfrm>
            <a:grpFill/>
          </p:grpSpPr>
          <p:sp>
            <p:nvSpPr>
              <p:cNvPr id="1781" name="Freeform 2550"/>
              <p:cNvSpPr>
                <a:spLocks/>
              </p:cNvSpPr>
              <p:nvPr/>
            </p:nvSpPr>
            <p:spPr bwMode="auto">
              <a:xfrm>
                <a:off x="2837" y="2383"/>
                <a:ext cx="85" cy="104"/>
              </a:xfrm>
              <a:custGeom>
                <a:avLst/>
                <a:gdLst>
                  <a:gd name="T0" fmla="*/ 11 w 85"/>
                  <a:gd name="T1" fmla="*/ 20 h 104"/>
                  <a:gd name="T2" fmla="*/ 9 w 85"/>
                  <a:gd name="T3" fmla="*/ 30 h 104"/>
                  <a:gd name="T4" fmla="*/ 11 w 85"/>
                  <a:gd name="T5" fmla="*/ 38 h 104"/>
                  <a:gd name="T6" fmla="*/ 5 w 85"/>
                  <a:gd name="T7" fmla="*/ 48 h 104"/>
                  <a:gd name="T8" fmla="*/ 7 w 85"/>
                  <a:gd name="T9" fmla="*/ 68 h 104"/>
                  <a:gd name="T10" fmla="*/ 7 w 85"/>
                  <a:gd name="T11" fmla="*/ 74 h 104"/>
                  <a:gd name="T12" fmla="*/ 18 w 85"/>
                  <a:gd name="T13" fmla="*/ 84 h 104"/>
                  <a:gd name="T14" fmla="*/ 27 w 85"/>
                  <a:gd name="T15" fmla="*/ 98 h 104"/>
                  <a:gd name="T16" fmla="*/ 34 w 85"/>
                  <a:gd name="T17" fmla="*/ 98 h 104"/>
                  <a:gd name="T18" fmla="*/ 38 w 85"/>
                  <a:gd name="T19" fmla="*/ 94 h 104"/>
                  <a:gd name="T20" fmla="*/ 47 w 85"/>
                  <a:gd name="T21" fmla="*/ 96 h 104"/>
                  <a:gd name="T22" fmla="*/ 49 w 85"/>
                  <a:gd name="T23" fmla="*/ 90 h 104"/>
                  <a:gd name="T24" fmla="*/ 45 w 85"/>
                  <a:gd name="T25" fmla="*/ 82 h 104"/>
                  <a:gd name="T26" fmla="*/ 47 w 85"/>
                  <a:gd name="T27" fmla="*/ 80 h 104"/>
                  <a:gd name="T28" fmla="*/ 47 w 85"/>
                  <a:gd name="T29" fmla="*/ 74 h 104"/>
                  <a:gd name="T30" fmla="*/ 56 w 85"/>
                  <a:gd name="T31" fmla="*/ 74 h 104"/>
                  <a:gd name="T32" fmla="*/ 56 w 85"/>
                  <a:gd name="T33" fmla="*/ 70 h 104"/>
                  <a:gd name="T34" fmla="*/ 56 w 85"/>
                  <a:gd name="T35" fmla="*/ 70 h 104"/>
                  <a:gd name="T36" fmla="*/ 61 w 85"/>
                  <a:gd name="T37" fmla="*/ 74 h 104"/>
                  <a:gd name="T38" fmla="*/ 70 w 85"/>
                  <a:gd name="T39" fmla="*/ 72 h 104"/>
                  <a:gd name="T40" fmla="*/ 74 w 85"/>
                  <a:gd name="T41" fmla="*/ 74 h 104"/>
                  <a:gd name="T42" fmla="*/ 78 w 85"/>
                  <a:gd name="T43" fmla="*/ 78 h 104"/>
                  <a:gd name="T44" fmla="*/ 81 w 85"/>
                  <a:gd name="T45" fmla="*/ 66 h 104"/>
                  <a:gd name="T46" fmla="*/ 76 w 85"/>
                  <a:gd name="T47" fmla="*/ 64 h 104"/>
                  <a:gd name="T48" fmla="*/ 78 w 85"/>
                  <a:gd name="T49" fmla="*/ 60 h 104"/>
                  <a:gd name="T50" fmla="*/ 76 w 85"/>
                  <a:gd name="T51" fmla="*/ 54 h 104"/>
                  <a:gd name="T52" fmla="*/ 78 w 85"/>
                  <a:gd name="T53" fmla="*/ 48 h 104"/>
                  <a:gd name="T54" fmla="*/ 74 w 85"/>
                  <a:gd name="T55" fmla="*/ 40 h 104"/>
                  <a:gd name="T56" fmla="*/ 70 w 85"/>
                  <a:gd name="T57" fmla="*/ 38 h 104"/>
                  <a:gd name="T58" fmla="*/ 74 w 85"/>
                  <a:gd name="T59" fmla="*/ 38 h 104"/>
                  <a:gd name="T60" fmla="*/ 74 w 85"/>
                  <a:gd name="T61" fmla="*/ 28 h 104"/>
                  <a:gd name="T62" fmla="*/ 83 w 85"/>
                  <a:gd name="T63" fmla="*/ 26 h 104"/>
                  <a:gd name="T64" fmla="*/ 85 w 85"/>
                  <a:gd name="T65" fmla="*/ 16 h 104"/>
                  <a:gd name="T66" fmla="*/ 70 w 85"/>
                  <a:gd name="T67" fmla="*/ 16 h 104"/>
                  <a:gd name="T68" fmla="*/ 67 w 85"/>
                  <a:gd name="T69" fmla="*/ 14 h 104"/>
                  <a:gd name="T70" fmla="*/ 67 w 85"/>
                  <a:gd name="T71" fmla="*/ 2 h 104"/>
                  <a:gd name="T72" fmla="*/ 58 w 85"/>
                  <a:gd name="T73" fmla="*/ 2 h 104"/>
                  <a:gd name="T74" fmla="*/ 52 w 85"/>
                  <a:gd name="T75" fmla="*/ 2 h 104"/>
                  <a:gd name="T76" fmla="*/ 45 w 85"/>
                  <a:gd name="T77" fmla="*/ 4 h 104"/>
                  <a:gd name="T78" fmla="*/ 40 w 85"/>
                  <a:gd name="T7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4">
                    <a:moveTo>
                      <a:pt x="11" y="20"/>
                    </a:moveTo>
                    <a:lnTo>
                      <a:pt x="11" y="20"/>
                    </a:lnTo>
                    <a:lnTo>
                      <a:pt x="7" y="26"/>
                    </a:lnTo>
                    <a:lnTo>
                      <a:pt x="9" y="30"/>
                    </a:lnTo>
                    <a:lnTo>
                      <a:pt x="11" y="34"/>
                    </a:lnTo>
                    <a:lnTo>
                      <a:pt x="11" y="38"/>
                    </a:lnTo>
                    <a:lnTo>
                      <a:pt x="7" y="42"/>
                    </a:lnTo>
                    <a:lnTo>
                      <a:pt x="5" y="48"/>
                    </a:lnTo>
                    <a:lnTo>
                      <a:pt x="0" y="64"/>
                    </a:lnTo>
                    <a:lnTo>
                      <a:pt x="7" y="68"/>
                    </a:lnTo>
                    <a:lnTo>
                      <a:pt x="9" y="72"/>
                    </a:lnTo>
                    <a:lnTo>
                      <a:pt x="7" y="74"/>
                    </a:lnTo>
                    <a:lnTo>
                      <a:pt x="5" y="76"/>
                    </a:lnTo>
                    <a:lnTo>
                      <a:pt x="18" y="84"/>
                    </a:lnTo>
                    <a:lnTo>
                      <a:pt x="29" y="92"/>
                    </a:lnTo>
                    <a:lnTo>
                      <a:pt x="27" y="98"/>
                    </a:lnTo>
                    <a:lnTo>
                      <a:pt x="34" y="104"/>
                    </a:lnTo>
                    <a:lnTo>
                      <a:pt x="34" y="98"/>
                    </a:lnTo>
                    <a:lnTo>
                      <a:pt x="36" y="94"/>
                    </a:lnTo>
                    <a:lnTo>
                      <a:pt x="38" y="94"/>
                    </a:lnTo>
                    <a:lnTo>
                      <a:pt x="40" y="94"/>
                    </a:lnTo>
                    <a:lnTo>
                      <a:pt x="47" y="96"/>
                    </a:lnTo>
                    <a:lnTo>
                      <a:pt x="49" y="96"/>
                    </a:lnTo>
                    <a:lnTo>
                      <a:pt x="49" y="90"/>
                    </a:lnTo>
                    <a:lnTo>
                      <a:pt x="47" y="84"/>
                    </a:lnTo>
                    <a:lnTo>
                      <a:pt x="45" y="82"/>
                    </a:lnTo>
                    <a:lnTo>
                      <a:pt x="45" y="80"/>
                    </a:lnTo>
                    <a:lnTo>
                      <a:pt x="47" y="80"/>
                    </a:lnTo>
                    <a:lnTo>
                      <a:pt x="47" y="76"/>
                    </a:lnTo>
                    <a:lnTo>
                      <a:pt x="47" y="74"/>
                    </a:lnTo>
                    <a:lnTo>
                      <a:pt x="49" y="74"/>
                    </a:lnTo>
                    <a:lnTo>
                      <a:pt x="56" y="74"/>
                    </a:lnTo>
                    <a:lnTo>
                      <a:pt x="56" y="72"/>
                    </a:lnTo>
                    <a:lnTo>
                      <a:pt x="56" y="70"/>
                    </a:lnTo>
                    <a:lnTo>
                      <a:pt x="54" y="70"/>
                    </a:lnTo>
                    <a:lnTo>
                      <a:pt x="56" y="70"/>
                    </a:lnTo>
                    <a:lnTo>
                      <a:pt x="61" y="72"/>
                    </a:lnTo>
                    <a:lnTo>
                      <a:pt x="61" y="74"/>
                    </a:lnTo>
                    <a:lnTo>
                      <a:pt x="65" y="72"/>
                    </a:lnTo>
                    <a:lnTo>
                      <a:pt x="70" y="72"/>
                    </a:lnTo>
                    <a:lnTo>
                      <a:pt x="72" y="72"/>
                    </a:lnTo>
                    <a:lnTo>
                      <a:pt x="74" y="74"/>
                    </a:lnTo>
                    <a:lnTo>
                      <a:pt x="76" y="78"/>
                    </a:lnTo>
                    <a:lnTo>
                      <a:pt x="78" y="78"/>
                    </a:lnTo>
                    <a:lnTo>
                      <a:pt x="81" y="72"/>
                    </a:lnTo>
                    <a:lnTo>
                      <a:pt x="81" y="66"/>
                    </a:lnTo>
                    <a:lnTo>
                      <a:pt x="78" y="64"/>
                    </a:lnTo>
                    <a:lnTo>
                      <a:pt x="76" y="64"/>
                    </a:lnTo>
                    <a:lnTo>
                      <a:pt x="78" y="62"/>
                    </a:lnTo>
                    <a:lnTo>
                      <a:pt x="78" y="60"/>
                    </a:lnTo>
                    <a:lnTo>
                      <a:pt x="78" y="58"/>
                    </a:lnTo>
                    <a:lnTo>
                      <a:pt x="76" y="54"/>
                    </a:lnTo>
                    <a:lnTo>
                      <a:pt x="76" y="52"/>
                    </a:lnTo>
                    <a:lnTo>
                      <a:pt x="78" y="48"/>
                    </a:lnTo>
                    <a:lnTo>
                      <a:pt x="76" y="44"/>
                    </a:lnTo>
                    <a:lnTo>
                      <a:pt x="74" y="40"/>
                    </a:lnTo>
                    <a:lnTo>
                      <a:pt x="72" y="38"/>
                    </a:lnTo>
                    <a:lnTo>
                      <a:pt x="70" y="38"/>
                    </a:lnTo>
                    <a:lnTo>
                      <a:pt x="72" y="38"/>
                    </a:lnTo>
                    <a:lnTo>
                      <a:pt x="74" y="38"/>
                    </a:lnTo>
                    <a:lnTo>
                      <a:pt x="72" y="30"/>
                    </a:lnTo>
                    <a:lnTo>
                      <a:pt x="74" y="28"/>
                    </a:lnTo>
                    <a:lnTo>
                      <a:pt x="78" y="26"/>
                    </a:lnTo>
                    <a:lnTo>
                      <a:pt x="83" y="26"/>
                    </a:lnTo>
                    <a:lnTo>
                      <a:pt x="85" y="26"/>
                    </a:lnTo>
                    <a:lnTo>
                      <a:pt x="85" y="16"/>
                    </a:lnTo>
                    <a:lnTo>
                      <a:pt x="76" y="14"/>
                    </a:lnTo>
                    <a:lnTo>
                      <a:pt x="70" y="16"/>
                    </a:lnTo>
                    <a:lnTo>
                      <a:pt x="67" y="16"/>
                    </a:lnTo>
                    <a:lnTo>
                      <a:pt x="67" y="14"/>
                    </a:lnTo>
                    <a:lnTo>
                      <a:pt x="67" y="10"/>
                    </a:lnTo>
                    <a:lnTo>
                      <a:pt x="67" y="2"/>
                    </a:lnTo>
                    <a:lnTo>
                      <a:pt x="63" y="0"/>
                    </a:lnTo>
                    <a:lnTo>
                      <a:pt x="58" y="2"/>
                    </a:lnTo>
                    <a:lnTo>
                      <a:pt x="54" y="2"/>
                    </a:lnTo>
                    <a:lnTo>
                      <a:pt x="52" y="2"/>
                    </a:lnTo>
                    <a:lnTo>
                      <a:pt x="49" y="2"/>
                    </a:lnTo>
                    <a:lnTo>
                      <a:pt x="45" y="4"/>
                    </a:lnTo>
                    <a:lnTo>
                      <a:pt x="40" y="4"/>
                    </a:lnTo>
                    <a:lnTo>
                      <a:pt x="40" y="20"/>
                    </a:lnTo>
                    <a:lnTo>
                      <a:pt x="1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2" name="Freeform 2551"/>
              <p:cNvSpPr>
                <a:spLocks/>
              </p:cNvSpPr>
              <p:nvPr/>
            </p:nvSpPr>
            <p:spPr bwMode="auto">
              <a:xfrm>
                <a:off x="2837" y="2383"/>
                <a:ext cx="85" cy="104"/>
              </a:xfrm>
              <a:custGeom>
                <a:avLst/>
                <a:gdLst>
                  <a:gd name="T0" fmla="*/ 11 w 85"/>
                  <a:gd name="T1" fmla="*/ 20 h 104"/>
                  <a:gd name="T2" fmla="*/ 9 w 85"/>
                  <a:gd name="T3" fmla="*/ 30 h 104"/>
                  <a:gd name="T4" fmla="*/ 11 w 85"/>
                  <a:gd name="T5" fmla="*/ 38 h 104"/>
                  <a:gd name="T6" fmla="*/ 5 w 85"/>
                  <a:gd name="T7" fmla="*/ 48 h 104"/>
                  <a:gd name="T8" fmla="*/ 7 w 85"/>
                  <a:gd name="T9" fmla="*/ 68 h 104"/>
                  <a:gd name="T10" fmla="*/ 7 w 85"/>
                  <a:gd name="T11" fmla="*/ 74 h 104"/>
                  <a:gd name="T12" fmla="*/ 18 w 85"/>
                  <a:gd name="T13" fmla="*/ 84 h 104"/>
                  <a:gd name="T14" fmla="*/ 27 w 85"/>
                  <a:gd name="T15" fmla="*/ 98 h 104"/>
                  <a:gd name="T16" fmla="*/ 34 w 85"/>
                  <a:gd name="T17" fmla="*/ 98 h 104"/>
                  <a:gd name="T18" fmla="*/ 38 w 85"/>
                  <a:gd name="T19" fmla="*/ 94 h 104"/>
                  <a:gd name="T20" fmla="*/ 47 w 85"/>
                  <a:gd name="T21" fmla="*/ 96 h 104"/>
                  <a:gd name="T22" fmla="*/ 49 w 85"/>
                  <a:gd name="T23" fmla="*/ 90 h 104"/>
                  <a:gd name="T24" fmla="*/ 45 w 85"/>
                  <a:gd name="T25" fmla="*/ 82 h 104"/>
                  <a:gd name="T26" fmla="*/ 47 w 85"/>
                  <a:gd name="T27" fmla="*/ 80 h 104"/>
                  <a:gd name="T28" fmla="*/ 47 w 85"/>
                  <a:gd name="T29" fmla="*/ 74 h 104"/>
                  <a:gd name="T30" fmla="*/ 56 w 85"/>
                  <a:gd name="T31" fmla="*/ 74 h 104"/>
                  <a:gd name="T32" fmla="*/ 56 w 85"/>
                  <a:gd name="T33" fmla="*/ 70 h 104"/>
                  <a:gd name="T34" fmla="*/ 56 w 85"/>
                  <a:gd name="T35" fmla="*/ 70 h 104"/>
                  <a:gd name="T36" fmla="*/ 61 w 85"/>
                  <a:gd name="T37" fmla="*/ 74 h 104"/>
                  <a:gd name="T38" fmla="*/ 70 w 85"/>
                  <a:gd name="T39" fmla="*/ 72 h 104"/>
                  <a:gd name="T40" fmla="*/ 74 w 85"/>
                  <a:gd name="T41" fmla="*/ 74 h 104"/>
                  <a:gd name="T42" fmla="*/ 78 w 85"/>
                  <a:gd name="T43" fmla="*/ 78 h 104"/>
                  <a:gd name="T44" fmla="*/ 81 w 85"/>
                  <a:gd name="T45" fmla="*/ 66 h 104"/>
                  <a:gd name="T46" fmla="*/ 76 w 85"/>
                  <a:gd name="T47" fmla="*/ 64 h 104"/>
                  <a:gd name="T48" fmla="*/ 78 w 85"/>
                  <a:gd name="T49" fmla="*/ 60 h 104"/>
                  <a:gd name="T50" fmla="*/ 76 w 85"/>
                  <a:gd name="T51" fmla="*/ 54 h 104"/>
                  <a:gd name="T52" fmla="*/ 78 w 85"/>
                  <a:gd name="T53" fmla="*/ 48 h 104"/>
                  <a:gd name="T54" fmla="*/ 74 w 85"/>
                  <a:gd name="T55" fmla="*/ 40 h 104"/>
                  <a:gd name="T56" fmla="*/ 70 w 85"/>
                  <a:gd name="T57" fmla="*/ 38 h 104"/>
                  <a:gd name="T58" fmla="*/ 74 w 85"/>
                  <a:gd name="T59" fmla="*/ 38 h 104"/>
                  <a:gd name="T60" fmla="*/ 74 w 85"/>
                  <a:gd name="T61" fmla="*/ 28 h 104"/>
                  <a:gd name="T62" fmla="*/ 83 w 85"/>
                  <a:gd name="T63" fmla="*/ 26 h 104"/>
                  <a:gd name="T64" fmla="*/ 85 w 85"/>
                  <a:gd name="T65" fmla="*/ 16 h 104"/>
                  <a:gd name="T66" fmla="*/ 70 w 85"/>
                  <a:gd name="T67" fmla="*/ 16 h 104"/>
                  <a:gd name="T68" fmla="*/ 67 w 85"/>
                  <a:gd name="T69" fmla="*/ 14 h 104"/>
                  <a:gd name="T70" fmla="*/ 67 w 85"/>
                  <a:gd name="T71" fmla="*/ 2 h 104"/>
                  <a:gd name="T72" fmla="*/ 58 w 85"/>
                  <a:gd name="T73" fmla="*/ 2 h 104"/>
                  <a:gd name="T74" fmla="*/ 52 w 85"/>
                  <a:gd name="T75" fmla="*/ 2 h 104"/>
                  <a:gd name="T76" fmla="*/ 45 w 85"/>
                  <a:gd name="T77" fmla="*/ 4 h 104"/>
                  <a:gd name="T78" fmla="*/ 40 w 85"/>
                  <a:gd name="T7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4">
                    <a:moveTo>
                      <a:pt x="11" y="20"/>
                    </a:moveTo>
                    <a:lnTo>
                      <a:pt x="11" y="20"/>
                    </a:lnTo>
                    <a:lnTo>
                      <a:pt x="7" y="26"/>
                    </a:lnTo>
                    <a:lnTo>
                      <a:pt x="9" y="30"/>
                    </a:lnTo>
                    <a:lnTo>
                      <a:pt x="11" y="34"/>
                    </a:lnTo>
                    <a:lnTo>
                      <a:pt x="11" y="38"/>
                    </a:lnTo>
                    <a:lnTo>
                      <a:pt x="7" y="42"/>
                    </a:lnTo>
                    <a:lnTo>
                      <a:pt x="5" y="48"/>
                    </a:lnTo>
                    <a:lnTo>
                      <a:pt x="0" y="64"/>
                    </a:lnTo>
                    <a:lnTo>
                      <a:pt x="7" y="68"/>
                    </a:lnTo>
                    <a:lnTo>
                      <a:pt x="9" y="72"/>
                    </a:lnTo>
                    <a:lnTo>
                      <a:pt x="7" y="74"/>
                    </a:lnTo>
                    <a:lnTo>
                      <a:pt x="5" y="76"/>
                    </a:lnTo>
                    <a:lnTo>
                      <a:pt x="18" y="84"/>
                    </a:lnTo>
                    <a:lnTo>
                      <a:pt x="29" y="92"/>
                    </a:lnTo>
                    <a:lnTo>
                      <a:pt x="27" y="98"/>
                    </a:lnTo>
                    <a:lnTo>
                      <a:pt x="34" y="104"/>
                    </a:lnTo>
                    <a:lnTo>
                      <a:pt x="34" y="98"/>
                    </a:lnTo>
                    <a:lnTo>
                      <a:pt x="36" y="94"/>
                    </a:lnTo>
                    <a:lnTo>
                      <a:pt x="38" y="94"/>
                    </a:lnTo>
                    <a:lnTo>
                      <a:pt x="40" y="94"/>
                    </a:lnTo>
                    <a:lnTo>
                      <a:pt x="47" y="96"/>
                    </a:lnTo>
                    <a:lnTo>
                      <a:pt x="49" y="96"/>
                    </a:lnTo>
                    <a:lnTo>
                      <a:pt x="49" y="90"/>
                    </a:lnTo>
                    <a:lnTo>
                      <a:pt x="47" y="84"/>
                    </a:lnTo>
                    <a:lnTo>
                      <a:pt x="45" y="82"/>
                    </a:lnTo>
                    <a:lnTo>
                      <a:pt x="45" y="80"/>
                    </a:lnTo>
                    <a:lnTo>
                      <a:pt x="47" y="80"/>
                    </a:lnTo>
                    <a:lnTo>
                      <a:pt x="47" y="76"/>
                    </a:lnTo>
                    <a:lnTo>
                      <a:pt x="47" y="74"/>
                    </a:lnTo>
                    <a:lnTo>
                      <a:pt x="49" y="74"/>
                    </a:lnTo>
                    <a:lnTo>
                      <a:pt x="56" y="74"/>
                    </a:lnTo>
                    <a:lnTo>
                      <a:pt x="56" y="72"/>
                    </a:lnTo>
                    <a:lnTo>
                      <a:pt x="56" y="70"/>
                    </a:lnTo>
                    <a:lnTo>
                      <a:pt x="54" y="70"/>
                    </a:lnTo>
                    <a:lnTo>
                      <a:pt x="56" y="70"/>
                    </a:lnTo>
                    <a:lnTo>
                      <a:pt x="61" y="72"/>
                    </a:lnTo>
                    <a:lnTo>
                      <a:pt x="61" y="74"/>
                    </a:lnTo>
                    <a:lnTo>
                      <a:pt x="65" y="72"/>
                    </a:lnTo>
                    <a:lnTo>
                      <a:pt x="70" y="72"/>
                    </a:lnTo>
                    <a:lnTo>
                      <a:pt x="72" y="72"/>
                    </a:lnTo>
                    <a:lnTo>
                      <a:pt x="74" y="74"/>
                    </a:lnTo>
                    <a:lnTo>
                      <a:pt x="76" y="78"/>
                    </a:lnTo>
                    <a:lnTo>
                      <a:pt x="78" y="78"/>
                    </a:lnTo>
                    <a:lnTo>
                      <a:pt x="81" y="72"/>
                    </a:lnTo>
                    <a:lnTo>
                      <a:pt x="81" y="66"/>
                    </a:lnTo>
                    <a:lnTo>
                      <a:pt x="78" y="64"/>
                    </a:lnTo>
                    <a:lnTo>
                      <a:pt x="76" y="64"/>
                    </a:lnTo>
                    <a:lnTo>
                      <a:pt x="78" y="62"/>
                    </a:lnTo>
                    <a:lnTo>
                      <a:pt x="78" y="60"/>
                    </a:lnTo>
                    <a:lnTo>
                      <a:pt x="78" y="58"/>
                    </a:lnTo>
                    <a:lnTo>
                      <a:pt x="76" y="54"/>
                    </a:lnTo>
                    <a:lnTo>
                      <a:pt x="76" y="52"/>
                    </a:lnTo>
                    <a:lnTo>
                      <a:pt x="78" y="48"/>
                    </a:lnTo>
                    <a:lnTo>
                      <a:pt x="76" y="44"/>
                    </a:lnTo>
                    <a:lnTo>
                      <a:pt x="74" y="40"/>
                    </a:lnTo>
                    <a:lnTo>
                      <a:pt x="72" y="38"/>
                    </a:lnTo>
                    <a:lnTo>
                      <a:pt x="70" y="38"/>
                    </a:lnTo>
                    <a:lnTo>
                      <a:pt x="72" y="38"/>
                    </a:lnTo>
                    <a:lnTo>
                      <a:pt x="74" y="38"/>
                    </a:lnTo>
                    <a:lnTo>
                      <a:pt x="72" y="30"/>
                    </a:lnTo>
                    <a:lnTo>
                      <a:pt x="74" y="28"/>
                    </a:lnTo>
                    <a:lnTo>
                      <a:pt x="78" y="26"/>
                    </a:lnTo>
                    <a:lnTo>
                      <a:pt x="83" y="26"/>
                    </a:lnTo>
                    <a:lnTo>
                      <a:pt x="85" y="26"/>
                    </a:lnTo>
                    <a:lnTo>
                      <a:pt x="85" y="16"/>
                    </a:lnTo>
                    <a:lnTo>
                      <a:pt x="76" y="14"/>
                    </a:lnTo>
                    <a:lnTo>
                      <a:pt x="70" y="16"/>
                    </a:lnTo>
                    <a:lnTo>
                      <a:pt x="67" y="16"/>
                    </a:lnTo>
                    <a:lnTo>
                      <a:pt x="67" y="14"/>
                    </a:lnTo>
                    <a:lnTo>
                      <a:pt x="67" y="10"/>
                    </a:lnTo>
                    <a:lnTo>
                      <a:pt x="67" y="2"/>
                    </a:lnTo>
                    <a:lnTo>
                      <a:pt x="63" y="0"/>
                    </a:lnTo>
                    <a:lnTo>
                      <a:pt x="58" y="2"/>
                    </a:lnTo>
                    <a:lnTo>
                      <a:pt x="54" y="2"/>
                    </a:lnTo>
                    <a:lnTo>
                      <a:pt x="52" y="2"/>
                    </a:lnTo>
                    <a:lnTo>
                      <a:pt x="49" y="2"/>
                    </a:lnTo>
                    <a:lnTo>
                      <a:pt x="45" y="4"/>
                    </a:lnTo>
                    <a:lnTo>
                      <a:pt x="40" y="4"/>
                    </a:lnTo>
                    <a:lnTo>
                      <a:pt x="40" y="20"/>
                    </a:lnTo>
                    <a:lnTo>
                      <a:pt x="11" y="2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2" name="Group 2555"/>
            <p:cNvGrpSpPr>
              <a:grpSpLocks/>
            </p:cNvGrpSpPr>
            <p:nvPr/>
          </p:nvGrpSpPr>
          <p:grpSpPr bwMode="auto">
            <a:xfrm>
              <a:off x="2652" y="1588"/>
              <a:ext cx="179" cy="162"/>
              <a:chOff x="2652" y="1588"/>
              <a:chExt cx="179" cy="162"/>
            </a:xfrm>
            <a:grpFill/>
          </p:grpSpPr>
          <p:sp>
            <p:nvSpPr>
              <p:cNvPr id="1779" name="Freeform 2553"/>
              <p:cNvSpPr>
                <a:spLocks/>
              </p:cNvSpPr>
              <p:nvPr/>
            </p:nvSpPr>
            <p:spPr bwMode="auto">
              <a:xfrm>
                <a:off x="2652" y="1588"/>
                <a:ext cx="179" cy="162"/>
              </a:xfrm>
              <a:custGeom>
                <a:avLst/>
                <a:gdLst>
                  <a:gd name="T0" fmla="*/ 147 w 179"/>
                  <a:gd name="T1" fmla="*/ 32 h 162"/>
                  <a:gd name="T2" fmla="*/ 159 w 179"/>
                  <a:gd name="T3" fmla="*/ 34 h 162"/>
                  <a:gd name="T4" fmla="*/ 168 w 179"/>
                  <a:gd name="T5" fmla="*/ 40 h 162"/>
                  <a:gd name="T6" fmla="*/ 179 w 179"/>
                  <a:gd name="T7" fmla="*/ 40 h 162"/>
                  <a:gd name="T8" fmla="*/ 176 w 179"/>
                  <a:gd name="T9" fmla="*/ 52 h 162"/>
                  <a:gd name="T10" fmla="*/ 176 w 179"/>
                  <a:gd name="T11" fmla="*/ 64 h 162"/>
                  <a:gd name="T12" fmla="*/ 176 w 179"/>
                  <a:gd name="T13" fmla="*/ 70 h 162"/>
                  <a:gd name="T14" fmla="*/ 172 w 179"/>
                  <a:gd name="T15" fmla="*/ 70 h 162"/>
                  <a:gd name="T16" fmla="*/ 165 w 179"/>
                  <a:gd name="T17" fmla="*/ 76 h 162"/>
                  <a:gd name="T18" fmla="*/ 150 w 179"/>
                  <a:gd name="T19" fmla="*/ 92 h 162"/>
                  <a:gd name="T20" fmla="*/ 154 w 179"/>
                  <a:gd name="T21" fmla="*/ 96 h 162"/>
                  <a:gd name="T22" fmla="*/ 159 w 179"/>
                  <a:gd name="T23" fmla="*/ 100 h 162"/>
                  <a:gd name="T24" fmla="*/ 165 w 179"/>
                  <a:gd name="T25" fmla="*/ 102 h 162"/>
                  <a:gd name="T26" fmla="*/ 165 w 179"/>
                  <a:gd name="T27" fmla="*/ 108 h 162"/>
                  <a:gd name="T28" fmla="*/ 161 w 179"/>
                  <a:gd name="T29" fmla="*/ 114 h 162"/>
                  <a:gd name="T30" fmla="*/ 159 w 179"/>
                  <a:gd name="T31" fmla="*/ 120 h 162"/>
                  <a:gd name="T32" fmla="*/ 161 w 179"/>
                  <a:gd name="T33" fmla="*/ 124 h 162"/>
                  <a:gd name="T34" fmla="*/ 163 w 179"/>
                  <a:gd name="T35" fmla="*/ 132 h 162"/>
                  <a:gd name="T36" fmla="*/ 163 w 179"/>
                  <a:gd name="T37" fmla="*/ 138 h 162"/>
                  <a:gd name="T38" fmla="*/ 163 w 179"/>
                  <a:gd name="T39" fmla="*/ 138 h 162"/>
                  <a:gd name="T40" fmla="*/ 159 w 179"/>
                  <a:gd name="T41" fmla="*/ 146 h 162"/>
                  <a:gd name="T42" fmla="*/ 141 w 179"/>
                  <a:gd name="T43" fmla="*/ 148 h 162"/>
                  <a:gd name="T44" fmla="*/ 123 w 179"/>
                  <a:gd name="T45" fmla="*/ 142 h 162"/>
                  <a:gd name="T46" fmla="*/ 109 w 179"/>
                  <a:gd name="T47" fmla="*/ 158 h 162"/>
                  <a:gd name="T48" fmla="*/ 103 w 179"/>
                  <a:gd name="T49" fmla="*/ 160 h 162"/>
                  <a:gd name="T50" fmla="*/ 91 w 179"/>
                  <a:gd name="T51" fmla="*/ 160 h 162"/>
                  <a:gd name="T52" fmla="*/ 78 w 179"/>
                  <a:gd name="T53" fmla="*/ 158 h 162"/>
                  <a:gd name="T54" fmla="*/ 67 w 179"/>
                  <a:gd name="T55" fmla="*/ 158 h 162"/>
                  <a:gd name="T56" fmla="*/ 62 w 179"/>
                  <a:gd name="T57" fmla="*/ 154 h 162"/>
                  <a:gd name="T58" fmla="*/ 51 w 179"/>
                  <a:gd name="T59" fmla="*/ 152 h 162"/>
                  <a:gd name="T60" fmla="*/ 49 w 179"/>
                  <a:gd name="T61" fmla="*/ 144 h 162"/>
                  <a:gd name="T62" fmla="*/ 42 w 179"/>
                  <a:gd name="T63" fmla="*/ 94 h 162"/>
                  <a:gd name="T64" fmla="*/ 33 w 179"/>
                  <a:gd name="T65" fmla="*/ 84 h 162"/>
                  <a:gd name="T66" fmla="*/ 29 w 179"/>
                  <a:gd name="T67" fmla="*/ 76 h 162"/>
                  <a:gd name="T68" fmla="*/ 27 w 179"/>
                  <a:gd name="T69" fmla="*/ 68 h 162"/>
                  <a:gd name="T70" fmla="*/ 9 w 179"/>
                  <a:gd name="T71" fmla="*/ 64 h 162"/>
                  <a:gd name="T72" fmla="*/ 0 w 179"/>
                  <a:gd name="T73" fmla="*/ 56 h 162"/>
                  <a:gd name="T74" fmla="*/ 2 w 179"/>
                  <a:gd name="T75" fmla="*/ 50 h 162"/>
                  <a:gd name="T76" fmla="*/ 22 w 179"/>
                  <a:gd name="T77" fmla="*/ 46 h 162"/>
                  <a:gd name="T78" fmla="*/ 27 w 179"/>
                  <a:gd name="T79" fmla="*/ 50 h 162"/>
                  <a:gd name="T80" fmla="*/ 47 w 179"/>
                  <a:gd name="T81" fmla="*/ 48 h 162"/>
                  <a:gd name="T82" fmla="*/ 42 w 179"/>
                  <a:gd name="T83" fmla="*/ 26 h 162"/>
                  <a:gd name="T84" fmla="*/ 49 w 179"/>
                  <a:gd name="T85" fmla="*/ 30 h 162"/>
                  <a:gd name="T86" fmla="*/ 69 w 179"/>
                  <a:gd name="T87" fmla="*/ 30 h 162"/>
                  <a:gd name="T88" fmla="*/ 87 w 179"/>
                  <a:gd name="T89" fmla="*/ 20 h 162"/>
                  <a:gd name="T90" fmla="*/ 100 w 179"/>
                  <a:gd name="T91" fmla="*/ 5 h 162"/>
                  <a:gd name="T92" fmla="*/ 107 w 179"/>
                  <a:gd name="T93" fmla="*/ 10 h 162"/>
                  <a:gd name="T94" fmla="*/ 116 w 179"/>
                  <a:gd name="T95" fmla="*/ 16 h 162"/>
                  <a:gd name="T96" fmla="*/ 121 w 179"/>
                  <a:gd name="T97" fmla="*/ 20 h 162"/>
                  <a:gd name="T98" fmla="*/ 129 w 179"/>
                  <a:gd name="T99" fmla="*/ 24 h 162"/>
                  <a:gd name="T100" fmla="*/ 134 w 179"/>
                  <a:gd name="T101" fmla="*/ 28 h 162"/>
                  <a:gd name="T102" fmla="*/ 145 w 179"/>
                  <a:gd name="T103" fmla="*/ 2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162">
                    <a:moveTo>
                      <a:pt x="147" y="30"/>
                    </a:moveTo>
                    <a:lnTo>
                      <a:pt x="147" y="30"/>
                    </a:lnTo>
                    <a:lnTo>
                      <a:pt x="147" y="32"/>
                    </a:lnTo>
                    <a:lnTo>
                      <a:pt x="147" y="34"/>
                    </a:lnTo>
                    <a:lnTo>
                      <a:pt x="154" y="36"/>
                    </a:lnTo>
                    <a:lnTo>
                      <a:pt x="159" y="34"/>
                    </a:lnTo>
                    <a:lnTo>
                      <a:pt x="163" y="36"/>
                    </a:lnTo>
                    <a:lnTo>
                      <a:pt x="165" y="38"/>
                    </a:lnTo>
                    <a:lnTo>
                      <a:pt x="168" y="40"/>
                    </a:lnTo>
                    <a:lnTo>
                      <a:pt x="170" y="40"/>
                    </a:lnTo>
                    <a:lnTo>
                      <a:pt x="172" y="40"/>
                    </a:lnTo>
                    <a:lnTo>
                      <a:pt x="179" y="40"/>
                    </a:lnTo>
                    <a:lnTo>
                      <a:pt x="179" y="44"/>
                    </a:lnTo>
                    <a:lnTo>
                      <a:pt x="179" y="48"/>
                    </a:lnTo>
                    <a:lnTo>
                      <a:pt x="176" y="52"/>
                    </a:lnTo>
                    <a:lnTo>
                      <a:pt x="176" y="56"/>
                    </a:lnTo>
                    <a:lnTo>
                      <a:pt x="176" y="60"/>
                    </a:lnTo>
                    <a:lnTo>
                      <a:pt x="176" y="64"/>
                    </a:lnTo>
                    <a:lnTo>
                      <a:pt x="179" y="68"/>
                    </a:lnTo>
                    <a:lnTo>
                      <a:pt x="176" y="68"/>
                    </a:lnTo>
                    <a:lnTo>
                      <a:pt x="176" y="70"/>
                    </a:lnTo>
                    <a:lnTo>
                      <a:pt x="174" y="68"/>
                    </a:lnTo>
                    <a:lnTo>
                      <a:pt x="172" y="68"/>
                    </a:lnTo>
                    <a:lnTo>
                      <a:pt x="172" y="70"/>
                    </a:lnTo>
                    <a:lnTo>
                      <a:pt x="172" y="72"/>
                    </a:lnTo>
                    <a:lnTo>
                      <a:pt x="168" y="74"/>
                    </a:lnTo>
                    <a:lnTo>
                      <a:pt x="165" y="76"/>
                    </a:lnTo>
                    <a:lnTo>
                      <a:pt x="161" y="78"/>
                    </a:lnTo>
                    <a:lnTo>
                      <a:pt x="159" y="84"/>
                    </a:lnTo>
                    <a:lnTo>
                      <a:pt x="150" y="92"/>
                    </a:lnTo>
                    <a:lnTo>
                      <a:pt x="147" y="98"/>
                    </a:lnTo>
                    <a:lnTo>
                      <a:pt x="152" y="98"/>
                    </a:lnTo>
                    <a:lnTo>
                      <a:pt x="154" y="96"/>
                    </a:lnTo>
                    <a:lnTo>
                      <a:pt x="156" y="96"/>
                    </a:lnTo>
                    <a:lnTo>
                      <a:pt x="159" y="98"/>
                    </a:lnTo>
                    <a:lnTo>
                      <a:pt x="159" y="100"/>
                    </a:lnTo>
                    <a:lnTo>
                      <a:pt x="161" y="100"/>
                    </a:lnTo>
                    <a:lnTo>
                      <a:pt x="163" y="100"/>
                    </a:lnTo>
                    <a:lnTo>
                      <a:pt x="165" y="102"/>
                    </a:lnTo>
                    <a:lnTo>
                      <a:pt x="168" y="104"/>
                    </a:lnTo>
                    <a:lnTo>
                      <a:pt x="170" y="104"/>
                    </a:lnTo>
                    <a:lnTo>
                      <a:pt x="165" y="108"/>
                    </a:lnTo>
                    <a:lnTo>
                      <a:pt x="165" y="112"/>
                    </a:lnTo>
                    <a:lnTo>
                      <a:pt x="163" y="112"/>
                    </a:lnTo>
                    <a:lnTo>
                      <a:pt x="161" y="114"/>
                    </a:lnTo>
                    <a:lnTo>
                      <a:pt x="159" y="114"/>
                    </a:lnTo>
                    <a:lnTo>
                      <a:pt x="159" y="116"/>
                    </a:lnTo>
                    <a:lnTo>
                      <a:pt x="159" y="120"/>
                    </a:lnTo>
                    <a:lnTo>
                      <a:pt x="161" y="120"/>
                    </a:lnTo>
                    <a:lnTo>
                      <a:pt x="163" y="122"/>
                    </a:lnTo>
                    <a:lnTo>
                      <a:pt x="161" y="124"/>
                    </a:lnTo>
                    <a:lnTo>
                      <a:pt x="161" y="128"/>
                    </a:lnTo>
                    <a:lnTo>
                      <a:pt x="161" y="130"/>
                    </a:lnTo>
                    <a:lnTo>
                      <a:pt x="163" y="132"/>
                    </a:lnTo>
                    <a:lnTo>
                      <a:pt x="168" y="132"/>
                    </a:lnTo>
                    <a:lnTo>
                      <a:pt x="165" y="136"/>
                    </a:lnTo>
                    <a:lnTo>
                      <a:pt x="163" y="138"/>
                    </a:lnTo>
                    <a:lnTo>
                      <a:pt x="168" y="138"/>
                    </a:lnTo>
                    <a:lnTo>
                      <a:pt x="165" y="140"/>
                    </a:lnTo>
                    <a:lnTo>
                      <a:pt x="163" y="138"/>
                    </a:lnTo>
                    <a:lnTo>
                      <a:pt x="159" y="138"/>
                    </a:lnTo>
                    <a:lnTo>
                      <a:pt x="156" y="140"/>
                    </a:lnTo>
                    <a:lnTo>
                      <a:pt x="159" y="146"/>
                    </a:lnTo>
                    <a:lnTo>
                      <a:pt x="156" y="150"/>
                    </a:lnTo>
                    <a:lnTo>
                      <a:pt x="147" y="150"/>
                    </a:lnTo>
                    <a:lnTo>
                      <a:pt x="141" y="148"/>
                    </a:lnTo>
                    <a:lnTo>
                      <a:pt x="134" y="144"/>
                    </a:lnTo>
                    <a:lnTo>
                      <a:pt x="127" y="142"/>
                    </a:lnTo>
                    <a:lnTo>
                      <a:pt x="123" y="142"/>
                    </a:lnTo>
                    <a:lnTo>
                      <a:pt x="116" y="144"/>
                    </a:lnTo>
                    <a:lnTo>
                      <a:pt x="109" y="150"/>
                    </a:lnTo>
                    <a:lnTo>
                      <a:pt x="109" y="158"/>
                    </a:lnTo>
                    <a:lnTo>
                      <a:pt x="107" y="158"/>
                    </a:lnTo>
                    <a:lnTo>
                      <a:pt x="105" y="160"/>
                    </a:lnTo>
                    <a:lnTo>
                      <a:pt x="103" y="160"/>
                    </a:lnTo>
                    <a:lnTo>
                      <a:pt x="96" y="162"/>
                    </a:lnTo>
                    <a:lnTo>
                      <a:pt x="94" y="162"/>
                    </a:lnTo>
                    <a:lnTo>
                      <a:pt x="91" y="160"/>
                    </a:lnTo>
                    <a:lnTo>
                      <a:pt x="89" y="160"/>
                    </a:lnTo>
                    <a:lnTo>
                      <a:pt x="87" y="160"/>
                    </a:lnTo>
                    <a:lnTo>
                      <a:pt x="78" y="158"/>
                    </a:lnTo>
                    <a:lnTo>
                      <a:pt x="73" y="156"/>
                    </a:lnTo>
                    <a:lnTo>
                      <a:pt x="69" y="158"/>
                    </a:lnTo>
                    <a:lnTo>
                      <a:pt x="67" y="158"/>
                    </a:lnTo>
                    <a:lnTo>
                      <a:pt x="67" y="156"/>
                    </a:lnTo>
                    <a:lnTo>
                      <a:pt x="65" y="154"/>
                    </a:lnTo>
                    <a:lnTo>
                      <a:pt x="62" y="154"/>
                    </a:lnTo>
                    <a:lnTo>
                      <a:pt x="60" y="154"/>
                    </a:lnTo>
                    <a:lnTo>
                      <a:pt x="56" y="152"/>
                    </a:lnTo>
                    <a:lnTo>
                      <a:pt x="51" y="152"/>
                    </a:lnTo>
                    <a:lnTo>
                      <a:pt x="51" y="150"/>
                    </a:lnTo>
                    <a:lnTo>
                      <a:pt x="49" y="146"/>
                    </a:lnTo>
                    <a:lnTo>
                      <a:pt x="49" y="144"/>
                    </a:lnTo>
                    <a:lnTo>
                      <a:pt x="53" y="124"/>
                    </a:lnTo>
                    <a:lnTo>
                      <a:pt x="53" y="98"/>
                    </a:lnTo>
                    <a:lnTo>
                      <a:pt x="42" y="94"/>
                    </a:lnTo>
                    <a:lnTo>
                      <a:pt x="35" y="92"/>
                    </a:lnTo>
                    <a:lnTo>
                      <a:pt x="33" y="88"/>
                    </a:lnTo>
                    <a:lnTo>
                      <a:pt x="33" y="84"/>
                    </a:lnTo>
                    <a:lnTo>
                      <a:pt x="33" y="82"/>
                    </a:lnTo>
                    <a:lnTo>
                      <a:pt x="35" y="76"/>
                    </a:lnTo>
                    <a:lnTo>
                      <a:pt x="29" y="76"/>
                    </a:lnTo>
                    <a:lnTo>
                      <a:pt x="27" y="74"/>
                    </a:lnTo>
                    <a:lnTo>
                      <a:pt x="24" y="72"/>
                    </a:lnTo>
                    <a:lnTo>
                      <a:pt x="27" y="68"/>
                    </a:lnTo>
                    <a:lnTo>
                      <a:pt x="17" y="70"/>
                    </a:lnTo>
                    <a:lnTo>
                      <a:pt x="17" y="68"/>
                    </a:lnTo>
                    <a:lnTo>
                      <a:pt x="9" y="64"/>
                    </a:lnTo>
                    <a:lnTo>
                      <a:pt x="0" y="64"/>
                    </a:lnTo>
                    <a:lnTo>
                      <a:pt x="0" y="58"/>
                    </a:lnTo>
                    <a:lnTo>
                      <a:pt x="0" y="56"/>
                    </a:lnTo>
                    <a:lnTo>
                      <a:pt x="4" y="54"/>
                    </a:lnTo>
                    <a:lnTo>
                      <a:pt x="0" y="50"/>
                    </a:lnTo>
                    <a:lnTo>
                      <a:pt x="2" y="50"/>
                    </a:lnTo>
                    <a:lnTo>
                      <a:pt x="13" y="46"/>
                    </a:lnTo>
                    <a:lnTo>
                      <a:pt x="20" y="46"/>
                    </a:lnTo>
                    <a:lnTo>
                      <a:pt x="22" y="46"/>
                    </a:lnTo>
                    <a:lnTo>
                      <a:pt x="22" y="48"/>
                    </a:lnTo>
                    <a:lnTo>
                      <a:pt x="24" y="50"/>
                    </a:lnTo>
                    <a:lnTo>
                      <a:pt x="27" y="50"/>
                    </a:lnTo>
                    <a:lnTo>
                      <a:pt x="33" y="46"/>
                    </a:lnTo>
                    <a:lnTo>
                      <a:pt x="40" y="46"/>
                    </a:lnTo>
                    <a:lnTo>
                      <a:pt x="47" y="48"/>
                    </a:lnTo>
                    <a:lnTo>
                      <a:pt x="47" y="44"/>
                    </a:lnTo>
                    <a:lnTo>
                      <a:pt x="40" y="28"/>
                    </a:lnTo>
                    <a:lnTo>
                      <a:pt x="42" y="26"/>
                    </a:lnTo>
                    <a:lnTo>
                      <a:pt x="44" y="24"/>
                    </a:lnTo>
                    <a:lnTo>
                      <a:pt x="49" y="24"/>
                    </a:lnTo>
                    <a:lnTo>
                      <a:pt x="49" y="30"/>
                    </a:lnTo>
                    <a:lnTo>
                      <a:pt x="58" y="32"/>
                    </a:lnTo>
                    <a:lnTo>
                      <a:pt x="65" y="32"/>
                    </a:lnTo>
                    <a:lnTo>
                      <a:pt x="69" y="30"/>
                    </a:lnTo>
                    <a:lnTo>
                      <a:pt x="71" y="22"/>
                    </a:lnTo>
                    <a:lnTo>
                      <a:pt x="78" y="20"/>
                    </a:lnTo>
                    <a:lnTo>
                      <a:pt x="87" y="20"/>
                    </a:lnTo>
                    <a:lnTo>
                      <a:pt x="85" y="5"/>
                    </a:lnTo>
                    <a:lnTo>
                      <a:pt x="96" y="0"/>
                    </a:lnTo>
                    <a:lnTo>
                      <a:pt x="100" y="5"/>
                    </a:lnTo>
                    <a:lnTo>
                      <a:pt x="103" y="7"/>
                    </a:lnTo>
                    <a:lnTo>
                      <a:pt x="105" y="10"/>
                    </a:lnTo>
                    <a:lnTo>
                      <a:pt x="107" y="10"/>
                    </a:lnTo>
                    <a:lnTo>
                      <a:pt x="112" y="14"/>
                    </a:lnTo>
                    <a:lnTo>
                      <a:pt x="114" y="16"/>
                    </a:lnTo>
                    <a:lnTo>
                      <a:pt x="116" y="16"/>
                    </a:lnTo>
                    <a:lnTo>
                      <a:pt x="116" y="14"/>
                    </a:lnTo>
                    <a:lnTo>
                      <a:pt x="116" y="16"/>
                    </a:lnTo>
                    <a:lnTo>
                      <a:pt x="121" y="20"/>
                    </a:lnTo>
                    <a:lnTo>
                      <a:pt x="123" y="22"/>
                    </a:lnTo>
                    <a:lnTo>
                      <a:pt x="127" y="24"/>
                    </a:lnTo>
                    <a:lnTo>
                      <a:pt x="129" y="24"/>
                    </a:lnTo>
                    <a:lnTo>
                      <a:pt x="132" y="22"/>
                    </a:lnTo>
                    <a:lnTo>
                      <a:pt x="134" y="24"/>
                    </a:lnTo>
                    <a:lnTo>
                      <a:pt x="134" y="28"/>
                    </a:lnTo>
                    <a:lnTo>
                      <a:pt x="136" y="28"/>
                    </a:lnTo>
                    <a:lnTo>
                      <a:pt x="141" y="30"/>
                    </a:lnTo>
                    <a:lnTo>
                      <a:pt x="145" y="28"/>
                    </a:lnTo>
                    <a:lnTo>
                      <a:pt x="147"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0" name="Freeform 2554"/>
              <p:cNvSpPr>
                <a:spLocks/>
              </p:cNvSpPr>
              <p:nvPr/>
            </p:nvSpPr>
            <p:spPr bwMode="auto">
              <a:xfrm>
                <a:off x="2652" y="1588"/>
                <a:ext cx="179" cy="162"/>
              </a:xfrm>
              <a:custGeom>
                <a:avLst/>
                <a:gdLst>
                  <a:gd name="T0" fmla="*/ 147 w 179"/>
                  <a:gd name="T1" fmla="*/ 32 h 162"/>
                  <a:gd name="T2" fmla="*/ 159 w 179"/>
                  <a:gd name="T3" fmla="*/ 34 h 162"/>
                  <a:gd name="T4" fmla="*/ 168 w 179"/>
                  <a:gd name="T5" fmla="*/ 40 h 162"/>
                  <a:gd name="T6" fmla="*/ 179 w 179"/>
                  <a:gd name="T7" fmla="*/ 40 h 162"/>
                  <a:gd name="T8" fmla="*/ 176 w 179"/>
                  <a:gd name="T9" fmla="*/ 52 h 162"/>
                  <a:gd name="T10" fmla="*/ 176 w 179"/>
                  <a:gd name="T11" fmla="*/ 64 h 162"/>
                  <a:gd name="T12" fmla="*/ 176 w 179"/>
                  <a:gd name="T13" fmla="*/ 70 h 162"/>
                  <a:gd name="T14" fmla="*/ 172 w 179"/>
                  <a:gd name="T15" fmla="*/ 70 h 162"/>
                  <a:gd name="T16" fmla="*/ 165 w 179"/>
                  <a:gd name="T17" fmla="*/ 76 h 162"/>
                  <a:gd name="T18" fmla="*/ 150 w 179"/>
                  <a:gd name="T19" fmla="*/ 92 h 162"/>
                  <a:gd name="T20" fmla="*/ 154 w 179"/>
                  <a:gd name="T21" fmla="*/ 96 h 162"/>
                  <a:gd name="T22" fmla="*/ 159 w 179"/>
                  <a:gd name="T23" fmla="*/ 100 h 162"/>
                  <a:gd name="T24" fmla="*/ 165 w 179"/>
                  <a:gd name="T25" fmla="*/ 102 h 162"/>
                  <a:gd name="T26" fmla="*/ 165 w 179"/>
                  <a:gd name="T27" fmla="*/ 108 h 162"/>
                  <a:gd name="T28" fmla="*/ 161 w 179"/>
                  <a:gd name="T29" fmla="*/ 114 h 162"/>
                  <a:gd name="T30" fmla="*/ 159 w 179"/>
                  <a:gd name="T31" fmla="*/ 120 h 162"/>
                  <a:gd name="T32" fmla="*/ 161 w 179"/>
                  <a:gd name="T33" fmla="*/ 124 h 162"/>
                  <a:gd name="T34" fmla="*/ 163 w 179"/>
                  <a:gd name="T35" fmla="*/ 132 h 162"/>
                  <a:gd name="T36" fmla="*/ 163 w 179"/>
                  <a:gd name="T37" fmla="*/ 138 h 162"/>
                  <a:gd name="T38" fmla="*/ 163 w 179"/>
                  <a:gd name="T39" fmla="*/ 138 h 162"/>
                  <a:gd name="T40" fmla="*/ 159 w 179"/>
                  <a:gd name="T41" fmla="*/ 146 h 162"/>
                  <a:gd name="T42" fmla="*/ 141 w 179"/>
                  <a:gd name="T43" fmla="*/ 148 h 162"/>
                  <a:gd name="T44" fmla="*/ 123 w 179"/>
                  <a:gd name="T45" fmla="*/ 142 h 162"/>
                  <a:gd name="T46" fmla="*/ 109 w 179"/>
                  <a:gd name="T47" fmla="*/ 158 h 162"/>
                  <a:gd name="T48" fmla="*/ 103 w 179"/>
                  <a:gd name="T49" fmla="*/ 160 h 162"/>
                  <a:gd name="T50" fmla="*/ 91 w 179"/>
                  <a:gd name="T51" fmla="*/ 160 h 162"/>
                  <a:gd name="T52" fmla="*/ 78 w 179"/>
                  <a:gd name="T53" fmla="*/ 158 h 162"/>
                  <a:gd name="T54" fmla="*/ 67 w 179"/>
                  <a:gd name="T55" fmla="*/ 158 h 162"/>
                  <a:gd name="T56" fmla="*/ 62 w 179"/>
                  <a:gd name="T57" fmla="*/ 154 h 162"/>
                  <a:gd name="T58" fmla="*/ 51 w 179"/>
                  <a:gd name="T59" fmla="*/ 152 h 162"/>
                  <a:gd name="T60" fmla="*/ 49 w 179"/>
                  <a:gd name="T61" fmla="*/ 144 h 162"/>
                  <a:gd name="T62" fmla="*/ 42 w 179"/>
                  <a:gd name="T63" fmla="*/ 94 h 162"/>
                  <a:gd name="T64" fmla="*/ 33 w 179"/>
                  <a:gd name="T65" fmla="*/ 84 h 162"/>
                  <a:gd name="T66" fmla="*/ 29 w 179"/>
                  <a:gd name="T67" fmla="*/ 76 h 162"/>
                  <a:gd name="T68" fmla="*/ 27 w 179"/>
                  <a:gd name="T69" fmla="*/ 68 h 162"/>
                  <a:gd name="T70" fmla="*/ 9 w 179"/>
                  <a:gd name="T71" fmla="*/ 64 h 162"/>
                  <a:gd name="T72" fmla="*/ 0 w 179"/>
                  <a:gd name="T73" fmla="*/ 56 h 162"/>
                  <a:gd name="T74" fmla="*/ 2 w 179"/>
                  <a:gd name="T75" fmla="*/ 50 h 162"/>
                  <a:gd name="T76" fmla="*/ 22 w 179"/>
                  <a:gd name="T77" fmla="*/ 46 h 162"/>
                  <a:gd name="T78" fmla="*/ 27 w 179"/>
                  <a:gd name="T79" fmla="*/ 50 h 162"/>
                  <a:gd name="T80" fmla="*/ 47 w 179"/>
                  <a:gd name="T81" fmla="*/ 48 h 162"/>
                  <a:gd name="T82" fmla="*/ 42 w 179"/>
                  <a:gd name="T83" fmla="*/ 26 h 162"/>
                  <a:gd name="T84" fmla="*/ 49 w 179"/>
                  <a:gd name="T85" fmla="*/ 30 h 162"/>
                  <a:gd name="T86" fmla="*/ 69 w 179"/>
                  <a:gd name="T87" fmla="*/ 30 h 162"/>
                  <a:gd name="T88" fmla="*/ 87 w 179"/>
                  <a:gd name="T89" fmla="*/ 20 h 162"/>
                  <a:gd name="T90" fmla="*/ 100 w 179"/>
                  <a:gd name="T91" fmla="*/ 5 h 162"/>
                  <a:gd name="T92" fmla="*/ 107 w 179"/>
                  <a:gd name="T93" fmla="*/ 10 h 162"/>
                  <a:gd name="T94" fmla="*/ 116 w 179"/>
                  <a:gd name="T95" fmla="*/ 16 h 162"/>
                  <a:gd name="T96" fmla="*/ 121 w 179"/>
                  <a:gd name="T97" fmla="*/ 20 h 162"/>
                  <a:gd name="T98" fmla="*/ 129 w 179"/>
                  <a:gd name="T99" fmla="*/ 24 h 162"/>
                  <a:gd name="T100" fmla="*/ 134 w 179"/>
                  <a:gd name="T101" fmla="*/ 28 h 162"/>
                  <a:gd name="T102" fmla="*/ 145 w 179"/>
                  <a:gd name="T103" fmla="*/ 2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162">
                    <a:moveTo>
                      <a:pt x="147" y="30"/>
                    </a:moveTo>
                    <a:lnTo>
                      <a:pt x="147" y="30"/>
                    </a:lnTo>
                    <a:lnTo>
                      <a:pt x="147" y="32"/>
                    </a:lnTo>
                    <a:lnTo>
                      <a:pt x="147" y="34"/>
                    </a:lnTo>
                    <a:lnTo>
                      <a:pt x="154" y="36"/>
                    </a:lnTo>
                    <a:lnTo>
                      <a:pt x="159" y="34"/>
                    </a:lnTo>
                    <a:lnTo>
                      <a:pt x="163" y="36"/>
                    </a:lnTo>
                    <a:lnTo>
                      <a:pt x="165" y="38"/>
                    </a:lnTo>
                    <a:lnTo>
                      <a:pt x="168" y="40"/>
                    </a:lnTo>
                    <a:lnTo>
                      <a:pt x="170" y="40"/>
                    </a:lnTo>
                    <a:lnTo>
                      <a:pt x="172" y="40"/>
                    </a:lnTo>
                    <a:lnTo>
                      <a:pt x="179" y="40"/>
                    </a:lnTo>
                    <a:lnTo>
                      <a:pt x="179" y="44"/>
                    </a:lnTo>
                    <a:lnTo>
                      <a:pt x="179" y="48"/>
                    </a:lnTo>
                    <a:lnTo>
                      <a:pt x="176" y="52"/>
                    </a:lnTo>
                    <a:lnTo>
                      <a:pt x="176" y="56"/>
                    </a:lnTo>
                    <a:lnTo>
                      <a:pt x="176" y="60"/>
                    </a:lnTo>
                    <a:lnTo>
                      <a:pt x="176" y="64"/>
                    </a:lnTo>
                    <a:lnTo>
                      <a:pt x="179" y="68"/>
                    </a:lnTo>
                    <a:lnTo>
                      <a:pt x="176" y="68"/>
                    </a:lnTo>
                    <a:lnTo>
                      <a:pt x="176" y="70"/>
                    </a:lnTo>
                    <a:lnTo>
                      <a:pt x="174" y="68"/>
                    </a:lnTo>
                    <a:lnTo>
                      <a:pt x="172" y="68"/>
                    </a:lnTo>
                    <a:lnTo>
                      <a:pt x="172" y="70"/>
                    </a:lnTo>
                    <a:lnTo>
                      <a:pt x="172" y="72"/>
                    </a:lnTo>
                    <a:lnTo>
                      <a:pt x="168" y="74"/>
                    </a:lnTo>
                    <a:lnTo>
                      <a:pt x="165" y="76"/>
                    </a:lnTo>
                    <a:lnTo>
                      <a:pt x="161" y="78"/>
                    </a:lnTo>
                    <a:lnTo>
                      <a:pt x="159" y="84"/>
                    </a:lnTo>
                    <a:lnTo>
                      <a:pt x="150" y="92"/>
                    </a:lnTo>
                    <a:lnTo>
                      <a:pt x="147" y="98"/>
                    </a:lnTo>
                    <a:lnTo>
                      <a:pt x="152" y="98"/>
                    </a:lnTo>
                    <a:lnTo>
                      <a:pt x="154" y="96"/>
                    </a:lnTo>
                    <a:lnTo>
                      <a:pt x="156" y="96"/>
                    </a:lnTo>
                    <a:lnTo>
                      <a:pt x="159" y="98"/>
                    </a:lnTo>
                    <a:lnTo>
                      <a:pt x="159" y="100"/>
                    </a:lnTo>
                    <a:lnTo>
                      <a:pt x="161" y="100"/>
                    </a:lnTo>
                    <a:lnTo>
                      <a:pt x="163" y="100"/>
                    </a:lnTo>
                    <a:lnTo>
                      <a:pt x="165" y="102"/>
                    </a:lnTo>
                    <a:lnTo>
                      <a:pt x="168" y="104"/>
                    </a:lnTo>
                    <a:lnTo>
                      <a:pt x="170" y="104"/>
                    </a:lnTo>
                    <a:lnTo>
                      <a:pt x="165" y="108"/>
                    </a:lnTo>
                    <a:lnTo>
                      <a:pt x="165" y="112"/>
                    </a:lnTo>
                    <a:lnTo>
                      <a:pt x="163" y="112"/>
                    </a:lnTo>
                    <a:lnTo>
                      <a:pt x="161" y="114"/>
                    </a:lnTo>
                    <a:lnTo>
                      <a:pt x="159" y="114"/>
                    </a:lnTo>
                    <a:lnTo>
                      <a:pt x="159" y="116"/>
                    </a:lnTo>
                    <a:lnTo>
                      <a:pt x="159" y="120"/>
                    </a:lnTo>
                    <a:lnTo>
                      <a:pt x="161" y="120"/>
                    </a:lnTo>
                    <a:lnTo>
                      <a:pt x="163" y="122"/>
                    </a:lnTo>
                    <a:lnTo>
                      <a:pt x="161" y="124"/>
                    </a:lnTo>
                    <a:lnTo>
                      <a:pt x="161" y="128"/>
                    </a:lnTo>
                    <a:lnTo>
                      <a:pt x="161" y="130"/>
                    </a:lnTo>
                    <a:lnTo>
                      <a:pt x="163" y="132"/>
                    </a:lnTo>
                    <a:lnTo>
                      <a:pt x="168" y="132"/>
                    </a:lnTo>
                    <a:lnTo>
                      <a:pt x="165" y="136"/>
                    </a:lnTo>
                    <a:lnTo>
                      <a:pt x="163" y="138"/>
                    </a:lnTo>
                    <a:lnTo>
                      <a:pt x="168" y="138"/>
                    </a:lnTo>
                    <a:lnTo>
                      <a:pt x="165" y="140"/>
                    </a:lnTo>
                    <a:lnTo>
                      <a:pt x="163" y="138"/>
                    </a:lnTo>
                    <a:lnTo>
                      <a:pt x="159" y="138"/>
                    </a:lnTo>
                    <a:lnTo>
                      <a:pt x="156" y="140"/>
                    </a:lnTo>
                    <a:lnTo>
                      <a:pt x="159" y="146"/>
                    </a:lnTo>
                    <a:lnTo>
                      <a:pt x="156" y="150"/>
                    </a:lnTo>
                    <a:lnTo>
                      <a:pt x="147" y="150"/>
                    </a:lnTo>
                    <a:lnTo>
                      <a:pt x="141" y="148"/>
                    </a:lnTo>
                    <a:lnTo>
                      <a:pt x="134" y="144"/>
                    </a:lnTo>
                    <a:lnTo>
                      <a:pt x="127" y="142"/>
                    </a:lnTo>
                    <a:lnTo>
                      <a:pt x="123" y="142"/>
                    </a:lnTo>
                    <a:lnTo>
                      <a:pt x="116" y="144"/>
                    </a:lnTo>
                    <a:lnTo>
                      <a:pt x="109" y="150"/>
                    </a:lnTo>
                    <a:lnTo>
                      <a:pt x="109" y="158"/>
                    </a:lnTo>
                    <a:lnTo>
                      <a:pt x="107" y="158"/>
                    </a:lnTo>
                    <a:lnTo>
                      <a:pt x="105" y="160"/>
                    </a:lnTo>
                    <a:lnTo>
                      <a:pt x="103" y="160"/>
                    </a:lnTo>
                    <a:lnTo>
                      <a:pt x="96" y="162"/>
                    </a:lnTo>
                    <a:lnTo>
                      <a:pt x="94" y="162"/>
                    </a:lnTo>
                    <a:lnTo>
                      <a:pt x="91" y="160"/>
                    </a:lnTo>
                    <a:lnTo>
                      <a:pt x="89" y="160"/>
                    </a:lnTo>
                    <a:lnTo>
                      <a:pt x="87" y="160"/>
                    </a:lnTo>
                    <a:lnTo>
                      <a:pt x="78" y="158"/>
                    </a:lnTo>
                    <a:lnTo>
                      <a:pt x="73" y="156"/>
                    </a:lnTo>
                    <a:lnTo>
                      <a:pt x="69" y="158"/>
                    </a:lnTo>
                    <a:lnTo>
                      <a:pt x="67" y="158"/>
                    </a:lnTo>
                    <a:lnTo>
                      <a:pt x="67" y="156"/>
                    </a:lnTo>
                    <a:lnTo>
                      <a:pt x="65" y="154"/>
                    </a:lnTo>
                    <a:lnTo>
                      <a:pt x="62" y="154"/>
                    </a:lnTo>
                    <a:lnTo>
                      <a:pt x="60" y="154"/>
                    </a:lnTo>
                    <a:lnTo>
                      <a:pt x="56" y="152"/>
                    </a:lnTo>
                    <a:lnTo>
                      <a:pt x="51" y="152"/>
                    </a:lnTo>
                    <a:lnTo>
                      <a:pt x="51" y="150"/>
                    </a:lnTo>
                    <a:lnTo>
                      <a:pt x="49" y="146"/>
                    </a:lnTo>
                    <a:lnTo>
                      <a:pt x="49" y="144"/>
                    </a:lnTo>
                    <a:lnTo>
                      <a:pt x="53" y="124"/>
                    </a:lnTo>
                    <a:lnTo>
                      <a:pt x="53" y="98"/>
                    </a:lnTo>
                    <a:lnTo>
                      <a:pt x="42" y="94"/>
                    </a:lnTo>
                    <a:lnTo>
                      <a:pt x="35" y="92"/>
                    </a:lnTo>
                    <a:lnTo>
                      <a:pt x="33" y="88"/>
                    </a:lnTo>
                    <a:lnTo>
                      <a:pt x="33" y="84"/>
                    </a:lnTo>
                    <a:lnTo>
                      <a:pt x="33" y="82"/>
                    </a:lnTo>
                    <a:lnTo>
                      <a:pt x="35" y="76"/>
                    </a:lnTo>
                    <a:lnTo>
                      <a:pt x="29" y="76"/>
                    </a:lnTo>
                    <a:lnTo>
                      <a:pt x="27" y="74"/>
                    </a:lnTo>
                    <a:lnTo>
                      <a:pt x="24" y="72"/>
                    </a:lnTo>
                    <a:lnTo>
                      <a:pt x="27" y="68"/>
                    </a:lnTo>
                    <a:lnTo>
                      <a:pt x="17" y="70"/>
                    </a:lnTo>
                    <a:lnTo>
                      <a:pt x="17" y="68"/>
                    </a:lnTo>
                    <a:lnTo>
                      <a:pt x="9" y="64"/>
                    </a:lnTo>
                    <a:lnTo>
                      <a:pt x="0" y="64"/>
                    </a:lnTo>
                    <a:lnTo>
                      <a:pt x="0" y="58"/>
                    </a:lnTo>
                    <a:lnTo>
                      <a:pt x="0" y="56"/>
                    </a:lnTo>
                    <a:lnTo>
                      <a:pt x="4" y="54"/>
                    </a:lnTo>
                    <a:lnTo>
                      <a:pt x="0" y="50"/>
                    </a:lnTo>
                    <a:lnTo>
                      <a:pt x="2" y="50"/>
                    </a:lnTo>
                    <a:lnTo>
                      <a:pt x="13" y="46"/>
                    </a:lnTo>
                    <a:lnTo>
                      <a:pt x="20" y="46"/>
                    </a:lnTo>
                    <a:lnTo>
                      <a:pt x="22" y="46"/>
                    </a:lnTo>
                    <a:lnTo>
                      <a:pt x="22" y="48"/>
                    </a:lnTo>
                    <a:lnTo>
                      <a:pt x="24" y="50"/>
                    </a:lnTo>
                    <a:lnTo>
                      <a:pt x="27" y="50"/>
                    </a:lnTo>
                    <a:lnTo>
                      <a:pt x="33" y="46"/>
                    </a:lnTo>
                    <a:lnTo>
                      <a:pt x="40" y="46"/>
                    </a:lnTo>
                    <a:lnTo>
                      <a:pt x="47" y="48"/>
                    </a:lnTo>
                    <a:lnTo>
                      <a:pt x="47" y="44"/>
                    </a:lnTo>
                    <a:lnTo>
                      <a:pt x="40" y="28"/>
                    </a:lnTo>
                    <a:lnTo>
                      <a:pt x="42" y="26"/>
                    </a:lnTo>
                    <a:lnTo>
                      <a:pt x="44" y="24"/>
                    </a:lnTo>
                    <a:lnTo>
                      <a:pt x="49" y="24"/>
                    </a:lnTo>
                    <a:lnTo>
                      <a:pt x="49" y="30"/>
                    </a:lnTo>
                    <a:lnTo>
                      <a:pt x="58" y="32"/>
                    </a:lnTo>
                    <a:lnTo>
                      <a:pt x="65" y="32"/>
                    </a:lnTo>
                    <a:lnTo>
                      <a:pt x="69" y="30"/>
                    </a:lnTo>
                    <a:lnTo>
                      <a:pt x="71" y="22"/>
                    </a:lnTo>
                    <a:lnTo>
                      <a:pt x="78" y="20"/>
                    </a:lnTo>
                    <a:lnTo>
                      <a:pt x="87" y="20"/>
                    </a:lnTo>
                    <a:lnTo>
                      <a:pt x="85" y="5"/>
                    </a:lnTo>
                    <a:lnTo>
                      <a:pt x="96" y="0"/>
                    </a:lnTo>
                    <a:lnTo>
                      <a:pt x="100" y="5"/>
                    </a:lnTo>
                    <a:lnTo>
                      <a:pt x="103" y="7"/>
                    </a:lnTo>
                    <a:lnTo>
                      <a:pt x="105" y="10"/>
                    </a:lnTo>
                    <a:lnTo>
                      <a:pt x="107" y="10"/>
                    </a:lnTo>
                    <a:lnTo>
                      <a:pt x="112" y="14"/>
                    </a:lnTo>
                    <a:lnTo>
                      <a:pt x="114" y="16"/>
                    </a:lnTo>
                    <a:lnTo>
                      <a:pt x="116" y="16"/>
                    </a:lnTo>
                    <a:lnTo>
                      <a:pt x="116" y="14"/>
                    </a:lnTo>
                    <a:lnTo>
                      <a:pt x="116" y="16"/>
                    </a:lnTo>
                    <a:lnTo>
                      <a:pt x="121" y="20"/>
                    </a:lnTo>
                    <a:lnTo>
                      <a:pt x="123" y="22"/>
                    </a:lnTo>
                    <a:lnTo>
                      <a:pt x="127" y="24"/>
                    </a:lnTo>
                    <a:lnTo>
                      <a:pt x="129" y="24"/>
                    </a:lnTo>
                    <a:lnTo>
                      <a:pt x="132" y="22"/>
                    </a:lnTo>
                    <a:lnTo>
                      <a:pt x="134" y="24"/>
                    </a:lnTo>
                    <a:lnTo>
                      <a:pt x="134" y="28"/>
                    </a:lnTo>
                    <a:lnTo>
                      <a:pt x="136" y="28"/>
                    </a:lnTo>
                    <a:lnTo>
                      <a:pt x="141" y="30"/>
                    </a:lnTo>
                    <a:lnTo>
                      <a:pt x="145" y="28"/>
                    </a:lnTo>
                    <a:lnTo>
                      <a:pt x="147" y="3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3" name="Group 2558"/>
            <p:cNvGrpSpPr>
              <a:grpSpLocks/>
            </p:cNvGrpSpPr>
            <p:nvPr/>
          </p:nvGrpSpPr>
          <p:grpSpPr bwMode="auto">
            <a:xfrm>
              <a:off x="3479" y="2755"/>
              <a:ext cx="10" cy="9"/>
              <a:chOff x="3479" y="2755"/>
              <a:chExt cx="10" cy="9"/>
            </a:xfrm>
            <a:grpFill/>
          </p:grpSpPr>
          <p:sp>
            <p:nvSpPr>
              <p:cNvPr id="1777" name="Freeform 2556"/>
              <p:cNvSpPr>
                <a:spLocks/>
              </p:cNvSpPr>
              <p:nvPr/>
            </p:nvSpPr>
            <p:spPr bwMode="auto">
              <a:xfrm>
                <a:off x="3479" y="2755"/>
                <a:ext cx="10" cy="9"/>
              </a:xfrm>
              <a:custGeom>
                <a:avLst/>
                <a:gdLst>
                  <a:gd name="T0" fmla="*/ 2 w 10"/>
                  <a:gd name="T1" fmla="*/ 0 h 9"/>
                  <a:gd name="T2" fmla="*/ 0 w 10"/>
                  <a:gd name="T3" fmla="*/ 7 h 9"/>
                  <a:gd name="T4" fmla="*/ 5 w 10"/>
                  <a:gd name="T5" fmla="*/ 9 h 9"/>
                  <a:gd name="T6" fmla="*/ 10 w 10"/>
                  <a:gd name="T7" fmla="*/ 9 h 9"/>
                  <a:gd name="T8" fmla="*/ 10 w 10"/>
                  <a:gd name="T9" fmla="*/ 4 h 9"/>
                  <a:gd name="T10" fmla="*/ 2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2" y="0"/>
                    </a:moveTo>
                    <a:lnTo>
                      <a:pt x="0" y="7"/>
                    </a:lnTo>
                    <a:lnTo>
                      <a:pt x="5" y="9"/>
                    </a:lnTo>
                    <a:lnTo>
                      <a:pt x="10" y="9"/>
                    </a:lnTo>
                    <a:lnTo>
                      <a:pt x="10" y="4"/>
                    </a:lnTo>
                    <a:lnTo>
                      <a:pt x="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8" name="Freeform 2557"/>
              <p:cNvSpPr>
                <a:spLocks/>
              </p:cNvSpPr>
              <p:nvPr/>
            </p:nvSpPr>
            <p:spPr bwMode="auto">
              <a:xfrm>
                <a:off x="3479" y="2755"/>
                <a:ext cx="10" cy="9"/>
              </a:xfrm>
              <a:custGeom>
                <a:avLst/>
                <a:gdLst>
                  <a:gd name="T0" fmla="*/ 2 w 10"/>
                  <a:gd name="T1" fmla="*/ 0 h 9"/>
                  <a:gd name="T2" fmla="*/ 0 w 10"/>
                  <a:gd name="T3" fmla="*/ 7 h 9"/>
                  <a:gd name="T4" fmla="*/ 5 w 10"/>
                  <a:gd name="T5" fmla="*/ 9 h 9"/>
                  <a:gd name="T6" fmla="*/ 10 w 10"/>
                  <a:gd name="T7" fmla="*/ 9 h 9"/>
                  <a:gd name="T8" fmla="*/ 10 w 10"/>
                  <a:gd name="T9" fmla="*/ 4 h 9"/>
                  <a:gd name="T10" fmla="*/ 2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2" y="0"/>
                    </a:moveTo>
                    <a:lnTo>
                      <a:pt x="0" y="7"/>
                    </a:lnTo>
                    <a:lnTo>
                      <a:pt x="5" y="9"/>
                    </a:lnTo>
                    <a:lnTo>
                      <a:pt x="10" y="9"/>
                    </a:lnTo>
                    <a:lnTo>
                      <a:pt x="10" y="4"/>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4" name="Group 2561"/>
            <p:cNvGrpSpPr>
              <a:grpSpLocks/>
            </p:cNvGrpSpPr>
            <p:nvPr/>
          </p:nvGrpSpPr>
          <p:grpSpPr bwMode="auto">
            <a:xfrm>
              <a:off x="2835" y="1737"/>
              <a:ext cx="15" cy="28"/>
              <a:chOff x="2835" y="1737"/>
              <a:chExt cx="15" cy="28"/>
            </a:xfrm>
            <a:grpFill/>
          </p:grpSpPr>
          <p:sp>
            <p:nvSpPr>
              <p:cNvPr id="1775" name="Freeform 2559"/>
              <p:cNvSpPr>
                <a:spLocks/>
              </p:cNvSpPr>
              <p:nvPr/>
            </p:nvSpPr>
            <p:spPr bwMode="auto">
              <a:xfrm>
                <a:off x="2835" y="1737"/>
                <a:ext cx="15" cy="28"/>
              </a:xfrm>
              <a:custGeom>
                <a:avLst/>
                <a:gdLst>
                  <a:gd name="T0" fmla="*/ 10 w 15"/>
                  <a:gd name="T1" fmla="*/ 0 h 28"/>
                  <a:gd name="T2" fmla="*/ 10 w 15"/>
                  <a:gd name="T3" fmla="*/ 0 h 28"/>
                  <a:gd name="T4" fmla="*/ 9 w 15"/>
                  <a:gd name="T5" fmla="*/ 2 h 28"/>
                  <a:gd name="T6" fmla="*/ 9 w 15"/>
                  <a:gd name="T7" fmla="*/ 6 h 28"/>
                  <a:gd name="T8" fmla="*/ 2 w 15"/>
                  <a:gd name="T9" fmla="*/ 12 h 28"/>
                  <a:gd name="T10" fmla="*/ 0 w 15"/>
                  <a:gd name="T11" fmla="*/ 16 h 28"/>
                  <a:gd name="T12" fmla="*/ 2 w 15"/>
                  <a:gd name="T13" fmla="*/ 22 h 28"/>
                  <a:gd name="T14" fmla="*/ 4 w 15"/>
                  <a:gd name="T15" fmla="*/ 28 h 28"/>
                  <a:gd name="T16" fmla="*/ 12 w 15"/>
                  <a:gd name="T17" fmla="*/ 28 h 28"/>
                  <a:gd name="T18" fmla="*/ 12 w 15"/>
                  <a:gd name="T19" fmla="*/ 16 h 28"/>
                  <a:gd name="T20" fmla="*/ 15 w 15"/>
                  <a:gd name="T21" fmla="*/ 16 h 28"/>
                  <a:gd name="T22" fmla="*/ 15 w 15"/>
                  <a:gd name="T23" fmla="*/ 14 h 28"/>
                  <a:gd name="T24" fmla="*/ 15 w 15"/>
                  <a:gd name="T25" fmla="*/ 10 h 28"/>
                  <a:gd name="T26" fmla="*/ 10 w 1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8">
                    <a:moveTo>
                      <a:pt x="10" y="0"/>
                    </a:moveTo>
                    <a:lnTo>
                      <a:pt x="10" y="0"/>
                    </a:lnTo>
                    <a:lnTo>
                      <a:pt x="9" y="2"/>
                    </a:lnTo>
                    <a:lnTo>
                      <a:pt x="9" y="6"/>
                    </a:lnTo>
                    <a:lnTo>
                      <a:pt x="2" y="12"/>
                    </a:lnTo>
                    <a:lnTo>
                      <a:pt x="0" y="16"/>
                    </a:lnTo>
                    <a:lnTo>
                      <a:pt x="2" y="22"/>
                    </a:lnTo>
                    <a:lnTo>
                      <a:pt x="4" y="28"/>
                    </a:lnTo>
                    <a:lnTo>
                      <a:pt x="12" y="28"/>
                    </a:lnTo>
                    <a:lnTo>
                      <a:pt x="12" y="16"/>
                    </a:lnTo>
                    <a:lnTo>
                      <a:pt x="15" y="16"/>
                    </a:lnTo>
                    <a:lnTo>
                      <a:pt x="15" y="14"/>
                    </a:lnTo>
                    <a:lnTo>
                      <a:pt x="15" y="10"/>
                    </a:ln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6" name="Freeform 2560"/>
              <p:cNvSpPr>
                <a:spLocks/>
              </p:cNvSpPr>
              <p:nvPr/>
            </p:nvSpPr>
            <p:spPr bwMode="auto">
              <a:xfrm>
                <a:off x="2835" y="1737"/>
                <a:ext cx="15" cy="28"/>
              </a:xfrm>
              <a:custGeom>
                <a:avLst/>
                <a:gdLst>
                  <a:gd name="T0" fmla="*/ 10 w 15"/>
                  <a:gd name="T1" fmla="*/ 0 h 28"/>
                  <a:gd name="T2" fmla="*/ 10 w 15"/>
                  <a:gd name="T3" fmla="*/ 0 h 28"/>
                  <a:gd name="T4" fmla="*/ 9 w 15"/>
                  <a:gd name="T5" fmla="*/ 2 h 28"/>
                  <a:gd name="T6" fmla="*/ 9 w 15"/>
                  <a:gd name="T7" fmla="*/ 6 h 28"/>
                  <a:gd name="T8" fmla="*/ 2 w 15"/>
                  <a:gd name="T9" fmla="*/ 12 h 28"/>
                  <a:gd name="T10" fmla="*/ 0 w 15"/>
                  <a:gd name="T11" fmla="*/ 16 h 28"/>
                  <a:gd name="T12" fmla="*/ 2 w 15"/>
                  <a:gd name="T13" fmla="*/ 22 h 28"/>
                  <a:gd name="T14" fmla="*/ 4 w 15"/>
                  <a:gd name="T15" fmla="*/ 28 h 28"/>
                  <a:gd name="T16" fmla="*/ 12 w 15"/>
                  <a:gd name="T17" fmla="*/ 28 h 28"/>
                  <a:gd name="T18" fmla="*/ 12 w 15"/>
                  <a:gd name="T19" fmla="*/ 16 h 28"/>
                  <a:gd name="T20" fmla="*/ 15 w 15"/>
                  <a:gd name="T21" fmla="*/ 16 h 28"/>
                  <a:gd name="T22" fmla="*/ 15 w 15"/>
                  <a:gd name="T23" fmla="*/ 14 h 28"/>
                  <a:gd name="T24" fmla="*/ 15 w 15"/>
                  <a:gd name="T25" fmla="*/ 10 h 28"/>
                  <a:gd name="T26" fmla="*/ 10 w 1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8">
                    <a:moveTo>
                      <a:pt x="10" y="0"/>
                    </a:moveTo>
                    <a:lnTo>
                      <a:pt x="10" y="0"/>
                    </a:lnTo>
                    <a:lnTo>
                      <a:pt x="9" y="2"/>
                    </a:lnTo>
                    <a:lnTo>
                      <a:pt x="9" y="6"/>
                    </a:lnTo>
                    <a:lnTo>
                      <a:pt x="2" y="12"/>
                    </a:lnTo>
                    <a:lnTo>
                      <a:pt x="0" y="16"/>
                    </a:lnTo>
                    <a:lnTo>
                      <a:pt x="2" y="22"/>
                    </a:lnTo>
                    <a:lnTo>
                      <a:pt x="4" y="28"/>
                    </a:lnTo>
                    <a:lnTo>
                      <a:pt x="12" y="28"/>
                    </a:lnTo>
                    <a:lnTo>
                      <a:pt x="12" y="16"/>
                    </a:lnTo>
                    <a:lnTo>
                      <a:pt x="15" y="16"/>
                    </a:lnTo>
                    <a:lnTo>
                      <a:pt x="15" y="14"/>
                    </a:lnTo>
                    <a:lnTo>
                      <a:pt x="15" y="10"/>
                    </a:lnTo>
                    <a:lnTo>
                      <a:pt x="1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5" name="Group 2565"/>
            <p:cNvGrpSpPr>
              <a:grpSpLocks/>
            </p:cNvGrpSpPr>
            <p:nvPr/>
          </p:nvGrpSpPr>
          <p:grpSpPr bwMode="auto">
            <a:xfrm>
              <a:off x="2987" y="1194"/>
              <a:ext cx="174" cy="223"/>
              <a:chOff x="2987" y="1194"/>
              <a:chExt cx="174" cy="223"/>
            </a:xfrm>
            <a:grpFill/>
          </p:grpSpPr>
          <p:sp>
            <p:nvSpPr>
              <p:cNvPr id="1772" name="Freeform 2562"/>
              <p:cNvSpPr>
                <a:spLocks noEditPoints="1"/>
              </p:cNvSpPr>
              <p:nvPr/>
            </p:nvSpPr>
            <p:spPr bwMode="auto">
              <a:xfrm>
                <a:off x="2987" y="1194"/>
                <a:ext cx="174" cy="223"/>
              </a:xfrm>
              <a:custGeom>
                <a:avLst/>
                <a:gdLst>
                  <a:gd name="T0" fmla="*/ 145 w 174"/>
                  <a:gd name="T1" fmla="*/ 18 h 223"/>
                  <a:gd name="T2" fmla="*/ 128 w 174"/>
                  <a:gd name="T3" fmla="*/ 4 h 223"/>
                  <a:gd name="T4" fmla="*/ 119 w 174"/>
                  <a:gd name="T5" fmla="*/ 4 h 223"/>
                  <a:gd name="T6" fmla="*/ 105 w 174"/>
                  <a:gd name="T7" fmla="*/ 6 h 223"/>
                  <a:gd name="T8" fmla="*/ 96 w 174"/>
                  <a:gd name="T9" fmla="*/ 10 h 223"/>
                  <a:gd name="T10" fmla="*/ 92 w 174"/>
                  <a:gd name="T11" fmla="*/ 18 h 223"/>
                  <a:gd name="T12" fmla="*/ 92 w 174"/>
                  <a:gd name="T13" fmla="*/ 30 h 223"/>
                  <a:gd name="T14" fmla="*/ 76 w 174"/>
                  <a:gd name="T15" fmla="*/ 34 h 223"/>
                  <a:gd name="T16" fmla="*/ 69 w 174"/>
                  <a:gd name="T17" fmla="*/ 32 h 223"/>
                  <a:gd name="T18" fmla="*/ 56 w 174"/>
                  <a:gd name="T19" fmla="*/ 32 h 223"/>
                  <a:gd name="T20" fmla="*/ 31 w 174"/>
                  <a:gd name="T21" fmla="*/ 18 h 223"/>
                  <a:gd name="T22" fmla="*/ 29 w 174"/>
                  <a:gd name="T23" fmla="*/ 22 h 223"/>
                  <a:gd name="T24" fmla="*/ 29 w 174"/>
                  <a:gd name="T25" fmla="*/ 28 h 223"/>
                  <a:gd name="T26" fmla="*/ 36 w 174"/>
                  <a:gd name="T27" fmla="*/ 38 h 223"/>
                  <a:gd name="T28" fmla="*/ 49 w 174"/>
                  <a:gd name="T29" fmla="*/ 40 h 223"/>
                  <a:gd name="T30" fmla="*/ 58 w 174"/>
                  <a:gd name="T31" fmla="*/ 50 h 223"/>
                  <a:gd name="T32" fmla="*/ 58 w 174"/>
                  <a:gd name="T33" fmla="*/ 60 h 223"/>
                  <a:gd name="T34" fmla="*/ 60 w 174"/>
                  <a:gd name="T35" fmla="*/ 68 h 223"/>
                  <a:gd name="T36" fmla="*/ 63 w 174"/>
                  <a:gd name="T37" fmla="*/ 92 h 223"/>
                  <a:gd name="T38" fmla="*/ 85 w 174"/>
                  <a:gd name="T39" fmla="*/ 108 h 223"/>
                  <a:gd name="T40" fmla="*/ 69 w 174"/>
                  <a:gd name="T41" fmla="*/ 126 h 223"/>
                  <a:gd name="T42" fmla="*/ 47 w 174"/>
                  <a:gd name="T43" fmla="*/ 145 h 223"/>
                  <a:gd name="T44" fmla="*/ 43 w 174"/>
                  <a:gd name="T45" fmla="*/ 145 h 223"/>
                  <a:gd name="T46" fmla="*/ 36 w 174"/>
                  <a:gd name="T47" fmla="*/ 161 h 223"/>
                  <a:gd name="T48" fmla="*/ 40 w 174"/>
                  <a:gd name="T49" fmla="*/ 181 h 223"/>
                  <a:gd name="T50" fmla="*/ 40 w 174"/>
                  <a:gd name="T51" fmla="*/ 195 h 223"/>
                  <a:gd name="T52" fmla="*/ 43 w 174"/>
                  <a:gd name="T53" fmla="*/ 203 h 223"/>
                  <a:gd name="T54" fmla="*/ 58 w 174"/>
                  <a:gd name="T55" fmla="*/ 207 h 223"/>
                  <a:gd name="T56" fmla="*/ 52 w 174"/>
                  <a:gd name="T57" fmla="*/ 209 h 223"/>
                  <a:gd name="T58" fmla="*/ 56 w 174"/>
                  <a:gd name="T59" fmla="*/ 215 h 223"/>
                  <a:gd name="T60" fmla="*/ 60 w 174"/>
                  <a:gd name="T61" fmla="*/ 213 h 223"/>
                  <a:gd name="T62" fmla="*/ 67 w 174"/>
                  <a:gd name="T63" fmla="*/ 219 h 223"/>
                  <a:gd name="T64" fmla="*/ 83 w 174"/>
                  <a:gd name="T65" fmla="*/ 213 h 223"/>
                  <a:gd name="T66" fmla="*/ 94 w 174"/>
                  <a:gd name="T67" fmla="*/ 205 h 223"/>
                  <a:gd name="T68" fmla="*/ 125 w 174"/>
                  <a:gd name="T69" fmla="*/ 197 h 223"/>
                  <a:gd name="T70" fmla="*/ 174 w 174"/>
                  <a:gd name="T71" fmla="*/ 167 h 223"/>
                  <a:gd name="T72" fmla="*/ 170 w 174"/>
                  <a:gd name="T73" fmla="*/ 157 h 223"/>
                  <a:gd name="T74" fmla="*/ 161 w 174"/>
                  <a:gd name="T75" fmla="*/ 151 h 223"/>
                  <a:gd name="T76" fmla="*/ 161 w 174"/>
                  <a:gd name="T77" fmla="*/ 141 h 223"/>
                  <a:gd name="T78" fmla="*/ 163 w 174"/>
                  <a:gd name="T79" fmla="*/ 133 h 223"/>
                  <a:gd name="T80" fmla="*/ 159 w 174"/>
                  <a:gd name="T81" fmla="*/ 124 h 223"/>
                  <a:gd name="T82" fmla="*/ 152 w 174"/>
                  <a:gd name="T83" fmla="*/ 108 h 223"/>
                  <a:gd name="T84" fmla="*/ 152 w 174"/>
                  <a:gd name="T85" fmla="*/ 98 h 223"/>
                  <a:gd name="T86" fmla="*/ 152 w 174"/>
                  <a:gd name="T87" fmla="*/ 86 h 223"/>
                  <a:gd name="T88" fmla="*/ 152 w 174"/>
                  <a:gd name="T89" fmla="*/ 50 h 223"/>
                  <a:gd name="T90" fmla="*/ 148 w 174"/>
                  <a:gd name="T91" fmla="*/ 40 h 223"/>
                  <a:gd name="T92" fmla="*/ 143 w 174"/>
                  <a:gd name="T93" fmla="*/ 30 h 223"/>
                  <a:gd name="T94" fmla="*/ 2 w 174"/>
                  <a:gd name="T95" fmla="*/ 211 h 223"/>
                  <a:gd name="T96" fmla="*/ 11 w 174"/>
                  <a:gd name="T97" fmla="*/ 223 h 223"/>
                  <a:gd name="T98" fmla="*/ 2 w 174"/>
                  <a:gd name="T99" fmla="*/ 2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4" h="223">
                    <a:moveTo>
                      <a:pt x="148" y="18"/>
                    </a:moveTo>
                    <a:lnTo>
                      <a:pt x="148" y="18"/>
                    </a:lnTo>
                    <a:lnTo>
                      <a:pt x="145" y="18"/>
                    </a:lnTo>
                    <a:lnTo>
                      <a:pt x="143" y="16"/>
                    </a:lnTo>
                    <a:lnTo>
                      <a:pt x="134" y="10"/>
                    </a:lnTo>
                    <a:lnTo>
                      <a:pt x="128" y="4"/>
                    </a:lnTo>
                    <a:lnTo>
                      <a:pt x="125" y="0"/>
                    </a:lnTo>
                    <a:lnTo>
                      <a:pt x="121" y="2"/>
                    </a:lnTo>
                    <a:lnTo>
                      <a:pt x="119" y="4"/>
                    </a:lnTo>
                    <a:lnTo>
                      <a:pt x="114" y="6"/>
                    </a:lnTo>
                    <a:lnTo>
                      <a:pt x="105" y="4"/>
                    </a:lnTo>
                    <a:lnTo>
                      <a:pt x="105" y="6"/>
                    </a:lnTo>
                    <a:lnTo>
                      <a:pt x="103" y="8"/>
                    </a:lnTo>
                    <a:lnTo>
                      <a:pt x="101" y="10"/>
                    </a:lnTo>
                    <a:lnTo>
                      <a:pt x="96" y="10"/>
                    </a:lnTo>
                    <a:lnTo>
                      <a:pt x="94" y="14"/>
                    </a:lnTo>
                    <a:lnTo>
                      <a:pt x="94" y="16"/>
                    </a:lnTo>
                    <a:lnTo>
                      <a:pt x="92" y="18"/>
                    </a:lnTo>
                    <a:lnTo>
                      <a:pt x="94" y="22"/>
                    </a:lnTo>
                    <a:lnTo>
                      <a:pt x="94" y="26"/>
                    </a:lnTo>
                    <a:lnTo>
                      <a:pt x="92" y="30"/>
                    </a:lnTo>
                    <a:lnTo>
                      <a:pt x="87" y="34"/>
                    </a:lnTo>
                    <a:lnTo>
                      <a:pt x="85" y="38"/>
                    </a:lnTo>
                    <a:lnTo>
                      <a:pt x="76" y="34"/>
                    </a:lnTo>
                    <a:lnTo>
                      <a:pt x="76" y="32"/>
                    </a:lnTo>
                    <a:lnTo>
                      <a:pt x="72" y="32"/>
                    </a:lnTo>
                    <a:lnTo>
                      <a:pt x="69" y="32"/>
                    </a:lnTo>
                    <a:lnTo>
                      <a:pt x="69" y="34"/>
                    </a:lnTo>
                    <a:lnTo>
                      <a:pt x="65" y="32"/>
                    </a:lnTo>
                    <a:lnTo>
                      <a:pt x="56" y="32"/>
                    </a:lnTo>
                    <a:lnTo>
                      <a:pt x="52" y="34"/>
                    </a:lnTo>
                    <a:lnTo>
                      <a:pt x="36" y="18"/>
                    </a:lnTo>
                    <a:lnTo>
                      <a:pt x="31" y="18"/>
                    </a:lnTo>
                    <a:lnTo>
                      <a:pt x="29" y="18"/>
                    </a:lnTo>
                    <a:lnTo>
                      <a:pt x="29" y="20"/>
                    </a:lnTo>
                    <a:lnTo>
                      <a:pt x="29" y="22"/>
                    </a:lnTo>
                    <a:lnTo>
                      <a:pt x="20" y="26"/>
                    </a:lnTo>
                    <a:lnTo>
                      <a:pt x="25" y="26"/>
                    </a:lnTo>
                    <a:lnTo>
                      <a:pt x="29" y="28"/>
                    </a:lnTo>
                    <a:lnTo>
                      <a:pt x="31" y="30"/>
                    </a:lnTo>
                    <a:lnTo>
                      <a:pt x="34" y="36"/>
                    </a:lnTo>
                    <a:lnTo>
                      <a:pt x="36" y="38"/>
                    </a:lnTo>
                    <a:lnTo>
                      <a:pt x="40" y="38"/>
                    </a:lnTo>
                    <a:lnTo>
                      <a:pt x="45" y="38"/>
                    </a:lnTo>
                    <a:lnTo>
                      <a:pt x="49" y="40"/>
                    </a:lnTo>
                    <a:lnTo>
                      <a:pt x="52" y="42"/>
                    </a:lnTo>
                    <a:lnTo>
                      <a:pt x="56" y="48"/>
                    </a:lnTo>
                    <a:lnTo>
                      <a:pt x="58" y="50"/>
                    </a:lnTo>
                    <a:lnTo>
                      <a:pt x="58" y="54"/>
                    </a:lnTo>
                    <a:lnTo>
                      <a:pt x="58" y="58"/>
                    </a:lnTo>
                    <a:lnTo>
                      <a:pt x="58" y="60"/>
                    </a:lnTo>
                    <a:lnTo>
                      <a:pt x="60" y="62"/>
                    </a:lnTo>
                    <a:lnTo>
                      <a:pt x="60" y="64"/>
                    </a:lnTo>
                    <a:lnTo>
                      <a:pt x="60" y="68"/>
                    </a:lnTo>
                    <a:lnTo>
                      <a:pt x="58" y="78"/>
                    </a:lnTo>
                    <a:lnTo>
                      <a:pt x="60" y="82"/>
                    </a:lnTo>
                    <a:lnTo>
                      <a:pt x="63" y="92"/>
                    </a:lnTo>
                    <a:lnTo>
                      <a:pt x="83" y="92"/>
                    </a:lnTo>
                    <a:lnTo>
                      <a:pt x="83" y="102"/>
                    </a:lnTo>
                    <a:lnTo>
                      <a:pt x="85" y="108"/>
                    </a:lnTo>
                    <a:lnTo>
                      <a:pt x="78" y="114"/>
                    </a:lnTo>
                    <a:lnTo>
                      <a:pt x="72" y="120"/>
                    </a:lnTo>
                    <a:lnTo>
                      <a:pt x="69" y="126"/>
                    </a:lnTo>
                    <a:lnTo>
                      <a:pt x="65" y="131"/>
                    </a:lnTo>
                    <a:lnTo>
                      <a:pt x="47" y="141"/>
                    </a:lnTo>
                    <a:lnTo>
                      <a:pt x="47" y="145"/>
                    </a:lnTo>
                    <a:lnTo>
                      <a:pt x="47" y="149"/>
                    </a:lnTo>
                    <a:lnTo>
                      <a:pt x="45" y="147"/>
                    </a:lnTo>
                    <a:lnTo>
                      <a:pt x="43" y="145"/>
                    </a:lnTo>
                    <a:lnTo>
                      <a:pt x="38" y="157"/>
                    </a:lnTo>
                    <a:lnTo>
                      <a:pt x="36" y="157"/>
                    </a:lnTo>
                    <a:lnTo>
                      <a:pt x="36" y="161"/>
                    </a:lnTo>
                    <a:lnTo>
                      <a:pt x="38" y="167"/>
                    </a:lnTo>
                    <a:lnTo>
                      <a:pt x="40" y="175"/>
                    </a:lnTo>
                    <a:lnTo>
                      <a:pt x="40" y="181"/>
                    </a:lnTo>
                    <a:lnTo>
                      <a:pt x="40" y="187"/>
                    </a:lnTo>
                    <a:lnTo>
                      <a:pt x="40" y="197"/>
                    </a:lnTo>
                    <a:lnTo>
                      <a:pt x="40" y="195"/>
                    </a:lnTo>
                    <a:lnTo>
                      <a:pt x="43" y="195"/>
                    </a:lnTo>
                    <a:lnTo>
                      <a:pt x="45" y="199"/>
                    </a:lnTo>
                    <a:lnTo>
                      <a:pt x="43" y="203"/>
                    </a:lnTo>
                    <a:lnTo>
                      <a:pt x="47" y="201"/>
                    </a:lnTo>
                    <a:lnTo>
                      <a:pt x="49" y="201"/>
                    </a:lnTo>
                    <a:lnTo>
                      <a:pt x="58" y="207"/>
                    </a:lnTo>
                    <a:lnTo>
                      <a:pt x="60" y="207"/>
                    </a:lnTo>
                    <a:lnTo>
                      <a:pt x="60" y="209"/>
                    </a:lnTo>
                    <a:lnTo>
                      <a:pt x="52" y="209"/>
                    </a:lnTo>
                    <a:lnTo>
                      <a:pt x="49" y="217"/>
                    </a:lnTo>
                    <a:lnTo>
                      <a:pt x="56" y="217"/>
                    </a:lnTo>
                    <a:lnTo>
                      <a:pt x="56" y="215"/>
                    </a:lnTo>
                    <a:lnTo>
                      <a:pt x="58" y="213"/>
                    </a:lnTo>
                    <a:lnTo>
                      <a:pt x="60" y="211"/>
                    </a:lnTo>
                    <a:lnTo>
                      <a:pt x="60" y="213"/>
                    </a:lnTo>
                    <a:lnTo>
                      <a:pt x="63" y="213"/>
                    </a:lnTo>
                    <a:lnTo>
                      <a:pt x="63" y="219"/>
                    </a:lnTo>
                    <a:lnTo>
                      <a:pt x="67" y="219"/>
                    </a:lnTo>
                    <a:lnTo>
                      <a:pt x="69" y="221"/>
                    </a:lnTo>
                    <a:lnTo>
                      <a:pt x="78" y="219"/>
                    </a:lnTo>
                    <a:lnTo>
                      <a:pt x="83" y="213"/>
                    </a:lnTo>
                    <a:lnTo>
                      <a:pt x="90" y="209"/>
                    </a:lnTo>
                    <a:lnTo>
                      <a:pt x="94" y="209"/>
                    </a:lnTo>
                    <a:lnTo>
                      <a:pt x="94" y="205"/>
                    </a:lnTo>
                    <a:lnTo>
                      <a:pt x="105" y="203"/>
                    </a:lnTo>
                    <a:lnTo>
                      <a:pt x="114" y="205"/>
                    </a:lnTo>
                    <a:lnTo>
                      <a:pt x="125" y="197"/>
                    </a:lnTo>
                    <a:lnTo>
                      <a:pt x="150" y="183"/>
                    </a:lnTo>
                    <a:lnTo>
                      <a:pt x="166" y="173"/>
                    </a:lnTo>
                    <a:lnTo>
                      <a:pt x="174" y="167"/>
                    </a:lnTo>
                    <a:lnTo>
                      <a:pt x="172" y="163"/>
                    </a:lnTo>
                    <a:lnTo>
                      <a:pt x="172" y="159"/>
                    </a:lnTo>
                    <a:lnTo>
                      <a:pt x="170" y="157"/>
                    </a:lnTo>
                    <a:lnTo>
                      <a:pt x="168" y="155"/>
                    </a:lnTo>
                    <a:lnTo>
                      <a:pt x="163" y="153"/>
                    </a:lnTo>
                    <a:lnTo>
                      <a:pt x="161" y="151"/>
                    </a:lnTo>
                    <a:lnTo>
                      <a:pt x="161" y="149"/>
                    </a:lnTo>
                    <a:lnTo>
                      <a:pt x="161" y="145"/>
                    </a:lnTo>
                    <a:lnTo>
                      <a:pt x="161" y="141"/>
                    </a:lnTo>
                    <a:lnTo>
                      <a:pt x="166" y="137"/>
                    </a:lnTo>
                    <a:lnTo>
                      <a:pt x="166" y="135"/>
                    </a:lnTo>
                    <a:lnTo>
                      <a:pt x="163" y="133"/>
                    </a:lnTo>
                    <a:lnTo>
                      <a:pt x="163" y="130"/>
                    </a:lnTo>
                    <a:lnTo>
                      <a:pt x="161" y="126"/>
                    </a:lnTo>
                    <a:lnTo>
                      <a:pt x="159" y="124"/>
                    </a:lnTo>
                    <a:lnTo>
                      <a:pt x="154" y="118"/>
                    </a:lnTo>
                    <a:lnTo>
                      <a:pt x="154" y="116"/>
                    </a:lnTo>
                    <a:lnTo>
                      <a:pt x="152" y="108"/>
                    </a:lnTo>
                    <a:lnTo>
                      <a:pt x="152" y="104"/>
                    </a:lnTo>
                    <a:lnTo>
                      <a:pt x="154" y="100"/>
                    </a:lnTo>
                    <a:lnTo>
                      <a:pt x="152" y="98"/>
                    </a:lnTo>
                    <a:lnTo>
                      <a:pt x="152" y="94"/>
                    </a:lnTo>
                    <a:lnTo>
                      <a:pt x="152" y="90"/>
                    </a:lnTo>
                    <a:lnTo>
                      <a:pt x="152" y="86"/>
                    </a:lnTo>
                    <a:lnTo>
                      <a:pt x="143" y="62"/>
                    </a:lnTo>
                    <a:lnTo>
                      <a:pt x="148" y="56"/>
                    </a:lnTo>
                    <a:lnTo>
                      <a:pt x="152" y="50"/>
                    </a:lnTo>
                    <a:lnTo>
                      <a:pt x="152" y="46"/>
                    </a:lnTo>
                    <a:lnTo>
                      <a:pt x="150" y="44"/>
                    </a:lnTo>
                    <a:lnTo>
                      <a:pt x="148" y="40"/>
                    </a:lnTo>
                    <a:lnTo>
                      <a:pt x="143" y="38"/>
                    </a:lnTo>
                    <a:lnTo>
                      <a:pt x="143" y="34"/>
                    </a:lnTo>
                    <a:lnTo>
                      <a:pt x="143" y="30"/>
                    </a:lnTo>
                    <a:lnTo>
                      <a:pt x="143" y="22"/>
                    </a:lnTo>
                    <a:lnTo>
                      <a:pt x="148" y="18"/>
                    </a:lnTo>
                    <a:close/>
                    <a:moveTo>
                      <a:pt x="2" y="211"/>
                    </a:moveTo>
                    <a:lnTo>
                      <a:pt x="5" y="217"/>
                    </a:lnTo>
                    <a:lnTo>
                      <a:pt x="0" y="217"/>
                    </a:lnTo>
                    <a:lnTo>
                      <a:pt x="11" y="223"/>
                    </a:lnTo>
                    <a:lnTo>
                      <a:pt x="11" y="215"/>
                    </a:lnTo>
                    <a:lnTo>
                      <a:pt x="7" y="213"/>
                    </a:lnTo>
                    <a:lnTo>
                      <a:pt x="2" y="2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3" name="Freeform 2563"/>
              <p:cNvSpPr>
                <a:spLocks/>
              </p:cNvSpPr>
              <p:nvPr/>
            </p:nvSpPr>
            <p:spPr bwMode="auto">
              <a:xfrm>
                <a:off x="3007" y="1194"/>
                <a:ext cx="154" cy="221"/>
              </a:xfrm>
              <a:custGeom>
                <a:avLst/>
                <a:gdLst>
                  <a:gd name="T0" fmla="*/ 125 w 154"/>
                  <a:gd name="T1" fmla="*/ 18 h 221"/>
                  <a:gd name="T2" fmla="*/ 108 w 154"/>
                  <a:gd name="T3" fmla="*/ 4 h 221"/>
                  <a:gd name="T4" fmla="*/ 99 w 154"/>
                  <a:gd name="T5" fmla="*/ 4 h 221"/>
                  <a:gd name="T6" fmla="*/ 85 w 154"/>
                  <a:gd name="T7" fmla="*/ 6 h 221"/>
                  <a:gd name="T8" fmla="*/ 76 w 154"/>
                  <a:gd name="T9" fmla="*/ 10 h 221"/>
                  <a:gd name="T10" fmla="*/ 72 w 154"/>
                  <a:gd name="T11" fmla="*/ 18 h 221"/>
                  <a:gd name="T12" fmla="*/ 72 w 154"/>
                  <a:gd name="T13" fmla="*/ 30 h 221"/>
                  <a:gd name="T14" fmla="*/ 56 w 154"/>
                  <a:gd name="T15" fmla="*/ 34 h 221"/>
                  <a:gd name="T16" fmla="*/ 49 w 154"/>
                  <a:gd name="T17" fmla="*/ 32 h 221"/>
                  <a:gd name="T18" fmla="*/ 36 w 154"/>
                  <a:gd name="T19" fmla="*/ 32 h 221"/>
                  <a:gd name="T20" fmla="*/ 11 w 154"/>
                  <a:gd name="T21" fmla="*/ 18 h 221"/>
                  <a:gd name="T22" fmla="*/ 9 w 154"/>
                  <a:gd name="T23" fmla="*/ 22 h 221"/>
                  <a:gd name="T24" fmla="*/ 9 w 154"/>
                  <a:gd name="T25" fmla="*/ 28 h 221"/>
                  <a:gd name="T26" fmla="*/ 16 w 154"/>
                  <a:gd name="T27" fmla="*/ 38 h 221"/>
                  <a:gd name="T28" fmla="*/ 29 w 154"/>
                  <a:gd name="T29" fmla="*/ 40 h 221"/>
                  <a:gd name="T30" fmla="*/ 38 w 154"/>
                  <a:gd name="T31" fmla="*/ 50 h 221"/>
                  <a:gd name="T32" fmla="*/ 38 w 154"/>
                  <a:gd name="T33" fmla="*/ 60 h 221"/>
                  <a:gd name="T34" fmla="*/ 40 w 154"/>
                  <a:gd name="T35" fmla="*/ 68 h 221"/>
                  <a:gd name="T36" fmla="*/ 43 w 154"/>
                  <a:gd name="T37" fmla="*/ 92 h 221"/>
                  <a:gd name="T38" fmla="*/ 65 w 154"/>
                  <a:gd name="T39" fmla="*/ 108 h 221"/>
                  <a:gd name="T40" fmla="*/ 49 w 154"/>
                  <a:gd name="T41" fmla="*/ 126 h 221"/>
                  <a:gd name="T42" fmla="*/ 27 w 154"/>
                  <a:gd name="T43" fmla="*/ 145 h 221"/>
                  <a:gd name="T44" fmla="*/ 23 w 154"/>
                  <a:gd name="T45" fmla="*/ 145 h 221"/>
                  <a:gd name="T46" fmla="*/ 16 w 154"/>
                  <a:gd name="T47" fmla="*/ 161 h 221"/>
                  <a:gd name="T48" fmla="*/ 20 w 154"/>
                  <a:gd name="T49" fmla="*/ 181 h 221"/>
                  <a:gd name="T50" fmla="*/ 20 w 154"/>
                  <a:gd name="T51" fmla="*/ 195 h 221"/>
                  <a:gd name="T52" fmla="*/ 23 w 154"/>
                  <a:gd name="T53" fmla="*/ 203 h 221"/>
                  <a:gd name="T54" fmla="*/ 38 w 154"/>
                  <a:gd name="T55" fmla="*/ 207 h 221"/>
                  <a:gd name="T56" fmla="*/ 32 w 154"/>
                  <a:gd name="T57" fmla="*/ 209 h 221"/>
                  <a:gd name="T58" fmla="*/ 36 w 154"/>
                  <a:gd name="T59" fmla="*/ 215 h 221"/>
                  <a:gd name="T60" fmla="*/ 40 w 154"/>
                  <a:gd name="T61" fmla="*/ 213 h 221"/>
                  <a:gd name="T62" fmla="*/ 47 w 154"/>
                  <a:gd name="T63" fmla="*/ 219 h 221"/>
                  <a:gd name="T64" fmla="*/ 63 w 154"/>
                  <a:gd name="T65" fmla="*/ 213 h 221"/>
                  <a:gd name="T66" fmla="*/ 74 w 154"/>
                  <a:gd name="T67" fmla="*/ 205 h 221"/>
                  <a:gd name="T68" fmla="*/ 105 w 154"/>
                  <a:gd name="T69" fmla="*/ 197 h 221"/>
                  <a:gd name="T70" fmla="*/ 154 w 154"/>
                  <a:gd name="T71" fmla="*/ 167 h 221"/>
                  <a:gd name="T72" fmla="*/ 150 w 154"/>
                  <a:gd name="T73" fmla="*/ 157 h 221"/>
                  <a:gd name="T74" fmla="*/ 141 w 154"/>
                  <a:gd name="T75" fmla="*/ 151 h 221"/>
                  <a:gd name="T76" fmla="*/ 141 w 154"/>
                  <a:gd name="T77" fmla="*/ 141 h 221"/>
                  <a:gd name="T78" fmla="*/ 143 w 154"/>
                  <a:gd name="T79" fmla="*/ 133 h 221"/>
                  <a:gd name="T80" fmla="*/ 139 w 154"/>
                  <a:gd name="T81" fmla="*/ 124 h 221"/>
                  <a:gd name="T82" fmla="*/ 132 w 154"/>
                  <a:gd name="T83" fmla="*/ 108 h 221"/>
                  <a:gd name="T84" fmla="*/ 132 w 154"/>
                  <a:gd name="T85" fmla="*/ 98 h 221"/>
                  <a:gd name="T86" fmla="*/ 132 w 154"/>
                  <a:gd name="T87" fmla="*/ 86 h 221"/>
                  <a:gd name="T88" fmla="*/ 132 w 154"/>
                  <a:gd name="T89" fmla="*/ 50 h 221"/>
                  <a:gd name="T90" fmla="*/ 128 w 154"/>
                  <a:gd name="T91" fmla="*/ 40 h 221"/>
                  <a:gd name="T92" fmla="*/ 123 w 154"/>
                  <a:gd name="T93" fmla="*/ 3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 h="221">
                    <a:moveTo>
                      <a:pt x="128" y="18"/>
                    </a:moveTo>
                    <a:lnTo>
                      <a:pt x="128" y="18"/>
                    </a:lnTo>
                    <a:lnTo>
                      <a:pt x="125" y="18"/>
                    </a:lnTo>
                    <a:lnTo>
                      <a:pt x="123" y="16"/>
                    </a:lnTo>
                    <a:lnTo>
                      <a:pt x="114" y="10"/>
                    </a:lnTo>
                    <a:lnTo>
                      <a:pt x="108" y="4"/>
                    </a:lnTo>
                    <a:lnTo>
                      <a:pt x="105" y="0"/>
                    </a:lnTo>
                    <a:lnTo>
                      <a:pt x="101" y="2"/>
                    </a:lnTo>
                    <a:lnTo>
                      <a:pt x="99" y="4"/>
                    </a:lnTo>
                    <a:lnTo>
                      <a:pt x="94" y="6"/>
                    </a:lnTo>
                    <a:lnTo>
                      <a:pt x="85" y="4"/>
                    </a:lnTo>
                    <a:lnTo>
                      <a:pt x="85" y="6"/>
                    </a:lnTo>
                    <a:lnTo>
                      <a:pt x="83" y="8"/>
                    </a:lnTo>
                    <a:lnTo>
                      <a:pt x="81" y="10"/>
                    </a:lnTo>
                    <a:lnTo>
                      <a:pt x="76" y="10"/>
                    </a:lnTo>
                    <a:lnTo>
                      <a:pt x="74" y="14"/>
                    </a:lnTo>
                    <a:lnTo>
                      <a:pt x="74" y="16"/>
                    </a:lnTo>
                    <a:lnTo>
                      <a:pt x="72" y="18"/>
                    </a:lnTo>
                    <a:lnTo>
                      <a:pt x="74" y="22"/>
                    </a:lnTo>
                    <a:lnTo>
                      <a:pt x="74" y="26"/>
                    </a:lnTo>
                    <a:lnTo>
                      <a:pt x="72" y="30"/>
                    </a:lnTo>
                    <a:lnTo>
                      <a:pt x="67" y="34"/>
                    </a:lnTo>
                    <a:lnTo>
                      <a:pt x="65" y="38"/>
                    </a:lnTo>
                    <a:lnTo>
                      <a:pt x="56" y="34"/>
                    </a:lnTo>
                    <a:lnTo>
                      <a:pt x="56" y="32"/>
                    </a:lnTo>
                    <a:lnTo>
                      <a:pt x="52" y="32"/>
                    </a:lnTo>
                    <a:lnTo>
                      <a:pt x="49" y="32"/>
                    </a:lnTo>
                    <a:lnTo>
                      <a:pt x="49" y="34"/>
                    </a:lnTo>
                    <a:lnTo>
                      <a:pt x="45" y="32"/>
                    </a:lnTo>
                    <a:lnTo>
                      <a:pt x="36" y="32"/>
                    </a:lnTo>
                    <a:lnTo>
                      <a:pt x="32" y="34"/>
                    </a:lnTo>
                    <a:lnTo>
                      <a:pt x="16" y="18"/>
                    </a:lnTo>
                    <a:lnTo>
                      <a:pt x="11" y="18"/>
                    </a:lnTo>
                    <a:lnTo>
                      <a:pt x="9" y="18"/>
                    </a:lnTo>
                    <a:lnTo>
                      <a:pt x="9" y="20"/>
                    </a:lnTo>
                    <a:lnTo>
                      <a:pt x="9" y="22"/>
                    </a:lnTo>
                    <a:lnTo>
                      <a:pt x="0" y="26"/>
                    </a:lnTo>
                    <a:lnTo>
                      <a:pt x="5" y="26"/>
                    </a:lnTo>
                    <a:lnTo>
                      <a:pt x="9" y="28"/>
                    </a:lnTo>
                    <a:lnTo>
                      <a:pt x="11" y="30"/>
                    </a:lnTo>
                    <a:lnTo>
                      <a:pt x="14" y="36"/>
                    </a:lnTo>
                    <a:lnTo>
                      <a:pt x="16" y="38"/>
                    </a:lnTo>
                    <a:lnTo>
                      <a:pt x="20" y="38"/>
                    </a:lnTo>
                    <a:lnTo>
                      <a:pt x="25" y="38"/>
                    </a:lnTo>
                    <a:lnTo>
                      <a:pt x="29" y="40"/>
                    </a:lnTo>
                    <a:lnTo>
                      <a:pt x="32" y="42"/>
                    </a:lnTo>
                    <a:lnTo>
                      <a:pt x="36" y="48"/>
                    </a:lnTo>
                    <a:lnTo>
                      <a:pt x="38" y="50"/>
                    </a:lnTo>
                    <a:lnTo>
                      <a:pt x="38" y="54"/>
                    </a:lnTo>
                    <a:lnTo>
                      <a:pt x="38" y="58"/>
                    </a:lnTo>
                    <a:lnTo>
                      <a:pt x="38" y="60"/>
                    </a:lnTo>
                    <a:lnTo>
                      <a:pt x="40" y="62"/>
                    </a:lnTo>
                    <a:lnTo>
                      <a:pt x="40" y="64"/>
                    </a:lnTo>
                    <a:lnTo>
                      <a:pt x="40" y="68"/>
                    </a:lnTo>
                    <a:lnTo>
                      <a:pt x="38" y="78"/>
                    </a:lnTo>
                    <a:lnTo>
                      <a:pt x="40" y="82"/>
                    </a:lnTo>
                    <a:lnTo>
                      <a:pt x="43" y="92"/>
                    </a:lnTo>
                    <a:lnTo>
                      <a:pt x="63" y="92"/>
                    </a:lnTo>
                    <a:lnTo>
                      <a:pt x="63" y="102"/>
                    </a:lnTo>
                    <a:lnTo>
                      <a:pt x="65" y="108"/>
                    </a:lnTo>
                    <a:lnTo>
                      <a:pt x="58" y="114"/>
                    </a:lnTo>
                    <a:lnTo>
                      <a:pt x="52" y="120"/>
                    </a:lnTo>
                    <a:lnTo>
                      <a:pt x="49" y="126"/>
                    </a:lnTo>
                    <a:lnTo>
                      <a:pt x="45" y="131"/>
                    </a:lnTo>
                    <a:lnTo>
                      <a:pt x="27" y="141"/>
                    </a:lnTo>
                    <a:lnTo>
                      <a:pt x="27" y="145"/>
                    </a:lnTo>
                    <a:lnTo>
                      <a:pt x="27" y="149"/>
                    </a:lnTo>
                    <a:lnTo>
                      <a:pt x="25" y="147"/>
                    </a:lnTo>
                    <a:lnTo>
                      <a:pt x="23" y="145"/>
                    </a:lnTo>
                    <a:lnTo>
                      <a:pt x="18" y="157"/>
                    </a:lnTo>
                    <a:lnTo>
                      <a:pt x="16" y="157"/>
                    </a:lnTo>
                    <a:lnTo>
                      <a:pt x="16" y="161"/>
                    </a:lnTo>
                    <a:lnTo>
                      <a:pt x="18" y="167"/>
                    </a:lnTo>
                    <a:lnTo>
                      <a:pt x="20" y="175"/>
                    </a:lnTo>
                    <a:lnTo>
                      <a:pt x="20" y="181"/>
                    </a:lnTo>
                    <a:lnTo>
                      <a:pt x="20" y="187"/>
                    </a:lnTo>
                    <a:lnTo>
                      <a:pt x="20" y="197"/>
                    </a:lnTo>
                    <a:lnTo>
                      <a:pt x="20" y="195"/>
                    </a:lnTo>
                    <a:lnTo>
                      <a:pt x="23" y="195"/>
                    </a:lnTo>
                    <a:lnTo>
                      <a:pt x="25" y="199"/>
                    </a:lnTo>
                    <a:lnTo>
                      <a:pt x="23" y="203"/>
                    </a:lnTo>
                    <a:lnTo>
                      <a:pt x="27" y="201"/>
                    </a:lnTo>
                    <a:lnTo>
                      <a:pt x="29" y="201"/>
                    </a:lnTo>
                    <a:lnTo>
                      <a:pt x="38" y="207"/>
                    </a:lnTo>
                    <a:lnTo>
                      <a:pt x="40" y="207"/>
                    </a:lnTo>
                    <a:lnTo>
                      <a:pt x="40" y="209"/>
                    </a:lnTo>
                    <a:lnTo>
                      <a:pt x="32" y="209"/>
                    </a:lnTo>
                    <a:lnTo>
                      <a:pt x="29" y="217"/>
                    </a:lnTo>
                    <a:lnTo>
                      <a:pt x="36" y="217"/>
                    </a:lnTo>
                    <a:lnTo>
                      <a:pt x="36" y="215"/>
                    </a:lnTo>
                    <a:lnTo>
                      <a:pt x="38" y="213"/>
                    </a:lnTo>
                    <a:lnTo>
                      <a:pt x="40" y="211"/>
                    </a:lnTo>
                    <a:lnTo>
                      <a:pt x="40" y="213"/>
                    </a:lnTo>
                    <a:lnTo>
                      <a:pt x="43" y="213"/>
                    </a:lnTo>
                    <a:lnTo>
                      <a:pt x="43" y="219"/>
                    </a:lnTo>
                    <a:lnTo>
                      <a:pt x="47" y="219"/>
                    </a:lnTo>
                    <a:lnTo>
                      <a:pt x="49" y="221"/>
                    </a:lnTo>
                    <a:lnTo>
                      <a:pt x="58" y="219"/>
                    </a:lnTo>
                    <a:lnTo>
                      <a:pt x="63" y="213"/>
                    </a:lnTo>
                    <a:lnTo>
                      <a:pt x="70" y="209"/>
                    </a:lnTo>
                    <a:lnTo>
                      <a:pt x="74" y="209"/>
                    </a:lnTo>
                    <a:lnTo>
                      <a:pt x="74" y="205"/>
                    </a:lnTo>
                    <a:lnTo>
                      <a:pt x="85" y="203"/>
                    </a:lnTo>
                    <a:lnTo>
                      <a:pt x="94" y="205"/>
                    </a:lnTo>
                    <a:lnTo>
                      <a:pt x="105" y="197"/>
                    </a:lnTo>
                    <a:lnTo>
                      <a:pt x="130" y="183"/>
                    </a:lnTo>
                    <a:lnTo>
                      <a:pt x="146" y="173"/>
                    </a:lnTo>
                    <a:lnTo>
                      <a:pt x="154" y="167"/>
                    </a:lnTo>
                    <a:lnTo>
                      <a:pt x="152" y="163"/>
                    </a:lnTo>
                    <a:lnTo>
                      <a:pt x="152" y="159"/>
                    </a:lnTo>
                    <a:lnTo>
                      <a:pt x="150" y="157"/>
                    </a:lnTo>
                    <a:lnTo>
                      <a:pt x="148" y="155"/>
                    </a:lnTo>
                    <a:lnTo>
                      <a:pt x="143" y="153"/>
                    </a:lnTo>
                    <a:lnTo>
                      <a:pt x="141" y="151"/>
                    </a:lnTo>
                    <a:lnTo>
                      <a:pt x="141" y="149"/>
                    </a:lnTo>
                    <a:lnTo>
                      <a:pt x="141" y="145"/>
                    </a:lnTo>
                    <a:lnTo>
                      <a:pt x="141" y="141"/>
                    </a:lnTo>
                    <a:lnTo>
                      <a:pt x="146" y="137"/>
                    </a:lnTo>
                    <a:lnTo>
                      <a:pt x="146" y="135"/>
                    </a:lnTo>
                    <a:lnTo>
                      <a:pt x="143" y="133"/>
                    </a:lnTo>
                    <a:lnTo>
                      <a:pt x="143" y="130"/>
                    </a:lnTo>
                    <a:lnTo>
                      <a:pt x="141" y="126"/>
                    </a:lnTo>
                    <a:lnTo>
                      <a:pt x="139" y="124"/>
                    </a:lnTo>
                    <a:lnTo>
                      <a:pt x="134" y="118"/>
                    </a:lnTo>
                    <a:lnTo>
                      <a:pt x="134" y="116"/>
                    </a:lnTo>
                    <a:lnTo>
                      <a:pt x="132" y="108"/>
                    </a:lnTo>
                    <a:lnTo>
                      <a:pt x="132" y="104"/>
                    </a:lnTo>
                    <a:lnTo>
                      <a:pt x="134" y="100"/>
                    </a:lnTo>
                    <a:lnTo>
                      <a:pt x="132" y="98"/>
                    </a:lnTo>
                    <a:lnTo>
                      <a:pt x="132" y="94"/>
                    </a:lnTo>
                    <a:lnTo>
                      <a:pt x="132" y="90"/>
                    </a:lnTo>
                    <a:lnTo>
                      <a:pt x="132" y="86"/>
                    </a:lnTo>
                    <a:lnTo>
                      <a:pt x="123" y="62"/>
                    </a:lnTo>
                    <a:lnTo>
                      <a:pt x="128" y="56"/>
                    </a:lnTo>
                    <a:lnTo>
                      <a:pt x="132" y="50"/>
                    </a:lnTo>
                    <a:lnTo>
                      <a:pt x="132" y="46"/>
                    </a:lnTo>
                    <a:lnTo>
                      <a:pt x="130" y="44"/>
                    </a:lnTo>
                    <a:lnTo>
                      <a:pt x="128" y="40"/>
                    </a:lnTo>
                    <a:lnTo>
                      <a:pt x="123" y="38"/>
                    </a:lnTo>
                    <a:lnTo>
                      <a:pt x="123" y="34"/>
                    </a:lnTo>
                    <a:lnTo>
                      <a:pt x="123" y="30"/>
                    </a:lnTo>
                    <a:lnTo>
                      <a:pt x="123" y="22"/>
                    </a:lnTo>
                    <a:lnTo>
                      <a:pt x="128"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74" name="Freeform 2564"/>
              <p:cNvSpPr>
                <a:spLocks/>
              </p:cNvSpPr>
              <p:nvPr/>
            </p:nvSpPr>
            <p:spPr bwMode="auto">
              <a:xfrm>
                <a:off x="2987" y="1405"/>
                <a:ext cx="11" cy="12"/>
              </a:xfrm>
              <a:custGeom>
                <a:avLst/>
                <a:gdLst>
                  <a:gd name="T0" fmla="*/ 2 w 11"/>
                  <a:gd name="T1" fmla="*/ 0 h 12"/>
                  <a:gd name="T2" fmla="*/ 5 w 11"/>
                  <a:gd name="T3" fmla="*/ 6 h 12"/>
                  <a:gd name="T4" fmla="*/ 0 w 11"/>
                  <a:gd name="T5" fmla="*/ 6 h 12"/>
                  <a:gd name="T6" fmla="*/ 11 w 11"/>
                  <a:gd name="T7" fmla="*/ 12 h 12"/>
                  <a:gd name="T8" fmla="*/ 11 w 11"/>
                  <a:gd name="T9" fmla="*/ 4 h 12"/>
                  <a:gd name="T10" fmla="*/ 7 w 11"/>
                  <a:gd name="T11" fmla="*/ 2 h 12"/>
                  <a:gd name="T12" fmla="*/ 2 w 1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2" y="0"/>
                    </a:moveTo>
                    <a:lnTo>
                      <a:pt x="5" y="6"/>
                    </a:lnTo>
                    <a:lnTo>
                      <a:pt x="0" y="6"/>
                    </a:lnTo>
                    <a:lnTo>
                      <a:pt x="11" y="12"/>
                    </a:lnTo>
                    <a:lnTo>
                      <a:pt x="11" y="4"/>
                    </a:lnTo>
                    <a:lnTo>
                      <a:pt x="7" y="2"/>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6" name="Group 2569"/>
            <p:cNvGrpSpPr>
              <a:grpSpLocks/>
            </p:cNvGrpSpPr>
            <p:nvPr/>
          </p:nvGrpSpPr>
          <p:grpSpPr bwMode="auto">
            <a:xfrm>
              <a:off x="3171" y="2198"/>
              <a:ext cx="215" cy="165"/>
              <a:chOff x="3171" y="2198"/>
              <a:chExt cx="215" cy="165"/>
            </a:xfrm>
            <a:grpFill/>
          </p:grpSpPr>
          <p:sp>
            <p:nvSpPr>
              <p:cNvPr id="1769" name="Freeform 2566"/>
              <p:cNvSpPr>
                <a:spLocks noEditPoints="1"/>
              </p:cNvSpPr>
              <p:nvPr/>
            </p:nvSpPr>
            <p:spPr bwMode="auto">
              <a:xfrm>
                <a:off x="3171" y="2198"/>
                <a:ext cx="215" cy="165"/>
              </a:xfrm>
              <a:custGeom>
                <a:avLst/>
                <a:gdLst>
                  <a:gd name="T0" fmla="*/ 135 w 215"/>
                  <a:gd name="T1" fmla="*/ 35 h 165"/>
                  <a:gd name="T2" fmla="*/ 128 w 215"/>
                  <a:gd name="T3" fmla="*/ 45 h 165"/>
                  <a:gd name="T4" fmla="*/ 126 w 215"/>
                  <a:gd name="T5" fmla="*/ 51 h 165"/>
                  <a:gd name="T6" fmla="*/ 124 w 215"/>
                  <a:gd name="T7" fmla="*/ 57 h 165"/>
                  <a:gd name="T8" fmla="*/ 128 w 215"/>
                  <a:gd name="T9" fmla="*/ 63 h 165"/>
                  <a:gd name="T10" fmla="*/ 137 w 215"/>
                  <a:gd name="T11" fmla="*/ 63 h 165"/>
                  <a:gd name="T12" fmla="*/ 139 w 215"/>
                  <a:gd name="T13" fmla="*/ 68 h 165"/>
                  <a:gd name="T14" fmla="*/ 146 w 215"/>
                  <a:gd name="T15" fmla="*/ 78 h 165"/>
                  <a:gd name="T16" fmla="*/ 153 w 215"/>
                  <a:gd name="T17" fmla="*/ 84 h 165"/>
                  <a:gd name="T18" fmla="*/ 195 w 215"/>
                  <a:gd name="T19" fmla="*/ 104 h 165"/>
                  <a:gd name="T20" fmla="*/ 179 w 215"/>
                  <a:gd name="T21" fmla="*/ 151 h 165"/>
                  <a:gd name="T22" fmla="*/ 155 w 215"/>
                  <a:gd name="T23" fmla="*/ 157 h 165"/>
                  <a:gd name="T24" fmla="*/ 139 w 215"/>
                  <a:gd name="T25" fmla="*/ 159 h 165"/>
                  <a:gd name="T26" fmla="*/ 124 w 215"/>
                  <a:gd name="T27" fmla="*/ 161 h 165"/>
                  <a:gd name="T28" fmla="*/ 120 w 215"/>
                  <a:gd name="T29" fmla="*/ 155 h 165"/>
                  <a:gd name="T30" fmla="*/ 113 w 215"/>
                  <a:gd name="T31" fmla="*/ 159 h 165"/>
                  <a:gd name="T32" fmla="*/ 109 w 215"/>
                  <a:gd name="T33" fmla="*/ 159 h 165"/>
                  <a:gd name="T34" fmla="*/ 104 w 215"/>
                  <a:gd name="T35" fmla="*/ 163 h 165"/>
                  <a:gd name="T36" fmla="*/ 93 w 215"/>
                  <a:gd name="T37" fmla="*/ 165 h 165"/>
                  <a:gd name="T38" fmla="*/ 82 w 215"/>
                  <a:gd name="T39" fmla="*/ 161 h 165"/>
                  <a:gd name="T40" fmla="*/ 75 w 215"/>
                  <a:gd name="T41" fmla="*/ 163 h 165"/>
                  <a:gd name="T42" fmla="*/ 69 w 215"/>
                  <a:gd name="T43" fmla="*/ 161 h 165"/>
                  <a:gd name="T44" fmla="*/ 64 w 215"/>
                  <a:gd name="T45" fmla="*/ 161 h 165"/>
                  <a:gd name="T46" fmla="*/ 49 w 215"/>
                  <a:gd name="T47" fmla="*/ 161 h 165"/>
                  <a:gd name="T48" fmla="*/ 49 w 215"/>
                  <a:gd name="T49" fmla="*/ 155 h 165"/>
                  <a:gd name="T50" fmla="*/ 44 w 215"/>
                  <a:gd name="T51" fmla="*/ 151 h 165"/>
                  <a:gd name="T52" fmla="*/ 35 w 215"/>
                  <a:gd name="T53" fmla="*/ 149 h 165"/>
                  <a:gd name="T54" fmla="*/ 33 w 215"/>
                  <a:gd name="T55" fmla="*/ 145 h 165"/>
                  <a:gd name="T56" fmla="*/ 27 w 215"/>
                  <a:gd name="T57" fmla="*/ 134 h 165"/>
                  <a:gd name="T58" fmla="*/ 24 w 215"/>
                  <a:gd name="T59" fmla="*/ 128 h 165"/>
                  <a:gd name="T60" fmla="*/ 18 w 215"/>
                  <a:gd name="T61" fmla="*/ 120 h 165"/>
                  <a:gd name="T62" fmla="*/ 11 w 215"/>
                  <a:gd name="T63" fmla="*/ 116 h 165"/>
                  <a:gd name="T64" fmla="*/ 2 w 215"/>
                  <a:gd name="T65" fmla="*/ 114 h 165"/>
                  <a:gd name="T66" fmla="*/ 2 w 215"/>
                  <a:gd name="T67" fmla="*/ 106 h 165"/>
                  <a:gd name="T68" fmla="*/ 13 w 215"/>
                  <a:gd name="T69" fmla="*/ 104 h 165"/>
                  <a:gd name="T70" fmla="*/ 15 w 215"/>
                  <a:gd name="T71" fmla="*/ 94 h 165"/>
                  <a:gd name="T72" fmla="*/ 20 w 215"/>
                  <a:gd name="T73" fmla="*/ 74 h 165"/>
                  <a:gd name="T74" fmla="*/ 24 w 215"/>
                  <a:gd name="T75" fmla="*/ 59 h 165"/>
                  <a:gd name="T76" fmla="*/ 33 w 215"/>
                  <a:gd name="T77" fmla="*/ 53 h 165"/>
                  <a:gd name="T78" fmla="*/ 40 w 215"/>
                  <a:gd name="T79" fmla="*/ 43 h 165"/>
                  <a:gd name="T80" fmla="*/ 44 w 215"/>
                  <a:gd name="T81" fmla="*/ 31 h 165"/>
                  <a:gd name="T82" fmla="*/ 46 w 215"/>
                  <a:gd name="T83" fmla="*/ 25 h 165"/>
                  <a:gd name="T84" fmla="*/ 58 w 215"/>
                  <a:gd name="T85" fmla="*/ 9 h 165"/>
                  <a:gd name="T86" fmla="*/ 69 w 215"/>
                  <a:gd name="T87" fmla="*/ 7 h 165"/>
                  <a:gd name="T88" fmla="*/ 73 w 215"/>
                  <a:gd name="T89" fmla="*/ 7 h 165"/>
                  <a:gd name="T90" fmla="*/ 77 w 215"/>
                  <a:gd name="T91" fmla="*/ 0 h 165"/>
                  <a:gd name="T92" fmla="*/ 84 w 215"/>
                  <a:gd name="T93" fmla="*/ 0 h 165"/>
                  <a:gd name="T94" fmla="*/ 91 w 215"/>
                  <a:gd name="T95" fmla="*/ 7 h 165"/>
                  <a:gd name="T96" fmla="*/ 97 w 215"/>
                  <a:gd name="T97" fmla="*/ 7 h 165"/>
                  <a:gd name="T98" fmla="*/ 104 w 215"/>
                  <a:gd name="T99" fmla="*/ 11 h 165"/>
                  <a:gd name="T100" fmla="*/ 117 w 215"/>
                  <a:gd name="T101" fmla="*/ 15 h 165"/>
                  <a:gd name="T102" fmla="*/ 126 w 215"/>
                  <a:gd name="T103" fmla="*/ 27 h 165"/>
                  <a:gd name="T104" fmla="*/ 135 w 215"/>
                  <a:gd name="T105" fmla="*/ 35 h 165"/>
                  <a:gd name="T106" fmla="*/ 73 w 215"/>
                  <a:gd name="T107" fmla="*/ 33 h 165"/>
                  <a:gd name="T108" fmla="*/ 80 w 215"/>
                  <a:gd name="T109" fmla="*/ 37 h 165"/>
                  <a:gd name="T110" fmla="*/ 71 w 215"/>
                  <a:gd name="T111" fmla="*/ 41 h 165"/>
                  <a:gd name="T112" fmla="*/ 69 w 215"/>
                  <a:gd name="T113" fmla="*/ 3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5" h="165">
                    <a:moveTo>
                      <a:pt x="135" y="35"/>
                    </a:moveTo>
                    <a:lnTo>
                      <a:pt x="135" y="35"/>
                    </a:lnTo>
                    <a:lnTo>
                      <a:pt x="131" y="41"/>
                    </a:lnTo>
                    <a:lnTo>
                      <a:pt x="128" y="45"/>
                    </a:lnTo>
                    <a:lnTo>
                      <a:pt x="126" y="49"/>
                    </a:lnTo>
                    <a:lnTo>
                      <a:pt x="126" y="51"/>
                    </a:lnTo>
                    <a:lnTo>
                      <a:pt x="126" y="55"/>
                    </a:lnTo>
                    <a:lnTo>
                      <a:pt x="124" y="57"/>
                    </a:lnTo>
                    <a:lnTo>
                      <a:pt x="124" y="59"/>
                    </a:lnTo>
                    <a:lnTo>
                      <a:pt x="128" y="63"/>
                    </a:lnTo>
                    <a:lnTo>
                      <a:pt x="133" y="63"/>
                    </a:lnTo>
                    <a:lnTo>
                      <a:pt x="137" y="63"/>
                    </a:lnTo>
                    <a:lnTo>
                      <a:pt x="142" y="63"/>
                    </a:lnTo>
                    <a:lnTo>
                      <a:pt x="139" y="68"/>
                    </a:lnTo>
                    <a:lnTo>
                      <a:pt x="144" y="74"/>
                    </a:lnTo>
                    <a:lnTo>
                      <a:pt x="146" y="78"/>
                    </a:lnTo>
                    <a:lnTo>
                      <a:pt x="148" y="82"/>
                    </a:lnTo>
                    <a:lnTo>
                      <a:pt x="153" y="84"/>
                    </a:lnTo>
                    <a:lnTo>
                      <a:pt x="159" y="88"/>
                    </a:lnTo>
                    <a:lnTo>
                      <a:pt x="195" y="104"/>
                    </a:lnTo>
                    <a:lnTo>
                      <a:pt x="215" y="102"/>
                    </a:lnTo>
                    <a:lnTo>
                      <a:pt x="179" y="151"/>
                    </a:lnTo>
                    <a:lnTo>
                      <a:pt x="162" y="153"/>
                    </a:lnTo>
                    <a:lnTo>
                      <a:pt x="155" y="157"/>
                    </a:lnTo>
                    <a:lnTo>
                      <a:pt x="142" y="157"/>
                    </a:lnTo>
                    <a:lnTo>
                      <a:pt x="139" y="159"/>
                    </a:lnTo>
                    <a:lnTo>
                      <a:pt x="133" y="161"/>
                    </a:lnTo>
                    <a:lnTo>
                      <a:pt x="124" y="161"/>
                    </a:lnTo>
                    <a:lnTo>
                      <a:pt x="120" y="157"/>
                    </a:lnTo>
                    <a:lnTo>
                      <a:pt x="120" y="155"/>
                    </a:lnTo>
                    <a:lnTo>
                      <a:pt x="117" y="159"/>
                    </a:lnTo>
                    <a:lnTo>
                      <a:pt x="113" y="159"/>
                    </a:lnTo>
                    <a:lnTo>
                      <a:pt x="111" y="159"/>
                    </a:lnTo>
                    <a:lnTo>
                      <a:pt x="109" y="159"/>
                    </a:lnTo>
                    <a:lnTo>
                      <a:pt x="106" y="161"/>
                    </a:lnTo>
                    <a:lnTo>
                      <a:pt x="104" y="163"/>
                    </a:lnTo>
                    <a:lnTo>
                      <a:pt x="97" y="165"/>
                    </a:lnTo>
                    <a:lnTo>
                      <a:pt x="93" y="165"/>
                    </a:lnTo>
                    <a:lnTo>
                      <a:pt x="88" y="163"/>
                    </a:lnTo>
                    <a:lnTo>
                      <a:pt x="82" y="161"/>
                    </a:lnTo>
                    <a:lnTo>
                      <a:pt x="77" y="161"/>
                    </a:lnTo>
                    <a:lnTo>
                      <a:pt x="75" y="163"/>
                    </a:lnTo>
                    <a:lnTo>
                      <a:pt x="71" y="163"/>
                    </a:lnTo>
                    <a:lnTo>
                      <a:pt x="69" y="161"/>
                    </a:lnTo>
                    <a:lnTo>
                      <a:pt x="66" y="161"/>
                    </a:lnTo>
                    <a:lnTo>
                      <a:pt x="64" y="161"/>
                    </a:lnTo>
                    <a:lnTo>
                      <a:pt x="60" y="163"/>
                    </a:lnTo>
                    <a:lnTo>
                      <a:pt x="49" y="161"/>
                    </a:lnTo>
                    <a:lnTo>
                      <a:pt x="49" y="157"/>
                    </a:lnTo>
                    <a:lnTo>
                      <a:pt x="49" y="155"/>
                    </a:lnTo>
                    <a:lnTo>
                      <a:pt x="46" y="151"/>
                    </a:lnTo>
                    <a:lnTo>
                      <a:pt x="44" y="151"/>
                    </a:lnTo>
                    <a:lnTo>
                      <a:pt x="42" y="151"/>
                    </a:lnTo>
                    <a:lnTo>
                      <a:pt x="35" y="149"/>
                    </a:lnTo>
                    <a:lnTo>
                      <a:pt x="33" y="147"/>
                    </a:lnTo>
                    <a:lnTo>
                      <a:pt x="33" y="145"/>
                    </a:lnTo>
                    <a:lnTo>
                      <a:pt x="29" y="139"/>
                    </a:lnTo>
                    <a:lnTo>
                      <a:pt x="27" y="134"/>
                    </a:lnTo>
                    <a:lnTo>
                      <a:pt x="27" y="130"/>
                    </a:lnTo>
                    <a:lnTo>
                      <a:pt x="24" y="128"/>
                    </a:lnTo>
                    <a:lnTo>
                      <a:pt x="20" y="124"/>
                    </a:lnTo>
                    <a:lnTo>
                      <a:pt x="18" y="120"/>
                    </a:lnTo>
                    <a:lnTo>
                      <a:pt x="13" y="116"/>
                    </a:lnTo>
                    <a:lnTo>
                      <a:pt x="11" y="116"/>
                    </a:lnTo>
                    <a:lnTo>
                      <a:pt x="4" y="114"/>
                    </a:lnTo>
                    <a:lnTo>
                      <a:pt x="2" y="114"/>
                    </a:lnTo>
                    <a:lnTo>
                      <a:pt x="0" y="112"/>
                    </a:lnTo>
                    <a:lnTo>
                      <a:pt x="2" y="106"/>
                    </a:lnTo>
                    <a:lnTo>
                      <a:pt x="9" y="104"/>
                    </a:lnTo>
                    <a:lnTo>
                      <a:pt x="13" y="104"/>
                    </a:lnTo>
                    <a:lnTo>
                      <a:pt x="13" y="102"/>
                    </a:lnTo>
                    <a:lnTo>
                      <a:pt x="15" y="94"/>
                    </a:lnTo>
                    <a:lnTo>
                      <a:pt x="18" y="82"/>
                    </a:lnTo>
                    <a:lnTo>
                      <a:pt x="20" y="74"/>
                    </a:lnTo>
                    <a:lnTo>
                      <a:pt x="24" y="66"/>
                    </a:lnTo>
                    <a:lnTo>
                      <a:pt x="24" y="59"/>
                    </a:lnTo>
                    <a:lnTo>
                      <a:pt x="31" y="55"/>
                    </a:lnTo>
                    <a:lnTo>
                      <a:pt x="33" y="53"/>
                    </a:lnTo>
                    <a:lnTo>
                      <a:pt x="35" y="51"/>
                    </a:lnTo>
                    <a:lnTo>
                      <a:pt x="40" y="43"/>
                    </a:lnTo>
                    <a:lnTo>
                      <a:pt x="42" y="37"/>
                    </a:lnTo>
                    <a:lnTo>
                      <a:pt x="44" y="31"/>
                    </a:lnTo>
                    <a:lnTo>
                      <a:pt x="44" y="27"/>
                    </a:lnTo>
                    <a:lnTo>
                      <a:pt x="46" y="25"/>
                    </a:lnTo>
                    <a:lnTo>
                      <a:pt x="51" y="19"/>
                    </a:lnTo>
                    <a:lnTo>
                      <a:pt x="58" y="9"/>
                    </a:lnTo>
                    <a:lnTo>
                      <a:pt x="66" y="7"/>
                    </a:lnTo>
                    <a:lnTo>
                      <a:pt x="69" y="7"/>
                    </a:lnTo>
                    <a:lnTo>
                      <a:pt x="71" y="7"/>
                    </a:lnTo>
                    <a:lnTo>
                      <a:pt x="73" y="7"/>
                    </a:lnTo>
                    <a:lnTo>
                      <a:pt x="75" y="11"/>
                    </a:lnTo>
                    <a:lnTo>
                      <a:pt x="77" y="0"/>
                    </a:lnTo>
                    <a:lnTo>
                      <a:pt x="80" y="0"/>
                    </a:lnTo>
                    <a:lnTo>
                      <a:pt x="84" y="0"/>
                    </a:lnTo>
                    <a:lnTo>
                      <a:pt x="88" y="4"/>
                    </a:lnTo>
                    <a:lnTo>
                      <a:pt x="91" y="7"/>
                    </a:lnTo>
                    <a:lnTo>
                      <a:pt x="95" y="5"/>
                    </a:lnTo>
                    <a:lnTo>
                      <a:pt x="97" y="7"/>
                    </a:lnTo>
                    <a:lnTo>
                      <a:pt x="100" y="9"/>
                    </a:lnTo>
                    <a:lnTo>
                      <a:pt x="104" y="11"/>
                    </a:lnTo>
                    <a:lnTo>
                      <a:pt x="113" y="13"/>
                    </a:lnTo>
                    <a:lnTo>
                      <a:pt x="117" y="15"/>
                    </a:lnTo>
                    <a:lnTo>
                      <a:pt x="122" y="21"/>
                    </a:lnTo>
                    <a:lnTo>
                      <a:pt x="126" y="27"/>
                    </a:lnTo>
                    <a:lnTo>
                      <a:pt x="128" y="31"/>
                    </a:lnTo>
                    <a:lnTo>
                      <a:pt x="135" y="35"/>
                    </a:lnTo>
                    <a:close/>
                    <a:moveTo>
                      <a:pt x="73" y="33"/>
                    </a:moveTo>
                    <a:lnTo>
                      <a:pt x="73" y="33"/>
                    </a:lnTo>
                    <a:lnTo>
                      <a:pt x="80" y="35"/>
                    </a:lnTo>
                    <a:lnTo>
                      <a:pt x="80" y="37"/>
                    </a:lnTo>
                    <a:lnTo>
                      <a:pt x="73" y="43"/>
                    </a:lnTo>
                    <a:lnTo>
                      <a:pt x="71" y="41"/>
                    </a:lnTo>
                    <a:lnTo>
                      <a:pt x="69" y="37"/>
                    </a:lnTo>
                    <a:lnTo>
                      <a:pt x="69" y="35"/>
                    </a:lnTo>
                    <a:lnTo>
                      <a:pt x="73"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0" name="Freeform 2567"/>
              <p:cNvSpPr>
                <a:spLocks/>
              </p:cNvSpPr>
              <p:nvPr/>
            </p:nvSpPr>
            <p:spPr bwMode="auto">
              <a:xfrm>
                <a:off x="3171" y="2198"/>
                <a:ext cx="215" cy="165"/>
              </a:xfrm>
              <a:custGeom>
                <a:avLst/>
                <a:gdLst>
                  <a:gd name="T0" fmla="*/ 135 w 215"/>
                  <a:gd name="T1" fmla="*/ 35 h 165"/>
                  <a:gd name="T2" fmla="*/ 128 w 215"/>
                  <a:gd name="T3" fmla="*/ 45 h 165"/>
                  <a:gd name="T4" fmla="*/ 126 w 215"/>
                  <a:gd name="T5" fmla="*/ 51 h 165"/>
                  <a:gd name="T6" fmla="*/ 124 w 215"/>
                  <a:gd name="T7" fmla="*/ 57 h 165"/>
                  <a:gd name="T8" fmla="*/ 128 w 215"/>
                  <a:gd name="T9" fmla="*/ 63 h 165"/>
                  <a:gd name="T10" fmla="*/ 137 w 215"/>
                  <a:gd name="T11" fmla="*/ 63 h 165"/>
                  <a:gd name="T12" fmla="*/ 139 w 215"/>
                  <a:gd name="T13" fmla="*/ 68 h 165"/>
                  <a:gd name="T14" fmla="*/ 146 w 215"/>
                  <a:gd name="T15" fmla="*/ 78 h 165"/>
                  <a:gd name="T16" fmla="*/ 153 w 215"/>
                  <a:gd name="T17" fmla="*/ 84 h 165"/>
                  <a:gd name="T18" fmla="*/ 195 w 215"/>
                  <a:gd name="T19" fmla="*/ 104 h 165"/>
                  <a:gd name="T20" fmla="*/ 179 w 215"/>
                  <a:gd name="T21" fmla="*/ 151 h 165"/>
                  <a:gd name="T22" fmla="*/ 155 w 215"/>
                  <a:gd name="T23" fmla="*/ 157 h 165"/>
                  <a:gd name="T24" fmla="*/ 139 w 215"/>
                  <a:gd name="T25" fmla="*/ 159 h 165"/>
                  <a:gd name="T26" fmla="*/ 124 w 215"/>
                  <a:gd name="T27" fmla="*/ 161 h 165"/>
                  <a:gd name="T28" fmla="*/ 120 w 215"/>
                  <a:gd name="T29" fmla="*/ 155 h 165"/>
                  <a:gd name="T30" fmla="*/ 113 w 215"/>
                  <a:gd name="T31" fmla="*/ 159 h 165"/>
                  <a:gd name="T32" fmla="*/ 109 w 215"/>
                  <a:gd name="T33" fmla="*/ 159 h 165"/>
                  <a:gd name="T34" fmla="*/ 104 w 215"/>
                  <a:gd name="T35" fmla="*/ 163 h 165"/>
                  <a:gd name="T36" fmla="*/ 93 w 215"/>
                  <a:gd name="T37" fmla="*/ 165 h 165"/>
                  <a:gd name="T38" fmla="*/ 82 w 215"/>
                  <a:gd name="T39" fmla="*/ 161 h 165"/>
                  <a:gd name="T40" fmla="*/ 75 w 215"/>
                  <a:gd name="T41" fmla="*/ 163 h 165"/>
                  <a:gd name="T42" fmla="*/ 69 w 215"/>
                  <a:gd name="T43" fmla="*/ 161 h 165"/>
                  <a:gd name="T44" fmla="*/ 64 w 215"/>
                  <a:gd name="T45" fmla="*/ 161 h 165"/>
                  <a:gd name="T46" fmla="*/ 49 w 215"/>
                  <a:gd name="T47" fmla="*/ 161 h 165"/>
                  <a:gd name="T48" fmla="*/ 49 w 215"/>
                  <a:gd name="T49" fmla="*/ 155 h 165"/>
                  <a:gd name="T50" fmla="*/ 44 w 215"/>
                  <a:gd name="T51" fmla="*/ 151 h 165"/>
                  <a:gd name="T52" fmla="*/ 35 w 215"/>
                  <a:gd name="T53" fmla="*/ 149 h 165"/>
                  <a:gd name="T54" fmla="*/ 33 w 215"/>
                  <a:gd name="T55" fmla="*/ 145 h 165"/>
                  <a:gd name="T56" fmla="*/ 27 w 215"/>
                  <a:gd name="T57" fmla="*/ 134 h 165"/>
                  <a:gd name="T58" fmla="*/ 24 w 215"/>
                  <a:gd name="T59" fmla="*/ 128 h 165"/>
                  <a:gd name="T60" fmla="*/ 18 w 215"/>
                  <a:gd name="T61" fmla="*/ 120 h 165"/>
                  <a:gd name="T62" fmla="*/ 11 w 215"/>
                  <a:gd name="T63" fmla="*/ 116 h 165"/>
                  <a:gd name="T64" fmla="*/ 2 w 215"/>
                  <a:gd name="T65" fmla="*/ 114 h 165"/>
                  <a:gd name="T66" fmla="*/ 2 w 215"/>
                  <a:gd name="T67" fmla="*/ 106 h 165"/>
                  <a:gd name="T68" fmla="*/ 13 w 215"/>
                  <a:gd name="T69" fmla="*/ 104 h 165"/>
                  <a:gd name="T70" fmla="*/ 15 w 215"/>
                  <a:gd name="T71" fmla="*/ 94 h 165"/>
                  <a:gd name="T72" fmla="*/ 20 w 215"/>
                  <a:gd name="T73" fmla="*/ 74 h 165"/>
                  <a:gd name="T74" fmla="*/ 24 w 215"/>
                  <a:gd name="T75" fmla="*/ 59 h 165"/>
                  <a:gd name="T76" fmla="*/ 33 w 215"/>
                  <a:gd name="T77" fmla="*/ 53 h 165"/>
                  <a:gd name="T78" fmla="*/ 40 w 215"/>
                  <a:gd name="T79" fmla="*/ 43 h 165"/>
                  <a:gd name="T80" fmla="*/ 44 w 215"/>
                  <a:gd name="T81" fmla="*/ 31 h 165"/>
                  <a:gd name="T82" fmla="*/ 46 w 215"/>
                  <a:gd name="T83" fmla="*/ 25 h 165"/>
                  <a:gd name="T84" fmla="*/ 58 w 215"/>
                  <a:gd name="T85" fmla="*/ 9 h 165"/>
                  <a:gd name="T86" fmla="*/ 69 w 215"/>
                  <a:gd name="T87" fmla="*/ 7 h 165"/>
                  <a:gd name="T88" fmla="*/ 73 w 215"/>
                  <a:gd name="T89" fmla="*/ 7 h 165"/>
                  <a:gd name="T90" fmla="*/ 77 w 215"/>
                  <a:gd name="T91" fmla="*/ 0 h 165"/>
                  <a:gd name="T92" fmla="*/ 84 w 215"/>
                  <a:gd name="T93" fmla="*/ 0 h 165"/>
                  <a:gd name="T94" fmla="*/ 91 w 215"/>
                  <a:gd name="T95" fmla="*/ 7 h 165"/>
                  <a:gd name="T96" fmla="*/ 97 w 215"/>
                  <a:gd name="T97" fmla="*/ 7 h 165"/>
                  <a:gd name="T98" fmla="*/ 104 w 215"/>
                  <a:gd name="T99" fmla="*/ 11 h 165"/>
                  <a:gd name="T100" fmla="*/ 117 w 215"/>
                  <a:gd name="T101" fmla="*/ 15 h 165"/>
                  <a:gd name="T102" fmla="*/ 126 w 215"/>
                  <a:gd name="T103" fmla="*/ 27 h 165"/>
                  <a:gd name="T104" fmla="*/ 135 w 215"/>
                  <a:gd name="T105" fmla="*/ 3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165">
                    <a:moveTo>
                      <a:pt x="135" y="35"/>
                    </a:moveTo>
                    <a:lnTo>
                      <a:pt x="135" y="35"/>
                    </a:lnTo>
                    <a:lnTo>
                      <a:pt x="131" y="41"/>
                    </a:lnTo>
                    <a:lnTo>
                      <a:pt x="128" y="45"/>
                    </a:lnTo>
                    <a:lnTo>
                      <a:pt x="126" y="49"/>
                    </a:lnTo>
                    <a:lnTo>
                      <a:pt x="126" y="51"/>
                    </a:lnTo>
                    <a:lnTo>
                      <a:pt x="126" y="55"/>
                    </a:lnTo>
                    <a:lnTo>
                      <a:pt x="124" y="57"/>
                    </a:lnTo>
                    <a:lnTo>
                      <a:pt x="124" y="59"/>
                    </a:lnTo>
                    <a:lnTo>
                      <a:pt x="128" y="63"/>
                    </a:lnTo>
                    <a:lnTo>
                      <a:pt x="133" y="63"/>
                    </a:lnTo>
                    <a:lnTo>
                      <a:pt x="137" y="63"/>
                    </a:lnTo>
                    <a:lnTo>
                      <a:pt x="142" y="63"/>
                    </a:lnTo>
                    <a:lnTo>
                      <a:pt x="139" y="68"/>
                    </a:lnTo>
                    <a:lnTo>
                      <a:pt x="144" y="74"/>
                    </a:lnTo>
                    <a:lnTo>
                      <a:pt x="146" y="78"/>
                    </a:lnTo>
                    <a:lnTo>
                      <a:pt x="148" y="82"/>
                    </a:lnTo>
                    <a:lnTo>
                      <a:pt x="153" y="84"/>
                    </a:lnTo>
                    <a:lnTo>
                      <a:pt x="159" y="88"/>
                    </a:lnTo>
                    <a:lnTo>
                      <a:pt x="195" y="104"/>
                    </a:lnTo>
                    <a:lnTo>
                      <a:pt x="215" y="102"/>
                    </a:lnTo>
                    <a:lnTo>
                      <a:pt x="179" y="151"/>
                    </a:lnTo>
                    <a:lnTo>
                      <a:pt x="162" y="153"/>
                    </a:lnTo>
                    <a:lnTo>
                      <a:pt x="155" y="157"/>
                    </a:lnTo>
                    <a:lnTo>
                      <a:pt x="142" y="157"/>
                    </a:lnTo>
                    <a:lnTo>
                      <a:pt x="139" y="159"/>
                    </a:lnTo>
                    <a:lnTo>
                      <a:pt x="133" y="161"/>
                    </a:lnTo>
                    <a:lnTo>
                      <a:pt x="124" y="161"/>
                    </a:lnTo>
                    <a:lnTo>
                      <a:pt x="120" y="157"/>
                    </a:lnTo>
                    <a:lnTo>
                      <a:pt x="120" y="155"/>
                    </a:lnTo>
                    <a:lnTo>
                      <a:pt x="117" y="159"/>
                    </a:lnTo>
                    <a:lnTo>
                      <a:pt x="113" y="159"/>
                    </a:lnTo>
                    <a:lnTo>
                      <a:pt x="111" y="159"/>
                    </a:lnTo>
                    <a:lnTo>
                      <a:pt x="109" y="159"/>
                    </a:lnTo>
                    <a:lnTo>
                      <a:pt x="106" y="161"/>
                    </a:lnTo>
                    <a:lnTo>
                      <a:pt x="104" y="163"/>
                    </a:lnTo>
                    <a:lnTo>
                      <a:pt x="97" y="165"/>
                    </a:lnTo>
                    <a:lnTo>
                      <a:pt x="93" y="165"/>
                    </a:lnTo>
                    <a:lnTo>
                      <a:pt x="88" y="163"/>
                    </a:lnTo>
                    <a:lnTo>
                      <a:pt x="82" y="161"/>
                    </a:lnTo>
                    <a:lnTo>
                      <a:pt x="77" y="161"/>
                    </a:lnTo>
                    <a:lnTo>
                      <a:pt x="75" y="163"/>
                    </a:lnTo>
                    <a:lnTo>
                      <a:pt x="71" y="163"/>
                    </a:lnTo>
                    <a:lnTo>
                      <a:pt x="69" y="161"/>
                    </a:lnTo>
                    <a:lnTo>
                      <a:pt x="66" y="161"/>
                    </a:lnTo>
                    <a:lnTo>
                      <a:pt x="64" y="161"/>
                    </a:lnTo>
                    <a:lnTo>
                      <a:pt x="60" y="163"/>
                    </a:lnTo>
                    <a:lnTo>
                      <a:pt x="49" y="161"/>
                    </a:lnTo>
                    <a:lnTo>
                      <a:pt x="49" y="157"/>
                    </a:lnTo>
                    <a:lnTo>
                      <a:pt x="49" y="155"/>
                    </a:lnTo>
                    <a:lnTo>
                      <a:pt x="46" y="151"/>
                    </a:lnTo>
                    <a:lnTo>
                      <a:pt x="44" y="151"/>
                    </a:lnTo>
                    <a:lnTo>
                      <a:pt x="42" y="151"/>
                    </a:lnTo>
                    <a:lnTo>
                      <a:pt x="35" y="149"/>
                    </a:lnTo>
                    <a:lnTo>
                      <a:pt x="33" y="147"/>
                    </a:lnTo>
                    <a:lnTo>
                      <a:pt x="33" y="145"/>
                    </a:lnTo>
                    <a:lnTo>
                      <a:pt x="29" y="139"/>
                    </a:lnTo>
                    <a:lnTo>
                      <a:pt x="27" y="134"/>
                    </a:lnTo>
                    <a:lnTo>
                      <a:pt x="27" y="130"/>
                    </a:lnTo>
                    <a:lnTo>
                      <a:pt x="24" y="128"/>
                    </a:lnTo>
                    <a:lnTo>
                      <a:pt x="20" y="124"/>
                    </a:lnTo>
                    <a:lnTo>
                      <a:pt x="18" y="120"/>
                    </a:lnTo>
                    <a:lnTo>
                      <a:pt x="13" y="116"/>
                    </a:lnTo>
                    <a:lnTo>
                      <a:pt x="11" y="116"/>
                    </a:lnTo>
                    <a:lnTo>
                      <a:pt x="4" y="114"/>
                    </a:lnTo>
                    <a:lnTo>
                      <a:pt x="2" y="114"/>
                    </a:lnTo>
                    <a:lnTo>
                      <a:pt x="0" y="112"/>
                    </a:lnTo>
                    <a:lnTo>
                      <a:pt x="2" y="106"/>
                    </a:lnTo>
                    <a:lnTo>
                      <a:pt x="9" y="104"/>
                    </a:lnTo>
                    <a:lnTo>
                      <a:pt x="13" y="104"/>
                    </a:lnTo>
                    <a:lnTo>
                      <a:pt x="13" y="102"/>
                    </a:lnTo>
                    <a:lnTo>
                      <a:pt x="15" y="94"/>
                    </a:lnTo>
                    <a:lnTo>
                      <a:pt x="18" y="82"/>
                    </a:lnTo>
                    <a:lnTo>
                      <a:pt x="20" y="74"/>
                    </a:lnTo>
                    <a:lnTo>
                      <a:pt x="24" y="66"/>
                    </a:lnTo>
                    <a:lnTo>
                      <a:pt x="24" y="59"/>
                    </a:lnTo>
                    <a:lnTo>
                      <a:pt x="31" y="55"/>
                    </a:lnTo>
                    <a:lnTo>
                      <a:pt x="33" y="53"/>
                    </a:lnTo>
                    <a:lnTo>
                      <a:pt x="35" y="51"/>
                    </a:lnTo>
                    <a:lnTo>
                      <a:pt x="40" y="43"/>
                    </a:lnTo>
                    <a:lnTo>
                      <a:pt x="42" y="37"/>
                    </a:lnTo>
                    <a:lnTo>
                      <a:pt x="44" y="31"/>
                    </a:lnTo>
                    <a:lnTo>
                      <a:pt x="44" y="27"/>
                    </a:lnTo>
                    <a:lnTo>
                      <a:pt x="46" y="25"/>
                    </a:lnTo>
                    <a:lnTo>
                      <a:pt x="51" y="19"/>
                    </a:lnTo>
                    <a:lnTo>
                      <a:pt x="58" y="9"/>
                    </a:lnTo>
                    <a:lnTo>
                      <a:pt x="66" y="7"/>
                    </a:lnTo>
                    <a:lnTo>
                      <a:pt x="69" y="7"/>
                    </a:lnTo>
                    <a:lnTo>
                      <a:pt x="71" y="7"/>
                    </a:lnTo>
                    <a:lnTo>
                      <a:pt x="73" y="7"/>
                    </a:lnTo>
                    <a:lnTo>
                      <a:pt x="75" y="11"/>
                    </a:lnTo>
                    <a:lnTo>
                      <a:pt x="77" y="0"/>
                    </a:lnTo>
                    <a:lnTo>
                      <a:pt x="80" y="0"/>
                    </a:lnTo>
                    <a:lnTo>
                      <a:pt x="84" y="0"/>
                    </a:lnTo>
                    <a:lnTo>
                      <a:pt x="88" y="4"/>
                    </a:lnTo>
                    <a:lnTo>
                      <a:pt x="91" y="7"/>
                    </a:lnTo>
                    <a:lnTo>
                      <a:pt x="95" y="5"/>
                    </a:lnTo>
                    <a:lnTo>
                      <a:pt x="97" y="7"/>
                    </a:lnTo>
                    <a:lnTo>
                      <a:pt x="100" y="9"/>
                    </a:lnTo>
                    <a:lnTo>
                      <a:pt x="104" y="11"/>
                    </a:lnTo>
                    <a:lnTo>
                      <a:pt x="113" y="13"/>
                    </a:lnTo>
                    <a:lnTo>
                      <a:pt x="117" y="15"/>
                    </a:lnTo>
                    <a:lnTo>
                      <a:pt x="122" y="21"/>
                    </a:lnTo>
                    <a:lnTo>
                      <a:pt x="126" y="27"/>
                    </a:lnTo>
                    <a:lnTo>
                      <a:pt x="128" y="31"/>
                    </a:lnTo>
                    <a:lnTo>
                      <a:pt x="135" y="3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71" name="Freeform 2568"/>
              <p:cNvSpPr>
                <a:spLocks/>
              </p:cNvSpPr>
              <p:nvPr/>
            </p:nvSpPr>
            <p:spPr bwMode="auto">
              <a:xfrm>
                <a:off x="3240" y="2231"/>
                <a:ext cx="11" cy="10"/>
              </a:xfrm>
              <a:custGeom>
                <a:avLst/>
                <a:gdLst>
                  <a:gd name="T0" fmla="*/ 4 w 11"/>
                  <a:gd name="T1" fmla="*/ 0 h 10"/>
                  <a:gd name="T2" fmla="*/ 4 w 11"/>
                  <a:gd name="T3" fmla="*/ 0 h 10"/>
                  <a:gd name="T4" fmla="*/ 11 w 11"/>
                  <a:gd name="T5" fmla="*/ 2 h 10"/>
                  <a:gd name="T6" fmla="*/ 11 w 11"/>
                  <a:gd name="T7" fmla="*/ 4 h 10"/>
                  <a:gd name="T8" fmla="*/ 4 w 11"/>
                  <a:gd name="T9" fmla="*/ 10 h 10"/>
                  <a:gd name="T10" fmla="*/ 2 w 11"/>
                  <a:gd name="T11" fmla="*/ 8 h 10"/>
                  <a:gd name="T12" fmla="*/ 0 w 11"/>
                  <a:gd name="T13" fmla="*/ 4 h 10"/>
                  <a:gd name="T14" fmla="*/ 0 w 11"/>
                  <a:gd name="T15" fmla="*/ 2 h 10"/>
                  <a:gd name="T16" fmla="*/ 4 w 11"/>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4" y="0"/>
                    </a:moveTo>
                    <a:lnTo>
                      <a:pt x="4" y="0"/>
                    </a:lnTo>
                    <a:lnTo>
                      <a:pt x="11" y="2"/>
                    </a:lnTo>
                    <a:lnTo>
                      <a:pt x="11" y="4"/>
                    </a:lnTo>
                    <a:lnTo>
                      <a:pt x="4" y="10"/>
                    </a:lnTo>
                    <a:lnTo>
                      <a:pt x="2" y="8"/>
                    </a:lnTo>
                    <a:lnTo>
                      <a:pt x="0" y="4"/>
                    </a:lnTo>
                    <a:lnTo>
                      <a:pt x="0" y="2"/>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7" name="Group 2572"/>
            <p:cNvGrpSpPr>
              <a:grpSpLocks/>
            </p:cNvGrpSpPr>
            <p:nvPr/>
          </p:nvGrpSpPr>
          <p:grpSpPr bwMode="auto">
            <a:xfrm>
              <a:off x="3028" y="1429"/>
              <a:ext cx="9" cy="10"/>
              <a:chOff x="3028" y="1429"/>
              <a:chExt cx="9" cy="10"/>
            </a:xfrm>
            <a:grpFill/>
          </p:grpSpPr>
          <p:sp>
            <p:nvSpPr>
              <p:cNvPr id="1767" name="Freeform 2570"/>
              <p:cNvSpPr>
                <a:spLocks/>
              </p:cNvSpPr>
              <p:nvPr/>
            </p:nvSpPr>
            <p:spPr bwMode="auto">
              <a:xfrm>
                <a:off x="3028" y="1429"/>
                <a:ext cx="9" cy="10"/>
              </a:xfrm>
              <a:custGeom>
                <a:avLst/>
                <a:gdLst>
                  <a:gd name="T0" fmla="*/ 4 w 9"/>
                  <a:gd name="T1" fmla="*/ 0 h 10"/>
                  <a:gd name="T2" fmla="*/ 4 w 9"/>
                  <a:gd name="T3" fmla="*/ 0 h 10"/>
                  <a:gd name="T4" fmla="*/ 7 w 9"/>
                  <a:gd name="T5" fmla="*/ 2 h 10"/>
                  <a:gd name="T6" fmla="*/ 4 w 9"/>
                  <a:gd name="T7" fmla="*/ 2 h 10"/>
                  <a:gd name="T8" fmla="*/ 0 w 9"/>
                  <a:gd name="T9" fmla="*/ 2 h 10"/>
                  <a:gd name="T10" fmla="*/ 4 w 9"/>
                  <a:gd name="T11" fmla="*/ 6 h 10"/>
                  <a:gd name="T12" fmla="*/ 4 w 9"/>
                  <a:gd name="T13" fmla="*/ 10 h 10"/>
                  <a:gd name="T14" fmla="*/ 7 w 9"/>
                  <a:gd name="T15" fmla="*/ 8 h 10"/>
                  <a:gd name="T16" fmla="*/ 9 w 9"/>
                  <a:gd name="T17" fmla="*/ 8 h 10"/>
                  <a:gd name="T18" fmla="*/ 9 w 9"/>
                  <a:gd name="T19" fmla="*/ 0 h 10"/>
                  <a:gd name="T20" fmla="*/ 4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4" y="0"/>
                    </a:moveTo>
                    <a:lnTo>
                      <a:pt x="4" y="0"/>
                    </a:lnTo>
                    <a:lnTo>
                      <a:pt x="7" y="2"/>
                    </a:lnTo>
                    <a:lnTo>
                      <a:pt x="4" y="2"/>
                    </a:lnTo>
                    <a:lnTo>
                      <a:pt x="0" y="2"/>
                    </a:lnTo>
                    <a:lnTo>
                      <a:pt x="4" y="6"/>
                    </a:lnTo>
                    <a:lnTo>
                      <a:pt x="4" y="10"/>
                    </a:lnTo>
                    <a:lnTo>
                      <a:pt x="7" y="8"/>
                    </a:lnTo>
                    <a:lnTo>
                      <a:pt x="9" y="8"/>
                    </a:lnTo>
                    <a:lnTo>
                      <a:pt x="9"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8" name="Freeform 2571"/>
              <p:cNvSpPr>
                <a:spLocks/>
              </p:cNvSpPr>
              <p:nvPr/>
            </p:nvSpPr>
            <p:spPr bwMode="auto">
              <a:xfrm>
                <a:off x="3028" y="1429"/>
                <a:ext cx="9" cy="10"/>
              </a:xfrm>
              <a:custGeom>
                <a:avLst/>
                <a:gdLst>
                  <a:gd name="T0" fmla="*/ 4 w 9"/>
                  <a:gd name="T1" fmla="*/ 0 h 10"/>
                  <a:gd name="T2" fmla="*/ 4 w 9"/>
                  <a:gd name="T3" fmla="*/ 0 h 10"/>
                  <a:gd name="T4" fmla="*/ 7 w 9"/>
                  <a:gd name="T5" fmla="*/ 2 h 10"/>
                  <a:gd name="T6" fmla="*/ 4 w 9"/>
                  <a:gd name="T7" fmla="*/ 2 h 10"/>
                  <a:gd name="T8" fmla="*/ 0 w 9"/>
                  <a:gd name="T9" fmla="*/ 2 h 10"/>
                  <a:gd name="T10" fmla="*/ 4 w 9"/>
                  <a:gd name="T11" fmla="*/ 6 h 10"/>
                  <a:gd name="T12" fmla="*/ 4 w 9"/>
                  <a:gd name="T13" fmla="*/ 10 h 10"/>
                  <a:gd name="T14" fmla="*/ 7 w 9"/>
                  <a:gd name="T15" fmla="*/ 8 h 10"/>
                  <a:gd name="T16" fmla="*/ 9 w 9"/>
                  <a:gd name="T17" fmla="*/ 8 h 10"/>
                  <a:gd name="T18" fmla="*/ 9 w 9"/>
                  <a:gd name="T19" fmla="*/ 0 h 10"/>
                  <a:gd name="T20" fmla="*/ 4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4" y="0"/>
                    </a:moveTo>
                    <a:lnTo>
                      <a:pt x="4" y="0"/>
                    </a:lnTo>
                    <a:lnTo>
                      <a:pt x="7" y="2"/>
                    </a:lnTo>
                    <a:lnTo>
                      <a:pt x="4" y="2"/>
                    </a:lnTo>
                    <a:lnTo>
                      <a:pt x="0" y="2"/>
                    </a:lnTo>
                    <a:lnTo>
                      <a:pt x="4" y="6"/>
                    </a:lnTo>
                    <a:lnTo>
                      <a:pt x="4" y="10"/>
                    </a:lnTo>
                    <a:lnTo>
                      <a:pt x="7" y="8"/>
                    </a:lnTo>
                    <a:lnTo>
                      <a:pt x="9" y="8"/>
                    </a:lnTo>
                    <a:lnTo>
                      <a:pt x="9"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8" name="Group 2575"/>
            <p:cNvGrpSpPr>
              <a:grpSpLocks/>
            </p:cNvGrpSpPr>
            <p:nvPr/>
          </p:nvGrpSpPr>
          <p:grpSpPr bwMode="auto">
            <a:xfrm>
              <a:off x="3027" y="1443"/>
              <a:ext cx="17" cy="12"/>
              <a:chOff x="3027" y="1443"/>
              <a:chExt cx="17" cy="12"/>
            </a:xfrm>
            <a:grpFill/>
          </p:grpSpPr>
          <p:sp>
            <p:nvSpPr>
              <p:cNvPr id="1765" name="Freeform 2573"/>
              <p:cNvSpPr>
                <a:spLocks/>
              </p:cNvSpPr>
              <p:nvPr/>
            </p:nvSpPr>
            <p:spPr bwMode="auto">
              <a:xfrm>
                <a:off x="3027" y="1443"/>
                <a:ext cx="17" cy="12"/>
              </a:xfrm>
              <a:custGeom>
                <a:avLst/>
                <a:gdLst>
                  <a:gd name="T0" fmla="*/ 4 w 17"/>
                  <a:gd name="T1" fmla="*/ 0 h 12"/>
                  <a:gd name="T2" fmla="*/ 4 w 17"/>
                  <a:gd name="T3" fmla="*/ 0 h 12"/>
                  <a:gd name="T4" fmla="*/ 2 w 17"/>
                  <a:gd name="T5" fmla="*/ 2 h 12"/>
                  <a:gd name="T6" fmla="*/ 0 w 17"/>
                  <a:gd name="T7" fmla="*/ 4 h 12"/>
                  <a:gd name="T8" fmla="*/ 0 w 17"/>
                  <a:gd name="T9" fmla="*/ 6 h 12"/>
                  <a:gd name="T10" fmla="*/ 0 w 17"/>
                  <a:gd name="T11" fmla="*/ 8 h 12"/>
                  <a:gd name="T12" fmla="*/ 4 w 17"/>
                  <a:gd name="T13" fmla="*/ 12 h 12"/>
                  <a:gd name="T14" fmla="*/ 8 w 17"/>
                  <a:gd name="T15" fmla="*/ 12 h 12"/>
                  <a:gd name="T16" fmla="*/ 12 w 17"/>
                  <a:gd name="T17" fmla="*/ 10 h 12"/>
                  <a:gd name="T18" fmla="*/ 12 w 17"/>
                  <a:gd name="T19" fmla="*/ 6 h 12"/>
                  <a:gd name="T20" fmla="*/ 15 w 17"/>
                  <a:gd name="T21" fmla="*/ 6 h 12"/>
                  <a:gd name="T22" fmla="*/ 15 w 17"/>
                  <a:gd name="T23" fmla="*/ 4 h 12"/>
                  <a:gd name="T24" fmla="*/ 15 w 17"/>
                  <a:gd name="T25" fmla="*/ 2 h 12"/>
                  <a:gd name="T26" fmla="*/ 17 w 17"/>
                  <a:gd name="T27" fmla="*/ 2 h 12"/>
                  <a:gd name="T28" fmla="*/ 15 w 17"/>
                  <a:gd name="T29" fmla="*/ 0 h 12"/>
                  <a:gd name="T30" fmla="*/ 8 w 17"/>
                  <a:gd name="T31" fmla="*/ 0 h 12"/>
                  <a:gd name="T32" fmla="*/ 4 w 17"/>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2">
                    <a:moveTo>
                      <a:pt x="4" y="0"/>
                    </a:moveTo>
                    <a:lnTo>
                      <a:pt x="4" y="0"/>
                    </a:lnTo>
                    <a:lnTo>
                      <a:pt x="2" y="2"/>
                    </a:lnTo>
                    <a:lnTo>
                      <a:pt x="0" y="4"/>
                    </a:lnTo>
                    <a:lnTo>
                      <a:pt x="0" y="6"/>
                    </a:lnTo>
                    <a:lnTo>
                      <a:pt x="0" y="8"/>
                    </a:lnTo>
                    <a:lnTo>
                      <a:pt x="4" y="12"/>
                    </a:lnTo>
                    <a:lnTo>
                      <a:pt x="8" y="12"/>
                    </a:lnTo>
                    <a:lnTo>
                      <a:pt x="12" y="10"/>
                    </a:lnTo>
                    <a:lnTo>
                      <a:pt x="12" y="6"/>
                    </a:lnTo>
                    <a:lnTo>
                      <a:pt x="15" y="6"/>
                    </a:lnTo>
                    <a:lnTo>
                      <a:pt x="15" y="4"/>
                    </a:lnTo>
                    <a:lnTo>
                      <a:pt x="15" y="2"/>
                    </a:lnTo>
                    <a:lnTo>
                      <a:pt x="17" y="2"/>
                    </a:lnTo>
                    <a:lnTo>
                      <a:pt x="15" y="0"/>
                    </a:lnTo>
                    <a:lnTo>
                      <a:pt x="8"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6" name="Freeform 2574"/>
              <p:cNvSpPr>
                <a:spLocks/>
              </p:cNvSpPr>
              <p:nvPr/>
            </p:nvSpPr>
            <p:spPr bwMode="auto">
              <a:xfrm>
                <a:off x="3027" y="1443"/>
                <a:ext cx="17" cy="12"/>
              </a:xfrm>
              <a:custGeom>
                <a:avLst/>
                <a:gdLst>
                  <a:gd name="T0" fmla="*/ 4 w 17"/>
                  <a:gd name="T1" fmla="*/ 0 h 12"/>
                  <a:gd name="T2" fmla="*/ 4 w 17"/>
                  <a:gd name="T3" fmla="*/ 0 h 12"/>
                  <a:gd name="T4" fmla="*/ 2 w 17"/>
                  <a:gd name="T5" fmla="*/ 2 h 12"/>
                  <a:gd name="T6" fmla="*/ 0 w 17"/>
                  <a:gd name="T7" fmla="*/ 4 h 12"/>
                  <a:gd name="T8" fmla="*/ 0 w 17"/>
                  <a:gd name="T9" fmla="*/ 6 h 12"/>
                  <a:gd name="T10" fmla="*/ 0 w 17"/>
                  <a:gd name="T11" fmla="*/ 8 h 12"/>
                  <a:gd name="T12" fmla="*/ 4 w 17"/>
                  <a:gd name="T13" fmla="*/ 12 h 12"/>
                  <a:gd name="T14" fmla="*/ 8 w 17"/>
                  <a:gd name="T15" fmla="*/ 12 h 12"/>
                  <a:gd name="T16" fmla="*/ 12 w 17"/>
                  <a:gd name="T17" fmla="*/ 10 h 12"/>
                  <a:gd name="T18" fmla="*/ 12 w 17"/>
                  <a:gd name="T19" fmla="*/ 6 h 12"/>
                  <a:gd name="T20" fmla="*/ 15 w 17"/>
                  <a:gd name="T21" fmla="*/ 6 h 12"/>
                  <a:gd name="T22" fmla="*/ 15 w 17"/>
                  <a:gd name="T23" fmla="*/ 4 h 12"/>
                  <a:gd name="T24" fmla="*/ 15 w 17"/>
                  <a:gd name="T25" fmla="*/ 2 h 12"/>
                  <a:gd name="T26" fmla="*/ 17 w 17"/>
                  <a:gd name="T27" fmla="*/ 2 h 12"/>
                  <a:gd name="T28" fmla="*/ 15 w 17"/>
                  <a:gd name="T29" fmla="*/ 0 h 12"/>
                  <a:gd name="T30" fmla="*/ 8 w 17"/>
                  <a:gd name="T31" fmla="*/ 0 h 12"/>
                  <a:gd name="T32" fmla="*/ 4 w 17"/>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2">
                    <a:moveTo>
                      <a:pt x="4" y="0"/>
                    </a:moveTo>
                    <a:lnTo>
                      <a:pt x="4" y="0"/>
                    </a:lnTo>
                    <a:lnTo>
                      <a:pt x="2" y="2"/>
                    </a:lnTo>
                    <a:lnTo>
                      <a:pt x="0" y="4"/>
                    </a:lnTo>
                    <a:lnTo>
                      <a:pt x="0" y="6"/>
                    </a:lnTo>
                    <a:lnTo>
                      <a:pt x="0" y="8"/>
                    </a:lnTo>
                    <a:lnTo>
                      <a:pt x="4" y="12"/>
                    </a:lnTo>
                    <a:lnTo>
                      <a:pt x="8" y="12"/>
                    </a:lnTo>
                    <a:lnTo>
                      <a:pt x="12" y="10"/>
                    </a:lnTo>
                    <a:lnTo>
                      <a:pt x="12" y="6"/>
                    </a:lnTo>
                    <a:lnTo>
                      <a:pt x="15" y="6"/>
                    </a:lnTo>
                    <a:lnTo>
                      <a:pt x="15" y="4"/>
                    </a:lnTo>
                    <a:lnTo>
                      <a:pt x="15" y="2"/>
                    </a:lnTo>
                    <a:lnTo>
                      <a:pt x="17" y="2"/>
                    </a:lnTo>
                    <a:lnTo>
                      <a:pt x="15" y="0"/>
                    </a:lnTo>
                    <a:lnTo>
                      <a:pt x="8" y="0"/>
                    </a:lnTo>
                    <a:lnTo>
                      <a:pt x="4"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59" name="Group 2578"/>
            <p:cNvGrpSpPr>
              <a:grpSpLocks/>
            </p:cNvGrpSpPr>
            <p:nvPr/>
          </p:nvGrpSpPr>
          <p:grpSpPr bwMode="auto">
            <a:xfrm>
              <a:off x="3049" y="1420"/>
              <a:ext cx="64" cy="45"/>
              <a:chOff x="3049" y="1420"/>
              <a:chExt cx="64" cy="45"/>
            </a:xfrm>
            <a:grpFill/>
          </p:grpSpPr>
          <p:sp>
            <p:nvSpPr>
              <p:cNvPr id="1763" name="Freeform 2576"/>
              <p:cNvSpPr>
                <a:spLocks/>
              </p:cNvSpPr>
              <p:nvPr/>
            </p:nvSpPr>
            <p:spPr bwMode="auto">
              <a:xfrm>
                <a:off x="3049" y="1420"/>
                <a:ext cx="64" cy="45"/>
              </a:xfrm>
              <a:custGeom>
                <a:avLst/>
                <a:gdLst>
                  <a:gd name="T0" fmla="*/ 58 w 64"/>
                  <a:gd name="T1" fmla="*/ 16 h 45"/>
                  <a:gd name="T2" fmla="*/ 62 w 64"/>
                  <a:gd name="T3" fmla="*/ 12 h 45"/>
                  <a:gd name="T4" fmla="*/ 64 w 64"/>
                  <a:gd name="T5" fmla="*/ 8 h 45"/>
                  <a:gd name="T6" fmla="*/ 62 w 64"/>
                  <a:gd name="T7" fmla="*/ 4 h 45"/>
                  <a:gd name="T8" fmla="*/ 62 w 64"/>
                  <a:gd name="T9" fmla="*/ 2 h 45"/>
                  <a:gd name="T10" fmla="*/ 60 w 64"/>
                  <a:gd name="T11" fmla="*/ 6 h 45"/>
                  <a:gd name="T12" fmla="*/ 53 w 64"/>
                  <a:gd name="T13" fmla="*/ 6 h 45"/>
                  <a:gd name="T14" fmla="*/ 47 w 64"/>
                  <a:gd name="T15" fmla="*/ 4 h 45"/>
                  <a:gd name="T16" fmla="*/ 38 w 64"/>
                  <a:gd name="T17" fmla="*/ 2 h 45"/>
                  <a:gd name="T18" fmla="*/ 31 w 64"/>
                  <a:gd name="T19" fmla="*/ 0 h 45"/>
                  <a:gd name="T20" fmla="*/ 27 w 64"/>
                  <a:gd name="T21" fmla="*/ 2 h 45"/>
                  <a:gd name="T22" fmla="*/ 27 w 64"/>
                  <a:gd name="T23" fmla="*/ 4 h 45"/>
                  <a:gd name="T24" fmla="*/ 20 w 64"/>
                  <a:gd name="T25" fmla="*/ 4 h 45"/>
                  <a:gd name="T26" fmla="*/ 16 w 64"/>
                  <a:gd name="T27" fmla="*/ 4 h 45"/>
                  <a:gd name="T28" fmla="*/ 0 w 64"/>
                  <a:gd name="T29" fmla="*/ 10 h 45"/>
                  <a:gd name="T30" fmla="*/ 0 w 64"/>
                  <a:gd name="T31" fmla="*/ 26 h 45"/>
                  <a:gd name="T32" fmla="*/ 7 w 64"/>
                  <a:gd name="T33" fmla="*/ 28 h 45"/>
                  <a:gd name="T34" fmla="*/ 7 w 64"/>
                  <a:gd name="T35" fmla="*/ 36 h 45"/>
                  <a:gd name="T36" fmla="*/ 14 w 64"/>
                  <a:gd name="T37" fmla="*/ 36 h 45"/>
                  <a:gd name="T38" fmla="*/ 16 w 64"/>
                  <a:gd name="T39" fmla="*/ 34 h 45"/>
                  <a:gd name="T40" fmla="*/ 18 w 64"/>
                  <a:gd name="T41" fmla="*/ 34 h 45"/>
                  <a:gd name="T42" fmla="*/ 27 w 64"/>
                  <a:gd name="T43" fmla="*/ 34 h 45"/>
                  <a:gd name="T44" fmla="*/ 31 w 64"/>
                  <a:gd name="T45" fmla="*/ 38 h 45"/>
                  <a:gd name="T46" fmla="*/ 31 w 64"/>
                  <a:gd name="T47" fmla="*/ 40 h 45"/>
                  <a:gd name="T48" fmla="*/ 36 w 64"/>
                  <a:gd name="T49" fmla="*/ 40 h 45"/>
                  <a:gd name="T50" fmla="*/ 40 w 64"/>
                  <a:gd name="T51" fmla="*/ 45 h 45"/>
                  <a:gd name="T52" fmla="*/ 47 w 64"/>
                  <a:gd name="T53" fmla="*/ 43 h 45"/>
                  <a:gd name="T54" fmla="*/ 47 w 64"/>
                  <a:gd name="T55" fmla="*/ 40 h 45"/>
                  <a:gd name="T56" fmla="*/ 49 w 64"/>
                  <a:gd name="T57" fmla="*/ 38 h 45"/>
                  <a:gd name="T58" fmla="*/ 49 w 64"/>
                  <a:gd name="T59" fmla="*/ 36 h 45"/>
                  <a:gd name="T60" fmla="*/ 53 w 64"/>
                  <a:gd name="T61" fmla="*/ 34 h 45"/>
                  <a:gd name="T62" fmla="*/ 56 w 64"/>
                  <a:gd name="T63" fmla="*/ 32 h 45"/>
                  <a:gd name="T64" fmla="*/ 49 w 64"/>
                  <a:gd name="T65" fmla="*/ 22 h 45"/>
                  <a:gd name="T66" fmla="*/ 51 w 64"/>
                  <a:gd name="T67" fmla="*/ 20 h 45"/>
                  <a:gd name="T68" fmla="*/ 51 w 64"/>
                  <a:gd name="T69" fmla="*/ 18 h 45"/>
                  <a:gd name="T70" fmla="*/ 53 w 64"/>
                  <a:gd name="T71" fmla="*/ 16 h 45"/>
                  <a:gd name="T72" fmla="*/ 58 w 64"/>
                  <a:gd name="T73"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45">
                    <a:moveTo>
                      <a:pt x="58" y="16"/>
                    </a:moveTo>
                    <a:lnTo>
                      <a:pt x="62" y="12"/>
                    </a:lnTo>
                    <a:lnTo>
                      <a:pt x="64" y="8"/>
                    </a:lnTo>
                    <a:lnTo>
                      <a:pt x="62" y="4"/>
                    </a:lnTo>
                    <a:lnTo>
                      <a:pt x="62" y="2"/>
                    </a:lnTo>
                    <a:lnTo>
                      <a:pt x="60" y="6"/>
                    </a:lnTo>
                    <a:lnTo>
                      <a:pt x="53" y="6"/>
                    </a:lnTo>
                    <a:lnTo>
                      <a:pt x="47" y="4"/>
                    </a:lnTo>
                    <a:lnTo>
                      <a:pt x="38" y="2"/>
                    </a:lnTo>
                    <a:lnTo>
                      <a:pt x="31" y="0"/>
                    </a:lnTo>
                    <a:lnTo>
                      <a:pt x="27" y="2"/>
                    </a:lnTo>
                    <a:lnTo>
                      <a:pt x="27" y="4"/>
                    </a:lnTo>
                    <a:lnTo>
                      <a:pt x="20" y="4"/>
                    </a:lnTo>
                    <a:lnTo>
                      <a:pt x="16" y="4"/>
                    </a:lnTo>
                    <a:lnTo>
                      <a:pt x="0" y="10"/>
                    </a:lnTo>
                    <a:lnTo>
                      <a:pt x="0" y="26"/>
                    </a:lnTo>
                    <a:lnTo>
                      <a:pt x="7" y="28"/>
                    </a:lnTo>
                    <a:lnTo>
                      <a:pt x="7" y="36"/>
                    </a:lnTo>
                    <a:lnTo>
                      <a:pt x="14" y="36"/>
                    </a:lnTo>
                    <a:lnTo>
                      <a:pt x="16" y="34"/>
                    </a:lnTo>
                    <a:lnTo>
                      <a:pt x="18" y="34"/>
                    </a:lnTo>
                    <a:lnTo>
                      <a:pt x="27" y="34"/>
                    </a:lnTo>
                    <a:lnTo>
                      <a:pt x="31" y="38"/>
                    </a:lnTo>
                    <a:lnTo>
                      <a:pt x="31" y="40"/>
                    </a:lnTo>
                    <a:lnTo>
                      <a:pt x="36" y="40"/>
                    </a:lnTo>
                    <a:lnTo>
                      <a:pt x="40" y="45"/>
                    </a:lnTo>
                    <a:lnTo>
                      <a:pt x="47" y="43"/>
                    </a:lnTo>
                    <a:lnTo>
                      <a:pt x="47" y="40"/>
                    </a:lnTo>
                    <a:lnTo>
                      <a:pt x="49" y="38"/>
                    </a:lnTo>
                    <a:lnTo>
                      <a:pt x="49" y="36"/>
                    </a:lnTo>
                    <a:lnTo>
                      <a:pt x="53" y="34"/>
                    </a:lnTo>
                    <a:lnTo>
                      <a:pt x="56" y="32"/>
                    </a:lnTo>
                    <a:lnTo>
                      <a:pt x="49" y="22"/>
                    </a:lnTo>
                    <a:lnTo>
                      <a:pt x="51" y="20"/>
                    </a:lnTo>
                    <a:lnTo>
                      <a:pt x="51" y="18"/>
                    </a:lnTo>
                    <a:lnTo>
                      <a:pt x="53" y="16"/>
                    </a:lnTo>
                    <a:lnTo>
                      <a:pt x="58"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4" name="Freeform 2577"/>
              <p:cNvSpPr>
                <a:spLocks/>
              </p:cNvSpPr>
              <p:nvPr/>
            </p:nvSpPr>
            <p:spPr bwMode="auto">
              <a:xfrm>
                <a:off x="3049" y="1420"/>
                <a:ext cx="64" cy="45"/>
              </a:xfrm>
              <a:custGeom>
                <a:avLst/>
                <a:gdLst>
                  <a:gd name="T0" fmla="*/ 58 w 64"/>
                  <a:gd name="T1" fmla="*/ 16 h 45"/>
                  <a:gd name="T2" fmla="*/ 62 w 64"/>
                  <a:gd name="T3" fmla="*/ 12 h 45"/>
                  <a:gd name="T4" fmla="*/ 64 w 64"/>
                  <a:gd name="T5" fmla="*/ 8 h 45"/>
                  <a:gd name="T6" fmla="*/ 62 w 64"/>
                  <a:gd name="T7" fmla="*/ 4 h 45"/>
                  <a:gd name="T8" fmla="*/ 62 w 64"/>
                  <a:gd name="T9" fmla="*/ 2 h 45"/>
                  <a:gd name="T10" fmla="*/ 60 w 64"/>
                  <a:gd name="T11" fmla="*/ 6 h 45"/>
                  <a:gd name="T12" fmla="*/ 53 w 64"/>
                  <a:gd name="T13" fmla="*/ 6 h 45"/>
                  <a:gd name="T14" fmla="*/ 47 w 64"/>
                  <a:gd name="T15" fmla="*/ 4 h 45"/>
                  <a:gd name="T16" fmla="*/ 38 w 64"/>
                  <a:gd name="T17" fmla="*/ 2 h 45"/>
                  <a:gd name="T18" fmla="*/ 31 w 64"/>
                  <a:gd name="T19" fmla="*/ 0 h 45"/>
                  <a:gd name="T20" fmla="*/ 27 w 64"/>
                  <a:gd name="T21" fmla="*/ 2 h 45"/>
                  <a:gd name="T22" fmla="*/ 27 w 64"/>
                  <a:gd name="T23" fmla="*/ 4 h 45"/>
                  <a:gd name="T24" fmla="*/ 20 w 64"/>
                  <a:gd name="T25" fmla="*/ 4 h 45"/>
                  <a:gd name="T26" fmla="*/ 16 w 64"/>
                  <a:gd name="T27" fmla="*/ 4 h 45"/>
                  <a:gd name="T28" fmla="*/ 0 w 64"/>
                  <a:gd name="T29" fmla="*/ 10 h 45"/>
                  <a:gd name="T30" fmla="*/ 0 w 64"/>
                  <a:gd name="T31" fmla="*/ 26 h 45"/>
                  <a:gd name="T32" fmla="*/ 7 w 64"/>
                  <a:gd name="T33" fmla="*/ 28 h 45"/>
                  <a:gd name="T34" fmla="*/ 7 w 64"/>
                  <a:gd name="T35" fmla="*/ 36 h 45"/>
                  <a:gd name="T36" fmla="*/ 14 w 64"/>
                  <a:gd name="T37" fmla="*/ 36 h 45"/>
                  <a:gd name="T38" fmla="*/ 16 w 64"/>
                  <a:gd name="T39" fmla="*/ 34 h 45"/>
                  <a:gd name="T40" fmla="*/ 18 w 64"/>
                  <a:gd name="T41" fmla="*/ 34 h 45"/>
                  <a:gd name="T42" fmla="*/ 27 w 64"/>
                  <a:gd name="T43" fmla="*/ 34 h 45"/>
                  <a:gd name="T44" fmla="*/ 31 w 64"/>
                  <a:gd name="T45" fmla="*/ 38 h 45"/>
                  <a:gd name="T46" fmla="*/ 31 w 64"/>
                  <a:gd name="T47" fmla="*/ 40 h 45"/>
                  <a:gd name="T48" fmla="*/ 36 w 64"/>
                  <a:gd name="T49" fmla="*/ 40 h 45"/>
                  <a:gd name="T50" fmla="*/ 40 w 64"/>
                  <a:gd name="T51" fmla="*/ 45 h 45"/>
                  <a:gd name="T52" fmla="*/ 47 w 64"/>
                  <a:gd name="T53" fmla="*/ 43 h 45"/>
                  <a:gd name="T54" fmla="*/ 47 w 64"/>
                  <a:gd name="T55" fmla="*/ 40 h 45"/>
                  <a:gd name="T56" fmla="*/ 49 w 64"/>
                  <a:gd name="T57" fmla="*/ 38 h 45"/>
                  <a:gd name="T58" fmla="*/ 49 w 64"/>
                  <a:gd name="T59" fmla="*/ 36 h 45"/>
                  <a:gd name="T60" fmla="*/ 53 w 64"/>
                  <a:gd name="T61" fmla="*/ 34 h 45"/>
                  <a:gd name="T62" fmla="*/ 56 w 64"/>
                  <a:gd name="T63" fmla="*/ 32 h 45"/>
                  <a:gd name="T64" fmla="*/ 49 w 64"/>
                  <a:gd name="T65" fmla="*/ 22 h 45"/>
                  <a:gd name="T66" fmla="*/ 51 w 64"/>
                  <a:gd name="T67" fmla="*/ 20 h 45"/>
                  <a:gd name="T68" fmla="*/ 51 w 64"/>
                  <a:gd name="T69" fmla="*/ 18 h 45"/>
                  <a:gd name="T70" fmla="*/ 53 w 64"/>
                  <a:gd name="T71" fmla="*/ 16 h 45"/>
                  <a:gd name="T72" fmla="*/ 58 w 64"/>
                  <a:gd name="T73"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45">
                    <a:moveTo>
                      <a:pt x="58" y="16"/>
                    </a:moveTo>
                    <a:lnTo>
                      <a:pt x="62" y="12"/>
                    </a:lnTo>
                    <a:lnTo>
                      <a:pt x="64" y="8"/>
                    </a:lnTo>
                    <a:lnTo>
                      <a:pt x="62" y="4"/>
                    </a:lnTo>
                    <a:lnTo>
                      <a:pt x="62" y="2"/>
                    </a:lnTo>
                    <a:lnTo>
                      <a:pt x="60" y="6"/>
                    </a:lnTo>
                    <a:lnTo>
                      <a:pt x="53" y="6"/>
                    </a:lnTo>
                    <a:lnTo>
                      <a:pt x="47" y="4"/>
                    </a:lnTo>
                    <a:lnTo>
                      <a:pt x="38" y="2"/>
                    </a:lnTo>
                    <a:lnTo>
                      <a:pt x="31" y="0"/>
                    </a:lnTo>
                    <a:lnTo>
                      <a:pt x="27" y="2"/>
                    </a:lnTo>
                    <a:lnTo>
                      <a:pt x="27" y="4"/>
                    </a:lnTo>
                    <a:lnTo>
                      <a:pt x="20" y="4"/>
                    </a:lnTo>
                    <a:lnTo>
                      <a:pt x="16" y="4"/>
                    </a:lnTo>
                    <a:lnTo>
                      <a:pt x="0" y="10"/>
                    </a:lnTo>
                    <a:lnTo>
                      <a:pt x="0" y="26"/>
                    </a:lnTo>
                    <a:lnTo>
                      <a:pt x="7" y="28"/>
                    </a:lnTo>
                    <a:lnTo>
                      <a:pt x="7" y="36"/>
                    </a:lnTo>
                    <a:lnTo>
                      <a:pt x="14" y="36"/>
                    </a:lnTo>
                    <a:lnTo>
                      <a:pt x="16" y="34"/>
                    </a:lnTo>
                    <a:lnTo>
                      <a:pt x="18" y="34"/>
                    </a:lnTo>
                    <a:lnTo>
                      <a:pt x="27" y="34"/>
                    </a:lnTo>
                    <a:lnTo>
                      <a:pt x="31" y="38"/>
                    </a:lnTo>
                    <a:lnTo>
                      <a:pt x="31" y="40"/>
                    </a:lnTo>
                    <a:lnTo>
                      <a:pt x="36" y="40"/>
                    </a:lnTo>
                    <a:lnTo>
                      <a:pt x="40" y="45"/>
                    </a:lnTo>
                    <a:lnTo>
                      <a:pt x="47" y="43"/>
                    </a:lnTo>
                    <a:lnTo>
                      <a:pt x="47" y="40"/>
                    </a:lnTo>
                    <a:lnTo>
                      <a:pt x="49" y="38"/>
                    </a:lnTo>
                    <a:lnTo>
                      <a:pt x="49" y="36"/>
                    </a:lnTo>
                    <a:lnTo>
                      <a:pt x="53" y="34"/>
                    </a:lnTo>
                    <a:lnTo>
                      <a:pt x="56" y="32"/>
                    </a:lnTo>
                    <a:lnTo>
                      <a:pt x="49" y="22"/>
                    </a:lnTo>
                    <a:lnTo>
                      <a:pt x="51" y="20"/>
                    </a:lnTo>
                    <a:lnTo>
                      <a:pt x="51" y="18"/>
                    </a:lnTo>
                    <a:lnTo>
                      <a:pt x="53" y="16"/>
                    </a:lnTo>
                    <a:lnTo>
                      <a:pt x="58" y="1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0" name="Group 2581"/>
            <p:cNvGrpSpPr>
              <a:grpSpLocks/>
            </p:cNvGrpSpPr>
            <p:nvPr/>
          </p:nvGrpSpPr>
          <p:grpSpPr bwMode="auto">
            <a:xfrm>
              <a:off x="3228" y="2139"/>
              <a:ext cx="94" cy="96"/>
              <a:chOff x="3228" y="2139"/>
              <a:chExt cx="94" cy="96"/>
            </a:xfrm>
            <a:grpFill/>
          </p:grpSpPr>
          <p:sp>
            <p:nvSpPr>
              <p:cNvPr id="1761" name="Freeform 2579"/>
              <p:cNvSpPr>
                <a:spLocks/>
              </p:cNvSpPr>
              <p:nvPr/>
            </p:nvSpPr>
            <p:spPr bwMode="auto">
              <a:xfrm>
                <a:off x="3228" y="2139"/>
                <a:ext cx="94" cy="96"/>
              </a:xfrm>
              <a:custGeom>
                <a:avLst/>
                <a:gdLst>
                  <a:gd name="T0" fmla="*/ 31 w 94"/>
                  <a:gd name="T1" fmla="*/ 0 h 96"/>
                  <a:gd name="T2" fmla="*/ 27 w 94"/>
                  <a:gd name="T3" fmla="*/ 6 h 96"/>
                  <a:gd name="T4" fmla="*/ 18 w 94"/>
                  <a:gd name="T5" fmla="*/ 6 h 96"/>
                  <a:gd name="T6" fmla="*/ 16 w 94"/>
                  <a:gd name="T7" fmla="*/ 8 h 96"/>
                  <a:gd name="T8" fmla="*/ 11 w 94"/>
                  <a:gd name="T9" fmla="*/ 10 h 96"/>
                  <a:gd name="T10" fmla="*/ 9 w 94"/>
                  <a:gd name="T11" fmla="*/ 14 h 96"/>
                  <a:gd name="T12" fmla="*/ 9 w 94"/>
                  <a:gd name="T13" fmla="*/ 16 h 96"/>
                  <a:gd name="T14" fmla="*/ 7 w 94"/>
                  <a:gd name="T15" fmla="*/ 16 h 96"/>
                  <a:gd name="T16" fmla="*/ 7 w 94"/>
                  <a:gd name="T17" fmla="*/ 18 h 96"/>
                  <a:gd name="T18" fmla="*/ 7 w 94"/>
                  <a:gd name="T19" fmla="*/ 22 h 96"/>
                  <a:gd name="T20" fmla="*/ 5 w 94"/>
                  <a:gd name="T21" fmla="*/ 32 h 96"/>
                  <a:gd name="T22" fmla="*/ 5 w 94"/>
                  <a:gd name="T23" fmla="*/ 38 h 96"/>
                  <a:gd name="T24" fmla="*/ 3 w 94"/>
                  <a:gd name="T25" fmla="*/ 44 h 96"/>
                  <a:gd name="T26" fmla="*/ 0 w 94"/>
                  <a:gd name="T27" fmla="*/ 50 h 96"/>
                  <a:gd name="T28" fmla="*/ 0 w 94"/>
                  <a:gd name="T29" fmla="*/ 54 h 96"/>
                  <a:gd name="T30" fmla="*/ 0 w 94"/>
                  <a:gd name="T31" fmla="*/ 62 h 96"/>
                  <a:gd name="T32" fmla="*/ 0 w 94"/>
                  <a:gd name="T33" fmla="*/ 68 h 96"/>
                  <a:gd name="T34" fmla="*/ 9 w 94"/>
                  <a:gd name="T35" fmla="*/ 66 h 96"/>
                  <a:gd name="T36" fmla="*/ 11 w 94"/>
                  <a:gd name="T37" fmla="*/ 66 h 96"/>
                  <a:gd name="T38" fmla="*/ 14 w 94"/>
                  <a:gd name="T39" fmla="*/ 66 h 96"/>
                  <a:gd name="T40" fmla="*/ 16 w 94"/>
                  <a:gd name="T41" fmla="*/ 66 h 96"/>
                  <a:gd name="T42" fmla="*/ 18 w 94"/>
                  <a:gd name="T43" fmla="*/ 70 h 96"/>
                  <a:gd name="T44" fmla="*/ 20 w 94"/>
                  <a:gd name="T45" fmla="*/ 58 h 96"/>
                  <a:gd name="T46" fmla="*/ 23 w 94"/>
                  <a:gd name="T47" fmla="*/ 58 h 96"/>
                  <a:gd name="T48" fmla="*/ 27 w 94"/>
                  <a:gd name="T49" fmla="*/ 58 h 96"/>
                  <a:gd name="T50" fmla="*/ 31 w 94"/>
                  <a:gd name="T51" fmla="*/ 62 h 96"/>
                  <a:gd name="T52" fmla="*/ 34 w 94"/>
                  <a:gd name="T53" fmla="*/ 66 h 96"/>
                  <a:gd name="T54" fmla="*/ 38 w 94"/>
                  <a:gd name="T55" fmla="*/ 64 h 96"/>
                  <a:gd name="T56" fmla="*/ 40 w 94"/>
                  <a:gd name="T57" fmla="*/ 66 h 96"/>
                  <a:gd name="T58" fmla="*/ 43 w 94"/>
                  <a:gd name="T59" fmla="*/ 68 h 96"/>
                  <a:gd name="T60" fmla="*/ 47 w 94"/>
                  <a:gd name="T61" fmla="*/ 70 h 96"/>
                  <a:gd name="T62" fmla="*/ 56 w 94"/>
                  <a:gd name="T63" fmla="*/ 72 h 96"/>
                  <a:gd name="T64" fmla="*/ 60 w 94"/>
                  <a:gd name="T65" fmla="*/ 74 h 96"/>
                  <a:gd name="T66" fmla="*/ 65 w 94"/>
                  <a:gd name="T67" fmla="*/ 80 h 96"/>
                  <a:gd name="T68" fmla="*/ 69 w 94"/>
                  <a:gd name="T69" fmla="*/ 86 h 96"/>
                  <a:gd name="T70" fmla="*/ 72 w 94"/>
                  <a:gd name="T71" fmla="*/ 90 h 96"/>
                  <a:gd name="T72" fmla="*/ 78 w 94"/>
                  <a:gd name="T73" fmla="*/ 94 h 96"/>
                  <a:gd name="T74" fmla="*/ 80 w 94"/>
                  <a:gd name="T75" fmla="*/ 92 h 96"/>
                  <a:gd name="T76" fmla="*/ 85 w 94"/>
                  <a:gd name="T77" fmla="*/ 96 h 96"/>
                  <a:gd name="T78" fmla="*/ 94 w 94"/>
                  <a:gd name="T79" fmla="*/ 92 h 96"/>
                  <a:gd name="T80" fmla="*/ 94 w 94"/>
                  <a:gd name="T81" fmla="*/ 86 h 96"/>
                  <a:gd name="T82" fmla="*/ 85 w 94"/>
                  <a:gd name="T83" fmla="*/ 80 h 96"/>
                  <a:gd name="T84" fmla="*/ 80 w 94"/>
                  <a:gd name="T85" fmla="*/ 78 h 96"/>
                  <a:gd name="T86" fmla="*/ 78 w 94"/>
                  <a:gd name="T87" fmla="*/ 76 h 96"/>
                  <a:gd name="T88" fmla="*/ 78 w 94"/>
                  <a:gd name="T89" fmla="*/ 70 h 96"/>
                  <a:gd name="T90" fmla="*/ 78 w 94"/>
                  <a:gd name="T91" fmla="*/ 68 h 96"/>
                  <a:gd name="T92" fmla="*/ 76 w 94"/>
                  <a:gd name="T93" fmla="*/ 66 h 96"/>
                  <a:gd name="T94" fmla="*/ 72 w 94"/>
                  <a:gd name="T95" fmla="*/ 64 h 96"/>
                  <a:gd name="T96" fmla="*/ 65 w 94"/>
                  <a:gd name="T97" fmla="*/ 62 h 96"/>
                  <a:gd name="T98" fmla="*/ 65 w 94"/>
                  <a:gd name="T99" fmla="*/ 56 h 96"/>
                  <a:gd name="T100" fmla="*/ 63 w 94"/>
                  <a:gd name="T101" fmla="*/ 50 h 96"/>
                  <a:gd name="T102" fmla="*/ 58 w 94"/>
                  <a:gd name="T103" fmla="*/ 50 h 96"/>
                  <a:gd name="T104" fmla="*/ 56 w 94"/>
                  <a:gd name="T105" fmla="*/ 50 h 96"/>
                  <a:gd name="T106" fmla="*/ 52 w 94"/>
                  <a:gd name="T107" fmla="*/ 46 h 96"/>
                  <a:gd name="T108" fmla="*/ 47 w 94"/>
                  <a:gd name="T109" fmla="*/ 40 h 96"/>
                  <a:gd name="T110" fmla="*/ 45 w 94"/>
                  <a:gd name="T111" fmla="*/ 40 h 96"/>
                  <a:gd name="T112" fmla="*/ 43 w 94"/>
                  <a:gd name="T113" fmla="*/ 42 h 96"/>
                  <a:gd name="T114" fmla="*/ 43 w 94"/>
                  <a:gd name="T115" fmla="*/ 40 h 96"/>
                  <a:gd name="T116" fmla="*/ 38 w 94"/>
                  <a:gd name="T117" fmla="*/ 38 h 96"/>
                  <a:gd name="T118" fmla="*/ 36 w 94"/>
                  <a:gd name="T119" fmla="*/ 30 h 96"/>
                  <a:gd name="T120" fmla="*/ 36 w 94"/>
                  <a:gd name="T121" fmla="*/ 18 h 96"/>
                  <a:gd name="T122" fmla="*/ 34 w 94"/>
                  <a:gd name="T123" fmla="*/ 8 h 96"/>
                  <a:gd name="T124" fmla="*/ 31 w 9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96">
                    <a:moveTo>
                      <a:pt x="31" y="0"/>
                    </a:moveTo>
                    <a:lnTo>
                      <a:pt x="27" y="6"/>
                    </a:lnTo>
                    <a:lnTo>
                      <a:pt x="18" y="6"/>
                    </a:lnTo>
                    <a:lnTo>
                      <a:pt x="16" y="8"/>
                    </a:lnTo>
                    <a:lnTo>
                      <a:pt x="11" y="10"/>
                    </a:lnTo>
                    <a:lnTo>
                      <a:pt x="9" y="14"/>
                    </a:lnTo>
                    <a:lnTo>
                      <a:pt x="9" y="16"/>
                    </a:lnTo>
                    <a:lnTo>
                      <a:pt x="7" y="16"/>
                    </a:lnTo>
                    <a:lnTo>
                      <a:pt x="7" y="18"/>
                    </a:lnTo>
                    <a:lnTo>
                      <a:pt x="7" y="22"/>
                    </a:lnTo>
                    <a:lnTo>
                      <a:pt x="5" y="32"/>
                    </a:lnTo>
                    <a:lnTo>
                      <a:pt x="5" y="38"/>
                    </a:lnTo>
                    <a:lnTo>
                      <a:pt x="3" y="44"/>
                    </a:lnTo>
                    <a:lnTo>
                      <a:pt x="0" y="50"/>
                    </a:lnTo>
                    <a:lnTo>
                      <a:pt x="0" y="54"/>
                    </a:lnTo>
                    <a:lnTo>
                      <a:pt x="0" y="62"/>
                    </a:lnTo>
                    <a:lnTo>
                      <a:pt x="0" y="68"/>
                    </a:lnTo>
                    <a:lnTo>
                      <a:pt x="9" y="66"/>
                    </a:lnTo>
                    <a:lnTo>
                      <a:pt x="11" y="66"/>
                    </a:lnTo>
                    <a:lnTo>
                      <a:pt x="14" y="66"/>
                    </a:lnTo>
                    <a:lnTo>
                      <a:pt x="16" y="66"/>
                    </a:lnTo>
                    <a:lnTo>
                      <a:pt x="18" y="70"/>
                    </a:lnTo>
                    <a:lnTo>
                      <a:pt x="20" y="58"/>
                    </a:lnTo>
                    <a:lnTo>
                      <a:pt x="23" y="58"/>
                    </a:lnTo>
                    <a:lnTo>
                      <a:pt x="27" y="58"/>
                    </a:lnTo>
                    <a:lnTo>
                      <a:pt x="31" y="62"/>
                    </a:lnTo>
                    <a:lnTo>
                      <a:pt x="34" y="66"/>
                    </a:lnTo>
                    <a:lnTo>
                      <a:pt x="38" y="64"/>
                    </a:lnTo>
                    <a:lnTo>
                      <a:pt x="40" y="66"/>
                    </a:lnTo>
                    <a:lnTo>
                      <a:pt x="43" y="68"/>
                    </a:lnTo>
                    <a:lnTo>
                      <a:pt x="47" y="70"/>
                    </a:lnTo>
                    <a:lnTo>
                      <a:pt x="56" y="72"/>
                    </a:lnTo>
                    <a:lnTo>
                      <a:pt x="60" y="74"/>
                    </a:lnTo>
                    <a:lnTo>
                      <a:pt x="65" y="80"/>
                    </a:lnTo>
                    <a:lnTo>
                      <a:pt x="69" y="86"/>
                    </a:lnTo>
                    <a:lnTo>
                      <a:pt x="72" y="90"/>
                    </a:lnTo>
                    <a:lnTo>
                      <a:pt x="78" y="94"/>
                    </a:lnTo>
                    <a:lnTo>
                      <a:pt x="80" y="92"/>
                    </a:lnTo>
                    <a:lnTo>
                      <a:pt x="85" y="96"/>
                    </a:lnTo>
                    <a:lnTo>
                      <a:pt x="94" y="92"/>
                    </a:lnTo>
                    <a:lnTo>
                      <a:pt x="94" y="86"/>
                    </a:lnTo>
                    <a:lnTo>
                      <a:pt x="85" y="80"/>
                    </a:lnTo>
                    <a:lnTo>
                      <a:pt x="80" y="78"/>
                    </a:lnTo>
                    <a:lnTo>
                      <a:pt x="78" y="76"/>
                    </a:lnTo>
                    <a:lnTo>
                      <a:pt x="78" y="70"/>
                    </a:lnTo>
                    <a:lnTo>
                      <a:pt x="78" y="68"/>
                    </a:lnTo>
                    <a:lnTo>
                      <a:pt x="76" y="66"/>
                    </a:lnTo>
                    <a:lnTo>
                      <a:pt x="72" y="64"/>
                    </a:lnTo>
                    <a:lnTo>
                      <a:pt x="65" y="62"/>
                    </a:lnTo>
                    <a:lnTo>
                      <a:pt x="65" y="56"/>
                    </a:lnTo>
                    <a:lnTo>
                      <a:pt x="63" y="50"/>
                    </a:lnTo>
                    <a:lnTo>
                      <a:pt x="58" y="50"/>
                    </a:lnTo>
                    <a:lnTo>
                      <a:pt x="56" y="50"/>
                    </a:lnTo>
                    <a:lnTo>
                      <a:pt x="52" y="46"/>
                    </a:lnTo>
                    <a:lnTo>
                      <a:pt x="47" y="40"/>
                    </a:lnTo>
                    <a:lnTo>
                      <a:pt x="45" y="40"/>
                    </a:lnTo>
                    <a:lnTo>
                      <a:pt x="43" y="42"/>
                    </a:lnTo>
                    <a:lnTo>
                      <a:pt x="43" y="40"/>
                    </a:lnTo>
                    <a:lnTo>
                      <a:pt x="38" y="38"/>
                    </a:lnTo>
                    <a:lnTo>
                      <a:pt x="36" y="30"/>
                    </a:lnTo>
                    <a:lnTo>
                      <a:pt x="36" y="18"/>
                    </a:lnTo>
                    <a:lnTo>
                      <a:pt x="34" y="8"/>
                    </a:lnTo>
                    <a:lnTo>
                      <a:pt x="3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2" name="Freeform 2580"/>
              <p:cNvSpPr>
                <a:spLocks/>
              </p:cNvSpPr>
              <p:nvPr/>
            </p:nvSpPr>
            <p:spPr bwMode="auto">
              <a:xfrm>
                <a:off x="3228" y="2139"/>
                <a:ext cx="94" cy="96"/>
              </a:xfrm>
              <a:custGeom>
                <a:avLst/>
                <a:gdLst>
                  <a:gd name="T0" fmla="*/ 31 w 94"/>
                  <a:gd name="T1" fmla="*/ 0 h 96"/>
                  <a:gd name="T2" fmla="*/ 27 w 94"/>
                  <a:gd name="T3" fmla="*/ 6 h 96"/>
                  <a:gd name="T4" fmla="*/ 18 w 94"/>
                  <a:gd name="T5" fmla="*/ 6 h 96"/>
                  <a:gd name="T6" fmla="*/ 16 w 94"/>
                  <a:gd name="T7" fmla="*/ 8 h 96"/>
                  <a:gd name="T8" fmla="*/ 11 w 94"/>
                  <a:gd name="T9" fmla="*/ 10 h 96"/>
                  <a:gd name="T10" fmla="*/ 9 w 94"/>
                  <a:gd name="T11" fmla="*/ 14 h 96"/>
                  <a:gd name="T12" fmla="*/ 9 w 94"/>
                  <a:gd name="T13" fmla="*/ 16 h 96"/>
                  <a:gd name="T14" fmla="*/ 7 w 94"/>
                  <a:gd name="T15" fmla="*/ 16 h 96"/>
                  <a:gd name="T16" fmla="*/ 7 w 94"/>
                  <a:gd name="T17" fmla="*/ 18 h 96"/>
                  <a:gd name="T18" fmla="*/ 7 w 94"/>
                  <a:gd name="T19" fmla="*/ 22 h 96"/>
                  <a:gd name="T20" fmla="*/ 5 w 94"/>
                  <a:gd name="T21" fmla="*/ 32 h 96"/>
                  <a:gd name="T22" fmla="*/ 5 w 94"/>
                  <a:gd name="T23" fmla="*/ 38 h 96"/>
                  <a:gd name="T24" fmla="*/ 3 w 94"/>
                  <a:gd name="T25" fmla="*/ 44 h 96"/>
                  <a:gd name="T26" fmla="*/ 0 w 94"/>
                  <a:gd name="T27" fmla="*/ 50 h 96"/>
                  <a:gd name="T28" fmla="*/ 0 w 94"/>
                  <a:gd name="T29" fmla="*/ 54 h 96"/>
                  <a:gd name="T30" fmla="*/ 0 w 94"/>
                  <a:gd name="T31" fmla="*/ 62 h 96"/>
                  <a:gd name="T32" fmla="*/ 0 w 94"/>
                  <a:gd name="T33" fmla="*/ 68 h 96"/>
                  <a:gd name="T34" fmla="*/ 9 w 94"/>
                  <a:gd name="T35" fmla="*/ 66 h 96"/>
                  <a:gd name="T36" fmla="*/ 11 w 94"/>
                  <a:gd name="T37" fmla="*/ 66 h 96"/>
                  <a:gd name="T38" fmla="*/ 14 w 94"/>
                  <a:gd name="T39" fmla="*/ 66 h 96"/>
                  <a:gd name="T40" fmla="*/ 16 w 94"/>
                  <a:gd name="T41" fmla="*/ 66 h 96"/>
                  <a:gd name="T42" fmla="*/ 18 w 94"/>
                  <a:gd name="T43" fmla="*/ 70 h 96"/>
                  <a:gd name="T44" fmla="*/ 20 w 94"/>
                  <a:gd name="T45" fmla="*/ 58 h 96"/>
                  <a:gd name="T46" fmla="*/ 23 w 94"/>
                  <a:gd name="T47" fmla="*/ 58 h 96"/>
                  <a:gd name="T48" fmla="*/ 27 w 94"/>
                  <a:gd name="T49" fmla="*/ 58 h 96"/>
                  <a:gd name="T50" fmla="*/ 31 w 94"/>
                  <a:gd name="T51" fmla="*/ 62 h 96"/>
                  <a:gd name="T52" fmla="*/ 34 w 94"/>
                  <a:gd name="T53" fmla="*/ 66 h 96"/>
                  <a:gd name="T54" fmla="*/ 38 w 94"/>
                  <a:gd name="T55" fmla="*/ 64 h 96"/>
                  <a:gd name="T56" fmla="*/ 40 w 94"/>
                  <a:gd name="T57" fmla="*/ 66 h 96"/>
                  <a:gd name="T58" fmla="*/ 43 w 94"/>
                  <a:gd name="T59" fmla="*/ 68 h 96"/>
                  <a:gd name="T60" fmla="*/ 47 w 94"/>
                  <a:gd name="T61" fmla="*/ 70 h 96"/>
                  <a:gd name="T62" fmla="*/ 56 w 94"/>
                  <a:gd name="T63" fmla="*/ 72 h 96"/>
                  <a:gd name="T64" fmla="*/ 60 w 94"/>
                  <a:gd name="T65" fmla="*/ 74 h 96"/>
                  <a:gd name="T66" fmla="*/ 65 w 94"/>
                  <a:gd name="T67" fmla="*/ 80 h 96"/>
                  <a:gd name="T68" fmla="*/ 69 w 94"/>
                  <a:gd name="T69" fmla="*/ 86 h 96"/>
                  <a:gd name="T70" fmla="*/ 72 w 94"/>
                  <a:gd name="T71" fmla="*/ 90 h 96"/>
                  <a:gd name="T72" fmla="*/ 78 w 94"/>
                  <a:gd name="T73" fmla="*/ 94 h 96"/>
                  <a:gd name="T74" fmla="*/ 80 w 94"/>
                  <a:gd name="T75" fmla="*/ 92 h 96"/>
                  <a:gd name="T76" fmla="*/ 85 w 94"/>
                  <a:gd name="T77" fmla="*/ 96 h 96"/>
                  <a:gd name="T78" fmla="*/ 94 w 94"/>
                  <a:gd name="T79" fmla="*/ 92 h 96"/>
                  <a:gd name="T80" fmla="*/ 94 w 94"/>
                  <a:gd name="T81" fmla="*/ 86 h 96"/>
                  <a:gd name="T82" fmla="*/ 85 w 94"/>
                  <a:gd name="T83" fmla="*/ 80 h 96"/>
                  <a:gd name="T84" fmla="*/ 80 w 94"/>
                  <a:gd name="T85" fmla="*/ 78 h 96"/>
                  <a:gd name="T86" fmla="*/ 78 w 94"/>
                  <a:gd name="T87" fmla="*/ 76 h 96"/>
                  <a:gd name="T88" fmla="*/ 78 w 94"/>
                  <a:gd name="T89" fmla="*/ 70 h 96"/>
                  <a:gd name="T90" fmla="*/ 78 w 94"/>
                  <a:gd name="T91" fmla="*/ 68 h 96"/>
                  <a:gd name="T92" fmla="*/ 76 w 94"/>
                  <a:gd name="T93" fmla="*/ 66 h 96"/>
                  <a:gd name="T94" fmla="*/ 72 w 94"/>
                  <a:gd name="T95" fmla="*/ 64 h 96"/>
                  <a:gd name="T96" fmla="*/ 65 w 94"/>
                  <a:gd name="T97" fmla="*/ 62 h 96"/>
                  <a:gd name="T98" fmla="*/ 65 w 94"/>
                  <a:gd name="T99" fmla="*/ 56 h 96"/>
                  <a:gd name="T100" fmla="*/ 63 w 94"/>
                  <a:gd name="T101" fmla="*/ 50 h 96"/>
                  <a:gd name="T102" fmla="*/ 58 w 94"/>
                  <a:gd name="T103" fmla="*/ 50 h 96"/>
                  <a:gd name="T104" fmla="*/ 56 w 94"/>
                  <a:gd name="T105" fmla="*/ 50 h 96"/>
                  <a:gd name="T106" fmla="*/ 52 w 94"/>
                  <a:gd name="T107" fmla="*/ 46 h 96"/>
                  <a:gd name="T108" fmla="*/ 47 w 94"/>
                  <a:gd name="T109" fmla="*/ 40 h 96"/>
                  <a:gd name="T110" fmla="*/ 45 w 94"/>
                  <a:gd name="T111" fmla="*/ 40 h 96"/>
                  <a:gd name="T112" fmla="*/ 43 w 94"/>
                  <a:gd name="T113" fmla="*/ 42 h 96"/>
                  <a:gd name="T114" fmla="*/ 43 w 94"/>
                  <a:gd name="T115" fmla="*/ 40 h 96"/>
                  <a:gd name="T116" fmla="*/ 38 w 94"/>
                  <a:gd name="T117" fmla="*/ 38 h 96"/>
                  <a:gd name="T118" fmla="*/ 36 w 94"/>
                  <a:gd name="T119" fmla="*/ 30 h 96"/>
                  <a:gd name="T120" fmla="*/ 36 w 94"/>
                  <a:gd name="T121" fmla="*/ 18 h 96"/>
                  <a:gd name="T122" fmla="*/ 34 w 94"/>
                  <a:gd name="T123" fmla="*/ 8 h 96"/>
                  <a:gd name="T124" fmla="*/ 31 w 9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96">
                    <a:moveTo>
                      <a:pt x="31" y="0"/>
                    </a:moveTo>
                    <a:lnTo>
                      <a:pt x="27" y="6"/>
                    </a:lnTo>
                    <a:lnTo>
                      <a:pt x="18" y="6"/>
                    </a:lnTo>
                    <a:lnTo>
                      <a:pt x="16" y="8"/>
                    </a:lnTo>
                    <a:lnTo>
                      <a:pt x="11" y="10"/>
                    </a:lnTo>
                    <a:lnTo>
                      <a:pt x="9" y="14"/>
                    </a:lnTo>
                    <a:lnTo>
                      <a:pt x="9" y="16"/>
                    </a:lnTo>
                    <a:lnTo>
                      <a:pt x="7" y="16"/>
                    </a:lnTo>
                    <a:lnTo>
                      <a:pt x="7" y="18"/>
                    </a:lnTo>
                    <a:lnTo>
                      <a:pt x="7" y="22"/>
                    </a:lnTo>
                    <a:lnTo>
                      <a:pt x="5" y="32"/>
                    </a:lnTo>
                    <a:lnTo>
                      <a:pt x="5" y="38"/>
                    </a:lnTo>
                    <a:lnTo>
                      <a:pt x="3" y="44"/>
                    </a:lnTo>
                    <a:lnTo>
                      <a:pt x="0" y="50"/>
                    </a:lnTo>
                    <a:lnTo>
                      <a:pt x="0" y="54"/>
                    </a:lnTo>
                    <a:lnTo>
                      <a:pt x="0" y="62"/>
                    </a:lnTo>
                    <a:lnTo>
                      <a:pt x="0" y="68"/>
                    </a:lnTo>
                    <a:lnTo>
                      <a:pt x="9" y="66"/>
                    </a:lnTo>
                    <a:lnTo>
                      <a:pt x="11" y="66"/>
                    </a:lnTo>
                    <a:lnTo>
                      <a:pt x="14" y="66"/>
                    </a:lnTo>
                    <a:lnTo>
                      <a:pt x="16" y="66"/>
                    </a:lnTo>
                    <a:lnTo>
                      <a:pt x="18" y="70"/>
                    </a:lnTo>
                    <a:lnTo>
                      <a:pt x="20" y="58"/>
                    </a:lnTo>
                    <a:lnTo>
                      <a:pt x="23" y="58"/>
                    </a:lnTo>
                    <a:lnTo>
                      <a:pt x="27" y="58"/>
                    </a:lnTo>
                    <a:lnTo>
                      <a:pt x="31" y="62"/>
                    </a:lnTo>
                    <a:lnTo>
                      <a:pt x="34" y="66"/>
                    </a:lnTo>
                    <a:lnTo>
                      <a:pt x="38" y="64"/>
                    </a:lnTo>
                    <a:lnTo>
                      <a:pt x="40" y="66"/>
                    </a:lnTo>
                    <a:lnTo>
                      <a:pt x="43" y="68"/>
                    </a:lnTo>
                    <a:lnTo>
                      <a:pt x="47" y="70"/>
                    </a:lnTo>
                    <a:lnTo>
                      <a:pt x="56" y="72"/>
                    </a:lnTo>
                    <a:lnTo>
                      <a:pt x="60" y="74"/>
                    </a:lnTo>
                    <a:lnTo>
                      <a:pt x="65" y="80"/>
                    </a:lnTo>
                    <a:lnTo>
                      <a:pt x="69" y="86"/>
                    </a:lnTo>
                    <a:lnTo>
                      <a:pt x="72" y="90"/>
                    </a:lnTo>
                    <a:lnTo>
                      <a:pt x="78" y="94"/>
                    </a:lnTo>
                    <a:lnTo>
                      <a:pt x="80" y="92"/>
                    </a:lnTo>
                    <a:lnTo>
                      <a:pt x="85" y="96"/>
                    </a:lnTo>
                    <a:lnTo>
                      <a:pt x="94" y="92"/>
                    </a:lnTo>
                    <a:lnTo>
                      <a:pt x="94" y="86"/>
                    </a:lnTo>
                    <a:lnTo>
                      <a:pt x="85" y="80"/>
                    </a:lnTo>
                    <a:lnTo>
                      <a:pt x="80" y="78"/>
                    </a:lnTo>
                    <a:lnTo>
                      <a:pt x="78" y="76"/>
                    </a:lnTo>
                    <a:lnTo>
                      <a:pt x="78" y="70"/>
                    </a:lnTo>
                    <a:lnTo>
                      <a:pt x="78" y="68"/>
                    </a:lnTo>
                    <a:lnTo>
                      <a:pt x="76" y="66"/>
                    </a:lnTo>
                    <a:lnTo>
                      <a:pt x="72" y="64"/>
                    </a:lnTo>
                    <a:lnTo>
                      <a:pt x="65" y="62"/>
                    </a:lnTo>
                    <a:lnTo>
                      <a:pt x="65" y="56"/>
                    </a:lnTo>
                    <a:lnTo>
                      <a:pt x="63" y="50"/>
                    </a:lnTo>
                    <a:lnTo>
                      <a:pt x="58" y="50"/>
                    </a:lnTo>
                    <a:lnTo>
                      <a:pt x="56" y="50"/>
                    </a:lnTo>
                    <a:lnTo>
                      <a:pt x="52" y="46"/>
                    </a:lnTo>
                    <a:lnTo>
                      <a:pt x="47" y="40"/>
                    </a:lnTo>
                    <a:lnTo>
                      <a:pt x="45" y="40"/>
                    </a:lnTo>
                    <a:lnTo>
                      <a:pt x="43" y="42"/>
                    </a:lnTo>
                    <a:lnTo>
                      <a:pt x="43" y="40"/>
                    </a:lnTo>
                    <a:lnTo>
                      <a:pt x="38" y="38"/>
                    </a:lnTo>
                    <a:lnTo>
                      <a:pt x="36" y="30"/>
                    </a:lnTo>
                    <a:lnTo>
                      <a:pt x="36" y="18"/>
                    </a:lnTo>
                    <a:lnTo>
                      <a:pt x="34" y="8"/>
                    </a:lnTo>
                    <a:lnTo>
                      <a:pt x="31"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1" name="Group 2585"/>
            <p:cNvGrpSpPr>
              <a:grpSpLocks/>
            </p:cNvGrpSpPr>
            <p:nvPr/>
          </p:nvGrpSpPr>
          <p:grpSpPr bwMode="auto">
            <a:xfrm>
              <a:off x="2828" y="2368"/>
              <a:ext cx="51" cy="36"/>
              <a:chOff x="2828" y="2368"/>
              <a:chExt cx="51" cy="36"/>
            </a:xfrm>
            <a:grpFill/>
          </p:grpSpPr>
          <p:sp>
            <p:nvSpPr>
              <p:cNvPr id="1758" name="Freeform 2582"/>
              <p:cNvSpPr>
                <a:spLocks noEditPoints="1"/>
              </p:cNvSpPr>
              <p:nvPr/>
            </p:nvSpPr>
            <p:spPr bwMode="auto">
              <a:xfrm>
                <a:off x="2828" y="2368"/>
                <a:ext cx="51" cy="36"/>
              </a:xfrm>
              <a:custGeom>
                <a:avLst/>
                <a:gdLst>
                  <a:gd name="T0" fmla="*/ 23 w 51"/>
                  <a:gd name="T1" fmla="*/ 20 h 36"/>
                  <a:gd name="T2" fmla="*/ 23 w 51"/>
                  <a:gd name="T3" fmla="*/ 20 h 36"/>
                  <a:gd name="T4" fmla="*/ 23 w 51"/>
                  <a:gd name="T5" fmla="*/ 30 h 36"/>
                  <a:gd name="T6" fmla="*/ 21 w 51"/>
                  <a:gd name="T7" fmla="*/ 36 h 36"/>
                  <a:gd name="T8" fmla="*/ 51 w 51"/>
                  <a:gd name="T9" fmla="*/ 36 h 36"/>
                  <a:gd name="T10" fmla="*/ 51 w 51"/>
                  <a:gd name="T11" fmla="*/ 20 h 36"/>
                  <a:gd name="T12" fmla="*/ 23 w 51"/>
                  <a:gd name="T13" fmla="*/ 20 h 36"/>
                  <a:gd name="T14" fmla="*/ 4 w 51"/>
                  <a:gd name="T15" fmla="*/ 0 h 36"/>
                  <a:gd name="T16" fmla="*/ 4 w 51"/>
                  <a:gd name="T17" fmla="*/ 0 h 36"/>
                  <a:gd name="T18" fmla="*/ 2 w 51"/>
                  <a:gd name="T19" fmla="*/ 0 h 36"/>
                  <a:gd name="T20" fmla="*/ 0 w 51"/>
                  <a:gd name="T21" fmla="*/ 2 h 36"/>
                  <a:gd name="T22" fmla="*/ 2 w 51"/>
                  <a:gd name="T23" fmla="*/ 4 h 36"/>
                  <a:gd name="T24" fmla="*/ 7 w 51"/>
                  <a:gd name="T25" fmla="*/ 6 h 36"/>
                  <a:gd name="T26" fmla="*/ 7 w 51"/>
                  <a:gd name="T27" fmla="*/ 0 h 36"/>
                  <a:gd name="T28" fmla="*/ 4 w 51"/>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6">
                    <a:moveTo>
                      <a:pt x="23" y="20"/>
                    </a:moveTo>
                    <a:lnTo>
                      <a:pt x="23" y="20"/>
                    </a:lnTo>
                    <a:lnTo>
                      <a:pt x="23" y="30"/>
                    </a:lnTo>
                    <a:lnTo>
                      <a:pt x="21" y="36"/>
                    </a:lnTo>
                    <a:lnTo>
                      <a:pt x="51" y="36"/>
                    </a:lnTo>
                    <a:lnTo>
                      <a:pt x="51" y="20"/>
                    </a:lnTo>
                    <a:lnTo>
                      <a:pt x="23" y="20"/>
                    </a:lnTo>
                    <a:close/>
                    <a:moveTo>
                      <a:pt x="4" y="0"/>
                    </a:moveTo>
                    <a:lnTo>
                      <a:pt x="4" y="0"/>
                    </a:lnTo>
                    <a:lnTo>
                      <a:pt x="2" y="0"/>
                    </a:lnTo>
                    <a:lnTo>
                      <a:pt x="0" y="2"/>
                    </a:lnTo>
                    <a:lnTo>
                      <a:pt x="2" y="4"/>
                    </a:lnTo>
                    <a:lnTo>
                      <a:pt x="7" y="6"/>
                    </a:lnTo>
                    <a:lnTo>
                      <a:pt x="7" y="0"/>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9" name="Freeform 2583"/>
              <p:cNvSpPr>
                <a:spLocks/>
              </p:cNvSpPr>
              <p:nvPr/>
            </p:nvSpPr>
            <p:spPr bwMode="auto">
              <a:xfrm>
                <a:off x="2849" y="2388"/>
                <a:ext cx="30" cy="16"/>
              </a:xfrm>
              <a:custGeom>
                <a:avLst/>
                <a:gdLst>
                  <a:gd name="T0" fmla="*/ 2 w 30"/>
                  <a:gd name="T1" fmla="*/ 0 h 16"/>
                  <a:gd name="T2" fmla="*/ 2 w 30"/>
                  <a:gd name="T3" fmla="*/ 0 h 16"/>
                  <a:gd name="T4" fmla="*/ 2 w 30"/>
                  <a:gd name="T5" fmla="*/ 10 h 16"/>
                  <a:gd name="T6" fmla="*/ 0 w 30"/>
                  <a:gd name="T7" fmla="*/ 16 h 16"/>
                  <a:gd name="T8" fmla="*/ 30 w 30"/>
                  <a:gd name="T9" fmla="*/ 16 h 16"/>
                  <a:gd name="T10" fmla="*/ 30 w 30"/>
                  <a:gd name="T11" fmla="*/ 0 h 16"/>
                  <a:gd name="T12" fmla="*/ 2 w 3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2" y="0"/>
                    </a:moveTo>
                    <a:lnTo>
                      <a:pt x="2" y="0"/>
                    </a:lnTo>
                    <a:lnTo>
                      <a:pt x="2" y="10"/>
                    </a:lnTo>
                    <a:lnTo>
                      <a:pt x="0" y="16"/>
                    </a:lnTo>
                    <a:lnTo>
                      <a:pt x="30" y="16"/>
                    </a:lnTo>
                    <a:lnTo>
                      <a:pt x="30" y="0"/>
                    </a:lnTo>
                    <a:lnTo>
                      <a:pt x="2"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60" name="Freeform 2584"/>
              <p:cNvSpPr>
                <a:spLocks/>
              </p:cNvSpPr>
              <p:nvPr/>
            </p:nvSpPr>
            <p:spPr bwMode="auto">
              <a:xfrm>
                <a:off x="2828" y="2368"/>
                <a:ext cx="7" cy="6"/>
              </a:xfrm>
              <a:custGeom>
                <a:avLst/>
                <a:gdLst>
                  <a:gd name="T0" fmla="*/ 4 w 7"/>
                  <a:gd name="T1" fmla="*/ 0 h 6"/>
                  <a:gd name="T2" fmla="*/ 4 w 7"/>
                  <a:gd name="T3" fmla="*/ 0 h 6"/>
                  <a:gd name="T4" fmla="*/ 2 w 7"/>
                  <a:gd name="T5" fmla="*/ 0 h 6"/>
                  <a:gd name="T6" fmla="*/ 0 w 7"/>
                  <a:gd name="T7" fmla="*/ 2 h 6"/>
                  <a:gd name="T8" fmla="*/ 2 w 7"/>
                  <a:gd name="T9" fmla="*/ 4 h 6"/>
                  <a:gd name="T10" fmla="*/ 7 w 7"/>
                  <a:gd name="T11" fmla="*/ 6 h 6"/>
                  <a:gd name="T12" fmla="*/ 7 w 7"/>
                  <a:gd name="T13" fmla="*/ 0 h 6"/>
                  <a:gd name="T14" fmla="*/ 4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4" y="0"/>
                    </a:moveTo>
                    <a:lnTo>
                      <a:pt x="4" y="0"/>
                    </a:lnTo>
                    <a:lnTo>
                      <a:pt x="2" y="0"/>
                    </a:lnTo>
                    <a:lnTo>
                      <a:pt x="0" y="2"/>
                    </a:lnTo>
                    <a:lnTo>
                      <a:pt x="2" y="4"/>
                    </a:lnTo>
                    <a:lnTo>
                      <a:pt x="7" y="6"/>
                    </a:lnTo>
                    <a:lnTo>
                      <a:pt x="7" y="0"/>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2" name="Group 2588"/>
            <p:cNvGrpSpPr>
              <a:grpSpLocks/>
            </p:cNvGrpSpPr>
            <p:nvPr/>
          </p:nvGrpSpPr>
          <p:grpSpPr bwMode="auto">
            <a:xfrm>
              <a:off x="3295" y="2232"/>
              <a:ext cx="31" cy="29"/>
              <a:chOff x="3295" y="2232"/>
              <a:chExt cx="31" cy="29"/>
            </a:xfrm>
            <a:grpFill/>
          </p:grpSpPr>
          <p:sp>
            <p:nvSpPr>
              <p:cNvPr id="1756" name="Freeform 2586"/>
              <p:cNvSpPr>
                <a:spLocks/>
              </p:cNvSpPr>
              <p:nvPr/>
            </p:nvSpPr>
            <p:spPr bwMode="auto">
              <a:xfrm>
                <a:off x="3295" y="2232"/>
                <a:ext cx="31" cy="29"/>
              </a:xfrm>
              <a:custGeom>
                <a:avLst/>
                <a:gdLst>
                  <a:gd name="T0" fmla="*/ 27 w 31"/>
                  <a:gd name="T1" fmla="*/ 0 h 29"/>
                  <a:gd name="T2" fmla="*/ 27 w 31"/>
                  <a:gd name="T3" fmla="*/ 0 h 29"/>
                  <a:gd name="T4" fmla="*/ 20 w 31"/>
                  <a:gd name="T5" fmla="*/ 7 h 29"/>
                  <a:gd name="T6" fmla="*/ 25 w 31"/>
                  <a:gd name="T7" fmla="*/ 7 h 29"/>
                  <a:gd name="T8" fmla="*/ 31 w 31"/>
                  <a:gd name="T9" fmla="*/ 15 h 29"/>
                  <a:gd name="T10" fmla="*/ 18 w 31"/>
                  <a:gd name="T11" fmla="*/ 29 h 29"/>
                  <a:gd name="T12" fmla="*/ 14 w 31"/>
                  <a:gd name="T13" fmla="*/ 29 h 29"/>
                  <a:gd name="T14" fmla="*/ 9 w 31"/>
                  <a:gd name="T15" fmla="*/ 29 h 29"/>
                  <a:gd name="T16" fmla="*/ 5 w 31"/>
                  <a:gd name="T17" fmla="*/ 29 h 29"/>
                  <a:gd name="T18" fmla="*/ 0 w 31"/>
                  <a:gd name="T19" fmla="*/ 25 h 29"/>
                  <a:gd name="T20" fmla="*/ 0 w 31"/>
                  <a:gd name="T21" fmla="*/ 23 h 29"/>
                  <a:gd name="T22" fmla="*/ 2 w 31"/>
                  <a:gd name="T23" fmla="*/ 21 h 29"/>
                  <a:gd name="T24" fmla="*/ 2 w 31"/>
                  <a:gd name="T25" fmla="*/ 17 h 29"/>
                  <a:gd name="T26" fmla="*/ 2 w 31"/>
                  <a:gd name="T27" fmla="*/ 15 h 29"/>
                  <a:gd name="T28" fmla="*/ 5 w 31"/>
                  <a:gd name="T29" fmla="*/ 11 h 29"/>
                  <a:gd name="T30" fmla="*/ 7 w 31"/>
                  <a:gd name="T31" fmla="*/ 7 h 29"/>
                  <a:gd name="T32" fmla="*/ 11 w 31"/>
                  <a:gd name="T33" fmla="*/ 2 h 29"/>
                  <a:gd name="T34" fmla="*/ 14 w 31"/>
                  <a:gd name="T35" fmla="*/ 0 h 29"/>
                  <a:gd name="T36" fmla="*/ 18 w 31"/>
                  <a:gd name="T37" fmla="*/ 4 h 29"/>
                  <a:gd name="T38" fmla="*/ 27 w 31"/>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9">
                    <a:moveTo>
                      <a:pt x="27" y="0"/>
                    </a:moveTo>
                    <a:lnTo>
                      <a:pt x="27" y="0"/>
                    </a:lnTo>
                    <a:lnTo>
                      <a:pt x="20" y="7"/>
                    </a:lnTo>
                    <a:lnTo>
                      <a:pt x="25" y="7"/>
                    </a:lnTo>
                    <a:lnTo>
                      <a:pt x="31" y="15"/>
                    </a:lnTo>
                    <a:lnTo>
                      <a:pt x="18" y="29"/>
                    </a:lnTo>
                    <a:lnTo>
                      <a:pt x="14" y="29"/>
                    </a:lnTo>
                    <a:lnTo>
                      <a:pt x="9" y="29"/>
                    </a:lnTo>
                    <a:lnTo>
                      <a:pt x="5" y="29"/>
                    </a:lnTo>
                    <a:lnTo>
                      <a:pt x="0" y="25"/>
                    </a:lnTo>
                    <a:lnTo>
                      <a:pt x="0" y="23"/>
                    </a:lnTo>
                    <a:lnTo>
                      <a:pt x="2" y="21"/>
                    </a:lnTo>
                    <a:lnTo>
                      <a:pt x="2" y="17"/>
                    </a:lnTo>
                    <a:lnTo>
                      <a:pt x="2" y="15"/>
                    </a:lnTo>
                    <a:lnTo>
                      <a:pt x="5" y="11"/>
                    </a:lnTo>
                    <a:lnTo>
                      <a:pt x="7" y="7"/>
                    </a:lnTo>
                    <a:lnTo>
                      <a:pt x="11" y="2"/>
                    </a:lnTo>
                    <a:lnTo>
                      <a:pt x="14" y="0"/>
                    </a:lnTo>
                    <a:lnTo>
                      <a:pt x="18" y="4"/>
                    </a:ln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7" name="Freeform 2587"/>
              <p:cNvSpPr>
                <a:spLocks/>
              </p:cNvSpPr>
              <p:nvPr/>
            </p:nvSpPr>
            <p:spPr bwMode="auto">
              <a:xfrm>
                <a:off x="3295" y="2232"/>
                <a:ext cx="31" cy="29"/>
              </a:xfrm>
              <a:custGeom>
                <a:avLst/>
                <a:gdLst>
                  <a:gd name="T0" fmla="*/ 27 w 31"/>
                  <a:gd name="T1" fmla="*/ 0 h 29"/>
                  <a:gd name="T2" fmla="*/ 27 w 31"/>
                  <a:gd name="T3" fmla="*/ 0 h 29"/>
                  <a:gd name="T4" fmla="*/ 20 w 31"/>
                  <a:gd name="T5" fmla="*/ 7 h 29"/>
                  <a:gd name="T6" fmla="*/ 25 w 31"/>
                  <a:gd name="T7" fmla="*/ 7 h 29"/>
                  <a:gd name="T8" fmla="*/ 31 w 31"/>
                  <a:gd name="T9" fmla="*/ 15 h 29"/>
                  <a:gd name="T10" fmla="*/ 18 w 31"/>
                  <a:gd name="T11" fmla="*/ 29 h 29"/>
                  <a:gd name="T12" fmla="*/ 14 w 31"/>
                  <a:gd name="T13" fmla="*/ 29 h 29"/>
                  <a:gd name="T14" fmla="*/ 9 w 31"/>
                  <a:gd name="T15" fmla="*/ 29 h 29"/>
                  <a:gd name="T16" fmla="*/ 5 w 31"/>
                  <a:gd name="T17" fmla="*/ 29 h 29"/>
                  <a:gd name="T18" fmla="*/ 0 w 31"/>
                  <a:gd name="T19" fmla="*/ 25 h 29"/>
                  <a:gd name="T20" fmla="*/ 0 w 31"/>
                  <a:gd name="T21" fmla="*/ 23 h 29"/>
                  <a:gd name="T22" fmla="*/ 2 w 31"/>
                  <a:gd name="T23" fmla="*/ 21 h 29"/>
                  <a:gd name="T24" fmla="*/ 2 w 31"/>
                  <a:gd name="T25" fmla="*/ 17 h 29"/>
                  <a:gd name="T26" fmla="*/ 2 w 31"/>
                  <a:gd name="T27" fmla="*/ 15 h 29"/>
                  <a:gd name="T28" fmla="*/ 5 w 31"/>
                  <a:gd name="T29" fmla="*/ 11 h 29"/>
                  <a:gd name="T30" fmla="*/ 7 w 31"/>
                  <a:gd name="T31" fmla="*/ 7 h 29"/>
                  <a:gd name="T32" fmla="*/ 11 w 31"/>
                  <a:gd name="T33" fmla="*/ 2 h 29"/>
                  <a:gd name="T34" fmla="*/ 14 w 31"/>
                  <a:gd name="T35" fmla="*/ 0 h 29"/>
                  <a:gd name="T36" fmla="*/ 18 w 31"/>
                  <a:gd name="T37" fmla="*/ 4 h 29"/>
                  <a:gd name="T38" fmla="*/ 27 w 31"/>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9">
                    <a:moveTo>
                      <a:pt x="27" y="0"/>
                    </a:moveTo>
                    <a:lnTo>
                      <a:pt x="27" y="0"/>
                    </a:lnTo>
                    <a:lnTo>
                      <a:pt x="20" y="7"/>
                    </a:lnTo>
                    <a:lnTo>
                      <a:pt x="25" y="7"/>
                    </a:lnTo>
                    <a:lnTo>
                      <a:pt x="31" y="15"/>
                    </a:lnTo>
                    <a:lnTo>
                      <a:pt x="18" y="29"/>
                    </a:lnTo>
                    <a:lnTo>
                      <a:pt x="14" y="29"/>
                    </a:lnTo>
                    <a:lnTo>
                      <a:pt x="9" y="29"/>
                    </a:lnTo>
                    <a:lnTo>
                      <a:pt x="5" y="29"/>
                    </a:lnTo>
                    <a:lnTo>
                      <a:pt x="0" y="25"/>
                    </a:lnTo>
                    <a:lnTo>
                      <a:pt x="0" y="23"/>
                    </a:lnTo>
                    <a:lnTo>
                      <a:pt x="2" y="21"/>
                    </a:lnTo>
                    <a:lnTo>
                      <a:pt x="2" y="17"/>
                    </a:lnTo>
                    <a:lnTo>
                      <a:pt x="2" y="15"/>
                    </a:lnTo>
                    <a:lnTo>
                      <a:pt x="5" y="11"/>
                    </a:lnTo>
                    <a:lnTo>
                      <a:pt x="7" y="7"/>
                    </a:lnTo>
                    <a:lnTo>
                      <a:pt x="11" y="2"/>
                    </a:lnTo>
                    <a:lnTo>
                      <a:pt x="14" y="0"/>
                    </a:lnTo>
                    <a:lnTo>
                      <a:pt x="18" y="4"/>
                    </a:lnTo>
                    <a:lnTo>
                      <a:pt x="27"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3" name="Group 2593"/>
            <p:cNvGrpSpPr>
              <a:grpSpLocks/>
            </p:cNvGrpSpPr>
            <p:nvPr/>
          </p:nvGrpSpPr>
          <p:grpSpPr bwMode="auto">
            <a:xfrm>
              <a:off x="2828" y="1458"/>
              <a:ext cx="63" cy="71"/>
              <a:chOff x="2828" y="1458"/>
              <a:chExt cx="63" cy="71"/>
            </a:xfrm>
            <a:grpFill/>
          </p:grpSpPr>
          <p:sp>
            <p:nvSpPr>
              <p:cNvPr id="1752" name="Freeform 2589"/>
              <p:cNvSpPr>
                <a:spLocks noEditPoints="1"/>
              </p:cNvSpPr>
              <p:nvPr/>
            </p:nvSpPr>
            <p:spPr bwMode="auto">
              <a:xfrm>
                <a:off x="2828" y="1458"/>
                <a:ext cx="63" cy="71"/>
              </a:xfrm>
              <a:custGeom>
                <a:avLst/>
                <a:gdLst>
                  <a:gd name="T0" fmla="*/ 25 w 63"/>
                  <a:gd name="T1" fmla="*/ 60 h 71"/>
                  <a:gd name="T2" fmla="*/ 29 w 63"/>
                  <a:gd name="T3" fmla="*/ 52 h 71"/>
                  <a:gd name="T4" fmla="*/ 34 w 63"/>
                  <a:gd name="T5" fmla="*/ 58 h 71"/>
                  <a:gd name="T6" fmla="*/ 40 w 63"/>
                  <a:gd name="T7" fmla="*/ 68 h 71"/>
                  <a:gd name="T8" fmla="*/ 34 w 63"/>
                  <a:gd name="T9" fmla="*/ 50 h 71"/>
                  <a:gd name="T10" fmla="*/ 36 w 63"/>
                  <a:gd name="T11" fmla="*/ 34 h 71"/>
                  <a:gd name="T12" fmla="*/ 40 w 63"/>
                  <a:gd name="T13" fmla="*/ 36 h 71"/>
                  <a:gd name="T14" fmla="*/ 36 w 63"/>
                  <a:gd name="T15" fmla="*/ 30 h 71"/>
                  <a:gd name="T16" fmla="*/ 36 w 63"/>
                  <a:gd name="T17" fmla="*/ 16 h 71"/>
                  <a:gd name="T18" fmla="*/ 27 w 63"/>
                  <a:gd name="T19" fmla="*/ 14 h 71"/>
                  <a:gd name="T20" fmla="*/ 36 w 63"/>
                  <a:gd name="T21" fmla="*/ 14 h 71"/>
                  <a:gd name="T22" fmla="*/ 38 w 63"/>
                  <a:gd name="T23" fmla="*/ 4 h 71"/>
                  <a:gd name="T24" fmla="*/ 27 w 63"/>
                  <a:gd name="T25" fmla="*/ 6 h 71"/>
                  <a:gd name="T26" fmla="*/ 22 w 63"/>
                  <a:gd name="T27" fmla="*/ 12 h 71"/>
                  <a:gd name="T28" fmla="*/ 11 w 63"/>
                  <a:gd name="T29" fmla="*/ 12 h 71"/>
                  <a:gd name="T30" fmla="*/ 2 w 63"/>
                  <a:gd name="T31" fmla="*/ 20 h 71"/>
                  <a:gd name="T32" fmla="*/ 7 w 63"/>
                  <a:gd name="T33" fmla="*/ 24 h 71"/>
                  <a:gd name="T34" fmla="*/ 13 w 63"/>
                  <a:gd name="T35" fmla="*/ 18 h 71"/>
                  <a:gd name="T36" fmla="*/ 11 w 63"/>
                  <a:gd name="T37" fmla="*/ 24 h 71"/>
                  <a:gd name="T38" fmla="*/ 16 w 63"/>
                  <a:gd name="T39" fmla="*/ 20 h 71"/>
                  <a:gd name="T40" fmla="*/ 13 w 63"/>
                  <a:gd name="T41" fmla="*/ 16 h 71"/>
                  <a:gd name="T42" fmla="*/ 22 w 63"/>
                  <a:gd name="T43" fmla="*/ 20 h 71"/>
                  <a:gd name="T44" fmla="*/ 20 w 63"/>
                  <a:gd name="T45" fmla="*/ 24 h 71"/>
                  <a:gd name="T46" fmla="*/ 18 w 63"/>
                  <a:gd name="T47" fmla="*/ 22 h 71"/>
                  <a:gd name="T48" fmla="*/ 0 w 63"/>
                  <a:gd name="T49" fmla="*/ 30 h 71"/>
                  <a:gd name="T50" fmla="*/ 2 w 63"/>
                  <a:gd name="T51" fmla="*/ 34 h 71"/>
                  <a:gd name="T52" fmla="*/ 4 w 63"/>
                  <a:gd name="T53" fmla="*/ 38 h 71"/>
                  <a:gd name="T54" fmla="*/ 7 w 63"/>
                  <a:gd name="T55" fmla="*/ 44 h 71"/>
                  <a:gd name="T56" fmla="*/ 11 w 63"/>
                  <a:gd name="T57" fmla="*/ 56 h 71"/>
                  <a:gd name="T58" fmla="*/ 56 w 63"/>
                  <a:gd name="T59" fmla="*/ 62 h 71"/>
                  <a:gd name="T60" fmla="*/ 45 w 63"/>
                  <a:gd name="T61" fmla="*/ 64 h 71"/>
                  <a:gd name="T62" fmla="*/ 47 w 63"/>
                  <a:gd name="T63" fmla="*/ 70 h 71"/>
                  <a:gd name="T64" fmla="*/ 52 w 63"/>
                  <a:gd name="T65" fmla="*/ 71 h 71"/>
                  <a:gd name="T66" fmla="*/ 63 w 63"/>
                  <a:gd name="T67" fmla="*/ 66 h 71"/>
                  <a:gd name="T68" fmla="*/ 61 w 63"/>
                  <a:gd name="T69" fmla="*/ 62 h 71"/>
                  <a:gd name="T70" fmla="*/ 56 w 63"/>
                  <a:gd name="T71" fmla="*/ 36 h 71"/>
                  <a:gd name="T72" fmla="*/ 54 w 63"/>
                  <a:gd name="T73" fmla="*/ 42 h 71"/>
                  <a:gd name="T74" fmla="*/ 47 w 63"/>
                  <a:gd name="T75" fmla="*/ 42 h 71"/>
                  <a:gd name="T76" fmla="*/ 40 w 63"/>
                  <a:gd name="T77" fmla="*/ 48 h 71"/>
                  <a:gd name="T78" fmla="*/ 47 w 63"/>
                  <a:gd name="T79" fmla="*/ 58 h 71"/>
                  <a:gd name="T80" fmla="*/ 52 w 63"/>
                  <a:gd name="T81" fmla="*/ 56 h 71"/>
                  <a:gd name="T82" fmla="*/ 52 w 63"/>
                  <a:gd name="T83" fmla="*/ 60 h 71"/>
                  <a:gd name="T84" fmla="*/ 59 w 63"/>
                  <a:gd name="T85" fmla="*/ 58 h 71"/>
                  <a:gd name="T86" fmla="*/ 63 w 63"/>
                  <a:gd name="T87" fmla="*/ 56 h 71"/>
                  <a:gd name="T88" fmla="*/ 56 w 63"/>
                  <a:gd name="T89"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71">
                    <a:moveTo>
                      <a:pt x="11" y="58"/>
                    </a:moveTo>
                    <a:lnTo>
                      <a:pt x="25" y="60"/>
                    </a:lnTo>
                    <a:lnTo>
                      <a:pt x="27" y="54"/>
                    </a:lnTo>
                    <a:lnTo>
                      <a:pt x="29" y="52"/>
                    </a:lnTo>
                    <a:lnTo>
                      <a:pt x="29" y="56"/>
                    </a:lnTo>
                    <a:lnTo>
                      <a:pt x="34" y="58"/>
                    </a:lnTo>
                    <a:lnTo>
                      <a:pt x="38" y="58"/>
                    </a:lnTo>
                    <a:lnTo>
                      <a:pt x="40" y="68"/>
                    </a:lnTo>
                    <a:lnTo>
                      <a:pt x="38" y="50"/>
                    </a:lnTo>
                    <a:lnTo>
                      <a:pt x="34" y="50"/>
                    </a:lnTo>
                    <a:lnTo>
                      <a:pt x="31" y="50"/>
                    </a:lnTo>
                    <a:lnTo>
                      <a:pt x="36" y="34"/>
                    </a:lnTo>
                    <a:lnTo>
                      <a:pt x="38" y="36"/>
                    </a:lnTo>
                    <a:lnTo>
                      <a:pt x="40" y="36"/>
                    </a:lnTo>
                    <a:lnTo>
                      <a:pt x="40" y="30"/>
                    </a:lnTo>
                    <a:lnTo>
                      <a:pt x="36" y="30"/>
                    </a:lnTo>
                    <a:lnTo>
                      <a:pt x="34" y="24"/>
                    </a:lnTo>
                    <a:lnTo>
                      <a:pt x="36" y="16"/>
                    </a:lnTo>
                    <a:lnTo>
                      <a:pt x="29" y="16"/>
                    </a:lnTo>
                    <a:lnTo>
                      <a:pt x="27" y="14"/>
                    </a:lnTo>
                    <a:lnTo>
                      <a:pt x="34" y="14"/>
                    </a:lnTo>
                    <a:lnTo>
                      <a:pt x="36" y="14"/>
                    </a:lnTo>
                    <a:lnTo>
                      <a:pt x="38" y="10"/>
                    </a:lnTo>
                    <a:lnTo>
                      <a:pt x="38" y="4"/>
                    </a:lnTo>
                    <a:lnTo>
                      <a:pt x="38" y="0"/>
                    </a:lnTo>
                    <a:lnTo>
                      <a:pt x="27" y="6"/>
                    </a:lnTo>
                    <a:lnTo>
                      <a:pt x="25" y="10"/>
                    </a:lnTo>
                    <a:lnTo>
                      <a:pt x="22" y="12"/>
                    </a:lnTo>
                    <a:lnTo>
                      <a:pt x="16" y="14"/>
                    </a:lnTo>
                    <a:lnTo>
                      <a:pt x="11" y="12"/>
                    </a:lnTo>
                    <a:lnTo>
                      <a:pt x="7" y="16"/>
                    </a:lnTo>
                    <a:lnTo>
                      <a:pt x="2" y="20"/>
                    </a:lnTo>
                    <a:lnTo>
                      <a:pt x="4" y="24"/>
                    </a:lnTo>
                    <a:lnTo>
                      <a:pt x="7" y="24"/>
                    </a:lnTo>
                    <a:lnTo>
                      <a:pt x="9" y="18"/>
                    </a:lnTo>
                    <a:lnTo>
                      <a:pt x="13" y="18"/>
                    </a:lnTo>
                    <a:lnTo>
                      <a:pt x="11" y="22"/>
                    </a:lnTo>
                    <a:lnTo>
                      <a:pt x="11" y="24"/>
                    </a:lnTo>
                    <a:lnTo>
                      <a:pt x="13" y="24"/>
                    </a:lnTo>
                    <a:lnTo>
                      <a:pt x="16" y="20"/>
                    </a:lnTo>
                    <a:lnTo>
                      <a:pt x="16" y="18"/>
                    </a:lnTo>
                    <a:lnTo>
                      <a:pt x="13" y="16"/>
                    </a:lnTo>
                    <a:lnTo>
                      <a:pt x="22" y="16"/>
                    </a:lnTo>
                    <a:lnTo>
                      <a:pt x="22" y="20"/>
                    </a:lnTo>
                    <a:lnTo>
                      <a:pt x="22" y="24"/>
                    </a:lnTo>
                    <a:lnTo>
                      <a:pt x="20" y="24"/>
                    </a:lnTo>
                    <a:lnTo>
                      <a:pt x="20" y="22"/>
                    </a:lnTo>
                    <a:lnTo>
                      <a:pt x="18" y="22"/>
                    </a:lnTo>
                    <a:lnTo>
                      <a:pt x="13" y="30"/>
                    </a:lnTo>
                    <a:lnTo>
                      <a:pt x="0" y="30"/>
                    </a:lnTo>
                    <a:lnTo>
                      <a:pt x="2" y="32"/>
                    </a:lnTo>
                    <a:lnTo>
                      <a:pt x="2" y="34"/>
                    </a:lnTo>
                    <a:lnTo>
                      <a:pt x="0" y="38"/>
                    </a:lnTo>
                    <a:lnTo>
                      <a:pt x="4" y="38"/>
                    </a:lnTo>
                    <a:lnTo>
                      <a:pt x="7" y="40"/>
                    </a:lnTo>
                    <a:lnTo>
                      <a:pt x="7" y="44"/>
                    </a:lnTo>
                    <a:lnTo>
                      <a:pt x="4" y="54"/>
                    </a:lnTo>
                    <a:lnTo>
                      <a:pt x="11" y="56"/>
                    </a:lnTo>
                    <a:lnTo>
                      <a:pt x="11" y="58"/>
                    </a:lnTo>
                    <a:close/>
                    <a:moveTo>
                      <a:pt x="56" y="62"/>
                    </a:moveTo>
                    <a:lnTo>
                      <a:pt x="56" y="62"/>
                    </a:lnTo>
                    <a:lnTo>
                      <a:pt x="45" y="64"/>
                    </a:lnTo>
                    <a:lnTo>
                      <a:pt x="47" y="68"/>
                    </a:lnTo>
                    <a:lnTo>
                      <a:pt x="47" y="70"/>
                    </a:lnTo>
                    <a:lnTo>
                      <a:pt x="47" y="71"/>
                    </a:lnTo>
                    <a:lnTo>
                      <a:pt x="52" y="71"/>
                    </a:lnTo>
                    <a:lnTo>
                      <a:pt x="56" y="70"/>
                    </a:lnTo>
                    <a:lnTo>
                      <a:pt x="63" y="66"/>
                    </a:lnTo>
                    <a:lnTo>
                      <a:pt x="63" y="64"/>
                    </a:lnTo>
                    <a:lnTo>
                      <a:pt x="61" y="62"/>
                    </a:lnTo>
                    <a:lnTo>
                      <a:pt x="56" y="62"/>
                    </a:lnTo>
                    <a:close/>
                    <a:moveTo>
                      <a:pt x="56" y="36"/>
                    </a:moveTo>
                    <a:lnTo>
                      <a:pt x="52" y="42"/>
                    </a:lnTo>
                    <a:lnTo>
                      <a:pt x="54" y="42"/>
                    </a:lnTo>
                    <a:lnTo>
                      <a:pt x="54" y="46"/>
                    </a:lnTo>
                    <a:lnTo>
                      <a:pt x="47" y="42"/>
                    </a:lnTo>
                    <a:lnTo>
                      <a:pt x="45" y="44"/>
                    </a:lnTo>
                    <a:lnTo>
                      <a:pt x="40" y="48"/>
                    </a:lnTo>
                    <a:lnTo>
                      <a:pt x="45" y="54"/>
                    </a:lnTo>
                    <a:lnTo>
                      <a:pt x="47" y="58"/>
                    </a:lnTo>
                    <a:lnTo>
                      <a:pt x="49" y="56"/>
                    </a:lnTo>
                    <a:lnTo>
                      <a:pt x="52" y="56"/>
                    </a:lnTo>
                    <a:lnTo>
                      <a:pt x="54" y="58"/>
                    </a:lnTo>
                    <a:lnTo>
                      <a:pt x="52" y="60"/>
                    </a:lnTo>
                    <a:lnTo>
                      <a:pt x="54" y="58"/>
                    </a:lnTo>
                    <a:lnTo>
                      <a:pt x="59" y="58"/>
                    </a:lnTo>
                    <a:lnTo>
                      <a:pt x="56" y="58"/>
                    </a:lnTo>
                    <a:lnTo>
                      <a:pt x="63" y="56"/>
                    </a:lnTo>
                    <a:lnTo>
                      <a:pt x="63" y="36"/>
                    </a:lnTo>
                    <a:lnTo>
                      <a:pt x="56" y="3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3" name="Freeform 2590"/>
              <p:cNvSpPr>
                <a:spLocks/>
              </p:cNvSpPr>
              <p:nvPr/>
            </p:nvSpPr>
            <p:spPr bwMode="auto">
              <a:xfrm>
                <a:off x="2828" y="1458"/>
                <a:ext cx="40" cy="68"/>
              </a:xfrm>
              <a:custGeom>
                <a:avLst/>
                <a:gdLst>
                  <a:gd name="T0" fmla="*/ 11 w 40"/>
                  <a:gd name="T1" fmla="*/ 58 h 68"/>
                  <a:gd name="T2" fmla="*/ 25 w 40"/>
                  <a:gd name="T3" fmla="*/ 60 h 68"/>
                  <a:gd name="T4" fmla="*/ 27 w 40"/>
                  <a:gd name="T5" fmla="*/ 54 h 68"/>
                  <a:gd name="T6" fmla="*/ 29 w 40"/>
                  <a:gd name="T7" fmla="*/ 52 h 68"/>
                  <a:gd name="T8" fmla="*/ 29 w 40"/>
                  <a:gd name="T9" fmla="*/ 56 h 68"/>
                  <a:gd name="T10" fmla="*/ 34 w 40"/>
                  <a:gd name="T11" fmla="*/ 58 h 68"/>
                  <a:gd name="T12" fmla="*/ 38 w 40"/>
                  <a:gd name="T13" fmla="*/ 58 h 68"/>
                  <a:gd name="T14" fmla="*/ 40 w 40"/>
                  <a:gd name="T15" fmla="*/ 68 h 68"/>
                  <a:gd name="T16" fmla="*/ 38 w 40"/>
                  <a:gd name="T17" fmla="*/ 50 h 68"/>
                  <a:gd name="T18" fmla="*/ 34 w 40"/>
                  <a:gd name="T19" fmla="*/ 50 h 68"/>
                  <a:gd name="T20" fmla="*/ 31 w 40"/>
                  <a:gd name="T21" fmla="*/ 50 h 68"/>
                  <a:gd name="T22" fmla="*/ 36 w 40"/>
                  <a:gd name="T23" fmla="*/ 34 h 68"/>
                  <a:gd name="T24" fmla="*/ 38 w 40"/>
                  <a:gd name="T25" fmla="*/ 36 h 68"/>
                  <a:gd name="T26" fmla="*/ 40 w 40"/>
                  <a:gd name="T27" fmla="*/ 36 h 68"/>
                  <a:gd name="T28" fmla="*/ 40 w 40"/>
                  <a:gd name="T29" fmla="*/ 30 h 68"/>
                  <a:gd name="T30" fmla="*/ 36 w 40"/>
                  <a:gd name="T31" fmla="*/ 30 h 68"/>
                  <a:gd name="T32" fmla="*/ 34 w 40"/>
                  <a:gd name="T33" fmla="*/ 24 h 68"/>
                  <a:gd name="T34" fmla="*/ 36 w 40"/>
                  <a:gd name="T35" fmla="*/ 16 h 68"/>
                  <a:gd name="T36" fmla="*/ 29 w 40"/>
                  <a:gd name="T37" fmla="*/ 16 h 68"/>
                  <a:gd name="T38" fmla="*/ 27 w 40"/>
                  <a:gd name="T39" fmla="*/ 14 h 68"/>
                  <a:gd name="T40" fmla="*/ 34 w 40"/>
                  <a:gd name="T41" fmla="*/ 14 h 68"/>
                  <a:gd name="T42" fmla="*/ 36 w 40"/>
                  <a:gd name="T43" fmla="*/ 14 h 68"/>
                  <a:gd name="T44" fmla="*/ 38 w 40"/>
                  <a:gd name="T45" fmla="*/ 10 h 68"/>
                  <a:gd name="T46" fmla="*/ 38 w 40"/>
                  <a:gd name="T47" fmla="*/ 4 h 68"/>
                  <a:gd name="T48" fmla="*/ 38 w 40"/>
                  <a:gd name="T49" fmla="*/ 0 h 68"/>
                  <a:gd name="T50" fmla="*/ 27 w 40"/>
                  <a:gd name="T51" fmla="*/ 6 h 68"/>
                  <a:gd name="T52" fmla="*/ 25 w 40"/>
                  <a:gd name="T53" fmla="*/ 10 h 68"/>
                  <a:gd name="T54" fmla="*/ 22 w 40"/>
                  <a:gd name="T55" fmla="*/ 12 h 68"/>
                  <a:gd name="T56" fmla="*/ 16 w 40"/>
                  <a:gd name="T57" fmla="*/ 14 h 68"/>
                  <a:gd name="T58" fmla="*/ 11 w 40"/>
                  <a:gd name="T59" fmla="*/ 12 h 68"/>
                  <a:gd name="T60" fmla="*/ 7 w 40"/>
                  <a:gd name="T61" fmla="*/ 16 h 68"/>
                  <a:gd name="T62" fmla="*/ 2 w 40"/>
                  <a:gd name="T63" fmla="*/ 20 h 68"/>
                  <a:gd name="T64" fmla="*/ 4 w 40"/>
                  <a:gd name="T65" fmla="*/ 24 h 68"/>
                  <a:gd name="T66" fmla="*/ 7 w 40"/>
                  <a:gd name="T67" fmla="*/ 24 h 68"/>
                  <a:gd name="T68" fmla="*/ 9 w 40"/>
                  <a:gd name="T69" fmla="*/ 18 h 68"/>
                  <a:gd name="T70" fmla="*/ 13 w 40"/>
                  <a:gd name="T71" fmla="*/ 18 h 68"/>
                  <a:gd name="T72" fmla="*/ 11 w 40"/>
                  <a:gd name="T73" fmla="*/ 22 h 68"/>
                  <a:gd name="T74" fmla="*/ 11 w 40"/>
                  <a:gd name="T75" fmla="*/ 24 h 68"/>
                  <a:gd name="T76" fmla="*/ 13 w 40"/>
                  <a:gd name="T77" fmla="*/ 24 h 68"/>
                  <a:gd name="T78" fmla="*/ 16 w 40"/>
                  <a:gd name="T79" fmla="*/ 20 h 68"/>
                  <a:gd name="T80" fmla="*/ 16 w 40"/>
                  <a:gd name="T81" fmla="*/ 18 h 68"/>
                  <a:gd name="T82" fmla="*/ 13 w 40"/>
                  <a:gd name="T83" fmla="*/ 16 h 68"/>
                  <a:gd name="T84" fmla="*/ 22 w 40"/>
                  <a:gd name="T85" fmla="*/ 16 h 68"/>
                  <a:gd name="T86" fmla="*/ 22 w 40"/>
                  <a:gd name="T87" fmla="*/ 20 h 68"/>
                  <a:gd name="T88" fmla="*/ 22 w 40"/>
                  <a:gd name="T89" fmla="*/ 24 h 68"/>
                  <a:gd name="T90" fmla="*/ 20 w 40"/>
                  <a:gd name="T91" fmla="*/ 24 h 68"/>
                  <a:gd name="T92" fmla="*/ 20 w 40"/>
                  <a:gd name="T93" fmla="*/ 22 h 68"/>
                  <a:gd name="T94" fmla="*/ 18 w 40"/>
                  <a:gd name="T95" fmla="*/ 22 h 68"/>
                  <a:gd name="T96" fmla="*/ 13 w 40"/>
                  <a:gd name="T97" fmla="*/ 30 h 68"/>
                  <a:gd name="T98" fmla="*/ 0 w 40"/>
                  <a:gd name="T99" fmla="*/ 30 h 68"/>
                  <a:gd name="T100" fmla="*/ 2 w 40"/>
                  <a:gd name="T101" fmla="*/ 32 h 68"/>
                  <a:gd name="T102" fmla="*/ 2 w 40"/>
                  <a:gd name="T103" fmla="*/ 34 h 68"/>
                  <a:gd name="T104" fmla="*/ 0 w 40"/>
                  <a:gd name="T105" fmla="*/ 38 h 68"/>
                  <a:gd name="T106" fmla="*/ 4 w 40"/>
                  <a:gd name="T107" fmla="*/ 38 h 68"/>
                  <a:gd name="T108" fmla="*/ 7 w 40"/>
                  <a:gd name="T109" fmla="*/ 40 h 68"/>
                  <a:gd name="T110" fmla="*/ 7 w 40"/>
                  <a:gd name="T111" fmla="*/ 44 h 68"/>
                  <a:gd name="T112" fmla="*/ 4 w 40"/>
                  <a:gd name="T113" fmla="*/ 54 h 68"/>
                  <a:gd name="T114" fmla="*/ 11 w 40"/>
                  <a:gd name="T115" fmla="*/ 56 h 68"/>
                  <a:gd name="T116" fmla="*/ 11 w 40"/>
                  <a:gd name="T117" fmla="*/ 5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68">
                    <a:moveTo>
                      <a:pt x="11" y="58"/>
                    </a:moveTo>
                    <a:lnTo>
                      <a:pt x="25" y="60"/>
                    </a:lnTo>
                    <a:lnTo>
                      <a:pt x="27" y="54"/>
                    </a:lnTo>
                    <a:lnTo>
                      <a:pt x="29" y="52"/>
                    </a:lnTo>
                    <a:lnTo>
                      <a:pt x="29" y="56"/>
                    </a:lnTo>
                    <a:lnTo>
                      <a:pt x="34" y="58"/>
                    </a:lnTo>
                    <a:lnTo>
                      <a:pt x="38" y="58"/>
                    </a:lnTo>
                    <a:lnTo>
                      <a:pt x="40" y="68"/>
                    </a:lnTo>
                    <a:lnTo>
                      <a:pt x="38" y="50"/>
                    </a:lnTo>
                    <a:lnTo>
                      <a:pt x="34" y="50"/>
                    </a:lnTo>
                    <a:lnTo>
                      <a:pt x="31" y="50"/>
                    </a:lnTo>
                    <a:lnTo>
                      <a:pt x="36" y="34"/>
                    </a:lnTo>
                    <a:lnTo>
                      <a:pt x="38" y="36"/>
                    </a:lnTo>
                    <a:lnTo>
                      <a:pt x="40" y="36"/>
                    </a:lnTo>
                    <a:lnTo>
                      <a:pt x="40" y="30"/>
                    </a:lnTo>
                    <a:lnTo>
                      <a:pt x="36" y="30"/>
                    </a:lnTo>
                    <a:lnTo>
                      <a:pt x="34" y="24"/>
                    </a:lnTo>
                    <a:lnTo>
                      <a:pt x="36" y="16"/>
                    </a:lnTo>
                    <a:lnTo>
                      <a:pt x="29" y="16"/>
                    </a:lnTo>
                    <a:lnTo>
                      <a:pt x="27" y="14"/>
                    </a:lnTo>
                    <a:lnTo>
                      <a:pt x="34" y="14"/>
                    </a:lnTo>
                    <a:lnTo>
                      <a:pt x="36" y="14"/>
                    </a:lnTo>
                    <a:lnTo>
                      <a:pt x="38" y="10"/>
                    </a:lnTo>
                    <a:lnTo>
                      <a:pt x="38" y="4"/>
                    </a:lnTo>
                    <a:lnTo>
                      <a:pt x="38" y="0"/>
                    </a:lnTo>
                    <a:lnTo>
                      <a:pt x="27" y="6"/>
                    </a:lnTo>
                    <a:lnTo>
                      <a:pt x="25" y="10"/>
                    </a:lnTo>
                    <a:lnTo>
                      <a:pt x="22" y="12"/>
                    </a:lnTo>
                    <a:lnTo>
                      <a:pt x="16" y="14"/>
                    </a:lnTo>
                    <a:lnTo>
                      <a:pt x="11" y="12"/>
                    </a:lnTo>
                    <a:lnTo>
                      <a:pt x="7" y="16"/>
                    </a:lnTo>
                    <a:lnTo>
                      <a:pt x="2" y="20"/>
                    </a:lnTo>
                    <a:lnTo>
                      <a:pt x="4" y="24"/>
                    </a:lnTo>
                    <a:lnTo>
                      <a:pt x="7" y="24"/>
                    </a:lnTo>
                    <a:lnTo>
                      <a:pt x="9" y="18"/>
                    </a:lnTo>
                    <a:lnTo>
                      <a:pt x="13" y="18"/>
                    </a:lnTo>
                    <a:lnTo>
                      <a:pt x="11" y="22"/>
                    </a:lnTo>
                    <a:lnTo>
                      <a:pt x="11" y="24"/>
                    </a:lnTo>
                    <a:lnTo>
                      <a:pt x="13" y="24"/>
                    </a:lnTo>
                    <a:lnTo>
                      <a:pt x="16" y="20"/>
                    </a:lnTo>
                    <a:lnTo>
                      <a:pt x="16" y="18"/>
                    </a:lnTo>
                    <a:lnTo>
                      <a:pt x="13" y="16"/>
                    </a:lnTo>
                    <a:lnTo>
                      <a:pt x="22" y="16"/>
                    </a:lnTo>
                    <a:lnTo>
                      <a:pt x="22" y="20"/>
                    </a:lnTo>
                    <a:lnTo>
                      <a:pt x="22" y="24"/>
                    </a:lnTo>
                    <a:lnTo>
                      <a:pt x="20" y="24"/>
                    </a:lnTo>
                    <a:lnTo>
                      <a:pt x="20" y="22"/>
                    </a:lnTo>
                    <a:lnTo>
                      <a:pt x="18" y="22"/>
                    </a:lnTo>
                    <a:lnTo>
                      <a:pt x="13" y="30"/>
                    </a:lnTo>
                    <a:lnTo>
                      <a:pt x="0" y="30"/>
                    </a:lnTo>
                    <a:lnTo>
                      <a:pt x="2" y="32"/>
                    </a:lnTo>
                    <a:lnTo>
                      <a:pt x="2" y="34"/>
                    </a:lnTo>
                    <a:lnTo>
                      <a:pt x="0" y="38"/>
                    </a:lnTo>
                    <a:lnTo>
                      <a:pt x="4" y="38"/>
                    </a:lnTo>
                    <a:lnTo>
                      <a:pt x="7" y="40"/>
                    </a:lnTo>
                    <a:lnTo>
                      <a:pt x="7" y="44"/>
                    </a:lnTo>
                    <a:lnTo>
                      <a:pt x="4" y="54"/>
                    </a:lnTo>
                    <a:lnTo>
                      <a:pt x="11" y="56"/>
                    </a:lnTo>
                    <a:lnTo>
                      <a:pt x="11" y="5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54" name="Freeform 2591"/>
              <p:cNvSpPr>
                <a:spLocks/>
              </p:cNvSpPr>
              <p:nvPr/>
            </p:nvSpPr>
            <p:spPr bwMode="auto">
              <a:xfrm>
                <a:off x="2873" y="1520"/>
                <a:ext cx="18" cy="9"/>
              </a:xfrm>
              <a:custGeom>
                <a:avLst/>
                <a:gdLst>
                  <a:gd name="T0" fmla="*/ 11 w 18"/>
                  <a:gd name="T1" fmla="*/ 0 h 9"/>
                  <a:gd name="T2" fmla="*/ 11 w 18"/>
                  <a:gd name="T3" fmla="*/ 0 h 9"/>
                  <a:gd name="T4" fmla="*/ 0 w 18"/>
                  <a:gd name="T5" fmla="*/ 2 h 9"/>
                  <a:gd name="T6" fmla="*/ 2 w 18"/>
                  <a:gd name="T7" fmla="*/ 6 h 9"/>
                  <a:gd name="T8" fmla="*/ 2 w 18"/>
                  <a:gd name="T9" fmla="*/ 8 h 9"/>
                  <a:gd name="T10" fmla="*/ 2 w 18"/>
                  <a:gd name="T11" fmla="*/ 9 h 9"/>
                  <a:gd name="T12" fmla="*/ 7 w 18"/>
                  <a:gd name="T13" fmla="*/ 9 h 9"/>
                  <a:gd name="T14" fmla="*/ 11 w 18"/>
                  <a:gd name="T15" fmla="*/ 8 h 9"/>
                  <a:gd name="T16" fmla="*/ 18 w 18"/>
                  <a:gd name="T17" fmla="*/ 4 h 9"/>
                  <a:gd name="T18" fmla="*/ 18 w 18"/>
                  <a:gd name="T19" fmla="*/ 2 h 9"/>
                  <a:gd name="T20" fmla="*/ 16 w 18"/>
                  <a:gd name="T21" fmla="*/ 0 h 9"/>
                  <a:gd name="T22" fmla="*/ 11 w 18"/>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9">
                    <a:moveTo>
                      <a:pt x="11" y="0"/>
                    </a:moveTo>
                    <a:lnTo>
                      <a:pt x="11" y="0"/>
                    </a:lnTo>
                    <a:lnTo>
                      <a:pt x="0" y="2"/>
                    </a:lnTo>
                    <a:lnTo>
                      <a:pt x="2" y="6"/>
                    </a:lnTo>
                    <a:lnTo>
                      <a:pt x="2" y="8"/>
                    </a:lnTo>
                    <a:lnTo>
                      <a:pt x="2" y="9"/>
                    </a:lnTo>
                    <a:lnTo>
                      <a:pt x="7" y="9"/>
                    </a:lnTo>
                    <a:lnTo>
                      <a:pt x="11" y="8"/>
                    </a:lnTo>
                    <a:lnTo>
                      <a:pt x="18" y="4"/>
                    </a:lnTo>
                    <a:lnTo>
                      <a:pt x="18" y="2"/>
                    </a:lnTo>
                    <a:lnTo>
                      <a:pt x="16" y="0"/>
                    </a:lnTo>
                    <a:lnTo>
                      <a:pt x="11"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55" name="Freeform 2592"/>
              <p:cNvSpPr>
                <a:spLocks/>
              </p:cNvSpPr>
              <p:nvPr/>
            </p:nvSpPr>
            <p:spPr bwMode="auto">
              <a:xfrm>
                <a:off x="2868" y="1494"/>
                <a:ext cx="23" cy="24"/>
              </a:xfrm>
              <a:custGeom>
                <a:avLst/>
                <a:gdLst>
                  <a:gd name="T0" fmla="*/ 16 w 23"/>
                  <a:gd name="T1" fmla="*/ 0 h 24"/>
                  <a:gd name="T2" fmla="*/ 12 w 23"/>
                  <a:gd name="T3" fmla="*/ 6 h 24"/>
                  <a:gd name="T4" fmla="*/ 14 w 23"/>
                  <a:gd name="T5" fmla="*/ 6 h 24"/>
                  <a:gd name="T6" fmla="*/ 14 w 23"/>
                  <a:gd name="T7" fmla="*/ 10 h 24"/>
                  <a:gd name="T8" fmla="*/ 7 w 23"/>
                  <a:gd name="T9" fmla="*/ 6 h 24"/>
                  <a:gd name="T10" fmla="*/ 5 w 23"/>
                  <a:gd name="T11" fmla="*/ 8 h 24"/>
                  <a:gd name="T12" fmla="*/ 0 w 23"/>
                  <a:gd name="T13" fmla="*/ 12 h 24"/>
                  <a:gd name="T14" fmla="*/ 5 w 23"/>
                  <a:gd name="T15" fmla="*/ 18 h 24"/>
                  <a:gd name="T16" fmla="*/ 7 w 23"/>
                  <a:gd name="T17" fmla="*/ 22 h 24"/>
                  <a:gd name="T18" fmla="*/ 9 w 23"/>
                  <a:gd name="T19" fmla="*/ 20 h 24"/>
                  <a:gd name="T20" fmla="*/ 12 w 23"/>
                  <a:gd name="T21" fmla="*/ 20 h 24"/>
                  <a:gd name="T22" fmla="*/ 14 w 23"/>
                  <a:gd name="T23" fmla="*/ 22 h 24"/>
                  <a:gd name="T24" fmla="*/ 12 w 23"/>
                  <a:gd name="T25" fmla="*/ 24 h 24"/>
                  <a:gd name="T26" fmla="*/ 14 w 23"/>
                  <a:gd name="T27" fmla="*/ 22 h 24"/>
                  <a:gd name="T28" fmla="*/ 19 w 23"/>
                  <a:gd name="T29" fmla="*/ 22 h 24"/>
                  <a:gd name="T30" fmla="*/ 16 w 23"/>
                  <a:gd name="T31" fmla="*/ 22 h 24"/>
                  <a:gd name="T32" fmla="*/ 23 w 23"/>
                  <a:gd name="T33" fmla="*/ 20 h 24"/>
                  <a:gd name="T34" fmla="*/ 23 w 23"/>
                  <a:gd name="T35" fmla="*/ 0 h 24"/>
                  <a:gd name="T36" fmla="*/ 16 w 23"/>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16" y="0"/>
                    </a:moveTo>
                    <a:lnTo>
                      <a:pt x="12" y="6"/>
                    </a:lnTo>
                    <a:lnTo>
                      <a:pt x="14" y="6"/>
                    </a:lnTo>
                    <a:lnTo>
                      <a:pt x="14" y="10"/>
                    </a:lnTo>
                    <a:lnTo>
                      <a:pt x="7" y="6"/>
                    </a:lnTo>
                    <a:lnTo>
                      <a:pt x="5" y="8"/>
                    </a:lnTo>
                    <a:lnTo>
                      <a:pt x="0" y="12"/>
                    </a:lnTo>
                    <a:lnTo>
                      <a:pt x="5" y="18"/>
                    </a:lnTo>
                    <a:lnTo>
                      <a:pt x="7" y="22"/>
                    </a:lnTo>
                    <a:lnTo>
                      <a:pt x="9" y="20"/>
                    </a:lnTo>
                    <a:lnTo>
                      <a:pt x="12" y="20"/>
                    </a:lnTo>
                    <a:lnTo>
                      <a:pt x="14" y="22"/>
                    </a:lnTo>
                    <a:lnTo>
                      <a:pt x="12" y="24"/>
                    </a:lnTo>
                    <a:lnTo>
                      <a:pt x="14" y="22"/>
                    </a:lnTo>
                    <a:lnTo>
                      <a:pt x="19" y="22"/>
                    </a:lnTo>
                    <a:lnTo>
                      <a:pt x="16" y="22"/>
                    </a:lnTo>
                    <a:lnTo>
                      <a:pt x="23" y="20"/>
                    </a:lnTo>
                    <a:lnTo>
                      <a:pt x="23" y="0"/>
                    </a:lnTo>
                    <a:lnTo>
                      <a:pt x="16"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4" name="Group 2596"/>
            <p:cNvGrpSpPr>
              <a:grpSpLocks/>
            </p:cNvGrpSpPr>
            <p:nvPr/>
          </p:nvGrpSpPr>
          <p:grpSpPr bwMode="auto">
            <a:xfrm>
              <a:off x="2886" y="1588"/>
              <a:ext cx="85" cy="47"/>
              <a:chOff x="2886" y="1588"/>
              <a:chExt cx="85" cy="47"/>
            </a:xfrm>
            <a:grpFill/>
          </p:grpSpPr>
          <p:sp>
            <p:nvSpPr>
              <p:cNvPr id="1750" name="Freeform 2594"/>
              <p:cNvSpPr>
                <a:spLocks/>
              </p:cNvSpPr>
              <p:nvPr/>
            </p:nvSpPr>
            <p:spPr bwMode="auto">
              <a:xfrm>
                <a:off x="2886" y="1588"/>
                <a:ext cx="85" cy="47"/>
              </a:xfrm>
              <a:custGeom>
                <a:avLst/>
                <a:gdLst>
                  <a:gd name="T0" fmla="*/ 67 w 85"/>
                  <a:gd name="T1" fmla="*/ 43 h 47"/>
                  <a:gd name="T2" fmla="*/ 67 w 85"/>
                  <a:gd name="T3" fmla="*/ 43 h 47"/>
                  <a:gd name="T4" fmla="*/ 69 w 85"/>
                  <a:gd name="T5" fmla="*/ 41 h 47"/>
                  <a:gd name="T6" fmla="*/ 72 w 85"/>
                  <a:gd name="T7" fmla="*/ 39 h 47"/>
                  <a:gd name="T8" fmla="*/ 74 w 85"/>
                  <a:gd name="T9" fmla="*/ 37 h 47"/>
                  <a:gd name="T10" fmla="*/ 76 w 85"/>
                  <a:gd name="T11" fmla="*/ 35 h 47"/>
                  <a:gd name="T12" fmla="*/ 76 w 85"/>
                  <a:gd name="T13" fmla="*/ 33 h 47"/>
                  <a:gd name="T14" fmla="*/ 85 w 85"/>
                  <a:gd name="T15" fmla="*/ 29 h 47"/>
                  <a:gd name="T16" fmla="*/ 83 w 85"/>
                  <a:gd name="T17" fmla="*/ 25 h 47"/>
                  <a:gd name="T18" fmla="*/ 81 w 85"/>
                  <a:gd name="T19" fmla="*/ 23 h 47"/>
                  <a:gd name="T20" fmla="*/ 78 w 85"/>
                  <a:gd name="T21" fmla="*/ 23 h 47"/>
                  <a:gd name="T22" fmla="*/ 78 w 85"/>
                  <a:gd name="T23" fmla="*/ 21 h 47"/>
                  <a:gd name="T24" fmla="*/ 76 w 85"/>
                  <a:gd name="T25" fmla="*/ 19 h 47"/>
                  <a:gd name="T26" fmla="*/ 74 w 85"/>
                  <a:gd name="T27" fmla="*/ 17 h 47"/>
                  <a:gd name="T28" fmla="*/ 72 w 85"/>
                  <a:gd name="T29" fmla="*/ 17 h 47"/>
                  <a:gd name="T30" fmla="*/ 67 w 85"/>
                  <a:gd name="T31" fmla="*/ 17 h 47"/>
                  <a:gd name="T32" fmla="*/ 63 w 85"/>
                  <a:gd name="T33" fmla="*/ 15 h 47"/>
                  <a:gd name="T34" fmla="*/ 58 w 85"/>
                  <a:gd name="T35" fmla="*/ 11 h 47"/>
                  <a:gd name="T36" fmla="*/ 56 w 85"/>
                  <a:gd name="T37" fmla="*/ 9 h 47"/>
                  <a:gd name="T38" fmla="*/ 54 w 85"/>
                  <a:gd name="T39" fmla="*/ 9 h 47"/>
                  <a:gd name="T40" fmla="*/ 52 w 85"/>
                  <a:gd name="T41" fmla="*/ 9 h 47"/>
                  <a:gd name="T42" fmla="*/ 49 w 85"/>
                  <a:gd name="T43" fmla="*/ 9 h 47"/>
                  <a:gd name="T44" fmla="*/ 47 w 85"/>
                  <a:gd name="T45" fmla="*/ 7 h 47"/>
                  <a:gd name="T46" fmla="*/ 38 w 85"/>
                  <a:gd name="T47" fmla="*/ 5 h 47"/>
                  <a:gd name="T48" fmla="*/ 34 w 85"/>
                  <a:gd name="T49" fmla="*/ 3 h 47"/>
                  <a:gd name="T50" fmla="*/ 29 w 85"/>
                  <a:gd name="T51" fmla="*/ 0 h 47"/>
                  <a:gd name="T52" fmla="*/ 20 w 85"/>
                  <a:gd name="T53" fmla="*/ 5 h 47"/>
                  <a:gd name="T54" fmla="*/ 14 w 85"/>
                  <a:gd name="T55" fmla="*/ 9 h 47"/>
                  <a:gd name="T56" fmla="*/ 11 w 85"/>
                  <a:gd name="T57" fmla="*/ 11 h 47"/>
                  <a:gd name="T58" fmla="*/ 7 w 85"/>
                  <a:gd name="T59" fmla="*/ 13 h 47"/>
                  <a:gd name="T60" fmla="*/ 3 w 85"/>
                  <a:gd name="T61" fmla="*/ 15 h 47"/>
                  <a:gd name="T62" fmla="*/ 0 w 85"/>
                  <a:gd name="T63" fmla="*/ 15 h 47"/>
                  <a:gd name="T64" fmla="*/ 3 w 85"/>
                  <a:gd name="T65" fmla="*/ 19 h 47"/>
                  <a:gd name="T66" fmla="*/ 5 w 85"/>
                  <a:gd name="T67" fmla="*/ 23 h 47"/>
                  <a:gd name="T68" fmla="*/ 7 w 85"/>
                  <a:gd name="T69" fmla="*/ 27 h 47"/>
                  <a:gd name="T70" fmla="*/ 9 w 85"/>
                  <a:gd name="T71" fmla="*/ 29 h 47"/>
                  <a:gd name="T72" fmla="*/ 11 w 85"/>
                  <a:gd name="T73" fmla="*/ 35 h 47"/>
                  <a:gd name="T74" fmla="*/ 11 w 85"/>
                  <a:gd name="T75" fmla="*/ 37 h 47"/>
                  <a:gd name="T76" fmla="*/ 14 w 85"/>
                  <a:gd name="T77" fmla="*/ 37 h 47"/>
                  <a:gd name="T78" fmla="*/ 16 w 85"/>
                  <a:gd name="T79" fmla="*/ 37 h 47"/>
                  <a:gd name="T80" fmla="*/ 18 w 85"/>
                  <a:gd name="T81" fmla="*/ 39 h 47"/>
                  <a:gd name="T82" fmla="*/ 23 w 85"/>
                  <a:gd name="T83" fmla="*/ 43 h 47"/>
                  <a:gd name="T84" fmla="*/ 27 w 85"/>
                  <a:gd name="T85" fmla="*/ 47 h 47"/>
                  <a:gd name="T86" fmla="*/ 31 w 85"/>
                  <a:gd name="T87" fmla="*/ 47 h 47"/>
                  <a:gd name="T88" fmla="*/ 34 w 85"/>
                  <a:gd name="T89" fmla="*/ 47 h 47"/>
                  <a:gd name="T90" fmla="*/ 36 w 85"/>
                  <a:gd name="T91" fmla="*/ 41 h 47"/>
                  <a:gd name="T92" fmla="*/ 38 w 85"/>
                  <a:gd name="T93" fmla="*/ 39 h 47"/>
                  <a:gd name="T94" fmla="*/ 40 w 85"/>
                  <a:gd name="T95" fmla="*/ 39 h 47"/>
                  <a:gd name="T96" fmla="*/ 45 w 85"/>
                  <a:gd name="T97" fmla="*/ 39 h 47"/>
                  <a:gd name="T98" fmla="*/ 47 w 85"/>
                  <a:gd name="T99" fmla="*/ 41 h 47"/>
                  <a:gd name="T100" fmla="*/ 52 w 85"/>
                  <a:gd name="T101" fmla="*/ 43 h 47"/>
                  <a:gd name="T102" fmla="*/ 56 w 85"/>
                  <a:gd name="T103" fmla="*/ 45 h 47"/>
                  <a:gd name="T104" fmla="*/ 67 w 85"/>
                  <a:gd name="T105"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47">
                    <a:moveTo>
                      <a:pt x="67" y="43"/>
                    </a:moveTo>
                    <a:lnTo>
                      <a:pt x="67" y="43"/>
                    </a:lnTo>
                    <a:lnTo>
                      <a:pt x="69" y="41"/>
                    </a:lnTo>
                    <a:lnTo>
                      <a:pt x="72" y="39"/>
                    </a:lnTo>
                    <a:lnTo>
                      <a:pt x="74" y="37"/>
                    </a:lnTo>
                    <a:lnTo>
                      <a:pt x="76" y="35"/>
                    </a:lnTo>
                    <a:lnTo>
                      <a:pt x="76" y="33"/>
                    </a:lnTo>
                    <a:lnTo>
                      <a:pt x="85" y="29"/>
                    </a:lnTo>
                    <a:lnTo>
                      <a:pt x="83" y="25"/>
                    </a:lnTo>
                    <a:lnTo>
                      <a:pt x="81" y="23"/>
                    </a:lnTo>
                    <a:lnTo>
                      <a:pt x="78" y="23"/>
                    </a:lnTo>
                    <a:lnTo>
                      <a:pt x="78" y="21"/>
                    </a:lnTo>
                    <a:lnTo>
                      <a:pt x="76" y="19"/>
                    </a:lnTo>
                    <a:lnTo>
                      <a:pt x="74" y="17"/>
                    </a:lnTo>
                    <a:lnTo>
                      <a:pt x="72" y="17"/>
                    </a:lnTo>
                    <a:lnTo>
                      <a:pt x="67" y="17"/>
                    </a:lnTo>
                    <a:lnTo>
                      <a:pt x="63" y="15"/>
                    </a:lnTo>
                    <a:lnTo>
                      <a:pt x="58" y="11"/>
                    </a:lnTo>
                    <a:lnTo>
                      <a:pt x="56" y="9"/>
                    </a:lnTo>
                    <a:lnTo>
                      <a:pt x="54" y="9"/>
                    </a:lnTo>
                    <a:lnTo>
                      <a:pt x="52" y="9"/>
                    </a:lnTo>
                    <a:lnTo>
                      <a:pt x="49" y="9"/>
                    </a:lnTo>
                    <a:lnTo>
                      <a:pt x="47" y="7"/>
                    </a:lnTo>
                    <a:lnTo>
                      <a:pt x="38" y="5"/>
                    </a:lnTo>
                    <a:lnTo>
                      <a:pt x="34" y="3"/>
                    </a:lnTo>
                    <a:lnTo>
                      <a:pt x="29" y="0"/>
                    </a:lnTo>
                    <a:lnTo>
                      <a:pt x="20" y="5"/>
                    </a:lnTo>
                    <a:lnTo>
                      <a:pt x="14" y="9"/>
                    </a:lnTo>
                    <a:lnTo>
                      <a:pt x="11" y="11"/>
                    </a:lnTo>
                    <a:lnTo>
                      <a:pt x="7" y="13"/>
                    </a:lnTo>
                    <a:lnTo>
                      <a:pt x="3" y="15"/>
                    </a:lnTo>
                    <a:lnTo>
                      <a:pt x="0" y="15"/>
                    </a:lnTo>
                    <a:lnTo>
                      <a:pt x="3" y="19"/>
                    </a:lnTo>
                    <a:lnTo>
                      <a:pt x="5" y="23"/>
                    </a:lnTo>
                    <a:lnTo>
                      <a:pt x="7" y="27"/>
                    </a:lnTo>
                    <a:lnTo>
                      <a:pt x="9" y="29"/>
                    </a:lnTo>
                    <a:lnTo>
                      <a:pt x="11" y="35"/>
                    </a:lnTo>
                    <a:lnTo>
                      <a:pt x="11" y="37"/>
                    </a:lnTo>
                    <a:lnTo>
                      <a:pt x="14" y="37"/>
                    </a:lnTo>
                    <a:lnTo>
                      <a:pt x="16" y="37"/>
                    </a:lnTo>
                    <a:lnTo>
                      <a:pt x="18" y="39"/>
                    </a:lnTo>
                    <a:lnTo>
                      <a:pt x="23" y="43"/>
                    </a:lnTo>
                    <a:lnTo>
                      <a:pt x="27" y="47"/>
                    </a:lnTo>
                    <a:lnTo>
                      <a:pt x="31" y="47"/>
                    </a:lnTo>
                    <a:lnTo>
                      <a:pt x="34" y="47"/>
                    </a:lnTo>
                    <a:lnTo>
                      <a:pt x="36" y="41"/>
                    </a:lnTo>
                    <a:lnTo>
                      <a:pt x="38" y="39"/>
                    </a:lnTo>
                    <a:lnTo>
                      <a:pt x="40" y="39"/>
                    </a:lnTo>
                    <a:lnTo>
                      <a:pt x="45" y="39"/>
                    </a:lnTo>
                    <a:lnTo>
                      <a:pt x="47" y="41"/>
                    </a:lnTo>
                    <a:lnTo>
                      <a:pt x="52" y="43"/>
                    </a:lnTo>
                    <a:lnTo>
                      <a:pt x="56" y="45"/>
                    </a:lnTo>
                    <a:lnTo>
                      <a:pt x="67" y="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1" name="Freeform 2595"/>
              <p:cNvSpPr>
                <a:spLocks/>
              </p:cNvSpPr>
              <p:nvPr/>
            </p:nvSpPr>
            <p:spPr bwMode="auto">
              <a:xfrm>
                <a:off x="2886" y="1588"/>
                <a:ext cx="85" cy="47"/>
              </a:xfrm>
              <a:custGeom>
                <a:avLst/>
                <a:gdLst>
                  <a:gd name="T0" fmla="*/ 67 w 85"/>
                  <a:gd name="T1" fmla="*/ 43 h 47"/>
                  <a:gd name="T2" fmla="*/ 67 w 85"/>
                  <a:gd name="T3" fmla="*/ 43 h 47"/>
                  <a:gd name="T4" fmla="*/ 69 w 85"/>
                  <a:gd name="T5" fmla="*/ 41 h 47"/>
                  <a:gd name="T6" fmla="*/ 72 w 85"/>
                  <a:gd name="T7" fmla="*/ 39 h 47"/>
                  <a:gd name="T8" fmla="*/ 74 w 85"/>
                  <a:gd name="T9" fmla="*/ 37 h 47"/>
                  <a:gd name="T10" fmla="*/ 76 w 85"/>
                  <a:gd name="T11" fmla="*/ 35 h 47"/>
                  <a:gd name="T12" fmla="*/ 76 w 85"/>
                  <a:gd name="T13" fmla="*/ 33 h 47"/>
                  <a:gd name="T14" fmla="*/ 85 w 85"/>
                  <a:gd name="T15" fmla="*/ 29 h 47"/>
                  <a:gd name="T16" fmla="*/ 83 w 85"/>
                  <a:gd name="T17" fmla="*/ 25 h 47"/>
                  <a:gd name="T18" fmla="*/ 81 w 85"/>
                  <a:gd name="T19" fmla="*/ 23 h 47"/>
                  <a:gd name="T20" fmla="*/ 78 w 85"/>
                  <a:gd name="T21" fmla="*/ 23 h 47"/>
                  <a:gd name="T22" fmla="*/ 78 w 85"/>
                  <a:gd name="T23" fmla="*/ 21 h 47"/>
                  <a:gd name="T24" fmla="*/ 76 w 85"/>
                  <a:gd name="T25" fmla="*/ 19 h 47"/>
                  <a:gd name="T26" fmla="*/ 74 w 85"/>
                  <a:gd name="T27" fmla="*/ 17 h 47"/>
                  <a:gd name="T28" fmla="*/ 72 w 85"/>
                  <a:gd name="T29" fmla="*/ 17 h 47"/>
                  <a:gd name="T30" fmla="*/ 67 w 85"/>
                  <a:gd name="T31" fmla="*/ 17 h 47"/>
                  <a:gd name="T32" fmla="*/ 63 w 85"/>
                  <a:gd name="T33" fmla="*/ 15 h 47"/>
                  <a:gd name="T34" fmla="*/ 58 w 85"/>
                  <a:gd name="T35" fmla="*/ 11 h 47"/>
                  <a:gd name="T36" fmla="*/ 56 w 85"/>
                  <a:gd name="T37" fmla="*/ 9 h 47"/>
                  <a:gd name="T38" fmla="*/ 54 w 85"/>
                  <a:gd name="T39" fmla="*/ 9 h 47"/>
                  <a:gd name="T40" fmla="*/ 52 w 85"/>
                  <a:gd name="T41" fmla="*/ 9 h 47"/>
                  <a:gd name="T42" fmla="*/ 49 w 85"/>
                  <a:gd name="T43" fmla="*/ 9 h 47"/>
                  <a:gd name="T44" fmla="*/ 47 w 85"/>
                  <a:gd name="T45" fmla="*/ 7 h 47"/>
                  <a:gd name="T46" fmla="*/ 38 w 85"/>
                  <a:gd name="T47" fmla="*/ 5 h 47"/>
                  <a:gd name="T48" fmla="*/ 34 w 85"/>
                  <a:gd name="T49" fmla="*/ 3 h 47"/>
                  <a:gd name="T50" fmla="*/ 29 w 85"/>
                  <a:gd name="T51" fmla="*/ 0 h 47"/>
                  <a:gd name="T52" fmla="*/ 20 w 85"/>
                  <a:gd name="T53" fmla="*/ 5 h 47"/>
                  <a:gd name="T54" fmla="*/ 14 w 85"/>
                  <a:gd name="T55" fmla="*/ 9 h 47"/>
                  <a:gd name="T56" fmla="*/ 11 w 85"/>
                  <a:gd name="T57" fmla="*/ 11 h 47"/>
                  <a:gd name="T58" fmla="*/ 7 w 85"/>
                  <a:gd name="T59" fmla="*/ 13 h 47"/>
                  <a:gd name="T60" fmla="*/ 3 w 85"/>
                  <a:gd name="T61" fmla="*/ 15 h 47"/>
                  <a:gd name="T62" fmla="*/ 0 w 85"/>
                  <a:gd name="T63" fmla="*/ 15 h 47"/>
                  <a:gd name="T64" fmla="*/ 3 w 85"/>
                  <a:gd name="T65" fmla="*/ 19 h 47"/>
                  <a:gd name="T66" fmla="*/ 5 w 85"/>
                  <a:gd name="T67" fmla="*/ 23 h 47"/>
                  <a:gd name="T68" fmla="*/ 7 w 85"/>
                  <a:gd name="T69" fmla="*/ 27 h 47"/>
                  <a:gd name="T70" fmla="*/ 9 w 85"/>
                  <a:gd name="T71" fmla="*/ 29 h 47"/>
                  <a:gd name="T72" fmla="*/ 11 w 85"/>
                  <a:gd name="T73" fmla="*/ 35 h 47"/>
                  <a:gd name="T74" fmla="*/ 11 w 85"/>
                  <a:gd name="T75" fmla="*/ 37 h 47"/>
                  <a:gd name="T76" fmla="*/ 14 w 85"/>
                  <a:gd name="T77" fmla="*/ 37 h 47"/>
                  <a:gd name="T78" fmla="*/ 16 w 85"/>
                  <a:gd name="T79" fmla="*/ 37 h 47"/>
                  <a:gd name="T80" fmla="*/ 18 w 85"/>
                  <a:gd name="T81" fmla="*/ 39 h 47"/>
                  <a:gd name="T82" fmla="*/ 23 w 85"/>
                  <a:gd name="T83" fmla="*/ 43 h 47"/>
                  <a:gd name="T84" fmla="*/ 27 w 85"/>
                  <a:gd name="T85" fmla="*/ 47 h 47"/>
                  <a:gd name="T86" fmla="*/ 31 w 85"/>
                  <a:gd name="T87" fmla="*/ 47 h 47"/>
                  <a:gd name="T88" fmla="*/ 34 w 85"/>
                  <a:gd name="T89" fmla="*/ 47 h 47"/>
                  <a:gd name="T90" fmla="*/ 36 w 85"/>
                  <a:gd name="T91" fmla="*/ 41 h 47"/>
                  <a:gd name="T92" fmla="*/ 38 w 85"/>
                  <a:gd name="T93" fmla="*/ 39 h 47"/>
                  <a:gd name="T94" fmla="*/ 40 w 85"/>
                  <a:gd name="T95" fmla="*/ 39 h 47"/>
                  <a:gd name="T96" fmla="*/ 45 w 85"/>
                  <a:gd name="T97" fmla="*/ 39 h 47"/>
                  <a:gd name="T98" fmla="*/ 47 w 85"/>
                  <a:gd name="T99" fmla="*/ 41 h 47"/>
                  <a:gd name="T100" fmla="*/ 52 w 85"/>
                  <a:gd name="T101" fmla="*/ 43 h 47"/>
                  <a:gd name="T102" fmla="*/ 56 w 85"/>
                  <a:gd name="T103" fmla="*/ 45 h 47"/>
                  <a:gd name="T104" fmla="*/ 67 w 85"/>
                  <a:gd name="T105"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47">
                    <a:moveTo>
                      <a:pt x="67" y="43"/>
                    </a:moveTo>
                    <a:lnTo>
                      <a:pt x="67" y="43"/>
                    </a:lnTo>
                    <a:lnTo>
                      <a:pt x="69" y="41"/>
                    </a:lnTo>
                    <a:lnTo>
                      <a:pt x="72" y="39"/>
                    </a:lnTo>
                    <a:lnTo>
                      <a:pt x="74" y="37"/>
                    </a:lnTo>
                    <a:lnTo>
                      <a:pt x="76" y="35"/>
                    </a:lnTo>
                    <a:lnTo>
                      <a:pt x="76" y="33"/>
                    </a:lnTo>
                    <a:lnTo>
                      <a:pt x="85" y="29"/>
                    </a:lnTo>
                    <a:lnTo>
                      <a:pt x="83" y="25"/>
                    </a:lnTo>
                    <a:lnTo>
                      <a:pt x="81" y="23"/>
                    </a:lnTo>
                    <a:lnTo>
                      <a:pt x="78" y="23"/>
                    </a:lnTo>
                    <a:lnTo>
                      <a:pt x="78" y="21"/>
                    </a:lnTo>
                    <a:lnTo>
                      <a:pt x="76" y="19"/>
                    </a:lnTo>
                    <a:lnTo>
                      <a:pt x="74" y="17"/>
                    </a:lnTo>
                    <a:lnTo>
                      <a:pt x="72" y="17"/>
                    </a:lnTo>
                    <a:lnTo>
                      <a:pt x="67" y="17"/>
                    </a:lnTo>
                    <a:lnTo>
                      <a:pt x="63" y="15"/>
                    </a:lnTo>
                    <a:lnTo>
                      <a:pt x="58" y="11"/>
                    </a:lnTo>
                    <a:lnTo>
                      <a:pt x="56" y="9"/>
                    </a:lnTo>
                    <a:lnTo>
                      <a:pt x="54" y="9"/>
                    </a:lnTo>
                    <a:lnTo>
                      <a:pt x="52" y="9"/>
                    </a:lnTo>
                    <a:lnTo>
                      <a:pt x="49" y="9"/>
                    </a:lnTo>
                    <a:lnTo>
                      <a:pt x="47" y="7"/>
                    </a:lnTo>
                    <a:lnTo>
                      <a:pt x="38" y="5"/>
                    </a:lnTo>
                    <a:lnTo>
                      <a:pt x="34" y="3"/>
                    </a:lnTo>
                    <a:lnTo>
                      <a:pt x="29" y="0"/>
                    </a:lnTo>
                    <a:lnTo>
                      <a:pt x="20" y="5"/>
                    </a:lnTo>
                    <a:lnTo>
                      <a:pt x="14" y="9"/>
                    </a:lnTo>
                    <a:lnTo>
                      <a:pt x="11" y="11"/>
                    </a:lnTo>
                    <a:lnTo>
                      <a:pt x="7" y="13"/>
                    </a:lnTo>
                    <a:lnTo>
                      <a:pt x="3" y="15"/>
                    </a:lnTo>
                    <a:lnTo>
                      <a:pt x="0" y="15"/>
                    </a:lnTo>
                    <a:lnTo>
                      <a:pt x="3" y="19"/>
                    </a:lnTo>
                    <a:lnTo>
                      <a:pt x="5" y="23"/>
                    </a:lnTo>
                    <a:lnTo>
                      <a:pt x="7" y="27"/>
                    </a:lnTo>
                    <a:lnTo>
                      <a:pt x="9" y="29"/>
                    </a:lnTo>
                    <a:lnTo>
                      <a:pt x="11" y="35"/>
                    </a:lnTo>
                    <a:lnTo>
                      <a:pt x="11" y="37"/>
                    </a:lnTo>
                    <a:lnTo>
                      <a:pt x="14" y="37"/>
                    </a:lnTo>
                    <a:lnTo>
                      <a:pt x="16" y="37"/>
                    </a:lnTo>
                    <a:lnTo>
                      <a:pt x="18" y="39"/>
                    </a:lnTo>
                    <a:lnTo>
                      <a:pt x="23" y="43"/>
                    </a:lnTo>
                    <a:lnTo>
                      <a:pt x="27" y="47"/>
                    </a:lnTo>
                    <a:lnTo>
                      <a:pt x="31" y="47"/>
                    </a:lnTo>
                    <a:lnTo>
                      <a:pt x="34" y="47"/>
                    </a:lnTo>
                    <a:lnTo>
                      <a:pt x="36" y="41"/>
                    </a:lnTo>
                    <a:lnTo>
                      <a:pt x="38" y="39"/>
                    </a:lnTo>
                    <a:lnTo>
                      <a:pt x="40" y="39"/>
                    </a:lnTo>
                    <a:lnTo>
                      <a:pt x="45" y="39"/>
                    </a:lnTo>
                    <a:lnTo>
                      <a:pt x="47" y="41"/>
                    </a:lnTo>
                    <a:lnTo>
                      <a:pt x="52" y="43"/>
                    </a:lnTo>
                    <a:lnTo>
                      <a:pt x="56" y="45"/>
                    </a:lnTo>
                    <a:lnTo>
                      <a:pt x="67" y="4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5" name="Group 2600"/>
            <p:cNvGrpSpPr>
              <a:grpSpLocks/>
            </p:cNvGrpSpPr>
            <p:nvPr/>
          </p:nvGrpSpPr>
          <p:grpSpPr bwMode="auto">
            <a:xfrm>
              <a:off x="3166" y="1867"/>
              <a:ext cx="31" cy="17"/>
              <a:chOff x="3166" y="1867"/>
              <a:chExt cx="31" cy="17"/>
            </a:xfrm>
            <a:grpFill/>
          </p:grpSpPr>
          <p:sp>
            <p:nvSpPr>
              <p:cNvPr id="1747" name="Freeform 2597"/>
              <p:cNvSpPr>
                <a:spLocks noEditPoints="1"/>
              </p:cNvSpPr>
              <p:nvPr/>
            </p:nvSpPr>
            <p:spPr bwMode="auto">
              <a:xfrm>
                <a:off x="3166" y="1867"/>
                <a:ext cx="31" cy="17"/>
              </a:xfrm>
              <a:custGeom>
                <a:avLst/>
                <a:gdLst>
                  <a:gd name="T0" fmla="*/ 20 w 31"/>
                  <a:gd name="T1" fmla="*/ 13 h 17"/>
                  <a:gd name="T2" fmla="*/ 20 w 31"/>
                  <a:gd name="T3" fmla="*/ 13 h 17"/>
                  <a:gd name="T4" fmla="*/ 18 w 31"/>
                  <a:gd name="T5" fmla="*/ 17 h 17"/>
                  <a:gd name="T6" fmla="*/ 11 w 31"/>
                  <a:gd name="T7" fmla="*/ 17 h 17"/>
                  <a:gd name="T8" fmla="*/ 5 w 31"/>
                  <a:gd name="T9" fmla="*/ 17 h 17"/>
                  <a:gd name="T10" fmla="*/ 5 w 31"/>
                  <a:gd name="T11" fmla="*/ 15 h 17"/>
                  <a:gd name="T12" fmla="*/ 2 w 31"/>
                  <a:gd name="T13" fmla="*/ 15 h 17"/>
                  <a:gd name="T14" fmla="*/ 0 w 31"/>
                  <a:gd name="T15" fmla="*/ 13 h 17"/>
                  <a:gd name="T16" fmla="*/ 2 w 31"/>
                  <a:gd name="T17" fmla="*/ 11 h 17"/>
                  <a:gd name="T18" fmla="*/ 5 w 31"/>
                  <a:gd name="T19" fmla="*/ 13 h 17"/>
                  <a:gd name="T20" fmla="*/ 9 w 31"/>
                  <a:gd name="T21" fmla="*/ 13 h 17"/>
                  <a:gd name="T22" fmla="*/ 11 w 31"/>
                  <a:gd name="T23" fmla="*/ 9 h 17"/>
                  <a:gd name="T24" fmla="*/ 16 w 31"/>
                  <a:gd name="T25" fmla="*/ 9 h 17"/>
                  <a:gd name="T26" fmla="*/ 20 w 31"/>
                  <a:gd name="T27" fmla="*/ 13 h 17"/>
                  <a:gd name="T28" fmla="*/ 20 w 31"/>
                  <a:gd name="T29" fmla="*/ 13 h 17"/>
                  <a:gd name="T30" fmla="*/ 20 w 31"/>
                  <a:gd name="T31" fmla="*/ 13 h 17"/>
                  <a:gd name="T32" fmla="*/ 31 w 31"/>
                  <a:gd name="T33" fmla="*/ 0 h 17"/>
                  <a:gd name="T34" fmla="*/ 22 w 31"/>
                  <a:gd name="T35" fmla="*/ 5 h 17"/>
                  <a:gd name="T36" fmla="*/ 11 w 31"/>
                  <a:gd name="T37" fmla="*/ 7 h 17"/>
                  <a:gd name="T38" fmla="*/ 2 w 31"/>
                  <a:gd name="T39" fmla="*/ 9 h 17"/>
                  <a:gd name="T40" fmla="*/ 2 w 31"/>
                  <a:gd name="T41" fmla="*/ 11 h 17"/>
                  <a:gd name="T42" fmla="*/ 5 w 31"/>
                  <a:gd name="T43" fmla="*/ 13 h 17"/>
                  <a:gd name="T44" fmla="*/ 9 w 31"/>
                  <a:gd name="T45" fmla="*/ 13 h 17"/>
                  <a:gd name="T46" fmla="*/ 11 w 31"/>
                  <a:gd name="T47" fmla="*/ 9 h 17"/>
                  <a:gd name="T48" fmla="*/ 16 w 31"/>
                  <a:gd name="T49" fmla="*/ 9 h 17"/>
                  <a:gd name="T50" fmla="*/ 20 w 31"/>
                  <a:gd name="T51"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17">
                    <a:moveTo>
                      <a:pt x="20" y="13"/>
                    </a:moveTo>
                    <a:lnTo>
                      <a:pt x="20" y="13"/>
                    </a:lnTo>
                    <a:lnTo>
                      <a:pt x="18" y="17"/>
                    </a:lnTo>
                    <a:lnTo>
                      <a:pt x="11" y="17"/>
                    </a:lnTo>
                    <a:lnTo>
                      <a:pt x="5" y="17"/>
                    </a:lnTo>
                    <a:lnTo>
                      <a:pt x="5" y="15"/>
                    </a:lnTo>
                    <a:lnTo>
                      <a:pt x="2" y="15"/>
                    </a:lnTo>
                    <a:lnTo>
                      <a:pt x="0" y="13"/>
                    </a:lnTo>
                    <a:lnTo>
                      <a:pt x="2" y="11"/>
                    </a:lnTo>
                    <a:lnTo>
                      <a:pt x="5" y="13"/>
                    </a:lnTo>
                    <a:lnTo>
                      <a:pt x="9" y="13"/>
                    </a:lnTo>
                    <a:lnTo>
                      <a:pt x="11" y="9"/>
                    </a:lnTo>
                    <a:lnTo>
                      <a:pt x="16" y="9"/>
                    </a:lnTo>
                    <a:lnTo>
                      <a:pt x="20" y="13"/>
                    </a:lnTo>
                    <a:close/>
                    <a:moveTo>
                      <a:pt x="20" y="13"/>
                    </a:moveTo>
                    <a:lnTo>
                      <a:pt x="20" y="13"/>
                    </a:lnTo>
                    <a:lnTo>
                      <a:pt x="31" y="0"/>
                    </a:lnTo>
                    <a:lnTo>
                      <a:pt x="22" y="5"/>
                    </a:lnTo>
                    <a:lnTo>
                      <a:pt x="11" y="7"/>
                    </a:lnTo>
                    <a:lnTo>
                      <a:pt x="2" y="9"/>
                    </a:lnTo>
                    <a:lnTo>
                      <a:pt x="2" y="11"/>
                    </a:lnTo>
                    <a:lnTo>
                      <a:pt x="5" y="13"/>
                    </a:lnTo>
                    <a:lnTo>
                      <a:pt x="9" y="13"/>
                    </a:lnTo>
                    <a:lnTo>
                      <a:pt x="11" y="9"/>
                    </a:lnTo>
                    <a:lnTo>
                      <a:pt x="16" y="9"/>
                    </a:lnTo>
                    <a:lnTo>
                      <a:pt x="2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8" name="Freeform 2598"/>
              <p:cNvSpPr>
                <a:spLocks/>
              </p:cNvSpPr>
              <p:nvPr/>
            </p:nvSpPr>
            <p:spPr bwMode="auto">
              <a:xfrm>
                <a:off x="3166" y="1876"/>
                <a:ext cx="20" cy="8"/>
              </a:xfrm>
              <a:custGeom>
                <a:avLst/>
                <a:gdLst>
                  <a:gd name="T0" fmla="*/ 20 w 20"/>
                  <a:gd name="T1" fmla="*/ 4 h 8"/>
                  <a:gd name="T2" fmla="*/ 20 w 20"/>
                  <a:gd name="T3" fmla="*/ 4 h 8"/>
                  <a:gd name="T4" fmla="*/ 18 w 20"/>
                  <a:gd name="T5" fmla="*/ 8 h 8"/>
                  <a:gd name="T6" fmla="*/ 11 w 20"/>
                  <a:gd name="T7" fmla="*/ 8 h 8"/>
                  <a:gd name="T8" fmla="*/ 5 w 20"/>
                  <a:gd name="T9" fmla="*/ 8 h 8"/>
                  <a:gd name="T10" fmla="*/ 5 w 20"/>
                  <a:gd name="T11" fmla="*/ 6 h 8"/>
                  <a:gd name="T12" fmla="*/ 2 w 20"/>
                  <a:gd name="T13" fmla="*/ 6 h 8"/>
                  <a:gd name="T14" fmla="*/ 0 w 20"/>
                  <a:gd name="T15" fmla="*/ 4 h 8"/>
                  <a:gd name="T16" fmla="*/ 2 w 20"/>
                  <a:gd name="T17" fmla="*/ 2 h 8"/>
                  <a:gd name="T18" fmla="*/ 5 w 20"/>
                  <a:gd name="T19" fmla="*/ 4 h 8"/>
                  <a:gd name="T20" fmla="*/ 9 w 20"/>
                  <a:gd name="T21" fmla="*/ 4 h 8"/>
                  <a:gd name="T22" fmla="*/ 11 w 20"/>
                  <a:gd name="T23" fmla="*/ 0 h 8"/>
                  <a:gd name="T24" fmla="*/ 16 w 20"/>
                  <a:gd name="T25" fmla="*/ 0 h 8"/>
                  <a:gd name="T26" fmla="*/ 20 w 20"/>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8">
                    <a:moveTo>
                      <a:pt x="20" y="4"/>
                    </a:moveTo>
                    <a:lnTo>
                      <a:pt x="20" y="4"/>
                    </a:lnTo>
                    <a:lnTo>
                      <a:pt x="18" y="8"/>
                    </a:lnTo>
                    <a:lnTo>
                      <a:pt x="11" y="8"/>
                    </a:lnTo>
                    <a:lnTo>
                      <a:pt x="5" y="8"/>
                    </a:lnTo>
                    <a:lnTo>
                      <a:pt x="5" y="6"/>
                    </a:lnTo>
                    <a:lnTo>
                      <a:pt x="2" y="6"/>
                    </a:lnTo>
                    <a:lnTo>
                      <a:pt x="0" y="4"/>
                    </a:lnTo>
                    <a:lnTo>
                      <a:pt x="2" y="2"/>
                    </a:lnTo>
                    <a:lnTo>
                      <a:pt x="5" y="4"/>
                    </a:lnTo>
                    <a:lnTo>
                      <a:pt x="9" y="4"/>
                    </a:lnTo>
                    <a:lnTo>
                      <a:pt x="11" y="0"/>
                    </a:lnTo>
                    <a:lnTo>
                      <a:pt x="16" y="0"/>
                    </a:lnTo>
                    <a:lnTo>
                      <a:pt x="2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49" name="Freeform 2599"/>
              <p:cNvSpPr>
                <a:spLocks/>
              </p:cNvSpPr>
              <p:nvPr/>
            </p:nvSpPr>
            <p:spPr bwMode="auto">
              <a:xfrm>
                <a:off x="3168" y="1867"/>
                <a:ext cx="29" cy="13"/>
              </a:xfrm>
              <a:custGeom>
                <a:avLst/>
                <a:gdLst>
                  <a:gd name="T0" fmla="*/ 18 w 29"/>
                  <a:gd name="T1" fmla="*/ 13 h 13"/>
                  <a:gd name="T2" fmla="*/ 18 w 29"/>
                  <a:gd name="T3" fmla="*/ 13 h 13"/>
                  <a:gd name="T4" fmla="*/ 29 w 29"/>
                  <a:gd name="T5" fmla="*/ 0 h 13"/>
                  <a:gd name="T6" fmla="*/ 20 w 29"/>
                  <a:gd name="T7" fmla="*/ 5 h 13"/>
                  <a:gd name="T8" fmla="*/ 9 w 29"/>
                  <a:gd name="T9" fmla="*/ 7 h 13"/>
                  <a:gd name="T10" fmla="*/ 0 w 29"/>
                  <a:gd name="T11" fmla="*/ 9 h 13"/>
                  <a:gd name="T12" fmla="*/ 0 w 29"/>
                  <a:gd name="T13" fmla="*/ 11 h 13"/>
                  <a:gd name="T14" fmla="*/ 3 w 29"/>
                  <a:gd name="T15" fmla="*/ 13 h 13"/>
                  <a:gd name="T16" fmla="*/ 7 w 29"/>
                  <a:gd name="T17" fmla="*/ 13 h 13"/>
                  <a:gd name="T18" fmla="*/ 9 w 29"/>
                  <a:gd name="T19" fmla="*/ 9 h 13"/>
                  <a:gd name="T20" fmla="*/ 14 w 29"/>
                  <a:gd name="T21" fmla="*/ 9 h 13"/>
                  <a:gd name="T22" fmla="*/ 18 w 29"/>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3">
                    <a:moveTo>
                      <a:pt x="18" y="13"/>
                    </a:moveTo>
                    <a:lnTo>
                      <a:pt x="18" y="13"/>
                    </a:lnTo>
                    <a:lnTo>
                      <a:pt x="29" y="0"/>
                    </a:lnTo>
                    <a:lnTo>
                      <a:pt x="20" y="5"/>
                    </a:lnTo>
                    <a:lnTo>
                      <a:pt x="9" y="7"/>
                    </a:lnTo>
                    <a:lnTo>
                      <a:pt x="0" y="9"/>
                    </a:lnTo>
                    <a:lnTo>
                      <a:pt x="0" y="11"/>
                    </a:lnTo>
                    <a:lnTo>
                      <a:pt x="3" y="13"/>
                    </a:lnTo>
                    <a:lnTo>
                      <a:pt x="7" y="13"/>
                    </a:lnTo>
                    <a:lnTo>
                      <a:pt x="9" y="9"/>
                    </a:lnTo>
                    <a:lnTo>
                      <a:pt x="14" y="9"/>
                    </a:lnTo>
                    <a:lnTo>
                      <a:pt x="18" y="13"/>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6" name="Group 2603"/>
            <p:cNvGrpSpPr>
              <a:grpSpLocks/>
            </p:cNvGrpSpPr>
            <p:nvPr/>
          </p:nvGrpSpPr>
          <p:grpSpPr bwMode="auto">
            <a:xfrm>
              <a:off x="2905" y="1670"/>
              <a:ext cx="86" cy="84"/>
              <a:chOff x="2905" y="1670"/>
              <a:chExt cx="86" cy="84"/>
            </a:xfrm>
            <a:grpFill/>
          </p:grpSpPr>
          <p:sp>
            <p:nvSpPr>
              <p:cNvPr id="1745" name="Freeform 2601"/>
              <p:cNvSpPr>
                <a:spLocks/>
              </p:cNvSpPr>
              <p:nvPr/>
            </p:nvSpPr>
            <p:spPr bwMode="auto">
              <a:xfrm>
                <a:off x="2905" y="1670"/>
                <a:ext cx="86" cy="84"/>
              </a:xfrm>
              <a:custGeom>
                <a:avLst/>
                <a:gdLst>
                  <a:gd name="T0" fmla="*/ 71 w 86"/>
                  <a:gd name="T1" fmla="*/ 84 h 84"/>
                  <a:gd name="T2" fmla="*/ 66 w 86"/>
                  <a:gd name="T3" fmla="*/ 76 h 84"/>
                  <a:gd name="T4" fmla="*/ 62 w 86"/>
                  <a:gd name="T5" fmla="*/ 74 h 84"/>
                  <a:gd name="T6" fmla="*/ 57 w 86"/>
                  <a:gd name="T7" fmla="*/ 74 h 84"/>
                  <a:gd name="T8" fmla="*/ 57 w 86"/>
                  <a:gd name="T9" fmla="*/ 68 h 84"/>
                  <a:gd name="T10" fmla="*/ 46 w 86"/>
                  <a:gd name="T11" fmla="*/ 58 h 84"/>
                  <a:gd name="T12" fmla="*/ 40 w 86"/>
                  <a:gd name="T13" fmla="*/ 50 h 84"/>
                  <a:gd name="T14" fmla="*/ 35 w 86"/>
                  <a:gd name="T15" fmla="*/ 40 h 84"/>
                  <a:gd name="T16" fmla="*/ 33 w 86"/>
                  <a:gd name="T17" fmla="*/ 32 h 84"/>
                  <a:gd name="T18" fmla="*/ 37 w 86"/>
                  <a:gd name="T19" fmla="*/ 32 h 84"/>
                  <a:gd name="T20" fmla="*/ 42 w 86"/>
                  <a:gd name="T21" fmla="*/ 36 h 84"/>
                  <a:gd name="T22" fmla="*/ 44 w 86"/>
                  <a:gd name="T23" fmla="*/ 34 h 84"/>
                  <a:gd name="T24" fmla="*/ 51 w 86"/>
                  <a:gd name="T25" fmla="*/ 36 h 84"/>
                  <a:gd name="T26" fmla="*/ 57 w 86"/>
                  <a:gd name="T27" fmla="*/ 34 h 84"/>
                  <a:gd name="T28" fmla="*/ 68 w 86"/>
                  <a:gd name="T29" fmla="*/ 36 h 84"/>
                  <a:gd name="T30" fmla="*/ 73 w 86"/>
                  <a:gd name="T31" fmla="*/ 40 h 84"/>
                  <a:gd name="T32" fmla="*/ 81 w 86"/>
                  <a:gd name="T33" fmla="*/ 40 h 84"/>
                  <a:gd name="T34" fmla="*/ 86 w 86"/>
                  <a:gd name="T35" fmla="*/ 36 h 84"/>
                  <a:gd name="T36" fmla="*/ 81 w 86"/>
                  <a:gd name="T37" fmla="*/ 32 h 84"/>
                  <a:gd name="T38" fmla="*/ 84 w 86"/>
                  <a:gd name="T39" fmla="*/ 28 h 84"/>
                  <a:gd name="T40" fmla="*/ 79 w 86"/>
                  <a:gd name="T41" fmla="*/ 28 h 84"/>
                  <a:gd name="T42" fmla="*/ 66 w 86"/>
                  <a:gd name="T43" fmla="*/ 24 h 84"/>
                  <a:gd name="T44" fmla="*/ 55 w 86"/>
                  <a:gd name="T45" fmla="*/ 14 h 84"/>
                  <a:gd name="T46" fmla="*/ 51 w 86"/>
                  <a:gd name="T47" fmla="*/ 6 h 84"/>
                  <a:gd name="T48" fmla="*/ 42 w 86"/>
                  <a:gd name="T49" fmla="*/ 0 h 84"/>
                  <a:gd name="T50" fmla="*/ 37 w 86"/>
                  <a:gd name="T51" fmla="*/ 4 h 84"/>
                  <a:gd name="T52" fmla="*/ 33 w 86"/>
                  <a:gd name="T53" fmla="*/ 6 h 84"/>
                  <a:gd name="T54" fmla="*/ 29 w 86"/>
                  <a:gd name="T55" fmla="*/ 10 h 84"/>
                  <a:gd name="T56" fmla="*/ 24 w 86"/>
                  <a:gd name="T57" fmla="*/ 20 h 84"/>
                  <a:gd name="T58" fmla="*/ 20 w 86"/>
                  <a:gd name="T59" fmla="*/ 20 h 84"/>
                  <a:gd name="T60" fmla="*/ 18 w 86"/>
                  <a:gd name="T61" fmla="*/ 16 h 84"/>
                  <a:gd name="T62" fmla="*/ 18 w 86"/>
                  <a:gd name="T63" fmla="*/ 22 h 84"/>
                  <a:gd name="T64" fmla="*/ 13 w 86"/>
                  <a:gd name="T65" fmla="*/ 28 h 84"/>
                  <a:gd name="T66" fmla="*/ 0 w 86"/>
                  <a:gd name="T67" fmla="*/ 30 h 84"/>
                  <a:gd name="T68" fmla="*/ 0 w 86"/>
                  <a:gd name="T69" fmla="*/ 36 h 84"/>
                  <a:gd name="T70" fmla="*/ 2 w 86"/>
                  <a:gd name="T71" fmla="*/ 42 h 84"/>
                  <a:gd name="T72" fmla="*/ 7 w 86"/>
                  <a:gd name="T73" fmla="*/ 40 h 84"/>
                  <a:gd name="T74" fmla="*/ 9 w 86"/>
                  <a:gd name="T75" fmla="*/ 38 h 84"/>
                  <a:gd name="T76" fmla="*/ 16 w 86"/>
                  <a:gd name="T77" fmla="*/ 30 h 84"/>
                  <a:gd name="T78" fmla="*/ 18 w 86"/>
                  <a:gd name="T79" fmla="*/ 34 h 84"/>
                  <a:gd name="T80" fmla="*/ 16 w 86"/>
                  <a:gd name="T81" fmla="*/ 44 h 84"/>
                  <a:gd name="T82" fmla="*/ 24 w 86"/>
                  <a:gd name="T83" fmla="*/ 54 h 84"/>
                  <a:gd name="T84" fmla="*/ 35 w 86"/>
                  <a:gd name="T85" fmla="*/ 64 h 84"/>
                  <a:gd name="T86" fmla="*/ 44 w 86"/>
                  <a:gd name="T87" fmla="*/ 64 h 84"/>
                  <a:gd name="T88" fmla="*/ 53 w 86"/>
                  <a:gd name="T89" fmla="*/ 74 h 84"/>
                  <a:gd name="T90" fmla="*/ 66 w 86"/>
                  <a:gd name="T91" fmla="*/ 78 h 84"/>
                  <a:gd name="T92" fmla="*/ 68 w 86"/>
                  <a:gd name="T9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4">
                    <a:moveTo>
                      <a:pt x="68" y="84"/>
                    </a:moveTo>
                    <a:lnTo>
                      <a:pt x="71" y="84"/>
                    </a:lnTo>
                    <a:lnTo>
                      <a:pt x="71" y="82"/>
                    </a:lnTo>
                    <a:lnTo>
                      <a:pt x="66" y="76"/>
                    </a:lnTo>
                    <a:lnTo>
                      <a:pt x="64" y="74"/>
                    </a:lnTo>
                    <a:lnTo>
                      <a:pt x="62" y="74"/>
                    </a:lnTo>
                    <a:lnTo>
                      <a:pt x="60" y="74"/>
                    </a:lnTo>
                    <a:lnTo>
                      <a:pt x="57" y="74"/>
                    </a:lnTo>
                    <a:lnTo>
                      <a:pt x="57" y="70"/>
                    </a:lnTo>
                    <a:lnTo>
                      <a:pt x="57" y="68"/>
                    </a:lnTo>
                    <a:lnTo>
                      <a:pt x="53" y="64"/>
                    </a:lnTo>
                    <a:lnTo>
                      <a:pt x="46" y="58"/>
                    </a:lnTo>
                    <a:lnTo>
                      <a:pt x="40" y="52"/>
                    </a:lnTo>
                    <a:lnTo>
                      <a:pt x="40" y="50"/>
                    </a:lnTo>
                    <a:lnTo>
                      <a:pt x="40" y="48"/>
                    </a:lnTo>
                    <a:lnTo>
                      <a:pt x="35" y="40"/>
                    </a:lnTo>
                    <a:lnTo>
                      <a:pt x="33" y="38"/>
                    </a:lnTo>
                    <a:lnTo>
                      <a:pt x="33" y="32"/>
                    </a:lnTo>
                    <a:lnTo>
                      <a:pt x="35" y="30"/>
                    </a:lnTo>
                    <a:lnTo>
                      <a:pt x="37" y="32"/>
                    </a:lnTo>
                    <a:lnTo>
                      <a:pt x="40" y="34"/>
                    </a:lnTo>
                    <a:lnTo>
                      <a:pt x="42" y="36"/>
                    </a:lnTo>
                    <a:lnTo>
                      <a:pt x="42" y="34"/>
                    </a:lnTo>
                    <a:lnTo>
                      <a:pt x="44" y="34"/>
                    </a:lnTo>
                    <a:lnTo>
                      <a:pt x="49" y="36"/>
                    </a:lnTo>
                    <a:lnTo>
                      <a:pt x="51" y="36"/>
                    </a:lnTo>
                    <a:lnTo>
                      <a:pt x="53" y="36"/>
                    </a:lnTo>
                    <a:lnTo>
                      <a:pt x="57" y="34"/>
                    </a:lnTo>
                    <a:lnTo>
                      <a:pt x="62" y="34"/>
                    </a:lnTo>
                    <a:lnTo>
                      <a:pt x="68" y="36"/>
                    </a:lnTo>
                    <a:lnTo>
                      <a:pt x="71" y="40"/>
                    </a:lnTo>
                    <a:lnTo>
                      <a:pt x="73" y="40"/>
                    </a:lnTo>
                    <a:lnTo>
                      <a:pt x="77" y="42"/>
                    </a:lnTo>
                    <a:lnTo>
                      <a:pt x="81" y="40"/>
                    </a:lnTo>
                    <a:lnTo>
                      <a:pt x="84" y="38"/>
                    </a:lnTo>
                    <a:lnTo>
                      <a:pt x="86" y="36"/>
                    </a:lnTo>
                    <a:lnTo>
                      <a:pt x="81" y="34"/>
                    </a:lnTo>
                    <a:lnTo>
                      <a:pt x="81" y="32"/>
                    </a:lnTo>
                    <a:lnTo>
                      <a:pt x="81" y="30"/>
                    </a:lnTo>
                    <a:lnTo>
                      <a:pt x="84" y="28"/>
                    </a:lnTo>
                    <a:lnTo>
                      <a:pt x="81" y="28"/>
                    </a:lnTo>
                    <a:lnTo>
                      <a:pt x="79" y="28"/>
                    </a:lnTo>
                    <a:lnTo>
                      <a:pt x="73" y="26"/>
                    </a:lnTo>
                    <a:lnTo>
                      <a:pt x="66" y="24"/>
                    </a:lnTo>
                    <a:lnTo>
                      <a:pt x="62" y="20"/>
                    </a:lnTo>
                    <a:lnTo>
                      <a:pt x="55" y="14"/>
                    </a:lnTo>
                    <a:lnTo>
                      <a:pt x="51" y="8"/>
                    </a:lnTo>
                    <a:lnTo>
                      <a:pt x="51" y="6"/>
                    </a:lnTo>
                    <a:lnTo>
                      <a:pt x="46" y="2"/>
                    </a:lnTo>
                    <a:lnTo>
                      <a:pt x="42" y="0"/>
                    </a:lnTo>
                    <a:lnTo>
                      <a:pt x="40" y="2"/>
                    </a:lnTo>
                    <a:lnTo>
                      <a:pt x="37" y="4"/>
                    </a:lnTo>
                    <a:lnTo>
                      <a:pt x="37" y="6"/>
                    </a:lnTo>
                    <a:lnTo>
                      <a:pt x="33" y="6"/>
                    </a:lnTo>
                    <a:lnTo>
                      <a:pt x="31" y="6"/>
                    </a:lnTo>
                    <a:lnTo>
                      <a:pt x="29" y="10"/>
                    </a:lnTo>
                    <a:lnTo>
                      <a:pt x="27" y="16"/>
                    </a:lnTo>
                    <a:lnTo>
                      <a:pt x="24" y="20"/>
                    </a:lnTo>
                    <a:lnTo>
                      <a:pt x="22" y="20"/>
                    </a:lnTo>
                    <a:lnTo>
                      <a:pt x="20" y="20"/>
                    </a:lnTo>
                    <a:lnTo>
                      <a:pt x="18" y="18"/>
                    </a:lnTo>
                    <a:lnTo>
                      <a:pt x="18" y="16"/>
                    </a:lnTo>
                    <a:lnTo>
                      <a:pt x="18" y="18"/>
                    </a:lnTo>
                    <a:lnTo>
                      <a:pt x="18" y="22"/>
                    </a:lnTo>
                    <a:lnTo>
                      <a:pt x="16" y="26"/>
                    </a:lnTo>
                    <a:lnTo>
                      <a:pt x="13" y="28"/>
                    </a:lnTo>
                    <a:lnTo>
                      <a:pt x="7" y="30"/>
                    </a:lnTo>
                    <a:lnTo>
                      <a:pt x="0" y="30"/>
                    </a:lnTo>
                    <a:lnTo>
                      <a:pt x="2" y="34"/>
                    </a:lnTo>
                    <a:lnTo>
                      <a:pt x="0" y="36"/>
                    </a:lnTo>
                    <a:lnTo>
                      <a:pt x="0" y="40"/>
                    </a:lnTo>
                    <a:lnTo>
                      <a:pt x="2" y="42"/>
                    </a:lnTo>
                    <a:lnTo>
                      <a:pt x="7" y="42"/>
                    </a:lnTo>
                    <a:lnTo>
                      <a:pt x="7" y="40"/>
                    </a:lnTo>
                    <a:lnTo>
                      <a:pt x="7" y="38"/>
                    </a:lnTo>
                    <a:lnTo>
                      <a:pt x="9" y="38"/>
                    </a:lnTo>
                    <a:lnTo>
                      <a:pt x="13" y="36"/>
                    </a:lnTo>
                    <a:lnTo>
                      <a:pt x="16" y="30"/>
                    </a:lnTo>
                    <a:lnTo>
                      <a:pt x="16" y="32"/>
                    </a:lnTo>
                    <a:lnTo>
                      <a:pt x="18" y="34"/>
                    </a:lnTo>
                    <a:lnTo>
                      <a:pt x="18" y="38"/>
                    </a:lnTo>
                    <a:lnTo>
                      <a:pt x="16" y="44"/>
                    </a:lnTo>
                    <a:lnTo>
                      <a:pt x="24" y="50"/>
                    </a:lnTo>
                    <a:lnTo>
                      <a:pt x="24" y="54"/>
                    </a:lnTo>
                    <a:lnTo>
                      <a:pt x="22" y="56"/>
                    </a:lnTo>
                    <a:lnTo>
                      <a:pt x="35" y="64"/>
                    </a:lnTo>
                    <a:lnTo>
                      <a:pt x="40" y="64"/>
                    </a:lnTo>
                    <a:lnTo>
                      <a:pt x="44" y="64"/>
                    </a:lnTo>
                    <a:lnTo>
                      <a:pt x="49" y="68"/>
                    </a:lnTo>
                    <a:lnTo>
                      <a:pt x="53" y="74"/>
                    </a:lnTo>
                    <a:lnTo>
                      <a:pt x="60" y="76"/>
                    </a:lnTo>
                    <a:lnTo>
                      <a:pt x="66" y="78"/>
                    </a:lnTo>
                    <a:lnTo>
                      <a:pt x="66" y="80"/>
                    </a:lnTo>
                    <a:lnTo>
                      <a:pt x="68" y="8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6" name="Freeform 2602"/>
              <p:cNvSpPr>
                <a:spLocks/>
              </p:cNvSpPr>
              <p:nvPr/>
            </p:nvSpPr>
            <p:spPr bwMode="auto">
              <a:xfrm>
                <a:off x="2905" y="1670"/>
                <a:ext cx="86" cy="84"/>
              </a:xfrm>
              <a:custGeom>
                <a:avLst/>
                <a:gdLst>
                  <a:gd name="T0" fmla="*/ 71 w 86"/>
                  <a:gd name="T1" fmla="*/ 84 h 84"/>
                  <a:gd name="T2" fmla="*/ 66 w 86"/>
                  <a:gd name="T3" fmla="*/ 76 h 84"/>
                  <a:gd name="T4" fmla="*/ 62 w 86"/>
                  <a:gd name="T5" fmla="*/ 74 h 84"/>
                  <a:gd name="T6" fmla="*/ 57 w 86"/>
                  <a:gd name="T7" fmla="*/ 74 h 84"/>
                  <a:gd name="T8" fmla="*/ 57 w 86"/>
                  <a:gd name="T9" fmla="*/ 68 h 84"/>
                  <a:gd name="T10" fmla="*/ 46 w 86"/>
                  <a:gd name="T11" fmla="*/ 58 h 84"/>
                  <a:gd name="T12" fmla="*/ 40 w 86"/>
                  <a:gd name="T13" fmla="*/ 50 h 84"/>
                  <a:gd name="T14" fmla="*/ 35 w 86"/>
                  <a:gd name="T15" fmla="*/ 40 h 84"/>
                  <a:gd name="T16" fmla="*/ 33 w 86"/>
                  <a:gd name="T17" fmla="*/ 32 h 84"/>
                  <a:gd name="T18" fmla="*/ 37 w 86"/>
                  <a:gd name="T19" fmla="*/ 32 h 84"/>
                  <a:gd name="T20" fmla="*/ 42 w 86"/>
                  <a:gd name="T21" fmla="*/ 36 h 84"/>
                  <a:gd name="T22" fmla="*/ 44 w 86"/>
                  <a:gd name="T23" fmla="*/ 34 h 84"/>
                  <a:gd name="T24" fmla="*/ 51 w 86"/>
                  <a:gd name="T25" fmla="*/ 36 h 84"/>
                  <a:gd name="T26" fmla="*/ 57 w 86"/>
                  <a:gd name="T27" fmla="*/ 34 h 84"/>
                  <a:gd name="T28" fmla="*/ 68 w 86"/>
                  <a:gd name="T29" fmla="*/ 36 h 84"/>
                  <a:gd name="T30" fmla="*/ 73 w 86"/>
                  <a:gd name="T31" fmla="*/ 40 h 84"/>
                  <a:gd name="T32" fmla="*/ 81 w 86"/>
                  <a:gd name="T33" fmla="*/ 40 h 84"/>
                  <a:gd name="T34" fmla="*/ 86 w 86"/>
                  <a:gd name="T35" fmla="*/ 36 h 84"/>
                  <a:gd name="T36" fmla="*/ 81 w 86"/>
                  <a:gd name="T37" fmla="*/ 32 h 84"/>
                  <a:gd name="T38" fmla="*/ 84 w 86"/>
                  <a:gd name="T39" fmla="*/ 28 h 84"/>
                  <a:gd name="T40" fmla="*/ 79 w 86"/>
                  <a:gd name="T41" fmla="*/ 28 h 84"/>
                  <a:gd name="T42" fmla="*/ 66 w 86"/>
                  <a:gd name="T43" fmla="*/ 24 h 84"/>
                  <a:gd name="T44" fmla="*/ 55 w 86"/>
                  <a:gd name="T45" fmla="*/ 14 h 84"/>
                  <a:gd name="T46" fmla="*/ 51 w 86"/>
                  <a:gd name="T47" fmla="*/ 6 h 84"/>
                  <a:gd name="T48" fmla="*/ 42 w 86"/>
                  <a:gd name="T49" fmla="*/ 0 h 84"/>
                  <a:gd name="T50" fmla="*/ 37 w 86"/>
                  <a:gd name="T51" fmla="*/ 4 h 84"/>
                  <a:gd name="T52" fmla="*/ 33 w 86"/>
                  <a:gd name="T53" fmla="*/ 6 h 84"/>
                  <a:gd name="T54" fmla="*/ 29 w 86"/>
                  <a:gd name="T55" fmla="*/ 10 h 84"/>
                  <a:gd name="T56" fmla="*/ 24 w 86"/>
                  <a:gd name="T57" fmla="*/ 20 h 84"/>
                  <a:gd name="T58" fmla="*/ 20 w 86"/>
                  <a:gd name="T59" fmla="*/ 20 h 84"/>
                  <a:gd name="T60" fmla="*/ 18 w 86"/>
                  <a:gd name="T61" fmla="*/ 16 h 84"/>
                  <a:gd name="T62" fmla="*/ 18 w 86"/>
                  <a:gd name="T63" fmla="*/ 22 h 84"/>
                  <a:gd name="T64" fmla="*/ 13 w 86"/>
                  <a:gd name="T65" fmla="*/ 28 h 84"/>
                  <a:gd name="T66" fmla="*/ 0 w 86"/>
                  <a:gd name="T67" fmla="*/ 30 h 84"/>
                  <a:gd name="T68" fmla="*/ 0 w 86"/>
                  <a:gd name="T69" fmla="*/ 36 h 84"/>
                  <a:gd name="T70" fmla="*/ 2 w 86"/>
                  <a:gd name="T71" fmla="*/ 42 h 84"/>
                  <a:gd name="T72" fmla="*/ 7 w 86"/>
                  <a:gd name="T73" fmla="*/ 40 h 84"/>
                  <a:gd name="T74" fmla="*/ 9 w 86"/>
                  <a:gd name="T75" fmla="*/ 38 h 84"/>
                  <a:gd name="T76" fmla="*/ 16 w 86"/>
                  <a:gd name="T77" fmla="*/ 30 h 84"/>
                  <a:gd name="T78" fmla="*/ 18 w 86"/>
                  <a:gd name="T79" fmla="*/ 34 h 84"/>
                  <a:gd name="T80" fmla="*/ 16 w 86"/>
                  <a:gd name="T81" fmla="*/ 44 h 84"/>
                  <a:gd name="T82" fmla="*/ 24 w 86"/>
                  <a:gd name="T83" fmla="*/ 54 h 84"/>
                  <a:gd name="T84" fmla="*/ 35 w 86"/>
                  <a:gd name="T85" fmla="*/ 64 h 84"/>
                  <a:gd name="T86" fmla="*/ 44 w 86"/>
                  <a:gd name="T87" fmla="*/ 64 h 84"/>
                  <a:gd name="T88" fmla="*/ 53 w 86"/>
                  <a:gd name="T89" fmla="*/ 74 h 84"/>
                  <a:gd name="T90" fmla="*/ 66 w 86"/>
                  <a:gd name="T91" fmla="*/ 78 h 84"/>
                  <a:gd name="T92" fmla="*/ 68 w 86"/>
                  <a:gd name="T9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4">
                    <a:moveTo>
                      <a:pt x="68" y="84"/>
                    </a:moveTo>
                    <a:lnTo>
                      <a:pt x="71" y="84"/>
                    </a:lnTo>
                    <a:lnTo>
                      <a:pt x="71" y="82"/>
                    </a:lnTo>
                    <a:lnTo>
                      <a:pt x="66" y="76"/>
                    </a:lnTo>
                    <a:lnTo>
                      <a:pt x="64" y="74"/>
                    </a:lnTo>
                    <a:lnTo>
                      <a:pt x="62" y="74"/>
                    </a:lnTo>
                    <a:lnTo>
                      <a:pt x="60" y="74"/>
                    </a:lnTo>
                    <a:lnTo>
                      <a:pt x="57" y="74"/>
                    </a:lnTo>
                    <a:lnTo>
                      <a:pt x="57" y="70"/>
                    </a:lnTo>
                    <a:lnTo>
                      <a:pt x="57" y="68"/>
                    </a:lnTo>
                    <a:lnTo>
                      <a:pt x="53" y="64"/>
                    </a:lnTo>
                    <a:lnTo>
                      <a:pt x="46" y="58"/>
                    </a:lnTo>
                    <a:lnTo>
                      <a:pt x="40" y="52"/>
                    </a:lnTo>
                    <a:lnTo>
                      <a:pt x="40" y="50"/>
                    </a:lnTo>
                    <a:lnTo>
                      <a:pt x="40" y="48"/>
                    </a:lnTo>
                    <a:lnTo>
                      <a:pt x="35" y="40"/>
                    </a:lnTo>
                    <a:lnTo>
                      <a:pt x="33" y="38"/>
                    </a:lnTo>
                    <a:lnTo>
                      <a:pt x="33" y="32"/>
                    </a:lnTo>
                    <a:lnTo>
                      <a:pt x="35" y="30"/>
                    </a:lnTo>
                    <a:lnTo>
                      <a:pt x="37" y="32"/>
                    </a:lnTo>
                    <a:lnTo>
                      <a:pt x="40" y="34"/>
                    </a:lnTo>
                    <a:lnTo>
                      <a:pt x="42" y="36"/>
                    </a:lnTo>
                    <a:lnTo>
                      <a:pt x="42" y="34"/>
                    </a:lnTo>
                    <a:lnTo>
                      <a:pt x="44" y="34"/>
                    </a:lnTo>
                    <a:lnTo>
                      <a:pt x="49" y="36"/>
                    </a:lnTo>
                    <a:lnTo>
                      <a:pt x="51" y="36"/>
                    </a:lnTo>
                    <a:lnTo>
                      <a:pt x="53" y="36"/>
                    </a:lnTo>
                    <a:lnTo>
                      <a:pt x="57" y="34"/>
                    </a:lnTo>
                    <a:lnTo>
                      <a:pt x="62" y="34"/>
                    </a:lnTo>
                    <a:lnTo>
                      <a:pt x="68" y="36"/>
                    </a:lnTo>
                    <a:lnTo>
                      <a:pt x="71" y="40"/>
                    </a:lnTo>
                    <a:lnTo>
                      <a:pt x="73" y="40"/>
                    </a:lnTo>
                    <a:lnTo>
                      <a:pt x="77" y="42"/>
                    </a:lnTo>
                    <a:lnTo>
                      <a:pt x="81" y="40"/>
                    </a:lnTo>
                    <a:lnTo>
                      <a:pt x="84" y="38"/>
                    </a:lnTo>
                    <a:lnTo>
                      <a:pt x="86" y="36"/>
                    </a:lnTo>
                    <a:lnTo>
                      <a:pt x="81" y="34"/>
                    </a:lnTo>
                    <a:lnTo>
                      <a:pt x="81" y="32"/>
                    </a:lnTo>
                    <a:lnTo>
                      <a:pt x="81" y="30"/>
                    </a:lnTo>
                    <a:lnTo>
                      <a:pt x="84" y="28"/>
                    </a:lnTo>
                    <a:lnTo>
                      <a:pt x="81" y="28"/>
                    </a:lnTo>
                    <a:lnTo>
                      <a:pt x="79" y="28"/>
                    </a:lnTo>
                    <a:lnTo>
                      <a:pt x="73" y="26"/>
                    </a:lnTo>
                    <a:lnTo>
                      <a:pt x="66" y="24"/>
                    </a:lnTo>
                    <a:lnTo>
                      <a:pt x="62" y="20"/>
                    </a:lnTo>
                    <a:lnTo>
                      <a:pt x="55" y="14"/>
                    </a:lnTo>
                    <a:lnTo>
                      <a:pt x="51" y="8"/>
                    </a:lnTo>
                    <a:lnTo>
                      <a:pt x="51" y="6"/>
                    </a:lnTo>
                    <a:lnTo>
                      <a:pt x="46" y="2"/>
                    </a:lnTo>
                    <a:lnTo>
                      <a:pt x="42" y="0"/>
                    </a:lnTo>
                    <a:lnTo>
                      <a:pt x="40" y="2"/>
                    </a:lnTo>
                    <a:lnTo>
                      <a:pt x="37" y="4"/>
                    </a:lnTo>
                    <a:lnTo>
                      <a:pt x="37" y="6"/>
                    </a:lnTo>
                    <a:lnTo>
                      <a:pt x="33" y="6"/>
                    </a:lnTo>
                    <a:lnTo>
                      <a:pt x="31" y="6"/>
                    </a:lnTo>
                    <a:lnTo>
                      <a:pt x="29" y="10"/>
                    </a:lnTo>
                    <a:lnTo>
                      <a:pt x="27" y="16"/>
                    </a:lnTo>
                    <a:lnTo>
                      <a:pt x="24" y="20"/>
                    </a:lnTo>
                    <a:lnTo>
                      <a:pt x="22" y="20"/>
                    </a:lnTo>
                    <a:lnTo>
                      <a:pt x="20" y="20"/>
                    </a:lnTo>
                    <a:lnTo>
                      <a:pt x="18" y="18"/>
                    </a:lnTo>
                    <a:lnTo>
                      <a:pt x="18" y="16"/>
                    </a:lnTo>
                    <a:lnTo>
                      <a:pt x="18" y="18"/>
                    </a:lnTo>
                    <a:lnTo>
                      <a:pt x="18" y="22"/>
                    </a:lnTo>
                    <a:lnTo>
                      <a:pt x="16" y="26"/>
                    </a:lnTo>
                    <a:lnTo>
                      <a:pt x="13" y="28"/>
                    </a:lnTo>
                    <a:lnTo>
                      <a:pt x="7" y="30"/>
                    </a:lnTo>
                    <a:lnTo>
                      <a:pt x="0" y="30"/>
                    </a:lnTo>
                    <a:lnTo>
                      <a:pt x="2" y="34"/>
                    </a:lnTo>
                    <a:lnTo>
                      <a:pt x="0" y="36"/>
                    </a:lnTo>
                    <a:lnTo>
                      <a:pt x="0" y="40"/>
                    </a:lnTo>
                    <a:lnTo>
                      <a:pt x="2" y="42"/>
                    </a:lnTo>
                    <a:lnTo>
                      <a:pt x="7" y="42"/>
                    </a:lnTo>
                    <a:lnTo>
                      <a:pt x="7" y="40"/>
                    </a:lnTo>
                    <a:lnTo>
                      <a:pt x="7" y="38"/>
                    </a:lnTo>
                    <a:lnTo>
                      <a:pt x="9" y="38"/>
                    </a:lnTo>
                    <a:lnTo>
                      <a:pt x="13" y="36"/>
                    </a:lnTo>
                    <a:lnTo>
                      <a:pt x="16" y="30"/>
                    </a:lnTo>
                    <a:lnTo>
                      <a:pt x="16" y="32"/>
                    </a:lnTo>
                    <a:lnTo>
                      <a:pt x="18" y="34"/>
                    </a:lnTo>
                    <a:lnTo>
                      <a:pt x="18" y="38"/>
                    </a:lnTo>
                    <a:lnTo>
                      <a:pt x="16" y="44"/>
                    </a:lnTo>
                    <a:lnTo>
                      <a:pt x="24" y="50"/>
                    </a:lnTo>
                    <a:lnTo>
                      <a:pt x="24" y="54"/>
                    </a:lnTo>
                    <a:lnTo>
                      <a:pt x="22" y="56"/>
                    </a:lnTo>
                    <a:lnTo>
                      <a:pt x="35" y="64"/>
                    </a:lnTo>
                    <a:lnTo>
                      <a:pt x="40" y="64"/>
                    </a:lnTo>
                    <a:lnTo>
                      <a:pt x="44" y="64"/>
                    </a:lnTo>
                    <a:lnTo>
                      <a:pt x="49" y="68"/>
                    </a:lnTo>
                    <a:lnTo>
                      <a:pt x="53" y="74"/>
                    </a:lnTo>
                    <a:lnTo>
                      <a:pt x="60" y="76"/>
                    </a:lnTo>
                    <a:lnTo>
                      <a:pt x="66" y="78"/>
                    </a:lnTo>
                    <a:lnTo>
                      <a:pt x="66" y="80"/>
                    </a:lnTo>
                    <a:lnTo>
                      <a:pt x="68" y="8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7" name="Group 2606"/>
            <p:cNvGrpSpPr>
              <a:grpSpLocks/>
            </p:cNvGrpSpPr>
            <p:nvPr/>
          </p:nvGrpSpPr>
          <p:grpSpPr bwMode="auto">
            <a:xfrm>
              <a:off x="2870" y="2368"/>
              <a:ext cx="106" cy="126"/>
              <a:chOff x="2870" y="2368"/>
              <a:chExt cx="106" cy="126"/>
            </a:xfrm>
            <a:grpFill/>
          </p:grpSpPr>
          <p:sp>
            <p:nvSpPr>
              <p:cNvPr id="1743" name="Freeform 2604"/>
              <p:cNvSpPr>
                <a:spLocks/>
              </p:cNvSpPr>
              <p:nvPr/>
            </p:nvSpPr>
            <p:spPr bwMode="auto">
              <a:xfrm>
                <a:off x="2870" y="2368"/>
                <a:ext cx="106" cy="126"/>
              </a:xfrm>
              <a:custGeom>
                <a:avLst/>
                <a:gdLst>
                  <a:gd name="T0" fmla="*/ 7 w 106"/>
                  <a:gd name="T1" fmla="*/ 126 h 126"/>
                  <a:gd name="T2" fmla="*/ 14 w 106"/>
                  <a:gd name="T3" fmla="*/ 124 h 126"/>
                  <a:gd name="T4" fmla="*/ 20 w 106"/>
                  <a:gd name="T5" fmla="*/ 122 h 126"/>
                  <a:gd name="T6" fmla="*/ 23 w 106"/>
                  <a:gd name="T7" fmla="*/ 118 h 126"/>
                  <a:gd name="T8" fmla="*/ 27 w 106"/>
                  <a:gd name="T9" fmla="*/ 122 h 126"/>
                  <a:gd name="T10" fmla="*/ 32 w 106"/>
                  <a:gd name="T11" fmla="*/ 120 h 126"/>
                  <a:gd name="T12" fmla="*/ 36 w 106"/>
                  <a:gd name="T13" fmla="*/ 120 h 126"/>
                  <a:gd name="T14" fmla="*/ 43 w 106"/>
                  <a:gd name="T15" fmla="*/ 120 h 126"/>
                  <a:gd name="T16" fmla="*/ 41 w 106"/>
                  <a:gd name="T17" fmla="*/ 115 h 126"/>
                  <a:gd name="T18" fmla="*/ 52 w 106"/>
                  <a:gd name="T19" fmla="*/ 117 h 126"/>
                  <a:gd name="T20" fmla="*/ 52 w 106"/>
                  <a:gd name="T21" fmla="*/ 122 h 126"/>
                  <a:gd name="T22" fmla="*/ 65 w 106"/>
                  <a:gd name="T23" fmla="*/ 122 h 126"/>
                  <a:gd name="T24" fmla="*/ 72 w 106"/>
                  <a:gd name="T25" fmla="*/ 120 h 126"/>
                  <a:gd name="T26" fmla="*/ 77 w 106"/>
                  <a:gd name="T27" fmla="*/ 115 h 126"/>
                  <a:gd name="T28" fmla="*/ 77 w 106"/>
                  <a:gd name="T29" fmla="*/ 107 h 126"/>
                  <a:gd name="T30" fmla="*/ 81 w 106"/>
                  <a:gd name="T31" fmla="*/ 105 h 126"/>
                  <a:gd name="T32" fmla="*/ 81 w 106"/>
                  <a:gd name="T33" fmla="*/ 93 h 126"/>
                  <a:gd name="T34" fmla="*/ 81 w 106"/>
                  <a:gd name="T35" fmla="*/ 81 h 126"/>
                  <a:gd name="T36" fmla="*/ 88 w 106"/>
                  <a:gd name="T37" fmla="*/ 75 h 126"/>
                  <a:gd name="T38" fmla="*/ 90 w 106"/>
                  <a:gd name="T39" fmla="*/ 71 h 126"/>
                  <a:gd name="T40" fmla="*/ 95 w 106"/>
                  <a:gd name="T41" fmla="*/ 57 h 126"/>
                  <a:gd name="T42" fmla="*/ 97 w 106"/>
                  <a:gd name="T43" fmla="*/ 44 h 126"/>
                  <a:gd name="T44" fmla="*/ 97 w 106"/>
                  <a:gd name="T45" fmla="*/ 22 h 126"/>
                  <a:gd name="T46" fmla="*/ 101 w 106"/>
                  <a:gd name="T47" fmla="*/ 14 h 126"/>
                  <a:gd name="T48" fmla="*/ 106 w 106"/>
                  <a:gd name="T49" fmla="*/ 0 h 126"/>
                  <a:gd name="T50" fmla="*/ 92 w 106"/>
                  <a:gd name="T51" fmla="*/ 2 h 126"/>
                  <a:gd name="T52" fmla="*/ 86 w 106"/>
                  <a:gd name="T53" fmla="*/ 2 h 126"/>
                  <a:gd name="T54" fmla="*/ 81 w 106"/>
                  <a:gd name="T55" fmla="*/ 8 h 126"/>
                  <a:gd name="T56" fmla="*/ 77 w 106"/>
                  <a:gd name="T57" fmla="*/ 10 h 126"/>
                  <a:gd name="T58" fmla="*/ 74 w 106"/>
                  <a:gd name="T59" fmla="*/ 16 h 126"/>
                  <a:gd name="T60" fmla="*/ 68 w 106"/>
                  <a:gd name="T61" fmla="*/ 20 h 126"/>
                  <a:gd name="T62" fmla="*/ 56 w 106"/>
                  <a:gd name="T63" fmla="*/ 20 h 126"/>
                  <a:gd name="T64" fmla="*/ 50 w 106"/>
                  <a:gd name="T65" fmla="*/ 16 h 126"/>
                  <a:gd name="T66" fmla="*/ 34 w 106"/>
                  <a:gd name="T67" fmla="*/ 18 h 126"/>
                  <a:gd name="T68" fmla="*/ 34 w 106"/>
                  <a:gd name="T69" fmla="*/ 30 h 126"/>
                  <a:gd name="T70" fmla="*/ 36 w 106"/>
                  <a:gd name="T71" fmla="*/ 32 h 126"/>
                  <a:gd name="T72" fmla="*/ 52 w 106"/>
                  <a:gd name="T73" fmla="*/ 32 h 126"/>
                  <a:gd name="T74" fmla="*/ 50 w 106"/>
                  <a:gd name="T75" fmla="*/ 42 h 126"/>
                  <a:gd name="T76" fmla="*/ 41 w 106"/>
                  <a:gd name="T77" fmla="*/ 44 h 126"/>
                  <a:gd name="T78" fmla="*/ 41 w 106"/>
                  <a:gd name="T79" fmla="*/ 53 h 126"/>
                  <a:gd name="T80" fmla="*/ 36 w 106"/>
                  <a:gd name="T81" fmla="*/ 53 h 126"/>
                  <a:gd name="T82" fmla="*/ 41 w 106"/>
                  <a:gd name="T83" fmla="*/ 55 h 126"/>
                  <a:gd name="T84" fmla="*/ 45 w 106"/>
                  <a:gd name="T85" fmla="*/ 63 h 126"/>
                  <a:gd name="T86" fmla="*/ 43 w 106"/>
                  <a:gd name="T87" fmla="*/ 69 h 126"/>
                  <a:gd name="T88" fmla="*/ 45 w 106"/>
                  <a:gd name="T89" fmla="*/ 75 h 126"/>
                  <a:gd name="T90" fmla="*/ 43 w 106"/>
                  <a:gd name="T91" fmla="*/ 79 h 126"/>
                  <a:gd name="T92" fmla="*/ 47 w 106"/>
                  <a:gd name="T93" fmla="*/ 81 h 126"/>
                  <a:gd name="T94" fmla="*/ 45 w 106"/>
                  <a:gd name="T95" fmla="*/ 93 h 126"/>
                  <a:gd name="T96" fmla="*/ 41 w 106"/>
                  <a:gd name="T97" fmla="*/ 89 h 126"/>
                  <a:gd name="T98" fmla="*/ 36 w 106"/>
                  <a:gd name="T99" fmla="*/ 87 h 126"/>
                  <a:gd name="T100" fmla="*/ 27 w 106"/>
                  <a:gd name="T101" fmla="*/ 89 h 126"/>
                  <a:gd name="T102" fmla="*/ 23 w 106"/>
                  <a:gd name="T103" fmla="*/ 85 h 126"/>
                  <a:gd name="T104" fmla="*/ 23 w 106"/>
                  <a:gd name="T105" fmla="*/ 85 h 126"/>
                  <a:gd name="T106" fmla="*/ 23 w 106"/>
                  <a:gd name="T107" fmla="*/ 89 h 126"/>
                  <a:gd name="T108" fmla="*/ 14 w 106"/>
                  <a:gd name="T109" fmla="*/ 89 h 126"/>
                  <a:gd name="T110" fmla="*/ 14 w 106"/>
                  <a:gd name="T111" fmla="*/ 95 h 126"/>
                  <a:gd name="T112" fmla="*/ 12 w 106"/>
                  <a:gd name="T113" fmla="*/ 97 h 126"/>
                  <a:gd name="T114" fmla="*/ 16 w 106"/>
                  <a:gd name="T115" fmla="*/ 105 h 126"/>
                  <a:gd name="T116" fmla="*/ 14 w 106"/>
                  <a:gd name="T117" fmla="*/ 111 h 126"/>
                  <a:gd name="T118" fmla="*/ 5 w 106"/>
                  <a:gd name="T119" fmla="*/ 109 h 126"/>
                  <a:gd name="T120" fmla="*/ 0 w 106"/>
                  <a:gd name="T121" fmla="*/ 113 h 126"/>
                  <a:gd name="T122" fmla="*/ 5 w 106"/>
                  <a:gd name="T123" fmla="*/ 122 h 126"/>
                  <a:gd name="T124" fmla="*/ 7 w 106"/>
                  <a:gd name="T12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6">
                    <a:moveTo>
                      <a:pt x="7" y="126"/>
                    </a:moveTo>
                    <a:lnTo>
                      <a:pt x="7" y="126"/>
                    </a:lnTo>
                    <a:lnTo>
                      <a:pt x="9" y="124"/>
                    </a:lnTo>
                    <a:lnTo>
                      <a:pt x="14" y="124"/>
                    </a:lnTo>
                    <a:lnTo>
                      <a:pt x="18" y="122"/>
                    </a:lnTo>
                    <a:lnTo>
                      <a:pt x="20" y="122"/>
                    </a:lnTo>
                    <a:lnTo>
                      <a:pt x="20" y="120"/>
                    </a:lnTo>
                    <a:lnTo>
                      <a:pt x="23" y="118"/>
                    </a:lnTo>
                    <a:lnTo>
                      <a:pt x="25" y="120"/>
                    </a:lnTo>
                    <a:lnTo>
                      <a:pt x="27" y="122"/>
                    </a:lnTo>
                    <a:lnTo>
                      <a:pt x="30" y="122"/>
                    </a:lnTo>
                    <a:lnTo>
                      <a:pt x="32" y="120"/>
                    </a:lnTo>
                    <a:lnTo>
                      <a:pt x="34" y="120"/>
                    </a:lnTo>
                    <a:lnTo>
                      <a:pt x="36" y="120"/>
                    </a:lnTo>
                    <a:lnTo>
                      <a:pt x="41" y="120"/>
                    </a:lnTo>
                    <a:lnTo>
                      <a:pt x="43" y="120"/>
                    </a:lnTo>
                    <a:lnTo>
                      <a:pt x="43" y="118"/>
                    </a:lnTo>
                    <a:lnTo>
                      <a:pt x="41" y="115"/>
                    </a:lnTo>
                    <a:lnTo>
                      <a:pt x="47" y="117"/>
                    </a:lnTo>
                    <a:lnTo>
                      <a:pt x="52" y="117"/>
                    </a:lnTo>
                    <a:lnTo>
                      <a:pt x="54" y="115"/>
                    </a:lnTo>
                    <a:lnTo>
                      <a:pt x="52" y="122"/>
                    </a:lnTo>
                    <a:lnTo>
                      <a:pt x="61" y="122"/>
                    </a:lnTo>
                    <a:lnTo>
                      <a:pt x="65" y="122"/>
                    </a:lnTo>
                    <a:lnTo>
                      <a:pt x="70" y="120"/>
                    </a:lnTo>
                    <a:lnTo>
                      <a:pt x="72" y="120"/>
                    </a:lnTo>
                    <a:lnTo>
                      <a:pt x="74" y="118"/>
                    </a:lnTo>
                    <a:lnTo>
                      <a:pt x="77" y="115"/>
                    </a:lnTo>
                    <a:lnTo>
                      <a:pt x="77" y="109"/>
                    </a:lnTo>
                    <a:lnTo>
                      <a:pt x="77" y="107"/>
                    </a:lnTo>
                    <a:lnTo>
                      <a:pt x="79" y="107"/>
                    </a:lnTo>
                    <a:lnTo>
                      <a:pt x="81" y="105"/>
                    </a:lnTo>
                    <a:lnTo>
                      <a:pt x="83" y="97"/>
                    </a:lnTo>
                    <a:lnTo>
                      <a:pt x="81" y="93"/>
                    </a:lnTo>
                    <a:lnTo>
                      <a:pt x="79" y="87"/>
                    </a:lnTo>
                    <a:lnTo>
                      <a:pt x="81" y="81"/>
                    </a:lnTo>
                    <a:lnTo>
                      <a:pt x="83" y="77"/>
                    </a:lnTo>
                    <a:lnTo>
                      <a:pt x="88" y="75"/>
                    </a:lnTo>
                    <a:lnTo>
                      <a:pt x="88" y="73"/>
                    </a:lnTo>
                    <a:lnTo>
                      <a:pt x="90" y="71"/>
                    </a:lnTo>
                    <a:lnTo>
                      <a:pt x="90" y="63"/>
                    </a:lnTo>
                    <a:lnTo>
                      <a:pt x="95" y="57"/>
                    </a:lnTo>
                    <a:lnTo>
                      <a:pt x="97" y="51"/>
                    </a:lnTo>
                    <a:lnTo>
                      <a:pt x="97" y="44"/>
                    </a:lnTo>
                    <a:lnTo>
                      <a:pt x="97" y="34"/>
                    </a:lnTo>
                    <a:lnTo>
                      <a:pt x="97" y="22"/>
                    </a:lnTo>
                    <a:lnTo>
                      <a:pt x="99" y="16"/>
                    </a:lnTo>
                    <a:lnTo>
                      <a:pt x="101" y="14"/>
                    </a:lnTo>
                    <a:lnTo>
                      <a:pt x="104" y="6"/>
                    </a:lnTo>
                    <a:lnTo>
                      <a:pt x="106" y="0"/>
                    </a:lnTo>
                    <a:lnTo>
                      <a:pt x="95" y="2"/>
                    </a:lnTo>
                    <a:lnTo>
                      <a:pt x="92" y="2"/>
                    </a:lnTo>
                    <a:lnTo>
                      <a:pt x="88" y="2"/>
                    </a:lnTo>
                    <a:lnTo>
                      <a:pt x="86" y="2"/>
                    </a:lnTo>
                    <a:lnTo>
                      <a:pt x="83" y="6"/>
                    </a:lnTo>
                    <a:lnTo>
                      <a:pt x="81" y="8"/>
                    </a:lnTo>
                    <a:lnTo>
                      <a:pt x="79" y="10"/>
                    </a:lnTo>
                    <a:lnTo>
                      <a:pt x="77" y="10"/>
                    </a:lnTo>
                    <a:lnTo>
                      <a:pt x="74" y="12"/>
                    </a:lnTo>
                    <a:lnTo>
                      <a:pt x="74" y="16"/>
                    </a:lnTo>
                    <a:lnTo>
                      <a:pt x="77" y="22"/>
                    </a:lnTo>
                    <a:lnTo>
                      <a:pt x="68" y="20"/>
                    </a:lnTo>
                    <a:lnTo>
                      <a:pt x="61" y="20"/>
                    </a:lnTo>
                    <a:lnTo>
                      <a:pt x="56" y="20"/>
                    </a:lnTo>
                    <a:lnTo>
                      <a:pt x="54" y="18"/>
                    </a:lnTo>
                    <a:lnTo>
                      <a:pt x="50" y="16"/>
                    </a:lnTo>
                    <a:lnTo>
                      <a:pt x="45" y="18"/>
                    </a:lnTo>
                    <a:lnTo>
                      <a:pt x="34" y="18"/>
                    </a:lnTo>
                    <a:lnTo>
                      <a:pt x="34" y="26"/>
                    </a:lnTo>
                    <a:lnTo>
                      <a:pt x="34" y="30"/>
                    </a:lnTo>
                    <a:lnTo>
                      <a:pt x="34" y="32"/>
                    </a:lnTo>
                    <a:lnTo>
                      <a:pt x="36" y="32"/>
                    </a:lnTo>
                    <a:lnTo>
                      <a:pt x="43" y="30"/>
                    </a:lnTo>
                    <a:lnTo>
                      <a:pt x="52" y="32"/>
                    </a:lnTo>
                    <a:lnTo>
                      <a:pt x="52" y="42"/>
                    </a:lnTo>
                    <a:lnTo>
                      <a:pt x="50" y="42"/>
                    </a:lnTo>
                    <a:lnTo>
                      <a:pt x="45" y="42"/>
                    </a:lnTo>
                    <a:lnTo>
                      <a:pt x="41" y="44"/>
                    </a:lnTo>
                    <a:lnTo>
                      <a:pt x="38" y="46"/>
                    </a:lnTo>
                    <a:lnTo>
                      <a:pt x="41" y="53"/>
                    </a:lnTo>
                    <a:lnTo>
                      <a:pt x="38" y="53"/>
                    </a:lnTo>
                    <a:lnTo>
                      <a:pt x="36" y="53"/>
                    </a:lnTo>
                    <a:lnTo>
                      <a:pt x="38" y="53"/>
                    </a:lnTo>
                    <a:lnTo>
                      <a:pt x="41" y="55"/>
                    </a:lnTo>
                    <a:lnTo>
                      <a:pt x="43" y="59"/>
                    </a:lnTo>
                    <a:lnTo>
                      <a:pt x="45" y="63"/>
                    </a:lnTo>
                    <a:lnTo>
                      <a:pt x="43" y="67"/>
                    </a:lnTo>
                    <a:lnTo>
                      <a:pt x="43" y="69"/>
                    </a:lnTo>
                    <a:lnTo>
                      <a:pt x="45" y="73"/>
                    </a:lnTo>
                    <a:lnTo>
                      <a:pt x="45" y="75"/>
                    </a:lnTo>
                    <a:lnTo>
                      <a:pt x="45" y="77"/>
                    </a:lnTo>
                    <a:lnTo>
                      <a:pt x="43" y="79"/>
                    </a:lnTo>
                    <a:lnTo>
                      <a:pt x="45" y="79"/>
                    </a:lnTo>
                    <a:lnTo>
                      <a:pt x="47" y="81"/>
                    </a:lnTo>
                    <a:lnTo>
                      <a:pt x="47" y="87"/>
                    </a:lnTo>
                    <a:lnTo>
                      <a:pt x="45" y="93"/>
                    </a:lnTo>
                    <a:lnTo>
                      <a:pt x="43" y="93"/>
                    </a:lnTo>
                    <a:lnTo>
                      <a:pt x="41" y="89"/>
                    </a:lnTo>
                    <a:lnTo>
                      <a:pt x="38" y="87"/>
                    </a:lnTo>
                    <a:lnTo>
                      <a:pt x="36" y="87"/>
                    </a:lnTo>
                    <a:lnTo>
                      <a:pt x="32" y="87"/>
                    </a:lnTo>
                    <a:lnTo>
                      <a:pt x="27" y="89"/>
                    </a:lnTo>
                    <a:lnTo>
                      <a:pt x="27" y="87"/>
                    </a:lnTo>
                    <a:lnTo>
                      <a:pt x="23" y="85"/>
                    </a:lnTo>
                    <a:lnTo>
                      <a:pt x="20" y="85"/>
                    </a:lnTo>
                    <a:lnTo>
                      <a:pt x="23" y="85"/>
                    </a:lnTo>
                    <a:lnTo>
                      <a:pt x="23" y="87"/>
                    </a:lnTo>
                    <a:lnTo>
                      <a:pt x="23" y="89"/>
                    </a:lnTo>
                    <a:lnTo>
                      <a:pt x="16" y="89"/>
                    </a:lnTo>
                    <a:lnTo>
                      <a:pt x="14" y="89"/>
                    </a:lnTo>
                    <a:lnTo>
                      <a:pt x="14" y="91"/>
                    </a:lnTo>
                    <a:lnTo>
                      <a:pt x="14" y="95"/>
                    </a:lnTo>
                    <a:lnTo>
                      <a:pt x="12" y="95"/>
                    </a:lnTo>
                    <a:lnTo>
                      <a:pt x="12" y="97"/>
                    </a:lnTo>
                    <a:lnTo>
                      <a:pt x="14" y="99"/>
                    </a:lnTo>
                    <a:lnTo>
                      <a:pt x="16" y="105"/>
                    </a:lnTo>
                    <a:lnTo>
                      <a:pt x="16" y="111"/>
                    </a:lnTo>
                    <a:lnTo>
                      <a:pt x="14" y="111"/>
                    </a:lnTo>
                    <a:lnTo>
                      <a:pt x="7" y="109"/>
                    </a:lnTo>
                    <a:lnTo>
                      <a:pt x="5" y="109"/>
                    </a:lnTo>
                    <a:lnTo>
                      <a:pt x="2" y="109"/>
                    </a:lnTo>
                    <a:lnTo>
                      <a:pt x="0" y="113"/>
                    </a:lnTo>
                    <a:lnTo>
                      <a:pt x="0" y="118"/>
                    </a:lnTo>
                    <a:lnTo>
                      <a:pt x="5" y="122"/>
                    </a:lnTo>
                    <a:lnTo>
                      <a:pt x="7" y="124"/>
                    </a:lnTo>
                    <a:lnTo>
                      <a:pt x="7" y="1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4" name="Freeform 2605"/>
              <p:cNvSpPr>
                <a:spLocks/>
              </p:cNvSpPr>
              <p:nvPr/>
            </p:nvSpPr>
            <p:spPr bwMode="auto">
              <a:xfrm>
                <a:off x="2870" y="2368"/>
                <a:ext cx="106" cy="126"/>
              </a:xfrm>
              <a:custGeom>
                <a:avLst/>
                <a:gdLst>
                  <a:gd name="T0" fmla="*/ 7 w 106"/>
                  <a:gd name="T1" fmla="*/ 126 h 126"/>
                  <a:gd name="T2" fmla="*/ 14 w 106"/>
                  <a:gd name="T3" fmla="*/ 124 h 126"/>
                  <a:gd name="T4" fmla="*/ 20 w 106"/>
                  <a:gd name="T5" fmla="*/ 122 h 126"/>
                  <a:gd name="T6" fmla="*/ 23 w 106"/>
                  <a:gd name="T7" fmla="*/ 118 h 126"/>
                  <a:gd name="T8" fmla="*/ 27 w 106"/>
                  <a:gd name="T9" fmla="*/ 122 h 126"/>
                  <a:gd name="T10" fmla="*/ 32 w 106"/>
                  <a:gd name="T11" fmla="*/ 120 h 126"/>
                  <a:gd name="T12" fmla="*/ 36 w 106"/>
                  <a:gd name="T13" fmla="*/ 120 h 126"/>
                  <a:gd name="T14" fmla="*/ 43 w 106"/>
                  <a:gd name="T15" fmla="*/ 120 h 126"/>
                  <a:gd name="T16" fmla="*/ 41 w 106"/>
                  <a:gd name="T17" fmla="*/ 115 h 126"/>
                  <a:gd name="T18" fmla="*/ 52 w 106"/>
                  <a:gd name="T19" fmla="*/ 117 h 126"/>
                  <a:gd name="T20" fmla="*/ 52 w 106"/>
                  <a:gd name="T21" fmla="*/ 122 h 126"/>
                  <a:gd name="T22" fmla="*/ 65 w 106"/>
                  <a:gd name="T23" fmla="*/ 122 h 126"/>
                  <a:gd name="T24" fmla="*/ 72 w 106"/>
                  <a:gd name="T25" fmla="*/ 120 h 126"/>
                  <a:gd name="T26" fmla="*/ 77 w 106"/>
                  <a:gd name="T27" fmla="*/ 115 h 126"/>
                  <a:gd name="T28" fmla="*/ 77 w 106"/>
                  <a:gd name="T29" fmla="*/ 107 h 126"/>
                  <a:gd name="T30" fmla="*/ 81 w 106"/>
                  <a:gd name="T31" fmla="*/ 105 h 126"/>
                  <a:gd name="T32" fmla="*/ 81 w 106"/>
                  <a:gd name="T33" fmla="*/ 93 h 126"/>
                  <a:gd name="T34" fmla="*/ 81 w 106"/>
                  <a:gd name="T35" fmla="*/ 81 h 126"/>
                  <a:gd name="T36" fmla="*/ 88 w 106"/>
                  <a:gd name="T37" fmla="*/ 75 h 126"/>
                  <a:gd name="T38" fmla="*/ 90 w 106"/>
                  <a:gd name="T39" fmla="*/ 71 h 126"/>
                  <a:gd name="T40" fmla="*/ 95 w 106"/>
                  <a:gd name="T41" fmla="*/ 57 h 126"/>
                  <a:gd name="T42" fmla="*/ 97 w 106"/>
                  <a:gd name="T43" fmla="*/ 44 h 126"/>
                  <a:gd name="T44" fmla="*/ 97 w 106"/>
                  <a:gd name="T45" fmla="*/ 22 h 126"/>
                  <a:gd name="T46" fmla="*/ 101 w 106"/>
                  <a:gd name="T47" fmla="*/ 14 h 126"/>
                  <a:gd name="T48" fmla="*/ 106 w 106"/>
                  <a:gd name="T49" fmla="*/ 0 h 126"/>
                  <a:gd name="T50" fmla="*/ 92 w 106"/>
                  <a:gd name="T51" fmla="*/ 2 h 126"/>
                  <a:gd name="T52" fmla="*/ 86 w 106"/>
                  <a:gd name="T53" fmla="*/ 2 h 126"/>
                  <a:gd name="T54" fmla="*/ 81 w 106"/>
                  <a:gd name="T55" fmla="*/ 8 h 126"/>
                  <a:gd name="T56" fmla="*/ 77 w 106"/>
                  <a:gd name="T57" fmla="*/ 10 h 126"/>
                  <a:gd name="T58" fmla="*/ 74 w 106"/>
                  <a:gd name="T59" fmla="*/ 16 h 126"/>
                  <a:gd name="T60" fmla="*/ 68 w 106"/>
                  <a:gd name="T61" fmla="*/ 20 h 126"/>
                  <a:gd name="T62" fmla="*/ 56 w 106"/>
                  <a:gd name="T63" fmla="*/ 20 h 126"/>
                  <a:gd name="T64" fmla="*/ 50 w 106"/>
                  <a:gd name="T65" fmla="*/ 16 h 126"/>
                  <a:gd name="T66" fmla="*/ 34 w 106"/>
                  <a:gd name="T67" fmla="*/ 18 h 126"/>
                  <a:gd name="T68" fmla="*/ 34 w 106"/>
                  <a:gd name="T69" fmla="*/ 30 h 126"/>
                  <a:gd name="T70" fmla="*/ 36 w 106"/>
                  <a:gd name="T71" fmla="*/ 32 h 126"/>
                  <a:gd name="T72" fmla="*/ 52 w 106"/>
                  <a:gd name="T73" fmla="*/ 32 h 126"/>
                  <a:gd name="T74" fmla="*/ 50 w 106"/>
                  <a:gd name="T75" fmla="*/ 42 h 126"/>
                  <a:gd name="T76" fmla="*/ 41 w 106"/>
                  <a:gd name="T77" fmla="*/ 44 h 126"/>
                  <a:gd name="T78" fmla="*/ 41 w 106"/>
                  <a:gd name="T79" fmla="*/ 53 h 126"/>
                  <a:gd name="T80" fmla="*/ 36 w 106"/>
                  <a:gd name="T81" fmla="*/ 53 h 126"/>
                  <a:gd name="T82" fmla="*/ 41 w 106"/>
                  <a:gd name="T83" fmla="*/ 55 h 126"/>
                  <a:gd name="T84" fmla="*/ 45 w 106"/>
                  <a:gd name="T85" fmla="*/ 63 h 126"/>
                  <a:gd name="T86" fmla="*/ 43 w 106"/>
                  <a:gd name="T87" fmla="*/ 69 h 126"/>
                  <a:gd name="T88" fmla="*/ 45 w 106"/>
                  <a:gd name="T89" fmla="*/ 75 h 126"/>
                  <a:gd name="T90" fmla="*/ 43 w 106"/>
                  <a:gd name="T91" fmla="*/ 79 h 126"/>
                  <a:gd name="T92" fmla="*/ 47 w 106"/>
                  <a:gd name="T93" fmla="*/ 81 h 126"/>
                  <a:gd name="T94" fmla="*/ 45 w 106"/>
                  <a:gd name="T95" fmla="*/ 93 h 126"/>
                  <a:gd name="T96" fmla="*/ 41 w 106"/>
                  <a:gd name="T97" fmla="*/ 89 h 126"/>
                  <a:gd name="T98" fmla="*/ 36 w 106"/>
                  <a:gd name="T99" fmla="*/ 87 h 126"/>
                  <a:gd name="T100" fmla="*/ 27 w 106"/>
                  <a:gd name="T101" fmla="*/ 89 h 126"/>
                  <a:gd name="T102" fmla="*/ 23 w 106"/>
                  <a:gd name="T103" fmla="*/ 85 h 126"/>
                  <a:gd name="T104" fmla="*/ 23 w 106"/>
                  <a:gd name="T105" fmla="*/ 85 h 126"/>
                  <a:gd name="T106" fmla="*/ 23 w 106"/>
                  <a:gd name="T107" fmla="*/ 89 h 126"/>
                  <a:gd name="T108" fmla="*/ 14 w 106"/>
                  <a:gd name="T109" fmla="*/ 89 h 126"/>
                  <a:gd name="T110" fmla="*/ 14 w 106"/>
                  <a:gd name="T111" fmla="*/ 95 h 126"/>
                  <a:gd name="T112" fmla="*/ 12 w 106"/>
                  <a:gd name="T113" fmla="*/ 97 h 126"/>
                  <a:gd name="T114" fmla="*/ 16 w 106"/>
                  <a:gd name="T115" fmla="*/ 105 h 126"/>
                  <a:gd name="T116" fmla="*/ 14 w 106"/>
                  <a:gd name="T117" fmla="*/ 111 h 126"/>
                  <a:gd name="T118" fmla="*/ 5 w 106"/>
                  <a:gd name="T119" fmla="*/ 109 h 126"/>
                  <a:gd name="T120" fmla="*/ 0 w 106"/>
                  <a:gd name="T121" fmla="*/ 113 h 126"/>
                  <a:gd name="T122" fmla="*/ 5 w 106"/>
                  <a:gd name="T123" fmla="*/ 122 h 126"/>
                  <a:gd name="T124" fmla="*/ 7 w 106"/>
                  <a:gd name="T12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6">
                    <a:moveTo>
                      <a:pt x="7" y="126"/>
                    </a:moveTo>
                    <a:lnTo>
                      <a:pt x="7" y="126"/>
                    </a:lnTo>
                    <a:lnTo>
                      <a:pt x="9" y="124"/>
                    </a:lnTo>
                    <a:lnTo>
                      <a:pt x="14" y="124"/>
                    </a:lnTo>
                    <a:lnTo>
                      <a:pt x="18" y="122"/>
                    </a:lnTo>
                    <a:lnTo>
                      <a:pt x="20" y="122"/>
                    </a:lnTo>
                    <a:lnTo>
                      <a:pt x="20" y="120"/>
                    </a:lnTo>
                    <a:lnTo>
                      <a:pt x="23" y="118"/>
                    </a:lnTo>
                    <a:lnTo>
                      <a:pt x="25" y="120"/>
                    </a:lnTo>
                    <a:lnTo>
                      <a:pt x="27" y="122"/>
                    </a:lnTo>
                    <a:lnTo>
                      <a:pt x="30" y="122"/>
                    </a:lnTo>
                    <a:lnTo>
                      <a:pt x="32" y="120"/>
                    </a:lnTo>
                    <a:lnTo>
                      <a:pt x="34" y="120"/>
                    </a:lnTo>
                    <a:lnTo>
                      <a:pt x="36" y="120"/>
                    </a:lnTo>
                    <a:lnTo>
                      <a:pt x="41" y="120"/>
                    </a:lnTo>
                    <a:lnTo>
                      <a:pt x="43" y="120"/>
                    </a:lnTo>
                    <a:lnTo>
                      <a:pt x="43" y="118"/>
                    </a:lnTo>
                    <a:lnTo>
                      <a:pt x="41" y="115"/>
                    </a:lnTo>
                    <a:lnTo>
                      <a:pt x="47" y="117"/>
                    </a:lnTo>
                    <a:lnTo>
                      <a:pt x="52" y="117"/>
                    </a:lnTo>
                    <a:lnTo>
                      <a:pt x="54" y="115"/>
                    </a:lnTo>
                    <a:lnTo>
                      <a:pt x="52" y="122"/>
                    </a:lnTo>
                    <a:lnTo>
                      <a:pt x="61" y="122"/>
                    </a:lnTo>
                    <a:lnTo>
                      <a:pt x="65" y="122"/>
                    </a:lnTo>
                    <a:lnTo>
                      <a:pt x="70" y="120"/>
                    </a:lnTo>
                    <a:lnTo>
                      <a:pt x="72" y="120"/>
                    </a:lnTo>
                    <a:lnTo>
                      <a:pt x="74" y="118"/>
                    </a:lnTo>
                    <a:lnTo>
                      <a:pt x="77" y="115"/>
                    </a:lnTo>
                    <a:lnTo>
                      <a:pt x="77" y="109"/>
                    </a:lnTo>
                    <a:lnTo>
                      <a:pt x="77" y="107"/>
                    </a:lnTo>
                    <a:lnTo>
                      <a:pt x="79" y="107"/>
                    </a:lnTo>
                    <a:lnTo>
                      <a:pt x="81" y="105"/>
                    </a:lnTo>
                    <a:lnTo>
                      <a:pt x="83" y="97"/>
                    </a:lnTo>
                    <a:lnTo>
                      <a:pt x="81" y="93"/>
                    </a:lnTo>
                    <a:lnTo>
                      <a:pt x="79" y="87"/>
                    </a:lnTo>
                    <a:lnTo>
                      <a:pt x="81" y="81"/>
                    </a:lnTo>
                    <a:lnTo>
                      <a:pt x="83" y="77"/>
                    </a:lnTo>
                    <a:lnTo>
                      <a:pt x="88" y="75"/>
                    </a:lnTo>
                    <a:lnTo>
                      <a:pt x="88" y="73"/>
                    </a:lnTo>
                    <a:lnTo>
                      <a:pt x="90" y="71"/>
                    </a:lnTo>
                    <a:lnTo>
                      <a:pt x="90" y="63"/>
                    </a:lnTo>
                    <a:lnTo>
                      <a:pt x="95" y="57"/>
                    </a:lnTo>
                    <a:lnTo>
                      <a:pt x="97" y="51"/>
                    </a:lnTo>
                    <a:lnTo>
                      <a:pt x="97" y="44"/>
                    </a:lnTo>
                    <a:lnTo>
                      <a:pt x="97" y="34"/>
                    </a:lnTo>
                    <a:lnTo>
                      <a:pt x="97" y="22"/>
                    </a:lnTo>
                    <a:lnTo>
                      <a:pt x="99" y="16"/>
                    </a:lnTo>
                    <a:lnTo>
                      <a:pt x="101" y="14"/>
                    </a:lnTo>
                    <a:lnTo>
                      <a:pt x="104" y="6"/>
                    </a:lnTo>
                    <a:lnTo>
                      <a:pt x="106" y="0"/>
                    </a:lnTo>
                    <a:lnTo>
                      <a:pt x="95" y="2"/>
                    </a:lnTo>
                    <a:lnTo>
                      <a:pt x="92" y="2"/>
                    </a:lnTo>
                    <a:lnTo>
                      <a:pt x="88" y="2"/>
                    </a:lnTo>
                    <a:lnTo>
                      <a:pt x="86" y="2"/>
                    </a:lnTo>
                    <a:lnTo>
                      <a:pt x="83" y="6"/>
                    </a:lnTo>
                    <a:lnTo>
                      <a:pt x="81" y="8"/>
                    </a:lnTo>
                    <a:lnTo>
                      <a:pt x="79" y="10"/>
                    </a:lnTo>
                    <a:lnTo>
                      <a:pt x="77" y="10"/>
                    </a:lnTo>
                    <a:lnTo>
                      <a:pt x="74" y="12"/>
                    </a:lnTo>
                    <a:lnTo>
                      <a:pt x="74" y="16"/>
                    </a:lnTo>
                    <a:lnTo>
                      <a:pt x="77" y="22"/>
                    </a:lnTo>
                    <a:lnTo>
                      <a:pt x="68" y="20"/>
                    </a:lnTo>
                    <a:lnTo>
                      <a:pt x="61" y="20"/>
                    </a:lnTo>
                    <a:lnTo>
                      <a:pt x="56" y="20"/>
                    </a:lnTo>
                    <a:lnTo>
                      <a:pt x="54" y="18"/>
                    </a:lnTo>
                    <a:lnTo>
                      <a:pt x="50" y="16"/>
                    </a:lnTo>
                    <a:lnTo>
                      <a:pt x="45" y="18"/>
                    </a:lnTo>
                    <a:lnTo>
                      <a:pt x="34" y="18"/>
                    </a:lnTo>
                    <a:lnTo>
                      <a:pt x="34" y="26"/>
                    </a:lnTo>
                    <a:lnTo>
                      <a:pt x="34" y="30"/>
                    </a:lnTo>
                    <a:lnTo>
                      <a:pt x="34" y="32"/>
                    </a:lnTo>
                    <a:lnTo>
                      <a:pt x="36" y="32"/>
                    </a:lnTo>
                    <a:lnTo>
                      <a:pt x="43" y="30"/>
                    </a:lnTo>
                    <a:lnTo>
                      <a:pt x="52" y="32"/>
                    </a:lnTo>
                    <a:lnTo>
                      <a:pt x="52" y="42"/>
                    </a:lnTo>
                    <a:lnTo>
                      <a:pt x="50" y="42"/>
                    </a:lnTo>
                    <a:lnTo>
                      <a:pt x="45" y="42"/>
                    </a:lnTo>
                    <a:lnTo>
                      <a:pt x="41" y="44"/>
                    </a:lnTo>
                    <a:lnTo>
                      <a:pt x="38" y="46"/>
                    </a:lnTo>
                    <a:lnTo>
                      <a:pt x="41" y="53"/>
                    </a:lnTo>
                    <a:lnTo>
                      <a:pt x="38" y="53"/>
                    </a:lnTo>
                    <a:lnTo>
                      <a:pt x="36" y="53"/>
                    </a:lnTo>
                    <a:lnTo>
                      <a:pt x="38" y="53"/>
                    </a:lnTo>
                    <a:lnTo>
                      <a:pt x="41" y="55"/>
                    </a:lnTo>
                    <a:lnTo>
                      <a:pt x="43" y="59"/>
                    </a:lnTo>
                    <a:lnTo>
                      <a:pt x="45" y="63"/>
                    </a:lnTo>
                    <a:lnTo>
                      <a:pt x="43" y="67"/>
                    </a:lnTo>
                    <a:lnTo>
                      <a:pt x="43" y="69"/>
                    </a:lnTo>
                    <a:lnTo>
                      <a:pt x="45" y="73"/>
                    </a:lnTo>
                    <a:lnTo>
                      <a:pt x="45" y="75"/>
                    </a:lnTo>
                    <a:lnTo>
                      <a:pt x="45" y="77"/>
                    </a:lnTo>
                    <a:lnTo>
                      <a:pt x="43" y="79"/>
                    </a:lnTo>
                    <a:lnTo>
                      <a:pt x="45" y="79"/>
                    </a:lnTo>
                    <a:lnTo>
                      <a:pt x="47" y="81"/>
                    </a:lnTo>
                    <a:lnTo>
                      <a:pt x="47" y="87"/>
                    </a:lnTo>
                    <a:lnTo>
                      <a:pt x="45" y="93"/>
                    </a:lnTo>
                    <a:lnTo>
                      <a:pt x="43" y="93"/>
                    </a:lnTo>
                    <a:lnTo>
                      <a:pt x="41" y="89"/>
                    </a:lnTo>
                    <a:lnTo>
                      <a:pt x="38" y="87"/>
                    </a:lnTo>
                    <a:lnTo>
                      <a:pt x="36" y="87"/>
                    </a:lnTo>
                    <a:lnTo>
                      <a:pt x="32" y="87"/>
                    </a:lnTo>
                    <a:lnTo>
                      <a:pt x="27" y="89"/>
                    </a:lnTo>
                    <a:lnTo>
                      <a:pt x="27" y="87"/>
                    </a:lnTo>
                    <a:lnTo>
                      <a:pt x="23" y="85"/>
                    </a:lnTo>
                    <a:lnTo>
                      <a:pt x="20" y="85"/>
                    </a:lnTo>
                    <a:lnTo>
                      <a:pt x="23" y="85"/>
                    </a:lnTo>
                    <a:lnTo>
                      <a:pt x="23" y="87"/>
                    </a:lnTo>
                    <a:lnTo>
                      <a:pt x="23" y="89"/>
                    </a:lnTo>
                    <a:lnTo>
                      <a:pt x="16" y="89"/>
                    </a:lnTo>
                    <a:lnTo>
                      <a:pt x="14" y="89"/>
                    </a:lnTo>
                    <a:lnTo>
                      <a:pt x="14" y="91"/>
                    </a:lnTo>
                    <a:lnTo>
                      <a:pt x="14" y="95"/>
                    </a:lnTo>
                    <a:lnTo>
                      <a:pt x="12" y="95"/>
                    </a:lnTo>
                    <a:lnTo>
                      <a:pt x="12" y="97"/>
                    </a:lnTo>
                    <a:lnTo>
                      <a:pt x="14" y="99"/>
                    </a:lnTo>
                    <a:lnTo>
                      <a:pt x="16" y="105"/>
                    </a:lnTo>
                    <a:lnTo>
                      <a:pt x="16" y="111"/>
                    </a:lnTo>
                    <a:lnTo>
                      <a:pt x="14" y="111"/>
                    </a:lnTo>
                    <a:lnTo>
                      <a:pt x="7" y="109"/>
                    </a:lnTo>
                    <a:lnTo>
                      <a:pt x="5" y="109"/>
                    </a:lnTo>
                    <a:lnTo>
                      <a:pt x="2" y="109"/>
                    </a:lnTo>
                    <a:lnTo>
                      <a:pt x="0" y="113"/>
                    </a:lnTo>
                    <a:lnTo>
                      <a:pt x="0" y="118"/>
                    </a:lnTo>
                    <a:lnTo>
                      <a:pt x="5" y="122"/>
                    </a:lnTo>
                    <a:lnTo>
                      <a:pt x="7" y="124"/>
                    </a:lnTo>
                    <a:lnTo>
                      <a:pt x="7" y="12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8" name="Group 2609"/>
            <p:cNvGrpSpPr>
              <a:grpSpLocks/>
            </p:cNvGrpSpPr>
            <p:nvPr/>
          </p:nvGrpSpPr>
          <p:grpSpPr bwMode="auto">
            <a:xfrm>
              <a:off x="2909" y="2060"/>
              <a:ext cx="148" cy="251"/>
              <a:chOff x="2909" y="2060"/>
              <a:chExt cx="148" cy="251"/>
            </a:xfrm>
            <a:grpFill/>
          </p:grpSpPr>
          <p:sp>
            <p:nvSpPr>
              <p:cNvPr id="1741" name="Freeform 2607"/>
              <p:cNvSpPr>
                <a:spLocks/>
              </p:cNvSpPr>
              <p:nvPr/>
            </p:nvSpPr>
            <p:spPr bwMode="auto">
              <a:xfrm>
                <a:off x="2909" y="2060"/>
                <a:ext cx="148" cy="251"/>
              </a:xfrm>
              <a:custGeom>
                <a:avLst/>
                <a:gdLst>
                  <a:gd name="T0" fmla="*/ 0 w 148"/>
                  <a:gd name="T1" fmla="*/ 144 h 251"/>
                  <a:gd name="T2" fmla="*/ 4 w 148"/>
                  <a:gd name="T3" fmla="*/ 148 h 251"/>
                  <a:gd name="T4" fmla="*/ 13 w 148"/>
                  <a:gd name="T5" fmla="*/ 152 h 251"/>
                  <a:gd name="T6" fmla="*/ 22 w 148"/>
                  <a:gd name="T7" fmla="*/ 156 h 251"/>
                  <a:gd name="T8" fmla="*/ 16 w 148"/>
                  <a:gd name="T9" fmla="*/ 158 h 251"/>
                  <a:gd name="T10" fmla="*/ 18 w 148"/>
                  <a:gd name="T11" fmla="*/ 168 h 251"/>
                  <a:gd name="T12" fmla="*/ 20 w 148"/>
                  <a:gd name="T13" fmla="*/ 174 h 251"/>
                  <a:gd name="T14" fmla="*/ 22 w 148"/>
                  <a:gd name="T15" fmla="*/ 182 h 251"/>
                  <a:gd name="T16" fmla="*/ 20 w 148"/>
                  <a:gd name="T17" fmla="*/ 186 h 251"/>
                  <a:gd name="T18" fmla="*/ 20 w 148"/>
                  <a:gd name="T19" fmla="*/ 196 h 251"/>
                  <a:gd name="T20" fmla="*/ 22 w 148"/>
                  <a:gd name="T21" fmla="*/ 204 h 251"/>
                  <a:gd name="T22" fmla="*/ 25 w 148"/>
                  <a:gd name="T23" fmla="*/ 214 h 251"/>
                  <a:gd name="T24" fmla="*/ 11 w 148"/>
                  <a:gd name="T25" fmla="*/ 214 h 251"/>
                  <a:gd name="T26" fmla="*/ 4 w 148"/>
                  <a:gd name="T27" fmla="*/ 218 h 251"/>
                  <a:gd name="T28" fmla="*/ 7 w 148"/>
                  <a:gd name="T29" fmla="*/ 222 h 251"/>
                  <a:gd name="T30" fmla="*/ 18 w 148"/>
                  <a:gd name="T31" fmla="*/ 239 h 251"/>
                  <a:gd name="T32" fmla="*/ 16 w 148"/>
                  <a:gd name="T33" fmla="*/ 251 h 251"/>
                  <a:gd name="T34" fmla="*/ 29 w 148"/>
                  <a:gd name="T35" fmla="*/ 251 h 251"/>
                  <a:gd name="T36" fmla="*/ 33 w 148"/>
                  <a:gd name="T37" fmla="*/ 247 h 251"/>
                  <a:gd name="T38" fmla="*/ 56 w 148"/>
                  <a:gd name="T39" fmla="*/ 245 h 251"/>
                  <a:gd name="T40" fmla="*/ 67 w 148"/>
                  <a:gd name="T41" fmla="*/ 239 h 251"/>
                  <a:gd name="T42" fmla="*/ 76 w 148"/>
                  <a:gd name="T43" fmla="*/ 234 h 251"/>
                  <a:gd name="T44" fmla="*/ 76 w 148"/>
                  <a:gd name="T45" fmla="*/ 232 h 251"/>
                  <a:gd name="T46" fmla="*/ 74 w 148"/>
                  <a:gd name="T47" fmla="*/ 226 h 251"/>
                  <a:gd name="T48" fmla="*/ 81 w 148"/>
                  <a:gd name="T49" fmla="*/ 224 h 251"/>
                  <a:gd name="T50" fmla="*/ 90 w 148"/>
                  <a:gd name="T51" fmla="*/ 222 h 251"/>
                  <a:gd name="T52" fmla="*/ 99 w 148"/>
                  <a:gd name="T53" fmla="*/ 218 h 251"/>
                  <a:gd name="T54" fmla="*/ 101 w 148"/>
                  <a:gd name="T55" fmla="*/ 214 h 251"/>
                  <a:gd name="T56" fmla="*/ 112 w 148"/>
                  <a:gd name="T57" fmla="*/ 208 h 251"/>
                  <a:gd name="T58" fmla="*/ 117 w 148"/>
                  <a:gd name="T59" fmla="*/ 202 h 251"/>
                  <a:gd name="T60" fmla="*/ 119 w 148"/>
                  <a:gd name="T61" fmla="*/ 198 h 251"/>
                  <a:gd name="T62" fmla="*/ 123 w 148"/>
                  <a:gd name="T63" fmla="*/ 196 h 251"/>
                  <a:gd name="T64" fmla="*/ 119 w 148"/>
                  <a:gd name="T65" fmla="*/ 190 h 251"/>
                  <a:gd name="T66" fmla="*/ 121 w 148"/>
                  <a:gd name="T67" fmla="*/ 182 h 251"/>
                  <a:gd name="T68" fmla="*/ 119 w 148"/>
                  <a:gd name="T69" fmla="*/ 178 h 251"/>
                  <a:gd name="T70" fmla="*/ 121 w 148"/>
                  <a:gd name="T71" fmla="*/ 174 h 251"/>
                  <a:gd name="T72" fmla="*/ 121 w 148"/>
                  <a:gd name="T73" fmla="*/ 170 h 251"/>
                  <a:gd name="T74" fmla="*/ 117 w 148"/>
                  <a:gd name="T75" fmla="*/ 168 h 251"/>
                  <a:gd name="T76" fmla="*/ 110 w 148"/>
                  <a:gd name="T77" fmla="*/ 168 h 251"/>
                  <a:gd name="T78" fmla="*/ 110 w 148"/>
                  <a:gd name="T79" fmla="*/ 164 h 251"/>
                  <a:gd name="T80" fmla="*/ 114 w 148"/>
                  <a:gd name="T81" fmla="*/ 160 h 251"/>
                  <a:gd name="T82" fmla="*/ 117 w 148"/>
                  <a:gd name="T83" fmla="*/ 152 h 251"/>
                  <a:gd name="T84" fmla="*/ 121 w 148"/>
                  <a:gd name="T85" fmla="*/ 146 h 251"/>
                  <a:gd name="T86" fmla="*/ 121 w 148"/>
                  <a:gd name="T87" fmla="*/ 139 h 251"/>
                  <a:gd name="T88" fmla="*/ 128 w 148"/>
                  <a:gd name="T89" fmla="*/ 135 h 251"/>
                  <a:gd name="T90" fmla="*/ 128 w 148"/>
                  <a:gd name="T91" fmla="*/ 127 h 251"/>
                  <a:gd name="T92" fmla="*/ 132 w 148"/>
                  <a:gd name="T93" fmla="*/ 121 h 251"/>
                  <a:gd name="T94" fmla="*/ 143 w 148"/>
                  <a:gd name="T95" fmla="*/ 123 h 251"/>
                  <a:gd name="T96" fmla="*/ 148 w 148"/>
                  <a:gd name="T97" fmla="*/ 63 h 251"/>
                  <a:gd name="T98" fmla="*/ 13 w 148"/>
                  <a:gd name="T99" fmla="*/ 8 h 251"/>
                  <a:gd name="T100" fmla="*/ 25 w 148"/>
                  <a:gd name="T101" fmla="*/ 46 h 251"/>
                  <a:gd name="T102" fmla="*/ 27 w 148"/>
                  <a:gd name="T103" fmla="*/ 53 h 251"/>
                  <a:gd name="T104" fmla="*/ 22 w 148"/>
                  <a:gd name="T105" fmla="*/ 65 h 251"/>
                  <a:gd name="T106" fmla="*/ 22 w 148"/>
                  <a:gd name="T107" fmla="*/ 117 h 251"/>
                  <a:gd name="T108" fmla="*/ 0 w 148"/>
                  <a:gd name="T109" fmla="*/ 1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251">
                    <a:moveTo>
                      <a:pt x="0" y="144"/>
                    </a:moveTo>
                    <a:lnTo>
                      <a:pt x="0" y="144"/>
                    </a:lnTo>
                    <a:lnTo>
                      <a:pt x="2" y="144"/>
                    </a:lnTo>
                    <a:lnTo>
                      <a:pt x="4" y="148"/>
                    </a:lnTo>
                    <a:lnTo>
                      <a:pt x="9" y="152"/>
                    </a:lnTo>
                    <a:lnTo>
                      <a:pt x="13" y="152"/>
                    </a:lnTo>
                    <a:lnTo>
                      <a:pt x="20" y="152"/>
                    </a:lnTo>
                    <a:lnTo>
                      <a:pt x="22" y="156"/>
                    </a:lnTo>
                    <a:lnTo>
                      <a:pt x="22" y="158"/>
                    </a:lnTo>
                    <a:lnTo>
                      <a:pt x="16" y="158"/>
                    </a:lnTo>
                    <a:lnTo>
                      <a:pt x="7" y="158"/>
                    </a:lnTo>
                    <a:lnTo>
                      <a:pt x="18" y="168"/>
                    </a:lnTo>
                    <a:lnTo>
                      <a:pt x="18" y="172"/>
                    </a:lnTo>
                    <a:lnTo>
                      <a:pt x="20" y="174"/>
                    </a:lnTo>
                    <a:lnTo>
                      <a:pt x="22" y="178"/>
                    </a:lnTo>
                    <a:lnTo>
                      <a:pt x="22" y="182"/>
                    </a:lnTo>
                    <a:lnTo>
                      <a:pt x="22" y="186"/>
                    </a:lnTo>
                    <a:lnTo>
                      <a:pt x="20" y="186"/>
                    </a:lnTo>
                    <a:lnTo>
                      <a:pt x="20" y="190"/>
                    </a:lnTo>
                    <a:lnTo>
                      <a:pt x="20" y="196"/>
                    </a:lnTo>
                    <a:lnTo>
                      <a:pt x="22" y="200"/>
                    </a:lnTo>
                    <a:lnTo>
                      <a:pt x="22" y="204"/>
                    </a:lnTo>
                    <a:lnTo>
                      <a:pt x="25" y="208"/>
                    </a:lnTo>
                    <a:lnTo>
                      <a:pt x="25" y="214"/>
                    </a:lnTo>
                    <a:lnTo>
                      <a:pt x="18" y="214"/>
                    </a:lnTo>
                    <a:lnTo>
                      <a:pt x="11" y="214"/>
                    </a:lnTo>
                    <a:lnTo>
                      <a:pt x="9" y="214"/>
                    </a:lnTo>
                    <a:lnTo>
                      <a:pt x="4" y="218"/>
                    </a:lnTo>
                    <a:lnTo>
                      <a:pt x="4" y="220"/>
                    </a:lnTo>
                    <a:lnTo>
                      <a:pt x="7" y="222"/>
                    </a:lnTo>
                    <a:lnTo>
                      <a:pt x="16" y="234"/>
                    </a:lnTo>
                    <a:lnTo>
                      <a:pt x="18" y="239"/>
                    </a:lnTo>
                    <a:lnTo>
                      <a:pt x="20" y="245"/>
                    </a:lnTo>
                    <a:lnTo>
                      <a:pt x="16" y="251"/>
                    </a:lnTo>
                    <a:lnTo>
                      <a:pt x="22" y="251"/>
                    </a:lnTo>
                    <a:lnTo>
                      <a:pt x="29" y="251"/>
                    </a:lnTo>
                    <a:lnTo>
                      <a:pt x="31" y="245"/>
                    </a:lnTo>
                    <a:lnTo>
                      <a:pt x="33" y="247"/>
                    </a:lnTo>
                    <a:lnTo>
                      <a:pt x="38" y="249"/>
                    </a:lnTo>
                    <a:lnTo>
                      <a:pt x="56" y="245"/>
                    </a:lnTo>
                    <a:lnTo>
                      <a:pt x="60" y="243"/>
                    </a:lnTo>
                    <a:lnTo>
                      <a:pt x="67" y="239"/>
                    </a:lnTo>
                    <a:lnTo>
                      <a:pt x="72" y="236"/>
                    </a:lnTo>
                    <a:lnTo>
                      <a:pt x="76" y="234"/>
                    </a:lnTo>
                    <a:lnTo>
                      <a:pt x="78" y="234"/>
                    </a:lnTo>
                    <a:lnTo>
                      <a:pt x="76" y="232"/>
                    </a:lnTo>
                    <a:lnTo>
                      <a:pt x="74" y="230"/>
                    </a:lnTo>
                    <a:lnTo>
                      <a:pt x="74" y="226"/>
                    </a:lnTo>
                    <a:lnTo>
                      <a:pt x="76" y="224"/>
                    </a:lnTo>
                    <a:lnTo>
                      <a:pt x="81" y="224"/>
                    </a:lnTo>
                    <a:lnTo>
                      <a:pt x="85" y="222"/>
                    </a:lnTo>
                    <a:lnTo>
                      <a:pt x="90" y="222"/>
                    </a:lnTo>
                    <a:lnTo>
                      <a:pt x="94" y="218"/>
                    </a:lnTo>
                    <a:lnTo>
                      <a:pt x="99" y="218"/>
                    </a:lnTo>
                    <a:lnTo>
                      <a:pt x="101" y="216"/>
                    </a:lnTo>
                    <a:lnTo>
                      <a:pt x="101" y="214"/>
                    </a:lnTo>
                    <a:lnTo>
                      <a:pt x="103" y="212"/>
                    </a:lnTo>
                    <a:lnTo>
                      <a:pt x="112" y="208"/>
                    </a:lnTo>
                    <a:lnTo>
                      <a:pt x="114" y="206"/>
                    </a:lnTo>
                    <a:lnTo>
                      <a:pt x="117" y="202"/>
                    </a:lnTo>
                    <a:lnTo>
                      <a:pt x="117" y="200"/>
                    </a:lnTo>
                    <a:lnTo>
                      <a:pt x="119" y="198"/>
                    </a:lnTo>
                    <a:lnTo>
                      <a:pt x="123" y="198"/>
                    </a:lnTo>
                    <a:lnTo>
                      <a:pt x="123" y="196"/>
                    </a:lnTo>
                    <a:lnTo>
                      <a:pt x="121" y="192"/>
                    </a:lnTo>
                    <a:lnTo>
                      <a:pt x="119" y="190"/>
                    </a:lnTo>
                    <a:lnTo>
                      <a:pt x="119" y="186"/>
                    </a:lnTo>
                    <a:lnTo>
                      <a:pt x="121" y="182"/>
                    </a:lnTo>
                    <a:lnTo>
                      <a:pt x="119" y="182"/>
                    </a:lnTo>
                    <a:lnTo>
                      <a:pt x="119" y="178"/>
                    </a:lnTo>
                    <a:lnTo>
                      <a:pt x="119" y="176"/>
                    </a:lnTo>
                    <a:lnTo>
                      <a:pt x="121" y="174"/>
                    </a:lnTo>
                    <a:lnTo>
                      <a:pt x="121" y="172"/>
                    </a:lnTo>
                    <a:lnTo>
                      <a:pt x="121" y="170"/>
                    </a:lnTo>
                    <a:lnTo>
                      <a:pt x="119" y="168"/>
                    </a:lnTo>
                    <a:lnTo>
                      <a:pt x="117" y="168"/>
                    </a:lnTo>
                    <a:lnTo>
                      <a:pt x="112" y="168"/>
                    </a:lnTo>
                    <a:lnTo>
                      <a:pt x="110" y="168"/>
                    </a:lnTo>
                    <a:lnTo>
                      <a:pt x="110" y="166"/>
                    </a:lnTo>
                    <a:lnTo>
                      <a:pt x="110" y="164"/>
                    </a:lnTo>
                    <a:lnTo>
                      <a:pt x="112" y="162"/>
                    </a:lnTo>
                    <a:lnTo>
                      <a:pt x="114" y="160"/>
                    </a:lnTo>
                    <a:lnTo>
                      <a:pt x="114" y="156"/>
                    </a:lnTo>
                    <a:lnTo>
                      <a:pt x="117" y="152"/>
                    </a:lnTo>
                    <a:lnTo>
                      <a:pt x="119" y="152"/>
                    </a:lnTo>
                    <a:lnTo>
                      <a:pt x="121" y="146"/>
                    </a:lnTo>
                    <a:lnTo>
                      <a:pt x="121" y="143"/>
                    </a:lnTo>
                    <a:lnTo>
                      <a:pt x="121" y="139"/>
                    </a:lnTo>
                    <a:lnTo>
                      <a:pt x="123" y="137"/>
                    </a:lnTo>
                    <a:lnTo>
                      <a:pt x="128" y="135"/>
                    </a:lnTo>
                    <a:lnTo>
                      <a:pt x="128" y="131"/>
                    </a:lnTo>
                    <a:lnTo>
                      <a:pt x="128" y="127"/>
                    </a:lnTo>
                    <a:lnTo>
                      <a:pt x="130" y="123"/>
                    </a:lnTo>
                    <a:lnTo>
                      <a:pt x="132" y="121"/>
                    </a:lnTo>
                    <a:lnTo>
                      <a:pt x="137" y="121"/>
                    </a:lnTo>
                    <a:lnTo>
                      <a:pt x="143" y="123"/>
                    </a:lnTo>
                    <a:lnTo>
                      <a:pt x="148" y="121"/>
                    </a:lnTo>
                    <a:lnTo>
                      <a:pt x="148" y="63"/>
                    </a:lnTo>
                    <a:lnTo>
                      <a:pt x="27" y="0"/>
                    </a:lnTo>
                    <a:lnTo>
                      <a:pt x="13" y="8"/>
                    </a:lnTo>
                    <a:lnTo>
                      <a:pt x="20" y="40"/>
                    </a:lnTo>
                    <a:lnTo>
                      <a:pt x="25" y="46"/>
                    </a:lnTo>
                    <a:lnTo>
                      <a:pt x="27" y="50"/>
                    </a:lnTo>
                    <a:lnTo>
                      <a:pt x="27" y="53"/>
                    </a:lnTo>
                    <a:lnTo>
                      <a:pt x="22" y="59"/>
                    </a:lnTo>
                    <a:lnTo>
                      <a:pt x="22" y="65"/>
                    </a:lnTo>
                    <a:lnTo>
                      <a:pt x="20" y="93"/>
                    </a:lnTo>
                    <a:lnTo>
                      <a:pt x="22" y="117"/>
                    </a:lnTo>
                    <a:lnTo>
                      <a:pt x="0" y="133"/>
                    </a:lnTo>
                    <a:lnTo>
                      <a:pt x="0" y="1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 name="Freeform 2608"/>
              <p:cNvSpPr>
                <a:spLocks/>
              </p:cNvSpPr>
              <p:nvPr/>
            </p:nvSpPr>
            <p:spPr bwMode="auto">
              <a:xfrm>
                <a:off x="2909" y="2060"/>
                <a:ext cx="148" cy="251"/>
              </a:xfrm>
              <a:custGeom>
                <a:avLst/>
                <a:gdLst>
                  <a:gd name="T0" fmla="*/ 0 w 148"/>
                  <a:gd name="T1" fmla="*/ 144 h 251"/>
                  <a:gd name="T2" fmla="*/ 4 w 148"/>
                  <a:gd name="T3" fmla="*/ 148 h 251"/>
                  <a:gd name="T4" fmla="*/ 13 w 148"/>
                  <a:gd name="T5" fmla="*/ 152 h 251"/>
                  <a:gd name="T6" fmla="*/ 22 w 148"/>
                  <a:gd name="T7" fmla="*/ 156 h 251"/>
                  <a:gd name="T8" fmla="*/ 16 w 148"/>
                  <a:gd name="T9" fmla="*/ 158 h 251"/>
                  <a:gd name="T10" fmla="*/ 18 w 148"/>
                  <a:gd name="T11" fmla="*/ 168 h 251"/>
                  <a:gd name="T12" fmla="*/ 20 w 148"/>
                  <a:gd name="T13" fmla="*/ 174 h 251"/>
                  <a:gd name="T14" fmla="*/ 22 w 148"/>
                  <a:gd name="T15" fmla="*/ 182 h 251"/>
                  <a:gd name="T16" fmla="*/ 20 w 148"/>
                  <a:gd name="T17" fmla="*/ 186 h 251"/>
                  <a:gd name="T18" fmla="*/ 20 w 148"/>
                  <a:gd name="T19" fmla="*/ 196 h 251"/>
                  <a:gd name="T20" fmla="*/ 22 w 148"/>
                  <a:gd name="T21" fmla="*/ 204 h 251"/>
                  <a:gd name="T22" fmla="*/ 25 w 148"/>
                  <a:gd name="T23" fmla="*/ 214 h 251"/>
                  <a:gd name="T24" fmla="*/ 11 w 148"/>
                  <a:gd name="T25" fmla="*/ 214 h 251"/>
                  <a:gd name="T26" fmla="*/ 4 w 148"/>
                  <a:gd name="T27" fmla="*/ 218 h 251"/>
                  <a:gd name="T28" fmla="*/ 7 w 148"/>
                  <a:gd name="T29" fmla="*/ 222 h 251"/>
                  <a:gd name="T30" fmla="*/ 18 w 148"/>
                  <a:gd name="T31" fmla="*/ 239 h 251"/>
                  <a:gd name="T32" fmla="*/ 16 w 148"/>
                  <a:gd name="T33" fmla="*/ 251 h 251"/>
                  <a:gd name="T34" fmla="*/ 29 w 148"/>
                  <a:gd name="T35" fmla="*/ 251 h 251"/>
                  <a:gd name="T36" fmla="*/ 33 w 148"/>
                  <a:gd name="T37" fmla="*/ 247 h 251"/>
                  <a:gd name="T38" fmla="*/ 56 w 148"/>
                  <a:gd name="T39" fmla="*/ 245 h 251"/>
                  <a:gd name="T40" fmla="*/ 67 w 148"/>
                  <a:gd name="T41" fmla="*/ 239 h 251"/>
                  <a:gd name="T42" fmla="*/ 76 w 148"/>
                  <a:gd name="T43" fmla="*/ 234 h 251"/>
                  <a:gd name="T44" fmla="*/ 76 w 148"/>
                  <a:gd name="T45" fmla="*/ 232 h 251"/>
                  <a:gd name="T46" fmla="*/ 74 w 148"/>
                  <a:gd name="T47" fmla="*/ 226 h 251"/>
                  <a:gd name="T48" fmla="*/ 81 w 148"/>
                  <a:gd name="T49" fmla="*/ 224 h 251"/>
                  <a:gd name="T50" fmla="*/ 90 w 148"/>
                  <a:gd name="T51" fmla="*/ 222 h 251"/>
                  <a:gd name="T52" fmla="*/ 99 w 148"/>
                  <a:gd name="T53" fmla="*/ 218 h 251"/>
                  <a:gd name="T54" fmla="*/ 101 w 148"/>
                  <a:gd name="T55" fmla="*/ 214 h 251"/>
                  <a:gd name="T56" fmla="*/ 112 w 148"/>
                  <a:gd name="T57" fmla="*/ 208 h 251"/>
                  <a:gd name="T58" fmla="*/ 117 w 148"/>
                  <a:gd name="T59" fmla="*/ 202 h 251"/>
                  <a:gd name="T60" fmla="*/ 119 w 148"/>
                  <a:gd name="T61" fmla="*/ 198 h 251"/>
                  <a:gd name="T62" fmla="*/ 123 w 148"/>
                  <a:gd name="T63" fmla="*/ 196 h 251"/>
                  <a:gd name="T64" fmla="*/ 119 w 148"/>
                  <a:gd name="T65" fmla="*/ 190 h 251"/>
                  <a:gd name="T66" fmla="*/ 121 w 148"/>
                  <a:gd name="T67" fmla="*/ 182 h 251"/>
                  <a:gd name="T68" fmla="*/ 119 w 148"/>
                  <a:gd name="T69" fmla="*/ 178 h 251"/>
                  <a:gd name="T70" fmla="*/ 121 w 148"/>
                  <a:gd name="T71" fmla="*/ 174 h 251"/>
                  <a:gd name="T72" fmla="*/ 121 w 148"/>
                  <a:gd name="T73" fmla="*/ 170 h 251"/>
                  <a:gd name="T74" fmla="*/ 117 w 148"/>
                  <a:gd name="T75" fmla="*/ 168 h 251"/>
                  <a:gd name="T76" fmla="*/ 110 w 148"/>
                  <a:gd name="T77" fmla="*/ 168 h 251"/>
                  <a:gd name="T78" fmla="*/ 110 w 148"/>
                  <a:gd name="T79" fmla="*/ 164 h 251"/>
                  <a:gd name="T80" fmla="*/ 114 w 148"/>
                  <a:gd name="T81" fmla="*/ 160 h 251"/>
                  <a:gd name="T82" fmla="*/ 117 w 148"/>
                  <a:gd name="T83" fmla="*/ 152 h 251"/>
                  <a:gd name="T84" fmla="*/ 121 w 148"/>
                  <a:gd name="T85" fmla="*/ 146 h 251"/>
                  <a:gd name="T86" fmla="*/ 121 w 148"/>
                  <a:gd name="T87" fmla="*/ 139 h 251"/>
                  <a:gd name="T88" fmla="*/ 128 w 148"/>
                  <a:gd name="T89" fmla="*/ 135 h 251"/>
                  <a:gd name="T90" fmla="*/ 128 w 148"/>
                  <a:gd name="T91" fmla="*/ 127 h 251"/>
                  <a:gd name="T92" fmla="*/ 132 w 148"/>
                  <a:gd name="T93" fmla="*/ 121 h 251"/>
                  <a:gd name="T94" fmla="*/ 143 w 148"/>
                  <a:gd name="T95" fmla="*/ 123 h 251"/>
                  <a:gd name="T96" fmla="*/ 148 w 148"/>
                  <a:gd name="T97" fmla="*/ 63 h 251"/>
                  <a:gd name="T98" fmla="*/ 13 w 148"/>
                  <a:gd name="T99" fmla="*/ 8 h 251"/>
                  <a:gd name="T100" fmla="*/ 25 w 148"/>
                  <a:gd name="T101" fmla="*/ 46 h 251"/>
                  <a:gd name="T102" fmla="*/ 27 w 148"/>
                  <a:gd name="T103" fmla="*/ 53 h 251"/>
                  <a:gd name="T104" fmla="*/ 22 w 148"/>
                  <a:gd name="T105" fmla="*/ 65 h 251"/>
                  <a:gd name="T106" fmla="*/ 22 w 148"/>
                  <a:gd name="T107" fmla="*/ 117 h 251"/>
                  <a:gd name="T108" fmla="*/ 0 w 148"/>
                  <a:gd name="T109" fmla="*/ 1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251">
                    <a:moveTo>
                      <a:pt x="0" y="144"/>
                    </a:moveTo>
                    <a:lnTo>
                      <a:pt x="0" y="144"/>
                    </a:lnTo>
                    <a:lnTo>
                      <a:pt x="2" y="144"/>
                    </a:lnTo>
                    <a:lnTo>
                      <a:pt x="4" y="148"/>
                    </a:lnTo>
                    <a:lnTo>
                      <a:pt x="9" y="152"/>
                    </a:lnTo>
                    <a:lnTo>
                      <a:pt x="13" y="152"/>
                    </a:lnTo>
                    <a:lnTo>
                      <a:pt x="20" y="152"/>
                    </a:lnTo>
                    <a:lnTo>
                      <a:pt x="22" y="156"/>
                    </a:lnTo>
                    <a:lnTo>
                      <a:pt x="22" y="158"/>
                    </a:lnTo>
                    <a:lnTo>
                      <a:pt x="16" y="158"/>
                    </a:lnTo>
                    <a:lnTo>
                      <a:pt x="7" y="158"/>
                    </a:lnTo>
                    <a:lnTo>
                      <a:pt x="18" y="168"/>
                    </a:lnTo>
                    <a:lnTo>
                      <a:pt x="18" y="172"/>
                    </a:lnTo>
                    <a:lnTo>
                      <a:pt x="20" y="174"/>
                    </a:lnTo>
                    <a:lnTo>
                      <a:pt x="22" y="178"/>
                    </a:lnTo>
                    <a:lnTo>
                      <a:pt x="22" y="182"/>
                    </a:lnTo>
                    <a:lnTo>
                      <a:pt x="22" y="186"/>
                    </a:lnTo>
                    <a:lnTo>
                      <a:pt x="20" y="186"/>
                    </a:lnTo>
                    <a:lnTo>
                      <a:pt x="20" y="190"/>
                    </a:lnTo>
                    <a:lnTo>
                      <a:pt x="20" y="196"/>
                    </a:lnTo>
                    <a:lnTo>
                      <a:pt x="22" y="200"/>
                    </a:lnTo>
                    <a:lnTo>
                      <a:pt x="22" y="204"/>
                    </a:lnTo>
                    <a:lnTo>
                      <a:pt x="25" y="208"/>
                    </a:lnTo>
                    <a:lnTo>
                      <a:pt x="25" y="214"/>
                    </a:lnTo>
                    <a:lnTo>
                      <a:pt x="18" y="214"/>
                    </a:lnTo>
                    <a:lnTo>
                      <a:pt x="11" y="214"/>
                    </a:lnTo>
                    <a:lnTo>
                      <a:pt x="9" y="214"/>
                    </a:lnTo>
                    <a:lnTo>
                      <a:pt x="4" y="218"/>
                    </a:lnTo>
                    <a:lnTo>
                      <a:pt x="4" y="220"/>
                    </a:lnTo>
                    <a:lnTo>
                      <a:pt x="7" y="222"/>
                    </a:lnTo>
                    <a:lnTo>
                      <a:pt x="16" y="234"/>
                    </a:lnTo>
                    <a:lnTo>
                      <a:pt x="18" y="239"/>
                    </a:lnTo>
                    <a:lnTo>
                      <a:pt x="20" y="245"/>
                    </a:lnTo>
                    <a:lnTo>
                      <a:pt x="16" y="251"/>
                    </a:lnTo>
                    <a:lnTo>
                      <a:pt x="22" y="251"/>
                    </a:lnTo>
                    <a:lnTo>
                      <a:pt x="29" y="251"/>
                    </a:lnTo>
                    <a:lnTo>
                      <a:pt x="31" y="245"/>
                    </a:lnTo>
                    <a:lnTo>
                      <a:pt x="33" y="247"/>
                    </a:lnTo>
                    <a:lnTo>
                      <a:pt x="38" y="249"/>
                    </a:lnTo>
                    <a:lnTo>
                      <a:pt x="56" y="245"/>
                    </a:lnTo>
                    <a:lnTo>
                      <a:pt x="60" y="243"/>
                    </a:lnTo>
                    <a:lnTo>
                      <a:pt x="67" y="239"/>
                    </a:lnTo>
                    <a:lnTo>
                      <a:pt x="72" y="236"/>
                    </a:lnTo>
                    <a:lnTo>
                      <a:pt x="76" y="234"/>
                    </a:lnTo>
                    <a:lnTo>
                      <a:pt x="78" y="234"/>
                    </a:lnTo>
                    <a:lnTo>
                      <a:pt x="76" y="232"/>
                    </a:lnTo>
                    <a:lnTo>
                      <a:pt x="74" y="230"/>
                    </a:lnTo>
                    <a:lnTo>
                      <a:pt x="74" y="226"/>
                    </a:lnTo>
                    <a:lnTo>
                      <a:pt x="76" y="224"/>
                    </a:lnTo>
                    <a:lnTo>
                      <a:pt x="81" y="224"/>
                    </a:lnTo>
                    <a:lnTo>
                      <a:pt x="85" y="222"/>
                    </a:lnTo>
                    <a:lnTo>
                      <a:pt x="90" y="222"/>
                    </a:lnTo>
                    <a:lnTo>
                      <a:pt x="94" y="218"/>
                    </a:lnTo>
                    <a:lnTo>
                      <a:pt x="99" y="218"/>
                    </a:lnTo>
                    <a:lnTo>
                      <a:pt x="101" y="216"/>
                    </a:lnTo>
                    <a:lnTo>
                      <a:pt x="101" y="214"/>
                    </a:lnTo>
                    <a:lnTo>
                      <a:pt x="103" y="212"/>
                    </a:lnTo>
                    <a:lnTo>
                      <a:pt x="112" y="208"/>
                    </a:lnTo>
                    <a:lnTo>
                      <a:pt x="114" y="206"/>
                    </a:lnTo>
                    <a:lnTo>
                      <a:pt x="117" y="202"/>
                    </a:lnTo>
                    <a:lnTo>
                      <a:pt x="117" y="200"/>
                    </a:lnTo>
                    <a:lnTo>
                      <a:pt x="119" y="198"/>
                    </a:lnTo>
                    <a:lnTo>
                      <a:pt x="123" y="198"/>
                    </a:lnTo>
                    <a:lnTo>
                      <a:pt x="123" y="196"/>
                    </a:lnTo>
                    <a:lnTo>
                      <a:pt x="121" y="192"/>
                    </a:lnTo>
                    <a:lnTo>
                      <a:pt x="119" y="190"/>
                    </a:lnTo>
                    <a:lnTo>
                      <a:pt x="119" y="186"/>
                    </a:lnTo>
                    <a:lnTo>
                      <a:pt x="121" y="182"/>
                    </a:lnTo>
                    <a:lnTo>
                      <a:pt x="119" y="182"/>
                    </a:lnTo>
                    <a:lnTo>
                      <a:pt x="119" y="178"/>
                    </a:lnTo>
                    <a:lnTo>
                      <a:pt x="119" y="176"/>
                    </a:lnTo>
                    <a:lnTo>
                      <a:pt x="121" y="174"/>
                    </a:lnTo>
                    <a:lnTo>
                      <a:pt x="121" y="172"/>
                    </a:lnTo>
                    <a:lnTo>
                      <a:pt x="121" y="170"/>
                    </a:lnTo>
                    <a:lnTo>
                      <a:pt x="119" y="168"/>
                    </a:lnTo>
                    <a:lnTo>
                      <a:pt x="117" y="168"/>
                    </a:lnTo>
                    <a:lnTo>
                      <a:pt x="112" y="168"/>
                    </a:lnTo>
                    <a:lnTo>
                      <a:pt x="110" y="168"/>
                    </a:lnTo>
                    <a:lnTo>
                      <a:pt x="110" y="166"/>
                    </a:lnTo>
                    <a:lnTo>
                      <a:pt x="110" y="164"/>
                    </a:lnTo>
                    <a:lnTo>
                      <a:pt x="112" y="162"/>
                    </a:lnTo>
                    <a:lnTo>
                      <a:pt x="114" y="160"/>
                    </a:lnTo>
                    <a:lnTo>
                      <a:pt x="114" y="156"/>
                    </a:lnTo>
                    <a:lnTo>
                      <a:pt x="117" y="152"/>
                    </a:lnTo>
                    <a:lnTo>
                      <a:pt x="119" y="152"/>
                    </a:lnTo>
                    <a:lnTo>
                      <a:pt x="121" y="146"/>
                    </a:lnTo>
                    <a:lnTo>
                      <a:pt x="121" y="143"/>
                    </a:lnTo>
                    <a:lnTo>
                      <a:pt x="121" y="139"/>
                    </a:lnTo>
                    <a:lnTo>
                      <a:pt x="123" y="137"/>
                    </a:lnTo>
                    <a:lnTo>
                      <a:pt x="128" y="135"/>
                    </a:lnTo>
                    <a:lnTo>
                      <a:pt x="128" y="131"/>
                    </a:lnTo>
                    <a:lnTo>
                      <a:pt x="128" y="127"/>
                    </a:lnTo>
                    <a:lnTo>
                      <a:pt x="130" y="123"/>
                    </a:lnTo>
                    <a:lnTo>
                      <a:pt x="132" y="121"/>
                    </a:lnTo>
                    <a:lnTo>
                      <a:pt x="137" y="121"/>
                    </a:lnTo>
                    <a:lnTo>
                      <a:pt x="143" y="123"/>
                    </a:lnTo>
                    <a:lnTo>
                      <a:pt x="148" y="121"/>
                    </a:lnTo>
                    <a:lnTo>
                      <a:pt x="148" y="63"/>
                    </a:lnTo>
                    <a:lnTo>
                      <a:pt x="27" y="0"/>
                    </a:lnTo>
                    <a:lnTo>
                      <a:pt x="13" y="8"/>
                    </a:lnTo>
                    <a:lnTo>
                      <a:pt x="20" y="40"/>
                    </a:lnTo>
                    <a:lnTo>
                      <a:pt x="25" y="46"/>
                    </a:lnTo>
                    <a:lnTo>
                      <a:pt x="27" y="50"/>
                    </a:lnTo>
                    <a:lnTo>
                      <a:pt x="27" y="53"/>
                    </a:lnTo>
                    <a:lnTo>
                      <a:pt x="22" y="59"/>
                    </a:lnTo>
                    <a:lnTo>
                      <a:pt x="22" y="65"/>
                    </a:lnTo>
                    <a:lnTo>
                      <a:pt x="20" y="93"/>
                    </a:lnTo>
                    <a:lnTo>
                      <a:pt x="22" y="117"/>
                    </a:lnTo>
                    <a:lnTo>
                      <a:pt x="0" y="133"/>
                    </a:lnTo>
                    <a:lnTo>
                      <a:pt x="0" y="14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69" name="Group 2612"/>
            <p:cNvGrpSpPr>
              <a:grpSpLocks/>
            </p:cNvGrpSpPr>
            <p:nvPr/>
          </p:nvGrpSpPr>
          <p:grpSpPr bwMode="auto">
            <a:xfrm>
              <a:off x="2911" y="2257"/>
              <a:ext cx="185" cy="121"/>
              <a:chOff x="2911" y="2257"/>
              <a:chExt cx="185" cy="121"/>
            </a:xfrm>
            <a:grpFill/>
          </p:grpSpPr>
          <p:sp>
            <p:nvSpPr>
              <p:cNvPr id="1739" name="Freeform 2610"/>
              <p:cNvSpPr>
                <a:spLocks/>
              </p:cNvSpPr>
              <p:nvPr/>
            </p:nvSpPr>
            <p:spPr bwMode="auto">
              <a:xfrm>
                <a:off x="2911" y="2257"/>
                <a:ext cx="185" cy="121"/>
              </a:xfrm>
              <a:custGeom>
                <a:avLst/>
                <a:gdLst>
                  <a:gd name="T0" fmla="*/ 65 w 185"/>
                  <a:gd name="T1" fmla="*/ 97 h 121"/>
                  <a:gd name="T2" fmla="*/ 71 w 185"/>
                  <a:gd name="T3" fmla="*/ 93 h 121"/>
                  <a:gd name="T4" fmla="*/ 74 w 185"/>
                  <a:gd name="T5" fmla="*/ 87 h 121"/>
                  <a:gd name="T6" fmla="*/ 83 w 185"/>
                  <a:gd name="T7" fmla="*/ 83 h 121"/>
                  <a:gd name="T8" fmla="*/ 94 w 185"/>
                  <a:gd name="T9" fmla="*/ 89 h 121"/>
                  <a:gd name="T10" fmla="*/ 103 w 185"/>
                  <a:gd name="T11" fmla="*/ 93 h 121"/>
                  <a:gd name="T12" fmla="*/ 118 w 185"/>
                  <a:gd name="T13" fmla="*/ 95 h 121"/>
                  <a:gd name="T14" fmla="*/ 127 w 185"/>
                  <a:gd name="T15" fmla="*/ 93 h 121"/>
                  <a:gd name="T16" fmla="*/ 130 w 185"/>
                  <a:gd name="T17" fmla="*/ 89 h 121"/>
                  <a:gd name="T18" fmla="*/ 134 w 185"/>
                  <a:gd name="T19" fmla="*/ 91 h 121"/>
                  <a:gd name="T20" fmla="*/ 138 w 185"/>
                  <a:gd name="T21" fmla="*/ 91 h 121"/>
                  <a:gd name="T22" fmla="*/ 147 w 185"/>
                  <a:gd name="T23" fmla="*/ 89 h 121"/>
                  <a:gd name="T24" fmla="*/ 150 w 185"/>
                  <a:gd name="T25" fmla="*/ 85 h 121"/>
                  <a:gd name="T26" fmla="*/ 152 w 185"/>
                  <a:gd name="T27" fmla="*/ 89 h 121"/>
                  <a:gd name="T28" fmla="*/ 159 w 185"/>
                  <a:gd name="T29" fmla="*/ 83 h 121"/>
                  <a:gd name="T30" fmla="*/ 172 w 185"/>
                  <a:gd name="T31" fmla="*/ 83 h 121"/>
                  <a:gd name="T32" fmla="*/ 176 w 185"/>
                  <a:gd name="T33" fmla="*/ 85 h 121"/>
                  <a:gd name="T34" fmla="*/ 185 w 185"/>
                  <a:gd name="T35" fmla="*/ 81 h 121"/>
                  <a:gd name="T36" fmla="*/ 181 w 185"/>
                  <a:gd name="T37" fmla="*/ 77 h 121"/>
                  <a:gd name="T38" fmla="*/ 181 w 185"/>
                  <a:gd name="T39" fmla="*/ 69 h 121"/>
                  <a:gd name="T40" fmla="*/ 172 w 185"/>
                  <a:gd name="T41" fmla="*/ 63 h 121"/>
                  <a:gd name="T42" fmla="*/ 168 w 185"/>
                  <a:gd name="T43" fmla="*/ 59 h 121"/>
                  <a:gd name="T44" fmla="*/ 163 w 185"/>
                  <a:gd name="T45" fmla="*/ 53 h 121"/>
                  <a:gd name="T46" fmla="*/ 156 w 185"/>
                  <a:gd name="T47" fmla="*/ 51 h 121"/>
                  <a:gd name="T48" fmla="*/ 150 w 185"/>
                  <a:gd name="T49" fmla="*/ 45 h 121"/>
                  <a:gd name="T50" fmla="*/ 143 w 185"/>
                  <a:gd name="T51" fmla="*/ 45 h 121"/>
                  <a:gd name="T52" fmla="*/ 141 w 185"/>
                  <a:gd name="T53" fmla="*/ 41 h 121"/>
                  <a:gd name="T54" fmla="*/ 134 w 185"/>
                  <a:gd name="T55" fmla="*/ 33 h 121"/>
                  <a:gd name="T56" fmla="*/ 134 w 185"/>
                  <a:gd name="T57" fmla="*/ 23 h 121"/>
                  <a:gd name="T58" fmla="*/ 127 w 185"/>
                  <a:gd name="T59" fmla="*/ 17 h 121"/>
                  <a:gd name="T60" fmla="*/ 130 w 185"/>
                  <a:gd name="T61" fmla="*/ 9 h 121"/>
                  <a:gd name="T62" fmla="*/ 121 w 185"/>
                  <a:gd name="T63" fmla="*/ 0 h 121"/>
                  <a:gd name="T64" fmla="*/ 114 w 185"/>
                  <a:gd name="T65" fmla="*/ 2 h 121"/>
                  <a:gd name="T66" fmla="*/ 112 w 185"/>
                  <a:gd name="T67" fmla="*/ 7 h 121"/>
                  <a:gd name="T68" fmla="*/ 100 w 185"/>
                  <a:gd name="T69" fmla="*/ 13 h 121"/>
                  <a:gd name="T70" fmla="*/ 98 w 185"/>
                  <a:gd name="T71" fmla="*/ 17 h 121"/>
                  <a:gd name="T72" fmla="*/ 92 w 185"/>
                  <a:gd name="T73" fmla="*/ 19 h 121"/>
                  <a:gd name="T74" fmla="*/ 83 w 185"/>
                  <a:gd name="T75" fmla="*/ 23 h 121"/>
                  <a:gd name="T76" fmla="*/ 74 w 185"/>
                  <a:gd name="T77" fmla="*/ 25 h 121"/>
                  <a:gd name="T78" fmla="*/ 71 w 185"/>
                  <a:gd name="T79" fmla="*/ 31 h 121"/>
                  <a:gd name="T80" fmla="*/ 76 w 185"/>
                  <a:gd name="T81" fmla="*/ 35 h 121"/>
                  <a:gd name="T82" fmla="*/ 69 w 185"/>
                  <a:gd name="T83" fmla="*/ 37 h 121"/>
                  <a:gd name="T84" fmla="*/ 58 w 185"/>
                  <a:gd name="T85" fmla="*/ 45 h 121"/>
                  <a:gd name="T86" fmla="*/ 36 w 185"/>
                  <a:gd name="T87" fmla="*/ 51 h 121"/>
                  <a:gd name="T88" fmla="*/ 29 w 185"/>
                  <a:gd name="T89" fmla="*/ 47 h 121"/>
                  <a:gd name="T90" fmla="*/ 20 w 185"/>
                  <a:gd name="T91" fmla="*/ 53 h 121"/>
                  <a:gd name="T92" fmla="*/ 11 w 185"/>
                  <a:gd name="T93" fmla="*/ 61 h 121"/>
                  <a:gd name="T94" fmla="*/ 4 w 185"/>
                  <a:gd name="T95" fmla="*/ 71 h 121"/>
                  <a:gd name="T96" fmla="*/ 0 w 185"/>
                  <a:gd name="T97" fmla="*/ 75 h 121"/>
                  <a:gd name="T98" fmla="*/ 6 w 185"/>
                  <a:gd name="T99" fmla="*/ 81 h 121"/>
                  <a:gd name="T100" fmla="*/ 15 w 185"/>
                  <a:gd name="T101" fmla="*/ 99 h 121"/>
                  <a:gd name="T102" fmla="*/ 22 w 185"/>
                  <a:gd name="T103" fmla="*/ 107 h 121"/>
                  <a:gd name="T104" fmla="*/ 33 w 185"/>
                  <a:gd name="T105" fmla="*/ 117 h 121"/>
                  <a:gd name="T106" fmla="*/ 38 w 185"/>
                  <a:gd name="T107" fmla="*/ 121 h 121"/>
                  <a:gd name="T108" fmla="*/ 42 w 185"/>
                  <a:gd name="T109" fmla="*/ 117 h 121"/>
                  <a:gd name="T110" fmla="*/ 47 w 185"/>
                  <a:gd name="T111" fmla="*/ 113 h 121"/>
                  <a:gd name="T112" fmla="*/ 54 w 185"/>
                  <a:gd name="T113" fmla="*/ 1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121">
                    <a:moveTo>
                      <a:pt x="65" y="111"/>
                    </a:moveTo>
                    <a:lnTo>
                      <a:pt x="65" y="97"/>
                    </a:lnTo>
                    <a:lnTo>
                      <a:pt x="69" y="95"/>
                    </a:lnTo>
                    <a:lnTo>
                      <a:pt x="71" y="93"/>
                    </a:lnTo>
                    <a:lnTo>
                      <a:pt x="71" y="91"/>
                    </a:lnTo>
                    <a:lnTo>
                      <a:pt x="74" y="87"/>
                    </a:lnTo>
                    <a:lnTo>
                      <a:pt x="78" y="85"/>
                    </a:lnTo>
                    <a:lnTo>
                      <a:pt x="83" y="83"/>
                    </a:lnTo>
                    <a:lnTo>
                      <a:pt x="89" y="85"/>
                    </a:lnTo>
                    <a:lnTo>
                      <a:pt x="94" y="89"/>
                    </a:lnTo>
                    <a:lnTo>
                      <a:pt x="98" y="91"/>
                    </a:lnTo>
                    <a:lnTo>
                      <a:pt x="103" y="93"/>
                    </a:lnTo>
                    <a:lnTo>
                      <a:pt x="109" y="93"/>
                    </a:lnTo>
                    <a:lnTo>
                      <a:pt x="118" y="95"/>
                    </a:lnTo>
                    <a:lnTo>
                      <a:pt x="127" y="97"/>
                    </a:lnTo>
                    <a:lnTo>
                      <a:pt x="127" y="93"/>
                    </a:lnTo>
                    <a:lnTo>
                      <a:pt x="127" y="89"/>
                    </a:lnTo>
                    <a:lnTo>
                      <a:pt x="130" y="89"/>
                    </a:lnTo>
                    <a:lnTo>
                      <a:pt x="132" y="89"/>
                    </a:lnTo>
                    <a:lnTo>
                      <a:pt x="134" y="91"/>
                    </a:lnTo>
                    <a:lnTo>
                      <a:pt x="136" y="91"/>
                    </a:lnTo>
                    <a:lnTo>
                      <a:pt x="138" y="91"/>
                    </a:lnTo>
                    <a:lnTo>
                      <a:pt x="147" y="91"/>
                    </a:lnTo>
                    <a:lnTo>
                      <a:pt x="147" y="89"/>
                    </a:lnTo>
                    <a:lnTo>
                      <a:pt x="147" y="87"/>
                    </a:lnTo>
                    <a:lnTo>
                      <a:pt x="150" y="85"/>
                    </a:lnTo>
                    <a:lnTo>
                      <a:pt x="152" y="87"/>
                    </a:lnTo>
                    <a:lnTo>
                      <a:pt x="152" y="89"/>
                    </a:lnTo>
                    <a:lnTo>
                      <a:pt x="154" y="87"/>
                    </a:lnTo>
                    <a:lnTo>
                      <a:pt x="159" y="83"/>
                    </a:lnTo>
                    <a:lnTo>
                      <a:pt x="161" y="83"/>
                    </a:lnTo>
                    <a:lnTo>
                      <a:pt x="172" y="83"/>
                    </a:lnTo>
                    <a:lnTo>
                      <a:pt x="176" y="83"/>
                    </a:lnTo>
                    <a:lnTo>
                      <a:pt x="176" y="85"/>
                    </a:lnTo>
                    <a:lnTo>
                      <a:pt x="185" y="83"/>
                    </a:lnTo>
                    <a:lnTo>
                      <a:pt x="185" y="81"/>
                    </a:lnTo>
                    <a:lnTo>
                      <a:pt x="183" y="79"/>
                    </a:lnTo>
                    <a:lnTo>
                      <a:pt x="181" y="77"/>
                    </a:lnTo>
                    <a:lnTo>
                      <a:pt x="181" y="75"/>
                    </a:lnTo>
                    <a:lnTo>
                      <a:pt x="181" y="69"/>
                    </a:lnTo>
                    <a:lnTo>
                      <a:pt x="176" y="65"/>
                    </a:lnTo>
                    <a:lnTo>
                      <a:pt x="172" y="63"/>
                    </a:lnTo>
                    <a:lnTo>
                      <a:pt x="168" y="61"/>
                    </a:lnTo>
                    <a:lnTo>
                      <a:pt x="168" y="59"/>
                    </a:lnTo>
                    <a:lnTo>
                      <a:pt x="165" y="55"/>
                    </a:lnTo>
                    <a:lnTo>
                      <a:pt x="163" y="53"/>
                    </a:lnTo>
                    <a:lnTo>
                      <a:pt x="159" y="53"/>
                    </a:lnTo>
                    <a:lnTo>
                      <a:pt x="156" y="51"/>
                    </a:lnTo>
                    <a:lnTo>
                      <a:pt x="152" y="47"/>
                    </a:lnTo>
                    <a:lnTo>
                      <a:pt x="150" y="45"/>
                    </a:lnTo>
                    <a:lnTo>
                      <a:pt x="145" y="45"/>
                    </a:lnTo>
                    <a:lnTo>
                      <a:pt x="143" y="45"/>
                    </a:lnTo>
                    <a:lnTo>
                      <a:pt x="143" y="43"/>
                    </a:lnTo>
                    <a:lnTo>
                      <a:pt x="141" y="41"/>
                    </a:lnTo>
                    <a:lnTo>
                      <a:pt x="136" y="35"/>
                    </a:lnTo>
                    <a:lnTo>
                      <a:pt x="134" y="33"/>
                    </a:lnTo>
                    <a:lnTo>
                      <a:pt x="134" y="29"/>
                    </a:lnTo>
                    <a:lnTo>
                      <a:pt x="134" y="23"/>
                    </a:lnTo>
                    <a:lnTo>
                      <a:pt x="130" y="21"/>
                    </a:lnTo>
                    <a:lnTo>
                      <a:pt x="127" y="17"/>
                    </a:lnTo>
                    <a:lnTo>
                      <a:pt x="130" y="15"/>
                    </a:lnTo>
                    <a:lnTo>
                      <a:pt x="130" y="9"/>
                    </a:lnTo>
                    <a:lnTo>
                      <a:pt x="130" y="7"/>
                    </a:lnTo>
                    <a:lnTo>
                      <a:pt x="121" y="0"/>
                    </a:lnTo>
                    <a:lnTo>
                      <a:pt x="116" y="0"/>
                    </a:lnTo>
                    <a:lnTo>
                      <a:pt x="114" y="2"/>
                    </a:lnTo>
                    <a:lnTo>
                      <a:pt x="114" y="4"/>
                    </a:lnTo>
                    <a:lnTo>
                      <a:pt x="112" y="7"/>
                    </a:lnTo>
                    <a:lnTo>
                      <a:pt x="109" y="9"/>
                    </a:lnTo>
                    <a:lnTo>
                      <a:pt x="100" y="13"/>
                    </a:lnTo>
                    <a:lnTo>
                      <a:pt x="98" y="15"/>
                    </a:lnTo>
                    <a:lnTo>
                      <a:pt x="98" y="17"/>
                    </a:lnTo>
                    <a:lnTo>
                      <a:pt x="96" y="19"/>
                    </a:lnTo>
                    <a:lnTo>
                      <a:pt x="92" y="19"/>
                    </a:lnTo>
                    <a:lnTo>
                      <a:pt x="87" y="23"/>
                    </a:lnTo>
                    <a:lnTo>
                      <a:pt x="83" y="23"/>
                    </a:lnTo>
                    <a:lnTo>
                      <a:pt x="78" y="25"/>
                    </a:lnTo>
                    <a:lnTo>
                      <a:pt x="74" y="25"/>
                    </a:lnTo>
                    <a:lnTo>
                      <a:pt x="71" y="27"/>
                    </a:lnTo>
                    <a:lnTo>
                      <a:pt x="71" y="31"/>
                    </a:lnTo>
                    <a:lnTo>
                      <a:pt x="74" y="33"/>
                    </a:lnTo>
                    <a:lnTo>
                      <a:pt x="76" y="35"/>
                    </a:lnTo>
                    <a:lnTo>
                      <a:pt x="74" y="35"/>
                    </a:lnTo>
                    <a:lnTo>
                      <a:pt x="69" y="37"/>
                    </a:lnTo>
                    <a:lnTo>
                      <a:pt x="65" y="41"/>
                    </a:lnTo>
                    <a:lnTo>
                      <a:pt x="58" y="45"/>
                    </a:lnTo>
                    <a:lnTo>
                      <a:pt x="54" y="47"/>
                    </a:lnTo>
                    <a:lnTo>
                      <a:pt x="36" y="51"/>
                    </a:lnTo>
                    <a:lnTo>
                      <a:pt x="31" y="49"/>
                    </a:lnTo>
                    <a:lnTo>
                      <a:pt x="29" y="47"/>
                    </a:lnTo>
                    <a:lnTo>
                      <a:pt x="27" y="53"/>
                    </a:lnTo>
                    <a:lnTo>
                      <a:pt x="20" y="53"/>
                    </a:lnTo>
                    <a:lnTo>
                      <a:pt x="13" y="53"/>
                    </a:lnTo>
                    <a:lnTo>
                      <a:pt x="11" y="61"/>
                    </a:lnTo>
                    <a:lnTo>
                      <a:pt x="6" y="67"/>
                    </a:lnTo>
                    <a:lnTo>
                      <a:pt x="4" y="71"/>
                    </a:lnTo>
                    <a:lnTo>
                      <a:pt x="0" y="73"/>
                    </a:lnTo>
                    <a:lnTo>
                      <a:pt x="0" y="75"/>
                    </a:lnTo>
                    <a:lnTo>
                      <a:pt x="4" y="77"/>
                    </a:lnTo>
                    <a:lnTo>
                      <a:pt x="6" y="81"/>
                    </a:lnTo>
                    <a:lnTo>
                      <a:pt x="13" y="93"/>
                    </a:lnTo>
                    <a:lnTo>
                      <a:pt x="15" y="99"/>
                    </a:lnTo>
                    <a:lnTo>
                      <a:pt x="18" y="103"/>
                    </a:lnTo>
                    <a:lnTo>
                      <a:pt x="22" y="107"/>
                    </a:lnTo>
                    <a:lnTo>
                      <a:pt x="27" y="111"/>
                    </a:lnTo>
                    <a:lnTo>
                      <a:pt x="33" y="117"/>
                    </a:lnTo>
                    <a:lnTo>
                      <a:pt x="36" y="121"/>
                    </a:lnTo>
                    <a:lnTo>
                      <a:pt x="38" y="121"/>
                    </a:lnTo>
                    <a:lnTo>
                      <a:pt x="40" y="119"/>
                    </a:lnTo>
                    <a:lnTo>
                      <a:pt x="42" y="117"/>
                    </a:lnTo>
                    <a:lnTo>
                      <a:pt x="44" y="113"/>
                    </a:lnTo>
                    <a:lnTo>
                      <a:pt x="47" y="113"/>
                    </a:lnTo>
                    <a:lnTo>
                      <a:pt x="51" y="113"/>
                    </a:lnTo>
                    <a:lnTo>
                      <a:pt x="54" y="113"/>
                    </a:lnTo>
                    <a:lnTo>
                      <a:pt x="65" y="1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0" name="Freeform 2611"/>
              <p:cNvSpPr>
                <a:spLocks/>
              </p:cNvSpPr>
              <p:nvPr/>
            </p:nvSpPr>
            <p:spPr bwMode="auto">
              <a:xfrm>
                <a:off x="2911" y="2257"/>
                <a:ext cx="185" cy="121"/>
              </a:xfrm>
              <a:custGeom>
                <a:avLst/>
                <a:gdLst>
                  <a:gd name="T0" fmla="*/ 65 w 185"/>
                  <a:gd name="T1" fmla="*/ 97 h 121"/>
                  <a:gd name="T2" fmla="*/ 71 w 185"/>
                  <a:gd name="T3" fmla="*/ 93 h 121"/>
                  <a:gd name="T4" fmla="*/ 74 w 185"/>
                  <a:gd name="T5" fmla="*/ 87 h 121"/>
                  <a:gd name="T6" fmla="*/ 83 w 185"/>
                  <a:gd name="T7" fmla="*/ 83 h 121"/>
                  <a:gd name="T8" fmla="*/ 94 w 185"/>
                  <a:gd name="T9" fmla="*/ 89 h 121"/>
                  <a:gd name="T10" fmla="*/ 103 w 185"/>
                  <a:gd name="T11" fmla="*/ 93 h 121"/>
                  <a:gd name="T12" fmla="*/ 118 w 185"/>
                  <a:gd name="T13" fmla="*/ 95 h 121"/>
                  <a:gd name="T14" fmla="*/ 127 w 185"/>
                  <a:gd name="T15" fmla="*/ 93 h 121"/>
                  <a:gd name="T16" fmla="*/ 130 w 185"/>
                  <a:gd name="T17" fmla="*/ 89 h 121"/>
                  <a:gd name="T18" fmla="*/ 134 w 185"/>
                  <a:gd name="T19" fmla="*/ 91 h 121"/>
                  <a:gd name="T20" fmla="*/ 138 w 185"/>
                  <a:gd name="T21" fmla="*/ 91 h 121"/>
                  <a:gd name="T22" fmla="*/ 147 w 185"/>
                  <a:gd name="T23" fmla="*/ 89 h 121"/>
                  <a:gd name="T24" fmla="*/ 150 w 185"/>
                  <a:gd name="T25" fmla="*/ 85 h 121"/>
                  <a:gd name="T26" fmla="*/ 152 w 185"/>
                  <a:gd name="T27" fmla="*/ 89 h 121"/>
                  <a:gd name="T28" fmla="*/ 159 w 185"/>
                  <a:gd name="T29" fmla="*/ 83 h 121"/>
                  <a:gd name="T30" fmla="*/ 172 w 185"/>
                  <a:gd name="T31" fmla="*/ 83 h 121"/>
                  <a:gd name="T32" fmla="*/ 176 w 185"/>
                  <a:gd name="T33" fmla="*/ 85 h 121"/>
                  <a:gd name="T34" fmla="*/ 185 w 185"/>
                  <a:gd name="T35" fmla="*/ 81 h 121"/>
                  <a:gd name="T36" fmla="*/ 181 w 185"/>
                  <a:gd name="T37" fmla="*/ 77 h 121"/>
                  <a:gd name="T38" fmla="*/ 181 w 185"/>
                  <a:gd name="T39" fmla="*/ 69 h 121"/>
                  <a:gd name="T40" fmla="*/ 172 w 185"/>
                  <a:gd name="T41" fmla="*/ 63 h 121"/>
                  <a:gd name="T42" fmla="*/ 168 w 185"/>
                  <a:gd name="T43" fmla="*/ 59 h 121"/>
                  <a:gd name="T44" fmla="*/ 163 w 185"/>
                  <a:gd name="T45" fmla="*/ 53 h 121"/>
                  <a:gd name="T46" fmla="*/ 156 w 185"/>
                  <a:gd name="T47" fmla="*/ 51 h 121"/>
                  <a:gd name="T48" fmla="*/ 150 w 185"/>
                  <a:gd name="T49" fmla="*/ 45 h 121"/>
                  <a:gd name="T50" fmla="*/ 143 w 185"/>
                  <a:gd name="T51" fmla="*/ 45 h 121"/>
                  <a:gd name="T52" fmla="*/ 141 w 185"/>
                  <a:gd name="T53" fmla="*/ 41 h 121"/>
                  <a:gd name="T54" fmla="*/ 134 w 185"/>
                  <a:gd name="T55" fmla="*/ 33 h 121"/>
                  <a:gd name="T56" fmla="*/ 134 w 185"/>
                  <a:gd name="T57" fmla="*/ 23 h 121"/>
                  <a:gd name="T58" fmla="*/ 127 w 185"/>
                  <a:gd name="T59" fmla="*/ 17 h 121"/>
                  <a:gd name="T60" fmla="*/ 130 w 185"/>
                  <a:gd name="T61" fmla="*/ 9 h 121"/>
                  <a:gd name="T62" fmla="*/ 121 w 185"/>
                  <a:gd name="T63" fmla="*/ 0 h 121"/>
                  <a:gd name="T64" fmla="*/ 114 w 185"/>
                  <a:gd name="T65" fmla="*/ 2 h 121"/>
                  <a:gd name="T66" fmla="*/ 112 w 185"/>
                  <a:gd name="T67" fmla="*/ 7 h 121"/>
                  <a:gd name="T68" fmla="*/ 100 w 185"/>
                  <a:gd name="T69" fmla="*/ 13 h 121"/>
                  <a:gd name="T70" fmla="*/ 98 w 185"/>
                  <a:gd name="T71" fmla="*/ 17 h 121"/>
                  <a:gd name="T72" fmla="*/ 92 w 185"/>
                  <a:gd name="T73" fmla="*/ 19 h 121"/>
                  <a:gd name="T74" fmla="*/ 83 w 185"/>
                  <a:gd name="T75" fmla="*/ 23 h 121"/>
                  <a:gd name="T76" fmla="*/ 74 w 185"/>
                  <a:gd name="T77" fmla="*/ 25 h 121"/>
                  <a:gd name="T78" fmla="*/ 71 w 185"/>
                  <a:gd name="T79" fmla="*/ 31 h 121"/>
                  <a:gd name="T80" fmla="*/ 76 w 185"/>
                  <a:gd name="T81" fmla="*/ 35 h 121"/>
                  <a:gd name="T82" fmla="*/ 69 w 185"/>
                  <a:gd name="T83" fmla="*/ 37 h 121"/>
                  <a:gd name="T84" fmla="*/ 58 w 185"/>
                  <a:gd name="T85" fmla="*/ 45 h 121"/>
                  <a:gd name="T86" fmla="*/ 36 w 185"/>
                  <a:gd name="T87" fmla="*/ 51 h 121"/>
                  <a:gd name="T88" fmla="*/ 29 w 185"/>
                  <a:gd name="T89" fmla="*/ 47 h 121"/>
                  <a:gd name="T90" fmla="*/ 20 w 185"/>
                  <a:gd name="T91" fmla="*/ 53 h 121"/>
                  <a:gd name="T92" fmla="*/ 11 w 185"/>
                  <a:gd name="T93" fmla="*/ 61 h 121"/>
                  <a:gd name="T94" fmla="*/ 4 w 185"/>
                  <a:gd name="T95" fmla="*/ 71 h 121"/>
                  <a:gd name="T96" fmla="*/ 0 w 185"/>
                  <a:gd name="T97" fmla="*/ 75 h 121"/>
                  <a:gd name="T98" fmla="*/ 6 w 185"/>
                  <a:gd name="T99" fmla="*/ 81 h 121"/>
                  <a:gd name="T100" fmla="*/ 15 w 185"/>
                  <a:gd name="T101" fmla="*/ 99 h 121"/>
                  <a:gd name="T102" fmla="*/ 22 w 185"/>
                  <a:gd name="T103" fmla="*/ 107 h 121"/>
                  <a:gd name="T104" fmla="*/ 33 w 185"/>
                  <a:gd name="T105" fmla="*/ 117 h 121"/>
                  <a:gd name="T106" fmla="*/ 38 w 185"/>
                  <a:gd name="T107" fmla="*/ 121 h 121"/>
                  <a:gd name="T108" fmla="*/ 42 w 185"/>
                  <a:gd name="T109" fmla="*/ 117 h 121"/>
                  <a:gd name="T110" fmla="*/ 47 w 185"/>
                  <a:gd name="T111" fmla="*/ 113 h 121"/>
                  <a:gd name="T112" fmla="*/ 54 w 185"/>
                  <a:gd name="T113" fmla="*/ 1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121">
                    <a:moveTo>
                      <a:pt x="65" y="111"/>
                    </a:moveTo>
                    <a:lnTo>
                      <a:pt x="65" y="97"/>
                    </a:lnTo>
                    <a:lnTo>
                      <a:pt x="69" y="95"/>
                    </a:lnTo>
                    <a:lnTo>
                      <a:pt x="71" y="93"/>
                    </a:lnTo>
                    <a:lnTo>
                      <a:pt x="71" y="91"/>
                    </a:lnTo>
                    <a:lnTo>
                      <a:pt x="74" y="87"/>
                    </a:lnTo>
                    <a:lnTo>
                      <a:pt x="78" y="85"/>
                    </a:lnTo>
                    <a:lnTo>
                      <a:pt x="83" y="83"/>
                    </a:lnTo>
                    <a:lnTo>
                      <a:pt x="89" y="85"/>
                    </a:lnTo>
                    <a:lnTo>
                      <a:pt x="94" y="89"/>
                    </a:lnTo>
                    <a:lnTo>
                      <a:pt x="98" y="91"/>
                    </a:lnTo>
                    <a:lnTo>
                      <a:pt x="103" y="93"/>
                    </a:lnTo>
                    <a:lnTo>
                      <a:pt x="109" y="93"/>
                    </a:lnTo>
                    <a:lnTo>
                      <a:pt x="118" y="95"/>
                    </a:lnTo>
                    <a:lnTo>
                      <a:pt x="127" y="97"/>
                    </a:lnTo>
                    <a:lnTo>
                      <a:pt x="127" y="93"/>
                    </a:lnTo>
                    <a:lnTo>
                      <a:pt x="127" y="89"/>
                    </a:lnTo>
                    <a:lnTo>
                      <a:pt x="130" y="89"/>
                    </a:lnTo>
                    <a:lnTo>
                      <a:pt x="132" y="89"/>
                    </a:lnTo>
                    <a:lnTo>
                      <a:pt x="134" y="91"/>
                    </a:lnTo>
                    <a:lnTo>
                      <a:pt x="136" y="91"/>
                    </a:lnTo>
                    <a:lnTo>
                      <a:pt x="138" y="91"/>
                    </a:lnTo>
                    <a:lnTo>
                      <a:pt x="147" y="91"/>
                    </a:lnTo>
                    <a:lnTo>
                      <a:pt x="147" y="89"/>
                    </a:lnTo>
                    <a:lnTo>
                      <a:pt x="147" y="87"/>
                    </a:lnTo>
                    <a:lnTo>
                      <a:pt x="150" y="85"/>
                    </a:lnTo>
                    <a:lnTo>
                      <a:pt x="152" y="87"/>
                    </a:lnTo>
                    <a:lnTo>
                      <a:pt x="152" y="89"/>
                    </a:lnTo>
                    <a:lnTo>
                      <a:pt x="154" y="87"/>
                    </a:lnTo>
                    <a:lnTo>
                      <a:pt x="159" y="83"/>
                    </a:lnTo>
                    <a:lnTo>
                      <a:pt x="161" y="83"/>
                    </a:lnTo>
                    <a:lnTo>
                      <a:pt x="172" y="83"/>
                    </a:lnTo>
                    <a:lnTo>
                      <a:pt x="176" y="83"/>
                    </a:lnTo>
                    <a:lnTo>
                      <a:pt x="176" y="85"/>
                    </a:lnTo>
                    <a:lnTo>
                      <a:pt x="185" y="83"/>
                    </a:lnTo>
                    <a:lnTo>
                      <a:pt x="185" y="81"/>
                    </a:lnTo>
                    <a:lnTo>
                      <a:pt x="183" y="79"/>
                    </a:lnTo>
                    <a:lnTo>
                      <a:pt x="181" y="77"/>
                    </a:lnTo>
                    <a:lnTo>
                      <a:pt x="181" y="75"/>
                    </a:lnTo>
                    <a:lnTo>
                      <a:pt x="181" y="69"/>
                    </a:lnTo>
                    <a:lnTo>
                      <a:pt x="176" y="65"/>
                    </a:lnTo>
                    <a:lnTo>
                      <a:pt x="172" y="63"/>
                    </a:lnTo>
                    <a:lnTo>
                      <a:pt x="168" y="61"/>
                    </a:lnTo>
                    <a:lnTo>
                      <a:pt x="168" y="59"/>
                    </a:lnTo>
                    <a:lnTo>
                      <a:pt x="165" y="55"/>
                    </a:lnTo>
                    <a:lnTo>
                      <a:pt x="163" y="53"/>
                    </a:lnTo>
                    <a:lnTo>
                      <a:pt x="159" y="53"/>
                    </a:lnTo>
                    <a:lnTo>
                      <a:pt x="156" y="51"/>
                    </a:lnTo>
                    <a:lnTo>
                      <a:pt x="152" y="47"/>
                    </a:lnTo>
                    <a:lnTo>
                      <a:pt x="150" y="45"/>
                    </a:lnTo>
                    <a:lnTo>
                      <a:pt x="145" y="45"/>
                    </a:lnTo>
                    <a:lnTo>
                      <a:pt x="143" y="45"/>
                    </a:lnTo>
                    <a:lnTo>
                      <a:pt x="143" y="43"/>
                    </a:lnTo>
                    <a:lnTo>
                      <a:pt x="141" y="41"/>
                    </a:lnTo>
                    <a:lnTo>
                      <a:pt x="136" y="35"/>
                    </a:lnTo>
                    <a:lnTo>
                      <a:pt x="134" y="33"/>
                    </a:lnTo>
                    <a:lnTo>
                      <a:pt x="134" y="29"/>
                    </a:lnTo>
                    <a:lnTo>
                      <a:pt x="134" y="23"/>
                    </a:lnTo>
                    <a:lnTo>
                      <a:pt x="130" y="21"/>
                    </a:lnTo>
                    <a:lnTo>
                      <a:pt x="127" y="17"/>
                    </a:lnTo>
                    <a:lnTo>
                      <a:pt x="130" y="15"/>
                    </a:lnTo>
                    <a:lnTo>
                      <a:pt x="130" y="9"/>
                    </a:lnTo>
                    <a:lnTo>
                      <a:pt x="130" y="7"/>
                    </a:lnTo>
                    <a:lnTo>
                      <a:pt x="121" y="0"/>
                    </a:lnTo>
                    <a:lnTo>
                      <a:pt x="116" y="0"/>
                    </a:lnTo>
                    <a:lnTo>
                      <a:pt x="114" y="2"/>
                    </a:lnTo>
                    <a:lnTo>
                      <a:pt x="114" y="4"/>
                    </a:lnTo>
                    <a:lnTo>
                      <a:pt x="112" y="7"/>
                    </a:lnTo>
                    <a:lnTo>
                      <a:pt x="109" y="9"/>
                    </a:lnTo>
                    <a:lnTo>
                      <a:pt x="100" y="13"/>
                    </a:lnTo>
                    <a:lnTo>
                      <a:pt x="98" y="15"/>
                    </a:lnTo>
                    <a:lnTo>
                      <a:pt x="98" y="17"/>
                    </a:lnTo>
                    <a:lnTo>
                      <a:pt x="96" y="19"/>
                    </a:lnTo>
                    <a:lnTo>
                      <a:pt x="92" y="19"/>
                    </a:lnTo>
                    <a:lnTo>
                      <a:pt x="87" y="23"/>
                    </a:lnTo>
                    <a:lnTo>
                      <a:pt x="83" y="23"/>
                    </a:lnTo>
                    <a:lnTo>
                      <a:pt x="78" y="25"/>
                    </a:lnTo>
                    <a:lnTo>
                      <a:pt x="74" y="25"/>
                    </a:lnTo>
                    <a:lnTo>
                      <a:pt x="71" y="27"/>
                    </a:lnTo>
                    <a:lnTo>
                      <a:pt x="71" y="31"/>
                    </a:lnTo>
                    <a:lnTo>
                      <a:pt x="74" y="33"/>
                    </a:lnTo>
                    <a:lnTo>
                      <a:pt x="76" y="35"/>
                    </a:lnTo>
                    <a:lnTo>
                      <a:pt x="74" y="35"/>
                    </a:lnTo>
                    <a:lnTo>
                      <a:pt x="69" y="37"/>
                    </a:lnTo>
                    <a:lnTo>
                      <a:pt x="65" y="41"/>
                    </a:lnTo>
                    <a:lnTo>
                      <a:pt x="58" y="45"/>
                    </a:lnTo>
                    <a:lnTo>
                      <a:pt x="54" y="47"/>
                    </a:lnTo>
                    <a:lnTo>
                      <a:pt x="36" y="51"/>
                    </a:lnTo>
                    <a:lnTo>
                      <a:pt x="31" y="49"/>
                    </a:lnTo>
                    <a:lnTo>
                      <a:pt x="29" y="47"/>
                    </a:lnTo>
                    <a:lnTo>
                      <a:pt x="27" y="53"/>
                    </a:lnTo>
                    <a:lnTo>
                      <a:pt x="20" y="53"/>
                    </a:lnTo>
                    <a:lnTo>
                      <a:pt x="13" y="53"/>
                    </a:lnTo>
                    <a:lnTo>
                      <a:pt x="11" y="61"/>
                    </a:lnTo>
                    <a:lnTo>
                      <a:pt x="6" y="67"/>
                    </a:lnTo>
                    <a:lnTo>
                      <a:pt x="4" y="71"/>
                    </a:lnTo>
                    <a:lnTo>
                      <a:pt x="0" y="73"/>
                    </a:lnTo>
                    <a:lnTo>
                      <a:pt x="0" y="75"/>
                    </a:lnTo>
                    <a:lnTo>
                      <a:pt x="4" y="77"/>
                    </a:lnTo>
                    <a:lnTo>
                      <a:pt x="6" y="81"/>
                    </a:lnTo>
                    <a:lnTo>
                      <a:pt x="13" y="93"/>
                    </a:lnTo>
                    <a:lnTo>
                      <a:pt x="15" y="99"/>
                    </a:lnTo>
                    <a:lnTo>
                      <a:pt x="18" y="103"/>
                    </a:lnTo>
                    <a:lnTo>
                      <a:pt x="22" y="107"/>
                    </a:lnTo>
                    <a:lnTo>
                      <a:pt x="27" y="111"/>
                    </a:lnTo>
                    <a:lnTo>
                      <a:pt x="33" y="117"/>
                    </a:lnTo>
                    <a:lnTo>
                      <a:pt x="36" y="121"/>
                    </a:lnTo>
                    <a:lnTo>
                      <a:pt x="38" y="121"/>
                    </a:lnTo>
                    <a:lnTo>
                      <a:pt x="40" y="119"/>
                    </a:lnTo>
                    <a:lnTo>
                      <a:pt x="42" y="117"/>
                    </a:lnTo>
                    <a:lnTo>
                      <a:pt x="44" y="113"/>
                    </a:lnTo>
                    <a:lnTo>
                      <a:pt x="47" y="113"/>
                    </a:lnTo>
                    <a:lnTo>
                      <a:pt x="51" y="113"/>
                    </a:lnTo>
                    <a:lnTo>
                      <a:pt x="54" y="113"/>
                    </a:lnTo>
                    <a:lnTo>
                      <a:pt x="65" y="11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0" name="Group 2615"/>
            <p:cNvGrpSpPr>
              <a:grpSpLocks/>
            </p:cNvGrpSpPr>
            <p:nvPr/>
          </p:nvGrpSpPr>
          <p:grpSpPr bwMode="auto">
            <a:xfrm>
              <a:off x="2834" y="2218"/>
              <a:ext cx="114" cy="172"/>
              <a:chOff x="2834" y="2218"/>
              <a:chExt cx="114" cy="172"/>
            </a:xfrm>
            <a:grpFill/>
          </p:grpSpPr>
          <p:sp>
            <p:nvSpPr>
              <p:cNvPr id="1737" name="Freeform 2613"/>
              <p:cNvSpPr>
                <a:spLocks/>
              </p:cNvSpPr>
              <p:nvPr/>
            </p:nvSpPr>
            <p:spPr bwMode="auto">
              <a:xfrm>
                <a:off x="2834" y="2218"/>
                <a:ext cx="114" cy="172"/>
              </a:xfrm>
              <a:custGeom>
                <a:avLst/>
                <a:gdLst>
                  <a:gd name="T0" fmla="*/ 3 w 114"/>
                  <a:gd name="T1" fmla="*/ 142 h 172"/>
                  <a:gd name="T2" fmla="*/ 5 w 114"/>
                  <a:gd name="T3" fmla="*/ 138 h 172"/>
                  <a:gd name="T4" fmla="*/ 5 w 114"/>
                  <a:gd name="T5" fmla="*/ 146 h 172"/>
                  <a:gd name="T6" fmla="*/ 14 w 114"/>
                  <a:gd name="T7" fmla="*/ 148 h 172"/>
                  <a:gd name="T8" fmla="*/ 16 w 114"/>
                  <a:gd name="T9" fmla="*/ 154 h 172"/>
                  <a:gd name="T10" fmla="*/ 18 w 114"/>
                  <a:gd name="T11" fmla="*/ 170 h 172"/>
                  <a:gd name="T12" fmla="*/ 49 w 114"/>
                  <a:gd name="T13" fmla="*/ 170 h 172"/>
                  <a:gd name="T14" fmla="*/ 56 w 114"/>
                  <a:gd name="T15" fmla="*/ 168 h 172"/>
                  <a:gd name="T16" fmla="*/ 63 w 114"/>
                  <a:gd name="T17" fmla="*/ 168 h 172"/>
                  <a:gd name="T18" fmla="*/ 71 w 114"/>
                  <a:gd name="T19" fmla="*/ 168 h 172"/>
                  <a:gd name="T20" fmla="*/ 87 w 114"/>
                  <a:gd name="T21" fmla="*/ 166 h 172"/>
                  <a:gd name="T22" fmla="*/ 94 w 114"/>
                  <a:gd name="T23" fmla="*/ 170 h 172"/>
                  <a:gd name="T24" fmla="*/ 105 w 114"/>
                  <a:gd name="T25" fmla="*/ 170 h 172"/>
                  <a:gd name="T26" fmla="*/ 111 w 114"/>
                  <a:gd name="T27" fmla="*/ 166 h 172"/>
                  <a:gd name="T28" fmla="*/ 114 w 114"/>
                  <a:gd name="T29" fmla="*/ 160 h 172"/>
                  <a:gd name="T30" fmla="*/ 105 w 114"/>
                  <a:gd name="T31" fmla="*/ 150 h 172"/>
                  <a:gd name="T32" fmla="*/ 96 w 114"/>
                  <a:gd name="T33" fmla="*/ 142 h 172"/>
                  <a:gd name="T34" fmla="*/ 91 w 114"/>
                  <a:gd name="T35" fmla="*/ 132 h 172"/>
                  <a:gd name="T36" fmla="*/ 82 w 114"/>
                  <a:gd name="T37" fmla="*/ 116 h 172"/>
                  <a:gd name="T38" fmla="*/ 78 w 114"/>
                  <a:gd name="T39" fmla="*/ 112 h 172"/>
                  <a:gd name="T40" fmla="*/ 85 w 114"/>
                  <a:gd name="T41" fmla="*/ 106 h 172"/>
                  <a:gd name="T42" fmla="*/ 91 w 114"/>
                  <a:gd name="T43" fmla="*/ 92 h 172"/>
                  <a:gd name="T44" fmla="*/ 94 w 114"/>
                  <a:gd name="T45" fmla="*/ 80 h 172"/>
                  <a:gd name="T46" fmla="*/ 82 w 114"/>
                  <a:gd name="T47" fmla="*/ 62 h 172"/>
                  <a:gd name="T48" fmla="*/ 80 w 114"/>
                  <a:gd name="T49" fmla="*/ 58 h 172"/>
                  <a:gd name="T50" fmla="*/ 87 w 114"/>
                  <a:gd name="T51" fmla="*/ 54 h 172"/>
                  <a:gd name="T52" fmla="*/ 100 w 114"/>
                  <a:gd name="T53" fmla="*/ 54 h 172"/>
                  <a:gd name="T54" fmla="*/ 98 w 114"/>
                  <a:gd name="T55" fmla="*/ 44 h 172"/>
                  <a:gd name="T56" fmla="*/ 96 w 114"/>
                  <a:gd name="T57" fmla="*/ 36 h 172"/>
                  <a:gd name="T58" fmla="*/ 96 w 114"/>
                  <a:gd name="T59" fmla="*/ 26 h 172"/>
                  <a:gd name="T60" fmla="*/ 98 w 114"/>
                  <a:gd name="T61" fmla="*/ 22 h 172"/>
                  <a:gd name="T62" fmla="*/ 96 w 114"/>
                  <a:gd name="T63" fmla="*/ 14 h 172"/>
                  <a:gd name="T64" fmla="*/ 94 w 114"/>
                  <a:gd name="T65" fmla="*/ 8 h 172"/>
                  <a:gd name="T66" fmla="*/ 82 w 114"/>
                  <a:gd name="T67" fmla="*/ 12 h 172"/>
                  <a:gd name="T68" fmla="*/ 87 w 114"/>
                  <a:gd name="T69" fmla="*/ 14 h 172"/>
                  <a:gd name="T70" fmla="*/ 85 w 114"/>
                  <a:gd name="T71" fmla="*/ 24 h 172"/>
                  <a:gd name="T72" fmla="*/ 78 w 114"/>
                  <a:gd name="T73" fmla="*/ 26 h 172"/>
                  <a:gd name="T74" fmla="*/ 76 w 114"/>
                  <a:gd name="T75" fmla="*/ 32 h 172"/>
                  <a:gd name="T76" fmla="*/ 71 w 114"/>
                  <a:gd name="T77" fmla="*/ 38 h 172"/>
                  <a:gd name="T78" fmla="*/ 69 w 114"/>
                  <a:gd name="T79" fmla="*/ 46 h 172"/>
                  <a:gd name="T80" fmla="*/ 65 w 114"/>
                  <a:gd name="T81" fmla="*/ 52 h 172"/>
                  <a:gd name="T82" fmla="*/ 67 w 114"/>
                  <a:gd name="T83" fmla="*/ 56 h 172"/>
                  <a:gd name="T84" fmla="*/ 65 w 114"/>
                  <a:gd name="T85" fmla="*/ 60 h 172"/>
                  <a:gd name="T86" fmla="*/ 51 w 114"/>
                  <a:gd name="T87" fmla="*/ 66 h 172"/>
                  <a:gd name="T88" fmla="*/ 51 w 114"/>
                  <a:gd name="T89" fmla="*/ 74 h 172"/>
                  <a:gd name="T90" fmla="*/ 47 w 114"/>
                  <a:gd name="T91" fmla="*/ 80 h 172"/>
                  <a:gd name="T92" fmla="*/ 43 w 114"/>
                  <a:gd name="T93" fmla="*/ 88 h 172"/>
                  <a:gd name="T94" fmla="*/ 38 w 114"/>
                  <a:gd name="T95" fmla="*/ 96 h 172"/>
                  <a:gd name="T96" fmla="*/ 38 w 114"/>
                  <a:gd name="T97" fmla="*/ 102 h 172"/>
                  <a:gd name="T98" fmla="*/ 36 w 114"/>
                  <a:gd name="T99" fmla="*/ 106 h 172"/>
                  <a:gd name="T100" fmla="*/ 29 w 114"/>
                  <a:gd name="T101" fmla="*/ 112 h 172"/>
                  <a:gd name="T102" fmla="*/ 27 w 114"/>
                  <a:gd name="T103" fmla="*/ 108 h 172"/>
                  <a:gd name="T104" fmla="*/ 25 w 114"/>
                  <a:gd name="T105" fmla="*/ 104 h 172"/>
                  <a:gd name="T106" fmla="*/ 18 w 114"/>
                  <a:gd name="T107" fmla="*/ 102 h 172"/>
                  <a:gd name="T108" fmla="*/ 9 w 114"/>
                  <a:gd name="T109" fmla="*/ 106 h 172"/>
                  <a:gd name="T110" fmla="*/ 5 w 114"/>
                  <a:gd name="T111" fmla="*/ 110 h 172"/>
                  <a:gd name="T112" fmla="*/ 3 w 114"/>
                  <a:gd name="T113" fmla="*/ 118 h 172"/>
                  <a:gd name="T114" fmla="*/ 0 w 114"/>
                  <a:gd name="T115" fmla="*/ 122 h 172"/>
                  <a:gd name="T116" fmla="*/ 3 w 114"/>
                  <a:gd name="T117" fmla="*/ 126 h 172"/>
                  <a:gd name="T118" fmla="*/ 0 w 114"/>
                  <a:gd name="T119" fmla="*/ 1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172">
                    <a:moveTo>
                      <a:pt x="3" y="142"/>
                    </a:moveTo>
                    <a:lnTo>
                      <a:pt x="3" y="142"/>
                    </a:lnTo>
                    <a:lnTo>
                      <a:pt x="3" y="138"/>
                    </a:lnTo>
                    <a:lnTo>
                      <a:pt x="5" y="138"/>
                    </a:lnTo>
                    <a:lnTo>
                      <a:pt x="7" y="138"/>
                    </a:lnTo>
                    <a:lnTo>
                      <a:pt x="5" y="146"/>
                    </a:lnTo>
                    <a:lnTo>
                      <a:pt x="9" y="146"/>
                    </a:lnTo>
                    <a:lnTo>
                      <a:pt x="14" y="148"/>
                    </a:lnTo>
                    <a:lnTo>
                      <a:pt x="14" y="150"/>
                    </a:lnTo>
                    <a:lnTo>
                      <a:pt x="16" y="154"/>
                    </a:lnTo>
                    <a:lnTo>
                      <a:pt x="20" y="158"/>
                    </a:lnTo>
                    <a:lnTo>
                      <a:pt x="18" y="170"/>
                    </a:lnTo>
                    <a:lnTo>
                      <a:pt x="45" y="170"/>
                    </a:lnTo>
                    <a:lnTo>
                      <a:pt x="49" y="170"/>
                    </a:lnTo>
                    <a:lnTo>
                      <a:pt x="54" y="168"/>
                    </a:lnTo>
                    <a:lnTo>
                      <a:pt x="56" y="168"/>
                    </a:lnTo>
                    <a:lnTo>
                      <a:pt x="58" y="168"/>
                    </a:lnTo>
                    <a:lnTo>
                      <a:pt x="63" y="168"/>
                    </a:lnTo>
                    <a:lnTo>
                      <a:pt x="67" y="166"/>
                    </a:lnTo>
                    <a:lnTo>
                      <a:pt x="71" y="168"/>
                    </a:lnTo>
                    <a:lnTo>
                      <a:pt x="82" y="168"/>
                    </a:lnTo>
                    <a:lnTo>
                      <a:pt x="87" y="166"/>
                    </a:lnTo>
                    <a:lnTo>
                      <a:pt x="91" y="168"/>
                    </a:lnTo>
                    <a:lnTo>
                      <a:pt x="94" y="170"/>
                    </a:lnTo>
                    <a:lnTo>
                      <a:pt x="98" y="170"/>
                    </a:lnTo>
                    <a:lnTo>
                      <a:pt x="105" y="170"/>
                    </a:lnTo>
                    <a:lnTo>
                      <a:pt x="114" y="172"/>
                    </a:lnTo>
                    <a:lnTo>
                      <a:pt x="111" y="166"/>
                    </a:lnTo>
                    <a:lnTo>
                      <a:pt x="111" y="162"/>
                    </a:lnTo>
                    <a:lnTo>
                      <a:pt x="114" y="160"/>
                    </a:lnTo>
                    <a:lnTo>
                      <a:pt x="111" y="156"/>
                    </a:lnTo>
                    <a:lnTo>
                      <a:pt x="105" y="150"/>
                    </a:lnTo>
                    <a:lnTo>
                      <a:pt x="100" y="146"/>
                    </a:lnTo>
                    <a:lnTo>
                      <a:pt x="96" y="142"/>
                    </a:lnTo>
                    <a:lnTo>
                      <a:pt x="94" y="138"/>
                    </a:lnTo>
                    <a:lnTo>
                      <a:pt x="91" y="132"/>
                    </a:lnTo>
                    <a:lnTo>
                      <a:pt x="85" y="120"/>
                    </a:lnTo>
                    <a:lnTo>
                      <a:pt x="82" y="116"/>
                    </a:lnTo>
                    <a:lnTo>
                      <a:pt x="78" y="114"/>
                    </a:lnTo>
                    <a:lnTo>
                      <a:pt x="78" y="112"/>
                    </a:lnTo>
                    <a:lnTo>
                      <a:pt x="82" y="110"/>
                    </a:lnTo>
                    <a:lnTo>
                      <a:pt x="85" y="106"/>
                    </a:lnTo>
                    <a:lnTo>
                      <a:pt x="89" y="100"/>
                    </a:lnTo>
                    <a:lnTo>
                      <a:pt x="91" y="92"/>
                    </a:lnTo>
                    <a:lnTo>
                      <a:pt x="96" y="86"/>
                    </a:lnTo>
                    <a:lnTo>
                      <a:pt x="94" y="80"/>
                    </a:lnTo>
                    <a:lnTo>
                      <a:pt x="91" y="74"/>
                    </a:lnTo>
                    <a:lnTo>
                      <a:pt x="82" y="62"/>
                    </a:lnTo>
                    <a:lnTo>
                      <a:pt x="80" y="60"/>
                    </a:lnTo>
                    <a:lnTo>
                      <a:pt x="80" y="58"/>
                    </a:lnTo>
                    <a:lnTo>
                      <a:pt x="85" y="54"/>
                    </a:lnTo>
                    <a:lnTo>
                      <a:pt x="87" y="54"/>
                    </a:lnTo>
                    <a:lnTo>
                      <a:pt x="94" y="54"/>
                    </a:lnTo>
                    <a:lnTo>
                      <a:pt x="100" y="54"/>
                    </a:lnTo>
                    <a:lnTo>
                      <a:pt x="100" y="48"/>
                    </a:lnTo>
                    <a:lnTo>
                      <a:pt x="98" y="44"/>
                    </a:lnTo>
                    <a:lnTo>
                      <a:pt x="98" y="40"/>
                    </a:lnTo>
                    <a:lnTo>
                      <a:pt x="96" y="36"/>
                    </a:lnTo>
                    <a:lnTo>
                      <a:pt x="96" y="30"/>
                    </a:lnTo>
                    <a:lnTo>
                      <a:pt x="96" y="26"/>
                    </a:lnTo>
                    <a:lnTo>
                      <a:pt x="98" y="26"/>
                    </a:lnTo>
                    <a:lnTo>
                      <a:pt x="98" y="22"/>
                    </a:lnTo>
                    <a:lnTo>
                      <a:pt x="98" y="18"/>
                    </a:lnTo>
                    <a:lnTo>
                      <a:pt x="96" y="14"/>
                    </a:lnTo>
                    <a:lnTo>
                      <a:pt x="94" y="12"/>
                    </a:lnTo>
                    <a:lnTo>
                      <a:pt x="94" y="8"/>
                    </a:lnTo>
                    <a:lnTo>
                      <a:pt x="85" y="0"/>
                    </a:lnTo>
                    <a:lnTo>
                      <a:pt x="82" y="12"/>
                    </a:lnTo>
                    <a:lnTo>
                      <a:pt x="85" y="12"/>
                    </a:lnTo>
                    <a:lnTo>
                      <a:pt x="87" y="14"/>
                    </a:lnTo>
                    <a:lnTo>
                      <a:pt x="85" y="22"/>
                    </a:lnTo>
                    <a:lnTo>
                      <a:pt x="85" y="24"/>
                    </a:lnTo>
                    <a:lnTo>
                      <a:pt x="82" y="26"/>
                    </a:lnTo>
                    <a:lnTo>
                      <a:pt x="78" y="26"/>
                    </a:lnTo>
                    <a:lnTo>
                      <a:pt x="78" y="30"/>
                    </a:lnTo>
                    <a:lnTo>
                      <a:pt x="76" y="32"/>
                    </a:lnTo>
                    <a:lnTo>
                      <a:pt x="71" y="36"/>
                    </a:lnTo>
                    <a:lnTo>
                      <a:pt x="71" y="38"/>
                    </a:lnTo>
                    <a:lnTo>
                      <a:pt x="71" y="42"/>
                    </a:lnTo>
                    <a:lnTo>
                      <a:pt x="69" y="46"/>
                    </a:lnTo>
                    <a:lnTo>
                      <a:pt x="67" y="48"/>
                    </a:lnTo>
                    <a:lnTo>
                      <a:pt x="65" y="52"/>
                    </a:lnTo>
                    <a:lnTo>
                      <a:pt x="65" y="54"/>
                    </a:lnTo>
                    <a:lnTo>
                      <a:pt x="67" y="56"/>
                    </a:lnTo>
                    <a:lnTo>
                      <a:pt x="67" y="58"/>
                    </a:lnTo>
                    <a:lnTo>
                      <a:pt x="65" y="60"/>
                    </a:lnTo>
                    <a:lnTo>
                      <a:pt x="56" y="64"/>
                    </a:lnTo>
                    <a:lnTo>
                      <a:pt x="51" y="66"/>
                    </a:lnTo>
                    <a:lnTo>
                      <a:pt x="51" y="70"/>
                    </a:lnTo>
                    <a:lnTo>
                      <a:pt x="51" y="74"/>
                    </a:lnTo>
                    <a:lnTo>
                      <a:pt x="49" y="78"/>
                    </a:lnTo>
                    <a:lnTo>
                      <a:pt x="47" y="80"/>
                    </a:lnTo>
                    <a:lnTo>
                      <a:pt x="45" y="84"/>
                    </a:lnTo>
                    <a:lnTo>
                      <a:pt x="43" y="88"/>
                    </a:lnTo>
                    <a:lnTo>
                      <a:pt x="40" y="90"/>
                    </a:lnTo>
                    <a:lnTo>
                      <a:pt x="38" y="96"/>
                    </a:lnTo>
                    <a:lnTo>
                      <a:pt x="36" y="100"/>
                    </a:lnTo>
                    <a:lnTo>
                      <a:pt x="38" y="102"/>
                    </a:lnTo>
                    <a:lnTo>
                      <a:pt x="38" y="104"/>
                    </a:lnTo>
                    <a:lnTo>
                      <a:pt x="36" y="106"/>
                    </a:lnTo>
                    <a:lnTo>
                      <a:pt x="31" y="110"/>
                    </a:lnTo>
                    <a:lnTo>
                      <a:pt x="29" y="112"/>
                    </a:lnTo>
                    <a:lnTo>
                      <a:pt x="27" y="114"/>
                    </a:lnTo>
                    <a:lnTo>
                      <a:pt x="27" y="108"/>
                    </a:lnTo>
                    <a:lnTo>
                      <a:pt x="27" y="106"/>
                    </a:lnTo>
                    <a:lnTo>
                      <a:pt x="25" y="104"/>
                    </a:lnTo>
                    <a:lnTo>
                      <a:pt x="20" y="104"/>
                    </a:lnTo>
                    <a:lnTo>
                      <a:pt x="18" y="102"/>
                    </a:lnTo>
                    <a:lnTo>
                      <a:pt x="16" y="104"/>
                    </a:lnTo>
                    <a:lnTo>
                      <a:pt x="9" y="106"/>
                    </a:lnTo>
                    <a:lnTo>
                      <a:pt x="7" y="108"/>
                    </a:lnTo>
                    <a:lnTo>
                      <a:pt x="5" y="110"/>
                    </a:lnTo>
                    <a:lnTo>
                      <a:pt x="5" y="114"/>
                    </a:lnTo>
                    <a:lnTo>
                      <a:pt x="3" y="118"/>
                    </a:lnTo>
                    <a:lnTo>
                      <a:pt x="0" y="120"/>
                    </a:lnTo>
                    <a:lnTo>
                      <a:pt x="0" y="122"/>
                    </a:lnTo>
                    <a:lnTo>
                      <a:pt x="3" y="124"/>
                    </a:lnTo>
                    <a:lnTo>
                      <a:pt x="3" y="126"/>
                    </a:lnTo>
                    <a:lnTo>
                      <a:pt x="0" y="132"/>
                    </a:lnTo>
                    <a:lnTo>
                      <a:pt x="0" y="140"/>
                    </a:lnTo>
                    <a:lnTo>
                      <a:pt x="3" y="1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8" name="Freeform 2614"/>
              <p:cNvSpPr>
                <a:spLocks/>
              </p:cNvSpPr>
              <p:nvPr/>
            </p:nvSpPr>
            <p:spPr bwMode="auto">
              <a:xfrm>
                <a:off x="2834" y="2218"/>
                <a:ext cx="114" cy="172"/>
              </a:xfrm>
              <a:custGeom>
                <a:avLst/>
                <a:gdLst>
                  <a:gd name="T0" fmla="*/ 3 w 114"/>
                  <a:gd name="T1" fmla="*/ 142 h 172"/>
                  <a:gd name="T2" fmla="*/ 5 w 114"/>
                  <a:gd name="T3" fmla="*/ 138 h 172"/>
                  <a:gd name="T4" fmla="*/ 5 w 114"/>
                  <a:gd name="T5" fmla="*/ 146 h 172"/>
                  <a:gd name="T6" fmla="*/ 14 w 114"/>
                  <a:gd name="T7" fmla="*/ 148 h 172"/>
                  <a:gd name="T8" fmla="*/ 16 w 114"/>
                  <a:gd name="T9" fmla="*/ 154 h 172"/>
                  <a:gd name="T10" fmla="*/ 18 w 114"/>
                  <a:gd name="T11" fmla="*/ 170 h 172"/>
                  <a:gd name="T12" fmla="*/ 49 w 114"/>
                  <a:gd name="T13" fmla="*/ 170 h 172"/>
                  <a:gd name="T14" fmla="*/ 56 w 114"/>
                  <a:gd name="T15" fmla="*/ 168 h 172"/>
                  <a:gd name="T16" fmla="*/ 63 w 114"/>
                  <a:gd name="T17" fmla="*/ 168 h 172"/>
                  <a:gd name="T18" fmla="*/ 71 w 114"/>
                  <a:gd name="T19" fmla="*/ 168 h 172"/>
                  <a:gd name="T20" fmla="*/ 87 w 114"/>
                  <a:gd name="T21" fmla="*/ 166 h 172"/>
                  <a:gd name="T22" fmla="*/ 94 w 114"/>
                  <a:gd name="T23" fmla="*/ 170 h 172"/>
                  <a:gd name="T24" fmla="*/ 105 w 114"/>
                  <a:gd name="T25" fmla="*/ 170 h 172"/>
                  <a:gd name="T26" fmla="*/ 111 w 114"/>
                  <a:gd name="T27" fmla="*/ 166 h 172"/>
                  <a:gd name="T28" fmla="*/ 114 w 114"/>
                  <a:gd name="T29" fmla="*/ 160 h 172"/>
                  <a:gd name="T30" fmla="*/ 105 w 114"/>
                  <a:gd name="T31" fmla="*/ 150 h 172"/>
                  <a:gd name="T32" fmla="*/ 96 w 114"/>
                  <a:gd name="T33" fmla="*/ 142 h 172"/>
                  <a:gd name="T34" fmla="*/ 91 w 114"/>
                  <a:gd name="T35" fmla="*/ 132 h 172"/>
                  <a:gd name="T36" fmla="*/ 82 w 114"/>
                  <a:gd name="T37" fmla="*/ 116 h 172"/>
                  <a:gd name="T38" fmla="*/ 78 w 114"/>
                  <a:gd name="T39" fmla="*/ 112 h 172"/>
                  <a:gd name="T40" fmla="*/ 85 w 114"/>
                  <a:gd name="T41" fmla="*/ 106 h 172"/>
                  <a:gd name="T42" fmla="*/ 91 w 114"/>
                  <a:gd name="T43" fmla="*/ 92 h 172"/>
                  <a:gd name="T44" fmla="*/ 94 w 114"/>
                  <a:gd name="T45" fmla="*/ 80 h 172"/>
                  <a:gd name="T46" fmla="*/ 82 w 114"/>
                  <a:gd name="T47" fmla="*/ 62 h 172"/>
                  <a:gd name="T48" fmla="*/ 80 w 114"/>
                  <a:gd name="T49" fmla="*/ 58 h 172"/>
                  <a:gd name="T50" fmla="*/ 87 w 114"/>
                  <a:gd name="T51" fmla="*/ 54 h 172"/>
                  <a:gd name="T52" fmla="*/ 100 w 114"/>
                  <a:gd name="T53" fmla="*/ 54 h 172"/>
                  <a:gd name="T54" fmla="*/ 98 w 114"/>
                  <a:gd name="T55" fmla="*/ 44 h 172"/>
                  <a:gd name="T56" fmla="*/ 96 w 114"/>
                  <a:gd name="T57" fmla="*/ 36 h 172"/>
                  <a:gd name="T58" fmla="*/ 96 w 114"/>
                  <a:gd name="T59" fmla="*/ 26 h 172"/>
                  <a:gd name="T60" fmla="*/ 98 w 114"/>
                  <a:gd name="T61" fmla="*/ 22 h 172"/>
                  <a:gd name="T62" fmla="*/ 96 w 114"/>
                  <a:gd name="T63" fmla="*/ 14 h 172"/>
                  <a:gd name="T64" fmla="*/ 94 w 114"/>
                  <a:gd name="T65" fmla="*/ 8 h 172"/>
                  <a:gd name="T66" fmla="*/ 82 w 114"/>
                  <a:gd name="T67" fmla="*/ 12 h 172"/>
                  <a:gd name="T68" fmla="*/ 87 w 114"/>
                  <a:gd name="T69" fmla="*/ 14 h 172"/>
                  <a:gd name="T70" fmla="*/ 85 w 114"/>
                  <a:gd name="T71" fmla="*/ 24 h 172"/>
                  <a:gd name="T72" fmla="*/ 78 w 114"/>
                  <a:gd name="T73" fmla="*/ 26 h 172"/>
                  <a:gd name="T74" fmla="*/ 76 w 114"/>
                  <a:gd name="T75" fmla="*/ 32 h 172"/>
                  <a:gd name="T76" fmla="*/ 71 w 114"/>
                  <a:gd name="T77" fmla="*/ 38 h 172"/>
                  <a:gd name="T78" fmla="*/ 69 w 114"/>
                  <a:gd name="T79" fmla="*/ 46 h 172"/>
                  <a:gd name="T80" fmla="*/ 65 w 114"/>
                  <a:gd name="T81" fmla="*/ 52 h 172"/>
                  <a:gd name="T82" fmla="*/ 67 w 114"/>
                  <a:gd name="T83" fmla="*/ 56 h 172"/>
                  <a:gd name="T84" fmla="*/ 65 w 114"/>
                  <a:gd name="T85" fmla="*/ 60 h 172"/>
                  <a:gd name="T86" fmla="*/ 51 w 114"/>
                  <a:gd name="T87" fmla="*/ 66 h 172"/>
                  <a:gd name="T88" fmla="*/ 51 w 114"/>
                  <a:gd name="T89" fmla="*/ 74 h 172"/>
                  <a:gd name="T90" fmla="*/ 47 w 114"/>
                  <a:gd name="T91" fmla="*/ 80 h 172"/>
                  <a:gd name="T92" fmla="*/ 43 w 114"/>
                  <a:gd name="T93" fmla="*/ 88 h 172"/>
                  <a:gd name="T94" fmla="*/ 38 w 114"/>
                  <a:gd name="T95" fmla="*/ 96 h 172"/>
                  <a:gd name="T96" fmla="*/ 38 w 114"/>
                  <a:gd name="T97" fmla="*/ 102 h 172"/>
                  <a:gd name="T98" fmla="*/ 36 w 114"/>
                  <a:gd name="T99" fmla="*/ 106 h 172"/>
                  <a:gd name="T100" fmla="*/ 29 w 114"/>
                  <a:gd name="T101" fmla="*/ 112 h 172"/>
                  <a:gd name="T102" fmla="*/ 27 w 114"/>
                  <a:gd name="T103" fmla="*/ 108 h 172"/>
                  <a:gd name="T104" fmla="*/ 25 w 114"/>
                  <a:gd name="T105" fmla="*/ 104 h 172"/>
                  <a:gd name="T106" fmla="*/ 18 w 114"/>
                  <a:gd name="T107" fmla="*/ 102 h 172"/>
                  <a:gd name="T108" fmla="*/ 9 w 114"/>
                  <a:gd name="T109" fmla="*/ 106 h 172"/>
                  <a:gd name="T110" fmla="*/ 5 w 114"/>
                  <a:gd name="T111" fmla="*/ 110 h 172"/>
                  <a:gd name="T112" fmla="*/ 3 w 114"/>
                  <a:gd name="T113" fmla="*/ 118 h 172"/>
                  <a:gd name="T114" fmla="*/ 0 w 114"/>
                  <a:gd name="T115" fmla="*/ 122 h 172"/>
                  <a:gd name="T116" fmla="*/ 3 w 114"/>
                  <a:gd name="T117" fmla="*/ 126 h 172"/>
                  <a:gd name="T118" fmla="*/ 0 w 114"/>
                  <a:gd name="T119" fmla="*/ 1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 h="172">
                    <a:moveTo>
                      <a:pt x="3" y="142"/>
                    </a:moveTo>
                    <a:lnTo>
                      <a:pt x="3" y="142"/>
                    </a:lnTo>
                    <a:lnTo>
                      <a:pt x="3" y="138"/>
                    </a:lnTo>
                    <a:lnTo>
                      <a:pt x="5" y="138"/>
                    </a:lnTo>
                    <a:lnTo>
                      <a:pt x="7" y="138"/>
                    </a:lnTo>
                    <a:lnTo>
                      <a:pt x="5" y="146"/>
                    </a:lnTo>
                    <a:lnTo>
                      <a:pt x="9" y="146"/>
                    </a:lnTo>
                    <a:lnTo>
                      <a:pt x="14" y="148"/>
                    </a:lnTo>
                    <a:lnTo>
                      <a:pt x="14" y="150"/>
                    </a:lnTo>
                    <a:lnTo>
                      <a:pt x="16" y="154"/>
                    </a:lnTo>
                    <a:lnTo>
                      <a:pt x="20" y="158"/>
                    </a:lnTo>
                    <a:lnTo>
                      <a:pt x="18" y="170"/>
                    </a:lnTo>
                    <a:lnTo>
                      <a:pt x="45" y="170"/>
                    </a:lnTo>
                    <a:lnTo>
                      <a:pt x="49" y="170"/>
                    </a:lnTo>
                    <a:lnTo>
                      <a:pt x="54" y="168"/>
                    </a:lnTo>
                    <a:lnTo>
                      <a:pt x="56" y="168"/>
                    </a:lnTo>
                    <a:lnTo>
                      <a:pt x="58" y="168"/>
                    </a:lnTo>
                    <a:lnTo>
                      <a:pt x="63" y="168"/>
                    </a:lnTo>
                    <a:lnTo>
                      <a:pt x="67" y="166"/>
                    </a:lnTo>
                    <a:lnTo>
                      <a:pt x="71" y="168"/>
                    </a:lnTo>
                    <a:lnTo>
                      <a:pt x="82" y="168"/>
                    </a:lnTo>
                    <a:lnTo>
                      <a:pt x="87" y="166"/>
                    </a:lnTo>
                    <a:lnTo>
                      <a:pt x="91" y="168"/>
                    </a:lnTo>
                    <a:lnTo>
                      <a:pt x="94" y="170"/>
                    </a:lnTo>
                    <a:lnTo>
                      <a:pt x="98" y="170"/>
                    </a:lnTo>
                    <a:lnTo>
                      <a:pt x="105" y="170"/>
                    </a:lnTo>
                    <a:lnTo>
                      <a:pt x="114" y="172"/>
                    </a:lnTo>
                    <a:lnTo>
                      <a:pt x="111" y="166"/>
                    </a:lnTo>
                    <a:lnTo>
                      <a:pt x="111" y="162"/>
                    </a:lnTo>
                    <a:lnTo>
                      <a:pt x="114" y="160"/>
                    </a:lnTo>
                    <a:lnTo>
                      <a:pt x="111" y="156"/>
                    </a:lnTo>
                    <a:lnTo>
                      <a:pt x="105" y="150"/>
                    </a:lnTo>
                    <a:lnTo>
                      <a:pt x="100" y="146"/>
                    </a:lnTo>
                    <a:lnTo>
                      <a:pt x="96" y="142"/>
                    </a:lnTo>
                    <a:lnTo>
                      <a:pt x="94" y="138"/>
                    </a:lnTo>
                    <a:lnTo>
                      <a:pt x="91" y="132"/>
                    </a:lnTo>
                    <a:lnTo>
                      <a:pt x="85" y="120"/>
                    </a:lnTo>
                    <a:lnTo>
                      <a:pt x="82" y="116"/>
                    </a:lnTo>
                    <a:lnTo>
                      <a:pt x="78" y="114"/>
                    </a:lnTo>
                    <a:lnTo>
                      <a:pt x="78" y="112"/>
                    </a:lnTo>
                    <a:lnTo>
                      <a:pt x="82" y="110"/>
                    </a:lnTo>
                    <a:lnTo>
                      <a:pt x="85" y="106"/>
                    </a:lnTo>
                    <a:lnTo>
                      <a:pt x="89" y="100"/>
                    </a:lnTo>
                    <a:lnTo>
                      <a:pt x="91" y="92"/>
                    </a:lnTo>
                    <a:lnTo>
                      <a:pt x="96" y="86"/>
                    </a:lnTo>
                    <a:lnTo>
                      <a:pt x="94" y="80"/>
                    </a:lnTo>
                    <a:lnTo>
                      <a:pt x="91" y="74"/>
                    </a:lnTo>
                    <a:lnTo>
                      <a:pt x="82" y="62"/>
                    </a:lnTo>
                    <a:lnTo>
                      <a:pt x="80" y="60"/>
                    </a:lnTo>
                    <a:lnTo>
                      <a:pt x="80" y="58"/>
                    </a:lnTo>
                    <a:lnTo>
                      <a:pt x="85" y="54"/>
                    </a:lnTo>
                    <a:lnTo>
                      <a:pt x="87" y="54"/>
                    </a:lnTo>
                    <a:lnTo>
                      <a:pt x="94" y="54"/>
                    </a:lnTo>
                    <a:lnTo>
                      <a:pt x="100" y="54"/>
                    </a:lnTo>
                    <a:lnTo>
                      <a:pt x="100" y="48"/>
                    </a:lnTo>
                    <a:lnTo>
                      <a:pt x="98" y="44"/>
                    </a:lnTo>
                    <a:lnTo>
                      <a:pt x="98" y="40"/>
                    </a:lnTo>
                    <a:lnTo>
                      <a:pt x="96" y="36"/>
                    </a:lnTo>
                    <a:lnTo>
                      <a:pt x="96" y="30"/>
                    </a:lnTo>
                    <a:lnTo>
                      <a:pt x="96" y="26"/>
                    </a:lnTo>
                    <a:lnTo>
                      <a:pt x="98" y="26"/>
                    </a:lnTo>
                    <a:lnTo>
                      <a:pt x="98" y="22"/>
                    </a:lnTo>
                    <a:lnTo>
                      <a:pt x="98" y="18"/>
                    </a:lnTo>
                    <a:lnTo>
                      <a:pt x="96" y="14"/>
                    </a:lnTo>
                    <a:lnTo>
                      <a:pt x="94" y="12"/>
                    </a:lnTo>
                    <a:lnTo>
                      <a:pt x="94" y="8"/>
                    </a:lnTo>
                    <a:lnTo>
                      <a:pt x="85" y="0"/>
                    </a:lnTo>
                    <a:lnTo>
                      <a:pt x="82" y="12"/>
                    </a:lnTo>
                    <a:lnTo>
                      <a:pt x="85" y="12"/>
                    </a:lnTo>
                    <a:lnTo>
                      <a:pt x="87" y="14"/>
                    </a:lnTo>
                    <a:lnTo>
                      <a:pt x="85" y="22"/>
                    </a:lnTo>
                    <a:lnTo>
                      <a:pt x="85" y="24"/>
                    </a:lnTo>
                    <a:lnTo>
                      <a:pt x="82" y="26"/>
                    </a:lnTo>
                    <a:lnTo>
                      <a:pt x="78" y="26"/>
                    </a:lnTo>
                    <a:lnTo>
                      <a:pt x="78" y="30"/>
                    </a:lnTo>
                    <a:lnTo>
                      <a:pt x="76" y="32"/>
                    </a:lnTo>
                    <a:lnTo>
                      <a:pt x="71" y="36"/>
                    </a:lnTo>
                    <a:lnTo>
                      <a:pt x="71" y="38"/>
                    </a:lnTo>
                    <a:lnTo>
                      <a:pt x="71" y="42"/>
                    </a:lnTo>
                    <a:lnTo>
                      <a:pt x="69" y="46"/>
                    </a:lnTo>
                    <a:lnTo>
                      <a:pt x="67" y="48"/>
                    </a:lnTo>
                    <a:lnTo>
                      <a:pt x="65" y="52"/>
                    </a:lnTo>
                    <a:lnTo>
                      <a:pt x="65" y="54"/>
                    </a:lnTo>
                    <a:lnTo>
                      <a:pt x="67" y="56"/>
                    </a:lnTo>
                    <a:lnTo>
                      <a:pt x="67" y="58"/>
                    </a:lnTo>
                    <a:lnTo>
                      <a:pt x="65" y="60"/>
                    </a:lnTo>
                    <a:lnTo>
                      <a:pt x="56" y="64"/>
                    </a:lnTo>
                    <a:lnTo>
                      <a:pt x="51" y="66"/>
                    </a:lnTo>
                    <a:lnTo>
                      <a:pt x="51" y="70"/>
                    </a:lnTo>
                    <a:lnTo>
                      <a:pt x="51" y="74"/>
                    </a:lnTo>
                    <a:lnTo>
                      <a:pt x="49" y="78"/>
                    </a:lnTo>
                    <a:lnTo>
                      <a:pt x="47" y="80"/>
                    </a:lnTo>
                    <a:lnTo>
                      <a:pt x="45" y="84"/>
                    </a:lnTo>
                    <a:lnTo>
                      <a:pt x="43" y="88"/>
                    </a:lnTo>
                    <a:lnTo>
                      <a:pt x="40" y="90"/>
                    </a:lnTo>
                    <a:lnTo>
                      <a:pt x="38" y="96"/>
                    </a:lnTo>
                    <a:lnTo>
                      <a:pt x="36" y="100"/>
                    </a:lnTo>
                    <a:lnTo>
                      <a:pt x="38" y="102"/>
                    </a:lnTo>
                    <a:lnTo>
                      <a:pt x="38" y="104"/>
                    </a:lnTo>
                    <a:lnTo>
                      <a:pt x="36" y="106"/>
                    </a:lnTo>
                    <a:lnTo>
                      <a:pt x="31" y="110"/>
                    </a:lnTo>
                    <a:lnTo>
                      <a:pt x="29" y="112"/>
                    </a:lnTo>
                    <a:lnTo>
                      <a:pt x="27" y="114"/>
                    </a:lnTo>
                    <a:lnTo>
                      <a:pt x="27" y="108"/>
                    </a:lnTo>
                    <a:lnTo>
                      <a:pt x="27" y="106"/>
                    </a:lnTo>
                    <a:lnTo>
                      <a:pt x="25" y="104"/>
                    </a:lnTo>
                    <a:lnTo>
                      <a:pt x="20" y="104"/>
                    </a:lnTo>
                    <a:lnTo>
                      <a:pt x="18" y="102"/>
                    </a:lnTo>
                    <a:lnTo>
                      <a:pt x="16" y="104"/>
                    </a:lnTo>
                    <a:lnTo>
                      <a:pt x="9" y="106"/>
                    </a:lnTo>
                    <a:lnTo>
                      <a:pt x="7" y="108"/>
                    </a:lnTo>
                    <a:lnTo>
                      <a:pt x="5" y="110"/>
                    </a:lnTo>
                    <a:lnTo>
                      <a:pt x="5" y="114"/>
                    </a:lnTo>
                    <a:lnTo>
                      <a:pt x="3" y="118"/>
                    </a:lnTo>
                    <a:lnTo>
                      <a:pt x="0" y="120"/>
                    </a:lnTo>
                    <a:lnTo>
                      <a:pt x="0" y="122"/>
                    </a:lnTo>
                    <a:lnTo>
                      <a:pt x="3" y="124"/>
                    </a:lnTo>
                    <a:lnTo>
                      <a:pt x="3" y="126"/>
                    </a:lnTo>
                    <a:lnTo>
                      <a:pt x="0" y="132"/>
                    </a:lnTo>
                    <a:lnTo>
                      <a:pt x="0" y="140"/>
                    </a:lnTo>
                    <a:lnTo>
                      <a:pt x="3" y="1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1" name="Group 2618"/>
            <p:cNvGrpSpPr>
              <a:grpSpLocks/>
            </p:cNvGrpSpPr>
            <p:nvPr/>
          </p:nvGrpSpPr>
          <p:grpSpPr bwMode="auto">
            <a:xfrm>
              <a:off x="3118" y="2472"/>
              <a:ext cx="32" cy="31"/>
              <a:chOff x="3118" y="2472"/>
              <a:chExt cx="32" cy="31"/>
            </a:xfrm>
            <a:grpFill/>
          </p:grpSpPr>
          <p:sp>
            <p:nvSpPr>
              <p:cNvPr id="1735" name="Freeform 2616"/>
              <p:cNvSpPr>
                <a:spLocks/>
              </p:cNvSpPr>
              <p:nvPr/>
            </p:nvSpPr>
            <p:spPr bwMode="auto">
              <a:xfrm>
                <a:off x="3118" y="2472"/>
                <a:ext cx="32" cy="31"/>
              </a:xfrm>
              <a:custGeom>
                <a:avLst/>
                <a:gdLst>
                  <a:gd name="T0" fmla="*/ 0 w 32"/>
                  <a:gd name="T1" fmla="*/ 9 h 31"/>
                  <a:gd name="T2" fmla="*/ 0 w 32"/>
                  <a:gd name="T3" fmla="*/ 9 h 31"/>
                  <a:gd name="T4" fmla="*/ 0 w 32"/>
                  <a:gd name="T5" fmla="*/ 7 h 31"/>
                  <a:gd name="T6" fmla="*/ 0 w 32"/>
                  <a:gd name="T7" fmla="*/ 3 h 31"/>
                  <a:gd name="T8" fmla="*/ 2 w 32"/>
                  <a:gd name="T9" fmla="*/ 2 h 31"/>
                  <a:gd name="T10" fmla="*/ 5 w 32"/>
                  <a:gd name="T11" fmla="*/ 2 h 31"/>
                  <a:gd name="T12" fmla="*/ 7 w 32"/>
                  <a:gd name="T13" fmla="*/ 7 h 31"/>
                  <a:gd name="T14" fmla="*/ 9 w 32"/>
                  <a:gd name="T15" fmla="*/ 7 h 31"/>
                  <a:gd name="T16" fmla="*/ 12 w 32"/>
                  <a:gd name="T17" fmla="*/ 7 h 31"/>
                  <a:gd name="T18" fmla="*/ 14 w 32"/>
                  <a:gd name="T19" fmla="*/ 3 h 31"/>
                  <a:gd name="T20" fmla="*/ 14 w 32"/>
                  <a:gd name="T21" fmla="*/ 2 h 31"/>
                  <a:gd name="T22" fmla="*/ 14 w 32"/>
                  <a:gd name="T23" fmla="*/ 0 h 31"/>
                  <a:gd name="T24" fmla="*/ 16 w 32"/>
                  <a:gd name="T25" fmla="*/ 0 h 31"/>
                  <a:gd name="T26" fmla="*/ 23 w 32"/>
                  <a:gd name="T27" fmla="*/ 2 h 31"/>
                  <a:gd name="T28" fmla="*/ 25 w 32"/>
                  <a:gd name="T29" fmla="*/ 2 h 31"/>
                  <a:gd name="T30" fmla="*/ 25 w 32"/>
                  <a:gd name="T31" fmla="*/ 5 h 31"/>
                  <a:gd name="T32" fmla="*/ 25 w 32"/>
                  <a:gd name="T33" fmla="*/ 7 h 31"/>
                  <a:gd name="T34" fmla="*/ 28 w 32"/>
                  <a:gd name="T35" fmla="*/ 11 h 31"/>
                  <a:gd name="T36" fmla="*/ 32 w 32"/>
                  <a:gd name="T37" fmla="*/ 11 h 31"/>
                  <a:gd name="T38" fmla="*/ 30 w 32"/>
                  <a:gd name="T39" fmla="*/ 17 h 31"/>
                  <a:gd name="T40" fmla="*/ 23 w 32"/>
                  <a:gd name="T41" fmla="*/ 21 h 31"/>
                  <a:gd name="T42" fmla="*/ 21 w 32"/>
                  <a:gd name="T43" fmla="*/ 29 h 31"/>
                  <a:gd name="T44" fmla="*/ 14 w 32"/>
                  <a:gd name="T45" fmla="*/ 31 h 31"/>
                  <a:gd name="T46" fmla="*/ 5 w 32"/>
                  <a:gd name="T47" fmla="*/ 29 h 31"/>
                  <a:gd name="T48" fmla="*/ 5 w 32"/>
                  <a:gd name="T49" fmla="*/ 9 h 31"/>
                  <a:gd name="T50" fmla="*/ 0 w 32"/>
                  <a:gd name="T5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1">
                    <a:moveTo>
                      <a:pt x="0" y="9"/>
                    </a:moveTo>
                    <a:lnTo>
                      <a:pt x="0" y="9"/>
                    </a:lnTo>
                    <a:lnTo>
                      <a:pt x="0" y="7"/>
                    </a:lnTo>
                    <a:lnTo>
                      <a:pt x="0" y="3"/>
                    </a:lnTo>
                    <a:lnTo>
                      <a:pt x="2" y="2"/>
                    </a:lnTo>
                    <a:lnTo>
                      <a:pt x="5" y="2"/>
                    </a:lnTo>
                    <a:lnTo>
                      <a:pt x="7" y="7"/>
                    </a:lnTo>
                    <a:lnTo>
                      <a:pt x="9" y="7"/>
                    </a:lnTo>
                    <a:lnTo>
                      <a:pt x="12" y="7"/>
                    </a:lnTo>
                    <a:lnTo>
                      <a:pt x="14" y="3"/>
                    </a:lnTo>
                    <a:lnTo>
                      <a:pt x="14" y="2"/>
                    </a:lnTo>
                    <a:lnTo>
                      <a:pt x="14" y="0"/>
                    </a:lnTo>
                    <a:lnTo>
                      <a:pt x="16" y="0"/>
                    </a:lnTo>
                    <a:lnTo>
                      <a:pt x="23" y="2"/>
                    </a:lnTo>
                    <a:lnTo>
                      <a:pt x="25" y="2"/>
                    </a:lnTo>
                    <a:lnTo>
                      <a:pt x="25" y="5"/>
                    </a:lnTo>
                    <a:lnTo>
                      <a:pt x="25" y="7"/>
                    </a:lnTo>
                    <a:lnTo>
                      <a:pt x="28" y="11"/>
                    </a:lnTo>
                    <a:lnTo>
                      <a:pt x="32" y="11"/>
                    </a:lnTo>
                    <a:lnTo>
                      <a:pt x="30" y="17"/>
                    </a:lnTo>
                    <a:lnTo>
                      <a:pt x="23" y="21"/>
                    </a:lnTo>
                    <a:lnTo>
                      <a:pt x="21" y="29"/>
                    </a:lnTo>
                    <a:lnTo>
                      <a:pt x="14" y="31"/>
                    </a:lnTo>
                    <a:lnTo>
                      <a:pt x="5" y="29"/>
                    </a:lnTo>
                    <a:lnTo>
                      <a:pt x="5" y="9"/>
                    </a:lnTo>
                    <a:lnTo>
                      <a:pt x="0"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6" name="Freeform 2617"/>
              <p:cNvSpPr>
                <a:spLocks/>
              </p:cNvSpPr>
              <p:nvPr/>
            </p:nvSpPr>
            <p:spPr bwMode="auto">
              <a:xfrm>
                <a:off x="3118" y="2472"/>
                <a:ext cx="32" cy="31"/>
              </a:xfrm>
              <a:custGeom>
                <a:avLst/>
                <a:gdLst>
                  <a:gd name="T0" fmla="*/ 0 w 32"/>
                  <a:gd name="T1" fmla="*/ 9 h 31"/>
                  <a:gd name="T2" fmla="*/ 0 w 32"/>
                  <a:gd name="T3" fmla="*/ 9 h 31"/>
                  <a:gd name="T4" fmla="*/ 0 w 32"/>
                  <a:gd name="T5" fmla="*/ 7 h 31"/>
                  <a:gd name="T6" fmla="*/ 0 w 32"/>
                  <a:gd name="T7" fmla="*/ 3 h 31"/>
                  <a:gd name="T8" fmla="*/ 2 w 32"/>
                  <a:gd name="T9" fmla="*/ 2 h 31"/>
                  <a:gd name="T10" fmla="*/ 5 w 32"/>
                  <a:gd name="T11" fmla="*/ 2 h 31"/>
                  <a:gd name="T12" fmla="*/ 7 w 32"/>
                  <a:gd name="T13" fmla="*/ 7 h 31"/>
                  <a:gd name="T14" fmla="*/ 9 w 32"/>
                  <a:gd name="T15" fmla="*/ 7 h 31"/>
                  <a:gd name="T16" fmla="*/ 12 w 32"/>
                  <a:gd name="T17" fmla="*/ 7 h 31"/>
                  <a:gd name="T18" fmla="*/ 14 w 32"/>
                  <a:gd name="T19" fmla="*/ 3 h 31"/>
                  <a:gd name="T20" fmla="*/ 14 w 32"/>
                  <a:gd name="T21" fmla="*/ 2 h 31"/>
                  <a:gd name="T22" fmla="*/ 14 w 32"/>
                  <a:gd name="T23" fmla="*/ 0 h 31"/>
                  <a:gd name="T24" fmla="*/ 16 w 32"/>
                  <a:gd name="T25" fmla="*/ 0 h 31"/>
                  <a:gd name="T26" fmla="*/ 23 w 32"/>
                  <a:gd name="T27" fmla="*/ 2 h 31"/>
                  <a:gd name="T28" fmla="*/ 25 w 32"/>
                  <a:gd name="T29" fmla="*/ 2 h 31"/>
                  <a:gd name="T30" fmla="*/ 25 w 32"/>
                  <a:gd name="T31" fmla="*/ 5 h 31"/>
                  <a:gd name="T32" fmla="*/ 25 w 32"/>
                  <a:gd name="T33" fmla="*/ 7 h 31"/>
                  <a:gd name="T34" fmla="*/ 28 w 32"/>
                  <a:gd name="T35" fmla="*/ 11 h 31"/>
                  <a:gd name="T36" fmla="*/ 32 w 32"/>
                  <a:gd name="T37" fmla="*/ 11 h 31"/>
                  <a:gd name="T38" fmla="*/ 30 w 32"/>
                  <a:gd name="T39" fmla="*/ 17 h 31"/>
                  <a:gd name="T40" fmla="*/ 23 w 32"/>
                  <a:gd name="T41" fmla="*/ 21 h 31"/>
                  <a:gd name="T42" fmla="*/ 21 w 32"/>
                  <a:gd name="T43" fmla="*/ 29 h 31"/>
                  <a:gd name="T44" fmla="*/ 14 w 32"/>
                  <a:gd name="T45" fmla="*/ 31 h 31"/>
                  <a:gd name="T46" fmla="*/ 5 w 32"/>
                  <a:gd name="T47" fmla="*/ 29 h 31"/>
                  <a:gd name="T48" fmla="*/ 5 w 32"/>
                  <a:gd name="T49" fmla="*/ 9 h 31"/>
                  <a:gd name="T50" fmla="*/ 0 w 32"/>
                  <a:gd name="T5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1">
                    <a:moveTo>
                      <a:pt x="0" y="9"/>
                    </a:moveTo>
                    <a:lnTo>
                      <a:pt x="0" y="9"/>
                    </a:lnTo>
                    <a:lnTo>
                      <a:pt x="0" y="7"/>
                    </a:lnTo>
                    <a:lnTo>
                      <a:pt x="0" y="3"/>
                    </a:lnTo>
                    <a:lnTo>
                      <a:pt x="2" y="2"/>
                    </a:lnTo>
                    <a:lnTo>
                      <a:pt x="5" y="2"/>
                    </a:lnTo>
                    <a:lnTo>
                      <a:pt x="7" y="7"/>
                    </a:lnTo>
                    <a:lnTo>
                      <a:pt x="9" y="7"/>
                    </a:lnTo>
                    <a:lnTo>
                      <a:pt x="12" y="7"/>
                    </a:lnTo>
                    <a:lnTo>
                      <a:pt x="14" y="3"/>
                    </a:lnTo>
                    <a:lnTo>
                      <a:pt x="14" y="2"/>
                    </a:lnTo>
                    <a:lnTo>
                      <a:pt x="14" y="0"/>
                    </a:lnTo>
                    <a:lnTo>
                      <a:pt x="16" y="0"/>
                    </a:lnTo>
                    <a:lnTo>
                      <a:pt x="23" y="2"/>
                    </a:lnTo>
                    <a:lnTo>
                      <a:pt x="25" y="2"/>
                    </a:lnTo>
                    <a:lnTo>
                      <a:pt x="25" y="5"/>
                    </a:lnTo>
                    <a:lnTo>
                      <a:pt x="25" y="7"/>
                    </a:lnTo>
                    <a:lnTo>
                      <a:pt x="28" y="11"/>
                    </a:lnTo>
                    <a:lnTo>
                      <a:pt x="32" y="11"/>
                    </a:lnTo>
                    <a:lnTo>
                      <a:pt x="30" y="17"/>
                    </a:lnTo>
                    <a:lnTo>
                      <a:pt x="23" y="21"/>
                    </a:lnTo>
                    <a:lnTo>
                      <a:pt x="21" y="29"/>
                    </a:lnTo>
                    <a:lnTo>
                      <a:pt x="14" y="31"/>
                    </a:lnTo>
                    <a:lnTo>
                      <a:pt x="5" y="29"/>
                    </a:lnTo>
                    <a:lnTo>
                      <a:pt x="5" y="9"/>
                    </a:lnTo>
                    <a:lnTo>
                      <a:pt x="0" y="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2" name="Group 2621"/>
            <p:cNvGrpSpPr>
              <a:grpSpLocks/>
            </p:cNvGrpSpPr>
            <p:nvPr/>
          </p:nvGrpSpPr>
          <p:grpSpPr bwMode="auto">
            <a:xfrm>
              <a:off x="2638" y="2179"/>
              <a:ext cx="104" cy="91"/>
              <a:chOff x="2638" y="2179"/>
              <a:chExt cx="104" cy="91"/>
            </a:xfrm>
            <a:grpFill/>
          </p:grpSpPr>
          <p:sp>
            <p:nvSpPr>
              <p:cNvPr id="1733" name="Freeform 2619"/>
              <p:cNvSpPr>
                <a:spLocks/>
              </p:cNvSpPr>
              <p:nvPr/>
            </p:nvSpPr>
            <p:spPr bwMode="auto">
              <a:xfrm>
                <a:off x="2638" y="2179"/>
                <a:ext cx="104" cy="91"/>
              </a:xfrm>
              <a:custGeom>
                <a:avLst/>
                <a:gdLst>
                  <a:gd name="T0" fmla="*/ 68 w 104"/>
                  <a:gd name="T1" fmla="*/ 67 h 91"/>
                  <a:gd name="T2" fmla="*/ 57 w 104"/>
                  <a:gd name="T3" fmla="*/ 67 h 91"/>
                  <a:gd name="T4" fmla="*/ 43 w 104"/>
                  <a:gd name="T5" fmla="*/ 71 h 91"/>
                  <a:gd name="T6" fmla="*/ 43 w 104"/>
                  <a:gd name="T7" fmla="*/ 79 h 91"/>
                  <a:gd name="T8" fmla="*/ 41 w 104"/>
                  <a:gd name="T9" fmla="*/ 91 h 91"/>
                  <a:gd name="T10" fmla="*/ 30 w 104"/>
                  <a:gd name="T11" fmla="*/ 91 h 91"/>
                  <a:gd name="T12" fmla="*/ 30 w 104"/>
                  <a:gd name="T13" fmla="*/ 85 h 91"/>
                  <a:gd name="T14" fmla="*/ 18 w 104"/>
                  <a:gd name="T15" fmla="*/ 89 h 91"/>
                  <a:gd name="T16" fmla="*/ 12 w 104"/>
                  <a:gd name="T17" fmla="*/ 83 h 91"/>
                  <a:gd name="T18" fmla="*/ 0 w 104"/>
                  <a:gd name="T19" fmla="*/ 77 h 91"/>
                  <a:gd name="T20" fmla="*/ 3 w 104"/>
                  <a:gd name="T21" fmla="*/ 71 h 91"/>
                  <a:gd name="T22" fmla="*/ 3 w 104"/>
                  <a:gd name="T23" fmla="*/ 65 h 91"/>
                  <a:gd name="T24" fmla="*/ 5 w 104"/>
                  <a:gd name="T25" fmla="*/ 59 h 91"/>
                  <a:gd name="T26" fmla="*/ 9 w 104"/>
                  <a:gd name="T27" fmla="*/ 55 h 91"/>
                  <a:gd name="T28" fmla="*/ 14 w 104"/>
                  <a:gd name="T29" fmla="*/ 55 h 91"/>
                  <a:gd name="T30" fmla="*/ 18 w 104"/>
                  <a:gd name="T31" fmla="*/ 40 h 91"/>
                  <a:gd name="T32" fmla="*/ 28 w 104"/>
                  <a:gd name="T33" fmla="*/ 34 h 91"/>
                  <a:gd name="T34" fmla="*/ 36 w 104"/>
                  <a:gd name="T35" fmla="*/ 32 h 91"/>
                  <a:gd name="T36" fmla="*/ 39 w 104"/>
                  <a:gd name="T37" fmla="*/ 24 h 91"/>
                  <a:gd name="T38" fmla="*/ 48 w 104"/>
                  <a:gd name="T39" fmla="*/ 18 h 91"/>
                  <a:gd name="T40" fmla="*/ 50 w 104"/>
                  <a:gd name="T41" fmla="*/ 16 h 91"/>
                  <a:gd name="T42" fmla="*/ 52 w 104"/>
                  <a:gd name="T43" fmla="*/ 8 h 91"/>
                  <a:gd name="T44" fmla="*/ 61 w 104"/>
                  <a:gd name="T45" fmla="*/ 6 h 91"/>
                  <a:gd name="T46" fmla="*/ 66 w 104"/>
                  <a:gd name="T47" fmla="*/ 0 h 91"/>
                  <a:gd name="T48" fmla="*/ 70 w 104"/>
                  <a:gd name="T49" fmla="*/ 2 h 91"/>
                  <a:gd name="T50" fmla="*/ 75 w 104"/>
                  <a:gd name="T51" fmla="*/ 2 h 91"/>
                  <a:gd name="T52" fmla="*/ 75 w 104"/>
                  <a:gd name="T53" fmla="*/ 12 h 91"/>
                  <a:gd name="T54" fmla="*/ 91 w 104"/>
                  <a:gd name="T55" fmla="*/ 22 h 91"/>
                  <a:gd name="T56" fmla="*/ 95 w 104"/>
                  <a:gd name="T57" fmla="*/ 38 h 91"/>
                  <a:gd name="T58" fmla="*/ 100 w 104"/>
                  <a:gd name="T59" fmla="*/ 38 h 91"/>
                  <a:gd name="T60" fmla="*/ 100 w 104"/>
                  <a:gd name="T61" fmla="*/ 44 h 91"/>
                  <a:gd name="T62" fmla="*/ 104 w 104"/>
                  <a:gd name="T63" fmla="*/ 59 h 91"/>
                  <a:gd name="T64" fmla="*/ 97 w 104"/>
                  <a:gd name="T65" fmla="*/ 65 h 91"/>
                  <a:gd name="T66" fmla="*/ 95 w 104"/>
                  <a:gd name="T67" fmla="*/ 69 h 91"/>
                  <a:gd name="T68" fmla="*/ 84 w 104"/>
                  <a:gd name="T6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91">
                    <a:moveTo>
                      <a:pt x="77" y="67"/>
                    </a:moveTo>
                    <a:lnTo>
                      <a:pt x="68" y="67"/>
                    </a:lnTo>
                    <a:lnTo>
                      <a:pt x="66" y="69"/>
                    </a:lnTo>
                    <a:lnTo>
                      <a:pt x="57" y="67"/>
                    </a:lnTo>
                    <a:lnTo>
                      <a:pt x="46" y="67"/>
                    </a:lnTo>
                    <a:lnTo>
                      <a:pt x="43" y="71"/>
                    </a:lnTo>
                    <a:lnTo>
                      <a:pt x="41" y="75"/>
                    </a:lnTo>
                    <a:lnTo>
                      <a:pt x="43" y="79"/>
                    </a:lnTo>
                    <a:lnTo>
                      <a:pt x="43" y="83"/>
                    </a:lnTo>
                    <a:lnTo>
                      <a:pt x="41" y="91"/>
                    </a:lnTo>
                    <a:lnTo>
                      <a:pt x="32" y="91"/>
                    </a:lnTo>
                    <a:lnTo>
                      <a:pt x="30" y="91"/>
                    </a:lnTo>
                    <a:lnTo>
                      <a:pt x="30" y="89"/>
                    </a:lnTo>
                    <a:lnTo>
                      <a:pt x="30" y="85"/>
                    </a:lnTo>
                    <a:lnTo>
                      <a:pt x="23" y="85"/>
                    </a:lnTo>
                    <a:lnTo>
                      <a:pt x="18" y="89"/>
                    </a:lnTo>
                    <a:lnTo>
                      <a:pt x="14" y="87"/>
                    </a:lnTo>
                    <a:lnTo>
                      <a:pt x="12" y="83"/>
                    </a:lnTo>
                    <a:lnTo>
                      <a:pt x="0" y="83"/>
                    </a:lnTo>
                    <a:lnTo>
                      <a:pt x="0" y="77"/>
                    </a:lnTo>
                    <a:lnTo>
                      <a:pt x="0" y="73"/>
                    </a:lnTo>
                    <a:lnTo>
                      <a:pt x="3" y="71"/>
                    </a:lnTo>
                    <a:lnTo>
                      <a:pt x="5" y="69"/>
                    </a:lnTo>
                    <a:lnTo>
                      <a:pt x="3" y="65"/>
                    </a:lnTo>
                    <a:lnTo>
                      <a:pt x="3" y="61"/>
                    </a:lnTo>
                    <a:lnTo>
                      <a:pt x="5" y="59"/>
                    </a:lnTo>
                    <a:lnTo>
                      <a:pt x="5" y="57"/>
                    </a:lnTo>
                    <a:lnTo>
                      <a:pt x="9" y="55"/>
                    </a:lnTo>
                    <a:lnTo>
                      <a:pt x="12" y="55"/>
                    </a:lnTo>
                    <a:lnTo>
                      <a:pt x="14" y="55"/>
                    </a:lnTo>
                    <a:lnTo>
                      <a:pt x="16" y="44"/>
                    </a:lnTo>
                    <a:lnTo>
                      <a:pt x="18" y="40"/>
                    </a:lnTo>
                    <a:lnTo>
                      <a:pt x="21" y="38"/>
                    </a:lnTo>
                    <a:lnTo>
                      <a:pt x="28" y="34"/>
                    </a:lnTo>
                    <a:lnTo>
                      <a:pt x="32" y="34"/>
                    </a:lnTo>
                    <a:lnTo>
                      <a:pt x="36" y="32"/>
                    </a:lnTo>
                    <a:lnTo>
                      <a:pt x="39" y="28"/>
                    </a:lnTo>
                    <a:lnTo>
                      <a:pt x="39" y="24"/>
                    </a:lnTo>
                    <a:lnTo>
                      <a:pt x="43" y="20"/>
                    </a:lnTo>
                    <a:lnTo>
                      <a:pt x="48" y="18"/>
                    </a:lnTo>
                    <a:lnTo>
                      <a:pt x="50" y="18"/>
                    </a:lnTo>
                    <a:lnTo>
                      <a:pt x="50" y="16"/>
                    </a:lnTo>
                    <a:lnTo>
                      <a:pt x="52" y="10"/>
                    </a:lnTo>
                    <a:lnTo>
                      <a:pt x="52" y="8"/>
                    </a:lnTo>
                    <a:lnTo>
                      <a:pt x="57" y="8"/>
                    </a:lnTo>
                    <a:lnTo>
                      <a:pt x="61" y="6"/>
                    </a:lnTo>
                    <a:lnTo>
                      <a:pt x="63" y="4"/>
                    </a:lnTo>
                    <a:lnTo>
                      <a:pt x="66" y="0"/>
                    </a:lnTo>
                    <a:lnTo>
                      <a:pt x="68" y="2"/>
                    </a:lnTo>
                    <a:lnTo>
                      <a:pt x="70" y="2"/>
                    </a:lnTo>
                    <a:lnTo>
                      <a:pt x="73" y="0"/>
                    </a:lnTo>
                    <a:lnTo>
                      <a:pt x="75" y="2"/>
                    </a:lnTo>
                    <a:lnTo>
                      <a:pt x="77" y="6"/>
                    </a:lnTo>
                    <a:lnTo>
                      <a:pt x="75" y="12"/>
                    </a:lnTo>
                    <a:lnTo>
                      <a:pt x="79" y="18"/>
                    </a:lnTo>
                    <a:lnTo>
                      <a:pt x="91" y="22"/>
                    </a:lnTo>
                    <a:lnTo>
                      <a:pt x="88" y="28"/>
                    </a:lnTo>
                    <a:lnTo>
                      <a:pt x="95" y="38"/>
                    </a:lnTo>
                    <a:lnTo>
                      <a:pt x="97" y="38"/>
                    </a:lnTo>
                    <a:lnTo>
                      <a:pt x="100" y="38"/>
                    </a:lnTo>
                    <a:lnTo>
                      <a:pt x="102" y="40"/>
                    </a:lnTo>
                    <a:lnTo>
                      <a:pt x="100" y="44"/>
                    </a:lnTo>
                    <a:lnTo>
                      <a:pt x="100" y="47"/>
                    </a:lnTo>
                    <a:lnTo>
                      <a:pt x="104" y="59"/>
                    </a:lnTo>
                    <a:lnTo>
                      <a:pt x="102" y="63"/>
                    </a:lnTo>
                    <a:lnTo>
                      <a:pt x="97" y="65"/>
                    </a:lnTo>
                    <a:lnTo>
                      <a:pt x="95" y="67"/>
                    </a:lnTo>
                    <a:lnTo>
                      <a:pt x="95" y="69"/>
                    </a:lnTo>
                    <a:lnTo>
                      <a:pt x="91" y="69"/>
                    </a:lnTo>
                    <a:lnTo>
                      <a:pt x="84" y="69"/>
                    </a:lnTo>
                    <a:lnTo>
                      <a:pt x="77" y="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4" name="Freeform 2620"/>
              <p:cNvSpPr>
                <a:spLocks/>
              </p:cNvSpPr>
              <p:nvPr/>
            </p:nvSpPr>
            <p:spPr bwMode="auto">
              <a:xfrm>
                <a:off x="2638" y="2179"/>
                <a:ext cx="104" cy="91"/>
              </a:xfrm>
              <a:custGeom>
                <a:avLst/>
                <a:gdLst>
                  <a:gd name="T0" fmla="*/ 68 w 104"/>
                  <a:gd name="T1" fmla="*/ 67 h 91"/>
                  <a:gd name="T2" fmla="*/ 57 w 104"/>
                  <a:gd name="T3" fmla="*/ 67 h 91"/>
                  <a:gd name="T4" fmla="*/ 43 w 104"/>
                  <a:gd name="T5" fmla="*/ 71 h 91"/>
                  <a:gd name="T6" fmla="*/ 43 w 104"/>
                  <a:gd name="T7" fmla="*/ 79 h 91"/>
                  <a:gd name="T8" fmla="*/ 41 w 104"/>
                  <a:gd name="T9" fmla="*/ 91 h 91"/>
                  <a:gd name="T10" fmla="*/ 30 w 104"/>
                  <a:gd name="T11" fmla="*/ 91 h 91"/>
                  <a:gd name="T12" fmla="*/ 30 w 104"/>
                  <a:gd name="T13" fmla="*/ 85 h 91"/>
                  <a:gd name="T14" fmla="*/ 18 w 104"/>
                  <a:gd name="T15" fmla="*/ 89 h 91"/>
                  <a:gd name="T16" fmla="*/ 12 w 104"/>
                  <a:gd name="T17" fmla="*/ 83 h 91"/>
                  <a:gd name="T18" fmla="*/ 0 w 104"/>
                  <a:gd name="T19" fmla="*/ 77 h 91"/>
                  <a:gd name="T20" fmla="*/ 3 w 104"/>
                  <a:gd name="T21" fmla="*/ 71 h 91"/>
                  <a:gd name="T22" fmla="*/ 3 w 104"/>
                  <a:gd name="T23" fmla="*/ 65 h 91"/>
                  <a:gd name="T24" fmla="*/ 5 w 104"/>
                  <a:gd name="T25" fmla="*/ 59 h 91"/>
                  <a:gd name="T26" fmla="*/ 9 w 104"/>
                  <a:gd name="T27" fmla="*/ 55 h 91"/>
                  <a:gd name="T28" fmla="*/ 14 w 104"/>
                  <a:gd name="T29" fmla="*/ 55 h 91"/>
                  <a:gd name="T30" fmla="*/ 18 w 104"/>
                  <a:gd name="T31" fmla="*/ 40 h 91"/>
                  <a:gd name="T32" fmla="*/ 28 w 104"/>
                  <a:gd name="T33" fmla="*/ 34 h 91"/>
                  <a:gd name="T34" fmla="*/ 36 w 104"/>
                  <a:gd name="T35" fmla="*/ 32 h 91"/>
                  <a:gd name="T36" fmla="*/ 39 w 104"/>
                  <a:gd name="T37" fmla="*/ 24 h 91"/>
                  <a:gd name="T38" fmla="*/ 48 w 104"/>
                  <a:gd name="T39" fmla="*/ 18 h 91"/>
                  <a:gd name="T40" fmla="*/ 50 w 104"/>
                  <a:gd name="T41" fmla="*/ 16 h 91"/>
                  <a:gd name="T42" fmla="*/ 52 w 104"/>
                  <a:gd name="T43" fmla="*/ 8 h 91"/>
                  <a:gd name="T44" fmla="*/ 61 w 104"/>
                  <a:gd name="T45" fmla="*/ 6 h 91"/>
                  <a:gd name="T46" fmla="*/ 66 w 104"/>
                  <a:gd name="T47" fmla="*/ 0 h 91"/>
                  <a:gd name="T48" fmla="*/ 70 w 104"/>
                  <a:gd name="T49" fmla="*/ 2 h 91"/>
                  <a:gd name="T50" fmla="*/ 75 w 104"/>
                  <a:gd name="T51" fmla="*/ 2 h 91"/>
                  <a:gd name="T52" fmla="*/ 75 w 104"/>
                  <a:gd name="T53" fmla="*/ 12 h 91"/>
                  <a:gd name="T54" fmla="*/ 91 w 104"/>
                  <a:gd name="T55" fmla="*/ 22 h 91"/>
                  <a:gd name="T56" fmla="*/ 95 w 104"/>
                  <a:gd name="T57" fmla="*/ 38 h 91"/>
                  <a:gd name="T58" fmla="*/ 100 w 104"/>
                  <a:gd name="T59" fmla="*/ 38 h 91"/>
                  <a:gd name="T60" fmla="*/ 100 w 104"/>
                  <a:gd name="T61" fmla="*/ 44 h 91"/>
                  <a:gd name="T62" fmla="*/ 104 w 104"/>
                  <a:gd name="T63" fmla="*/ 59 h 91"/>
                  <a:gd name="T64" fmla="*/ 97 w 104"/>
                  <a:gd name="T65" fmla="*/ 65 h 91"/>
                  <a:gd name="T66" fmla="*/ 95 w 104"/>
                  <a:gd name="T67" fmla="*/ 69 h 91"/>
                  <a:gd name="T68" fmla="*/ 84 w 104"/>
                  <a:gd name="T6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91">
                    <a:moveTo>
                      <a:pt x="77" y="67"/>
                    </a:moveTo>
                    <a:lnTo>
                      <a:pt x="68" y="67"/>
                    </a:lnTo>
                    <a:lnTo>
                      <a:pt x="66" y="69"/>
                    </a:lnTo>
                    <a:lnTo>
                      <a:pt x="57" y="67"/>
                    </a:lnTo>
                    <a:lnTo>
                      <a:pt x="46" y="67"/>
                    </a:lnTo>
                    <a:lnTo>
                      <a:pt x="43" y="71"/>
                    </a:lnTo>
                    <a:lnTo>
                      <a:pt x="41" y="75"/>
                    </a:lnTo>
                    <a:lnTo>
                      <a:pt x="43" y="79"/>
                    </a:lnTo>
                    <a:lnTo>
                      <a:pt x="43" y="83"/>
                    </a:lnTo>
                    <a:lnTo>
                      <a:pt x="41" y="91"/>
                    </a:lnTo>
                    <a:lnTo>
                      <a:pt x="32" y="91"/>
                    </a:lnTo>
                    <a:lnTo>
                      <a:pt x="30" y="91"/>
                    </a:lnTo>
                    <a:lnTo>
                      <a:pt x="30" y="89"/>
                    </a:lnTo>
                    <a:lnTo>
                      <a:pt x="30" y="85"/>
                    </a:lnTo>
                    <a:lnTo>
                      <a:pt x="23" y="85"/>
                    </a:lnTo>
                    <a:lnTo>
                      <a:pt x="18" y="89"/>
                    </a:lnTo>
                    <a:lnTo>
                      <a:pt x="14" y="87"/>
                    </a:lnTo>
                    <a:lnTo>
                      <a:pt x="12" y="83"/>
                    </a:lnTo>
                    <a:lnTo>
                      <a:pt x="0" y="83"/>
                    </a:lnTo>
                    <a:lnTo>
                      <a:pt x="0" y="77"/>
                    </a:lnTo>
                    <a:lnTo>
                      <a:pt x="0" y="73"/>
                    </a:lnTo>
                    <a:lnTo>
                      <a:pt x="3" y="71"/>
                    </a:lnTo>
                    <a:lnTo>
                      <a:pt x="5" y="69"/>
                    </a:lnTo>
                    <a:lnTo>
                      <a:pt x="3" y="65"/>
                    </a:lnTo>
                    <a:lnTo>
                      <a:pt x="3" y="61"/>
                    </a:lnTo>
                    <a:lnTo>
                      <a:pt x="5" y="59"/>
                    </a:lnTo>
                    <a:lnTo>
                      <a:pt x="5" y="57"/>
                    </a:lnTo>
                    <a:lnTo>
                      <a:pt x="9" y="55"/>
                    </a:lnTo>
                    <a:lnTo>
                      <a:pt x="12" y="55"/>
                    </a:lnTo>
                    <a:lnTo>
                      <a:pt x="14" y="55"/>
                    </a:lnTo>
                    <a:lnTo>
                      <a:pt x="16" y="44"/>
                    </a:lnTo>
                    <a:lnTo>
                      <a:pt x="18" y="40"/>
                    </a:lnTo>
                    <a:lnTo>
                      <a:pt x="21" y="38"/>
                    </a:lnTo>
                    <a:lnTo>
                      <a:pt x="28" y="34"/>
                    </a:lnTo>
                    <a:lnTo>
                      <a:pt x="32" y="34"/>
                    </a:lnTo>
                    <a:lnTo>
                      <a:pt x="36" y="32"/>
                    </a:lnTo>
                    <a:lnTo>
                      <a:pt x="39" y="28"/>
                    </a:lnTo>
                    <a:lnTo>
                      <a:pt x="39" y="24"/>
                    </a:lnTo>
                    <a:lnTo>
                      <a:pt x="43" y="20"/>
                    </a:lnTo>
                    <a:lnTo>
                      <a:pt x="48" y="18"/>
                    </a:lnTo>
                    <a:lnTo>
                      <a:pt x="50" y="18"/>
                    </a:lnTo>
                    <a:lnTo>
                      <a:pt x="50" y="16"/>
                    </a:lnTo>
                    <a:lnTo>
                      <a:pt x="52" y="10"/>
                    </a:lnTo>
                    <a:lnTo>
                      <a:pt x="52" y="8"/>
                    </a:lnTo>
                    <a:lnTo>
                      <a:pt x="57" y="8"/>
                    </a:lnTo>
                    <a:lnTo>
                      <a:pt x="61" y="6"/>
                    </a:lnTo>
                    <a:lnTo>
                      <a:pt x="63" y="4"/>
                    </a:lnTo>
                    <a:lnTo>
                      <a:pt x="66" y="0"/>
                    </a:lnTo>
                    <a:lnTo>
                      <a:pt x="68" y="2"/>
                    </a:lnTo>
                    <a:lnTo>
                      <a:pt x="70" y="2"/>
                    </a:lnTo>
                    <a:lnTo>
                      <a:pt x="73" y="0"/>
                    </a:lnTo>
                    <a:lnTo>
                      <a:pt x="75" y="2"/>
                    </a:lnTo>
                    <a:lnTo>
                      <a:pt x="77" y="6"/>
                    </a:lnTo>
                    <a:lnTo>
                      <a:pt x="75" y="12"/>
                    </a:lnTo>
                    <a:lnTo>
                      <a:pt x="79" y="18"/>
                    </a:lnTo>
                    <a:lnTo>
                      <a:pt x="91" y="22"/>
                    </a:lnTo>
                    <a:lnTo>
                      <a:pt x="88" y="28"/>
                    </a:lnTo>
                    <a:lnTo>
                      <a:pt x="95" y="38"/>
                    </a:lnTo>
                    <a:lnTo>
                      <a:pt x="97" y="38"/>
                    </a:lnTo>
                    <a:lnTo>
                      <a:pt x="100" y="38"/>
                    </a:lnTo>
                    <a:lnTo>
                      <a:pt x="102" y="40"/>
                    </a:lnTo>
                    <a:lnTo>
                      <a:pt x="100" y="44"/>
                    </a:lnTo>
                    <a:lnTo>
                      <a:pt x="100" y="47"/>
                    </a:lnTo>
                    <a:lnTo>
                      <a:pt x="104" y="59"/>
                    </a:lnTo>
                    <a:lnTo>
                      <a:pt x="102" y="63"/>
                    </a:lnTo>
                    <a:lnTo>
                      <a:pt x="97" y="65"/>
                    </a:lnTo>
                    <a:lnTo>
                      <a:pt x="95" y="67"/>
                    </a:lnTo>
                    <a:lnTo>
                      <a:pt x="95" y="69"/>
                    </a:lnTo>
                    <a:lnTo>
                      <a:pt x="91" y="69"/>
                    </a:lnTo>
                    <a:lnTo>
                      <a:pt x="84" y="69"/>
                    </a:lnTo>
                    <a:lnTo>
                      <a:pt x="77" y="6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3" name="Group 2624"/>
            <p:cNvGrpSpPr>
              <a:grpSpLocks/>
            </p:cNvGrpSpPr>
            <p:nvPr/>
          </p:nvGrpSpPr>
          <p:grpSpPr bwMode="auto">
            <a:xfrm>
              <a:off x="3037" y="1716"/>
              <a:ext cx="82" cy="52"/>
              <a:chOff x="3037" y="1716"/>
              <a:chExt cx="82" cy="52"/>
            </a:xfrm>
            <a:grpFill/>
          </p:grpSpPr>
          <p:sp>
            <p:nvSpPr>
              <p:cNvPr id="1731" name="Freeform 2622"/>
              <p:cNvSpPr>
                <a:spLocks/>
              </p:cNvSpPr>
              <p:nvPr/>
            </p:nvSpPr>
            <p:spPr bwMode="auto">
              <a:xfrm>
                <a:off x="3037" y="1716"/>
                <a:ext cx="82" cy="52"/>
              </a:xfrm>
              <a:custGeom>
                <a:avLst/>
                <a:gdLst>
                  <a:gd name="T0" fmla="*/ 82 w 82"/>
                  <a:gd name="T1" fmla="*/ 4 h 52"/>
                  <a:gd name="T2" fmla="*/ 73 w 82"/>
                  <a:gd name="T3" fmla="*/ 0 h 52"/>
                  <a:gd name="T4" fmla="*/ 62 w 82"/>
                  <a:gd name="T5" fmla="*/ 2 h 52"/>
                  <a:gd name="T6" fmla="*/ 58 w 82"/>
                  <a:gd name="T7" fmla="*/ 0 h 52"/>
                  <a:gd name="T8" fmla="*/ 49 w 82"/>
                  <a:gd name="T9" fmla="*/ 4 h 52"/>
                  <a:gd name="T10" fmla="*/ 40 w 82"/>
                  <a:gd name="T11" fmla="*/ 7 h 52"/>
                  <a:gd name="T12" fmla="*/ 29 w 82"/>
                  <a:gd name="T13" fmla="*/ 6 h 52"/>
                  <a:gd name="T14" fmla="*/ 24 w 82"/>
                  <a:gd name="T15" fmla="*/ 7 h 52"/>
                  <a:gd name="T16" fmla="*/ 16 w 82"/>
                  <a:gd name="T17" fmla="*/ 7 h 52"/>
                  <a:gd name="T18" fmla="*/ 13 w 82"/>
                  <a:gd name="T19" fmla="*/ 4 h 52"/>
                  <a:gd name="T20" fmla="*/ 16 w 82"/>
                  <a:gd name="T21" fmla="*/ 2 h 52"/>
                  <a:gd name="T22" fmla="*/ 11 w 82"/>
                  <a:gd name="T23" fmla="*/ 0 h 52"/>
                  <a:gd name="T24" fmla="*/ 5 w 82"/>
                  <a:gd name="T25" fmla="*/ 6 h 52"/>
                  <a:gd name="T26" fmla="*/ 0 w 82"/>
                  <a:gd name="T27" fmla="*/ 11 h 52"/>
                  <a:gd name="T28" fmla="*/ 2 w 82"/>
                  <a:gd name="T29" fmla="*/ 15 h 52"/>
                  <a:gd name="T30" fmla="*/ 7 w 82"/>
                  <a:gd name="T31" fmla="*/ 21 h 52"/>
                  <a:gd name="T32" fmla="*/ 2 w 82"/>
                  <a:gd name="T33" fmla="*/ 29 h 52"/>
                  <a:gd name="T34" fmla="*/ 7 w 82"/>
                  <a:gd name="T35" fmla="*/ 37 h 52"/>
                  <a:gd name="T36" fmla="*/ 9 w 82"/>
                  <a:gd name="T37" fmla="*/ 43 h 52"/>
                  <a:gd name="T38" fmla="*/ 11 w 82"/>
                  <a:gd name="T39" fmla="*/ 51 h 52"/>
                  <a:gd name="T40" fmla="*/ 24 w 82"/>
                  <a:gd name="T41" fmla="*/ 52 h 52"/>
                  <a:gd name="T42" fmla="*/ 29 w 82"/>
                  <a:gd name="T43" fmla="*/ 47 h 52"/>
                  <a:gd name="T44" fmla="*/ 36 w 82"/>
                  <a:gd name="T45" fmla="*/ 47 h 52"/>
                  <a:gd name="T46" fmla="*/ 40 w 82"/>
                  <a:gd name="T47" fmla="*/ 49 h 52"/>
                  <a:gd name="T48" fmla="*/ 47 w 82"/>
                  <a:gd name="T49" fmla="*/ 51 h 52"/>
                  <a:gd name="T50" fmla="*/ 51 w 82"/>
                  <a:gd name="T51" fmla="*/ 49 h 52"/>
                  <a:gd name="T52" fmla="*/ 53 w 82"/>
                  <a:gd name="T53" fmla="*/ 45 h 52"/>
                  <a:gd name="T54" fmla="*/ 55 w 82"/>
                  <a:gd name="T55" fmla="*/ 45 h 52"/>
                  <a:gd name="T56" fmla="*/ 62 w 82"/>
                  <a:gd name="T57" fmla="*/ 43 h 52"/>
                  <a:gd name="T58" fmla="*/ 67 w 82"/>
                  <a:gd name="T59" fmla="*/ 45 h 52"/>
                  <a:gd name="T60" fmla="*/ 69 w 82"/>
                  <a:gd name="T61" fmla="*/ 39 h 52"/>
                  <a:gd name="T62" fmla="*/ 75 w 82"/>
                  <a:gd name="T63" fmla="*/ 19 h 52"/>
                  <a:gd name="T64" fmla="*/ 80 w 82"/>
                  <a:gd name="T6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52">
                    <a:moveTo>
                      <a:pt x="82" y="4"/>
                    </a:moveTo>
                    <a:lnTo>
                      <a:pt x="82" y="4"/>
                    </a:lnTo>
                    <a:lnTo>
                      <a:pt x="75" y="0"/>
                    </a:lnTo>
                    <a:lnTo>
                      <a:pt x="73" y="0"/>
                    </a:lnTo>
                    <a:lnTo>
                      <a:pt x="67" y="2"/>
                    </a:lnTo>
                    <a:lnTo>
                      <a:pt x="62" y="2"/>
                    </a:lnTo>
                    <a:lnTo>
                      <a:pt x="60" y="2"/>
                    </a:lnTo>
                    <a:lnTo>
                      <a:pt x="58" y="0"/>
                    </a:lnTo>
                    <a:lnTo>
                      <a:pt x="53" y="0"/>
                    </a:lnTo>
                    <a:lnTo>
                      <a:pt x="49" y="4"/>
                    </a:lnTo>
                    <a:lnTo>
                      <a:pt x="44" y="6"/>
                    </a:lnTo>
                    <a:lnTo>
                      <a:pt x="40" y="7"/>
                    </a:lnTo>
                    <a:lnTo>
                      <a:pt x="33" y="7"/>
                    </a:lnTo>
                    <a:lnTo>
                      <a:pt x="29" y="6"/>
                    </a:lnTo>
                    <a:lnTo>
                      <a:pt x="24" y="6"/>
                    </a:lnTo>
                    <a:lnTo>
                      <a:pt x="24" y="7"/>
                    </a:lnTo>
                    <a:lnTo>
                      <a:pt x="20" y="7"/>
                    </a:lnTo>
                    <a:lnTo>
                      <a:pt x="16" y="7"/>
                    </a:lnTo>
                    <a:lnTo>
                      <a:pt x="13" y="6"/>
                    </a:lnTo>
                    <a:lnTo>
                      <a:pt x="13" y="4"/>
                    </a:lnTo>
                    <a:lnTo>
                      <a:pt x="16" y="4"/>
                    </a:lnTo>
                    <a:lnTo>
                      <a:pt x="16" y="2"/>
                    </a:lnTo>
                    <a:lnTo>
                      <a:pt x="13" y="2"/>
                    </a:lnTo>
                    <a:lnTo>
                      <a:pt x="11" y="0"/>
                    </a:lnTo>
                    <a:lnTo>
                      <a:pt x="9" y="2"/>
                    </a:lnTo>
                    <a:lnTo>
                      <a:pt x="5" y="6"/>
                    </a:lnTo>
                    <a:lnTo>
                      <a:pt x="2" y="9"/>
                    </a:lnTo>
                    <a:lnTo>
                      <a:pt x="0" y="11"/>
                    </a:lnTo>
                    <a:lnTo>
                      <a:pt x="0" y="13"/>
                    </a:lnTo>
                    <a:lnTo>
                      <a:pt x="2" y="15"/>
                    </a:lnTo>
                    <a:lnTo>
                      <a:pt x="7" y="19"/>
                    </a:lnTo>
                    <a:lnTo>
                      <a:pt x="7" y="21"/>
                    </a:lnTo>
                    <a:lnTo>
                      <a:pt x="7" y="23"/>
                    </a:lnTo>
                    <a:lnTo>
                      <a:pt x="2" y="29"/>
                    </a:lnTo>
                    <a:lnTo>
                      <a:pt x="5" y="33"/>
                    </a:lnTo>
                    <a:lnTo>
                      <a:pt x="7" y="37"/>
                    </a:lnTo>
                    <a:lnTo>
                      <a:pt x="9" y="39"/>
                    </a:lnTo>
                    <a:lnTo>
                      <a:pt x="9" y="43"/>
                    </a:lnTo>
                    <a:lnTo>
                      <a:pt x="7" y="47"/>
                    </a:lnTo>
                    <a:lnTo>
                      <a:pt x="11" y="51"/>
                    </a:lnTo>
                    <a:lnTo>
                      <a:pt x="20" y="52"/>
                    </a:lnTo>
                    <a:lnTo>
                      <a:pt x="24" y="52"/>
                    </a:lnTo>
                    <a:lnTo>
                      <a:pt x="27" y="49"/>
                    </a:lnTo>
                    <a:lnTo>
                      <a:pt x="29" y="47"/>
                    </a:lnTo>
                    <a:lnTo>
                      <a:pt x="31" y="47"/>
                    </a:lnTo>
                    <a:lnTo>
                      <a:pt x="36" y="47"/>
                    </a:lnTo>
                    <a:lnTo>
                      <a:pt x="38" y="47"/>
                    </a:lnTo>
                    <a:lnTo>
                      <a:pt x="40" y="49"/>
                    </a:lnTo>
                    <a:lnTo>
                      <a:pt x="40" y="51"/>
                    </a:lnTo>
                    <a:lnTo>
                      <a:pt x="47" y="51"/>
                    </a:lnTo>
                    <a:lnTo>
                      <a:pt x="51" y="51"/>
                    </a:lnTo>
                    <a:lnTo>
                      <a:pt x="51" y="49"/>
                    </a:lnTo>
                    <a:lnTo>
                      <a:pt x="51" y="47"/>
                    </a:lnTo>
                    <a:lnTo>
                      <a:pt x="53" y="45"/>
                    </a:lnTo>
                    <a:lnTo>
                      <a:pt x="58" y="47"/>
                    </a:lnTo>
                    <a:lnTo>
                      <a:pt x="55" y="45"/>
                    </a:lnTo>
                    <a:lnTo>
                      <a:pt x="58" y="43"/>
                    </a:lnTo>
                    <a:lnTo>
                      <a:pt x="62" y="43"/>
                    </a:lnTo>
                    <a:lnTo>
                      <a:pt x="64" y="43"/>
                    </a:lnTo>
                    <a:lnTo>
                      <a:pt x="67" y="45"/>
                    </a:lnTo>
                    <a:lnTo>
                      <a:pt x="69" y="43"/>
                    </a:lnTo>
                    <a:lnTo>
                      <a:pt x="69" y="39"/>
                    </a:lnTo>
                    <a:lnTo>
                      <a:pt x="64" y="37"/>
                    </a:lnTo>
                    <a:lnTo>
                      <a:pt x="75" y="19"/>
                    </a:lnTo>
                    <a:lnTo>
                      <a:pt x="80" y="17"/>
                    </a:lnTo>
                    <a:lnTo>
                      <a:pt x="80" y="9"/>
                    </a:lnTo>
                    <a:lnTo>
                      <a:pt x="82"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2" name="Freeform 2623"/>
              <p:cNvSpPr>
                <a:spLocks/>
              </p:cNvSpPr>
              <p:nvPr/>
            </p:nvSpPr>
            <p:spPr bwMode="auto">
              <a:xfrm>
                <a:off x="3037" y="1716"/>
                <a:ext cx="82" cy="52"/>
              </a:xfrm>
              <a:custGeom>
                <a:avLst/>
                <a:gdLst>
                  <a:gd name="T0" fmla="*/ 82 w 82"/>
                  <a:gd name="T1" fmla="*/ 4 h 52"/>
                  <a:gd name="T2" fmla="*/ 73 w 82"/>
                  <a:gd name="T3" fmla="*/ 0 h 52"/>
                  <a:gd name="T4" fmla="*/ 62 w 82"/>
                  <a:gd name="T5" fmla="*/ 2 h 52"/>
                  <a:gd name="T6" fmla="*/ 58 w 82"/>
                  <a:gd name="T7" fmla="*/ 0 h 52"/>
                  <a:gd name="T8" fmla="*/ 49 w 82"/>
                  <a:gd name="T9" fmla="*/ 4 h 52"/>
                  <a:gd name="T10" fmla="*/ 40 w 82"/>
                  <a:gd name="T11" fmla="*/ 7 h 52"/>
                  <a:gd name="T12" fmla="*/ 29 w 82"/>
                  <a:gd name="T13" fmla="*/ 6 h 52"/>
                  <a:gd name="T14" fmla="*/ 24 w 82"/>
                  <a:gd name="T15" fmla="*/ 7 h 52"/>
                  <a:gd name="T16" fmla="*/ 16 w 82"/>
                  <a:gd name="T17" fmla="*/ 7 h 52"/>
                  <a:gd name="T18" fmla="*/ 13 w 82"/>
                  <a:gd name="T19" fmla="*/ 4 h 52"/>
                  <a:gd name="T20" fmla="*/ 16 w 82"/>
                  <a:gd name="T21" fmla="*/ 2 h 52"/>
                  <a:gd name="T22" fmla="*/ 11 w 82"/>
                  <a:gd name="T23" fmla="*/ 0 h 52"/>
                  <a:gd name="T24" fmla="*/ 5 w 82"/>
                  <a:gd name="T25" fmla="*/ 6 h 52"/>
                  <a:gd name="T26" fmla="*/ 0 w 82"/>
                  <a:gd name="T27" fmla="*/ 11 h 52"/>
                  <a:gd name="T28" fmla="*/ 2 w 82"/>
                  <a:gd name="T29" fmla="*/ 15 h 52"/>
                  <a:gd name="T30" fmla="*/ 7 w 82"/>
                  <a:gd name="T31" fmla="*/ 21 h 52"/>
                  <a:gd name="T32" fmla="*/ 2 w 82"/>
                  <a:gd name="T33" fmla="*/ 29 h 52"/>
                  <a:gd name="T34" fmla="*/ 7 w 82"/>
                  <a:gd name="T35" fmla="*/ 37 h 52"/>
                  <a:gd name="T36" fmla="*/ 9 w 82"/>
                  <a:gd name="T37" fmla="*/ 43 h 52"/>
                  <a:gd name="T38" fmla="*/ 11 w 82"/>
                  <a:gd name="T39" fmla="*/ 51 h 52"/>
                  <a:gd name="T40" fmla="*/ 24 w 82"/>
                  <a:gd name="T41" fmla="*/ 52 h 52"/>
                  <a:gd name="T42" fmla="*/ 29 w 82"/>
                  <a:gd name="T43" fmla="*/ 47 h 52"/>
                  <a:gd name="T44" fmla="*/ 36 w 82"/>
                  <a:gd name="T45" fmla="*/ 47 h 52"/>
                  <a:gd name="T46" fmla="*/ 40 w 82"/>
                  <a:gd name="T47" fmla="*/ 49 h 52"/>
                  <a:gd name="T48" fmla="*/ 47 w 82"/>
                  <a:gd name="T49" fmla="*/ 51 h 52"/>
                  <a:gd name="T50" fmla="*/ 51 w 82"/>
                  <a:gd name="T51" fmla="*/ 49 h 52"/>
                  <a:gd name="T52" fmla="*/ 53 w 82"/>
                  <a:gd name="T53" fmla="*/ 45 h 52"/>
                  <a:gd name="T54" fmla="*/ 55 w 82"/>
                  <a:gd name="T55" fmla="*/ 45 h 52"/>
                  <a:gd name="T56" fmla="*/ 62 w 82"/>
                  <a:gd name="T57" fmla="*/ 43 h 52"/>
                  <a:gd name="T58" fmla="*/ 67 w 82"/>
                  <a:gd name="T59" fmla="*/ 45 h 52"/>
                  <a:gd name="T60" fmla="*/ 69 w 82"/>
                  <a:gd name="T61" fmla="*/ 39 h 52"/>
                  <a:gd name="T62" fmla="*/ 75 w 82"/>
                  <a:gd name="T63" fmla="*/ 19 h 52"/>
                  <a:gd name="T64" fmla="*/ 80 w 82"/>
                  <a:gd name="T65"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52">
                    <a:moveTo>
                      <a:pt x="82" y="4"/>
                    </a:moveTo>
                    <a:lnTo>
                      <a:pt x="82" y="4"/>
                    </a:lnTo>
                    <a:lnTo>
                      <a:pt x="75" y="0"/>
                    </a:lnTo>
                    <a:lnTo>
                      <a:pt x="73" y="0"/>
                    </a:lnTo>
                    <a:lnTo>
                      <a:pt x="67" y="2"/>
                    </a:lnTo>
                    <a:lnTo>
                      <a:pt x="62" y="2"/>
                    </a:lnTo>
                    <a:lnTo>
                      <a:pt x="60" y="2"/>
                    </a:lnTo>
                    <a:lnTo>
                      <a:pt x="58" y="0"/>
                    </a:lnTo>
                    <a:lnTo>
                      <a:pt x="53" y="0"/>
                    </a:lnTo>
                    <a:lnTo>
                      <a:pt x="49" y="4"/>
                    </a:lnTo>
                    <a:lnTo>
                      <a:pt x="44" y="6"/>
                    </a:lnTo>
                    <a:lnTo>
                      <a:pt x="40" y="7"/>
                    </a:lnTo>
                    <a:lnTo>
                      <a:pt x="33" y="7"/>
                    </a:lnTo>
                    <a:lnTo>
                      <a:pt x="29" y="6"/>
                    </a:lnTo>
                    <a:lnTo>
                      <a:pt x="24" y="6"/>
                    </a:lnTo>
                    <a:lnTo>
                      <a:pt x="24" y="7"/>
                    </a:lnTo>
                    <a:lnTo>
                      <a:pt x="20" y="7"/>
                    </a:lnTo>
                    <a:lnTo>
                      <a:pt x="16" y="7"/>
                    </a:lnTo>
                    <a:lnTo>
                      <a:pt x="13" y="6"/>
                    </a:lnTo>
                    <a:lnTo>
                      <a:pt x="13" y="4"/>
                    </a:lnTo>
                    <a:lnTo>
                      <a:pt x="16" y="4"/>
                    </a:lnTo>
                    <a:lnTo>
                      <a:pt x="16" y="2"/>
                    </a:lnTo>
                    <a:lnTo>
                      <a:pt x="13" y="2"/>
                    </a:lnTo>
                    <a:lnTo>
                      <a:pt x="11" y="0"/>
                    </a:lnTo>
                    <a:lnTo>
                      <a:pt x="9" y="2"/>
                    </a:lnTo>
                    <a:lnTo>
                      <a:pt x="5" y="6"/>
                    </a:lnTo>
                    <a:lnTo>
                      <a:pt x="2" y="9"/>
                    </a:lnTo>
                    <a:lnTo>
                      <a:pt x="0" y="11"/>
                    </a:lnTo>
                    <a:lnTo>
                      <a:pt x="0" y="13"/>
                    </a:lnTo>
                    <a:lnTo>
                      <a:pt x="2" y="15"/>
                    </a:lnTo>
                    <a:lnTo>
                      <a:pt x="7" y="19"/>
                    </a:lnTo>
                    <a:lnTo>
                      <a:pt x="7" y="21"/>
                    </a:lnTo>
                    <a:lnTo>
                      <a:pt x="7" y="23"/>
                    </a:lnTo>
                    <a:lnTo>
                      <a:pt x="2" y="29"/>
                    </a:lnTo>
                    <a:lnTo>
                      <a:pt x="5" y="33"/>
                    </a:lnTo>
                    <a:lnTo>
                      <a:pt x="7" y="37"/>
                    </a:lnTo>
                    <a:lnTo>
                      <a:pt x="9" y="39"/>
                    </a:lnTo>
                    <a:lnTo>
                      <a:pt x="9" y="43"/>
                    </a:lnTo>
                    <a:lnTo>
                      <a:pt x="7" y="47"/>
                    </a:lnTo>
                    <a:lnTo>
                      <a:pt x="11" y="51"/>
                    </a:lnTo>
                    <a:lnTo>
                      <a:pt x="20" y="52"/>
                    </a:lnTo>
                    <a:lnTo>
                      <a:pt x="24" y="52"/>
                    </a:lnTo>
                    <a:lnTo>
                      <a:pt x="27" y="49"/>
                    </a:lnTo>
                    <a:lnTo>
                      <a:pt x="29" y="47"/>
                    </a:lnTo>
                    <a:lnTo>
                      <a:pt x="31" y="47"/>
                    </a:lnTo>
                    <a:lnTo>
                      <a:pt x="36" y="47"/>
                    </a:lnTo>
                    <a:lnTo>
                      <a:pt x="38" y="47"/>
                    </a:lnTo>
                    <a:lnTo>
                      <a:pt x="40" y="49"/>
                    </a:lnTo>
                    <a:lnTo>
                      <a:pt x="40" y="51"/>
                    </a:lnTo>
                    <a:lnTo>
                      <a:pt x="47" y="51"/>
                    </a:lnTo>
                    <a:lnTo>
                      <a:pt x="51" y="51"/>
                    </a:lnTo>
                    <a:lnTo>
                      <a:pt x="51" y="49"/>
                    </a:lnTo>
                    <a:lnTo>
                      <a:pt x="51" y="47"/>
                    </a:lnTo>
                    <a:lnTo>
                      <a:pt x="53" y="45"/>
                    </a:lnTo>
                    <a:lnTo>
                      <a:pt x="58" y="47"/>
                    </a:lnTo>
                    <a:lnTo>
                      <a:pt x="55" y="45"/>
                    </a:lnTo>
                    <a:lnTo>
                      <a:pt x="58" y="43"/>
                    </a:lnTo>
                    <a:lnTo>
                      <a:pt x="62" y="43"/>
                    </a:lnTo>
                    <a:lnTo>
                      <a:pt x="64" y="43"/>
                    </a:lnTo>
                    <a:lnTo>
                      <a:pt x="67" y="45"/>
                    </a:lnTo>
                    <a:lnTo>
                      <a:pt x="69" y="43"/>
                    </a:lnTo>
                    <a:lnTo>
                      <a:pt x="69" y="39"/>
                    </a:lnTo>
                    <a:lnTo>
                      <a:pt x="64" y="37"/>
                    </a:lnTo>
                    <a:lnTo>
                      <a:pt x="75" y="19"/>
                    </a:lnTo>
                    <a:lnTo>
                      <a:pt x="80" y="17"/>
                    </a:lnTo>
                    <a:lnTo>
                      <a:pt x="80" y="9"/>
                    </a:lnTo>
                    <a:lnTo>
                      <a:pt x="82"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4" name="Group 2627"/>
            <p:cNvGrpSpPr>
              <a:grpSpLocks/>
            </p:cNvGrpSpPr>
            <p:nvPr/>
          </p:nvGrpSpPr>
          <p:grpSpPr bwMode="auto">
            <a:xfrm>
              <a:off x="2989" y="2702"/>
              <a:ext cx="140" cy="145"/>
              <a:chOff x="2989" y="2702"/>
              <a:chExt cx="140" cy="145"/>
            </a:xfrm>
            <a:grpFill/>
          </p:grpSpPr>
          <p:sp>
            <p:nvSpPr>
              <p:cNvPr id="1729" name="Freeform 2625"/>
              <p:cNvSpPr>
                <a:spLocks/>
              </p:cNvSpPr>
              <p:nvPr/>
            </p:nvSpPr>
            <p:spPr bwMode="auto">
              <a:xfrm>
                <a:off x="2989" y="2702"/>
                <a:ext cx="140" cy="145"/>
              </a:xfrm>
              <a:custGeom>
                <a:avLst/>
                <a:gdLst>
                  <a:gd name="T0" fmla="*/ 0 w 140"/>
                  <a:gd name="T1" fmla="*/ 117 h 145"/>
                  <a:gd name="T2" fmla="*/ 7 w 140"/>
                  <a:gd name="T3" fmla="*/ 121 h 145"/>
                  <a:gd name="T4" fmla="*/ 11 w 140"/>
                  <a:gd name="T5" fmla="*/ 133 h 145"/>
                  <a:gd name="T6" fmla="*/ 11 w 140"/>
                  <a:gd name="T7" fmla="*/ 143 h 145"/>
                  <a:gd name="T8" fmla="*/ 14 w 140"/>
                  <a:gd name="T9" fmla="*/ 145 h 145"/>
                  <a:gd name="T10" fmla="*/ 18 w 140"/>
                  <a:gd name="T11" fmla="*/ 143 h 145"/>
                  <a:gd name="T12" fmla="*/ 29 w 140"/>
                  <a:gd name="T13" fmla="*/ 139 h 145"/>
                  <a:gd name="T14" fmla="*/ 41 w 140"/>
                  <a:gd name="T15" fmla="*/ 133 h 145"/>
                  <a:gd name="T16" fmla="*/ 50 w 140"/>
                  <a:gd name="T17" fmla="*/ 127 h 145"/>
                  <a:gd name="T18" fmla="*/ 50 w 140"/>
                  <a:gd name="T19" fmla="*/ 121 h 145"/>
                  <a:gd name="T20" fmla="*/ 56 w 140"/>
                  <a:gd name="T21" fmla="*/ 121 h 145"/>
                  <a:gd name="T22" fmla="*/ 61 w 140"/>
                  <a:gd name="T23" fmla="*/ 123 h 145"/>
                  <a:gd name="T24" fmla="*/ 65 w 140"/>
                  <a:gd name="T25" fmla="*/ 121 h 145"/>
                  <a:gd name="T26" fmla="*/ 70 w 140"/>
                  <a:gd name="T27" fmla="*/ 123 h 145"/>
                  <a:gd name="T28" fmla="*/ 79 w 140"/>
                  <a:gd name="T29" fmla="*/ 123 h 145"/>
                  <a:gd name="T30" fmla="*/ 85 w 140"/>
                  <a:gd name="T31" fmla="*/ 125 h 145"/>
                  <a:gd name="T32" fmla="*/ 85 w 140"/>
                  <a:gd name="T33" fmla="*/ 105 h 145"/>
                  <a:gd name="T34" fmla="*/ 95 w 140"/>
                  <a:gd name="T35" fmla="*/ 103 h 145"/>
                  <a:gd name="T36" fmla="*/ 97 w 140"/>
                  <a:gd name="T37" fmla="*/ 97 h 145"/>
                  <a:gd name="T38" fmla="*/ 99 w 140"/>
                  <a:gd name="T39" fmla="*/ 92 h 145"/>
                  <a:gd name="T40" fmla="*/ 106 w 140"/>
                  <a:gd name="T41" fmla="*/ 86 h 145"/>
                  <a:gd name="T42" fmla="*/ 110 w 140"/>
                  <a:gd name="T43" fmla="*/ 82 h 145"/>
                  <a:gd name="T44" fmla="*/ 124 w 140"/>
                  <a:gd name="T45" fmla="*/ 76 h 145"/>
                  <a:gd name="T46" fmla="*/ 126 w 140"/>
                  <a:gd name="T47" fmla="*/ 74 h 145"/>
                  <a:gd name="T48" fmla="*/ 130 w 140"/>
                  <a:gd name="T49" fmla="*/ 74 h 145"/>
                  <a:gd name="T50" fmla="*/ 137 w 140"/>
                  <a:gd name="T51" fmla="*/ 72 h 145"/>
                  <a:gd name="T52" fmla="*/ 137 w 140"/>
                  <a:gd name="T53" fmla="*/ 68 h 145"/>
                  <a:gd name="T54" fmla="*/ 130 w 140"/>
                  <a:gd name="T55" fmla="*/ 64 h 145"/>
                  <a:gd name="T56" fmla="*/ 126 w 140"/>
                  <a:gd name="T57" fmla="*/ 62 h 145"/>
                  <a:gd name="T58" fmla="*/ 122 w 140"/>
                  <a:gd name="T59" fmla="*/ 60 h 145"/>
                  <a:gd name="T60" fmla="*/ 122 w 140"/>
                  <a:gd name="T61" fmla="*/ 54 h 145"/>
                  <a:gd name="T62" fmla="*/ 122 w 140"/>
                  <a:gd name="T63" fmla="*/ 48 h 145"/>
                  <a:gd name="T64" fmla="*/ 117 w 140"/>
                  <a:gd name="T65" fmla="*/ 48 h 145"/>
                  <a:gd name="T66" fmla="*/ 115 w 140"/>
                  <a:gd name="T67" fmla="*/ 44 h 145"/>
                  <a:gd name="T68" fmla="*/ 113 w 140"/>
                  <a:gd name="T69" fmla="*/ 34 h 145"/>
                  <a:gd name="T70" fmla="*/ 104 w 140"/>
                  <a:gd name="T71" fmla="*/ 30 h 145"/>
                  <a:gd name="T72" fmla="*/ 101 w 140"/>
                  <a:gd name="T73" fmla="*/ 28 h 145"/>
                  <a:gd name="T74" fmla="*/ 99 w 140"/>
                  <a:gd name="T75" fmla="*/ 30 h 145"/>
                  <a:gd name="T76" fmla="*/ 95 w 140"/>
                  <a:gd name="T77" fmla="*/ 26 h 145"/>
                  <a:gd name="T78" fmla="*/ 85 w 140"/>
                  <a:gd name="T79" fmla="*/ 16 h 145"/>
                  <a:gd name="T80" fmla="*/ 83 w 140"/>
                  <a:gd name="T81" fmla="*/ 10 h 145"/>
                  <a:gd name="T82" fmla="*/ 79 w 140"/>
                  <a:gd name="T83" fmla="*/ 4 h 145"/>
                  <a:gd name="T84" fmla="*/ 74 w 140"/>
                  <a:gd name="T85" fmla="*/ 0 h 145"/>
                  <a:gd name="T86" fmla="*/ 72 w 140"/>
                  <a:gd name="T87" fmla="*/ 4 h 145"/>
                  <a:gd name="T88" fmla="*/ 67 w 140"/>
                  <a:gd name="T89" fmla="*/ 4 h 145"/>
                  <a:gd name="T90" fmla="*/ 63 w 140"/>
                  <a:gd name="T91" fmla="*/ 6 h 145"/>
                  <a:gd name="T92" fmla="*/ 61 w 140"/>
                  <a:gd name="T93" fmla="*/ 8 h 145"/>
                  <a:gd name="T94" fmla="*/ 27 w 140"/>
                  <a:gd name="T95" fmla="*/ 10 h 145"/>
                  <a:gd name="T96" fmla="*/ 16 w 140"/>
                  <a:gd name="T97" fmla="*/ 62 h 145"/>
                  <a:gd name="T98" fmla="*/ 0 w 140"/>
                  <a:gd name="T99"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 h="145">
                    <a:moveTo>
                      <a:pt x="0" y="117"/>
                    </a:moveTo>
                    <a:lnTo>
                      <a:pt x="0" y="117"/>
                    </a:lnTo>
                    <a:lnTo>
                      <a:pt x="4" y="119"/>
                    </a:lnTo>
                    <a:lnTo>
                      <a:pt x="7" y="121"/>
                    </a:lnTo>
                    <a:lnTo>
                      <a:pt x="9" y="125"/>
                    </a:lnTo>
                    <a:lnTo>
                      <a:pt x="11" y="133"/>
                    </a:lnTo>
                    <a:lnTo>
                      <a:pt x="11" y="137"/>
                    </a:lnTo>
                    <a:lnTo>
                      <a:pt x="11" y="143"/>
                    </a:lnTo>
                    <a:lnTo>
                      <a:pt x="11" y="145"/>
                    </a:lnTo>
                    <a:lnTo>
                      <a:pt x="14" y="145"/>
                    </a:lnTo>
                    <a:lnTo>
                      <a:pt x="16" y="145"/>
                    </a:lnTo>
                    <a:lnTo>
                      <a:pt x="18" y="143"/>
                    </a:lnTo>
                    <a:lnTo>
                      <a:pt x="20" y="141"/>
                    </a:lnTo>
                    <a:lnTo>
                      <a:pt x="29" y="139"/>
                    </a:lnTo>
                    <a:lnTo>
                      <a:pt x="34" y="137"/>
                    </a:lnTo>
                    <a:lnTo>
                      <a:pt x="41" y="133"/>
                    </a:lnTo>
                    <a:lnTo>
                      <a:pt x="47" y="131"/>
                    </a:lnTo>
                    <a:lnTo>
                      <a:pt x="50" y="127"/>
                    </a:lnTo>
                    <a:lnTo>
                      <a:pt x="47" y="123"/>
                    </a:lnTo>
                    <a:lnTo>
                      <a:pt x="50" y="121"/>
                    </a:lnTo>
                    <a:lnTo>
                      <a:pt x="54" y="119"/>
                    </a:lnTo>
                    <a:lnTo>
                      <a:pt x="56" y="121"/>
                    </a:lnTo>
                    <a:lnTo>
                      <a:pt x="59" y="123"/>
                    </a:lnTo>
                    <a:lnTo>
                      <a:pt x="61" y="123"/>
                    </a:lnTo>
                    <a:lnTo>
                      <a:pt x="63" y="123"/>
                    </a:lnTo>
                    <a:lnTo>
                      <a:pt x="65" y="121"/>
                    </a:lnTo>
                    <a:lnTo>
                      <a:pt x="67" y="123"/>
                    </a:lnTo>
                    <a:lnTo>
                      <a:pt x="70" y="123"/>
                    </a:lnTo>
                    <a:lnTo>
                      <a:pt x="74" y="123"/>
                    </a:lnTo>
                    <a:lnTo>
                      <a:pt x="79" y="123"/>
                    </a:lnTo>
                    <a:lnTo>
                      <a:pt x="83" y="125"/>
                    </a:lnTo>
                    <a:lnTo>
                      <a:pt x="85" y="125"/>
                    </a:lnTo>
                    <a:lnTo>
                      <a:pt x="85" y="123"/>
                    </a:lnTo>
                    <a:lnTo>
                      <a:pt x="85" y="105"/>
                    </a:lnTo>
                    <a:lnTo>
                      <a:pt x="88" y="105"/>
                    </a:lnTo>
                    <a:lnTo>
                      <a:pt x="95" y="103"/>
                    </a:lnTo>
                    <a:lnTo>
                      <a:pt x="95" y="101"/>
                    </a:lnTo>
                    <a:lnTo>
                      <a:pt x="97" y="97"/>
                    </a:lnTo>
                    <a:lnTo>
                      <a:pt x="97" y="93"/>
                    </a:lnTo>
                    <a:lnTo>
                      <a:pt x="99" y="92"/>
                    </a:lnTo>
                    <a:lnTo>
                      <a:pt x="104" y="90"/>
                    </a:lnTo>
                    <a:lnTo>
                      <a:pt x="106" y="86"/>
                    </a:lnTo>
                    <a:lnTo>
                      <a:pt x="108" y="84"/>
                    </a:lnTo>
                    <a:lnTo>
                      <a:pt x="110" y="82"/>
                    </a:lnTo>
                    <a:lnTo>
                      <a:pt x="117" y="80"/>
                    </a:lnTo>
                    <a:lnTo>
                      <a:pt x="124" y="76"/>
                    </a:lnTo>
                    <a:lnTo>
                      <a:pt x="126" y="76"/>
                    </a:lnTo>
                    <a:lnTo>
                      <a:pt x="126" y="74"/>
                    </a:lnTo>
                    <a:lnTo>
                      <a:pt x="128" y="74"/>
                    </a:lnTo>
                    <a:lnTo>
                      <a:pt x="130" y="74"/>
                    </a:lnTo>
                    <a:lnTo>
                      <a:pt x="133" y="74"/>
                    </a:lnTo>
                    <a:lnTo>
                      <a:pt x="137" y="72"/>
                    </a:lnTo>
                    <a:lnTo>
                      <a:pt x="140" y="68"/>
                    </a:lnTo>
                    <a:lnTo>
                      <a:pt x="137" y="68"/>
                    </a:lnTo>
                    <a:lnTo>
                      <a:pt x="133" y="64"/>
                    </a:lnTo>
                    <a:lnTo>
                      <a:pt x="130" y="64"/>
                    </a:lnTo>
                    <a:lnTo>
                      <a:pt x="128" y="64"/>
                    </a:lnTo>
                    <a:lnTo>
                      <a:pt x="126" y="62"/>
                    </a:lnTo>
                    <a:lnTo>
                      <a:pt x="122" y="62"/>
                    </a:lnTo>
                    <a:lnTo>
                      <a:pt x="122" y="60"/>
                    </a:lnTo>
                    <a:lnTo>
                      <a:pt x="122" y="58"/>
                    </a:lnTo>
                    <a:lnTo>
                      <a:pt x="122" y="54"/>
                    </a:lnTo>
                    <a:lnTo>
                      <a:pt x="122" y="50"/>
                    </a:lnTo>
                    <a:lnTo>
                      <a:pt x="122" y="48"/>
                    </a:lnTo>
                    <a:lnTo>
                      <a:pt x="119" y="48"/>
                    </a:lnTo>
                    <a:lnTo>
                      <a:pt x="117" y="48"/>
                    </a:lnTo>
                    <a:lnTo>
                      <a:pt x="117" y="46"/>
                    </a:lnTo>
                    <a:lnTo>
                      <a:pt x="115" y="44"/>
                    </a:lnTo>
                    <a:lnTo>
                      <a:pt x="113" y="42"/>
                    </a:lnTo>
                    <a:lnTo>
                      <a:pt x="113" y="34"/>
                    </a:lnTo>
                    <a:lnTo>
                      <a:pt x="108" y="34"/>
                    </a:lnTo>
                    <a:lnTo>
                      <a:pt x="104" y="30"/>
                    </a:lnTo>
                    <a:lnTo>
                      <a:pt x="104" y="28"/>
                    </a:lnTo>
                    <a:lnTo>
                      <a:pt x="101" y="28"/>
                    </a:lnTo>
                    <a:lnTo>
                      <a:pt x="101" y="30"/>
                    </a:lnTo>
                    <a:lnTo>
                      <a:pt x="99" y="30"/>
                    </a:lnTo>
                    <a:lnTo>
                      <a:pt x="97" y="28"/>
                    </a:lnTo>
                    <a:lnTo>
                      <a:pt x="95" y="26"/>
                    </a:lnTo>
                    <a:lnTo>
                      <a:pt x="88" y="20"/>
                    </a:lnTo>
                    <a:lnTo>
                      <a:pt x="85" y="16"/>
                    </a:lnTo>
                    <a:lnTo>
                      <a:pt x="85" y="12"/>
                    </a:lnTo>
                    <a:lnTo>
                      <a:pt x="83" y="10"/>
                    </a:lnTo>
                    <a:lnTo>
                      <a:pt x="81" y="8"/>
                    </a:lnTo>
                    <a:lnTo>
                      <a:pt x="79" y="4"/>
                    </a:lnTo>
                    <a:lnTo>
                      <a:pt x="79" y="0"/>
                    </a:lnTo>
                    <a:lnTo>
                      <a:pt x="74" y="0"/>
                    </a:lnTo>
                    <a:lnTo>
                      <a:pt x="72" y="2"/>
                    </a:lnTo>
                    <a:lnTo>
                      <a:pt x="72" y="4"/>
                    </a:lnTo>
                    <a:lnTo>
                      <a:pt x="70" y="6"/>
                    </a:lnTo>
                    <a:lnTo>
                      <a:pt x="67" y="4"/>
                    </a:lnTo>
                    <a:lnTo>
                      <a:pt x="65" y="4"/>
                    </a:lnTo>
                    <a:lnTo>
                      <a:pt x="63" y="6"/>
                    </a:lnTo>
                    <a:lnTo>
                      <a:pt x="63" y="8"/>
                    </a:lnTo>
                    <a:lnTo>
                      <a:pt x="61" y="8"/>
                    </a:lnTo>
                    <a:lnTo>
                      <a:pt x="59" y="8"/>
                    </a:lnTo>
                    <a:lnTo>
                      <a:pt x="27" y="10"/>
                    </a:lnTo>
                    <a:lnTo>
                      <a:pt x="16" y="10"/>
                    </a:lnTo>
                    <a:lnTo>
                      <a:pt x="16" y="62"/>
                    </a:lnTo>
                    <a:lnTo>
                      <a:pt x="0" y="62"/>
                    </a:lnTo>
                    <a:lnTo>
                      <a:pt x="0" y="11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0" name="Freeform 2626"/>
              <p:cNvSpPr>
                <a:spLocks/>
              </p:cNvSpPr>
              <p:nvPr/>
            </p:nvSpPr>
            <p:spPr bwMode="auto">
              <a:xfrm>
                <a:off x="2989" y="2702"/>
                <a:ext cx="140" cy="145"/>
              </a:xfrm>
              <a:custGeom>
                <a:avLst/>
                <a:gdLst>
                  <a:gd name="T0" fmla="*/ 0 w 140"/>
                  <a:gd name="T1" fmla="*/ 117 h 145"/>
                  <a:gd name="T2" fmla="*/ 7 w 140"/>
                  <a:gd name="T3" fmla="*/ 121 h 145"/>
                  <a:gd name="T4" fmla="*/ 11 w 140"/>
                  <a:gd name="T5" fmla="*/ 133 h 145"/>
                  <a:gd name="T6" fmla="*/ 11 w 140"/>
                  <a:gd name="T7" fmla="*/ 143 h 145"/>
                  <a:gd name="T8" fmla="*/ 14 w 140"/>
                  <a:gd name="T9" fmla="*/ 145 h 145"/>
                  <a:gd name="T10" fmla="*/ 18 w 140"/>
                  <a:gd name="T11" fmla="*/ 143 h 145"/>
                  <a:gd name="T12" fmla="*/ 29 w 140"/>
                  <a:gd name="T13" fmla="*/ 139 h 145"/>
                  <a:gd name="T14" fmla="*/ 41 w 140"/>
                  <a:gd name="T15" fmla="*/ 133 h 145"/>
                  <a:gd name="T16" fmla="*/ 50 w 140"/>
                  <a:gd name="T17" fmla="*/ 127 h 145"/>
                  <a:gd name="T18" fmla="*/ 50 w 140"/>
                  <a:gd name="T19" fmla="*/ 121 h 145"/>
                  <a:gd name="T20" fmla="*/ 56 w 140"/>
                  <a:gd name="T21" fmla="*/ 121 h 145"/>
                  <a:gd name="T22" fmla="*/ 61 w 140"/>
                  <a:gd name="T23" fmla="*/ 123 h 145"/>
                  <a:gd name="T24" fmla="*/ 65 w 140"/>
                  <a:gd name="T25" fmla="*/ 121 h 145"/>
                  <a:gd name="T26" fmla="*/ 70 w 140"/>
                  <a:gd name="T27" fmla="*/ 123 h 145"/>
                  <a:gd name="T28" fmla="*/ 79 w 140"/>
                  <a:gd name="T29" fmla="*/ 123 h 145"/>
                  <a:gd name="T30" fmla="*/ 85 w 140"/>
                  <a:gd name="T31" fmla="*/ 125 h 145"/>
                  <a:gd name="T32" fmla="*/ 85 w 140"/>
                  <a:gd name="T33" fmla="*/ 105 h 145"/>
                  <a:gd name="T34" fmla="*/ 95 w 140"/>
                  <a:gd name="T35" fmla="*/ 103 h 145"/>
                  <a:gd name="T36" fmla="*/ 97 w 140"/>
                  <a:gd name="T37" fmla="*/ 97 h 145"/>
                  <a:gd name="T38" fmla="*/ 99 w 140"/>
                  <a:gd name="T39" fmla="*/ 92 h 145"/>
                  <a:gd name="T40" fmla="*/ 106 w 140"/>
                  <a:gd name="T41" fmla="*/ 86 h 145"/>
                  <a:gd name="T42" fmla="*/ 110 w 140"/>
                  <a:gd name="T43" fmla="*/ 82 h 145"/>
                  <a:gd name="T44" fmla="*/ 124 w 140"/>
                  <a:gd name="T45" fmla="*/ 76 h 145"/>
                  <a:gd name="T46" fmla="*/ 126 w 140"/>
                  <a:gd name="T47" fmla="*/ 74 h 145"/>
                  <a:gd name="T48" fmla="*/ 130 w 140"/>
                  <a:gd name="T49" fmla="*/ 74 h 145"/>
                  <a:gd name="T50" fmla="*/ 137 w 140"/>
                  <a:gd name="T51" fmla="*/ 72 h 145"/>
                  <a:gd name="T52" fmla="*/ 137 w 140"/>
                  <a:gd name="T53" fmla="*/ 68 h 145"/>
                  <a:gd name="T54" fmla="*/ 130 w 140"/>
                  <a:gd name="T55" fmla="*/ 64 h 145"/>
                  <a:gd name="T56" fmla="*/ 126 w 140"/>
                  <a:gd name="T57" fmla="*/ 62 h 145"/>
                  <a:gd name="T58" fmla="*/ 122 w 140"/>
                  <a:gd name="T59" fmla="*/ 60 h 145"/>
                  <a:gd name="T60" fmla="*/ 122 w 140"/>
                  <a:gd name="T61" fmla="*/ 54 h 145"/>
                  <a:gd name="T62" fmla="*/ 122 w 140"/>
                  <a:gd name="T63" fmla="*/ 48 h 145"/>
                  <a:gd name="T64" fmla="*/ 117 w 140"/>
                  <a:gd name="T65" fmla="*/ 48 h 145"/>
                  <a:gd name="T66" fmla="*/ 115 w 140"/>
                  <a:gd name="T67" fmla="*/ 44 h 145"/>
                  <a:gd name="T68" fmla="*/ 113 w 140"/>
                  <a:gd name="T69" fmla="*/ 34 h 145"/>
                  <a:gd name="T70" fmla="*/ 104 w 140"/>
                  <a:gd name="T71" fmla="*/ 30 h 145"/>
                  <a:gd name="T72" fmla="*/ 101 w 140"/>
                  <a:gd name="T73" fmla="*/ 28 h 145"/>
                  <a:gd name="T74" fmla="*/ 99 w 140"/>
                  <a:gd name="T75" fmla="*/ 30 h 145"/>
                  <a:gd name="T76" fmla="*/ 95 w 140"/>
                  <a:gd name="T77" fmla="*/ 26 h 145"/>
                  <a:gd name="T78" fmla="*/ 85 w 140"/>
                  <a:gd name="T79" fmla="*/ 16 h 145"/>
                  <a:gd name="T80" fmla="*/ 83 w 140"/>
                  <a:gd name="T81" fmla="*/ 10 h 145"/>
                  <a:gd name="T82" fmla="*/ 79 w 140"/>
                  <a:gd name="T83" fmla="*/ 4 h 145"/>
                  <a:gd name="T84" fmla="*/ 74 w 140"/>
                  <a:gd name="T85" fmla="*/ 0 h 145"/>
                  <a:gd name="T86" fmla="*/ 72 w 140"/>
                  <a:gd name="T87" fmla="*/ 4 h 145"/>
                  <a:gd name="T88" fmla="*/ 67 w 140"/>
                  <a:gd name="T89" fmla="*/ 4 h 145"/>
                  <a:gd name="T90" fmla="*/ 63 w 140"/>
                  <a:gd name="T91" fmla="*/ 6 h 145"/>
                  <a:gd name="T92" fmla="*/ 61 w 140"/>
                  <a:gd name="T93" fmla="*/ 8 h 145"/>
                  <a:gd name="T94" fmla="*/ 27 w 140"/>
                  <a:gd name="T95" fmla="*/ 10 h 145"/>
                  <a:gd name="T96" fmla="*/ 16 w 140"/>
                  <a:gd name="T97" fmla="*/ 62 h 145"/>
                  <a:gd name="T98" fmla="*/ 0 w 140"/>
                  <a:gd name="T99"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 h="145">
                    <a:moveTo>
                      <a:pt x="0" y="117"/>
                    </a:moveTo>
                    <a:lnTo>
                      <a:pt x="0" y="117"/>
                    </a:lnTo>
                    <a:lnTo>
                      <a:pt x="4" y="119"/>
                    </a:lnTo>
                    <a:lnTo>
                      <a:pt x="7" y="121"/>
                    </a:lnTo>
                    <a:lnTo>
                      <a:pt x="9" y="125"/>
                    </a:lnTo>
                    <a:lnTo>
                      <a:pt x="11" y="133"/>
                    </a:lnTo>
                    <a:lnTo>
                      <a:pt x="11" y="137"/>
                    </a:lnTo>
                    <a:lnTo>
                      <a:pt x="11" y="143"/>
                    </a:lnTo>
                    <a:lnTo>
                      <a:pt x="11" y="145"/>
                    </a:lnTo>
                    <a:lnTo>
                      <a:pt x="14" y="145"/>
                    </a:lnTo>
                    <a:lnTo>
                      <a:pt x="16" y="145"/>
                    </a:lnTo>
                    <a:lnTo>
                      <a:pt x="18" y="143"/>
                    </a:lnTo>
                    <a:lnTo>
                      <a:pt x="20" y="141"/>
                    </a:lnTo>
                    <a:lnTo>
                      <a:pt x="29" y="139"/>
                    </a:lnTo>
                    <a:lnTo>
                      <a:pt x="34" y="137"/>
                    </a:lnTo>
                    <a:lnTo>
                      <a:pt x="41" y="133"/>
                    </a:lnTo>
                    <a:lnTo>
                      <a:pt x="47" y="131"/>
                    </a:lnTo>
                    <a:lnTo>
                      <a:pt x="50" y="127"/>
                    </a:lnTo>
                    <a:lnTo>
                      <a:pt x="47" y="123"/>
                    </a:lnTo>
                    <a:lnTo>
                      <a:pt x="50" y="121"/>
                    </a:lnTo>
                    <a:lnTo>
                      <a:pt x="54" y="119"/>
                    </a:lnTo>
                    <a:lnTo>
                      <a:pt x="56" y="121"/>
                    </a:lnTo>
                    <a:lnTo>
                      <a:pt x="59" y="123"/>
                    </a:lnTo>
                    <a:lnTo>
                      <a:pt x="61" y="123"/>
                    </a:lnTo>
                    <a:lnTo>
                      <a:pt x="63" y="123"/>
                    </a:lnTo>
                    <a:lnTo>
                      <a:pt x="65" y="121"/>
                    </a:lnTo>
                    <a:lnTo>
                      <a:pt x="67" y="123"/>
                    </a:lnTo>
                    <a:lnTo>
                      <a:pt x="70" y="123"/>
                    </a:lnTo>
                    <a:lnTo>
                      <a:pt x="74" y="123"/>
                    </a:lnTo>
                    <a:lnTo>
                      <a:pt x="79" y="123"/>
                    </a:lnTo>
                    <a:lnTo>
                      <a:pt x="83" y="125"/>
                    </a:lnTo>
                    <a:lnTo>
                      <a:pt x="85" y="125"/>
                    </a:lnTo>
                    <a:lnTo>
                      <a:pt x="85" y="123"/>
                    </a:lnTo>
                    <a:lnTo>
                      <a:pt x="85" y="105"/>
                    </a:lnTo>
                    <a:lnTo>
                      <a:pt x="88" y="105"/>
                    </a:lnTo>
                    <a:lnTo>
                      <a:pt x="95" y="103"/>
                    </a:lnTo>
                    <a:lnTo>
                      <a:pt x="95" y="101"/>
                    </a:lnTo>
                    <a:lnTo>
                      <a:pt x="97" y="97"/>
                    </a:lnTo>
                    <a:lnTo>
                      <a:pt x="97" y="93"/>
                    </a:lnTo>
                    <a:lnTo>
                      <a:pt x="99" y="92"/>
                    </a:lnTo>
                    <a:lnTo>
                      <a:pt x="104" y="90"/>
                    </a:lnTo>
                    <a:lnTo>
                      <a:pt x="106" y="86"/>
                    </a:lnTo>
                    <a:lnTo>
                      <a:pt x="108" y="84"/>
                    </a:lnTo>
                    <a:lnTo>
                      <a:pt x="110" y="82"/>
                    </a:lnTo>
                    <a:lnTo>
                      <a:pt x="117" y="80"/>
                    </a:lnTo>
                    <a:lnTo>
                      <a:pt x="124" y="76"/>
                    </a:lnTo>
                    <a:lnTo>
                      <a:pt x="126" y="76"/>
                    </a:lnTo>
                    <a:lnTo>
                      <a:pt x="126" y="74"/>
                    </a:lnTo>
                    <a:lnTo>
                      <a:pt x="128" y="74"/>
                    </a:lnTo>
                    <a:lnTo>
                      <a:pt x="130" y="74"/>
                    </a:lnTo>
                    <a:lnTo>
                      <a:pt x="133" y="74"/>
                    </a:lnTo>
                    <a:lnTo>
                      <a:pt x="137" y="72"/>
                    </a:lnTo>
                    <a:lnTo>
                      <a:pt x="140" y="68"/>
                    </a:lnTo>
                    <a:lnTo>
                      <a:pt x="137" y="68"/>
                    </a:lnTo>
                    <a:lnTo>
                      <a:pt x="133" y="64"/>
                    </a:lnTo>
                    <a:lnTo>
                      <a:pt x="130" y="64"/>
                    </a:lnTo>
                    <a:lnTo>
                      <a:pt x="128" y="64"/>
                    </a:lnTo>
                    <a:lnTo>
                      <a:pt x="126" y="62"/>
                    </a:lnTo>
                    <a:lnTo>
                      <a:pt x="122" y="62"/>
                    </a:lnTo>
                    <a:lnTo>
                      <a:pt x="122" y="60"/>
                    </a:lnTo>
                    <a:lnTo>
                      <a:pt x="122" y="58"/>
                    </a:lnTo>
                    <a:lnTo>
                      <a:pt x="122" y="54"/>
                    </a:lnTo>
                    <a:lnTo>
                      <a:pt x="122" y="50"/>
                    </a:lnTo>
                    <a:lnTo>
                      <a:pt x="122" y="48"/>
                    </a:lnTo>
                    <a:lnTo>
                      <a:pt x="119" y="48"/>
                    </a:lnTo>
                    <a:lnTo>
                      <a:pt x="117" y="48"/>
                    </a:lnTo>
                    <a:lnTo>
                      <a:pt x="117" y="46"/>
                    </a:lnTo>
                    <a:lnTo>
                      <a:pt x="115" y="44"/>
                    </a:lnTo>
                    <a:lnTo>
                      <a:pt x="113" y="42"/>
                    </a:lnTo>
                    <a:lnTo>
                      <a:pt x="113" y="34"/>
                    </a:lnTo>
                    <a:lnTo>
                      <a:pt x="108" y="34"/>
                    </a:lnTo>
                    <a:lnTo>
                      <a:pt x="104" y="30"/>
                    </a:lnTo>
                    <a:lnTo>
                      <a:pt x="104" y="28"/>
                    </a:lnTo>
                    <a:lnTo>
                      <a:pt x="101" y="28"/>
                    </a:lnTo>
                    <a:lnTo>
                      <a:pt x="101" y="30"/>
                    </a:lnTo>
                    <a:lnTo>
                      <a:pt x="99" y="30"/>
                    </a:lnTo>
                    <a:lnTo>
                      <a:pt x="97" y="28"/>
                    </a:lnTo>
                    <a:lnTo>
                      <a:pt x="95" y="26"/>
                    </a:lnTo>
                    <a:lnTo>
                      <a:pt x="88" y="20"/>
                    </a:lnTo>
                    <a:lnTo>
                      <a:pt x="85" y="16"/>
                    </a:lnTo>
                    <a:lnTo>
                      <a:pt x="85" y="12"/>
                    </a:lnTo>
                    <a:lnTo>
                      <a:pt x="83" y="10"/>
                    </a:lnTo>
                    <a:lnTo>
                      <a:pt x="81" y="8"/>
                    </a:lnTo>
                    <a:lnTo>
                      <a:pt x="79" y="4"/>
                    </a:lnTo>
                    <a:lnTo>
                      <a:pt x="79" y="0"/>
                    </a:lnTo>
                    <a:lnTo>
                      <a:pt x="74" y="0"/>
                    </a:lnTo>
                    <a:lnTo>
                      <a:pt x="72" y="2"/>
                    </a:lnTo>
                    <a:lnTo>
                      <a:pt x="72" y="4"/>
                    </a:lnTo>
                    <a:lnTo>
                      <a:pt x="70" y="6"/>
                    </a:lnTo>
                    <a:lnTo>
                      <a:pt x="67" y="4"/>
                    </a:lnTo>
                    <a:lnTo>
                      <a:pt x="65" y="4"/>
                    </a:lnTo>
                    <a:lnTo>
                      <a:pt x="63" y="6"/>
                    </a:lnTo>
                    <a:lnTo>
                      <a:pt x="63" y="8"/>
                    </a:lnTo>
                    <a:lnTo>
                      <a:pt x="61" y="8"/>
                    </a:lnTo>
                    <a:lnTo>
                      <a:pt x="59" y="8"/>
                    </a:lnTo>
                    <a:lnTo>
                      <a:pt x="27" y="10"/>
                    </a:lnTo>
                    <a:lnTo>
                      <a:pt x="16" y="10"/>
                    </a:lnTo>
                    <a:lnTo>
                      <a:pt x="16" y="62"/>
                    </a:lnTo>
                    <a:lnTo>
                      <a:pt x="0" y="62"/>
                    </a:lnTo>
                    <a:lnTo>
                      <a:pt x="0" y="11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5" name="Group 2630"/>
            <p:cNvGrpSpPr>
              <a:grpSpLocks/>
            </p:cNvGrpSpPr>
            <p:nvPr/>
          </p:nvGrpSpPr>
          <p:grpSpPr bwMode="auto">
            <a:xfrm>
              <a:off x="2938" y="1700"/>
              <a:ext cx="54" cy="50"/>
              <a:chOff x="2938" y="1700"/>
              <a:chExt cx="54" cy="50"/>
            </a:xfrm>
            <a:grpFill/>
          </p:grpSpPr>
          <p:sp>
            <p:nvSpPr>
              <p:cNvPr id="1727" name="Freeform 2628"/>
              <p:cNvSpPr>
                <a:spLocks/>
              </p:cNvSpPr>
              <p:nvPr/>
            </p:nvSpPr>
            <p:spPr bwMode="auto">
              <a:xfrm>
                <a:off x="2938" y="1700"/>
                <a:ext cx="54" cy="50"/>
              </a:xfrm>
              <a:custGeom>
                <a:avLst/>
                <a:gdLst>
                  <a:gd name="T0" fmla="*/ 38 w 54"/>
                  <a:gd name="T1" fmla="*/ 50 h 50"/>
                  <a:gd name="T2" fmla="*/ 38 w 54"/>
                  <a:gd name="T3" fmla="*/ 50 h 50"/>
                  <a:gd name="T4" fmla="*/ 38 w 54"/>
                  <a:gd name="T5" fmla="*/ 48 h 50"/>
                  <a:gd name="T6" fmla="*/ 38 w 54"/>
                  <a:gd name="T7" fmla="*/ 44 h 50"/>
                  <a:gd name="T8" fmla="*/ 38 w 54"/>
                  <a:gd name="T9" fmla="*/ 42 h 50"/>
                  <a:gd name="T10" fmla="*/ 38 w 54"/>
                  <a:gd name="T11" fmla="*/ 40 h 50"/>
                  <a:gd name="T12" fmla="*/ 45 w 54"/>
                  <a:gd name="T13" fmla="*/ 38 h 50"/>
                  <a:gd name="T14" fmla="*/ 47 w 54"/>
                  <a:gd name="T15" fmla="*/ 32 h 50"/>
                  <a:gd name="T16" fmla="*/ 52 w 54"/>
                  <a:gd name="T17" fmla="*/ 32 h 50"/>
                  <a:gd name="T18" fmla="*/ 54 w 54"/>
                  <a:gd name="T19" fmla="*/ 30 h 50"/>
                  <a:gd name="T20" fmla="*/ 54 w 54"/>
                  <a:gd name="T21" fmla="*/ 28 h 50"/>
                  <a:gd name="T22" fmla="*/ 52 w 54"/>
                  <a:gd name="T23" fmla="*/ 26 h 50"/>
                  <a:gd name="T24" fmla="*/ 47 w 54"/>
                  <a:gd name="T25" fmla="*/ 26 h 50"/>
                  <a:gd name="T26" fmla="*/ 47 w 54"/>
                  <a:gd name="T27" fmla="*/ 24 h 50"/>
                  <a:gd name="T28" fmla="*/ 52 w 54"/>
                  <a:gd name="T29" fmla="*/ 22 h 50"/>
                  <a:gd name="T30" fmla="*/ 54 w 54"/>
                  <a:gd name="T31" fmla="*/ 20 h 50"/>
                  <a:gd name="T32" fmla="*/ 52 w 54"/>
                  <a:gd name="T33" fmla="*/ 18 h 50"/>
                  <a:gd name="T34" fmla="*/ 49 w 54"/>
                  <a:gd name="T35" fmla="*/ 14 h 50"/>
                  <a:gd name="T36" fmla="*/ 49 w 54"/>
                  <a:gd name="T37" fmla="*/ 10 h 50"/>
                  <a:gd name="T38" fmla="*/ 45 w 54"/>
                  <a:gd name="T39" fmla="*/ 12 h 50"/>
                  <a:gd name="T40" fmla="*/ 40 w 54"/>
                  <a:gd name="T41" fmla="*/ 10 h 50"/>
                  <a:gd name="T42" fmla="*/ 38 w 54"/>
                  <a:gd name="T43" fmla="*/ 10 h 50"/>
                  <a:gd name="T44" fmla="*/ 36 w 54"/>
                  <a:gd name="T45" fmla="*/ 6 h 50"/>
                  <a:gd name="T46" fmla="*/ 29 w 54"/>
                  <a:gd name="T47" fmla="*/ 4 h 50"/>
                  <a:gd name="T48" fmla="*/ 25 w 54"/>
                  <a:gd name="T49" fmla="*/ 4 h 50"/>
                  <a:gd name="T50" fmla="*/ 20 w 54"/>
                  <a:gd name="T51" fmla="*/ 6 h 50"/>
                  <a:gd name="T52" fmla="*/ 18 w 54"/>
                  <a:gd name="T53" fmla="*/ 6 h 50"/>
                  <a:gd name="T54" fmla="*/ 16 w 54"/>
                  <a:gd name="T55" fmla="*/ 6 h 50"/>
                  <a:gd name="T56" fmla="*/ 11 w 54"/>
                  <a:gd name="T57" fmla="*/ 4 h 50"/>
                  <a:gd name="T58" fmla="*/ 9 w 54"/>
                  <a:gd name="T59" fmla="*/ 4 h 50"/>
                  <a:gd name="T60" fmla="*/ 9 w 54"/>
                  <a:gd name="T61" fmla="*/ 6 h 50"/>
                  <a:gd name="T62" fmla="*/ 7 w 54"/>
                  <a:gd name="T63" fmla="*/ 4 h 50"/>
                  <a:gd name="T64" fmla="*/ 5 w 54"/>
                  <a:gd name="T65" fmla="*/ 2 h 50"/>
                  <a:gd name="T66" fmla="*/ 2 w 54"/>
                  <a:gd name="T67" fmla="*/ 0 h 50"/>
                  <a:gd name="T68" fmla="*/ 0 w 54"/>
                  <a:gd name="T69" fmla="*/ 2 h 50"/>
                  <a:gd name="T70" fmla="*/ 0 w 54"/>
                  <a:gd name="T71" fmla="*/ 8 h 50"/>
                  <a:gd name="T72" fmla="*/ 2 w 54"/>
                  <a:gd name="T73" fmla="*/ 10 h 50"/>
                  <a:gd name="T74" fmla="*/ 7 w 54"/>
                  <a:gd name="T75" fmla="*/ 18 h 50"/>
                  <a:gd name="T76" fmla="*/ 7 w 54"/>
                  <a:gd name="T77" fmla="*/ 20 h 50"/>
                  <a:gd name="T78" fmla="*/ 7 w 54"/>
                  <a:gd name="T79" fmla="*/ 22 h 50"/>
                  <a:gd name="T80" fmla="*/ 14 w 54"/>
                  <a:gd name="T81" fmla="*/ 28 h 50"/>
                  <a:gd name="T82" fmla="*/ 20 w 54"/>
                  <a:gd name="T83" fmla="*/ 34 h 50"/>
                  <a:gd name="T84" fmla="*/ 25 w 54"/>
                  <a:gd name="T85" fmla="*/ 38 h 50"/>
                  <a:gd name="T86" fmla="*/ 25 w 54"/>
                  <a:gd name="T87" fmla="*/ 40 h 50"/>
                  <a:gd name="T88" fmla="*/ 25 w 54"/>
                  <a:gd name="T89" fmla="*/ 44 h 50"/>
                  <a:gd name="T90" fmla="*/ 27 w 54"/>
                  <a:gd name="T91" fmla="*/ 44 h 50"/>
                  <a:gd name="T92" fmla="*/ 29 w 54"/>
                  <a:gd name="T93" fmla="*/ 44 h 50"/>
                  <a:gd name="T94" fmla="*/ 32 w 54"/>
                  <a:gd name="T95" fmla="*/ 44 h 50"/>
                  <a:gd name="T96" fmla="*/ 34 w 54"/>
                  <a:gd name="T97" fmla="*/ 46 h 50"/>
                  <a:gd name="T98" fmla="*/ 38 w 54"/>
                  <a:gd name="T9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50">
                    <a:moveTo>
                      <a:pt x="38" y="50"/>
                    </a:moveTo>
                    <a:lnTo>
                      <a:pt x="38" y="50"/>
                    </a:lnTo>
                    <a:lnTo>
                      <a:pt x="38" y="48"/>
                    </a:lnTo>
                    <a:lnTo>
                      <a:pt x="38" y="44"/>
                    </a:lnTo>
                    <a:lnTo>
                      <a:pt x="38" y="42"/>
                    </a:lnTo>
                    <a:lnTo>
                      <a:pt x="38" y="40"/>
                    </a:lnTo>
                    <a:lnTo>
                      <a:pt x="45" y="38"/>
                    </a:lnTo>
                    <a:lnTo>
                      <a:pt x="47" y="32"/>
                    </a:lnTo>
                    <a:lnTo>
                      <a:pt x="52" y="32"/>
                    </a:lnTo>
                    <a:lnTo>
                      <a:pt x="54" y="30"/>
                    </a:lnTo>
                    <a:lnTo>
                      <a:pt x="54" y="28"/>
                    </a:lnTo>
                    <a:lnTo>
                      <a:pt x="52" y="26"/>
                    </a:lnTo>
                    <a:lnTo>
                      <a:pt x="47" y="26"/>
                    </a:lnTo>
                    <a:lnTo>
                      <a:pt x="47" y="24"/>
                    </a:lnTo>
                    <a:lnTo>
                      <a:pt x="52" y="22"/>
                    </a:lnTo>
                    <a:lnTo>
                      <a:pt x="54" y="20"/>
                    </a:lnTo>
                    <a:lnTo>
                      <a:pt x="52" y="18"/>
                    </a:lnTo>
                    <a:lnTo>
                      <a:pt x="49" y="14"/>
                    </a:lnTo>
                    <a:lnTo>
                      <a:pt x="49" y="10"/>
                    </a:lnTo>
                    <a:lnTo>
                      <a:pt x="45" y="12"/>
                    </a:lnTo>
                    <a:lnTo>
                      <a:pt x="40" y="10"/>
                    </a:lnTo>
                    <a:lnTo>
                      <a:pt x="38" y="10"/>
                    </a:lnTo>
                    <a:lnTo>
                      <a:pt x="36" y="6"/>
                    </a:lnTo>
                    <a:lnTo>
                      <a:pt x="29" y="4"/>
                    </a:lnTo>
                    <a:lnTo>
                      <a:pt x="25" y="4"/>
                    </a:lnTo>
                    <a:lnTo>
                      <a:pt x="20" y="6"/>
                    </a:lnTo>
                    <a:lnTo>
                      <a:pt x="18" y="6"/>
                    </a:lnTo>
                    <a:lnTo>
                      <a:pt x="16" y="6"/>
                    </a:lnTo>
                    <a:lnTo>
                      <a:pt x="11" y="4"/>
                    </a:lnTo>
                    <a:lnTo>
                      <a:pt x="9" y="4"/>
                    </a:lnTo>
                    <a:lnTo>
                      <a:pt x="9" y="6"/>
                    </a:lnTo>
                    <a:lnTo>
                      <a:pt x="7" y="4"/>
                    </a:lnTo>
                    <a:lnTo>
                      <a:pt x="5" y="2"/>
                    </a:lnTo>
                    <a:lnTo>
                      <a:pt x="2" y="0"/>
                    </a:lnTo>
                    <a:lnTo>
                      <a:pt x="0" y="2"/>
                    </a:lnTo>
                    <a:lnTo>
                      <a:pt x="0" y="8"/>
                    </a:lnTo>
                    <a:lnTo>
                      <a:pt x="2" y="10"/>
                    </a:lnTo>
                    <a:lnTo>
                      <a:pt x="7" y="18"/>
                    </a:lnTo>
                    <a:lnTo>
                      <a:pt x="7" y="20"/>
                    </a:lnTo>
                    <a:lnTo>
                      <a:pt x="7" y="22"/>
                    </a:lnTo>
                    <a:lnTo>
                      <a:pt x="14" y="28"/>
                    </a:lnTo>
                    <a:lnTo>
                      <a:pt x="20" y="34"/>
                    </a:lnTo>
                    <a:lnTo>
                      <a:pt x="25" y="38"/>
                    </a:lnTo>
                    <a:lnTo>
                      <a:pt x="25" y="40"/>
                    </a:lnTo>
                    <a:lnTo>
                      <a:pt x="25" y="44"/>
                    </a:lnTo>
                    <a:lnTo>
                      <a:pt x="27" y="44"/>
                    </a:lnTo>
                    <a:lnTo>
                      <a:pt x="29" y="44"/>
                    </a:lnTo>
                    <a:lnTo>
                      <a:pt x="32" y="44"/>
                    </a:lnTo>
                    <a:lnTo>
                      <a:pt x="34" y="46"/>
                    </a:lnTo>
                    <a:lnTo>
                      <a:pt x="38" y="5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8" name="Freeform 2629"/>
              <p:cNvSpPr>
                <a:spLocks/>
              </p:cNvSpPr>
              <p:nvPr/>
            </p:nvSpPr>
            <p:spPr bwMode="auto">
              <a:xfrm>
                <a:off x="2938" y="1700"/>
                <a:ext cx="54" cy="50"/>
              </a:xfrm>
              <a:custGeom>
                <a:avLst/>
                <a:gdLst>
                  <a:gd name="T0" fmla="*/ 38 w 54"/>
                  <a:gd name="T1" fmla="*/ 50 h 50"/>
                  <a:gd name="T2" fmla="*/ 38 w 54"/>
                  <a:gd name="T3" fmla="*/ 50 h 50"/>
                  <a:gd name="T4" fmla="*/ 38 w 54"/>
                  <a:gd name="T5" fmla="*/ 48 h 50"/>
                  <a:gd name="T6" fmla="*/ 38 w 54"/>
                  <a:gd name="T7" fmla="*/ 44 h 50"/>
                  <a:gd name="T8" fmla="*/ 38 w 54"/>
                  <a:gd name="T9" fmla="*/ 42 h 50"/>
                  <a:gd name="T10" fmla="*/ 38 w 54"/>
                  <a:gd name="T11" fmla="*/ 40 h 50"/>
                  <a:gd name="T12" fmla="*/ 45 w 54"/>
                  <a:gd name="T13" fmla="*/ 38 h 50"/>
                  <a:gd name="T14" fmla="*/ 47 w 54"/>
                  <a:gd name="T15" fmla="*/ 32 h 50"/>
                  <a:gd name="T16" fmla="*/ 52 w 54"/>
                  <a:gd name="T17" fmla="*/ 32 h 50"/>
                  <a:gd name="T18" fmla="*/ 54 w 54"/>
                  <a:gd name="T19" fmla="*/ 30 h 50"/>
                  <a:gd name="T20" fmla="*/ 54 w 54"/>
                  <a:gd name="T21" fmla="*/ 28 h 50"/>
                  <a:gd name="T22" fmla="*/ 52 w 54"/>
                  <a:gd name="T23" fmla="*/ 26 h 50"/>
                  <a:gd name="T24" fmla="*/ 47 w 54"/>
                  <a:gd name="T25" fmla="*/ 26 h 50"/>
                  <a:gd name="T26" fmla="*/ 47 w 54"/>
                  <a:gd name="T27" fmla="*/ 24 h 50"/>
                  <a:gd name="T28" fmla="*/ 52 w 54"/>
                  <a:gd name="T29" fmla="*/ 22 h 50"/>
                  <a:gd name="T30" fmla="*/ 54 w 54"/>
                  <a:gd name="T31" fmla="*/ 20 h 50"/>
                  <a:gd name="T32" fmla="*/ 52 w 54"/>
                  <a:gd name="T33" fmla="*/ 18 h 50"/>
                  <a:gd name="T34" fmla="*/ 49 w 54"/>
                  <a:gd name="T35" fmla="*/ 14 h 50"/>
                  <a:gd name="T36" fmla="*/ 49 w 54"/>
                  <a:gd name="T37" fmla="*/ 10 h 50"/>
                  <a:gd name="T38" fmla="*/ 45 w 54"/>
                  <a:gd name="T39" fmla="*/ 12 h 50"/>
                  <a:gd name="T40" fmla="*/ 40 w 54"/>
                  <a:gd name="T41" fmla="*/ 10 h 50"/>
                  <a:gd name="T42" fmla="*/ 38 w 54"/>
                  <a:gd name="T43" fmla="*/ 10 h 50"/>
                  <a:gd name="T44" fmla="*/ 36 w 54"/>
                  <a:gd name="T45" fmla="*/ 6 h 50"/>
                  <a:gd name="T46" fmla="*/ 29 w 54"/>
                  <a:gd name="T47" fmla="*/ 4 h 50"/>
                  <a:gd name="T48" fmla="*/ 25 w 54"/>
                  <a:gd name="T49" fmla="*/ 4 h 50"/>
                  <a:gd name="T50" fmla="*/ 20 w 54"/>
                  <a:gd name="T51" fmla="*/ 6 h 50"/>
                  <a:gd name="T52" fmla="*/ 18 w 54"/>
                  <a:gd name="T53" fmla="*/ 6 h 50"/>
                  <a:gd name="T54" fmla="*/ 16 w 54"/>
                  <a:gd name="T55" fmla="*/ 6 h 50"/>
                  <a:gd name="T56" fmla="*/ 11 w 54"/>
                  <a:gd name="T57" fmla="*/ 4 h 50"/>
                  <a:gd name="T58" fmla="*/ 9 w 54"/>
                  <a:gd name="T59" fmla="*/ 4 h 50"/>
                  <a:gd name="T60" fmla="*/ 9 w 54"/>
                  <a:gd name="T61" fmla="*/ 6 h 50"/>
                  <a:gd name="T62" fmla="*/ 7 w 54"/>
                  <a:gd name="T63" fmla="*/ 4 h 50"/>
                  <a:gd name="T64" fmla="*/ 5 w 54"/>
                  <a:gd name="T65" fmla="*/ 2 h 50"/>
                  <a:gd name="T66" fmla="*/ 2 w 54"/>
                  <a:gd name="T67" fmla="*/ 0 h 50"/>
                  <a:gd name="T68" fmla="*/ 0 w 54"/>
                  <a:gd name="T69" fmla="*/ 2 h 50"/>
                  <a:gd name="T70" fmla="*/ 0 w 54"/>
                  <a:gd name="T71" fmla="*/ 8 h 50"/>
                  <a:gd name="T72" fmla="*/ 2 w 54"/>
                  <a:gd name="T73" fmla="*/ 10 h 50"/>
                  <a:gd name="T74" fmla="*/ 7 w 54"/>
                  <a:gd name="T75" fmla="*/ 18 h 50"/>
                  <a:gd name="T76" fmla="*/ 7 w 54"/>
                  <a:gd name="T77" fmla="*/ 20 h 50"/>
                  <a:gd name="T78" fmla="*/ 7 w 54"/>
                  <a:gd name="T79" fmla="*/ 22 h 50"/>
                  <a:gd name="T80" fmla="*/ 14 w 54"/>
                  <a:gd name="T81" fmla="*/ 28 h 50"/>
                  <a:gd name="T82" fmla="*/ 20 w 54"/>
                  <a:gd name="T83" fmla="*/ 34 h 50"/>
                  <a:gd name="T84" fmla="*/ 25 w 54"/>
                  <a:gd name="T85" fmla="*/ 38 h 50"/>
                  <a:gd name="T86" fmla="*/ 25 w 54"/>
                  <a:gd name="T87" fmla="*/ 40 h 50"/>
                  <a:gd name="T88" fmla="*/ 25 w 54"/>
                  <a:gd name="T89" fmla="*/ 44 h 50"/>
                  <a:gd name="T90" fmla="*/ 27 w 54"/>
                  <a:gd name="T91" fmla="*/ 44 h 50"/>
                  <a:gd name="T92" fmla="*/ 29 w 54"/>
                  <a:gd name="T93" fmla="*/ 44 h 50"/>
                  <a:gd name="T94" fmla="*/ 32 w 54"/>
                  <a:gd name="T95" fmla="*/ 44 h 50"/>
                  <a:gd name="T96" fmla="*/ 34 w 54"/>
                  <a:gd name="T97" fmla="*/ 46 h 50"/>
                  <a:gd name="T98" fmla="*/ 38 w 54"/>
                  <a:gd name="T9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50">
                    <a:moveTo>
                      <a:pt x="38" y="50"/>
                    </a:moveTo>
                    <a:lnTo>
                      <a:pt x="38" y="50"/>
                    </a:lnTo>
                    <a:lnTo>
                      <a:pt x="38" y="48"/>
                    </a:lnTo>
                    <a:lnTo>
                      <a:pt x="38" y="44"/>
                    </a:lnTo>
                    <a:lnTo>
                      <a:pt x="38" y="42"/>
                    </a:lnTo>
                    <a:lnTo>
                      <a:pt x="38" y="40"/>
                    </a:lnTo>
                    <a:lnTo>
                      <a:pt x="45" y="38"/>
                    </a:lnTo>
                    <a:lnTo>
                      <a:pt x="47" y="32"/>
                    </a:lnTo>
                    <a:lnTo>
                      <a:pt x="52" y="32"/>
                    </a:lnTo>
                    <a:lnTo>
                      <a:pt x="54" y="30"/>
                    </a:lnTo>
                    <a:lnTo>
                      <a:pt x="54" y="28"/>
                    </a:lnTo>
                    <a:lnTo>
                      <a:pt x="52" y="26"/>
                    </a:lnTo>
                    <a:lnTo>
                      <a:pt x="47" y="26"/>
                    </a:lnTo>
                    <a:lnTo>
                      <a:pt x="47" y="24"/>
                    </a:lnTo>
                    <a:lnTo>
                      <a:pt x="52" y="22"/>
                    </a:lnTo>
                    <a:lnTo>
                      <a:pt x="54" y="20"/>
                    </a:lnTo>
                    <a:lnTo>
                      <a:pt x="52" y="18"/>
                    </a:lnTo>
                    <a:lnTo>
                      <a:pt x="49" y="14"/>
                    </a:lnTo>
                    <a:lnTo>
                      <a:pt x="49" y="10"/>
                    </a:lnTo>
                    <a:lnTo>
                      <a:pt x="45" y="12"/>
                    </a:lnTo>
                    <a:lnTo>
                      <a:pt x="40" y="10"/>
                    </a:lnTo>
                    <a:lnTo>
                      <a:pt x="38" y="10"/>
                    </a:lnTo>
                    <a:lnTo>
                      <a:pt x="36" y="6"/>
                    </a:lnTo>
                    <a:lnTo>
                      <a:pt x="29" y="4"/>
                    </a:lnTo>
                    <a:lnTo>
                      <a:pt x="25" y="4"/>
                    </a:lnTo>
                    <a:lnTo>
                      <a:pt x="20" y="6"/>
                    </a:lnTo>
                    <a:lnTo>
                      <a:pt x="18" y="6"/>
                    </a:lnTo>
                    <a:lnTo>
                      <a:pt x="16" y="6"/>
                    </a:lnTo>
                    <a:lnTo>
                      <a:pt x="11" y="4"/>
                    </a:lnTo>
                    <a:lnTo>
                      <a:pt x="9" y="4"/>
                    </a:lnTo>
                    <a:lnTo>
                      <a:pt x="9" y="6"/>
                    </a:lnTo>
                    <a:lnTo>
                      <a:pt x="7" y="4"/>
                    </a:lnTo>
                    <a:lnTo>
                      <a:pt x="5" y="2"/>
                    </a:lnTo>
                    <a:lnTo>
                      <a:pt x="2" y="0"/>
                    </a:lnTo>
                    <a:lnTo>
                      <a:pt x="0" y="2"/>
                    </a:lnTo>
                    <a:lnTo>
                      <a:pt x="0" y="8"/>
                    </a:lnTo>
                    <a:lnTo>
                      <a:pt x="2" y="10"/>
                    </a:lnTo>
                    <a:lnTo>
                      <a:pt x="7" y="18"/>
                    </a:lnTo>
                    <a:lnTo>
                      <a:pt x="7" y="20"/>
                    </a:lnTo>
                    <a:lnTo>
                      <a:pt x="7" y="22"/>
                    </a:lnTo>
                    <a:lnTo>
                      <a:pt x="14" y="28"/>
                    </a:lnTo>
                    <a:lnTo>
                      <a:pt x="20" y="34"/>
                    </a:lnTo>
                    <a:lnTo>
                      <a:pt x="25" y="38"/>
                    </a:lnTo>
                    <a:lnTo>
                      <a:pt x="25" y="40"/>
                    </a:lnTo>
                    <a:lnTo>
                      <a:pt x="25" y="44"/>
                    </a:lnTo>
                    <a:lnTo>
                      <a:pt x="27" y="44"/>
                    </a:lnTo>
                    <a:lnTo>
                      <a:pt x="29" y="44"/>
                    </a:lnTo>
                    <a:lnTo>
                      <a:pt x="32" y="44"/>
                    </a:lnTo>
                    <a:lnTo>
                      <a:pt x="34" y="46"/>
                    </a:lnTo>
                    <a:lnTo>
                      <a:pt x="38" y="5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6" name="Group 2633"/>
            <p:cNvGrpSpPr>
              <a:grpSpLocks/>
            </p:cNvGrpSpPr>
            <p:nvPr/>
          </p:nvGrpSpPr>
          <p:grpSpPr bwMode="auto">
            <a:xfrm>
              <a:off x="3961" y="1987"/>
              <a:ext cx="43" cy="23"/>
              <a:chOff x="3961" y="1987"/>
              <a:chExt cx="43" cy="23"/>
            </a:xfrm>
            <a:grpFill/>
          </p:grpSpPr>
          <p:sp>
            <p:nvSpPr>
              <p:cNvPr id="1725" name="Freeform 2631"/>
              <p:cNvSpPr>
                <a:spLocks/>
              </p:cNvSpPr>
              <p:nvPr/>
            </p:nvSpPr>
            <p:spPr bwMode="auto">
              <a:xfrm>
                <a:off x="3961" y="1987"/>
                <a:ext cx="43" cy="23"/>
              </a:xfrm>
              <a:custGeom>
                <a:avLst/>
                <a:gdLst>
                  <a:gd name="T0" fmla="*/ 0 w 43"/>
                  <a:gd name="T1" fmla="*/ 13 h 23"/>
                  <a:gd name="T2" fmla="*/ 0 w 43"/>
                  <a:gd name="T3" fmla="*/ 17 h 23"/>
                  <a:gd name="T4" fmla="*/ 4 w 43"/>
                  <a:gd name="T5" fmla="*/ 23 h 23"/>
                  <a:gd name="T6" fmla="*/ 9 w 43"/>
                  <a:gd name="T7" fmla="*/ 21 h 23"/>
                  <a:gd name="T8" fmla="*/ 18 w 43"/>
                  <a:gd name="T9" fmla="*/ 19 h 23"/>
                  <a:gd name="T10" fmla="*/ 25 w 43"/>
                  <a:gd name="T11" fmla="*/ 23 h 23"/>
                  <a:gd name="T12" fmla="*/ 39 w 43"/>
                  <a:gd name="T13" fmla="*/ 21 h 23"/>
                  <a:gd name="T14" fmla="*/ 43 w 43"/>
                  <a:gd name="T15" fmla="*/ 19 h 23"/>
                  <a:gd name="T16" fmla="*/ 43 w 43"/>
                  <a:gd name="T17" fmla="*/ 15 h 23"/>
                  <a:gd name="T18" fmla="*/ 41 w 43"/>
                  <a:gd name="T19" fmla="*/ 4 h 23"/>
                  <a:gd name="T20" fmla="*/ 32 w 43"/>
                  <a:gd name="T21" fmla="*/ 2 h 23"/>
                  <a:gd name="T22" fmla="*/ 25 w 43"/>
                  <a:gd name="T23" fmla="*/ 2 h 23"/>
                  <a:gd name="T24" fmla="*/ 16 w 43"/>
                  <a:gd name="T25" fmla="*/ 0 h 23"/>
                  <a:gd name="T26" fmla="*/ 9 w 43"/>
                  <a:gd name="T27" fmla="*/ 2 h 23"/>
                  <a:gd name="T28" fmla="*/ 4 w 43"/>
                  <a:gd name="T29" fmla="*/ 4 h 23"/>
                  <a:gd name="T30" fmla="*/ 0 w 43"/>
                  <a:gd name="T3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23">
                    <a:moveTo>
                      <a:pt x="0" y="13"/>
                    </a:moveTo>
                    <a:lnTo>
                      <a:pt x="0" y="17"/>
                    </a:lnTo>
                    <a:lnTo>
                      <a:pt x="4" y="23"/>
                    </a:lnTo>
                    <a:lnTo>
                      <a:pt x="9" y="21"/>
                    </a:lnTo>
                    <a:lnTo>
                      <a:pt x="18" y="19"/>
                    </a:lnTo>
                    <a:lnTo>
                      <a:pt x="25" y="23"/>
                    </a:lnTo>
                    <a:lnTo>
                      <a:pt x="39" y="21"/>
                    </a:lnTo>
                    <a:lnTo>
                      <a:pt x="43" y="19"/>
                    </a:lnTo>
                    <a:lnTo>
                      <a:pt x="43" y="15"/>
                    </a:lnTo>
                    <a:lnTo>
                      <a:pt x="41" y="4"/>
                    </a:lnTo>
                    <a:lnTo>
                      <a:pt x="32" y="2"/>
                    </a:lnTo>
                    <a:lnTo>
                      <a:pt x="25" y="2"/>
                    </a:lnTo>
                    <a:lnTo>
                      <a:pt x="16" y="0"/>
                    </a:lnTo>
                    <a:lnTo>
                      <a:pt x="9" y="2"/>
                    </a:lnTo>
                    <a:lnTo>
                      <a:pt x="4" y="4"/>
                    </a:lnTo>
                    <a:lnTo>
                      <a:pt x="0"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6" name="Freeform 2632"/>
              <p:cNvSpPr>
                <a:spLocks/>
              </p:cNvSpPr>
              <p:nvPr/>
            </p:nvSpPr>
            <p:spPr bwMode="auto">
              <a:xfrm>
                <a:off x="3961" y="1987"/>
                <a:ext cx="43" cy="23"/>
              </a:xfrm>
              <a:custGeom>
                <a:avLst/>
                <a:gdLst>
                  <a:gd name="T0" fmla="*/ 0 w 43"/>
                  <a:gd name="T1" fmla="*/ 13 h 23"/>
                  <a:gd name="T2" fmla="*/ 0 w 43"/>
                  <a:gd name="T3" fmla="*/ 17 h 23"/>
                  <a:gd name="T4" fmla="*/ 4 w 43"/>
                  <a:gd name="T5" fmla="*/ 23 h 23"/>
                  <a:gd name="T6" fmla="*/ 9 w 43"/>
                  <a:gd name="T7" fmla="*/ 21 h 23"/>
                  <a:gd name="T8" fmla="*/ 18 w 43"/>
                  <a:gd name="T9" fmla="*/ 19 h 23"/>
                  <a:gd name="T10" fmla="*/ 25 w 43"/>
                  <a:gd name="T11" fmla="*/ 23 h 23"/>
                  <a:gd name="T12" fmla="*/ 39 w 43"/>
                  <a:gd name="T13" fmla="*/ 21 h 23"/>
                  <a:gd name="T14" fmla="*/ 43 w 43"/>
                  <a:gd name="T15" fmla="*/ 19 h 23"/>
                  <a:gd name="T16" fmla="*/ 43 w 43"/>
                  <a:gd name="T17" fmla="*/ 15 h 23"/>
                  <a:gd name="T18" fmla="*/ 41 w 43"/>
                  <a:gd name="T19" fmla="*/ 4 h 23"/>
                  <a:gd name="T20" fmla="*/ 32 w 43"/>
                  <a:gd name="T21" fmla="*/ 2 h 23"/>
                  <a:gd name="T22" fmla="*/ 25 w 43"/>
                  <a:gd name="T23" fmla="*/ 2 h 23"/>
                  <a:gd name="T24" fmla="*/ 16 w 43"/>
                  <a:gd name="T25" fmla="*/ 0 h 23"/>
                  <a:gd name="T26" fmla="*/ 9 w 43"/>
                  <a:gd name="T27" fmla="*/ 2 h 23"/>
                  <a:gd name="T28" fmla="*/ 4 w 43"/>
                  <a:gd name="T29" fmla="*/ 4 h 23"/>
                  <a:gd name="T30" fmla="*/ 0 w 43"/>
                  <a:gd name="T3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23">
                    <a:moveTo>
                      <a:pt x="0" y="13"/>
                    </a:moveTo>
                    <a:lnTo>
                      <a:pt x="0" y="17"/>
                    </a:lnTo>
                    <a:lnTo>
                      <a:pt x="4" y="23"/>
                    </a:lnTo>
                    <a:lnTo>
                      <a:pt x="9" y="21"/>
                    </a:lnTo>
                    <a:lnTo>
                      <a:pt x="18" y="19"/>
                    </a:lnTo>
                    <a:lnTo>
                      <a:pt x="25" y="23"/>
                    </a:lnTo>
                    <a:lnTo>
                      <a:pt x="39" y="21"/>
                    </a:lnTo>
                    <a:lnTo>
                      <a:pt x="43" y="19"/>
                    </a:lnTo>
                    <a:lnTo>
                      <a:pt x="43" y="15"/>
                    </a:lnTo>
                    <a:lnTo>
                      <a:pt x="41" y="4"/>
                    </a:lnTo>
                    <a:lnTo>
                      <a:pt x="32" y="2"/>
                    </a:lnTo>
                    <a:lnTo>
                      <a:pt x="25" y="2"/>
                    </a:lnTo>
                    <a:lnTo>
                      <a:pt x="16" y="0"/>
                    </a:lnTo>
                    <a:lnTo>
                      <a:pt x="9" y="2"/>
                    </a:lnTo>
                    <a:lnTo>
                      <a:pt x="4" y="4"/>
                    </a:lnTo>
                    <a:lnTo>
                      <a:pt x="0" y="1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7" name="Group 2636"/>
            <p:cNvGrpSpPr>
              <a:grpSpLocks/>
            </p:cNvGrpSpPr>
            <p:nvPr/>
          </p:nvGrpSpPr>
          <p:grpSpPr bwMode="auto">
            <a:xfrm>
              <a:off x="2729" y="2230"/>
              <a:ext cx="37" cy="103"/>
              <a:chOff x="2729" y="2230"/>
              <a:chExt cx="37" cy="103"/>
            </a:xfrm>
            <a:grpFill/>
          </p:grpSpPr>
          <p:sp>
            <p:nvSpPr>
              <p:cNvPr id="1723" name="Freeform 2634"/>
              <p:cNvSpPr>
                <a:spLocks/>
              </p:cNvSpPr>
              <p:nvPr/>
            </p:nvSpPr>
            <p:spPr bwMode="auto">
              <a:xfrm>
                <a:off x="2729" y="2230"/>
                <a:ext cx="37" cy="103"/>
              </a:xfrm>
              <a:custGeom>
                <a:avLst/>
                <a:gdLst>
                  <a:gd name="T0" fmla="*/ 15 w 37"/>
                  <a:gd name="T1" fmla="*/ 101 h 103"/>
                  <a:gd name="T2" fmla="*/ 15 w 37"/>
                  <a:gd name="T3" fmla="*/ 101 h 103"/>
                  <a:gd name="T4" fmla="*/ 26 w 37"/>
                  <a:gd name="T5" fmla="*/ 99 h 103"/>
                  <a:gd name="T6" fmla="*/ 26 w 37"/>
                  <a:gd name="T7" fmla="*/ 89 h 103"/>
                  <a:gd name="T8" fmla="*/ 26 w 37"/>
                  <a:gd name="T9" fmla="*/ 83 h 103"/>
                  <a:gd name="T10" fmla="*/ 26 w 37"/>
                  <a:gd name="T11" fmla="*/ 79 h 103"/>
                  <a:gd name="T12" fmla="*/ 24 w 37"/>
                  <a:gd name="T13" fmla="*/ 75 h 103"/>
                  <a:gd name="T14" fmla="*/ 26 w 37"/>
                  <a:gd name="T15" fmla="*/ 71 h 103"/>
                  <a:gd name="T16" fmla="*/ 26 w 37"/>
                  <a:gd name="T17" fmla="*/ 65 h 103"/>
                  <a:gd name="T18" fmla="*/ 26 w 37"/>
                  <a:gd name="T19" fmla="*/ 63 h 103"/>
                  <a:gd name="T20" fmla="*/ 26 w 37"/>
                  <a:gd name="T21" fmla="*/ 59 h 103"/>
                  <a:gd name="T22" fmla="*/ 26 w 37"/>
                  <a:gd name="T23" fmla="*/ 57 h 103"/>
                  <a:gd name="T24" fmla="*/ 28 w 37"/>
                  <a:gd name="T25" fmla="*/ 57 h 103"/>
                  <a:gd name="T26" fmla="*/ 30 w 37"/>
                  <a:gd name="T27" fmla="*/ 57 h 103"/>
                  <a:gd name="T28" fmla="*/ 30 w 37"/>
                  <a:gd name="T29" fmla="*/ 53 h 103"/>
                  <a:gd name="T30" fmla="*/ 30 w 37"/>
                  <a:gd name="T31" fmla="*/ 51 h 103"/>
                  <a:gd name="T32" fmla="*/ 32 w 37"/>
                  <a:gd name="T33" fmla="*/ 47 h 103"/>
                  <a:gd name="T34" fmla="*/ 32 w 37"/>
                  <a:gd name="T35" fmla="*/ 43 h 103"/>
                  <a:gd name="T36" fmla="*/ 32 w 37"/>
                  <a:gd name="T37" fmla="*/ 39 h 103"/>
                  <a:gd name="T38" fmla="*/ 32 w 37"/>
                  <a:gd name="T39" fmla="*/ 35 h 103"/>
                  <a:gd name="T40" fmla="*/ 37 w 37"/>
                  <a:gd name="T41" fmla="*/ 35 h 103"/>
                  <a:gd name="T42" fmla="*/ 37 w 37"/>
                  <a:gd name="T43" fmla="*/ 34 h 103"/>
                  <a:gd name="T44" fmla="*/ 34 w 37"/>
                  <a:gd name="T45" fmla="*/ 32 h 103"/>
                  <a:gd name="T46" fmla="*/ 37 w 37"/>
                  <a:gd name="T47" fmla="*/ 27 h 103"/>
                  <a:gd name="T48" fmla="*/ 37 w 37"/>
                  <a:gd name="T49" fmla="*/ 23 h 103"/>
                  <a:gd name="T50" fmla="*/ 34 w 37"/>
                  <a:gd name="T51" fmla="*/ 21 h 103"/>
                  <a:gd name="T52" fmla="*/ 32 w 37"/>
                  <a:gd name="T53" fmla="*/ 17 h 103"/>
                  <a:gd name="T54" fmla="*/ 32 w 37"/>
                  <a:gd name="T55" fmla="*/ 16 h 103"/>
                  <a:gd name="T56" fmla="*/ 34 w 37"/>
                  <a:gd name="T57" fmla="*/ 12 h 103"/>
                  <a:gd name="T58" fmla="*/ 32 w 37"/>
                  <a:gd name="T59" fmla="*/ 10 h 103"/>
                  <a:gd name="T60" fmla="*/ 26 w 37"/>
                  <a:gd name="T61" fmla="*/ 6 h 103"/>
                  <a:gd name="T62" fmla="*/ 26 w 37"/>
                  <a:gd name="T63" fmla="*/ 4 h 103"/>
                  <a:gd name="T64" fmla="*/ 24 w 37"/>
                  <a:gd name="T65" fmla="*/ 2 h 103"/>
                  <a:gd name="T66" fmla="*/ 19 w 37"/>
                  <a:gd name="T67" fmla="*/ 0 h 103"/>
                  <a:gd name="T68" fmla="*/ 17 w 37"/>
                  <a:gd name="T69" fmla="*/ 0 h 103"/>
                  <a:gd name="T70" fmla="*/ 13 w 37"/>
                  <a:gd name="T71" fmla="*/ 8 h 103"/>
                  <a:gd name="T72" fmla="*/ 11 w 37"/>
                  <a:gd name="T73" fmla="*/ 12 h 103"/>
                  <a:gd name="T74" fmla="*/ 6 w 37"/>
                  <a:gd name="T75" fmla="*/ 14 h 103"/>
                  <a:gd name="T76" fmla="*/ 4 w 37"/>
                  <a:gd name="T77" fmla="*/ 16 h 103"/>
                  <a:gd name="T78" fmla="*/ 4 w 37"/>
                  <a:gd name="T79" fmla="*/ 17 h 103"/>
                  <a:gd name="T80" fmla="*/ 0 w 37"/>
                  <a:gd name="T81" fmla="*/ 17 h 103"/>
                  <a:gd name="T82" fmla="*/ 0 w 37"/>
                  <a:gd name="T83" fmla="*/ 30 h 103"/>
                  <a:gd name="T84" fmla="*/ 9 w 37"/>
                  <a:gd name="T85" fmla="*/ 34 h 103"/>
                  <a:gd name="T86" fmla="*/ 11 w 37"/>
                  <a:gd name="T87" fmla="*/ 35 h 103"/>
                  <a:gd name="T88" fmla="*/ 11 w 37"/>
                  <a:gd name="T89" fmla="*/ 41 h 103"/>
                  <a:gd name="T90" fmla="*/ 11 w 37"/>
                  <a:gd name="T91" fmla="*/ 45 h 103"/>
                  <a:gd name="T92" fmla="*/ 11 w 37"/>
                  <a:gd name="T93" fmla="*/ 47 h 103"/>
                  <a:gd name="T94" fmla="*/ 11 w 37"/>
                  <a:gd name="T95" fmla="*/ 49 h 103"/>
                  <a:gd name="T96" fmla="*/ 11 w 37"/>
                  <a:gd name="T97" fmla="*/ 57 h 103"/>
                  <a:gd name="T98" fmla="*/ 11 w 37"/>
                  <a:gd name="T99" fmla="*/ 63 h 103"/>
                  <a:gd name="T100" fmla="*/ 11 w 37"/>
                  <a:gd name="T101" fmla="*/ 69 h 103"/>
                  <a:gd name="T102" fmla="*/ 11 w 37"/>
                  <a:gd name="T103" fmla="*/ 73 h 103"/>
                  <a:gd name="T104" fmla="*/ 11 w 37"/>
                  <a:gd name="T105" fmla="*/ 79 h 103"/>
                  <a:gd name="T106" fmla="*/ 9 w 37"/>
                  <a:gd name="T107" fmla="*/ 83 h 103"/>
                  <a:gd name="T108" fmla="*/ 11 w 37"/>
                  <a:gd name="T109" fmla="*/ 87 h 103"/>
                  <a:gd name="T110" fmla="*/ 11 w 37"/>
                  <a:gd name="T111" fmla="*/ 95 h 103"/>
                  <a:gd name="T112" fmla="*/ 11 w 37"/>
                  <a:gd name="T113" fmla="*/ 97 h 103"/>
                  <a:gd name="T114" fmla="*/ 13 w 37"/>
                  <a:gd name="T115" fmla="*/ 99 h 103"/>
                  <a:gd name="T116" fmla="*/ 13 w 37"/>
                  <a:gd name="T117" fmla="*/ 103 h 103"/>
                  <a:gd name="T118" fmla="*/ 15 w 37"/>
                  <a:gd name="T119"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 h="103">
                    <a:moveTo>
                      <a:pt x="15" y="101"/>
                    </a:moveTo>
                    <a:lnTo>
                      <a:pt x="15" y="101"/>
                    </a:lnTo>
                    <a:lnTo>
                      <a:pt x="26" y="99"/>
                    </a:lnTo>
                    <a:lnTo>
                      <a:pt x="26" y="89"/>
                    </a:lnTo>
                    <a:lnTo>
                      <a:pt x="26" y="83"/>
                    </a:lnTo>
                    <a:lnTo>
                      <a:pt x="26" y="79"/>
                    </a:lnTo>
                    <a:lnTo>
                      <a:pt x="24" y="75"/>
                    </a:lnTo>
                    <a:lnTo>
                      <a:pt x="26" y="71"/>
                    </a:lnTo>
                    <a:lnTo>
                      <a:pt x="26" y="65"/>
                    </a:lnTo>
                    <a:lnTo>
                      <a:pt x="26" y="63"/>
                    </a:lnTo>
                    <a:lnTo>
                      <a:pt x="26" y="59"/>
                    </a:lnTo>
                    <a:lnTo>
                      <a:pt x="26" y="57"/>
                    </a:lnTo>
                    <a:lnTo>
                      <a:pt x="28" y="57"/>
                    </a:lnTo>
                    <a:lnTo>
                      <a:pt x="30" y="57"/>
                    </a:lnTo>
                    <a:lnTo>
                      <a:pt x="30" y="53"/>
                    </a:lnTo>
                    <a:lnTo>
                      <a:pt x="30" y="51"/>
                    </a:lnTo>
                    <a:lnTo>
                      <a:pt x="32" y="47"/>
                    </a:lnTo>
                    <a:lnTo>
                      <a:pt x="32" y="43"/>
                    </a:lnTo>
                    <a:lnTo>
                      <a:pt x="32" y="39"/>
                    </a:lnTo>
                    <a:lnTo>
                      <a:pt x="32" y="35"/>
                    </a:lnTo>
                    <a:lnTo>
                      <a:pt x="37" y="35"/>
                    </a:lnTo>
                    <a:lnTo>
                      <a:pt x="37" y="34"/>
                    </a:lnTo>
                    <a:lnTo>
                      <a:pt x="34" y="32"/>
                    </a:lnTo>
                    <a:lnTo>
                      <a:pt x="37" y="27"/>
                    </a:lnTo>
                    <a:lnTo>
                      <a:pt x="37" y="23"/>
                    </a:lnTo>
                    <a:lnTo>
                      <a:pt x="34" y="21"/>
                    </a:lnTo>
                    <a:lnTo>
                      <a:pt x="32" y="17"/>
                    </a:lnTo>
                    <a:lnTo>
                      <a:pt x="32" y="16"/>
                    </a:lnTo>
                    <a:lnTo>
                      <a:pt x="34" y="12"/>
                    </a:lnTo>
                    <a:lnTo>
                      <a:pt x="32" y="10"/>
                    </a:lnTo>
                    <a:lnTo>
                      <a:pt x="26" y="6"/>
                    </a:lnTo>
                    <a:lnTo>
                      <a:pt x="26" y="4"/>
                    </a:lnTo>
                    <a:lnTo>
                      <a:pt x="24" y="2"/>
                    </a:lnTo>
                    <a:lnTo>
                      <a:pt x="19" y="0"/>
                    </a:lnTo>
                    <a:lnTo>
                      <a:pt x="17" y="0"/>
                    </a:lnTo>
                    <a:lnTo>
                      <a:pt x="13" y="8"/>
                    </a:lnTo>
                    <a:lnTo>
                      <a:pt x="11" y="12"/>
                    </a:lnTo>
                    <a:lnTo>
                      <a:pt x="6" y="14"/>
                    </a:lnTo>
                    <a:lnTo>
                      <a:pt x="4" y="16"/>
                    </a:lnTo>
                    <a:lnTo>
                      <a:pt x="4" y="17"/>
                    </a:lnTo>
                    <a:lnTo>
                      <a:pt x="0" y="17"/>
                    </a:lnTo>
                    <a:lnTo>
                      <a:pt x="0" y="30"/>
                    </a:lnTo>
                    <a:lnTo>
                      <a:pt x="9" y="34"/>
                    </a:lnTo>
                    <a:lnTo>
                      <a:pt x="11" y="35"/>
                    </a:lnTo>
                    <a:lnTo>
                      <a:pt x="11" y="41"/>
                    </a:lnTo>
                    <a:lnTo>
                      <a:pt x="11" y="45"/>
                    </a:lnTo>
                    <a:lnTo>
                      <a:pt x="11" y="47"/>
                    </a:lnTo>
                    <a:lnTo>
                      <a:pt x="11" y="49"/>
                    </a:lnTo>
                    <a:lnTo>
                      <a:pt x="11" y="57"/>
                    </a:lnTo>
                    <a:lnTo>
                      <a:pt x="11" y="63"/>
                    </a:lnTo>
                    <a:lnTo>
                      <a:pt x="11" y="69"/>
                    </a:lnTo>
                    <a:lnTo>
                      <a:pt x="11" y="73"/>
                    </a:lnTo>
                    <a:lnTo>
                      <a:pt x="11" y="79"/>
                    </a:lnTo>
                    <a:lnTo>
                      <a:pt x="9" y="83"/>
                    </a:lnTo>
                    <a:lnTo>
                      <a:pt x="11" y="87"/>
                    </a:lnTo>
                    <a:lnTo>
                      <a:pt x="11" y="95"/>
                    </a:lnTo>
                    <a:lnTo>
                      <a:pt x="11" y="97"/>
                    </a:lnTo>
                    <a:lnTo>
                      <a:pt x="13" y="99"/>
                    </a:lnTo>
                    <a:lnTo>
                      <a:pt x="13" y="103"/>
                    </a:lnTo>
                    <a:lnTo>
                      <a:pt x="15" y="1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4" name="Freeform 2635"/>
              <p:cNvSpPr>
                <a:spLocks/>
              </p:cNvSpPr>
              <p:nvPr/>
            </p:nvSpPr>
            <p:spPr bwMode="auto">
              <a:xfrm>
                <a:off x="2729" y="2230"/>
                <a:ext cx="37" cy="103"/>
              </a:xfrm>
              <a:custGeom>
                <a:avLst/>
                <a:gdLst>
                  <a:gd name="T0" fmla="*/ 15 w 37"/>
                  <a:gd name="T1" fmla="*/ 101 h 103"/>
                  <a:gd name="T2" fmla="*/ 15 w 37"/>
                  <a:gd name="T3" fmla="*/ 101 h 103"/>
                  <a:gd name="T4" fmla="*/ 26 w 37"/>
                  <a:gd name="T5" fmla="*/ 99 h 103"/>
                  <a:gd name="T6" fmla="*/ 26 w 37"/>
                  <a:gd name="T7" fmla="*/ 89 h 103"/>
                  <a:gd name="T8" fmla="*/ 26 w 37"/>
                  <a:gd name="T9" fmla="*/ 83 h 103"/>
                  <a:gd name="T10" fmla="*/ 26 w 37"/>
                  <a:gd name="T11" fmla="*/ 79 h 103"/>
                  <a:gd name="T12" fmla="*/ 24 w 37"/>
                  <a:gd name="T13" fmla="*/ 75 h 103"/>
                  <a:gd name="T14" fmla="*/ 26 w 37"/>
                  <a:gd name="T15" fmla="*/ 71 h 103"/>
                  <a:gd name="T16" fmla="*/ 26 w 37"/>
                  <a:gd name="T17" fmla="*/ 65 h 103"/>
                  <a:gd name="T18" fmla="*/ 26 w 37"/>
                  <a:gd name="T19" fmla="*/ 63 h 103"/>
                  <a:gd name="T20" fmla="*/ 26 w 37"/>
                  <a:gd name="T21" fmla="*/ 59 h 103"/>
                  <a:gd name="T22" fmla="*/ 26 w 37"/>
                  <a:gd name="T23" fmla="*/ 57 h 103"/>
                  <a:gd name="T24" fmla="*/ 28 w 37"/>
                  <a:gd name="T25" fmla="*/ 57 h 103"/>
                  <a:gd name="T26" fmla="*/ 30 w 37"/>
                  <a:gd name="T27" fmla="*/ 57 h 103"/>
                  <a:gd name="T28" fmla="*/ 30 w 37"/>
                  <a:gd name="T29" fmla="*/ 53 h 103"/>
                  <a:gd name="T30" fmla="*/ 30 w 37"/>
                  <a:gd name="T31" fmla="*/ 51 h 103"/>
                  <a:gd name="T32" fmla="*/ 32 w 37"/>
                  <a:gd name="T33" fmla="*/ 47 h 103"/>
                  <a:gd name="T34" fmla="*/ 32 w 37"/>
                  <a:gd name="T35" fmla="*/ 43 h 103"/>
                  <a:gd name="T36" fmla="*/ 32 w 37"/>
                  <a:gd name="T37" fmla="*/ 39 h 103"/>
                  <a:gd name="T38" fmla="*/ 32 w 37"/>
                  <a:gd name="T39" fmla="*/ 35 h 103"/>
                  <a:gd name="T40" fmla="*/ 37 w 37"/>
                  <a:gd name="T41" fmla="*/ 35 h 103"/>
                  <a:gd name="T42" fmla="*/ 37 w 37"/>
                  <a:gd name="T43" fmla="*/ 34 h 103"/>
                  <a:gd name="T44" fmla="*/ 34 w 37"/>
                  <a:gd name="T45" fmla="*/ 32 h 103"/>
                  <a:gd name="T46" fmla="*/ 37 w 37"/>
                  <a:gd name="T47" fmla="*/ 27 h 103"/>
                  <a:gd name="T48" fmla="*/ 37 w 37"/>
                  <a:gd name="T49" fmla="*/ 23 h 103"/>
                  <a:gd name="T50" fmla="*/ 34 w 37"/>
                  <a:gd name="T51" fmla="*/ 21 h 103"/>
                  <a:gd name="T52" fmla="*/ 32 w 37"/>
                  <a:gd name="T53" fmla="*/ 17 h 103"/>
                  <a:gd name="T54" fmla="*/ 32 w 37"/>
                  <a:gd name="T55" fmla="*/ 16 h 103"/>
                  <a:gd name="T56" fmla="*/ 34 w 37"/>
                  <a:gd name="T57" fmla="*/ 12 h 103"/>
                  <a:gd name="T58" fmla="*/ 32 w 37"/>
                  <a:gd name="T59" fmla="*/ 10 h 103"/>
                  <a:gd name="T60" fmla="*/ 26 w 37"/>
                  <a:gd name="T61" fmla="*/ 6 h 103"/>
                  <a:gd name="T62" fmla="*/ 26 w 37"/>
                  <a:gd name="T63" fmla="*/ 4 h 103"/>
                  <a:gd name="T64" fmla="*/ 24 w 37"/>
                  <a:gd name="T65" fmla="*/ 2 h 103"/>
                  <a:gd name="T66" fmla="*/ 19 w 37"/>
                  <a:gd name="T67" fmla="*/ 0 h 103"/>
                  <a:gd name="T68" fmla="*/ 17 w 37"/>
                  <a:gd name="T69" fmla="*/ 0 h 103"/>
                  <a:gd name="T70" fmla="*/ 13 w 37"/>
                  <a:gd name="T71" fmla="*/ 8 h 103"/>
                  <a:gd name="T72" fmla="*/ 11 w 37"/>
                  <a:gd name="T73" fmla="*/ 12 h 103"/>
                  <a:gd name="T74" fmla="*/ 6 w 37"/>
                  <a:gd name="T75" fmla="*/ 14 h 103"/>
                  <a:gd name="T76" fmla="*/ 4 w 37"/>
                  <a:gd name="T77" fmla="*/ 16 h 103"/>
                  <a:gd name="T78" fmla="*/ 4 w 37"/>
                  <a:gd name="T79" fmla="*/ 17 h 103"/>
                  <a:gd name="T80" fmla="*/ 0 w 37"/>
                  <a:gd name="T81" fmla="*/ 17 h 103"/>
                  <a:gd name="T82" fmla="*/ 0 w 37"/>
                  <a:gd name="T83" fmla="*/ 30 h 103"/>
                  <a:gd name="T84" fmla="*/ 9 w 37"/>
                  <a:gd name="T85" fmla="*/ 34 h 103"/>
                  <a:gd name="T86" fmla="*/ 11 w 37"/>
                  <a:gd name="T87" fmla="*/ 35 h 103"/>
                  <a:gd name="T88" fmla="*/ 11 w 37"/>
                  <a:gd name="T89" fmla="*/ 41 h 103"/>
                  <a:gd name="T90" fmla="*/ 11 w 37"/>
                  <a:gd name="T91" fmla="*/ 45 h 103"/>
                  <a:gd name="T92" fmla="*/ 11 w 37"/>
                  <a:gd name="T93" fmla="*/ 47 h 103"/>
                  <a:gd name="T94" fmla="*/ 11 w 37"/>
                  <a:gd name="T95" fmla="*/ 49 h 103"/>
                  <a:gd name="T96" fmla="*/ 11 w 37"/>
                  <a:gd name="T97" fmla="*/ 57 h 103"/>
                  <a:gd name="T98" fmla="*/ 11 w 37"/>
                  <a:gd name="T99" fmla="*/ 63 h 103"/>
                  <a:gd name="T100" fmla="*/ 11 w 37"/>
                  <a:gd name="T101" fmla="*/ 69 h 103"/>
                  <a:gd name="T102" fmla="*/ 11 w 37"/>
                  <a:gd name="T103" fmla="*/ 73 h 103"/>
                  <a:gd name="T104" fmla="*/ 11 w 37"/>
                  <a:gd name="T105" fmla="*/ 79 h 103"/>
                  <a:gd name="T106" fmla="*/ 9 w 37"/>
                  <a:gd name="T107" fmla="*/ 83 h 103"/>
                  <a:gd name="T108" fmla="*/ 11 w 37"/>
                  <a:gd name="T109" fmla="*/ 87 h 103"/>
                  <a:gd name="T110" fmla="*/ 11 w 37"/>
                  <a:gd name="T111" fmla="*/ 95 h 103"/>
                  <a:gd name="T112" fmla="*/ 11 w 37"/>
                  <a:gd name="T113" fmla="*/ 97 h 103"/>
                  <a:gd name="T114" fmla="*/ 13 w 37"/>
                  <a:gd name="T115" fmla="*/ 99 h 103"/>
                  <a:gd name="T116" fmla="*/ 13 w 37"/>
                  <a:gd name="T117" fmla="*/ 103 h 103"/>
                  <a:gd name="T118" fmla="*/ 15 w 37"/>
                  <a:gd name="T119"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 h="103">
                    <a:moveTo>
                      <a:pt x="15" y="101"/>
                    </a:moveTo>
                    <a:lnTo>
                      <a:pt x="15" y="101"/>
                    </a:lnTo>
                    <a:lnTo>
                      <a:pt x="26" y="99"/>
                    </a:lnTo>
                    <a:lnTo>
                      <a:pt x="26" y="89"/>
                    </a:lnTo>
                    <a:lnTo>
                      <a:pt x="26" y="83"/>
                    </a:lnTo>
                    <a:lnTo>
                      <a:pt x="26" y="79"/>
                    </a:lnTo>
                    <a:lnTo>
                      <a:pt x="24" y="75"/>
                    </a:lnTo>
                    <a:lnTo>
                      <a:pt x="26" y="71"/>
                    </a:lnTo>
                    <a:lnTo>
                      <a:pt x="26" y="65"/>
                    </a:lnTo>
                    <a:lnTo>
                      <a:pt x="26" y="63"/>
                    </a:lnTo>
                    <a:lnTo>
                      <a:pt x="26" y="59"/>
                    </a:lnTo>
                    <a:lnTo>
                      <a:pt x="26" y="57"/>
                    </a:lnTo>
                    <a:lnTo>
                      <a:pt x="28" y="57"/>
                    </a:lnTo>
                    <a:lnTo>
                      <a:pt x="30" y="57"/>
                    </a:lnTo>
                    <a:lnTo>
                      <a:pt x="30" y="53"/>
                    </a:lnTo>
                    <a:lnTo>
                      <a:pt x="30" y="51"/>
                    </a:lnTo>
                    <a:lnTo>
                      <a:pt x="32" y="47"/>
                    </a:lnTo>
                    <a:lnTo>
                      <a:pt x="32" y="43"/>
                    </a:lnTo>
                    <a:lnTo>
                      <a:pt x="32" y="39"/>
                    </a:lnTo>
                    <a:lnTo>
                      <a:pt x="32" y="35"/>
                    </a:lnTo>
                    <a:lnTo>
                      <a:pt x="37" y="35"/>
                    </a:lnTo>
                    <a:lnTo>
                      <a:pt x="37" y="34"/>
                    </a:lnTo>
                    <a:lnTo>
                      <a:pt x="34" y="32"/>
                    </a:lnTo>
                    <a:lnTo>
                      <a:pt x="37" y="27"/>
                    </a:lnTo>
                    <a:lnTo>
                      <a:pt x="37" y="23"/>
                    </a:lnTo>
                    <a:lnTo>
                      <a:pt x="34" y="21"/>
                    </a:lnTo>
                    <a:lnTo>
                      <a:pt x="32" y="17"/>
                    </a:lnTo>
                    <a:lnTo>
                      <a:pt x="32" y="16"/>
                    </a:lnTo>
                    <a:lnTo>
                      <a:pt x="34" y="12"/>
                    </a:lnTo>
                    <a:lnTo>
                      <a:pt x="32" y="10"/>
                    </a:lnTo>
                    <a:lnTo>
                      <a:pt x="26" y="6"/>
                    </a:lnTo>
                    <a:lnTo>
                      <a:pt x="26" y="4"/>
                    </a:lnTo>
                    <a:lnTo>
                      <a:pt x="24" y="2"/>
                    </a:lnTo>
                    <a:lnTo>
                      <a:pt x="19" y="0"/>
                    </a:lnTo>
                    <a:lnTo>
                      <a:pt x="17" y="0"/>
                    </a:lnTo>
                    <a:lnTo>
                      <a:pt x="13" y="8"/>
                    </a:lnTo>
                    <a:lnTo>
                      <a:pt x="11" y="12"/>
                    </a:lnTo>
                    <a:lnTo>
                      <a:pt x="6" y="14"/>
                    </a:lnTo>
                    <a:lnTo>
                      <a:pt x="4" y="16"/>
                    </a:lnTo>
                    <a:lnTo>
                      <a:pt x="4" y="17"/>
                    </a:lnTo>
                    <a:lnTo>
                      <a:pt x="0" y="17"/>
                    </a:lnTo>
                    <a:lnTo>
                      <a:pt x="0" y="30"/>
                    </a:lnTo>
                    <a:lnTo>
                      <a:pt x="9" y="34"/>
                    </a:lnTo>
                    <a:lnTo>
                      <a:pt x="11" y="35"/>
                    </a:lnTo>
                    <a:lnTo>
                      <a:pt x="11" y="41"/>
                    </a:lnTo>
                    <a:lnTo>
                      <a:pt x="11" y="45"/>
                    </a:lnTo>
                    <a:lnTo>
                      <a:pt x="11" y="47"/>
                    </a:lnTo>
                    <a:lnTo>
                      <a:pt x="11" y="49"/>
                    </a:lnTo>
                    <a:lnTo>
                      <a:pt x="11" y="57"/>
                    </a:lnTo>
                    <a:lnTo>
                      <a:pt x="11" y="63"/>
                    </a:lnTo>
                    <a:lnTo>
                      <a:pt x="11" y="69"/>
                    </a:lnTo>
                    <a:lnTo>
                      <a:pt x="11" y="73"/>
                    </a:lnTo>
                    <a:lnTo>
                      <a:pt x="11" y="79"/>
                    </a:lnTo>
                    <a:lnTo>
                      <a:pt x="9" y="83"/>
                    </a:lnTo>
                    <a:lnTo>
                      <a:pt x="11" y="87"/>
                    </a:lnTo>
                    <a:lnTo>
                      <a:pt x="11" y="95"/>
                    </a:lnTo>
                    <a:lnTo>
                      <a:pt x="11" y="97"/>
                    </a:lnTo>
                    <a:lnTo>
                      <a:pt x="13" y="99"/>
                    </a:lnTo>
                    <a:lnTo>
                      <a:pt x="13" y="103"/>
                    </a:lnTo>
                    <a:lnTo>
                      <a:pt x="15" y="10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8" name="Group 2639"/>
            <p:cNvGrpSpPr>
              <a:grpSpLocks/>
            </p:cNvGrpSpPr>
            <p:nvPr/>
          </p:nvGrpSpPr>
          <p:grpSpPr bwMode="auto">
            <a:xfrm>
              <a:off x="2748" y="1584"/>
              <a:ext cx="56" cy="34"/>
              <a:chOff x="2748" y="1584"/>
              <a:chExt cx="56" cy="34"/>
            </a:xfrm>
            <a:grpFill/>
          </p:grpSpPr>
          <p:sp>
            <p:nvSpPr>
              <p:cNvPr id="1721" name="Freeform 2637"/>
              <p:cNvSpPr>
                <a:spLocks/>
              </p:cNvSpPr>
              <p:nvPr/>
            </p:nvSpPr>
            <p:spPr bwMode="auto">
              <a:xfrm>
                <a:off x="2748" y="1584"/>
                <a:ext cx="56" cy="34"/>
              </a:xfrm>
              <a:custGeom>
                <a:avLst/>
                <a:gdLst>
                  <a:gd name="T0" fmla="*/ 0 w 56"/>
                  <a:gd name="T1" fmla="*/ 4 h 34"/>
                  <a:gd name="T2" fmla="*/ 4 w 56"/>
                  <a:gd name="T3" fmla="*/ 8 h 34"/>
                  <a:gd name="T4" fmla="*/ 7 w 56"/>
                  <a:gd name="T5" fmla="*/ 10 h 34"/>
                  <a:gd name="T6" fmla="*/ 9 w 56"/>
                  <a:gd name="T7" fmla="*/ 14 h 34"/>
                  <a:gd name="T8" fmla="*/ 11 w 56"/>
                  <a:gd name="T9" fmla="*/ 14 h 34"/>
                  <a:gd name="T10" fmla="*/ 16 w 56"/>
                  <a:gd name="T11" fmla="*/ 18 h 34"/>
                  <a:gd name="T12" fmla="*/ 18 w 56"/>
                  <a:gd name="T13" fmla="*/ 20 h 34"/>
                  <a:gd name="T14" fmla="*/ 20 w 56"/>
                  <a:gd name="T15" fmla="*/ 20 h 34"/>
                  <a:gd name="T16" fmla="*/ 20 w 56"/>
                  <a:gd name="T17" fmla="*/ 18 h 34"/>
                  <a:gd name="T18" fmla="*/ 20 w 56"/>
                  <a:gd name="T19" fmla="*/ 20 h 34"/>
                  <a:gd name="T20" fmla="*/ 25 w 56"/>
                  <a:gd name="T21" fmla="*/ 24 h 34"/>
                  <a:gd name="T22" fmla="*/ 27 w 56"/>
                  <a:gd name="T23" fmla="*/ 26 h 34"/>
                  <a:gd name="T24" fmla="*/ 31 w 56"/>
                  <a:gd name="T25" fmla="*/ 29 h 34"/>
                  <a:gd name="T26" fmla="*/ 34 w 56"/>
                  <a:gd name="T27" fmla="*/ 29 h 34"/>
                  <a:gd name="T28" fmla="*/ 36 w 56"/>
                  <a:gd name="T29" fmla="*/ 26 h 34"/>
                  <a:gd name="T30" fmla="*/ 38 w 56"/>
                  <a:gd name="T31" fmla="*/ 29 h 34"/>
                  <a:gd name="T32" fmla="*/ 38 w 56"/>
                  <a:gd name="T33" fmla="*/ 32 h 34"/>
                  <a:gd name="T34" fmla="*/ 40 w 56"/>
                  <a:gd name="T35" fmla="*/ 32 h 34"/>
                  <a:gd name="T36" fmla="*/ 45 w 56"/>
                  <a:gd name="T37" fmla="*/ 34 h 34"/>
                  <a:gd name="T38" fmla="*/ 50 w 56"/>
                  <a:gd name="T39" fmla="*/ 32 h 34"/>
                  <a:gd name="T40" fmla="*/ 52 w 56"/>
                  <a:gd name="T41" fmla="*/ 30 h 34"/>
                  <a:gd name="T42" fmla="*/ 52 w 56"/>
                  <a:gd name="T43" fmla="*/ 26 h 34"/>
                  <a:gd name="T44" fmla="*/ 54 w 56"/>
                  <a:gd name="T45" fmla="*/ 24 h 34"/>
                  <a:gd name="T46" fmla="*/ 56 w 56"/>
                  <a:gd name="T47" fmla="*/ 22 h 34"/>
                  <a:gd name="T48" fmla="*/ 54 w 56"/>
                  <a:gd name="T49" fmla="*/ 18 h 34"/>
                  <a:gd name="T50" fmla="*/ 54 w 56"/>
                  <a:gd name="T51" fmla="*/ 16 h 34"/>
                  <a:gd name="T52" fmla="*/ 52 w 56"/>
                  <a:gd name="T53" fmla="*/ 14 h 34"/>
                  <a:gd name="T54" fmla="*/ 54 w 56"/>
                  <a:gd name="T55" fmla="*/ 14 h 34"/>
                  <a:gd name="T56" fmla="*/ 54 w 56"/>
                  <a:gd name="T57" fmla="*/ 12 h 34"/>
                  <a:gd name="T58" fmla="*/ 50 w 56"/>
                  <a:gd name="T59" fmla="*/ 10 h 34"/>
                  <a:gd name="T60" fmla="*/ 47 w 56"/>
                  <a:gd name="T61" fmla="*/ 8 h 34"/>
                  <a:gd name="T62" fmla="*/ 45 w 56"/>
                  <a:gd name="T63" fmla="*/ 8 h 34"/>
                  <a:gd name="T64" fmla="*/ 43 w 56"/>
                  <a:gd name="T65" fmla="*/ 8 h 34"/>
                  <a:gd name="T66" fmla="*/ 43 w 56"/>
                  <a:gd name="T67" fmla="*/ 6 h 34"/>
                  <a:gd name="T68" fmla="*/ 43 w 56"/>
                  <a:gd name="T69" fmla="*/ 4 h 34"/>
                  <a:gd name="T70" fmla="*/ 40 w 56"/>
                  <a:gd name="T71" fmla="*/ 4 h 34"/>
                  <a:gd name="T72" fmla="*/ 36 w 56"/>
                  <a:gd name="T73" fmla="*/ 4 h 34"/>
                  <a:gd name="T74" fmla="*/ 31 w 56"/>
                  <a:gd name="T75" fmla="*/ 6 h 34"/>
                  <a:gd name="T76" fmla="*/ 27 w 56"/>
                  <a:gd name="T77" fmla="*/ 6 h 34"/>
                  <a:gd name="T78" fmla="*/ 22 w 56"/>
                  <a:gd name="T79" fmla="*/ 6 h 34"/>
                  <a:gd name="T80" fmla="*/ 20 w 56"/>
                  <a:gd name="T81" fmla="*/ 4 h 34"/>
                  <a:gd name="T82" fmla="*/ 18 w 56"/>
                  <a:gd name="T83" fmla="*/ 0 h 34"/>
                  <a:gd name="T84" fmla="*/ 0 w 56"/>
                  <a:gd name="T8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34">
                    <a:moveTo>
                      <a:pt x="0" y="4"/>
                    </a:moveTo>
                    <a:lnTo>
                      <a:pt x="4" y="8"/>
                    </a:lnTo>
                    <a:lnTo>
                      <a:pt x="7" y="10"/>
                    </a:lnTo>
                    <a:lnTo>
                      <a:pt x="9" y="14"/>
                    </a:lnTo>
                    <a:lnTo>
                      <a:pt x="11" y="14"/>
                    </a:lnTo>
                    <a:lnTo>
                      <a:pt x="16" y="18"/>
                    </a:lnTo>
                    <a:lnTo>
                      <a:pt x="18" y="20"/>
                    </a:lnTo>
                    <a:lnTo>
                      <a:pt x="20" y="20"/>
                    </a:lnTo>
                    <a:lnTo>
                      <a:pt x="20" y="18"/>
                    </a:lnTo>
                    <a:lnTo>
                      <a:pt x="20" y="20"/>
                    </a:lnTo>
                    <a:lnTo>
                      <a:pt x="25" y="24"/>
                    </a:lnTo>
                    <a:lnTo>
                      <a:pt x="27" y="26"/>
                    </a:lnTo>
                    <a:lnTo>
                      <a:pt x="31" y="29"/>
                    </a:lnTo>
                    <a:lnTo>
                      <a:pt x="34" y="29"/>
                    </a:lnTo>
                    <a:lnTo>
                      <a:pt x="36" y="26"/>
                    </a:lnTo>
                    <a:lnTo>
                      <a:pt x="38" y="29"/>
                    </a:lnTo>
                    <a:lnTo>
                      <a:pt x="38" y="32"/>
                    </a:lnTo>
                    <a:lnTo>
                      <a:pt x="40" y="32"/>
                    </a:lnTo>
                    <a:lnTo>
                      <a:pt x="45" y="34"/>
                    </a:lnTo>
                    <a:lnTo>
                      <a:pt x="50" y="32"/>
                    </a:lnTo>
                    <a:lnTo>
                      <a:pt x="52" y="30"/>
                    </a:lnTo>
                    <a:lnTo>
                      <a:pt x="52" y="26"/>
                    </a:lnTo>
                    <a:lnTo>
                      <a:pt x="54" y="24"/>
                    </a:lnTo>
                    <a:lnTo>
                      <a:pt x="56" y="22"/>
                    </a:lnTo>
                    <a:lnTo>
                      <a:pt x="54" y="18"/>
                    </a:lnTo>
                    <a:lnTo>
                      <a:pt x="54" y="16"/>
                    </a:lnTo>
                    <a:lnTo>
                      <a:pt x="52" y="14"/>
                    </a:lnTo>
                    <a:lnTo>
                      <a:pt x="54" y="14"/>
                    </a:lnTo>
                    <a:lnTo>
                      <a:pt x="54" y="12"/>
                    </a:lnTo>
                    <a:lnTo>
                      <a:pt x="50" y="10"/>
                    </a:lnTo>
                    <a:lnTo>
                      <a:pt x="47" y="8"/>
                    </a:lnTo>
                    <a:lnTo>
                      <a:pt x="45" y="8"/>
                    </a:lnTo>
                    <a:lnTo>
                      <a:pt x="43" y="8"/>
                    </a:lnTo>
                    <a:lnTo>
                      <a:pt x="43" y="6"/>
                    </a:lnTo>
                    <a:lnTo>
                      <a:pt x="43" y="4"/>
                    </a:lnTo>
                    <a:lnTo>
                      <a:pt x="40" y="4"/>
                    </a:lnTo>
                    <a:lnTo>
                      <a:pt x="36" y="4"/>
                    </a:lnTo>
                    <a:lnTo>
                      <a:pt x="31" y="6"/>
                    </a:lnTo>
                    <a:lnTo>
                      <a:pt x="27" y="6"/>
                    </a:lnTo>
                    <a:lnTo>
                      <a:pt x="22" y="6"/>
                    </a:lnTo>
                    <a:lnTo>
                      <a:pt x="20" y="4"/>
                    </a:lnTo>
                    <a:lnTo>
                      <a:pt x="18"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2" name="Freeform 2638"/>
              <p:cNvSpPr>
                <a:spLocks/>
              </p:cNvSpPr>
              <p:nvPr/>
            </p:nvSpPr>
            <p:spPr bwMode="auto">
              <a:xfrm>
                <a:off x="2748" y="1584"/>
                <a:ext cx="56" cy="34"/>
              </a:xfrm>
              <a:custGeom>
                <a:avLst/>
                <a:gdLst>
                  <a:gd name="T0" fmla="*/ 0 w 56"/>
                  <a:gd name="T1" fmla="*/ 4 h 34"/>
                  <a:gd name="T2" fmla="*/ 4 w 56"/>
                  <a:gd name="T3" fmla="*/ 8 h 34"/>
                  <a:gd name="T4" fmla="*/ 7 w 56"/>
                  <a:gd name="T5" fmla="*/ 10 h 34"/>
                  <a:gd name="T6" fmla="*/ 9 w 56"/>
                  <a:gd name="T7" fmla="*/ 14 h 34"/>
                  <a:gd name="T8" fmla="*/ 11 w 56"/>
                  <a:gd name="T9" fmla="*/ 14 h 34"/>
                  <a:gd name="T10" fmla="*/ 16 w 56"/>
                  <a:gd name="T11" fmla="*/ 18 h 34"/>
                  <a:gd name="T12" fmla="*/ 18 w 56"/>
                  <a:gd name="T13" fmla="*/ 20 h 34"/>
                  <a:gd name="T14" fmla="*/ 20 w 56"/>
                  <a:gd name="T15" fmla="*/ 20 h 34"/>
                  <a:gd name="T16" fmla="*/ 20 w 56"/>
                  <a:gd name="T17" fmla="*/ 18 h 34"/>
                  <a:gd name="T18" fmla="*/ 20 w 56"/>
                  <a:gd name="T19" fmla="*/ 20 h 34"/>
                  <a:gd name="T20" fmla="*/ 25 w 56"/>
                  <a:gd name="T21" fmla="*/ 24 h 34"/>
                  <a:gd name="T22" fmla="*/ 27 w 56"/>
                  <a:gd name="T23" fmla="*/ 26 h 34"/>
                  <a:gd name="T24" fmla="*/ 31 w 56"/>
                  <a:gd name="T25" fmla="*/ 29 h 34"/>
                  <a:gd name="T26" fmla="*/ 34 w 56"/>
                  <a:gd name="T27" fmla="*/ 29 h 34"/>
                  <a:gd name="T28" fmla="*/ 36 w 56"/>
                  <a:gd name="T29" fmla="*/ 26 h 34"/>
                  <a:gd name="T30" fmla="*/ 38 w 56"/>
                  <a:gd name="T31" fmla="*/ 29 h 34"/>
                  <a:gd name="T32" fmla="*/ 38 w 56"/>
                  <a:gd name="T33" fmla="*/ 32 h 34"/>
                  <a:gd name="T34" fmla="*/ 40 w 56"/>
                  <a:gd name="T35" fmla="*/ 32 h 34"/>
                  <a:gd name="T36" fmla="*/ 45 w 56"/>
                  <a:gd name="T37" fmla="*/ 34 h 34"/>
                  <a:gd name="T38" fmla="*/ 50 w 56"/>
                  <a:gd name="T39" fmla="*/ 32 h 34"/>
                  <a:gd name="T40" fmla="*/ 52 w 56"/>
                  <a:gd name="T41" fmla="*/ 30 h 34"/>
                  <a:gd name="T42" fmla="*/ 52 w 56"/>
                  <a:gd name="T43" fmla="*/ 26 h 34"/>
                  <a:gd name="T44" fmla="*/ 54 w 56"/>
                  <a:gd name="T45" fmla="*/ 24 h 34"/>
                  <a:gd name="T46" fmla="*/ 56 w 56"/>
                  <a:gd name="T47" fmla="*/ 22 h 34"/>
                  <a:gd name="T48" fmla="*/ 54 w 56"/>
                  <a:gd name="T49" fmla="*/ 18 h 34"/>
                  <a:gd name="T50" fmla="*/ 54 w 56"/>
                  <a:gd name="T51" fmla="*/ 16 h 34"/>
                  <a:gd name="T52" fmla="*/ 52 w 56"/>
                  <a:gd name="T53" fmla="*/ 14 h 34"/>
                  <a:gd name="T54" fmla="*/ 54 w 56"/>
                  <a:gd name="T55" fmla="*/ 14 h 34"/>
                  <a:gd name="T56" fmla="*/ 54 w 56"/>
                  <a:gd name="T57" fmla="*/ 12 h 34"/>
                  <a:gd name="T58" fmla="*/ 50 w 56"/>
                  <a:gd name="T59" fmla="*/ 10 h 34"/>
                  <a:gd name="T60" fmla="*/ 47 w 56"/>
                  <a:gd name="T61" fmla="*/ 8 h 34"/>
                  <a:gd name="T62" fmla="*/ 45 w 56"/>
                  <a:gd name="T63" fmla="*/ 8 h 34"/>
                  <a:gd name="T64" fmla="*/ 43 w 56"/>
                  <a:gd name="T65" fmla="*/ 8 h 34"/>
                  <a:gd name="T66" fmla="*/ 43 w 56"/>
                  <a:gd name="T67" fmla="*/ 6 h 34"/>
                  <a:gd name="T68" fmla="*/ 43 w 56"/>
                  <a:gd name="T69" fmla="*/ 4 h 34"/>
                  <a:gd name="T70" fmla="*/ 40 w 56"/>
                  <a:gd name="T71" fmla="*/ 4 h 34"/>
                  <a:gd name="T72" fmla="*/ 36 w 56"/>
                  <a:gd name="T73" fmla="*/ 4 h 34"/>
                  <a:gd name="T74" fmla="*/ 31 w 56"/>
                  <a:gd name="T75" fmla="*/ 6 h 34"/>
                  <a:gd name="T76" fmla="*/ 27 w 56"/>
                  <a:gd name="T77" fmla="*/ 6 h 34"/>
                  <a:gd name="T78" fmla="*/ 22 w 56"/>
                  <a:gd name="T79" fmla="*/ 6 h 34"/>
                  <a:gd name="T80" fmla="*/ 20 w 56"/>
                  <a:gd name="T81" fmla="*/ 4 h 34"/>
                  <a:gd name="T82" fmla="*/ 18 w 56"/>
                  <a:gd name="T83" fmla="*/ 0 h 34"/>
                  <a:gd name="T84" fmla="*/ 0 w 56"/>
                  <a:gd name="T8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34">
                    <a:moveTo>
                      <a:pt x="0" y="4"/>
                    </a:moveTo>
                    <a:lnTo>
                      <a:pt x="4" y="8"/>
                    </a:lnTo>
                    <a:lnTo>
                      <a:pt x="7" y="10"/>
                    </a:lnTo>
                    <a:lnTo>
                      <a:pt x="9" y="14"/>
                    </a:lnTo>
                    <a:lnTo>
                      <a:pt x="11" y="14"/>
                    </a:lnTo>
                    <a:lnTo>
                      <a:pt x="16" y="18"/>
                    </a:lnTo>
                    <a:lnTo>
                      <a:pt x="18" y="20"/>
                    </a:lnTo>
                    <a:lnTo>
                      <a:pt x="20" y="20"/>
                    </a:lnTo>
                    <a:lnTo>
                      <a:pt x="20" y="18"/>
                    </a:lnTo>
                    <a:lnTo>
                      <a:pt x="20" y="20"/>
                    </a:lnTo>
                    <a:lnTo>
                      <a:pt x="25" y="24"/>
                    </a:lnTo>
                    <a:lnTo>
                      <a:pt x="27" y="26"/>
                    </a:lnTo>
                    <a:lnTo>
                      <a:pt x="31" y="29"/>
                    </a:lnTo>
                    <a:lnTo>
                      <a:pt x="34" y="29"/>
                    </a:lnTo>
                    <a:lnTo>
                      <a:pt x="36" y="26"/>
                    </a:lnTo>
                    <a:lnTo>
                      <a:pt x="38" y="29"/>
                    </a:lnTo>
                    <a:lnTo>
                      <a:pt x="38" y="32"/>
                    </a:lnTo>
                    <a:lnTo>
                      <a:pt x="40" y="32"/>
                    </a:lnTo>
                    <a:lnTo>
                      <a:pt x="45" y="34"/>
                    </a:lnTo>
                    <a:lnTo>
                      <a:pt x="50" y="32"/>
                    </a:lnTo>
                    <a:lnTo>
                      <a:pt x="52" y="30"/>
                    </a:lnTo>
                    <a:lnTo>
                      <a:pt x="52" y="26"/>
                    </a:lnTo>
                    <a:lnTo>
                      <a:pt x="54" y="24"/>
                    </a:lnTo>
                    <a:lnTo>
                      <a:pt x="56" y="22"/>
                    </a:lnTo>
                    <a:lnTo>
                      <a:pt x="54" y="18"/>
                    </a:lnTo>
                    <a:lnTo>
                      <a:pt x="54" y="16"/>
                    </a:lnTo>
                    <a:lnTo>
                      <a:pt x="52" y="14"/>
                    </a:lnTo>
                    <a:lnTo>
                      <a:pt x="54" y="14"/>
                    </a:lnTo>
                    <a:lnTo>
                      <a:pt x="54" y="12"/>
                    </a:lnTo>
                    <a:lnTo>
                      <a:pt x="50" y="10"/>
                    </a:lnTo>
                    <a:lnTo>
                      <a:pt x="47" y="8"/>
                    </a:lnTo>
                    <a:lnTo>
                      <a:pt x="45" y="8"/>
                    </a:lnTo>
                    <a:lnTo>
                      <a:pt x="43" y="8"/>
                    </a:lnTo>
                    <a:lnTo>
                      <a:pt x="43" y="6"/>
                    </a:lnTo>
                    <a:lnTo>
                      <a:pt x="43" y="4"/>
                    </a:lnTo>
                    <a:lnTo>
                      <a:pt x="40" y="4"/>
                    </a:lnTo>
                    <a:lnTo>
                      <a:pt x="36" y="4"/>
                    </a:lnTo>
                    <a:lnTo>
                      <a:pt x="31" y="6"/>
                    </a:lnTo>
                    <a:lnTo>
                      <a:pt x="27" y="6"/>
                    </a:lnTo>
                    <a:lnTo>
                      <a:pt x="22" y="6"/>
                    </a:lnTo>
                    <a:lnTo>
                      <a:pt x="20" y="4"/>
                    </a:lnTo>
                    <a:lnTo>
                      <a:pt x="18"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79" name="Group 2642"/>
            <p:cNvGrpSpPr>
              <a:grpSpLocks/>
            </p:cNvGrpSpPr>
            <p:nvPr/>
          </p:nvGrpSpPr>
          <p:grpSpPr bwMode="auto">
            <a:xfrm>
              <a:off x="3937" y="2022"/>
              <a:ext cx="79" cy="94"/>
              <a:chOff x="3937" y="2022"/>
              <a:chExt cx="79" cy="94"/>
            </a:xfrm>
            <a:grpFill/>
          </p:grpSpPr>
          <p:sp>
            <p:nvSpPr>
              <p:cNvPr id="1719" name="Freeform 2640"/>
              <p:cNvSpPr>
                <a:spLocks/>
              </p:cNvSpPr>
              <p:nvPr/>
            </p:nvSpPr>
            <p:spPr bwMode="auto">
              <a:xfrm>
                <a:off x="3937" y="2022"/>
                <a:ext cx="79" cy="94"/>
              </a:xfrm>
              <a:custGeom>
                <a:avLst/>
                <a:gdLst>
                  <a:gd name="T0" fmla="*/ 73 w 79"/>
                  <a:gd name="T1" fmla="*/ 94 h 94"/>
                  <a:gd name="T2" fmla="*/ 73 w 79"/>
                  <a:gd name="T3" fmla="*/ 90 h 94"/>
                  <a:gd name="T4" fmla="*/ 73 w 79"/>
                  <a:gd name="T5" fmla="*/ 86 h 94"/>
                  <a:gd name="T6" fmla="*/ 79 w 79"/>
                  <a:gd name="T7" fmla="*/ 88 h 94"/>
                  <a:gd name="T8" fmla="*/ 77 w 79"/>
                  <a:gd name="T9" fmla="*/ 82 h 94"/>
                  <a:gd name="T10" fmla="*/ 77 w 79"/>
                  <a:gd name="T11" fmla="*/ 78 h 94"/>
                  <a:gd name="T12" fmla="*/ 75 w 79"/>
                  <a:gd name="T13" fmla="*/ 72 h 94"/>
                  <a:gd name="T14" fmla="*/ 75 w 79"/>
                  <a:gd name="T15" fmla="*/ 69 h 94"/>
                  <a:gd name="T16" fmla="*/ 75 w 79"/>
                  <a:gd name="T17" fmla="*/ 61 h 94"/>
                  <a:gd name="T18" fmla="*/ 68 w 79"/>
                  <a:gd name="T19" fmla="*/ 53 h 94"/>
                  <a:gd name="T20" fmla="*/ 66 w 79"/>
                  <a:gd name="T21" fmla="*/ 59 h 94"/>
                  <a:gd name="T22" fmla="*/ 59 w 79"/>
                  <a:gd name="T23" fmla="*/ 59 h 94"/>
                  <a:gd name="T24" fmla="*/ 59 w 79"/>
                  <a:gd name="T25" fmla="*/ 55 h 94"/>
                  <a:gd name="T26" fmla="*/ 61 w 79"/>
                  <a:gd name="T27" fmla="*/ 45 h 94"/>
                  <a:gd name="T28" fmla="*/ 63 w 79"/>
                  <a:gd name="T29" fmla="*/ 39 h 94"/>
                  <a:gd name="T30" fmla="*/ 66 w 79"/>
                  <a:gd name="T31" fmla="*/ 35 h 94"/>
                  <a:gd name="T32" fmla="*/ 68 w 79"/>
                  <a:gd name="T33" fmla="*/ 33 h 94"/>
                  <a:gd name="T34" fmla="*/ 66 w 79"/>
                  <a:gd name="T35" fmla="*/ 27 h 94"/>
                  <a:gd name="T36" fmla="*/ 73 w 79"/>
                  <a:gd name="T37" fmla="*/ 21 h 94"/>
                  <a:gd name="T38" fmla="*/ 63 w 79"/>
                  <a:gd name="T39" fmla="*/ 21 h 94"/>
                  <a:gd name="T40" fmla="*/ 54 w 79"/>
                  <a:gd name="T41" fmla="*/ 23 h 94"/>
                  <a:gd name="T42" fmla="*/ 48 w 79"/>
                  <a:gd name="T43" fmla="*/ 25 h 94"/>
                  <a:gd name="T44" fmla="*/ 39 w 79"/>
                  <a:gd name="T45" fmla="*/ 25 h 94"/>
                  <a:gd name="T46" fmla="*/ 34 w 79"/>
                  <a:gd name="T47" fmla="*/ 25 h 94"/>
                  <a:gd name="T48" fmla="*/ 32 w 79"/>
                  <a:gd name="T49" fmla="*/ 15 h 94"/>
                  <a:gd name="T50" fmla="*/ 34 w 79"/>
                  <a:gd name="T51" fmla="*/ 6 h 94"/>
                  <a:gd name="T52" fmla="*/ 30 w 79"/>
                  <a:gd name="T53" fmla="*/ 4 h 94"/>
                  <a:gd name="T54" fmla="*/ 20 w 79"/>
                  <a:gd name="T55" fmla="*/ 6 h 94"/>
                  <a:gd name="T56" fmla="*/ 14 w 79"/>
                  <a:gd name="T57" fmla="*/ 0 h 94"/>
                  <a:gd name="T58" fmla="*/ 9 w 79"/>
                  <a:gd name="T59" fmla="*/ 6 h 94"/>
                  <a:gd name="T60" fmla="*/ 16 w 79"/>
                  <a:gd name="T61" fmla="*/ 12 h 94"/>
                  <a:gd name="T62" fmla="*/ 14 w 79"/>
                  <a:gd name="T63" fmla="*/ 17 h 94"/>
                  <a:gd name="T64" fmla="*/ 7 w 79"/>
                  <a:gd name="T65" fmla="*/ 19 h 94"/>
                  <a:gd name="T66" fmla="*/ 0 w 79"/>
                  <a:gd name="T67" fmla="*/ 23 h 94"/>
                  <a:gd name="T68" fmla="*/ 2 w 79"/>
                  <a:gd name="T69" fmla="*/ 31 h 94"/>
                  <a:gd name="T70" fmla="*/ 5 w 79"/>
                  <a:gd name="T71" fmla="*/ 35 h 94"/>
                  <a:gd name="T72" fmla="*/ 14 w 79"/>
                  <a:gd name="T73" fmla="*/ 39 h 94"/>
                  <a:gd name="T74" fmla="*/ 16 w 79"/>
                  <a:gd name="T75" fmla="*/ 43 h 94"/>
                  <a:gd name="T76" fmla="*/ 14 w 79"/>
                  <a:gd name="T77" fmla="*/ 53 h 94"/>
                  <a:gd name="T78" fmla="*/ 18 w 79"/>
                  <a:gd name="T79" fmla="*/ 57 h 94"/>
                  <a:gd name="T80" fmla="*/ 18 w 79"/>
                  <a:gd name="T81" fmla="*/ 67 h 94"/>
                  <a:gd name="T82" fmla="*/ 16 w 79"/>
                  <a:gd name="T83" fmla="*/ 71 h 94"/>
                  <a:gd name="T84" fmla="*/ 18 w 79"/>
                  <a:gd name="T85" fmla="*/ 80 h 94"/>
                  <a:gd name="T86" fmla="*/ 36 w 79"/>
                  <a:gd name="T87" fmla="*/ 71 h 94"/>
                  <a:gd name="T88" fmla="*/ 34 w 79"/>
                  <a:gd name="T89" fmla="*/ 72 h 94"/>
                  <a:gd name="T90" fmla="*/ 36 w 79"/>
                  <a:gd name="T91" fmla="*/ 72 h 94"/>
                  <a:gd name="T92" fmla="*/ 41 w 79"/>
                  <a:gd name="T93" fmla="*/ 72 h 94"/>
                  <a:gd name="T94" fmla="*/ 45 w 79"/>
                  <a:gd name="T95" fmla="*/ 55 h 94"/>
                  <a:gd name="T96" fmla="*/ 57 w 79"/>
                  <a:gd name="T97" fmla="*/ 63 h 94"/>
                  <a:gd name="T98" fmla="*/ 59 w 79"/>
                  <a:gd name="T99" fmla="*/ 65 h 94"/>
                  <a:gd name="T100" fmla="*/ 61 w 79"/>
                  <a:gd name="T101" fmla="*/ 69 h 94"/>
                  <a:gd name="T102" fmla="*/ 61 w 79"/>
                  <a:gd name="T103" fmla="*/ 78 h 94"/>
                  <a:gd name="T104" fmla="*/ 66 w 79"/>
                  <a:gd name="T105" fmla="*/ 90 h 94"/>
                  <a:gd name="T106" fmla="*/ 68 w 79"/>
                  <a:gd name="T107" fmla="*/ 92 h 94"/>
                  <a:gd name="T108" fmla="*/ 73 w 79"/>
                  <a:gd name="T10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94">
                    <a:moveTo>
                      <a:pt x="73" y="94"/>
                    </a:moveTo>
                    <a:lnTo>
                      <a:pt x="73" y="90"/>
                    </a:lnTo>
                    <a:lnTo>
                      <a:pt x="73" y="86"/>
                    </a:lnTo>
                    <a:lnTo>
                      <a:pt x="79" y="88"/>
                    </a:lnTo>
                    <a:lnTo>
                      <a:pt x="77" y="82"/>
                    </a:lnTo>
                    <a:lnTo>
                      <a:pt x="77" y="78"/>
                    </a:lnTo>
                    <a:lnTo>
                      <a:pt x="75" y="72"/>
                    </a:lnTo>
                    <a:lnTo>
                      <a:pt x="75" y="69"/>
                    </a:lnTo>
                    <a:lnTo>
                      <a:pt x="75" y="61"/>
                    </a:lnTo>
                    <a:lnTo>
                      <a:pt x="68" y="53"/>
                    </a:lnTo>
                    <a:lnTo>
                      <a:pt x="66" y="59"/>
                    </a:lnTo>
                    <a:lnTo>
                      <a:pt x="59" y="59"/>
                    </a:lnTo>
                    <a:lnTo>
                      <a:pt x="59" y="55"/>
                    </a:lnTo>
                    <a:lnTo>
                      <a:pt x="61" y="45"/>
                    </a:lnTo>
                    <a:lnTo>
                      <a:pt x="63" y="39"/>
                    </a:lnTo>
                    <a:lnTo>
                      <a:pt x="66" y="35"/>
                    </a:lnTo>
                    <a:lnTo>
                      <a:pt x="68" y="33"/>
                    </a:lnTo>
                    <a:lnTo>
                      <a:pt x="66" y="27"/>
                    </a:lnTo>
                    <a:lnTo>
                      <a:pt x="73" y="21"/>
                    </a:lnTo>
                    <a:lnTo>
                      <a:pt x="63" y="21"/>
                    </a:lnTo>
                    <a:lnTo>
                      <a:pt x="54" y="23"/>
                    </a:lnTo>
                    <a:lnTo>
                      <a:pt x="48" y="25"/>
                    </a:lnTo>
                    <a:lnTo>
                      <a:pt x="39" y="25"/>
                    </a:lnTo>
                    <a:lnTo>
                      <a:pt x="34" y="25"/>
                    </a:lnTo>
                    <a:lnTo>
                      <a:pt x="32" y="15"/>
                    </a:lnTo>
                    <a:lnTo>
                      <a:pt x="34" y="6"/>
                    </a:lnTo>
                    <a:lnTo>
                      <a:pt x="30" y="4"/>
                    </a:lnTo>
                    <a:lnTo>
                      <a:pt x="20" y="6"/>
                    </a:lnTo>
                    <a:lnTo>
                      <a:pt x="14" y="0"/>
                    </a:lnTo>
                    <a:lnTo>
                      <a:pt x="9" y="6"/>
                    </a:lnTo>
                    <a:lnTo>
                      <a:pt x="16" y="12"/>
                    </a:lnTo>
                    <a:lnTo>
                      <a:pt x="14" y="17"/>
                    </a:lnTo>
                    <a:lnTo>
                      <a:pt x="7" y="19"/>
                    </a:lnTo>
                    <a:lnTo>
                      <a:pt x="0" y="23"/>
                    </a:lnTo>
                    <a:lnTo>
                      <a:pt x="2" y="31"/>
                    </a:lnTo>
                    <a:lnTo>
                      <a:pt x="5" y="35"/>
                    </a:lnTo>
                    <a:lnTo>
                      <a:pt x="14" y="39"/>
                    </a:lnTo>
                    <a:lnTo>
                      <a:pt x="16" y="43"/>
                    </a:lnTo>
                    <a:lnTo>
                      <a:pt x="14" y="53"/>
                    </a:lnTo>
                    <a:lnTo>
                      <a:pt x="18" y="57"/>
                    </a:lnTo>
                    <a:lnTo>
                      <a:pt x="18" y="67"/>
                    </a:lnTo>
                    <a:lnTo>
                      <a:pt x="16" y="71"/>
                    </a:lnTo>
                    <a:lnTo>
                      <a:pt x="18" y="80"/>
                    </a:lnTo>
                    <a:lnTo>
                      <a:pt x="36" y="71"/>
                    </a:lnTo>
                    <a:lnTo>
                      <a:pt x="34" y="72"/>
                    </a:lnTo>
                    <a:lnTo>
                      <a:pt x="36" y="72"/>
                    </a:lnTo>
                    <a:lnTo>
                      <a:pt x="41" y="72"/>
                    </a:lnTo>
                    <a:lnTo>
                      <a:pt x="45" y="55"/>
                    </a:lnTo>
                    <a:lnTo>
                      <a:pt x="57" y="63"/>
                    </a:lnTo>
                    <a:lnTo>
                      <a:pt x="59" y="65"/>
                    </a:lnTo>
                    <a:lnTo>
                      <a:pt x="61" y="69"/>
                    </a:lnTo>
                    <a:lnTo>
                      <a:pt x="61" y="78"/>
                    </a:lnTo>
                    <a:lnTo>
                      <a:pt x="66" y="90"/>
                    </a:lnTo>
                    <a:lnTo>
                      <a:pt x="68" y="92"/>
                    </a:lnTo>
                    <a:lnTo>
                      <a:pt x="73" y="9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0" name="Freeform 2641"/>
              <p:cNvSpPr>
                <a:spLocks/>
              </p:cNvSpPr>
              <p:nvPr/>
            </p:nvSpPr>
            <p:spPr bwMode="auto">
              <a:xfrm>
                <a:off x="3937" y="2022"/>
                <a:ext cx="79" cy="94"/>
              </a:xfrm>
              <a:custGeom>
                <a:avLst/>
                <a:gdLst>
                  <a:gd name="T0" fmla="*/ 73 w 79"/>
                  <a:gd name="T1" fmla="*/ 94 h 94"/>
                  <a:gd name="T2" fmla="*/ 73 w 79"/>
                  <a:gd name="T3" fmla="*/ 90 h 94"/>
                  <a:gd name="T4" fmla="*/ 73 w 79"/>
                  <a:gd name="T5" fmla="*/ 86 h 94"/>
                  <a:gd name="T6" fmla="*/ 79 w 79"/>
                  <a:gd name="T7" fmla="*/ 88 h 94"/>
                  <a:gd name="T8" fmla="*/ 77 w 79"/>
                  <a:gd name="T9" fmla="*/ 82 h 94"/>
                  <a:gd name="T10" fmla="*/ 77 w 79"/>
                  <a:gd name="T11" fmla="*/ 78 h 94"/>
                  <a:gd name="T12" fmla="*/ 75 w 79"/>
                  <a:gd name="T13" fmla="*/ 72 h 94"/>
                  <a:gd name="T14" fmla="*/ 75 w 79"/>
                  <a:gd name="T15" fmla="*/ 69 h 94"/>
                  <a:gd name="T16" fmla="*/ 75 w 79"/>
                  <a:gd name="T17" fmla="*/ 61 h 94"/>
                  <a:gd name="T18" fmla="*/ 68 w 79"/>
                  <a:gd name="T19" fmla="*/ 53 h 94"/>
                  <a:gd name="T20" fmla="*/ 66 w 79"/>
                  <a:gd name="T21" fmla="*/ 59 h 94"/>
                  <a:gd name="T22" fmla="*/ 59 w 79"/>
                  <a:gd name="T23" fmla="*/ 59 h 94"/>
                  <a:gd name="T24" fmla="*/ 59 w 79"/>
                  <a:gd name="T25" fmla="*/ 55 h 94"/>
                  <a:gd name="T26" fmla="*/ 61 w 79"/>
                  <a:gd name="T27" fmla="*/ 45 h 94"/>
                  <a:gd name="T28" fmla="*/ 63 w 79"/>
                  <a:gd name="T29" fmla="*/ 39 h 94"/>
                  <a:gd name="T30" fmla="*/ 66 w 79"/>
                  <a:gd name="T31" fmla="*/ 35 h 94"/>
                  <a:gd name="T32" fmla="*/ 68 w 79"/>
                  <a:gd name="T33" fmla="*/ 33 h 94"/>
                  <a:gd name="T34" fmla="*/ 66 w 79"/>
                  <a:gd name="T35" fmla="*/ 27 h 94"/>
                  <a:gd name="T36" fmla="*/ 73 w 79"/>
                  <a:gd name="T37" fmla="*/ 21 h 94"/>
                  <a:gd name="T38" fmla="*/ 63 w 79"/>
                  <a:gd name="T39" fmla="*/ 21 h 94"/>
                  <a:gd name="T40" fmla="*/ 54 w 79"/>
                  <a:gd name="T41" fmla="*/ 23 h 94"/>
                  <a:gd name="T42" fmla="*/ 48 w 79"/>
                  <a:gd name="T43" fmla="*/ 25 h 94"/>
                  <a:gd name="T44" fmla="*/ 39 w 79"/>
                  <a:gd name="T45" fmla="*/ 25 h 94"/>
                  <a:gd name="T46" fmla="*/ 34 w 79"/>
                  <a:gd name="T47" fmla="*/ 25 h 94"/>
                  <a:gd name="T48" fmla="*/ 32 w 79"/>
                  <a:gd name="T49" fmla="*/ 15 h 94"/>
                  <a:gd name="T50" fmla="*/ 34 w 79"/>
                  <a:gd name="T51" fmla="*/ 6 h 94"/>
                  <a:gd name="T52" fmla="*/ 30 w 79"/>
                  <a:gd name="T53" fmla="*/ 4 h 94"/>
                  <a:gd name="T54" fmla="*/ 20 w 79"/>
                  <a:gd name="T55" fmla="*/ 6 h 94"/>
                  <a:gd name="T56" fmla="*/ 14 w 79"/>
                  <a:gd name="T57" fmla="*/ 0 h 94"/>
                  <a:gd name="T58" fmla="*/ 9 w 79"/>
                  <a:gd name="T59" fmla="*/ 6 h 94"/>
                  <a:gd name="T60" fmla="*/ 16 w 79"/>
                  <a:gd name="T61" fmla="*/ 12 h 94"/>
                  <a:gd name="T62" fmla="*/ 14 w 79"/>
                  <a:gd name="T63" fmla="*/ 17 h 94"/>
                  <a:gd name="T64" fmla="*/ 7 w 79"/>
                  <a:gd name="T65" fmla="*/ 19 h 94"/>
                  <a:gd name="T66" fmla="*/ 0 w 79"/>
                  <a:gd name="T67" fmla="*/ 23 h 94"/>
                  <a:gd name="T68" fmla="*/ 2 w 79"/>
                  <a:gd name="T69" fmla="*/ 31 h 94"/>
                  <a:gd name="T70" fmla="*/ 5 w 79"/>
                  <a:gd name="T71" fmla="*/ 35 h 94"/>
                  <a:gd name="T72" fmla="*/ 14 w 79"/>
                  <a:gd name="T73" fmla="*/ 39 h 94"/>
                  <a:gd name="T74" fmla="*/ 16 w 79"/>
                  <a:gd name="T75" fmla="*/ 43 h 94"/>
                  <a:gd name="T76" fmla="*/ 14 w 79"/>
                  <a:gd name="T77" fmla="*/ 53 h 94"/>
                  <a:gd name="T78" fmla="*/ 18 w 79"/>
                  <a:gd name="T79" fmla="*/ 57 h 94"/>
                  <a:gd name="T80" fmla="*/ 18 w 79"/>
                  <a:gd name="T81" fmla="*/ 67 h 94"/>
                  <a:gd name="T82" fmla="*/ 16 w 79"/>
                  <a:gd name="T83" fmla="*/ 71 h 94"/>
                  <a:gd name="T84" fmla="*/ 18 w 79"/>
                  <a:gd name="T85" fmla="*/ 80 h 94"/>
                  <a:gd name="T86" fmla="*/ 36 w 79"/>
                  <a:gd name="T87" fmla="*/ 71 h 94"/>
                  <a:gd name="T88" fmla="*/ 34 w 79"/>
                  <a:gd name="T89" fmla="*/ 72 h 94"/>
                  <a:gd name="T90" fmla="*/ 36 w 79"/>
                  <a:gd name="T91" fmla="*/ 72 h 94"/>
                  <a:gd name="T92" fmla="*/ 41 w 79"/>
                  <a:gd name="T93" fmla="*/ 72 h 94"/>
                  <a:gd name="T94" fmla="*/ 45 w 79"/>
                  <a:gd name="T95" fmla="*/ 55 h 94"/>
                  <a:gd name="T96" fmla="*/ 57 w 79"/>
                  <a:gd name="T97" fmla="*/ 63 h 94"/>
                  <a:gd name="T98" fmla="*/ 59 w 79"/>
                  <a:gd name="T99" fmla="*/ 65 h 94"/>
                  <a:gd name="T100" fmla="*/ 61 w 79"/>
                  <a:gd name="T101" fmla="*/ 69 h 94"/>
                  <a:gd name="T102" fmla="*/ 61 w 79"/>
                  <a:gd name="T103" fmla="*/ 78 h 94"/>
                  <a:gd name="T104" fmla="*/ 66 w 79"/>
                  <a:gd name="T105" fmla="*/ 90 h 94"/>
                  <a:gd name="T106" fmla="*/ 68 w 79"/>
                  <a:gd name="T107" fmla="*/ 92 h 94"/>
                  <a:gd name="T108" fmla="*/ 73 w 79"/>
                  <a:gd name="T10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94">
                    <a:moveTo>
                      <a:pt x="73" y="94"/>
                    </a:moveTo>
                    <a:lnTo>
                      <a:pt x="73" y="90"/>
                    </a:lnTo>
                    <a:lnTo>
                      <a:pt x="73" y="86"/>
                    </a:lnTo>
                    <a:lnTo>
                      <a:pt x="79" y="88"/>
                    </a:lnTo>
                    <a:lnTo>
                      <a:pt x="77" y="82"/>
                    </a:lnTo>
                    <a:lnTo>
                      <a:pt x="77" y="78"/>
                    </a:lnTo>
                    <a:lnTo>
                      <a:pt x="75" y="72"/>
                    </a:lnTo>
                    <a:lnTo>
                      <a:pt x="75" y="69"/>
                    </a:lnTo>
                    <a:lnTo>
                      <a:pt x="75" y="61"/>
                    </a:lnTo>
                    <a:lnTo>
                      <a:pt x="68" y="53"/>
                    </a:lnTo>
                    <a:lnTo>
                      <a:pt x="66" y="59"/>
                    </a:lnTo>
                    <a:lnTo>
                      <a:pt x="59" y="59"/>
                    </a:lnTo>
                    <a:lnTo>
                      <a:pt x="59" y="55"/>
                    </a:lnTo>
                    <a:lnTo>
                      <a:pt x="61" y="45"/>
                    </a:lnTo>
                    <a:lnTo>
                      <a:pt x="63" y="39"/>
                    </a:lnTo>
                    <a:lnTo>
                      <a:pt x="66" y="35"/>
                    </a:lnTo>
                    <a:lnTo>
                      <a:pt x="68" y="33"/>
                    </a:lnTo>
                    <a:lnTo>
                      <a:pt x="66" y="27"/>
                    </a:lnTo>
                    <a:lnTo>
                      <a:pt x="73" y="21"/>
                    </a:lnTo>
                    <a:lnTo>
                      <a:pt x="63" y="21"/>
                    </a:lnTo>
                    <a:lnTo>
                      <a:pt x="54" y="23"/>
                    </a:lnTo>
                    <a:lnTo>
                      <a:pt x="48" y="25"/>
                    </a:lnTo>
                    <a:lnTo>
                      <a:pt x="39" y="25"/>
                    </a:lnTo>
                    <a:lnTo>
                      <a:pt x="34" y="25"/>
                    </a:lnTo>
                    <a:lnTo>
                      <a:pt x="32" y="15"/>
                    </a:lnTo>
                    <a:lnTo>
                      <a:pt x="34" y="6"/>
                    </a:lnTo>
                    <a:lnTo>
                      <a:pt x="30" y="4"/>
                    </a:lnTo>
                    <a:lnTo>
                      <a:pt x="20" y="6"/>
                    </a:lnTo>
                    <a:lnTo>
                      <a:pt x="14" y="0"/>
                    </a:lnTo>
                    <a:lnTo>
                      <a:pt x="9" y="6"/>
                    </a:lnTo>
                    <a:lnTo>
                      <a:pt x="16" y="12"/>
                    </a:lnTo>
                    <a:lnTo>
                      <a:pt x="14" y="17"/>
                    </a:lnTo>
                    <a:lnTo>
                      <a:pt x="7" y="19"/>
                    </a:lnTo>
                    <a:lnTo>
                      <a:pt x="0" y="23"/>
                    </a:lnTo>
                    <a:lnTo>
                      <a:pt x="2" y="31"/>
                    </a:lnTo>
                    <a:lnTo>
                      <a:pt x="5" y="35"/>
                    </a:lnTo>
                    <a:lnTo>
                      <a:pt x="14" y="39"/>
                    </a:lnTo>
                    <a:lnTo>
                      <a:pt x="16" y="43"/>
                    </a:lnTo>
                    <a:lnTo>
                      <a:pt x="14" y="53"/>
                    </a:lnTo>
                    <a:lnTo>
                      <a:pt x="18" y="57"/>
                    </a:lnTo>
                    <a:lnTo>
                      <a:pt x="18" y="67"/>
                    </a:lnTo>
                    <a:lnTo>
                      <a:pt x="16" y="71"/>
                    </a:lnTo>
                    <a:lnTo>
                      <a:pt x="18" y="80"/>
                    </a:lnTo>
                    <a:lnTo>
                      <a:pt x="36" y="71"/>
                    </a:lnTo>
                    <a:lnTo>
                      <a:pt x="34" y="72"/>
                    </a:lnTo>
                    <a:lnTo>
                      <a:pt x="36" y="72"/>
                    </a:lnTo>
                    <a:lnTo>
                      <a:pt x="41" y="72"/>
                    </a:lnTo>
                    <a:lnTo>
                      <a:pt x="45" y="55"/>
                    </a:lnTo>
                    <a:lnTo>
                      <a:pt x="57" y="63"/>
                    </a:lnTo>
                    <a:lnTo>
                      <a:pt x="59" y="65"/>
                    </a:lnTo>
                    <a:lnTo>
                      <a:pt x="61" y="69"/>
                    </a:lnTo>
                    <a:lnTo>
                      <a:pt x="61" y="78"/>
                    </a:lnTo>
                    <a:lnTo>
                      <a:pt x="66" y="90"/>
                    </a:lnTo>
                    <a:lnTo>
                      <a:pt x="68" y="92"/>
                    </a:lnTo>
                    <a:lnTo>
                      <a:pt x="73" y="9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0" name="Group 2645"/>
            <p:cNvGrpSpPr>
              <a:grpSpLocks/>
            </p:cNvGrpSpPr>
            <p:nvPr/>
          </p:nvGrpSpPr>
          <p:grpSpPr bwMode="auto">
            <a:xfrm>
              <a:off x="2858" y="1626"/>
              <a:ext cx="98" cy="47"/>
              <a:chOff x="2858" y="1626"/>
              <a:chExt cx="98" cy="47"/>
            </a:xfrm>
            <a:grpFill/>
          </p:grpSpPr>
          <p:sp>
            <p:nvSpPr>
              <p:cNvPr id="1717" name="Freeform 2643"/>
              <p:cNvSpPr>
                <a:spLocks/>
              </p:cNvSpPr>
              <p:nvPr/>
            </p:nvSpPr>
            <p:spPr bwMode="auto">
              <a:xfrm>
                <a:off x="2858" y="1626"/>
                <a:ext cx="98" cy="47"/>
              </a:xfrm>
              <a:custGeom>
                <a:avLst/>
                <a:gdLst>
                  <a:gd name="T0" fmla="*/ 7 w 98"/>
                  <a:gd name="T1" fmla="*/ 43 h 47"/>
                  <a:gd name="T2" fmla="*/ 0 w 98"/>
                  <a:gd name="T3" fmla="*/ 39 h 47"/>
                  <a:gd name="T4" fmla="*/ 2 w 98"/>
                  <a:gd name="T5" fmla="*/ 33 h 47"/>
                  <a:gd name="T6" fmla="*/ 9 w 98"/>
                  <a:gd name="T7" fmla="*/ 31 h 47"/>
                  <a:gd name="T8" fmla="*/ 18 w 98"/>
                  <a:gd name="T9" fmla="*/ 27 h 47"/>
                  <a:gd name="T10" fmla="*/ 25 w 98"/>
                  <a:gd name="T11" fmla="*/ 24 h 47"/>
                  <a:gd name="T12" fmla="*/ 33 w 98"/>
                  <a:gd name="T13" fmla="*/ 27 h 47"/>
                  <a:gd name="T14" fmla="*/ 40 w 98"/>
                  <a:gd name="T15" fmla="*/ 29 h 47"/>
                  <a:gd name="T16" fmla="*/ 40 w 98"/>
                  <a:gd name="T17" fmla="*/ 22 h 47"/>
                  <a:gd name="T18" fmla="*/ 36 w 98"/>
                  <a:gd name="T19" fmla="*/ 18 h 47"/>
                  <a:gd name="T20" fmla="*/ 45 w 98"/>
                  <a:gd name="T21" fmla="*/ 14 h 47"/>
                  <a:gd name="T22" fmla="*/ 47 w 98"/>
                  <a:gd name="T23" fmla="*/ 8 h 47"/>
                  <a:gd name="T24" fmla="*/ 51 w 98"/>
                  <a:gd name="T25" fmla="*/ 4 h 47"/>
                  <a:gd name="T26" fmla="*/ 60 w 98"/>
                  <a:gd name="T27" fmla="*/ 8 h 47"/>
                  <a:gd name="T28" fmla="*/ 65 w 98"/>
                  <a:gd name="T29" fmla="*/ 2 h 47"/>
                  <a:gd name="T30" fmla="*/ 69 w 98"/>
                  <a:gd name="T31" fmla="*/ 0 h 47"/>
                  <a:gd name="T32" fmla="*/ 76 w 98"/>
                  <a:gd name="T33" fmla="*/ 2 h 47"/>
                  <a:gd name="T34" fmla="*/ 85 w 98"/>
                  <a:gd name="T35" fmla="*/ 6 h 47"/>
                  <a:gd name="T36" fmla="*/ 94 w 98"/>
                  <a:gd name="T37" fmla="*/ 8 h 47"/>
                  <a:gd name="T38" fmla="*/ 96 w 98"/>
                  <a:gd name="T39" fmla="*/ 12 h 47"/>
                  <a:gd name="T40" fmla="*/ 96 w 98"/>
                  <a:gd name="T41" fmla="*/ 18 h 47"/>
                  <a:gd name="T42" fmla="*/ 96 w 98"/>
                  <a:gd name="T43" fmla="*/ 22 h 47"/>
                  <a:gd name="T44" fmla="*/ 94 w 98"/>
                  <a:gd name="T45" fmla="*/ 31 h 47"/>
                  <a:gd name="T46" fmla="*/ 89 w 98"/>
                  <a:gd name="T47" fmla="*/ 31 h 47"/>
                  <a:gd name="T48" fmla="*/ 87 w 98"/>
                  <a:gd name="T49" fmla="*/ 35 h 47"/>
                  <a:gd name="T50" fmla="*/ 78 w 98"/>
                  <a:gd name="T51" fmla="*/ 39 h 47"/>
                  <a:gd name="T52" fmla="*/ 69 w 98"/>
                  <a:gd name="T53" fmla="*/ 39 h 47"/>
                  <a:gd name="T54" fmla="*/ 62 w 98"/>
                  <a:gd name="T55" fmla="*/ 43 h 47"/>
                  <a:gd name="T56" fmla="*/ 51 w 98"/>
                  <a:gd name="T57" fmla="*/ 43 h 47"/>
                  <a:gd name="T58" fmla="*/ 49 w 98"/>
                  <a:gd name="T59" fmla="*/ 47 h 47"/>
                  <a:gd name="T60" fmla="*/ 45 w 98"/>
                  <a:gd name="T61" fmla="*/ 47 h 47"/>
                  <a:gd name="T62" fmla="*/ 31 w 98"/>
                  <a:gd name="T63" fmla="*/ 47 h 47"/>
                  <a:gd name="T64" fmla="*/ 27 w 98"/>
                  <a:gd name="T65" fmla="*/ 47 h 47"/>
                  <a:gd name="T66" fmla="*/ 25 w 98"/>
                  <a:gd name="T67" fmla="*/ 45 h 47"/>
                  <a:gd name="T68" fmla="*/ 18 w 98"/>
                  <a:gd name="T69" fmla="*/ 43 h 47"/>
                  <a:gd name="T70" fmla="*/ 13 w 98"/>
                  <a:gd name="T71" fmla="*/ 43 h 47"/>
                  <a:gd name="T72" fmla="*/ 11 w 98"/>
                  <a:gd name="T73"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47">
                    <a:moveTo>
                      <a:pt x="7" y="43"/>
                    </a:moveTo>
                    <a:lnTo>
                      <a:pt x="7" y="43"/>
                    </a:lnTo>
                    <a:lnTo>
                      <a:pt x="5" y="41"/>
                    </a:lnTo>
                    <a:lnTo>
                      <a:pt x="0" y="39"/>
                    </a:lnTo>
                    <a:lnTo>
                      <a:pt x="2" y="37"/>
                    </a:lnTo>
                    <a:lnTo>
                      <a:pt x="2" y="33"/>
                    </a:lnTo>
                    <a:lnTo>
                      <a:pt x="5" y="31"/>
                    </a:lnTo>
                    <a:lnTo>
                      <a:pt x="9" y="31"/>
                    </a:lnTo>
                    <a:lnTo>
                      <a:pt x="16" y="29"/>
                    </a:lnTo>
                    <a:lnTo>
                      <a:pt x="18" y="27"/>
                    </a:lnTo>
                    <a:lnTo>
                      <a:pt x="20" y="24"/>
                    </a:lnTo>
                    <a:lnTo>
                      <a:pt x="25" y="24"/>
                    </a:lnTo>
                    <a:lnTo>
                      <a:pt x="31" y="24"/>
                    </a:lnTo>
                    <a:lnTo>
                      <a:pt x="33" y="27"/>
                    </a:lnTo>
                    <a:lnTo>
                      <a:pt x="36" y="29"/>
                    </a:lnTo>
                    <a:lnTo>
                      <a:pt x="40" y="29"/>
                    </a:lnTo>
                    <a:lnTo>
                      <a:pt x="40" y="24"/>
                    </a:lnTo>
                    <a:lnTo>
                      <a:pt x="40" y="22"/>
                    </a:lnTo>
                    <a:lnTo>
                      <a:pt x="38" y="20"/>
                    </a:lnTo>
                    <a:lnTo>
                      <a:pt x="36" y="18"/>
                    </a:lnTo>
                    <a:lnTo>
                      <a:pt x="40" y="16"/>
                    </a:lnTo>
                    <a:lnTo>
                      <a:pt x="45" y="14"/>
                    </a:lnTo>
                    <a:lnTo>
                      <a:pt x="45" y="10"/>
                    </a:lnTo>
                    <a:lnTo>
                      <a:pt x="47" y="8"/>
                    </a:lnTo>
                    <a:lnTo>
                      <a:pt x="49" y="6"/>
                    </a:lnTo>
                    <a:lnTo>
                      <a:pt x="51" y="4"/>
                    </a:lnTo>
                    <a:lnTo>
                      <a:pt x="56" y="8"/>
                    </a:lnTo>
                    <a:lnTo>
                      <a:pt x="60" y="8"/>
                    </a:lnTo>
                    <a:lnTo>
                      <a:pt x="62" y="8"/>
                    </a:lnTo>
                    <a:lnTo>
                      <a:pt x="65" y="2"/>
                    </a:lnTo>
                    <a:lnTo>
                      <a:pt x="67" y="0"/>
                    </a:lnTo>
                    <a:lnTo>
                      <a:pt x="69" y="0"/>
                    </a:lnTo>
                    <a:lnTo>
                      <a:pt x="74" y="0"/>
                    </a:lnTo>
                    <a:lnTo>
                      <a:pt x="76" y="2"/>
                    </a:lnTo>
                    <a:lnTo>
                      <a:pt x="80" y="4"/>
                    </a:lnTo>
                    <a:lnTo>
                      <a:pt x="85" y="6"/>
                    </a:lnTo>
                    <a:lnTo>
                      <a:pt x="96" y="4"/>
                    </a:lnTo>
                    <a:lnTo>
                      <a:pt x="94" y="8"/>
                    </a:lnTo>
                    <a:lnTo>
                      <a:pt x="94" y="10"/>
                    </a:lnTo>
                    <a:lnTo>
                      <a:pt x="96" y="12"/>
                    </a:lnTo>
                    <a:lnTo>
                      <a:pt x="98" y="18"/>
                    </a:lnTo>
                    <a:lnTo>
                      <a:pt x="96" y="18"/>
                    </a:lnTo>
                    <a:lnTo>
                      <a:pt x="96" y="20"/>
                    </a:lnTo>
                    <a:lnTo>
                      <a:pt x="96" y="22"/>
                    </a:lnTo>
                    <a:lnTo>
                      <a:pt x="96" y="29"/>
                    </a:lnTo>
                    <a:lnTo>
                      <a:pt x="94" y="31"/>
                    </a:lnTo>
                    <a:lnTo>
                      <a:pt x="91" y="31"/>
                    </a:lnTo>
                    <a:lnTo>
                      <a:pt x="89" y="31"/>
                    </a:lnTo>
                    <a:lnTo>
                      <a:pt x="89" y="33"/>
                    </a:lnTo>
                    <a:lnTo>
                      <a:pt x="87" y="35"/>
                    </a:lnTo>
                    <a:lnTo>
                      <a:pt x="82" y="39"/>
                    </a:lnTo>
                    <a:lnTo>
                      <a:pt x="78" y="39"/>
                    </a:lnTo>
                    <a:lnTo>
                      <a:pt x="74" y="37"/>
                    </a:lnTo>
                    <a:lnTo>
                      <a:pt x="69" y="39"/>
                    </a:lnTo>
                    <a:lnTo>
                      <a:pt x="67" y="41"/>
                    </a:lnTo>
                    <a:lnTo>
                      <a:pt x="62" y="43"/>
                    </a:lnTo>
                    <a:lnTo>
                      <a:pt x="56" y="43"/>
                    </a:lnTo>
                    <a:lnTo>
                      <a:pt x="51" y="43"/>
                    </a:lnTo>
                    <a:lnTo>
                      <a:pt x="51" y="45"/>
                    </a:lnTo>
                    <a:lnTo>
                      <a:pt x="49" y="47"/>
                    </a:lnTo>
                    <a:lnTo>
                      <a:pt x="47" y="47"/>
                    </a:lnTo>
                    <a:lnTo>
                      <a:pt x="45" y="47"/>
                    </a:lnTo>
                    <a:lnTo>
                      <a:pt x="36" y="47"/>
                    </a:lnTo>
                    <a:lnTo>
                      <a:pt x="31" y="47"/>
                    </a:lnTo>
                    <a:lnTo>
                      <a:pt x="29" y="47"/>
                    </a:lnTo>
                    <a:lnTo>
                      <a:pt x="27" y="47"/>
                    </a:lnTo>
                    <a:lnTo>
                      <a:pt x="27" y="45"/>
                    </a:lnTo>
                    <a:lnTo>
                      <a:pt x="25" y="45"/>
                    </a:lnTo>
                    <a:lnTo>
                      <a:pt x="20" y="45"/>
                    </a:lnTo>
                    <a:lnTo>
                      <a:pt x="18" y="43"/>
                    </a:lnTo>
                    <a:lnTo>
                      <a:pt x="13" y="41"/>
                    </a:lnTo>
                    <a:lnTo>
                      <a:pt x="13" y="43"/>
                    </a:lnTo>
                    <a:lnTo>
                      <a:pt x="13" y="45"/>
                    </a:lnTo>
                    <a:lnTo>
                      <a:pt x="11" y="45"/>
                    </a:lnTo>
                    <a:lnTo>
                      <a:pt x="7" y="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8" name="Freeform 2644"/>
              <p:cNvSpPr>
                <a:spLocks/>
              </p:cNvSpPr>
              <p:nvPr/>
            </p:nvSpPr>
            <p:spPr bwMode="auto">
              <a:xfrm>
                <a:off x="2858" y="1626"/>
                <a:ext cx="98" cy="47"/>
              </a:xfrm>
              <a:custGeom>
                <a:avLst/>
                <a:gdLst>
                  <a:gd name="T0" fmla="*/ 7 w 98"/>
                  <a:gd name="T1" fmla="*/ 43 h 47"/>
                  <a:gd name="T2" fmla="*/ 0 w 98"/>
                  <a:gd name="T3" fmla="*/ 39 h 47"/>
                  <a:gd name="T4" fmla="*/ 2 w 98"/>
                  <a:gd name="T5" fmla="*/ 33 h 47"/>
                  <a:gd name="T6" fmla="*/ 9 w 98"/>
                  <a:gd name="T7" fmla="*/ 31 h 47"/>
                  <a:gd name="T8" fmla="*/ 18 w 98"/>
                  <a:gd name="T9" fmla="*/ 27 h 47"/>
                  <a:gd name="T10" fmla="*/ 25 w 98"/>
                  <a:gd name="T11" fmla="*/ 24 h 47"/>
                  <a:gd name="T12" fmla="*/ 33 w 98"/>
                  <a:gd name="T13" fmla="*/ 27 h 47"/>
                  <a:gd name="T14" fmla="*/ 40 w 98"/>
                  <a:gd name="T15" fmla="*/ 29 h 47"/>
                  <a:gd name="T16" fmla="*/ 40 w 98"/>
                  <a:gd name="T17" fmla="*/ 22 h 47"/>
                  <a:gd name="T18" fmla="*/ 36 w 98"/>
                  <a:gd name="T19" fmla="*/ 18 h 47"/>
                  <a:gd name="T20" fmla="*/ 45 w 98"/>
                  <a:gd name="T21" fmla="*/ 14 h 47"/>
                  <a:gd name="T22" fmla="*/ 47 w 98"/>
                  <a:gd name="T23" fmla="*/ 8 h 47"/>
                  <a:gd name="T24" fmla="*/ 51 w 98"/>
                  <a:gd name="T25" fmla="*/ 4 h 47"/>
                  <a:gd name="T26" fmla="*/ 60 w 98"/>
                  <a:gd name="T27" fmla="*/ 8 h 47"/>
                  <a:gd name="T28" fmla="*/ 65 w 98"/>
                  <a:gd name="T29" fmla="*/ 2 h 47"/>
                  <a:gd name="T30" fmla="*/ 69 w 98"/>
                  <a:gd name="T31" fmla="*/ 0 h 47"/>
                  <a:gd name="T32" fmla="*/ 76 w 98"/>
                  <a:gd name="T33" fmla="*/ 2 h 47"/>
                  <a:gd name="T34" fmla="*/ 85 w 98"/>
                  <a:gd name="T35" fmla="*/ 6 h 47"/>
                  <a:gd name="T36" fmla="*/ 94 w 98"/>
                  <a:gd name="T37" fmla="*/ 8 h 47"/>
                  <a:gd name="T38" fmla="*/ 96 w 98"/>
                  <a:gd name="T39" fmla="*/ 12 h 47"/>
                  <a:gd name="T40" fmla="*/ 96 w 98"/>
                  <a:gd name="T41" fmla="*/ 18 h 47"/>
                  <a:gd name="T42" fmla="*/ 96 w 98"/>
                  <a:gd name="T43" fmla="*/ 22 h 47"/>
                  <a:gd name="T44" fmla="*/ 94 w 98"/>
                  <a:gd name="T45" fmla="*/ 31 h 47"/>
                  <a:gd name="T46" fmla="*/ 89 w 98"/>
                  <a:gd name="T47" fmla="*/ 31 h 47"/>
                  <a:gd name="T48" fmla="*/ 87 w 98"/>
                  <a:gd name="T49" fmla="*/ 35 h 47"/>
                  <a:gd name="T50" fmla="*/ 78 w 98"/>
                  <a:gd name="T51" fmla="*/ 39 h 47"/>
                  <a:gd name="T52" fmla="*/ 69 w 98"/>
                  <a:gd name="T53" fmla="*/ 39 h 47"/>
                  <a:gd name="T54" fmla="*/ 62 w 98"/>
                  <a:gd name="T55" fmla="*/ 43 h 47"/>
                  <a:gd name="T56" fmla="*/ 51 w 98"/>
                  <a:gd name="T57" fmla="*/ 43 h 47"/>
                  <a:gd name="T58" fmla="*/ 49 w 98"/>
                  <a:gd name="T59" fmla="*/ 47 h 47"/>
                  <a:gd name="T60" fmla="*/ 45 w 98"/>
                  <a:gd name="T61" fmla="*/ 47 h 47"/>
                  <a:gd name="T62" fmla="*/ 31 w 98"/>
                  <a:gd name="T63" fmla="*/ 47 h 47"/>
                  <a:gd name="T64" fmla="*/ 27 w 98"/>
                  <a:gd name="T65" fmla="*/ 47 h 47"/>
                  <a:gd name="T66" fmla="*/ 25 w 98"/>
                  <a:gd name="T67" fmla="*/ 45 h 47"/>
                  <a:gd name="T68" fmla="*/ 18 w 98"/>
                  <a:gd name="T69" fmla="*/ 43 h 47"/>
                  <a:gd name="T70" fmla="*/ 13 w 98"/>
                  <a:gd name="T71" fmla="*/ 43 h 47"/>
                  <a:gd name="T72" fmla="*/ 11 w 98"/>
                  <a:gd name="T73"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47">
                    <a:moveTo>
                      <a:pt x="7" y="43"/>
                    </a:moveTo>
                    <a:lnTo>
                      <a:pt x="7" y="43"/>
                    </a:lnTo>
                    <a:lnTo>
                      <a:pt x="5" y="41"/>
                    </a:lnTo>
                    <a:lnTo>
                      <a:pt x="0" y="39"/>
                    </a:lnTo>
                    <a:lnTo>
                      <a:pt x="2" y="37"/>
                    </a:lnTo>
                    <a:lnTo>
                      <a:pt x="2" y="33"/>
                    </a:lnTo>
                    <a:lnTo>
                      <a:pt x="5" y="31"/>
                    </a:lnTo>
                    <a:lnTo>
                      <a:pt x="9" y="31"/>
                    </a:lnTo>
                    <a:lnTo>
                      <a:pt x="16" y="29"/>
                    </a:lnTo>
                    <a:lnTo>
                      <a:pt x="18" y="27"/>
                    </a:lnTo>
                    <a:lnTo>
                      <a:pt x="20" y="24"/>
                    </a:lnTo>
                    <a:lnTo>
                      <a:pt x="25" y="24"/>
                    </a:lnTo>
                    <a:lnTo>
                      <a:pt x="31" y="24"/>
                    </a:lnTo>
                    <a:lnTo>
                      <a:pt x="33" y="27"/>
                    </a:lnTo>
                    <a:lnTo>
                      <a:pt x="36" y="29"/>
                    </a:lnTo>
                    <a:lnTo>
                      <a:pt x="40" y="29"/>
                    </a:lnTo>
                    <a:lnTo>
                      <a:pt x="40" y="24"/>
                    </a:lnTo>
                    <a:lnTo>
                      <a:pt x="40" y="22"/>
                    </a:lnTo>
                    <a:lnTo>
                      <a:pt x="38" y="20"/>
                    </a:lnTo>
                    <a:lnTo>
                      <a:pt x="36" y="18"/>
                    </a:lnTo>
                    <a:lnTo>
                      <a:pt x="40" y="16"/>
                    </a:lnTo>
                    <a:lnTo>
                      <a:pt x="45" y="14"/>
                    </a:lnTo>
                    <a:lnTo>
                      <a:pt x="45" y="10"/>
                    </a:lnTo>
                    <a:lnTo>
                      <a:pt x="47" y="8"/>
                    </a:lnTo>
                    <a:lnTo>
                      <a:pt x="49" y="6"/>
                    </a:lnTo>
                    <a:lnTo>
                      <a:pt x="51" y="4"/>
                    </a:lnTo>
                    <a:lnTo>
                      <a:pt x="56" y="8"/>
                    </a:lnTo>
                    <a:lnTo>
                      <a:pt x="60" y="8"/>
                    </a:lnTo>
                    <a:lnTo>
                      <a:pt x="62" y="8"/>
                    </a:lnTo>
                    <a:lnTo>
                      <a:pt x="65" y="2"/>
                    </a:lnTo>
                    <a:lnTo>
                      <a:pt x="67" y="0"/>
                    </a:lnTo>
                    <a:lnTo>
                      <a:pt x="69" y="0"/>
                    </a:lnTo>
                    <a:lnTo>
                      <a:pt x="74" y="0"/>
                    </a:lnTo>
                    <a:lnTo>
                      <a:pt x="76" y="2"/>
                    </a:lnTo>
                    <a:lnTo>
                      <a:pt x="80" y="4"/>
                    </a:lnTo>
                    <a:lnTo>
                      <a:pt x="85" y="6"/>
                    </a:lnTo>
                    <a:lnTo>
                      <a:pt x="96" y="4"/>
                    </a:lnTo>
                    <a:lnTo>
                      <a:pt x="94" y="8"/>
                    </a:lnTo>
                    <a:lnTo>
                      <a:pt x="94" y="10"/>
                    </a:lnTo>
                    <a:lnTo>
                      <a:pt x="96" y="12"/>
                    </a:lnTo>
                    <a:lnTo>
                      <a:pt x="98" y="18"/>
                    </a:lnTo>
                    <a:lnTo>
                      <a:pt x="96" y="18"/>
                    </a:lnTo>
                    <a:lnTo>
                      <a:pt x="96" y="20"/>
                    </a:lnTo>
                    <a:lnTo>
                      <a:pt x="96" y="22"/>
                    </a:lnTo>
                    <a:lnTo>
                      <a:pt x="96" y="29"/>
                    </a:lnTo>
                    <a:lnTo>
                      <a:pt x="94" y="31"/>
                    </a:lnTo>
                    <a:lnTo>
                      <a:pt x="91" y="31"/>
                    </a:lnTo>
                    <a:lnTo>
                      <a:pt x="89" y="31"/>
                    </a:lnTo>
                    <a:lnTo>
                      <a:pt x="89" y="33"/>
                    </a:lnTo>
                    <a:lnTo>
                      <a:pt x="87" y="35"/>
                    </a:lnTo>
                    <a:lnTo>
                      <a:pt x="82" y="39"/>
                    </a:lnTo>
                    <a:lnTo>
                      <a:pt x="78" y="39"/>
                    </a:lnTo>
                    <a:lnTo>
                      <a:pt x="74" y="37"/>
                    </a:lnTo>
                    <a:lnTo>
                      <a:pt x="69" y="39"/>
                    </a:lnTo>
                    <a:lnTo>
                      <a:pt x="67" y="41"/>
                    </a:lnTo>
                    <a:lnTo>
                      <a:pt x="62" y="43"/>
                    </a:lnTo>
                    <a:lnTo>
                      <a:pt x="56" y="43"/>
                    </a:lnTo>
                    <a:lnTo>
                      <a:pt x="51" y="43"/>
                    </a:lnTo>
                    <a:lnTo>
                      <a:pt x="51" y="45"/>
                    </a:lnTo>
                    <a:lnTo>
                      <a:pt x="49" y="47"/>
                    </a:lnTo>
                    <a:lnTo>
                      <a:pt x="47" y="47"/>
                    </a:lnTo>
                    <a:lnTo>
                      <a:pt x="45" y="47"/>
                    </a:lnTo>
                    <a:lnTo>
                      <a:pt x="36" y="47"/>
                    </a:lnTo>
                    <a:lnTo>
                      <a:pt x="31" y="47"/>
                    </a:lnTo>
                    <a:lnTo>
                      <a:pt x="29" y="47"/>
                    </a:lnTo>
                    <a:lnTo>
                      <a:pt x="27" y="47"/>
                    </a:lnTo>
                    <a:lnTo>
                      <a:pt x="27" y="45"/>
                    </a:lnTo>
                    <a:lnTo>
                      <a:pt x="25" y="45"/>
                    </a:lnTo>
                    <a:lnTo>
                      <a:pt x="20" y="45"/>
                    </a:lnTo>
                    <a:lnTo>
                      <a:pt x="18" y="43"/>
                    </a:lnTo>
                    <a:lnTo>
                      <a:pt x="13" y="41"/>
                    </a:lnTo>
                    <a:lnTo>
                      <a:pt x="13" y="43"/>
                    </a:lnTo>
                    <a:lnTo>
                      <a:pt x="13" y="45"/>
                    </a:lnTo>
                    <a:lnTo>
                      <a:pt x="11" y="45"/>
                    </a:lnTo>
                    <a:lnTo>
                      <a:pt x="7" y="4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1" name="Group 2649"/>
            <p:cNvGrpSpPr>
              <a:grpSpLocks/>
            </p:cNvGrpSpPr>
            <p:nvPr/>
          </p:nvGrpSpPr>
          <p:grpSpPr bwMode="auto">
            <a:xfrm>
              <a:off x="3326" y="1767"/>
              <a:ext cx="49" cy="41"/>
              <a:chOff x="3326" y="1767"/>
              <a:chExt cx="49" cy="41"/>
            </a:xfrm>
            <a:grpFill/>
          </p:grpSpPr>
          <p:sp>
            <p:nvSpPr>
              <p:cNvPr id="1714" name="Freeform 2646"/>
              <p:cNvSpPr>
                <a:spLocks noEditPoints="1"/>
              </p:cNvSpPr>
              <p:nvPr/>
            </p:nvSpPr>
            <p:spPr bwMode="auto">
              <a:xfrm>
                <a:off x="3326" y="1767"/>
                <a:ext cx="49" cy="41"/>
              </a:xfrm>
              <a:custGeom>
                <a:avLst/>
                <a:gdLst>
                  <a:gd name="T0" fmla="*/ 3 w 49"/>
                  <a:gd name="T1" fmla="*/ 0 h 41"/>
                  <a:gd name="T2" fmla="*/ 3 w 49"/>
                  <a:gd name="T3" fmla="*/ 0 h 41"/>
                  <a:gd name="T4" fmla="*/ 5 w 49"/>
                  <a:gd name="T5" fmla="*/ 4 h 41"/>
                  <a:gd name="T6" fmla="*/ 5 w 49"/>
                  <a:gd name="T7" fmla="*/ 8 h 41"/>
                  <a:gd name="T8" fmla="*/ 5 w 49"/>
                  <a:gd name="T9" fmla="*/ 10 h 41"/>
                  <a:gd name="T10" fmla="*/ 3 w 49"/>
                  <a:gd name="T11" fmla="*/ 12 h 41"/>
                  <a:gd name="T12" fmla="*/ 0 w 49"/>
                  <a:gd name="T13" fmla="*/ 16 h 41"/>
                  <a:gd name="T14" fmla="*/ 3 w 49"/>
                  <a:gd name="T15" fmla="*/ 18 h 41"/>
                  <a:gd name="T16" fmla="*/ 7 w 49"/>
                  <a:gd name="T17" fmla="*/ 20 h 41"/>
                  <a:gd name="T18" fmla="*/ 16 w 49"/>
                  <a:gd name="T19" fmla="*/ 23 h 41"/>
                  <a:gd name="T20" fmla="*/ 19 w 49"/>
                  <a:gd name="T21" fmla="*/ 25 h 41"/>
                  <a:gd name="T22" fmla="*/ 21 w 49"/>
                  <a:gd name="T23" fmla="*/ 27 h 41"/>
                  <a:gd name="T24" fmla="*/ 21 w 49"/>
                  <a:gd name="T25" fmla="*/ 29 h 41"/>
                  <a:gd name="T26" fmla="*/ 26 w 49"/>
                  <a:gd name="T27" fmla="*/ 29 h 41"/>
                  <a:gd name="T28" fmla="*/ 30 w 49"/>
                  <a:gd name="T29" fmla="*/ 29 h 41"/>
                  <a:gd name="T30" fmla="*/ 32 w 49"/>
                  <a:gd name="T31" fmla="*/ 29 h 41"/>
                  <a:gd name="T32" fmla="*/ 37 w 49"/>
                  <a:gd name="T33" fmla="*/ 33 h 41"/>
                  <a:gd name="T34" fmla="*/ 42 w 49"/>
                  <a:gd name="T35" fmla="*/ 39 h 41"/>
                  <a:gd name="T36" fmla="*/ 42 w 49"/>
                  <a:gd name="T37" fmla="*/ 41 h 41"/>
                  <a:gd name="T38" fmla="*/ 46 w 49"/>
                  <a:gd name="T39" fmla="*/ 37 h 41"/>
                  <a:gd name="T40" fmla="*/ 49 w 49"/>
                  <a:gd name="T41" fmla="*/ 35 h 41"/>
                  <a:gd name="T42" fmla="*/ 49 w 49"/>
                  <a:gd name="T43" fmla="*/ 33 h 41"/>
                  <a:gd name="T44" fmla="*/ 49 w 49"/>
                  <a:gd name="T45" fmla="*/ 27 h 41"/>
                  <a:gd name="T46" fmla="*/ 46 w 49"/>
                  <a:gd name="T47" fmla="*/ 27 h 41"/>
                  <a:gd name="T48" fmla="*/ 44 w 49"/>
                  <a:gd name="T49" fmla="*/ 27 h 41"/>
                  <a:gd name="T50" fmla="*/ 39 w 49"/>
                  <a:gd name="T51" fmla="*/ 25 h 41"/>
                  <a:gd name="T52" fmla="*/ 37 w 49"/>
                  <a:gd name="T53" fmla="*/ 23 h 41"/>
                  <a:gd name="T54" fmla="*/ 42 w 49"/>
                  <a:gd name="T55" fmla="*/ 20 h 41"/>
                  <a:gd name="T56" fmla="*/ 37 w 49"/>
                  <a:gd name="T57" fmla="*/ 16 h 41"/>
                  <a:gd name="T58" fmla="*/ 30 w 49"/>
                  <a:gd name="T59" fmla="*/ 14 h 41"/>
                  <a:gd name="T60" fmla="*/ 35 w 49"/>
                  <a:gd name="T61" fmla="*/ 12 h 41"/>
                  <a:gd name="T62" fmla="*/ 35 w 49"/>
                  <a:gd name="T63" fmla="*/ 10 h 41"/>
                  <a:gd name="T64" fmla="*/ 35 w 49"/>
                  <a:gd name="T65" fmla="*/ 8 h 41"/>
                  <a:gd name="T66" fmla="*/ 30 w 49"/>
                  <a:gd name="T67" fmla="*/ 6 h 41"/>
                  <a:gd name="T68" fmla="*/ 30 w 49"/>
                  <a:gd name="T69" fmla="*/ 4 h 41"/>
                  <a:gd name="T70" fmla="*/ 28 w 49"/>
                  <a:gd name="T71" fmla="*/ 6 h 41"/>
                  <a:gd name="T72" fmla="*/ 26 w 49"/>
                  <a:gd name="T73" fmla="*/ 6 h 41"/>
                  <a:gd name="T74" fmla="*/ 23 w 49"/>
                  <a:gd name="T75" fmla="*/ 4 h 41"/>
                  <a:gd name="T76" fmla="*/ 23 w 49"/>
                  <a:gd name="T77" fmla="*/ 0 h 41"/>
                  <a:gd name="T78" fmla="*/ 14 w 49"/>
                  <a:gd name="T79" fmla="*/ 0 h 41"/>
                  <a:gd name="T80" fmla="*/ 3 w 49"/>
                  <a:gd name="T81" fmla="*/ 0 h 41"/>
                  <a:gd name="T82" fmla="*/ 21 w 49"/>
                  <a:gd name="T83" fmla="*/ 18 h 41"/>
                  <a:gd name="T84" fmla="*/ 21 w 49"/>
                  <a:gd name="T85" fmla="*/ 18 h 41"/>
                  <a:gd name="T86" fmla="*/ 23 w 49"/>
                  <a:gd name="T87" fmla="*/ 18 h 41"/>
                  <a:gd name="T88" fmla="*/ 26 w 49"/>
                  <a:gd name="T89" fmla="*/ 20 h 41"/>
                  <a:gd name="T90" fmla="*/ 26 w 49"/>
                  <a:gd name="T91" fmla="*/ 21 h 41"/>
                  <a:gd name="T92" fmla="*/ 21 w 49"/>
                  <a:gd name="T93" fmla="*/ 21 h 41"/>
                  <a:gd name="T94" fmla="*/ 19 w 49"/>
                  <a:gd name="T95" fmla="*/ 20 h 41"/>
                  <a:gd name="T96" fmla="*/ 16 w 49"/>
                  <a:gd name="T97" fmla="*/ 18 h 41"/>
                  <a:gd name="T98" fmla="*/ 21 w 49"/>
                  <a:gd name="T9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41">
                    <a:moveTo>
                      <a:pt x="3" y="0"/>
                    </a:moveTo>
                    <a:lnTo>
                      <a:pt x="3" y="0"/>
                    </a:lnTo>
                    <a:lnTo>
                      <a:pt x="5" y="4"/>
                    </a:lnTo>
                    <a:lnTo>
                      <a:pt x="5" y="8"/>
                    </a:lnTo>
                    <a:lnTo>
                      <a:pt x="5" y="10"/>
                    </a:lnTo>
                    <a:lnTo>
                      <a:pt x="3" y="12"/>
                    </a:lnTo>
                    <a:lnTo>
                      <a:pt x="0" y="16"/>
                    </a:lnTo>
                    <a:lnTo>
                      <a:pt x="3" y="18"/>
                    </a:lnTo>
                    <a:lnTo>
                      <a:pt x="7" y="20"/>
                    </a:lnTo>
                    <a:lnTo>
                      <a:pt x="16" y="23"/>
                    </a:lnTo>
                    <a:lnTo>
                      <a:pt x="19" y="25"/>
                    </a:lnTo>
                    <a:lnTo>
                      <a:pt x="21" y="27"/>
                    </a:lnTo>
                    <a:lnTo>
                      <a:pt x="21" y="29"/>
                    </a:lnTo>
                    <a:lnTo>
                      <a:pt x="26" y="29"/>
                    </a:lnTo>
                    <a:lnTo>
                      <a:pt x="30" y="29"/>
                    </a:lnTo>
                    <a:lnTo>
                      <a:pt x="32" y="29"/>
                    </a:lnTo>
                    <a:lnTo>
                      <a:pt x="37" y="33"/>
                    </a:lnTo>
                    <a:lnTo>
                      <a:pt x="42" y="39"/>
                    </a:lnTo>
                    <a:lnTo>
                      <a:pt x="42" y="41"/>
                    </a:lnTo>
                    <a:lnTo>
                      <a:pt x="46" y="37"/>
                    </a:lnTo>
                    <a:lnTo>
                      <a:pt x="49" y="35"/>
                    </a:lnTo>
                    <a:lnTo>
                      <a:pt x="49" y="33"/>
                    </a:lnTo>
                    <a:lnTo>
                      <a:pt x="49" y="27"/>
                    </a:lnTo>
                    <a:lnTo>
                      <a:pt x="46" y="27"/>
                    </a:lnTo>
                    <a:lnTo>
                      <a:pt x="44" y="27"/>
                    </a:lnTo>
                    <a:lnTo>
                      <a:pt x="39" y="25"/>
                    </a:lnTo>
                    <a:lnTo>
                      <a:pt x="37" y="23"/>
                    </a:lnTo>
                    <a:lnTo>
                      <a:pt x="42" y="20"/>
                    </a:lnTo>
                    <a:lnTo>
                      <a:pt x="37" y="16"/>
                    </a:lnTo>
                    <a:lnTo>
                      <a:pt x="30" y="14"/>
                    </a:lnTo>
                    <a:lnTo>
                      <a:pt x="35" y="12"/>
                    </a:lnTo>
                    <a:lnTo>
                      <a:pt x="35" y="10"/>
                    </a:lnTo>
                    <a:lnTo>
                      <a:pt x="35" y="8"/>
                    </a:lnTo>
                    <a:lnTo>
                      <a:pt x="30" y="6"/>
                    </a:lnTo>
                    <a:lnTo>
                      <a:pt x="30" y="4"/>
                    </a:lnTo>
                    <a:lnTo>
                      <a:pt x="28" y="6"/>
                    </a:lnTo>
                    <a:lnTo>
                      <a:pt x="26" y="6"/>
                    </a:lnTo>
                    <a:lnTo>
                      <a:pt x="23" y="4"/>
                    </a:lnTo>
                    <a:lnTo>
                      <a:pt x="23" y="0"/>
                    </a:lnTo>
                    <a:lnTo>
                      <a:pt x="14" y="0"/>
                    </a:lnTo>
                    <a:lnTo>
                      <a:pt x="3" y="0"/>
                    </a:lnTo>
                    <a:close/>
                    <a:moveTo>
                      <a:pt x="21" y="18"/>
                    </a:moveTo>
                    <a:lnTo>
                      <a:pt x="21" y="18"/>
                    </a:lnTo>
                    <a:lnTo>
                      <a:pt x="23" y="18"/>
                    </a:lnTo>
                    <a:lnTo>
                      <a:pt x="26" y="20"/>
                    </a:lnTo>
                    <a:lnTo>
                      <a:pt x="26" y="21"/>
                    </a:lnTo>
                    <a:lnTo>
                      <a:pt x="21" y="21"/>
                    </a:lnTo>
                    <a:lnTo>
                      <a:pt x="19" y="20"/>
                    </a:lnTo>
                    <a:lnTo>
                      <a:pt x="16" y="18"/>
                    </a:lnTo>
                    <a:lnTo>
                      <a:pt x="21"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5" name="Freeform 2647"/>
              <p:cNvSpPr>
                <a:spLocks/>
              </p:cNvSpPr>
              <p:nvPr/>
            </p:nvSpPr>
            <p:spPr bwMode="auto">
              <a:xfrm>
                <a:off x="3326" y="1767"/>
                <a:ext cx="49" cy="41"/>
              </a:xfrm>
              <a:custGeom>
                <a:avLst/>
                <a:gdLst>
                  <a:gd name="T0" fmla="*/ 3 w 49"/>
                  <a:gd name="T1" fmla="*/ 0 h 41"/>
                  <a:gd name="T2" fmla="*/ 3 w 49"/>
                  <a:gd name="T3" fmla="*/ 0 h 41"/>
                  <a:gd name="T4" fmla="*/ 5 w 49"/>
                  <a:gd name="T5" fmla="*/ 4 h 41"/>
                  <a:gd name="T6" fmla="*/ 5 w 49"/>
                  <a:gd name="T7" fmla="*/ 8 h 41"/>
                  <a:gd name="T8" fmla="*/ 5 w 49"/>
                  <a:gd name="T9" fmla="*/ 10 h 41"/>
                  <a:gd name="T10" fmla="*/ 3 w 49"/>
                  <a:gd name="T11" fmla="*/ 12 h 41"/>
                  <a:gd name="T12" fmla="*/ 0 w 49"/>
                  <a:gd name="T13" fmla="*/ 16 h 41"/>
                  <a:gd name="T14" fmla="*/ 3 w 49"/>
                  <a:gd name="T15" fmla="*/ 18 h 41"/>
                  <a:gd name="T16" fmla="*/ 7 w 49"/>
                  <a:gd name="T17" fmla="*/ 20 h 41"/>
                  <a:gd name="T18" fmla="*/ 16 w 49"/>
                  <a:gd name="T19" fmla="*/ 23 h 41"/>
                  <a:gd name="T20" fmla="*/ 19 w 49"/>
                  <a:gd name="T21" fmla="*/ 25 h 41"/>
                  <a:gd name="T22" fmla="*/ 21 w 49"/>
                  <a:gd name="T23" fmla="*/ 27 h 41"/>
                  <a:gd name="T24" fmla="*/ 21 w 49"/>
                  <a:gd name="T25" fmla="*/ 29 h 41"/>
                  <a:gd name="T26" fmla="*/ 26 w 49"/>
                  <a:gd name="T27" fmla="*/ 29 h 41"/>
                  <a:gd name="T28" fmla="*/ 30 w 49"/>
                  <a:gd name="T29" fmla="*/ 29 h 41"/>
                  <a:gd name="T30" fmla="*/ 32 w 49"/>
                  <a:gd name="T31" fmla="*/ 29 h 41"/>
                  <a:gd name="T32" fmla="*/ 37 w 49"/>
                  <a:gd name="T33" fmla="*/ 33 h 41"/>
                  <a:gd name="T34" fmla="*/ 42 w 49"/>
                  <a:gd name="T35" fmla="*/ 39 h 41"/>
                  <a:gd name="T36" fmla="*/ 42 w 49"/>
                  <a:gd name="T37" fmla="*/ 41 h 41"/>
                  <a:gd name="T38" fmla="*/ 46 w 49"/>
                  <a:gd name="T39" fmla="*/ 37 h 41"/>
                  <a:gd name="T40" fmla="*/ 49 w 49"/>
                  <a:gd name="T41" fmla="*/ 35 h 41"/>
                  <a:gd name="T42" fmla="*/ 49 w 49"/>
                  <a:gd name="T43" fmla="*/ 33 h 41"/>
                  <a:gd name="T44" fmla="*/ 49 w 49"/>
                  <a:gd name="T45" fmla="*/ 27 h 41"/>
                  <a:gd name="T46" fmla="*/ 46 w 49"/>
                  <a:gd name="T47" fmla="*/ 27 h 41"/>
                  <a:gd name="T48" fmla="*/ 44 w 49"/>
                  <a:gd name="T49" fmla="*/ 27 h 41"/>
                  <a:gd name="T50" fmla="*/ 39 w 49"/>
                  <a:gd name="T51" fmla="*/ 25 h 41"/>
                  <a:gd name="T52" fmla="*/ 37 w 49"/>
                  <a:gd name="T53" fmla="*/ 23 h 41"/>
                  <a:gd name="T54" fmla="*/ 42 w 49"/>
                  <a:gd name="T55" fmla="*/ 20 h 41"/>
                  <a:gd name="T56" fmla="*/ 37 w 49"/>
                  <a:gd name="T57" fmla="*/ 16 h 41"/>
                  <a:gd name="T58" fmla="*/ 30 w 49"/>
                  <a:gd name="T59" fmla="*/ 14 h 41"/>
                  <a:gd name="T60" fmla="*/ 35 w 49"/>
                  <a:gd name="T61" fmla="*/ 12 h 41"/>
                  <a:gd name="T62" fmla="*/ 35 w 49"/>
                  <a:gd name="T63" fmla="*/ 10 h 41"/>
                  <a:gd name="T64" fmla="*/ 35 w 49"/>
                  <a:gd name="T65" fmla="*/ 8 h 41"/>
                  <a:gd name="T66" fmla="*/ 30 w 49"/>
                  <a:gd name="T67" fmla="*/ 6 h 41"/>
                  <a:gd name="T68" fmla="*/ 30 w 49"/>
                  <a:gd name="T69" fmla="*/ 4 h 41"/>
                  <a:gd name="T70" fmla="*/ 28 w 49"/>
                  <a:gd name="T71" fmla="*/ 6 h 41"/>
                  <a:gd name="T72" fmla="*/ 26 w 49"/>
                  <a:gd name="T73" fmla="*/ 6 h 41"/>
                  <a:gd name="T74" fmla="*/ 23 w 49"/>
                  <a:gd name="T75" fmla="*/ 4 h 41"/>
                  <a:gd name="T76" fmla="*/ 23 w 49"/>
                  <a:gd name="T77" fmla="*/ 0 h 41"/>
                  <a:gd name="T78" fmla="*/ 14 w 49"/>
                  <a:gd name="T79" fmla="*/ 0 h 41"/>
                  <a:gd name="T80" fmla="*/ 3 w 49"/>
                  <a:gd name="T8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41">
                    <a:moveTo>
                      <a:pt x="3" y="0"/>
                    </a:moveTo>
                    <a:lnTo>
                      <a:pt x="3" y="0"/>
                    </a:lnTo>
                    <a:lnTo>
                      <a:pt x="5" y="4"/>
                    </a:lnTo>
                    <a:lnTo>
                      <a:pt x="5" y="8"/>
                    </a:lnTo>
                    <a:lnTo>
                      <a:pt x="5" y="10"/>
                    </a:lnTo>
                    <a:lnTo>
                      <a:pt x="3" y="12"/>
                    </a:lnTo>
                    <a:lnTo>
                      <a:pt x="0" y="16"/>
                    </a:lnTo>
                    <a:lnTo>
                      <a:pt x="3" y="18"/>
                    </a:lnTo>
                    <a:lnTo>
                      <a:pt x="7" y="20"/>
                    </a:lnTo>
                    <a:lnTo>
                      <a:pt x="16" y="23"/>
                    </a:lnTo>
                    <a:lnTo>
                      <a:pt x="19" y="25"/>
                    </a:lnTo>
                    <a:lnTo>
                      <a:pt x="21" y="27"/>
                    </a:lnTo>
                    <a:lnTo>
                      <a:pt x="21" y="29"/>
                    </a:lnTo>
                    <a:lnTo>
                      <a:pt x="26" y="29"/>
                    </a:lnTo>
                    <a:lnTo>
                      <a:pt x="30" y="29"/>
                    </a:lnTo>
                    <a:lnTo>
                      <a:pt x="32" y="29"/>
                    </a:lnTo>
                    <a:lnTo>
                      <a:pt x="37" y="33"/>
                    </a:lnTo>
                    <a:lnTo>
                      <a:pt x="42" y="39"/>
                    </a:lnTo>
                    <a:lnTo>
                      <a:pt x="42" y="41"/>
                    </a:lnTo>
                    <a:lnTo>
                      <a:pt x="46" y="37"/>
                    </a:lnTo>
                    <a:lnTo>
                      <a:pt x="49" y="35"/>
                    </a:lnTo>
                    <a:lnTo>
                      <a:pt x="49" y="33"/>
                    </a:lnTo>
                    <a:lnTo>
                      <a:pt x="49" y="27"/>
                    </a:lnTo>
                    <a:lnTo>
                      <a:pt x="46" y="27"/>
                    </a:lnTo>
                    <a:lnTo>
                      <a:pt x="44" y="27"/>
                    </a:lnTo>
                    <a:lnTo>
                      <a:pt x="39" y="25"/>
                    </a:lnTo>
                    <a:lnTo>
                      <a:pt x="37" y="23"/>
                    </a:lnTo>
                    <a:lnTo>
                      <a:pt x="42" y="20"/>
                    </a:lnTo>
                    <a:lnTo>
                      <a:pt x="37" y="16"/>
                    </a:lnTo>
                    <a:lnTo>
                      <a:pt x="30" y="14"/>
                    </a:lnTo>
                    <a:lnTo>
                      <a:pt x="35" y="12"/>
                    </a:lnTo>
                    <a:lnTo>
                      <a:pt x="35" y="10"/>
                    </a:lnTo>
                    <a:lnTo>
                      <a:pt x="35" y="8"/>
                    </a:lnTo>
                    <a:lnTo>
                      <a:pt x="30" y="6"/>
                    </a:lnTo>
                    <a:lnTo>
                      <a:pt x="30" y="4"/>
                    </a:lnTo>
                    <a:lnTo>
                      <a:pt x="28" y="6"/>
                    </a:lnTo>
                    <a:lnTo>
                      <a:pt x="26" y="6"/>
                    </a:lnTo>
                    <a:lnTo>
                      <a:pt x="23" y="4"/>
                    </a:lnTo>
                    <a:lnTo>
                      <a:pt x="23" y="0"/>
                    </a:lnTo>
                    <a:lnTo>
                      <a:pt x="14" y="0"/>
                    </a:lnTo>
                    <a:lnTo>
                      <a:pt x="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16" name="Freeform 2648"/>
              <p:cNvSpPr>
                <a:spLocks/>
              </p:cNvSpPr>
              <p:nvPr/>
            </p:nvSpPr>
            <p:spPr bwMode="auto">
              <a:xfrm>
                <a:off x="3342" y="1785"/>
                <a:ext cx="10" cy="3"/>
              </a:xfrm>
              <a:custGeom>
                <a:avLst/>
                <a:gdLst>
                  <a:gd name="T0" fmla="*/ 5 w 10"/>
                  <a:gd name="T1" fmla="*/ 0 h 3"/>
                  <a:gd name="T2" fmla="*/ 5 w 10"/>
                  <a:gd name="T3" fmla="*/ 0 h 3"/>
                  <a:gd name="T4" fmla="*/ 7 w 10"/>
                  <a:gd name="T5" fmla="*/ 0 h 3"/>
                  <a:gd name="T6" fmla="*/ 10 w 10"/>
                  <a:gd name="T7" fmla="*/ 2 h 3"/>
                  <a:gd name="T8" fmla="*/ 10 w 10"/>
                  <a:gd name="T9" fmla="*/ 3 h 3"/>
                  <a:gd name="T10" fmla="*/ 5 w 10"/>
                  <a:gd name="T11" fmla="*/ 3 h 3"/>
                  <a:gd name="T12" fmla="*/ 3 w 10"/>
                  <a:gd name="T13" fmla="*/ 2 h 3"/>
                  <a:gd name="T14" fmla="*/ 0 w 10"/>
                  <a:gd name="T15" fmla="*/ 0 h 3"/>
                  <a:gd name="T16" fmla="*/ 5 w 10"/>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5" y="0"/>
                    </a:moveTo>
                    <a:lnTo>
                      <a:pt x="5" y="0"/>
                    </a:lnTo>
                    <a:lnTo>
                      <a:pt x="7" y="0"/>
                    </a:lnTo>
                    <a:lnTo>
                      <a:pt x="10" y="2"/>
                    </a:lnTo>
                    <a:lnTo>
                      <a:pt x="10" y="3"/>
                    </a:lnTo>
                    <a:lnTo>
                      <a:pt x="5" y="3"/>
                    </a:lnTo>
                    <a:lnTo>
                      <a:pt x="3" y="2"/>
                    </a:lnTo>
                    <a:lnTo>
                      <a:pt x="0"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2" name="Group 2653"/>
            <p:cNvGrpSpPr>
              <a:grpSpLocks/>
            </p:cNvGrpSpPr>
            <p:nvPr/>
          </p:nvGrpSpPr>
          <p:grpSpPr bwMode="auto">
            <a:xfrm>
              <a:off x="2879" y="2489"/>
              <a:ext cx="180" cy="216"/>
              <a:chOff x="2879" y="2489"/>
              <a:chExt cx="180" cy="216"/>
            </a:xfrm>
            <a:grpFill/>
          </p:grpSpPr>
          <p:sp>
            <p:nvSpPr>
              <p:cNvPr id="1711" name="Freeform 2650"/>
              <p:cNvSpPr>
                <a:spLocks noEditPoints="1"/>
              </p:cNvSpPr>
              <p:nvPr/>
            </p:nvSpPr>
            <p:spPr bwMode="auto">
              <a:xfrm>
                <a:off x="2879" y="2489"/>
                <a:ext cx="180" cy="216"/>
              </a:xfrm>
              <a:custGeom>
                <a:avLst/>
                <a:gdLst>
                  <a:gd name="T0" fmla="*/ 18 w 180"/>
                  <a:gd name="T1" fmla="*/ 12 h 216"/>
                  <a:gd name="T2" fmla="*/ 20 w 180"/>
                  <a:gd name="T3" fmla="*/ 2 h 216"/>
                  <a:gd name="T4" fmla="*/ 15 w 180"/>
                  <a:gd name="T5" fmla="*/ 4 h 216"/>
                  <a:gd name="T6" fmla="*/ 4 w 180"/>
                  <a:gd name="T7" fmla="*/ 6 h 216"/>
                  <a:gd name="T8" fmla="*/ 6 w 180"/>
                  <a:gd name="T9" fmla="*/ 18 h 216"/>
                  <a:gd name="T10" fmla="*/ 15 w 180"/>
                  <a:gd name="T11" fmla="*/ 32 h 216"/>
                  <a:gd name="T12" fmla="*/ 38 w 180"/>
                  <a:gd name="T13" fmla="*/ 24 h 216"/>
                  <a:gd name="T14" fmla="*/ 86 w 180"/>
                  <a:gd name="T15" fmla="*/ 34 h 216"/>
                  <a:gd name="T16" fmla="*/ 89 w 180"/>
                  <a:gd name="T17" fmla="*/ 45 h 216"/>
                  <a:gd name="T18" fmla="*/ 93 w 180"/>
                  <a:gd name="T19" fmla="*/ 57 h 216"/>
                  <a:gd name="T20" fmla="*/ 104 w 180"/>
                  <a:gd name="T21" fmla="*/ 57 h 216"/>
                  <a:gd name="T22" fmla="*/ 111 w 180"/>
                  <a:gd name="T23" fmla="*/ 55 h 216"/>
                  <a:gd name="T24" fmla="*/ 115 w 180"/>
                  <a:gd name="T25" fmla="*/ 53 h 216"/>
                  <a:gd name="T26" fmla="*/ 118 w 180"/>
                  <a:gd name="T27" fmla="*/ 43 h 216"/>
                  <a:gd name="T28" fmla="*/ 131 w 180"/>
                  <a:gd name="T29" fmla="*/ 43 h 216"/>
                  <a:gd name="T30" fmla="*/ 138 w 180"/>
                  <a:gd name="T31" fmla="*/ 47 h 216"/>
                  <a:gd name="T32" fmla="*/ 144 w 180"/>
                  <a:gd name="T33" fmla="*/ 55 h 216"/>
                  <a:gd name="T34" fmla="*/ 146 w 180"/>
                  <a:gd name="T35" fmla="*/ 61 h 216"/>
                  <a:gd name="T36" fmla="*/ 146 w 180"/>
                  <a:gd name="T37" fmla="*/ 71 h 216"/>
                  <a:gd name="T38" fmla="*/ 151 w 180"/>
                  <a:gd name="T39" fmla="*/ 81 h 216"/>
                  <a:gd name="T40" fmla="*/ 153 w 180"/>
                  <a:gd name="T41" fmla="*/ 91 h 216"/>
                  <a:gd name="T42" fmla="*/ 153 w 180"/>
                  <a:gd name="T43" fmla="*/ 100 h 216"/>
                  <a:gd name="T44" fmla="*/ 162 w 180"/>
                  <a:gd name="T45" fmla="*/ 106 h 216"/>
                  <a:gd name="T46" fmla="*/ 177 w 180"/>
                  <a:gd name="T47" fmla="*/ 104 h 216"/>
                  <a:gd name="T48" fmla="*/ 177 w 180"/>
                  <a:gd name="T49" fmla="*/ 122 h 216"/>
                  <a:gd name="T50" fmla="*/ 146 w 180"/>
                  <a:gd name="T51" fmla="*/ 132 h 216"/>
                  <a:gd name="T52" fmla="*/ 151 w 180"/>
                  <a:gd name="T53" fmla="*/ 193 h 216"/>
                  <a:gd name="T54" fmla="*/ 160 w 180"/>
                  <a:gd name="T55" fmla="*/ 206 h 216"/>
                  <a:gd name="T56" fmla="*/ 166 w 180"/>
                  <a:gd name="T57" fmla="*/ 212 h 216"/>
                  <a:gd name="T58" fmla="*/ 129 w 180"/>
                  <a:gd name="T59" fmla="*/ 216 h 216"/>
                  <a:gd name="T60" fmla="*/ 115 w 180"/>
                  <a:gd name="T61" fmla="*/ 214 h 216"/>
                  <a:gd name="T62" fmla="*/ 109 w 180"/>
                  <a:gd name="T63" fmla="*/ 212 h 216"/>
                  <a:gd name="T64" fmla="*/ 100 w 180"/>
                  <a:gd name="T65" fmla="*/ 210 h 216"/>
                  <a:gd name="T66" fmla="*/ 93 w 180"/>
                  <a:gd name="T67" fmla="*/ 204 h 216"/>
                  <a:gd name="T68" fmla="*/ 24 w 180"/>
                  <a:gd name="T69" fmla="*/ 201 h 216"/>
                  <a:gd name="T70" fmla="*/ 20 w 180"/>
                  <a:gd name="T71" fmla="*/ 204 h 216"/>
                  <a:gd name="T72" fmla="*/ 0 w 180"/>
                  <a:gd name="T73" fmla="*/ 204 h 216"/>
                  <a:gd name="T74" fmla="*/ 11 w 180"/>
                  <a:gd name="T75" fmla="*/ 165 h 216"/>
                  <a:gd name="T76" fmla="*/ 11 w 180"/>
                  <a:gd name="T77" fmla="*/ 150 h 216"/>
                  <a:gd name="T78" fmla="*/ 20 w 180"/>
                  <a:gd name="T79" fmla="*/ 142 h 216"/>
                  <a:gd name="T80" fmla="*/ 24 w 180"/>
                  <a:gd name="T81" fmla="*/ 132 h 216"/>
                  <a:gd name="T82" fmla="*/ 31 w 180"/>
                  <a:gd name="T83" fmla="*/ 112 h 216"/>
                  <a:gd name="T84" fmla="*/ 22 w 180"/>
                  <a:gd name="T85" fmla="*/ 89 h 216"/>
                  <a:gd name="T86" fmla="*/ 26 w 180"/>
                  <a:gd name="T87" fmla="*/ 69 h 216"/>
                  <a:gd name="T88" fmla="*/ 22 w 180"/>
                  <a:gd name="T89" fmla="*/ 53 h 216"/>
                  <a:gd name="T90" fmla="*/ 11 w 180"/>
                  <a:gd name="T91" fmla="*/ 3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216">
                    <a:moveTo>
                      <a:pt x="6" y="18"/>
                    </a:moveTo>
                    <a:lnTo>
                      <a:pt x="18" y="14"/>
                    </a:lnTo>
                    <a:lnTo>
                      <a:pt x="18" y="12"/>
                    </a:lnTo>
                    <a:lnTo>
                      <a:pt x="18" y="10"/>
                    </a:lnTo>
                    <a:lnTo>
                      <a:pt x="22" y="4"/>
                    </a:lnTo>
                    <a:lnTo>
                      <a:pt x="20" y="2"/>
                    </a:lnTo>
                    <a:lnTo>
                      <a:pt x="18" y="0"/>
                    </a:lnTo>
                    <a:lnTo>
                      <a:pt x="15" y="2"/>
                    </a:lnTo>
                    <a:lnTo>
                      <a:pt x="15" y="4"/>
                    </a:lnTo>
                    <a:lnTo>
                      <a:pt x="13" y="4"/>
                    </a:lnTo>
                    <a:lnTo>
                      <a:pt x="9" y="6"/>
                    </a:lnTo>
                    <a:lnTo>
                      <a:pt x="4" y="6"/>
                    </a:lnTo>
                    <a:lnTo>
                      <a:pt x="2" y="8"/>
                    </a:lnTo>
                    <a:lnTo>
                      <a:pt x="6" y="16"/>
                    </a:lnTo>
                    <a:lnTo>
                      <a:pt x="6" y="18"/>
                    </a:lnTo>
                    <a:close/>
                    <a:moveTo>
                      <a:pt x="11" y="34"/>
                    </a:moveTo>
                    <a:lnTo>
                      <a:pt x="11" y="34"/>
                    </a:lnTo>
                    <a:lnTo>
                      <a:pt x="15" y="32"/>
                    </a:lnTo>
                    <a:lnTo>
                      <a:pt x="24" y="28"/>
                    </a:lnTo>
                    <a:lnTo>
                      <a:pt x="29" y="24"/>
                    </a:lnTo>
                    <a:lnTo>
                      <a:pt x="38" y="24"/>
                    </a:lnTo>
                    <a:lnTo>
                      <a:pt x="55" y="26"/>
                    </a:lnTo>
                    <a:lnTo>
                      <a:pt x="84" y="24"/>
                    </a:lnTo>
                    <a:lnTo>
                      <a:pt x="86" y="34"/>
                    </a:lnTo>
                    <a:lnTo>
                      <a:pt x="86" y="36"/>
                    </a:lnTo>
                    <a:lnTo>
                      <a:pt x="86" y="39"/>
                    </a:lnTo>
                    <a:lnTo>
                      <a:pt x="89" y="45"/>
                    </a:lnTo>
                    <a:lnTo>
                      <a:pt x="89" y="49"/>
                    </a:lnTo>
                    <a:lnTo>
                      <a:pt x="91" y="53"/>
                    </a:lnTo>
                    <a:lnTo>
                      <a:pt x="93" y="57"/>
                    </a:lnTo>
                    <a:lnTo>
                      <a:pt x="98" y="59"/>
                    </a:lnTo>
                    <a:lnTo>
                      <a:pt x="102" y="59"/>
                    </a:lnTo>
                    <a:lnTo>
                      <a:pt x="104" y="57"/>
                    </a:lnTo>
                    <a:lnTo>
                      <a:pt x="106" y="55"/>
                    </a:lnTo>
                    <a:lnTo>
                      <a:pt x="109" y="55"/>
                    </a:lnTo>
                    <a:lnTo>
                      <a:pt x="111" y="55"/>
                    </a:lnTo>
                    <a:lnTo>
                      <a:pt x="113" y="55"/>
                    </a:lnTo>
                    <a:lnTo>
                      <a:pt x="115" y="55"/>
                    </a:lnTo>
                    <a:lnTo>
                      <a:pt x="115" y="53"/>
                    </a:lnTo>
                    <a:lnTo>
                      <a:pt x="113" y="49"/>
                    </a:lnTo>
                    <a:lnTo>
                      <a:pt x="115" y="43"/>
                    </a:lnTo>
                    <a:lnTo>
                      <a:pt x="118" y="43"/>
                    </a:lnTo>
                    <a:lnTo>
                      <a:pt x="124" y="43"/>
                    </a:lnTo>
                    <a:lnTo>
                      <a:pt x="129" y="43"/>
                    </a:lnTo>
                    <a:lnTo>
                      <a:pt x="131" y="43"/>
                    </a:lnTo>
                    <a:lnTo>
                      <a:pt x="131" y="45"/>
                    </a:lnTo>
                    <a:lnTo>
                      <a:pt x="131" y="47"/>
                    </a:lnTo>
                    <a:lnTo>
                      <a:pt x="138" y="47"/>
                    </a:lnTo>
                    <a:lnTo>
                      <a:pt x="142" y="47"/>
                    </a:lnTo>
                    <a:lnTo>
                      <a:pt x="144" y="51"/>
                    </a:lnTo>
                    <a:lnTo>
                      <a:pt x="144" y="55"/>
                    </a:lnTo>
                    <a:lnTo>
                      <a:pt x="144" y="57"/>
                    </a:lnTo>
                    <a:lnTo>
                      <a:pt x="146" y="59"/>
                    </a:lnTo>
                    <a:lnTo>
                      <a:pt x="146" y="61"/>
                    </a:lnTo>
                    <a:lnTo>
                      <a:pt x="146" y="63"/>
                    </a:lnTo>
                    <a:lnTo>
                      <a:pt x="146" y="67"/>
                    </a:lnTo>
                    <a:lnTo>
                      <a:pt x="146" y="71"/>
                    </a:lnTo>
                    <a:lnTo>
                      <a:pt x="149" y="75"/>
                    </a:lnTo>
                    <a:lnTo>
                      <a:pt x="151" y="79"/>
                    </a:lnTo>
                    <a:lnTo>
                      <a:pt x="151" y="81"/>
                    </a:lnTo>
                    <a:lnTo>
                      <a:pt x="151" y="83"/>
                    </a:lnTo>
                    <a:lnTo>
                      <a:pt x="153" y="87"/>
                    </a:lnTo>
                    <a:lnTo>
                      <a:pt x="153" y="91"/>
                    </a:lnTo>
                    <a:lnTo>
                      <a:pt x="153" y="93"/>
                    </a:lnTo>
                    <a:lnTo>
                      <a:pt x="153" y="97"/>
                    </a:lnTo>
                    <a:lnTo>
                      <a:pt x="153" y="100"/>
                    </a:lnTo>
                    <a:lnTo>
                      <a:pt x="155" y="104"/>
                    </a:lnTo>
                    <a:lnTo>
                      <a:pt x="160" y="106"/>
                    </a:lnTo>
                    <a:lnTo>
                      <a:pt x="162" y="106"/>
                    </a:lnTo>
                    <a:lnTo>
                      <a:pt x="164" y="104"/>
                    </a:lnTo>
                    <a:lnTo>
                      <a:pt x="169" y="104"/>
                    </a:lnTo>
                    <a:lnTo>
                      <a:pt x="177" y="104"/>
                    </a:lnTo>
                    <a:lnTo>
                      <a:pt x="180" y="114"/>
                    </a:lnTo>
                    <a:lnTo>
                      <a:pt x="177" y="118"/>
                    </a:lnTo>
                    <a:lnTo>
                      <a:pt x="177" y="122"/>
                    </a:lnTo>
                    <a:lnTo>
                      <a:pt x="177" y="128"/>
                    </a:lnTo>
                    <a:lnTo>
                      <a:pt x="177" y="132"/>
                    </a:lnTo>
                    <a:lnTo>
                      <a:pt x="146" y="132"/>
                    </a:lnTo>
                    <a:lnTo>
                      <a:pt x="146" y="187"/>
                    </a:lnTo>
                    <a:lnTo>
                      <a:pt x="149" y="189"/>
                    </a:lnTo>
                    <a:lnTo>
                      <a:pt x="151" y="193"/>
                    </a:lnTo>
                    <a:lnTo>
                      <a:pt x="151" y="199"/>
                    </a:lnTo>
                    <a:lnTo>
                      <a:pt x="158" y="203"/>
                    </a:lnTo>
                    <a:lnTo>
                      <a:pt x="160" y="206"/>
                    </a:lnTo>
                    <a:lnTo>
                      <a:pt x="162" y="208"/>
                    </a:lnTo>
                    <a:lnTo>
                      <a:pt x="162" y="212"/>
                    </a:lnTo>
                    <a:lnTo>
                      <a:pt x="166" y="212"/>
                    </a:lnTo>
                    <a:lnTo>
                      <a:pt x="162" y="212"/>
                    </a:lnTo>
                    <a:lnTo>
                      <a:pt x="133" y="216"/>
                    </a:lnTo>
                    <a:lnTo>
                      <a:pt x="129" y="216"/>
                    </a:lnTo>
                    <a:lnTo>
                      <a:pt x="122" y="214"/>
                    </a:lnTo>
                    <a:lnTo>
                      <a:pt x="120" y="214"/>
                    </a:lnTo>
                    <a:lnTo>
                      <a:pt x="115" y="214"/>
                    </a:lnTo>
                    <a:lnTo>
                      <a:pt x="113" y="214"/>
                    </a:lnTo>
                    <a:lnTo>
                      <a:pt x="111" y="214"/>
                    </a:lnTo>
                    <a:lnTo>
                      <a:pt x="109" y="212"/>
                    </a:lnTo>
                    <a:lnTo>
                      <a:pt x="106" y="212"/>
                    </a:lnTo>
                    <a:lnTo>
                      <a:pt x="102" y="212"/>
                    </a:lnTo>
                    <a:lnTo>
                      <a:pt x="100" y="210"/>
                    </a:lnTo>
                    <a:lnTo>
                      <a:pt x="98" y="208"/>
                    </a:lnTo>
                    <a:lnTo>
                      <a:pt x="95" y="206"/>
                    </a:lnTo>
                    <a:lnTo>
                      <a:pt x="93" y="204"/>
                    </a:lnTo>
                    <a:lnTo>
                      <a:pt x="31" y="203"/>
                    </a:lnTo>
                    <a:lnTo>
                      <a:pt x="29" y="201"/>
                    </a:lnTo>
                    <a:lnTo>
                      <a:pt x="24" y="201"/>
                    </a:lnTo>
                    <a:lnTo>
                      <a:pt x="22" y="201"/>
                    </a:lnTo>
                    <a:lnTo>
                      <a:pt x="20" y="203"/>
                    </a:lnTo>
                    <a:lnTo>
                      <a:pt x="20" y="204"/>
                    </a:lnTo>
                    <a:lnTo>
                      <a:pt x="15" y="204"/>
                    </a:lnTo>
                    <a:lnTo>
                      <a:pt x="6" y="203"/>
                    </a:lnTo>
                    <a:lnTo>
                      <a:pt x="0" y="204"/>
                    </a:lnTo>
                    <a:lnTo>
                      <a:pt x="0" y="179"/>
                    </a:lnTo>
                    <a:lnTo>
                      <a:pt x="6" y="171"/>
                    </a:lnTo>
                    <a:lnTo>
                      <a:pt x="11" y="165"/>
                    </a:lnTo>
                    <a:lnTo>
                      <a:pt x="13" y="159"/>
                    </a:lnTo>
                    <a:lnTo>
                      <a:pt x="11" y="153"/>
                    </a:lnTo>
                    <a:lnTo>
                      <a:pt x="11" y="150"/>
                    </a:lnTo>
                    <a:lnTo>
                      <a:pt x="13" y="144"/>
                    </a:lnTo>
                    <a:lnTo>
                      <a:pt x="15" y="144"/>
                    </a:lnTo>
                    <a:lnTo>
                      <a:pt x="20" y="142"/>
                    </a:lnTo>
                    <a:lnTo>
                      <a:pt x="20" y="140"/>
                    </a:lnTo>
                    <a:lnTo>
                      <a:pt x="20" y="136"/>
                    </a:lnTo>
                    <a:lnTo>
                      <a:pt x="24" y="132"/>
                    </a:lnTo>
                    <a:lnTo>
                      <a:pt x="29" y="126"/>
                    </a:lnTo>
                    <a:lnTo>
                      <a:pt x="31" y="120"/>
                    </a:lnTo>
                    <a:lnTo>
                      <a:pt x="31" y="112"/>
                    </a:lnTo>
                    <a:lnTo>
                      <a:pt x="26" y="97"/>
                    </a:lnTo>
                    <a:lnTo>
                      <a:pt x="22" y="95"/>
                    </a:lnTo>
                    <a:lnTo>
                      <a:pt x="22" y="89"/>
                    </a:lnTo>
                    <a:lnTo>
                      <a:pt x="24" y="83"/>
                    </a:lnTo>
                    <a:lnTo>
                      <a:pt x="24" y="75"/>
                    </a:lnTo>
                    <a:lnTo>
                      <a:pt x="26" y="69"/>
                    </a:lnTo>
                    <a:lnTo>
                      <a:pt x="22" y="65"/>
                    </a:lnTo>
                    <a:lnTo>
                      <a:pt x="22" y="57"/>
                    </a:lnTo>
                    <a:lnTo>
                      <a:pt x="22" y="53"/>
                    </a:lnTo>
                    <a:lnTo>
                      <a:pt x="20" y="47"/>
                    </a:lnTo>
                    <a:lnTo>
                      <a:pt x="13" y="41"/>
                    </a:lnTo>
                    <a:lnTo>
                      <a:pt x="11"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2" name="Freeform 2651"/>
              <p:cNvSpPr>
                <a:spLocks/>
              </p:cNvSpPr>
              <p:nvPr/>
            </p:nvSpPr>
            <p:spPr bwMode="auto">
              <a:xfrm>
                <a:off x="2881" y="2489"/>
                <a:ext cx="20" cy="18"/>
              </a:xfrm>
              <a:custGeom>
                <a:avLst/>
                <a:gdLst>
                  <a:gd name="T0" fmla="*/ 4 w 20"/>
                  <a:gd name="T1" fmla="*/ 18 h 18"/>
                  <a:gd name="T2" fmla="*/ 16 w 20"/>
                  <a:gd name="T3" fmla="*/ 14 h 18"/>
                  <a:gd name="T4" fmla="*/ 16 w 20"/>
                  <a:gd name="T5" fmla="*/ 12 h 18"/>
                  <a:gd name="T6" fmla="*/ 16 w 20"/>
                  <a:gd name="T7" fmla="*/ 10 h 18"/>
                  <a:gd name="T8" fmla="*/ 20 w 20"/>
                  <a:gd name="T9" fmla="*/ 4 h 18"/>
                  <a:gd name="T10" fmla="*/ 18 w 20"/>
                  <a:gd name="T11" fmla="*/ 2 h 18"/>
                  <a:gd name="T12" fmla="*/ 16 w 20"/>
                  <a:gd name="T13" fmla="*/ 0 h 18"/>
                  <a:gd name="T14" fmla="*/ 13 w 20"/>
                  <a:gd name="T15" fmla="*/ 2 h 18"/>
                  <a:gd name="T16" fmla="*/ 13 w 20"/>
                  <a:gd name="T17" fmla="*/ 4 h 18"/>
                  <a:gd name="T18" fmla="*/ 11 w 20"/>
                  <a:gd name="T19" fmla="*/ 4 h 18"/>
                  <a:gd name="T20" fmla="*/ 7 w 20"/>
                  <a:gd name="T21" fmla="*/ 6 h 18"/>
                  <a:gd name="T22" fmla="*/ 2 w 20"/>
                  <a:gd name="T23" fmla="*/ 6 h 18"/>
                  <a:gd name="T24" fmla="*/ 0 w 20"/>
                  <a:gd name="T25" fmla="*/ 8 h 18"/>
                  <a:gd name="T26" fmla="*/ 4 w 20"/>
                  <a:gd name="T27" fmla="*/ 16 h 18"/>
                  <a:gd name="T28" fmla="*/ 4 w 20"/>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8">
                    <a:moveTo>
                      <a:pt x="4" y="18"/>
                    </a:moveTo>
                    <a:lnTo>
                      <a:pt x="16" y="14"/>
                    </a:lnTo>
                    <a:lnTo>
                      <a:pt x="16" y="12"/>
                    </a:lnTo>
                    <a:lnTo>
                      <a:pt x="16" y="10"/>
                    </a:lnTo>
                    <a:lnTo>
                      <a:pt x="20" y="4"/>
                    </a:lnTo>
                    <a:lnTo>
                      <a:pt x="18" y="2"/>
                    </a:lnTo>
                    <a:lnTo>
                      <a:pt x="16" y="0"/>
                    </a:lnTo>
                    <a:lnTo>
                      <a:pt x="13" y="2"/>
                    </a:lnTo>
                    <a:lnTo>
                      <a:pt x="13" y="4"/>
                    </a:lnTo>
                    <a:lnTo>
                      <a:pt x="11" y="4"/>
                    </a:lnTo>
                    <a:lnTo>
                      <a:pt x="7" y="6"/>
                    </a:lnTo>
                    <a:lnTo>
                      <a:pt x="2" y="6"/>
                    </a:lnTo>
                    <a:lnTo>
                      <a:pt x="0" y="8"/>
                    </a:lnTo>
                    <a:lnTo>
                      <a:pt x="4" y="16"/>
                    </a:lnTo>
                    <a:lnTo>
                      <a:pt x="4"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13" name="Freeform 2652"/>
              <p:cNvSpPr>
                <a:spLocks/>
              </p:cNvSpPr>
              <p:nvPr/>
            </p:nvSpPr>
            <p:spPr bwMode="auto">
              <a:xfrm>
                <a:off x="2879" y="2513"/>
                <a:ext cx="180" cy="192"/>
              </a:xfrm>
              <a:custGeom>
                <a:avLst/>
                <a:gdLst>
                  <a:gd name="T0" fmla="*/ 11 w 180"/>
                  <a:gd name="T1" fmla="*/ 10 h 192"/>
                  <a:gd name="T2" fmla="*/ 24 w 180"/>
                  <a:gd name="T3" fmla="*/ 4 h 192"/>
                  <a:gd name="T4" fmla="*/ 38 w 180"/>
                  <a:gd name="T5" fmla="*/ 0 h 192"/>
                  <a:gd name="T6" fmla="*/ 84 w 180"/>
                  <a:gd name="T7" fmla="*/ 0 h 192"/>
                  <a:gd name="T8" fmla="*/ 86 w 180"/>
                  <a:gd name="T9" fmla="*/ 12 h 192"/>
                  <a:gd name="T10" fmla="*/ 89 w 180"/>
                  <a:gd name="T11" fmla="*/ 21 h 192"/>
                  <a:gd name="T12" fmla="*/ 91 w 180"/>
                  <a:gd name="T13" fmla="*/ 29 h 192"/>
                  <a:gd name="T14" fmla="*/ 98 w 180"/>
                  <a:gd name="T15" fmla="*/ 35 h 192"/>
                  <a:gd name="T16" fmla="*/ 104 w 180"/>
                  <a:gd name="T17" fmla="*/ 33 h 192"/>
                  <a:gd name="T18" fmla="*/ 109 w 180"/>
                  <a:gd name="T19" fmla="*/ 31 h 192"/>
                  <a:gd name="T20" fmla="*/ 113 w 180"/>
                  <a:gd name="T21" fmla="*/ 31 h 192"/>
                  <a:gd name="T22" fmla="*/ 115 w 180"/>
                  <a:gd name="T23" fmla="*/ 29 h 192"/>
                  <a:gd name="T24" fmla="*/ 115 w 180"/>
                  <a:gd name="T25" fmla="*/ 19 h 192"/>
                  <a:gd name="T26" fmla="*/ 124 w 180"/>
                  <a:gd name="T27" fmla="*/ 19 h 192"/>
                  <a:gd name="T28" fmla="*/ 131 w 180"/>
                  <a:gd name="T29" fmla="*/ 19 h 192"/>
                  <a:gd name="T30" fmla="*/ 131 w 180"/>
                  <a:gd name="T31" fmla="*/ 23 h 192"/>
                  <a:gd name="T32" fmla="*/ 142 w 180"/>
                  <a:gd name="T33" fmla="*/ 23 h 192"/>
                  <a:gd name="T34" fmla="*/ 144 w 180"/>
                  <a:gd name="T35" fmla="*/ 31 h 192"/>
                  <a:gd name="T36" fmla="*/ 146 w 180"/>
                  <a:gd name="T37" fmla="*/ 35 h 192"/>
                  <a:gd name="T38" fmla="*/ 146 w 180"/>
                  <a:gd name="T39" fmla="*/ 39 h 192"/>
                  <a:gd name="T40" fmla="*/ 146 w 180"/>
                  <a:gd name="T41" fmla="*/ 47 h 192"/>
                  <a:gd name="T42" fmla="*/ 151 w 180"/>
                  <a:gd name="T43" fmla="*/ 55 h 192"/>
                  <a:gd name="T44" fmla="*/ 151 w 180"/>
                  <a:gd name="T45" fmla="*/ 59 h 192"/>
                  <a:gd name="T46" fmla="*/ 153 w 180"/>
                  <a:gd name="T47" fmla="*/ 67 h 192"/>
                  <a:gd name="T48" fmla="*/ 153 w 180"/>
                  <a:gd name="T49" fmla="*/ 73 h 192"/>
                  <a:gd name="T50" fmla="*/ 155 w 180"/>
                  <a:gd name="T51" fmla="*/ 80 h 192"/>
                  <a:gd name="T52" fmla="*/ 162 w 180"/>
                  <a:gd name="T53" fmla="*/ 82 h 192"/>
                  <a:gd name="T54" fmla="*/ 169 w 180"/>
                  <a:gd name="T55" fmla="*/ 80 h 192"/>
                  <a:gd name="T56" fmla="*/ 180 w 180"/>
                  <a:gd name="T57" fmla="*/ 90 h 192"/>
                  <a:gd name="T58" fmla="*/ 177 w 180"/>
                  <a:gd name="T59" fmla="*/ 98 h 192"/>
                  <a:gd name="T60" fmla="*/ 177 w 180"/>
                  <a:gd name="T61" fmla="*/ 108 h 192"/>
                  <a:gd name="T62" fmla="*/ 146 w 180"/>
                  <a:gd name="T63" fmla="*/ 163 h 192"/>
                  <a:gd name="T64" fmla="*/ 151 w 180"/>
                  <a:gd name="T65" fmla="*/ 169 h 192"/>
                  <a:gd name="T66" fmla="*/ 158 w 180"/>
                  <a:gd name="T67" fmla="*/ 179 h 192"/>
                  <a:gd name="T68" fmla="*/ 162 w 180"/>
                  <a:gd name="T69" fmla="*/ 184 h 192"/>
                  <a:gd name="T70" fmla="*/ 166 w 180"/>
                  <a:gd name="T71" fmla="*/ 188 h 192"/>
                  <a:gd name="T72" fmla="*/ 133 w 180"/>
                  <a:gd name="T73" fmla="*/ 192 h 192"/>
                  <a:gd name="T74" fmla="*/ 122 w 180"/>
                  <a:gd name="T75" fmla="*/ 190 h 192"/>
                  <a:gd name="T76" fmla="*/ 115 w 180"/>
                  <a:gd name="T77" fmla="*/ 190 h 192"/>
                  <a:gd name="T78" fmla="*/ 111 w 180"/>
                  <a:gd name="T79" fmla="*/ 190 h 192"/>
                  <a:gd name="T80" fmla="*/ 106 w 180"/>
                  <a:gd name="T81" fmla="*/ 188 h 192"/>
                  <a:gd name="T82" fmla="*/ 100 w 180"/>
                  <a:gd name="T83" fmla="*/ 186 h 192"/>
                  <a:gd name="T84" fmla="*/ 95 w 180"/>
                  <a:gd name="T85" fmla="*/ 182 h 192"/>
                  <a:gd name="T86" fmla="*/ 31 w 180"/>
                  <a:gd name="T87" fmla="*/ 179 h 192"/>
                  <a:gd name="T88" fmla="*/ 24 w 180"/>
                  <a:gd name="T89" fmla="*/ 177 h 192"/>
                  <a:gd name="T90" fmla="*/ 20 w 180"/>
                  <a:gd name="T91" fmla="*/ 179 h 192"/>
                  <a:gd name="T92" fmla="*/ 15 w 180"/>
                  <a:gd name="T93" fmla="*/ 180 h 192"/>
                  <a:gd name="T94" fmla="*/ 0 w 180"/>
                  <a:gd name="T95" fmla="*/ 180 h 192"/>
                  <a:gd name="T96" fmla="*/ 6 w 180"/>
                  <a:gd name="T97" fmla="*/ 147 h 192"/>
                  <a:gd name="T98" fmla="*/ 13 w 180"/>
                  <a:gd name="T99" fmla="*/ 135 h 192"/>
                  <a:gd name="T100" fmla="*/ 11 w 180"/>
                  <a:gd name="T101" fmla="*/ 126 h 192"/>
                  <a:gd name="T102" fmla="*/ 15 w 180"/>
                  <a:gd name="T103" fmla="*/ 120 h 192"/>
                  <a:gd name="T104" fmla="*/ 20 w 180"/>
                  <a:gd name="T105" fmla="*/ 116 h 192"/>
                  <a:gd name="T106" fmla="*/ 24 w 180"/>
                  <a:gd name="T107" fmla="*/ 108 h 192"/>
                  <a:gd name="T108" fmla="*/ 31 w 180"/>
                  <a:gd name="T109" fmla="*/ 96 h 192"/>
                  <a:gd name="T110" fmla="*/ 26 w 180"/>
                  <a:gd name="T111" fmla="*/ 73 h 192"/>
                  <a:gd name="T112" fmla="*/ 22 w 180"/>
                  <a:gd name="T113" fmla="*/ 65 h 192"/>
                  <a:gd name="T114" fmla="*/ 24 w 180"/>
                  <a:gd name="T115" fmla="*/ 51 h 192"/>
                  <a:gd name="T116" fmla="*/ 22 w 180"/>
                  <a:gd name="T117" fmla="*/ 41 h 192"/>
                  <a:gd name="T118" fmla="*/ 22 w 180"/>
                  <a:gd name="T119" fmla="*/ 29 h 192"/>
                  <a:gd name="T120" fmla="*/ 13 w 180"/>
                  <a:gd name="T121" fmla="*/ 1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 h="192">
                    <a:moveTo>
                      <a:pt x="11" y="10"/>
                    </a:moveTo>
                    <a:lnTo>
                      <a:pt x="11" y="10"/>
                    </a:lnTo>
                    <a:lnTo>
                      <a:pt x="15" y="8"/>
                    </a:lnTo>
                    <a:lnTo>
                      <a:pt x="24" y="4"/>
                    </a:lnTo>
                    <a:lnTo>
                      <a:pt x="29" y="0"/>
                    </a:lnTo>
                    <a:lnTo>
                      <a:pt x="38" y="0"/>
                    </a:lnTo>
                    <a:lnTo>
                      <a:pt x="55" y="2"/>
                    </a:lnTo>
                    <a:lnTo>
                      <a:pt x="84" y="0"/>
                    </a:lnTo>
                    <a:lnTo>
                      <a:pt x="86" y="10"/>
                    </a:lnTo>
                    <a:lnTo>
                      <a:pt x="86" y="12"/>
                    </a:lnTo>
                    <a:lnTo>
                      <a:pt x="86" y="15"/>
                    </a:lnTo>
                    <a:lnTo>
                      <a:pt x="89" y="21"/>
                    </a:lnTo>
                    <a:lnTo>
                      <a:pt x="89" y="25"/>
                    </a:lnTo>
                    <a:lnTo>
                      <a:pt x="91" y="29"/>
                    </a:lnTo>
                    <a:lnTo>
                      <a:pt x="93" y="33"/>
                    </a:lnTo>
                    <a:lnTo>
                      <a:pt x="98" y="35"/>
                    </a:lnTo>
                    <a:lnTo>
                      <a:pt x="102" y="35"/>
                    </a:lnTo>
                    <a:lnTo>
                      <a:pt x="104" y="33"/>
                    </a:lnTo>
                    <a:lnTo>
                      <a:pt x="106" y="31"/>
                    </a:lnTo>
                    <a:lnTo>
                      <a:pt x="109" y="31"/>
                    </a:lnTo>
                    <a:lnTo>
                      <a:pt x="111" y="31"/>
                    </a:lnTo>
                    <a:lnTo>
                      <a:pt x="113" y="31"/>
                    </a:lnTo>
                    <a:lnTo>
                      <a:pt x="115" y="31"/>
                    </a:lnTo>
                    <a:lnTo>
                      <a:pt x="115" y="29"/>
                    </a:lnTo>
                    <a:lnTo>
                      <a:pt x="113" y="25"/>
                    </a:lnTo>
                    <a:lnTo>
                      <a:pt x="115" y="19"/>
                    </a:lnTo>
                    <a:lnTo>
                      <a:pt x="118" y="19"/>
                    </a:lnTo>
                    <a:lnTo>
                      <a:pt x="124" y="19"/>
                    </a:lnTo>
                    <a:lnTo>
                      <a:pt x="129" y="19"/>
                    </a:lnTo>
                    <a:lnTo>
                      <a:pt x="131" y="19"/>
                    </a:lnTo>
                    <a:lnTo>
                      <a:pt x="131" y="21"/>
                    </a:lnTo>
                    <a:lnTo>
                      <a:pt x="131" y="23"/>
                    </a:lnTo>
                    <a:lnTo>
                      <a:pt x="138" y="23"/>
                    </a:lnTo>
                    <a:lnTo>
                      <a:pt x="142" y="23"/>
                    </a:lnTo>
                    <a:lnTo>
                      <a:pt x="144" y="27"/>
                    </a:lnTo>
                    <a:lnTo>
                      <a:pt x="144" y="31"/>
                    </a:lnTo>
                    <a:lnTo>
                      <a:pt x="144" y="33"/>
                    </a:lnTo>
                    <a:lnTo>
                      <a:pt x="146" y="35"/>
                    </a:lnTo>
                    <a:lnTo>
                      <a:pt x="146" y="37"/>
                    </a:lnTo>
                    <a:lnTo>
                      <a:pt x="146" y="39"/>
                    </a:lnTo>
                    <a:lnTo>
                      <a:pt x="146" y="43"/>
                    </a:lnTo>
                    <a:lnTo>
                      <a:pt x="146" y="47"/>
                    </a:lnTo>
                    <a:lnTo>
                      <a:pt x="149" y="51"/>
                    </a:lnTo>
                    <a:lnTo>
                      <a:pt x="151" y="55"/>
                    </a:lnTo>
                    <a:lnTo>
                      <a:pt x="151" y="57"/>
                    </a:lnTo>
                    <a:lnTo>
                      <a:pt x="151" y="59"/>
                    </a:lnTo>
                    <a:lnTo>
                      <a:pt x="153" y="63"/>
                    </a:lnTo>
                    <a:lnTo>
                      <a:pt x="153" y="67"/>
                    </a:lnTo>
                    <a:lnTo>
                      <a:pt x="153" y="69"/>
                    </a:lnTo>
                    <a:lnTo>
                      <a:pt x="153" y="73"/>
                    </a:lnTo>
                    <a:lnTo>
                      <a:pt x="153" y="76"/>
                    </a:lnTo>
                    <a:lnTo>
                      <a:pt x="155" y="80"/>
                    </a:lnTo>
                    <a:lnTo>
                      <a:pt x="160" y="82"/>
                    </a:lnTo>
                    <a:lnTo>
                      <a:pt x="162" y="82"/>
                    </a:lnTo>
                    <a:lnTo>
                      <a:pt x="164" y="80"/>
                    </a:lnTo>
                    <a:lnTo>
                      <a:pt x="169" y="80"/>
                    </a:lnTo>
                    <a:lnTo>
                      <a:pt x="177" y="80"/>
                    </a:lnTo>
                    <a:lnTo>
                      <a:pt x="180" y="90"/>
                    </a:lnTo>
                    <a:lnTo>
                      <a:pt x="177" y="94"/>
                    </a:lnTo>
                    <a:lnTo>
                      <a:pt x="177" y="98"/>
                    </a:lnTo>
                    <a:lnTo>
                      <a:pt x="177" y="104"/>
                    </a:lnTo>
                    <a:lnTo>
                      <a:pt x="177" y="108"/>
                    </a:lnTo>
                    <a:lnTo>
                      <a:pt x="146" y="108"/>
                    </a:lnTo>
                    <a:lnTo>
                      <a:pt x="146" y="163"/>
                    </a:lnTo>
                    <a:lnTo>
                      <a:pt x="149" y="165"/>
                    </a:lnTo>
                    <a:lnTo>
                      <a:pt x="151" y="169"/>
                    </a:lnTo>
                    <a:lnTo>
                      <a:pt x="151" y="175"/>
                    </a:lnTo>
                    <a:lnTo>
                      <a:pt x="158" y="179"/>
                    </a:lnTo>
                    <a:lnTo>
                      <a:pt x="160" y="182"/>
                    </a:lnTo>
                    <a:lnTo>
                      <a:pt x="162" y="184"/>
                    </a:lnTo>
                    <a:lnTo>
                      <a:pt x="162" y="188"/>
                    </a:lnTo>
                    <a:lnTo>
                      <a:pt x="166" y="188"/>
                    </a:lnTo>
                    <a:lnTo>
                      <a:pt x="162" y="188"/>
                    </a:lnTo>
                    <a:lnTo>
                      <a:pt x="133" y="192"/>
                    </a:lnTo>
                    <a:lnTo>
                      <a:pt x="129" y="192"/>
                    </a:lnTo>
                    <a:lnTo>
                      <a:pt x="122" y="190"/>
                    </a:lnTo>
                    <a:lnTo>
                      <a:pt x="120" y="190"/>
                    </a:lnTo>
                    <a:lnTo>
                      <a:pt x="115" y="190"/>
                    </a:lnTo>
                    <a:lnTo>
                      <a:pt x="113" y="190"/>
                    </a:lnTo>
                    <a:lnTo>
                      <a:pt x="111" y="190"/>
                    </a:lnTo>
                    <a:lnTo>
                      <a:pt x="109" y="188"/>
                    </a:lnTo>
                    <a:lnTo>
                      <a:pt x="106" y="188"/>
                    </a:lnTo>
                    <a:lnTo>
                      <a:pt x="102" y="188"/>
                    </a:lnTo>
                    <a:lnTo>
                      <a:pt x="100" y="186"/>
                    </a:lnTo>
                    <a:lnTo>
                      <a:pt x="98" y="184"/>
                    </a:lnTo>
                    <a:lnTo>
                      <a:pt x="95" y="182"/>
                    </a:lnTo>
                    <a:lnTo>
                      <a:pt x="93" y="180"/>
                    </a:lnTo>
                    <a:lnTo>
                      <a:pt x="31" y="179"/>
                    </a:lnTo>
                    <a:lnTo>
                      <a:pt x="29" y="177"/>
                    </a:lnTo>
                    <a:lnTo>
                      <a:pt x="24" y="177"/>
                    </a:lnTo>
                    <a:lnTo>
                      <a:pt x="22" y="177"/>
                    </a:lnTo>
                    <a:lnTo>
                      <a:pt x="20" y="179"/>
                    </a:lnTo>
                    <a:lnTo>
                      <a:pt x="20" y="180"/>
                    </a:lnTo>
                    <a:lnTo>
                      <a:pt x="15" y="180"/>
                    </a:lnTo>
                    <a:lnTo>
                      <a:pt x="6" y="179"/>
                    </a:lnTo>
                    <a:lnTo>
                      <a:pt x="0" y="180"/>
                    </a:lnTo>
                    <a:lnTo>
                      <a:pt x="0" y="155"/>
                    </a:lnTo>
                    <a:lnTo>
                      <a:pt x="6" y="147"/>
                    </a:lnTo>
                    <a:lnTo>
                      <a:pt x="11" y="141"/>
                    </a:lnTo>
                    <a:lnTo>
                      <a:pt x="13" y="135"/>
                    </a:lnTo>
                    <a:lnTo>
                      <a:pt x="11" y="129"/>
                    </a:lnTo>
                    <a:lnTo>
                      <a:pt x="11" y="126"/>
                    </a:lnTo>
                    <a:lnTo>
                      <a:pt x="13" y="120"/>
                    </a:lnTo>
                    <a:lnTo>
                      <a:pt x="15" y="120"/>
                    </a:lnTo>
                    <a:lnTo>
                      <a:pt x="20" y="118"/>
                    </a:lnTo>
                    <a:lnTo>
                      <a:pt x="20" y="116"/>
                    </a:lnTo>
                    <a:lnTo>
                      <a:pt x="20" y="112"/>
                    </a:lnTo>
                    <a:lnTo>
                      <a:pt x="24" y="108"/>
                    </a:lnTo>
                    <a:lnTo>
                      <a:pt x="29" y="102"/>
                    </a:lnTo>
                    <a:lnTo>
                      <a:pt x="31" y="96"/>
                    </a:lnTo>
                    <a:lnTo>
                      <a:pt x="31" y="88"/>
                    </a:lnTo>
                    <a:lnTo>
                      <a:pt x="26" y="73"/>
                    </a:lnTo>
                    <a:lnTo>
                      <a:pt x="22" y="71"/>
                    </a:lnTo>
                    <a:lnTo>
                      <a:pt x="22" y="65"/>
                    </a:lnTo>
                    <a:lnTo>
                      <a:pt x="24" y="59"/>
                    </a:lnTo>
                    <a:lnTo>
                      <a:pt x="24" y="51"/>
                    </a:lnTo>
                    <a:lnTo>
                      <a:pt x="26" y="45"/>
                    </a:lnTo>
                    <a:lnTo>
                      <a:pt x="22" y="41"/>
                    </a:lnTo>
                    <a:lnTo>
                      <a:pt x="22" y="33"/>
                    </a:lnTo>
                    <a:lnTo>
                      <a:pt x="22" y="29"/>
                    </a:lnTo>
                    <a:lnTo>
                      <a:pt x="20" y="23"/>
                    </a:lnTo>
                    <a:lnTo>
                      <a:pt x="13" y="17"/>
                    </a:lnTo>
                    <a:lnTo>
                      <a:pt x="11" y="1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3" name="Group 2656"/>
            <p:cNvGrpSpPr>
              <a:grpSpLocks/>
            </p:cNvGrpSpPr>
            <p:nvPr/>
          </p:nvGrpSpPr>
          <p:grpSpPr bwMode="auto">
            <a:xfrm>
              <a:off x="2738" y="1748"/>
              <a:ext cx="7" cy="2"/>
              <a:chOff x="2738" y="1748"/>
              <a:chExt cx="7" cy="2"/>
            </a:xfrm>
            <a:grpFill/>
          </p:grpSpPr>
          <p:sp>
            <p:nvSpPr>
              <p:cNvPr id="1709" name="Freeform 2654"/>
              <p:cNvSpPr>
                <a:spLocks/>
              </p:cNvSpPr>
              <p:nvPr/>
            </p:nvSpPr>
            <p:spPr bwMode="auto">
              <a:xfrm>
                <a:off x="2738" y="1748"/>
                <a:ext cx="7" cy="2"/>
              </a:xfrm>
              <a:custGeom>
                <a:avLst/>
                <a:gdLst>
                  <a:gd name="T0" fmla="*/ 7 w 7"/>
                  <a:gd name="T1" fmla="*/ 2 h 2"/>
                  <a:gd name="T2" fmla="*/ 3 w 7"/>
                  <a:gd name="T3" fmla="*/ 2 h 2"/>
                  <a:gd name="T4" fmla="*/ 0 w 7"/>
                  <a:gd name="T5" fmla="*/ 0 h 2"/>
                  <a:gd name="T6" fmla="*/ 3 w 7"/>
                  <a:gd name="T7" fmla="*/ 0 h 2"/>
                  <a:gd name="T8" fmla="*/ 5 w 7"/>
                  <a:gd name="T9" fmla="*/ 0 h 2"/>
                  <a:gd name="T10" fmla="*/ 7 w 7"/>
                  <a:gd name="T11" fmla="*/ 2 h 2"/>
                </a:gdLst>
                <a:ahLst/>
                <a:cxnLst>
                  <a:cxn ang="0">
                    <a:pos x="T0" y="T1"/>
                  </a:cxn>
                  <a:cxn ang="0">
                    <a:pos x="T2" y="T3"/>
                  </a:cxn>
                  <a:cxn ang="0">
                    <a:pos x="T4" y="T5"/>
                  </a:cxn>
                  <a:cxn ang="0">
                    <a:pos x="T6" y="T7"/>
                  </a:cxn>
                  <a:cxn ang="0">
                    <a:pos x="T8" y="T9"/>
                  </a:cxn>
                  <a:cxn ang="0">
                    <a:pos x="T10" y="T11"/>
                  </a:cxn>
                </a:cxnLst>
                <a:rect l="0" t="0" r="r" b="b"/>
                <a:pathLst>
                  <a:path w="7" h="2">
                    <a:moveTo>
                      <a:pt x="7" y="2"/>
                    </a:moveTo>
                    <a:lnTo>
                      <a:pt x="3" y="2"/>
                    </a:lnTo>
                    <a:lnTo>
                      <a:pt x="0" y="0"/>
                    </a:lnTo>
                    <a:lnTo>
                      <a:pt x="3" y="0"/>
                    </a:lnTo>
                    <a:lnTo>
                      <a:pt x="5" y="0"/>
                    </a:lnTo>
                    <a:lnTo>
                      <a:pt x="7"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0" name="Freeform 2655"/>
              <p:cNvSpPr>
                <a:spLocks/>
              </p:cNvSpPr>
              <p:nvPr/>
            </p:nvSpPr>
            <p:spPr bwMode="auto">
              <a:xfrm>
                <a:off x="2738" y="1748"/>
                <a:ext cx="7" cy="2"/>
              </a:xfrm>
              <a:custGeom>
                <a:avLst/>
                <a:gdLst>
                  <a:gd name="T0" fmla="*/ 7 w 7"/>
                  <a:gd name="T1" fmla="*/ 2 h 2"/>
                  <a:gd name="T2" fmla="*/ 3 w 7"/>
                  <a:gd name="T3" fmla="*/ 2 h 2"/>
                  <a:gd name="T4" fmla="*/ 0 w 7"/>
                  <a:gd name="T5" fmla="*/ 0 h 2"/>
                  <a:gd name="T6" fmla="*/ 3 w 7"/>
                  <a:gd name="T7" fmla="*/ 0 h 2"/>
                  <a:gd name="T8" fmla="*/ 5 w 7"/>
                  <a:gd name="T9" fmla="*/ 0 h 2"/>
                  <a:gd name="T10" fmla="*/ 7 w 7"/>
                  <a:gd name="T11" fmla="*/ 2 h 2"/>
                </a:gdLst>
                <a:ahLst/>
                <a:cxnLst>
                  <a:cxn ang="0">
                    <a:pos x="T0" y="T1"/>
                  </a:cxn>
                  <a:cxn ang="0">
                    <a:pos x="T2" y="T3"/>
                  </a:cxn>
                  <a:cxn ang="0">
                    <a:pos x="T4" y="T5"/>
                  </a:cxn>
                  <a:cxn ang="0">
                    <a:pos x="T6" y="T7"/>
                  </a:cxn>
                  <a:cxn ang="0">
                    <a:pos x="T8" y="T9"/>
                  </a:cxn>
                  <a:cxn ang="0">
                    <a:pos x="T10" y="T11"/>
                  </a:cxn>
                </a:cxnLst>
                <a:rect l="0" t="0" r="r" b="b"/>
                <a:pathLst>
                  <a:path w="7" h="2">
                    <a:moveTo>
                      <a:pt x="7" y="2"/>
                    </a:moveTo>
                    <a:lnTo>
                      <a:pt x="3" y="2"/>
                    </a:lnTo>
                    <a:lnTo>
                      <a:pt x="0" y="0"/>
                    </a:lnTo>
                    <a:lnTo>
                      <a:pt x="3" y="0"/>
                    </a:lnTo>
                    <a:lnTo>
                      <a:pt x="5" y="0"/>
                    </a:lnTo>
                    <a:lnTo>
                      <a:pt x="7"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4" name="Group 2659"/>
            <p:cNvGrpSpPr>
              <a:grpSpLocks/>
            </p:cNvGrpSpPr>
            <p:nvPr/>
          </p:nvGrpSpPr>
          <p:grpSpPr bwMode="auto">
            <a:xfrm>
              <a:off x="2604" y="1841"/>
              <a:ext cx="273" cy="287"/>
              <a:chOff x="2604" y="1841"/>
              <a:chExt cx="273" cy="287"/>
            </a:xfrm>
            <a:grpFill/>
          </p:grpSpPr>
          <p:sp>
            <p:nvSpPr>
              <p:cNvPr id="1707" name="Freeform 2657"/>
              <p:cNvSpPr>
                <a:spLocks/>
              </p:cNvSpPr>
              <p:nvPr/>
            </p:nvSpPr>
            <p:spPr bwMode="auto">
              <a:xfrm>
                <a:off x="2604" y="1841"/>
                <a:ext cx="273" cy="287"/>
              </a:xfrm>
              <a:custGeom>
                <a:avLst/>
                <a:gdLst>
                  <a:gd name="T0" fmla="*/ 48 w 273"/>
                  <a:gd name="T1" fmla="*/ 196 h 287"/>
                  <a:gd name="T2" fmla="*/ 140 w 273"/>
                  <a:gd name="T3" fmla="*/ 262 h 287"/>
                  <a:gd name="T4" fmla="*/ 154 w 273"/>
                  <a:gd name="T5" fmla="*/ 269 h 287"/>
                  <a:gd name="T6" fmla="*/ 154 w 273"/>
                  <a:gd name="T7" fmla="*/ 277 h 287"/>
                  <a:gd name="T8" fmla="*/ 156 w 273"/>
                  <a:gd name="T9" fmla="*/ 287 h 287"/>
                  <a:gd name="T10" fmla="*/ 172 w 273"/>
                  <a:gd name="T11" fmla="*/ 285 h 287"/>
                  <a:gd name="T12" fmla="*/ 273 w 273"/>
                  <a:gd name="T13" fmla="*/ 218 h 287"/>
                  <a:gd name="T14" fmla="*/ 264 w 273"/>
                  <a:gd name="T15" fmla="*/ 212 h 287"/>
                  <a:gd name="T16" fmla="*/ 250 w 273"/>
                  <a:gd name="T17" fmla="*/ 206 h 287"/>
                  <a:gd name="T18" fmla="*/ 244 w 273"/>
                  <a:gd name="T19" fmla="*/ 194 h 287"/>
                  <a:gd name="T20" fmla="*/ 235 w 273"/>
                  <a:gd name="T21" fmla="*/ 180 h 287"/>
                  <a:gd name="T22" fmla="*/ 237 w 273"/>
                  <a:gd name="T23" fmla="*/ 172 h 287"/>
                  <a:gd name="T24" fmla="*/ 239 w 273"/>
                  <a:gd name="T25" fmla="*/ 152 h 287"/>
                  <a:gd name="T26" fmla="*/ 239 w 273"/>
                  <a:gd name="T27" fmla="*/ 147 h 287"/>
                  <a:gd name="T28" fmla="*/ 239 w 273"/>
                  <a:gd name="T29" fmla="*/ 113 h 287"/>
                  <a:gd name="T30" fmla="*/ 237 w 273"/>
                  <a:gd name="T31" fmla="*/ 109 h 287"/>
                  <a:gd name="T32" fmla="*/ 228 w 273"/>
                  <a:gd name="T33" fmla="*/ 77 h 287"/>
                  <a:gd name="T34" fmla="*/ 219 w 273"/>
                  <a:gd name="T35" fmla="*/ 63 h 287"/>
                  <a:gd name="T36" fmla="*/ 221 w 273"/>
                  <a:gd name="T37" fmla="*/ 45 h 287"/>
                  <a:gd name="T38" fmla="*/ 230 w 273"/>
                  <a:gd name="T39" fmla="*/ 35 h 287"/>
                  <a:gd name="T40" fmla="*/ 228 w 273"/>
                  <a:gd name="T41" fmla="*/ 26 h 287"/>
                  <a:gd name="T42" fmla="*/ 226 w 273"/>
                  <a:gd name="T43" fmla="*/ 12 h 287"/>
                  <a:gd name="T44" fmla="*/ 223 w 273"/>
                  <a:gd name="T45" fmla="*/ 2 h 287"/>
                  <a:gd name="T46" fmla="*/ 212 w 273"/>
                  <a:gd name="T47" fmla="*/ 8 h 287"/>
                  <a:gd name="T48" fmla="*/ 192 w 273"/>
                  <a:gd name="T49" fmla="*/ 2 h 287"/>
                  <a:gd name="T50" fmla="*/ 156 w 273"/>
                  <a:gd name="T51" fmla="*/ 8 h 287"/>
                  <a:gd name="T52" fmla="*/ 138 w 273"/>
                  <a:gd name="T53" fmla="*/ 6 h 287"/>
                  <a:gd name="T54" fmla="*/ 122 w 273"/>
                  <a:gd name="T55" fmla="*/ 12 h 287"/>
                  <a:gd name="T56" fmla="*/ 106 w 273"/>
                  <a:gd name="T57" fmla="*/ 20 h 287"/>
                  <a:gd name="T58" fmla="*/ 93 w 273"/>
                  <a:gd name="T59" fmla="*/ 26 h 287"/>
                  <a:gd name="T60" fmla="*/ 86 w 273"/>
                  <a:gd name="T61" fmla="*/ 33 h 287"/>
                  <a:gd name="T62" fmla="*/ 84 w 273"/>
                  <a:gd name="T63" fmla="*/ 49 h 287"/>
                  <a:gd name="T64" fmla="*/ 88 w 273"/>
                  <a:gd name="T65" fmla="*/ 55 h 287"/>
                  <a:gd name="T66" fmla="*/ 91 w 273"/>
                  <a:gd name="T67" fmla="*/ 65 h 287"/>
                  <a:gd name="T68" fmla="*/ 95 w 273"/>
                  <a:gd name="T69" fmla="*/ 73 h 287"/>
                  <a:gd name="T70" fmla="*/ 84 w 273"/>
                  <a:gd name="T71" fmla="*/ 81 h 287"/>
                  <a:gd name="T72" fmla="*/ 77 w 273"/>
                  <a:gd name="T73" fmla="*/ 85 h 287"/>
                  <a:gd name="T74" fmla="*/ 75 w 273"/>
                  <a:gd name="T75" fmla="*/ 95 h 287"/>
                  <a:gd name="T76" fmla="*/ 61 w 273"/>
                  <a:gd name="T77" fmla="*/ 105 h 287"/>
                  <a:gd name="T78" fmla="*/ 46 w 273"/>
                  <a:gd name="T79" fmla="*/ 117 h 287"/>
                  <a:gd name="T80" fmla="*/ 32 w 273"/>
                  <a:gd name="T81" fmla="*/ 123 h 287"/>
                  <a:gd name="T82" fmla="*/ 14 w 273"/>
                  <a:gd name="T83" fmla="*/ 129 h 287"/>
                  <a:gd name="T84" fmla="*/ 0 w 273"/>
                  <a:gd name="T85" fmla="*/ 14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3" h="287">
                    <a:moveTo>
                      <a:pt x="0" y="154"/>
                    </a:moveTo>
                    <a:lnTo>
                      <a:pt x="0" y="164"/>
                    </a:lnTo>
                    <a:lnTo>
                      <a:pt x="48" y="196"/>
                    </a:lnTo>
                    <a:lnTo>
                      <a:pt x="136" y="256"/>
                    </a:lnTo>
                    <a:lnTo>
                      <a:pt x="138" y="258"/>
                    </a:lnTo>
                    <a:lnTo>
                      <a:pt x="140" y="262"/>
                    </a:lnTo>
                    <a:lnTo>
                      <a:pt x="147" y="264"/>
                    </a:lnTo>
                    <a:lnTo>
                      <a:pt x="151" y="266"/>
                    </a:lnTo>
                    <a:lnTo>
                      <a:pt x="154" y="269"/>
                    </a:lnTo>
                    <a:lnTo>
                      <a:pt x="156" y="269"/>
                    </a:lnTo>
                    <a:lnTo>
                      <a:pt x="156" y="273"/>
                    </a:lnTo>
                    <a:lnTo>
                      <a:pt x="154" y="277"/>
                    </a:lnTo>
                    <a:lnTo>
                      <a:pt x="156" y="279"/>
                    </a:lnTo>
                    <a:lnTo>
                      <a:pt x="156" y="285"/>
                    </a:lnTo>
                    <a:lnTo>
                      <a:pt x="156" y="287"/>
                    </a:lnTo>
                    <a:lnTo>
                      <a:pt x="158" y="287"/>
                    </a:lnTo>
                    <a:lnTo>
                      <a:pt x="163" y="287"/>
                    </a:lnTo>
                    <a:lnTo>
                      <a:pt x="172" y="285"/>
                    </a:lnTo>
                    <a:lnTo>
                      <a:pt x="190" y="281"/>
                    </a:lnTo>
                    <a:lnTo>
                      <a:pt x="199" y="269"/>
                    </a:lnTo>
                    <a:lnTo>
                      <a:pt x="273" y="218"/>
                    </a:lnTo>
                    <a:lnTo>
                      <a:pt x="271" y="216"/>
                    </a:lnTo>
                    <a:lnTo>
                      <a:pt x="266" y="212"/>
                    </a:lnTo>
                    <a:lnTo>
                      <a:pt x="264" y="212"/>
                    </a:lnTo>
                    <a:lnTo>
                      <a:pt x="264" y="210"/>
                    </a:lnTo>
                    <a:lnTo>
                      <a:pt x="259" y="208"/>
                    </a:lnTo>
                    <a:lnTo>
                      <a:pt x="250" y="206"/>
                    </a:lnTo>
                    <a:lnTo>
                      <a:pt x="246" y="204"/>
                    </a:lnTo>
                    <a:lnTo>
                      <a:pt x="244" y="198"/>
                    </a:lnTo>
                    <a:lnTo>
                      <a:pt x="244" y="194"/>
                    </a:lnTo>
                    <a:lnTo>
                      <a:pt x="241" y="190"/>
                    </a:lnTo>
                    <a:lnTo>
                      <a:pt x="237" y="186"/>
                    </a:lnTo>
                    <a:lnTo>
                      <a:pt x="235" y="180"/>
                    </a:lnTo>
                    <a:lnTo>
                      <a:pt x="230" y="176"/>
                    </a:lnTo>
                    <a:lnTo>
                      <a:pt x="235" y="174"/>
                    </a:lnTo>
                    <a:lnTo>
                      <a:pt x="237" y="172"/>
                    </a:lnTo>
                    <a:lnTo>
                      <a:pt x="239" y="168"/>
                    </a:lnTo>
                    <a:lnTo>
                      <a:pt x="239" y="158"/>
                    </a:lnTo>
                    <a:lnTo>
                      <a:pt x="239" y="152"/>
                    </a:lnTo>
                    <a:lnTo>
                      <a:pt x="239" y="150"/>
                    </a:lnTo>
                    <a:lnTo>
                      <a:pt x="239" y="149"/>
                    </a:lnTo>
                    <a:lnTo>
                      <a:pt x="239" y="147"/>
                    </a:lnTo>
                    <a:lnTo>
                      <a:pt x="244" y="145"/>
                    </a:lnTo>
                    <a:lnTo>
                      <a:pt x="239" y="139"/>
                    </a:lnTo>
                    <a:lnTo>
                      <a:pt x="239" y="113"/>
                    </a:lnTo>
                    <a:lnTo>
                      <a:pt x="239" y="111"/>
                    </a:lnTo>
                    <a:lnTo>
                      <a:pt x="237" y="111"/>
                    </a:lnTo>
                    <a:lnTo>
                      <a:pt x="237" y="109"/>
                    </a:lnTo>
                    <a:lnTo>
                      <a:pt x="239" y="107"/>
                    </a:lnTo>
                    <a:lnTo>
                      <a:pt x="235" y="79"/>
                    </a:lnTo>
                    <a:lnTo>
                      <a:pt x="228" y="77"/>
                    </a:lnTo>
                    <a:lnTo>
                      <a:pt x="223" y="65"/>
                    </a:lnTo>
                    <a:lnTo>
                      <a:pt x="221" y="63"/>
                    </a:lnTo>
                    <a:lnTo>
                      <a:pt x="219" y="63"/>
                    </a:lnTo>
                    <a:lnTo>
                      <a:pt x="214" y="49"/>
                    </a:lnTo>
                    <a:lnTo>
                      <a:pt x="217" y="47"/>
                    </a:lnTo>
                    <a:lnTo>
                      <a:pt x="221" y="45"/>
                    </a:lnTo>
                    <a:lnTo>
                      <a:pt x="226" y="43"/>
                    </a:lnTo>
                    <a:lnTo>
                      <a:pt x="228" y="37"/>
                    </a:lnTo>
                    <a:lnTo>
                      <a:pt x="230" y="35"/>
                    </a:lnTo>
                    <a:lnTo>
                      <a:pt x="230" y="33"/>
                    </a:lnTo>
                    <a:lnTo>
                      <a:pt x="230" y="31"/>
                    </a:lnTo>
                    <a:lnTo>
                      <a:pt x="228" y="26"/>
                    </a:lnTo>
                    <a:lnTo>
                      <a:pt x="228" y="20"/>
                    </a:lnTo>
                    <a:lnTo>
                      <a:pt x="228" y="16"/>
                    </a:lnTo>
                    <a:lnTo>
                      <a:pt x="226" y="12"/>
                    </a:lnTo>
                    <a:lnTo>
                      <a:pt x="223" y="10"/>
                    </a:lnTo>
                    <a:lnTo>
                      <a:pt x="223" y="6"/>
                    </a:lnTo>
                    <a:lnTo>
                      <a:pt x="223" y="2"/>
                    </a:lnTo>
                    <a:lnTo>
                      <a:pt x="217" y="0"/>
                    </a:lnTo>
                    <a:lnTo>
                      <a:pt x="217" y="4"/>
                    </a:lnTo>
                    <a:lnTo>
                      <a:pt x="212" y="8"/>
                    </a:lnTo>
                    <a:lnTo>
                      <a:pt x="210" y="4"/>
                    </a:lnTo>
                    <a:lnTo>
                      <a:pt x="208" y="0"/>
                    </a:lnTo>
                    <a:lnTo>
                      <a:pt x="192" y="2"/>
                    </a:lnTo>
                    <a:lnTo>
                      <a:pt x="178" y="2"/>
                    </a:lnTo>
                    <a:lnTo>
                      <a:pt x="167" y="4"/>
                    </a:lnTo>
                    <a:lnTo>
                      <a:pt x="156" y="8"/>
                    </a:lnTo>
                    <a:lnTo>
                      <a:pt x="149" y="6"/>
                    </a:lnTo>
                    <a:lnTo>
                      <a:pt x="142" y="4"/>
                    </a:lnTo>
                    <a:lnTo>
                      <a:pt x="138" y="6"/>
                    </a:lnTo>
                    <a:lnTo>
                      <a:pt x="131" y="8"/>
                    </a:lnTo>
                    <a:lnTo>
                      <a:pt x="127" y="12"/>
                    </a:lnTo>
                    <a:lnTo>
                      <a:pt x="122" y="12"/>
                    </a:lnTo>
                    <a:lnTo>
                      <a:pt x="118" y="12"/>
                    </a:lnTo>
                    <a:lnTo>
                      <a:pt x="113" y="18"/>
                    </a:lnTo>
                    <a:lnTo>
                      <a:pt x="106" y="20"/>
                    </a:lnTo>
                    <a:lnTo>
                      <a:pt x="100" y="20"/>
                    </a:lnTo>
                    <a:lnTo>
                      <a:pt x="95" y="24"/>
                    </a:lnTo>
                    <a:lnTo>
                      <a:pt x="93" y="26"/>
                    </a:lnTo>
                    <a:lnTo>
                      <a:pt x="88" y="30"/>
                    </a:lnTo>
                    <a:lnTo>
                      <a:pt x="84" y="31"/>
                    </a:lnTo>
                    <a:lnTo>
                      <a:pt x="86" y="33"/>
                    </a:lnTo>
                    <a:lnTo>
                      <a:pt x="86" y="39"/>
                    </a:lnTo>
                    <a:lnTo>
                      <a:pt x="86" y="43"/>
                    </a:lnTo>
                    <a:lnTo>
                      <a:pt x="84" y="49"/>
                    </a:lnTo>
                    <a:lnTo>
                      <a:pt x="86" y="51"/>
                    </a:lnTo>
                    <a:lnTo>
                      <a:pt x="86" y="53"/>
                    </a:lnTo>
                    <a:lnTo>
                      <a:pt x="88" y="55"/>
                    </a:lnTo>
                    <a:lnTo>
                      <a:pt x="88" y="57"/>
                    </a:lnTo>
                    <a:lnTo>
                      <a:pt x="88" y="61"/>
                    </a:lnTo>
                    <a:lnTo>
                      <a:pt x="91" y="65"/>
                    </a:lnTo>
                    <a:lnTo>
                      <a:pt x="95" y="69"/>
                    </a:lnTo>
                    <a:lnTo>
                      <a:pt x="95" y="71"/>
                    </a:lnTo>
                    <a:lnTo>
                      <a:pt x="95" y="73"/>
                    </a:lnTo>
                    <a:lnTo>
                      <a:pt x="88" y="77"/>
                    </a:lnTo>
                    <a:lnTo>
                      <a:pt x="86" y="77"/>
                    </a:lnTo>
                    <a:lnTo>
                      <a:pt x="84" y="81"/>
                    </a:lnTo>
                    <a:lnTo>
                      <a:pt x="82" y="83"/>
                    </a:lnTo>
                    <a:lnTo>
                      <a:pt x="79" y="83"/>
                    </a:lnTo>
                    <a:lnTo>
                      <a:pt x="77" y="85"/>
                    </a:lnTo>
                    <a:lnTo>
                      <a:pt x="77" y="87"/>
                    </a:lnTo>
                    <a:lnTo>
                      <a:pt x="77" y="93"/>
                    </a:lnTo>
                    <a:lnTo>
                      <a:pt x="75" y="95"/>
                    </a:lnTo>
                    <a:lnTo>
                      <a:pt x="68" y="99"/>
                    </a:lnTo>
                    <a:lnTo>
                      <a:pt x="66" y="99"/>
                    </a:lnTo>
                    <a:lnTo>
                      <a:pt x="61" y="105"/>
                    </a:lnTo>
                    <a:lnTo>
                      <a:pt x="55" y="113"/>
                    </a:lnTo>
                    <a:lnTo>
                      <a:pt x="50" y="117"/>
                    </a:lnTo>
                    <a:lnTo>
                      <a:pt x="46" y="117"/>
                    </a:lnTo>
                    <a:lnTo>
                      <a:pt x="41" y="119"/>
                    </a:lnTo>
                    <a:lnTo>
                      <a:pt x="37" y="121"/>
                    </a:lnTo>
                    <a:lnTo>
                      <a:pt x="32" y="123"/>
                    </a:lnTo>
                    <a:lnTo>
                      <a:pt x="30" y="125"/>
                    </a:lnTo>
                    <a:lnTo>
                      <a:pt x="21" y="127"/>
                    </a:lnTo>
                    <a:lnTo>
                      <a:pt x="14" y="129"/>
                    </a:lnTo>
                    <a:lnTo>
                      <a:pt x="10" y="131"/>
                    </a:lnTo>
                    <a:lnTo>
                      <a:pt x="3" y="137"/>
                    </a:lnTo>
                    <a:lnTo>
                      <a:pt x="0" y="141"/>
                    </a:lnTo>
                    <a:lnTo>
                      <a:pt x="0" y="15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8" name="Freeform 2658"/>
              <p:cNvSpPr>
                <a:spLocks/>
              </p:cNvSpPr>
              <p:nvPr/>
            </p:nvSpPr>
            <p:spPr bwMode="auto">
              <a:xfrm>
                <a:off x="2604" y="1841"/>
                <a:ext cx="273" cy="287"/>
              </a:xfrm>
              <a:custGeom>
                <a:avLst/>
                <a:gdLst>
                  <a:gd name="T0" fmla="*/ 48 w 273"/>
                  <a:gd name="T1" fmla="*/ 196 h 287"/>
                  <a:gd name="T2" fmla="*/ 140 w 273"/>
                  <a:gd name="T3" fmla="*/ 262 h 287"/>
                  <a:gd name="T4" fmla="*/ 154 w 273"/>
                  <a:gd name="T5" fmla="*/ 269 h 287"/>
                  <a:gd name="T6" fmla="*/ 154 w 273"/>
                  <a:gd name="T7" fmla="*/ 277 h 287"/>
                  <a:gd name="T8" fmla="*/ 156 w 273"/>
                  <a:gd name="T9" fmla="*/ 287 h 287"/>
                  <a:gd name="T10" fmla="*/ 172 w 273"/>
                  <a:gd name="T11" fmla="*/ 285 h 287"/>
                  <a:gd name="T12" fmla="*/ 273 w 273"/>
                  <a:gd name="T13" fmla="*/ 218 h 287"/>
                  <a:gd name="T14" fmla="*/ 264 w 273"/>
                  <a:gd name="T15" fmla="*/ 212 h 287"/>
                  <a:gd name="T16" fmla="*/ 250 w 273"/>
                  <a:gd name="T17" fmla="*/ 206 h 287"/>
                  <a:gd name="T18" fmla="*/ 244 w 273"/>
                  <a:gd name="T19" fmla="*/ 194 h 287"/>
                  <a:gd name="T20" fmla="*/ 235 w 273"/>
                  <a:gd name="T21" fmla="*/ 180 h 287"/>
                  <a:gd name="T22" fmla="*/ 237 w 273"/>
                  <a:gd name="T23" fmla="*/ 172 h 287"/>
                  <a:gd name="T24" fmla="*/ 239 w 273"/>
                  <a:gd name="T25" fmla="*/ 152 h 287"/>
                  <a:gd name="T26" fmla="*/ 239 w 273"/>
                  <a:gd name="T27" fmla="*/ 147 h 287"/>
                  <a:gd name="T28" fmla="*/ 239 w 273"/>
                  <a:gd name="T29" fmla="*/ 113 h 287"/>
                  <a:gd name="T30" fmla="*/ 237 w 273"/>
                  <a:gd name="T31" fmla="*/ 109 h 287"/>
                  <a:gd name="T32" fmla="*/ 228 w 273"/>
                  <a:gd name="T33" fmla="*/ 77 h 287"/>
                  <a:gd name="T34" fmla="*/ 219 w 273"/>
                  <a:gd name="T35" fmla="*/ 63 h 287"/>
                  <a:gd name="T36" fmla="*/ 221 w 273"/>
                  <a:gd name="T37" fmla="*/ 45 h 287"/>
                  <a:gd name="T38" fmla="*/ 230 w 273"/>
                  <a:gd name="T39" fmla="*/ 35 h 287"/>
                  <a:gd name="T40" fmla="*/ 228 w 273"/>
                  <a:gd name="T41" fmla="*/ 26 h 287"/>
                  <a:gd name="T42" fmla="*/ 226 w 273"/>
                  <a:gd name="T43" fmla="*/ 12 h 287"/>
                  <a:gd name="T44" fmla="*/ 223 w 273"/>
                  <a:gd name="T45" fmla="*/ 2 h 287"/>
                  <a:gd name="T46" fmla="*/ 212 w 273"/>
                  <a:gd name="T47" fmla="*/ 8 h 287"/>
                  <a:gd name="T48" fmla="*/ 192 w 273"/>
                  <a:gd name="T49" fmla="*/ 2 h 287"/>
                  <a:gd name="T50" fmla="*/ 156 w 273"/>
                  <a:gd name="T51" fmla="*/ 8 h 287"/>
                  <a:gd name="T52" fmla="*/ 138 w 273"/>
                  <a:gd name="T53" fmla="*/ 6 h 287"/>
                  <a:gd name="T54" fmla="*/ 122 w 273"/>
                  <a:gd name="T55" fmla="*/ 12 h 287"/>
                  <a:gd name="T56" fmla="*/ 106 w 273"/>
                  <a:gd name="T57" fmla="*/ 20 h 287"/>
                  <a:gd name="T58" fmla="*/ 93 w 273"/>
                  <a:gd name="T59" fmla="*/ 26 h 287"/>
                  <a:gd name="T60" fmla="*/ 86 w 273"/>
                  <a:gd name="T61" fmla="*/ 33 h 287"/>
                  <a:gd name="T62" fmla="*/ 84 w 273"/>
                  <a:gd name="T63" fmla="*/ 49 h 287"/>
                  <a:gd name="T64" fmla="*/ 88 w 273"/>
                  <a:gd name="T65" fmla="*/ 55 h 287"/>
                  <a:gd name="T66" fmla="*/ 91 w 273"/>
                  <a:gd name="T67" fmla="*/ 65 h 287"/>
                  <a:gd name="T68" fmla="*/ 95 w 273"/>
                  <a:gd name="T69" fmla="*/ 73 h 287"/>
                  <a:gd name="T70" fmla="*/ 84 w 273"/>
                  <a:gd name="T71" fmla="*/ 81 h 287"/>
                  <a:gd name="T72" fmla="*/ 77 w 273"/>
                  <a:gd name="T73" fmla="*/ 85 h 287"/>
                  <a:gd name="T74" fmla="*/ 75 w 273"/>
                  <a:gd name="T75" fmla="*/ 95 h 287"/>
                  <a:gd name="T76" fmla="*/ 61 w 273"/>
                  <a:gd name="T77" fmla="*/ 105 h 287"/>
                  <a:gd name="T78" fmla="*/ 46 w 273"/>
                  <a:gd name="T79" fmla="*/ 117 h 287"/>
                  <a:gd name="T80" fmla="*/ 32 w 273"/>
                  <a:gd name="T81" fmla="*/ 123 h 287"/>
                  <a:gd name="T82" fmla="*/ 14 w 273"/>
                  <a:gd name="T83" fmla="*/ 129 h 287"/>
                  <a:gd name="T84" fmla="*/ 0 w 273"/>
                  <a:gd name="T85" fmla="*/ 14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3" h="287">
                    <a:moveTo>
                      <a:pt x="0" y="154"/>
                    </a:moveTo>
                    <a:lnTo>
                      <a:pt x="0" y="164"/>
                    </a:lnTo>
                    <a:lnTo>
                      <a:pt x="48" y="196"/>
                    </a:lnTo>
                    <a:lnTo>
                      <a:pt x="136" y="256"/>
                    </a:lnTo>
                    <a:lnTo>
                      <a:pt x="138" y="258"/>
                    </a:lnTo>
                    <a:lnTo>
                      <a:pt x="140" y="262"/>
                    </a:lnTo>
                    <a:lnTo>
                      <a:pt x="147" y="264"/>
                    </a:lnTo>
                    <a:lnTo>
                      <a:pt x="151" y="266"/>
                    </a:lnTo>
                    <a:lnTo>
                      <a:pt x="154" y="269"/>
                    </a:lnTo>
                    <a:lnTo>
                      <a:pt x="156" y="269"/>
                    </a:lnTo>
                    <a:lnTo>
                      <a:pt x="156" y="273"/>
                    </a:lnTo>
                    <a:lnTo>
                      <a:pt x="154" y="277"/>
                    </a:lnTo>
                    <a:lnTo>
                      <a:pt x="156" y="279"/>
                    </a:lnTo>
                    <a:lnTo>
                      <a:pt x="156" y="285"/>
                    </a:lnTo>
                    <a:lnTo>
                      <a:pt x="156" y="287"/>
                    </a:lnTo>
                    <a:lnTo>
                      <a:pt x="158" y="287"/>
                    </a:lnTo>
                    <a:lnTo>
                      <a:pt x="163" y="287"/>
                    </a:lnTo>
                    <a:lnTo>
                      <a:pt x="172" y="285"/>
                    </a:lnTo>
                    <a:lnTo>
                      <a:pt x="190" y="281"/>
                    </a:lnTo>
                    <a:lnTo>
                      <a:pt x="199" y="269"/>
                    </a:lnTo>
                    <a:lnTo>
                      <a:pt x="273" y="218"/>
                    </a:lnTo>
                    <a:lnTo>
                      <a:pt x="271" y="216"/>
                    </a:lnTo>
                    <a:lnTo>
                      <a:pt x="266" y="212"/>
                    </a:lnTo>
                    <a:lnTo>
                      <a:pt x="264" y="212"/>
                    </a:lnTo>
                    <a:lnTo>
                      <a:pt x="264" y="210"/>
                    </a:lnTo>
                    <a:lnTo>
                      <a:pt x="259" y="208"/>
                    </a:lnTo>
                    <a:lnTo>
                      <a:pt x="250" y="206"/>
                    </a:lnTo>
                    <a:lnTo>
                      <a:pt x="246" y="204"/>
                    </a:lnTo>
                    <a:lnTo>
                      <a:pt x="244" y="198"/>
                    </a:lnTo>
                    <a:lnTo>
                      <a:pt x="244" y="194"/>
                    </a:lnTo>
                    <a:lnTo>
                      <a:pt x="241" y="190"/>
                    </a:lnTo>
                    <a:lnTo>
                      <a:pt x="237" y="186"/>
                    </a:lnTo>
                    <a:lnTo>
                      <a:pt x="235" y="180"/>
                    </a:lnTo>
                    <a:lnTo>
                      <a:pt x="230" y="176"/>
                    </a:lnTo>
                    <a:lnTo>
                      <a:pt x="235" y="174"/>
                    </a:lnTo>
                    <a:lnTo>
                      <a:pt x="237" y="172"/>
                    </a:lnTo>
                    <a:lnTo>
                      <a:pt x="239" y="168"/>
                    </a:lnTo>
                    <a:lnTo>
                      <a:pt x="239" y="158"/>
                    </a:lnTo>
                    <a:lnTo>
                      <a:pt x="239" y="152"/>
                    </a:lnTo>
                    <a:lnTo>
                      <a:pt x="239" y="150"/>
                    </a:lnTo>
                    <a:lnTo>
                      <a:pt x="239" y="149"/>
                    </a:lnTo>
                    <a:lnTo>
                      <a:pt x="239" y="147"/>
                    </a:lnTo>
                    <a:lnTo>
                      <a:pt x="244" y="145"/>
                    </a:lnTo>
                    <a:lnTo>
                      <a:pt x="239" y="139"/>
                    </a:lnTo>
                    <a:lnTo>
                      <a:pt x="239" y="113"/>
                    </a:lnTo>
                    <a:lnTo>
                      <a:pt x="239" y="111"/>
                    </a:lnTo>
                    <a:lnTo>
                      <a:pt x="237" y="111"/>
                    </a:lnTo>
                    <a:lnTo>
                      <a:pt x="237" y="109"/>
                    </a:lnTo>
                    <a:lnTo>
                      <a:pt x="239" y="107"/>
                    </a:lnTo>
                    <a:lnTo>
                      <a:pt x="235" y="79"/>
                    </a:lnTo>
                    <a:lnTo>
                      <a:pt x="228" y="77"/>
                    </a:lnTo>
                    <a:lnTo>
                      <a:pt x="223" y="65"/>
                    </a:lnTo>
                    <a:lnTo>
                      <a:pt x="221" y="63"/>
                    </a:lnTo>
                    <a:lnTo>
                      <a:pt x="219" y="63"/>
                    </a:lnTo>
                    <a:lnTo>
                      <a:pt x="214" y="49"/>
                    </a:lnTo>
                    <a:lnTo>
                      <a:pt x="217" y="47"/>
                    </a:lnTo>
                    <a:lnTo>
                      <a:pt x="221" y="45"/>
                    </a:lnTo>
                    <a:lnTo>
                      <a:pt x="226" y="43"/>
                    </a:lnTo>
                    <a:lnTo>
                      <a:pt x="228" y="37"/>
                    </a:lnTo>
                    <a:lnTo>
                      <a:pt x="230" y="35"/>
                    </a:lnTo>
                    <a:lnTo>
                      <a:pt x="230" y="33"/>
                    </a:lnTo>
                    <a:lnTo>
                      <a:pt x="230" y="31"/>
                    </a:lnTo>
                    <a:lnTo>
                      <a:pt x="228" y="26"/>
                    </a:lnTo>
                    <a:lnTo>
                      <a:pt x="228" y="20"/>
                    </a:lnTo>
                    <a:lnTo>
                      <a:pt x="228" y="16"/>
                    </a:lnTo>
                    <a:lnTo>
                      <a:pt x="226" y="12"/>
                    </a:lnTo>
                    <a:lnTo>
                      <a:pt x="223" y="10"/>
                    </a:lnTo>
                    <a:lnTo>
                      <a:pt x="223" y="6"/>
                    </a:lnTo>
                    <a:lnTo>
                      <a:pt x="223" y="2"/>
                    </a:lnTo>
                    <a:lnTo>
                      <a:pt x="217" y="0"/>
                    </a:lnTo>
                    <a:lnTo>
                      <a:pt x="217" y="4"/>
                    </a:lnTo>
                    <a:lnTo>
                      <a:pt x="212" y="8"/>
                    </a:lnTo>
                    <a:lnTo>
                      <a:pt x="210" y="4"/>
                    </a:lnTo>
                    <a:lnTo>
                      <a:pt x="208" y="0"/>
                    </a:lnTo>
                    <a:lnTo>
                      <a:pt x="192" y="2"/>
                    </a:lnTo>
                    <a:lnTo>
                      <a:pt x="178" y="2"/>
                    </a:lnTo>
                    <a:lnTo>
                      <a:pt x="167" y="4"/>
                    </a:lnTo>
                    <a:lnTo>
                      <a:pt x="156" y="8"/>
                    </a:lnTo>
                    <a:lnTo>
                      <a:pt x="149" y="6"/>
                    </a:lnTo>
                    <a:lnTo>
                      <a:pt x="142" y="4"/>
                    </a:lnTo>
                    <a:lnTo>
                      <a:pt x="138" y="6"/>
                    </a:lnTo>
                    <a:lnTo>
                      <a:pt x="131" y="8"/>
                    </a:lnTo>
                    <a:lnTo>
                      <a:pt x="127" y="12"/>
                    </a:lnTo>
                    <a:lnTo>
                      <a:pt x="122" y="12"/>
                    </a:lnTo>
                    <a:lnTo>
                      <a:pt x="118" y="12"/>
                    </a:lnTo>
                    <a:lnTo>
                      <a:pt x="113" y="18"/>
                    </a:lnTo>
                    <a:lnTo>
                      <a:pt x="106" y="20"/>
                    </a:lnTo>
                    <a:lnTo>
                      <a:pt x="100" y="20"/>
                    </a:lnTo>
                    <a:lnTo>
                      <a:pt x="95" y="24"/>
                    </a:lnTo>
                    <a:lnTo>
                      <a:pt x="93" y="26"/>
                    </a:lnTo>
                    <a:lnTo>
                      <a:pt x="88" y="30"/>
                    </a:lnTo>
                    <a:lnTo>
                      <a:pt x="84" y="31"/>
                    </a:lnTo>
                    <a:lnTo>
                      <a:pt x="86" y="33"/>
                    </a:lnTo>
                    <a:lnTo>
                      <a:pt x="86" y="39"/>
                    </a:lnTo>
                    <a:lnTo>
                      <a:pt x="86" y="43"/>
                    </a:lnTo>
                    <a:lnTo>
                      <a:pt x="84" y="49"/>
                    </a:lnTo>
                    <a:lnTo>
                      <a:pt x="86" y="51"/>
                    </a:lnTo>
                    <a:lnTo>
                      <a:pt x="86" y="53"/>
                    </a:lnTo>
                    <a:lnTo>
                      <a:pt x="88" y="55"/>
                    </a:lnTo>
                    <a:lnTo>
                      <a:pt x="88" y="57"/>
                    </a:lnTo>
                    <a:lnTo>
                      <a:pt x="88" y="61"/>
                    </a:lnTo>
                    <a:lnTo>
                      <a:pt x="91" y="65"/>
                    </a:lnTo>
                    <a:lnTo>
                      <a:pt x="95" y="69"/>
                    </a:lnTo>
                    <a:lnTo>
                      <a:pt x="95" y="71"/>
                    </a:lnTo>
                    <a:lnTo>
                      <a:pt x="95" y="73"/>
                    </a:lnTo>
                    <a:lnTo>
                      <a:pt x="88" y="77"/>
                    </a:lnTo>
                    <a:lnTo>
                      <a:pt x="86" y="77"/>
                    </a:lnTo>
                    <a:lnTo>
                      <a:pt x="84" y="81"/>
                    </a:lnTo>
                    <a:lnTo>
                      <a:pt x="82" y="83"/>
                    </a:lnTo>
                    <a:lnTo>
                      <a:pt x="79" y="83"/>
                    </a:lnTo>
                    <a:lnTo>
                      <a:pt x="77" y="85"/>
                    </a:lnTo>
                    <a:lnTo>
                      <a:pt x="77" y="87"/>
                    </a:lnTo>
                    <a:lnTo>
                      <a:pt x="77" y="93"/>
                    </a:lnTo>
                    <a:lnTo>
                      <a:pt x="75" y="95"/>
                    </a:lnTo>
                    <a:lnTo>
                      <a:pt x="68" y="99"/>
                    </a:lnTo>
                    <a:lnTo>
                      <a:pt x="66" y="99"/>
                    </a:lnTo>
                    <a:lnTo>
                      <a:pt x="61" y="105"/>
                    </a:lnTo>
                    <a:lnTo>
                      <a:pt x="55" y="113"/>
                    </a:lnTo>
                    <a:lnTo>
                      <a:pt x="50" y="117"/>
                    </a:lnTo>
                    <a:lnTo>
                      <a:pt x="46" y="117"/>
                    </a:lnTo>
                    <a:lnTo>
                      <a:pt x="41" y="119"/>
                    </a:lnTo>
                    <a:lnTo>
                      <a:pt x="37" y="121"/>
                    </a:lnTo>
                    <a:lnTo>
                      <a:pt x="32" y="123"/>
                    </a:lnTo>
                    <a:lnTo>
                      <a:pt x="30" y="125"/>
                    </a:lnTo>
                    <a:lnTo>
                      <a:pt x="21" y="127"/>
                    </a:lnTo>
                    <a:lnTo>
                      <a:pt x="14" y="129"/>
                    </a:lnTo>
                    <a:lnTo>
                      <a:pt x="10" y="131"/>
                    </a:lnTo>
                    <a:lnTo>
                      <a:pt x="3" y="137"/>
                    </a:lnTo>
                    <a:lnTo>
                      <a:pt x="0" y="141"/>
                    </a:lnTo>
                    <a:lnTo>
                      <a:pt x="0" y="15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5" name="Group 2662"/>
            <p:cNvGrpSpPr>
              <a:grpSpLocks/>
            </p:cNvGrpSpPr>
            <p:nvPr/>
          </p:nvGrpSpPr>
          <p:grpSpPr bwMode="auto">
            <a:xfrm>
              <a:off x="2984" y="1750"/>
              <a:ext cx="28" cy="48"/>
              <a:chOff x="2984" y="1750"/>
              <a:chExt cx="28" cy="48"/>
            </a:xfrm>
            <a:grpFill/>
          </p:grpSpPr>
          <p:sp>
            <p:nvSpPr>
              <p:cNvPr id="1705" name="Freeform 2660"/>
              <p:cNvSpPr>
                <a:spLocks/>
              </p:cNvSpPr>
              <p:nvPr/>
            </p:nvSpPr>
            <p:spPr bwMode="auto">
              <a:xfrm>
                <a:off x="2984" y="1750"/>
                <a:ext cx="28" cy="48"/>
              </a:xfrm>
              <a:custGeom>
                <a:avLst/>
                <a:gdLst>
                  <a:gd name="T0" fmla="*/ 14 w 28"/>
                  <a:gd name="T1" fmla="*/ 48 h 48"/>
                  <a:gd name="T2" fmla="*/ 14 w 28"/>
                  <a:gd name="T3" fmla="*/ 48 h 48"/>
                  <a:gd name="T4" fmla="*/ 19 w 28"/>
                  <a:gd name="T5" fmla="*/ 48 h 48"/>
                  <a:gd name="T6" fmla="*/ 21 w 28"/>
                  <a:gd name="T7" fmla="*/ 48 h 48"/>
                  <a:gd name="T8" fmla="*/ 21 w 28"/>
                  <a:gd name="T9" fmla="*/ 46 h 48"/>
                  <a:gd name="T10" fmla="*/ 21 w 28"/>
                  <a:gd name="T11" fmla="*/ 45 h 48"/>
                  <a:gd name="T12" fmla="*/ 25 w 28"/>
                  <a:gd name="T13" fmla="*/ 45 h 48"/>
                  <a:gd name="T14" fmla="*/ 28 w 28"/>
                  <a:gd name="T15" fmla="*/ 39 h 48"/>
                  <a:gd name="T16" fmla="*/ 28 w 28"/>
                  <a:gd name="T17" fmla="*/ 33 h 48"/>
                  <a:gd name="T18" fmla="*/ 25 w 28"/>
                  <a:gd name="T19" fmla="*/ 31 h 48"/>
                  <a:gd name="T20" fmla="*/ 23 w 28"/>
                  <a:gd name="T21" fmla="*/ 27 h 48"/>
                  <a:gd name="T22" fmla="*/ 21 w 28"/>
                  <a:gd name="T23" fmla="*/ 25 h 48"/>
                  <a:gd name="T24" fmla="*/ 23 w 28"/>
                  <a:gd name="T25" fmla="*/ 21 h 48"/>
                  <a:gd name="T26" fmla="*/ 23 w 28"/>
                  <a:gd name="T27" fmla="*/ 17 h 48"/>
                  <a:gd name="T28" fmla="*/ 23 w 28"/>
                  <a:gd name="T29" fmla="*/ 13 h 48"/>
                  <a:gd name="T30" fmla="*/ 21 w 28"/>
                  <a:gd name="T31" fmla="*/ 8 h 48"/>
                  <a:gd name="T32" fmla="*/ 16 w 28"/>
                  <a:gd name="T33" fmla="*/ 2 h 48"/>
                  <a:gd name="T34" fmla="*/ 12 w 28"/>
                  <a:gd name="T35" fmla="*/ 6 h 48"/>
                  <a:gd name="T36" fmla="*/ 9 w 28"/>
                  <a:gd name="T37" fmla="*/ 0 h 48"/>
                  <a:gd name="T38" fmla="*/ 0 w 28"/>
                  <a:gd name="T39" fmla="*/ 6 h 48"/>
                  <a:gd name="T40" fmla="*/ 0 w 28"/>
                  <a:gd name="T41" fmla="*/ 8 h 48"/>
                  <a:gd name="T42" fmla="*/ 3 w 28"/>
                  <a:gd name="T43" fmla="*/ 11 h 48"/>
                  <a:gd name="T44" fmla="*/ 5 w 28"/>
                  <a:gd name="T45" fmla="*/ 13 h 48"/>
                  <a:gd name="T46" fmla="*/ 3 w 28"/>
                  <a:gd name="T47" fmla="*/ 21 h 48"/>
                  <a:gd name="T48" fmla="*/ 0 w 28"/>
                  <a:gd name="T49" fmla="*/ 29 h 48"/>
                  <a:gd name="T50" fmla="*/ 0 w 28"/>
                  <a:gd name="T51" fmla="*/ 35 h 48"/>
                  <a:gd name="T52" fmla="*/ 14 w 28"/>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48">
                    <a:moveTo>
                      <a:pt x="14" y="48"/>
                    </a:moveTo>
                    <a:lnTo>
                      <a:pt x="14" y="48"/>
                    </a:lnTo>
                    <a:lnTo>
                      <a:pt x="19" y="48"/>
                    </a:lnTo>
                    <a:lnTo>
                      <a:pt x="21" y="48"/>
                    </a:lnTo>
                    <a:lnTo>
                      <a:pt x="21" y="46"/>
                    </a:lnTo>
                    <a:lnTo>
                      <a:pt x="21" y="45"/>
                    </a:lnTo>
                    <a:lnTo>
                      <a:pt x="25" y="45"/>
                    </a:lnTo>
                    <a:lnTo>
                      <a:pt x="28" y="39"/>
                    </a:lnTo>
                    <a:lnTo>
                      <a:pt x="28" y="33"/>
                    </a:lnTo>
                    <a:lnTo>
                      <a:pt x="25" y="31"/>
                    </a:lnTo>
                    <a:lnTo>
                      <a:pt x="23" y="27"/>
                    </a:lnTo>
                    <a:lnTo>
                      <a:pt x="21" y="25"/>
                    </a:lnTo>
                    <a:lnTo>
                      <a:pt x="23" y="21"/>
                    </a:lnTo>
                    <a:lnTo>
                      <a:pt x="23" y="17"/>
                    </a:lnTo>
                    <a:lnTo>
                      <a:pt x="23" y="13"/>
                    </a:lnTo>
                    <a:lnTo>
                      <a:pt x="21" y="8"/>
                    </a:lnTo>
                    <a:lnTo>
                      <a:pt x="16" y="2"/>
                    </a:lnTo>
                    <a:lnTo>
                      <a:pt x="12" y="6"/>
                    </a:lnTo>
                    <a:lnTo>
                      <a:pt x="9" y="0"/>
                    </a:lnTo>
                    <a:lnTo>
                      <a:pt x="0" y="6"/>
                    </a:lnTo>
                    <a:lnTo>
                      <a:pt x="0" y="8"/>
                    </a:lnTo>
                    <a:lnTo>
                      <a:pt x="3" y="11"/>
                    </a:lnTo>
                    <a:lnTo>
                      <a:pt x="5" y="13"/>
                    </a:lnTo>
                    <a:lnTo>
                      <a:pt x="3" y="21"/>
                    </a:lnTo>
                    <a:lnTo>
                      <a:pt x="0" y="29"/>
                    </a:lnTo>
                    <a:lnTo>
                      <a:pt x="0" y="35"/>
                    </a:lnTo>
                    <a:lnTo>
                      <a:pt x="14" y="4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6" name="Freeform 2661"/>
              <p:cNvSpPr>
                <a:spLocks/>
              </p:cNvSpPr>
              <p:nvPr/>
            </p:nvSpPr>
            <p:spPr bwMode="auto">
              <a:xfrm>
                <a:off x="2984" y="1750"/>
                <a:ext cx="28" cy="48"/>
              </a:xfrm>
              <a:custGeom>
                <a:avLst/>
                <a:gdLst>
                  <a:gd name="T0" fmla="*/ 14 w 28"/>
                  <a:gd name="T1" fmla="*/ 48 h 48"/>
                  <a:gd name="T2" fmla="*/ 14 w 28"/>
                  <a:gd name="T3" fmla="*/ 48 h 48"/>
                  <a:gd name="T4" fmla="*/ 19 w 28"/>
                  <a:gd name="T5" fmla="*/ 48 h 48"/>
                  <a:gd name="T6" fmla="*/ 21 w 28"/>
                  <a:gd name="T7" fmla="*/ 48 h 48"/>
                  <a:gd name="T8" fmla="*/ 21 w 28"/>
                  <a:gd name="T9" fmla="*/ 46 h 48"/>
                  <a:gd name="T10" fmla="*/ 21 w 28"/>
                  <a:gd name="T11" fmla="*/ 45 h 48"/>
                  <a:gd name="T12" fmla="*/ 25 w 28"/>
                  <a:gd name="T13" fmla="*/ 45 h 48"/>
                  <a:gd name="T14" fmla="*/ 28 w 28"/>
                  <a:gd name="T15" fmla="*/ 39 h 48"/>
                  <a:gd name="T16" fmla="*/ 28 w 28"/>
                  <a:gd name="T17" fmla="*/ 33 h 48"/>
                  <a:gd name="T18" fmla="*/ 25 w 28"/>
                  <a:gd name="T19" fmla="*/ 31 h 48"/>
                  <a:gd name="T20" fmla="*/ 23 w 28"/>
                  <a:gd name="T21" fmla="*/ 27 h 48"/>
                  <a:gd name="T22" fmla="*/ 21 w 28"/>
                  <a:gd name="T23" fmla="*/ 25 h 48"/>
                  <a:gd name="T24" fmla="*/ 23 w 28"/>
                  <a:gd name="T25" fmla="*/ 21 h 48"/>
                  <a:gd name="T26" fmla="*/ 23 w 28"/>
                  <a:gd name="T27" fmla="*/ 17 h 48"/>
                  <a:gd name="T28" fmla="*/ 23 w 28"/>
                  <a:gd name="T29" fmla="*/ 13 h 48"/>
                  <a:gd name="T30" fmla="*/ 21 w 28"/>
                  <a:gd name="T31" fmla="*/ 8 h 48"/>
                  <a:gd name="T32" fmla="*/ 16 w 28"/>
                  <a:gd name="T33" fmla="*/ 2 h 48"/>
                  <a:gd name="T34" fmla="*/ 12 w 28"/>
                  <a:gd name="T35" fmla="*/ 6 h 48"/>
                  <a:gd name="T36" fmla="*/ 9 w 28"/>
                  <a:gd name="T37" fmla="*/ 0 h 48"/>
                  <a:gd name="T38" fmla="*/ 0 w 28"/>
                  <a:gd name="T39" fmla="*/ 6 h 48"/>
                  <a:gd name="T40" fmla="*/ 0 w 28"/>
                  <a:gd name="T41" fmla="*/ 8 h 48"/>
                  <a:gd name="T42" fmla="*/ 3 w 28"/>
                  <a:gd name="T43" fmla="*/ 11 h 48"/>
                  <a:gd name="T44" fmla="*/ 5 w 28"/>
                  <a:gd name="T45" fmla="*/ 13 h 48"/>
                  <a:gd name="T46" fmla="*/ 3 w 28"/>
                  <a:gd name="T47" fmla="*/ 21 h 48"/>
                  <a:gd name="T48" fmla="*/ 0 w 28"/>
                  <a:gd name="T49" fmla="*/ 29 h 48"/>
                  <a:gd name="T50" fmla="*/ 0 w 28"/>
                  <a:gd name="T51" fmla="*/ 35 h 48"/>
                  <a:gd name="T52" fmla="*/ 14 w 28"/>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48">
                    <a:moveTo>
                      <a:pt x="14" y="48"/>
                    </a:moveTo>
                    <a:lnTo>
                      <a:pt x="14" y="48"/>
                    </a:lnTo>
                    <a:lnTo>
                      <a:pt x="19" y="48"/>
                    </a:lnTo>
                    <a:lnTo>
                      <a:pt x="21" y="48"/>
                    </a:lnTo>
                    <a:lnTo>
                      <a:pt x="21" y="46"/>
                    </a:lnTo>
                    <a:lnTo>
                      <a:pt x="21" y="45"/>
                    </a:lnTo>
                    <a:lnTo>
                      <a:pt x="25" y="45"/>
                    </a:lnTo>
                    <a:lnTo>
                      <a:pt x="28" y="39"/>
                    </a:lnTo>
                    <a:lnTo>
                      <a:pt x="28" y="33"/>
                    </a:lnTo>
                    <a:lnTo>
                      <a:pt x="25" y="31"/>
                    </a:lnTo>
                    <a:lnTo>
                      <a:pt x="23" y="27"/>
                    </a:lnTo>
                    <a:lnTo>
                      <a:pt x="21" y="25"/>
                    </a:lnTo>
                    <a:lnTo>
                      <a:pt x="23" y="21"/>
                    </a:lnTo>
                    <a:lnTo>
                      <a:pt x="23" y="17"/>
                    </a:lnTo>
                    <a:lnTo>
                      <a:pt x="23" y="13"/>
                    </a:lnTo>
                    <a:lnTo>
                      <a:pt x="21" y="8"/>
                    </a:lnTo>
                    <a:lnTo>
                      <a:pt x="16" y="2"/>
                    </a:lnTo>
                    <a:lnTo>
                      <a:pt x="12" y="6"/>
                    </a:lnTo>
                    <a:lnTo>
                      <a:pt x="9" y="0"/>
                    </a:lnTo>
                    <a:lnTo>
                      <a:pt x="0" y="6"/>
                    </a:lnTo>
                    <a:lnTo>
                      <a:pt x="0" y="8"/>
                    </a:lnTo>
                    <a:lnTo>
                      <a:pt x="3" y="11"/>
                    </a:lnTo>
                    <a:lnTo>
                      <a:pt x="5" y="13"/>
                    </a:lnTo>
                    <a:lnTo>
                      <a:pt x="3" y="21"/>
                    </a:lnTo>
                    <a:lnTo>
                      <a:pt x="0" y="29"/>
                    </a:lnTo>
                    <a:lnTo>
                      <a:pt x="0" y="35"/>
                    </a:lnTo>
                    <a:lnTo>
                      <a:pt x="14" y="4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6" name="Group 2665"/>
            <p:cNvGrpSpPr>
              <a:grpSpLocks/>
            </p:cNvGrpSpPr>
            <p:nvPr/>
          </p:nvGrpSpPr>
          <p:grpSpPr bwMode="auto">
            <a:xfrm>
              <a:off x="3564" y="1832"/>
              <a:ext cx="187" cy="129"/>
              <a:chOff x="3564" y="1832"/>
              <a:chExt cx="187" cy="129"/>
            </a:xfrm>
            <a:grpFill/>
          </p:grpSpPr>
          <p:sp>
            <p:nvSpPr>
              <p:cNvPr id="1703" name="Freeform 2663"/>
              <p:cNvSpPr>
                <a:spLocks/>
              </p:cNvSpPr>
              <p:nvPr/>
            </p:nvSpPr>
            <p:spPr bwMode="auto">
              <a:xfrm>
                <a:off x="3564" y="1832"/>
                <a:ext cx="187" cy="129"/>
              </a:xfrm>
              <a:custGeom>
                <a:avLst/>
                <a:gdLst>
                  <a:gd name="T0" fmla="*/ 92 w 187"/>
                  <a:gd name="T1" fmla="*/ 9 h 129"/>
                  <a:gd name="T2" fmla="*/ 79 w 187"/>
                  <a:gd name="T3" fmla="*/ 5 h 129"/>
                  <a:gd name="T4" fmla="*/ 67 w 187"/>
                  <a:gd name="T5" fmla="*/ 3 h 129"/>
                  <a:gd name="T6" fmla="*/ 58 w 187"/>
                  <a:gd name="T7" fmla="*/ 0 h 129"/>
                  <a:gd name="T8" fmla="*/ 52 w 187"/>
                  <a:gd name="T9" fmla="*/ 5 h 129"/>
                  <a:gd name="T10" fmla="*/ 49 w 187"/>
                  <a:gd name="T11" fmla="*/ 17 h 129"/>
                  <a:gd name="T12" fmla="*/ 45 w 187"/>
                  <a:gd name="T13" fmla="*/ 31 h 129"/>
                  <a:gd name="T14" fmla="*/ 27 w 187"/>
                  <a:gd name="T15" fmla="*/ 35 h 129"/>
                  <a:gd name="T16" fmla="*/ 18 w 187"/>
                  <a:gd name="T17" fmla="*/ 35 h 129"/>
                  <a:gd name="T18" fmla="*/ 13 w 187"/>
                  <a:gd name="T19" fmla="*/ 45 h 129"/>
                  <a:gd name="T20" fmla="*/ 4 w 187"/>
                  <a:gd name="T21" fmla="*/ 47 h 129"/>
                  <a:gd name="T22" fmla="*/ 0 w 187"/>
                  <a:gd name="T23" fmla="*/ 60 h 129"/>
                  <a:gd name="T24" fmla="*/ 4 w 187"/>
                  <a:gd name="T25" fmla="*/ 66 h 129"/>
                  <a:gd name="T26" fmla="*/ 0 w 187"/>
                  <a:gd name="T27" fmla="*/ 76 h 129"/>
                  <a:gd name="T28" fmla="*/ 9 w 187"/>
                  <a:gd name="T29" fmla="*/ 88 h 129"/>
                  <a:gd name="T30" fmla="*/ 11 w 187"/>
                  <a:gd name="T31" fmla="*/ 97 h 129"/>
                  <a:gd name="T32" fmla="*/ 27 w 187"/>
                  <a:gd name="T33" fmla="*/ 103 h 129"/>
                  <a:gd name="T34" fmla="*/ 11 w 187"/>
                  <a:gd name="T35" fmla="*/ 121 h 129"/>
                  <a:gd name="T36" fmla="*/ 31 w 187"/>
                  <a:gd name="T37" fmla="*/ 127 h 129"/>
                  <a:gd name="T38" fmla="*/ 49 w 187"/>
                  <a:gd name="T39" fmla="*/ 127 h 129"/>
                  <a:gd name="T40" fmla="*/ 58 w 187"/>
                  <a:gd name="T41" fmla="*/ 125 h 129"/>
                  <a:gd name="T42" fmla="*/ 67 w 187"/>
                  <a:gd name="T43" fmla="*/ 117 h 129"/>
                  <a:gd name="T44" fmla="*/ 74 w 187"/>
                  <a:gd name="T45" fmla="*/ 109 h 129"/>
                  <a:gd name="T46" fmla="*/ 88 w 187"/>
                  <a:gd name="T47" fmla="*/ 99 h 129"/>
                  <a:gd name="T48" fmla="*/ 94 w 187"/>
                  <a:gd name="T49" fmla="*/ 93 h 129"/>
                  <a:gd name="T50" fmla="*/ 97 w 187"/>
                  <a:gd name="T51" fmla="*/ 86 h 129"/>
                  <a:gd name="T52" fmla="*/ 103 w 187"/>
                  <a:gd name="T53" fmla="*/ 84 h 129"/>
                  <a:gd name="T54" fmla="*/ 115 w 187"/>
                  <a:gd name="T55" fmla="*/ 86 h 129"/>
                  <a:gd name="T56" fmla="*/ 115 w 187"/>
                  <a:gd name="T57" fmla="*/ 74 h 129"/>
                  <a:gd name="T58" fmla="*/ 121 w 187"/>
                  <a:gd name="T59" fmla="*/ 64 h 129"/>
                  <a:gd name="T60" fmla="*/ 119 w 187"/>
                  <a:gd name="T61" fmla="*/ 54 h 129"/>
                  <a:gd name="T62" fmla="*/ 133 w 187"/>
                  <a:gd name="T63" fmla="*/ 54 h 129"/>
                  <a:gd name="T64" fmla="*/ 133 w 187"/>
                  <a:gd name="T65" fmla="*/ 43 h 129"/>
                  <a:gd name="T66" fmla="*/ 137 w 187"/>
                  <a:gd name="T67" fmla="*/ 31 h 129"/>
                  <a:gd name="T68" fmla="*/ 162 w 187"/>
                  <a:gd name="T69" fmla="*/ 21 h 129"/>
                  <a:gd name="T70" fmla="*/ 180 w 187"/>
                  <a:gd name="T71" fmla="*/ 19 h 129"/>
                  <a:gd name="T72" fmla="*/ 187 w 187"/>
                  <a:gd name="T73" fmla="*/ 15 h 129"/>
                  <a:gd name="T74" fmla="*/ 177 w 187"/>
                  <a:gd name="T75" fmla="*/ 13 h 129"/>
                  <a:gd name="T76" fmla="*/ 162 w 187"/>
                  <a:gd name="T77" fmla="*/ 11 h 129"/>
                  <a:gd name="T78" fmla="*/ 146 w 187"/>
                  <a:gd name="T79" fmla="*/ 17 h 129"/>
                  <a:gd name="T80" fmla="*/ 137 w 187"/>
                  <a:gd name="T81" fmla="*/ 25 h 129"/>
                  <a:gd name="T82" fmla="*/ 124 w 187"/>
                  <a:gd name="T83" fmla="*/ 21 h 129"/>
                  <a:gd name="T84" fmla="*/ 128 w 187"/>
                  <a:gd name="T85" fmla="*/ 9 h 129"/>
                  <a:gd name="T86" fmla="*/ 121 w 187"/>
                  <a:gd name="T87" fmla="*/ 2 h 129"/>
                  <a:gd name="T88" fmla="*/ 115 w 187"/>
                  <a:gd name="T89" fmla="*/ 2 h 129"/>
                  <a:gd name="T90" fmla="*/ 106 w 187"/>
                  <a:gd name="T91" fmla="*/ 7 h 129"/>
                  <a:gd name="T92" fmla="*/ 97 w 187"/>
                  <a:gd name="T93"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 h="129">
                    <a:moveTo>
                      <a:pt x="97" y="7"/>
                    </a:moveTo>
                    <a:lnTo>
                      <a:pt x="92" y="9"/>
                    </a:lnTo>
                    <a:lnTo>
                      <a:pt x="85" y="9"/>
                    </a:lnTo>
                    <a:lnTo>
                      <a:pt x="79" y="5"/>
                    </a:lnTo>
                    <a:lnTo>
                      <a:pt x="74" y="3"/>
                    </a:lnTo>
                    <a:lnTo>
                      <a:pt x="67" y="3"/>
                    </a:lnTo>
                    <a:lnTo>
                      <a:pt x="63" y="2"/>
                    </a:lnTo>
                    <a:lnTo>
                      <a:pt x="58" y="0"/>
                    </a:lnTo>
                    <a:lnTo>
                      <a:pt x="56" y="3"/>
                    </a:lnTo>
                    <a:lnTo>
                      <a:pt x="52" y="5"/>
                    </a:lnTo>
                    <a:lnTo>
                      <a:pt x="52" y="13"/>
                    </a:lnTo>
                    <a:lnTo>
                      <a:pt x="49" y="17"/>
                    </a:lnTo>
                    <a:lnTo>
                      <a:pt x="43" y="25"/>
                    </a:lnTo>
                    <a:lnTo>
                      <a:pt x="45" y="31"/>
                    </a:lnTo>
                    <a:lnTo>
                      <a:pt x="34" y="37"/>
                    </a:lnTo>
                    <a:lnTo>
                      <a:pt x="27" y="35"/>
                    </a:lnTo>
                    <a:lnTo>
                      <a:pt x="25" y="37"/>
                    </a:lnTo>
                    <a:lnTo>
                      <a:pt x="18" y="35"/>
                    </a:lnTo>
                    <a:lnTo>
                      <a:pt x="13" y="41"/>
                    </a:lnTo>
                    <a:lnTo>
                      <a:pt x="13" y="45"/>
                    </a:lnTo>
                    <a:lnTo>
                      <a:pt x="7" y="45"/>
                    </a:lnTo>
                    <a:lnTo>
                      <a:pt x="4" y="47"/>
                    </a:lnTo>
                    <a:lnTo>
                      <a:pt x="2" y="52"/>
                    </a:lnTo>
                    <a:lnTo>
                      <a:pt x="0" y="60"/>
                    </a:lnTo>
                    <a:lnTo>
                      <a:pt x="0" y="64"/>
                    </a:lnTo>
                    <a:lnTo>
                      <a:pt x="4" y="66"/>
                    </a:lnTo>
                    <a:lnTo>
                      <a:pt x="0" y="70"/>
                    </a:lnTo>
                    <a:lnTo>
                      <a:pt x="0" y="76"/>
                    </a:lnTo>
                    <a:lnTo>
                      <a:pt x="7" y="82"/>
                    </a:lnTo>
                    <a:lnTo>
                      <a:pt x="9" y="88"/>
                    </a:lnTo>
                    <a:lnTo>
                      <a:pt x="9" y="95"/>
                    </a:lnTo>
                    <a:lnTo>
                      <a:pt x="11" y="97"/>
                    </a:lnTo>
                    <a:lnTo>
                      <a:pt x="22" y="99"/>
                    </a:lnTo>
                    <a:lnTo>
                      <a:pt x="27" y="103"/>
                    </a:lnTo>
                    <a:lnTo>
                      <a:pt x="27" y="107"/>
                    </a:lnTo>
                    <a:lnTo>
                      <a:pt x="11" y="121"/>
                    </a:lnTo>
                    <a:lnTo>
                      <a:pt x="25" y="129"/>
                    </a:lnTo>
                    <a:lnTo>
                      <a:pt x="31" y="127"/>
                    </a:lnTo>
                    <a:lnTo>
                      <a:pt x="36" y="127"/>
                    </a:lnTo>
                    <a:lnTo>
                      <a:pt x="49" y="127"/>
                    </a:lnTo>
                    <a:lnTo>
                      <a:pt x="56" y="129"/>
                    </a:lnTo>
                    <a:lnTo>
                      <a:pt x="58" y="125"/>
                    </a:lnTo>
                    <a:lnTo>
                      <a:pt x="65" y="123"/>
                    </a:lnTo>
                    <a:lnTo>
                      <a:pt x="67" y="117"/>
                    </a:lnTo>
                    <a:lnTo>
                      <a:pt x="67" y="111"/>
                    </a:lnTo>
                    <a:lnTo>
                      <a:pt x="74" y="109"/>
                    </a:lnTo>
                    <a:lnTo>
                      <a:pt x="85" y="97"/>
                    </a:lnTo>
                    <a:lnTo>
                      <a:pt x="88" y="99"/>
                    </a:lnTo>
                    <a:lnTo>
                      <a:pt x="92" y="97"/>
                    </a:lnTo>
                    <a:lnTo>
                      <a:pt x="94" y="93"/>
                    </a:lnTo>
                    <a:lnTo>
                      <a:pt x="90" y="90"/>
                    </a:lnTo>
                    <a:lnTo>
                      <a:pt x="97" y="86"/>
                    </a:lnTo>
                    <a:lnTo>
                      <a:pt x="101" y="82"/>
                    </a:lnTo>
                    <a:lnTo>
                      <a:pt x="103" y="84"/>
                    </a:lnTo>
                    <a:lnTo>
                      <a:pt x="110" y="86"/>
                    </a:lnTo>
                    <a:lnTo>
                      <a:pt x="115" y="86"/>
                    </a:lnTo>
                    <a:lnTo>
                      <a:pt x="117" y="80"/>
                    </a:lnTo>
                    <a:lnTo>
                      <a:pt x="115" y="74"/>
                    </a:lnTo>
                    <a:lnTo>
                      <a:pt x="121" y="70"/>
                    </a:lnTo>
                    <a:lnTo>
                      <a:pt x="121" y="64"/>
                    </a:lnTo>
                    <a:lnTo>
                      <a:pt x="117" y="58"/>
                    </a:lnTo>
                    <a:lnTo>
                      <a:pt x="119" y="54"/>
                    </a:lnTo>
                    <a:lnTo>
                      <a:pt x="126" y="54"/>
                    </a:lnTo>
                    <a:lnTo>
                      <a:pt x="133" y="54"/>
                    </a:lnTo>
                    <a:lnTo>
                      <a:pt x="135" y="47"/>
                    </a:lnTo>
                    <a:lnTo>
                      <a:pt x="133" y="43"/>
                    </a:lnTo>
                    <a:lnTo>
                      <a:pt x="137" y="39"/>
                    </a:lnTo>
                    <a:lnTo>
                      <a:pt x="137" y="31"/>
                    </a:lnTo>
                    <a:lnTo>
                      <a:pt x="153" y="23"/>
                    </a:lnTo>
                    <a:lnTo>
                      <a:pt x="162" y="21"/>
                    </a:lnTo>
                    <a:lnTo>
                      <a:pt x="171" y="19"/>
                    </a:lnTo>
                    <a:lnTo>
                      <a:pt x="180" y="19"/>
                    </a:lnTo>
                    <a:lnTo>
                      <a:pt x="184" y="19"/>
                    </a:lnTo>
                    <a:lnTo>
                      <a:pt x="187" y="15"/>
                    </a:lnTo>
                    <a:lnTo>
                      <a:pt x="187" y="11"/>
                    </a:lnTo>
                    <a:lnTo>
                      <a:pt x="177" y="13"/>
                    </a:lnTo>
                    <a:lnTo>
                      <a:pt x="166" y="9"/>
                    </a:lnTo>
                    <a:lnTo>
                      <a:pt x="162" y="11"/>
                    </a:lnTo>
                    <a:lnTo>
                      <a:pt x="153" y="15"/>
                    </a:lnTo>
                    <a:lnTo>
                      <a:pt x="146" y="17"/>
                    </a:lnTo>
                    <a:lnTo>
                      <a:pt x="144" y="21"/>
                    </a:lnTo>
                    <a:lnTo>
                      <a:pt x="137" y="25"/>
                    </a:lnTo>
                    <a:lnTo>
                      <a:pt x="130" y="27"/>
                    </a:lnTo>
                    <a:lnTo>
                      <a:pt x="124" y="21"/>
                    </a:lnTo>
                    <a:lnTo>
                      <a:pt x="126" y="13"/>
                    </a:lnTo>
                    <a:lnTo>
                      <a:pt x="128" y="9"/>
                    </a:lnTo>
                    <a:lnTo>
                      <a:pt x="126" y="5"/>
                    </a:lnTo>
                    <a:lnTo>
                      <a:pt x="121" y="2"/>
                    </a:lnTo>
                    <a:lnTo>
                      <a:pt x="117" y="0"/>
                    </a:lnTo>
                    <a:lnTo>
                      <a:pt x="115" y="2"/>
                    </a:lnTo>
                    <a:lnTo>
                      <a:pt x="110" y="5"/>
                    </a:lnTo>
                    <a:lnTo>
                      <a:pt x="106" y="7"/>
                    </a:lnTo>
                    <a:lnTo>
                      <a:pt x="101" y="7"/>
                    </a:lnTo>
                    <a:lnTo>
                      <a:pt x="9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4" name="Freeform 2664"/>
              <p:cNvSpPr>
                <a:spLocks/>
              </p:cNvSpPr>
              <p:nvPr/>
            </p:nvSpPr>
            <p:spPr bwMode="auto">
              <a:xfrm>
                <a:off x="3564" y="1832"/>
                <a:ext cx="187" cy="129"/>
              </a:xfrm>
              <a:custGeom>
                <a:avLst/>
                <a:gdLst>
                  <a:gd name="T0" fmla="*/ 92 w 187"/>
                  <a:gd name="T1" fmla="*/ 9 h 129"/>
                  <a:gd name="T2" fmla="*/ 79 w 187"/>
                  <a:gd name="T3" fmla="*/ 5 h 129"/>
                  <a:gd name="T4" fmla="*/ 67 w 187"/>
                  <a:gd name="T5" fmla="*/ 3 h 129"/>
                  <a:gd name="T6" fmla="*/ 58 w 187"/>
                  <a:gd name="T7" fmla="*/ 0 h 129"/>
                  <a:gd name="T8" fmla="*/ 52 w 187"/>
                  <a:gd name="T9" fmla="*/ 5 h 129"/>
                  <a:gd name="T10" fmla="*/ 49 w 187"/>
                  <a:gd name="T11" fmla="*/ 17 h 129"/>
                  <a:gd name="T12" fmla="*/ 45 w 187"/>
                  <a:gd name="T13" fmla="*/ 31 h 129"/>
                  <a:gd name="T14" fmla="*/ 27 w 187"/>
                  <a:gd name="T15" fmla="*/ 35 h 129"/>
                  <a:gd name="T16" fmla="*/ 18 w 187"/>
                  <a:gd name="T17" fmla="*/ 35 h 129"/>
                  <a:gd name="T18" fmla="*/ 13 w 187"/>
                  <a:gd name="T19" fmla="*/ 45 h 129"/>
                  <a:gd name="T20" fmla="*/ 4 w 187"/>
                  <a:gd name="T21" fmla="*/ 47 h 129"/>
                  <a:gd name="T22" fmla="*/ 0 w 187"/>
                  <a:gd name="T23" fmla="*/ 60 h 129"/>
                  <a:gd name="T24" fmla="*/ 4 w 187"/>
                  <a:gd name="T25" fmla="*/ 66 h 129"/>
                  <a:gd name="T26" fmla="*/ 0 w 187"/>
                  <a:gd name="T27" fmla="*/ 76 h 129"/>
                  <a:gd name="T28" fmla="*/ 9 w 187"/>
                  <a:gd name="T29" fmla="*/ 88 h 129"/>
                  <a:gd name="T30" fmla="*/ 11 w 187"/>
                  <a:gd name="T31" fmla="*/ 97 h 129"/>
                  <a:gd name="T32" fmla="*/ 27 w 187"/>
                  <a:gd name="T33" fmla="*/ 103 h 129"/>
                  <a:gd name="T34" fmla="*/ 11 w 187"/>
                  <a:gd name="T35" fmla="*/ 121 h 129"/>
                  <a:gd name="T36" fmla="*/ 31 w 187"/>
                  <a:gd name="T37" fmla="*/ 127 h 129"/>
                  <a:gd name="T38" fmla="*/ 49 w 187"/>
                  <a:gd name="T39" fmla="*/ 127 h 129"/>
                  <a:gd name="T40" fmla="*/ 58 w 187"/>
                  <a:gd name="T41" fmla="*/ 125 h 129"/>
                  <a:gd name="T42" fmla="*/ 67 w 187"/>
                  <a:gd name="T43" fmla="*/ 117 h 129"/>
                  <a:gd name="T44" fmla="*/ 74 w 187"/>
                  <a:gd name="T45" fmla="*/ 109 h 129"/>
                  <a:gd name="T46" fmla="*/ 88 w 187"/>
                  <a:gd name="T47" fmla="*/ 99 h 129"/>
                  <a:gd name="T48" fmla="*/ 94 w 187"/>
                  <a:gd name="T49" fmla="*/ 93 h 129"/>
                  <a:gd name="T50" fmla="*/ 97 w 187"/>
                  <a:gd name="T51" fmla="*/ 86 h 129"/>
                  <a:gd name="T52" fmla="*/ 103 w 187"/>
                  <a:gd name="T53" fmla="*/ 84 h 129"/>
                  <a:gd name="T54" fmla="*/ 115 w 187"/>
                  <a:gd name="T55" fmla="*/ 86 h 129"/>
                  <a:gd name="T56" fmla="*/ 115 w 187"/>
                  <a:gd name="T57" fmla="*/ 74 h 129"/>
                  <a:gd name="T58" fmla="*/ 121 w 187"/>
                  <a:gd name="T59" fmla="*/ 64 h 129"/>
                  <a:gd name="T60" fmla="*/ 119 w 187"/>
                  <a:gd name="T61" fmla="*/ 54 h 129"/>
                  <a:gd name="T62" fmla="*/ 133 w 187"/>
                  <a:gd name="T63" fmla="*/ 54 h 129"/>
                  <a:gd name="T64" fmla="*/ 133 w 187"/>
                  <a:gd name="T65" fmla="*/ 43 h 129"/>
                  <a:gd name="T66" fmla="*/ 137 w 187"/>
                  <a:gd name="T67" fmla="*/ 31 h 129"/>
                  <a:gd name="T68" fmla="*/ 162 w 187"/>
                  <a:gd name="T69" fmla="*/ 21 h 129"/>
                  <a:gd name="T70" fmla="*/ 180 w 187"/>
                  <a:gd name="T71" fmla="*/ 19 h 129"/>
                  <a:gd name="T72" fmla="*/ 187 w 187"/>
                  <a:gd name="T73" fmla="*/ 15 h 129"/>
                  <a:gd name="T74" fmla="*/ 177 w 187"/>
                  <a:gd name="T75" fmla="*/ 13 h 129"/>
                  <a:gd name="T76" fmla="*/ 162 w 187"/>
                  <a:gd name="T77" fmla="*/ 11 h 129"/>
                  <a:gd name="T78" fmla="*/ 146 w 187"/>
                  <a:gd name="T79" fmla="*/ 17 h 129"/>
                  <a:gd name="T80" fmla="*/ 137 w 187"/>
                  <a:gd name="T81" fmla="*/ 25 h 129"/>
                  <a:gd name="T82" fmla="*/ 124 w 187"/>
                  <a:gd name="T83" fmla="*/ 21 h 129"/>
                  <a:gd name="T84" fmla="*/ 128 w 187"/>
                  <a:gd name="T85" fmla="*/ 9 h 129"/>
                  <a:gd name="T86" fmla="*/ 121 w 187"/>
                  <a:gd name="T87" fmla="*/ 2 h 129"/>
                  <a:gd name="T88" fmla="*/ 115 w 187"/>
                  <a:gd name="T89" fmla="*/ 2 h 129"/>
                  <a:gd name="T90" fmla="*/ 106 w 187"/>
                  <a:gd name="T91" fmla="*/ 7 h 129"/>
                  <a:gd name="T92" fmla="*/ 97 w 187"/>
                  <a:gd name="T93"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 h="129">
                    <a:moveTo>
                      <a:pt x="97" y="7"/>
                    </a:moveTo>
                    <a:lnTo>
                      <a:pt x="92" y="9"/>
                    </a:lnTo>
                    <a:lnTo>
                      <a:pt x="85" y="9"/>
                    </a:lnTo>
                    <a:lnTo>
                      <a:pt x="79" y="5"/>
                    </a:lnTo>
                    <a:lnTo>
                      <a:pt x="74" y="3"/>
                    </a:lnTo>
                    <a:lnTo>
                      <a:pt x="67" y="3"/>
                    </a:lnTo>
                    <a:lnTo>
                      <a:pt x="63" y="2"/>
                    </a:lnTo>
                    <a:lnTo>
                      <a:pt x="58" y="0"/>
                    </a:lnTo>
                    <a:lnTo>
                      <a:pt x="56" y="3"/>
                    </a:lnTo>
                    <a:lnTo>
                      <a:pt x="52" y="5"/>
                    </a:lnTo>
                    <a:lnTo>
                      <a:pt x="52" y="13"/>
                    </a:lnTo>
                    <a:lnTo>
                      <a:pt x="49" y="17"/>
                    </a:lnTo>
                    <a:lnTo>
                      <a:pt x="43" y="25"/>
                    </a:lnTo>
                    <a:lnTo>
                      <a:pt x="45" y="31"/>
                    </a:lnTo>
                    <a:lnTo>
                      <a:pt x="34" y="37"/>
                    </a:lnTo>
                    <a:lnTo>
                      <a:pt x="27" y="35"/>
                    </a:lnTo>
                    <a:lnTo>
                      <a:pt x="25" y="37"/>
                    </a:lnTo>
                    <a:lnTo>
                      <a:pt x="18" y="35"/>
                    </a:lnTo>
                    <a:lnTo>
                      <a:pt x="13" y="41"/>
                    </a:lnTo>
                    <a:lnTo>
                      <a:pt x="13" y="45"/>
                    </a:lnTo>
                    <a:lnTo>
                      <a:pt x="7" y="45"/>
                    </a:lnTo>
                    <a:lnTo>
                      <a:pt x="4" y="47"/>
                    </a:lnTo>
                    <a:lnTo>
                      <a:pt x="2" y="52"/>
                    </a:lnTo>
                    <a:lnTo>
                      <a:pt x="0" y="60"/>
                    </a:lnTo>
                    <a:lnTo>
                      <a:pt x="0" y="64"/>
                    </a:lnTo>
                    <a:lnTo>
                      <a:pt x="4" y="66"/>
                    </a:lnTo>
                    <a:lnTo>
                      <a:pt x="0" y="70"/>
                    </a:lnTo>
                    <a:lnTo>
                      <a:pt x="0" y="76"/>
                    </a:lnTo>
                    <a:lnTo>
                      <a:pt x="7" y="82"/>
                    </a:lnTo>
                    <a:lnTo>
                      <a:pt x="9" y="88"/>
                    </a:lnTo>
                    <a:lnTo>
                      <a:pt x="9" y="95"/>
                    </a:lnTo>
                    <a:lnTo>
                      <a:pt x="11" y="97"/>
                    </a:lnTo>
                    <a:lnTo>
                      <a:pt x="22" y="99"/>
                    </a:lnTo>
                    <a:lnTo>
                      <a:pt x="27" y="103"/>
                    </a:lnTo>
                    <a:lnTo>
                      <a:pt x="27" y="107"/>
                    </a:lnTo>
                    <a:lnTo>
                      <a:pt x="11" y="121"/>
                    </a:lnTo>
                    <a:lnTo>
                      <a:pt x="25" y="129"/>
                    </a:lnTo>
                    <a:lnTo>
                      <a:pt x="31" y="127"/>
                    </a:lnTo>
                    <a:lnTo>
                      <a:pt x="36" y="127"/>
                    </a:lnTo>
                    <a:lnTo>
                      <a:pt x="49" y="127"/>
                    </a:lnTo>
                    <a:lnTo>
                      <a:pt x="56" y="129"/>
                    </a:lnTo>
                    <a:lnTo>
                      <a:pt x="58" y="125"/>
                    </a:lnTo>
                    <a:lnTo>
                      <a:pt x="65" y="123"/>
                    </a:lnTo>
                    <a:lnTo>
                      <a:pt x="67" y="117"/>
                    </a:lnTo>
                    <a:lnTo>
                      <a:pt x="67" y="111"/>
                    </a:lnTo>
                    <a:lnTo>
                      <a:pt x="74" y="109"/>
                    </a:lnTo>
                    <a:lnTo>
                      <a:pt x="85" y="97"/>
                    </a:lnTo>
                    <a:lnTo>
                      <a:pt x="88" y="99"/>
                    </a:lnTo>
                    <a:lnTo>
                      <a:pt x="92" y="97"/>
                    </a:lnTo>
                    <a:lnTo>
                      <a:pt x="94" y="93"/>
                    </a:lnTo>
                    <a:lnTo>
                      <a:pt x="90" y="90"/>
                    </a:lnTo>
                    <a:lnTo>
                      <a:pt x="97" y="86"/>
                    </a:lnTo>
                    <a:lnTo>
                      <a:pt x="101" y="82"/>
                    </a:lnTo>
                    <a:lnTo>
                      <a:pt x="103" y="84"/>
                    </a:lnTo>
                    <a:lnTo>
                      <a:pt x="110" y="86"/>
                    </a:lnTo>
                    <a:lnTo>
                      <a:pt x="115" y="86"/>
                    </a:lnTo>
                    <a:lnTo>
                      <a:pt x="117" y="80"/>
                    </a:lnTo>
                    <a:lnTo>
                      <a:pt x="115" y="74"/>
                    </a:lnTo>
                    <a:lnTo>
                      <a:pt x="121" y="70"/>
                    </a:lnTo>
                    <a:lnTo>
                      <a:pt x="121" y="64"/>
                    </a:lnTo>
                    <a:lnTo>
                      <a:pt x="117" y="58"/>
                    </a:lnTo>
                    <a:lnTo>
                      <a:pt x="119" y="54"/>
                    </a:lnTo>
                    <a:lnTo>
                      <a:pt x="126" y="54"/>
                    </a:lnTo>
                    <a:lnTo>
                      <a:pt x="133" y="54"/>
                    </a:lnTo>
                    <a:lnTo>
                      <a:pt x="135" y="47"/>
                    </a:lnTo>
                    <a:lnTo>
                      <a:pt x="133" y="43"/>
                    </a:lnTo>
                    <a:lnTo>
                      <a:pt x="137" y="39"/>
                    </a:lnTo>
                    <a:lnTo>
                      <a:pt x="137" y="31"/>
                    </a:lnTo>
                    <a:lnTo>
                      <a:pt x="153" y="23"/>
                    </a:lnTo>
                    <a:lnTo>
                      <a:pt x="162" y="21"/>
                    </a:lnTo>
                    <a:lnTo>
                      <a:pt x="171" y="19"/>
                    </a:lnTo>
                    <a:lnTo>
                      <a:pt x="180" y="19"/>
                    </a:lnTo>
                    <a:lnTo>
                      <a:pt x="184" y="19"/>
                    </a:lnTo>
                    <a:lnTo>
                      <a:pt x="187" y="15"/>
                    </a:lnTo>
                    <a:lnTo>
                      <a:pt x="187" y="11"/>
                    </a:lnTo>
                    <a:lnTo>
                      <a:pt x="177" y="13"/>
                    </a:lnTo>
                    <a:lnTo>
                      <a:pt x="166" y="9"/>
                    </a:lnTo>
                    <a:lnTo>
                      <a:pt x="162" y="11"/>
                    </a:lnTo>
                    <a:lnTo>
                      <a:pt x="153" y="15"/>
                    </a:lnTo>
                    <a:lnTo>
                      <a:pt x="146" y="17"/>
                    </a:lnTo>
                    <a:lnTo>
                      <a:pt x="144" y="21"/>
                    </a:lnTo>
                    <a:lnTo>
                      <a:pt x="137" y="25"/>
                    </a:lnTo>
                    <a:lnTo>
                      <a:pt x="130" y="27"/>
                    </a:lnTo>
                    <a:lnTo>
                      <a:pt x="124" y="21"/>
                    </a:lnTo>
                    <a:lnTo>
                      <a:pt x="126" y="13"/>
                    </a:lnTo>
                    <a:lnTo>
                      <a:pt x="128" y="9"/>
                    </a:lnTo>
                    <a:lnTo>
                      <a:pt x="126" y="5"/>
                    </a:lnTo>
                    <a:lnTo>
                      <a:pt x="121" y="2"/>
                    </a:lnTo>
                    <a:lnTo>
                      <a:pt x="117" y="0"/>
                    </a:lnTo>
                    <a:lnTo>
                      <a:pt x="115" y="2"/>
                    </a:lnTo>
                    <a:lnTo>
                      <a:pt x="110" y="5"/>
                    </a:lnTo>
                    <a:lnTo>
                      <a:pt x="106" y="7"/>
                    </a:lnTo>
                    <a:lnTo>
                      <a:pt x="101" y="7"/>
                    </a:lnTo>
                    <a:lnTo>
                      <a:pt x="97" y="7"/>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7" name="Group 2668"/>
            <p:cNvGrpSpPr>
              <a:grpSpLocks/>
            </p:cNvGrpSpPr>
            <p:nvPr/>
          </p:nvGrpSpPr>
          <p:grpSpPr bwMode="auto">
            <a:xfrm>
              <a:off x="3422" y="2020"/>
              <a:ext cx="13" cy="19"/>
              <a:chOff x="3422" y="2020"/>
              <a:chExt cx="13" cy="19"/>
            </a:xfrm>
            <a:grpFill/>
          </p:grpSpPr>
          <p:sp>
            <p:nvSpPr>
              <p:cNvPr id="1701" name="Freeform 2666"/>
              <p:cNvSpPr>
                <a:spLocks/>
              </p:cNvSpPr>
              <p:nvPr/>
            </p:nvSpPr>
            <p:spPr bwMode="auto">
              <a:xfrm>
                <a:off x="3422" y="2020"/>
                <a:ext cx="13" cy="19"/>
              </a:xfrm>
              <a:custGeom>
                <a:avLst/>
                <a:gdLst>
                  <a:gd name="T0" fmla="*/ 0 w 13"/>
                  <a:gd name="T1" fmla="*/ 15 h 19"/>
                  <a:gd name="T2" fmla="*/ 11 w 13"/>
                  <a:gd name="T3" fmla="*/ 19 h 19"/>
                  <a:gd name="T4" fmla="*/ 13 w 13"/>
                  <a:gd name="T5" fmla="*/ 8 h 19"/>
                  <a:gd name="T6" fmla="*/ 13 w 13"/>
                  <a:gd name="T7" fmla="*/ 4 h 19"/>
                  <a:gd name="T8" fmla="*/ 11 w 13"/>
                  <a:gd name="T9" fmla="*/ 0 h 19"/>
                  <a:gd name="T10" fmla="*/ 8 w 13"/>
                  <a:gd name="T11" fmla="*/ 0 h 19"/>
                  <a:gd name="T12" fmla="*/ 6 w 13"/>
                  <a:gd name="T13" fmla="*/ 0 h 19"/>
                  <a:gd name="T14" fmla="*/ 6 w 13"/>
                  <a:gd name="T15" fmla="*/ 6 h 19"/>
                  <a:gd name="T16" fmla="*/ 4 w 13"/>
                  <a:gd name="T17" fmla="*/ 11 h 19"/>
                  <a:gd name="T18" fmla="*/ 2 w 13"/>
                  <a:gd name="T19" fmla="*/ 13 h 19"/>
                  <a:gd name="T20" fmla="*/ 0 w 13"/>
                  <a:gd name="T2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0" y="15"/>
                    </a:moveTo>
                    <a:lnTo>
                      <a:pt x="11" y="19"/>
                    </a:lnTo>
                    <a:lnTo>
                      <a:pt x="13" y="8"/>
                    </a:lnTo>
                    <a:lnTo>
                      <a:pt x="13" y="4"/>
                    </a:lnTo>
                    <a:lnTo>
                      <a:pt x="11" y="0"/>
                    </a:lnTo>
                    <a:lnTo>
                      <a:pt x="8" y="0"/>
                    </a:lnTo>
                    <a:lnTo>
                      <a:pt x="6" y="0"/>
                    </a:lnTo>
                    <a:lnTo>
                      <a:pt x="6" y="6"/>
                    </a:lnTo>
                    <a:lnTo>
                      <a:pt x="4" y="11"/>
                    </a:lnTo>
                    <a:lnTo>
                      <a:pt x="2" y="13"/>
                    </a:lnTo>
                    <a:lnTo>
                      <a:pt x="0"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2" name="Freeform 2667"/>
              <p:cNvSpPr>
                <a:spLocks/>
              </p:cNvSpPr>
              <p:nvPr/>
            </p:nvSpPr>
            <p:spPr bwMode="auto">
              <a:xfrm>
                <a:off x="3422" y="2020"/>
                <a:ext cx="13" cy="19"/>
              </a:xfrm>
              <a:custGeom>
                <a:avLst/>
                <a:gdLst>
                  <a:gd name="T0" fmla="*/ 0 w 13"/>
                  <a:gd name="T1" fmla="*/ 15 h 19"/>
                  <a:gd name="T2" fmla="*/ 11 w 13"/>
                  <a:gd name="T3" fmla="*/ 19 h 19"/>
                  <a:gd name="T4" fmla="*/ 13 w 13"/>
                  <a:gd name="T5" fmla="*/ 8 h 19"/>
                  <a:gd name="T6" fmla="*/ 13 w 13"/>
                  <a:gd name="T7" fmla="*/ 4 h 19"/>
                  <a:gd name="T8" fmla="*/ 11 w 13"/>
                  <a:gd name="T9" fmla="*/ 0 h 19"/>
                  <a:gd name="T10" fmla="*/ 8 w 13"/>
                  <a:gd name="T11" fmla="*/ 0 h 19"/>
                  <a:gd name="T12" fmla="*/ 6 w 13"/>
                  <a:gd name="T13" fmla="*/ 0 h 19"/>
                  <a:gd name="T14" fmla="*/ 6 w 13"/>
                  <a:gd name="T15" fmla="*/ 6 h 19"/>
                  <a:gd name="T16" fmla="*/ 4 w 13"/>
                  <a:gd name="T17" fmla="*/ 11 h 19"/>
                  <a:gd name="T18" fmla="*/ 2 w 13"/>
                  <a:gd name="T19" fmla="*/ 13 h 19"/>
                  <a:gd name="T20" fmla="*/ 0 w 13"/>
                  <a:gd name="T2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0" y="15"/>
                    </a:moveTo>
                    <a:lnTo>
                      <a:pt x="11" y="19"/>
                    </a:lnTo>
                    <a:lnTo>
                      <a:pt x="13" y="8"/>
                    </a:lnTo>
                    <a:lnTo>
                      <a:pt x="13" y="4"/>
                    </a:lnTo>
                    <a:lnTo>
                      <a:pt x="11" y="0"/>
                    </a:lnTo>
                    <a:lnTo>
                      <a:pt x="8" y="0"/>
                    </a:lnTo>
                    <a:lnTo>
                      <a:pt x="6" y="0"/>
                    </a:lnTo>
                    <a:lnTo>
                      <a:pt x="6" y="6"/>
                    </a:lnTo>
                    <a:lnTo>
                      <a:pt x="4" y="11"/>
                    </a:lnTo>
                    <a:lnTo>
                      <a:pt x="2" y="13"/>
                    </a:lnTo>
                    <a:lnTo>
                      <a:pt x="0" y="1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488" name="Group 2671"/>
            <p:cNvGrpSpPr>
              <a:grpSpLocks/>
            </p:cNvGrpSpPr>
            <p:nvPr/>
          </p:nvGrpSpPr>
          <p:grpSpPr bwMode="auto">
            <a:xfrm>
              <a:off x="4084" y="1097"/>
              <a:ext cx="1275" cy="646"/>
              <a:chOff x="4084" y="1097"/>
              <a:chExt cx="1275" cy="646"/>
            </a:xfrm>
            <a:grpFill/>
          </p:grpSpPr>
          <p:sp>
            <p:nvSpPr>
              <p:cNvPr id="1699" name="Freeform 2669"/>
              <p:cNvSpPr>
                <a:spLocks/>
              </p:cNvSpPr>
              <p:nvPr/>
            </p:nvSpPr>
            <p:spPr bwMode="auto">
              <a:xfrm>
                <a:off x="4084" y="1097"/>
                <a:ext cx="1275" cy="646"/>
              </a:xfrm>
              <a:custGeom>
                <a:avLst/>
                <a:gdLst>
                  <a:gd name="T0" fmla="*/ 107 w 1275"/>
                  <a:gd name="T1" fmla="*/ 507 h 646"/>
                  <a:gd name="T2" fmla="*/ 223 w 1275"/>
                  <a:gd name="T3" fmla="*/ 513 h 646"/>
                  <a:gd name="T4" fmla="*/ 306 w 1275"/>
                  <a:gd name="T5" fmla="*/ 497 h 646"/>
                  <a:gd name="T6" fmla="*/ 355 w 1275"/>
                  <a:gd name="T7" fmla="*/ 448 h 646"/>
                  <a:gd name="T8" fmla="*/ 436 w 1275"/>
                  <a:gd name="T9" fmla="*/ 515 h 646"/>
                  <a:gd name="T10" fmla="*/ 498 w 1275"/>
                  <a:gd name="T11" fmla="*/ 545 h 646"/>
                  <a:gd name="T12" fmla="*/ 478 w 1275"/>
                  <a:gd name="T13" fmla="*/ 602 h 646"/>
                  <a:gd name="T14" fmla="*/ 456 w 1275"/>
                  <a:gd name="T15" fmla="*/ 634 h 646"/>
                  <a:gd name="T16" fmla="*/ 518 w 1275"/>
                  <a:gd name="T17" fmla="*/ 626 h 646"/>
                  <a:gd name="T18" fmla="*/ 570 w 1275"/>
                  <a:gd name="T19" fmla="*/ 554 h 646"/>
                  <a:gd name="T20" fmla="*/ 590 w 1275"/>
                  <a:gd name="T21" fmla="*/ 493 h 646"/>
                  <a:gd name="T22" fmla="*/ 585 w 1275"/>
                  <a:gd name="T23" fmla="*/ 450 h 646"/>
                  <a:gd name="T24" fmla="*/ 550 w 1275"/>
                  <a:gd name="T25" fmla="*/ 456 h 646"/>
                  <a:gd name="T26" fmla="*/ 516 w 1275"/>
                  <a:gd name="T27" fmla="*/ 430 h 646"/>
                  <a:gd name="T28" fmla="*/ 585 w 1275"/>
                  <a:gd name="T29" fmla="*/ 361 h 646"/>
                  <a:gd name="T30" fmla="*/ 668 w 1275"/>
                  <a:gd name="T31" fmla="*/ 327 h 646"/>
                  <a:gd name="T32" fmla="*/ 724 w 1275"/>
                  <a:gd name="T33" fmla="*/ 323 h 646"/>
                  <a:gd name="T34" fmla="*/ 757 w 1275"/>
                  <a:gd name="T35" fmla="*/ 345 h 646"/>
                  <a:gd name="T36" fmla="*/ 786 w 1275"/>
                  <a:gd name="T37" fmla="*/ 323 h 646"/>
                  <a:gd name="T38" fmla="*/ 811 w 1275"/>
                  <a:gd name="T39" fmla="*/ 289 h 646"/>
                  <a:gd name="T40" fmla="*/ 862 w 1275"/>
                  <a:gd name="T41" fmla="*/ 291 h 646"/>
                  <a:gd name="T42" fmla="*/ 913 w 1275"/>
                  <a:gd name="T43" fmla="*/ 279 h 646"/>
                  <a:gd name="T44" fmla="*/ 923 w 1275"/>
                  <a:gd name="T45" fmla="*/ 268 h 646"/>
                  <a:gd name="T46" fmla="*/ 864 w 1275"/>
                  <a:gd name="T47" fmla="*/ 331 h 646"/>
                  <a:gd name="T48" fmla="*/ 820 w 1275"/>
                  <a:gd name="T49" fmla="*/ 373 h 646"/>
                  <a:gd name="T50" fmla="*/ 844 w 1275"/>
                  <a:gd name="T51" fmla="*/ 464 h 646"/>
                  <a:gd name="T52" fmla="*/ 885 w 1275"/>
                  <a:gd name="T53" fmla="*/ 406 h 646"/>
                  <a:gd name="T54" fmla="*/ 905 w 1275"/>
                  <a:gd name="T55" fmla="*/ 365 h 646"/>
                  <a:gd name="T56" fmla="*/ 909 w 1275"/>
                  <a:gd name="T57" fmla="*/ 321 h 646"/>
                  <a:gd name="T58" fmla="*/ 972 w 1275"/>
                  <a:gd name="T59" fmla="*/ 299 h 646"/>
                  <a:gd name="T60" fmla="*/ 1039 w 1275"/>
                  <a:gd name="T61" fmla="*/ 283 h 646"/>
                  <a:gd name="T62" fmla="*/ 1085 w 1275"/>
                  <a:gd name="T63" fmla="*/ 266 h 646"/>
                  <a:gd name="T64" fmla="*/ 1106 w 1275"/>
                  <a:gd name="T65" fmla="*/ 228 h 646"/>
                  <a:gd name="T66" fmla="*/ 1146 w 1275"/>
                  <a:gd name="T67" fmla="*/ 200 h 646"/>
                  <a:gd name="T68" fmla="*/ 1161 w 1275"/>
                  <a:gd name="T69" fmla="*/ 204 h 646"/>
                  <a:gd name="T70" fmla="*/ 1246 w 1275"/>
                  <a:gd name="T71" fmla="*/ 228 h 646"/>
                  <a:gd name="T72" fmla="*/ 1266 w 1275"/>
                  <a:gd name="T73" fmla="*/ 206 h 646"/>
                  <a:gd name="T74" fmla="*/ 1213 w 1275"/>
                  <a:gd name="T75" fmla="*/ 175 h 646"/>
                  <a:gd name="T76" fmla="*/ 1175 w 1275"/>
                  <a:gd name="T77" fmla="*/ 145 h 646"/>
                  <a:gd name="T78" fmla="*/ 1103 w 1275"/>
                  <a:gd name="T79" fmla="*/ 111 h 646"/>
                  <a:gd name="T80" fmla="*/ 1012 w 1275"/>
                  <a:gd name="T81" fmla="*/ 89 h 646"/>
                  <a:gd name="T82" fmla="*/ 978 w 1275"/>
                  <a:gd name="T83" fmla="*/ 113 h 646"/>
                  <a:gd name="T84" fmla="*/ 929 w 1275"/>
                  <a:gd name="T85" fmla="*/ 107 h 646"/>
                  <a:gd name="T86" fmla="*/ 867 w 1275"/>
                  <a:gd name="T87" fmla="*/ 93 h 646"/>
                  <a:gd name="T88" fmla="*/ 759 w 1275"/>
                  <a:gd name="T89" fmla="*/ 83 h 646"/>
                  <a:gd name="T90" fmla="*/ 717 w 1275"/>
                  <a:gd name="T91" fmla="*/ 72 h 646"/>
                  <a:gd name="T92" fmla="*/ 677 w 1275"/>
                  <a:gd name="T93" fmla="*/ 56 h 646"/>
                  <a:gd name="T94" fmla="*/ 672 w 1275"/>
                  <a:gd name="T95" fmla="*/ 54 h 646"/>
                  <a:gd name="T96" fmla="*/ 592 w 1275"/>
                  <a:gd name="T97" fmla="*/ 34 h 646"/>
                  <a:gd name="T98" fmla="*/ 583 w 1275"/>
                  <a:gd name="T99" fmla="*/ 66 h 646"/>
                  <a:gd name="T100" fmla="*/ 541 w 1275"/>
                  <a:gd name="T101" fmla="*/ 72 h 646"/>
                  <a:gd name="T102" fmla="*/ 480 w 1275"/>
                  <a:gd name="T103" fmla="*/ 52 h 646"/>
                  <a:gd name="T104" fmla="*/ 445 w 1275"/>
                  <a:gd name="T105" fmla="*/ 73 h 646"/>
                  <a:gd name="T106" fmla="*/ 400 w 1275"/>
                  <a:gd name="T107" fmla="*/ 54 h 646"/>
                  <a:gd name="T108" fmla="*/ 373 w 1275"/>
                  <a:gd name="T109" fmla="*/ 36 h 646"/>
                  <a:gd name="T110" fmla="*/ 358 w 1275"/>
                  <a:gd name="T111" fmla="*/ 2 h 646"/>
                  <a:gd name="T112" fmla="*/ 353 w 1275"/>
                  <a:gd name="T113" fmla="*/ 32 h 646"/>
                  <a:gd name="T114" fmla="*/ 279 w 1275"/>
                  <a:gd name="T115" fmla="*/ 16 h 646"/>
                  <a:gd name="T116" fmla="*/ 210 w 1275"/>
                  <a:gd name="T117" fmla="*/ 26 h 646"/>
                  <a:gd name="T118" fmla="*/ 168 w 1275"/>
                  <a:gd name="T119" fmla="*/ 6 h 646"/>
                  <a:gd name="T120" fmla="*/ 0 w 1275"/>
                  <a:gd name="T121" fmla="*/ 4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5" h="646">
                    <a:moveTo>
                      <a:pt x="0" y="473"/>
                    </a:moveTo>
                    <a:lnTo>
                      <a:pt x="11" y="475"/>
                    </a:lnTo>
                    <a:lnTo>
                      <a:pt x="18" y="475"/>
                    </a:lnTo>
                    <a:lnTo>
                      <a:pt x="27" y="475"/>
                    </a:lnTo>
                    <a:lnTo>
                      <a:pt x="31" y="479"/>
                    </a:lnTo>
                    <a:lnTo>
                      <a:pt x="43" y="481"/>
                    </a:lnTo>
                    <a:lnTo>
                      <a:pt x="56" y="489"/>
                    </a:lnTo>
                    <a:lnTo>
                      <a:pt x="63" y="497"/>
                    </a:lnTo>
                    <a:lnTo>
                      <a:pt x="67" y="505"/>
                    </a:lnTo>
                    <a:lnTo>
                      <a:pt x="72" y="507"/>
                    </a:lnTo>
                    <a:lnTo>
                      <a:pt x="83" y="513"/>
                    </a:lnTo>
                    <a:lnTo>
                      <a:pt x="90" y="513"/>
                    </a:lnTo>
                    <a:lnTo>
                      <a:pt x="94" y="513"/>
                    </a:lnTo>
                    <a:lnTo>
                      <a:pt x="101" y="511"/>
                    </a:lnTo>
                    <a:lnTo>
                      <a:pt x="107" y="507"/>
                    </a:lnTo>
                    <a:lnTo>
                      <a:pt x="116" y="509"/>
                    </a:lnTo>
                    <a:lnTo>
                      <a:pt x="128" y="513"/>
                    </a:lnTo>
                    <a:lnTo>
                      <a:pt x="134" y="513"/>
                    </a:lnTo>
                    <a:lnTo>
                      <a:pt x="134" y="517"/>
                    </a:lnTo>
                    <a:lnTo>
                      <a:pt x="139" y="521"/>
                    </a:lnTo>
                    <a:lnTo>
                      <a:pt x="145" y="521"/>
                    </a:lnTo>
                    <a:lnTo>
                      <a:pt x="152" y="525"/>
                    </a:lnTo>
                    <a:lnTo>
                      <a:pt x="159" y="525"/>
                    </a:lnTo>
                    <a:lnTo>
                      <a:pt x="166" y="523"/>
                    </a:lnTo>
                    <a:lnTo>
                      <a:pt x="172" y="525"/>
                    </a:lnTo>
                    <a:lnTo>
                      <a:pt x="181" y="527"/>
                    </a:lnTo>
                    <a:lnTo>
                      <a:pt x="192" y="525"/>
                    </a:lnTo>
                    <a:lnTo>
                      <a:pt x="197" y="521"/>
                    </a:lnTo>
                    <a:lnTo>
                      <a:pt x="210" y="519"/>
                    </a:lnTo>
                    <a:lnTo>
                      <a:pt x="223" y="513"/>
                    </a:lnTo>
                    <a:lnTo>
                      <a:pt x="228" y="511"/>
                    </a:lnTo>
                    <a:lnTo>
                      <a:pt x="237" y="517"/>
                    </a:lnTo>
                    <a:lnTo>
                      <a:pt x="244" y="515"/>
                    </a:lnTo>
                    <a:lnTo>
                      <a:pt x="255" y="519"/>
                    </a:lnTo>
                    <a:lnTo>
                      <a:pt x="261" y="515"/>
                    </a:lnTo>
                    <a:lnTo>
                      <a:pt x="270" y="521"/>
                    </a:lnTo>
                    <a:lnTo>
                      <a:pt x="277" y="525"/>
                    </a:lnTo>
                    <a:lnTo>
                      <a:pt x="286" y="517"/>
                    </a:lnTo>
                    <a:lnTo>
                      <a:pt x="291" y="515"/>
                    </a:lnTo>
                    <a:lnTo>
                      <a:pt x="295" y="513"/>
                    </a:lnTo>
                    <a:lnTo>
                      <a:pt x="295" y="511"/>
                    </a:lnTo>
                    <a:lnTo>
                      <a:pt x="295" y="509"/>
                    </a:lnTo>
                    <a:lnTo>
                      <a:pt x="297" y="507"/>
                    </a:lnTo>
                    <a:lnTo>
                      <a:pt x="302" y="503"/>
                    </a:lnTo>
                    <a:lnTo>
                      <a:pt x="306" y="497"/>
                    </a:lnTo>
                    <a:lnTo>
                      <a:pt x="310" y="491"/>
                    </a:lnTo>
                    <a:lnTo>
                      <a:pt x="308" y="485"/>
                    </a:lnTo>
                    <a:lnTo>
                      <a:pt x="313" y="481"/>
                    </a:lnTo>
                    <a:lnTo>
                      <a:pt x="313" y="475"/>
                    </a:lnTo>
                    <a:lnTo>
                      <a:pt x="313" y="469"/>
                    </a:lnTo>
                    <a:lnTo>
                      <a:pt x="308" y="469"/>
                    </a:lnTo>
                    <a:lnTo>
                      <a:pt x="308" y="466"/>
                    </a:lnTo>
                    <a:lnTo>
                      <a:pt x="310" y="464"/>
                    </a:lnTo>
                    <a:lnTo>
                      <a:pt x="315" y="460"/>
                    </a:lnTo>
                    <a:lnTo>
                      <a:pt x="322" y="454"/>
                    </a:lnTo>
                    <a:lnTo>
                      <a:pt x="328" y="450"/>
                    </a:lnTo>
                    <a:lnTo>
                      <a:pt x="335" y="450"/>
                    </a:lnTo>
                    <a:lnTo>
                      <a:pt x="342" y="448"/>
                    </a:lnTo>
                    <a:lnTo>
                      <a:pt x="346" y="446"/>
                    </a:lnTo>
                    <a:lnTo>
                      <a:pt x="355" y="448"/>
                    </a:lnTo>
                    <a:lnTo>
                      <a:pt x="362" y="452"/>
                    </a:lnTo>
                    <a:lnTo>
                      <a:pt x="366" y="456"/>
                    </a:lnTo>
                    <a:lnTo>
                      <a:pt x="371" y="460"/>
                    </a:lnTo>
                    <a:lnTo>
                      <a:pt x="382" y="462"/>
                    </a:lnTo>
                    <a:lnTo>
                      <a:pt x="389" y="468"/>
                    </a:lnTo>
                    <a:lnTo>
                      <a:pt x="393" y="471"/>
                    </a:lnTo>
                    <a:lnTo>
                      <a:pt x="398" y="477"/>
                    </a:lnTo>
                    <a:lnTo>
                      <a:pt x="398" y="483"/>
                    </a:lnTo>
                    <a:lnTo>
                      <a:pt x="400" y="491"/>
                    </a:lnTo>
                    <a:lnTo>
                      <a:pt x="407" y="499"/>
                    </a:lnTo>
                    <a:lnTo>
                      <a:pt x="411" y="507"/>
                    </a:lnTo>
                    <a:lnTo>
                      <a:pt x="416" y="511"/>
                    </a:lnTo>
                    <a:lnTo>
                      <a:pt x="422" y="511"/>
                    </a:lnTo>
                    <a:lnTo>
                      <a:pt x="427" y="513"/>
                    </a:lnTo>
                    <a:lnTo>
                      <a:pt x="436" y="515"/>
                    </a:lnTo>
                    <a:lnTo>
                      <a:pt x="440" y="519"/>
                    </a:lnTo>
                    <a:lnTo>
                      <a:pt x="442" y="523"/>
                    </a:lnTo>
                    <a:lnTo>
                      <a:pt x="445" y="531"/>
                    </a:lnTo>
                    <a:lnTo>
                      <a:pt x="451" y="535"/>
                    </a:lnTo>
                    <a:lnTo>
                      <a:pt x="453" y="541"/>
                    </a:lnTo>
                    <a:lnTo>
                      <a:pt x="451" y="547"/>
                    </a:lnTo>
                    <a:lnTo>
                      <a:pt x="456" y="551"/>
                    </a:lnTo>
                    <a:lnTo>
                      <a:pt x="460" y="554"/>
                    </a:lnTo>
                    <a:lnTo>
                      <a:pt x="467" y="556"/>
                    </a:lnTo>
                    <a:lnTo>
                      <a:pt x="471" y="556"/>
                    </a:lnTo>
                    <a:lnTo>
                      <a:pt x="478" y="552"/>
                    </a:lnTo>
                    <a:lnTo>
                      <a:pt x="483" y="549"/>
                    </a:lnTo>
                    <a:lnTo>
                      <a:pt x="487" y="547"/>
                    </a:lnTo>
                    <a:lnTo>
                      <a:pt x="491" y="547"/>
                    </a:lnTo>
                    <a:lnTo>
                      <a:pt x="498" y="545"/>
                    </a:lnTo>
                    <a:lnTo>
                      <a:pt x="500" y="541"/>
                    </a:lnTo>
                    <a:lnTo>
                      <a:pt x="509" y="539"/>
                    </a:lnTo>
                    <a:lnTo>
                      <a:pt x="505" y="545"/>
                    </a:lnTo>
                    <a:lnTo>
                      <a:pt x="505" y="551"/>
                    </a:lnTo>
                    <a:lnTo>
                      <a:pt x="509" y="552"/>
                    </a:lnTo>
                    <a:lnTo>
                      <a:pt x="507" y="560"/>
                    </a:lnTo>
                    <a:lnTo>
                      <a:pt x="503" y="562"/>
                    </a:lnTo>
                    <a:lnTo>
                      <a:pt x="505" y="568"/>
                    </a:lnTo>
                    <a:lnTo>
                      <a:pt x="503" y="576"/>
                    </a:lnTo>
                    <a:lnTo>
                      <a:pt x="498" y="582"/>
                    </a:lnTo>
                    <a:lnTo>
                      <a:pt x="494" y="588"/>
                    </a:lnTo>
                    <a:lnTo>
                      <a:pt x="489" y="590"/>
                    </a:lnTo>
                    <a:lnTo>
                      <a:pt x="487" y="594"/>
                    </a:lnTo>
                    <a:lnTo>
                      <a:pt x="480" y="598"/>
                    </a:lnTo>
                    <a:lnTo>
                      <a:pt x="478" y="602"/>
                    </a:lnTo>
                    <a:lnTo>
                      <a:pt x="474" y="600"/>
                    </a:lnTo>
                    <a:lnTo>
                      <a:pt x="476" y="602"/>
                    </a:lnTo>
                    <a:lnTo>
                      <a:pt x="476" y="610"/>
                    </a:lnTo>
                    <a:lnTo>
                      <a:pt x="469" y="610"/>
                    </a:lnTo>
                    <a:lnTo>
                      <a:pt x="469" y="608"/>
                    </a:lnTo>
                    <a:lnTo>
                      <a:pt x="469" y="606"/>
                    </a:lnTo>
                    <a:lnTo>
                      <a:pt x="471" y="602"/>
                    </a:lnTo>
                    <a:lnTo>
                      <a:pt x="469" y="600"/>
                    </a:lnTo>
                    <a:lnTo>
                      <a:pt x="465" y="602"/>
                    </a:lnTo>
                    <a:lnTo>
                      <a:pt x="460" y="604"/>
                    </a:lnTo>
                    <a:lnTo>
                      <a:pt x="460" y="610"/>
                    </a:lnTo>
                    <a:lnTo>
                      <a:pt x="458" y="616"/>
                    </a:lnTo>
                    <a:lnTo>
                      <a:pt x="460" y="626"/>
                    </a:lnTo>
                    <a:lnTo>
                      <a:pt x="460" y="630"/>
                    </a:lnTo>
                    <a:lnTo>
                      <a:pt x="456" y="634"/>
                    </a:lnTo>
                    <a:lnTo>
                      <a:pt x="456" y="638"/>
                    </a:lnTo>
                    <a:lnTo>
                      <a:pt x="453" y="640"/>
                    </a:lnTo>
                    <a:lnTo>
                      <a:pt x="456" y="642"/>
                    </a:lnTo>
                    <a:lnTo>
                      <a:pt x="465" y="636"/>
                    </a:lnTo>
                    <a:lnTo>
                      <a:pt x="467" y="630"/>
                    </a:lnTo>
                    <a:lnTo>
                      <a:pt x="480" y="630"/>
                    </a:lnTo>
                    <a:lnTo>
                      <a:pt x="478" y="640"/>
                    </a:lnTo>
                    <a:lnTo>
                      <a:pt x="489" y="646"/>
                    </a:lnTo>
                    <a:lnTo>
                      <a:pt x="494" y="646"/>
                    </a:lnTo>
                    <a:lnTo>
                      <a:pt x="500" y="644"/>
                    </a:lnTo>
                    <a:lnTo>
                      <a:pt x="500" y="640"/>
                    </a:lnTo>
                    <a:lnTo>
                      <a:pt x="507" y="636"/>
                    </a:lnTo>
                    <a:lnTo>
                      <a:pt x="509" y="632"/>
                    </a:lnTo>
                    <a:lnTo>
                      <a:pt x="514" y="626"/>
                    </a:lnTo>
                    <a:lnTo>
                      <a:pt x="518" y="626"/>
                    </a:lnTo>
                    <a:lnTo>
                      <a:pt x="521" y="620"/>
                    </a:lnTo>
                    <a:lnTo>
                      <a:pt x="523" y="614"/>
                    </a:lnTo>
                    <a:lnTo>
                      <a:pt x="527" y="612"/>
                    </a:lnTo>
                    <a:lnTo>
                      <a:pt x="534" y="608"/>
                    </a:lnTo>
                    <a:lnTo>
                      <a:pt x="536" y="604"/>
                    </a:lnTo>
                    <a:lnTo>
                      <a:pt x="538" y="598"/>
                    </a:lnTo>
                    <a:lnTo>
                      <a:pt x="547" y="592"/>
                    </a:lnTo>
                    <a:lnTo>
                      <a:pt x="552" y="588"/>
                    </a:lnTo>
                    <a:lnTo>
                      <a:pt x="554" y="584"/>
                    </a:lnTo>
                    <a:lnTo>
                      <a:pt x="556" y="578"/>
                    </a:lnTo>
                    <a:lnTo>
                      <a:pt x="558" y="572"/>
                    </a:lnTo>
                    <a:lnTo>
                      <a:pt x="561" y="566"/>
                    </a:lnTo>
                    <a:lnTo>
                      <a:pt x="563" y="560"/>
                    </a:lnTo>
                    <a:lnTo>
                      <a:pt x="570" y="558"/>
                    </a:lnTo>
                    <a:lnTo>
                      <a:pt x="570" y="554"/>
                    </a:lnTo>
                    <a:lnTo>
                      <a:pt x="572" y="551"/>
                    </a:lnTo>
                    <a:lnTo>
                      <a:pt x="579" y="545"/>
                    </a:lnTo>
                    <a:lnTo>
                      <a:pt x="583" y="543"/>
                    </a:lnTo>
                    <a:lnTo>
                      <a:pt x="585" y="541"/>
                    </a:lnTo>
                    <a:lnTo>
                      <a:pt x="585" y="537"/>
                    </a:lnTo>
                    <a:lnTo>
                      <a:pt x="585" y="533"/>
                    </a:lnTo>
                    <a:lnTo>
                      <a:pt x="590" y="533"/>
                    </a:lnTo>
                    <a:lnTo>
                      <a:pt x="585" y="527"/>
                    </a:lnTo>
                    <a:lnTo>
                      <a:pt x="588" y="523"/>
                    </a:lnTo>
                    <a:lnTo>
                      <a:pt x="592" y="517"/>
                    </a:lnTo>
                    <a:lnTo>
                      <a:pt x="590" y="511"/>
                    </a:lnTo>
                    <a:lnTo>
                      <a:pt x="588" y="503"/>
                    </a:lnTo>
                    <a:lnTo>
                      <a:pt x="590" y="499"/>
                    </a:lnTo>
                    <a:lnTo>
                      <a:pt x="592" y="497"/>
                    </a:lnTo>
                    <a:lnTo>
                      <a:pt x="590" y="493"/>
                    </a:lnTo>
                    <a:lnTo>
                      <a:pt x="590" y="491"/>
                    </a:lnTo>
                    <a:lnTo>
                      <a:pt x="592" y="489"/>
                    </a:lnTo>
                    <a:lnTo>
                      <a:pt x="596" y="487"/>
                    </a:lnTo>
                    <a:lnTo>
                      <a:pt x="599" y="481"/>
                    </a:lnTo>
                    <a:lnTo>
                      <a:pt x="599" y="477"/>
                    </a:lnTo>
                    <a:lnTo>
                      <a:pt x="596" y="464"/>
                    </a:lnTo>
                    <a:lnTo>
                      <a:pt x="605" y="464"/>
                    </a:lnTo>
                    <a:lnTo>
                      <a:pt x="603" y="462"/>
                    </a:lnTo>
                    <a:lnTo>
                      <a:pt x="599" y="462"/>
                    </a:lnTo>
                    <a:lnTo>
                      <a:pt x="599" y="458"/>
                    </a:lnTo>
                    <a:lnTo>
                      <a:pt x="596" y="458"/>
                    </a:lnTo>
                    <a:lnTo>
                      <a:pt x="594" y="458"/>
                    </a:lnTo>
                    <a:lnTo>
                      <a:pt x="594" y="460"/>
                    </a:lnTo>
                    <a:lnTo>
                      <a:pt x="590" y="456"/>
                    </a:lnTo>
                    <a:lnTo>
                      <a:pt x="585" y="450"/>
                    </a:lnTo>
                    <a:lnTo>
                      <a:pt x="581" y="446"/>
                    </a:lnTo>
                    <a:lnTo>
                      <a:pt x="576" y="442"/>
                    </a:lnTo>
                    <a:lnTo>
                      <a:pt x="570" y="440"/>
                    </a:lnTo>
                    <a:lnTo>
                      <a:pt x="565" y="440"/>
                    </a:lnTo>
                    <a:lnTo>
                      <a:pt x="563" y="440"/>
                    </a:lnTo>
                    <a:lnTo>
                      <a:pt x="563" y="442"/>
                    </a:lnTo>
                    <a:lnTo>
                      <a:pt x="563" y="448"/>
                    </a:lnTo>
                    <a:lnTo>
                      <a:pt x="563" y="450"/>
                    </a:lnTo>
                    <a:lnTo>
                      <a:pt x="558" y="450"/>
                    </a:lnTo>
                    <a:lnTo>
                      <a:pt x="561" y="448"/>
                    </a:lnTo>
                    <a:lnTo>
                      <a:pt x="558" y="448"/>
                    </a:lnTo>
                    <a:lnTo>
                      <a:pt x="556" y="448"/>
                    </a:lnTo>
                    <a:lnTo>
                      <a:pt x="554" y="452"/>
                    </a:lnTo>
                    <a:lnTo>
                      <a:pt x="552" y="454"/>
                    </a:lnTo>
                    <a:lnTo>
                      <a:pt x="550" y="456"/>
                    </a:lnTo>
                    <a:lnTo>
                      <a:pt x="547" y="456"/>
                    </a:lnTo>
                    <a:lnTo>
                      <a:pt x="545" y="454"/>
                    </a:lnTo>
                    <a:lnTo>
                      <a:pt x="545" y="452"/>
                    </a:lnTo>
                    <a:lnTo>
                      <a:pt x="547" y="452"/>
                    </a:lnTo>
                    <a:lnTo>
                      <a:pt x="550" y="446"/>
                    </a:lnTo>
                    <a:lnTo>
                      <a:pt x="547" y="446"/>
                    </a:lnTo>
                    <a:lnTo>
                      <a:pt x="547" y="444"/>
                    </a:lnTo>
                    <a:lnTo>
                      <a:pt x="547" y="442"/>
                    </a:lnTo>
                    <a:lnTo>
                      <a:pt x="545" y="442"/>
                    </a:lnTo>
                    <a:lnTo>
                      <a:pt x="545" y="446"/>
                    </a:lnTo>
                    <a:lnTo>
                      <a:pt x="543" y="446"/>
                    </a:lnTo>
                    <a:lnTo>
                      <a:pt x="543" y="450"/>
                    </a:lnTo>
                    <a:lnTo>
                      <a:pt x="538" y="450"/>
                    </a:lnTo>
                    <a:lnTo>
                      <a:pt x="538" y="430"/>
                    </a:lnTo>
                    <a:lnTo>
                      <a:pt x="516" y="430"/>
                    </a:lnTo>
                    <a:lnTo>
                      <a:pt x="518" y="426"/>
                    </a:lnTo>
                    <a:lnTo>
                      <a:pt x="521" y="420"/>
                    </a:lnTo>
                    <a:lnTo>
                      <a:pt x="545" y="400"/>
                    </a:lnTo>
                    <a:lnTo>
                      <a:pt x="550" y="400"/>
                    </a:lnTo>
                    <a:lnTo>
                      <a:pt x="550" y="396"/>
                    </a:lnTo>
                    <a:lnTo>
                      <a:pt x="550" y="394"/>
                    </a:lnTo>
                    <a:lnTo>
                      <a:pt x="554" y="394"/>
                    </a:lnTo>
                    <a:lnTo>
                      <a:pt x="556" y="392"/>
                    </a:lnTo>
                    <a:lnTo>
                      <a:pt x="561" y="384"/>
                    </a:lnTo>
                    <a:lnTo>
                      <a:pt x="561" y="377"/>
                    </a:lnTo>
                    <a:lnTo>
                      <a:pt x="563" y="379"/>
                    </a:lnTo>
                    <a:lnTo>
                      <a:pt x="565" y="379"/>
                    </a:lnTo>
                    <a:lnTo>
                      <a:pt x="572" y="371"/>
                    </a:lnTo>
                    <a:lnTo>
                      <a:pt x="585" y="367"/>
                    </a:lnTo>
                    <a:lnTo>
                      <a:pt x="585" y="361"/>
                    </a:lnTo>
                    <a:lnTo>
                      <a:pt x="590" y="361"/>
                    </a:lnTo>
                    <a:lnTo>
                      <a:pt x="594" y="361"/>
                    </a:lnTo>
                    <a:lnTo>
                      <a:pt x="594" y="355"/>
                    </a:lnTo>
                    <a:lnTo>
                      <a:pt x="596" y="349"/>
                    </a:lnTo>
                    <a:lnTo>
                      <a:pt x="605" y="339"/>
                    </a:lnTo>
                    <a:lnTo>
                      <a:pt x="617" y="329"/>
                    </a:lnTo>
                    <a:lnTo>
                      <a:pt x="617" y="327"/>
                    </a:lnTo>
                    <a:lnTo>
                      <a:pt x="623" y="327"/>
                    </a:lnTo>
                    <a:lnTo>
                      <a:pt x="623" y="325"/>
                    </a:lnTo>
                    <a:lnTo>
                      <a:pt x="623" y="321"/>
                    </a:lnTo>
                    <a:lnTo>
                      <a:pt x="628" y="323"/>
                    </a:lnTo>
                    <a:lnTo>
                      <a:pt x="630" y="325"/>
                    </a:lnTo>
                    <a:lnTo>
                      <a:pt x="632" y="327"/>
                    </a:lnTo>
                    <a:lnTo>
                      <a:pt x="650" y="327"/>
                    </a:lnTo>
                    <a:lnTo>
                      <a:pt x="668" y="327"/>
                    </a:lnTo>
                    <a:lnTo>
                      <a:pt x="668" y="329"/>
                    </a:lnTo>
                    <a:lnTo>
                      <a:pt x="668" y="331"/>
                    </a:lnTo>
                    <a:lnTo>
                      <a:pt x="668" y="335"/>
                    </a:lnTo>
                    <a:lnTo>
                      <a:pt x="675" y="333"/>
                    </a:lnTo>
                    <a:lnTo>
                      <a:pt x="677" y="327"/>
                    </a:lnTo>
                    <a:lnTo>
                      <a:pt x="681" y="331"/>
                    </a:lnTo>
                    <a:lnTo>
                      <a:pt x="686" y="333"/>
                    </a:lnTo>
                    <a:lnTo>
                      <a:pt x="690" y="333"/>
                    </a:lnTo>
                    <a:lnTo>
                      <a:pt x="695" y="333"/>
                    </a:lnTo>
                    <a:lnTo>
                      <a:pt x="704" y="331"/>
                    </a:lnTo>
                    <a:lnTo>
                      <a:pt x="706" y="335"/>
                    </a:lnTo>
                    <a:lnTo>
                      <a:pt x="708" y="335"/>
                    </a:lnTo>
                    <a:lnTo>
                      <a:pt x="710" y="335"/>
                    </a:lnTo>
                    <a:lnTo>
                      <a:pt x="710" y="321"/>
                    </a:lnTo>
                    <a:lnTo>
                      <a:pt x="724" y="323"/>
                    </a:lnTo>
                    <a:lnTo>
                      <a:pt x="735" y="323"/>
                    </a:lnTo>
                    <a:lnTo>
                      <a:pt x="735" y="327"/>
                    </a:lnTo>
                    <a:lnTo>
                      <a:pt x="739" y="327"/>
                    </a:lnTo>
                    <a:lnTo>
                      <a:pt x="739" y="323"/>
                    </a:lnTo>
                    <a:lnTo>
                      <a:pt x="748" y="321"/>
                    </a:lnTo>
                    <a:lnTo>
                      <a:pt x="750" y="327"/>
                    </a:lnTo>
                    <a:lnTo>
                      <a:pt x="753" y="331"/>
                    </a:lnTo>
                    <a:lnTo>
                      <a:pt x="755" y="331"/>
                    </a:lnTo>
                    <a:lnTo>
                      <a:pt x="755" y="333"/>
                    </a:lnTo>
                    <a:lnTo>
                      <a:pt x="755" y="335"/>
                    </a:lnTo>
                    <a:lnTo>
                      <a:pt x="757" y="335"/>
                    </a:lnTo>
                    <a:lnTo>
                      <a:pt x="748" y="335"/>
                    </a:lnTo>
                    <a:lnTo>
                      <a:pt x="742" y="335"/>
                    </a:lnTo>
                    <a:lnTo>
                      <a:pt x="744" y="345"/>
                    </a:lnTo>
                    <a:lnTo>
                      <a:pt x="757" y="345"/>
                    </a:lnTo>
                    <a:lnTo>
                      <a:pt x="759" y="343"/>
                    </a:lnTo>
                    <a:lnTo>
                      <a:pt x="759" y="339"/>
                    </a:lnTo>
                    <a:lnTo>
                      <a:pt x="764" y="341"/>
                    </a:lnTo>
                    <a:lnTo>
                      <a:pt x="766" y="343"/>
                    </a:lnTo>
                    <a:lnTo>
                      <a:pt x="766" y="341"/>
                    </a:lnTo>
                    <a:lnTo>
                      <a:pt x="766" y="337"/>
                    </a:lnTo>
                    <a:lnTo>
                      <a:pt x="771" y="337"/>
                    </a:lnTo>
                    <a:lnTo>
                      <a:pt x="773" y="331"/>
                    </a:lnTo>
                    <a:lnTo>
                      <a:pt x="782" y="331"/>
                    </a:lnTo>
                    <a:lnTo>
                      <a:pt x="793" y="331"/>
                    </a:lnTo>
                    <a:lnTo>
                      <a:pt x="791" y="331"/>
                    </a:lnTo>
                    <a:lnTo>
                      <a:pt x="793" y="329"/>
                    </a:lnTo>
                    <a:lnTo>
                      <a:pt x="797" y="329"/>
                    </a:lnTo>
                    <a:lnTo>
                      <a:pt x="795" y="323"/>
                    </a:lnTo>
                    <a:lnTo>
                      <a:pt x="786" y="323"/>
                    </a:lnTo>
                    <a:lnTo>
                      <a:pt x="786" y="325"/>
                    </a:lnTo>
                    <a:lnTo>
                      <a:pt x="786" y="327"/>
                    </a:lnTo>
                    <a:lnTo>
                      <a:pt x="782" y="325"/>
                    </a:lnTo>
                    <a:lnTo>
                      <a:pt x="782" y="313"/>
                    </a:lnTo>
                    <a:lnTo>
                      <a:pt x="784" y="313"/>
                    </a:lnTo>
                    <a:lnTo>
                      <a:pt x="786" y="315"/>
                    </a:lnTo>
                    <a:lnTo>
                      <a:pt x="786" y="309"/>
                    </a:lnTo>
                    <a:lnTo>
                      <a:pt x="786" y="307"/>
                    </a:lnTo>
                    <a:lnTo>
                      <a:pt x="788" y="305"/>
                    </a:lnTo>
                    <a:lnTo>
                      <a:pt x="793" y="301"/>
                    </a:lnTo>
                    <a:lnTo>
                      <a:pt x="800" y="299"/>
                    </a:lnTo>
                    <a:lnTo>
                      <a:pt x="804" y="297"/>
                    </a:lnTo>
                    <a:lnTo>
                      <a:pt x="811" y="295"/>
                    </a:lnTo>
                    <a:lnTo>
                      <a:pt x="811" y="293"/>
                    </a:lnTo>
                    <a:lnTo>
                      <a:pt x="811" y="289"/>
                    </a:lnTo>
                    <a:lnTo>
                      <a:pt x="815" y="285"/>
                    </a:lnTo>
                    <a:lnTo>
                      <a:pt x="818" y="281"/>
                    </a:lnTo>
                    <a:lnTo>
                      <a:pt x="824" y="279"/>
                    </a:lnTo>
                    <a:lnTo>
                      <a:pt x="829" y="279"/>
                    </a:lnTo>
                    <a:lnTo>
                      <a:pt x="840" y="278"/>
                    </a:lnTo>
                    <a:lnTo>
                      <a:pt x="847" y="276"/>
                    </a:lnTo>
                    <a:lnTo>
                      <a:pt x="849" y="276"/>
                    </a:lnTo>
                    <a:lnTo>
                      <a:pt x="853" y="274"/>
                    </a:lnTo>
                    <a:lnTo>
                      <a:pt x="856" y="279"/>
                    </a:lnTo>
                    <a:lnTo>
                      <a:pt x="862" y="281"/>
                    </a:lnTo>
                    <a:lnTo>
                      <a:pt x="862" y="279"/>
                    </a:lnTo>
                    <a:lnTo>
                      <a:pt x="869" y="276"/>
                    </a:lnTo>
                    <a:lnTo>
                      <a:pt x="867" y="285"/>
                    </a:lnTo>
                    <a:lnTo>
                      <a:pt x="864" y="289"/>
                    </a:lnTo>
                    <a:lnTo>
                      <a:pt x="862" y="291"/>
                    </a:lnTo>
                    <a:lnTo>
                      <a:pt x="860" y="291"/>
                    </a:lnTo>
                    <a:lnTo>
                      <a:pt x="862" y="293"/>
                    </a:lnTo>
                    <a:lnTo>
                      <a:pt x="864" y="295"/>
                    </a:lnTo>
                    <a:lnTo>
                      <a:pt x="869" y="293"/>
                    </a:lnTo>
                    <a:lnTo>
                      <a:pt x="869" y="297"/>
                    </a:lnTo>
                    <a:lnTo>
                      <a:pt x="867" y="303"/>
                    </a:lnTo>
                    <a:lnTo>
                      <a:pt x="873" y="297"/>
                    </a:lnTo>
                    <a:lnTo>
                      <a:pt x="885" y="287"/>
                    </a:lnTo>
                    <a:lnTo>
                      <a:pt x="889" y="283"/>
                    </a:lnTo>
                    <a:lnTo>
                      <a:pt x="893" y="279"/>
                    </a:lnTo>
                    <a:lnTo>
                      <a:pt x="900" y="279"/>
                    </a:lnTo>
                    <a:lnTo>
                      <a:pt x="905" y="279"/>
                    </a:lnTo>
                    <a:lnTo>
                      <a:pt x="907" y="281"/>
                    </a:lnTo>
                    <a:lnTo>
                      <a:pt x="909" y="281"/>
                    </a:lnTo>
                    <a:lnTo>
                      <a:pt x="913" y="279"/>
                    </a:lnTo>
                    <a:lnTo>
                      <a:pt x="911" y="276"/>
                    </a:lnTo>
                    <a:lnTo>
                      <a:pt x="909" y="274"/>
                    </a:lnTo>
                    <a:lnTo>
                      <a:pt x="911" y="272"/>
                    </a:lnTo>
                    <a:lnTo>
                      <a:pt x="909" y="272"/>
                    </a:lnTo>
                    <a:lnTo>
                      <a:pt x="909" y="270"/>
                    </a:lnTo>
                    <a:lnTo>
                      <a:pt x="909" y="268"/>
                    </a:lnTo>
                    <a:lnTo>
                      <a:pt x="918" y="260"/>
                    </a:lnTo>
                    <a:lnTo>
                      <a:pt x="923" y="258"/>
                    </a:lnTo>
                    <a:lnTo>
                      <a:pt x="938" y="264"/>
                    </a:lnTo>
                    <a:lnTo>
                      <a:pt x="938" y="266"/>
                    </a:lnTo>
                    <a:lnTo>
                      <a:pt x="931" y="266"/>
                    </a:lnTo>
                    <a:lnTo>
                      <a:pt x="931" y="264"/>
                    </a:lnTo>
                    <a:lnTo>
                      <a:pt x="929" y="264"/>
                    </a:lnTo>
                    <a:lnTo>
                      <a:pt x="925" y="264"/>
                    </a:lnTo>
                    <a:lnTo>
                      <a:pt x="923" y="268"/>
                    </a:lnTo>
                    <a:lnTo>
                      <a:pt x="920" y="268"/>
                    </a:lnTo>
                    <a:lnTo>
                      <a:pt x="918" y="285"/>
                    </a:lnTo>
                    <a:lnTo>
                      <a:pt x="916" y="295"/>
                    </a:lnTo>
                    <a:lnTo>
                      <a:pt x="913" y="297"/>
                    </a:lnTo>
                    <a:lnTo>
                      <a:pt x="909" y="299"/>
                    </a:lnTo>
                    <a:lnTo>
                      <a:pt x="902" y="299"/>
                    </a:lnTo>
                    <a:lnTo>
                      <a:pt x="889" y="301"/>
                    </a:lnTo>
                    <a:lnTo>
                      <a:pt x="889" y="305"/>
                    </a:lnTo>
                    <a:lnTo>
                      <a:pt x="889" y="311"/>
                    </a:lnTo>
                    <a:lnTo>
                      <a:pt x="887" y="311"/>
                    </a:lnTo>
                    <a:lnTo>
                      <a:pt x="882" y="313"/>
                    </a:lnTo>
                    <a:lnTo>
                      <a:pt x="882" y="315"/>
                    </a:lnTo>
                    <a:lnTo>
                      <a:pt x="882" y="319"/>
                    </a:lnTo>
                    <a:lnTo>
                      <a:pt x="873" y="325"/>
                    </a:lnTo>
                    <a:lnTo>
                      <a:pt x="864" y="331"/>
                    </a:lnTo>
                    <a:lnTo>
                      <a:pt x="853" y="345"/>
                    </a:lnTo>
                    <a:lnTo>
                      <a:pt x="849" y="351"/>
                    </a:lnTo>
                    <a:lnTo>
                      <a:pt x="842" y="355"/>
                    </a:lnTo>
                    <a:lnTo>
                      <a:pt x="842" y="357"/>
                    </a:lnTo>
                    <a:lnTo>
                      <a:pt x="840" y="357"/>
                    </a:lnTo>
                    <a:lnTo>
                      <a:pt x="838" y="357"/>
                    </a:lnTo>
                    <a:lnTo>
                      <a:pt x="838" y="355"/>
                    </a:lnTo>
                    <a:lnTo>
                      <a:pt x="835" y="355"/>
                    </a:lnTo>
                    <a:lnTo>
                      <a:pt x="833" y="357"/>
                    </a:lnTo>
                    <a:lnTo>
                      <a:pt x="831" y="361"/>
                    </a:lnTo>
                    <a:lnTo>
                      <a:pt x="824" y="361"/>
                    </a:lnTo>
                    <a:lnTo>
                      <a:pt x="818" y="361"/>
                    </a:lnTo>
                    <a:lnTo>
                      <a:pt x="820" y="363"/>
                    </a:lnTo>
                    <a:lnTo>
                      <a:pt x="822" y="365"/>
                    </a:lnTo>
                    <a:lnTo>
                      <a:pt x="820" y="373"/>
                    </a:lnTo>
                    <a:lnTo>
                      <a:pt x="818" y="377"/>
                    </a:lnTo>
                    <a:lnTo>
                      <a:pt x="813" y="379"/>
                    </a:lnTo>
                    <a:lnTo>
                      <a:pt x="811" y="380"/>
                    </a:lnTo>
                    <a:lnTo>
                      <a:pt x="809" y="380"/>
                    </a:lnTo>
                    <a:lnTo>
                      <a:pt x="804" y="390"/>
                    </a:lnTo>
                    <a:lnTo>
                      <a:pt x="802" y="404"/>
                    </a:lnTo>
                    <a:lnTo>
                      <a:pt x="804" y="420"/>
                    </a:lnTo>
                    <a:lnTo>
                      <a:pt x="806" y="436"/>
                    </a:lnTo>
                    <a:lnTo>
                      <a:pt x="818" y="495"/>
                    </a:lnTo>
                    <a:lnTo>
                      <a:pt x="831" y="487"/>
                    </a:lnTo>
                    <a:lnTo>
                      <a:pt x="838" y="481"/>
                    </a:lnTo>
                    <a:lnTo>
                      <a:pt x="842" y="477"/>
                    </a:lnTo>
                    <a:lnTo>
                      <a:pt x="844" y="471"/>
                    </a:lnTo>
                    <a:lnTo>
                      <a:pt x="844" y="468"/>
                    </a:lnTo>
                    <a:lnTo>
                      <a:pt x="844" y="464"/>
                    </a:lnTo>
                    <a:lnTo>
                      <a:pt x="847" y="460"/>
                    </a:lnTo>
                    <a:lnTo>
                      <a:pt x="860" y="458"/>
                    </a:lnTo>
                    <a:lnTo>
                      <a:pt x="858" y="446"/>
                    </a:lnTo>
                    <a:lnTo>
                      <a:pt x="860" y="440"/>
                    </a:lnTo>
                    <a:lnTo>
                      <a:pt x="864" y="436"/>
                    </a:lnTo>
                    <a:lnTo>
                      <a:pt x="867" y="434"/>
                    </a:lnTo>
                    <a:lnTo>
                      <a:pt x="867" y="430"/>
                    </a:lnTo>
                    <a:lnTo>
                      <a:pt x="873" y="428"/>
                    </a:lnTo>
                    <a:lnTo>
                      <a:pt x="878" y="428"/>
                    </a:lnTo>
                    <a:lnTo>
                      <a:pt x="882" y="430"/>
                    </a:lnTo>
                    <a:lnTo>
                      <a:pt x="885" y="430"/>
                    </a:lnTo>
                    <a:lnTo>
                      <a:pt x="893" y="422"/>
                    </a:lnTo>
                    <a:lnTo>
                      <a:pt x="889" y="416"/>
                    </a:lnTo>
                    <a:lnTo>
                      <a:pt x="887" y="410"/>
                    </a:lnTo>
                    <a:lnTo>
                      <a:pt x="885" y="406"/>
                    </a:lnTo>
                    <a:lnTo>
                      <a:pt x="887" y="402"/>
                    </a:lnTo>
                    <a:lnTo>
                      <a:pt x="889" y="398"/>
                    </a:lnTo>
                    <a:lnTo>
                      <a:pt x="893" y="394"/>
                    </a:lnTo>
                    <a:lnTo>
                      <a:pt x="900" y="392"/>
                    </a:lnTo>
                    <a:lnTo>
                      <a:pt x="909" y="392"/>
                    </a:lnTo>
                    <a:lnTo>
                      <a:pt x="909" y="384"/>
                    </a:lnTo>
                    <a:lnTo>
                      <a:pt x="905" y="384"/>
                    </a:lnTo>
                    <a:lnTo>
                      <a:pt x="900" y="386"/>
                    </a:lnTo>
                    <a:lnTo>
                      <a:pt x="896" y="380"/>
                    </a:lnTo>
                    <a:lnTo>
                      <a:pt x="896" y="377"/>
                    </a:lnTo>
                    <a:lnTo>
                      <a:pt x="896" y="373"/>
                    </a:lnTo>
                    <a:lnTo>
                      <a:pt x="898" y="373"/>
                    </a:lnTo>
                    <a:lnTo>
                      <a:pt x="900" y="369"/>
                    </a:lnTo>
                    <a:lnTo>
                      <a:pt x="905" y="369"/>
                    </a:lnTo>
                    <a:lnTo>
                      <a:pt x="905" y="365"/>
                    </a:lnTo>
                    <a:lnTo>
                      <a:pt x="905" y="363"/>
                    </a:lnTo>
                    <a:lnTo>
                      <a:pt x="907" y="363"/>
                    </a:lnTo>
                    <a:lnTo>
                      <a:pt x="907" y="361"/>
                    </a:lnTo>
                    <a:lnTo>
                      <a:pt x="907" y="359"/>
                    </a:lnTo>
                    <a:lnTo>
                      <a:pt x="900" y="359"/>
                    </a:lnTo>
                    <a:lnTo>
                      <a:pt x="891" y="357"/>
                    </a:lnTo>
                    <a:lnTo>
                      <a:pt x="891" y="349"/>
                    </a:lnTo>
                    <a:lnTo>
                      <a:pt x="891" y="343"/>
                    </a:lnTo>
                    <a:lnTo>
                      <a:pt x="907" y="331"/>
                    </a:lnTo>
                    <a:lnTo>
                      <a:pt x="907" y="329"/>
                    </a:lnTo>
                    <a:lnTo>
                      <a:pt x="907" y="325"/>
                    </a:lnTo>
                    <a:lnTo>
                      <a:pt x="911" y="325"/>
                    </a:lnTo>
                    <a:lnTo>
                      <a:pt x="911" y="323"/>
                    </a:lnTo>
                    <a:lnTo>
                      <a:pt x="909" y="323"/>
                    </a:lnTo>
                    <a:lnTo>
                      <a:pt x="909" y="321"/>
                    </a:lnTo>
                    <a:lnTo>
                      <a:pt x="911" y="319"/>
                    </a:lnTo>
                    <a:lnTo>
                      <a:pt x="913" y="315"/>
                    </a:lnTo>
                    <a:lnTo>
                      <a:pt x="934" y="317"/>
                    </a:lnTo>
                    <a:lnTo>
                      <a:pt x="934" y="311"/>
                    </a:lnTo>
                    <a:lnTo>
                      <a:pt x="949" y="303"/>
                    </a:lnTo>
                    <a:lnTo>
                      <a:pt x="947" y="313"/>
                    </a:lnTo>
                    <a:lnTo>
                      <a:pt x="947" y="317"/>
                    </a:lnTo>
                    <a:lnTo>
                      <a:pt x="949" y="317"/>
                    </a:lnTo>
                    <a:lnTo>
                      <a:pt x="951" y="319"/>
                    </a:lnTo>
                    <a:lnTo>
                      <a:pt x="951" y="317"/>
                    </a:lnTo>
                    <a:lnTo>
                      <a:pt x="954" y="315"/>
                    </a:lnTo>
                    <a:lnTo>
                      <a:pt x="956" y="317"/>
                    </a:lnTo>
                    <a:lnTo>
                      <a:pt x="961" y="309"/>
                    </a:lnTo>
                    <a:lnTo>
                      <a:pt x="965" y="303"/>
                    </a:lnTo>
                    <a:lnTo>
                      <a:pt x="972" y="299"/>
                    </a:lnTo>
                    <a:lnTo>
                      <a:pt x="978" y="299"/>
                    </a:lnTo>
                    <a:lnTo>
                      <a:pt x="987" y="301"/>
                    </a:lnTo>
                    <a:lnTo>
                      <a:pt x="994" y="305"/>
                    </a:lnTo>
                    <a:lnTo>
                      <a:pt x="994" y="311"/>
                    </a:lnTo>
                    <a:lnTo>
                      <a:pt x="1001" y="313"/>
                    </a:lnTo>
                    <a:lnTo>
                      <a:pt x="1007" y="317"/>
                    </a:lnTo>
                    <a:lnTo>
                      <a:pt x="1012" y="307"/>
                    </a:lnTo>
                    <a:lnTo>
                      <a:pt x="1018" y="299"/>
                    </a:lnTo>
                    <a:lnTo>
                      <a:pt x="1025" y="295"/>
                    </a:lnTo>
                    <a:lnTo>
                      <a:pt x="1036" y="289"/>
                    </a:lnTo>
                    <a:lnTo>
                      <a:pt x="1036" y="287"/>
                    </a:lnTo>
                    <a:lnTo>
                      <a:pt x="1036" y="285"/>
                    </a:lnTo>
                    <a:lnTo>
                      <a:pt x="1034" y="285"/>
                    </a:lnTo>
                    <a:lnTo>
                      <a:pt x="1034" y="283"/>
                    </a:lnTo>
                    <a:lnTo>
                      <a:pt x="1039" y="283"/>
                    </a:lnTo>
                    <a:lnTo>
                      <a:pt x="1041" y="285"/>
                    </a:lnTo>
                    <a:lnTo>
                      <a:pt x="1043" y="285"/>
                    </a:lnTo>
                    <a:lnTo>
                      <a:pt x="1045" y="285"/>
                    </a:lnTo>
                    <a:lnTo>
                      <a:pt x="1048" y="281"/>
                    </a:lnTo>
                    <a:lnTo>
                      <a:pt x="1048" y="279"/>
                    </a:lnTo>
                    <a:lnTo>
                      <a:pt x="1045" y="278"/>
                    </a:lnTo>
                    <a:lnTo>
                      <a:pt x="1048" y="278"/>
                    </a:lnTo>
                    <a:lnTo>
                      <a:pt x="1050" y="279"/>
                    </a:lnTo>
                    <a:lnTo>
                      <a:pt x="1052" y="279"/>
                    </a:lnTo>
                    <a:lnTo>
                      <a:pt x="1054" y="279"/>
                    </a:lnTo>
                    <a:lnTo>
                      <a:pt x="1059" y="274"/>
                    </a:lnTo>
                    <a:lnTo>
                      <a:pt x="1065" y="274"/>
                    </a:lnTo>
                    <a:lnTo>
                      <a:pt x="1072" y="274"/>
                    </a:lnTo>
                    <a:lnTo>
                      <a:pt x="1081" y="268"/>
                    </a:lnTo>
                    <a:lnTo>
                      <a:pt x="1085" y="266"/>
                    </a:lnTo>
                    <a:lnTo>
                      <a:pt x="1090" y="264"/>
                    </a:lnTo>
                    <a:lnTo>
                      <a:pt x="1099" y="264"/>
                    </a:lnTo>
                    <a:lnTo>
                      <a:pt x="1108" y="266"/>
                    </a:lnTo>
                    <a:lnTo>
                      <a:pt x="1117" y="268"/>
                    </a:lnTo>
                    <a:lnTo>
                      <a:pt x="1123" y="268"/>
                    </a:lnTo>
                    <a:lnTo>
                      <a:pt x="1130" y="262"/>
                    </a:lnTo>
                    <a:lnTo>
                      <a:pt x="1128" y="258"/>
                    </a:lnTo>
                    <a:lnTo>
                      <a:pt x="1128" y="256"/>
                    </a:lnTo>
                    <a:lnTo>
                      <a:pt x="1130" y="254"/>
                    </a:lnTo>
                    <a:lnTo>
                      <a:pt x="1126" y="252"/>
                    </a:lnTo>
                    <a:lnTo>
                      <a:pt x="1123" y="252"/>
                    </a:lnTo>
                    <a:lnTo>
                      <a:pt x="1115" y="230"/>
                    </a:lnTo>
                    <a:lnTo>
                      <a:pt x="1112" y="230"/>
                    </a:lnTo>
                    <a:lnTo>
                      <a:pt x="1112" y="226"/>
                    </a:lnTo>
                    <a:lnTo>
                      <a:pt x="1106" y="228"/>
                    </a:lnTo>
                    <a:lnTo>
                      <a:pt x="1106" y="230"/>
                    </a:lnTo>
                    <a:lnTo>
                      <a:pt x="1101" y="230"/>
                    </a:lnTo>
                    <a:lnTo>
                      <a:pt x="1101" y="226"/>
                    </a:lnTo>
                    <a:lnTo>
                      <a:pt x="1103" y="226"/>
                    </a:lnTo>
                    <a:lnTo>
                      <a:pt x="1106" y="222"/>
                    </a:lnTo>
                    <a:lnTo>
                      <a:pt x="1097" y="222"/>
                    </a:lnTo>
                    <a:lnTo>
                      <a:pt x="1085" y="222"/>
                    </a:lnTo>
                    <a:lnTo>
                      <a:pt x="1085" y="218"/>
                    </a:lnTo>
                    <a:lnTo>
                      <a:pt x="1103" y="216"/>
                    </a:lnTo>
                    <a:lnTo>
                      <a:pt x="1108" y="220"/>
                    </a:lnTo>
                    <a:lnTo>
                      <a:pt x="1121" y="220"/>
                    </a:lnTo>
                    <a:lnTo>
                      <a:pt x="1132" y="222"/>
                    </a:lnTo>
                    <a:lnTo>
                      <a:pt x="1141" y="216"/>
                    </a:lnTo>
                    <a:lnTo>
                      <a:pt x="1146" y="208"/>
                    </a:lnTo>
                    <a:lnTo>
                      <a:pt x="1146" y="200"/>
                    </a:lnTo>
                    <a:lnTo>
                      <a:pt x="1139" y="198"/>
                    </a:lnTo>
                    <a:lnTo>
                      <a:pt x="1139" y="194"/>
                    </a:lnTo>
                    <a:lnTo>
                      <a:pt x="1141" y="192"/>
                    </a:lnTo>
                    <a:lnTo>
                      <a:pt x="1141" y="184"/>
                    </a:lnTo>
                    <a:lnTo>
                      <a:pt x="1150" y="182"/>
                    </a:lnTo>
                    <a:lnTo>
                      <a:pt x="1148" y="188"/>
                    </a:lnTo>
                    <a:lnTo>
                      <a:pt x="1150" y="188"/>
                    </a:lnTo>
                    <a:lnTo>
                      <a:pt x="1153" y="190"/>
                    </a:lnTo>
                    <a:lnTo>
                      <a:pt x="1150" y="192"/>
                    </a:lnTo>
                    <a:lnTo>
                      <a:pt x="1148" y="194"/>
                    </a:lnTo>
                    <a:lnTo>
                      <a:pt x="1150" y="200"/>
                    </a:lnTo>
                    <a:lnTo>
                      <a:pt x="1157" y="204"/>
                    </a:lnTo>
                    <a:lnTo>
                      <a:pt x="1161" y="208"/>
                    </a:lnTo>
                    <a:lnTo>
                      <a:pt x="1164" y="206"/>
                    </a:lnTo>
                    <a:lnTo>
                      <a:pt x="1161" y="204"/>
                    </a:lnTo>
                    <a:lnTo>
                      <a:pt x="1170" y="200"/>
                    </a:lnTo>
                    <a:lnTo>
                      <a:pt x="1177" y="198"/>
                    </a:lnTo>
                    <a:lnTo>
                      <a:pt x="1184" y="200"/>
                    </a:lnTo>
                    <a:lnTo>
                      <a:pt x="1188" y="206"/>
                    </a:lnTo>
                    <a:lnTo>
                      <a:pt x="1195" y="210"/>
                    </a:lnTo>
                    <a:lnTo>
                      <a:pt x="1195" y="214"/>
                    </a:lnTo>
                    <a:lnTo>
                      <a:pt x="1193" y="218"/>
                    </a:lnTo>
                    <a:lnTo>
                      <a:pt x="1197" y="220"/>
                    </a:lnTo>
                    <a:lnTo>
                      <a:pt x="1206" y="222"/>
                    </a:lnTo>
                    <a:lnTo>
                      <a:pt x="1224" y="226"/>
                    </a:lnTo>
                    <a:lnTo>
                      <a:pt x="1224" y="230"/>
                    </a:lnTo>
                    <a:lnTo>
                      <a:pt x="1235" y="226"/>
                    </a:lnTo>
                    <a:lnTo>
                      <a:pt x="1235" y="230"/>
                    </a:lnTo>
                    <a:lnTo>
                      <a:pt x="1246" y="230"/>
                    </a:lnTo>
                    <a:lnTo>
                      <a:pt x="1246" y="228"/>
                    </a:lnTo>
                    <a:lnTo>
                      <a:pt x="1240" y="222"/>
                    </a:lnTo>
                    <a:lnTo>
                      <a:pt x="1240" y="218"/>
                    </a:lnTo>
                    <a:lnTo>
                      <a:pt x="1248" y="218"/>
                    </a:lnTo>
                    <a:lnTo>
                      <a:pt x="1248" y="210"/>
                    </a:lnTo>
                    <a:lnTo>
                      <a:pt x="1242" y="212"/>
                    </a:lnTo>
                    <a:lnTo>
                      <a:pt x="1242" y="206"/>
                    </a:lnTo>
                    <a:lnTo>
                      <a:pt x="1240" y="204"/>
                    </a:lnTo>
                    <a:lnTo>
                      <a:pt x="1248" y="204"/>
                    </a:lnTo>
                    <a:lnTo>
                      <a:pt x="1248" y="206"/>
                    </a:lnTo>
                    <a:lnTo>
                      <a:pt x="1251" y="206"/>
                    </a:lnTo>
                    <a:lnTo>
                      <a:pt x="1253" y="206"/>
                    </a:lnTo>
                    <a:lnTo>
                      <a:pt x="1264" y="208"/>
                    </a:lnTo>
                    <a:lnTo>
                      <a:pt x="1264" y="210"/>
                    </a:lnTo>
                    <a:lnTo>
                      <a:pt x="1266" y="210"/>
                    </a:lnTo>
                    <a:lnTo>
                      <a:pt x="1266" y="206"/>
                    </a:lnTo>
                    <a:lnTo>
                      <a:pt x="1264" y="202"/>
                    </a:lnTo>
                    <a:lnTo>
                      <a:pt x="1269" y="202"/>
                    </a:lnTo>
                    <a:lnTo>
                      <a:pt x="1271" y="194"/>
                    </a:lnTo>
                    <a:lnTo>
                      <a:pt x="1275" y="194"/>
                    </a:lnTo>
                    <a:lnTo>
                      <a:pt x="1266" y="190"/>
                    </a:lnTo>
                    <a:lnTo>
                      <a:pt x="1258" y="186"/>
                    </a:lnTo>
                    <a:lnTo>
                      <a:pt x="1253" y="182"/>
                    </a:lnTo>
                    <a:lnTo>
                      <a:pt x="1248" y="178"/>
                    </a:lnTo>
                    <a:lnTo>
                      <a:pt x="1244" y="173"/>
                    </a:lnTo>
                    <a:lnTo>
                      <a:pt x="1237" y="171"/>
                    </a:lnTo>
                    <a:lnTo>
                      <a:pt x="1226" y="169"/>
                    </a:lnTo>
                    <a:lnTo>
                      <a:pt x="1215" y="171"/>
                    </a:lnTo>
                    <a:lnTo>
                      <a:pt x="1213" y="173"/>
                    </a:lnTo>
                    <a:lnTo>
                      <a:pt x="1210" y="175"/>
                    </a:lnTo>
                    <a:lnTo>
                      <a:pt x="1213" y="175"/>
                    </a:lnTo>
                    <a:lnTo>
                      <a:pt x="1213" y="176"/>
                    </a:lnTo>
                    <a:lnTo>
                      <a:pt x="1213" y="178"/>
                    </a:lnTo>
                    <a:lnTo>
                      <a:pt x="1206" y="178"/>
                    </a:lnTo>
                    <a:lnTo>
                      <a:pt x="1208" y="178"/>
                    </a:lnTo>
                    <a:lnTo>
                      <a:pt x="1210" y="176"/>
                    </a:lnTo>
                    <a:lnTo>
                      <a:pt x="1206" y="169"/>
                    </a:lnTo>
                    <a:lnTo>
                      <a:pt x="1199" y="157"/>
                    </a:lnTo>
                    <a:lnTo>
                      <a:pt x="1197" y="159"/>
                    </a:lnTo>
                    <a:lnTo>
                      <a:pt x="1195" y="159"/>
                    </a:lnTo>
                    <a:lnTo>
                      <a:pt x="1190" y="153"/>
                    </a:lnTo>
                    <a:lnTo>
                      <a:pt x="1184" y="153"/>
                    </a:lnTo>
                    <a:lnTo>
                      <a:pt x="1179" y="153"/>
                    </a:lnTo>
                    <a:lnTo>
                      <a:pt x="1179" y="151"/>
                    </a:lnTo>
                    <a:lnTo>
                      <a:pt x="1179" y="147"/>
                    </a:lnTo>
                    <a:lnTo>
                      <a:pt x="1175" y="145"/>
                    </a:lnTo>
                    <a:lnTo>
                      <a:pt x="1172" y="145"/>
                    </a:lnTo>
                    <a:lnTo>
                      <a:pt x="1172" y="141"/>
                    </a:lnTo>
                    <a:lnTo>
                      <a:pt x="1166" y="141"/>
                    </a:lnTo>
                    <a:lnTo>
                      <a:pt x="1161" y="139"/>
                    </a:lnTo>
                    <a:lnTo>
                      <a:pt x="1157" y="133"/>
                    </a:lnTo>
                    <a:lnTo>
                      <a:pt x="1155" y="131"/>
                    </a:lnTo>
                    <a:lnTo>
                      <a:pt x="1150" y="129"/>
                    </a:lnTo>
                    <a:lnTo>
                      <a:pt x="1146" y="129"/>
                    </a:lnTo>
                    <a:lnTo>
                      <a:pt x="1141" y="129"/>
                    </a:lnTo>
                    <a:lnTo>
                      <a:pt x="1128" y="117"/>
                    </a:lnTo>
                    <a:lnTo>
                      <a:pt x="1126" y="113"/>
                    </a:lnTo>
                    <a:lnTo>
                      <a:pt x="1126" y="111"/>
                    </a:lnTo>
                    <a:lnTo>
                      <a:pt x="1117" y="109"/>
                    </a:lnTo>
                    <a:lnTo>
                      <a:pt x="1110" y="109"/>
                    </a:lnTo>
                    <a:lnTo>
                      <a:pt x="1103" y="111"/>
                    </a:lnTo>
                    <a:lnTo>
                      <a:pt x="1099" y="109"/>
                    </a:lnTo>
                    <a:lnTo>
                      <a:pt x="1097" y="107"/>
                    </a:lnTo>
                    <a:lnTo>
                      <a:pt x="1092" y="101"/>
                    </a:lnTo>
                    <a:lnTo>
                      <a:pt x="1085" y="101"/>
                    </a:lnTo>
                    <a:lnTo>
                      <a:pt x="1079" y="99"/>
                    </a:lnTo>
                    <a:lnTo>
                      <a:pt x="1077" y="93"/>
                    </a:lnTo>
                    <a:lnTo>
                      <a:pt x="1068" y="93"/>
                    </a:lnTo>
                    <a:lnTo>
                      <a:pt x="1056" y="95"/>
                    </a:lnTo>
                    <a:lnTo>
                      <a:pt x="1039" y="95"/>
                    </a:lnTo>
                    <a:lnTo>
                      <a:pt x="1036" y="91"/>
                    </a:lnTo>
                    <a:lnTo>
                      <a:pt x="1027" y="93"/>
                    </a:lnTo>
                    <a:lnTo>
                      <a:pt x="1023" y="93"/>
                    </a:lnTo>
                    <a:lnTo>
                      <a:pt x="1018" y="93"/>
                    </a:lnTo>
                    <a:lnTo>
                      <a:pt x="1014" y="91"/>
                    </a:lnTo>
                    <a:lnTo>
                      <a:pt x="1012" y="89"/>
                    </a:lnTo>
                    <a:lnTo>
                      <a:pt x="1010" y="101"/>
                    </a:lnTo>
                    <a:lnTo>
                      <a:pt x="1012" y="105"/>
                    </a:lnTo>
                    <a:lnTo>
                      <a:pt x="1018" y="107"/>
                    </a:lnTo>
                    <a:lnTo>
                      <a:pt x="1016" y="109"/>
                    </a:lnTo>
                    <a:lnTo>
                      <a:pt x="1016" y="111"/>
                    </a:lnTo>
                    <a:lnTo>
                      <a:pt x="1018" y="117"/>
                    </a:lnTo>
                    <a:lnTo>
                      <a:pt x="1014" y="117"/>
                    </a:lnTo>
                    <a:lnTo>
                      <a:pt x="1014" y="119"/>
                    </a:lnTo>
                    <a:lnTo>
                      <a:pt x="1007" y="127"/>
                    </a:lnTo>
                    <a:lnTo>
                      <a:pt x="1001" y="125"/>
                    </a:lnTo>
                    <a:lnTo>
                      <a:pt x="998" y="129"/>
                    </a:lnTo>
                    <a:lnTo>
                      <a:pt x="987" y="129"/>
                    </a:lnTo>
                    <a:lnTo>
                      <a:pt x="987" y="121"/>
                    </a:lnTo>
                    <a:lnTo>
                      <a:pt x="985" y="115"/>
                    </a:lnTo>
                    <a:lnTo>
                      <a:pt x="978" y="113"/>
                    </a:lnTo>
                    <a:lnTo>
                      <a:pt x="980" y="111"/>
                    </a:lnTo>
                    <a:lnTo>
                      <a:pt x="980" y="109"/>
                    </a:lnTo>
                    <a:lnTo>
                      <a:pt x="978" y="103"/>
                    </a:lnTo>
                    <a:lnTo>
                      <a:pt x="972" y="107"/>
                    </a:lnTo>
                    <a:lnTo>
                      <a:pt x="963" y="111"/>
                    </a:lnTo>
                    <a:lnTo>
                      <a:pt x="958" y="111"/>
                    </a:lnTo>
                    <a:lnTo>
                      <a:pt x="956" y="109"/>
                    </a:lnTo>
                    <a:lnTo>
                      <a:pt x="956" y="107"/>
                    </a:lnTo>
                    <a:lnTo>
                      <a:pt x="958" y="107"/>
                    </a:lnTo>
                    <a:lnTo>
                      <a:pt x="947" y="105"/>
                    </a:lnTo>
                    <a:lnTo>
                      <a:pt x="943" y="105"/>
                    </a:lnTo>
                    <a:lnTo>
                      <a:pt x="936" y="105"/>
                    </a:lnTo>
                    <a:lnTo>
                      <a:pt x="934" y="107"/>
                    </a:lnTo>
                    <a:lnTo>
                      <a:pt x="929" y="109"/>
                    </a:lnTo>
                    <a:lnTo>
                      <a:pt x="929" y="107"/>
                    </a:lnTo>
                    <a:lnTo>
                      <a:pt x="927" y="103"/>
                    </a:lnTo>
                    <a:lnTo>
                      <a:pt x="909" y="103"/>
                    </a:lnTo>
                    <a:lnTo>
                      <a:pt x="893" y="105"/>
                    </a:lnTo>
                    <a:lnTo>
                      <a:pt x="889" y="107"/>
                    </a:lnTo>
                    <a:lnTo>
                      <a:pt x="885" y="111"/>
                    </a:lnTo>
                    <a:lnTo>
                      <a:pt x="880" y="117"/>
                    </a:lnTo>
                    <a:lnTo>
                      <a:pt x="878" y="125"/>
                    </a:lnTo>
                    <a:lnTo>
                      <a:pt x="871" y="107"/>
                    </a:lnTo>
                    <a:lnTo>
                      <a:pt x="867" y="107"/>
                    </a:lnTo>
                    <a:lnTo>
                      <a:pt x="864" y="105"/>
                    </a:lnTo>
                    <a:lnTo>
                      <a:pt x="864" y="101"/>
                    </a:lnTo>
                    <a:lnTo>
                      <a:pt x="864" y="97"/>
                    </a:lnTo>
                    <a:lnTo>
                      <a:pt x="864" y="95"/>
                    </a:lnTo>
                    <a:lnTo>
                      <a:pt x="867" y="95"/>
                    </a:lnTo>
                    <a:lnTo>
                      <a:pt x="867" y="93"/>
                    </a:lnTo>
                    <a:lnTo>
                      <a:pt x="856" y="85"/>
                    </a:lnTo>
                    <a:lnTo>
                      <a:pt x="853" y="81"/>
                    </a:lnTo>
                    <a:lnTo>
                      <a:pt x="847" y="79"/>
                    </a:lnTo>
                    <a:lnTo>
                      <a:pt x="840" y="79"/>
                    </a:lnTo>
                    <a:lnTo>
                      <a:pt x="835" y="75"/>
                    </a:lnTo>
                    <a:lnTo>
                      <a:pt x="813" y="81"/>
                    </a:lnTo>
                    <a:lnTo>
                      <a:pt x="811" y="79"/>
                    </a:lnTo>
                    <a:lnTo>
                      <a:pt x="811" y="77"/>
                    </a:lnTo>
                    <a:lnTo>
                      <a:pt x="791" y="77"/>
                    </a:lnTo>
                    <a:lnTo>
                      <a:pt x="784" y="81"/>
                    </a:lnTo>
                    <a:lnTo>
                      <a:pt x="780" y="81"/>
                    </a:lnTo>
                    <a:lnTo>
                      <a:pt x="775" y="79"/>
                    </a:lnTo>
                    <a:lnTo>
                      <a:pt x="771" y="79"/>
                    </a:lnTo>
                    <a:lnTo>
                      <a:pt x="764" y="79"/>
                    </a:lnTo>
                    <a:lnTo>
                      <a:pt x="759" y="83"/>
                    </a:lnTo>
                    <a:lnTo>
                      <a:pt x="746" y="85"/>
                    </a:lnTo>
                    <a:lnTo>
                      <a:pt x="731" y="83"/>
                    </a:lnTo>
                    <a:lnTo>
                      <a:pt x="706" y="83"/>
                    </a:lnTo>
                    <a:lnTo>
                      <a:pt x="708" y="81"/>
                    </a:lnTo>
                    <a:lnTo>
                      <a:pt x="708" y="79"/>
                    </a:lnTo>
                    <a:lnTo>
                      <a:pt x="713" y="79"/>
                    </a:lnTo>
                    <a:lnTo>
                      <a:pt x="715" y="81"/>
                    </a:lnTo>
                    <a:lnTo>
                      <a:pt x="717" y="81"/>
                    </a:lnTo>
                    <a:lnTo>
                      <a:pt x="733" y="68"/>
                    </a:lnTo>
                    <a:lnTo>
                      <a:pt x="735" y="62"/>
                    </a:lnTo>
                    <a:lnTo>
                      <a:pt x="733" y="62"/>
                    </a:lnTo>
                    <a:lnTo>
                      <a:pt x="724" y="70"/>
                    </a:lnTo>
                    <a:lnTo>
                      <a:pt x="724" y="72"/>
                    </a:lnTo>
                    <a:lnTo>
                      <a:pt x="721" y="72"/>
                    </a:lnTo>
                    <a:lnTo>
                      <a:pt x="717" y="72"/>
                    </a:lnTo>
                    <a:lnTo>
                      <a:pt x="708" y="68"/>
                    </a:lnTo>
                    <a:lnTo>
                      <a:pt x="708" y="64"/>
                    </a:lnTo>
                    <a:lnTo>
                      <a:pt x="710" y="64"/>
                    </a:lnTo>
                    <a:lnTo>
                      <a:pt x="713" y="64"/>
                    </a:lnTo>
                    <a:lnTo>
                      <a:pt x="719" y="66"/>
                    </a:lnTo>
                    <a:lnTo>
                      <a:pt x="724" y="56"/>
                    </a:lnTo>
                    <a:lnTo>
                      <a:pt x="713" y="50"/>
                    </a:lnTo>
                    <a:lnTo>
                      <a:pt x="699" y="46"/>
                    </a:lnTo>
                    <a:lnTo>
                      <a:pt x="695" y="48"/>
                    </a:lnTo>
                    <a:lnTo>
                      <a:pt x="693" y="48"/>
                    </a:lnTo>
                    <a:lnTo>
                      <a:pt x="695" y="48"/>
                    </a:lnTo>
                    <a:lnTo>
                      <a:pt x="686" y="48"/>
                    </a:lnTo>
                    <a:lnTo>
                      <a:pt x="681" y="48"/>
                    </a:lnTo>
                    <a:lnTo>
                      <a:pt x="677" y="50"/>
                    </a:lnTo>
                    <a:lnTo>
                      <a:pt x="677" y="56"/>
                    </a:lnTo>
                    <a:lnTo>
                      <a:pt x="672" y="66"/>
                    </a:lnTo>
                    <a:lnTo>
                      <a:pt x="668" y="70"/>
                    </a:lnTo>
                    <a:lnTo>
                      <a:pt x="661" y="72"/>
                    </a:lnTo>
                    <a:lnTo>
                      <a:pt x="655" y="72"/>
                    </a:lnTo>
                    <a:lnTo>
                      <a:pt x="652" y="72"/>
                    </a:lnTo>
                    <a:lnTo>
                      <a:pt x="655" y="70"/>
                    </a:lnTo>
                    <a:lnTo>
                      <a:pt x="659" y="66"/>
                    </a:lnTo>
                    <a:lnTo>
                      <a:pt x="659" y="64"/>
                    </a:lnTo>
                    <a:lnTo>
                      <a:pt x="655" y="62"/>
                    </a:lnTo>
                    <a:lnTo>
                      <a:pt x="666" y="54"/>
                    </a:lnTo>
                    <a:lnTo>
                      <a:pt x="666" y="52"/>
                    </a:lnTo>
                    <a:lnTo>
                      <a:pt x="668" y="56"/>
                    </a:lnTo>
                    <a:lnTo>
                      <a:pt x="672" y="58"/>
                    </a:lnTo>
                    <a:lnTo>
                      <a:pt x="672" y="56"/>
                    </a:lnTo>
                    <a:lnTo>
                      <a:pt x="672" y="54"/>
                    </a:lnTo>
                    <a:lnTo>
                      <a:pt x="675" y="50"/>
                    </a:lnTo>
                    <a:lnTo>
                      <a:pt x="645" y="52"/>
                    </a:lnTo>
                    <a:lnTo>
                      <a:pt x="643" y="44"/>
                    </a:lnTo>
                    <a:lnTo>
                      <a:pt x="657" y="44"/>
                    </a:lnTo>
                    <a:lnTo>
                      <a:pt x="659" y="44"/>
                    </a:lnTo>
                    <a:lnTo>
                      <a:pt x="652" y="40"/>
                    </a:lnTo>
                    <a:lnTo>
                      <a:pt x="639" y="38"/>
                    </a:lnTo>
                    <a:lnTo>
                      <a:pt x="626" y="38"/>
                    </a:lnTo>
                    <a:lnTo>
                      <a:pt x="612" y="38"/>
                    </a:lnTo>
                    <a:lnTo>
                      <a:pt x="601" y="36"/>
                    </a:lnTo>
                    <a:lnTo>
                      <a:pt x="599" y="30"/>
                    </a:lnTo>
                    <a:lnTo>
                      <a:pt x="594" y="30"/>
                    </a:lnTo>
                    <a:lnTo>
                      <a:pt x="590" y="30"/>
                    </a:lnTo>
                    <a:lnTo>
                      <a:pt x="590" y="34"/>
                    </a:lnTo>
                    <a:lnTo>
                      <a:pt x="592" y="34"/>
                    </a:lnTo>
                    <a:lnTo>
                      <a:pt x="594" y="34"/>
                    </a:lnTo>
                    <a:lnTo>
                      <a:pt x="594" y="36"/>
                    </a:lnTo>
                    <a:lnTo>
                      <a:pt x="596" y="38"/>
                    </a:lnTo>
                    <a:lnTo>
                      <a:pt x="581" y="38"/>
                    </a:lnTo>
                    <a:lnTo>
                      <a:pt x="579" y="44"/>
                    </a:lnTo>
                    <a:lnTo>
                      <a:pt x="581" y="44"/>
                    </a:lnTo>
                    <a:lnTo>
                      <a:pt x="583" y="46"/>
                    </a:lnTo>
                    <a:lnTo>
                      <a:pt x="583" y="48"/>
                    </a:lnTo>
                    <a:lnTo>
                      <a:pt x="579" y="48"/>
                    </a:lnTo>
                    <a:lnTo>
                      <a:pt x="576" y="54"/>
                    </a:lnTo>
                    <a:lnTo>
                      <a:pt x="576" y="56"/>
                    </a:lnTo>
                    <a:lnTo>
                      <a:pt x="579" y="56"/>
                    </a:lnTo>
                    <a:lnTo>
                      <a:pt x="581" y="60"/>
                    </a:lnTo>
                    <a:lnTo>
                      <a:pt x="583" y="64"/>
                    </a:lnTo>
                    <a:lnTo>
                      <a:pt x="583" y="66"/>
                    </a:lnTo>
                    <a:lnTo>
                      <a:pt x="581" y="68"/>
                    </a:lnTo>
                    <a:lnTo>
                      <a:pt x="574" y="70"/>
                    </a:lnTo>
                    <a:lnTo>
                      <a:pt x="572" y="68"/>
                    </a:lnTo>
                    <a:lnTo>
                      <a:pt x="572" y="70"/>
                    </a:lnTo>
                    <a:lnTo>
                      <a:pt x="567" y="70"/>
                    </a:lnTo>
                    <a:lnTo>
                      <a:pt x="567" y="62"/>
                    </a:lnTo>
                    <a:lnTo>
                      <a:pt x="563" y="62"/>
                    </a:lnTo>
                    <a:lnTo>
                      <a:pt x="561" y="62"/>
                    </a:lnTo>
                    <a:lnTo>
                      <a:pt x="558" y="68"/>
                    </a:lnTo>
                    <a:lnTo>
                      <a:pt x="558" y="70"/>
                    </a:lnTo>
                    <a:lnTo>
                      <a:pt x="558" y="73"/>
                    </a:lnTo>
                    <a:lnTo>
                      <a:pt x="554" y="75"/>
                    </a:lnTo>
                    <a:lnTo>
                      <a:pt x="547" y="75"/>
                    </a:lnTo>
                    <a:lnTo>
                      <a:pt x="545" y="73"/>
                    </a:lnTo>
                    <a:lnTo>
                      <a:pt x="541" y="72"/>
                    </a:lnTo>
                    <a:lnTo>
                      <a:pt x="534" y="66"/>
                    </a:lnTo>
                    <a:lnTo>
                      <a:pt x="525" y="64"/>
                    </a:lnTo>
                    <a:lnTo>
                      <a:pt x="518" y="62"/>
                    </a:lnTo>
                    <a:lnTo>
                      <a:pt x="518" y="60"/>
                    </a:lnTo>
                    <a:lnTo>
                      <a:pt x="516" y="58"/>
                    </a:lnTo>
                    <a:lnTo>
                      <a:pt x="509" y="58"/>
                    </a:lnTo>
                    <a:lnTo>
                      <a:pt x="505" y="62"/>
                    </a:lnTo>
                    <a:lnTo>
                      <a:pt x="500" y="66"/>
                    </a:lnTo>
                    <a:lnTo>
                      <a:pt x="494" y="68"/>
                    </a:lnTo>
                    <a:lnTo>
                      <a:pt x="487" y="70"/>
                    </a:lnTo>
                    <a:lnTo>
                      <a:pt x="487" y="66"/>
                    </a:lnTo>
                    <a:lnTo>
                      <a:pt x="489" y="64"/>
                    </a:lnTo>
                    <a:lnTo>
                      <a:pt x="489" y="60"/>
                    </a:lnTo>
                    <a:lnTo>
                      <a:pt x="485" y="60"/>
                    </a:lnTo>
                    <a:lnTo>
                      <a:pt x="480" y="52"/>
                    </a:lnTo>
                    <a:lnTo>
                      <a:pt x="474" y="72"/>
                    </a:lnTo>
                    <a:lnTo>
                      <a:pt x="471" y="81"/>
                    </a:lnTo>
                    <a:lnTo>
                      <a:pt x="467" y="85"/>
                    </a:lnTo>
                    <a:lnTo>
                      <a:pt x="465" y="87"/>
                    </a:lnTo>
                    <a:lnTo>
                      <a:pt x="460" y="89"/>
                    </a:lnTo>
                    <a:lnTo>
                      <a:pt x="460" y="85"/>
                    </a:lnTo>
                    <a:lnTo>
                      <a:pt x="460" y="81"/>
                    </a:lnTo>
                    <a:lnTo>
                      <a:pt x="462" y="81"/>
                    </a:lnTo>
                    <a:lnTo>
                      <a:pt x="462" y="79"/>
                    </a:lnTo>
                    <a:lnTo>
                      <a:pt x="462" y="77"/>
                    </a:lnTo>
                    <a:lnTo>
                      <a:pt x="460" y="77"/>
                    </a:lnTo>
                    <a:lnTo>
                      <a:pt x="458" y="79"/>
                    </a:lnTo>
                    <a:lnTo>
                      <a:pt x="456" y="79"/>
                    </a:lnTo>
                    <a:lnTo>
                      <a:pt x="449" y="73"/>
                    </a:lnTo>
                    <a:lnTo>
                      <a:pt x="445" y="73"/>
                    </a:lnTo>
                    <a:lnTo>
                      <a:pt x="440" y="73"/>
                    </a:lnTo>
                    <a:lnTo>
                      <a:pt x="434" y="66"/>
                    </a:lnTo>
                    <a:lnTo>
                      <a:pt x="429" y="68"/>
                    </a:lnTo>
                    <a:lnTo>
                      <a:pt x="427" y="68"/>
                    </a:lnTo>
                    <a:lnTo>
                      <a:pt x="427" y="62"/>
                    </a:lnTo>
                    <a:lnTo>
                      <a:pt x="434" y="62"/>
                    </a:lnTo>
                    <a:lnTo>
                      <a:pt x="434" y="60"/>
                    </a:lnTo>
                    <a:lnTo>
                      <a:pt x="431" y="58"/>
                    </a:lnTo>
                    <a:lnTo>
                      <a:pt x="429" y="58"/>
                    </a:lnTo>
                    <a:lnTo>
                      <a:pt x="422" y="60"/>
                    </a:lnTo>
                    <a:lnTo>
                      <a:pt x="420" y="56"/>
                    </a:lnTo>
                    <a:lnTo>
                      <a:pt x="420" y="52"/>
                    </a:lnTo>
                    <a:lnTo>
                      <a:pt x="411" y="48"/>
                    </a:lnTo>
                    <a:lnTo>
                      <a:pt x="402" y="44"/>
                    </a:lnTo>
                    <a:lnTo>
                      <a:pt x="400" y="54"/>
                    </a:lnTo>
                    <a:lnTo>
                      <a:pt x="398" y="52"/>
                    </a:lnTo>
                    <a:lnTo>
                      <a:pt x="398" y="50"/>
                    </a:lnTo>
                    <a:lnTo>
                      <a:pt x="398" y="44"/>
                    </a:lnTo>
                    <a:lnTo>
                      <a:pt x="398" y="40"/>
                    </a:lnTo>
                    <a:lnTo>
                      <a:pt x="396" y="42"/>
                    </a:lnTo>
                    <a:lnTo>
                      <a:pt x="393" y="46"/>
                    </a:lnTo>
                    <a:lnTo>
                      <a:pt x="384" y="46"/>
                    </a:lnTo>
                    <a:lnTo>
                      <a:pt x="389" y="46"/>
                    </a:lnTo>
                    <a:lnTo>
                      <a:pt x="389" y="42"/>
                    </a:lnTo>
                    <a:lnTo>
                      <a:pt x="389" y="40"/>
                    </a:lnTo>
                    <a:lnTo>
                      <a:pt x="384" y="38"/>
                    </a:lnTo>
                    <a:lnTo>
                      <a:pt x="380" y="40"/>
                    </a:lnTo>
                    <a:lnTo>
                      <a:pt x="375" y="42"/>
                    </a:lnTo>
                    <a:lnTo>
                      <a:pt x="371" y="38"/>
                    </a:lnTo>
                    <a:lnTo>
                      <a:pt x="373" y="36"/>
                    </a:lnTo>
                    <a:lnTo>
                      <a:pt x="371" y="36"/>
                    </a:lnTo>
                    <a:lnTo>
                      <a:pt x="375" y="36"/>
                    </a:lnTo>
                    <a:lnTo>
                      <a:pt x="369" y="34"/>
                    </a:lnTo>
                    <a:lnTo>
                      <a:pt x="371" y="32"/>
                    </a:lnTo>
                    <a:lnTo>
                      <a:pt x="371" y="28"/>
                    </a:lnTo>
                    <a:lnTo>
                      <a:pt x="378" y="26"/>
                    </a:lnTo>
                    <a:lnTo>
                      <a:pt x="384" y="24"/>
                    </a:lnTo>
                    <a:lnTo>
                      <a:pt x="391" y="18"/>
                    </a:lnTo>
                    <a:lnTo>
                      <a:pt x="393" y="12"/>
                    </a:lnTo>
                    <a:lnTo>
                      <a:pt x="386" y="10"/>
                    </a:lnTo>
                    <a:lnTo>
                      <a:pt x="380" y="8"/>
                    </a:lnTo>
                    <a:lnTo>
                      <a:pt x="373" y="4"/>
                    </a:lnTo>
                    <a:lnTo>
                      <a:pt x="369" y="0"/>
                    </a:lnTo>
                    <a:lnTo>
                      <a:pt x="362" y="0"/>
                    </a:lnTo>
                    <a:lnTo>
                      <a:pt x="358" y="2"/>
                    </a:lnTo>
                    <a:lnTo>
                      <a:pt x="351" y="4"/>
                    </a:lnTo>
                    <a:lnTo>
                      <a:pt x="348" y="4"/>
                    </a:lnTo>
                    <a:lnTo>
                      <a:pt x="344" y="4"/>
                    </a:lnTo>
                    <a:lnTo>
                      <a:pt x="342" y="12"/>
                    </a:lnTo>
                    <a:lnTo>
                      <a:pt x="344" y="14"/>
                    </a:lnTo>
                    <a:lnTo>
                      <a:pt x="348" y="18"/>
                    </a:lnTo>
                    <a:lnTo>
                      <a:pt x="348" y="22"/>
                    </a:lnTo>
                    <a:lnTo>
                      <a:pt x="358" y="22"/>
                    </a:lnTo>
                    <a:lnTo>
                      <a:pt x="364" y="24"/>
                    </a:lnTo>
                    <a:lnTo>
                      <a:pt x="364" y="26"/>
                    </a:lnTo>
                    <a:lnTo>
                      <a:pt x="362" y="28"/>
                    </a:lnTo>
                    <a:lnTo>
                      <a:pt x="360" y="28"/>
                    </a:lnTo>
                    <a:lnTo>
                      <a:pt x="362" y="32"/>
                    </a:lnTo>
                    <a:lnTo>
                      <a:pt x="360" y="32"/>
                    </a:lnTo>
                    <a:lnTo>
                      <a:pt x="353" y="32"/>
                    </a:lnTo>
                    <a:lnTo>
                      <a:pt x="355" y="36"/>
                    </a:lnTo>
                    <a:lnTo>
                      <a:pt x="346" y="36"/>
                    </a:lnTo>
                    <a:lnTo>
                      <a:pt x="340" y="34"/>
                    </a:lnTo>
                    <a:lnTo>
                      <a:pt x="333" y="32"/>
                    </a:lnTo>
                    <a:lnTo>
                      <a:pt x="326" y="30"/>
                    </a:lnTo>
                    <a:lnTo>
                      <a:pt x="317" y="30"/>
                    </a:lnTo>
                    <a:lnTo>
                      <a:pt x="313" y="30"/>
                    </a:lnTo>
                    <a:lnTo>
                      <a:pt x="306" y="32"/>
                    </a:lnTo>
                    <a:lnTo>
                      <a:pt x="299" y="32"/>
                    </a:lnTo>
                    <a:lnTo>
                      <a:pt x="297" y="28"/>
                    </a:lnTo>
                    <a:lnTo>
                      <a:pt x="282" y="26"/>
                    </a:lnTo>
                    <a:lnTo>
                      <a:pt x="282" y="24"/>
                    </a:lnTo>
                    <a:lnTo>
                      <a:pt x="279" y="22"/>
                    </a:lnTo>
                    <a:lnTo>
                      <a:pt x="279" y="20"/>
                    </a:lnTo>
                    <a:lnTo>
                      <a:pt x="279" y="16"/>
                    </a:lnTo>
                    <a:lnTo>
                      <a:pt x="282" y="16"/>
                    </a:lnTo>
                    <a:lnTo>
                      <a:pt x="282" y="14"/>
                    </a:lnTo>
                    <a:lnTo>
                      <a:pt x="279" y="8"/>
                    </a:lnTo>
                    <a:lnTo>
                      <a:pt x="268" y="10"/>
                    </a:lnTo>
                    <a:lnTo>
                      <a:pt x="257" y="10"/>
                    </a:lnTo>
                    <a:lnTo>
                      <a:pt x="255" y="6"/>
                    </a:lnTo>
                    <a:lnTo>
                      <a:pt x="250" y="8"/>
                    </a:lnTo>
                    <a:lnTo>
                      <a:pt x="246" y="8"/>
                    </a:lnTo>
                    <a:lnTo>
                      <a:pt x="239" y="4"/>
                    </a:lnTo>
                    <a:lnTo>
                      <a:pt x="232" y="6"/>
                    </a:lnTo>
                    <a:lnTo>
                      <a:pt x="221" y="10"/>
                    </a:lnTo>
                    <a:lnTo>
                      <a:pt x="215" y="16"/>
                    </a:lnTo>
                    <a:lnTo>
                      <a:pt x="210" y="20"/>
                    </a:lnTo>
                    <a:lnTo>
                      <a:pt x="210" y="22"/>
                    </a:lnTo>
                    <a:lnTo>
                      <a:pt x="210" y="26"/>
                    </a:lnTo>
                    <a:lnTo>
                      <a:pt x="208" y="26"/>
                    </a:lnTo>
                    <a:lnTo>
                      <a:pt x="208" y="24"/>
                    </a:lnTo>
                    <a:lnTo>
                      <a:pt x="208" y="20"/>
                    </a:lnTo>
                    <a:lnTo>
                      <a:pt x="208" y="10"/>
                    </a:lnTo>
                    <a:lnTo>
                      <a:pt x="206" y="10"/>
                    </a:lnTo>
                    <a:lnTo>
                      <a:pt x="203" y="10"/>
                    </a:lnTo>
                    <a:lnTo>
                      <a:pt x="203" y="8"/>
                    </a:lnTo>
                    <a:lnTo>
                      <a:pt x="201" y="8"/>
                    </a:lnTo>
                    <a:lnTo>
                      <a:pt x="201" y="16"/>
                    </a:lnTo>
                    <a:lnTo>
                      <a:pt x="186" y="14"/>
                    </a:lnTo>
                    <a:lnTo>
                      <a:pt x="181" y="10"/>
                    </a:lnTo>
                    <a:lnTo>
                      <a:pt x="177" y="4"/>
                    </a:lnTo>
                    <a:lnTo>
                      <a:pt x="177" y="8"/>
                    </a:lnTo>
                    <a:lnTo>
                      <a:pt x="174" y="10"/>
                    </a:lnTo>
                    <a:lnTo>
                      <a:pt x="168" y="6"/>
                    </a:lnTo>
                    <a:lnTo>
                      <a:pt x="161" y="16"/>
                    </a:lnTo>
                    <a:lnTo>
                      <a:pt x="161" y="18"/>
                    </a:lnTo>
                    <a:lnTo>
                      <a:pt x="168" y="22"/>
                    </a:lnTo>
                    <a:lnTo>
                      <a:pt x="166" y="24"/>
                    </a:lnTo>
                    <a:lnTo>
                      <a:pt x="166" y="26"/>
                    </a:lnTo>
                    <a:lnTo>
                      <a:pt x="154" y="22"/>
                    </a:lnTo>
                    <a:lnTo>
                      <a:pt x="154" y="24"/>
                    </a:lnTo>
                    <a:lnTo>
                      <a:pt x="156" y="28"/>
                    </a:lnTo>
                    <a:lnTo>
                      <a:pt x="154" y="30"/>
                    </a:lnTo>
                    <a:lnTo>
                      <a:pt x="148" y="32"/>
                    </a:lnTo>
                    <a:lnTo>
                      <a:pt x="139" y="32"/>
                    </a:lnTo>
                    <a:lnTo>
                      <a:pt x="130" y="32"/>
                    </a:lnTo>
                    <a:lnTo>
                      <a:pt x="121" y="34"/>
                    </a:lnTo>
                    <a:lnTo>
                      <a:pt x="118" y="38"/>
                    </a:lnTo>
                    <a:lnTo>
                      <a:pt x="0" y="4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0" name="Freeform 2670"/>
              <p:cNvSpPr>
                <a:spLocks/>
              </p:cNvSpPr>
              <p:nvPr/>
            </p:nvSpPr>
            <p:spPr bwMode="auto">
              <a:xfrm>
                <a:off x="4084" y="1097"/>
                <a:ext cx="1275" cy="646"/>
              </a:xfrm>
              <a:custGeom>
                <a:avLst/>
                <a:gdLst>
                  <a:gd name="T0" fmla="*/ 107 w 1275"/>
                  <a:gd name="T1" fmla="*/ 507 h 646"/>
                  <a:gd name="T2" fmla="*/ 223 w 1275"/>
                  <a:gd name="T3" fmla="*/ 513 h 646"/>
                  <a:gd name="T4" fmla="*/ 306 w 1275"/>
                  <a:gd name="T5" fmla="*/ 497 h 646"/>
                  <a:gd name="T6" fmla="*/ 355 w 1275"/>
                  <a:gd name="T7" fmla="*/ 448 h 646"/>
                  <a:gd name="T8" fmla="*/ 436 w 1275"/>
                  <a:gd name="T9" fmla="*/ 515 h 646"/>
                  <a:gd name="T10" fmla="*/ 498 w 1275"/>
                  <a:gd name="T11" fmla="*/ 545 h 646"/>
                  <a:gd name="T12" fmla="*/ 478 w 1275"/>
                  <a:gd name="T13" fmla="*/ 602 h 646"/>
                  <a:gd name="T14" fmla="*/ 456 w 1275"/>
                  <a:gd name="T15" fmla="*/ 634 h 646"/>
                  <a:gd name="T16" fmla="*/ 518 w 1275"/>
                  <a:gd name="T17" fmla="*/ 626 h 646"/>
                  <a:gd name="T18" fmla="*/ 570 w 1275"/>
                  <a:gd name="T19" fmla="*/ 554 h 646"/>
                  <a:gd name="T20" fmla="*/ 590 w 1275"/>
                  <a:gd name="T21" fmla="*/ 493 h 646"/>
                  <a:gd name="T22" fmla="*/ 585 w 1275"/>
                  <a:gd name="T23" fmla="*/ 450 h 646"/>
                  <a:gd name="T24" fmla="*/ 550 w 1275"/>
                  <a:gd name="T25" fmla="*/ 456 h 646"/>
                  <a:gd name="T26" fmla="*/ 516 w 1275"/>
                  <a:gd name="T27" fmla="*/ 430 h 646"/>
                  <a:gd name="T28" fmla="*/ 585 w 1275"/>
                  <a:gd name="T29" fmla="*/ 361 h 646"/>
                  <a:gd name="T30" fmla="*/ 668 w 1275"/>
                  <a:gd name="T31" fmla="*/ 327 h 646"/>
                  <a:gd name="T32" fmla="*/ 724 w 1275"/>
                  <a:gd name="T33" fmla="*/ 323 h 646"/>
                  <a:gd name="T34" fmla="*/ 757 w 1275"/>
                  <a:gd name="T35" fmla="*/ 345 h 646"/>
                  <a:gd name="T36" fmla="*/ 786 w 1275"/>
                  <a:gd name="T37" fmla="*/ 323 h 646"/>
                  <a:gd name="T38" fmla="*/ 811 w 1275"/>
                  <a:gd name="T39" fmla="*/ 289 h 646"/>
                  <a:gd name="T40" fmla="*/ 862 w 1275"/>
                  <a:gd name="T41" fmla="*/ 291 h 646"/>
                  <a:gd name="T42" fmla="*/ 913 w 1275"/>
                  <a:gd name="T43" fmla="*/ 279 h 646"/>
                  <a:gd name="T44" fmla="*/ 923 w 1275"/>
                  <a:gd name="T45" fmla="*/ 268 h 646"/>
                  <a:gd name="T46" fmla="*/ 864 w 1275"/>
                  <a:gd name="T47" fmla="*/ 331 h 646"/>
                  <a:gd name="T48" fmla="*/ 820 w 1275"/>
                  <a:gd name="T49" fmla="*/ 373 h 646"/>
                  <a:gd name="T50" fmla="*/ 844 w 1275"/>
                  <a:gd name="T51" fmla="*/ 464 h 646"/>
                  <a:gd name="T52" fmla="*/ 885 w 1275"/>
                  <a:gd name="T53" fmla="*/ 406 h 646"/>
                  <a:gd name="T54" fmla="*/ 905 w 1275"/>
                  <a:gd name="T55" fmla="*/ 365 h 646"/>
                  <a:gd name="T56" fmla="*/ 909 w 1275"/>
                  <a:gd name="T57" fmla="*/ 321 h 646"/>
                  <a:gd name="T58" fmla="*/ 972 w 1275"/>
                  <a:gd name="T59" fmla="*/ 299 h 646"/>
                  <a:gd name="T60" fmla="*/ 1039 w 1275"/>
                  <a:gd name="T61" fmla="*/ 283 h 646"/>
                  <a:gd name="T62" fmla="*/ 1085 w 1275"/>
                  <a:gd name="T63" fmla="*/ 266 h 646"/>
                  <a:gd name="T64" fmla="*/ 1106 w 1275"/>
                  <a:gd name="T65" fmla="*/ 228 h 646"/>
                  <a:gd name="T66" fmla="*/ 1146 w 1275"/>
                  <a:gd name="T67" fmla="*/ 200 h 646"/>
                  <a:gd name="T68" fmla="*/ 1161 w 1275"/>
                  <a:gd name="T69" fmla="*/ 204 h 646"/>
                  <a:gd name="T70" fmla="*/ 1246 w 1275"/>
                  <a:gd name="T71" fmla="*/ 228 h 646"/>
                  <a:gd name="T72" fmla="*/ 1266 w 1275"/>
                  <a:gd name="T73" fmla="*/ 206 h 646"/>
                  <a:gd name="T74" fmla="*/ 1213 w 1275"/>
                  <a:gd name="T75" fmla="*/ 175 h 646"/>
                  <a:gd name="T76" fmla="*/ 1175 w 1275"/>
                  <a:gd name="T77" fmla="*/ 145 h 646"/>
                  <a:gd name="T78" fmla="*/ 1103 w 1275"/>
                  <a:gd name="T79" fmla="*/ 111 h 646"/>
                  <a:gd name="T80" fmla="*/ 1012 w 1275"/>
                  <a:gd name="T81" fmla="*/ 89 h 646"/>
                  <a:gd name="T82" fmla="*/ 978 w 1275"/>
                  <a:gd name="T83" fmla="*/ 113 h 646"/>
                  <a:gd name="T84" fmla="*/ 929 w 1275"/>
                  <a:gd name="T85" fmla="*/ 107 h 646"/>
                  <a:gd name="T86" fmla="*/ 867 w 1275"/>
                  <a:gd name="T87" fmla="*/ 93 h 646"/>
                  <a:gd name="T88" fmla="*/ 759 w 1275"/>
                  <a:gd name="T89" fmla="*/ 83 h 646"/>
                  <a:gd name="T90" fmla="*/ 717 w 1275"/>
                  <a:gd name="T91" fmla="*/ 72 h 646"/>
                  <a:gd name="T92" fmla="*/ 677 w 1275"/>
                  <a:gd name="T93" fmla="*/ 56 h 646"/>
                  <a:gd name="T94" fmla="*/ 672 w 1275"/>
                  <a:gd name="T95" fmla="*/ 54 h 646"/>
                  <a:gd name="T96" fmla="*/ 592 w 1275"/>
                  <a:gd name="T97" fmla="*/ 34 h 646"/>
                  <a:gd name="T98" fmla="*/ 583 w 1275"/>
                  <a:gd name="T99" fmla="*/ 66 h 646"/>
                  <a:gd name="T100" fmla="*/ 541 w 1275"/>
                  <a:gd name="T101" fmla="*/ 72 h 646"/>
                  <a:gd name="T102" fmla="*/ 480 w 1275"/>
                  <a:gd name="T103" fmla="*/ 52 h 646"/>
                  <a:gd name="T104" fmla="*/ 445 w 1275"/>
                  <a:gd name="T105" fmla="*/ 73 h 646"/>
                  <a:gd name="T106" fmla="*/ 400 w 1275"/>
                  <a:gd name="T107" fmla="*/ 54 h 646"/>
                  <a:gd name="T108" fmla="*/ 373 w 1275"/>
                  <a:gd name="T109" fmla="*/ 36 h 646"/>
                  <a:gd name="T110" fmla="*/ 358 w 1275"/>
                  <a:gd name="T111" fmla="*/ 2 h 646"/>
                  <a:gd name="T112" fmla="*/ 353 w 1275"/>
                  <a:gd name="T113" fmla="*/ 32 h 646"/>
                  <a:gd name="T114" fmla="*/ 279 w 1275"/>
                  <a:gd name="T115" fmla="*/ 16 h 646"/>
                  <a:gd name="T116" fmla="*/ 210 w 1275"/>
                  <a:gd name="T117" fmla="*/ 26 h 646"/>
                  <a:gd name="T118" fmla="*/ 168 w 1275"/>
                  <a:gd name="T119" fmla="*/ 6 h 646"/>
                  <a:gd name="T120" fmla="*/ 0 w 1275"/>
                  <a:gd name="T121" fmla="*/ 4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5" h="646">
                    <a:moveTo>
                      <a:pt x="0" y="473"/>
                    </a:moveTo>
                    <a:lnTo>
                      <a:pt x="11" y="475"/>
                    </a:lnTo>
                    <a:lnTo>
                      <a:pt x="18" y="475"/>
                    </a:lnTo>
                    <a:lnTo>
                      <a:pt x="27" y="475"/>
                    </a:lnTo>
                    <a:lnTo>
                      <a:pt x="31" y="479"/>
                    </a:lnTo>
                    <a:lnTo>
                      <a:pt x="43" y="481"/>
                    </a:lnTo>
                    <a:lnTo>
                      <a:pt x="56" y="489"/>
                    </a:lnTo>
                    <a:lnTo>
                      <a:pt x="63" y="497"/>
                    </a:lnTo>
                    <a:lnTo>
                      <a:pt x="67" y="505"/>
                    </a:lnTo>
                    <a:lnTo>
                      <a:pt x="72" y="507"/>
                    </a:lnTo>
                    <a:lnTo>
                      <a:pt x="83" y="513"/>
                    </a:lnTo>
                    <a:lnTo>
                      <a:pt x="90" y="513"/>
                    </a:lnTo>
                    <a:lnTo>
                      <a:pt x="94" y="513"/>
                    </a:lnTo>
                    <a:lnTo>
                      <a:pt x="101" y="511"/>
                    </a:lnTo>
                    <a:lnTo>
                      <a:pt x="107" y="507"/>
                    </a:lnTo>
                    <a:lnTo>
                      <a:pt x="116" y="509"/>
                    </a:lnTo>
                    <a:lnTo>
                      <a:pt x="128" y="513"/>
                    </a:lnTo>
                    <a:lnTo>
                      <a:pt x="134" y="513"/>
                    </a:lnTo>
                    <a:lnTo>
                      <a:pt x="134" y="517"/>
                    </a:lnTo>
                    <a:lnTo>
                      <a:pt x="139" y="521"/>
                    </a:lnTo>
                    <a:lnTo>
                      <a:pt x="145" y="521"/>
                    </a:lnTo>
                    <a:lnTo>
                      <a:pt x="152" y="525"/>
                    </a:lnTo>
                    <a:lnTo>
                      <a:pt x="159" y="525"/>
                    </a:lnTo>
                    <a:lnTo>
                      <a:pt x="166" y="523"/>
                    </a:lnTo>
                    <a:lnTo>
                      <a:pt x="172" y="525"/>
                    </a:lnTo>
                    <a:lnTo>
                      <a:pt x="181" y="527"/>
                    </a:lnTo>
                    <a:lnTo>
                      <a:pt x="192" y="525"/>
                    </a:lnTo>
                    <a:lnTo>
                      <a:pt x="197" y="521"/>
                    </a:lnTo>
                    <a:lnTo>
                      <a:pt x="210" y="519"/>
                    </a:lnTo>
                    <a:lnTo>
                      <a:pt x="223" y="513"/>
                    </a:lnTo>
                    <a:lnTo>
                      <a:pt x="228" y="511"/>
                    </a:lnTo>
                    <a:lnTo>
                      <a:pt x="237" y="517"/>
                    </a:lnTo>
                    <a:lnTo>
                      <a:pt x="244" y="515"/>
                    </a:lnTo>
                    <a:lnTo>
                      <a:pt x="255" y="519"/>
                    </a:lnTo>
                    <a:lnTo>
                      <a:pt x="261" y="515"/>
                    </a:lnTo>
                    <a:lnTo>
                      <a:pt x="270" y="521"/>
                    </a:lnTo>
                    <a:lnTo>
                      <a:pt x="277" y="525"/>
                    </a:lnTo>
                    <a:lnTo>
                      <a:pt x="286" y="517"/>
                    </a:lnTo>
                    <a:lnTo>
                      <a:pt x="291" y="515"/>
                    </a:lnTo>
                    <a:lnTo>
                      <a:pt x="295" y="513"/>
                    </a:lnTo>
                    <a:lnTo>
                      <a:pt x="295" y="511"/>
                    </a:lnTo>
                    <a:lnTo>
                      <a:pt x="295" y="509"/>
                    </a:lnTo>
                    <a:lnTo>
                      <a:pt x="297" y="507"/>
                    </a:lnTo>
                    <a:lnTo>
                      <a:pt x="302" y="503"/>
                    </a:lnTo>
                    <a:lnTo>
                      <a:pt x="306" y="497"/>
                    </a:lnTo>
                    <a:lnTo>
                      <a:pt x="310" y="491"/>
                    </a:lnTo>
                    <a:lnTo>
                      <a:pt x="308" y="485"/>
                    </a:lnTo>
                    <a:lnTo>
                      <a:pt x="313" y="481"/>
                    </a:lnTo>
                    <a:lnTo>
                      <a:pt x="313" y="475"/>
                    </a:lnTo>
                    <a:lnTo>
                      <a:pt x="313" y="469"/>
                    </a:lnTo>
                    <a:lnTo>
                      <a:pt x="308" y="469"/>
                    </a:lnTo>
                    <a:lnTo>
                      <a:pt x="308" y="466"/>
                    </a:lnTo>
                    <a:lnTo>
                      <a:pt x="310" y="464"/>
                    </a:lnTo>
                    <a:lnTo>
                      <a:pt x="315" y="460"/>
                    </a:lnTo>
                    <a:lnTo>
                      <a:pt x="322" y="454"/>
                    </a:lnTo>
                    <a:lnTo>
                      <a:pt x="328" y="450"/>
                    </a:lnTo>
                    <a:lnTo>
                      <a:pt x="335" y="450"/>
                    </a:lnTo>
                    <a:lnTo>
                      <a:pt x="342" y="448"/>
                    </a:lnTo>
                    <a:lnTo>
                      <a:pt x="346" y="446"/>
                    </a:lnTo>
                    <a:lnTo>
                      <a:pt x="355" y="448"/>
                    </a:lnTo>
                    <a:lnTo>
                      <a:pt x="362" y="452"/>
                    </a:lnTo>
                    <a:lnTo>
                      <a:pt x="366" y="456"/>
                    </a:lnTo>
                    <a:lnTo>
                      <a:pt x="371" y="460"/>
                    </a:lnTo>
                    <a:lnTo>
                      <a:pt x="382" y="462"/>
                    </a:lnTo>
                    <a:lnTo>
                      <a:pt x="389" y="468"/>
                    </a:lnTo>
                    <a:lnTo>
                      <a:pt x="393" y="471"/>
                    </a:lnTo>
                    <a:lnTo>
                      <a:pt x="398" y="477"/>
                    </a:lnTo>
                    <a:lnTo>
                      <a:pt x="398" y="483"/>
                    </a:lnTo>
                    <a:lnTo>
                      <a:pt x="400" y="491"/>
                    </a:lnTo>
                    <a:lnTo>
                      <a:pt x="407" y="499"/>
                    </a:lnTo>
                    <a:lnTo>
                      <a:pt x="411" y="507"/>
                    </a:lnTo>
                    <a:lnTo>
                      <a:pt x="416" y="511"/>
                    </a:lnTo>
                    <a:lnTo>
                      <a:pt x="422" y="511"/>
                    </a:lnTo>
                    <a:lnTo>
                      <a:pt x="427" y="513"/>
                    </a:lnTo>
                    <a:lnTo>
                      <a:pt x="436" y="515"/>
                    </a:lnTo>
                    <a:lnTo>
                      <a:pt x="440" y="519"/>
                    </a:lnTo>
                    <a:lnTo>
                      <a:pt x="442" y="523"/>
                    </a:lnTo>
                    <a:lnTo>
                      <a:pt x="445" y="531"/>
                    </a:lnTo>
                    <a:lnTo>
                      <a:pt x="451" y="535"/>
                    </a:lnTo>
                    <a:lnTo>
                      <a:pt x="453" y="541"/>
                    </a:lnTo>
                    <a:lnTo>
                      <a:pt x="451" y="547"/>
                    </a:lnTo>
                    <a:lnTo>
                      <a:pt x="456" y="551"/>
                    </a:lnTo>
                    <a:lnTo>
                      <a:pt x="460" y="554"/>
                    </a:lnTo>
                    <a:lnTo>
                      <a:pt x="467" y="556"/>
                    </a:lnTo>
                    <a:lnTo>
                      <a:pt x="471" y="556"/>
                    </a:lnTo>
                    <a:lnTo>
                      <a:pt x="478" y="552"/>
                    </a:lnTo>
                    <a:lnTo>
                      <a:pt x="483" y="549"/>
                    </a:lnTo>
                    <a:lnTo>
                      <a:pt x="487" y="547"/>
                    </a:lnTo>
                    <a:lnTo>
                      <a:pt x="491" y="547"/>
                    </a:lnTo>
                    <a:lnTo>
                      <a:pt x="498" y="545"/>
                    </a:lnTo>
                    <a:lnTo>
                      <a:pt x="500" y="541"/>
                    </a:lnTo>
                    <a:lnTo>
                      <a:pt x="509" y="539"/>
                    </a:lnTo>
                    <a:lnTo>
                      <a:pt x="505" y="545"/>
                    </a:lnTo>
                    <a:lnTo>
                      <a:pt x="505" y="551"/>
                    </a:lnTo>
                    <a:lnTo>
                      <a:pt x="509" y="552"/>
                    </a:lnTo>
                    <a:lnTo>
                      <a:pt x="507" y="560"/>
                    </a:lnTo>
                    <a:lnTo>
                      <a:pt x="503" y="562"/>
                    </a:lnTo>
                    <a:lnTo>
                      <a:pt x="505" y="568"/>
                    </a:lnTo>
                    <a:lnTo>
                      <a:pt x="503" y="576"/>
                    </a:lnTo>
                    <a:lnTo>
                      <a:pt x="498" y="582"/>
                    </a:lnTo>
                    <a:lnTo>
                      <a:pt x="494" y="588"/>
                    </a:lnTo>
                    <a:lnTo>
                      <a:pt x="489" y="590"/>
                    </a:lnTo>
                    <a:lnTo>
                      <a:pt x="487" y="594"/>
                    </a:lnTo>
                    <a:lnTo>
                      <a:pt x="480" y="598"/>
                    </a:lnTo>
                    <a:lnTo>
                      <a:pt x="478" y="602"/>
                    </a:lnTo>
                    <a:lnTo>
                      <a:pt x="474" y="600"/>
                    </a:lnTo>
                    <a:lnTo>
                      <a:pt x="476" y="602"/>
                    </a:lnTo>
                    <a:lnTo>
                      <a:pt x="476" y="610"/>
                    </a:lnTo>
                    <a:lnTo>
                      <a:pt x="469" y="610"/>
                    </a:lnTo>
                    <a:lnTo>
                      <a:pt x="469" y="608"/>
                    </a:lnTo>
                    <a:lnTo>
                      <a:pt x="469" y="606"/>
                    </a:lnTo>
                    <a:lnTo>
                      <a:pt x="471" y="602"/>
                    </a:lnTo>
                    <a:lnTo>
                      <a:pt x="469" y="600"/>
                    </a:lnTo>
                    <a:lnTo>
                      <a:pt x="465" y="602"/>
                    </a:lnTo>
                    <a:lnTo>
                      <a:pt x="460" y="604"/>
                    </a:lnTo>
                    <a:lnTo>
                      <a:pt x="460" y="610"/>
                    </a:lnTo>
                    <a:lnTo>
                      <a:pt x="458" y="616"/>
                    </a:lnTo>
                    <a:lnTo>
                      <a:pt x="460" y="626"/>
                    </a:lnTo>
                    <a:lnTo>
                      <a:pt x="460" y="630"/>
                    </a:lnTo>
                    <a:lnTo>
                      <a:pt x="456" y="634"/>
                    </a:lnTo>
                    <a:lnTo>
                      <a:pt x="456" y="638"/>
                    </a:lnTo>
                    <a:lnTo>
                      <a:pt x="453" y="640"/>
                    </a:lnTo>
                    <a:lnTo>
                      <a:pt x="456" y="642"/>
                    </a:lnTo>
                    <a:lnTo>
                      <a:pt x="465" y="636"/>
                    </a:lnTo>
                    <a:lnTo>
                      <a:pt x="467" y="630"/>
                    </a:lnTo>
                    <a:lnTo>
                      <a:pt x="480" y="630"/>
                    </a:lnTo>
                    <a:lnTo>
                      <a:pt x="478" y="640"/>
                    </a:lnTo>
                    <a:lnTo>
                      <a:pt x="489" y="646"/>
                    </a:lnTo>
                    <a:lnTo>
                      <a:pt x="494" y="646"/>
                    </a:lnTo>
                    <a:lnTo>
                      <a:pt x="500" y="644"/>
                    </a:lnTo>
                    <a:lnTo>
                      <a:pt x="500" y="640"/>
                    </a:lnTo>
                    <a:lnTo>
                      <a:pt x="507" y="636"/>
                    </a:lnTo>
                    <a:lnTo>
                      <a:pt x="509" y="632"/>
                    </a:lnTo>
                    <a:lnTo>
                      <a:pt x="514" y="626"/>
                    </a:lnTo>
                    <a:lnTo>
                      <a:pt x="518" y="626"/>
                    </a:lnTo>
                    <a:lnTo>
                      <a:pt x="521" y="620"/>
                    </a:lnTo>
                    <a:lnTo>
                      <a:pt x="523" y="614"/>
                    </a:lnTo>
                    <a:lnTo>
                      <a:pt x="527" y="612"/>
                    </a:lnTo>
                    <a:lnTo>
                      <a:pt x="534" y="608"/>
                    </a:lnTo>
                    <a:lnTo>
                      <a:pt x="536" y="604"/>
                    </a:lnTo>
                    <a:lnTo>
                      <a:pt x="538" y="598"/>
                    </a:lnTo>
                    <a:lnTo>
                      <a:pt x="547" y="592"/>
                    </a:lnTo>
                    <a:lnTo>
                      <a:pt x="552" y="588"/>
                    </a:lnTo>
                    <a:lnTo>
                      <a:pt x="554" y="584"/>
                    </a:lnTo>
                    <a:lnTo>
                      <a:pt x="556" y="578"/>
                    </a:lnTo>
                    <a:lnTo>
                      <a:pt x="558" y="572"/>
                    </a:lnTo>
                    <a:lnTo>
                      <a:pt x="561" y="566"/>
                    </a:lnTo>
                    <a:lnTo>
                      <a:pt x="563" y="560"/>
                    </a:lnTo>
                    <a:lnTo>
                      <a:pt x="570" y="558"/>
                    </a:lnTo>
                    <a:lnTo>
                      <a:pt x="570" y="554"/>
                    </a:lnTo>
                    <a:lnTo>
                      <a:pt x="572" y="551"/>
                    </a:lnTo>
                    <a:lnTo>
                      <a:pt x="579" y="545"/>
                    </a:lnTo>
                    <a:lnTo>
                      <a:pt x="583" y="543"/>
                    </a:lnTo>
                    <a:lnTo>
                      <a:pt x="585" y="541"/>
                    </a:lnTo>
                    <a:lnTo>
                      <a:pt x="585" y="537"/>
                    </a:lnTo>
                    <a:lnTo>
                      <a:pt x="585" y="533"/>
                    </a:lnTo>
                    <a:lnTo>
                      <a:pt x="590" y="533"/>
                    </a:lnTo>
                    <a:lnTo>
                      <a:pt x="585" y="527"/>
                    </a:lnTo>
                    <a:lnTo>
                      <a:pt x="588" y="523"/>
                    </a:lnTo>
                    <a:lnTo>
                      <a:pt x="592" y="517"/>
                    </a:lnTo>
                    <a:lnTo>
                      <a:pt x="590" y="511"/>
                    </a:lnTo>
                    <a:lnTo>
                      <a:pt x="588" y="503"/>
                    </a:lnTo>
                    <a:lnTo>
                      <a:pt x="590" y="499"/>
                    </a:lnTo>
                    <a:lnTo>
                      <a:pt x="592" y="497"/>
                    </a:lnTo>
                    <a:lnTo>
                      <a:pt x="590" y="493"/>
                    </a:lnTo>
                    <a:lnTo>
                      <a:pt x="590" y="491"/>
                    </a:lnTo>
                    <a:lnTo>
                      <a:pt x="592" y="489"/>
                    </a:lnTo>
                    <a:lnTo>
                      <a:pt x="596" y="487"/>
                    </a:lnTo>
                    <a:lnTo>
                      <a:pt x="599" y="481"/>
                    </a:lnTo>
                    <a:lnTo>
                      <a:pt x="599" y="477"/>
                    </a:lnTo>
                    <a:lnTo>
                      <a:pt x="596" y="464"/>
                    </a:lnTo>
                    <a:lnTo>
                      <a:pt x="605" y="464"/>
                    </a:lnTo>
                    <a:lnTo>
                      <a:pt x="603" y="462"/>
                    </a:lnTo>
                    <a:lnTo>
                      <a:pt x="599" y="462"/>
                    </a:lnTo>
                    <a:lnTo>
                      <a:pt x="599" y="458"/>
                    </a:lnTo>
                    <a:lnTo>
                      <a:pt x="596" y="458"/>
                    </a:lnTo>
                    <a:lnTo>
                      <a:pt x="594" y="458"/>
                    </a:lnTo>
                    <a:lnTo>
                      <a:pt x="594" y="460"/>
                    </a:lnTo>
                    <a:lnTo>
                      <a:pt x="590" y="456"/>
                    </a:lnTo>
                    <a:lnTo>
                      <a:pt x="585" y="450"/>
                    </a:lnTo>
                    <a:lnTo>
                      <a:pt x="581" y="446"/>
                    </a:lnTo>
                    <a:lnTo>
                      <a:pt x="576" y="442"/>
                    </a:lnTo>
                    <a:lnTo>
                      <a:pt x="570" y="440"/>
                    </a:lnTo>
                    <a:lnTo>
                      <a:pt x="565" y="440"/>
                    </a:lnTo>
                    <a:lnTo>
                      <a:pt x="563" y="440"/>
                    </a:lnTo>
                    <a:lnTo>
                      <a:pt x="563" y="442"/>
                    </a:lnTo>
                    <a:lnTo>
                      <a:pt x="563" y="448"/>
                    </a:lnTo>
                    <a:lnTo>
                      <a:pt x="563" y="450"/>
                    </a:lnTo>
                    <a:lnTo>
                      <a:pt x="558" y="450"/>
                    </a:lnTo>
                    <a:lnTo>
                      <a:pt x="561" y="448"/>
                    </a:lnTo>
                    <a:lnTo>
                      <a:pt x="558" y="448"/>
                    </a:lnTo>
                    <a:lnTo>
                      <a:pt x="556" y="448"/>
                    </a:lnTo>
                    <a:lnTo>
                      <a:pt x="554" y="452"/>
                    </a:lnTo>
                    <a:lnTo>
                      <a:pt x="552" y="454"/>
                    </a:lnTo>
                    <a:lnTo>
                      <a:pt x="550" y="456"/>
                    </a:lnTo>
                    <a:lnTo>
                      <a:pt x="547" y="456"/>
                    </a:lnTo>
                    <a:lnTo>
                      <a:pt x="545" y="454"/>
                    </a:lnTo>
                    <a:lnTo>
                      <a:pt x="545" y="452"/>
                    </a:lnTo>
                    <a:lnTo>
                      <a:pt x="547" y="452"/>
                    </a:lnTo>
                    <a:lnTo>
                      <a:pt x="550" y="446"/>
                    </a:lnTo>
                    <a:lnTo>
                      <a:pt x="547" y="446"/>
                    </a:lnTo>
                    <a:lnTo>
                      <a:pt x="547" y="444"/>
                    </a:lnTo>
                    <a:lnTo>
                      <a:pt x="547" y="442"/>
                    </a:lnTo>
                    <a:lnTo>
                      <a:pt x="545" y="442"/>
                    </a:lnTo>
                    <a:lnTo>
                      <a:pt x="545" y="446"/>
                    </a:lnTo>
                    <a:lnTo>
                      <a:pt x="543" y="446"/>
                    </a:lnTo>
                    <a:lnTo>
                      <a:pt x="543" y="450"/>
                    </a:lnTo>
                    <a:lnTo>
                      <a:pt x="538" y="450"/>
                    </a:lnTo>
                    <a:lnTo>
                      <a:pt x="538" y="430"/>
                    </a:lnTo>
                    <a:lnTo>
                      <a:pt x="516" y="430"/>
                    </a:lnTo>
                    <a:lnTo>
                      <a:pt x="518" y="426"/>
                    </a:lnTo>
                    <a:lnTo>
                      <a:pt x="521" y="420"/>
                    </a:lnTo>
                    <a:lnTo>
                      <a:pt x="545" y="400"/>
                    </a:lnTo>
                    <a:lnTo>
                      <a:pt x="550" y="400"/>
                    </a:lnTo>
                    <a:lnTo>
                      <a:pt x="550" y="396"/>
                    </a:lnTo>
                    <a:lnTo>
                      <a:pt x="550" y="394"/>
                    </a:lnTo>
                    <a:lnTo>
                      <a:pt x="554" y="394"/>
                    </a:lnTo>
                    <a:lnTo>
                      <a:pt x="556" y="392"/>
                    </a:lnTo>
                    <a:lnTo>
                      <a:pt x="561" y="384"/>
                    </a:lnTo>
                    <a:lnTo>
                      <a:pt x="561" y="377"/>
                    </a:lnTo>
                    <a:lnTo>
                      <a:pt x="563" y="379"/>
                    </a:lnTo>
                    <a:lnTo>
                      <a:pt x="565" y="379"/>
                    </a:lnTo>
                    <a:lnTo>
                      <a:pt x="572" y="371"/>
                    </a:lnTo>
                    <a:lnTo>
                      <a:pt x="585" y="367"/>
                    </a:lnTo>
                    <a:lnTo>
                      <a:pt x="585" y="361"/>
                    </a:lnTo>
                    <a:lnTo>
                      <a:pt x="590" y="361"/>
                    </a:lnTo>
                    <a:lnTo>
                      <a:pt x="594" y="361"/>
                    </a:lnTo>
                    <a:lnTo>
                      <a:pt x="594" y="355"/>
                    </a:lnTo>
                    <a:lnTo>
                      <a:pt x="596" y="349"/>
                    </a:lnTo>
                    <a:lnTo>
                      <a:pt x="605" y="339"/>
                    </a:lnTo>
                    <a:lnTo>
                      <a:pt x="617" y="329"/>
                    </a:lnTo>
                    <a:lnTo>
                      <a:pt x="617" y="327"/>
                    </a:lnTo>
                    <a:lnTo>
                      <a:pt x="623" y="327"/>
                    </a:lnTo>
                    <a:lnTo>
                      <a:pt x="623" y="325"/>
                    </a:lnTo>
                    <a:lnTo>
                      <a:pt x="623" y="321"/>
                    </a:lnTo>
                    <a:lnTo>
                      <a:pt x="628" y="323"/>
                    </a:lnTo>
                    <a:lnTo>
                      <a:pt x="630" y="325"/>
                    </a:lnTo>
                    <a:lnTo>
                      <a:pt x="632" y="327"/>
                    </a:lnTo>
                    <a:lnTo>
                      <a:pt x="650" y="327"/>
                    </a:lnTo>
                    <a:lnTo>
                      <a:pt x="668" y="327"/>
                    </a:lnTo>
                    <a:lnTo>
                      <a:pt x="668" y="329"/>
                    </a:lnTo>
                    <a:lnTo>
                      <a:pt x="668" y="331"/>
                    </a:lnTo>
                    <a:lnTo>
                      <a:pt x="668" y="335"/>
                    </a:lnTo>
                    <a:lnTo>
                      <a:pt x="675" y="333"/>
                    </a:lnTo>
                    <a:lnTo>
                      <a:pt x="677" y="327"/>
                    </a:lnTo>
                    <a:lnTo>
                      <a:pt x="681" y="331"/>
                    </a:lnTo>
                    <a:lnTo>
                      <a:pt x="686" y="333"/>
                    </a:lnTo>
                    <a:lnTo>
                      <a:pt x="690" y="333"/>
                    </a:lnTo>
                    <a:lnTo>
                      <a:pt x="695" y="333"/>
                    </a:lnTo>
                    <a:lnTo>
                      <a:pt x="704" y="331"/>
                    </a:lnTo>
                    <a:lnTo>
                      <a:pt x="706" y="335"/>
                    </a:lnTo>
                    <a:lnTo>
                      <a:pt x="708" y="335"/>
                    </a:lnTo>
                    <a:lnTo>
                      <a:pt x="710" y="335"/>
                    </a:lnTo>
                    <a:lnTo>
                      <a:pt x="710" y="321"/>
                    </a:lnTo>
                    <a:lnTo>
                      <a:pt x="724" y="323"/>
                    </a:lnTo>
                    <a:lnTo>
                      <a:pt x="735" y="323"/>
                    </a:lnTo>
                    <a:lnTo>
                      <a:pt x="735" y="327"/>
                    </a:lnTo>
                    <a:lnTo>
                      <a:pt x="739" y="327"/>
                    </a:lnTo>
                    <a:lnTo>
                      <a:pt x="739" y="323"/>
                    </a:lnTo>
                    <a:lnTo>
                      <a:pt x="748" y="321"/>
                    </a:lnTo>
                    <a:lnTo>
                      <a:pt x="750" y="327"/>
                    </a:lnTo>
                    <a:lnTo>
                      <a:pt x="753" y="331"/>
                    </a:lnTo>
                    <a:lnTo>
                      <a:pt x="755" y="331"/>
                    </a:lnTo>
                    <a:lnTo>
                      <a:pt x="755" y="333"/>
                    </a:lnTo>
                    <a:lnTo>
                      <a:pt x="755" y="335"/>
                    </a:lnTo>
                    <a:lnTo>
                      <a:pt x="757" y="335"/>
                    </a:lnTo>
                    <a:lnTo>
                      <a:pt x="748" y="335"/>
                    </a:lnTo>
                    <a:lnTo>
                      <a:pt x="742" y="335"/>
                    </a:lnTo>
                    <a:lnTo>
                      <a:pt x="744" y="345"/>
                    </a:lnTo>
                    <a:lnTo>
                      <a:pt x="757" y="345"/>
                    </a:lnTo>
                    <a:lnTo>
                      <a:pt x="759" y="343"/>
                    </a:lnTo>
                    <a:lnTo>
                      <a:pt x="759" y="339"/>
                    </a:lnTo>
                    <a:lnTo>
                      <a:pt x="764" y="341"/>
                    </a:lnTo>
                    <a:lnTo>
                      <a:pt x="766" y="343"/>
                    </a:lnTo>
                    <a:lnTo>
                      <a:pt x="766" y="341"/>
                    </a:lnTo>
                    <a:lnTo>
                      <a:pt x="766" y="337"/>
                    </a:lnTo>
                    <a:lnTo>
                      <a:pt x="771" y="337"/>
                    </a:lnTo>
                    <a:lnTo>
                      <a:pt x="773" y="331"/>
                    </a:lnTo>
                    <a:lnTo>
                      <a:pt x="782" y="331"/>
                    </a:lnTo>
                    <a:lnTo>
                      <a:pt x="793" y="331"/>
                    </a:lnTo>
                    <a:lnTo>
                      <a:pt x="791" y="331"/>
                    </a:lnTo>
                    <a:lnTo>
                      <a:pt x="793" y="329"/>
                    </a:lnTo>
                    <a:lnTo>
                      <a:pt x="797" y="329"/>
                    </a:lnTo>
                    <a:lnTo>
                      <a:pt x="795" y="323"/>
                    </a:lnTo>
                    <a:lnTo>
                      <a:pt x="786" y="323"/>
                    </a:lnTo>
                    <a:lnTo>
                      <a:pt x="786" y="325"/>
                    </a:lnTo>
                    <a:lnTo>
                      <a:pt x="786" y="327"/>
                    </a:lnTo>
                    <a:lnTo>
                      <a:pt x="782" y="325"/>
                    </a:lnTo>
                    <a:lnTo>
                      <a:pt x="782" y="313"/>
                    </a:lnTo>
                    <a:lnTo>
                      <a:pt x="784" y="313"/>
                    </a:lnTo>
                    <a:lnTo>
                      <a:pt x="786" y="315"/>
                    </a:lnTo>
                    <a:lnTo>
                      <a:pt x="786" y="309"/>
                    </a:lnTo>
                    <a:lnTo>
                      <a:pt x="786" y="307"/>
                    </a:lnTo>
                    <a:lnTo>
                      <a:pt x="788" y="305"/>
                    </a:lnTo>
                    <a:lnTo>
                      <a:pt x="793" y="301"/>
                    </a:lnTo>
                    <a:lnTo>
                      <a:pt x="800" y="299"/>
                    </a:lnTo>
                    <a:lnTo>
                      <a:pt x="804" y="297"/>
                    </a:lnTo>
                    <a:lnTo>
                      <a:pt x="811" y="295"/>
                    </a:lnTo>
                    <a:lnTo>
                      <a:pt x="811" y="293"/>
                    </a:lnTo>
                    <a:lnTo>
                      <a:pt x="811" y="289"/>
                    </a:lnTo>
                    <a:lnTo>
                      <a:pt x="815" y="285"/>
                    </a:lnTo>
                    <a:lnTo>
                      <a:pt x="818" y="281"/>
                    </a:lnTo>
                    <a:lnTo>
                      <a:pt x="824" y="279"/>
                    </a:lnTo>
                    <a:lnTo>
                      <a:pt x="829" y="279"/>
                    </a:lnTo>
                    <a:lnTo>
                      <a:pt x="840" y="278"/>
                    </a:lnTo>
                    <a:lnTo>
                      <a:pt x="847" y="276"/>
                    </a:lnTo>
                    <a:lnTo>
                      <a:pt x="849" y="276"/>
                    </a:lnTo>
                    <a:lnTo>
                      <a:pt x="853" y="274"/>
                    </a:lnTo>
                    <a:lnTo>
                      <a:pt x="856" y="279"/>
                    </a:lnTo>
                    <a:lnTo>
                      <a:pt x="862" y="281"/>
                    </a:lnTo>
                    <a:lnTo>
                      <a:pt x="862" y="279"/>
                    </a:lnTo>
                    <a:lnTo>
                      <a:pt x="869" y="276"/>
                    </a:lnTo>
                    <a:lnTo>
                      <a:pt x="867" y="285"/>
                    </a:lnTo>
                    <a:lnTo>
                      <a:pt x="864" y="289"/>
                    </a:lnTo>
                    <a:lnTo>
                      <a:pt x="862" y="291"/>
                    </a:lnTo>
                    <a:lnTo>
                      <a:pt x="860" y="291"/>
                    </a:lnTo>
                    <a:lnTo>
                      <a:pt x="862" y="293"/>
                    </a:lnTo>
                    <a:lnTo>
                      <a:pt x="864" y="295"/>
                    </a:lnTo>
                    <a:lnTo>
                      <a:pt x="869" y="293"/>
                    </a:lnTo>
                    <a:lnTo>
                      <a:pt x="869" y="297"/>
                    </a:lnTo>
                    <a:lnTo>
                      <a:pt x="867" y="303"/>
                    </a:lnTo>
                    <a:lnTo>
                      <a:pt x="873" y="297"/>
                    </a:lnTo>
                    <a:lnTo>
                      <a:pt x="885" y="287"/>
                    </a:lnTo>
                    <a:lnTo>
                      <a:pt x="889" y="283"/>
                    </a:lnTo>
                    <a:lnTo>
                      <a:pt x="893" y="279"/>
                    </a:lnTo>
                    <a:lnTo>
                      <a:pt x="900" y="279"/>
                    </a:lnTo>
                    <a:lnTo>
                      <a:pt x="905" y="279"/>
                    </a:lnTo>
                    <a:lnTo>
                      <a:pt x="907" y="281"/>
                    </a:lnTo>
                    <a:lnTo>
                      <a:pt x="909" y="281"/>
                    </a:lnTo>
                    <a:lnTo>
                      <a:pt x="913" y="279"/>
                    </a:lnTo>
                    <a:lnTo>
                      <a:pt x="911" y="276"/>
                    </a:lnTo>
                    <a:lnTo>
                      <a:pt x="909" y="274"/>
                    </a:lnTo>
                    <a:lnTo>
                      <a:pt x="911" y="272"/>
                    </a:lnTo>
                    <a:lnTo>
                      <a:pt x="909" y="272"/>
                    </a:lnTo>
                    <a:lnTo>
                      <a:pt x="909" y="270"/>
                    </a:lnTo>
                    <a:lnTo>
                      <a:pt x="909" y="268"/>
                    </a:lnTo>
                    <a:lnTo>
                      <a:pt x="918" y="260"/>
                    </a:lnTo>
                    <a:lnTo>
                      <a:pt x="923" y="258"/>
                    </a:lnTo>
                    <a:lnTo>
                      <a:pt x="938" y="264"/>
                    </a:lnTo>
                    <a:lnTo>
                      <a:pt x="938" y="266"/>
                    </a:lnTo>
                    <a:lnTo>
                      <a:pt x="931" y="266"/>
                    </a:lnTo>
                    <a:lnTo>
                      <a:pt x="931" y="264"/>
                    </a:lnTo>
                    <a:lnTo>
                      <a:pt x="929" y="264"/>
                    </a:lnTo>
                    <a:lnTo>
                      <a:pt x="925" y="264"/>
                    </a:lnTo>
                    <a:lnTo>
                      <a:pt x="923" y="268"/>
                    </a:lnTo>
                    <a:lnTo>
                      <a:pt x="920" y="268"/>
                    </a:lnTo>
                    <a:lnTo>
                      <a:pt x="918" y="285"/>
                    </a:lnTo>
                    <a:lnTo>
                      <a:pt x="916" y="295"/>
                    </a:lnTo>
                    <a:lnTo>
                      <a:pt x="913" y="297"/>
                    </a:lnTo>
                    <a:lnTo>
                      <a:pt x="909" y="299"/>
                    </a:lnTo>
                    <a:lnTo>
                      <a:pt x="902" y="299"/>
                    </a:lnTo>
                    <a:lnTo>
                      <a:pt x="889" y="301"/>
                    </a:lnTo>
                    <a:lnTo>
                      <a:pt x="889" y="305"/>
                    </a:lnTo>
                    <a:lnTo>
                      <a:pt x="889" y="311"/>
                    </a:lnTo>
                    <a:lnTo>
                      <a:pt x="887" y="311"/>
                    </a:lnTo>
                    <a:lnTo>
                      <a:pt x="882" y="313"/>
                    </a:lnTo>
                    <a:lnTo>
                      <a:pt x="882" y="315"/>
                    </a:lnTo>
                    <a:lnTo>
                      <a:pt x="882" y="319"/>
                    </a:lnTo>
                    <a:lnTo>
                      <a:pt x="873" y="325"/>
                    </a:lnTo>
                    <a:lnTo>
                      <a:pt x="864" y="331"/>
                    </a:lnTo>
                    <a:lnTo>
                      <a:pt x="853" y="345"/>
                    </a:lnTo>
                    <a:lnTo>
                      <a:pt x="849" y="351"/>
                    </a:lnTo>
                    <a:lnTo>
                      <a:pt x="842" y="355"/>
                    </a:lnTo>
                    <a:lnTo>
                      <a:pt x="842" y="357"/>
                    </a:lnTo>
                    <a:lnTo>
                      <a:pt x="840" y="357"/>
                    </a:lnTo>
                    <a:lnTo>
                      <a:pt x="838" y="357"/>
                    </a:lnTo>
                    <a:lnTo>
                      <a:pt x="838" y="355"/>
                    </a:lnTo>
                    <a:lnTo>
                      <a:pt x="835" y="355"/>
                    </a:lnTo>
                    <a:lnTo>
                      <a:pt x="833" y="357"/>
                    </a:lnTo>
                    <a:lnTo>
                      <a:pt x="831" y="361"/>
                    </a:lnTo>
                    <a:lnTo>
                      <a:pt x="824" y="361"/>
                    </a:lnTo>
                    <a:lnTo>
                      <a:pt x="818" y="361"/>
                    </a:lnTo>
                    <a:lnTo>
                      <a:pt x="820" y="363"/>
                    </a:lnTo>
                    <a:lnTo>
                      <a:pt x="822" y="365"/>
                    </a:lnTo>
                    <a:lnTo>
                      <a:pt x="820" y="373"/>
                    </a:lnTo>
                    <a:lnTo>
                      <a:pt x="818" y="377"/>
                    </a:lnTo>
                    <a:lnTo>
                      <a:pt x="813" y="379"/>
                    </a:lnTo>
                    <a:lnTo>
                      <a:pt x="811" y="380"/>
                    </a:lnTo>
                    <a:lnTo>
                      <a:pt x="809" y="380"/>
                    </a:lnTo>
                    <a:lnTo>
                      <a:pt x="804" y="390"/>
                    </a:lnTo>
                    <a:lnTo>
                      <a:pt x="802" y="404"/>
                    </a:lnTo>
                    <a:lnTo>
                      <a:pt x="804" y="420"/>
                    </a:lnTo>
                    <a:lnTo>
                      <a:pt x="806" y="436"/>
                    </a:lnTo>
                    <a:lnTo>
                      <a:pt x="818" y="495"/>
                    </a:lnTo>
                    <a:lnTo>
                      <a:pt x="831" y="487"/>
                    </a:lnTo>
                    <a:lnTo>
                      <a:pt x="838" y="481"/>
                    </a:lnTo>
                    <a:lnTo>
                      <a:pt x="842" y="477"/>
                    </a:lnTo>
                    <a:lnTo>
                      <a:pt x="844" y="471"/>
                    </a:lnTo>
                    <a:lnTo>
                      <a:pt x="844" y="468"/>
                    </a:lnTo>
                    <a:lnTo>
                      <a:pt x="844" y="464"/>
                    </a:lnTo>
                    <a:lnTo>
                      <a:pt x="847" y="460"/>
                    </a:lnTo>
                    <a:lnTo>
                      <a:pt x="860" y="458"/>
                    </a:lnTo>
                    <a:lnTo>
                      <a:pt x="858" y="446"/>
                    </a:lnTo>
                    <a:lnTo>
                      <a:pt x="860" y="440"/>
                    </a:lnTo>
                    <a:lnTo>
                      <a:pt x="864" y="436"/>
                    </a:lnTo>
                    <a:lnTo>
                      <a:pt x="867" y="434"/>
                    </a:lnTo>
                    <a:lnTo>
                      <a:pt x="867" y="430"/>
                    </a:lnTo>
                    <a:lnTo>
                      <a:pt x="873" y="428"/>
                    </a:lnTo>
                    <a:lnTo>
                      <a:pt x="878" y="428"/>
                    </a:lnTo>
                    <a:lnTo>
                      <a:pt x="882" y="430"/>
                    </a:lnTo>
                    <a:lnTo>
                      <a:pt x="885" y="430"/>
                    </a:lnTo>
                    <a:lnTo>
                      <a:pt x="893" y="422"/>
                    </a:lnTo>
                    <a:lnTo>
                      <a:pt x="889" y="416"/>
                    </a:lnTo>
                    <a:lnTo>
                      <a:pt x="887" y="410"/>
                    </a:lnTo>
                    <a:lnTo>
                      <a:pt x="885" y="406"/>
                    </a:lnTo>
                    <a:lnTo>
                      <a:pt x="887" y="402"/>
                    </a:lnTo>
                    <a:lnTo>
                      <a:pt x="889" y="398"/>
                    </a:lnTo>
                    <a:lnTo>
                      <a:pt x="893" y="394"/>
                    </a:lnTo>
                    <a:lnTo>
                      <a:pt x="900" y="392"/>
                    </a:lnTo>
                    <a:lnTo>
                      <a:pt x="909" y="392"/>
                    </a:lnTo>
                    <a:lnTo>
                      <a:pt x="909" y="384"/>
                    </a:lnTo>
                    <a:lnTo>
                      <a:pt x="905" y="384"/>
                    </a:lnTo>
                    <a:lnTo>
                      <a:pt x="900" y="386"/>
                    </a:lnTo>
                    <a:lnTo>
                      <a:pt x="896" y="380"/>
                    </a:lnTo>
                    <a:lnTo>
                      <a:pt x="896" y="377"/>
                    </a:lnTo>
                    <a:lnTo>
                      <a:pt x="896" y="373"/>
                    </a:lnTo>
                    <a:lnTo>
                      <a:pt x="898" y="373"/>
                    </a:lnTo>
                    <a:lnTo>
                      <a:pt x="900" y="369"/>
                    </a:lnTo>
                    <a:lnTo>
                      <a:pt x="905" y="369"/>
                    </a:lnTo>
                    <a:lnTo>
                      <a:pt x="905" y="365"/>
                    </a:lnTo>
                    <a:lnTo>
                      <a:pt x="905" y="363"/>
                    </a:lnTo>
                    <a:lnTo>
                      <a:pt x="907" y="363"/>
                    </a:lnTo>
                    <a:lnTo>
                      <a:pt x="907" y="361"/>
                    </a:lnTo>
                    <a:lnTo>
                      <a:pt x="907" y="359"/>
                    </a:lnTo>
                    <a:lnTo>
                      <a:pt x="900" y="359"/>
                    </a:lnTo>
                    <a:lnTo>
                      <a:pt x="891" y="357"/>
                    </a:lnTo>
                    <a:lnTo>
                      <a:pt x="891" y="349"/>
                    </a:lnTo>
                    <a:lnTo>
                      <a:pt x="891" y="343"/>
                    </a:lnTo>
                    <a:lnTo>
                      <a:pt x="907" y="331"/>
                    </a:lnTo>
                    <a:lnTo>
                      <a:pt x="907" y="329"/>
                    </a:lnTo>
                    <a:lnTo>
                      <a:pt x="907" y="325"/>
                    </a:lnTo>
                    <a:lnTo>
                      <a:pt x="911" y="325"/>
                    </a:lnTo>
                    <a:lnTo>
                      <a:pt x="911" y="323"/>
                    </a:lnTo>
                    <a:lnTo>
                      <a:pt x="909" y="323"/>
                    </a:lnTo>
                    <a:lnTo>
                      <a:pt x="909" y="321"/>
                    </a:lnTo>
                    <a:lnTo>
                      <a:pt x="911" y="319"/>
                    </a:lnTo>
                    <a:lnTo>
                      <a:pt x="913" y="315"/>
                    </a:lnTo>
                    <a:lnTo>
                      <a:pt x="934" y="317"/>
                    </a:lnTo>
                    <a:lnTo>
                      <a:pt x="934" y="311"/>
                    </a:lnTo>
                    <a:lnTo>
                      <a:pt x="949" y="303"/>
                    </a:lnTo>
                    <a:lnTo>
                      <a:pt x="947" y="313"/>
                    </a:lnTo>
                    <a:lnTo>
                      <a:pt x="947" y="317"/>
                    </a:lnTo>
                    <a:lnTo>
                      <a:pt x="949" y="317"/>
                    </a:lnTo>
                    <a:lnTo>
                      <a:pt x="951" y="319"/>
                    </a:lnTo>
                    <a:lnTo>
                      <a:pt x="951" y="317"/>
                    </a:lnTo>
                    <a:lnTo>
                      <a:pt x="954" y="315"/>
                    </a:lnTo>
                    <a:lnTo>
                      <a:pt x="956" y="317"/>
                    </a:lnTo>
                    <a:lnTo>
                      <a:pt x="961" y="309"/>
                    </a:lnTo>
                    <a:lnTo>
                      <a:pt x="965" y="303"/>
                    </a:lnTo>
                    <a:lnTo>
                      <a:pt x="972" y="299"/>
                    </a:lnTo>
                    <a:lnTo>
                      <a:pt x="978" y="299"/>
                    </a:lnTo>
                    <a:lnTo>
                      <a:pt x="987" y="301"/>
                    </a:lnTo>
                    <a:lnTo>
                      <a:pt x="994" y="305"/>
                    </a:lnTo>
                    <a:lnTo>
                      <a:pt x="994" y="311"/>
                    </a:lnTo>
                    <a:lnTo>
                      <a:pt x="1001" y="313"/>
                    </a:lnTo>
                    <a:lnTo>
                      <a:pt x="1007" y="317"/>
                    </a:lnTo>
                    <a:lnTo>
                      <a:pt x="1012" y="307"/>
                    </a:lnTo>
                    <a:lnTo>
                      <a:pt x="1018" y="299"/>
                    </a:lnTo>
                    <a:lnTo>
                      <a:pt x="1025" y="295"/>
                    </a:lnTo>
                    <a:lnTo>
                      <a:pt x="1036" y="289"/>
                    </a:lnTo>
                    <a:lnTo>
                      <a:pt x="1036" y="287"/>
                    </a:lnTo>
                    <a:lnTo>
                      <a:pt x="1036" y="285"/>
                    </a:lnTo>
                    <a:lnTo>
                      <a:pt x="1034" y="285"/>
                    </a:lnTo>
                    <a:lnTo>
                      <a:pt x="1034" y="283"/>
                    </a:lnTo>
                    <a:lnTo>
                      <a:pt x="1039" y="283"/>
                    </a:lnTo>
                    <a:lnTo>
                      <a:pt x="1041" y="285"/>
                    </a:lnTo>
                    <a:lnTo>
                      <a:pt x="1043" y="285"/>
                    </a:lnTo>
                    <a:lnTo>
                      <a:pt x="1045" y="285"/>
                    </a:lnTo>
                    <a:lnTo>
                      <a:pt x="1048" y="281"/>
                    </a:lnTo>
                    <a:lnTo>
                      <a:pt x="1048" y="279"/>
                    </a:lnTo>
                    <a:lnTo>
                      <a:pt x="1045" y="278"/>
                    </a:lnTo>
                    <a:lnTo>
                      <a:pt x="1048" y="278"/>
                    </a:lnTo>
                    <a:lnTo>
                      <a:pt x="1050" y="279"/>
                    </a:lnTo>
                    <a:lnTo>
                      <a:pt x="1052" y="279"/>
                    </a:lnTo>
                    <a:lnTo>
                      <a:pt x="1054" y="279"/>
                    </a:lnTo>
                    <a:lnTo>
                      <a:pt x="1059" y="274"/>
                    </a:lnTo>
                    <a:lnTo>
                      <a:pt x="1065" y="274"/>
                    </a:lnTo>
                    <a:lnTo>
                      <a:pt x="1072" y="274"/>
                    </a:lnTo>
                    <a:lnTo>
                      <a:pt x="1081" y="268"/>
                    </a:lnTo>
                    <a:lnTo>
                      <a:pt x="1085" y="266"/>
                    </a:lnTo>
                    <a:lnTo>
                      <a:pt x="1090" y="264"/>
                    </a:lnTo>
                    <a:lnTo>
                      <a:pt x="1099" y="264"/>
                    </a:lnTo>
                    <a:lnTo>
                      <a:pt x="1108" y="266"/>
                    </a:lnTo>
                    <a:lnTo>
                      <a:pt x="1117" y="268"/>
                    </a:lnTo>
                    <a:lnTo>
                      <a:pt x="1123" y="268"/>
                    </a:lnTo>
                    <a:lnTo>
                      <a:pt x="1130" y="262"/>
                    </a:lnTo>
                    <a:lnTo>
                      <a:pt x="1128" y="258"/>
                    </a:lnTo>
                    <a:lnTo>
                      <a:pt x="1128" y="256"/>
                    </a:lnTo>
                    <a:lnTo>
                      <a:pt x="1130" y="254"/>
                    </a:lnTo>
                    <a:lnTo>
                      <a:pt x="1126" y="252"/>
                    </a:lnTo>
                    <a:lnTo>
                      <a:pt x="1123" y="252"/>
                    </a:lnTo>
                    <a:lnTo>
                      <a:pt x="1115" y="230"/>
                    </a:lnTo>
                    <a:lnTo>
                      <a:pt x="1112" y="230"/>
                    </a:lnTo>
                    <a:lnTo>
                      <a:pt x="1112" y="226"/>
                    </a:lnTo>
                    <a:lnTo>
                      <a:pt x="1106" y="228"/>
                    </a:lnTo>
                    <a:lnTo>
                      <a:pt x="1106" y="230"/>
                    </a:lnTo>
                    <a:lnTo>
                      <a:pt x="1101" y="230"/>
                    </a:lnTo>
                    <a:lnTo>
                      <a:pt x="1101" y="226"/>
                    </a:lnTo>
                    <a:lnTo>
                      <a:pt x="1103" y="226"/>
                    </a:lnTo>
                    <a:lnTo>
                      <a:pt x="1106" y="222"/>
                    </a:lnTo>
                    <a:lnTo>
                      <a:pt x="1097" y="222"/>
                    </a:lnTo>
                    <a:lnTo>
                      <a:pt x="1085" y="222"/>
                    </a:lnTo>
                    <a:lnTo>
                      <a:pt x="1085" y="218"/>
                    </a:lnTo>
                    <a:lnTo>
                      <a:pt x="1103" y="216"/>
                    </a:lnTo>
                    <a:lnTo>
                      <a:pt x="1108" y="220"/>
                    </a:lnTo>
                    <a:lnTo>
                      <a:pt x="1121" y="220"/>
                    </a:lnTo>
                    <a:lnTo>
                      <a:pt x="1132" y="222"/>
                    </a:lnTo>
                    <a:lnTo>
                      <a:pt x="1141" y="216"/>
                    </a:lnTo>
                    <a:lnTo>
                      <a:pt x="1146" y="208"/>
                    </a:lnTo>
                    <a:lnTo>
                      <a:pt x="1146" y="200"/>
                    </a:lnTo>
                    <a:lnTo>
                      <a:pt x="1139" y="198"/>
                    </a:lnTo>
                    <a:lnTo>
                      <a:pt x="1139" y="194"/>
                    </a:lnTo>
                    <a:lnTo>
                      <a:pt x="1141" y="192"/>
                    </a:lnTo>
                    <a:lnTo>
                      <a:pt x="1141" y="184"/>
                    </a:lnTo>
                    <a:lnTo>
                      <a:pt x="1150" y="182"/>
                    </a:lnTo>
                    <a:lnTo>
                      <a:pt x="1148" y="188"/>
                    </a:lnTo>
                    <a:lnTo>
                      <a:pt x="1150" y="188"/>
                    </a:lnTo>
                    <a:lnTo>
                      <a:pt x="1153" y="190"/>
                    </a:lnTo>
                    <a:lnTo>
                      <a:pt x="1150" y="192"/>
                    </a:lnTo>
                    <a:lnTo>
                      <a:pt x="1148" y="194"/>
                    </a:lnTo>
                    <a:lnTo>
                      <a:pt x="1150" y="200"/>
                    </a:lnTo>
                    <a:lnTo>
                      <a:pt x="1157" y="204"/>
                    </a:lnTo>
                    <a:lnTo>
                      <a:pt x="1161" y="208"/>
                    </a:lnTo>
                    <a:lnTo>
                      <a:pt x="1164" y="206"/>
                    </a:lnTo>
                    <a:lnTo>
                      <a:pt x="1161" y="204"/>
                    </a:lnTo>
                    <a:lnTo>
                      <a:pt x="1170" y="200"/>
                    </a:lnTo>
                    <a:lnTo>
                      <a:pt x="1177" y="198"/>
                    </a:lnTo>
                    <a:lnTo>
                      <a:pt x="1184" y="200"/>
                    </a:lnTo>
                    <a:lnTo>
                      <a:pt x="1188" y="206"/>
                    </a:lnTo>
                    <a:lnTo>
                      <a:pt x="1195" y="210"/>
                    </a:lnTo>
                    <a:lnTo>
                      <a:pt x="1195" y="214"/>
                    </a:lnTo>
                    <a:lnTo>
                      <a:pt x="1193" y="218"/>
                    </a:lnTo>
                    <a:lnTo>
                      <a:pt x="1197" y="220"/>
                    </a:lnTo>
                    <a:lnTo>
                      <a:pt x="1206" y="222"/>
                    </a:lnTo>
                    <a:lnTo>
                      <a:pt x="1224" y="226"/>
                    </a:lnTo>
                    <a:lnTo>
                      <a:pt x="1224" y="230"/>
                    </a:lnTo>
                    <a:lnTo>
                      <a:pt x="1235" y="226"/>
                    </a:lnTo>
                    <a:lnTo>
                      <a:pt x="1235" y="230"/>
                    </a:lnTo>
                    <a:lnTo>
                      <a:pt x="1246" y="230"/>
                    </a:lnTo>
                    <a:lnTo>
                      <a:pt x="1246" y="228"/>
                    </a:lnTo>
                    <a:lnTo>
                      <a:pt x="1240" y="222"/>
                    </a:lnTo>
                    <a:lnTo>
                      <a:pt x="1240" y="218"/>
                    </a:lnTo>
                    <a:lnTo>
                      <a:pt x="1248" y="218"/>
                    </a:lnTo>
                    <a:lnTo>
                      <a:pt x="1248" y="210"/>
                    </a:lnTo>
                    <a:lnTo>
                      <a:pt x="1242" y="212"/>
                    </a:lnTo>
                    <a:lnTo>
                      <a:pt x="1242" y="206"/>
                    </a:lnTo>
                    <a:lnTo>
                      <a:pt x="1240" y="204"/>
                    </a:lnTo>
                    <a:lnTo>
                      <a:pt x="1248" y="204"/>
                    </a:lnTo>
                    <a:lnTo>
                      <a:pt x="1248" y="206"/>
                    </a:lnTo>
                    <a:lnTo>
                      <a:pt x="1251" y="206"/>
                    </a:lnTo>
                    <a:lnTo>
                      <a:pt x="1253" y="206"/>
                    </a:lnTo>
                    <a:lnTo>
                      <a:pt x="1264" y="208"/>
                    </a:lnTo>
                    <a:lnTo>
                      <a:pt x="1264" y="210"/>
                    </a:lnTo>
                    <a:lnTo>
                      <a:pt x="1266" y="210"/>
                    </a:lnTo>
                    <a:lnTo>
                      <a:pt x="1266" y="206"/>
                    </a:lnTo>
                    <a:lnTo>
                      <a:pt x="1264" y="202"/>
                    </a:lnTo>
                    <a:lnTo>
                      <a:pt x="1269" y="202"/>
                    </a:lnTo>
                    <a:lnTo>
                      <a:pt x="1271" y="194"/>
                    </a:lnTo>
                    <a:lnTo>
                      <a:pt x="1275" y="194"/>
                    </a:lnTo>
                    <a:lnTo>
                      <a:pt x="1266" y="190"/>
                    </a:lnTo>
                    <a:lnTo>
                      <a:pt x="1258" y="186"/>
                    </a:lnTo>
                    <a:lnTo>
                      <a:pt x="1253" y="182"/>
                    </a:lnTo>
                    <a:lnTo>
                      <a:pt x="1248" y="178"/>
                    </a:lnTo>
                    <a:lnTo>
                      <a:pt x="1244" y="173"/>
                    </a:lnTo>
                    <a:lnTo>
                      <a:pt x="1237" y="171"/>
                    </a:lnTo>
                    <a:lnTo>
                      <a:pt x="1226" y="169"/>
                    </a:lnTo>
                    <a:lnTo>
                      <a:pt x="1215" y="171"/>
                    </a:lnTo>
                    <a:lnTo>
                      <a:pt x="1213" y="173"/>
                    </a:lnTo>
                    <a:lnTo>
                      <a:pt x="1210" y="175"/>
                    </a:lnTo>
                    <a:lnTo>
                      <a:pt x="1213" y="175"/>
                    </a:lnTo>
                    <a:lnTo>
                      <a:pt x="1213" y="176"/>
                    </a:lnTo>
                    <a:lnTo>
                      <a:pt x="1213" y="178"/>
                    </a:lnTo>
                    <a:lnTo>
                      <a:pt x="1206" y="178"/>
                    </a:lnTo>
                    <a:lnTo>
                      <a:pt x="1208" y="178"/>
                    </a:lnTo>
                    <a:lnTo>
                      <a:pt x="1210" y="176"/>
                    </a:lnTo>
                    <a:lnTo>
                      <a:pt x="1206" y="169"/>
                    </a:lnTo>
                    <a:lnTo>
                      <a:pt x="1199" y="157"/>
                    </a:lnTo>
                    <a:lnTo>
                      <a:pt x="1197" y="159"/>
                    </a:lnTo>
                    <a:lnTo>
                      <a:pt x="1195" y="159"/>
                    </a:lnTo>
                    <a:lnTo>
                      <a:pt x="1190" y="153"/>
                    </a:lnTo>
                    <a:lnTo>
                      <a:pt x="1184" y="153"/>
                    </a:lnTo>
                    <a:lnTo>
                      <a:pt x="1179" y="153"/>
                    </a:lnTo>
                    <a:lnTo>
                      <a:pt x="1179" y="151"/>
                    </a:lnTo>
                    <a:lnTo>
                      <a:pt x="1179" y="147"/>
                    </a:lnTo>
                    <a:lnTo>
                      <a:pt x="1175" y="145"/>
                    </a:lnTo>
                    <a:lnTo>
                      <a:pt x="1172" y="145"/>
                    </a:lnTo>
                    <a:lnTo>
                      <a:pt x="1172" y="141"/>
                    </a:lnTo>
                    <a:lnTo>
                      <a:pt x="1166" y="141"/>
                    </a:lnTo>
                    <a:lnTo>
                      <a:pt x="1161" y="139"/>
                    </a:lnTo>
                    <a:lnTo>
                      <a:pt x="1157" y="133"/>
                    </a:lnTo>
                    <a:lnTo>
                      <a:pt x="1155" y="131"/>
                    </a:lnTo>
                    <a:lnTo>
                      <a:pt x="1150" y="129"/>
                    </a:lnTo>
                    <a:lnTo>
                      <a:pt x="1146" y="129"/>
                    </a:lnTo>
                    <a:lnTo>
                      <a:pt x="1141" y="129"/>
                    </a:lnTo>
                    <a:lnTo>
                      <a:pt x="1128" y="117"/>
                    </a:lnTo>
                    <a:lnTo>
                      <a:pt x="1126" y="113"/>
                    </a:lnTo>
                    <a:lnTo>
                      <a:pt x="1126" y="111"/>
                    </a:lnTo>
                    <a:lnTo>
                      <a:pt x="1117" y="109"/>
                    </a:lnTo>
                    <a:lnTo>
                      <a:pt x="1110" y="109"/>
                    </a:lnTo>
                    <a:lnTo>
                      <a:pt x="1103" y="111"/>
                    </a:lnTo>
                    <a:lnTo>
                      <a:pt x="1099" y="109"/>
                    </a:lnTo>
                    <a:lnTo>
                      <a:pt x="1097" y="107"/>
                    </a:lnTo>
                    <a:lnTo>
                      <a:pt x="1092" y="101"/>
                    </a:lnTo>
                    <a:lnTo>
                      <a:pt x="1085" y="101"/>
                    </a:lnTo>
                    <a:lnTo>
                      <a:pt x="1079" y="99"/>
                    </a:lnTo>
                    <a:lnTo>
                      <a:pt x="1077" y="93"/>
                    </a:lnTo>
                    <a:lnTo>
                      <a:pt x="1068" y="93"/>
                    </a:lnTo>
                    <a:lnTo>
                      <a:pt x="1056" y="95"/>
                    </a:lnTo>
                    <a:lnTo>
                      <a:pt x="1039" y="95"/>
                    </a:lnTo>
                    <a:lnTo>
                      <a:pt x="1036" y="91"/>
                    </a:lnTo>
                    <a:lnTo>
                      <a:pt x="1027" y="93"/>
                    </a:lnTo>
                    <a:lnTo>
                      <a:pt x="1023" y="93"/>
                    </a:lnTo>
                    <a:lnTo>
                      <a:pt x="1018" y="93"/>
                    </a:lnTo>
                    <a:lnTo>
                      <a:pt x="1014" y="91"/>
                    </a:lnTo>
                    <a:lnTo>
                      <a:pt x="1012" y="89"/>
                    </a:lnTo>
                    <a:lnTo>
                      <a:pt x="1010" y="101"/>
                    </a:lnTo>
                    <a:lnTo>
                      <a:pt x="1012" y="105"/>
                    </a:lnTo>
                    <a:lnTo>
                      <a:pt x="1018" y="107"/>
                    </a:lnTo>
                    <a:lnTo>
                      <a:pt x="1016" y="109"/>
                    </a:lnTo>
                    <a:lnTo>
                      <a:pt x="1016" y="111"/>
                    </a:lnTo>
                    <a:lnTo>
                      <a:pt x="1018" y="117"/>
                    </a:lnTo>
                    <a:lnTo>
                      <a:pt x="1014" y="117"/>
                    </a:lnTo>
                    <a:lnTo>
                      <a:pt x="1014" y="119"/>
                    </a:lnTo>
                    <a:lnTo>
                      <a:pt x="1007" y="127"/>
                    </a:lnTo>
                    <a:lnTo>
                      <a:pt x="1001" y="125"/>
                    </a:lnTo>
                    <a:lnTo>
                      <a:pt x="998" y="129"/>
                    </a:lnTo>
                    <a:lnTo>
                      <a:pt x="987" y="129"/>
                    </a:lnTo>
                    <a:lnTo>
                      <a:pt x="987" y="121"/>
                    </a:lnTo>
                    <a:lnTo>
                      <a:pt x="985" y="115"/>
                    </a:lnTo>
                    <a:lnTo>
                      <a:pt x="978" y="113"/>
                    </a:lnTo>
                    <a:lnTo>
                      <a:pt x="980" y="111"/>
                    </a:lnTo>
                    <a:lnTo>
                      <a:pt x="980" y="109"/>
                    </a:lnTo>
                    <a:lnTo>
                      <a:pt x="978" y="103"/>
                    </a:lnTo>
                    <a:lnTo>
                      <a:pt x="972" y="107"/>
                    </a:lnTo>
                    <a:lnTo>
                      <a:pt x="963" y="111"/>
                    </a:lnTo>
                    <a:lnTo>
                      <a:pt x="958" y="111"/>
                    </a:lnTo>
                    <a:lnTo>
                      <a:pt x="956" y="109"/>
                    </a:lnTo>
                    <a:lnTo>
                      <a:pt x="956" y="107"/>
                    </a:lnTo>
                    <a:lnTo>
                      <a:pt x="958" y="107"/>
                    </a:lnTo>
                    <a:lnTo>
                      <a:pt x="947" y="105"/>
                    </a:lnTo>
                    <a:lnTo>
                      <a:pt x="943" y="105"/>
                    </a:lnTo>
                    <a:lnTo>
                      <a:pt x="936" y="105"/>
                    </a:lnTo>
                    <a:lnTo>
                      <a:pt x="934" y="107"/>
                    </a:lnTo>
                    <a:lnTo>
                      <a:pt x="929" y="109"/>
                    </a:lnTo>
                    <a:lnTo>
                      <a:pt x="929" y="107"/>
                    </a:lnTo>
                    <a:lnTo>
                      <a:pt x="927" y="103"/>
                    </a:lnTo>
                    <a:lnTo>
                      <a:pt x="909" y="103"/>
                    </a:lnTo>
                    <a:lnTo>
                      <a:pt x="893" y="105"/>
                    </a:lnTo>
                    <a:lnTo>
                      <a:pt x="889" y="107"/>
                    </a:lnTo>
                    <a:lnTo>
                      <a:pt x="885" y="111"/>
                    </a:lnTo>
                    <a:lnTo>
                      <a:pt x="880" y="117"/>
                    </a:lnTo>
                    <a:lnTo>
                      <a:pt x="878" y="125"/>
                    </a:lnTo>
                    <a:lnTo>
                      <a:pt x="871" y="107"/>
                    </a:lnTo>
                    <a:lnTo>
                      <a:pt x="867" y="107"/>
                    </a:lnTo>
                    <a:lnTo>
                      <a:pt x="864" y="105"/>
                    </a:lnTo>
                    <a:lnTo>
                      <a:pt x="864" y="101"/>
                    </a:lnTo>
                    <a:lnTo>
                      <a:pt x="864" y="97"/>
                    </a:lnTo>
                    <a:lnTo>
                      <a:pt x="864" y="95"/>
                    </a:lnTo>
                    <a:lnTo>
                      <a:pt x="867" y="95"/>
                    </a:lnTo>
                    <a:lnTo>
                      <a:pt x="867" y="93"/>
                    </a:lnTo>
                    <a:lnTo>
                      <a:pt x="856" y="85"/>
                    </a:lnTo>
                    <a:lnTo>
                      <a:pt x="853" y="81"/>
                    </a:lnTo>
                    <a:lnTo>
                      <a:pt x="847" y="79"/>
                    </a:lnTo>
                    <a:lnTo>
                      <a:pt x="840" y="79"/>
                    </a:lnTo>
                    <a:lnTo>
                      <a:pt x="835" y="75"/>
                    </a:lnTo>
                    <a:lnTo>
                      <a:pt x="813" y="81"/>
                    </a:lnTo>
                    <a:lnTo>
                      <a:pt x="811" y="79"/>
                    </a:lnTo>
                    <a:lnTo>
                      <a:pt x="811" y="77"/>
                    </a:lnTo>
                    <a:lnTo>
                      <a:pt x="791" y="77"/>
                    </a:lnTo>
                    <a:lnTo>
                      <a:pt x="784" y="81"/>
                    </a:lnTo>
                    <a:lnTo>
                      <a:pt x="780" y="81"/>
                    </a:lnTo>
                    <a:lnTo>
                      <a:pt x="775" y="79"/>
                    </a:lnTo>
                    <a:lnTo>
                      <a:pt x="771" y="79"/>
                    </a:lnTo>
                    <a:lnTo>
                      <a:pt x="764" y="79"/>
                    </a:lnTo>
                    <a:lnTo>
                      <a:pt x="759" y="83"/>
                    </a:lnTo>
                    <a:lnTo>
                      <a:pt x="746" y="85"/>
                    </a:lnTo>
                    <a:lnTo>
                      <a:pt x="731" y="83"/>
                    </a:lnTo>
                    <a:lnTo>
                      <a:pt x="706" y="83"/>
                    </a:lnTo>
                    <a:lnTo>
                      <a:pt x="708" y="81"/>
                    </a:lnTo>
                    <a:lnTo>
                      <a:pt x="708" y="79"/>
                    </a:lnTo>
                    <a:lnTo>
                      <a:pt x="713" y="79"/>
                    </a:lnTo>
                    <a:lnTo>
                      <a:pt x="715" y="81"/>
                    </a:lnTo>
                    <a:lnTo>
                      <a:pt x="717" y="81"/>
                    </a:lnTo>
                    <a:lnTo>
                      <a:pt x="733" y="68"/>
                    </a:lnTo>
                    <a:lnTo>
                      <a:pt x="735" y="62"/>
                    </a:lnTo>
                    <a:lnTo>
                      <a:pt x="733" y="62"/>
                    </a:lnTo>
                    <a:lnTo>
                      <a:pt x="724" y="70"/>
                    </a:lnTo>
                    <a:lnTo>
                      <a:pt x="724" y="72"/>
                    </a:lnTo>
                    <a:lnTo>
                      <a:pt x="721" y="72"/>
                    </a:lnTo>
                    <a:lnTo>
                      <a:pt x="717" y="72"/>
                    </a:lnTo>
                    <a:lnTo>
                      <a:pt x="708" y="68"/>
                    </a:lnTo>
                    <a:lnTo>
                      <a:pt x="708" y="64"/>
                    </a:lnTo>
                    <a:lnTo>
                      <a:pt x="710" y="64"/>
                    </a:lnTo>
                    <a:lnTo>
                      <a:pt x="713" y="64"/>
                    </a:lnTo>
                    <a:lnTo>
                      <a:pt x="719" y="66"/>
                    </a:lnTo>
                    <a:lnTo>
                      <a:pt x="724" y="56"/>
                    </a:lnTo>
                    <a:lnTo>
                      <a:pt x="713" y="50"/>
                    </a:lnTo>
                    <a:lnTo>
                      <a:pt x="699" y="46"/>
                    </a:lnTo>
                    <a:lnTo>
                      <a:pt x="695" y="48"/>
                    </a:lnTo>
                    <a:lnTo>
                      <a:pt x="693" y="48"/>
                    </a:lnTo>
                    <a:lnTo>
                      <a:pt x="695" y="48"/>
                    </a:lnTo>
                    <a:lnTo>
                      <a:pt x="686" y="48"/>
                    </a:lnTo>
                    <a:lnTo>
                      <a:pt x="681" y="48"/>
                    </a:lnTo>
                    <a:lnTo>
                      <a:pt x="677" y="50"/>
                    </a:lnTo>
                    <a:lnTo>
                      <a:pt x="677" y="56"/>
                    </a:lnTo>
                    <a:lnTo>
                      <a:pt x="672" y="66"/>
                    </a:lnTo>
                    <a:lnTo>
                      <a:pt x="668" y="70"/>
                    </a:lnTo>
                    <a:lnTo>
                      <a:pt x="661" y="72"/>
                    </a:lnTo>
                    <a:lnTo>
                      <a:pt x="655" y="72"/>
                    </a:lnTo>
                    <a:lnTo>
                      <a:pt x="652" y="72"/>
                    </a:lnTo>
                    <a:lnTo>
                      <a:pt x="655" y="70"/>
                    </a:lnTo>
                    <a:lnTo>
                      <a:pt x="659" y="66"/>
                    </a:lnTo>
                    <a:lnTo>
                      <a:pt x="659" y="64"/>
                    </a:lnTo>
                    <a:lnTo>
                      <a:pt x="655" y="62"/>
                    </a:lnTo>
                    <a:lnTo>
                      <a:pt x="666" y="54"/>
                    </a:lnTo>
                    <a:lnTo>
                      <a:pt x="666" y="52"/>
                    </a:lnTo>
                    <a:lnTo>
                      <a:pt x="668" y="56"/>
                    </a:lnTo>
                    <a:lnTo>
                      <a:pt x="672" y="58"/>
                    </a:lnTo>
                    <a:lnTo>
                      <a:pt x="672" y="56"/>
                    </a:lnTo>
                    <a:lnTo>
                      <a:pt x="672" y="54"/>
                    </a:lnTo>
                    <a:lnTo>
                      <a:pt x="675" y="50"/>
                    </a:lnTo>
                    <a:lnTo>
                      <a:pt x="645" y="52"/>
                    </a:lnTo>
                    <a:lnTo>
                      <a:pt x="643" y="44"/>
                    </a:lnTo>
                    <a:lnTo>
                      <a:pt x="657" y="44"/>
                    </a:lnTo>
                    <a:lnTo>
                      <a:pt x="659" y="44"/>
                    </a:lnTo>
                    <a:lnTo>
                      <a:pt x="652" y="40"/>
                    </a:lnTo>
                    <a:lnTo>
                      <a:pt x="639" y="38"/>
                    </a:lnTo>
                    <a:lnTo>
                      <a:pt x="626" y="38"/>
                    </a:lnTo>
                    <a:lnTo>
                      <a:pt x="612" y="38"/>
                    </a:lnTo>
                    <a:lnTo>
                      <a:pt x="601" y="36"/>
                    </a:lnTo>
                    <a:lnTo>
                      <a:pt x="599" y="30"/>
                    </a:lnTo>
                    <a:lnTo>
                      <a:pt x="594" y="30"/>
                    </a:lnTo>
                    <a:lnTo>
                      <a:pt x="590" y="30"/>
                    </a:lnTo>
                    <a:lnTo>
                      <a:pt x="590" y="34"/>
                    </a:lnTo>
                    <a:lnTo>
                      <a:pt x="592" y="34"/>
                    </a:lnTo>
                    <a:lnTo>
                      <a:pt x="594" y="34"/>
                    </a:lnTo>
                    <a:lnTo>
                      <a:pt x="594" y="36"/>
                    </a:lnTo>
                    <a:lnTo>
                      <a:pt x="596" y="38"/>
                    </a:lnTo>
                    <a:lnTo>
                      <a:pt x="581" y="38"/>
                    </a:lnTo>
                    <a:lnTo>
                      <a:pt x="579" y="44"/>
                    </a:lnTo>
                    <a:lnTo>
                      <a:pt x="581" y="44"/>
                    </a:lnTo>
                    <a:lnTo>
                      <a:pt x="583" y="46"/>
                    </a:lnTo>
                    <a:lnTo>
                      <a:pt x="583" y="48"/>
                    </a:lnTo>
                    <a:lnTo>
                      <a:pt x="579" y="48"/>
                    </a:lnTo>
                    <a:lnTo>
                      <a:pt x="576" y="54"/>
                    </a:lnTo>
                    <a:lnTo>
                      <a:pt x="576" y="56"/>
                    </a:lnTo>
                    <a:lnTo>
                      <a:pt x="579" y="56"/>
                    </a:lnTo>
                    <a:lnTo>
                      <a:pt x="581" y="60"/>
                    </a:lnTo>
                    <a:lnTo>
                      <a:pt x="583" y="64"/>
                    </a:lnTo>
                    <a:lnTo>
                      <a:pt x="583" y="66"/>
                    </a:lnTo>
                    <a:lnTo>
                      <a:pt x="581" y="68"/>
                    </a:lnTo>
                    <a:lnTo>
                      <a:pt x="574" y="70"/>
                    </a:lnTo>
                    <a:lnTo>
                      <a:pt x="572" y="68"/>
                    </a:lnTo>
                    <a:lnTo>
                      <a:pt x="572" y="70"/>
                    </a:lnTo>
                    <a:lnTo>
                      <a:pt x="567" y="70"/>
                    </a:lnTo>
                    <a:lnTo>
                      <a:pt x="567" y="62"/>
                    </a:lnTo>
                    <a:lnTo>
                      <a:pt x="563" y="62"/>
                    </a:lnTo>
                    <a:lnTo>
                      <a:pt x="561" y="62"/>
                    </a:lnTo>
                    <a:lnTo>
                      <a:pt x="558" y="68"/>
                    </a:lnTo>
                    <a:lnTo>
                      <a:pt x="558" y="70"/>
                    </a:lnTo>
                    <a:lnTo>
                      <a:pt x="558" y="73"/>
                    </a:lnTo>
                    <a:lnTo>
                      <a:pt x="554" y="75"/>
                    </a:lnTo>
                    <a:lnTo>
                      <a:pt x="547" y="75"/>
                    </a:lnTo>
                    <a:lnTo>
                      <a:pt x="545" y="73"/>
                    </a:lnTo>
                    <a:lnTo>
                      <a:pt x="541" y="72"/>
                    </a:lnTo>
                    <a:lnTo>
                      <a:pt x="534" y="66"/>
                    </a:lnTo>
                    <a:lnTo>
                      <a:pt x="525" y="64"/>
                    </a:lnTo>
                    <a:lnTo>
                      <a:pt x="518" y="62"/>
                    </a:lnTo>
                    <a:lnTo>
                      <a:pt x="518" y="60"/>
                    </a:lnTo>
                    <a:lnTo>
                      <a:pt x="516" y="58"/>
                    </a:lnTo>
                    <a:lnTo>
                      <a:pt x="509" y="58"/>
                    </a:lnTo>
                    <a:lnTo>
                      <a:pt x="505" y="62"/>
                    </a:lnTo>
                    <a:lnTo>
                      <a:pt x="500" y="66"/>
                    </a:lnTo>
                    <a:lnTo>
                      <a:pt x="494" y="68"/>
                    </a:lnTo>
                    <a:lnTo>
                      <a:pt x="487" y="70"/>
                    </a:lnTo>
                    <a:lnTo>
                      <a:pt x="487" y="66"/>
                    </a:lnTo>
                    <a:lnTo>
                      <a:pt x="489" y="64"/>
                    </a:lnTo>
                    <a:lnTo>
                      <a:pt x="489" y="60"/>
                    </a:lnTo>
                    <a:lnTo>
                      <a:pt x="485" y="60"/>
                    </a:lnTo>
                    <a:lnTo>
                      <a:pt x="480" y="52"/>
                    </a:lnTo>
                    <a:lnTo>
                      <a:pt x="474" y="72"/>
                    </a:lnTo>
                    <a:lnTo>
                      <a:pt x="471" y="81"/>
                    </a:lnTo>
                    <a:lnTo>
                      <a:pt x="467" y="85"/>
                    </a:lnTo>
                    <a:lnTo>
                      <a:pt x="465" y="87"/>
                    </a:lnTo>
                    <a:lnTo>
                      <a:pt x="460" y="89"/>
                    </a:lnTo>
                    <a:lnTo>
                      <a:pt x="460" y="85"/>
                    </a:lnTo>
                    <a:lnTo>
                      <a:pt x="460" y="81"/>
                    </a:lnTo>
                    <a:lnTo>
                      <a:pt x="462" y="81"/>
                    </a:lnTo>
                    <a:lnTo>
                      <a:pt x="462" y="79"/>
                    </a:lnTo>
                    <a:lnTo>
                      <a:pt x="462" y="77"/>
                    </a:lnTo>
                    <a:lnTo>
                      <a:pt x="460" y="77"/>
                    </a:lnTo>
                    <a:lnTo>
                      <a:pt x="458" y="79"/>
                    </a:lnTo>
                    <a:lnTo>
                      <a:pt x="456" y="79"/>
                    </a:lnTo>
                    <a:lnTo>
                      <a:pt x="449" y="73"/>
                    </a:lnTo>
                    <a:lnTo>
                      <a:pt x="445" y="73"/>
                    </a:lnTo>
                    <a:lnTo>
                      <a:pt x="440" y="73"/>
                    </a:lnTo>
                    <a:lnTo>
                      <a:pt x="434" y="66"/>
                    </a:lnTo>
                    <a:lnTo>
                      <a:pt x="429" y="68"/>
                    </a:lnTo>
                    <a:lnTo>
                      <a:pt x="427" y="68"/>
                    </a:lnTo>
                    <a:lnTo>
                      <a:pt x="427" y="62"/>
                    </a:lnTo>
                    <a:lnTo>
                      <a:pt x="434" y="62"/>
                    </a:lnTo>
                    <a:lnTo>
                      <a:pt x="434" y="60"/>
                    </a:lnTo>
                    <a:lnTo>
                      <a:pt x="431" y="58"/>
                    </a:lnTo>
                    <a:lnTo>
                      <a:pt x="429" y="58"/>
                    </a:lnTo>
                    <a:lnTo>
                      <a:pt x="422" y="60"/>
                    </a:lnTo>
                    <a:lnTo>
                      <a:pt x="420" y="56"/>
                    </a:lnTo>
                    <a:lnTo>
                      <a:pt x="420" y="52"/>
                    </a:lnTo>
                    <a:lnTo>
                      <a:pt x="411" y="48"/>
                    </a:lnTo>
                    <a:lnTo>
                      <a:pt x="402" y="44"/>
                    </a:lnTo>
                    <a:lnTo>
                      <a:pt x="400" y="54"/>
                    </a:lnTo>
                    <a:lnTo>
                      <a:pt x="398" y="52"/>
                    </a:lnTo>
                    <a:lnTo>
                      <a:pt x="398" y="50"/>
                    </a:lnTo>
                    <a:lnTo>
                      <a:pt x="398" y="44"/>
                    </a:lnTo>
                    <a:lnTo>
                      <a:pt x="398" y="40"/>
                    </a:lnTo>
                    <a:lnTo>
                      <a:pt x="396" y="42"/>
                    </a:lnTo>
                    <a:lnTo>
                      <a:pt x="393" y="46"/>
                    </a:lnTo>
                    <a:lnTo>
                      <a:pt x="384" y="46"/>
                    </a:lnTo>
                    <a:lnTo>
                      <a:pt x="389" y="46"/>
                    </a:lnTo>
                    <a:lnTo>
                      <a:pt x="389" y="42"/>
                    </a:lnTo>
                    <a:lnTo>
                      <a:pt x="389" y="40"/>
                    </a:lnTo>
                    <a:lnTo>
                      <a:pt x="384" y="38"/>
                    </a:lnTo>
                    <a:lnTo>
                      <a:pt x="380" y="40"/>
                    </a:lnTo>
                    <a:lnTo>
                      <a:pt x="375" y="42"/>
                    </a:lnTo>
                    <a:lnTo>
                      <a:pt x="371" y="38"/>
                    </a:lnTo>
                    <a:lnTo>
                      <a:pt x="373" y="36"/>
                    </a:lnTo>
                    <a:lnTo>
                      <a:pt x="371" y="36"/>
                    </a:lnTo>
                    <a:lnTo>
                      <a:pt x="375" y="36"/>
                    </a:lnTo>
                    <a:lnTo>
                      <a:pt x="369" y="34"/>
                    </a:lnTo>
                    <a:lnTo>
                      <a:pt x="371" y="32"/>
                    </a:lnTo>
                    <a:lnTo>
                      <a:pt x="371" y="28"/>
                    </a:lnTo>
                    <a:lnTo>
                      <a:pt x="378" y="26"/>
                    </a:lnTo>
                    <a:lnTo>
                      <a:pt x="384" y="24"/>
                    </a:lnTo>
                    <a:lnTo>
                      <a:pt x="391" y="18"/>
                    </a:lnTo>
                    <a:lnTo>
                      <a:pt x="393" y="12"/>
                    </a:lnTo>
                    <a:lnTo>
                      <a:pt x="386" y="10"/>
                    </a:lnTo>
                    <a:lnTo>
                      <a:pt x="380" y="8"/>
                    </a:lnTo>
                    <a:lnTo>
                      <a:pt x="373" y="4"/>
                    </a:lnTo>
                    <a:lnTo>
                      <a:pt x="369" y="0"/>
                    </a:lnTo>
                    <a:lnTo>
                      <a:pt x="362" y="0"/>
                    </a:lnTo>
                    <a:lnTo>
                      <a:pt x="358" y="2"/>
                    </a:lnTo>
                    <a:lnTo>
                      <a:pt x="351" y="4"/>
                    </a:lnTo>
                    <a:lnTo>
                      <a:pt x="348" y="4"/>
                    </a:lnTo>
                    <a:lnTo>
                      <a:pt x="344" y="4"/>
                    </a:lnTo>
                    <a:lnTo>
                      <a:pt x="342" y="12"/>
                    </a:lnTo>
                    <a:lnTo>
                      <a:pt x="344" y="14"/>
                    </a:lnTo>
                    <a:lnTo>
                      <a:pt x="348" y="18"/>
                    </a:lnTo>
                    <a:lnTo>
                      <a:pt x="348" y="22"/>
                    </a:lnTo>
                    <a:lnTo>
                      <a:pt x="358" y="22"/>
                    </a:lnTo>
                    <a:lnTo>
                      <a:pt x="364" y="24"/>
                    </a:lnTo>
                    <a:lnTo>
                      <a:pt x="364" y="26"/>
                    </a:lnTo>
                    <a:lnTo>
                      <a:pt x="362" y="28"/>
                    </a:lnTo>
                    <a:lnTo>
                      <a:pt x="360" y="28"/>
                    </a:lnTo>
                    <a:lnTo>
                      <a:pt x="362" y="32"/>
                    </a:lnTo>
                    <a:lnTo>
                      <a:pt x="360" y="32"/>
                    </a:lnTo>
                    <a:lnTo>
                      <a:pt x="353" y="32"/>
                    </a:lnTo>
                    <a:lnTo>
                      <a:pt x="355" y="36"/>
                    </a:lnTo>
                    <a:lnTo>
                      <a:pt x="346" y="36"/>
                    </a:lnTo>
                    <a:lnTo>
                      <a:pt x="340" y="34"/>
                    </a:lnTo>
                    <a:lnTo>
                      <a:pt x="333" y="32"/>
                    </a:lnTo>
                    <a:lnTo>
                      <a:pt x="326" y="30"/>
                    </a:lnTo>
                    <a:lnTo>
                      <a:pt x="317" y="30"/>
                    </a:lnTo>
                    <a:lnTo>
                      <a:pt x="313" y="30"/>
                    </a:lnTo>
                    <a:lnTo>
                      <a:pt x="306" y="32"/>
                    </a:lnTo>
                    <a:lnTo>
                      <a:pt x="299" y="32"/>
                    </a:lnTo>
                    <a:lnTo>
                      <a:pt x="297" y="28"/>
                    </a:lnTo>
                    <a:lnTo>
                      <a:pt x="282" y="26"/>
                    </a:lnTo>
                    <a:lnTo>
                      <a:pt x="282" y="24"/>
                    </a:lnTo>
                    <a:lnTo>
                      <a:pt x="279" y="22"/>
                    </a:lnTo>
                    <a:lnTo>
                      <a:pt x="279" y="20"/>
                    </a:lnTo>
                    <a:lnTo>
                      <a:pt x="279" y="16"/>
                    </a:lnTo>
                    <a:lnTo>
                      <a:pt x="282" y="16"/>
                    </a:lnTo>
                    <a:lnTo>
                      <a:pt x="282" y="14"/>
                    </a:lnTo>
                    <a:lnTo>
                      <a:pt x="279" y="8"/>
                    </a:lnTo>
                    <a:lnTo>
                      <a:pt x="268" y="10"/>
                    </a:lnTo>
                    <a:lnTo>
                      <a:pt x="257" y="10"/>
                    </a:lnTo>
                    <a:lnTo>
                      <a:pt x="255" y="6"/>
                    </a:lnTo>
                    <a:lnTo>
                      <a:pt x="250" y="8"/>
                    </a:lnTo>
                    <a:lnTo>
                      <a:pt x="246" y="8"/>
                    </a:lnTo>
                    <a:lnTo>
                      <a:pt x="239" y="4"/>
                    </a:lnTo>
                    <a:lnTo>
                      <a:pt x="232" y="6"/>
                    </a:lnTo>
                    <a:lnTo>
                      <a:pt x="221" y="10"/>
                    </a:lnTo>
                    <a:lnTo>
                      <a:pt x="215" y="16"/>
                    </a:lnTo>
                    <a:lnTo>
                      <a:pt x="210" y="20"/>
                    </a:lnTo>
                    <a:lnTo>
                      <a:pt x="210" y="22"/>
                    </a:lnTo>
                    <a:lnTo>
                      <a:pt x="210" y="26"/>
                    </a:lnTo>
                    <a:lnTo>
                      <a:pt x="208" y="26"/>
                    </a:lnTo>
                    <a:lnTo>
                      <a:pt x="208" y="24"/>
                    </a:lnTo>
                    <a:lnTo>
                      <a:pt x="208" y="20"/>
                    </a:lnTo>
                    <a:lnTo>
                      <a:pt x="208" y="10"/>
                    </a:lnTo>
                    <a:lnTo>
                      <a:pt x="206" y="10"/>
                    </a:lnTo>
                    <a:lnTo>
                      <a:pt x="203" y="10"/>
                    </a:lnTo>
                    <a:lnTo>
                      <a:pt x="203" y="8"/>
                    </a:lnTo>
                    <a:lnTo>
                      <a:pt x="201" y="8"/>
                    </a:lnTo>
                    <a:lnTo>
                      <a:pt x="201" y="16"/>
                    </a:lnTo>
                    <a:lnTo>
                      <a:pt x="186" y="14"/>
                    </a:lnTo>
                    <a:lnTo>
                      <a:pt x="181" y="10"/>
                    </a:lnTo>
                    <a:lnTo>
                      <a:pt x="177" y="4"/>
                    </a:lnTo>
                    <a:lnTo>
                      <a:pt x="177" y="8"/>
                    </a:lnTo>
                    <a:lnTo>
                      <a:pt x="174" y="10"/>
                    </a:lnTo>
                    <a:lnTo>
                      <a:pt x="168" y="6"/>
                    </a:lnTo>
                    <a:lnTo>
                      <a:pt x="161" y="16"/>
                    </a:lnTo>
                    <a:lnTo>
                      <a:pt x="161" y="18"/>
                    </a:lnTo>
                    <a:lnTo>
                      <a:pt x="168" y="22"/>
                    </a:lnTo>
                    <a:lnTo>
                      <a:pt x="166" y="24"/>
                    </a:lnTo>
                    <a:lnTo>
                      <a:pt x="166" y="26"/>
                    </a:lnTo>
                    <a:lnTo>
                      <a:pt x="154" y="22"/>
                    </a:lnTo>
                    <a:lnTo>
                      <a:pt x="154" y="24"/>
                    </a:lnTo>
                    <a:lnTo>
                      <a:pt x="156" y="28"/>
                    </a:lnTo>
                    <a:lnTo>
                      <a:pt x="154" y="30"/>
                    </a:lnTo>
                    <a:lnTo>
                      <a:pt x="148" y="32"/>
                    </a:lnTo>
                    <a:lnTo>
                      <a:pt x="139" y="32"/>
                    </a:lnTo>
                    <a:lnTo>
                      <a:pt x="130" y="32"/>
                    </a:lnTo>
                    <a:lnTo>
                      <a:pt x="121" y="34"/>
                    </a:lnTo>
                    <a:lnTo>
                      <a:pt x="118" y="38"/>
                    </a:lnTo>
                    <a:lnTo>
                      <a:pt x="0" y="47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489" name="Freeform 2672"/>
            <p:cNvSpPr>
              <a:spLocks/>
            </p:cNvSpPr>
            <p:nvPr/>
          </p:nvSpPr>
          <p:spPr bwMode="auto">
            <a:xfrm>
              <a:off x="3098" y="1008"/>
              <a:ext cx="1206" cy="766"/>
            </a:xfrm>
            <a:custGeom>
              <a:avLst/>
              <a:gdLst>
                <a:gd name="T0" fmla="*/ 1206 w 1206"/>
                <a:gd name="T1" fmla="*/ 74 h 766"/>
                <a:gd name="T2" fmla="*/ 1183 w 1206"/>
                <a:gd name="T3" fmla="*/ 34 h 766"/>
                <a:gd name="T4" fmla="*/ 1103 w 1206"/>
                <a:gd name="T5" fmla="*/ 18 h 766"/>
                <a:gd name="T6" fmla="*/ 1027 w 1206"/>
                <a:gd name="T7" fmla="*/ 24 h 766"/>
                <a:gd name="T8" fmla="*/ 960 w 1206"/>
                <a:gd name="T9" fmla="*/ 56 h 766"/>
                <a:gd name="T10" fmla="*/ 926 w 1206"/>
                <a:gd name="T11" fmla="*/ 46 h 766"/>
                <a:gd name="T12" fmla="*/ 828 w 1206"/>
                <a:gd name="T13" fmla="*/ 72 h 766"/>
                <a:gd name="T14" fmla="*/ 808 w 1206"/>
                <a:gd name="T15" fmla="*/ 97 h 766"/>
                <a:gd name="T16" fmla="*/ 788 w 1206"/>
                <a:gd name="T17" fmla="*/ 159 h 766"/>
                <a:gd name="T18" fmla="*/ 817 w 1206"/>
                <a:gd name="T19" fmla="*/ 197 h 766"/>
                <a:gd name="T20" fmla="*/ 781 w 1206"/>
                <a:gd name="T21" fmla="*/ 151 h 766"/>
                <a:gd name="T22" fmla="*/ 719 w 1206"/>
                <a:gd name="T23" fmla="*/ 147 h 766"/>
                <a:gd name="T24" fmla="*/ 692 w 1206"/>
                <a:gd name="T25" fmla="*/ 171 h 766"/>
                <a:gd name="T26" fmla="*/ 661 w 1206"/>
                <a:gd name="T27" fmla="*/ 151 h 766"/>
                <a:gd name="T28" fmla="*/ 679 w 1206"/>
                <a:gd name="T29" fmla="*/ 205 h 766"/>
                <a:gd name="T30" fmla="*/ 734 w 1206"/>
                <a:gd name="T31" fmla="*/ 256 h 766"/>
                <a:gd name="T32" fmla="*/ 661 w 1206"/>
                <a:gd name="T33" fmla="*/ 232 h 766"/>
                <a:gd name="T34" fmla="*/ 625 w 1206"/>
                <a:gd name="T35" fmla="*/ 276 h 766"/>
                <a:gd name="T36" fmla="*/ 636 w 1206"/>
                <a:gd name="T37" fmla="*/ 258 h 766"/>
                <a:gd name="T38" fmla="*/ 627 w 1206"/>
                <a:gd name="T39" fmla="*/ 163 h 766"/>
                <a:gd name="T40" fmla="*/ 576 w 1206"/>
                <a:gd name="T41" fmla="*/ 139 h 766"/>
                <a:gd name="T42" fmla="*/ 567 w 1206"/>
                <a:gd name="T43" fmla="*/ 236 h 766"/>
                <a:gd name="T44" fmla="*/ 511 w 1206"/>
                <a:gd name="T45" fmla="*/ 201 h 766"/>
                <a:gd name="T46" fmla="*/ 455 w 1206"/>
                <a:gd name="T47" fmla="*/ 234 h 766"/>
                <a:gd name="T48" fmla="*/ 390 w 1206"/>
                <a:gd name="T49" fmla="*/ 229 h 766"/>
                <a:gd name="T50" fmla="*/ 364 w 1206"/>
                <a:gd name="T51" fmla="*/ 221 h 766"/>
                <a:gd name="T52" fmla="*/ 301 w 1206"/>
                <a:gd name="T53" fmla="*/ 244 h 766"/>
                <a:gd name="T54" fmla="*/ 274 w 1206"/>
                <a:gd name="T55" fmla="*/ 246 h 766"/>
                <a:gd name="T56" fmla="*/ 234 w 1206"/>
                <a:gd name="T57" fmla="*/ 260 h 766"/>
                <a:gd name="T58" fmla="*/ 189 w 1206"/>
                <a:gd name="T59" fmla="*/ 308 h 766"/>
                <a:gd name="T60" fmla="*/ 147 w 1206"/>
                <a:gd name="T61" fmla="*/ 330 h 766"/>
                <a:gd name="T62" fmla="*/ 71 w 1206"/>
                <a:gd name="T63" fmla="*/ 250 h 766"/>
                <a:gd name="T64" fmla="*/ 192 w 1206"/>
                <a:gd name="T65" fmla="*/ 248 h 766"/>
                <a:gd name="T66" fmla="*/ 107 w 1206"/>
                <a:gd name="T67" fmla="*/ 207 h 766"/>
                <a:gd name="T68" fmla="*/ 44 w 1206"/>
                <a:gd name="T69" fmla="*/ 197 h 766"/>
                <a:gd name="T70" fmla="*/ 38 w 1206"/>
                <a:gd name="T71" fmla="*/ 242 h 766"/>
                <a:gd name="T72" fmla="*/ 55 w 1206"/>
                <a:gd name="T73" fmla="*/ 324 h 766"/>
                <a:gd name="T74" fmla="*/ 17 w 1206"/>
                <a:gd name="T75" fmla="*/ 387 h 766"/>
                <a:gd name="T76" fmla="*/ 15 w 1206"/>
                <a:gd name="T77" fmla="*/ 417 h 766"/>
                <a:gd name="T78" fmla="*/ 8 w 1206"/>
                <a:gd name="T79" fmla="*/ 460 h 766"/>
                <a:gd name="T80" fmla="*/ 51 w 1206"/>
                <a:gd name="T81" fmla="*/ 496 h 766"/>
                <a:gd name="T82" fmla="*/ 55 w 1206"/>
                <a:gd name="T83" fmla="*/ 540 h 766"/>
                <a:gd name="T84" fmla="*/ 84 w 1206"/>
                <a:gd name="T85" fmla="*/ 571 h 766"/>
                <a:gd name="T86" fmla="*/ 133 w 1206"/>
                <a:gd name="T87" fmla="*/ 595 h 766"/>
                <a:gd name="T88" fmla="*/ 165 w 1206"/>
                <a:gd name="T89" fmla="*/ 619 h 766"/>
                <a:gd name="T90" fmla="*/ 169 w 1206"/>
                <a:gd name="T91" fmla="*/ 661 h 766"/>
                <a:gd name="T92" fmla="*/ 147 w 1206"/>
                <a:gd name="T93" fmla="*/ 702 h 766"/>
                <a:gd name="T94" fmla="*/ 212 w 1206"/>
                <a:gd name="T95" fmla="*/ 720 h 766"/>
                <a:gd name="T96" fmla="*/ 265 w 1206"/>
                <a:gd name="T97" fmla="*/ 738 h 766"/>
                <a:gd name="T98" fmla="*/ 294 w 1206"/>
                <a:gd name="T99" fmla="*/ 748 h 766"/>
                <a:gd name="T100" fmla="*/ 288 w 1206"/>
                <a:gd name="T101" fmla="*/ 673 h 766"/>
                <a:gd name="T102" fmla="*/ 288 w 1206"/>
                <a:gd name="T103" fmla="*/ 645 h 766"/>
                <a:gd name="T104" fmla="*/ 285 w 1206"/>
                <a:gd name="T105" fmla="*/ 599 h 766"/>
                <a:gd name="T106" fmla="*/ 314 w 1206"/>
                <a:gd name="T107" fmla="*/ 577 h 766"/>
                <a:gd name="T108" fmla="*/ 366 w 1206"/>
                <a:gd name="T109" fmla="*/ 569 h 766"/>
                <a:gd name="T110" fmla="*/ 401 w 1206"/>
                <a:gd name="T111" fmla="*/ 583 h 766"/>
                <a:gd name="T112" fmla="*/ 460 w 1206"/>
                <a:gd name="T113" fmla="*/ 593 h 766"/>
                <a:gd name="T114" fmla="*/ 464 w 1206"/>
                <a:gd name="T115" fmla="*/ 522 h 766"/>
                <a:gd name="T116" fmla="*/ 582 w 1206"/>
                <a:gd name="T117" fmla="*/ 522 h 766"/>
                <a:gd name="T118" fmla="*/ 688 w 1206"/>
                <a:gd name="T119" fmla="*/ 520 h 766"/>
                <a:gd name="T120" fmla="*/ 779 w 1206"/>
                <a:gd name="T121" fmla="*/ 615 h 766"/>
                <a:gd name="T122" fmla="*/ 882 w 1206"/>
                <a:gd name="T123" fmla="*/ 597 h 766"/>
                <a:gd name="T124" fmla="*/ 978 w 1206"/>
                <a:gd name="T125" fmla="*/ 581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6" h="766">
                  <a:moveTo>
                    <a:pt x="1105" y="129"/>
                  </a:moveTo>
                  <a:lnTo>
                    <a:pt x="1105" y="129"/>
                  </a:lnTo>
                  <a:lnTo>
                    <a:pt x="1078" y="131"/>
                  </a:lnTo>
                  <a:lnTo>
                    <a:pt x="1090" y="129"/>
                  </a:lnTo>
                  <a:lnTo>
                    <a:pt x="1096" y="129"/>
                  </a:lnTo>
                  <a:lnTo>
                    <a:pt x="1103" y="127"/>
                  </a:lnTo>
                  <a:lnTo>
                    <a:pt x="1103" y="123"/>
                  </a:lnTo>
                  <a:lnTo>
                    <a:pt x="1103" y="119"/>
                  </a:lnTo>
                  <a:lnTo>
                    <a:pt x="1110" y="117"/>
                  </a:lnTo>
                  <a:lnTo>
                    <a:pt x="1116" y="117"/>
                  </a:lnTo>
                  <a:lnTo>
                    <a:pt x="1125" y="113"/>
                  </a:lnTo>
                  <a:lnTo>
                    <a:pt x="1134" y="105"/>
                  </a:lnTo>
                  <a:lnTo>
                    <a:pt x="1139" y="97"/>
                  </a:lnTo>
                  <a:lnTo>
                    <a:pt x="1143" y="88"/>
                  </a:lnTo>
                  <a:lnTo>
                    <a:pt x="1175" y="82"/>
                  </a:lnTo>
                  <a:lnTo>
                    <a:pt x="1206" y="74"/>
                  </a:lnTo>
                  <a:lnTo>
                    <a:pt x="1204" y="68"/>
                  </a:lnTo>
                  <a:lnTo>
                    <a:pt x="1204" y="66"/>
                  </a:lnTo>
                  <a:lnTo>
                    <a:pt x="1204" y="64"/>
                  </a:lnTo>
                  <a:lnTo>
                    <a:pt x="1201" y="64"/>
                  </a:lnTo>
                  <a:lnTo>
                    <a:pt x="1195" y="58"/>
                  </a:lnTo>
                  <a:lnTo>
                    <a:pt x="1195" y="56"/>
                  </a:lnTo>
                  <a:lnTo>
                    <a:pt x="1201" y="58"/>
                  </a:lnTo>
                  <a:lnTo>
                    <a:pt x="1206" y="56"/>
                  </a:lnTo>
                  <a:lnTo>
                    <a:pt x="1206" y="50"/>
                  </a:lnTo>
                  <a:lnTo>
                    <a:pt x="1197" y="44"/>
                  </a:lnTo>
                  <a:lnTo>
                    <a:pt x="1197" y="40"/>
                  </a:lnTo>
                  <a:lnTo>
                    <a:pt x="1197" y="36"/>
                  </a:lnTo>
                  <a:lnTo>
                    <a:pt x="1192" y="36"/>
                  </a:lnTo>
                  <a:lnTo>
                    <a:pt x="1190" y="36"/>
                  </a:lnTo>
                  <a:lnTo>
                    <a:pt x="1186" y="36"/>
                  </a:lnTo>
                  <a:lnTo>
                    <a:pt x="1183" y="34"/>
                  </a:lnTo>
                  <a:lnTo>
                    <a:pt x="1179" y="28"/>
                  </a:lnTo>
                  <a:lnTo>
                    <a:pt x="1177" y="22"/>
                  </a:lnTo>
                  <a:lnTo>
                    <a:pt x="1172" y="20"/>
                  </a:lnTo>
                  <a:lnTo>
                    <a:pt x="1170" y="20"/>
                  </a:lnTo>
                  <a:lnTo>
                    <a:pt x="1163" y="22"/>
                  </a:lnTo>
                  <a:lnTo>
                    <a:pt x="1157" y="26"/>
                  </a:lnTo>
                  <a:lnTo>
                    <a:pt x="1154" y="22"/>
                  </a:lnTo>
                  <a:lnTo>
                    <a:pt x="1145" y="22"/>
                  </a:lnTo>
                  <a:lnTo>
                    <a:pt x="1137" y="24"/>
                  </a:lnTo>
                  <a:lnTo>
                    <a:pt x="1130" y="26"/>
                  </a:lnTo>
                  <a:lnTo>
                    <a:pt x="1125" y="30"/>
                  </a:lnTo>
                  <a:lnTo>
                    <a:pt x="1121" y="34"/>
                  </a:lnTo>
                  <a:lnTo>
                    <a:pt x="1116" y="34"/>
                  </a:lnTo>
                  <a:lnTo>
                    <a:pt x="1110" y="34"/>
                  </a:lnTo>
                  <a:lnTo>
                    <a:pt x="1116" y="22"/>
                  </a:lnTo>
                  <a:lnTo>
                    <a:pt x="1103" y="18"/>
                  </a:lnTo>
                  <a:lnTo>
                    <a:pt x="1090" y="18"/>
                  </a:lnTo>
                  <a:lnTo>
                    <a:pt x="1092" y="12"/>
                  </a:lnTo>
                  <a:lnTo>
                    <a:pt x="1096" y="8"/>
                  </a:lnTo>
                  <a:lnTo>
                    <a:pt x="1083" y="2"/>
                  </a:lnTo>
                  <a:lnTo>
                    <a:pt x="1076" y="0"/>
                  </a:lnTo>
                  <a:lnTo>
                    <a:pt x="1067" y="0"/>
                  </a:lnTo>
                  <a:lnTo>
                    <a:pt x="1065" y="6"/>
                  </a:lnTo>
                  <a:lnTo>
                    <a:pt x="1052" y="6"/>
                  </a:lnTo>
                  <a:lnTo>
                    <a:pt x="1047" y="8"/>
                  </a:lnTo>
                  <a:lnTo>
                    <a:pt x="1043" y="10"/>
                  </a:lnTo>
                  <a:lnTo>
                    <a:pt x="1034" y="16"/>
                  </a:lnTo>
                  <a:lnTo>
                    <a:pt x="1034" y="20"/>
                  </a:lnTo>
                  <a:lnTo>
                    <a:pt x="1029" y="20"/>
                  </a:lnTo>
                  <a:lnTo>
                    <a:pt x="1027" y="20"/>
                  </a:lnTo>
                  <a:lnTo>
                    <a:pt x="1027" y="22"/>
                  </a:lnTo>
                  <a:lnTo>
                    <a:pt x="1027" y="24"/>
                  </a:lnTo>
                  <a:lnTo>
                    <a:pt x="1027" y="28"/>
                  </a:lnTo>
                  <a:lnTo>
                    <a:pt x="1036" y="34"/>
                  </a:lnTo>
                  <a:lnTo>
                    <a:pt x="1018" y="32"/>
                  </a:lnTo>
                  <a:lnTo>
                    <a:pt x="1000" y="32"/>
                  </a:lnTo>
                  <a:lnTo>
                    <a:pt x="1002" y="36"/>
                  </a:lnTo>
                  <a:lnTo>
                    <a:pt x="1005" y="38"/>
                  </a:lnTo>
                  <a:lnTo>
                    <a:pt x="998" y="40"/>
                  </a:lnTo>
                  <a:lnTo>
                    <a:pt x="994" y="40"/>
                  </a:lnTo>
                  <a:lnTo>
                    <a:pt x="994" y="46"/>
                  </a:lnTo>
                  <a:lnTo>
                    <a:pt x="980" y="52"/>
                  </a:lnTo>
                  <a:lnTo>
                    <a:pt x="978" y="52"/>
                  </a:lnTo>
                  <a:lnTo>
                    <a:pt x="978" y="48"/>
                  </a:lnTo>
                  <a:lnTo>
                    <a:pt x="973" y="50"/>
                  </a:lnTo>
                  <a:lnTo>
                    <a:pt x="967" y="52"/>
                  </a:lnTo>
                  <a:lnTo>
                    <a:pt x="962" y="56"/>
                  </a:lnTo>
                  <a:lnTo>
                    <a:pt x="960" y="56"/>
                  </a:lnTo>
                  <a:lnTo>
                    <a:pt x="960" y="54"/>
                  </a:lnTo>
                  <a:lnTo>
                    <a:pt x="962" y="50"/>
                  </a:lnTo>
                  <a:lnTo>
                    <a:pt x="971" y="44"/>
                  </a:lnTo>
                  <a:lnTo>
                    <a:pt x="971" y="42"/>
                  </a:lnTo>
                  <a:lnTo>
                    <a:pt x="967" y="38"/>
                  </a:lnTo>
                  <a:lnTo>
                    <a:pt x="973" y="38"/>
                  </a:lnTo>
                  <a:lnTo>
                    <a:pt x="976" y="32"/>
                  </a:lnTo>
                  <a:lnTo>
                    <a:pt x="958" y="32"/>
                  </a:lnTo>
                  <a:lnTo>
                    <a:pt x="958" y="38"/>
                  </a:lnTo>
                  <a:lnTo>
                    <a:pt x="964" y="38"/>
                  </a:lnTo>
                  <a:lnTo>
                    <a:pt x="962" y="40"/>
                  </a:lnTo>
                  <a:lnTo>
                    <a:pt x="962" y="42"/>
                  </a:lnTo>
                  <a:lnTo>
                    <a:pt x="933" y="42"/>
                  </a:lnTo>
                  <a:lnTo>
                    <a:pt x="931" y="42"/>
                  </a:lnTo>
                  <a:lnTo>
                    <a:pt x="926" y="40"/>
                  </a:lnTo>
                  <a:lnTo>
                    <a:pt x="926" y="46"/>
                  </a:lnTo>
                  <a:lnTo>
                    <a:pt x="909" y="50"/>
                  </a:lnTo>
                  <a:lnTo>
                    <a:pt x="891" y="52"/>
                  </a:lnTo>
                  <a:lnTo>
                    <a:pt x="882" y="52"/>
                  </a:lnTo>
                  <a:lnTo>
                    <a:pt x="875" y="50"/>
                  </a:lnTo>
                  <a:lnTo>
                    <a:pt x="871" y="54"/>
                  </a:lnTo>
                  <a:lnTo>
                    <a:pt x="866" y="56"/>
                  </a:lnTo>
                  <a:lnTo>
                    <a:pt x="855" y="56"/>
                  </a:lnTo>
                  <a:lnTo>
                    <a:pt x="844" y="56"/>
                  </a:lnTo>
                  <a:lnTo>
                    <a:pt x="848" y="58"/>
                  </a:lnTo>
                  <a:lnTo>
                    <a:pt x="851" y="62"/>
                  </a:lnTo>
                  <a:lnTo>
                    <a:pt x="851" y="64"/>
                  </a:lnTo>
                  <a:lnTo>
                    <a:pt x="844" y="66"/>
                  </a:lnTo>
                  <a:lnTo>
                    <a:pt x="842" y="76"/>
                  </a:lnTo>
                  <a:lnTo>
                    <a:pt x="837" y="70"/>
                  </a:lnTo>
                  <a:lnTo>
                    <a:pt x="831" y="70"/>
                  </a:lnTo>
                  <a:lnTo>
                    <a:pt x="828" y="72"/>
                  </a:lnTo>
                  <a:lnTo>
                    <a:pt x="831" y="74"/>
                  </a:lnTo>
                  <a:lnTo>
                    <a:pt x="837" y="76"/>
                  </a:lnTo>
                  <a:lnTo>
                    <a:pt x="837" y="78"/>
                  </a:lnTo>
                  <a:lnTo>
                    <a:pt x="837" y="80"/>
                  </a:lnTo>
                  <a:lnTo>
                    <a:pt x="831" y="80"/>
                  </a:lnTo>
                  <a:lnTo>
                    <a:pt x="837" y="92"/>
                  </a:lnTo>
                  <a:lnTo>
                    <a:pt x="844" y="103"/>
                  </a:lnTo>
                  <a:lnTo>
                    <a:pt x="835" y="103"/>
                  </a:lnTo>
                  <a:lnTo>
                    <a:pt x="837" y="99"/>
                  </a:lnTo>
                  <a:lnTo>
                    <a:pt x="835" y="97"/>
                  </a:lnTo>
                  <a:lnTo>
                    <a:pt x="833" y="95"/>
                  </a:lnTo>
                  <a:lnTo>
                    <a:pt x="833" y="93"/>
                  </a:lnTo>
                  <a:lnTo>
                    <a:pt x="826" y="93"/>
                  </a:lnTo>
                  <a:lnTo>
                    <a:pt x="821" y="95"/>
                  </a:lnTo>
                  <a:lnTo>
                    <a:pt x="813" y="97"/>
                  </a:lnTo>
                  <a:lnTo>
                    <a:pt x="808" y="97"/>
                  </a:lnTo>
                  <a:lnTo>
                    <a:pt x="806" y="95"/>
                  </a:lnTo>
                  <a:lnTo>
                    <a:pt x="801" y="93"/>
                  </a:lnTo>
                  <a:lnTo>
                    <a:pt x="763" y="99"/>
                  </a:lnTo>
                  <a:lnTo>
                    <a:pt x="757" y="103"/>
                  </a:lnTo>
                  <a:lnTo>
                    <a:pt x="752" y="113"/>
                  </a:lnTo>
                  <a:lnTo>
                    <a:pt x="752" y="125"/>
                  </a:lnTo>
                  <a:lnTo>
                    <a:pt x="755" y="129"/>
                  </a:lnTo>
                  <a:lnTo>
                    <a:pt x="757" y="135"/>
                  </a:lnTo>
                  <a:lnTo>
                    <a:pt x="761" y="137"/>
                  </a:lnTo>
                  <a:lnTo>
                    <a:pt x="766" y="139"/>
                  </a:lnTo>
                  <a:lnTo>
                    <a:pt x="770" y="139"/>
                  </a:lnTo>
                  <a:lnTo>
                    <a:pt x="775" y="137"/>
                  </a:lnTo>
                  <a:lnTo>
                    <a:pt x="777" y="141"/>
                  </a:lnTo>
                  <a:lnTo>
                    <a:pt x="781" y="145"/>
                  </a:lnTo>
                  <a:lnTo>
                    <a:pt x="790" y="149"/>
                  </a:lnTo>
                  <a:lnTo>
                    <a:pt x="788" y="159"/>
                  </a:lnTo>
                  <a:lnTo>
                    <a:pt x="786" y="173"/>
                  </a:lnTo>
                  <a:lnTo>
                    <a:pt x="788" y="175"/>
                  </a:lnTo>
                  <a:lnTo>
                    <a:pt x="788" y="177"/>
                  </a:lnTo>
                  <a:lnTo>
                    <a:pt x="790" y="177"/>
                  </a:lnTo>
                  <a:lnTo>
                    <a:pt x="790" y="179"/>
                  </a:lnTo>
                  <a:lnTo>
                    <a:pt x="788" y="183"/>
                  </a:lnTo>
                  <a:lnTo>
                    <a:pt x="783" y="183"/>
                  </a:lnTo>
                  <a:lnTo>
                    <a:pt x="781" y="183"/>
                  </a:lnTo>
                  <a:lnTo>
                    <a:pt x="781" y="189"/>
                  </a:lnTo>
                  <a:lnTo>
                    <a:pt x="793" y="197"/>
                  </a:lnTo>
                  <a:lnTo>
                    <a:pt x="797" y="197"/>
                  </a:lnTo>
                  <a:lnTo>
                    <a:pt x="799" y="195"/>
                  </a:lnTo>
                  <a:lnTo>
                    <a:pt x="801" y="193"/>
                  </a:lnTo>
                  <a:lnTo>
                    <a:pt x="806" y="193"/>
                  </a:lnTo>
                  <a:lnTo>
                    <a:pt x="810" y="195"/>
                  </a:lnTo>
                  <a:lnTo>
                    <a:pt x="817" y="197"/>
                  </a:lnTo>
                  <a:lnTo>
                    <a:pt x="819" y="207"/>
                  </a:lnTo>
                  <a:lnTo>
                    <a:pt x="815" y="207"/>
                  </a:lnTo>
                  <a:lnTo>
                    <a:pt x="813" y="199"/>
                  </a:lnTo>
                  <a:lnTo>
                    <a:pt x="783" y="199"/>
                  </a:lnTo>
                  <a:lnTo>
                    <a:pt x="781" y="191"/>
                  </a:lnTo>
                  <a:lnTo>
                    <a:pt x="775" y="187"/>
                  </a:lnTo>
                  <a:lnTo>
                    <a:pt x="770" y="187"/>
                  </a:lnTo>
                  <a:lnTo>
                    <a:pt x="772" y="187"/>
                  </a:lnTo>
                  <a:lnTo>
                    <a:pt x="768" y="187"/>
                  </a:lnTo>
                  <a:lnTo>
                    <a:pt x="768" y="189"/>
                  </a:lnTo>
                  <a:lnTo>
                    <a:pt x="770" y="189"/>
                  </a:lnTo>
                  <a:lnTo>
                    <a:pt x="768" y="191"/>
                  </a:lnTo>
                  <a:lnTo>
                    <a:pt x="763" y="191"/>
                  </a:lnTo>
                  <a:lnTo>
                    <a:pt x="770" y="169"/>
                  </a:lnTo>
                  <a:lnTo>
                    <a:pt x="775" y="161"/>
                  </a:lnTo>
                  <a:lnTo>
                    <a:pt x="781" y="151"/>
                  </a:lnTo>
                  <a:lnTo>
                    <a:pt x="757" y="147"/>
                  </a:lnTo>
                  <a:lnTo>
                    <a:pt x="759" y="151"/>
                  </a:lnTo>
                  <a:lnTo>
                    <a:pt x="755" y="151"/>
                  </a:lnTo>
                  <a:lnTo>
                    <a:pt x="748" y="139"/>
                  </a:lnTo>
                  <a:lnTo>
                    <a:pt x="745" y="139"/>
                  </a:lnTo>
                  <a:lnTo>
                    <a:pt x="745" y="141"/>
                  </a:lnTo>
                  <a:lnTo>
                    <a:pt x="743" y="141"/>
                  </a:lnTo>
                  <a:lnTo>
                    <a:pt x="739" y="137"/>
                  </a:lnTo>
                  <a:lnTo>
                    <a:pt x="726" y="135"/>
                  </a:lnTo>
                  <a:lnTo>
                    <a:pt x="721" y="135"/>
                  </a:lnTo>
                  <a:lnTo>
                    <a:pt x="714" y="137"/>
                  </a:lnTo>
                  <a:lnTo>
                    <a:pt x="710" y="139"/>
                  </a:lnTo>
                  <a:lnTo>
                    <a:pt x="708" y="141"/>
                  </a:lnTo>
                  <a:lnTo>
                    <a:pt x="710" y="143"/>
                  </a:lnTo>
                  <a:lnTo>
                    <a:pt x="717" y="143"/>
                  </a:lnTo>
                  <a:lnTo>
                    <a:pt x="719" y="147"/>
                  </a:lnTo>
                  <a:lnTo>
                    <a:pt x="714" y="149"/>
                  </a:lnTo>
                  <a:lnTo>
                    <a:pt x="714" y="153"/>
                  </a:lnTo>
                  <a:lnTo>
                    <a:pt x="710" y="153"/>
                  </a:lnTo>
                  <a:lnTo>
                    <a:pt x="708" y="153"/>
                  </a:lnTo>
                  <a:lnTo>
                    <a:pt x="708" y="151"/>
                  </a:lnTo>
                  <a:lnTo>
                    <a:pt x="701" y="147"/>
                  </a:lnTo>
                  <a:lnTo>
                    <a:pt x="694" y="147"/>
                  </a:lnTo>
                  <a:lnTo>
                    <a:pt x="692" y="147"/>
                  </a:lnTo>
                  <a:lnTo>
                    <a:pt x="685" y="157"/>
                  </a:lnTo>
                  <a:lnTo>
                    <a:pt x="692" y="157"/>
                  </a:lnTo>
                  <a:lnTo>
                    <a:pt x="705" y="165"/>
                  </a:lnTo>
                  <a:lnTo>
                    <a:pt x="710" y="169"/>
                  </a:lnTo>
                  <a:lnTo>
                    <a:pt x="708" y="171"/>
                  </a:lnTo>
                  <a:lnTo>
                    <a:pt x="705" y="171"/>
                  </a:lnTo>
                  <a:lnTo>
                    <a:pt x="692" y="173"/>
                  </a:lnTo>
                  <a:lnTo>
                    <a:pt x="692" y="171"/>
                  </a:lnTo>
                  <a:lnTo>
                    <a:pt x="688" y="169"/>
                  </a:lnTo>
                  <a:lnTo>
                    <a:pt x="683" y="171"/>
                  </a:lnTo>
                  <a:lnTo>
                    <a:pt x="676" y="173"/>
                  </a:lnTo>
                  <a:lnTo>
                    <a:pt x="674" y="169"/>
                  </a:lnTo>
                  <a:lnTo>
                    <a:pt x="672" y="167"/>
                  </a:lnTo>
                  <a:lnTo>
                    <a:pt x="672" y="157"/>
                  </a:lnTo>
                  <a:lnTo>
                    <a:pt x="667" y="153"/>
                  </a:lnTo>
                  <a:lnTo>
                    <a:pt x="667" y="147"/>
                  </a:lnTo>
                  <a:lnTo>
                    <a:pt x="667" y="141"/>
                  </a:lnTo>
                  <a:lnTo>
                    <a:pt x="670" y="135"/>
                  </a:lnTo>
                  <a:lnTo>
                    <a:pt x="670" y="127"/>
                  </a:lnTo>
                  <a:lnTo>
                    <a:pt x="661" y="123"/>
                  </a:lnTo>
                  <a:lnTo>
                    <a:pt x="663" y="133"/>
                  </a:lnTo>
                  <a:lnTo>
                    <a:pt x="663" y="141"/>
                  </a:lnTo>
                  <a:lnTo>
                    <a:pt x="663" y="147"/>
                  </a:lnTo>
                  <a:lnTo>
                    <a:pt x="661" y="151"/>
                  </a:lnTo>
                  <a:lnTo>
                    <a:pt x="656" y="153"/>
                  </a:lnTo>
                  <a:lnTo>
                    <a:pt x="652" y="157"/>
                  </a:lnTo>
                  <a:lnTo>
                    <a:pt x="650" y="161"/>
                  </a:lnTo>
                  <a:lnTo>
                    <a:pt x="650" y="167"/>
                  </a:lnTo>
                  <a:lnTo>
                    <a:pt x="647" y="169"/>
                  </a:lnTo>
                  <a:lnTo>
                    <a:pt x="645" y="171"/>
                  </a:lnTo>
                  <a:lnTo>
                    <a:pt x="656" y="181"/>
                  </a:lnTo>
                  <a:lnTo>
                    <a:pt x="656" y="187"/>
                  </a:lnTo>
                  <a:lnTo>
                    <a:pt x="654" y="189"/>
                  </a:lnTo>
                  <a:lnTo>
                    <a:pt x="652" y="193"/>
                  </a:lnTo>
                  <a:lnTo>
                    <a:pt x="652" y="203"/>
                  </a:lnTo>
                  <a:lnTo>
                    <a:pt x="656" y="213"/>
                  </a:lnTo>
                  <a:lnTo>
                    <a:pt x="663" y="211"/>
                  </a:lnTo>
                  <a:lnTo>
                    <a:pt x="672" y="211"/>
                  </a:lnTo>
                  <a:lnTo>
                    <a:pt x="676" y="207"/>
                  </a:lnTo>
                  <a:lnTo>
                    <a:pt x="679" y="205"/>
                  </a:lnTo>
                  <a:lnTo>
                    <a:pt x="683" y="207"/>
                  </a:lnTo>
                  <a:lnTo>
                    <a:pt x="688" y="209"/>
                  </a:lnTo>
                  <a:lnTo>
                    <a:pt x="690" y="209"/>
                  </a:lnTo>
                  <a:lnTo>
                    <a:pt x="690" y="207"/>
                  </a:lnTo>
                  <a:lnTo>
                    <a:pt x="692" y="207"/>
                  </a:lnTo>
                  <a:lnTo>
                    <a:pt x="696" y="207"/>
                  </a:lnTo>
                  <a:lnTo>
                    <a:pt x="701" y="209"/>
                  </a:lnTo>
                  <a:lnTo>
                    <a:pt x="708" y="217"/>
                  </a:lnTo>
                  <a:lnTo>
                    <a:pt x="717" y="230"/>
                  </a:lnTo>
                  <a:lnTo>
                    <a:pt x="708" y="236"/>
                  </a:lnTo>
                  <a:lnTo>
                    <a:pt x="708" y="240"/>
                  </a:lnTo>
                  <a:lnTo>
                    <a:pt x="708" y="244"/>
                  </a:lnTo>
                  <a:lnTo>
                    <a:pt x="710" y="246"/>
                  </a:lnTo>
                  <a:lnTo>
                    <a:pt x="712" y="248"/>
                  </a:lnTo>
                  <a:lnTo>
                    <a:pt x="732" y="252"/>
                  </a:lnTo>
                  <a:lnTo>
                    <a:pt x="734" y="256"/>
                  </a:lnTo>
                  <a:lnTo>
                    <a:pt x="721" y="254"/>
                  </a:lnTo>
                  <a:lnTo>
                    <a:pt x="710" y="252"/>
                  </a:lnTo>
                  <a:lnTo>
                    <a:pt x="710" y="258"/>
                  </a:lnTo>
                  <a:lnTo>
                    <a:pt x="705" y="256"/>
                  </a:lnTo>
                  <a:lnTo>
                    <a:pt x="705" y="254"/>
                  </a:lnTo>
                  <a:lnTo>
                    <a:pt x="699" y="252"/>
                  </a:lnTo>
                  <a:lnTo>
                    <a:pt x="701" y="238"/>
                  </a:lnTo>
                  <a:lnTo>
                    <a:pt x="699" y="230"/>
                  </a:lnTo>
                  <a:lnTo>
                    <a:pt x="696" y="223"/>
                  </a:lnTo>
                  <a:lnTo>
                    <a:pt x="692" y="213"/>
                  </a:lnTo>
                  <a:lnTo>
                    <a:pt x="674" y="217"/>
                  </a:lnTo>
                  <a:lnTo>
                    <a:pt x="665" y="221"/>
                  </a:lnTo>
                  <a:lnTo>
                    <a:pt x="661" y="225"/>
                  </a:lnTo>
                  <a:lnTo>
                    <a:pt x="661" y="227"/>
                  </a:lnTo>
                  <a:lnTo>
                    <a:pt x="661" y="230"/>
                  </a:lnTo>
                  <a:lnTo>
                    <a:pt x="661" y="232"/>
                  </a:lnTo>
                  <a:lnTo>
                    <a:pt x="663" y="230"/>
                  </a:lnTo>
                  <a:lnTo>
                    <a:pt x="663" y="232"/>
                  </a:lnTo>
                  <a:lnTo>
                    <a:pt x="663" y="236"/>
                  </a:lnTo>
                  <a:lnTo>
                    <a:pt x="663" y="238"/>
                  </a:lnTo>
                  <a:lnTo>
                    <a:pt x="658" y="254"/>
                  </a:lnTo>
                  <a:lnTo>
                    <a:pt x="656" y="258"/>
                  </a:lnTo>
                  <a:lnTo>
                    <a:pt x="654" y="262"/>
                  </a:lnTo>
                  <a:lnTo>
                    <a:pt x="645" y="266"/>
                  </a:lnTo>
                  <a:lnTo>
                    <a:pt x="629" y="270"/>
                  </a:lnTo>
                  <a:lnTo>
                    <a:pt x="634" y="274"/>
                  </a:lnTo>
                  <a:lnTo>
                    <a:pt x="636" y="274"/>
                  </a:lnTo>
                  <a:lnTo>
                    <a:pt x="638" y="282"/>
                  </a:lnTo>
                  <a:lnTo>
                    <a:pt x="638" y="288"/>
                  </a:lnTo>
                  <a:lnTo>
                    <a:pt x="636" y="288"/>
                  </a:lnTo>
                  <a:lnTo>
                    <a:pt x="632" y="288"/>
                  </a:lnTo>
                  <a:lnTo>
                    <a:pt x="625" y="276"/>
                  </a:lnTo>
                  <a:lnTo>
                    <a:pt x="620" y="276"/>
                  </a:lnTo>
                  <a:lnTo>
                    <a:pt x="616" y="276"/>
                  </a:lnTo>
                  <a:lnTo>
                    <a:pt x="609" y="276"/>
                  </a:lnTo>
                  <a:lnTo>
                    <a:pt x="605" y="276"/>
                  </a:lnTo>
                  <a:lnTo>
                    <a:pt x="600" y="276"/>
                  </a:lnTo>
                  <a:lnTo>
                    <a:pt x="596" y="272"/>
                  </a:lnTo>
                  <a:lnTo>
                    <a:pt x="589" y="268"/>
                  </a:lnTo>
                  <a:lnTo>
                    <a:pt x="614" y="268"/>
                  </a:lnTo>
                  <a:lnTo>
                    <a:pt x="618" y="264"/>
                  </a:lnTo>
                  <a:lnTo>
                    <a:pt x="623" y="260"/>
                  </a:lnTo>
                  <a:lnTo>
                    <a:pt x="627" y="260"/>
                  </a:lnTo>
                  <a:lnTo>
                    <a:pt x="629" y="262"/>
                  </a:lnTo>
                  <a:lnTo>
                    <a:pt x="629" y="264"/>
                  </a:lnTo>
                  <a:lnTo>
                    <a:pt x="634" y="262"/>
                  </a:lnTo>
                  <a:lnTo>
                    <a:pt x="636" y="262"/>
                  </a:lnTo>
                  <a:lnTo>
                    <a:pt x="636" y="258"/>
                  </a:lnTo>
                  <a:lnTo>
                    <a:pt x="634" y="256"/>
                  </a:lnTo>
                  <a:lnTo>
                    <a:pt x="645" y="248"/>
                  </a:lnTo>
                  <a:lnTo>
                    <a:pt x="645" y="227"/>
                  </a:lnTo>
                  <a:lnTo>
                    <a:pt x="643" y="225"/>
                  </a:lnTo>
                  <a:lnTo>
                    <a:pt x="638" y="221"/>
                  </a:lnTo>
                  <a:lnTo>
                    <a:pt x="634" y="217"/>
                  </a:lnTo>
                  <a:lnTo>
                    <a:pt x="632" y="215"/>
                  </a:lnTo>
                  <a:lnTo>
                    <a:pt x="632" y="205"/>
                  </a:lnTo>
                  <a:lnTo>
                    <a:pt x="634" y="199"/>
                  </a:lnTo>
                  <a:lnTo>
                    <a:pt x="638" y="191"/>
                  </a:lnTo>
                  <a:lnTo>
                    <a:pt x="638" y="183"/>
                  </a:lnTo>
                  <a:lnTo>
                    <a:pt x="634" y="179"/>
                  </a:lnTo>
                  <a:lnTo>
                    <a:pt x="627" y="173"/>
                  </a:lnTo>
                  <a:lnTo>
                    <a:pt x="627" y="169"/>
                  </a:lnTo>
                  <a:lnTo>
                    <a:pt x="625" y="167"/>
                  </a:lnTo>
                  <a:lnTo>
                    <a:pt x="627" y="163"/>
                  </a:lnTo>
                  <a:lnTo>
                    <a:pt x="627" y="159"/>
                  </a:lnTo>
                  <a:lnTo>
                    <a:pt x="632" y="155"/>
                  </a:lnTo>
                  <a:lnTo>
                    <a:pt x="634" y="153"/>
                  </a:lnTo>
                  <a:lnTo>
                    <a:pt x="636" y="135"/>
                  </a:lnTo>
                  <a:lnTo>
                    <a:pt x="636" y="127"/>
                  </a:lnTo>
                  <a:lnTo>
                    <a:pt x="634" y="121"/>
                  </a:lnTo>
                  <a:lnTo>
                    <a:pt x="632" y="119"/>
                  </a:lnTo>
                  <a:lnTo>
                    <a:pt x="627" y="117"/>
                  </a:lnTo>
                  <a:lnTo>
                    <a:pt x="614" y="115"/>
                  </a:lnTo>
                  <a:lnTo>
                    <a:pt x="600" y="115"/>
                  </a:lnTo>
                  <a:lnTo>
                    <a:pt x="591" y="119"/>
                  </a:lnTo>
                  <a:lnTo>
                    <a:pt x="589" y="121"/>
                  </a:lnTo>
                  <a:lnTo>
                    <a:pt x="587" y="127"/>
                  </a:lnTo>
                  <a:lnTo>
                    <a:pt x="582" y="135"/>
                  </a:lnTo>
                  <a:lnTo>
                    <a:pt x="580" y="135"/>
                  </a:lnTo>
                  <a:lnTo>
                    <a:pt x="576" y="139"/>
                  </a:lnTo>
                  <a:lnTo>
                    <a:pt x="574" y="145"/>
                  </a:lnTo>
                  <a:lnTo>
                    <a:pt x="569" y="151"/>
                  </a:lnTo>
                  <a:lnTo>
                    <a:pt x="567" y="155"/>
                  </a:lnTo>
                  <a:lnTo>
                    <a:pt x="563" y="155"/>
                  </a:lnTo>
                  <a:lnTo>
                    <a:pt x="558" y="157"/>
                  </a:lnTo>
                  <a:lnTo>
                    <a:pt x="560" y="171"/>
                  </a:lnTo>
                  <a:lnTo>
                    <a:pt x="563" y="181"/>
                  </a:lnTo>
                  <a:lnTo>
                    <a:pt x="563" y="185"/>
                  </a:lnTo>
                  <a:lnTo>
                    <a:pt x="556" y="187"/>
                  </a:lnTo>
                  <a:lnTo>
                    <a:pt x="556" y="193"/>
                  </a:lnTo>
                  <a:lnTo>
                    <a:pt x="556" y="199"/>
                  </a:lnTo>
                  <a:lnTo>
                    <a:pt x="569" y="201"/>
                  </a:lnTo>
                  <a:lnTo>
                    <a:pt x="569" y="221"/>
                  </a:lnTo>
                  <a:lnTo>
                    <a:pt x="576" y="219"/>
                  </a:lnTo>
                  <a:lnTo>
                    <a:pt x="571" y="229"/>
                  </a:lnTo>
                  <a:lnTo>
                    <a:pt x="567" y="236"/>
                  </a:lnTo>
                  <a:lnTo>
                    <a:pt x="549" y="217"/>
                  </a:lnTo>
                  <a:lnTo>
                    <a:pt x="545" y="217"/>
                  </a:lnTo>
                  <a:lnTo>
                    <a:pt x="540" y="217"/>
                  </a:lnTo>
                  <a:lnTo>
                    <a:pt x="538" y="215"/>
                  </a:lnTo>
                  <a:lnTo>
                    <a:pt x="540" y="213"/>
                  </a:lnTo>
                  <a:lnTo>
                    <a:pt x="540" y="211"/>
                  </a:lnTo>
                  <a:lnTo>
                    <a:pt x="536" y="211"/>
                  </a:lnTo>
                  <a:lnTo>
                    <a:pt x="531" y="211"/>
                  </a:lnTo>
                  <a:lnTo>
                    <a:pt x="527" y="207"/>
                  </a:lnTo>
                  <a:lnTo>
                    <a:pt x="527" y="213"/>
                  </a:lnTo>
                  <a:lnTo>
                    <a:pt x="525" y="215"/>
                  </a:lnTo>
                  <a:lnTo>
                    <a:pt x="522" y="215"/>
                  </a:lnTo>
                  <a:lnTo>
                    <a:pt x="522" y="213"/>
                  </a:lnTo>
                  <a:lnTo>
                    <a:pt x="522" y="209"/>
                  </a:lnTo>
                  <a:lnTo>
                    <a:pt x="525" y="203"/>
                  </a:lnTo>
                  <a:lnTo>
                    <a:pt x="511" y="201"/>
                  </a:lnTo>
                  <a:lnTo>
                    <a:pt x="498" y="201"/>
                  </a:lnTo>
                  <a:lnTo>
                    <a:pt x="495" y="199"/>
                  </a:lnTo>
                  <a:lnTo>
                    <a:pt x="491" y="197"/>
                  </a:lnTo>
                  <a:lnTo>
                    <a:pt x="489" y="199"/>
                  </a:lnTo>
                  <a:lnTo>
                    <a:pt x="489" y="203"/>
                  </a:lnTo>
                  <a:lnTo>
                    <a:pt x="466" y="201"/>
                  </a:lnTo>
                  <a:lnTo>
                    <a:pt x="466" y="203"/>
                  </a:lnTo>
                  <a:lnTo>
                    <a:pt x="464" y="205"/>
                  </a:lnTo>
                  <a:lnTo>
                    <a:pt x="469" y="213"/>
                  </a:lnTo>
                  <a:lnTo>
                    <a:pt x="469" y="225"/>
                  </a:lnTo>
                  <a:lnTo>
                    <a:pt x="464" y="227"/>
                  </a:lnTo>
                  <a:lnTo>
                    <a:pt x="462" y="225"/>
                  </a:lnTo>
                  <a:lnTo>
                    <a:pt x="460" y="223"/>
                  </a:lnTo>
                  <a:lnTo>
                    <a:pt x="455" y="225"/>
                  </a:lnTo>
                  <a:lnTo>
                    <a:pt x="455" y="230"/>
                  </a:lnTo>
                  <a:lnTo>
                    <a:pt x="455" y="234"/>
                  </a:lnTo>
                  <a:lnTo>
                    <a:pt x="446" y="227"/>
                  </a:lnTo>
                  <a:lnTo>
                    <a:pt x="444" y="221"/>
                  </a:lnTo>
                  <a:lnTo>
                    <a:pt x="444" y="219"/>
                  </a:lnTo>
                  <a:lnTo>
                    <a:pt x="449" y="219"/>
                  </a:lnTo>
                  <a:lnTo>
                    <a:pt x="428" y="223"/>
                  </a:lnTo>
                  <a:lnTo>
                    <a:pt x="426" y="223"/>
                  </a:lnTo>
                  <a:lnTo>
                    <a:pt x="426" y="221"/>
                  </a:lnTo>
                  <a:lnTo>
                    <a:pt x="424" y="223"/>
                  </a:lnTo>
                  <a:lnTo>
                    <a:pt x="426" y="225"/>
                  </a:lnTo>
                  <a:lnTo>
                    <a:pt x="426" y="227"/>
                  </a:lnTo>
                  <a:lnTo>
                    <a:pt x="419" y="227"/>
                  </a:lnTo>
                  <a:lnTo>
                    <a:pt x="415" y="225"/>
                  </a:lnTo>
                  <a:lnTo>
                    <a:pt x="408" y="223"/>
                  </a:lnTo>
                  <a:lnTo>
                    <a:pt x="404" y="223"/>
                  </a:lnTo>
                  <a:lnTo>
                    <a:pt x="395" y="227"/>
                  </a:lnTo>
                  <a:lnTo>
                    <a:pt x="390" y="229"/>
                  </a:lnTo>
                  <a:lnTo>
                    <a:pt x="390" y="234"/>
                  </a:lnTo>
                  <a:lnTo>
                    <a:pt x="388" y="234"/>
                  </a:lnTo>
                  <a:lnTo>
                    <a:pt x="386" y="232"/>
                  </a:lnTo>
                  <a:lnTo>
                    <a:pt x="384" y="229"/>
                  </a:lnTo>
                  <a:lnTo>
                    <a:pt x="382" y="230"/>
                  </a:lnTo>
                  <a:lnTo>
                    <a:pt x="379" y="232"/>
                  </a:lnTo>
                  <a:lnTo>
                    <a:pt x="373" y="232"/>
                  </a:lnTo>
                  <a:lnTo>
                    <a:pt x="364" y="232"/>
                  </a:lnTo>
                  <a:lnTo>
                    <a:pt x="364" y="229"/>
                  </a:lnTo>
                  <a:lnTo>
                    <a:pt x="373" y="229"/>
                  </a:lnTo>
                  <a:lnTo>
                    <a:pt x="375" y="229"/>
                  </a:lnTo>
                  <a:lnTo>
                    <a:pt x="373" y="227"/>
                  </a:lnTo>
                  <a:lnTo>
                    <a:pt x="370" y="227"/>
                  </a:lnTo>
                  <a:lnTo>
                    <a:pt x="370" y="225"/>
                  </a:lnTo>
                  <a:lnTo>
                    <a:pt x="370" y="223"/>
                  </a:lnTo>
                  <a:lnTo>
                    <a:pt x="364" y="221"/>
                  </a:lnTo>
                  <a:lnTo>
                    <a:pt x="366" y="219"/>
                  </a:lnTo>
                  <a:lnTo>
                    <a:pt x="366" y="217"/>
                  </a:lnTo>
                  <a:lnTo>
                    <a:pt x="359" y="219"/>
                  </a:lnTo>
                  <a:lnTo>
                    <a:pt x="355" y="221"/>
                  </a:lnTo>
                  <a:lnTo>
                    <a:pt x="352" y="223"/>
                  </a:lnTo>
                  <a:lnTo>
                    <a:pt x="352" y="229"/>
                  </a:lnTo>
                  <a:lnTo>
                    <a:pt x="348" y="227"/>
                  </a:lnTo>
                  <a:lnTo>
                    <a:pt x="346" y="227"/>
                  </a:lnTo>
                  <a:lnTo>
                    <a:pt x="341" y="225"/>
                  </a:lnTo>
                  <a:lnTo>
                    <a:pt x="339" y="229"/>
                  </a:lnTo>
                  <a:lnTo>
                    <a:pt x="330" y="229"/>
                  </a:lnTo>
                  <a:lnTo>
                    <a:pt x="319" y="234"/>
                  </a:lnTo>
                  <a:lnTo>
                    <a:pt x="308" y="240"/>
                  </a:lnTo>
                  <a:lnTo>
                    <a:pt x="303" y="240"/>
                  </a:lnTo>
                  <a:lnTo>
                    <a:pt x="301" y="240"/>
                  </a:lnTo>
                  <a:lnTo>
                    <a:pt x="301" y="244"/>
                  </a:lnTo>
                  <a:lnTo>
                    <a:pt x="294" y="246"/>
                  </a:lnTo>
                  <a:lnTo>
                    <a:pt x="290" y="246"/>
                  </a:lnTo>
                  <a:lnTo>
                    <a:pt x="285" y="266"/>
                  </a:lnTo>
                  <a:lnTo>
                    <a:pt x="283" y="266"/>
                  </a:lnTo>
                  <a:lnTo>
                    <a:pt x="283" y="264"/>
                  </a:lnTo>
                  <a:lnTo>
                    <a:pt x="281" y="264"/>
                  </a:lnTo>
                  <a:lnTo>
                    <a:pt x="276" y="270"/>
                  </a:lnTo>
                  <a:lnTo>
                    <a:pt x="268" y="272"/>
                  </a:lnTo>
                  <a:lnTo>
                    <a:pt x="259" y="272"/>
                  </a:lnTo>
                  <a:lnTo>
                    <a:pt x="254" y="264"/>
                  </a:lnTo>
                  <a:lnTo>
                    <a:pt x="254" y="258"/>
                  </a:lnTo>
                  <a:lnTo>
                    <a:pt x="252" y="254"/>
                  </a:lnTo>
                  <a:lnTo>
                    <a:pt x="254" y="252"/>
                  </a:lnTo>
                  <a:lnTo>
                    <a:pt x="256" y="248"/>
                  </a:lnTo>
                  <a:lnTo>
                    <a:pt x="268" y="246"/>
                  </a:lnTo>
                  <a:lnTo>
                    <a:pt x="274" y="246"/>
                  </a:lnTo>
                  <a:lnTo>
                    <a:pt x="268" y="234"/>
                  </a:lnTo>
                  <a:lnTo>
                    <a:pt x="261" y="227"/>
                  </a:lnTo>
                  <a:lnTo>
                    <a:pt x="256" y="223"/>
                  </a:lnTo>
                  <a:lnTo>
                    <a:pt x="252" y="223"/>
                  </a:lnTo>
                  <a:lnTo>
                    <a:pt x="245" y="223"/>
                  </a:lnTo>
                  <a:lnTo>
                    <a:pt x="230" y="219"/>
                  </a:lnTo>
                  <a:lnTo>
                    <a:pt x="236" y="225"/>
                  </a:lnTo>
                  <a:lnTo>
                    <a:pt x="238" y="232"/>
                  </a:lnTo>
                  <a:lnTo>
                    <a:pt x="238" y="236"/>
                  </a:lnTo>
                  <a:lnTo>
                    <a:pt x="232" y="248"/>
                  </a:lnTo>
                  <a:lnTo>
                    <a:pt x="230" y="250"/>
                  </a:lnTo>
                  <a:lnTo>
                    <a:pt x="227" y="250"/>
                  </a:lnTo>
                  <a:lnTo>
                    <a:pt x="230" y="252"/>
                  </a:lnTo>
                  <a:lnTo>
                    <a:pt x="232" y="254"/>
                  </a:lnTo>
                  <a:lnTo>
                    <a:pt x="234" y="254"/>
                  </a:lnTo>
                  <a:lnTo>
                    <a:pt x="234" y="260"/>
                  </a:lnTo>
                  <a:lnTo>
                    <a:pt x="230" y="270"/>
                  </a:lnTo>
                  <a:lnTo>
                    <a:pt x="225" y="276"/>
                  </a:lnTo>
                  <a:lnTo>
                    <a:pt x="225" y="278"/>
                  </a:lnTo>
                  <a:lnTo>
                    <a:pt x="225" y="280"/>
                  </a:lnTo>
                  <a:lnTo>
                    <a:pt x="223" y="282"/>
                  </a:lnTo>
                  <a:lnTo>
                    <a:pt x="221" y="278"/>
                  </a:lnTo>
                  <a:lnTo>
                    <a:pt x="216" y="272"/>
                  </a:lnTo>
                  <a:lnTo>
                    <a:pt x="214" y="272"/>
                  </a:lnTo>
                  <a:lnTo>
                    <a:pt x="209" y="272"/>
                  </a:lnTo>
                  <a:lnTo>
                    <a:pt x="207" y="270"/>
                  </a:lnTo>
                  <a:lnTo>
                    <a:pt x="203" y="270"/>
                  </a:lnTo>
                  <a:lnTo>
                    <a:pt x="178" y="286"/>
                  </a:lnTo>
                  <a:lnTo>
                    <a:pt x="178" y="292"/>
                  </a:lnTo>
                  <a:lnTo>
                    <a:pt x="180" y="298"/>
                  </a:lnTo>
                  <a:lnTo>
                    <a:pt x="187" y="304"/>
                  </a:lnTo>
                  <a:lnTo>
                    <a:pt x="189" y="308"/>
                  </a:lnTo>
                  <a:lnTo>
                    <a:pt x="189" y="310"/>
                  </a:lnTo>
                  <a:lnTo>
                    <a:pt x="185" y="310"/>
                  </a:lnTo>
                  <a:lnTo>
                    <a:pt x="176" y="308"/>
                  </a:lnTo>
                  <a:lnTo>
                    <a:pt x="165" y="302"/>
                  </a:lnTo>
                  <a:lnTo>
                    <a:pt x="145" y="292"/>
                  </a:lnTo>
                  <a:lnTo>
                    <a:pt x="145" y="304"/>
                  </a:lnTo>
                  <a:lnTo>
                    <a:pt x="145" y="310"/>
                  </a:lnTo>
                  <a:lnTo>
                    <a:pt x="149" y="314"/>
                  </a:lnTo>
                  <a:lnTo>
                    <a:pt x="154" y="314"/>
                  </a:lnTo>
                  <a:lnTo>
                    <a:pt x="156" y="314"/>
                  </a:lnTo>
                  <a:lnTo>
                    <a:pt x="156" y="320"/>
                  </a:lnTo>
                  <a:lnTo>
                    <a:pt x="156" y="326"/>
                  </a:lnTo>
                  <a:lnTo>
                    <a:pt x="154" y="328"/>
                  </a:lnTo>
                  <a:lnTo>
                    <a:pt x="151" y="330"/>
                  </a:lnTo>
                  <a:lnTo>
                    <a:pt x="149" y="330"/>
                  </a:lnTo>
                  <a:lnTo>
                    <a:pt x="147" y="330"/>
                  </a:lnTo>
                  <a:lnTo>
                    <a:pt x="147" y="328"/>
                  </a:lnTo>
                  <a:lnTo>
                    <a:pt x="131" y="326"/>
                  </a:lnTo>
                  <a:lnTo>
                    <a:pt x="129" y="326"/>
                  </a:lnTo>
                  <a:lnTo>
                    <a:pt x="129" y="318"/>
                  </a:lnTo>
                  <a:lnTo>
                    <a:pt x="125" y="318"/>
                  </a:lnTo>
                  <a:lnTo>
                    <a:pt x="120" y="318"/>
                  </a:lnTo>
                  <a:lnTo>
                    <a:pt x="116" y="302"/>
                  </a:lnTo>
                  <a:lnTo>
                    <a:pt x="113" y="284"/>
                  </a:lnTo>
                  <a:lnTo>
                    <a:pt x="102" y="280"/>
                  </a:lnTo>
                  <a:lnTo>
                    <a:pt x="89" y="276"/>
                  </a:lnTo>
                  <a:lnTo>
                    <a:pt x="89" y="270"/>
                  </a:lnTo>
                  <a:lnTo>
                    <a:pt x="87" y="270"/>
                  </a:lnTo>
                  <a:lnTo>
                    <a:pt x="82" y="270"/>
                  </a:lnTo>
                  <a:lnTo>
                    <a:pt x="82" y="266"/>
                  </a:lnTo>
                  <a:lnTo>
                    <a:pt x="80" y="262"/>
                  </a:lnTo>
                  <a:lnTo>
                    <a:pt x="71" y="250"/>
                  </a:lnTo>
                  <a:lnTo>
                    <a:pt x="89" y="260"/>
                  </a:lnTo>
                  <a:lnTo>
                    <a:pt x="91" y="258"/>
                  </a:lnTo>
                  <a:lnTo>
                    <a:pt x="98" y="262"/>
                  </a:lnTo>
                  <a:lnTo>
                    <a:pt x="100" y="268"/>
                  </a:lnTo>
                  <a:lnTo>
                    <a:pt x="102" y="264"/>
                  </a:lnTo>
                  <a:lnTo>
                    <a:pt x="104" y="262"/>
                  </a:lnTo>
                  <a:lnTo>
                    <a:pt x="107" y="262"/>
                  </a:lnTo>
                  <a:lnTo>
                    <a:pt x="107" y="268"/>
                  </a:lnTo>
                  <a:lnTo>
                    <a:pt x="136" y="274"/>
                  </a:lnTo>
                  <a:lnTo>
                    <a:pt x="151" y="278"/>
                  </a:lnTo>
                  <a:lnTo>
                    <a:pt x="165" y="278"/>
                  </a:lnTo>
                  <a:lnTo>
                    <a:pt x="178" y="270"/>
                  </a:lnTo>
                  <a:lnTo>
                    <a:pt x="185" y="266"/>
                  </a:lnTo>
                  <a:lnTo>
                    <a:pt x="189" y="260"/>
                  </a:lnTo>
                  <a:lnTo>
                    <a:pt x="194" y="254"/>
                  </a:lnTo>
                  <a:lnTo>
                    <a:pt x="192" y="248"/>
                  </a:lnTo>
                  <a:lnTo>
                    <a:pt x="192" y="244"/>
                  </a:lnTo>
                  <a:lnTo>
                    <a:pt x="187" y="244"/>
                  </a:lnTo>
                  <a:lnTo>
                    <a:pt x="187" y="240"/>
                  </a:lnTo>
                  <a:lnTo>
                    <a:pt x="178" y="238"/>
                  </a:lnTo>
                  <a:lnTo>
                    <a:pt x="171" y="234"/>
                  </a:lnTo>
                  <a:lnTo>
                    <a:pt x="171" y="230"/>
                  </a:lnTo>
                  <a:lnTo>
                    <a:pt x="169" y="230"/>
                  </a:lnTo>
                  <a:lnTo>
                    <a:pt x="165" y="230"/>
                  </a:lnTo>
                  <a:lnTo>
                    <a:pt x="165" y="227"/>
                  </a:lnTo>
                  <a:lnTo>
                    <a:pt x="147" y="219"/>
                  </a:lnTo>
                  <a:lnTo>
                    <a:pt x="131" y="213"/>
                  </a:lnTo>
                  <a:lnTo>
                    <a:pt x="125" y="213"/>
                  </a:lnTo>
                  <a:lnTo>
                    <a:pt x="120" y="213"/>
                  </a:lnTo>
                  <a:lnTo>
                    <a:pt x="116" y="207"/>
                  </a:lnTo>
                  <a:lnTo>
                    <a:pt x="111" y="207"/>
                  </a:lnTo>
                  <a:lnTo>
                    <a:pt x="107" y="207"/>
                  </a:lnTo>
                  <a:lnTo>
                    <a:pt x="104" y="203"/>
                  </a:lnTo>
                  <a:lnTo>
                    <a:pt x="95" y="201"/>
                  </a:lnTo>
                  <a:lnTo>
                    <a:pt x="89" y="199"/>
                  </a:lnTo>
                  <a:lnTo>
                    <a:pt x="73" y="199"/>
                  </a:lnTo>
                  <a:lnTo>
                    <a:pt x="73" y="195"/>
                  </a:lnTo>
                  <a:lnTo>
                    <a:pt x="80" y="195"/>
                  </a:lnTo>
                  <a:lnTo>
                    <a:pt x="80" y="193"/>
                  </a:lnTo>
                  <a:lnTo>
                    <a:pt x="71" y="189"/>
                  </a:lnTo>
                  <a:lnTo>
                    <a:pt x="69" y="189"/>
                  </a:lnTo>
                  <a:lnTo>
                    <a:pt x="62" y="191"/>
                  </a:lnTo>
                  <a:lnTo>
                    <a:pt x="55" y="189"/>
                  </a:lnTo>
                  <a:lnTo>
                    <a:pt x="53" y="191"/>
                  </a:lnTo>
                  <a:lnTo>
                    <a:pt x="51" y="193"/>
                  </a:lnTo>
                  <a:lnTo>
                    <a:pt x="49" y="195"/>
                  </a:lnTo>
                  <a:lnTo>
                    <a:pt x="46" y="197"/>
                  </a:lnTo>
                  <a:lnTo>
                    <a:pt x="44" y="197"/>
                  </a:lnTo>
                  <a:lnTo>
                    <a:pt x="44" y="199"/>
                  </a:lnTo>
                  <a:lnTo>
                    <a:pt x="44" y="205"/>
                  </a:lnTo>
                  <a:lnTo>
                    <a:pt x="42" y="209"/>
                  </a:lnTo>
                  <a:lnTo>
                    <a:pt x="42" y="211"/>
                  </a:lnTo>
                  <a:lnTo>
                    <a:pt x="40" y="209"/>
                  </a:lnTo>
                  <a:lnTo>
                    <a:pt x="40" y="207"/>
                  </a:lnTo>
                  <a:lnTo>
                    <a:pt x="38" y="205"/>
                  </a:lnTo>
                  <a:lnTo>
                    <a:pt x="33" y="209"/>
                  </a:lnTo>
                  <a:lnTo>
                    <a:pt x="33" y="217"/>
                  </a:lnTo>
                  <a:lnTo>
                    <a:pt x="33" y="221"/>
                  </a:lnTo>
                  <a:lnTo>
                    <a:pt x="33" y="225"/>
                  </a:lnTo>
                  <a:lnTo>
                    <a:pt x="38" y="227"/>
                  </a:lnTo>
                  <a:lnTo>
                    <a:pt x="40" y="230"/>
                  </a:lnTo>
                  <a:lnTo>
                    <a:pt x="42" y="232"/>
                  </a:lnTo>
                  <a:lnTo>
                    <a:pt x="42" y="236"/>
                  </a:lnTo>
                  <a:lnTo>
                    <a:pt x="38" y="242"/>
                  </a:lnTo>
                  <a:lnTo>
                    <a:pt x="33" y="248"/>
                  </a:lnTo>
                  <a:lnTo>
                    <a:pt x="42" y="272"/>
                  </a:lnTo>
                  <a:lnTo>
                    <a:pt x="42" y="276"/>
                  </a:lnTo>
                  <a:lnTo>
                    <a:pt x="42" y="280"/>
                  </a:lnTo>
                  <a:lnTo>
                    <a:pt x="42" y="284"/>
                  </a:lnTo>
                  <a:lnTo>
                    <a:pt x="44" y="286"/>
                  </a:lnTo>
                  <a:lnTo>
                    <a:pt x="42" y="290"/>
                  </a:lnTo>
                  <a:lnTo>
                    <a:pt x="42" y="294"/>
                  </a:lnTo>
                  <a:lnTo>
                    <a:pt x="44" y="302"/>
                  </a:lnTo>
                  <a:lnTo>
                    <a:pt x="44" y="304"/>
                  </a:lnTo>
                  <a:lnTo>
                    <a:pt x="49" y="310"/>
                  </a:lnTo>
                  <a:lnTo>
                    <a:pt x="51" y="312"/>
                  </a:lnTo>
                  <a:lnTo>
                    <a:pt x="53" y="316"/>
                  </a:lnTo>
                  <a:lnTo>
                    <a:pt x="53" y="320"/>
                  </a:lnTo>
                  <a:lnTo>
                    <a:pt x="55" y="322"/>
                  </a:lnTo>
                  <a:lnTo>
                    <a:pt x="55" y="324"/>
                  </a:lnTo>
                  <a:lnTo>
                    <a:pt x="51" y="328"/>
                  </a:lnTo>
                  <a:lnTo>
                    <a:pt x="51" y="332"/>
                  </a:lnTo>
                  <a:lnTo>
                    <a:pt x="51" y="335"/>
                  </a:lnTo>
                  <a:lnTo>
                    <a:pt x="51" y="337"/>
                  </a:lnTo>
                  <a:lnTo>
                    <a:pt x="53" y="339"/>
                  </a:lnTo>
                  <a:lnTo>
                    <a:pt x="57" y="341"/>
                  </a:lnTo>
                  <a:lnTo>
                    <a:pt x="60" y="343"/>
                  </a:lnTo>
                  <a:lnTo>
                    <a:pt x="62" y="345"/>
                  </a:lnTo>
                  <a:lnTo>
                    <a:pt x="62" y="349"/>
                  </a:lnTo>
                  <a:lnTo>
                    <a:pt x="64" y="353"/>
                  </a:lnTo>
                  <a:lnTo>
                    <a:pt x="55" y="359"/>
                  </a:lnTo>
                  <a:lnTo>
                    <a:pt x="40" y="369"/>
                  </a:lnTo>
                  <a:lnTo>
                    <a:pt x="15" y="383"/>
                  </a:lnTo>
                  <a:lnTo>
                    <a:pt x="4" y="391"/>
                  </a:lnTo>
                  <a:lnTo>
                    <a:pt x="6" y="391"/>
                  </a:lnTo>
                  <a:lnTo>
                    <a:pt x="17" y="387"/>
                  </a:lnTo>
                  <a:lnTo>
                    <a:pt x="17" y="389"/>
                  </a:lnTo>
                  <a:lnTo>
                    <a:pt x="17" y="391"/>
                  </a:lnTo>
                  <a:lnTo>
                    <a:pt x="15" y="393"/>
                  </a:lnTo>
                  <a:lnTo>
                    <a:pt x="22" y="399"/>
                  </a:lnTo>
                  <a:lnTo>
                    <a:pt x="28" y="403"/>
                  </a:lnTo>
                  <a:lnTo>
                    <a:pt x="33" y="401"/>
                  </a:lnTo>
                  <a:lnTo>
                    <a:pt x="38" y="401"/>
                  </a:lnTo>
                  <a:lnTo>
                    <a:pt x="42" y="407"/>
                  </a:lnTo>
                  <a:lnTo>
                    <a:pt x="46" y="407"/>
                  </a:lnTo>
                  <a:lnTo>
                    <a:pt x="49" y="407"/>
                  </a:lnTo>
                  <a:lnTo>
                    <a:pt x="33" y="409"/>
                  </a:lnTo>
                  <a:lnTo>
                    <a:pt x="31" y="413"/>
                  </a:lnTo>
                  <a:lnTo>
                    <a:pt x="22" y="411"/>
                  </a:lnTo>
                  <a:lnTo>
                    <a:pt x="15" y="411"/>
                  </a:lnTo>
                  <a:lnTo>
                    <a:pt x="15" y="415"/>
                  </a:lnTo>
                  <a:lnTo>
                    <a:pt x="15" y="417"/>
                  </a:lnTo>
                  <a:lnTo>
                    <a:pt x="17" y="421"/>
                  </a:lnTo>
                  <a:lnTo>
                    <a:pt x="15" y="425"/>
                  </a:lnTo>
                  <a:lnTo>
                    <a:pt x="11" y="429"/>
                  </a:lnTo>
                  <a:lnTo>
                    <a:pt x="13" y="440"/>
                  </a:lnTo>
                  <a:lnTo>
                    <a:pt x="11" y="442"/>
                  </a:lnTo>
                  <a:lnTo>
                    <a:pt x="8" y="446"/>
                  </a:lnTo>
                  <a:lnTo>
                    <a:pt x="8" y="444"/>
                  </a:lnTo>
                  <a:lnTo>
                    <a:pt x="6" y="446"/>
                  </a:lnTo>
                  <a:lnTo>
                    <a:pt x="2" y="448"/>
                  </a:lnTo>
                  <a:lnTo>
                    <a:pt x="2" y="450"/>
                  </a:lnTo>
                  <a:lnTo>
                    <a:pt x="0" y="452"/>
                  </a:lnTo>
                  <a:lnTo>
                    <a:pt x="0" y="456"/>
                  </a:lnTo>
                  <a:lnTo>
                    <a:pt x="2" y="460"/>
                  </a:lnTo>
                  <a:lnTo>
                    <a:pt x="2" y="462"/>
                  </a:lnTo>
                  <a:lnTo>
                    <a:pt x="6" y="462"/>
                  </a:lnTo>
                  <a:lnTo>
                    <a:pt x="8" y="460"/>
                  </a:lnTo>
                  <a:lnTo>
                    <a:pt x="11" y="470"/>
                  </a:lnTo>
                  <a:lnTo>
                    <a:pt x="11" y="472"/>
                  </a:lnTo>
                  <a:lnTo>
                    <a:pt x="13" y="472"/>
                  </a:lnTo>
                  <a:lnTo>
                    <a:pt x="15" y="474"/>
                  </a:lnTo>
                  <a:lnTo>
                    <a:pt x="20" y="478"/>
                  </a:lnTo>
                  <a:lnTo>
                    <a:pt x="22" y="484"/>
                  </a:lnTo>
                  <a:lnTo>
                    <a:pt x="22" y="486"/>
                  </a:lnTo>
                  <a:lnTo>
                    <a:pt x="24" y="488"/>
                  </a:lnTo>
                  <a:lnTo>
                    <a:pt x="26" y="488"/>
                  </a:lnTo>
                  <a:lnTo>
                    <a:pt x="31" y="486"/>
                  </a:lnTo>
                  <a:lnTo>
                    <a:pt x="38" y="488"/>
                  </a:lnTo>
                  <a:lnTo>
                    <a:pt x="44" y="490"/>
                  </a:lnTo>
                  <a:lnTo>
                    <a:pt x="46" y="492"/>
                  </a:lnTo>
                  <a:lnTo>
                    <a:pt x="46" y="494"/>
                  </a:lnTo>
                  <a:lnTo>
                    <a:pt x="49" y="496"/>
                  </a:lnTo>
                  <a:lnTo>
                    <a:pt x="51" y="496"/>
                  </a:lnTo>
                  <a:lnTo>
                    <a:pt x="51" y="498"/>
                  </a:lnTo>
                  <a:lnTo>
                    <a:pt x="53" y="504"/>
                  </a:lnTo>
                  <a:lnTo>
                    <a:pt x="55" y="510"/>
                  </a:lnTo>
                  <a:lnTo>
                    <a:pt x="53" y="516"/>
                  </a:lnTo>
                  <a:lnTo>
                    <a:pt x="55" y="518"/>
                  </a:lnTo>
                  <a:lnTo>
                    <a:pt x="55" y="520"/>
                  </a:lnTo>
                  <a:lnTo>
                    <a:pt x="62" y="522"/>
                  </a:lnTo>
                  <a:lnTo>
                    <a:pt x="64" y="526"/>
                  </a:lnTo>
                  <a:lnTo>
                    <a:pt x="66" y="532"/>
                  </a:lnTo>
                  <a:lnTo>
                    <a:pt x="66" y="534"/>
                  </a:lnTo>
                  <a:lnTo>
                    <a:pt x="64" y="536"/>
                  </a:lnTo>
                  <a:lnTo>
                    <a:pt x="62" y="536"/>
                  </a:lnTo>
                  <a:lnTo>
                    <a:pt x="60" y="536"/>
                  </a:lnTo>
                  <a:lnTo>
                    <a:pt x="57" y="534"/>
                  </a:lnTo>
                  <a:lnTo>
                    <a:pt x="55" y="538"/>
                  </a:lnTo>
                  <a:lnTo>
                    <a:pt x="55" y="540"/>
                  </a:lnTo>
                  <a:lnTo>
                    <a:pt x="57" y="542"/>
                  </a:lnTo>
                  <a:lnTo>
                    <a:pt x="60" y="542"/>
                  </a:lnTo>
                  <a:lnTo>
                    <a:pt x="62" y="544"/>
                  </a:lnTo>
                  <a:lnTo>
                    <a:pt x="62" y="560"/>
                  </a:lnTo>
                  <a:lnTo>
                    <a:pt x="64" y="562"/>
                  </a:lnTo>
                  <a:lnTo>
                    <a:pt x="66" y="564"/>
                  </a:lnTo>
                  <a:lnTo>
                    <a:pt x="69" y="560"/>
                  </a:lnTo>
                  <a:lnTo>
                    <a:pt x="71" y="558"/>
                  </a:lnTo>
                  <a:lnTo>
                    <a:pt x="73" y="558"/>
                  </a:lnTo>
                  <a:lnTo>
                    <a:pt x="75" y="560"/>
                  </a:lnTo>
                  <a:lnTo>
                    <a:pt x="80" y="560"/>
                  </a:lnTo>
                  <a:lnTo>
                    <a:pt x="82" y="560"/>
                  </a:lnTo>
                  <a:lnTo>
                    <a:pt x="82" y="562"/>
                  </a:lnTo>
                  <a:lnTo>
                    <a:pt x="84" y="566"/>
                  </a:lnTo>
                  <a:lnTo>
                    <a:pt x="84" y="568"/>
                  </a:lnTo>
                  <a:lnTo>
                    <a:pt x="84" y="571"/>
                  </a:lnTo>
                  <a:lnTo>
                    <a:pt x="87" y="573"/>
                  </a:lnTo>
                  <a:lnTo>
                    <a:pt x="89" y="575"/>
                  </a:lnTo>
                  <a:lnTo>
                    <a:pt x="89" y="577"/>
                  </a:lnTo>
                  <a:lnTo>
                    <a:pt x="91" y="579"/>
                  </a:lnTo>
                  <a:lnTo>
                    <a:pt x="95" y="579"/>
                  </a:lnTo>
                  <a:lnTo>
                    <a:pt x="100" y="579"/>
                  </a:lnTo>
                  <a:lnTo>
                    <a:pt x="107" y="581"/>
                  </a:lnTo>
                  <a:lnTo>
                    <a:pt x="111" y="581"/>
                  </a:lnTo>
                  <a:lnTo>
                    <a:pt x="113" y="581"/>
                  </a:lnTo>
                  <a:lnTo>
                    <a:pt x="113" y="583"/>
                  </a:lnTo>
                  <a:lnTo>
                    <a:pt x="116" y="587"/>
                  </a:lnTo>
                  <a:lnTo>
                    <a:pt x="120" y="589"/>
                  </a:lnTo>
                  <a:lnTo>
                    <a:pt x="122" y="589"/>
                  </a:lnTo>
                  <a:lnTo>
                    <a:pt x="125" y="593"/>
                  </a:lnTo>
                  <a:lnTo>
                    <a:pt x="125" y="597"/>
                  </a:lnTo>
                  <a:lnTo>
                    <a:pt x="133" y="595"/>
                  </a:lnTo>
                  <a:lnTo>
                    <a:pt x="138" y="593"/>
                  </a:lnTo>
                  <a:lnTo>
                    <a:pt x="142" y="593"/>
                  </a:lnTo>
                  <a:lnTo>
                    <a:pt x="145" y="593"/>
                  </a:lnTo>
                  <a:lnTo>
                    <a:pt x="147" y="597"/>
                  </a:lnTo>
                  <a:lnTo>
                    <a:pt x="149" y="597"/>
                  </a:lnTo>
                  <a:lnTo>
                    <a:pt x="154" y="599"/>
                  </a:lnTo>
                  <a:lnTo>
                    <a:pt x="156" y="601"/>
                  </a:lnTo>
                  <a:lnTo>
                    <a:pt x="165" y="605"/>
                  </a:lnTo>
                  <a:lnTo>
                    <a:pt x="167" y="607"/>
                  </a:lnTo>
                  <a:lnTo>
                    <a:pt x="165" y="609"/>
                  </a:lnTo>
                  <a:lnTo>
                    <a:pt x="165" y="611"/>
                  </a:lnTo>
                  <a:lnTo>
                    <a:pt x="169" y="613"/>
                  </a:lnTo>
                  <a:lnTo>
                    <a:pt x="167" y="615"/>
                  </a:lnTo>
                  <a:lnTo>
                    <a:pt x="165" y="617"/>
                  </a:lnTo>
                  <a:lnTo>
                    <a:pt x="163" y="619"/>
                  </a:lnTo>
                  <a:lnTo>
                    <a:pt x="165" y="619"/>
                  </a:lnTo>
                  <a:lnTo>
                    <a:pt x="167" y="621"/>
                  </a:lnTo>
                  <a:lnTo>
                    <a:pt x="167" y="625"/>
                  </a:lnTo>
                  <a:lnTo>
                    <a:pt x="167" y="627"/>
                  </a:lnTo>
                  <a:lnTo>
                    <a:pt x="167" y="629"/>
                  </a:lnTo>
                  <a:lnTo>
                    <a:pt x="169" y="631"/>
                  </a:lnTo>
                  <a:lnTo>
                    <a:pt x="167" y="633"/>
                  </a:lnTo>
                  <a:lnTo>
                    <a:pt x="169" y="639"/>
                  </a:lnTo>
                  <a:lnTo>
                    <a:pt x="171" y="643"/>
                  </a:lnTo>
                  <a:lnTo>
                    <a:pt x="171" y="645"/>
                  </a:lnTo>
                  <a:lnTo>
                    <a:pt x="169" y="647"/>
                  </a:lnTo>
                  <a:lnTo>
                    <a:pt x="165" y="647"/>
                  </a:lnTo>
                  <a:lnTo>
                    <a:pt x="158" y="647"/>
                  </a:lnTo>
                  <a:lnTo>
                    <a:pt x="156" y="653"/>
                  </a:lnTo>
                  <a:lnTo>
                    <a:pt x="154" y="661"/>
                  </a:lnTo>
                  <a:lnTo>
                    <a:pt x="169" y="657"/>
                  </a:lnTo>
                  <a:lnTo>
                    <a:pt x="169" y="661"/>
                  </a:lnTo>
                  <a:lnTo>
                    <a:pt x="154" y="667"/>
                  </a:lnTo>
                  <a:lnTo>
                    <a:pt x="154" y="673"/>
                  </a:lnTo>
                  <a:lnTo>
                    <a:pt x="149" y="673"/>
                  </a:lnTo>
                  <a:lnTo>
                    <a:pt x="142" y="673"/>
                  </a:lnTo>
                  <a:lnTo>
                    <a:pt x="142" y="676"/>
                  </a:lnTo>
                  <a:lnTo>
                    <a:pt x="151" y="678"/>
                  </a:lnTo>
                  <a:lnTo>
                    <a:pt x="149" y="682"/>
                  </a:lnTo>
                  <a:lnTo>
                    <a:pt x="149" y="684"/>
                  </a:lnTo>
                  <a:lnTo>
                    <a:pt x="145" y="684"/>
                  </a:lnTo>
                  <a:lnTo>
                    <a:pt x="145" y="690"/>
                  </a:lnTo>
                  <a:lnTo>
                    <a:pt x="129" y="692"/>
                  </a:lnTo>
                  <a:lnTo>
                    <a:pt x="133" y="694"/>
                  </a:lnTo>
                  <a:lnTo>
                    <a:pt x="142" y="696"/>
                  </a:lnTo>
                  <a:lnTo>
                    <a:pt x="142" y="700"/>
                  </a:lnTo>
                  <a:lnTo>
                    <a:pt x="142" y="702"/>
                  </a:lnTo>
                  <a:lnTo>
                    <a:pt x="147" y="702"/>
                  </a:lnTo>
                  <a:lnTo>
                    <a:pt x="149" y="702"/>
                  </a:lnTo>
                  <a:lnTo>
                    <a:pt x="149" y="706"/>
                  </a:lnTo>
                  <a:lnTo>
                    <a:pt x="154" y="708"/>
                  </a:lnTo>
                  <a:lnTo>
                    <a:pt x="156" y="708"/>
                  </a:lnTo>
                  <a:lnTo>
                    <a:pt x="163" y="716"/>
                  </a:lnTo>
                  <a:lnTo>
                    <a:pt x="165" y="720"/>
                  </a:lnTo>
                  <a:lnTo>
                    <a:pt x="169" y="724"/>
                  </a:lnTo>
                  <a:lnTo>
                    <a:pt x="178" y="728"/>
                  </a:lnTo>
                  <a:lnTo>
                    <a:pt x="178" y="722"/>
                  </a:lnTo>
                  <a:lnTo>
                    <a:pt x="180" y="718"/>
                  </a:lnTo>
                  <a:lnTo>
                    <a:pt x="187" y="716"/>
                  </a:lnTo>
                  <a:lnTo>
                    <a:pt x="189" y="716"/>
                  </a:lnTo>
                  <a:lnTo>
                    <a:pt x="192" y="716"/>
                  </a:lnTo>
                  <a:lnTo>
                    <a:pt x="194" y="718"/>
                  </a:lnTo>
                  <a:lnTo>
                    <a:pt x="201" y="720"/>
                  </a:lnTo>
                  <a:lnTo>
                    <a:pt x="212" y="720"/>
                  </a:lnTo>
                  <a:lnTo>
                    <a:pt x="216" y="720"/>
                  </a:lnTo>
                  <a:lnTo>
                    <a:pt x="218" y="724"/>
                  </a:lnTo>
                  <a:lnTo>
                    <a:pt x="223" y="728"/>
                  </a:lnTo>
                  <a:lnTo>
                    <a:pt x="227" y="730"/>
                  </a:lnTo>
                  <a:lnTo>
                    <a:pt x="230" y="730"/>
                  </a:lnTo>
                  <a:lnTo>
                    <a:pt x="236" y="730"/>
                  </a:lnTo>
                  <a:lnTo>
                    <a:pt x="238" y="728"/>
                  </a:lnTo>
                  <a:lnTo>
                    <a:pt x="241" y="730"/>
                  </a:lnTo>
                  <a:lnTo>
                    <a:pt x="243" y="730"/>
                  </a:lnTo>
                  <a:lnTo>
                    <a:pt x="247" y="728"/>
                  </a:lnTo>
                  <a:lnTo>
                    <a:pt x="250" y="728"/>
                  </a:lnTo>
                  <a:lnTo>
                    <a:pt x="254" y="730"/>
                  </a:lnTo>
                  <a:lnTo>
                    <a:pt x="256" y="732"/>
                  </a:lnTo>
                  <a:lnTo>
                    <a:pt x="259" y="734"/>
                  </a:lnTo>
                  <a:lnTo>
                    <a:pt x="261" y="736"/>
                  </a:lnTo>
                  <a:lnTo>
                    <a:pt x="265" y="738"/>
                  </a:lnTo>
                  <a:lnTo>
                    <a:pt x="265" y="740"/>
                  </a:lnTo>
                  <a:lnTo>
                    <a:pt x="265" y="742"/>
                  </a:lnTo>
                  <a:lnTo>
                    <a:pt x="265" y="744"/>
                  </a:lnTo>
                  <a:lnTo>
                    <a:pt x="270" y="744"/>
                  </a:lnTo>
                  <a:lnTo>
                    <a:pt x="272" y="744"/>
                  </a:lnTo>
                  <a:lnTo>
                    <a:pt x="274" y="744"/>
                  </a:lnTo>
                  <a:lnTo>
                    <a:pt x="276" y="750"/>
                  </a:lnTo>
                  <a:lnTo>
                    <a:pt x="283" y="754"/>
                  </a:lnTo>
                  <a:lnTo>
                    <a:pt x="288" y="758"/>
                  </a:lnTo>
                  <a:lnTo>
                    <a:pt x="290" y="760"/>
                  </a:lnTo>
                  <a:lnTo>
                    <a:pt x="292" y="764"/>
                  </a:lnTo>
                  <a:lnTo>
                    <a:pt x="294" y="766"/>
                  </a:lnTo>
                  <a:lnTo>
                    <a:pt x="301" y="760"/>
                  </a:lnTo>
                  <a:lnTo>
                    <a:pt x="303" y="756"/>
                  </a:lnTo>
                  <a:lnTo>
                    <a:pt x="299" y="752"/>
                  </a:lnTo>
                  <a:lnTo>
                    <a:pt x="294" y="748"/>
                  </a:lnTo>
                  <a:lnTo>
                    <a:pt x="292" y="742"/>
                  </a:lnTo>
                  <a:lnTo>
                    <a:pt x="285" y="738"/>
                  </a:lnTo>
                  <a:lnTo>
                    <a:pt x="283" y="734"/>
                  </a:lnTo>
                  <a:lnTo>
                    <a:pt x="283" y="730"/>
                  </a:lnTo>
                  <a:lnTo>
                    <a:pt x="285" y="722"/>
                  </a:lnTo>
                  <a:lnTo>
                    <a:pt x="281" y="722"/>
                  </a:lnTo>
                  <a:lnTo>
                    <a:pt x="281" y="720"/>
                  </a:lnTo>
                  <a:lnTo>
                    <a:pt x="281" y="716"/>
                  </a:lnTo>
                  <a:lnTo>
                    <a:pt x="283" y="712"/>
                  </a:lnTo>
                  <a:lnTo>
                    <a:pt x="283" y="710"/>
                  </a:lnTo>
                  <a:lnTo>
                    <a:pt x="281" y="710"/>
                  </a:lnTo>
                  <a:lnTo>
                    <a:pt x="279" y="710"/>
                  </a:lnTo>
                  <a:lnTo>
                    <a:pt x="270" y="710"/>
                  </a:lnTo>
                  <a:lnTo>
                    <a:pt x="281" y="676"/>
                  </a:lnTo>
                  <a:lnTo>
                    <a:pt x="285" y="676"/>
                  </a:lnTo>
                  <a:lnTo>
                    <a:pt x="288" y="673"/>
                  </a:lnTo>
                  <a:lnTo>
                    <a:pt x="290" y="675"/>
                  </a:lnTo>
                  <a:lnTo>
                    <a:pt x="294" y="678"/>
                  </a:lnTo>
                  <a:lnTo>
                    <a:pt x="292" y="678"/>
                  </a:lnTo>
                  <a:lnTo>
                    <a:pt x="294" y="680"/>
                  </a:lnTo>
                  <a:lnTo>
                    <a:pt x="297" y="676"/>
                  </a:lnTo>
                  <a:lnTo>
                    <a:pt x="299" y="676"/>
                  </a:lnTo>
                  <a:lnTo>
                    <a:pt x="297" y="675"/>
                  </a:lnTo>
                  <a:lnTo>
                    <a:pt x="301" y="673"/>
                  </a:lnTo>
                  <a:lnTo>
                    <a:pt x="301" y="669"/>
                  </a:lnTo>
                  <a:lnTo>
                    <a:pt x="299" y="667"/>
                  </a:lnTo>
                  <a:lnTo>
                    <a:pt x="297" y="663"/>
                  </a:lnTo>
                  <a:lnTo>
                    <a:pt x="297" y="661"/>
                  </a:lnTo>
                  <a:lnTo>
                    <a:pt x="299" y="657"/>
                  </a:lnTo>
                  <a:lnTo>
                    <a:pt x="297" y="655"/>
                  </a:lnTo>
                  <a:lnTo>
                    <a:pt x="292" y="643"/>
                  </a:lnTo>
                  <a:lnTo>
                    <a:pt x="288" y="645"/>
                  </a:lnTo>
                  <a:lnTo>
                    <a:pt x="285" y="645"/>
                  </a:lnTo>
                  <a:lnTo>
                    <a:pt x="283" y="645"/>
                  </a:lnTo>
                  <a:lnTo>
                    <a:pt x="285" y="639"/>
                  </a:lnTo>
                  <a:lnTo>
                    <a:pt x="283" y="635"/>
                  </a:lnTo>
                  <a:lnTo>
                    <a:pt x="281" y="633"/>
                  </a:lnTo>
                  <a:lnTo>
                    <a:pt x="276" y="631"/>
                  </a:lnTo>
                  <a:lnTo>
                    <a:pt x="276" y="629"/>
                  </a:lnTo>
                  <a:lnTo>
                    <a:pt x="276" y="627"/>
                  </a:lnTo>
                  <a:lnTo>
                    <a:pt x="283" y="619"/>
                  </a:lnTo>
                  <a:lnTo>
                    <a:pt x="285" y="617"/>
                  </a:lnTo>
                  <a:lnTo>
                    <a:pt x="285" y="615"/>
                  </a:lnTo>
                  <a:lnTo>
                    <a:pt x="283" y="611"/>
                  </a:lnTo>
                  <a:lnTo>
                    <a:pt x="281" y="611"/>
                  </a:lnTo>
                  <a:lnTo>
                    <a:pt x="285" y="607"/>
                  </a:lnTo>
                  <a:lnTo>
                    <a:pt x="285" y="603"/>
                  </a:lnTo>
                  <a:lnTo>
                    <a:pt x="285" y="599"/>
                  </a:lnTo>
                  <a:lnTo>
                    <a:pt x="288" y="599"/>
                  </a:lnTo>
                  <a:lnTo>
                    <a:pt x="290" y="597"/>
                  </a:lnTo>
                  <a:lnTo>
                    <a:pt x="292" y="597"/>
                  </a:lnTo>
                  <a:lnTo>
                    <a:pt x="294" y="591"/>
                  </a:lnTo>
                  <a:lnTo>
                    <a:pt x="297" y="591"/>
                  </a:lnTo>
                  <a:lnTo>
                    <a:pt x="299" y="591"/>
                  </a:lnTo>
                  <a:lnTo>
                    <a:pt x="303" y="601"/>
                  </a:lnTo>
                  <a:lnTo>
                    <a:pt x="312" y="597"/>
                  </a:lnTo>
                  <a:lnTo>
                    <a:pt x="310" y="593"/>
                  </a:lnTo>
                  <a:lnTo>
                    <a:pt x="308" y="591"/>
                  </a:lnTo>
                  <a:lnTo>
                    <a:pt x="306" y="589"/>
                  </a:lnTo>
                  <a:lnTo>
                    <a:pt x="308" y="583"/>
                  </a:lnTo>
                  <a:lnTo>
                    <a:pt x="308" y="581"/>
                  </a:lnTo>
                  <a:lnTo>
                    <a:pt x="310" y="581"/>
                  </a:lnTo>
                  <a:lnTo>
                    <a:pt x="312" y="579"/>
                  </a:lnTo>
                  <a:lnTo>
                    <a:pt x="314" y="577"/>
                  </a:lnTo>
                  <a:lnTo>
                    <a:pt x="314" y="575"/>
                  </a:lnTo>
                  <a:lnTo>
                    <a:pt x="317" y="575"/>
                  </a:lnTo>
                  <a:lnTo>
                    <a:pt x="323" y="577"/>
                  </a:lnTo>
                  <a:lnTo>
                    <a:pt x="328" y="577"/>
                  </a:lnTo>
                  <a:lnTo>
                    <a:pt x="339" y="566"/>
                  </a:lnTo>
                  <a:lnTo>
                    <a:pt x="337" y="564"/>
                  </a:lnTo>
                  <a:lnTo>
                    <a:pt x="335" y="564"/>
                  </a:lnTo>
                  <a:lnTo>
                    <a:pt x="348" y="560"/>
                  </a:lnTo>
                  <a:lnTo>
                    <a:pt x="348" y="564"/>
                  </a:lnTo>
                  <a:lnTo>
                    <a:pt x="355" y="564"/>
                  </a:lnTo>
                  <a:lnTo>
                    <a:pt x="355" y="562"/>
                  </a:lnTo>
                  <a:lnTo>
                    <a:pt x="359" y="562"/>
                  </a:lnTo>
                  <a:lnTo>
                    <a:pt x="361" y="564"/>
                  </a:lnTo>
                  <a:lnTo>
                    <a:pt x="364" y="568"/>
                  </a:lnTo>
                  <a:lnTo>
                    <a:pt x="364" y="569"/>
                  </a:lnTo>
                  <a:lnTo>
                    <a:pt x="366" y="569"/>
                  </a:lnTo>
                  <a:lnTo>
                    <a:pt x="373" y="571"/>
                  </a:lnTo>
                  <a:lnTo>
                    <a:pt x="377" y="573"/>
                  </a:lnTo>
                  <a:lnTo>
                    <a:pt x="379" y="577"/>
                  </a:lnTo>
                  <a:lnTo>
                    <a:pt x="382" y="579"/>
                  </a:lnTo>
                  <a:lnTo>
                    <a:pt x="384" y="581"/>
                  </a:lnTo>
                  <a:lnTo>
                    <a:pt x="388" y="581"/>
                  </a:lnTo>
                  <a:lnTo>
                    <a:pt x="390" y="581"/>
                  </a:lnTo>
                  <a:lnTo>
                    <a:pt x="393" y="583"/>
                  </a:lnTo>
                  <a:lnTo>
                    <a:pt x="393" y="585"/>
                  </a:lnTo>
                  <a:lnTo>
                    <a:pt x="393" y="587"/>
                  </a:lnTo>
                  <a:lnTo>
                    <a:pt x="390" y="591"/>
                  </a:lnTo>
                  <a:lnTo>
                    <a:pt x="397" y="591"/>
                  </a:lnTo>
                  <a:lnTo>
                    <a:pt x="397" y="587"/>
                  </a:lnTo>
                  <a:lnTo>
                    <a:pt x="397" y="585"/>
                  </a:lnTo>
                  <a:lnTo>
                    <a:pt x="399" y="583"/>
                  </a:lnTo>
                  <a:lnTo>
                    <a:pt x="401" y="583"/>
                  </a:lnTo>
                  <a:lnTo>
                    <a:pt x="401" y="581"/>
                  </a:lnTo>
                  <a:lnTo>
                    <a:pt x="406" y="583"/>
                  </a:lnTo>
                  <a:lnTo>
                    <a:pt x="413" y="585"/>
                  </a:lnTo>
                  <a:lnTo>
                    <a:pt x="417" y="587"/>
                  </a:lnTo>
                  <a:lnTo>
                    <a:pt x="419" y="585"/>
                  </a:lnTo>
                  <a:lnTo>
                    <a:pt x="424" y="583"/>
                  </a:lnTo>
                  <a:lnTo>
                    <a:pt x="431" y="579"/>
                  </a:lnTo>
                  <a:lnTo>
                    <a:pt x="433" y="579"/>
                  </a:lnTo>
                  <a:lnTo>
                    <a:pt x="435" y="581"/>
                  </a:lnTo>
                  <a:lnTo>
                    <a:pt x="435" y="583"/>
                  </a:lnTo>
                  <a:lnTo>
                    <a:pt x="437" y="583"/>
                  </a:lnTo>
                  <a:lnTo>
                    <a:pt x="439" y="581"/>
                  </a:lnTo>
                  <a:lnTo>
                    <a:pt x="444" y="581"/>
                  </a:lnTo>
                  <a:lnTo>
                    <a:pt x="449" y="587"/>
                  </a:lnTo>
                  <a:lnTo>
                    <a:pt x="451" y="591"/>
                  </a:lnTo>
                  <a:lnTo>
                    <a:pt x="460" y="593"/>
                  </a:lnTo>
                  <a:lnTo>
                    <a:pt x="464" y="593"/>
                  </a:lnTo>
                  <a:lnTo>
                    <a:pt x="469" y="591"/>
                  </a:lnTo>
                  <a:lnTo>
                    <a:pt x="471" y="589"/>
                  </a:lnTo>
                  <a:lnTo>
                    <a:pt x="471" y="585"/>
                  </a:lnTo>
                  <a:lnTo>
                    <a:pt x="466" y="581"/>
                  </a:lnTo>
                  <a:lnTo>
                    <a:pt x="462" y="581"/>
                  </a:lnTo>
                  <a:lnTo>
                    <a:pt x="457" y="575"/>
                  </a:lnTo>
                  <a:lnTo>
                    <a:pt x="462" y="568"/>
                  </a:lnTo>
                  <a:lnTo>
                    <a:pt x="462" y="564"/>
                  </a:lnTo>
                  <a:lnTo>
                    <a:pt x="455" y="556"/>
                  </a:lnTo>
                  <a:lnTo>
                    <a:pt x="455" y="550"/>
                  </a:lnTo>
                  <a:lnTo>
                    <a:pt x="457" y="546"/>
                  </a:lnTo>
                  <a:lnTo>
                    <a:pt x="457" y="538"/>
                  </a:lnTo>
                  <a:lnTo>
                    <a:pt x="464" y="532"/>
                  </a:lnTo>
                  <a:lnTo>
                    <a:pt x="464" y="526"/>
                  </a:lnTo>
                  <a:lnTo>
                    <a:pt x="464" y="522"/>
                  </a:lnTo>
                  <a:lnTo>
                    <a:pt x="469" y="518"/>
                  </a:lnTo>
                  <a:lnTo>
                    <a:pt x="477" y="522"/>
                  </a:lnTo>
                  <a:lnTo>
                    <a:pt x="487" y="522"/>
                  </a:lnTo>
                  <a:lnTo>
                    <a:pt x="491" y="526"/>
                  </a:lnTo>
                  <a:lnTo>
                    <a:pt x="504" y="524"/>
                  </a:lnTo>
                  <a:lnTo>
                    <a:pt x="513" y="520"/>
                  </a:lnTo>
                  <a:lnTo>
                    <a:pt x="527" y="522"/>
                  </a:lnTo>
                  <a:lnTo>
                    <a:pt x="540" y="518"/>
                  </a:lnTo>
                  <a:lnTo>
                    <a:pt x="547" y="518"/>
                  </a:lnTo>
                  <a:lnTo>
                    <a:pt x="560" y="512"/>
                  </a:lnTo>
                  <a:lnTo>
                    <a:pt x="569" y="508"/>
                  </a:lnTo>
                  <a:lnTo>
                    <a:pt x="576" y="508"/>
                  </a:lnTo>
                  <a:lnTo>
                    <a:pt x="578" y="510"/>
                  </a:lnTo>
                  <a:lnTo>
                    <a:pt x="582" y="512"/>
                  </a:lnTo>
                  <a:lnTo>
                    <a:pt x="582" y="516"/>
                  </a:lnTo>
                  <a:lnTo>
                    <a:pt x="582" y="522"/>
                  </a:lnTo>
                  <a:lnTo>
                    <a:pt x="587" y="522"/>
                  </a:lnTo>
                  <a:lnTo>
                    <a:pt x="591" y="530"/>
                  </a:lnTo>
                  <a:lnTo>
                    <a:pt x="598" y="526"/>
                  </a:lnTo>
                  <a:lnTo>
                    <a:pt x="603" y="520"/>
                  </a:lnTo>
                  <a:lnTo>
                    <a:pt x="614" y="526"/>
                  </a:lnTo>
                  <a:lnTo>
                    <a:pt x="614" y="528"/>
                  </a:lnTo>
                  <a:lnTo>
                    <a:pt x="620" y="526"/>
                  </a:lnTo>
                  <a:lnTo>
                    <a:pt x="623" y="526"/>
                  </a:lnTo>
                  <a:lnTo>
                    <a:pt x="625" y="528"/>
                  </a:lnTo>
                  <a:lnTo>
                    <a:pt x="625" y="532"/>
                  </a:lnTo>
                  <a:lnTo>
                    <a:pt x="636" y="534"/>
                  </a:lnTo>
                  <a:lnTo>
                    <a:pt x="650" y="528"/>
                  </a:lnTo>
                  <a:lnTo>
                    <a:pt x="663" y="524"/>
                  </a:lnTo>
                  <a:lnTo>
                    <a:pt x="674" y="520"/>
                  </a:lnTo>
                  <a:lnTo>
                    <a:pt x="685" y="518"/>
                  </a:lnTo>
                  <a:lnTo>
                    <a:pt x="688" y="520"/>
                  </a:lnTo>
                  <a:lnTo>
                    <a:pt x="685" y="526"/>
                  </a:lnTo>
                  <a:lnTo>
                    <a:pt x="694" y="540"/>
                  </a:lnTo>
                  <a:lnTo>
                    <a:pt x="705" y="562"/>
                  </a:lnTo>
                  <a:lnTo>
                    <a:pt x="714" y="575"/>
                  </a:lnTo>
                  <a:lnTo>
                    <a:pt x="717" y="579"/>
                  </a:lnTo>
                  <a:lnTo>
                    <a:pt x="723" y="583"/>
                  </a:lnTo>
                  <a:lnTo>
                    <a:pt x="730" y="583"/>
                  </a:lnTo>
                  <a:lnTo>
                    <a:pt x="737" y="581"/>
                  </a:lnTo>
                  <a:lnTo>
                    <a:pt x="750" y="581"/>
                  </a:lnTo>
                  <a:lnTo>
                    <a:pt x="755" y="583"/>
                  </a:lnTo>
                  <a:lnTo>
                    <a:pt x="759" y="587"/>
                  </a:lnTo>
                  <a:lnTo>
                    <a:pt x="763" y="591"/>
                  </a:lnTo>
                  <a:lnTo>
                    <a:pt x="766" y="599"/>
                  </a:lnTo>
                  <a:lnTo>
                    <a:pt x="770" y="607"/>
                  </a:lnTo>
                  <a:lnTo>
                    <a:pt x="772" y="611"/>
                  </a:lnTo>
                  <a:lnTo>
                    <a:pt x="779" y="615"/>
                  </a:lnTo>
                  <a:lnTo>
                    <a:pt x="790" y="613"/>
                  </a:lnTo>
                  <a:lnTo>
                    <a:pt x="806" y="607"/>
                  </a:lnTo>
                  <a:lnTo>
                    <a:pt x="817" y="605"/>
                  </a:lnTo>
                  <a:lnTo>
                    <a:pt x="824" y="605"/>
                  </a:lnTo>
                  <a:lnTo>
                    <a:pt x="828" y="611"/>
                  </a:lnTo>
                  <a:lnTo>
                    <a:pt x="833" y="617"/>
                  </a:lnTo>
                  <a:lnTo>
                    <a:pt x="837" y="619"/>
                  </a:lnTo>
                  <a:lnTo>
                    <a:pt x="846" y="621"/>
                  </a:lnTo>
                  <a:lnTo>
                    <a:pt x="851" y="619"/>
                  </a:lnTo>
                  <a:lnTo>
                    <a:pt x="859" y="617"/>
                  </a:lnTo>
                  <a:lnTo>
                    <a:pt x="864" y="613"/>
                  </a:lnTo>
                  <a:lnTo>
                    <a:pt x="866" y="609"/>
                  </a:lnTo>
                  <a:lnTo>
                    <a:pt x="866" y="607"/>
                  </a:lnTo>
                  <a:lnTo>
                    <a:pt x="871" y="603"/>
                  </a:lnTo>
                  <a:lnTo>
                    <a:pt x="875" y="599"/>
                  </a:lnTo>
                  <a:lnTo>
                    <a:pt x="882" y="597"/>
                  </a:lnTo>
                  <a:lnTo>
                    <a:pt x="893" y="593"/>
                  </a:lnTo>
                  <a:lnTo>
                    <a:pt x="897" y="589"/>
                  </a:lnTo>
                  <a:lnTo>
                    <a:pt x="907" y="589"/>
                  </a:lnTo>
                  <a:lnTo>
                    <a:pt x="913" y="591"/>
                  </a:lnTo>
                  <a:lnTo>
                    <a:pt x="918" y="595"/>
                  </a:lnTo>
                  <a:lnTo>
                    <a:pt x="924" y="591"/>
                  </a:lnTo>
                  <a:lnTo>
                    <a:pt x="935" y="595"/>
                  </a:lnTo>
                  <a:lnTo>
                    <a:pt x="942" y="599"/>
                  </a:lnTo>
                  <a:lnTo>
                    <a:pt x="951" y="601"/>
                  </a:lnTo>
                  <a:lnTo>
                    <a:pt x="962" y="601"/>
                  </a:lnTo>
                  <a:lnTo>
                    <a:pt x="973" y="601"/>
                  </a:lnTo>
                  <a:lnTo>
                    <a:pt x="987" y="601"/>
                  </a:lnTo>
                  <a:lnTo>
                    <a:pt x="989" y="597"/>
                  </a:lnTo>
                  <a:lnTo>
                    <a:pt x="987" y="589"/>
                  </a:lnTo>
                  <a:lnTo>
                    <a:pt x="985" y="583"/>
                  </a:lnTo>
                  <a:lnTo>
                    <a:pt x="978" y="581"/>
                  </a:lnTo>
                  <a:lnTo>
                    <a:pt x="980" y="575"/>
                  </a:lnTo>
                  <a:lnTo>
                    <a:pt x="982" y="569"/>
                  </a:lnTo>
                  <a:lnTo>
                    <a:pt x="985" y="566"/>
                  </a:lnTo>
                  <a:lnTo>
                    <a:pt x="1105" y="1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0" name="Freeform 2673"/>
            <p:cNvSpPr>
              <a:spLocks/>
            </p:cNvSpPr>
            <p:nvPr/>
          </p:nvSpPr>
          <p:spPr bwMode="auto">
            <a:xfrm>
              <a:off x="4997" y="2755"/>
              <a:ext cx="41" cy="37"/>
            </a:xfrm>
            <a:custGeom>
              <a:avLst/>
              <a:gdLst>
                <a:gd name="T0" fmla="*/ 41 w 41"/>
                <a:gd name="T1" fmla="*/ 37 h 37"/>
                <a:gd name="T2" fmla="*/ 41 w 41"/>
                <a:gd name="T3" fmla="*/ 37 h 37"/>
                <a:gd name="T4" fmla="*/ 41 w 41"/>
                <a:gd name="T5" fmla="*/ 31 h 37"/>
                <a:gd name="T6" fmla="*/ 34 w 41"/>
                <a:gd name="T7" fmla="*/ 27 h 37"/>
                <a:gd name="T8" fmla="*/ 23 w 41"/>
                <a:gd name="T9" fmla="*/ 22 h 37"/>
                <a:gd name="T10" fmla="*/ 18 w 41"/>
                <a:gd name="T11" fmla="*/ 18 h 37"/>
                <a:gd name="T12" fmla="*/ 14 w 41"/>
                <a:gd name="T13" fmla="*/ 14 h 37"/>
                <a:gd name="T14" fmla="*/ 7 w 41"/>
                <a:gd name="T15" fmla="*/ 2 h 37"/>
                <a:gd name="T16" fmla="*/ 5 w 41"/>
                <a:gd name="T17" fmla="*/ 0 h 37"/>
                <a:gd name="T18" fmla="*/ 0 w 41"/>
                <a:gd name="T19" fmla="*/ 0 h 37"/>
                <a:gd name="T20" fmla="*/ 3 w 41"/>
                <a:gd name="T21" fmla="*/ 10 h 37"/>
                <a:gd name="T22" fmla="*/ 7 w 41"/>
                <a:gd name="T23" fmla="*/ 18 h 37"/>
                <a:gd name="T24" fmla="*/ 16 w 41"/>
                <a:gd name="T25" fmla="*/ 23 h 37"/>
                <a:gd name="T26" fmla="*/ 18 w 41"/>
                <a:gd name="T27" fmla="*/ 25 h 37"/>
                <a:gd name="T28" fmla="*/ 21 w 41"/>
                <a:gd name="T29" fmla="*/ 27 h 37"/>
                <a:gd name="T30" fmla="*/ 21 w 41"/>
                <a:gd name="T31" fmla="*/ 31 h 37"/>
                <a:gd name="T32" fmla="*/ 30 w 41"/>
                <a:gd name="T33" fmla="*/ 35 h 37"/>
                <a:gd name="T34" fmla="*/ 41 w 41"/>
                <a:gd name="T3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7">
                  <a:moveTo>
                    <a:pt x="41" y="37"/>
                  </a:moveTo>
                  <a:lnTo>
                    <a:pt x="41" y="37"/>
                  </a:lnTo>
                  <a:lnTo>
                    <a:pt x="41" y="31"/>
                  </a:lnTo>
                  <a:lnTo>
                    <a:pt x="34" y="27"/>
                  </a:lnTo>
                  <a:lnTo>
                    <a:pt x="23" y="22"/>
                  </a:lnTo>
                  <a:lnTo>
                    <a:pt x="18" y="18"/>
                  </a:lnTo>
                  <a:lnTo>
                    <a:pt x="14" y="14"/>
                  </a:lnTo>
                  <a:lnTo>
                    <a:pt x="7" y="2"/>
                  </a:lnTo>
                  <a:lnTo>
                    <a:pt x="5" y="0"/>
                  </a:lnTo>
                  <a:lnTo>
                    <a:pt x="0" y="0"/>
                  </a:lnTo>
                  <a:lnTo>
                    <a:pt x="3" y="10"/>
                  </a:lnTo>
                  <a:lnTo>
                    <a:pt x="7" y="18"/>
                  </a:lnTo>
                  <a:lnTo>
                    <a:pt x="16" y="23"/>
                  </a:lnTo>
                  <a:lnTo>
                    <a:pt x="18" y="25"/>
                  </a:lnTo>
                  <a:lnTo>
                    <a:pt x="21" y="27"/>
                  </a:lnTo>
                  <a:lnTo>
                    <a:pt x="21" y="31"/>
                  </a:lnTo>
                  <a:lnTo>
                    <a:pt x="30" y="35"/>
                  </a:lnTo>
                  <a:lnTo>
                    <a:pt x="41" y="3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1" name="Freeform 2674"/>
            <p:cNvSpPr>
              <a:spLocks/>
            </p:cNvSpPr>
            <p:nvPr/>
          </p:nvSpPr>
          <p:spPr bwMode="auto">
            <a:xfrm>
              <a:off x="5053" y="2705"/>
              <a:ext cx="8" cy="9"/>
            </a:xfrm>
            <a:custGeom>
              <a:avLst/>
              <a:gdLst>
                <a:gd name="T0" fmla="*/ 0 w 8"/>
                <a:gd name="T1" fmla="*/ 0 h 9"/>
                <a:gd name="T2" fmla="*/ 0 w 8"/>
                <a:gd name="T3" fmla="*/ 0 h 9"/>
                <a:gd name="T4" fmla="*/ 0 w 8"/>
                <a:gd name="T5" fmla="*/ 4 h 9"/>
                <a:gd name="T6" fmla="*/ 3 w 8"/>
                <a:gd name="T7" fmla="*/ 9 h 9"/>
                <a:gd name="T8" fmla="*/ 5 w 8"/>
                <a:gd name="T9" fmla="*/ 9 h 9"/>
                <a:gd name="T10" fmla="*/ 8 w 8"/>
                <a:gd name="T11" fmla="*/ 9 h 9"/>
                <a:gd name="T12" fmla="*/ 5 w 8"/>
                <a:gd name="T13" fmla="*/ 6 h 9"/>
                <a:gd name="T14" fmla="*/ 0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0" y="0"/>
                  </a:moveTo>
                  <a:lnTo>
                    <a:pt x="0" y="0"/>
                  </a:lnTo>
                  <a:lnTo>
                    <a:pt x="0" y="4"/>
                  </a:lnTo>
                  <a:lnTo>
                    <a:pt x="3" y="9"/>
                  </a:lnTo>
                  <a:lnTo>
                    <a:pt x="5" y="9"/>
                  </a:lnTo>
                  <a:lnTo>
                    <a:pt x="8" y="9"/>
                  </a:lnTo>
                  <a:lnTo>
                    <a:pt x="5"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2" name="Freeform 2675"/>
            <p:cNvSpPr>
              <a:spLocks/>
            </p:cNvSpPr>
            <p:nvPr/>
          </p:nvSpPr>
          <p:spPr bwMode="auto">
            <a:xfrm>
              <a:off x="5034" y="2764"/>
              <a:ext cx="4" cy="8"/>
            </a:xfrm>
            <a:custGeom>
              <a:avLst/>
              <a:gdLst>
                <a:gd name="T0" fmla="*/ 0 w 4"/>
                <a:gd name="T1" fmla="*/ 0 h 8"/>
                <a:gd name="T2" fmla="*/ 0 w 4"/>
                <a:gd name="T3" fmla="*/ 0 h 8"/>
                <a:gd name="T4" fmla="*/ 0 w 4"/>
                <a:gd name="T5" fmla="*/ 6 h 8"/>
                <a:gd name="T6" fmla="*/ 4 w 4"/>
                <a:gd name="T7" fmla="*/ 8 h 8"/>
                <a:gd name="T8" fmla="*/ 4 w 4"/>
                <a:gd name="T9" fmla="*/ 6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0"/>
                  </a:lnTo>
                  <a:lnTo>
                    <a:pt x="0" y="6"/>
                  </a:lnTo>
                  <a:lnTo>
                    <a:pt x="4" y="8"/>
                  </a:lnTo>
                  <a:lnTo>
                    <a:pt x="4"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3" name="Freeform 2676"/>
            <p:cNvSpPr>
              <a:spLocks/>
            </p:cNvSpPr>
            <p:nvPr/>
          </p:nvSpPr>
          <p:spPr bwMode="auto">
            <a:xfrm>
              <a:off x="5047" y="2684"/>
              <a:ext cx="8" cy="16"/>
            </a:xfrm>
            <a:custGeom>
              <a:avLst/>
              <a:gdLst>
                <a:gd name="T0" fmla="*/ 8 w 8"/>
                <a:gd name="T1" fmla="*/ 16 h 16"/>
                <a:gd name="T2" fmla="*/ 8 w 8"/>
                <a:gd name="T3" fmla="*/ 16 h 16"/>
                <a:gd name="T4" fmla="*/ 8 w 8"/>
                <a:gd name="T5" fmla="*/ 7 h 16"/>
                <a:gd name="T6" fmla="*/ 6 w 8"/>
                <a:gd name="T7" fmla="*/ 7 h 16"/>
                <a:gd name="T8" fmla="*/ 4 w 8"/>
                <a:gd name="T9" fmla="*/ 2 h 16"/>
                <a:gd name="T10" fmla="*/ 0 w 8"/>
                <a:gd name="T11" fmla="*/ 0 h 16"/>
                <a:gd name="T12" fmla="*/ 0 w 8"/>
                <a:gd name="T13" fmla="*/ 7 h 16"/>
                <a:gd name="T14" fmla="*/ 0 w 8"/>
                <a:gd name="T15" fmla="*/ 16 h 16"/>
                <a:gd name="T16" fmla="*/ 4 w 8"/>
                <a:gd name="T17" fmla="*/ 16 h 16"/>
                <a:gd name="T18" fmla="*/ 8 w 8"/>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
                  <a:moveTo>
                    <a:pt x="8" y="16"/>
                  </a:moveTo>
                  <a:lnTo>
                    <a:pt x="8" y="16"/>
                  </a:lnTo>
                  <a:lnTo>
                    <a:pt x="8" y="7"/>
                  </a:lnTo>
                  <a:lnTo>
                    <a:pt x="6" y="7"/>
                  </a:lnTo>
                  <a:lnTo>
                    <a:pt x="4" y="2"/>
                  </a:lnTo>
                  <a:lnTo>
                    <a:pt x="0" y="0"/>
                  </a:lnTo>
                  <a:lnTo>
                    <a:pt x="0" y="7"/>
                  </a:lnTo>
                  <a:lnTo>
                    <a:pt x="0" y="16"/>
                  </a:lnTo>
                  <a:lnTo>
                    <a:pt x="4" y="16"/>
                  </a:lnTo>
                  <a:lnTo>
                    <a:pt x="8" y="1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4" name="Freeform 2677"/>
            <p:cNvSpPr>
              <a:spLocks/>
            </p:cNvSpPr>
            <p:nvPr/>
          </p:nvSpPr>
          <p:spPr bwMode="auto">
            <a:xfrm>
              <a:off x="5197" y="2696"/>
              <a:ext cx="19" cy="12"/>
            </a:xfrm>
            <a:custGeom>
              <a:avLst/>
              <a:gdLst>
                <a:gd name="T0" fmla="*/ 15 w 19"/>
                <a:gd name="T1" fmla="*/ 0 h 12"/>
                <a:gd name="T2" fmla="*/ 15 w 19"/>
                <a:gd name="T3" fmla="*/ 0 h 12"/>
                <a:gd name="T4" fmla="*/ 4 w 19"/>
                <a:gd name="T5" fmla="*/ 6 h 12"/>
                <a:gd name="T6" fmla="*/ 0 w 19"/>
                <a:gd name="T7" fmla="*/ 10 h 12"/>
                <a:gd name="T8" fmla="*/ 2 w 19"/>
                <a:gd name="T9" fmla="*/ 12 h 12"/>
                <a:gd name="T10" fmla="*/ 7 w 19"/>
                <a:gd name="T11" fmla="*/ 12 h 12"/>
                <a:gd name="T12" fmla="*/ 17 w 19"/>
                <a:gd name="T13" fmla="*/ 4 h 12"/>
                <a:gd name="T14" fmla="*/ 19 w 19"/>
                <a:gd name="T15" fmla="*/ 0 h 12"/>
                <a:gd name="T16" fmla="*/ 15 w 1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5" y="0"/>
                  </a:moveTo>
                  <a:lnTo>
                    <a:pt x="15" y="0"/>
                  </a:lnTo>
                  <a:lnTo>
                    <a:pt x="4" y="6"/>
                  </a:lnTo>
                  <a:lnTo>
                    <a:pt x="0" y="10"/>
                  </a:lnTo>
                  <a:lnTo>
                    <a:pt x="2" y="12"/>
                  </a:lnTo>
                  <a:lnTo>
                    <a:pt x="7" y="12"/>
                  </a:lnTo>
                  <a:lnTo>
                    <a:pt x="17" y="4"/>
                  </a:lnTo>
                  <a:lnTo>
                    <a:pt x="19" y="0"/>
                  </a:lnTo>
                  <a:lnTo>
                    <a:pt x="1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5" name="Freeform 2678"/>
            <p:cNvSpPr>
              <a:spLocks/>
            </p:cNvSpPr>
            <p:nvPr/>
          </p:nvSpPr>
          <p:spPr bwMode="auto">
            <a:xfrm>
              <a:off x="5183" y="2717"/>
              <a:ext cx="18" cy="9"/>
            </a:xfrm>
            <a:custGeom>
              <a:avLst/>
              <a:gdLst>
                <a:gd name="T0" fmla="*/ 11 w 18"/>
                <a:gd name="T1" fmla="*/ 0 h 9"/>
                <a:gd name="T2" fmla="*/ 11 w 18"/>
                <a:gd name="T3" fmla="*/ 0 h 9"/>
                <a:gd name="T4" fmla="*/ 2 w 18"/>
                <a:gd name="T5" fmla="*/ 3 h 9"/>
                <a:gd name="T6" fmla="*/ 0 w 18"/>
                <a:gd name="T7" fmla="*/ 5 h 9"/>
                <a:gd name="T8" fmla="*/ 0 w 18"/>
                <a:gd name="T9" fmla="*/ 7 h 9"/>
                <a:gd name="T10" fmla="*/ 4 w 18"/>
                <a:gd name="T11" fmla="*/ 9 h 9"/>
                <a:gd name="T12" fmla="*/ 18 w 18"/>
                <a:gd name="T13" fmla="*/ 9 h 9"/>
                <a:gd name="T14" fmla="*/ 18 w 18"/>
                <a:gd name="T15" fmla="*/ 2 h 9"/>
                <a:gd name="T16" fmla="*/ 11 w 1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11" y="0"/>
                  </a:moveTo>
                  <a:lnTo>
                    <a:pt x="11" y="0"/>
                  </a:lnTo>
                  <a:lnTo>
                    <a:pt x="2" y="3"/>
                  </a:lnTo>
                  <a:lnTo>
                    <a:pt x="0" y="5"/>
                  </a:lnTo>
                  <a:lnTo>
                    <a:pt x="0" y="7"/>
                  </a:lnTo>
                  <a:lnTo>
                    <a:pt x="4" y="9"/>
                  </a:lnTo>
                  <a:lnTo>
                    <a:pt x="18" y="9"/>
                  </a:lnTo>
                  <a:lnTo>
                    <a:pt x="18" y="2"/>
                  </a:lnTo>
                  <a:lnTo>
                    <a:pt x="1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6" name="Freeform 2679"/>
            <p:cNvSpPr>
              <a:spLocks noEditPoints="1"/>
            </p:cNvSpPr>
            <p:nvPr/>
          </p:nvSpPr>
          <p:spPr bwMode="auto">
            <a:xfrm>
              <a:off x="5047" y="2684"/>
              <a:ext cx="14" cy="30"/>
            </a:xfrm>
            <a:custGeom>
              <a:avLst/>
              <a:gdLst>
                <a:gd name="T0" fmla="*/ 7 w 14"/>
                <a:gd name="T1" fmla="*/ 21 h 30"/>
                <a:gd name="T2" fmla="*/ 7 w 14"/>
                <a:gd name="T3" fmla="*/ 21 h 30"/>
                <a:gd name="T4" fmla="*/ 7 w 14"/>
                <a:gd name="T5" fmla="*/ 25 h 30"/>
                <a:gd name="T6" fmla="*/ 9 w 14"/>
                <a:gd name="T7" fmla="*/ 30 h 30"/>
                <a:gd name="T8" fmla="*/ 11 w 14"/>
                <a:gd name="T9" fmla="*/ 30 h 30"/>
                <a:gd name="T10" fmla="*/ 14 w 14"/>
                <a:gd name="T11" fmla="*/ 30 h 30"/>
                <a:gd name="T12" fmla="*/ 11 w 14"/>
                <a:gd name="T13" fmla="*/ 27 h 30"/>
                <a:gd name="T14" fmla="*/ 7 w 14"/>
                <a:gd name="T15" fmla="*/ 21 h 30"/>
                <a:gd name="T16" fmla="*/ 0 w 14"/>
                <a:gd name="T17" fmla="*/ 0 h 30"/>
                <a:gd name="T18" fmla="*/ 0 w 14"/>
                <a:gd name="T19" fmla="*/ 0 h 30"/>
                <a:gd name="T20" fmla="*/ 0 w 14"/>
                <a:gd name="T21" fmla="*/ 6 h 30"/>
                <a:gd name="T22" fmla="*/ 0 w 14"/>
                <a:gd name="T23" fmla="*/ 15 h 30"/>
                <a:gd name="T24" fmla="*/ 5 w 14"/>
                <a:gd name="T25" fmla="*/ 15 h 30"/>
                <a:gd name="T26" fmla="*/ 9 w 14"/>
                <a:gd name="T27" fmla="*/ 15 h 30"/>
                <a:gd name="T28" fmla="*/ 9 w 14"/>
                <a:gd name="T29" fmla="*/ 6 h 30"/>
                <a:gd name="T30" fmla="*/ 7 w 14"/>
                <a:gd name="T31" fmla="*/ 6 h 30"/>
                <a:gd name="T32" fmla="*/ 5 w 14"/>
                <a:gd name="T33" fmla="*/ 2 h 30"/>
                <a:gd name="T34" fmla="*/ 0 w 14"/>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30">
                  <a:moveTo>
                    <a:pt x="7" y="21"/>
                  </a:moveTo>
                  <a:lnTo>
                    <a:pt x="7" y="21"/>
                  </a:lnTo>
                  <a:lnTo>
                    <a:pt x="7" y="25"/>
                  </a:lnTo>
                  <a:lnTo>
                    <a:pt x="9" y="30"/>
                  </a:lnTo>
                  <a:lnTo>
                    <a:pt x="11" y="30"/>
                  </a:lnTo>
                  <a:lnTo>
                    <a:pt x="14" y="30"/>
                  </a:lnTo>
                  <a:lnTo>
                    <a:pt x="11" y="27"/>
                  </a:lnTo>
                  <a:lnTo>
                    <a:pt x="7" y="21"/>
                  </a:lnTo>
                  <a:close/>
                  <a:moveTo>
                    <a:pt x="0" y="0"/>
                  </a:moveTo>
                  <a:lnTo>
                    <a:pt x="0" y="0"/>
                  </a:lnTo>
                  <a:lnTo>
                    <a:pt x="0" y="6"/>
                  </a:lnTo>
                  <a:lnTo>
                    <a:pt x="0" y="15"/>
                  </a:lnTo>
                  <a:lnTo>
                    <a:pt x="5" y="15"/>
                  </a:lnTo>
                  <a:lnTo>
                    <a:pt x="9" y="15"/>
                  </a:lnTo>
                  <a:lnTo>
                    <a:pt x="9" y="6"/>
                  </a:lnTo>
                  <a:lnTo>
                    <a:pt x="7" y="6"/>
                  </a:lnTo>
                  <a:lnTo>
                    <a:pt x="5" y="2"/>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7" name="Freeform 2680"/>
            <p:cNvSpPr>
              <a:spLocks/>
            </p:cNvSpPr>
            <p:nvPr/>
          </p:nvSpPr>
          <p:spPr bwMode="auto">
            <a:xfrm>
              <a:off x="4387" y="2041"/>
              <a:ext cx="24" cy="50"/>
            </a:xfrm>
            <a:custGeom>
              <a:avLst/>
              <a:gdLst>
                <a:gd name="T0" fmla="*/ 17 w 24"/>
                <a:gd name="T1" fmla="*/ 0 h 50"/>
                <a:gd name="T2" fmla="*/ 17 w 24"/>
                <a:gd name="T3" fmla="*/ 0 h 50"/>
                <a:gd name="T4" fmla="*/ 9 w 24"/>
                <a:gd name="T5" fmla="*/ 12 h 50"/>
                <a:gd name="T6" fmla="*/ 4 w 24"/>
                <a:gd name="T7" fmla="*/ 18 h 50"/>
                <a:gd name="T8" fmla="*/ 2 w 24"/>
                <a:gd name="T9" fmla="*/ 26 h 50"/>
                <a:gd name="T10" fmla="*/ 0 w 24"/>
                <a:gd name="T11" fmla="*/ 34 h 50"/>
                <a:gd name="T12" fmla="*/ 0 w 24"/>
                <a:gd name="T13" fmla="*/ 40 h 50"/>
                <a:gd name="T14" fmla="*/ 6 w 24"/>
                <a:gd name="T15" fmla="*/ 50 h 50"/>
                <a:gd name="T16" fmla="*/ 11 w 24"/>
                <a:gd name="T17" fmla="*/ 50 h 50"/>
                <a:gd name="T18" fmla="*/ 15 w 24"/>
                <a:gd name="T19" fmla="*/ 38 h 50"/>
                <a:gd name="T20" fmla="*/ 20 w 24"/>
                <a:gd name="T21" fmla="*/ 24 h 50"/>
                <a:gd name="T22" fmla="*/ 24 w 24"/>
                <a:gd name="T23" fmla="*/ 0 h 50"/>
                <a:gd name="T24" fmla="*/ 17 w 24"/>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50">
                  <a:moveTo>
                    <a:pt x="17" y="0"/>
                  </a:moveTo>
                  <a:lnTo>
                    <a:pt x="17" y="0"/>
                  </a:lnTo>
                  <a:lnTo>
                    <a:pt x="9" y="12"/>
                  </a:lnTo>
                  <a:lnTo>
                    <a:pt x="4" y="18"/>
                  </a:lnTo>
                  <a:lnTo>
                    <a:pt x="2" y="26"/>
                  </a:lnTo>
                  <a:lnTo>
                    <a:pt x="0" y="34"/>
                  </a:lnTo>
                  <a:lnTo>
                    <a:pt x="0" y="40"/>
                  </a:lnTo>
                  <a:lnTo>
                    <a:pt x="6" y="50"/>
                  </a:lnTo>
                  <a:lnTo>
                    <a:pt x="11" y="50"/>
                  </a:lnTo>
                  <a:lnTo>
                    <a:pt x="15" y="38"/>
                  </a:lnTo>
                  <a:lnTo>
                    <a:pt x="20" y="24"/>
                  </a:lnTo>
                  <a:lnTo>
                    <a:pt x="24" y="0"/>
                  </a:ln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98" name="Group 2684"/>
            <p:cNvGrpSpPr>
              <a:grpSpLocks/>
            </p:cNvGrpSpPr>
            <p:nvPr/>
          </p:nvGrpSpPr>
          <p:grpSpPr bwMode="auto">
            <a:xfrm>
              <a:off x="4474" y="1822"/>
              <a:ext cx="49" cy="91"/>
              <a:chOff x="4474" y="1822"/>
              <a:chExt cx="49" cy="91"/>
            </a:xfrm>
            <a:grpFill/>
          </p:grpSpPr>
          <p:sp>
            <p:nvSpPr>
              <p:cNvPr id="1696" name="Freeform 2681"/>
              <p:cNvSpPr>
                <a:spLocks noEditPoints="1"/>
              </p:cNvSpPr>
              <p:nvPr/>
            </p:nvSpPr>
            <p:spPr bwMode="auto">
              <a:xfrm>
                <a:off x="4474" y="1822"/>
                <a:ext cx="49" cy="91"/>
              </a:xfrm>
              <a:custGeom>
                <a:avLst/>
                <a:gdLst>
                  <a:gd name="T0" fmla="*/ 7 w 49"/>
                  <a:gd name="T1" fmla="*/ 10 h 91"/>
                  <a:gd name="T2" fmla="*/ 7 w 49"/>
                  <a:gd name="T3" fmla="*/ 10 h 91"/>
                  <a:gd name="T4" fmla="*/ 12 w 49"/>
                  <a:gd name="T5" fmla="*/ 20 h 91"/>
                  <a:gd name="T6" fmla="*/ 10 w 49"/>
                  <a:gd name="T7" fmla="*/ 22 h 91"/>
                  <a:gd name="T8" fmla="*/ 5 w 49"/>
                  <a:gd name="T9" fmla="*/ 26 h 91"/>
                  <a:gd name="T10" fmla="*/ 12 w 49"/>
                  <a:gd name="T11" fmla="*/ 30 h 91"/>
                  <a:gd name="T12" fmla="*/ 12 w 49"/>
                  <a:gd name="T13" fmla="*/ 32 h 91"/>
                  <a:gd name="T14" fmla="*/ 10 w 49"/>
                  <a:gd name="T15" fmla="*/ 34 h 91"/>
                  <a:gd name="T16" fmla="*/ 10 w 49"/>
                  <a:gd name="T17" fmla="*/ 40 h 91"/>
                  <a:gd name="T18" fmla="*/ 12 w 49"/>
                  <a:gd name="T19" fmla="*/ 40 h 91"/>
                  <a:gd name="T20" fmla="*/ 12 w 49"/>
                  <a:gd name="T21" fmla="*/ 44 h 91"/>
                  <a:gd name="T22" fmla="*/ 12 w 49"/>
                  <a:gd name="T23" fmla="*/ 48 h 91"/>
                  <a:gd name="T24" fmla="*/ 5 w 49"/>
                  <a:gd name="T25" fmla="*/ 50 h 91"/>
                  <a:gd name="T26" fmla="*/ 5 w 49"/>
                  <a:gd name="T27" fmla="*/ 62 h 91"/>
                  <a:gd name="T28" fmla="*/ 3 w 49"/>
                  <a:gd name="T29" fmla="*/ 71 h 91"/>
                  <a:gd name="T30" fmla="*/ 7 w 49"/>
                  <a:gd name="T31" fmla="*/ 71 h 91"/>
                  <a:gd name="T32" fmla="*/ 10 w 49"/>
                  <a:gd name="T33" fmla="*/ 73 h 91"/>
                  <a:gd name="T34" fmla="*/ 16 w 49"/>
                  <a:gd name="T35" fmla="*/ 66 h 91"/>
                  <a:gd name="T36" fmla="*/ 25 w 49"/>
                  <a:gd name="T37" fmla="*/ 62 h 91"/>
                  <a:gd name="T38" fmla="*/ 37 w 49"/>
                  <a:gd name="T39" fmla="*/ 58 h 91"/>
                  <a:gd name="T40" fmla="*/ 41 w 49"/>
                  <a:gd name="T41" fmla="*/ 56 h 91"/>
                  <a:gd name="T42" fmla="*/ 46 w 49"/>
                  <a:gd name="T43" fmla="*/ 54 h 91"/>
                  <a:gd name="T44" fmla="*/ 49 w 49"/>
                  <a:gd name="T45" fmla="*/ 40 h 91"/>
                  <a:gd name="T46" fmla="*/ 49 w 49"/>
                  <a:gd name="T47" fmla="*/ 24 h 91"/>
                  <a:gd name="T48" fmla="*/ 41 w 49"/>
                  <a:gd name="T49" fmla="*/ 18 h 91"/>
                  <a:gd name="T50" fmla="*/ 41 w 49"/>
                  <a:gd name="T51" fmla="*/ 12 h 91"/>
                  <a:gd name="T52" fmla="*/ 37 w 49"/>
                  <a:gd name="T53" fmla="*/ 12 h 91"/>
                  <a:gd name="T54" fmla="*/ 37 w 49"/>
                  <a:gd name="T55" fmla="*/ 8 h 91"/>
                  <a:gd name="T56" fmla="*/ 37 w 49"/>
                  <a:gd name="T57" fmla="*/ 4 h 91"/>
                  <a:gd name="T58" fmla="*/ 32 w 49"/>
                  <a:gd name="T59" fmla="*/ 2 h 91"/>
                  <a:gd name="T60" fmla="*/ 25 w 49"/>
                  <a:gd name="T61" fmla="*/ 4 h 91"/>
                  <a:gd name="T62" fmla="*/ 19 w 49"/>
                  <a:gd name="T63" fmla="*/ 0 h 91"/>
                  <a:gd name="T64" fmla="*/ 14 w 49"/>
                  <a:gd name="T65" fmla="*/ 2 h 91"/>
                  <a:gd name="T66" fmla="*/ 5 w 49"/>
                  <a:gd name="T67" fmla="*/ 10 h 91"/>
                  <a:gd name="T68" fmla="*/ 7 w 49"/>
                  <a:gd name="T69" fmla="*/ 10 h 91"/>
                  <a:gd name="T70" fmla="*/ 3 w 49"/>
                  <a:gd name="T71" fmla="*/ 83 h 91"/>
                  <a:gd name="T72" fmla="*/ 3 w 49"/>
                  <a:gd name="T73" fmla="*/ 83 h 91"/>
                  <a:gd name="T74" fmla="*/ 0 w 49"/>
                  <a:gd name="T75" fmla="*/ 89 h 91"/>
                  <a:gd name="T76" fmla="*/ 0 w 49"/>
                  <a:gd name="T77" fmla="*/ 91 h 91"/>
                  <a:gd name="T78" fmla="*/ 3 w 49"/>
                  <a:gd name="T79" fmla="*/ 89 h 91"/>
                  <a:gd name="T80" fmla="*/ 7 w 49"/>
                  <a:gd name="T81" fmla="*/ 85 h 91"/>
                  <a:gd name="T82" fmla="*/ 7 w 49"/>
                  <a:gd name="T83" fmla="*/ 83 h 91"/>
                  <a:gd name="T84" fmla="*/ 3 w 49"/>
                  <a:gd name="T85" fmla="*/ 8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91">
                    <a:moveTo>
                      <a:pt x="7" y="10"/>
                    </a:moveTo>
                    <a:lnTo>
                      <a:pt x="7" y="10"/>
                    </a:lnTo>
                    <a:lnTo>
                      <a:pt x="12" y="20"/>
                    </a:lnTo>
                    <a:lnTo>
                      <a:pt x="10" y="22"/>
                    </a:lnTo>
                    <a:lnTo>
                      <a:pt x="5" y="26"/>
                    </a:lnTo>
                    <a:lnTo>
                      <a:pt x="12" y="30"/>
                    </a:lnTo>
                    <a:lnTo>
                      <a:pt x="12" y="32"/>
                    </a:lnTo>
                    <a:lnTo>
                      <a:pt x="10" y="34"/>
                    </a:lnTo>
                    <a:lnTo>
                      <a:pt x="10" y="40"/>
                    </a:lnTo>
                    <a:lnTo>
                      <a:pt x="12" y="40"/>
                    </a:lnTo>
                    <a:lnTo>
                      <a:pt x="12" y="44"/>
                    </a:lnTo>
                    <a:lnTo>
                      <a:pt x="12" y="48"/>
                    </a:lnTo>
                    <a:lnTo>
                      <a:pt x="5" y="50"/>
                    </a:lnTo>
                    <a:lnTo>
                      <a:pt x="5" y="62"/>
                    </a:lnTo>
                    <a:lnTo>
                      <a:pt x="3" y="71"/>
                    </a:lnTo>
                    <a:lnTo>
                      <a:pt x="7" y="71"/>
                    </a:lnTo>
                    <a:lnTo>
                      <a:pt x="10" y="73"/>
                    </a:lnTo>
                    <a:lnTo>
                      <a:pt x="16" y="66"/>
                    </a:lnTo>
                    <a:lnTo>
                      <a:pt x="25" y="62"/>
                    </a:lnTo>
                    <a:lnTo>
                      <a:pt x="37" y="58"/>
                    </a:lnTo>
                    <a:lnTo>
                      <a:pt x="41" y="56"/>
                    </a:lnTo>
                    <a:lnTo>
                      <a:pt x="46" y="54"/>
                    </a:lnTo>
                    <a:lnTo>
                      <a:pt x="49" y="40"/>
                    </a:lnTo>
                    <a:lnTo>
                      <a:pt x="49" y="24"/>
                    </a:lnTo>
                    <a:lnTo>
                      <a:pt x="41" y="18"/>
                    </a:lnTo>
                    <a:lnTo>
                      <a:pt x="41" y="12"/>
                    </a:lnTo>
                    <a:lnTo>
                      <a:pt x="37" y="12"/>
                    </a:lnTo>
                    <a:lnTo>
                      <a:pt x="37" y="8"/>
                    </a:lnTo>
                    <a:lnTo>
                      <a:pt x="37" y="4"/>
                    </a:lnTo>
                    <a:lnTo>
                      <a:pt x="32" y="2"/>
                    </a:lnTo>
                    <a:lnTo>
                      <a:pt x="25" y="4"/>
                    </a:lnTo>
                    <a:lnTo>
                      <a:pt x="19" y="0"/>
                    </a:lnTo>
                    <a:lnTo>
                      <a:pt x="14" y="2"/>
                    </a:lnTo>
                    <a:lnTo>
                      <a:pt x="5" y="10"/>
                    </a:lnTo>
                    <a:lnTo>
                      <a:pt x="7" y="10"/>
                    </a:lnTo>
                    <a:close/>
                    <a:moveTo>
                      <a:pt x="3" y="83"/>
                    </a:moveTo>
                    <a:lnTo>
                      <a:pt x="3" y="83"/>
                    </a:lnTo>
                    <a:lnTo>
                      <a:pt x="0" y="89"/>
                    </a:lnTo>
                    <a:lnTo>
                      <a:pt x="0" y="91"/>
                    </a:lnTo>
                    <a:lnTo>
                      <a:pt x="3" y="89"/>
                    </a:lnTo>
                    <a:lnTo>
                      <a:pt x="7" y="85"/>
                    </a:lnTo>
                    <a:lnTo>
                      <a:pt x="7" y="83"/>
                    </a:lnTo>
                    <a:lnTo>
                      <a:pt x="3" y="8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7" name="Freeform 2682"/>
              <p:cNvSpPr>
                <a:spLocks/>
              </p:cNvSpPr>
              <p:nvPr/>
            </p:nvSpPr>
            <p:spPr bwMode="auto">
              <a:xfrm>
                <a:off x="4477" y="1822"/>
                <a:ext cx="46" cy="73"/>
              </a:xfrm>
              <a:custGeom>
                <a:avLst/>
                <a:gdLst>
                  <a:gd name="T0" fmla="*/ 4 w 46"/>
                  <a:gd name="T1" fmla="*/ 10 h 73"/>
                  <a:gd name="T2" fmla="*/ 4 w 46"/>
                  <a:gd name="T3" fmla="*/ 10 h 73"/>
                  <a:gd name="T4" fmla="*/ 9 w 46"/>
                  <a:gd name="T5" fmla="*/ 20 h 73"/>
                  <a:gd name="T6" fmla="*/ 7 w 46"/>
                  <a:gd name="T7" fmla="*/ 22 h 73"/>
                  <a:gd name="T8" fmla="*/ 2 w 46"/>
                  <a:gd name="T9" fmla="*/ 26 h 73"/>
                  <a:gd name="T10" fmla="*/ 9 w 46"/>
                  <a:gd name="T11" fmla="*/ 30 h 73"/>
                  <a:gd name="T12" fmla="*/ 9 w 46"/>
                  <a:gd name="T13" fmla="*/ 32 h 73"/>
                  <a:gd name="T14" fmla="*/ 7 w 46"/>
                  <a:gd name="T15" fmla="*/ 34 h 73"/>
                  <a:gd name="T16" fmla="*/ 7 w 46"/>
                  <a:gd name="T17" fmla="*/ 40 h 73"/>
                  <a:gd name="T18" fmla="*/ 9 w 46"/>
                  <a:gd name="T19" fmla="*/ 40 h 73"/>
                  <a:gd name="T20" fmla="*/ 9 w 46"/>
                  <a:gd name="T21" fmla="*/ 44 h 73"/>
                  <a:gd name="T22" fmla="*/ 9 w 46"/>
                  <a:gd name="T23" fmla="*/ 48 h 73"/>
                  <a:gd name="T24" fmla="*/ 2 w 46"/>
                  <a:gd name="T25" fmla="*/ 50 h 73"/>
                  <a:gd name="T26" fmla="*/ 2 w 46"/>
                  <a:gd name="T27" fmla="*/ 62 h 73"/>
                  <a:gd name="T28" fmla="*/ 0 w 46"/>
                  <a:gd name="T29" fmla="*/ 71 h 73"/>
                  <a:gd name="T30" fmla="*/ 4 w 46"/>
                  <a:gd name="T31" fmla="*/ 71 h 73"/>
                  <a:gd name="T32" fmla="*/ 7 w 46"/>
                  <a:gd name="T33" fmla="*/ 73 h 73"/>
                  <a:gd name="T34" fmla="*/ 13 w 46"/>
                  <a:gd name="T35" fmla="*/ 66 h 73"/>
                  <a:gd name="T36" fmla="*/ 22 w 46"/>
                  <a:gd name="T37" fmla="*/ 62 h 73"/>
                  <a:gd name="T38" fmla="*/ 34 w 46"/>
                  <a:gd name="T39" fmla="*/ 58 h 73"/>
                  <a:gd name="T40" fmla="*/ 38 w 46"/>
                  <a:gd name="T41" fmla="*/ 56 h 73"/>
                  <a:gd name="T42" fmla="*/ 43 w 46"/>
                  <a:gd name="T43" fmla="*/ 54 h 73"/>
                  <a:gd name="T44" fmla="*/ 46 w 46"/>
                  <a:gd name="T45" fmla="*/ 40 h 73"/>
                  <a:gd name="T46" fmla="*/ 46 w 46"/>
                  <a:gd name="T47" fmla="*/ 24 h 73"/>
                  <a:gd name="T48" fmla="*/ 38 w 46"/>
                  <a:gd name="T49" fmla="*/ 18 h 73"/>
                  <a:gd name="T50" fmla="*/ 38 w 46"/>
                  <a:gd name="T51" fmla="*/ 12 h 73"/>
                  <a:gd name="T52" fmla="*/ 34 w 46"/>
                  <a:gd name="T53" fmla="*/ 12 h 73"/>
                  <a:gd name="T54" fmla="*/ 34 w 46"/>
                  <a:gd name="T55" fmla="*/ 8 h 73"/>
                  <a:gd name="T56" fmla="*/ 34 w 46"/>
                  <a:gd name="T57" fmla="*/ 4 h 73"/>
                  <a:gd name="T58" fmla="*/ 29 w 46"/>
                  <a:gd name="T59" fmla="*/ 2 h 73"/>
                  <a:gd name="T60" fmla="*/ 22 w 46"/>
                  <a:gd name="T61" fmla="*/ 4 h 73"/>
                  <a:gd name="T62" fmla="*/ 16 w 46"/>
                  <a:gd name="T63" fmla="*/ 0 h 73"/>
                  <a:gd name="T64" fmla="*/ 11 w 46"/>
                  <a:gd name="T65" fmla="*/ 2 h 73"/>
                  <a:gd name="T66" fmla="*/ 2 w 46"/>
                  <a:gd name="T67" fmla="*/ 10 h 73"/>
                  <a:gd name="T68" fmla="*/ 4 w 46"/>
                  <a:gd name="T69"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73">
                    <a:moveTo>
                      <a:pt x="4" y="10"/>
                    </a:moveTo>
                    <a:lnTo>
                      <a:pt x="4" y="10"/>
                    </a:lnTo>
                    <a:lnTo>
                      <a:pt x="9" y="20"/>
                    </a:lnTo>
                    <a:lnTo>
                      <a:pt x="7" y="22"/>
                    </a:lnTo>
                    <a:lnTo>
                      <a:pt x="2" y="26"/>
                    </a:lnTo>
                    <a:lnTo>
                      <a:pt x="9" y="30"/>
                    </a:lnTo>
                    <a:lnTo>
                      <a:pt x="9" y="32"/>
                    </a:lnTo>
                    <a:lnTo>
                      <a:pt x="7" y="34"/>
                    </a:lnTo>
                    <a:lnTo>
                      <a:pt x="7" y="40"/>
                    </a:lnTo>
                    <a:lnTo>
                      <a:pt x="9" y="40"/>
                    </a:lnTo>
                    <a:lnTo>
                      <a:pt x="9" y="44"/>
                    </a:lnTo>
                    <a:lnTo>
                      <a:pt x="9" y="48"/>
                    </a:lnTo>
                    <a:lnTo>
                      <a:pt x="2" y="50"/>
                    </a:lnTo>
                    <a:lnTo>
                      <a:pt x="2" y="62"/>
                    </a:lnTo>
                    <a:lnTo>
                      <a:pt x="0" y="71"/>
                    </a:lnTo>
                    <a:lnTo>
                      <a:pt x="4" y="71"/>
                    </a:lnTo>
                    <a:lnTo>
                      <a:pt x="7" y="73"/>
                    </a:lnTo>
                    <a:lnTo>
                      <a:pt x="13" y="66"/>
                    </a:lnTo>
                    <a:lnTo>
                      <a:pt x="22" y="62"/>
                    </a:lnTo>
                    <a:lnTo>
                      <a:pt x="34" y="58"/>
                    </a:lnTo>
                    <a:lnTo>
                      <a:pt x="38" y="56"/>
                    </a:lnTo>
                    <a:lnTo>
                      <a:pt x="43" y="54"/>
                    </a:lnTo>
                    <a:lnTo>
                      <a:pt x="46" y="40"/>
                    </a:lnTo>
                    <a:lnTo>
                      <a:pt x="46" y="24"/>
                    </a:lnTo>
                    <a:lnTo>
                      <a:pt x="38" y="18"/>
                    </a:lnTo>
                    <a:lnTo>
                      <a:pt x="38" y="12"/>
                    </a:lnTo>
                    <a:lnTo>
                      <a:pt x="34" y="12"/>
                    </a:lnTo>
                    <a:lnTo>
                      <a:pt x="34" y="8"/>
                    </a:lnTo>
                    <a:lnTo>
                      <a:pt x="34" y="4"/>
                    </a:lnTo>
                    <a:lnTo>
                      <a:pt x="29" y="2"/>
                    </a:lnTo>
                    <a:lnTo>
                      <a:pt x="22" y="4"/>
                    </a:lnTo>
                    <a:lnTo>
                      <a:pt x="16" y="0"/>
                    </a:lnTo>
                    <a:lnTo>
                      <a:pt x="11" y="2"/>
                    </a:lnTo>
                    <a:lnTo>
                      <a:pt x="2" y="10"/>
                    </a:lnTo>
                    <a:lnTo>
                      <a:pt x="4" y="1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98" name="Freeform 2683"/>
              <p:cNvSpPr>
                <a:spLocks/>
              </p:cNvSpPr>
              <p:nvPr/>
            </p:nvSpPr>
            <p:spPr bwMode="auto">
              <a:xfrm>
                <a:off x="4474" y="1905"/>
                <a:ext cx="7" cy="8"/>
              </a:xfrm>
              <a:custGeom>
                <a:avLst/>
                <a:gdLst>
                  <a:gd name="T0" fmla="*/ 3 w 7"/>
                  <a:gd name="T1" fmla="*/ 0 h 8"/>
                  <a:gd name="T2" fmla="*/ 3 w 7"/>
                  <a:gd name="T3" fmla="*/ 0 h 8"/>
                  <a:gd name="T4" fmla="*/ 0 w 7"/>
                  <a:gd name="T5" fmla="*/ 6 h 8"/>
                  <a:gd name="T6" fmla="*/ 0 w 7"/>
                  <a:gd name="T7" fmla="*/ 8 h 8"/>
                  <a:gd name="T8" fmla="*/ 3 w 7"/>
                  <a:gd name="T9" fmla="*/ 6 h 8"/>
                  <a:gd name="T10" fmla="*/ 7 w 7"/>
                  <a:gd name="T11" fmla="*/ 2 h 8"/>
                  <a:gd name="T12" fmla="*/ 7 w 7"/>
                  <a:gd name="T13" fmla="*/ 0 h 8"/>
                  <a:gd name="T14" fmla="*/ 3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3" y="0"/>
                    </a:moveTo>
                    <a:lnTo>
                      <a:pt x="3" y="0"/>
                    </a:lnTo>
                    <a:lnTo>
                      <a:pt x="0" y="6"/>
                    </a:lnTo>
                    <a:lnTo>
                      <a:pt x="0" y="8"/>
                    </a:lnTo>
                    <a:lnTo>
                      <a:pt x="3" y="6"/>
                    </a:lnTo>
                    <a:lnTo>
                      <a:pt x="7" y="2"/>
                    </a:lnTo>
                    <a:lnTo>
                      <a:pt x="7" y="0"/>
                    </a:lnTo>
                    <a:lnTo>
                      <a:pt x="3"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499" name="Freeform 2685"/>
            <p:cNvSpPr>
              <a:spLocks noEditPoints="1"/>
            </p:cNvSpPr>
            <p:nvPr/>
          </p:nvSpPr>
          <p:spPr bwMode="auto">
            <a:xfrm>
              <a:off x="4889" y="2542"/>
              <a:ext cx="78" cy="64"/>
            </a:xfrm>
            <a:custGeom>
              <a:avLst/>
              <a:gdLst>
                <a:gd name="T0" fmla="*/ 67 w 78"/>
                <a:gd name="T1" fmla="*/ 58 h 64"/>
                <a:gd name="T2" fmla="*/ 67 w 78"/>
                <a:gd name="T3" fmla="*/ 58 h 64"/>
                <a:gd name="T4" fmla="*/ 72 w 78"/>
                <a:gd name="T5" fmla="*/ 60 h 64"/>
                <a:gd name="T6" fmla="*/ 76 w 78"/>
                <a:gd name="T7" fmla="*/ 64 h 64"/>
                <a:gd name="T8" fmla="*/ 78 w 78"/>
                <a:gd name="T9" fmla="*/ 64 h 64"/>
                <a:gd name="T10" fmla="*/ 78 w 78"/>
                <a:gd name="T11" fmla="*/ 62 h 64"/>
                <a:gd name="T12" fmla="*/ 74 w 78"/>
                <a:gd name="T13" fmla="*/ 58 h 64"/>
                <a:gd name="T14" fmla="*/ 72 w 78"/>
                <a:gd name="T15" fmla="*/ 58 h 64"/>
                <a:gd name="T16" fmla="*/ 67 w 78"/>
                <a:gd name="T17" fmla="*/ 58 h 64"/>
                <a:gd name="T18" fmla="*/ 42 w 78"/>
                <a:gd name="T19" fmla="*/ 42 h 64"/>
                <a:gd name="T20" fmla="*/ 42 w 78"/>
                <a:gd name="T21" fmla="*/ 42 h 64"/>
                <a:gd name="T22" fmla="*/ 45 w 78"/>
                <a:gd name="T23" fmla="*/ 46 h 64"/>
                <a:gd name="T24" fmla="*/ 47 w 78"/>
                <a:gd name="T25" fmla="*/ 48 h 64"/>
                <a:gd name="T26" fmla="*/ 49 w 78"/>
                <a:gd name="T27" fmla="*/ 50 h 64"/>
                <a:gd name="T28" fmla="*/ 56 w 78"/>
                <a:gd name="T29" fmla="*/ 50 h 64"/>
                <a:gd name="T30" fmla="*/ 58 w 78"/>
                <a:gd name="T31" fmla="*/ 48 h 64"/>
                <a:gd name="T32" fmla="*/ 56 w 78"/>
                <a:gd name="T33" fmla="*/ 44 h 64"/>
                <a:gd name="T34" fmla="*/ 54 w 78"/>
                <a:gd name="T35" fmla="*/ 42 h 64"/>
                <a:gd name="T36" fmla="*/ 47 w 78"/>
                <a:gd name="T37" fmla="*/ 42 h 64"/>
                <a:gd name="T38" fmla="*/ 42 w 78"/>
                <a:gd name="T39" fmla="*/ 42 h 64"/>
                <a:gd name="T40" fmla="*/ 58 w 78"/>
                <a:gd name="T41" fmla="*/ 28 h 64"/>
                <a:gd name="T42" fmla="*/ 58 w 78"/>
                <a:gd name="T43" fmla="*/ 28 h 64"/>
                <a:gd name="T44" fmla="*/ 58 w 78"/>
                <a:gd name="T45" fmla="*/ 34 h 64"/>
                <a:gd name="T46" fmla="*/ 60 w 78"/>
                <a:gd name="T47" fmla="*/ 40 h 64"/>
                <a:gd name="T48" fmla="*/ 65 w 78"/>
                <a:gd name="T49" fmla="*/ 42 h 64"/>
                <a:gd name="T50" fmla="*/ 67 w 78"/>
                <a:gd name="T51" fmla="*/ 44 h 64"/>
                <a:gd name="T52" fmla="*/ 67 w 78"/>
                <a:gd name="T53" fmla="*/ 38 h 64"/>
                <a:gd name="T54" fmla="*/ 60 w 78"/>
                <a:gd name="T55" fmla="*/ 28 h 64"/>
                <a:gd name="T56" fmla="*/ 58 w 78"/>
                <a:gd name="T57" fmla="*/ 28 h 64"/>
                <a:gd name="T58" fmla="*/ 11 w 78"/>
                <a:gd name="T59" fmla="*/ 20 h 64"/>
                <a:gd name="T60" fmla="*/ 9 w 78"/>
                <a:gd name="T61" fmla="*/ 26 h 64"/>
                <a:gd name="T62" fmla="*/ 13 w 78"/>
                <a:gd name="T63" fmla="*/ 26 h 64"/>
                <a:gd name="T64" fmla="*/ 16 w 78"/>
                <a:gd name="T65" fmla="*/ 30 h 64"/>
                <a:gd name="T66" fmla="*/ 18 w 78"/>
                <a:gd name="T67" fmla="*/ 30 h 64"/>
                <a:gd name="T68" fmla="*/ 16 w 78"/>
                <a:gd name="T69" fmla="*/ 26 h 64"/>
                <a:gd name="T70" fmla="*/ 16 w 78"/>
                <a:gd name="T71" fmla="*/ 20 h 64"/>
                <a:gd name="T72" fmla="*/ 11 w 78"/>
                <a:gd name="T73" fmla="*/ 20 h 64"/>
                <a:gd name="T74" fmla="*/ 27 w 78"/>
                <a:gd name="T75" fmla="*/ 14 h 64"/>
                <a:gd name="T76" fmla="*/ 38 w 78"/>
                <a:gd name="T77" fmla="*/ 26 h 64"/>
                <a:gd name="T78" fmla="*/ 45 w 78"/>
                <a:gd name="T79" fmla="*/ 26 h 64"/>
                <a:gd name="T80" fmla="*/ 38 w 78"/>
                <a:gd name="T81" fmla="*/ 16 h 64"/>
                <a:gd name="T82" fmla="*/ 34 w 78"/>
                <a:gd name="T83" fmla="*/ 14 h 64"/>
                <a:gd name="T84" fmla="*/ 27 w 78"/>
                <a:gd name="T85" fmla="*/ 14 h 64"/>
                <a:gd name="T86" fmla="*/ 0 w 78"/>
                <a:gd name="T87" fmla="*/ 0 h 64"/>
                <a:gd name="T88" fmla="*/ 0 w 78"/>
                <a:gd name="T89" fmla="*/ 0 h 64"/>
                <a:gd name="T90" fmla="*/ 0 w 78"/>
                <a:gd name="T91" fmla="*/ 4 h 64"/>
                <a:gd name="T92" fmla="*/ 2 w 78"/>
                <a:gd name="T93" fmla="*/ 8 h 64"/>
                <a:gd name="T94" fmla="*/ 4 w 78"/>
                <a:gd name="T95" fmla="*/ 10 h 64"/>
                <a:gd name="T96" fmla="*/ 9 w 78"/>
                <a:gd name="T97" fmla="*/ 10 h 64"/>
                <a:gd name="T98" fmla="*/ 13 w 78"/>
                <a:gd name="T99" fmla="*/ 12 h 64"/>
                <a:gd name="T100" fmla="*/ 11 w 78"/>
                <a:gd name="T101" fmla="*/ 10 h 64"/>
                <a:gd name="T102" fmla="*/ 0 w 78"/>
                <a:gd name="T10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64">
                  <a:moveTo>
                    <a:pt x="67" y="58"/>
                  </a:moveTo>
                  <a:lnTo>
                    <a:pt x="67" y="58"/>
                  </a:lnTo>
                  <a:lnTo>
                    <a:pt x="72" y="60"/>
                  </a:lnTo>
                  <a:lnTo>
                    <a:pt x="76" y="64"/>
                  </a:lnTo>
                  <a:lnTo>
                    <a:pt x="78" y="64"/>
                  </a:lnTo>
                  <a:lnTo>
                    <a:pt x="78" y="62"/>
                  </a:lnTo>
                  <a:lnTo>
                    <a:pt x="74" y="58"/>
                  </a:lnTo>
                  <a:lnTo>
                    <a:pt x="72" y="58"/>
                  </a:lnTo>
                  <a:lnTo>
                    <a:pt x="67" y="58"/>
                  </a:lnTo>
                  <a:close/>
                  <a:moveTo>
                    <a:pt x="42" y="42"/>
                  </a:moveTo>
                  <a:lnTo>
                    <a:pt x="42" y="42"/>
                  </a:lnTo>
                  <a:lnTo>
                    <a:pt x="45" y="46"/>
                  </a:lnTo>
                  <a:lnTo>
                    <a:pt x="47" y="48"/>
                  </a:lnTo>
                  <a:lnTo>
                    <a:pt x="49" y="50"/>
                  </a:lnTo>
                  <a:lnTo>
                    <a:pt x="56" y="50"/>
                  </a:lnTo>
                  <a:lnTo>
                    <a:pt x="58" y="48"/>
                  </a:lnTo>
                  <a:lnTo>
                    <a:pt x="56" y="44"/>
                  </a:lnTo>
                  <a:lnTo>
                    <a:pt x="54" y="42"/>
                  </a:lnTo>
                  <a:lnTo>
                    <a:pt x="47" y="42"/>
                  </a:lnTo>
                  <a:lnTo>
                    <a:pt x="42" y="42"/>
                  </a:lnTo>
                  <a:close/>
                  <a:moveTo>
                    <a:pt x="58" y="28"/>
                  </a:moveTo>
                  <a:lnTo>
                    <a:pt x="58" y="28"/>
                  </a:lnTo>
                  <a:lnTo>
                    <a:pt x="58" y="34"/>
                  </a:lnTo>
                  <a:lnTo>
                    <a:pt x="60" y="40"/>
                  </a:lnTo>
                  <a:lnTo>
                    <a:pt x="65" y="42"/>
                  </a:lnTo>
                  <a:lnTo>
                    <a:pt x="67" y="44"/>
                  </a:lnTo>
                  <a:lnTo>
                    <a:pt x="67" y="38"/>
                  </a:lnTo>
                  <a:lnTo>
                    <a:pt x="60" y="28"/>
                  </a:lnTo>
                  <a:lnTo>
                    <a:pt x="58" y="28"/>
                  </a:lnTo>
                  <a:close/>
                  <a:moveTo>
                    <a:pt x="11" y="20"/>
                  </a:moveTo>
                  <a:lnTo>
                    <a:pt x="9" y="26"/>
                  </a:lnTo>
                  <a:lnTo>
                    <a:pt x="13" y="26"/>
                  </a:lnTo>
                  <a:lnTo>
                    <a:pt x="16" y="30"/>
                  </a:lnTo>
                  <a:lnTo>
                    <a:pt x="18" y="30"/>
                  </a:lnTo>
                  <a:lnTo>
                    <a:pt x="16" y="26"/>
                  </a:lnTo>
                  <a:lnTo>
                    <a:pt x="16" y="20"/>
                  </a:lnTo>
                  <a:lnTo>
                    <a:pt x="11" y="20"/>
                  </a:lnTo>
                  <a:close/>
                  <a:moveTo>
                    <a:pt x="27" y="14"/>
                  </a:moveTo>
                  <a:lnTo>
                    <a:pt x="38" y="26"/>
                  </a:lnTo>
                  <a:lnTo>
                    <a:pt x="45" y="26"/>
                  </a:lnTo>
                  <a:lnTo>
                    <a:pt x="38" y="16"/>
                  </a:lnTo>
                  <a:lnTo>
                    <a:pt x="34" y="14"/>
                  </a:lnTo>
                  <a:lnTo>
                    <a:pt x="27" y="14"/>
                  </a:lnTo>
                  <a:close/>
                  <a:moveTo>
                    <a:pt x="0" y="0"/>
                  </a:moveTo>
                  <a:lnTo>
                    <a:pt x="0" y="0"/>
                  </a:lnTo>
                  <a:lnTo>
                    <a:pt x="0" y="4"/>
                  </a:lnTo>
                  <a:lnTo>
                    <a:pt x="2" y="8"/>
                  </a:lnTo>
                  <a:lnTo>
                    <a:pt x="4" y="10"/>
                  </a:lnTo>
                  <a:lnTo>
                    <a:pt x="9" y="10"/>
                  </a:lnTo>
                  <a:lnTo>
                    <a:pt x="13" y="12"/>
                  </a:lnTo>
                  <a:lnTo>
                    <a:pt x="11" y="1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0" name="Freeform 2686"/>
            <p:cNvSpPr>
              <a:spLocks/>
            </p:cNvSpPr>
            <p:nvPr/>
          </p:nvSpPr>
          <p:spPr bwMode="auto">
            <a:xfrm>
              <a:off x="4690" y="1532"/>
              <a:ext cx="40" cy="155"/>
            </a:xfrm>
            <a:custGeom>
              <a:avLst/>
              <a:gdLst>
                <a:gd name="T0" fmla="*/ 15 w 40"/>
                <a:gd name="T1" fmla="*/ 0 h 155"/>
                <a:gd name="T2" fmla="*/ 15 w 40"/>
                <a:gd name="T3" fmla="*/ 0 h 155"/>
                <a:gd name="T4" fmla="*/ 13 w 40"/>
                <a:gd name="T5" fmla="*/ 4 h 155"/>
                <a:gd name="T6" fmla="*/ 9 w 40"/>
                <a:gd name="T7" fmla="*/ 6 h 155"/>
                <a:gd name="T8" fmla="*/ 13 w 40"/>
                <a:gd name="T9" fmla="*/ 12 h 155"/>
                <a:gd name="T10" fmla="*/ 13 w 40"/>
                <a:gd name="T11" fmla="*/ 15 h 155"/>
                <a:gd name="T12" fmla="*/ 13 w 40"/>
                <a:gd name="T13" fmla="*/ 21 h 155"/>
                <a:gd name="T14" fmla="*/ 9 w 40"/>
                <a:gd name="T15" fmla="*/ 23 h 155"/>
                <a:gd name="T16" fmla="*/ 5 w 40"/>
                <a:gd name="T17" fmla="*/ 27 h 155"/>
                <a:gd name="T18" fmla="*/ 2 w 40"/>
                <a:gd name="T19" fmla="*/ 29 h 155"/>
                <a:gd name="T20" fmla="*/ 2 w 40"/>
                <a:gd name="T21" fmla="*/ 38 h 155"/>
                <a:gd name="T22" fmla="*/ 2 w 40"/>
                <a:gd name="T23" fmla="*/ 46 h 155"/>
                <a:gd name="T24" fmla="*/ 5 w 40"/>
                <a:gd name="T25" fmla="*/ 57 h 155"/>
                <a:gd name="T26" fmla="*/ 7 w 40"/>
                <a:gd name="T27" fmla="*/ 67 h 155"/>
                <a:gd name="T28" fmla="*/ 5 w 40"/>
                <a:gd name="T29" fmla="*/ 79 h 155"/>
                <a:gd name="T30" fmla="*/ 2 w 40"/>
                <a:gd name="T31" fmla="*/ 97 h 155"/>
                <a:gd name="T32" fmla="*/ 5 w 40"/>
                <a:gd name="T33" fmla="*/ 97 h 155"/>
                <a:gd name="T34" fmla="*/ 5 w 40"/>
                <a:gd name="T35" fmla="*/ 99 h 155"/>
                <a:gd name="T36" fmla="*/ 5 w 40"/>
                <a:gd name="T37" fmla="*/ 105 h 155"/>
                <a:gd name="T38" fmla="*/ 2 w 40"/>
                <a:gd name="T39" fmla="*/ 109 h 155"/>
                <a:gd name="T40" fmla="*/ 7 w 40"/>
                <a:gd name="T41" fmla="*/ 117 h 155"/>
                <a:gd name="T42" fmla="*/ 5 w 40"/>
                <a:gd name="T43" fmla="*/ 133 h 155"/>
                <a:gd name="T44" fmla="*/ 0 w 40"/>
                <a:gd name="T45" fmla="*/ 153 h 155"/>
                <a:gd name="T46" fmla="*/ 5 w 40"/>
                <a:gd name="T47" fmla="*/ 145 h 155"/>
                <a:gd name="T48" fmla="*/ 9 w 40"/>
                <a:gd name="T49" fmla="*/ 143 h 155"/>
                <a:gd name="T50" fmla="*/ 11 w 40"/>
                <a:gd name="T51" fmla="*/ 145 h 155"/>
                <a:gd name="T52" fmla="*/ 18 w 40"/>
                <a:gd name="T53" fmla="*/ 149 h 155"/>
                <a:gd name="T54" fmla="*/ 20 w 40"/>
                <a:gd name="T55" fmla="*/ 151 h 155"/>
                <a:gd name="T56" fmla="*/ 22 w 40"/>
                <a:gd name="T57" fmla="*/ 155 h 155"/>
                <a:gd name="T58" fmla="*/ 22 w 40"/>
                <a:gd name="T59" fmla="*/ 149 h 155"/>
                <a:gd name="T60" fmla="*/ 22 w 40"/>
                <a:gd name="T61" fmla="*/ 145 h 155"/>
                <a:gd name="T62" fmla="*/ 15 w 40"/>
                <a:gd name="T63" fmla="*/ 137 h 155"/>
                <a:gd name="T64" fmla="*/ 13 w 40"/>
                <a:gd name="T65" fmla="*/ 133 h 155"/>
                <a:gd name="T66" fmla="*/ 11 w 40"/>
                <a:gd name="T67" fmla="*/ 127 h 155"/>
                <a:gd name="T68" fmla="*/ 11 w 40"/>
                <a:gd name="T69" fmla="*/ 119 h 155"/>
                <a:gd name="T70" fmla="*/ 13 w 40"/>
                <a:gd name="T71" fmla="*/ 111 h 155"/>
                <a:gd name="T72" fmla="*/ 18 w 40"/>
                <a:gd name="T73" fmla="*/ 93 h 155"/>
                <a:gd name="T74" fmla="*/ 20 w 40"/>
                <a:gd name="T75" fmla="*/ 93 h 155"/>
                <a:gd name="T76" fmla="*/ 20 w 40"/>
                <a:gd name="T77" fmla="*/ 89 h 155"/>
                <a:gd name="T78" fmla="*/ 24 w 40"/>
                <a:gd name="T79" fmla="*/ 89 h 155"/>
                <a:gd name="T80" fmla="*/ 31 w 40"/>
                <a:gd name="T81" fmla="*/ 89 h 155"/>
                <a:gd name="T82" fmla="*/ 40 w 40"/>
                <a:gd name="T83" fmla="*/ 97 h 155"/>
                <a:gd name="T84" fmla="*/ 33 w 40"/>
                <a:gd name="T85" fmla="*/ 87 h 155"/>
                <a:gd name="T86" fmla="*/ 31 w 40"/>
                <a:gd name="T87" fmla="*/ 81 h 155"/>
                <a:gd name="T88" fmla="*/ 27 w 40"/>
                <a:gd name="T89" fmla="*/ 77 h 155"/>
                <a:gd name="T90" fmla="*/ 24 w 40"/>
                <a:gd name="T91" fmla="*/ 77 h 155"/>
                <a:gd name="T92" fmla="*/ 24 w 40"/>
                <a:gd name="T93" fmla="*/ 69 h 155"/>
                <a:gd name="T94" fmla="*/ 24 w 40"/>
                <a:gd name="T95" fmla="*/ 59 h 155"/>
                <a:gd name="T96" fmla="*/ 24 w 40"/>
                <a:gd name="T97" fmla="*/ 48 h 155"/>
                <a:gd name="T98" fmla="*/ 22 w 40"/>
                <a:gd name="T99" fmla="*/ 42 h 155"/>
                <a:gd name="T100" fmla="*/ 24 w 40"/>
                <a:gd name="T101" fmla="*/ 38 h 155"/>
                <a:gd name="T102" fmla="*/ 27 w 40"/>
                <a:gd name="T103" fmla="*/ 32 h 155"/>
                <a:gd name="T104" fmla="*/ 22 w 40"/>
                <a:gd name="T105" fmla="*/ 25 h 155"/>
                <a:gd name="T106" fmla="*/ 18 w 40"/>
                <a:gd name="T107" fmla="*/ 19 h 155"/>
                <a:gd name="T108" fmla="*/ 20 w 40"/>
                <a:gd name="T109" fmla="*/ 14 h 155"/>
                <a:gd name="T110" fmla="*/ 22 w 40"/>
                <a:gd name="T111" fmla="*/ 12 h 155"/>
                <a:gd name="T112" fmla="*/ 22 w 40"/>
                <a:gd name="T113" fmla="*/ 8 h 155"/>
                <a:gd name="T114" fmla="*/ 20 w 40"/>
                <a:gd name="T115" fmla="*/ 4 h 155"/>
                <a:gd name="T116" fmla="*/ 15 w 40"/>
                <a:gd name="T1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155">
                  <a:moveTo>
                    <a:pt x="15" y="0"/>
                  </a:moveTo>
                  <a:lnTo>
                    <a:pt x="15" y="0"/>
                  </a:lnTo>
                  <a:lnTo>
                    <a:pt x="13" y="4"/>
                  </a:lnTo>
                  <a:lnTo>
                    <a:pt x="9" y="6"/>
                  </a:lnTo>
                  <a:lnTo>
                    <a:pt x="13" y="12"/>
                  </a:lnTo>
                  <a:lnTo>
                    <a:pt x="13" y="15"/>
                  </a:lnTo>
                  <a:lnTo>
                    <a:pt x="13" y="21"/>
                  </a:lnTo>
                  <a:lnTo>
                    <a:pt x="9" y="23"/>
                  </a:lnTo>
                  <a:lnTo>
                    <a:pt x="5" y="27"/>
                  </a:lnTo>
                  <a:lnTo>
                    <a:pt x="2" y="29"/>
                  </a:lnTo>
                  <a:lnTo>
                    <a:pt x="2" y="38"/>
                  </a:lnTo>
                  <a:lnTo>
                    <a:pt x="2" y="46"/>
                  </a:lnTo>
                  <a:lnTo>
                    <a:pt x="5" y="57"/>
                  </a:lnTo>
                  <a:lnTo>
                    <a:pt x="7" y="67"/>
                  </a:lnTo>
                  <a:lnTo>
                    <a:pt x="5" y="79"/>
                  </a:lnTo>
                  <a:lnTo>
                    <a:pt x="2" y="97"/>
                  </a:lnTo>
                  <a:lnTo>
                    <a:pt x="5" y="97"/>
                  </a:lnTo>
                  <a:lnTo>
                    <a:pt x="5" y="99"/>
                  </a:lnTo>
                  <a:lnTo>
                    <a:pt x="5" y="105"/>
                  </a:lnTo>
                  <a:lnTo>
                    <a:pt x="2" y="109"/>
                  </a:lnTo>
                  <a:lnTo>
                    <a:pt x="7" y="117"/>
                  </a:lnTo>
                  <a:lnTo>
                    <a:pt x="5" y="133"/>
                  </a:lnTo>
                  <a:lnTo>
                    <a:pt x="0" y="153"/>
                  </a:lnTo>
                  <a:lnTo>
                    <a:pt x="5" y="145"/>
                  </a:lnTo>
                  <a:lnTo>
                    <a:pt x="9" y="143"/>
                  </a:lnTo>
                  <a:lnTo>
                    <a:pt x="11" y="145"/>
                  </a:lnTo>
                  <a:lnTo>
                    <a:pt x="18" y="149"/>
                  </a:lnTo>
                  <a:lnTo>
                    <a:pt x="20" y="151"/>
                  </a:lnTo>
                  <a:lnTo>
                    <a:pt x="22" y="155"/>
                  </a:lnTo>
                  <a:lnTo>
                    <a:pt x="22" y="149"/>
                  </a:lnTo>
                  <a:lnTo>
                    <a:pt x="22" y="145"/>
                  </a:lnTo>
                  <a:lnTo>
                    <a:pt x="15" y="137"/>
                  </a:lnTo>
                  <a:lnTo>
                    <a:pt x="13" y="133"/>
                  </a:lnTo>
                  <a:lnTo>
                    <a:pt x="11" y="127"/>
                  </a:lnTo>
                  <a:lnTo>
                    <a:pt x="11" y="119"/>
                  </a:lnTo>
                  <a:lnTo>
                    <a:pt x="13" y="111"/>
                  </a:lnTo>
                  <a:lnTo>
                    <a:pt x="18" y="93"/>
                  </a:lnTo>
                  <a:lnTo>
                    <a:pt x="20" y="93"/>
                  </a:lnTo>
                  <a:lnTo>
                    <a:pt x="20" y="89"/>
                  </a:lnTo>
                  <a:lnTo>
                    <a:pt x="24" y="89"/>
                  </a:lnTo>
                  <a:lnTo>
                    <a:pt x="31" y="89"/>
                  </a:lnTo>
                  <a:lnTo>
                    <a:pt x="40" y="97"/>
                  </a:lnTo>
                  <a:lnTo>
                    <a:pt x="33" y="87"/>
                  </a:lnTo>
                  <a:lnTo>
                    <a:pt x="31" y="81"/>
                  </a:lnTo>
                  <a:lnTo>
                    <a:pt x="27" y="77"/>
                  </a:lnTo>
                  <a:lnTo>
                    <a:pt x="24" y="77"/>
                  </a:lnTo>
                  <a:lnTo>
                    <a:pt x="24" y="69"/>
                  </a:lnTo>
                  <a:lnTo>
                    <a:pt x="24" y="59"/>
                  </a:lnTo>
                  <a:lnTo>
                    <a:pt x="24" y="48"/>
                  </a:lnTo>
                  <a:lnTo>
                    <a:pt x="22" y="42"/>
                  </a:lnTo>
                  <a:lnTo>
                    <a:pt x="24" y="38"/>
                  </a:lnTo>
                  <a:lnTo>
                    <a:pt x="27" y="32"/>
                  </a:lnTo>
                  <a:lnTo>
                    <a:pt x="22" y="25"/>
                  </a:lnTo>
                  <a:lnTo>
                    <a:pt x="18" y="19"/>
                  </a:lnTo>
                  <a:lnTo>
                    <a:pt x="20" y="14"/>
                  </a:lnTo>
                  <a:lnTo>
                    <a:pt x="22" y="12"/>
                  </a:lnTo>
                  <a:lnTo>
                    <a:pt x="22" y="8"/>
                  </a:lnTo>
                  <a:lnTo>
                    <a:pt x="20" y="4"/>
                  </a:lnTo>
                  <a:lnTo>
                    <a:pt x="1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01" name="Group 2689"/>
            <p:cNvGrpSpPr>
              <a:grpSpLocks/>
            </p:cNvGrpSpPr>
            <p:nvPr/>
          </p:nvGrpSpPr>
          <p:grpSpPr bwMode="auto">
            <a:xfrm>
              <a:off x="4883" y="1594"/>
              <a:ext cx="10" cy="7"/>
              <a:chOff x="4883" y="1594"/>
              <a:chExt cx="10" cy="7"/>
            </a:xfrm>
            <a:grpFill/>
          </p:grpSpPr>
          <p:sp>
            <p:nvSpPr>
              <p:cNvPr id="1694" name="Freeform 2687"/>
              <p:cNvSpPr>
                <a:spLocks/>
              </p:cNvSpPr>
              <p:nvPr/>
            </p:nvSpPr>
            <p:spPr bwMode="auto">
              <a:xfrm>
                <a:off x="4883" y="1594"/>
                <a:ext cx="10" cy="7"/>
              </a:xfrm>
              <a:custGeom>
                <a:avLst/>
                <a:gdLst>
                  <a:gd name="T0" fmla="*/ 10 w 10"/>
                  <a:gd name="T1" fmla="*/ 0 h 7"/>
                  <a:gd name="T2" fmla="*/ 10 w 10"/>
                  <a:gd name="T3" fmla="*/ 0 h 7"/>
                  <a:gd name="T4" fmla="*/ 0 w 10"/>
                  <a:gd name="T5" fmla="*/ 3 h 7"/>
                  <a:gd name="T6" fmla="*/ 0 w 10"/>
                  <a:gd name="T7" fmla="*/ 7 h 7"/>
                  <a:gd name="T8" fmla="*/ 5 w 10"/>
                  <a:gd name="T9" fmla="*/ 7 h 7"/>
                  <a:gd name="T10" fmla="*/ 10 w 10"/>
                  <a:gd name="T11" fmla="*/ 2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lnTo>
                      <a:pt x="10" y="0"/>
                    </a:lnTo>
                    <a:lnTo>
                      <a:pt x="0" y="3"/>
                    </a:lnTo>
                    <a:lnTo>
                      <a:pt x="0" y="7"/>
                    </a:lnTo>
                    <a:lnTo>
                      <a:pt x="5" y="7"/>
                    </a:lnTo>
                    <a:lnTo>
                      <a:pt x="10" y="2"/>
                    </a:ln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5" name="Freeform 2688"/>
              <p:cNvSpPr>
                <a:spLocks/>
              </p:cNvSpPr>
              <p:nvPr/>
            </p:nvSpPr>
            <p:spPr bwMode="auto">
              <a:xfrm>
                <a:off x="4883" y="1594"/>
                <a:ext cx="10" cy="7"/>
              </a:xfrm>
              <a:custGeom>
                <a:avLst/>
                <a:gdLst>
                  <a:gd name="T0" fmla="*/ 10 w 10"/>
                  <a:gd name="T1" fmla="*/ 0 h 7"/>
                  <a:gd name="T2" fmla="*/ 10 w 10"/>
                  <a:gd name="T3" fmla="*/ 0 h 7"/>
                  <a:gd name="T4" fmla="*/ 0 w 10"/>
                  <a:gd name="T5" fmla="*/ 3 h 7"/>
                  <a:gd name="T6" fmla="*/ 0 w 10"/>
                  <a:gd name="T7" fmla="*/ 7 h 7"/>
                  <a:gd name="T8" fmla="*/ 5 w 10"/>
                  <a:gd name="T9" fmla="*/ 7 h 7"/>
                  <a:gd name="T10" fmla="*/ 10 w 10"/>
                  <a:gd name="T11" fmla="*/ 2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lnTo>
                      <a:pt x="10" y="0"/>
                    </a:lnTo>
                    <a:lnTo>
                      <a:pt x="0" y="3"/>
                    </a:lnTo>
                    <a:lnTo>
                      <a:pt x="0" y="7"/>
                    </a:lnTo>
                    <a:lnTo>
                      <a:pt x="5" y="7"/>
                    </a:lnTo>
                    <a:lnTo>
                      <a:pt x="10" y="2"/>
                    </a:lnTo>
                    <a:lnTo>
                      <a:pt x="1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502" name="Freeform 2690"/>
            <p:cNvSpPr>
              <a:spLocks/>
            </p:cNvSpPr>
            <p:nvPr/>
          </p:nvSpPr>
          <p:spPr bwMode="auto">
            <a:xfrm>
              <a:off x="4826" y="1664"/>
              <a:ext cx="8" cy="8"/>
            </a:xfrm>
            <a:custGeom>
              <a:avLst/>
              <a:gdLst>
                <a:gd name="T0" fmla="*/ 5 w 8"/>
                <a:gd name="T1" fmla="*/ 0 h 8"/>
                <a:gd name="T2" fmla="*/ 5 w 8"/>
                <a:gd name="T3" fmla="*/ 0 h 8"/>
                <a:gd name="T4" fmla="*/ 3 w 8"/>
                <a:gd name="T5" fmla="*/ 6 h 8"/>
                <a:gd name="T6" fmla="*/ 0 w 8"/>
                <a:gd name="T7" fmla="*/ 8 h 8"/>
                <a:gd name="T8" fmla="*/ 3 w 8"/>
                <a:gd name="T9" fmla="*/ 8 h 8"/>
                <a:gd name="T10" fmla="*/ 8 w 8"/>
                <a:gd name="T11" fmla="*/ 2 h 8"/>
                <a:gd name="T12" fmla="*/ 8 w 8"/>
                <a:gd name="T13" fmla="*/ 0 h 8"/>
                <a:gd name="T14" fmla="*/ 5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5" y="0"/>
                  </a:moveTo>
                  <a:lnTo>
                    <a:pt x="5" y="0"/>
                  </a:lnTo>
                  <a:lnTo>
                    <a:pt x="3" y="6"/>
                  </a:lnTo>
                  <a:lnTo>
                    <a:pt x="0" y="8"/>
                  </a:lnTo>
                  <a:lnTo>
                    <a:pt x="3" y="8"/>
                  </a:lnTo>
                  <a:lnTo>
                    <a:pt x="8" y="2"/>
                  </a:lnTo>
                  <a:lnTo>
                    <a:pt x="8" y="0"/>
                  </a:lnTo>
                  <a:lnTo>
                    <a:pt x="5"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3" name="Freeform 2691"/>
            <p:cNvSpPr>
              <a:spLocks/>
            </p:cNvSpPr>
            <p:nvPr/>
          </p:nvSpPr>
          <p:spPr bwMode="auto">
            <a:xfrm>
              <a:off x="4800" y="1679"/>
              <a:ext cx="9" cy="12"/>
            </a:xfrm>
            <a:custGeom>
              <a:avLst/>
              <a:gdLst>
                <a:gd name="T0" fmla="*/ 7 w 9"/>
                <a:gd name="T1" fmla="*/ 0 h 12"/>
                <a:gd name="T2" fmla="*/ 7 w 9"/>
                <a:gd name="T3" fmla="*/ 0 h 12"/>
                <a:gd name="T4" fmla="*/ 2 w 9"/>
                <a:gd name="T5" fmla="*/ 4 h 12"/>
                <a:gd name="T6" fmla="*/ 0 w 9"/>
                <a:gd name="T7" fmla="*/ 10 h 12"/>
                <a:gd name="T8" fmla="*/ 0 w 9"/>
                <a:gd name="T9" fmla="*/ 12 h 12"/>
                <a:gd name="T10" fmla="*/ 7 w 9"/>
                <a:gd name="T11" fmla="*/ 10 h 12"/>
                <a:gd name="T12" fmla="*/ 9 w 9"/>
                <a:gd name="T13" fmla="*/ 4 h 12"/>
                <a:gd name="T14" fmla="*/ 9 w 9"/>
                <a:gd name="T15" fmla="*/ 0 h 12"/>
                <a:gd name="T16" fmla="*/ 7 w 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7" y="0"/>
                  </a:moveTo>
                  <a:lnTo>
                    <a:pt x="7" y="0"/>
                  </a:lnTo>
                  <a:lnTo>
                    <a:pt x="2" y="4"/>
                  </a:lnTo>
                  <a:lnTo>
                    <a:pt x="0" y="10"/>
                  </a:lnTo>
                  <a:lnTo>
                    <a:pt x="0" y="12"/>
                  </a:lnTo>
                  <a:lnTo>
                    <a:pt x="7" y="10"/>
                  </a:lnTo>
                  <a:lnTo>
                    <a:pt x="9" y="4"/>
                  </a:lnTo>
                  <a:lnTo>
                    <a:pt x="9" y="0"/>
                  </a:ln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4" name="Freeform 2692"/>
            <p:cNvSpPr>
              <a:spLocks/>
            </p:cNvSpPr>
            <p:nvPr/>
          </p:nvSpPr>
          <p:spPr bwMode="auto">
            <a:xfrm>
              <a:off x="4781" y="1691"/>
              <a:ext cx="4" cy="12"/>
            </a:xfrm>
            <a:custGeom>
              <a:avLst/>
              <a:gdLst>
                <a:gd name="T0" fmla="*/ 4 w 4"/>
                <a:gd name="T1" fmla="*/ 0 h 12"/>
                <a:gd name="T2" fmla="*/ 4 w 4"/>
                <a:gd name="T3" fmla="*/ 0 h 12"/>
                <a:gd name="T4" fmla="*/ 0 w 4"/>
                <a:gd name="T5" fmla="*/ 8 h 12"/>
                <a:gd name="T6" fmla="*/ 0 w 4"/>
                <a:gd name="T7" fmla="*/ 12 h 12"/>
                <a:gd name="T8" fmla="*/ 3 w 4"/>
                <a:gd name="T9" fmla="*/ 12 h 12"/>
                <a:gd name="T10" fmla="*/ 4 w 4"/>
                <a:gd name="T11" fmla="*/ 12 h 12"/>
                <a:gd name="T12" fmla="*/ 4 w 4"/>
                <a:gd name="T13" fmla="*/ 4 h 12"/>
                <a:gd name="T14" fmla="*/ 4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4" y="0"/>
                  </a:moveTo>
                  <a:lnTo>
                    <a:pt x="4" y="0"/>
                  </a:lnTo>
                  <a:lnTo>
                    <a:pt x="0" y="8"/>
                  </a:lnTo>
                  <a:lnTo>
                    <a:pt x="0" y="12"/>
                  </a:lnTo>
                  <a:lnTo>
                    <a:pt x="3" y="12"/>
                  </a:lnTo>
                  <a:lnTo>
                    <a:pt x="4" y="12"/>
                  </a:lnTo>
                  <a:lnTo>
                    <a:pt x="4" y="4"/>
                  </a:lnTo>
                  <a:lnTo>
                    <a:pt x="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5" name="Freeform 2693"/>
            <p:cNvSpPr>
              <a:spLocks/>
            </p:cNvSpPr>
            <p:nvPr/>
          </p:nvSpPr>
          <p:spPr bwMode="auto">
            <a:xfrm>
              <a:off x="4761" y="1700"/>
              <a:ext cx="19" cy="13"/>
            </a:xfrm>
            <a:custGeom>
              <a:avLst/>
              <a:gdLst>
                <a:gd name="T0" fmla="*/ 14 w 19"/>
                <a:gd name="T1" fmla="*/ 0 h 13"/>
                <a:gd name="T2" fmla="*/ 7 w 19"/>
                <a:gd name="T3" fmla="*/ 6 h 13"/>
                <a:gd name="T4" fmla="*/ 2 w 19"/>
                <a:gd name="T5" fmla="*/ 7 h 13"/>
                <a:gd name="T6" fmla="*/ 0 w 19"/>
                <a:gd name="T7" fmla="*/ 11 h 13"/>
                <a:gd name="T8" fmla="*/ 0 w 19"/>
                <a:gd name="T9" fmla="*/ 13 h 13"/>
                <a:gd name="T10" fmla="*/ 5 w 19"/>
                <a:gd name="T11" fmla="*/ 11 h 13"/>
                <a:gd name="T12" fmla="*/ 19 w 19"/>
                <a:gd name="T13" fmla="*/ 6 h 13"/>
                <a:gd name="T14" fmla="*/ 19 w 19"/>
                <a:gd name="T15" fmla="*/ 2 h 13"/>
                <a:gd name="T16" fmla="*/ 16 w 19"/>
                <a:gd name="T17" fmla="*/ 0 h 13"/>
                <a:gd name="T18" fmla="*/ 16 w 19"/>
                <a:gd name="T19" fmla="*/ 2 h 13"/>
                <a:gd name="T20" fmla="*/ 14 w 19"/>
                <a:gd name="T21" fmla="*/ 0 h 13"/>
                <a:gd name="T22" fmla="*/ 16 w 19"/>
                <a:gd name="T23" fmla="*/ 0 h 13"/>
                <a:gd name="T24" fmla="*/ 14 w 19"/>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3">
                  <a:moveTo>
                    <a:pt x="14" y="0"/>
                  </a:moveTo>
                  <a:lnTo>
                    <a:pt x="7" y="6"/>
                  </a:lnTo>
                  <a:lnTo>
                    <a:pt x="2" y="7"/>
                  </a:lnTo>
                  <a:lnTo>
                    <a:pt x="0" y="11"/>
                  </a:lnTo>
                  <a:lnTo>
                    <a:pt x="0" y="13"/>
                  </a:lnTo>
                  <a:lnTo>
                    <a:pt x="5" y="11"/>
                  </a:lnTo>
                  <a:lnTo>
                    <a:pt x="19" y="6"/>
                  </a:lnTo>
                  <a:lnTo>
                    <a:pt x="19" y="2"/>
                  </a:lnTo>
                  <a:lnTo>
                    <a:pt x="16" y="0"/>
                  </a:lnTo>
                  <a:lnTo>
                    <a:pt x="16" y="2"/>
                  </a:lnTo>
                  <a:lnTo>
                    <a:pt x="14" y="0"/>
                  </a:lnTo>
                  <a:lnTo>
                    <a:pt x="16" y="0"/>
                  </a:lnTo>
                  <a:lnTo>
                    <a:pt x="14"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6" name="Freeform 2694"/>
            <p:cNvSpPr>
              <a:spLocks/>
            </p:cNvSpPr>
            <p:nvPr/>
          </p:nvSpPr>
          <p:spPr bwMode="auto">
            <a:xfrm>
              <a:off x="4743" y="1713"/>
              <a:ext cx="11" cy="14"/>
            </a:xfrm>
            <a:custGeom>
              <a:avLst/>
              <a:gdLst>
                <a:gd name="T0" fmla="*/ 9 w 11"/>
                <a:gd name="T1" fmla="*/ 0 h 14"/>
                <a:gd name="T2" fmla="*/ 9 w 11"/>
                <a:gd name="T3" fmla="*/ 0 h 14"/>
                <a:gd name="T4" fmla="*/ 2 w 11"/>
                <a:gd name="T5" fmla="*/ 10 h 14"/>
                <a:gd name="T6" fmla="*/ 0 w 11"/>
                <a:gd name="T7" fmla="*/ 14 h 14"/>
                <a:gd name="T8" fmla="*/ 2 w 11"/>
                <a:gd name="T9" fmla="*/ 14 h 14"/>
                <a:gd name="T10" fmla="*/ 9 w 11"/>
                <a:gd name="T11" fmla="*/ 8 h 14"/>
                <a:gd name="T12" fmla="*/ 11 w 11"/>
                <a:gd name="T13" fmla="*/ 2 h 14"/>
                <a:gd name="T14" fmla="*/ 11 w 11"/>
                <a:gd name="T15" fmla="*/ 0 h 14"/>
                <a:gd name="T16" fmla="*/ 9 w 1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9" y="0"/>
                  </a:moveTo>
                  <a:lnTo>
                    <a:pt x="9" y="0"/>
                  </a:lnTo>
                  <a:lnTo>
                    <a:pt x="2" y="10"/>
                  </a:lnTo>
                  <a:lnTo>
                    <a:pt x="0" y="14"/>
                  </a:lnTo>
                  <a:lnTo>
                    <a:pt x="2" y="14"/>
                  </a:lnTo>
                  <a:lnTo>
                    <a:pt x="9" y="8"/>
                  </a:lnTo>
                  <a:lnTo>
                    <a:pt x="11" y="2"/>
                  </a:lnTo>
                  <a:lnTo>
                    <a:pt x="11" y="0"/>
                  </a:lnTo>
                  <a:lnTo>
                    <a:pt x="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7" name="Freeform 2695"/>
            <p:cNvSpPr>
              <a:spLocks noEditPoints="1"/>
            </p:cNvSpPr>
            <p:nvPr/>
          </p:nvSpPr>
          <p:spPr bwMode="auto">
            <a:xfrm>
              <a:off x="4346" y="2145"/>
              <a:ext cx="133" cy="206"/>
            </a:xfrm>
            <a:custGeom>
              <a:avLst/>
              <a:gdLst>
                <a:gd name="T0" fmla="*/ 117 w 133"/>
                <a:gd name="T1" fmla="*/ 156 h 206"/>
                <a:gd name="T2" fmla="*/ 102 w 133"/>
                <a:gd name="T3" fmla="*/ 162 h 206"/>
                <a:gd name="T4" fmla="*/ 90 w 133"/>
                <a:gd name="T5" fmla="*/ 162 h 206"/>
                <a:gd name="T6" fmla="*/ 77 w 133"/>
                <a:gd name="T7" fmla="*/ 164 h 206"/>
                <a:gd name="T8" fmla="*/ 68 w 133"/>
                <a:gd name="T9" fmla="*/ 178 h 206"/>
                <a:gd name="T10" fmla="*/ 68 w 133"/>
                <a:gd name="T11" fmla="*/ 184 h 206"/>
                <a:gd name="T12" fmla="*/ 79 w 133"/>
                <a:gd name="T13" fmla="*/ 176 h 206"/>
                <a:gd name="T14" fmla="*/ 93 w 133"/>
                <a:gd name="T15" fmla="*/ 184 h 206"/>
                <a:gd name="T16" fmla="*/ 104 w 133"/>
                <a:gd name="T17" fmla="*/ 200 h 206"/>
                <a:gd name="T18" fmla="*/ 120 w 133"/>
                <a:gd name="T19" fmla="*/ 202 h 206"/>
                <a:gd name="T20" fmla="*/ 122 w 133"/>
                <a:gd name="T21" fmla="*/ 188 h 206"/>
                <a:gd name="T22" fmla="*/ 126 w 133"/>
                <a:gd name="T23" fmla="*/ 174 h 206"/>
                <a:gd name="T24" fmla="*/ 129 w 133"/>
                <a:gd name="T25" fmla="*/ 160 h 206"/>
                <a:gd name="T26" fmla="*/ 102 w 133"/>
                <a:gd name="T27" fmla="*/ 134 h 206"/>
                <a:gd name="T28" fmla="*/ 102 w 133"/>
                <a:gd name="T29" fmla="*/ 140 h 206"/>
                <a:gd name="T30" fmla="*/ 102 w 133"/>
                <a:gd name="T31" fmla="*/ 134 h 206"/>
                <a:gd name="T32" fmla="*/ 84 w 133"/>
                <a:gd name="T33" fmla="*/ 138 h 206"/>
                <a:gd name="T34" fmla="*/ 81 w 133"/>
                <a:gd name="T35" fmla="*/ 124 h 206"/>
                <a:gd name="T36" fmla="*/ 72 w 133"/>
                <a:gd name="T37" fmla="*/ 140 h 206"/>
                <a:gd name="T38" fmla="*/ 86 w 133"/>
                <a:gd name="T39" fmla="*/ 148 h 206"/>
                <a:gd name="T40" fmla="*/ 88 w 133"/>
                <a:gd name="T41" fmla="*/ 142 h 206"/>
                <a:gd name="T42" fmla="*/ 99 w 133"/>
                <a:gd name="T43" fmla="*/ 126 h 206"/>
                <a:gd name="T44" fmla="*/ 90 w 133"/>
                <a:gd name="T45" fmla="*/ 124 h 206"/>
                <a:gd name="T46" fmla="*/ 106 w 133"/>
                <a:gd name="T47" fmla="*/ 118 h 206"/>
                <a:gd name="T48" fmla="*/ 115 w 133"/>
                <a:gd name="T49" fmla="*/ 132 h 206"/>
                <a:gd name="T50" fmla="*/ 117 w 133"/>
                <a:gd name="T51" fmla="*/ 118 h 206"/>
                <a:gd name="T52" fmla="*/ 32 w 133"/>
                <a:gd name="T53" fmla="*/ 116 h 206"/>
                <a:gd name="T54" fmla="*/ 23 w 133"/>
                <a:gd name="T55" fmla="*/ 136 h 206"/>
                <a:gd name="T56" fmla="*/ 5 w 133"/>
                <a:gd name="T57" fmla="*/ 152 h 206"/>
                <a:gd name="T58" fmla="*/ 11 w 133"/>
                <a:gd name="T59" fmla="*/ 156 h 206"/>
                <a:gd name="T60" fmla="*/ 29 w 133"/>
                <a:gd name="T61" fmla="*/ 136 h 206"/>
                <a:gd name="T62" fmla="*/ 68 w 133"/>
                <a:gd name="T63" fmla="*/ 112 h 206"/>
                <a:gd name="T64" fmla="*/ 70 w 133"/>
                <a:gd name="T65" fmla="*/ 128 h 206"/>
                <a:gd name="T66" fmla="*/ 68 w 133"/>
                <a:gd name="T67" fmla="*/ 112 h 206"/>
                <a:gd name="T68" fmla="*/ 86 w 133"/>
                <a:gd name="T69" fmla="*/ 106 h 206"/>
                <a:gd name="T70" fmla="*/ 93 w 133"/>
                <a:gd name="T71" fmla="*/ 106 h 206"/>
                <a:gd name="T72" fmla="*/ 41 w 133"/>
                <a:gd name="T73" fmla="*/ 108 h 206"/>
                <a:gd name="T74" fmla="*/ 68 w 133"/>
                <a:gd name="T75" fmla="*/ 98 h 206"/>
                <a:gd name="T76" fmla="*/ 68 w 133"/>
                <a:gd name="T77" fmla="*/ 98 h 206"/>
                <a:gd name="T78" fmla="*/ 106 w 133"/>
                <a:gd name="T79" fmla="*/ 102 h 206"/>
                <a:gd name="T80" fmla="*/ 115 w 133"/>
                <a:gd name="T81" fmla="*/ 114 h 206"/>
                <a:gd name="T82" fmla="*/ 115 w 133"/>
                <a:gd name="T83" fmla="*/ 98 h 206"/>
                <a:gd name="T84" fmla="*/ 48 w 133"/>
                <a:gd name="T85" fmla="*/ 82 h 206"/>
                <a:gd name="T86" fmla="*/ 59 w 133"/>
                <a:gd name="T87" fmla="*/ 92 h 206"/>
                <a:gd name="T88" fmla="*/ 61 w 133"/>
                <a:gd name="T89" fmla="*/ 90 h 206"/>
                <a:gd name="T90" fmla="*/ 48 w 133"/>
                <a:gd name="T91" fmla="*/ 82 h 206"/>
                <a:gd name="T92" fmla="*/ 102 w 133"/>
                <a:gd name="T93" fmla="*/ 76 h 206"/>
                <a:gd name="T94" fmla="*/ 50 w 133"/>
                <a:gd name="T95" fmla="*/ 30 h 206"/>
                <a:gd name="T96" fmla="*/ 48 w 133"/>
                <a:gd name="T97" fmla="*/ 38 h 206"/>
                <a:gd name="T98" fmla="*/ 36 w 133"/>
                <a:gd name="T99" fmla="*/ 42 h 206"/>
                <a:gd name="T100" fmla="*/ 48 w 133"/>
                <a:gd name="T101" fmla="*/ 64 h 206"/>
                <a:gd name="T102" fmla="*/ 52 w 133"/>
                <a:gd name="T103" fmla="*/ 72 h 206"/>
                <a:gd name="T104" fmla="*/ 79 w 133"/>
                <a:gd name="T105" fmla="*/ 86 h 206"/>
                <a:gd name="T106" fmla="*/ 86 w 133"/>
                <a:gd name="T107" fmla="*/ 84 h 206"/>
                <a:gd name="T108" fmla="*/ 99 w 133"/>
                <a:gd name="T109" fmla="*/ 90 h 206"/>
                <a:gd name="T110" fmla="*/ 84 w 133"/>
                <a:gd name="T111" fmla="*/ 68 h 206"/>
                <a:gd name="T112" fmla="*/ 61 w 133"/>
                <a:gd name="T113" fmla="*/ 56 h 206"/>
                <a:gd name="T114" fmla="*/ 63 w 133"/>
                <a:gd name="T115" fmla="*/ 46 h 206"/>
                <a:gd name="T116" fmla="*/ 74 w 133"/>
                <a:gd name="T117" fmla="*/ 22 h 206"/>
                <a:gd name="T118" fmla="*/ 72 w 133"/>
                <a:gd name="T119" fmla="*/ 0 h 206"/>
                <a:gd name="T120" fmla="*/ 59 w 133"/>
                <a:gd name="T121" fmla="*/ 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206">
                  <a:moveTo>
                    <a:pt x="117" y="146"/>
                  </a:moveTo>
                  <a:lnTo>
                    <a:pt x="117" y="146"/>
                  </a:lnTo>
                  <a:lnTo>
                    <a:pt x="115" y="152"/>
                  </a:lnTo>
                  <a:lnTo>
                    <a:pt x="117" y="156"/>
                  </a:lnTo>
                  <a:lnTo>
                    <a:pt x="113" y="156"/>
                  </a:lnTo>
                  <a:lnTo>
                    <a:pt x="108" y="156"/>
                  </a:lnTo>
                  <a:lnTo>
                    <a:pt x="108" y="162"/>
                  </a:lnTo>
                  <a:lnTo>
                    <a:pt x="102" y="162"/>
                  </a:lnTo>
                  <a:lnTo>
                    <a:pt x="93" y="164"/>
                  </a:lnTo>
                  <a:lnTo>
                    <a:pt x="93" y="166"/>
                  </a:lnTo>
                  <a:lnTo>
                    <a:pt x="90" y="166"/>
                  </a:lnTo>
                  <a:lnTo>
                    <a:pt x="90" y="162"/>
                  </a:lnTo>
                  <a:lnTo>
                    <a:pt x="88" y="160"/>
                  </a:lnTo>
                  <a:lnTo>
                    <a:pt x="81" y="160"/>
                  </a:lnTo>
                  <a:lnTo>
                    <a:pt x="79" y="162"/>
                  </a:lnTo>
                  <a:lnTo>
                    <a:pt x="77" y="164"/>
                  </a:lnTo>
                  <a:lnTo>
                    <a:pt x="72" y="166"/>
                  </a:lnTo>
                  <a:lnTo>
                    <a:pt x="68" y="168"/>
                  </a:lnTo>
                  <a:lnTo>
                    <a:pt x="68" y="172"/>
                  </a:lnTo>
                  <a:lnTo>
                    <a:pt x="68" y="178"/>
                  </a:lnTo>
                  <a:lnTo>
                    <a:pt x="65" y="178"/>
                  </a:lnTo>
                  <a:lnTo>
                    <a:pt x="65" y="180"/>
                  </a:lnTo>
                  <a:lnTo>
                    <a:pt x="68" y="182"/>
                  </a:lnTo>
                  <a:lnTo>
                    <a:pt x="68" y="184"/>
                  </a:lnTo>
                  <a:lnTo>
                    <a:pt x="74" y="176"/>
                  </a:lnTo>
                  <a:lnTo>
                    <a:pt x="74" y="174"/>
                  </a:lnTo>
                  <a:lnTo>
                    <a:pt x="77" y="174"/>
                  </a:lnTo>
                  <a:lnTo>
                    <a:pt x="79" y="176"/>
                  </a:lnTo>
                  <a:lnTo>
                    <a:pt x="77" y="178"/>
                  </a:lnTo>
                  <a:lnTo>
                    <a:pt x="97" y="178"/>
                  </a:lnTo>
                  <a:lnTo>
                    <a:pt x="97" y="182"/>
                  </a:lnTo>
                  <a:lnTo>
                    <a:pt x="93" y="184"/>
                  </a:lnTo>
                  <a:lnTo>
                    <a:pt x="95" y="192"/>
                  </a:lnTo>
                  <a:lnTo>
                    <a:pt x="95" y="194"/>
                  </a:lnTo>
                  <a:lnTo>
                    <a:pt x="99" y="196"/>
                  </a:lnTo>
                  <a:lnTo>
                    <a:pt x="104" y="200"/>
                  </a:lnTo>
                  <a:lnTo>
                    <a:pt x="113" y="200"/>
                  </a:lnTo>
                  <a:lnTo>
                    <a:pt x="113" y="206"/>
                  </a:lnTo>
                  <a:lnTo>
                    <a:pt x="115" y="204"/>
                  </a:lnTo>
                  <a:lnTo>
                    <a:pt x="120" y="202"/>
                  </a:lnTo>
                  <a:lnTo>
                    <a:pt x="117" y="188"/>
                  </a:lnTo>
                  <a:lnTo>
                    <a:pt x="122" y="190"/>
                  </a:lnTo>
                  <a:lnTo>
                    <a:pt x="122" y="192"/>
                  </a:lnTo>
                  <a:lnTo>
                    <a:pt x="122" y="188"/>
                  </a:lnTo>
                  <a:lnTo>
                    <a:pt x="120" y="184"/>
                  </a:lnTo>
                  <a:lnTo>
                    <a:pt x="120" y="182"/>
                  </a:lnTo>
                  <a:lnTo>
                    <a:pt x="122" y="182"/>
                  </a:lnTo>
                  <a:lnTo>
                    <a:pt x="126" y="174"/>
                  </a:lnTo>
                  <a:lnTo>
                    <a:pt x="131" y="170"/>
                  </a:lnTo>
                  <a:lnTo>
                    <a:pt x="133" y="166"/>
                  </a:lnTo>
                  <a:lnTo>
                    <a:pt x="131" y="164"/>
                  </a:lnTo>
                  <a:lnTo>
                    <a:pt x="129" y="160"/>
                  </a:lnTo>
                  <a:lnTo>
                    <a:pt x="126" y="156"/>
                  </a:lnTo>
                  <a:lnTo>
                    <a:pt x="124" y="146"/>
                  </a:lnTo>
                  <a:lnTo>
                    <a:pt x="117" y="146"/>
                  </a:lnTo>
                  <a:close/>
                  <a:moveTo>
                    <a:pt x="102" y="134"/>
                  </a:moveTo>
                  <a:lnTo>
                    <a:pt x="102" y="134"/>
                  </a:lnTo>
                  <a:lnTo>
                    <a:pt x="97" y="136"/>
                  </a:lnTo>
                  <a:lnTo>
                    <a:pt x="97" y="140"/>
                  </a:lnTo>
                  <a:lnTo>
                    <a:pt x="102" y="140"/>
                  </a:lnTo>
                  <a:lnTo>
                    <a:pt x="106" y="140"/>
                  </a:lnTo>
                  <a:lnTo>
                    <a:pt x="106" y="138"/>
                  </a:lnTo>
                  <a:lnTo>
                    <a:pt x="104" y="134"/>
                  </a:lnTo>
                  <a:lnTo>
                    <a:pt x="102" y="134"/>
                  </a:lnTo>
                  <a:close/>
                  <a:moveTo>
                    <a:pt x="88" y="134"/>
                  </a:moveTo>
                  <a:lnTo>
                    <a:pt x="88" y="134"/>
                  </a:lnTo>
                  <a:lnTo>
                    <a:pt x="86" y="138"/>
                  </a:lnTo>
                  <a:lnTo>
                    <a:pt x="84" y="138"/>
                  </a:lnTo>
                  <a:lnTo>
                    <a:pt x="86" y="138"/>
                  </a:lnTo>
                  <a:lnTo>
                    <a:pt x="88" y="134"/>
                  </a:lnTo>
                  <a:close/>
                  <a:moveTo>
                    <a:pt x="81" y="124"/>
                  </a:moveTo>
                  <a:lnTo>
                    <a:pt x="81" y="124"/>
                  </a:lnTo>
                  <a:lnTo>
                    <a:pt x="79" y="136"/>
                  </a:lnTo>
                  <a:lnTo>
                    <a:pt x="74" y="134"/>
                  </a:lnTo>
                  <a:lnTo>
                    <a:pt x="70" y="136"/>
                  </a:lnTo>
                  <a:lnTo>
                    <a:pt x="72" y="140"/>
                  </a:lnTo>
                  <a:lnTo>
                    <a:pt x="72" y="142"/>
                  </a:lnTo>
                  <a:lnTo>
                    <a:pt x="79" y="144"/>
                  </a:lnTo>
                  <a:lnTo>
                    <a:pt x="81" y="146"/>
                  </a:lnTo>
                  <a:lnTo>
                    <a:pt x="86" y="148"/>
                  </a:lnTo>
                  <a:lnTo>
                    <a:pt x="84" y="144"/>
                  </a:lnTo>
                  <a:lnTo>
                    <a:pt x="84" y="140"/>
                  </a:lnTo>
                  <a:lnTo>
                    <a:pt x="86" y="142"/>
                  </a:lnTo>
                  <a:lnTo>
                    <a:pt x="88" y="142"/>
                  </a:lnTo>
                  <a:lnTo>
                    <a:pt x="95" y="136"/>
                  </a:lnTo>
                  <a:lnTo>
                    <a:pt x="99" y="132"/>
                  </a:lnTo>
                  <a:lnTo>
                    <a:pt x="99" y="128"/>
                  </a:lnTo>
                  <a:lnTo>
                    <a:pt x="99" y="126"/>
                  </a:lnTo>
                  <a:lnTo>
                    <a:pt x="95" y="124"/>
                  </a:lnTo>
                  <a:lnTo>
                    <a:pt x="90" y="132"/>
                  </a:lnTo>
                  <a:lnTo>
                    <a:pt x="90" y="130"/>
                  </a:lnTo>
                  <a:lnTo>
                    <a:pt x="90" y="124"/>
                  </a:lnTo>
                  <a:lnTo>
                    <a:pt x="81" y="124"/>
                  </a:lnTo>
                  <a:close/>
                  <a:moveTo>
                    <a:pt x="106" y="116"/>
                  </a:moveTo>
                  <a:lnTo>
                    <a:pt x="106" y="116"/>
                  </a:lnTo>
                  <a:lnTo>
                    <a:pt x="106" y="118"/>
                  </a:lnTo>
                  <a:lnTo>
                    <a:pt x="110" y="120"/>
                  </a:lnTo>
                  <a:lnTo>
                    <a:pt x="110" y="124"/>
                  </a:lnTo>
                  <a:lnTo>
                    <a:pt x="110" y="130"/>
                  </a:lnTo>
                  <a:lnTo>
                    <a:pt x="115" y="132"/>
                  </a:lnTo>
                  <a:lnTo>
                    <a:pt x="120" y="136"/>
                  </a:lnTo>
                  <a:lnTo>
                    <a:pt x="120" y="132"/>
                  </a:lnTo>
                  <a:lnTo>
                    <a:pt x="117" y="132"/>
                  </a:lnTo>
                  <a:lnTo>
                    <a:pt x="117" y="118"/>
                  </a:lnTo>
                  <a:lnTo>
                    <a:pt x="110" y="118"/>
                  </a:lnTo>
                  <a:lnTo>
                    <a:pt x="106" y="116"/>
                  </a:lnTo>
                  <a:close/>
                  <a:moveTo>
                    <a:pt x="32" y="116"/>
                  </a:moveTo>
                  <a:lnTo>
                    <a:pt x="32" y="116"/>
                  </a:lnTo>
                  <a:lnTo>
                    <a:pt x="32" y="120"/>
                  </a:lnTo>
                  <a:lnTo>
                    <a:pt x="32" y="124"/>
                  </a:lnTo>
                  <a:lnTo>
                    <a:pt x="27" y="124"/>
                  </a:lnTo>
                  <a:lnTo>
                    <a:pt x="23" y="136"/>
                  </a:lnTo>
                  <a:lnTo>
                    <a:pt x="18" y="144"/>
                  </a:lnTo>
                  <a:lnTo>
                    <a:pt x="16" y="148"/>
                  </a:lnTo>
                  <a:lnTo>
                    <a:pt x="7" y="152"/>
                  </a:lnTo>
                  <a:lnTo>
                    <a:pt x="5" y="152"/>
                  </a:lnTo>
                  <a:lnTo>
                    <a:pt x="2" y="154"/>
                  </a:lnTo>
                  <a:lnTo>
                    <a:pt x="0" y="160"/>
                  </a:lnTo>
                  <a:lnTo>
                    <a:pt x="2" y="160"/>
                  </a:lnTo>
                  <a:lnTo>
                    <a:pt x="11" y="156"/>
                  </a:lnTo>
                  <a:lnTo>
                    <a:pt x="18" y="152"/>
                  </a:lnTo>
                  <a:lnTo>
                    <a:pt x="20" y="146"/>
                  </a:lnTo>
                  <a:lnTo>
                    <a:pt x="23" y="140"/>
                  </a:lnTo>
                  <a:lnTo>
                    <a:pt x="29" y="136"/>
                  </a:lnTo>
                  <a:lnTo>
                    <a:pt x="34" y="132"/>
                  </a:lnTo>
                  <a:lnTo>
                    <a:pt x="36" y="130"/>
                  </a:lnTo>
                  <a:lnTo>
                    <a:pt x="32" y="116"/>
                  </a:lnTo>
                  <a:close/>
                  <a:moveTo>
                    <a:pt x="68" y="112"/>
                  </a:moveTo>
                  <a:lnTo>
                    <a:pt x="68" y="112"/>
                  </a:lnTo>
                  <a:lnTo>
                    <a:pt x="68" y="122"/>
                  </a:lnTo>
                  <a:lnTo>
                    <a:pt x="68" y="128"/>
                  </a:lnTo>
                  <a:lnTo>
                    <a:pt x="70" y="128"/>
                  </a:lnTo>
                  <a:lnTo>
                    <a:pt x="79" y="126"/>
                  </a:lnTo>
                  <a:lnTo>
                    <a:pt x="81" y="120"/>
                  </a:lnTo>
                  <a:lnTo>
                    <a:pt x="81" y="116"/>
                  </a:lnTo>
                  <a:lnTo>
                    <a:pt x="68" y="112"/>
                  </a:lnTo>
                  <a:close/>
                  <a:moveTo>
                    <a:pt x="86" y="102"/>
                  </a:moveTo>
                  <a:lnTo>
                    <a:pt x="86" y="102"/>
                  </a:lnTo>
                  <a:lnTo>
                    <a:pt x="86" y="104"/>
                  </a:lnTo>
                  <a:lnTo>
                    <a:pt x="86" y="106"/>
                  </a:lnTo>
                  <a:lnTo>
                    <a:pt x="84" y="108"/>
                  </a:lnTo>
                  <a:lnTo>
                    <a:pt x="95" y="110"/>
                  </a:lnTo>
                  <a:lnTo>
                    <a:pt x="97" y="110"/>
                  </a:lnTo>
                  <a:lnTo>
                    <a:pt x="93" y="106"/>
                  </a:lnTo>
                  <a:lnTo>
                    <a:pt x="86" y="102"/>
                  </a:lnTo>
                  <a:close/>
                  <a:moveTo>
                    <a:pt x="36" y="102"/>
                  </a:moveTo>
                  <a:lnTo>
                    <a:pt x="36" y="102"/>
                  </a:lnTo>
                  <a:lnTo>
                    <a:pt x="41" y="108"/>
                  </a:lnTo>
                  <a:lnTo>
                    <a:pt x="43" y="108"/>
                  </a:lnTo>
                  <a:lnTo>
                    <a:pt x="43" y="106"/>
                  </a:lnTo>
                  <a:lnTo>
                    <a:pt x="36" y="102"/>
                  </a:lnTo>
                  <a:close/>
                  <a:moveTo>
                    <a:pt x="68" y="98"/>
                  </a:moveTo>
                  <a:lnTo>
                    <a:pt x="68" y="102"/>
                  </a:lnTo>
                  <a:lnTo>
                    <a:pt x="72" y="102"/>
                  </a:lnTo>
                  <a:lnTo>
                    <a:pt x="70" y="102"/>
                  </a:lnTo>
                  <a:lnTo>
                    <a:pt x="68" y="98"/>
                  </a:lnTo>
                  <a:close/>
                  <a:moveTo>
                    <a:pt x="106" y="94"/>
                  </a:moveTo>
                  <a:lnTo>
                    <a:pt x="106" y="94"/>
                  </a:lnTo>
                  <a:lnTo>
                    <a:pt x="106" y="100"/>
                  </a:lnTo>
                  <a:lnTo>
                    <a:pt x="106" y="102"/>
                  </a:lnTo>
                  <a:lnTo>
                    <a:pt x="110" y="108"/>
                  </a:lnTo>
                  <a:lnTo>
                    <a:pt x="110" y="110"/>
                  </a:lnTo>
                  <a:lnTo>
                    <a:pt x="110" y="112"/>
                  </a:lnTo>
                  <a:lnTo>
                    <a:pt x="115" y="114"/>
                  </a:lnTo>
                  <a:lnTo>
                    <a:pt x="117" y="114"/>
                  </a:lnTo>
                  <a:lnTo>
                    <a:pt x="115" y="110"/>
                  </a:lnTo>
                  <a:lnTo>
                    <a:pt x="115" y="104"/>
                  </a:lnTo>
                  <a:lnTo>
                    <a:pt x="115" y="98"/>
                  </a:lnTo>
                  <a:lnTo>
                    <a:pt x="115" y="94"/>
                  </a:lnTo>
                  <a:lnTo>
                    <a:pt x="110" y="94"/>
                  </a:lnTo>
                  <a:lnTo>
                    <a:pt x="106" y="94"/>
                  </a:lnTo>
                  <a:close/>
                  <a:moveTo>
                    <a:pt x="48" y="82"/>
                  </a:moveTo>
                  <a:lnTo>
                    <a:pt x="48" y="82"/>
                  </a:lnTo>
                  <a:lnTo>
                    <a:pt x="48" y="84"/>
                  </a:lnTo>
                  <a:lnTo>
                    <a:pt x="45" y="86"/>
                  </a:lnTo>
                  <a:lnTo>
                    <a:pt x="59" y="92"/>
                  </a:lnTo>
                  <a:lnTo>
                    <a:pt x="59" y="96"/>
                  </a:lnTo>
                  <a:lnTo>
                    <a:pt x="59" y="100"/>
                  </a:lnTo>
                  <a:lnTo>
                    <a:pt x="63" y="100"/>
                  </a:lnTo>
                  <a:lnTo>
                    <a:pt x="61" y="90"/>
                  </a:lnTo>
                  <a:lnTo>
                    <a:pt x="61" y="86"/>
                  </a:lnTo>
                  <a:lnTo>
                    <a:pt x="59" y="84"/>
                  </a:lnTo>
                  <a:lnTo>
                    <a:pt x="52" y="82"/>
                  </a:lnTo>
                  <a:lnTo>
                    <a:pt x="48" y="82"/>
                  </a:lnTo>
                  <a:close/>
                  <a:moveTo>
                    <a:pt x="102" y="76"/>
                  </a:moveTo>
                  <a:lnTo>
                    <a:pt x="104" y="80"/>
                  </a:lnTo>
                  <a:lnTo>
                    <a:pt x="104" y="76"/>
                  </a:lnTo>
                  <a:lnTo>
                    <a:pt x="102" y="76"/>
                  </a:lnTo>
                  <a:close/>
                  <a:moveTo>
                    <a:pt x="52" y="0"/>
                  </a:moveTo>
                  <a:lnTo>
                    <a:pt x="52" y="0"/>
                  </a:lnTo>
                  <a:lnTo>
                    <a:pt x="50" y="16"/>
                  </a:lnTo>
                  <a:lnTo>
                    <a:pt x="50" y="30"/>
                  </a:lnTo>
                  <a:lnTo>
                    <a:pt x="45" y="32"/>
                  </a:lnTo>
                  <a:lnTo>
                    <a:pt x="45" y="38"/>
                  </a:lnTo>
                  <a:lnTo>
                    <a:pt x="48" y="36"/>
                  </a:lnTo>
                  <a:lnTo>
                    <a:pt x="48" y="38"/>
                  </a:lnTo>
                  <a:lnTo>
                    <a:pt x="48" y="42"/>
                  </a:lnTo>
                  <a:lnTo>
                    <a:pt x="43" y="42"/>
                  </a:lnTo>
                  <a:lnTo>
                    <a:pt x="39" y="40"/>
                  </a:lnTo>
                  <a:lnTo>
                    <a:pt x="36" y="42"/>
                  </a:lnTo>
                  <a:lnTo>
                    <a:pt x="36" y="46"/>
                  </a:lnTo>
                  <a:lnTo>
                    <a:pt x="41" y="46"/>
                  </a:lnTo>
                  <a:lnTo>
                    <a:pt x="43" y="56"/>
                  </a:lnTo>
                  <a:lnTo>
                    <a:pt x="48" y="64"/>
                  </a:lnTo>
                  <a:lnTo>
                    <a:pt x="50" y="62"/>
                  </a:lnTo>
                  <a:lnTo>
                    <a:pt x="52" y="60"/>
                  </a:lnTo>
                  <a:lnTo>
                    <a:pt x="54" y="60"/>
                  </a:lnTo>
                  <a:lnTo>
                    <a:pt x="52" y="72"/>
                  </a:lnTo>
                  <a:lnTo>
                    <a:pt x="56" y="82"/>
                  </a:lnTo>
                  <a:lnTo>
                    <a:pt x="70" y="78"/>
                  </a:lnTo>
                  <a:lnTo>
                    <a:pt x="72" y="80"/>
                  </a:lnTo>
                  <a:lnTo>
                    <a:pt x="79" y="86"/>
                  </a:lnTo>
                  <a:lnTo>
                    <a:pt x="77" y="78"/>
                  </a:lnTo>
                  <a:lnTo>
                    <a:pt x="77" y="76"/>
                  </a:lnTo>
                  <a:lnTo>
                    <a:pt x="79" y="78"/>
                  </a:lnTo>
                  <a:lnTo>
                    <a:pt x="86" y="84"/>
                  </a:lnTo>
                  <a:lnTo>
                    <a:pt x="93" y="92"/>
                  </a:lnTo>
                  <a:lnTo>
                    <a:pt x="97" y="94"/>
                  </a:lnTo>
                  <a:lnTo>
                    <a:pt x="97" y="92"/>
                  </a:lnTo>
                  <a:lnTo>
                    <a:pt x="99" y="90"/>
                  </a:lnTo>
                  <a:lnTo>
                    <a:pt x="95" y="80"/>
                  </a:lnTo>
                  <a:lnTo>
                    <a:pt x="93" y="72"/>
                  </a:lnTo>
                  <a:lnTo>
                    <a:pt x="84" y="74"/>
                  </a:lnTo>
                  <a:lnTo>
                    <a:pt x="84" y="68"/>
                  </a:lnTo>
                  <a:lnTo>
                    <a:pt x="65" y="72"/>
                  </a:lnTo>
                  <a:lnTo>
                    <a:pt x="63" y="62"/>
                  </a:lnTo>
                  <a:lnTo>
                    <a:pt x="61" y="60"/>
                  </a:lnTo>
                  <a:lnTo>
                    <a:pt x="61" y="56"/>
                  </a:lnTo>
                  <a:lnTo>
                    <a:pt x="63" y="54"/>
                  </a:lnTo>
                  <a:lnTo>
                    <a:pt x="61" y="52"/>
                  </a:lnTo>
                  <a:lnTo>
                    <a:pt x="61" y="46"/>
                  </a:lnTo>
                  <a:lnTo>
                    <a:pt x="63" y="46"/>
                  </a:lnTo>
                  <a:lnTo>
                    <a:pt x="70" y="36"/>
                  </a:lnTo>
                  <a:lnTo>
                    <a:pt x="77" y="28"/>
                  </a:lnTo>
                  <a:lnTo>
                    <a:pt x="77" y="26"/>
                  </a:lnTo>
                  <a:lnTo>
                    <a:pt x="74" y="22"/>
                  </a:lnTo>
                  <a:lnTo>
                    <a:pt x="70" y="18"/>
                  </a:lnTo>
                  <a:lnTo>
                    <a:pt x="70" y="12"/>
                  </a:lnTo>
                  <a:lnTo>
                    <a:pt x="72" y="8"/>
                  </a:lnTo>
                  <a:lnTo>
                    <a:pt x="72" y="0"/>
                  </a:lnTo>
                  <a:lnTo>
                    <a:pt x="70" y="2"/>
                  </a:lnTo>
                  <a:lnTo>
                    <a:pt x="68" y="4"/>
                  </a:lnTo>
                  <a:lnTo>
                    <a:pt x="63" y="6"/>
                  </a:lnTo>
                  <a:lnTo>
                    <a:pt x="59" y="4"/>
                  </a:lnTo>
                  <a:lnTo>
                    <a:pt x="52"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08" name="Group 2705"/>
            <p:cNvGrpSpPr>
              <a:grpSpLocks/>
            </p:cNvGrpSpPr>
            <p:nvPr/>
          </p:nvGrpSpPr>
          <p:grpSpPr bwMode="auto">
            <a:xfrm>
              <a:off x="4670" y="2471"/>
              <a:ext cx="213" cy="131"/>
              <a:chOff x="4670" y="2471"/>
              <a:chExt cx="213" cy="131"/>
            </a:xfrm>
            <a:grpFill/>
          </p:grpSpPr>
          <p:sp>
            <p:nvSpPr>
              <p:cNvPr id="1685" name="Freeform 2696"/>
              <p:cNvSpPr>
                <a:spLocks noEditPoints="1"/>
              </p:cNvSpPr>
              <p:nvPr/>
            </p:nvSpPr>
            <p:spPr bwMode="auto">
              <a:xfrm>
                <a:off x="4670" y="2471"/>
                <a:ext cx="213" cy="131"/>
              </a:xfrm>
              <a:custGeom>
                <a:avLst/>
                <a:gdLst>
                  <a:gd name="T0" fmla="*/ 25 w 213"/>
                  <a:gd name="T1" fmla="*/ 107 h 131"/>
                  <a:gd name="T2" fmla="*/ 41 w 213"/>
                  <a:gd name="T3" fmla="*/ 99 h 131"/>
                  <a:gd name="T4" fmla="*/ 61 w 213"/>
                  <a:gd name="T5" fmla="*/ 91 h 131"/>
                  <a:gd name="T6" fmla="*/ 79 w 213"/>
                  <a:gd name="T7" fmla="*/ 99 h 131"/>
                  <a:gd name="T8" fmla="*/ 83 w 213"/>
                  <a:gd name="T9" fmla="*/ 109 h 131"/>
                  <a:gd name="T10" fmla="*/ 99 w 213"/>
                  <a:gd name="T11" fmla="*/ 123 h 131"/>
                  <a:gd name="T12" fmla="*/ 135 w 213"/>
                  <a:gd name="T13" fmla="*/ 131 h 131"/>
                  <a:gd name="T14" fmla="*/ 126 w 213"/>
                  <a:gd name="T15" fmla="*/ 121 h 131"/>
                  <a:gd name="T16" fmla="*/ 126 w 213"/>
                  <a:gd name="T17" fmla="*/ 117 h 131"/>
                  <a:gd name="T18" fmla="*/ 117 w 213"/>
                  <a:gd name="T19" fmla="*/ 113 h 131"/>
                  <a:gd name="T20" fmla="*/ 115 w 213"/>
                  <a:gd name="T21" fmla="*/ 107 h 131"/>
                  <a:gd name="T22" fmla="*/ 108 w 213"/>
                  <a:gd name="T23" fmla="*/ 99 h 131"/>
                  <a:gd name="T24" fmla="*/ 101 w 213"/>
                  <a:gd name="T25" fmla="*/ 91 h 131"/>
                  <a:gd name="T26" fmla="*/ 92 w 213"/>
                  <a:gd name="T27" fmla="*/ 83 h 131"/>
                  <a:gd name="T28" fmla="*/ 99 w 213"/>
                  <a:gd name="T29" fmla="*/ 57 h 131"/>
                  <a:gd name="T30" fmla="*/ 85 w 213"/>
                  <a:gd name="T31" fmla="*/ 53 h 131"/>
                  <a:gd name="T32" fmla="*/ 77 w 213"/>
                  <a:gd name="T33" fmla="*/ 49 h 131"/>
                  <a:gd name="T34" fmla="*/ 70 w 213"/>
                  <a:gd name="T35" fmla="*/ 45 h 131"/>
                  <a:gd name="T36" fmla="*/ 59 w 213"/>
                  <a:gd name="T37" fmla="*/ 32 h 131"/>
                  <a:gd name="T38" fmla="*/ 50 w 213"/>
                  <a:gd name="T39" fmla="*/ 24 h 131"/>
                  <a:gd name="T40" fmla="*/ 14 w 213"/>
                  <a:gd name="T41" fmla="*/ 14 h 131"/>
                  <a:gd name="T42" fmla="*/ 0 w 213"/>
                  <a:gd name="T43" fmla="*/ 69 h 131"/>
                  <a:gd name="T44" fmla="*/ 137 w 213"/>
                  <a:gd name="T45" fmla="*/ 113 h 131"/>
                  <a:gd name="T46" fmla="*/ 142 w 213"/>
                  <a:gd name="T47" fmla="*/ 115 h 131"/>
                  <a:gd name="T48" fmla="*/ 191 w 213"/>
                  <a:gd name="T49" fmla="*/ 43 h 131"/>
                  <a:gd name="T50" fmla="*/ 204 w 213"/>
                  <a:gd name="T51" fmla="*/ 73 h 131"/>
                  <a:gd name="T52" fmla="*/ 213 w 213"/>
                  <a:gd name="T53" fmla="*/ 69 h 131"/>
                  <a:gd name="T54" fmla="*/ 157 w 213"/>
                  <a:gd name="T55" fmla="*/ 33 h 131"/>
                  <a:gd name="T56" fmla="*/ 153 w 213"/>
                  <a:gd name="T57" fmla="*/ 35 h 131"/>
                  <a:gd name="T58" fmla="*/ 151 w 213"/>
                  <a:gd name="T59" fmla="*/ 41 h 131"/>
                  <a:gd name="T60" fmla="*/ 146 w 213"/>
                  <a:gd name="T61" fmla="*/ 49 h 131"/>
                  <a:gd name="T62" fmla="*/ 135 w 213"/>
                  <a:gd name="T63" fmla="*/ 51 h 131"/>
                  <a:gd name="T64" fmla="*/ 133 w 213"/>
                  <a:gd name="T65" fmla="*/ 49 h 131"/>
                  <a:gd name="T66" fmla="*/ 115 w 213"/>
                  <a:gd name="T67" fmla="*/ 57 h 131"/>
                  <a:gd name="T68" fmla="*/ 130 w 213"/>
                  <a:gd name="T69" fmla="*/ 61 h 131"/>
                  <a:gd name="T70" fmla="*/ 153 w 213"/>
                  <a:gd name="T71" fmla="*/ 53 h 131"/>
                  <a:gd name="T72" fmla="*/ 162 w 213"/>
                  <a:gd name="T73" fmla="*/ 49 h 131"/>
                  <a:gd name="T74" fmla="*/ 164 w 213"/>
                  <a:gd name="T75" fmla="*/ 35 h 131"/>
                  <a:gd name="T76" fmla="*/ 160 w 213"/>
                  <a:gd name="T77" fmla="*/ 20 h 131"/>
                  <a:gd name="T78" fmla="*/ 171 w 213"/>
                  <a:gd name="T79" fmla="*/ 37 h 131"/>
                  <a:gd name="T80" fmla="*/ 173 w 213"/>
                  <a:gd name="T81" fmla="*/ 30 h 131"/>
                  <a:gd name="T82" fmla="*/ 142 w 213"/>
                  <a:gd name="T83" fmla="*/ 14 h 131"/>
                  <a:gd name="T84" fmla="*/ 157 w 213"/>
                  <a:gd name="T85" fmla="*/ 20 h 131"/>
                  <a:gd name="T86" fmla="*/ 130 w 213"/>
                  <a:gd name="T87" fmla="*/ 6 h 131"/>
                  <a:gd name="T88" fmla="*/ 137 w 213"/>
                  <a:gd name="T89" fmla="*/ 12 h 131"/>
                  <a:gd name="T90" fmla="*/ 137 w 213"/>
                  <a:gd name="T91" fmla="*/ 8 h 131"/>
                  <a:gd name="T92" fmla="*/ 81 w 213"/>
                  <a:gd name="T93" fmla="*/ 4 h 131"/>
                  <a:gd name="T94" fmla="*/ 88 w 213"/>
                  <a:gd name="T95"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3" h="131">
                    <a:moveTo>
                      <a:pt x="3" y="107"/>
                    </a:moveTo>
                    <a:lnTo>
                      <a:pt x="3" y="107"/>
                    </a:lnTo>
                    <a:lnTo>
                      <a:pt x="25" y="107"/>
                    </a:lnTo>
                    <a:lnTo>
                      <a:pt x="36" y="103"/>
                    </a:lnTo>
                    <a:lnTo>
                      <a:pt x="38" y="101"/>
                    </a:lnTo>
                    <a:lnTo>
                      <a:pt x="41" y="99"/>
                    </a:lnTo>
                    <a:lnTo>
                      <a:pt x="41" y="93"/>
                    </a:lnTo>
                    <a:lnTo>
                      <a:pt x="41" y="89"/>
                    </a:lnTo>
                    <a:lnTo>
                      <a:pt x="61" y="91"/>
                    </a:lnTo>
                    <a:lnTo>
                      <a:pt x="72" y="93"/>
                    </a:lnTo>
                    <a:lnTo>
                      <a:pt x="77" y="95"/>
                    </a:lnTo>
                    <a:lnTo>
                      <a:pt x="79" y="99"/>
                    </a:lnTo>
                    <a:lnTo>
                      <a:pt x="81" y="103"/>
                    </a:lnTo>
                    <a:lnTo>
                      <a:pt x="81" y="107"/>
                    </a:lnTo>
                    <a:lnTo>
                      <a:pt x="83" y="109"/>
                    </a:lnTo>
                    <a:lnTo>
                      <a:pt x="88" y="111"/>
                    </a:lnTo>
                    <a:lnTo>
                      <a:pt x="92" y="111"/>
                    </a:lnTo>
                    <a:lnTo>
                      <a:pt x="99" y="123"/>
                    </a:lnTo>
                    <a:lnTo>
                      <a:pt x="106" y="125"/>
                    </a:lnTo>
                    <a:lnTo>
                      <a:pt x="117" y="127"/>
                    </a:lnTo>
                    <a:lnTo>
                      <a:pt x="135" y="131"/>
                    </a:lnTo>
                    <a:lnTo>
                      <a:pt x="135" y="125"/>
                    </a:lnTo>
                    <a:lnTo>
                      <a:pt x="130" y="123"/>
                    </a:lnTo>
                    <a:lnTo>
                      <a:pt x="126" y="121"/>
                    </a:lnTo>
                    <a:lnTo>
                      <a:pt x="128" y="119"/>
                    </a:lnTo>
                    <a:lnTo>
                      <a:pt x="128" y="117"/>
                    </a:lnTo>
                    <a:lnTo>
                      <a:pt x="126" y="117"/>
                    </a:lnTo>
                    <a:lnTo>
                      <a:pt x="124" y="117"/>
                    </a:lnTo>
                    <a:lnTo>
                      <a:pt x="119" y="115"/>
                    </a:lnTo>
                    <a:lnTo>
                      <a:pt x="117" y="113"/>
                    </a:lnTo>
                    <a:lnTo>
                      <a:pt x="117" y="111"/>
                    </a:lnTo>
                    <a:lnTo>
                      <a:pt x="119" y="107"/>
                    </a:lnTo>
                    <a:lnTo>
                      <a:pt x="115" y="107"/>
                    </a:lnTo>
                    <a:lnTo>
                      <a:pt x="110" y="105"/>
                    </a:lnTo>
                    <a:lnTo>
                      <a:pt x="108" y="103"/>
                    </a:lnTo>
                    <a:lnTo>
                      <a:pt x="108" y="99"/>
                    </a:lnTo>
                    <a:lnTo>
                      <a:pt x="106" y="95"/>
                    </a:lnTo>
                    <a:lnTo>
                      <a:pt x="106" y="93"/>
                    </a:lnTo>
                    <a:lnTo>
                      <a:pt x="101" y="91"/>
                    </a:lnTo>
                    <a:lnTo>
                      <a:pt x="97" y="91"/>
                    </a:lnTo>
                    <a:lnTo>
                      <a:pt x="95" y="87"/>
                    </a:lnTo>
                    <a:lnTo>
                      <a:pt x="92" y="83"/>
                    </a:lnTo>
                    <a:lnTo>
                      <a:pt x="90" y="73"/>
                    </a:lnTo>
                    <a:lnTo>
                      <a:pt x="101" y="69"/>
                    </a:lnTo>
                    <a:lnTo>
                      <a:pt x="99" y="57"/>
                    </a:lnTo>
                    <a:lnTo>
                      <a:pt x="92" y="57"/>
                    </a:lnTo>
                    <a:lnTo>
                      <a:pt x="88" y="57"/>
                    </a:lnTo>
                    <a:lnTo>
                      <a:pt x="85" y="53"/>
                    </a:lnTo>
                    <a:lnTo>
                      <a:pt x="83" y="51"/>
                    </a:lnTo>
                    <a:lnTo>
                      <a:pt x="81" y="49"/>
                    </a:lnTo>
                    <a:lnTo>
                      <a:pt x="77" y="49"/>
                    </a:lnTo>
                    <a:lnTo>
                      <a:pt x="74" y="49"/>
                    </a:lnTo>
                    <a:lnTo>
                      <a:pt x="70" y="49"/>
                    </a:lnTo>
                    <a:lnTo>
                      <a:pt x="70" y="45"/>
                    </a:lnTo>
                    <a:lnTo>
                      <a:pt x="70" y="41"/>
                    </a:lnTo>
                    <a:lnTo>
                      <a:pt x="63" y="32"/>
                    </a:lnTo>
                    <a:lnTo>
                      <a:pt x="59" y="32"/>
                    </a:lnTo>
                    <a:lnTo>
                      <a:pt x="57" y="32"/>
                    </a:lnTo>
                    <a:lnTo>
                      <a:pt x="52" y="28"/>
                    </a:lnTo>
                    <a:lnTo>
                      <a:pt x="50" y="24"/>
                    </a:lnTo>
                    <a:lnTo>
                      <a:pt x="41" y="22"/>
                    </a:lnTo>
                    <a:lnTo>
                      <a:pt x="32" y="20"/>
                    </a:lnTo>
                    <a:lnTo>
                      <a:pt x="14" y="14"/>
                    </a:lnTo>
                    <a:lnTo>
                      <a:pt x="3" y="8"/>
                    </a:lnTo>
                    <a:lnTo>
                      <a:pt x="3" y="65"/>
                    </a:lnTo>
                    <a:lnTo>
                      <a:pt x="0" y="69"/>
                    </a:lnTo>
                    <a:lnTo>
                      <a:pt x="3" y="75"/>
                    </a:lnTo>
                    <a:lnTo>
                      <a:pt x="3" y="107"/>
                    </a:lnTo>
                    <a:close/>
                    <a:moveTo>
                      <a:pt x="137" y="113"/>
                    </a:moveTo>
                    <a:lnTo>
                      <a:pt x="139" y="117"/>
                    </a:lnTo>
                    <a:lnTo>
                      <a:pt x="142" y="117"/>
                    </a:lnTo>
                    <a:lnTo>
                      <a:pt x="142" y="115"/>
                    </a:lnTo>
                    <a:lnTo>
                      <a:pt x="137" y="113"/>
                    </a:lnTo>
                    <a:close/>
                    <a:moveTo>
                      <a:pt x="191" y="43"/>
                    </a:moveTo>
                    <a:lnTo>
                      <a:pt x="191" y="43"/>
                    </a:lnTo>
                    <a:lnTo>
                      <a:pt x="193" y="53"/>
                    </a:lnTo>
                    <a:lnTo>
                      <a:pt x="195" y="61"/>
                    </a:lnTo>
                    <a:lnTo>
                      <a:pt x="204" y="73"/>
                    </a:lnTo>
                    <a:lnTo>
                      <a:pt x="209" y="73"/>
                    </a:lnTo>
                    <a:lnTo>
                      <a:pt x="211" y="71"/>
                    </a:lnTo>
                    <a:lnTo>
                      <a:pt x="213" y="69"/>
                    </a:lnTo>
                    <a:lnTo>
                      <a:pt x="213" y="65"/>
                    </a:lnTo>
                    <a:lnTo>
                      <a:pt x="191" y="43"/>
                    </a:lnTo>
                    <a:close/>
                    <a:moveTo>
                      <a:pt x="157" y="33"/>
                    </a:moveTo>
                    <a:lnTo>
                      <a:pt x="157" y="33"/>
                    </a:lnTo>
                    <a:lnTo>
                      <a:pt x="155" y="35"/>
                    </a:lnTo>
                    <a:lnTo>
                      <a:pt x="153" y="35"/>
                    </a:lnTo>
                    <a:lnTo>
                      <a:pt x="153" y="37"/>
                    </a:lnTo>
                    <a:lnTo>
                      <a:pt x="155" y="41"/>
                    </a:lnTo>
                    <a:lnTo>
                      <a:pt x="151" y="41"/>
                    </a:lnTo>
                    <a:lnTo>
                      <a:pt x="151" y="45"/>
                    </a:lnTo>
                    <a:lnTo>
                      <a:pt x="148" y="49"/>
                    </a:lnTo>
                    <a:lnTo>
                      <a:pt x="146" y="49"/>
                    </a:lnTo>
                    <a:lnTo>
                      <a:pt x="146" y="51"/>
                    </a:lnTo>
                    <a:lnTo>
                      <a:pt x="142" y="51"/>
                    </a:lnTo>
                    <a:lnTo>
                      <a:pt x="135" y="51"/>
                    </a:lnTo>
                    <a:lnTo>
                      <a:pt x="135" y="47"/>
                    </a:lnTo>
                    <a:lnTo>
                      <a:pt x="133" y="47"/>
                    </a:lnTo>
                    <a:lnTo>
                      <a:pt x="133" y="49"/>
                    </a:lnTo>
                    <a:lnTo>
                      <a:pt x="130" y="51"/>
                    </a:lnTo>
                    <a:lnTo>
                      <a:pt x="112" y="51"/>
                    </a:lnTo>
                    <a:lnTo>
                      <a:pt x="115" y="57"/>
                    </a:lnTo>
                    <a:lnTo>
                      <a:pt x="119" y="59"/>
                    </a:lnTo>
                    <a:lnTo>
                      <a:pt x="121" y="61"/>
                    </a:lnTo>
                    <a:lnTo>
                      <a:pt x="130" y="61"/>
                    </a:lnTo>
                    <a:lnTo>
                      <a:pt x="139" y="61"/>
                    </a:lnTo>
                    <a:lnTo>
                      <a:pt x="148" y="57"/>
                    </a:lnTo>
                    <a:lnTo>
                      <a:pt x="153" y="53"/>
                    </a:lnTo>
                    <a:lnTo>
                      <a:pt x="153" y="51"/>
                    </a:lnTo>
                    <a:lnTo>
                      <a:pt x="155" y="49"/>
                    </a:lnTo>
                    <a:lnTo>
                      <a:pt x="162" y="49"/>
                    </a:lnTo>
                    <a:lnTo>
                      <a:pt x="162" y="45"/>
                    </a:lnTo>
                    <a:lnTo>
                      <a:pt x="162" y="41"/>
                    </a:lnTo>
                    <a:lnTo>
                      <a:pt x="164" y="35"/>
                    </a:lnTo>
                    <a:lnTo>
                      <a:pt x="157" y="33"/>
                    </a:lnTo>
                    <a:close/>
                    <a:moveTo>
                      <a:pt x="160" y="20"/>
                    </a:moveTo>
                    <a:lnTo>
                      <a:pt x="160" y="20"/>
                    </a:lnTo>
                    <a:lnTo>
                      <a:pt x="164" y="28"/>
                    </a:lnTo>
                    <a:lnTo>
                      <a:pt x="166" y="39"/>
                    </a:lnTo>
                    <a:lnTo>
                      <a:pt x="171" y="37"/>
                    </a:lnTo>
                    <a:lnTo>
                      <a:pt x="171" y="35"/>
                    </a:lnTo>
                    <a:lnTo>
                      <a:pt x="171" y="33"/>
                    </a:lnTo>
                    <a:lnTo>
                      <a:pt x="173" y="30"/>
                    </a:lnTo>
                    <a:lnTo>
                      <a:pt x="160" y="20"/>
                    </a:lnTo>
                    <a:close/>
                    <a:moveTo>
                      <a:pt x="142" y="10"/>
                    </a:moveTo>
                    <a:lnTo>
                      <a:pt x="142" y="14"/>
                    </a:lnTo>
                    <a:lnTo>
                      <a:pt x="153" y="20"/>
                    </a:lnTo>
                    <a:lnTo>
                      <a:pt x="155" y="20"/>
                    </a:lnTo>
                    <a:lnTo>
                      <a:pt x="157" y="20"/>
                    </a:lnTo>
                    <a:lnTo>
                      <a:pt x="157" y="16"/>
                    </a:lnTo>
                    <a:lnTo>
                      <a:pt x="142" y="10"/>
                    </a:lnTo>
                    <a:close/>
                    <a:moveTo>
                      <a:pt x="130" y="6"/>
                    </a:moveTo>
                    <a:lnTo>
                      <a:pt x="130" y="6"/>
                    </a:lnTo>
                    <a:lnTo>
                      <a:pt x="133" y="12"/>
                    </a:lnTo>
                    <a:lnTo>
                      <a:pt x="137" y="12"/>
                    </a:lnTo>
                    <a:lnTo>
                      <a:pt x="137" y="10"/>
                    </a:lnTo>
                    <a:lnTo>
                      <a:pt x="139" y="10"/>
                    </a:lnTo>
                    <a:lnTo>
                      <a:pt x="137" y="8"/>
                    </a:lnTo>
                    <a:lnTo>
                      <a:pt x="130" y="6"/>
                    </a:lnTo>
                    <a:close/>
                    <a:moveTo>
                      <a:pt x="81" y="0"/>
                    </a:moveTo>
                    <a:lnTo>
                      <a:pt x="81" y="4"/>
                    </a:lnTo>
                    <a:lnTo>
                      <a:pt x="90" y="4"/>
                    </a:lnTo>
                    <a:lnTo>
                      <a:pt x="92" y="4"/>
                    </a:lnTo>
                    <a:lnTo>
                      <a:pt x="88" y="2"/>
                    </a:lnTo>
                    <a:lnTo>
                      <a:pt x="8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6" name="Freeform 2697"/>
              <p:cNvSpPr>
                <a:spLocks/>
              </p:cNvSpPr>
              <p:nvPr/>
            </p:nvSpPr>
            <p:spPr bwMode="auto">
              <a:xfrm>
                <a:off x="4670" y="2479"/>
                <a:ext cx="135" cy="123"/>
              </a:xfrm>
              <a:custGeom>
                <a:avLst/>
                <a:gdLst>
                  <a:gd name="T0" fmla="*/ 3 w 135"/>
                  <a:gd name="T1" fmla="*/ 99 h 123"/>
                  <a:gd name="T2" fmla="*/ 36 w 135"/>
                  <a:gd name="T3" fmla="*/ 95 h 123"/>
                  <a:gd name="T4" fmla="*/ 41 w 135"/>
                  <a:gd name="T5" fmla="*/ 91 h 123"/>
                  <a:gd name="T6" fmla="*/ 41 w 135"/>
                  <a:gd name="T7" fmla="*/ 81 h 123"/>
                  <a:gd name="T8" fmla="*/ 72 w 135"/>
                  <a:gd name="T9" fmla="*/ 85 h 123"/>
                  <a:gd name="T10" fmla="*/ 79 w 135"/>
                  <a:gd name="T11" fmla="*/ 91 h 123"/>
                  <a:gd name="T12" fmla="*/ 81 w 135"/>
                  <a:gd name="T13" fmla="*/ 99 h 123"/>
                  <a:gd name="T14" fmla="*/ 88 w 135"/>
                  <a:gd name="T15" fmla="*/ 103 h 123"/>
                  <a:gd name="T16" fmla="*/ 99 w 135"/>
                  <a:gd name="T17" fmla="*/ 115 h 123"/>
                  <a:gd name="T18" fmla="*/ 117 w 135"/>
                  <a:gd name="T19" fmla="*/ 119 h 123"/>
                  <a:gd name="T20" fmla="*/ 135 w 135"/>
                  <a:gd name="T21" fmla="*/ 117 h 123"/>
                  <a:gd name="T22" fmla="*/ 126 w 135"/>
                  <a:gd name="T23" fmla="*/ 113 h 123"/>
                  <a:gd name="T24" fmla="*/ 128 w 135"/>
                  <a:gd name="T25" fmla="*/ 109 h 123"/>
                  <a:gd name="T26" fmla="*/ 124 w 135"/>
                  <a:gd name="T27" fmla="*/ 109 h 123"/>
                  <a:gd name="T28" fmla="*/ 117 w 135"/>
                  <a:gd name="T29" fmla="*/ 105 h 123"/>
                  <a:gd name="T30" fmla="*/ 119 w 135"/>
                  <a:gd name="T31" fmla="*/ 99 h 123"/>
                  <a:gd name="T32" fmla="*/ 110 w 135"/>
                  <a:gd name="T33" fmla="*/ 97 h 123"/>
                  <a:gd name="T34" fmla="*/ 108 w 135"/>
                  <a:gd name="T35" fmla="*/ 91 h 123"/>
                  <a:gd name="T36" fmla="*/ 106 w 135"/>
                  <a:gd name="T37" fmla="*/ 85 h 123"/>
                  <a:gd name="T38" fmla="*/ 97 w 135"/>
                  <a:gd name="T39" fmla="*/ 83 h 123"/>
                  <a:gd name="T40" fmla="*/ 92 w 135"/>
                  <a:gd name="T41" fmla="*/ 75 h 123"/>
                  <a:gd name="T42" fmla="*/ 101 w 135"/>
                  <a:gd name="T43" fmla="*/ 61 h 123"/>
                  <a:gd name="T44" fmla="*/ 92 w 135"/>
                  <a:gd name="T45" fmla="*/ 49 h 123"/>
                  <a:gd name="T46" fmla="*/ 85 w 135"/>
                  <a:gd name="T47" fmla="*/ 45 h 123"/>
                  <a:gd name="T48" fmla="*/ 81 w 135"/>
                  <a:gd name="T49" fmla="*/ 41 h 123"/>
                  <a:gd name="T50" fmla="*/ 74 w 135"/>
                  <a:gd name="T51" fmla="*/ 41 h 123"/>
                  <a:gd name="T52" fmla="*/ 70 w 135"/>
                  <a:gd name="T53" fmla="*/ 37 h 123"/>
                  <a:gd name="T54" fmla="*/ 63 w 135"/>
                  <a:gd name="T55" fmla="*/ 24 h 123"/>
                  <a:gd name="T56" fmla="*/ 57 w 135"/>
                  <a:gd name="T57" fmla="*/ 24 h 123"/>
                  <a:gd name="T58" fmla="*/ 50 w 135"/>
                  <a:gd name="T59" fmla="*/ 16 h 123"/>
                  <a:gd name="T60" fmla="*/ 32 w 135"/>
                  <a:gd name="T61" fmla="*/ 12 h 123"/>
                  <a:gd name="T62" fmla="*/ 3 w 135"/>
                  <a:gd name="T63" fmla="*/ 0 h 123"/>
                  <a:gd name="T64" fmla="*/ 0 w 135"/>
                  <a:gd name="T65" fmla="*/ 61 h 123"/>
                  <a:gd name="T66" fmla="*/ 3 w 135"/>
                  <a:gd name="T67" fmla="*/ 9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23">
                    <a:moveTo>
                      <a:pt x="3" y="99"/>
                    </a:moveTo>
                    <a:lnTo>
                      <a:pt x="3" y="99"/>
                    </a:lnTo>
                    <a:lnTo>
                      <a:pt x="25" y="99"/>
                    </a:lnTo>
                    <a:lnTo>
                      <a:pt x="36" y="95"/>
                    </a:lnTo>
                    <a:lnTo>
                      <a:pt x="38" y="93"/>
                    </a:lnTo>
                    <a:lnTo>
                      <a:pt x="41" y="91"/>
                    </a:lnTo>
                    <a:lnTo>
                      <a:pt x="41" y="85"/>
                    </a:lnTo>
                    <a:lnTo>
                      <a:pt x="41" y="81"/>
                    </a:lnTo>
                    <a:lnTo>
                      <a:pt x="61" y="83"/>
                    </a:lnTo>
                    <a:lnTo>
                      <a:pt x="72" y="85"/>
                    </a:lnTo>
                    <a:lnTo>
                      <a:pt x="77" y="87"/>
                    </a:lnTo>
                    <a:lnTo>
                      <a:pt x="79" y="91"/>
                    </a:lnTo>
                    <a:lnTo>
                      <a:pt x="81" y="95"/>
                    </a:lnTo>
                    <a:lnTo>
                      <a:pt x="81" y="99"/>
                    </a:lnTo>
                    <a:lnTo>
                      <a:pt x="83" y="101"/>
                    </a:lnTo>
                    <a:lnTo>
                      <a:pt x="88" y="103"/>
                    </a:lnTo>
                    <a:lnTo>
                      <a:pt x="92" y="103"/>
                    </a:lnTo>
                    <a:lnTo>
                      <a:pt x="99" y="115"/>
                    </a:lnTo>
                    <a:lnTo>
                      <a:pt x="106" y="117"/>
                    </a:lnTo>
                    <a:lnTo>
                      <a:pt x="117" y="119"/>
                    </a:lnTo>
                    <a:lnTo>
                      <a:pt x="135" y="123"/>
                    </a:lnTo>
                    <a:lnTo>
                      <a:pt x="135" y="117"/>
                    </a:lnTo>
                    <a:lnTo>
                      <a:pt x="130" y="115"/>
                    </a:lnTo>
                    <a:lnTo>
                      <a:pt x="126" y="113"/>
                    </a:lnTo>
                    <a:lnTo>
                      <a:pt x="128" y="111"/>
                    </a:lnTo>
                    <a:lnTo>
                      <a:pt x="128" y="109"/>
                    </a:lnTo>
                    <a:lnTo>
                      <a:pt x="126" y="109"/>
                    </a:lnTo>
                    <a:lnTo>
                      <a:pt x="124" y="109"/>
                    </a:lnTo>
                    <a:lnTo>
                      <a:pt x="119" y="107"/>
                    </a:lnTo>
                    <a:lnTo>
                      <a:pt x="117" y="105"/>
                    </a:lnTo>
                    <a:lnTo>
                      <a:pt x="117" y="103"/>
                    </a:lnTo>
                    <a:lnTo>
                      <a:pt x="119" y="99"/>
                    </a:lnTo>
                    <a:lnTo>
                      <a:pt x="115" y="99"/>
                    </a:lnTo>
                    <a:lnTo>
                      <a:pt x="110" y="97"/>
                    </a:lnTo>
                    <a:lnTo>
                      <a:pt x="108" y="95"/>
                    </a:lnTo>
                    <a:lnTo>
                      <a:pt x="108" y="91"/>
                    </a:lnTo>
                    <a:lnTo>
                      <a:pt x="106" y="87"/>
                    </a:lnTo>
                    <a:lnTo>
                      <a:pt x="106" y="85"/>
                    </a:lnTo>
                    <a:lnTo>
                      <a:pt x="101" y="83"/>
                    </a:lnTo>
                    <a:lnTo>
                      <a:pt x="97" y="83"/>
                    </a:lnTo>
                    <a:lnTo>
                      <a:pt x="95" y="79"/>
                    </a:lnTo>
                    <a:lnTo>
                      <a:pt x="92" y="75"/>
                    </a:lnTo>
                    <a:lnTo>
                      <a:pt x="90" y="65"/>
                    </a:lnTo>
                    <a:lnTo>
                      <a:pt x="101" y="61"/>
                    </a:lnTo>
                    <a:lnTo>
                      <a:pt x="99" y="49"/>
                    </a:lnTo>
                    <a:lnTo>
                      <a:pt x="92" y="49"/>
                    </a:lnTo>
                    <a:lnTo>
                      <a:pt x="88" y="49"/>
                    </a:lnTo>
                    <a:lnTo>
                      <a:pt x="85" y="45"/>
                    </a:lnTo>
                    <a:lnTo>
                      <a:pt x="83" y="43"/>
                    </a:lnTo>
                    <a:lnTo>
                      <a:pt x="81" y="41"/>
                    </a:lnTo>
                    <a:lnTo>
                      <a:pt x="77" y="41"/>
                    </a:lnTo>
                    <a:lnTo>
                      <a:pt x="74" y="41"/>
                    </a:lnTo>
                    <a:lnTo>
                      <a:pt x="70" y="41"/>
                    </a:lnTo>
                    <a:lnTo>
                      <a:pt x="70" y="37"/>
                    </a:lnTo>
                    <a:lnTo>
                      <a:pt x="70" y="33"/>
                    </a:lnTo>
                    <a:lnTo>
                      <a:pt x="63" y="24"/>
                    </a:lnTo>
                    <a:lnTo>
                      <a:pt x="59" y="24"/>
                    </a:lnTo>
                    <a:lnTo>
                      <a:pt x="57" y="24"/>
                    </a:lnTo>
                    <a:lnTo>
                      <a:pt x="52" y="20"/>
                    </a:lnTo>
                    <a:lnTo>
                      <a:pt x="50" y="16"/>
                    </a:lnTo>
                    <a:lnTo>
                      <a:pt x="41" y="14"/>
                    </a:lnTo>
                    <a:lnTo>
                      <a:pt x="32" y="12"/>
                    </a:lnTo>
                    <a:lnTo>
                      <a:pt x="14" y="6"/>
                    </a:lnTo>
                    <a:lnTo>
                      <a:pt x="3" y="0"/>
                    </a:lnTo>
                    <a:lnTo>
                      <a:pt x="3" y="57"/>
                    </a:lnTo>
                    <a:lnTo>
                      <a:pt x="0" y="61"/>
                    </a:lnTo>
                    <a:lnTo>
                      <a:pt x="3" y="67"/>
                    </a:lnTo>
                    <a:lnTo>
                      <a:pt x="3" y="9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87" name="Freeform 2698"/>
              <p:cNvSpPr>
                <a:spLocks/>
              </p:cNvSpPr>
              <p:nvPr/>
            </p:nvSpPr>
            <p:spPr bwMode="auto">
              <a:xfrm>
                <a:off x="4807" y="2584"/>
                <a:ext cx="5" cy="4"/>
              </a:xfrm>
              <a:custGeom>
                <a:avLst/>
                <a:gdLst>
                  <a:gd name="T0" fmla="*/ 0 w 5"/>
                  <a:gd name="T1" fmla="*/ 0 h 4"/>
                  <a:gd name="T2" fmla="*/ 2 w 5"/>
                  <a:gd name="T3" fmla="*/ 4 h 4"/>
                  <a:gd name="T4" fmla="*/ 5 w 5"/>
                  <a:gd name="T5" fmla="*/ 4 h 4"/>
                  <a:gd name="T6" fmla="*/ 5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2" y="4"/>
                    </a:lnTo>
                    <a:lnTo>
                      <a:pt x="5" y="4"/>
                    </a:lnTo>
                    <a:lnTo>
                      <a:pt x="5"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88" name="Freeform 2699"/>
              <p:cNvSpPr>
                <a:spLocks/>
              </p:cNvSpPr>
              <p:nvPr/>
            </p:nvSpPr>
            <p:spPr bwMode="auto">
              <a:xfrm>
                <a:off x="4861" y="2514"/>
                <a:ext cx="22" cy="30"/>
              </a:xfrm>
              <a:custGeom>
                <a:avLst/>
                <a:gdLst>
                  <a:gd name="T0" fmla="*/ 0 w 22"/>
                  <a:gd name="T1" fmla="*/ 0 h 30"/>
                  <a:gd name="T2" fmla="*/ 0 w 22"/>
                  <a:gd name="T3" fmla="*/ 0 h 30"/>
                  <a:gd name="T4" fmla="*/ 2 w 22"/>
                  <a:gd name="T5" fmla="*/ 10 h 30"/>
                  <a:gd name="T6" fmla="*/ 4 w 22"/>
                  <a:gd name="T7" fmla="*/ 18 h 30"/>
                  <a:gd name="T8" fmla="*/ 13 w 22"/>
                  <a:gd name="T9" fmla="*/ 30 h 30"/>
                  <a:gd name="T10" fmla="*/ 18 w 22"/>
                  <a:gd name="T11" fmla="*/ 30 h 30"/>
                  <a:gd name="T12" fmla="*/ 20 w 22"/>
                  <a:gd name="T13" fmla="*/ 28 h 30"/>
                  <a:gd name="T14" fmla="*/ 22 w 22"/>
                  <a:gd name="T15" fmla="*/ 26 h 30"/>
                  <a:gd name="T16" fmla="*/ 22 w 22"/>
                  <a:gd name="T17" fmla="*/ 22 h 30"/>
                  <a:gd name="T18" fmla="*/ 0 w 22"/>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0">
                    <a:moveTo>
                      <a:pt x="0" y="0"/>
                    </a:moveTo>
                    <a:lnTo>
                      <a:pt x="0" y="0"/>
                    </a:lnTo>
                    <a:lnTo>
                      <a:pt x="2" y="10"/>
                    </a:lnTo>
                    <a:lnTo>
                      <a:pt x="4" y="18"/>
                    </a:lnTo>
                    <a:lnTo>
                      <a:pt x="13" y="30"/>
                    </a:lnTo>
                    <a:lnTo>
                      <a:pt x="18" y="30"/>
                    </a:lnTo>
                    <a:lnTo>
                      <a:pt x="20" y="28"/>
                    </a:lnTo>
                    <a:lnTo>
                      <a:pt x="22" y="26"/>
                    </a:lnTo>
                    <a:lnTo>
                      <a:pt x="22" y="2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89" name="Freeform 2700"/>
              <p:cNvSpPr>
                <a:spLocks/>
              </p:cNvSpPr>
              <p:nvPr/>
            </p:nvSpPr>
            <p:spPr bwMode="auto">
              <a:xfrm>
                <a:off x="4782" y="2504"/>
                <a:ext cx="52" cy="28"/>
              </a:xfrm>
              <a:custGeom>
                <a:avLst/>
                <a:gdLst>
                  <a:gd name="T0" fmla="*/ 45 w 52"/>
                  <a:gd name="T1" fmla="*/ 0 h 28"/>
                  <a:gd name="T2" fmla="*/ 45 w 52"/>
                  <a:gd name="T3" fmla="*/ 0 h 28"/>
                  <a:gd name="T4" fmla="*/ 43 w 52"/>
                  <a:gd name="T5" fmla="*/ 2 h 28"/>
                  <a:gd name="T6" fmla="*/ 41 w 52"/>
                  <a:gd name="T7" fmla="*/ 2 h 28"/>
                  <a:gd name="T8" fmla="*/ 41 w 52"/>
                  <a:gd name="T9" fmla="*/ 4 h 28"/>
                  <a:gd name="T10" fmla="*/ 43 w 52"/>
                  <a:gd name="T11" fmla="*/ 8 h 28"/>
                  <a:gd name="T12" fmla="*/ 39 w 52"/>
                  <a:gd name="T13" fmla="*/ 8 h 28"/>
                  <a:gd name="T14" fmla="*/ 39 w 52"/>
                  <a:gd name="T15" fmla="*/ 12 h 28"/>
                  <a:gd name="T16" fmla="*/ 36 w 52"/>
                  <a:gd name="T17" fmla="*/ 16 h 28"/>
                  <a:gd name="T18" fmla="*/ 34 w 52"/>
                  <a:gd name="T19" fmla="*/ 16 h 28"/>
                  <a:gd name="T20" fmla="*/ 34 w 52"/>
                  <a:gd name="T21" fmla="*/ 18 h 28"/>
                  <a:gd name="T22" fmla="*/ 30 w 52"/>
                  <a:gd name="T23" fmla="*/ 18 h 28"/>
                  <a:gd name="T24" fmla="*/ 23 w 52"/>
                  <a:gd name="T25" fmla="*/ 18 h 28"/>
                  <a:gd name="T26" fmla="*/ 23 w 52"/>
                  <a:gd name="T27" fmla="*/ 14 h 28"/>
                  <a:gd name="T28" fmla="*/ 21 w 52"/>
                  <a:gd name="T29" fmla="*/ 14 h 28"/>
                  <a:gd name="T30" fmla="*/ 21 w 52"/>
                  <a:gd name="T31" fmla="*/ 16 h 28"/>
                  <a:gd name="T32" fmla="*/ 18 w 52"/>
                  <a:gd name="T33" fmla="*/ 18 h 28"/>
                  <a:gd name="T34" fmla="*/ 0 w 52"/>
                  <a:gd name="T35" fmla="*/ 18 h 28"/>
                  <a:gd name="T36" fmla="*/ 3 w 52"/>
                  <a:gd name="T37" fmla="*/ 24 h 28"/>
                  <a:gd name="T38" fmla="*/ 7 w 52"/>
                  <a:gd name="T39" fmla="*/ 26 h 28"/>
                  <a:gd name="T40" fmla="*/ 9 w 52"/>
                  <a:gd name="T41" fmla="*/ 28 h 28"/>
                  <a:gd name="T42" fmla="*/ 18 w 52"/>
                  <a:gd name="T43" fmla="*/ 28 h 28"/>
                  <a:gd name="T44" fmla="*/ 27 w 52"/>
                  <a:gd name="T45" fmla="*/ 28 h 28"/>
                  <a:gd name="T46" fmla="*/ 36 w 52"/>
                  <a:gd name="T47" fmla="*/ 24 h 28"/>
                  <a:gd name="T48" fmla="*/ 41 w 52"/>
                  <a:gd name="T49" fmla="*/ 20 h 28"/>
                  <a:gd name="T50" fmla="*/ 41 w 52"/>
                  <a:gd name="T51" fmla="*/ 18 h 28"/>
                  <a:gd name="T52" fmla="*/ 43 w 52"/>
                  <a:gd name="T53" fmla="*/ 16 h 28"/>
                  <a:gd name="T54" fmla="*/ 50 w 52"/>
                  <a:gd name="T55" fmla="*/ 16 h 28"/>
                  <a:gd name="T56" fmla="*/ 50 w 52"/>
                  <a:gd name="T57" fmla="*/ 12 h 28"/>
                  <a:gd name="T58" fmla="*/ 50 w 52"/>
                  <a:gd name="T59" fmla="*/ 8 h 28"/>
                  <a:gd name="T60" fmla="*/ 52 w 52"/>
                  <a:gd name="T61" fmla="*/ 2 h 28"/>
                  <a:gd name="T62" fmla="*/ 45 w 52"/>
                  <a:gd name="T6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28">
                    <a:moveTo>
                      <a:pt x="45" y="0"/>
                    </a:moveTo>
                    <a:lnTo>
                      <a:pt x="45" y="0"/>
                    </a:lnTo>
                    <a:lnTo>
                      <a:pt x="43" y="2"/>
                    </a:lnTo>
                    <a:lnTo>
                      <a:pt x="41" y="2"/>
                    </a:lnTo>
                    <a:lnTo>
                      <a:pt x="41" y="4"/>
                    </a:lnTo>
                    <a:lnTo>
                      <a:pt x="43" y="8"/>
                    </a:lnTo>
                    <a:lnTo>
                      <a:pt x="39" y="8"/>
                    </a:lnTo>
                    <a:lnTo>
                      <a:pt x="39" y="12"/>
                    </a:lnTo>
                    <a:lnTo>
                      <a:pt x="36" y="16"/>
                    </a:lnTo>
                    <a:lnTo>
                      <a:pt x="34" y="16"/>
                    </a:lnTo>
                    <a:lnTo>
                      <a:pt x="34" y="18"/>
                    </a:lnTo>
                    <a:lnTo>
                      <a:pt x="30" y="18"/>
                    </a:lnTo>
                    <a:lnTo>
                      <a:pt x="23" y="18"/>
                    </a:lnTo>
                    <a:lnTo>
                      <a:pt x="23" y="14"/>
                    </a:lnTo>
                    <a:lnTo>
                      <a:pt x="21" y="14"/>
                    </a:lnTo>
                    <a:lnTo>
                      <a:pt x="21" y="16"/>
                    </a:lnTo>
                    <a:lnTo>
                      <a:pt x="18" y="18"/>
                    </a:lnTo>
                    <a:lnTo>
                      <a:pt x="0" y="18"/>
                    </a:lnTo>
                    <a:lnTo>
                      <a:pt x="3" y="24"/>
                    </a:lnTo>
                    <a:lnTo>
                      <a:pt x="7" y="26"/>
                    </a:lnTo>
                    <a:lnTo>
                      <a:pt x="9" y="28"/>
                    </a:lnTo>
                    <a:lnTo>
                      <a:pt x="18" y="28"/>
                    </a:lnTo>
                    <a:lnTo>
                      <a:pt x="27" y="28"/>
                    </a:lnTo>
                    <a:lnTo>
                      <a:pt x="36" y="24"/>
                    </a:lnTo>
                    <a:lnTo>
                      <a:pt x="41" y="20"/>
                    </a:lnTo>
                    <a:lnTo>
                      <a:pt x="41" y="18"/>
                    </a:lnTo>
                    <a:lnTo>
                      <a:pt x="43" y="16"/>
                    </a:lnTo>
                    <a:lnTo>
                      <a:pt x="50" y="16"/>
                    </a:lnTo>
                    <a:lnTo>
                      <a:pt x="50" y="12"/>
                    </a:lnTo>
                    <a:lnTo>
                      <a:pt x="50" y="8"/>
                    </a:lnTo>
                    <a:lnTo>
                      <a:pt x="52" y="2"/>
                    </a:lnTo>
                    <a:lnTo>
                      <a:pt x="4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90" name="Freeform 2701"/>
              <p:cNvSpPr>
                <a:spLocks/>
              </p:cNvSpPr>
              <p:nvPr/>
            </p:nvSpPr>
            <p:spPr bwMode="auto">
              <a:xfrm>
                <a:off x="4830" y="2491"/>
                <a:ext cx="13" cy="19"/>
              </a:xfrm>
              <a:custGeom>
                <a:avLst/>
                <a:gdLst>
                  <a:gd name="T0" fmla="*/ 0 w 13"/>
                  <a:gd name="T1" fmla="*/ 0 h 19"/>
                  <a:gd name="T2" fmla="*/ 0 w 13"/>
                  <a:gd name="T3" fmla="*/ 0 h 19"/>
                  <a:gd name="T4" fmla="*/ 4 w 13"/>
                  <a:gd name="T5" fmla="*/ 8 h 19"/>
                  <a:gd name="T6" fmla="*/ 6 w 13"/>
                  <a:gd name="T7" fmla="*/ 19 h 19"/>
                  <a:gd name="T8" fmla="*/ 11 w 13"/>
                  <a:gd name="T9" fmla="*/ 17 h 19"/>
                  <a:gd name="T10" fmla="*/ 11 w 13"/>
                  <a:gd name="T11" fmla="*/ 15 h 19"/>
                  <a:gd name="T12" fmla="*/ 11 w 13"/>
                  <a:gd name="T13" fmla="*/ 13 h 19"/>
                  <a:gd name="T14" fmla="*/ 13 w 13"/>
                  <a:gd name="T15" fmla="*/ 10 h 19"/>
                  <a:gd name="T16" fmla="*/ 0 w 1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0" y="0"/>
                    </a:moveTo>
                    <a:lnTo>
                      <a:pt x="0" y="0"/>
                    </a:lnTo>
                    <a:lnTo>
                      <a:pt x="4" y="8"/>
                    </a:lnTo>
                    <a:lnTo>
                      <a:pt x="6" y="19"/>
                    </a:lnTo>
                    <a:lnTo>
                      <a:pt x="11" y="17"/>
                    </a:lnTo>
                    <a:lnTo>
                      <a:pt x="11" y="15"/>
                    </a:lnTo>
                    <a:lnTo>
                      <a:pt x="11" y="13"/>
                    </a:lnTo>
                    <a:lnTo>
                      <a:pt x="13" y="10"/>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91" name="Freeform 2702"/>
              <p:cNvSpPr>
                <a:spLocks/>
              </p:cNvSpPr>
              <p:nvPr/>
            </p:nvSpPr>
            <p:spPr bwMode="auto">
              <a:xfrm>
                <a:off x="4812" y="2481"/>
                <a:ext cx="15" cy="10"/>
              </a:xfrm>
              <a:custGeom>
                <a:avLst/>
                <a:gdLst>
                  <a:gd name="T0" fmla="*/ 0 w 15"/>
                  <a:gd name="T1" fmla="*/ 0 h 10"/>
                  <a:gd name="T2" fmla="*/ 0 w 15"/>
                  <a:gd name="T3" fmla="*/ 4 h 10"/>
                  <a:gd name="T4" fmla="*/ 11 w 15"/>
                  <a:gd name="T5" fmla="*/ 10 h 10"/>
                  <a:gd name="T6" fmla="*/ 13 w 15"/>
                  <a:gd name="T7" fmla="*/ 10 h 10"/>
                  <a:gd name="T8" fmla="*/ 15 w 15"/>
                  <a:gd name="T9" fmla="*/ 10 h 10"/>
                  <a:gd name="T10" fmla="*/ 15 w 15"/>
                  <a:gd name="T11" fmla="*/ 6 h 10"/>
                  <a:gd name="T12" fmla="*/ 0 w 1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0" y="0"/>
                    </a:moveTo>
                    <a:lnTo>
                      <a:pt x="0" y="4"/>
                    </a:lnTo>
                    <a:lnTo>
                      <a:pt x="11" y="10"/>
                    </a:lnTo>
                    <a:lnTo>
                      <a:pt x="13" y="10"/>
                    </a:lnTo>
                    <a:lnTo>
                      <a:pt x="15" y="10"/>
                    </a:lnTo>
                    <a:lnTo>
                      <a:pt x="15" y="6"/>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92" name="Freeform 2703"/>
              <p:cNvSpPr>
                <a:spLocks/>
              </p:cNvSpPr>
              <p:nvPr/>
            </p:nvSpPr>
            <p:spPr bwMode="auto">
              <a:xfrm>
                <a:off x="4800" y="2477"/>
                <a:ext cx="9" cy="6"/>
              </a:xfrm>
              <a:custGeom>
                <a:avLst/>
                <a:gdLst>
                  <a:gd name="T0" fmla="*/ 0 w 9"/>
                  <a:gd name="T1" fmla="*/ 0 h 6"/>
                  <a:gd name="T2" fmla="*/ 0 w 9"/>
                  <a:gd name="T3" fmla="*/ 0 h 6"/>
                  <a:gd name="T4" fmla="*/ 3 w 9"/>
                  <a:gd name="T5" fmla="*/ 6 h 6"/>
                  <a:gd name="T6" fmla="*/ 7 w 9"/>
                  <a:gd name="T7" fmla="*/ 6 h 6"/>
                  <a:gd name="T8" fmla="*/ 7 w 9"/>
                  <a:gd name="T9" fmla="*/ 4 h 6"/>
                  <a:gd name="T10" fmla="*/ 9 w 9"/>
                  <a:gd name="T11" fmla="*/ 4 h 6"/>
                  <a:gd name="T12" fmla="*/ 7 w 9"/>
                  <a:gd name="T13" fmla="*/ 2 h 6"/>
                  <a:gd name="T14" fmla="*/ 0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0"/>
                    </a:moveTo>
                    <a:lnTo>
                      <a:pt x="0" y="0"/>
                    </a:lnTo>
                    <a:lnTo>
                      <a:pt x="3" y="6"/>
                    </a:lnTo>
                    <a:lnTo>
                      <a:pt x="7" y="6"/>
                    </a:lnTo>
                    <a:lnTo>
                      <a:pt x="7" y="4"/>
                    </a:lnTo>
                    <a:lnTo>
                      <a:pt x="9" y="4"/>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93" name="Freeform 2704"/>
              <p:cNvSpPr>
                <a:spLocks/>
              </p:cNvSpPr>
              <p:nvPr/>
            </p:nvSpPr>
            <p:spPr bwMode="auto">
              <a:xfrm>
                <a:off x="4751" y="2471"/>
                <a:ext cx="11" cy="4"/>
              </a:xfrm>
              <a:custGeom>
                <a:avLst/>
                <a:gdLst>
                  <a:gd name="T0" fmla="*/ 0 w 11"/>
                  <a:gd name="T1" fmla="*/ 0 h 4"/>
                  <a:gd name="T2" fmla="*/ 0 w 11"/>
                  <a:gd name="T3" fmla="*/ 4 h 4"/>
                  <a:gd name="T4" fmla="*/ 9 w 11"/>
                  <a:gd name="T5" fmla="*/ 4 h 4"/>
                  <a:gd name="T6" fmla="*/ 11 w 11"/>
                  <a:gd name="T7" fmla="*/ 4 h 4"/>
                  <a:gd name="T8" fmla="*/ 7 w 11"/>
                  <a:gd name="T9" fmla="*/ 2 h 4"/>
                  <a:gd name="T10" fmla="*/ 0 w 11"/>
                  <a:gd name="T11" fmla="*/ 0 h 4"/>
                </a:gdLst>
                <a:ahLst/>
                <a:cxnLst>
                  <a:cxn ang="0">
                    <a:pos x="T0" y="T1"/>
                  </a:cxn>
                  <a:cxn ang="0">
                    <a:pos x="T2" y="T3"/>
                  </a:cxn>
                  <a:cxn ang="0">
                    <a:pos x="T4" y="T5"/>
                  </a:cxn>
                  <a:cxn ang="0">
                    <a:pos x="T6" y="T7"/>
                  </a:cxn>
                  <a:cxn ang="0">
                    <a:pos x="T8" y="T9"/>
                  </a:cxn>
                  <a:cxn ang="0">
                    <a:pos x="T10" y="T11"/>
                  </a:cxn>
                </a:cxnLst>
                <a:rect l="0" t="0" r="r" b="b"/>
                <a:pathLst>
                  <a:path w="11" h="4">
                    <a:moveTo>
                      <a:pt x="0" y="0"/>
                    </a:moveTo>
                    <a:lnTo>
                      <a:pt x="0" y="4"/>
                    </a:lnTo>
                    <a:lnTo>
                      <a:pt x="9" y="4"/>
                    </a:lnTo>
                    <a:lnTo>
                      <a:pt x="11" y="4"/>
                    </a:lnTo>
                    <a:lnTo>
                      <a:pt x="7" y="2"/>
                    </a:lnTo>
                    <a:lnTo>
                      <a:pt x="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09" name="Group 2708"/>
            <p:cNvGrpSpPr>
              <a:grpSpLocks/>
            </p:cNvGrpSpPr>
            <p:nvPr/>
          </p:nvGrpSpPr>
          <p:grpSpPr bwMode="auto">
            <a:xfrm>
              <a:off x="4454" y="1730"/>
              <a:ext cx="83" cy="102"/>
              <a:chOff x="4454" y="1730"/>
              <a:chExt cx="83" cy="102"/>
            </a:xfrm>
            <a:grpFill/>
          </p:grpSpPr>
          <p:sp>
            <p:nvSpPr>
              <p:cNvPr id="1683" name="Freeform 2706"/>
              <p:cNvSpPr>
                <a:spLocks/>
              </p:cNvSpPr>
              <p:nvPr/>
            </p:nvSpPr>
            <p:spPr bwMode="auto">
              <a:xfrm>
                <a:off x="4454" y="1730"/>
                <a:ext cx="83" cy="102"/>
              </a:xfrm>
              <a:custGeom>
                <a:avLst/>
                <a:gdLst>
                  <a:gd name="T0" fmla="*/ 83 w 83"/>
                  <a:gd name="T1" fmla="*/ 14 h 102"/>
                  <a:gd name="T2" fmla="*/ 65 w 83"/>
                  <a:gd name="T3" fmla="*/ 32 h 102"/>
                  <a:gd name="T4" fmla="*/ 68 w 83"/>
                  <a:gd name="T5" fmla="*/ 36 h 102"/>
                  <a:gd name="T6" fmla="*/ 70 w 83"/>
                  <a:gd name="T7" fmla="*/ 46 h 102"/>
                  <a:gd name="T8" fmla="*/ 68 w 83"/>
                  <a:gd name="T9" fmla="*/ 52 h 102"/>
                  <a:gd name="T10" fmla="*/ 56 w 83"/>
                  <a:gd name="T11" fmla="*/ 54 h 102"/>
                  <a:gd name="T12" fmla="*/ 52 w 83"/>
                  <a:gd name="T13" fmla="*/ 62 h 102"/>
                  <a:gd name="T14" fmla="*/ 40 w 83"/>
                  <a:gd name="T15" fmla="*/ 66 h 102"/>
                  <a:gd name="T16" fmla="*/ 45 w 83"/>
                  <a:gd name="T17" fmla="*/ 82 h 102"/>
                  <a:gd name="T18" fmla="*/ 52 w 83"/>
                  <a:gd name="T19" fmla="*/ 84 h 102"/>
                  <a:gd name="T20" fmla="*/ 50 w 83"/>
                  <a:gd name="T21" fmla="*/ 90 h 102"/>
                  <a:gd name="T22" fmla="*/ 45 w 83"/>
                  <a:gd name="T23" fmla="*/ 96 h 102"/>
                  <a:gd name="T24" fmla="*/ 34 w 83"/>
                  <a:gd name="T25" fmla="*/ 94 h 102"/>
                  <a:gd name="T26" fmla="*/ 13 w 83"/>
                  <a:gd name="T27" fmla="*/ 102 h 102"/>
                  <a:gd name="T28" fmla="*/ 11 w 83"/>
                  <a:gd name="T29" fmla="*/ 102 h 102"/>
                  <a:gd name="T30" fmla="*/ 9 w 83"/>
                  <a:gd name="T31" fmla="*/ 96 h 102"/>
                  <a:gd name="T32" fmla="*/ 0 w 83"/>
                  <a:gd name="T33" fmla="*/ 94 h 102"/>
                  <a:gd name="T34" fmla="*/ 2 w 83"/>
                  <a:gd name="T35" fmla="*/ 88 h 102"/>
                  <a:gd name="T36" fmla="*/ 11 w 83"/>
                  <a:gd name="T37" fmla="*/ 84 h 102"/>
                  <a:gd name="T38" fmla="*/ 7 w 83"/>
                  <a:gd name="T39" fmla="*/ 78 h 102"/>
                  <a:gd name="T40" fmla="*/ 9 w 83"/>
                  <a:gd name="T41" fmla="*/ 74 h 102"/>
                  <a:gd name="T42" fmla="*/ 4 w 83"/>
                  <a:gd name="T43" fmla="*/ 68 h 102"/>
                  <a:gd name="T44" fmla="*/ 7 w 83"/>
                  <a:gd name="T45" fmla="*/ 56 h 102"/>
                  <a:gd name="T46" fmla="*/ 18 w 83"/>
                  <a:gd name="T47" fmla="*/ 44 h 102"/>
                  <a:gd name="T48" fmla="*/ 29 w 83"/>
                  <a:gd name="T49" fmla="*/ 32 h 102"/>
                  <a:gd name="T50" fmla="*/ 36 w 83"/>
                  <a:gd name="T51" fmla="*/ 22 h 102"/>
                  <a:gd name="T52" fmla="*/ 45 w 83"/>
                  <a:gd name="T53" fmla="*/ 28 h 102"/>
                  <a:gd name="T54" fmla="*/ 52 w 83"/>
                  <a:gd name="T55" fmla="*/ 24 h 102"/>
                  <a:gd name="T56" fmla="*/ 56 w 83"/>
                  <a:gd name="T57" fmla="*/ 18 h 102"/>
                  <a:gd name="T58" fmla="*/ 68 w 83"/>
                  <a:gd name="T59" fmla="*/ 16 h 102"/>
                  <a:gd name="T60" fmla="*/ 74 w 83"/>
                  <a:gd name="T61" fmla="*/ 10 h 102"/>
                  <a:gd name="T62" fmla="*/ 83 w 83"/>
                  <a:gd name="T63"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02">
                    <a:moveTo>
                      <a:pt x="83" y="14"/>
                    </a:moveTo>
                    <a:lnTo>
                      <a:pt x="83" y="14"/>
                    </a:lnTo>
                    <a:lnTo>
                      <a:pt x="65" y="28"/>
                    </a:lnTo>
                    <a:lnTo>
                      <a:pt x="65" y="32"/>
                    </a:lnTo>
                    <a:lnTo>
                      <a:pt x="65" y="34"/>
                    </a:lnTo>
                    <a:lnTo>
                      <a:pt x="68" y="36"/>
                    </a:lnTo>
                    <a:lnTo>
                      <a:pt x="70" y="36"/>
                    </a:lnTo>
                    <a:lnTo>
                      <a:pt x="70" y="46"/>
                    </a:lnTo>
                    <a:lnTo>
                      <a:pt x="68" y="48"/>
                    </a:lnTo>
                    <a:lnTo>
                      <a:pt x="68" y="52"/>
                    </a:lnTo>
                    <a:lnTo>
                      <a:pt x="61" y="52"/>
                    </a:lnTo>
                    <a:lnTo>
                      <a:pt x="56" y="54"/>
                    </a:lnTo>
                    <a:lnTo>
                      <a:pt x="54" y="58"/>
                    </a:lnTo>
                    <a:lnTo>
                      <a:pt x="52" y="62"/>
                    </a:lnTo>
                    <a:lnTo>
                      <a:pt x="45" y="64"/>
                    </a:lnTo>
                    <a:lnTo>
                      <a:pt x="40" y="66"/>
                    </a:lnTo>
                    <a:lnTo>
                      <a:pt x="36" y="78"/>
                    </a:lnTo>
                    <a:lnTo>
                      <a:pt x="45" y="82"/>
                    </a:lnTo>
                    <a:lnTo>
                      <a:pt x="50" y="82"/>
                    </a:lnTo>
                    <a:lnTo>
                      <a:pt x="52" y="84"/>
                    </a:lnTo>
                    <a:lnTo>
                      <a:pt x="50" y="86"/>
                    </a:lnTo>
                    <a:lnTo>
                      <a:pt x="50" y="90"/>
                    </a:lnTo>
                    <a:lnTo>
                      <a:pt x="52" y="94"/>
                    </a:lnTo>
                    <a:lnTo>
                      <a:pt x="45" y="96"/>
                    </a:lnTo>
                    <a:lnTo>
                      <a:pt x="38" y="92"/>
                    </a:lnTo>
                    <a:lnTo>
                      <a:pt x="34" y="94"/>
                    </a:lnTo>
                    <a:lnTo>
                      <a:pt x="25" y="102"/>
                    </a:lnTo>
                    <a:lnTo>
                      <a:pt x="13" y="102"/>
                    </a:lnTo>
                    <a:lnTo>
                      <a:pt x="16" y="102"/>
                    </a:lnTo>
                    <a:lnTo>
                      <a:pt x="11" y="102"/>
                    </a:lnTo>
                    <a:lnTo>
                      <a:pt x="7" y="102"/>
                    </a:lnTo>
                    <a:lnTo>
                      <a:pt x="9" y="96"/>
                    </a:lnTo>
                    <a:lnTo>
                      <a:pt x="4" y="94"/>
                    </a:lnTo>
                    <a:lnTo>
                      <a:pt x="0" y="94"/>
                    </a:lnTo>
                    <a:lnTo>
                      <a:pt x="0" y="88"/>
                    </a:lnTo>
                    <a:lnTo>
                      <a:pt x="2" y="88"/>
                    </a:lnTo>
                    <a:lnTo>
                      <a:pt x="4" y="84"/>
                    </a:lnTo>
                    <a:lnTo>
                      <a:pt x="11" y="84"/>
                    </a:lnTo>
                    <a:lnTo>
                      <a:pt x="9" y="82"/>
                    </a:lnTo>
                    <a:lnTo>
                      <a:pt x="7" y="78"/>
                    </a:lnTo>
                    <a:lnTo>
                      <a:pt x="7" y="76"/>
                    </a:lnTo>
                    <a:lnTo>
                      <a:pt x="9" y="74"/>
                    </a:lnTo>
                    <a:lnTo>
                      <a:pt x="9" y="72"/>
                    </a:lnTo>
                    <a:lnTo>
                      <a:pt x="4" y="68"/>
                    </a:lnTo>
                    <a:lnTo>
                      <a:pt x="0" y="66"/>
                    </a:lnTo>
                    <a:lnTo>
                      <a:pt x="7" y="56"/>
                    </a:lnTo>
                    <a:lnTo>
                      <a:pt x="11" y="52"/>
                    </a:lnTo>
                    <a:lnTo>
                      <a:pt x="18" y="44"/>
                    </a:lnTo>
                    <a:lnTo>
                      <a:pt x="22" y="38"/>
                    </a:lnTo>
                    <a:lnTo>
                      <a:pt x="29" y="32"/>
                    </a:lnTo>
                    <a:lnTo>
                      <a:pt x="29" y="24"/>
                    </a:lnTo>
                    <a:lnTo>
                      <a:pt x="36" y="22"/>
                    </a:lnTo>
                    <a:lnTo>
                      <a:pt x="38" y="26"/>
                    </a:lnTo>
                    <a:lnTo>
                      <a:pt x="45" y="28"/>
                    </a:lnTo>
                    <a:lnTo>
                      <a:pt x="52" y="30"/>
                    </a:lnTo>
                    <a:lnTo>
                      <a:pt x="52" y="24"/>
                    </a:lnTo>
                    <a:lnTo>
                      <a:pt x="52" y="20"/>
                    </a:lnTo>
                    <a:lnTo>
                      <a:pt x="56" y="18"/>
                    </a:lnTo>
                    <a:lnTo>
                      <a:pt x="63" y="18"/>
                    </a:lnTo>
                    <a:lnTo>
                      <a:pt x="68" y="16"/>
                    </a:lnTo>
                    <a:lnTo>
                      <a:pt x="68" y="12"/>
                    </a:lnTo>
                    <a:lnTo>
                      <a:pt x="74" y="10"/>
                    </a:lnTo>
                    <a:lnTo>
                      <a:pt x="74" y="0"/>
                    </a:lnTo>
                    <a:lnTo>
                      <a:pt x="83"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4" name="Freeform 2707"/>
              <p:cNvSpPr>
                <a:spLocks/>
              </p:cNvSpPr>
              <p:nvPr/>
            </p:nvSpPr>
            <p:spPr bwMode="auto">
              <a:xfrm>
                <a:off x="4454" y="1730"/>
                <a:ext cx="83" cy="102"/>
              </a:xfrm>
              <a:custGeom>
                <a:avLst/>
                <a:gdLst>
                  <a:gd name="T0" fmla="*/ 83 w 83"/>
                  <a:gd name="T1" fmla="*/ 14 h 102"/>
                  <a:gd name="T2" fmla="*/ 65 w 83"/>
                  <a:gd name="T3" fmla="*/ 32 h 102"/>
                  <a:gd name="T4" fmla="*/ 68 w 83"/>
                  <a:gd name="T5" fmla="*/ 36 h 102"/>
                  <a:gd name="T6" fmla="*/ 70 w 83"/>
                  <a:gd name="T7" fmla="*/ 46 h 102"/>
                  <a:gd name="T8" fmla="*/ 68 w 83"/>
                  <a:gd name="T9" fmla="*/ 52 h 102"/>
                  <a:gd name="T10" fmla="*/ 56 w 83"/>
                  <a:gd name="T11" fmla="*/ 54 h 102"/>
                  <a:gd name="T12" fmla="*/ 52 w 83"/>
                  <a:gd name="T13" fmla="*/ 62 h 102"/>
                  <a:gd name="T14" fmla="*/ 40 w 83"/>
                  <a:gd name="T15" fmla="*/ 66 h 102"/>
                  <a:gd name="T16" fmla="*/ 45 w 83"/>
                  <a:gd name="T17" fmla="*/ 82 h 102"/>
                  <a:gd name="T18" fmla="*/ 52 w 83"/>
                  <a:gd name="T19" fmla="*/ 84 h 102"/>
                  <a:gd name="T20" fmla="*/ 50 w 83"/>
                  <a:gd name="T21" fmla="*/ 90 h 102"/>
                  <a:gd name="T22" fmla="*/ 45 w 83"/>
                  <a:gd name="T23" fmla="*/ 96 h 102"/>
                  <a:gd name="T24" fmla="*/ 34 w 83"/>
                  <a:gd name="T25" fmla="*/ 94 h 102"/>
                  <a:gd name="T26" fmla="*/ 13 w 83"/>
                  <a:gd name="T27" fmla="*/ 102 h 102"/>
                  <a:gd name="T28" fmla="*/ 11 w 83"/>
                  <a:gd name="T29" fmla="*/ 102 h 102"/>
                  <a:gd name="T30" fmla="*/ 9 w 83"/>
                  <a:gd name="T31" fmla="*/ 96 h 102"/>
                  <a:gd name="T32" fmla="*/ 0 w 83"/>
                  <a:gd name="T33" fmla="*/ 94 h 102"/>
                  <a:gd name="T34" fmla="*/ 2 w 83"/>
                  <a:gd name="T35" fmla="*/ 88 h 102"/>
                  <a:gd name="T36" fmla="*/ 11 w 83"/>
                  <a:gd name="T37" fmla="*/ 84 h 102"/>
                  <a:gd name="T38" fmla="*/ 7 w 83"/>
                  <a:gd name="T39" fmla="*/ 78 h 102"/>
                  <a:gd name="T40" fmla="*/ 9 w 83"/>
                  <a:gd name="T41" fmla="*/ 74 h 102"/>
                  <a:gd name="T42" fmla="*/ 4 w 83"/>
                  <a:gd name="T43" fmla="*/ 68 h 102"/>
                  <a:gd name="T44" fmla="*/ 7 w 83"/>
                  <a:gd name="T45" fmla="*/ 56 h 102"/>
                  <a:gd name="T46" fmla="*/ 18 w 83"/>
                  <a:gd name="T47" fmla="*/ 44 h 102"/>
                  <a:gd name="T48" fmla="*/ 29 w 83"/>
                  <a:gd name="T49" fmla="*/ 32 h 102"/>
                  <a:gd name="T50" fmla="*/ 36 w 83"/>
                  <a:gd name="T51" fmla="*/ 22 h 102"/>
                  <a:gd name="T52" fmla="*/ 45 w 83"/>
                  <a:gd name="T53" fmla="*/ 28 h 102"/>
                  <a:gd name="T54" fmla="*/ 52 w 83"/>
                  <a:gd name="T55" fmla="*/ 24 h 102"/>
                  <a:gd name="T56" fmla="*/ 56 w 83"/>
                  <a:gd name="T57" fmla="*/ 18 h 102"/>
                  <a:gd name="T58" fmla="*/ 68 w 83"/>
                  <a:gd name="T59" fmla="*/ 16 h 102"/>
                  <a:gd name="T60" fmla="*/ 74 w 83"/>
                  <a:gd name="T61" fmla="*/ 10 h 102"/>
                  <a:gd name="T62" fmla="*/ 83 w 83"/>
                  <a:gd name="T63"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02">
                    <a:moveTo>
                      <a:pt x="83" y="14"/>
                    </a:moveTo>
                    <a:lnTo>
                      <a:pt x="83" y="14"/>
                    </a:lnTo>
                    <a:lnTo>
                      <a:pt x="65" y="28"/>
                    </a:lnTo>
                    <a:lnTo>
                      <a:pt x="65" y="32"/>
                    </a:lnTo>
                    <a:lnTo>
                      <a:pt x="65" y="34"/>
                    </a:lnTo>
                    <a:lnTo>
                      <a:pt x="68" y="36"/>
                    </a:lnTo>
                    <a:lnTo>
                      <a:pt x="70" y="36"/>
                    </a:lnTo>
                    <a:lnTo>
                      <a:pt x="70" y="46"/>
                    </a:lnTo>
                    <a:lnTo>
                      <a:pt x="68" y="48"/>
                    </a:lnTo>
                    <a:lnTo>
                      <a:pt x="68" y="52"/>
                    </a:lnTo>
                    <a:lnTo>
                      <a:pt x="61" y="52"/>
                    </a:lnTo>
                    <a:lnTo>
                      <a:pt x="56" y="54"/>
                    </a:lnTo>
                    <a:lnTo>
                      <a:pt x="54" y="58"/>
                    </a:lnTo>
                    <a:lnTo>
                      <a:pt x="52" y="62"/>
                    </a:lnTo>
                    <a:lnTo>
                      <a:pt x="45" y="64"/>
                    </a:lnTo>
                    <a:lnTo>
                      <a:pt x="40" y="66"/>
                    </a:lnTo>
                    <a:lnTo>
                      <a:pt x="36" y="78"/>
                    </a:lnTo>
                    <a:lnTo>
                      <a:pt x="45" y="82"/>
                    </a:lnTo>
                    <a:lnTo>
                      <a:pt x="50" y="82"/>
                    </a:lnTo>
                    <a:lnTo>
                      <a:pt x="52" y="84"/>
                    </a:lnTo>
                    <a:lnTo>
                      <a:pt x="50" y="86"/>
                    </a:lnTo>
                    <a:lnTo>
                      <a:pt x="50" y="90"/>
                    </a:lnTo>
                    <a:lnTo>
                      <a:pt x="52" y="94"/>
                    </a:lnTo>
                    <a:lnTo>
                      <a:pt x="45" y="96"/>
                    </a:lnTo>
                    <a:lnTo>
                      <a:pt x="38" y="92"/>
                    </a:lnTo>
                    <a:lnTo>
                      <a:pt x="34" y="94"/>
                    </a:lnTo>
                    <a:lnTo>
                      <a:pt x="25" y="102"/>
                    </a:lnTo>
                    <a:lnTo>
                      <a:pt x="13" y="102"/>
                    </a:lnTo>
                    <a:lnTo>
                      <a:pt x="16" y="102"/>
                    </a:lnTo>
                    <a:lnTo>
                      <a:pt x="11" y="102"/>
                    </a:lnTo>
                    <a:lnTo>
                      <a:pt x="7" y="102"/>
                    </a:lnTo>
                    <a:lnTo>
                      <a:pt x="9" y="96"/>
                    </a:lnTo>
                    <a:lnTo>
                      <a:pt x="4" y="94"/>
                    </a:lnTo>
                    <a:lnTo>
                      <a:pt x="0" y="94"/>
                    </a:lnTo>
                    <a:lnTo>
                      <a:pt x="0" y="88"/>
                    </a:lnTo>
                    <a:lnTo>
                      <a:pt x="2" y="88"/>
                    </a:lnTo>
                    <a:lnTo>
                      <a:pt x="4" y="84"/>
                    </a:lnTo>
                    <a:lnTo>
                      <a:pt x="11" y="84"/>
                    </a:lnTo>
                    <a:lnTo>
                      <a:pt x="9" y="82"/>
                    </a:lnTo>
                    <a:lnTo>
                      <a:pt x="7" y="78"/>
                    </a:lnTo>
                    <a:lnTo>
                      <a:pt x="7" y="76"/>
                    </a:lnTo>
                    <a:lnTo>
                      <a:pt x="9" y="74"/>
                    </a:lnTo>
                    <a:lnTo>
                      <a:pt x="9" y="72"/>
                    </a:lnTo>
                    <a:lnTo>
                      <a:pt x="4" y="68"/>
                    </a:lnTo>
                    <a:lnTo>
                      <a:pt x="0" y="66"/>
                    </a:lnTo>
                    <a:lnTo>
                      <a:pt x="7" y="56"/>
                    </a:lnTo>
                    <a:lnTo>
                      <a:pt x="11" y="52"/>
                    </a:lnTo>
                    <a:lnTo>
                      <a:pt x="18" y="44"/>
                    </a:lnTo>
                    <a:lnTo>
                      <a:pt x="22" y="38"/>
                    </a:lnTo>
                    <a:lnTo>
                      <a:pt x="29" y="32"/>
                    </a:lnTo>
                    <a:lnTo>
                      <a:pt x="29" y="24"/>
                    </a:lnTo>
                    <a:lnTo>
                      <a:pt x="36" y="22"/>
                    </a:lnTo>
                    <a:lnTo>
                      <a:pt x="38" y="26"/>
                    </a:lnTo>
                    <a:lnTo>
                      <a:pt x="45" y="28"/>
                    </a:lnTo>
                    <a:lnTo>
                      <a:pt x="52" y="30"/>
                    </a:lnTo>
                    <a:lnTo>
                      <a:pt x="52" y="24"/>
                    </a:lnTo>
                    <a:lnTo>
                      <a:pt x="52" y="20"/>
                    </a:lnTo>
                    <a:lnTo>
                      <a:pt x="56" y="18"/>
                    </a:lnTo>
                    <a:lnTo>
                      <a:pt x="63" y="18"/>
                    </a:lnTo>
                    <a:lnTo>
                      <a:pt x="68" y="16"/>
                    </a:lnTo>
                    <a:lnTo>
                      <a:pt x="68" y="12"/>
                    </a:lnTo>
                    <a:lnTo>
                      <a:pt x="74" y="10"/>
                    </a:lnTo>
                    <a:lnTo>
                      <a:pt x="74" y="0"/>
                    </a:lnTo>
                    <a:lnTo>
                      <a:pt x="83"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510" name="Freeform 2709"/>
            <p:cNvSpPr>
              <a:spLocks noEditPoints="1"/>
            </p:cNvSpPr>
            <p:nvPr/>
          </p:nvSpPr>
          <p:spPr bwMode="auto">
            <a:xfrm>
              <a:off x="5026" y="2989"/>
              <a:ext cx="171" cy="224"/>
            </a:xfrm>
            <a:custGeom>
              <a:avLst/>
              <a:gdLst>
                <a:gd name="T0" fmla="*/ 13 w 171"/>
                <a:gd name="T1" fmla="*/ 224 h 224"/>
                <a:gd name="T2" fmla="*/ 27 w 171"/>
                <a:gd name="T3" fmla="*/ 222 h 224"/>
                <a:gd name="T4" fmla="*/ 18 w 171"/>
                <a:gd name="T5" fmla="*/ 214 h 224"/>
                <a:gd name="T6" fmla="*/ 85 w 171"/>
                <a:gd name="T7" fmla="*/ 105 h 224"/>
                <a:gd name="T8" fmla="*/ 79 w 171"/>
                <a:gd name="T9" fmla="*/ 123 h 224"/>
                <a:gd name="T10" fmla="*/ 72 w 171"/>
                <a:gd name="T11" fmla="*/ 133 h 224"/>
                <a:gd name="T12" fmla="*/ 58 w 171"/>
                <a:gd name="T13" fmla="*/ 151 h 224"/>
                <a:gd name="T14" fmla="*/ 38 w 171"/>
                <a:gd name="T15" fmla="*/ 164 h 224"/>
                <a:gd name="T16" fmla="*/ 27 w 171"/>
                <a:gd name="T17" fmla="*/ 172 h 224"/>
                <a:gd name="T18" fmla="*/ 18 w 171"/>
                <a:gd name="T19" fmla="*/ 176 h 224"/>
                <a:gd name="T20" fmla="*/ 11 w 171"/>
                <a:gd name="T21" fmla="*/ 180 h 224"/>
                <a:gd name="T22" fmla="*/ 2 w 171"/>
                <a:gd name="T23" fmla="*/ 198 h 224"/>
                <a:gd name="T24" fmla="*/ 7 w 171"/>
                <a:gd name="T25" fmla="*/ 206 h 224"/>
                <a:gd name="T26" fmla="*/ 18 w 171"/>
                <a:gd name="T27" fmla="*/ 204 h 224"/>
                <a:gd name="T28" fmla="*/ 40 w 171"/>
                <a:gd name="T29" fmla="*/ 212 h 224"/>
                <a:gd name="T30" fmla="*/ 65 w 171"/>
                <a:gd name="T31" fmla="*/ 182 h 224"/>
                <a:gd name="T32" fmla="*/ 70 w 171"/>
                <a:gd name="T33" fmla="*/ 170 h 224"/>
                <a:gd name="T34" fmla="*/ 88 w 171"/>
                <a:gd name="T35" fmla="*/ 159 h 224"/>
                <a:gd name="T36" fmla="*/ 110 w 171"/>
                <a:gd name="T37" fmla="*/ 131 h 224"/>
                <a:gd name="T38" fmla="*/ 108 w 171"/>
                <a:gd name="T39" fmla="*/ 115 h 224"/>
                <a:gd name="T40" fmla="*/ 101 w 171"/>
                <a:gd name="T41" fmla="*/ 111 h 224"/>
                <a:gd name="T42" fmla="*/ 92 w 171"/>
                <a:gd name="T43" fmla="*/ 117 h 224"/>
                <a:gd name="T44" fmla="*/ 88 w 171"/>
                <a:gd name="T45" fmla="*/ 0 h 224"/>
                <a:gd name="T46" fmla="*/ 85 w 171"/>
                <a:gd name="T47" fmla="*/ 2 h 224"/>
                <a:gd name="T48" fmla="*/ 95 w 171"/>
                <a:gd name="T49" fmla="*/ 12 h 224"/>
                <a:gd name="T50" fmla="*/ 108 w 171"/>
                <a:gd name="T51" fmla="*/ 29 h 224"/>
                <a:gd name="T52" fmla="*/ 113 w 171"/>
                <a:gd name="T53" fmla="*/ 33 h 224"/>
                <a:gd name="T54" fmla="*/ 110 w 171"/>
                <a:gd name="T55" fmla="*/ 41 h 224"/>
                <a:gd name="T56" fmla="*/ 117 w 171"/>
                <a:gd name="T57" fmla="*/ 47 h 224"/>
                <a:gd name="T58" fmla="*/ 115 w 171"/>
                <a:gd name="T59" fmla="*/ 53 h 224"/>
                <a:gd name="T60" fmla="*/ 117 w 171"/>
                <a:gd name="T61" fmla="*/ 65 h 224"/>
                <a:gd name="T62" fmla="*/ 101 w 171"/>
                <a:gd name="T63" fmla="*/ 85 h 224"/>
                <a:gd name="T64" fmla="*/ 124 w 171"/>
                <a:gd name="T65" fmla="*/ 103 h 224"/>
                <a:gd name="T66" fmla="*/ 119 w 171"/>
                <a:gd name="T67" fmla="*/ 119 h 224"/>
                <a:gd name="T68" fmla="*/ 135 w 171"/>
                <a:gd name="T69" fmla="*/ 119 h 224"/>
                <a:gd name="T70" fmla="*/ 146 w 171"/>
                <a:gd name="T71" fmla="*/ 101 h 224"/>
                <a:gd name="T72" fmla="*/ 151 w 171"/>
                <a:gd name="T73" fmla="*/ 91 h 224"/>
                <a:gd name="T74" fmla="*/ 160 w 171"/>
                <a:gd name="T75" fmla="*/ 83 h 224"/>
                <a:gd name="T76" fmla="*/ 162 w 171"/>
                <a:gd name="T77" fmla="*/ 79 h 224"/>
                <a:gd name="T78" fmla="*/ 171 w 171"/>
                <a:gd name="T79" fmla="*/ 61 h 224"/>
                <a:gd name="T80" fmla="*/ 164 w 171"/>
                <a:gd name="T81" fmla="*/ 59 h 224"/>
                <a:gd name="T82" fmla="*/ 153 w 171"/>
                <a:gd name="T83" fmla="*/ 65 h 224"/>
                <a:gd name="T84" fmla="*/ 137 w 171"/>
                <a:gd name="T85" fmla="*/ 45 h 224"/>
                <a:gd name="T86" fmla="*/ 133 w 171"/>
                <a:gd name="T87" fmla="*/ 39 h 224"/>
                <a:gd name="T88" fmla="*/ 121 w 171"/>
                <a:gd name="T89" fmla="*/ 45 h 224"/>
                <a:gd name="T90" fmla="*/ 119 w 171"/>
                <a:gd name="T91" fmla="*/ 27 h 224"/>
                <a:gd name="T92" fmla="*/ 113 w 171"/>
                <a:gd name="T93" fmla="*/ 14 h 224"/>
                <a:gd name="T94" fmla="*/ 97 w 171"/>
                <a:gd name="T95" fmla="*/ 12 h 224"/>
                <a:gd name="T96" fmla="*/ 92 w 171"/>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1" h="224">
                  <a:moveTo>
                    <a:pt x="15" y="212"/>
                  </a:moveTo>
                  <a:lnTo>
                    <a:pt x="15" y="212"/>
                  </a:lnTo>
                  <a:lnTo>
                    <a:pt x="13" y="224"/>
                  </a:lnTo>
                  <a:lnTo>
                    <a:pt x="22" y="224"/>
                  </a:lnTo>
                  <a:lnTo>
                    <a:pt x="27" y="224"/>
                  </a:lnTo>
                  <a:lnTo>
                    <a:pt x="27" y="222"/>
                  </a:lnTo>
                  <a:lnTo>
                    <a:pt x="24" y="220"/>
                  </a:lnTo>
                  <a:lnTo>
                    <a:pt x="22" y="214"/>
                  </a:lnTo>
                  <a:lnTo>
                    <a:pt x="18" y="214"/>
                  </a:lnTo>
                  <a:lnTo>
                    <a:pt x="15" y="212"/>
                  </a:lnTo>
                  <a:close/>
                  <a:moveTo>
                    <a:pt x="85" y="105"/>
                  </a:moveTo>
                  <a:lnTo>
                    <a:pt x="85" y="105"/>
                  </a:lnTo>
                  <a:lnTo>
                    <a:pt x="79" y="109"/>
                  </a:lnTo>
                  <a:lnTo>
                    <a:pt x="79" y="117"/>
                  </a:lnTo>
                  <a:lnTo>
                    <a:pt x="79" y="123"/>
                  </a:lnTo>
                  <a:lnTo>
                    <a:pt x="72" y="127"/>
                  </a:lnTo>
                  <a:lnTo>
                    <a:pt x="72" y="131"/>
                  </a:lnTo>
                  <a:lnTo>
                    <a:pt x="72" y="133"/>
                  </a:lnTo>
                  <a:lnTo>
                    <a:pt x="70" y="133"/>
                  </a:lnTo>
                  <a:lnTo>
                    <a:pt x="67" y="135"/>
                  </a:lnTo>
                  <a:lnTo>
                    <a:pt x="58" y="151"/>
                  </a:lnTo>
                  <a:lnTo>
                    <a:pt x="54" y="157"/>
                  </a:lnTo>
                  <a:lnTo>
                    <a:pt x="47" y="161"/>
                  </a:lnTo>
                  <a:lnTo>
                    <a:pt x="38" y="164"/>
                  </a:lnTo>
                  <a:lnTo>
                    <a:pt x="29" y="166"/>
                  </a:lnTo>
                  <a:lnTo>
                    <a:pt x="27" y="170"/>
                  </a:lnTo>
                  <a:lnTo>
                    <a:pt x="27" y="172"/>
                  </a:lnTo>
                  <a:lnTo>
                    <a:pt x="22" y="172"/>
                  </a:lnTo>
                  <a:lnTo>
                    <a:pt x="22" y="176"/>
                  </a:lnTo>
                  <a:lnTo>
                    <a:pt x="18" y="176"/>
                  </a:lnTo>
                  <a:lnTo>
                    <a:pt x="15" y="176"/>
                  </a:lnTo>
                  <a:lnTo>
                    <a:pt x="13" y="178"/>
                  </a:lnTo>
                  <a:lnTo>
                    <a:pt x="11" y="180"/>
                  </a:lnTo>
                  <a:lnTo>
                    <a:pt x="9" y="186"/>
                  </a:lnTo>
                  <a:lnTo>
                    <a:pt x="4" y="186"/>
                  </a:lnTo>
                  <a:lnTo>
                    <a:pt x="2" y="198"/>
                  </a:lnTo>
                  <a:lnTo>
                    <a:pt x="0" y="200"/>
                  </a:lnTo>
                  <a:lnTo>
                    <a:pt x="2" y="204"/>
                  </a:lnTo>
                  <a:lnTo>
                    <a:pt x="7" y="206"/>
                  </a:lnTo>
                  <a:lnTo>
                    <a:pt x="11" y="206"/>
                  </a:lnTo>
                  <a:lnTo>
                    <a:pt x="13" y="204"/>
                  </a:lnTo>
                  <a:lnTo>
                    <a:pt x="18" y="204"/>
                  </a:lnTo>
                  <a:lnTo>
                    <a:pt x="20" y="210"/>
                  </a:lnTo>
                  <a:lnTo>
                    <a:pt x="27" y="212"/>
                  </a:lnTo>
                  <a:lnTo>
                    <a:pt x="40" y="212"/>
                  </a:lnTo>
                  <a:lnTo>
                    <a:pt x="47" y="208"/>
                  </a:lnTo>
                  <a:lnTo>
                    <a:pt x="54" y="200"/>
                  </a:lnTo>
                  <a:lnTo>
                    <a:pt x="65" y="182"/>
                  </a:lnTo>
                  <a:lnTo>
                    <a:pt x="65" y="176"/>
                  </a:lnTo>
                  <a:lnTo>
                    <a:pt x="65" y="172"/>
                  </a:lnTo>
                  <a:lnTo>
                    <a:pt x="70" y="170"/>
                  </a:lnTo>
                  <a:lnTo>
                    <a:pt x="76" y="168"/>
                  </a:lnTo>
                  <a:lnTo>
                    <a:pt x="88" y="164"/>
                  </a:lnTo>
                  <a:lnTo>
                    <a:pt x="88" y="159"/>
                  </a:lnTo>
                  <a:lnTo>
                    <a:pt x="85" y="157"/>
                  </a:lnTo>
                  <a:lnTo>
                    <a:pt x="99" y="145"/>
                  </a:lnTo>
                  <a:lnTo>
                    <a:pt x="110" y="131"/>
                  </a:lnTo>
                  <a:lnTo>
                    <a:pt x="110" y="113"/>
                  </a:lnTo>
                  <a:lnTo>
                    <a:pt x="108" y="113"/>
                  </a:lnTo>
                  <a:lnTo>
                    <a:pt x="108" y="115"/>
                  </a:lnTo>
                  <a:lnTo>
                    <a:pt x="108" y="117"/>
                  </a:lnTo>
                  <a:lnTo>
                    <a:pt x="104" y="115"/>
                  </a:lnTo>
                  <a:lnTo>
                    <a:pt x="101" y="111"/>
                  </a:lnTo>
                  <a:lnTo>
                    <a:pt x="99" y="115"/>
                  </a:lnTo>
                  <a:lnTo>
                    <a:pt x="99" y="117"/>
                  </a:lnTo>
                  <a:lnTo>
                    <a:pt x="92" y="117"/>
                  </a:lnTo>
                  <a:lnTo>
                    <a:pt x="90" y="105"/>
                  </a:lnTo>
                  <a:lnTo>
                    <a:pt x="85" y="105"/>
                  </a:lnTo>
                  <a:close/>
                  <a:moveTo>
                    <a:pt x="88" y="0"/>
                  </a:moveTo>
                  <a:lnTo>
                    <a:pt x="88" y="0"/>
                  </a:lnTo>
                  <a:lnTo>
                    <a:pt x="88" y="2"/>
                  </a:lnTo>
                  <a:lnTo>
                    <a:pt x="85" y="2"/>
                  </a:lnTo>
                  <a:lnTo>
                    <a:pt x="85" y="4"/>
                  </a:lnTo>
                  <a:lnTo>
                    <a:pt x="92" y="8"/>
                  </a:lnTo>
                  <a:lnTo>
                    <a:pt x="95" y="12"/>
                  </a:lnTo>
                  <a:lnTo>
                    <a:pt x="99" y="22"/>
                  </a:lnTo>
                  <a:lnTo>
                    <a:pt x="104" y="27"/>
                  </a:lnTo>
                  <a:lnTo>
                    <a:pt x="108" y="29"/>
                  </a:lnTo>
                  <a:lnTo>
                    <a:pt x="108" y="31"/>
                  </a:lnTo>
                  <a:lnTo>
                    <a:pt x="108" y="33"/>
                  </a:lnTo>
                  <a:lnTo>
                    <a:pt x="113" y="33"/>
                  </a:lnTo>
                  <a:lnTo>
                    <a:pt x="113" y="37"/>
                  </a:lnTo>
                  <a:lnTo>
                    <a:pt x="113" y="39"/>
                  </a:lnTo>
                  <a:lnTo>
                    <a:pt x="110" y="41"/>
                  </a:lnTo>
                  <a:lnTo>
                    <a:pt x="110" y="43"/>
                  </a:lnTo>
                  <a:lnTo>
                    <a:pt x="113" y="45"/>
                  </a:lnTo>
                  <a:lnTo>
                    <a:pt x="117" y="47"/>
                  </a:lnTo>
                  <a:lnTo>
                    <a:pt x="117" y="49"/>
                  </a:lnTo>
                  <a:lnTo>
                    <a:pt x="115" y="51"/>
                  </a:lnTo>
                  <a:lnTo>
                    <a:pt x="115" y="53"/>
                  </a:lnTo>
                  <a:lnTo>
                    <a:pt x="117" y="55"/>
                  </a:lnTo>
                  <a:lnTo>
                    <a:pt x="117" y="57"/>
                  </a:lnTo>
                  <a:lnTo>
                    <a:pt x="117" y="65"/>
                  </a:lnTo>
                  <a:lnTo>
                    <a:pt x="115" y="73"/>
                  </a:lnTo>
                  <a:lnTo>
                    <a:pt x="113" y="79"/>
                  </a:lnTo>
                  <a:lnTo>
                    <a:pt x="101" y="85"/>
                  </a:lnTo>
                  <a:lnTo>
                    <a:pt x="117" y="93"/>
                  </a:lnTo>
                  <a:lnTo>
                    <a:pt x="121" y="99"/>
                  </a:lnTo>
                  <a:lnTo>
                    <a:pt x="124" y="103"/>
                  </a:lnTo>
                  <a:lnTo>
                    <a:pt x="124" y="109"/>
                  </a:lnTo>
                  <a:lnTo>
                    <a:pt x="119" y="111"/>
                  </a:lnTo>
                  <a:lnTo>
                    <a:pt x="119" y="119"/>
                  </a:lnTo>
                  <a:lnTo>
                    <a:pt x="131" y="121"/>
                  </a:lnTo>
                  <a:lnTo>
                    <a:pt x="135" y="121"/>
                  </a:lnTo>
                  <a:lnTo>
                    <a:pt x="135" y="119"/>
                  </a:lnTo>
                  <a:lnTo>
                    <a:pt x="137" y="113"/>
                  </a:lnTo>
                  <a:lnTo>
                    <a:pt x="142" y="105"/>
                  </a:lnTo>
                  <a:lnTo>
                    <a:pt x="146" y="101"/>
                  </a:lnTo>
                  <a:lnTo>
                    <a:pt x="151" y="99"/>
                  </a:lnTo>
                  <a:lnTo>
                    <a:pt x="151" y="95"/>
                  </a:lnTo>
                  <a:lnTo>
                    <a:pt x="151" y="91"/>
                  </a:lnTo>
                  <a:lnTo>
                    <a:pt x="149" y="89"/>
                  </a:lnTo>
                  <a:lnTo>
                    <a:pt x="153" y="85"/>
                  </a:lnTo>
                  <a:lnTo>
                    <a:pt x="160" y="83"/>
                  </a:lnTo>
                  <a:lnTo>
                    <a:pt x="164" y="87"/>
                  </a:lnTo>
                  <a:lnTo>
                    <a:pt x="164" y="83"/>
                  </a:lnTo>
                  <a:lnTo>
                    <a:pt x="162" y="79"/>
                  </a:lnTo>
                  <a:lnTo>
                    <a:pt x="167" y="73"/>
                  </a:lnTo>
                  <a:lnTo>
                    <a:pt x="171" y="67"/>
                  </a:lnTo>
                  <a:lnTo>
                    <a:pt x="171" y="61"/>
                  </a:lnTo>
                  <a:lnTo>
                    <a:pt x="169" y="61"/>
                  </a:lnTo>
                  <a:lnTo>
                    <a:pt x="167" y="59"/>
                  </a:lnTo>
                  <a:lnTo>
                    <a:pt x="164" y="59"/>
                  </a:lnTo>
                  <a:lnTo>
                    <a:pt x="162" y="61"/>
                  </a:lnTo>
                  <a:lnTo>
                    <a:pt x="158" y="63"/>
                  </a:lnTo>
                  <a:lnTo>
                    <a:pt x="153" y="65"/>
                  </a:lnTo>
                  <a:lnTo>
                    <a:pt x="146" y="63"/>
                  </a:lnTo>
                  <a:lnTo>
                    <a:pt x="137" y="59"/>
                  </a:lnTo>
                  <a:lnTo>
                    <a:pt x="137" y="45"/>
                  </a:lnTo>
                  <a:lnTo>
                    <a:pt x="133" y="43"/>
                  </a:lnTo>
                  <a:lnTo>
                    <a:pt x="133" y="41"/>
                  </a:lnTo>
                  <a:lnTo>
                    <a:pt x="133" y="39"/>
                  </a:lnTo>
                  <a:lnTo>
                    <a:pt x="128" y="45"/>
                  </a:lnTo>
                  <a:lnTo>
                    <a:pt x="126" y="47"/>
                  </a:lnTo>
                  <a:lnTo>
                    <a:pt x="121" y="45"/>
                  </a:lnTo>
                  <a:lnTo>
                    <a:pt x="119" y="43"/>
                  </a:lnTo>
                  <a:lnTo>
                    <a:pt x="119" y="37"/>
                  </a:lnTo>
                  <a:lnTo>
                    <a:pt x="119" y="27"/>
                  </a:lnTo>
                  <a:lnTo>
                    <a:pt x="117" y="18"/>
                  </a:lnTo>
                  <a:lnTo>
                    <a:pt x="110" y="18"/>
                  </a:lnTo>
                  <a:lnTo>
                    <a:pt x="113" y="14"/>
                  </a:lnTo>
                  <a:lnTo>
                    <a:pt x="101" y="8"/>
                  </a:lnTo>
                  <a:lnTo>
                    <a:pt x="99" y="10"/>
                  </a:lnTo>
                  <a:lnTo>
                    <a:pt x="97" y="12"/>
                  </a:lnTo>
                  <a:lnTo>
                    <a:pt x="90" y="4"/>
                  </a:lnTo>
                  <a:lnTo>
                    <a:pt x="92" y="2"/>
                  </a:lnTo>
                  <a:lnTo>
                    <a:pt x="92" y="0"/>
                  </a:lnTo>
                  <a:lnTo>
                    <a:pt x="8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1" name="Freeform 2710"/>
            <p:cNvSpPr>
              <a:spLocks noEditPoints="1"/>
            </p:cNvSpPr>
            <p:nvPr/>
          </p:nvSpPr>
          <p:spPr bwMode="auto">
            <a:xfrm>
              <a:off x="4486" y="1691"/>
              <a:ext cx="255" cy="329"/>
            </a:xfrm>
            <a:custGeom>
              <a:avLst/>
              <a:gdLst>
                <a:gd name="T0" fmla="*/ 11 w 255"/>
                <a:gd name="T1" fmla="*/ 329 h 329"/>
                <a:gd name="T2" fmla="*/ 2 w 255"/>
                <a:gd name="T3" fmla="*/ 323 h 329"/>
                <a:gd name="T4" fmla="*/ 53 w 255"/>
                <a:gd name="T5" fmla="*/ 265 h 329"/>
                <a:gd name="T6" fmla="*/ 53 w 255"/>
                <a:gd name="T7" fmla="*/ 261 h 329"/>
                <a:gd name="T8" fmla="*/ 36 w 255"/>
                <a:gd name="T9" fmla="*/ 210 h 329"/>
                <a:gd name="T10" fmla="*/ 38 w 255"/>
                <a:gd name="T11" fmla="*/ 225 h 329"/>
                <a:gd name="T12" fmla="*/ 47 w 255"/>
                <a:gd name="T13" fmla="*/ 232 h 329"/>
                <a:gd name="T14" fmla="*/ 49 w 255"/>
                <a:gd name="T15" fmla="*/ 227 h 329"/>
                <a:gd name="T16" fmla="*/ 47 w 255"/>
                <a:gd name="T17" fmla="*/ 251 h 329"/>
                <a:gd name="T18" fmla="*/ 51 w 255"/>
                <a:gd name="T19" fmla="*/ 257 h 329"/>
                <a:gd name="T20" fmla="*/ 67 w 255"/>
                <a:gd name="T21" fmla="*/ 227 h 329"/>
                <a:gd name="T22" fmla="*/ 60 w 255"/>
                <a:gd name="T23" fmla="*/ 219 h 329"/>
                <a:gd name="T24" fmla="*/ 51 w 255"/>
                <a:gd name="T25" fmla="*/ 206 h 329"/>
                <a:gd name="T26" fmla="*/ 85 w 255"/>
                <a:gd name="T27" fmla="*/ 204 h 329"/>
                <a:gd name="T28" fmla="*/ 71 w 255"/>
                <a:gd name="T29" fmla="*/ 214 h 329"/>
                <a:gd name="T30" fmla="*/ 91 w 255"/>
                <a:gd name="T31" fmla="*/ 217 h 329"/>
                <a:gd name="T32" fmla="*/ 105 w 255"/>
                <a:gd name="T33" fmla="*/ 208 h 329"/>
                <a:gd name="T34" fmla="*/ 87 w 255"/>
                <a:gd name="T35" fmla="*/ 195 h 329"/>
                <a:gd name="T36" fmla="*/ 186 w 255"/>
                <a:gd name="T37" fmla="*/ 80 h 329"/>
                <a:gd name="T38" fmla="*/ 177 w 255"/>
                <a:gd name="T39" fmla="*/ 102 h 329"/>
                <a:gd name="T40" fmla="*/ 177 w 255"/>
                <a:gd name="T41" fmla="*/ 114 h 329"/>
                <a:gd name="T42" fmla="*/ 154 w 255"/>
                <a:gd name="T43" fmla="*/ 150 h 329"/>
                <a:gd name="T44" fmla="*/ 143 w 255"/>
                <a:gd name="T45" fmla="*/ 160 h 329"/>
                <a:gd name="T46" fmla="*/ 134 w 255"/>
                <a:gd name="T47" fmla="*/ 148 h 329"/>
                <a:gd name="T48" fmla="*/ 121 w 255"/>
                <a:gd name="T49" fmla="*/ 170 h 329"/>
                <a:gd name="T50" fmla="*/ 121 w 255"/>
                <a:gd name="T51" fmla="*/ 180 h 329"/>
                <a:gd name="T52" fmla="*/ 89 w 255"/>
                <a:gd name="T53" fmla="*/ 184 h 329"/>
                <a:gd name="T54" fmla="*/ 69 w 255"/>
                <a:gd name="T55" fmla="*/ 195 h 329"/>
                <a:gd name="T56" fmla="*/ 53 w 255"/>
                <a:gd name="T57" fmla="*/ 206 h 329"/>
                <a:gd name="T58" fmla="*/ 112 w 255"/>
                <a:gd name="T59" fmla="*/ 198 h 329"/>
                <a:gd name="T60" fmla="*/ 112 w 255"/>
                <a:gd name="T61" fmla="*/ 214 h 329"/>
                <a:gd name="T62" fmla="*/ 130 w 255"/>
                <a:gd name="T63" fmla="*/ 206 h 329"/>
                <a:gd name="T64" fmla="*/ 143 w 255"/>
                <a:gd name="T65" fmla="*/ 198 h 329"/>
                <a:gd name="T66" fmla="*/ 143 w 255"/>
                <a:gd name="T67" fmla="*/ 198 h 329"/>
                <a:gd name="T68" fmla="*/ 163 w 255"/>
                <a:gd name="T69" fmla="*/ 197 h 329"/>
                <a:gd name="T70" fmla="*/ 170 w 255"/>
                <a:gd name="T71" fmla="*/ 190 h 329"/>
                <a:gd name="T72" fmla="*/ 179 w 255"/>
                <a:gd name="T73" fmla="*/ 178 h 329"/>
                <a:gd name="T74" fmla="*/ 179 w 255"/>
                <a:gd name="T75" fmla="*/ 195 h 329"/>
                <a:gd name="T76" fmla="*/ 190 w 255"/>
                <a:gd name="T77" fmla="*/ 176 h 329"/>
                <a:gd name="T78" fmla="*/ 188 w 255"/>
                <a:gd name="T79" fmla="*/ 160 h 329"/>
                <a:gd name="T80" fmla="*/ 192 w 255"/>
                <a:gd name="T81" fmla="*/ 132 h 329"/>
                <a:gd name="T82" fmla="*/ 201 w 255"/>
                <a:gd name="T83" fmla="*/ 126 h 329"/>
                <a:gd name="T84" fmla="*/ 206 w 255"/>
                <a:gd name="T85" fmla="*/ 114 h 329"/>
                <a:gd name="T86" fmla="*/ 186 w 255"/>
                <a:gd name="T87" fmla="*/ 80 h 329"/>
                <a:gd name="T88" fmla="*/ 199 w 255"/>
                <a:gd name="T89" fmla="*/ 10 h 329"/>
                <a:gd name="T90" fmla="*/ 197 w 255"/>
                <a:gd name="T91" fmla="*/ 34 h 329"/>
                <a:gd name="T92" fmla="*/ 195 w 255"/>
                <a:gd name="T93" fmla="*/ 44 h 329"/>
                <a:gd name="T94" fmla="*/ 183 w 255"/>
                <a:gd name="T95" fmla="*/ 48 h 329"/>
                <a:gd name="T96" fmla="*/ 179 w 255"/>
                <a:gd name="T97" fmla="*/ 70 h 329"/>
                <a:gd name="T98" fmla="*/ 186 w 255"/>
                <a:gd name="T99" fmla="*/ 58 h 329"/>
                <a:gd name="T100" fmla="*/ 208 w 255"/>
                <a:gd name="T101" fmla="*/ 62 h 329"/>
                <a:gd name="T102" fmla="*/ 235 w 255"/>
                <a:gd name="T103" fmla="*/ 48 h 329"/>
                <a:gd name="T104" fmla="*/ 250 w 255"/>
                <a:gd name="T105" fmla="*/ 34 h 329"/>
                <a:gd name="T106" fmla="*/ 239 w 255"/>
                <a:gd name="T107" fmla="*/ 30 h 329"/>
                <a:gd name="T108" fmla="*/ 219 w 255"/>
                <a:gd name="T109" fmla="*/ 2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5" h="329">
                  <a:moveTo>
                    <a:pt x="11" y="323"/>
                  </a:moveTo>
                  <a:lnTo>
                    <a:pt x="11" y="323"/>
                  </a:lnTo>
                  <a:lnTo>
                    <a:pt x="9" y="327"/>
                  </a:lnTo>
                  <a:lnTo>
                    <a:pt x="9" y="329"/>
                  </a:lnTo>
                  <a:lnTo>
                    <a:pt x="11" y="329"/>
                  </a:lnTo>
                  <a:lnTo>
                    <a:pt x="13" y="325"/>
                  </a:lnTo>
                  <a:lnTo>
                    <a:pt x="15" y="323"/>
                  </a:lnTo>
                  <a:lnTo>
                    <a:pt x="11" y="323"/>
                  </a:lnTo>
                  <a:close/>
                  <a:moveTo>
                    <a:pt x="0" y="319"/>
                  </a:moveTo>
                  <a:lnTo>
                    <a:pt x="2" y="323"/>
                  </a:lnTo>
                  <a:lnTo>
                    <a:pt x="2" y="321"/>
                  </a:lnTo>
                  <a:lnTo>
                    <a:pt x="0" y="319"/>
                  </a:lnTo>
                  <a:close/>
                  <a:moveTo>
                    <a:pt x="53" y="261"/>
                  </a:moveTo>
                  <a:lnTo>
                    <a:pt x="53" y="261"/>
                  </a:lnTo>
                  <a:lnTo>
                    <a:pt x="53" y="265"/>
                  </a:lnTo>
                  <a:lnTo>
                    <a:pt x="51" y="267"/>
                  </a:lnTo>
                  <a:lnTo>
                    <a:pt x="53" y="267"/>
                  </a:lnTo>
                  <a:lnTo>
                    <a:pt x="56" y="263"/>
                  </a:lnTo>
                  <a:lnTo>
                    <a:pt x="56" y="261"/>
                  </a:lnTo>
                  <a:lnTo>
                    <a:pt x="53" y="261"/>
                  </a:lnTo>
                  <a:close/>
                  <a:moveTo>
                    <a:pt x="47" y="206"/>
                  </a:moveTo>
                  <a:lnTo>
                    <a:pt x="42" y="212"/>
                  </a:lnTo>
                  <a:lnTo>
                    <a:pt x="40" y="214"/>
                  </a:lnTo>
                  <a:lnTo>
                    <a:pt x="40" y="212"/>
                  </a:lnTo>
                  <a:lnTo>
                    <a:pt x="36" y="210"/>
                  </a:lnTo>
                  <a:lnTo>
                    <a:pt x="36" y="214"/>
                  </a:lnTo>
                  <a:lnTo>
                    <a:pt x="36" y="217"/>
                  </a:lnTo>
                  <a:lnTo>
                    <a:pt x="38" y="221"/>
                  </a:lnTo>
                  <a:lnTo>
                    <a:pt x="40" y="227"/>
                  </a:lnTo>
                  <a:lnTo>
                    <a:pt x="38" y="225"/>
                  </a:lnTo>
                  <a:lnTo>
                    <a:pt x="38" y="227"/>
                  </a:lnTo>
                  <a:lnTo>
                    <a:pt x="38" y="231"/>
                  </a:lnTo>
                  <a:lnTo>
                    <a:pt x="40" y="232"/>
                  </a:lnTo>
                  <a:lnTo>
                    <a:pt x="44" y="232"/>
                  </a:lnTo>
                  <a:lnTo>
                    <a:pt x="47" y="232"/>
                  </a:lnTo>
                  <a:lnTo>
                    <a:pt x="47" y="225"/>
                  </a:lnTo>
                  <a:lnTo>
                    <a:pt x="44" y="225"/>
                  </a:lnTo>
                  <a:lnTo>
                    <a:pt x="47" y="223"/>
                  </a:lnTo>
                  <a:lnTo>
                    <a:pt x="49" y="223"/>
                  </a:lnTo>
                  <a:lnTo>
                    <a:pt x="49" y="227"/>
                  </a:lnTo>
                  <a:lnTo>
                    <a:pt x="51" y="229"/>
                  </a:lnTo>
                  <a:lnTo>
                    <a:pt x="47" y="234"/>
                  </a:lnTo>
                  <a:lnTo>
                    <a:pt x="44" y="238"/>
                  </a:lnTo>
                  <a:lnTo>
                    <a:pt x="42" y="253"/>
                  </a:lnTo>
                  <a:lnTo>
                    <a:pt x="47" y="251"/>
                  </a:lnTo>
                  <a:lnTo>
                    <a:pt x="47" y="249"/>
                  </a:lnTo>
                  <a:lnTo>
                    <a:pt x="49" y="251"/>
                  </a:lnTo>
                  <a:lnTo>
                    <a:pt x="47" y="251"/>
                  </a:lnTo>
                  <a:lnTo>
                    <a:pt x="47" y="253"/>
                  </a:lnTo>
                  <a:lnTo>
                    <a:pt x="51" y="257"/>
                  </a:lnTo>
                  <a:lnTo>
                    <a:pt x="56" y="251"/>
                  </a:lnTo>
                  <a:lnTo>
                    <a:pt x="60" y="245"/>
                  </a:lnTo>
                  <a:lnTo>
                    <a:pt x="60" y="236"/>
                  </a:lnTo>
                  <a:lnTo>
                    <a:pt x="62" y="229"/>
                  </a:lnTo>
                  <a:lnTo>
                    <a:pt x="67" y="227"/>
                  </a:lnTo>
                  <a:lnTo>
                    <a:pt x="67" y="225"/>
                  </a:lnTo>
                  <a:lnTo>
                    <a:pt x="65" y="223"/>
                  </a:lnTo>
                  <a:lnTo>
                    <a:pt x="65" y="221"/>
                  </a:lnTo>
                  <a:lnTo>
                    <a:pt x="65" y="219"/>
                  </a:lnTo>
                  <a:lnTo>
                    <a:pt x="60" y="219"/>
                  </a:lnTo>
                  <a:lnTo>
                    <a:pt x="62" y="217"/>
                  </a:lnTo>
                  <a:lnTo>
                    <a:pt x="62" y="210"/>
                  </a:lnTo>
                  <a:lnTo>
                    <a:pt x="56" y="210"/>
                  </a:lnTo>
                  <a:lnTo>
                    <a:pt x="53" y="206"/>
                  </a:lnTo>
                  <a:lnTo>
                    <a:pt x="51" y="206"/>
                  </a:lnTo>
                  <a:lnTo>
                    <a:pt x="47" y="206"/>
                  </a:lnTo>
                  <a:close/>
                  <a:moveTo>
                    <a:pt x="94" y="200"/>
                  </a:moveTo>
                  <a:lnTo>
                    <a:pt x="94" y="200"/>
                  </a:lnTo>
                  <a:lnTo>
                    <a:pt x="89" y="206"/>
                  </a:lnTo>
                  <a:lnTo>
                    <a:pt x="85" y="204"/>
                  </a:lnTo>
                  <a:lnTo>
                    <a:pt x="80" y="204"/>
                  </a:lnTo>
                  <a:lnTo>
                    <a:pt x="78" y="206"/>
                  </a:lnTo>
                  <a:lnTo>
                    <a:pt x="76" y="210"/>
                  </a:lnTo>
                  <a:lnTo>
                    <a:pt x="76" y="212"/>
                  </a:lnTo>
                  <a:lnTo>
                    <a:pt x="71" y="214"/>
                  </a:lnTo>
                  <a:lnTo>
                    <a:pt x="78" y="223"/>
                  </a:lnTo>
                  <a:lnTo>
                    <a:pt x="85" y="231"/>
                  </a:lnTo>
                  <a:lnTo>
                    <a:pt x="85" y="225"/>
                  </a:lnTo>
                  <a:lnTo>
                    <a:pt x="87" y="219"/>
                  </a:lnTo>
                  <a:lnTo>
                    <a:pt x="91" y="217"/>
                  </a:lnTo>
                  <a:lnTo>
                    <a:pt x="91" y="214"/>
                  </a:lnTo>
                  <a:lnTo>
                    <a:pt x="94" y="217"/>
                  </a:lnTo>
                  <a:lnTo>
                    <a:pt x="96" y="217"/>
                  </a:lnTo>
                  <a:lnTo>
                    <a:pt x="96" y="219"/>
                  </a:lnTo>
                  <a:lnTo>
                    <a:pt x="105" y="208"/>
                  </a:lnTo>
                  <a:lnTo>
                    <a:pt x="94" y="200"/>
                  </a:lnTo>
                  <a:close/>
                  <a:moveTo>
                    <a:pt x="87" y="188"/>
                  </a:moveTo>
                  <a:lnTo>
                    <a:pt x="87" y="188"/>
                  </a:lnTo>
                  <a:lnTo>
                    <a:pt x="89" y="193"/>
                  </a:lnTo>
                  <a:lnTo>
                    <a:pt x="87" y="195"/>
                  </a:lnTo>
                  <a:lnTo>
                    <a:pt x="85" y="190"/>
                  </a:lnTo>
                  <a:lnTo>
                    <a:pt x="85" y="188"/>
                  </a:lnTo>
                  <a:lnTo>
                    <a:pt x="87" y="188"/>
                  </a:lnTo>
                  <a:close/>
                  <a:moveTo>
                    <a:pt x="186" y="80"/>
                  </a:moveTo>
                  <a:lnTo>
                    <a:pt x="186" y="80"/>
                  </a:lnTo>
                  <a:lnTo>
                    <a:pt x="186" y="84"/>
                  </a:lnTo>
                  <a:lnTo>
                    <a:pt x="186" y="86"/>
                  </a:lnTo>
                  <a:lnTo>
                    <a:pt x="179" y="90"/>
                  </a:lnTo>
                  <a:lnTo>
                    <a:pt x="181" y="102"/>
                  </a:lnTo>
                  <a:lnTo>
                    <a:pt x="177" y="102"/>
                  </a:lnTo>
                  <a:lnTo>
                    <a:pt x="174" y="106"/>
                  </a:lnTo>
                  <a:lnTo>
                    <a:pt x="181" y="108"/>
                  </a:lnTo>
                  <a:lnTo>
                    <a:pt x="181" y="112"/>
                  </a:lnTo>
                  <a:lnTo>
                    <a:pt x="179" y="114"/>
                  </a:lnTo>
                  <a:lnTo>
                    <a:pt x="177" y="114"/>
                  </a:lnTo>
                  <a:lnTo>
                    <a:pt x="177" y="122"/>
                  </a:lnTo>
                  <a:lnTo>
                    <a:pt x="161" y="142"/>
                  </a:lnTo>
                  <a:lnTo>
                    <a:pt x="156" y="142"/>
                  </a:lnTo>
                  <a:lnTo>
                    <a:pt x="156" y="148"/>
                  </a:lnTo>
                  <a:lnTo>
                    <a:pt x="154" y="150"/>
                  </a:lnTo>
                  <a:lnTo>
                    <a:pt x="152" y="152"/>
                  </a:lnTo>
                  <a:lnTo>
                    <a:pt x="152" y="154"/>
                  </a:lnTo>
                  <a:lnTo>
                    <a:pt x="148" y="154"/>
                  </a:lnTo>
                  <a:lnTo>
                    <a:pt x="143" y="156"/>
                  </a:lnTo>
                  <a:lnTo>
                    <a:pt x="143" y="160"/>
                  </a:lnTo>
                  <a:lnTo>
                    <a:pt x="134" y="160"/>
                  </a:lnTo>
                  <a:lnTo>
                    <a:pt x="134" y="156"/>
                  </a:lnTo>
                  <a:lnTo>
                    <a:pt x="134" y="152"/>
                  </a:lnTo>
                  <a:lnTo>
                    <a:pt x="141" y="146"/>
                  </a:lnTo>
                  <a:lnTo>
                    <a:pt x="134" y="148"/>
                  </a:lnTo>
                  <a:lnTo>
                    <a:pt x="130" y="152"/>
                  </a:lnTo>
                  <a:lnTo>
                    <a:pt x="130" y="156"/>
                  </a:lnTo>
                  <a:lnTo>
                    <a:pt x="130" y="160"/>
                  </a:lnTo>
                  <a:lnTo>
                    <a:pt x="125" y="166"/>
                  </a:lnTo>
                  <a:lnTo>
                    <a:pt x="121" y="170"/>
                  </a:lnTo>
                  <a:lnTo>
                    <a:pt x="121" y="172"/>
                  </a:lnTo>
                  <a:lnTo>
                    <a:pt x="121" y="174"/>
                  </a:lnTo>
                  <a:lnTo>
                    <a:pt x="123" y="176"/>
                  </a:lnTo>
                  <a:lnTo>
                    <a:pt x="123" y="178"/>
                  </a:lnTo>
                  <a:lnTo>
                    <a:pt x="121" y="180"/>
                  </a:lnTo>
                  <a:lnTo>
                    <a:pt x="118" y="184"/>
                  </a:lnTo>
                  <a:lnTo>
                    <a:pt x="112" y="180"/>
                  </a:lnTo>
                  <a:lnTo>
                    <a:pt x="105" y="180"/>
                  </a:lnTo>
                  <a:lnTo>
                    <a:pt x="98" y="180"/>
                  </a:lnTo>
                  <a:lnTo>
                    <a:pt x="89" y="184"/>
                  </a:lnTo>
                  <a:lnTo>
                    <a:pt x="91" y="180"/>
                  </a:lnTo>
                  <a:lnTo>
                    <a:pt x="89" y="180"/>
                  </a:lnTo>
                  <a:lnTo>
                    <a:pt x="80" y="184"/>
                  </a:lnTo>
                  <a:lnTo>
                    <a:pt x="76" y="190"/>
                  </a:lnTo>
                  <a:lnTo>
                    <a:pt x="69" y="195"/>
                  </a:lnTo>
                  <a:lnTo>
                    <a:pt x="62" y="200"/>
                  </a:lnTo>
                  <a:lnTo>
                    <a:pt x="60" y="200"/>
                  </a:lnTo>
                  <a:lnTo>
                    <a:pt x="58" y="200"/>
                  </a:lnTo>
                  <a:lnTo>
                    <a:pt x="53" y="198"/>
                  </a:lnTo>
                  <a:lnTo>
                    <a:pt x="53" y="206"/>
                  </a:lnTo>
                  <a:lnTo>
                    <a:pt x="74" y="206"/>
                  </a:lnTo>
                  <a:lnTo>
                    <a:pt x="74" y="202"/>
                  </a:lnTo>
                  <a:lnTo>
                    <a:pt x="76" y="200"/>
                  </a:lnTo>
                  <a:lnTo>
                    <a:pt x="98" y="198"/>
                  </a:lnTo>
                  <a:lnTo>
                    <a:pt x="112" y="198"/>
                  </a:lnTo>
                  <a:lnTo>
                    <a:pt x="109" y="200"/>
                  </a:lnTo>
                  <a:lnTo>
                    <a:pt x="107" y="202"/>
                  </a:lnTo>
                  <a:lnTo>
                    <a:pt x="107" y="208"/>
                  </a:lnTo>
                  <a:lnTo>
                    <a:pt x="112" y="210"/>
                  </a:lnTo>
                  <a:lnTo>
                    <a:pt x="112" y="214"/>
                  </a:lnTo>
                  <a:lnTo>
                    <a:pt x="116" y="214"/>
                  </a:lnTo>
                  <a:lnTo>
                    <a:pt x="121" y="214"/>
                  </a:lnTo>
                  <a:lnTo>
                    <a:pt x="123" y="212"/>
                  </a:lnTo>
                  <a:lnTo>
                    <a:pt x="125" y="208"/>
                  </a:lnTo>
                  <a:lnTo>
                    <a:pt x="130" y="206"/>
                  </a:lnTo>
                  <a:lnTo>
                    <a:pt x="134" y="204"/>
                  </a:lnTo>
                  <a:lnTo>
                    <a:pt x="132" y="200"/>
                  </a:lnTo>
                  <a:lnTo>
                    <a:pt x="132" y="197"/>
                  </a:lnTo>
                  <a:lnTo>
                    <a:pt x="139" y="197"/>
                  </a:lnTo>
                  <a:lnTo>
                    <a:pt x="143" y="198"/>
                  </a:lnTo>
                  <a:lnTo>
                    <a:pt x="141" y="198"/>
                  </a:lnTo>
                  <a:lnTo>
                    <a:pt x="139" y="198"/>
                  </a:lnTo>
                  <a:lnTo>
                    <a:pt x="141" y="202"/>
                  </a:lnTo>
                  <a:lnTo>
                    <a:pt x="143" y="200"/>
                  </a:lnTo>
                  <a:lnTo>
                    <a:pt x="143" y="198"/>
                  </a:lnTo>
                  <a:lnTo>
                    <a:pt x="150" y="198"/>
                  </a:lnTo>
                  <a:lnTo>
                    <a:pt x="154" y="200"/>
                  </a:lnTo>
                  <a:lnTo>
                    <a:pt x="159" y="197"/>
                  </a:lnTo>
                  <a:lnTo>
                    <a:pt x="161" y="193"/>
                  </a:lnTo>
                  <a:lnTo>
                    <a:pt x="163" y="197"/>
                  </a:lnTo>
                  <a:lnTo>
                    <a:pt x="163" y="198"/>
                  </a:lnTo>
                  <a:lnTo>
                    <a:pt x="163" y="200"/>
                  </a:lnTo>
                  <a:lnTo>
                    <a:pt x="168" y="200"/>
                  </a:lnTo>
                  <a:lnTo>
                    <a:pt x="168" y="195"/>
                  </a:lnTo>
                  <a:lnTo>
                    <a:pt x="170" y="190"/>
                  </a:lnTo>
                  <a:lnTo>
                    <a:pt x="177" y="190"/>
                  </a:lnTo>
                  <a:lnTo>
                    <a:pt x="177" y="186"/>
                  </a:lnTo>
                  <a:lnTo>
                    <a:pt x="177" y="184"/>
                  </a:lnTo>
                  <a:lnTo>
                    <a:pt x="177" y="180"/>
                  </a:lnTo>
                  <a:lnTo>
                    <a:pt x="179" y="178"/>
                  </a:lnTo>
                  <a:lnTo>
                    <a:pt x="181" y="178"/>
                  </a:lnTo>
                  <a:lnTo>
                    <a:pt x="183" y="180"/>
                  </a:lnTo>
                  <a:lnTo>
                    <a:pt x="179" y="186"/>
                  </a:lnTo>
                  <a:lnTo>
                    <a:pt x="177" y="193"/>
                  </a:lnTo>
                  <a:lnTo>
                    <a:pt x="179" y="195"/>
                  </a:lnTo>
                  <a:lnTo>
                    <a:pt x="181" y="195"/>
                  </a:lnTo>
                  <a:lnTo>
                    <a:pt x="188" y="188"/>
                  </a:lnTo>
                  <a:lnTo>
                    <a:pt x="190" y="184"/>
                  </a:lnTo>
                  <a:lnTo>
                    <a:pt x="190" y="180"/>
                  </a:lnTo>
                  <a:lnTo>
                    <a:pt x="190" y="176"/>
                  </a:lnTo>
                  <a:lnTo>
                    <a:pt x="186" y="174"/>
                  </a:lnTo>
                  <a:lnTo>
                    <a:pt x="188" y="172"/>
                  </a:lnTo>
                  <a:lnTo>
                    <a:pt x="188" y="170"/>
                  </a:lnTo>
                  <a:lnTo>
                    <a:pt x="188" y="166"/>
                  </a:lnTo>
                  <a:lnTo>
                    <a:pt x="188" y="160"/>
                  </a:lnTo>
                  <a:lnTo>
                    <a:pt x="192" y="156"/>
                  </a:lnTo>
                  <a:lnTo>
                    <a:pt x="192" y="150"/>
                  </a:lnTo>
                  <a:lnTo>
                    <a:pt x="192" y="144"/>
                  </a:lnTo>
                  <a:lnTo>
                    <a:pt x="190" y="138"/>
                  </a:lnTo>
                  <a:lnTo>
                    <a:pt x="192" y="132"/>
                  </a:lnTo>
                  <a:lnTo>
                    <a:pt x="192" y="130"/>
                  </a:lnTo>
                  <a:lnTo>
                    <a:pt x="195" y="130"/>
                  </a:lnTo>
                  <a:lnTo>
                    <a:pt x="197" y="130"/>
                  </a:lnTo>
                  <a:lnTo>
                    <a:pt x="199" y="128"/>
                  </a:lnTo>
                  <a:lnTo>
                    <a:pt x="201" y="126"/>
                  </a:lnTo>
                  <a:lnTo>
                    <a:pt x="199" y="124"/>
                  </a:lnTo>
                  <a:lnTo>
                    <a:pt x="197" y="124"/>
                  </a:lnTo>
                  <a:lnTo>
                    <a:pt x="197" y="122"/>
                  </a:lnTo>
                  <a:lnTo>
                    <a:pt x="201" y="122"/>
                  </a:lnTo>
                  <a:lnTo>
                    <a:pt x="206" y="114"/>
                  </a:lnTo>
                  <a:lnTo>
                    <a:pt x="206" y="106"/>
                  </a:lnTo>
                  <a:lnTo>
                    <a:pt x="203" y="100"/>
                  </a:lnTo>
                  <a:lnTo>
                    <a:pt x="199" y="92"/>
                  </a:lnTo>
                  <a:lnTo>
                    <a:pt x="197" y="84"/>
                  </a:lnTo>
                  <a:lnTo>
                    <a:pt x="186" y="80"/>
                  </a:lnTo>
                  <a:close/>
                  <a:moveTo>
                    <a:pt x="201" y="0"/>
                  </a:moveTo>
                  <a:lnTo>
                    <a:pt x="201" y="0"/>
                  </a:lnTo>
                  <a:lnTo>
                    <a:pt x="199" y="2"/>
                  </a:lnTo>
                  <a:lnTo>
                    <a:pt x="199" y="6"/>
                  </a:lnTo>
                  <a:lnTo>
                    <a:pt x="199" y="10"/>
                  </a:lnTo>
                  <a:lnTo>
                    <a:pt x="199" y="12"/>
                  </a:lnTo>
                  <a:lnTo>
                    <a:pt x="201" y="12"/>
                  </a:lnTo>
                  <a:lnTo>
                    <a:pt x="203" y="16"/>
                  </a:lnTo>
                  <a:lnTo>
                    <a:pt x="201" y="24"/>
                  </a:lnTo>
                  <a:lnTo>
                    <a:pt x="197" y="34"/>
                  </a:lnTo>
                  <a:lnTo>
                    <a:pt x="197" y="36"/>
                  </a:lnTo>
                  <a:lnTo>
                    <a:pt x="197" y="38"/>
                  </a:lnTo>
                  <a:lnTo>
                    <a:pt x="197" y="40"/>
                  </a:lnTo>
                  <a:lnTo>
                    <a:pt x="197" y="42"/>
                  </a:lnTo>
                  <a:lnTo>
                    <a:pt x="195" y="44"/>
                  </a:lnTo>
                  <a:lnTo>
                    <a:pt x="195" y="46"/>
                  </a:lnTo>
                  <a:lnTo>
                    <a:pt x="190" y="44"/>
                  </a:lnTo>
                  <a:lnTo>
                    <a:pt x="190" y="42"/>
                  </a:lnTo>
                  <a:lnTo>
                    <a:pt x="181" y="42"/>
                  </a:lnTo>
                  <a:lnTo>
                    <a:pt x="183" y="48"/>
                  </a:lnTo>
                  <a:lnTo>
                    <a:pt x="174" y="52"/>
                  </a:lnTo>
                  <a:lnTo>
                    <a:pt x="181" y="62"/>
                  </a:lnTo>
                  <a:lnTo>
                    <a:pt x="181" y="66"/>
                  </a:lnTo>
                  <a:lnTo>
                    <a:pt x="179" y="68"/>
                  </a:lnTo>
                  <a:lnTo>
                    <a:pt x="179" y="70"/>
                  </a:lnTo>
                  <a:lnTo>
                    <a:pt x="188" y="68"/>
                  </a:lnTo>
                  <a:lnTo>
                    <a:pt x="195" y="66"/>
                  </a:lnTo>
                  <a:lnTo>
                    <a:pt x="192" y="64"/>
                  </a:lnTo>
                  <a:lnTo>
                    <a:pt x="186" y="62"/>
                  </a:lnTo>
                  <a:lnTo>
                    <a:pt x="186" y="58"/>
                  </a:lnTo>
                  <a:lnTo>
                    <a:pt x="186" y="56"/>
                  </a:lnTo>
                  <a:lnTo>
                    <a:pt x="195" y="54"/>
                  </a:lnTo>
                  <a:lnTo>
                    <a:pt x="199" y="52"/>
                  </a:lnTo>
                  <a:lnTo>
                    <a:pt x="203" y="54"/>
                  </a:lnTo>
                  <a:lnTo>
                    <a:pt x="208" y="62"/>
                  </a:lnTo>
                  <a:lnTo>
                    <a:pt x="224" y="62"/>
                  </a:lnTo>
                  <a:lnTo>
                    <a:pt x="226" y="54"/>
                  </a:lnTo>
                  <a:lnTo>
                    <a:pt x="228" y="52"/>
                  </a:lnTo>
                  <a:lnTo>
                    <a:pt x="230" y="50"/>
                  </a:lnTo>
                  <a:lnTo>
                    <a:pt x="235" y="48"/>
                  </a:lnTo>
                  <a:lnTo>
                    <a:pt x="242" y="46"/>
                  </a:lnTo>
                  <a:lnTo>
                    <a:pt x="255" y="44"/>
                  </a:lnTo>
                  <a:lnTo>
                    <a:pt x="253" y="40"/>
                  </a:lnTo>
                  <a:lnTo>
                    <a:pt x="250" y="38"/>
                  </a:lnTo>
                  <a:lnTo>
                    <a:pt x="250" y="34"/>
                  </a:lnTo>
                  <a:lnTo>
                    <a:pt x="250" y="30"/>
                  </a:lnTo>
                  <a:lnTo>
                    <a:pt x="248" y="32"/>
                  </a:lnTo>
                  <a:lnTo>
                    <a:pt x="244" y="32"/>
                  </a:lnTo>
                  <a:lnTo>
                    <a:pt x="242" y="32"/>
                  </a:lnTo>
                  <a:lnTo>
                    <a:pt x="239" y="30"/>
                  </a:lnTo>
                  <a:lnTo>
                    <a:pt x="239" y="26"/>
                  </a:lnTo>
                  <a:lnTo>
                    <a:pt x="228" y="26"/>
                  </a:lnTo>
                  <a:lnTo>
                    <a:pt x="226" y="26"/>
                  </a:lnTo>
                  <a:lnTo>
                    <a:pt x="222" y="24"/>
                  </a:lnTo>
                  <a:lnTo>
                    <a:pt x="219" y="22"/>
                  </a:lnTo>
                  <a:lnTo>
                    <a:pt x="217" y="18"/>
                  </a:lnTo>
                  <a:lnTo>
                    <a:pt x="215" y="12"/>
                  </a:lnTo>
                  <a:lnTo>
                    <a:pt x="208" y="6"/>
                  </a:lnTo>
                  <a:lnTo>
                    <a:pt x="201"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2" name="Freeform 2711"/>
            <p:cNvSpPr>
              <a:spLocks noEditPoints="1"/>
            </p:cNvSpPr>
            <p:nvPr/>
          </p:nvSpPr>
          <p:spPr bwMode="auto">
            <a:xfrm>
              <a:off x="4040" y="2339"/>
              <a:ext cx="630" cy="266"/>
            </a:xfrm>
            <a:custGeom>
              <a:avLst/>
              <a:gdLst>
                <a:gd name="T0" fmla="*/ 592 w 630"/>
                <a:gd name="T1" fmla="*/ 125 h 266"/>
                <a:gd name="T2" fmla="*/ 548 w 630"/>
                <a:gd name="T3" fmla="*/ 135 h 266"/>
                <a:gd name="T4" fmla="*/ 512 w 630"/>
                <a:gd name="T5" fmla="*/ 109 h 266"/>
                <a:gd name="T6" fmla="*/ 534 w 630"/>
                <a:gd name="T7" fmla="*/ 135 h 266"/>
                <a:gd name="T8" fmla="*/ 534 w 630"/>
                <a:gd name="T9" fmla="*/ 151 h 266"/>
                <a:gd name="T10" fmla="*/ 579 w 630"/>
                <a:gd name="T11" fmla="*/ 177 h 266"/>
                <a:gd name="T12" fmla="*/ 613 w 630"/>
                <a:gd name="T13" fmla="*/ 224 h 266"/>
                <a:gd name="T14" fmla="*/ 13 w 630"/>
                <a:gd name="T15" fmla="*/ 51 h 266"/>
                <a:gd name="T16" fmla="*/ 92 w 630"/>
                <a:gd name="T17" fmla="*/ 59 h 266"/>
                <a:gd name="T18" fmla="*/ 463 w 630"/>
                <a:gd name="T19" fmla="*/ 91 h 266"/>
                <a:gd name="T20" fmla="*/ 456 w 630"/>
                <a:gd name="T21" fmla="*/ 79 h 266"/>
                <a:gd name="T22" fmla="*/ 38 w 630"/>
                <a:gd name="T23" fmla="*/ 79 h 266"/>
                <a:gd name="T24" fmla="*/ 364 w 630"/>
                <a:gd name="T25" fmla="*/ 81 h 266"/>
                <a:gd name="T26" fmla="*/ 342 w 630"/>
                <a:gd name="T27" fmla="*/ 103 h 266"/>
                <a:gd name="T28" fmla="*/ 342 w 630"/>
                <a:gd name="T29" fmla="*/ 177 h 266"/>
                <a:gd name="T30" fmla="*/ 366 w 630"/>
                <a:gd name="T31" fmla="*/ 159 h 266"/>
                <a:gd name="T32" fmla="*/ 382 w 630"/>
                <a:gd name="T33" fmla="*/ 145 h 266"/>
                <a:gd name="T34" fmla="*/ 380 w 630"/>
                <a:gd name="T35" fmla="*/ 117 h 266"/>
                <a:gd name="T36" fmla="*/ 362 w 630"/>
                <a:gd name="T37" fmla="*/ 109 h 266"/>
                <a:gd name="T38" fmla="*/ 411 w 630"/>
                <a:gd name="T39" fmla="*/ 71 h 266"/>
                <a:gd name="T40" fmla="*/ 452 w 630"/>
                <a:gd name="T41" fmla="*/ 107 h 266"/>
                <a:gd name="T42" fmla="*/ 51 w 630"/>
                <a:gd name="T43" fmla="*/ 111 h 266"/>
                <a:gd name="T44" fmla="*/ 152 w 630"/>
                <a:gd name="T45" fmla="*/ 135 h 266"/>
                <a:gd name="T46" fmla="*/ 414 w 630"/>
                <a:gd name="T47" fmla="*/ 123 h 266"/>
                <a:gd name="T48" fmla="*/ 69 w 630"/>
                <a:gd name="T49" fmla="*/ 135 h 266"/>
                <a:gd name="T50" fmla="*/ 467 w 630"/>
                <a:gd name="T51" fmla="*/ 147 h 266"/>
                <a:gd name="T52" fmla="*/ 445 w 630"/>
                <a:gd name="T53" fmla="*/ 147 h 266"/>
                <a:gd name="T54" fmla="*/ 380 w 630"/>
                <a:gd name="T55" fmla="*/ 175 h 266"/>
                <a:gd name="T56" fmla="*/ 152 w 630"/>
                <a:gd name="T57" fmla="*/ 182 h 266"/>
                <a:gd name="T58" fmla="*/ 188 w 630"/>
                <a:gd name="T59" fmla="*/ 212 h 266"/>
                <a:gd name="T60" fmla="*/ 275 w 630"/>
                <a:gd name="T61" fmla="*/ 228 h 266"/>
                <a:gd name="T62" fmla="*/ 219 w 630"/>
                <a:gd name="T63" fmla="*/ 186 h 266"/>
                <a:gd name="T64" fmla="*/ 152 w 630"/>
                <a:gd name="T65" fmla="*/ 182 h 266"/>
                <a:gd name="T66" fmla="*/ 543 w 630"/>
                <a:gd name="T67" fmla="*/ 198 h 266"/>
                <a:gd name="T68" fmla="*/ 499 w 630"/>
                <a:gd name="T69" fmla="*/ 222 h 266"/>
                <a:gd name="T70" fmla="*/ 279 w 630"/>
                <a:gd name="T71" fmla="*/ 226 h 266"/>
                <a:gd name="T72" fmla="*/ 277 w 630"/>
                <a:gd name="T73" fmla="*/ 220 h 266"/>
                <a:gd name="T74" fmla="*/ 302 w 630"/>
                <a:gd name="T75" fmla="*/ 230 h 266"/>
                <a:gd name="T76" fmla="*/ 315 w 630"/>
                <a:gd name="T77" fmla="*/ 232 h 266"/>
                <a:gd name="T78" fmla="*/ 346 w 630"/>
                <a:gd name="T79" fmla="*/ 224 h 266"/>
                <a:gd name="T80" fmla="*/ 376 w 630"/>
                <a:gd name="T81" fmla="*/ 228 h 266"/>
                <a:gd name="T82" fmla="*/ 407 w 630"/>
                <a:gd name="T83" fmla="*/ 242 h 266"/>
                <a:gd name="T84" fmla="*/ 387 w 630"/>
                <a:gd name="T85" fmla="*/ 264 h 266"/>
                <a:gd name="T86" fmla="*/ 338 w 630"/>
                <a:gd name="T87" fmla="*/ 244 h 266"/>
                <a:gd name="T88" fmla="*/ 203 w 630"/>
                <a:gd name="T89" fmla="*/ 63 h 266"/>
                <a:gd name="T90" fmla="*/ 232 w 630"/>
                <a:gd name="T91" fmla="*/ 137 h 266"/>
                <a:gd name="T92" fmla="*/ 293 w 630"/>
                <a:gd name="T93" fmla="*/ 139 h 266"/>
                <a:gd name="T94" fmla="*/ 324 w 630"/>
                <a:gd name="T95" fmla="*/ 77 h 266"/>
                <a:gd name="T96" fmla="*/ 311 w 630"/>
                <a:gd name="T97" fmla="*/ 39 h 266"/>
                <a:gd name="T98" fmla="*/ 268 w 630"/>
                <a:gd name="T99" fmla="*/ 69 h 266"/>
                <a:gd name="T100" fmla="*/ 203 w 630"/>
                <a:gd name="T101" fmla="*/ 69 h 266"/>
                <a:gd name="T102" fmla="*/ 38 w 630"/>
                <a:gd name="T103" fmla="*/ 57 h 266"/>
                <a:gd name="T104" fmla="*/ 85 w 630"/>
                <a:gd name="T105" fmla="*/ 127 h 266"/>
                <a:gd name="T106" fmla="*/ 136 w 630"/>
                <a:gd name="T107" fmla="*/ 175 h 266"/>
                <a:gd name="T108" fmla="*/ 132 w 630"/>
                <a:gd name="T109" fmla="*/ 127 h 266"/>
                <a:gd name="T110" fmla="*/ 107 w 630"/>
                <a:gd name="T111" fmla="*/ 83 h 266"/>
                <a:gd name="T112" fmla="*/ 83 w 630"/>
                <a:gd name="T113" fmla="*/ 61 h 266"/>
                <a:gd name="T114" fmla="*/ 42 w 630"/>
                <a:gd name="T115" fmla="*/ 2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0" h="266">
                  <a:moveTo>
                    <a:pt x="630" y="240"/>
                  </a:moveTo>
                  <a:lnTo>
                    <a:pt x="630" y="208"/>
                  </a:lnTo>
                  <a:lnTo>
                    <a:pt x="628" y="202"/>
                  </a:lnTo>
                  <a:lnTo>
                    <a:pt x="630" y="198"/>
                  </a:lnTo>
                  <a:lnTo>
                    <a:pt x="630" y="139"/>
                  </a:lnTo>
                  <a:lnTo>
                    <a:pt x="628" y="137"/>
                  </a:lnTo>
                  <a:lnTo>
                    <a:pt x="628" y="135"/>
                  </a:lnTo>
                  <a:lnTo>
                    <a:pt x="619" y="135"/>
                  </a:lnTo>
                  <a:lnTo>
                    <a:pt x="613" y="135"/>
                  </a:lnTo>
                  <a:lnTo>
                    <a:pt x="606" y="133"/>
                  </a:lnTo>
                  <a:lnTo>
                    <a:pt x="599" y="129"/>
                  </a:lnTo>
                  <a:lnTo>
                    <a:pt x="592" y="125"/>
                  </a:lnTo>
                  <a:lnTo>
                    <a:pt x="586" y="125"/>
                  </a:lnTo>
                  <a:lnTo>
                    <a:pt x="583" y="125"/>
                  </a:lnTo>
                  <a:lnTo>
                    <a:pt x="581" y="127"/>
                  </a:lnTo>
                  <a:lnTo>
                    <a:pt x="581" y="133"/>
                  </a:lnTo>
                  <a:lnTo>
                    <a:pt x="575" y="133"/>
                  </a:lnTo>
                  <a:lnTo>
                    <a:pt x="570" y="135"/>
                  </a:lnTo>
                  <a:lnTo>
                    <a:pt x="568" y="141"/>
                  </a:lnTo>
                  <a:lnTo>
                    <a:pt x="566" y="145"/>
                  </a:lnTo>
                  <a:lnTo>
                    <a:pt x="563" y="147"/>
                  </a:lnTo>
                  <a:lnTo>
                    <a:pt x="559" y="147"/>
                  </a:lnTo>
                  <a:lnTo>
                    <a:pt x="552" y="147"/>
                  </a:lnTo>
                  <a:lnTo>
                    <a:pt x="548" y="135"/>
                  </a:lnTo>
                  <a:lnTo>
                    <a:pt x="545" y="137"/>
                  </a:lnTo>
                  <a:lnTo>
                    <a:pt x="543" y="139"/>
                  </a:lnTo>
                  <a:lnTo>
                    <a:pt x="541" y="137"/>
                  </a:lnTo>
                  <a:lnTo>
                    <a:pt x="541" y="131"/>
                  </a:lnTo>
                  <a:lnTo>
                    <a:pt x="541" y="125"/>
                  </a:lnTo>
                  <a:lnTo>
                    <a:pt x="541" y="111"/>
                  </a:lnTo>
                  <a:lnTo>
                    <a:pt x="534" y="107"/>
                  </a:lnTo>
                  <a:lnTo>
                    <a:pt x="528" y="109"/>
                  </a:lnTo>
                  <a:lnTo>
                    <a:pt x="521" y="107"/>
                  </a:lnTo>
                  <a:lnTo>
                    <a:pt x="519" y="105"/>
                  </a:lnTo>
                  <a:lnTo>
                    <a:pt x="514" y="105"/>
                  </a:lnTo>
                  <a:lnTo>
                    <a:pt x="512" y="109"/>
                  </a:lnTo>
                  <a:lnTo>
                    <a:pt x="510" y="111"/>
                  </a:lnTo>
                  <a:lnTo>
                    <a:pt x="505" y="111"/>
                  </a:lnTo>
                  <a:lnTo>
                    <a:pt x="499" y="111"/>
                  </a:lnTo>
                  <a:lnTo>
                    <a:pt x="499" y="119"/>
                  </a:lnTo>
                  <a:lnTo>
                    <a:pt x="499" y="123"/>
                  </a:lnTo>
                  <a:lnTo>
                    <a:pt x="505" y="123"/>
                  </a:lnTo>
                  <a:lnTo>
                    <a:pt x="510" y="123"/>
                  </a:lnTo>
                  <a:lnTo>
                    <a:pt x="512" y="125"/>
                  </a:lnTo>
                  <a:lnTo>
                    <a:pt x="512" y="131"/>
                  </a:lnTo>
                  <a:lnTo>
                    <a:pt x="534" y="131"/>
                  </a:lnTo>
                  <a:lnTo>
                    <a:pt x="534" y="133"/>
                  </a:lnTo>
                  <a:lnTo>
                    <a:pt x="534" y="135"/>
                  </a:lnTo>
                  <a:lnTo>
                    <a:pt x="510" y="137"/>
                  </a:lnTo>
                  <a:lnTo>
                    <a:pt x="525" y="141"/>
                  </a:lnTo>
                  <a:lnTo>
                    <a:pt x="521" y="141"/>
                  </a:lnTo>
                  <a:lnTo>
                    <a:pt x="512" y="141"/>
                  </a:lnTo>
                  <a:lnTo>
                    <a:pt x="516" y="139"/>
                  </a:lnTo>
                  <a:lnTo>
                    <a:pt x="528" y="155"/>
                  </a:lnTo>
                  <a:lnTo>
                    <a:pt x="528" y="151"/>
                  </a:lnTo>
                  <a:lnTo>
                    <a:pt x="532" y="149"/>
                  </a:lnTo>
                  <a:lnTo>
                    <a:pt x="530" y="149"/>
                  </a:lnTo>
                  <a:lnTo>
                    <a:pt x="532" y="149"/>
                  </a:lnTo>
                  <a:lnTo>
                    <a:pt x="537" y="149"/>
                  </a:lnTo>
                  <a:lnTo>
                    <a:pt x="534" y="151"/>
                  </a:lnTo>
                  <a:lnTo>
                    <a:pt x="541" y="153"/>
                  </a:lnTo>
                  <a:lnTo>
                    <a:pt x="545" y="155"/>
                  </a:lnTo>
                  <a:lnTo>
                    <a:pt x="548" y="157"/>
                  </a:lnTo>
                  <a:lnTo>
                    <a:pt x="548" y="159"/>
                  </a:lnTo>
                  <a:lnTo>
                    <a:pt x="548" y="161"/>
                  </a:lnTo>
                  <a:lnTo>
                    <a:pt x="548" y="164"/>
                  </a:lnTo>
                  <a:lnTo>
                    <a:pt x="554" y="165"/>
                  </a:lnTo>
                  <a:lnTo>
                    <a:pt x="563" y="165"/>
                  </a:lnTo>
                  <a:lnTo>
                    <a:pt x="570" y="167"/>
                  </a:lnTo>
                  <a:lnTo>
                    <a:pt x="577" y="169"/>
                  </a:lnTo>
                  <a:lnTo>
                    <a:pt x="577" y="173"/>
                  </a:lnTo>
                  <a:lnTo>
                    <a:pt x="579" y="177"/>
                  </a:lnTo>
                  <a:lnTo>
                    <a:pt x="581" y="175"/>
                  </a:lnTo>
                  <a:lnTo>
                    <a:pt x="583" y="175"/>
                  </a:lnTo>
                  <a:lnTo>
                    <a:pt x="592" y="179"/>
                  </a:lnTo>
                  <a:lnTo>
                    <a:pt x="599" y="200"/>
                  </a:lnTo>
                  <a:lnTo>
                    <a:pt x="604" y="220"/>
                  </a:lnTo>
                  <a:lnTo>
                    <a:pt x="599" y="220"/>
                  </a:lnTo>
                  <a:lnTo>
                    <a:pt x="595" y="220"/>
                  </a:lnTo>
                  <a:lnTo>
                    <a:pt x="590" y="224"/>
                  </a:lnTo>
                  <a:lnTo>
                    <a:pt x="588" y="230"/>
                  </a:lnTo>
                  <a:lnTo>
                    <a:pt x="601" y="228"/>
                  </a:lnTo>
                  <a:lnTo>
                    <a:pt x="601" y="224"/>
                  </a:lnTo>
                  <a:lnTo>
                    <a:pt x="613" y="224"/>
                  </a:lnTo>
                  <a:lnTo>
                    <a:pt x="621" y="226"/>
                  </a:lnTo>
                  <a:lnTo>
                    <a:pt x="630" y="240"/>
                  </a:lnTo>
                  <a:close/>
                  <a:moveTo>
                    <a:pt x="176" y="30"/>
                  </a:moveTo>
                  <a:lnTo>
                    <a:pt x="176" y="30"/>
                  </a:lnTo>
                  <a:lnTo>
                    <a:pt x="176" y="32"/>
                  </a:lnTo>
                  <a:lnTo>
                    <a:pt x="179" y="36"/>
                  </a:lnTo>
                  <a:lnTo>
                    <a:pt x="181" y="32"/>
                  </a:lnTo>
                  <a:lnTo>
                    <a:pt x="181" y="30"/>
                  </a:lnTo>
                  <a:lnTo>
                    <a:pt x="176" y="30"/>
                  </a:lnTo>
                  <a:close/>
                  <a:moveTo>
                    <a:pt x="9" y="47"/>
                  </a:moveTo>
                  <a:lnTo>
                    <a:pt x="11" y="51"/>
                  </a:lnTo>
                  <a:lnTo>
                    <a:pt x="13" y="51"/>
                  </a:lnTo>
                  <a:lnTo>
                    <a:pt x="9" y="47"/>
                  </a:lnTo>
                  <a:close/>
                  <a:moveTo>
                    <a:pt x="461" y="57"/>
                  </a:moveTo>
                  <a:lnTo>
                    <a:pt x="461" y="57"/>
                  </a:lnTo>
                  <a:lnTo>
                    <a:pt x="461" y="63"/>
                  </a:lnTo>
                  <a:lnTo>
                    <a:pt x="461" y="65"/>
                  </a:lnTo>
                  <a:lnTo>
                    <a:pt x="463" y="67"/>
                  </a:lnTo>
                  <a:lnTo>
                    <a:pt x="465" y="67"/>
                  </a:lnTo>
                  <a:lnTo>
                    <a:pt x="467" y="67"/>
                  </a:lnTo>
                  <a:lnTo>
                    <a:pt x="467" y="63"/>
                  </a:lnTo>
                  <a:lnTo>
                    <a:pt x="465" y="57"/>
                  </a:lnTo>
                  <a:lnTo>
                    <a:pt x="461" y="57"/>
                  </a:lnTo>
                  <a:close/>
                  <a:moveTo>
                    <a:pt x="92" y="59"/>
                  </a:moveTo>
                  <a:lnTo>
                    <a:pt x="94" y="63"/>
                  </a:lnTo>
                  <a:lnTo>
                    <a:pt x="94" y="61"/>
                  </a:lnTo>
                  <a:lnTo>
                    <a:pt x="92" y="59"/>
                  </a:lnTo>
                  <a:close/>
                  <a:moveTo>
                    <a:pt x="452" y="63"/>
                  </a:moveTo>
                  <a:lnTo>
                    <a:pt x="452" y="63"/>
                  </a:lnTo>
                  <a:lnTo>
                    <a:pt x="447" y="71"/>
                  </a:lnTo>
                  <a:lnTo>
                    <a:pt x="445" y="77"/>
                  </a:lnTo>
                  <a:lnTo>
                    <a:pt x="445" y="81"/>
                  </a:lnTo>
                  <a:lnTo>
                    <a:pt x="449" y="85"/>
                  </a:lnTo>
                  <a:lnTo>
                    <a:pt x="452" y="91"/>
                  </a:lnTo>
                  <a:lnTo>
                    <a:pt x="458" y="91"/>
                  </a:lnTo>
                  <a:lnTo>
                    <a:pt x="463" y="91"/>
                  </a:lnTo>
                  <a:lnTo>
                    <a:pt x="465" y="87"/>
                  </a:lnTo>
                  <a:lnTo>
                    <a:pt x="461" y="89"/>
                  </a:lnTo>
                  <a:lnTo>
                    <a:pt x="458" y="87"/>
                  </a:lnTo>
                  <a:lnTo>
                    <a:pt x="461" y="85"/>
                  </a:lnTo>
                  <a:lnTo>
                    <a:pt x="467" y="83"/>
                  </a:lnTo>
                  <a:lnTo>
                    <a:pt x="467" y="81"/>
                  </a:lnTo>
                  <a:lnTo>
                    <a:pt x="465" y="79"/>
                  </a:lnTo>
                  <a:lnTo>
                    <a:pt x="461" y="77"/>
                  </a:lnTo>
                  <a:lnTo>
                    <a:pt x="458" y="79"/>
                  </a:lnTo>
                  <a:lnTo>
                    <a:pt x="458" y="83"/>
                  </a:lnTo>
                  <a:lnTo>
                    <a:pt x="454" y="83"/>
                  </a:lnTo>
                  <a:lnTo>
                    <a:pt x="456" y="79"/>
                  </a:lnTo>
                  <a:lnTo>
                    <a:pt x="456" y="73"/>
                  </a:lnTo>
                  <a:lnTo>
                    <a:pt x="456" y="67"/>
                  </a:lnTo>
                  <a:lnTo>
                    <a:pt x="456" y="63"/>
                  </a:lnTo>
                  <a:lnTo>
                    <a:pt x="452" y="63"/>
                  </a:lnTo>
                  <a:close/>
                  <a:moveTo>
                    <a:pt x="100" y="67"/>
                  </a:moveTo>
                  <a:lnTo>
                    <a:pt x="103" y="71"/>
                  </a:lnTo>
                  <a:lnTo>
                    <a:pt x="105" y="71"/>
                  </a:lnTo>
                  <a:lnTo>
                    <a:pt x="103" y="69"/>
                  </a:lnTo>
                  <a:lnTo>
                    <a:pt x="100" y="67"/>
                  </a:lnTo>
                  <a:close/>
                  <a:moveTo>
                    <a:pt x="27" y="69"/>
                  </a:moveTo>
                  <a:lnTo>
                    <a:pt x="27" y="69"/>
                  </a:lnTo>
                  <a:lnTo>
                    <a:pt x="38" y="79"/>
                  </a:lnTo>
                  <a:lnTo>
                    <a:pt x="40" y="79"/>
                  </a:lnTo>
                  <a:lnTo>
                    <a:pt x="38" y="75"/>
                  </a:lnTo>
                  <a:lnTo>
                    <a:pt x="34" y="69"/>
                  </a:lnTo>
                  <a:lnTo>
                    <a:pt x="27" y="69"/>
                  </a:lnTo>
                  <a:close/>
                  <a:moveTo>
                    <a:pt x="411" y="71"/>
                  </a:moveTo>
                  <a:lnTo>
                    <a:pt x="411" y="71"/>
                  </a:lnTo>
                  <a:lnTo>
                    <a:pt x="407" y="77"/>
                  </a:lnTo>
                  <a:lnTo>
                    <a:pt x="402" y="79"/>
                  </a:lnTo>
                  <a:lnTo>
                    <a:pt x="398" y="83"/>
                  </a:lnTo>
                  <a:lnTo>
                    <a:pt x="389" y="83"/>
                  </a:lnTo>
                  <a:lnTo>
                    <a:pt x="380" y="83"/>
                  </a:lnTo>
                  <a:lnTo>
                    <a:pt x="364" y="81"/>
                  </a:lnTo>
                  <a:lnTo>
                    <a:pt x="364" y="77"/>
                  </a:lnTo>
                  <a:lnTo>
                    <a:pt x="360" y="77"/>
                  </a:lnTo>
                  <a:lnTo>
                    <a:pt x="355" y="79"/>
                  </a:lnTo>
                  <a:lnTo>
                    <a:pt x="351" y="83"/>
                  </a:lnTo>
                  <a:lnTo>
                    <a:pt x="349" y="81"/>
                  </a:lnTo>
                  <a:lnTo>
                    <a:pt x="349" y="79"/>
                  </a:lnTo>
                  <a:lnTo>
                    <a:pt x="346" y="81"/>
                  </a:lnTo>
                  <a:lnTo>
                    <a:pt x="346" y="85"/>
                  </a:lnTo>
                  <a:lnTo>
                    <a:pt x="340" y="87"/>
                  </a:lnTo>
                  <a:lnTo>
                    <a:pt x="340" y="93"/>
                  </a:lnTo>
                  <a:lnTo>
                    <a:pt x="340" y="97"/>
                  </a:lnTo>
                  <a:lnTo>
                    <a:pt x="342" y="103"/>
                  </a:lnTo>
                  <a:lnTo>
                    <a:pt x="340" y="107"/>
                  </a:lnTo>
                  <a:lnTo>
                    <a:pt x="335" y="109"/>
                  </a:lnTo>
                  <a:lnTo>
                    <a:pt x="335" y="115"/>
                  </a:lnTo>
                  <a:lnTo>
                    <a:pt x="335" y="123"/>
                  </a:lnTo>
                  <a:lnTo>
                    <a:pt x="333" y="131"/>
                  </a:lnTo>
                  <a:lnTo>
                    <a:pt x="328" y="137"/>
                  </a:lnTo>
                  <a:lnTo>
                    <a:pt x="328" y="145"/>
                  </a:lnTo>
                  <a:lnTo>
                    <a:pt x="331" y="147"/>
                  </a:lnTo>
                  <a:lnTo>
                    <a:pt x="333" y="145"/>
                  </a:lnTo>
                  <a:lnTo>
                    <a:pt x="338" y="147"/>
                  </a:lnTo>
                  <a:lnTo>
                    <a:pt x="333" y="179"/>
                  </a:lnTo>
                  <a:lnTo>
                    <a:pt x="342" y="177"/>
                  </a:lnTo>
                  <a:lnTo>
                    <a:pt x="349" y="177"/>
                  </a:lnTo>
                  <a:lnTo>
                    <a:pt x="353" y="173"/>
                  </a:lnTo>
                  <a:lnTo>
                    <a:pt x="353" y="165"/>
                  </a:lnTo>
                  <a:lnTo>
                    <a:pt x="349" y="159"/>
                  </a:lnTo>
                  <a:lnTo>
                    <a:pt x="349" y="157"/>
                  </a:lnTo>
                  <a:lnTo>
                    <a:pt x="351" y="155"/>
                  </a:lnTo>
                  <a:lnTo>
                    <a:pt x="351" y="157"/>
                  </a:lnTo>
                  <a:lnTo>
                    <a:pt x="353" y="147"/>
                  </a:lnTo>
                  <a:lnTo>
                    <a:pt x="355" y="143"/>
                  </a:lnTo>
                  <a:lnTo>
                    <a:pt x="360" y="143"/>
                  </a:lnTo>
                  <a:lnTo>
                    <a:pt x="362" y="147"/>
                  </a:lnTo>
                  <a:lnTo>
                    <a:pt x="366" y="159"/>
                  </a:lnTo>
                  <a:lnTo>
                    <a:pt x="369" y="171"/>
                  </a:lnTo>
                  <a:lnTo>
                    <a:pt x="373" y="171"/>
                  </a:lnTo>
                  <a:lnTo>
                    <a:pt x="376" y="171"/>
                  </a:lnTo>
                  <a:lnTo>
                    <a:pt x="376" y="164"/>
                  </a:lnTo>
                  <a:lnTo>
                    <a:pt x="387" y="161"/>
                  </a:lnTo>
                  <a:lnTo>
                    <a:pt x="389" y="161"/>
                  </a:lnTo>
                  <a:lnTo>
                    <a:pt x="389" y="159"/>
                  </a:lnTo>
                  <a:lnTo>
                    <a:pt x="384" y="155"/>
                  </a:lnTo>
                  <a:lnTo>
                    <a:pt x="378" y="151"/>
                  </a:lnTo>
                  <a:lnTo>
                    <a:pt x="378" y="149"/>
                  </a:lnTo>
                  <a:lnTo>
                    <a:pt x="380" y="147"/>
                  </a:lnTo>
                  <a:lnTo>
                    <a:pt x="382" y="145"/>
                  </a:lnTo>
                  <a:lnTo>
                    <a:pt x="380" y="143"/>
                  </a:lnTo>
                  <a:lnTo>
                    <a:pt x="376" y="141"/>
                  </a:lnTo>
                  <a:lnTo>
                    <a:pt x="373" y="139"/>
                  </a:lnTo>
                  <a:lnTo>
                    <a:pt x="371" y="135"/>
                  </a:lnTo>
                  <a:lnTo>
                    <a:pt x="371" y="131"/>
                  </a:lnTo>
                  <a:lnTo>
                    <a:pt x="362" y="129"/>
                  </a:lnTo>
                  <a:lnTo>
                    <a:pt x="362" y="125"/>
                  </a:lnTo>
                  <a:lnTo>
                    <a:pt x="366" y="125"/>
                  </a:lnTo>
                  <a:lnTo>
                    <a:pt x="373" y="125"/>
                  </a:lnTo>
                  <a:lnTo>
                    <a:pt x="376" y="123"/>
                  </a:lnTo>
                  <a:lnTo>
                    <a:pt x="378" y="121"/>
                  </a:lnTo>
                  <a:lnTo>
                    <a:pt x="380" y="117"/>
                  </a:lnTo>
                  <a:lnTo>
                    <a:pt x="382" y="117"/>
                  </a:lnTo>
                  <a:lnTo>
                    <a:pt x="382" y="123"/>
                  </a:lnTo>
                  <a:lnTo>
                    <a:pt x="387" y="121"/>
                  </a:lnTo>
                  <a:lnTo>
                    <a:pt x="393" y="121"/>
                  </a:lnTo>
                  <a:lnTo>
                    <a:pt x="387" y="117"/>
                  </a:lnTo>
                  <a:lnTo>
                    <a:pt x="384" y="115"/>
                  </a:lnTo>
                  <a:lnTo>
                    <a:pt x="387" y="113"/>
                  </a:lnTo>
                  <a:lnTo>
                    <a:pt x="391" y="107"/>
                  </a:lnTo>
                  <a:lnTo>
                    <a:pt x="378" y="107"/>
                  </a:lnTo>
                  <a:lnTo>
                    <a:pt x="373" y="107"/>
                  </a:lnTo>
                  <a:lnTo>
                    <a:pt x="366" y="107"/>
                  </a:lnTo>
                  <a:lnTo>
                    <a:pt x="362" y="109"/>
                  </a:lnTo>
                  <a:lnTo>
                    <a:pt x="362" y="111"/>
                  </a:lnTo>
                  <a:lnTo>
                    <a:pt x="358" y="111"/>
                  </a:lnTo>
                  <a:lnTo>
                    <a:pt x="358" y="107"/>
                  </a:lnTo>
                  <a:lnTo>
                    <a:pt x="351" y="107"/>
                  </a:lnTo>
                  <a:lnTo>
                    <a:pt x="353" y="89"/>
                  </a:lnTo>
                  <a:lnTo>
                    <a:pt x="382" y="93"/>
                  </a:lnTo>
                  <a:lnTo>
                    <a:pt x="396" y="93"/>
                  </a:lnTo>
                  <a:lnTo>
                    <a:pt x="407" y="89"/>
                  </a:lnTo>
                  <a:lnTo>
                    <a:pt x="407" y="87"/>
                  </a:lnTo>
                  <a:lnTo>
                    <a:pt x="414" y="77"/>
                  </a:lnTo>
                  <a:lnTo>
                    <a:pt x="416" y="71"/>
                  </a:lnTo>
                  <a:lnTo>
                    <a:pt x="411" y="71"/>
                  </a:lnTo>
                  <a:close/>
                  <a:moveTo>
                    <a:pt x="487" y="97"/>
                  </a:moveTo>
                  <a:lnTo>
                    <a:pt x="487" y="97"/>
                  </a:lnTo>
                  <a:lnTo>
                    <a:pt x="487" y="99"/>
                  </a:lnTo>
                  <a:lnTo>
                    <a:pt x="483" y="101"/>
                  </a:lnTo>
                  <a:lnTo>
                    <a:pt x="499" y="103"/>
                  </a:lnTo>
                  <a:lnTo>
                    <a:pt x="501" y="101"/>
                  </a:lnTo>
                  <a:lnTo>
                    <a:pt x="494" y="99"/>
                  </a:lnTo>
                  <a:lnTo>
                    <a:pt x="487" y="97"/>
                  </a:lnTo>
                  <a:close/>
                  <a:moveTo>
                    <a:pt x="447" y="105"/>
                  </a:moveTo>
                  <a:lnTo>
                    <a:pt x="447" y="109"/>
                  </a:lnTo>
                  <a:lnTo>
                    <a:pt x="452" y="109"/>
                  </a:lnTo>
                  <a:lnTo>
                    <a:pt x="452" y="107"/>
                  </a:lnTo>
                  <a:lnTo>
                    <a:pt x="447" y="105"/>
                  </a:lnTo>
                  <a:close/>
                  <a:moveTo>
                    <a:pt x="51" y="111"/>
                  </a:moveTo>
                  <a:lnTo>
                    <a:pt x="51" y="111"/>
                  </a:lnTo>
                  <a:lnTo>
                    <a:pt x="51" y="117"/>
                  </a:lnTo>
                  <a:lnTo>
                    <a:pt x="54" y="123"/>
                  </a:lnTo>
                  <a:lnTo>
                    <a:pt x="58" y="121"/>
                  </a:lnTo>
                  <a:lnTo>
                    <a:pt x="60" y="119"/>
                  </a:lnTo>
                  <a:lnTo>
                    <a:pt x="58" y="117"/>
                  </a:lnTo>
                  <a:lnTo>
                    <a:pt x="56" y="113"/>
                  </a:lnTo>
                  <a:lnTo>
                    <a:pt x="56" y="111"/>
                  </a:lnTo>
                  <a:lnTo>
                    <a:pt x="54" y="111"/>
                  </a:lnTo>
                  <a:lnTo>
                    <a:pt x="51" y="111"/>
                  </a:lnTo>
                  <a:close/>
                  <a:moveTo>
                    <a:pt x="490" y="115"/>
                  </a:moveTo>
                  <a:lnTo>
                    <a:pt x="492" y="119"/>
                  </a:lnTo>
                  <a:lnTo>
                    <a:pt x="496" y="119"/>
                  </a:lnTo>
                  <a:lnTo>
                    <a:pt x="496" y="117"/>
                  </a:lnTo>
                  <a:lnTo>
                    <a:pt x="490" y="115"/>
                  </a:lnTo>
                  <a:close/>
                  <a:moveTo>
                    <a:pt x="143" y="121"/>
                  </a:moveTo>
                  <a:lnTo>
                    <a:pt x="143" y="121"/>
                  </a:lnTo>
                  <a:lnTo>
                    <a:pt x="143" y="125"/>
                  </a:lnTo>
                  <a:lnTo>
                    <a:pt x="143" y="127"/>
                  </a:lnTo>
                  <a:lnTo>
                    <a:pt x="143" y="129"/>
                  </a:lnTo>
                  <a:lnTo>
                    <a:pt x="150" y="129"/>
                  </a:lnTo>
                  <a:lnTo>
                    <a:pt x="152" y="135"/>
                  </a:lnTo>
                  <a:lnTo>
                    <a:pt x="152" y="137"/>
                  </a:lnTo>
                  <a:lnTo>
                    <a:pt x="156" y="139"/>
                  </a:lnTo>
                  <a:lnTo>
                    <a:pt x="159" y="139"/>
                  </a:lnTo>
                  <a:lnTo>
                    <a:pt x="159" y="133"/>
                  </a:lnTo>
                  <a:lnTo>
                    <a:pt x="156" y="127"/>
                  </a:lnTo>
                  <a:lnTo>
                    <a:pt x="154" y="123"/>
                  </a:lnTo>
                  <a:lnTo>
                    <a:pt x="148" y="121"/>
                  </a:lnTo>
                  <a:lnTo>
                    <a:pt x="143" y="121"/>
                  </a:lnTo>
                  <a:close/>
                  <a:moveTo>
                    <a:pt x="404" y="121"/>
                  </a:moveTo>
                  <a:lnTo>
                    <a:pt x="404" y="121"/>
                  </a:lnTo>
                  <a:lnTo>
                    <a:pt x="402" y="125"/>
                  </a:lnTo>
                  <a:lnTo>
                    <a:pt x="414" y="123"/>
                  </a:lnTo>
                  <a:lnTo>
                    <a:pt x="404" y="121"/>
                  </a:lnTo>
                  <a:close/>
                  <a:moveTo>
                    <a:pt x="483" y="121"/>
                  </a:moveTo>
                  <a:lnTo>
                    <a:pt x="483" y="121"/>
                  </a:lnTo>
                  <a:lnTo>
                    <a:pt x="483" y="123"/>
                  </a:lnTo>
                  <a:lnTo>
                    <a:pt x="485" y="125"/>
                  </a:lnTo>
                  <a:lnTo>
                    <a:pt x="485" y="127"/>
                  </a:lnTo>
                  <a:lnTo>
                    <a:pt x="487" y="125"/>
                  </a:lnTo>
                  <a:lnTo>
                    <a:pt x="487" y="123"/>
                  </a:lnTo>
                  <a:lnTo>
                    <a:pt x="483" y="121"/>
                  </a:lnTo>
                  <a:close/>
                  <a:moveTo>
                    <a:pt x="67" y="135"/>
                  </a:moveTo>
                  <a:lnTo>
                    <a:pt x="69" y="137"/>
                  </a:lnTo>
                  <a:lnTo>
                    <a:pt x="69" y="135"/>
                  </a:lnTo>
                  <a:lnTo>
                    <a:pt x="67" y="135"/>
                  </a:lnTo>
                  <a:close/>
                  <a:moveTo>
                    <a:pt x="172" y="135"/>
                  </a:moveTo>
                  <a:lnTo>
                    <a:pt x="172" y="135"/>
                  </a:lnTo>
                  <a:lnTo>
                    <a:pt x="172" y="143"/>
                  </a:lnTo>
                  <a:lnTo>
                    <a:pt x="179" y="143"/>
                  </a:lnTo>
                  <a:lnTo>
                    <a:pt x="183" y="135"/>
                  </a:lnTo>
                  <a:lnTo>
                    <a:pt x="176" y="135"/>
                  </a:lnTo>
                  <a:lnTo>
                    <a:pt x="172" y="135"/>
                  </a:lnTo>
                  <a:close/>
                  <a:moveTo>
                    <a:pt x="461" y="141"/>
                  </a:moveTo>
                  <a:lnTo>
                    <a:pt x="461" y="141"/>
                  </a:lnTo>
                  <a:lnTo>
                    <a:pt x="456" y="147"/>
                  </a:lnTo>
                  <a:lnTo>
                    <a:pt x="467" y="147"/>
                  </a:lnTo>
                  <a:lnTo>
                    <a:pt x="481" y="147"/>
                  </a:lnTo>
                  <a:lnTo>
                    <a:pt x="485" y="151"/>
                  </a:lnTo>
                  <a:lnTo>
                    <a:pt x="492" y="151"/>
                  </a:lnTo>
                  <a:lnTo>
                    <a:pt x="492" y="149"/>
                  </a:lnTo>
                  <a:lnTo>
                    <a:pt x="492" y="147"/>
                  </a:lnTo>
                  <a:lnTo>
                    <a:pt x="478" y="143"/>
                  </a:lnTo>
                  <a:lnTo>
                    <a:pt x="461" y="141"/>
                  </a:lnTo>
                  <a:close/>
                  <a:moveTo>
                    <a:pt x="427" y="143"/>
                  </a:moveTo>
                  <a:lnTo>
                    <a:pt x="434" y="153"/>
                  </a:lnTo>
                  <a:lnTo>
                    <a:pt x="438" y="153"/>
                  </a:lnTo>
                  <a:lnTo>
                    <a:pt x="442" y="151"/>
                  </a:lnTo>
                  <a:lnTo>
                    <a:pt x="445" y="147"/>
                  </a:lnTo>
                  <a:lnTo>
                    <a:pt x="447" y="147"/>
                  </a:lnTo>
                  <a:lnTo>
                    <a:pt x="445" y="147"/>
                  </a:lnTo>
                  <a:lnTo>
                    <a:pt x="445" y="143"/>
                  </a:lnTo>
                  <a:lnTo>
                    <a:pt x="427" y="143"/>
                  </a:lnTo>
                  <a:close/>
                  <a:moveTo>
                    <a:pt x="389" y="164"/>
                  </a:moveTo>
                  <a:lnTo>
                    <a:pt x="389" y="164"/>
                  </a:lnTo>
                  <a:lnTo>
                    <a:pt x="387" y="165"/>
                  </a:lnTo>
                  <a:lnTo>
                    <a:pt x="387" y="171"/>
                  </a:lnTo>
                  <a:lnTo>
                    <a:pt x="384" y="169"/>
                  </a:lnTo>
                  <a:lnTo>
                    <a:pt x="382" y="167"/>
                  </a:lnTo>
                  <a:lnTo>
                    <a:pt x="382" y="171"/>
                  </a:lnTo>
                  <a:lnTo>
                    <a:pt x="380" y="175"/>
                  </a:lnTo>
                  <a:lnTo>
                    <a:pt x="384" y="177"/>
                  </a:lnTo>
                  <a:lnTo>
                    <a:pt x="387" y="182"/>
                  </a:lnTo>
                  <a:lnTo>
                    <a:pt x="391" y="182"/>
                  </a:lnTo>
                  <a:lnTo>
                    <a:pt x="393" y="179"/>
                  </a:lnTo>
                  <a:lnTo>
                    <a:pt x="393" y="177"/>
                  </a:lnTo>
                  <a:lnTo>
                    <a:pt x="393" y="171"/>
                  </a:lnTo>
                  <a:lnTo>
                    <a:pt x="391" y="167"/>
                  </a:lnTo>
                  <a:lnTo>
                    <a:pt x="391" y="165"/>
                  </a:lnTo>
                  <a:lnTo>
                    <a:pt x="393" y="164"/>
                  </a:lnTo>
                  <a:lnTo>
                    <a:pt x="389" y="164"/>
                  </a:lnTo>
                  <a:close/>
                  <a:moveTo>
                    <a:pt x="152" y="182"/>
                  </a:moveTo>
                  <a:lnTo>
                    <a:pt x="152" y="182"/>
                  </a:lnTo>
                  <a:lnTo>
                    <a:pt x="143" y="198"/>
                  </a:lnTo>
                  <a:lnTo>
                    <a:pt x="159" y="200"/>
                  </a:lnTo>
                  <a:lnTo>
                    <a:pt x="156" y="202"/>
                  </a:lnTo>
                  <a:lnTo>
                    <a:pt x="154" y="204"/>
                  </a:lnTo>
                  <a:lnTo>
                    <a:pt x="156" y="206"/>
                  </a:lnTo>
                  <a:lnTo>
                    <a:pt x="161" y="206"/>
                  </a:lnTo>
                  <a:lnTo>
                    <a:pt x="165" y="206"/>
                  </a:lnTo>
                  <a:lnTo>
                    <a:pt x="170" y="204"/>
                  </a:lnTo>
                  <a:lnTo>
                    <a:pt x="174" y="206"/>
                  </a:lnTo>
                  <a:lnTo>
                    <a:pt x="174" y="210"/>
                  </a:lnTo>
                  <a:lnTo>
                    <a:pt x="181" y="212"/>
                  </a:lnTo>
                  <a:lnTo>
                    <a:pt x="188" y="212"/>
                  </a:lnTo>
                  <a:lnTo>
                    <a:pt x="192" y="210"/>
                  </a:lnTo>
                  <a:lnTo>
                    <a:pt x="199" y="210"/>
                  </a:lnTo>
                  <a:lnTo>
                    <a:pt x="206" y="210"/>
                  </a:lnTo>
                  <a:lnTo>
                    <a:pt x="214" y="214"/>
                  </a:lnTo>
                  <a:lnTo>
                    <a:pt x="224" y="218"/>
                  </a:lnTo>
                  <a:lnTo>
                    <a:pt x="232" y="218"/>
                  </a:lnTo>
                  <a:lnTo>
                    <a:pt x="241" y="218"/>
                  </a:lnTo>
                  <a:lnTo>
                    <a:pt x="255" y="218"/>
                  </a:lnTo>
                  <a:lnTo>
                    <a:pt x="259" y="222"/>
                  </a:lnTo>
                  <a:lnTo>
                    <a:pt x="264" y="226"/>
                  </a:lnTo>
                  <a:lnTo>
                    <a:pt x="270" y="226"/>
                  </a:lnTo>
                  <a:lnTo>
                    <a:pt x="275" y="228"/>
                  </a:lnTo>
                  <a:lnTo>
                    <a:pt x="268" y="220"/>
                  </a:lnTo>
                  <a:lnTo>
                    <a:pt x="270" y="214"/>
                  </a:lnTo>
                  <a:lnTo>
                    <a:pt x="270" y="210"/>
                  </a:lnTo>
                  <a:lnTo>
                    <a:pt x="266" y="206"/>
                  </a:lnTo>
                  <a:lnTo>
                    <a:pt x="248" y="206"/>
                  </a:lnTo>
                  <a:lnTo>
                    <a:pt x="250" y="202"/>
                  </a:lnTo>
                  <a:lnTo>
                    <a:pt x="250" y="198"/>
                  </a:lnTo>
                  <a:lnTo>
                    <a:pt x="248" y="192"/>
                  </a:lnTo>
                  <a:lnTo>
                    <a:pt x="235" y="192"/>
                  </a:lnTo>
                  <a:lnTo>
                    <a:pt x="224" y="190"/>
                  </a:lnTo>
                  <a:lnTo>
                    <a:pt x="224" y="188"/>
                  </a:lnTo>
                  <a:lnTo>
                    <a:pt x="219" y="186"/>
                  </a:lnTo>
                  <a:lnTo>
                    <a:pt x="214" y="192"/>
                  </a:lnTo>
                  <a:lnTo>
                    <a:pt x="203" y="192"/>
                  </a:lnTo>
                  <a:lnTo>
                    <a:pt x="197" y="190"/>
                  </a:lnTo>
                  <a:lnTo>
                    <a:pt x="192" y="188"/>
                  </a:lnTo>
                  <a:lnTo>
                    <a:pt x="186" y="184"/>
                  </a:lnTo>
                  <a:lnTo>
                    <a:pt x="181" y="182"/>
                  </a:lnTo>
                  <a:lnTo>
                    <a:pt x="176" y="182"/>
                  </a:lnTo>
                  <a:lnTo>
                    <a:pt x="172" y="182"/>
                  </a:lnTo>
                  <a:lnTo>
                    <a:pt x="163" y="184"/>
                  </a:lnTo>
                  <a:lnTo>
                    <a:pt x="161" y="184"/>
                  </a:lnTo>
                  <a:lnTo>
                    <a:pt x="156" y="184"/>
                  </a:lnTo>
                  <a:lnTo>
                    <a:pt x="152" y="182"/>
                  </a:lnTo>
                  <a:close/>
                  <a:moveTo>
                    <a:pt x="539" y="184"/>
                  </a:moveTo>
                  <a:lnTo>
                    <a:pt x="539" y="184"/>
                  </a:lnTo>
                  <a:lnTo>
                    <a:pt x="541" y="190"/>
                  </a:lnTo>
                  <a:lnTo>
                    <a:pt x="539" y="198"/>
                  </a:lnTo>
                  <a:lnTo>
                    <a:pt x="537" y="198"/>
                  </a:lnTo>
                  <a:lnTo>
                    <a:pt x="537" y="200"/>
                  </a:lnTo>
                  <a:lnTo>
                    <a:pt x="537" y="206"/>
                  </a:lnTo>
                  <a:lnTo>
                    <a:pt x="541" y="206"/>
                  </a:lnTo>
                  <a:lnTo>
                    <a:pt x="543" y="204"/>
                  </a:lnTo>
                  <a:lnTo>
                    <a:pt x="541" y="202"/>
                  </a:lnTo>
                  <a:lnTo>
                    <a:pt x="539" y="198"/>
                  </a:lnTo>
                  <a:lnTo>
                    <a:pt x="543" y="198"/>
                  </a:lnTo>
                  <a:lnTo>
                    <a:pt x="545" y="198"/>
                  </a:lnTo>
                  <a:lnTo>
                    <a:pt x="548" y="186"/>
                  </a:lnTo>
                  <a:lnTo>
                    <a:pt x="539" y="184"/>
                  </a:lnTo>
                  <a:close/>
                  <a:moveTo>
                    <a:pt x="252" y="194"/>
                  </a:moveTo>
                  <a:lnTo>
                    <a:pt x="264" y="198"/>
                  </a:lnTo>
                  <a:lnTo>
                    <a:pt x="266" y="194"/>
                  </a:lnTo>
                  <a:lnTo>
                    <a:pt x="252" y="194"/>
                  </a:lnTo>
                  <a:close/>
                  <a:moveTo>
                    <a:pt x="501" y="210"/>
                  </a:moveTo>
                  <a:lnTo>
                    <a:pt x="501" y="210"/>
                  </a:lnTo>
                  <a:lnTo>
                    <a:pt x="499" y="216"/>
                  </a:lnTo>
                  <a:lnTo>
                    <a:pt x="499" y="220"/>
                  </a:lnTo>
                  <a:lnTo>
                    <a:pt x="499" y="222"/>
                  </a:lnTo>
                  <a:lnTo>
                    <a:pt x="503" y="218"/>
                  </a:lnTo>
                  <a:lnTo>
                    <a:pt x="505" y="212"/>
                  </a:lnTo>
                  <a:lnTo>
                    <a:pt x="505" y="208"/>
                  </a:lnTo>
                  <a:lnTo>
                    <a:pt x="503" y="208"/>
                  </a:lnTo>
                  <a:lnTo>
                    <a:pt x="501" y="210"/>
                  </a:lnTo>
                  <a:close/>
                  <a:moveTo>
                    <a:pt x="597" y="210"/>
                  </a:moveTo>
                  <a:lnTo>
                    <a:pt x="599" y="214"/>
                  </a:lnTo>
                  <a:lnTo>
                    <a:pt x="599" y="210"/>
                  </a:lnTo>
                  <a:lnTo>
                    <a:pt x="597" y="210"/>
                  </a:lnTo>
                  <a:close/>
                  <a:moveTo>
                    <a:pt x="273" y="218"/>
                  </a:moveTo>
                  <a:lnTo>
                    <a:pt x="273" y="218"/>
                  </a:lnTo>
                  <a:lnTo>
                    <a:pt x="279" y="226"/>
                  </a:lnTo>
                  <a:lnTo>
                    <a:pt x="279" y="228"/>
                  </a:lnTo>
                  <a:lnTo>
                    <a:pt x="282" y="230"/>
                  </a:lnTo>
                  <a:lnTo>
                    <a:pt x="282" y="228"/>
                  </a:lnTo>
                  <a:lnTo>
                    <a:pt x="284" y="226"/>
                  </a:lnTo>
                  <a:lnTo>
                    <a:pt x="284" y="224"/>
                  </a:lnTo>
                  <a:lnTo>
                    <a:pt x="286" y="222"/>
                  </a:lnTo>
                  <a:lnTo>
                    <a:pt x="286" y="220"/>
                  </a:lnTo>
                  <a:lnTo>
                    <a:pt x="284" y="220"/>
                  </a:lnTo>
                  <a:lnTo>
                    <a:pt x="282" y="220"/>
                  </a:lnTo>
                  <a:lnTo>
                    <a:pt x="282" y="222"/>
                  </a:lnTo>
                  <a:lnTo>
                    <a:pt x="279" y="222"/>
                  </a:lnTo>
                  <a:lnTo>
                    <a:pt x="277" y="220"/>
                  </a:lnTo>
                  <a:lnTo>
                    <a:pt x="273" y="218"/>
                  </a:lnTo>
                  <a:close/>
                  <a:moveTo>
                    <a:pt x="427" y="218"/>
                  </a:moveTo>
                  <a:lnTo>
                    <a:pt x="427" y="218"/>
                  </a:lnTo>
                  <a:lnTo>
                    <a:pt x="427" y="222"/>
                  </a:lnTo>
                  <a:lnTo>
                    <a:pt x="440" y="220"/>
                  </a:lnTo>
                  <a:lnTo>
                    <a:pt x="427" y="218"/>
                  </a:lnTo>
                  <a:close/>
                  <a:moveTo>
                    <a:pt x="300" y="220"/>
                  </a:moveTo>
                  <a:lnTo>
                    <a:pt x="300" y="220"/>
                  </a:lnTo>
                  <a:lnTo>
                    <a:pt x="297" y="222"/>
                  </a:lnTo>
                  <a:lnTo>
                    <a:pt x="295" y="224"/>
                  </a:lnTo>
                  <a:lnTo>
                    <a:pt x="293" y="230"/>
                  </a:lnTo>
                  <a:lnTo>
                    <a:pt x="302" y="230"/>
                  </a:lnTo>
                  <a:lnTo>
                    <a:pt x="302" y="226"/>
                  </a:lnTo>
                  <a:lnTo>
                    <a:pt x="302" y="224"/>
                  </a:lnTo>
                  <a:lnTo>
                    <a:pt x="302" y="220"/>
                  </a:lnTo>
                  <a:lnTo>
                    <a:pt x="300" y="220"/>
                  </a:lnTo>
                  <a:close/>
                  <a:moveTo>
                    <a:pt x="317" y="222"/>
                  </a:moveTo>
                  <a:lnTo>
                    <a:pt x="317" y="222"/>
                  </a:lnTo>
                  <a:lnTo>
                    <a:pt x="315" y="224"/>
                  </a:lnTo>
                  <a:lnTo>
                    <a:pt x="315" y="226"/>
                  </a:lnTo>
                  <a:lnTo>
                    <a:pt x="320" y="226"/>
                  </a:lnTo>
                  <a:lnTo>
                    <a:pt x="320" y="228"/>
                  </a:lnTo>
                  <a:lnTo>
                    <a:pt x="320" y="230"/>
                  </a:lnTo>
                  <a:lnTo>
                    <a:pt x="315" y="232"/>
                  </a:lnTo>
                  <a:lnTo>
                    <a:pt x="306" y="228"/>
                  </a:lnTo>
                  <a:lnTo>
                    <a:pt x="304" y="236"/>
                  </a:lnTo>
                  <a:lnTo>
                    <a:pt x="335" y="232"/>
                  </a:lnTo>
                  <a:lnTo>
                    <a:pt x="333" y="230"/>
                  </a:lnTo>
                  <a:lnTo>
                    <a:pt x="333" y="228"/>
                  </a:lnTo>
                  <a:lnTo>
                    <a:pt x="326" y="226"/>
                  </a:lnTo>
                  <a:lnTo>
                    <a:pt x="322" y="228"/>
                  </a:lnTo>
                  <a:lnTo>
                    <a:pt x="322" y="224"/>
                  </a:lnTo>
                  <a:lnTo>
                    <a:pt x="317" y="222"/>
                  </a:lnTo>
                  <a:close/>
                  <a:moveTo>
                    <a:pt x="351" y="224"/>
                  </a:moveTo>
                  <a:lnTo>
                    <a:pt x="351" y="224"/>
                  </a:lnTo>
                  <a:lnTo>
                    <a:pt x="346" y="224"/>
                  </a:lnTo>
                  <a:lnTo>
                    <a:pt x="344" y="226"/>
                  </a:lnTo>
                  <a:lnTo>
                    <a:pt x="344" y="228"/>
                  </a:lnTo>
                  <a:lnTo>
                    <a:pt x="346" y="230"/>
                  </a:lnTo>
                  <a:lnTo>
                    <a:pt x="351" y="234"/>
                  </a:lnTo>
                  <a:lnTo>
                    <a:pt x="358" y="234"/>
                  </a:lnTo>
                  <a:lnTo>
                    <a:pt x="362" y="234"/>
                  </a:lnTo>
                  <a:lnTo>
                    <a:pt x="369" y="234"/>
                  </a:lnTo>
                  <a:lnTo>
                    <a:pt x="378" y="232"/>
                  </a:lnTo>
                  <a:lnTo>
                    <a:pt x="384" y="232"/>
                  </a:lnTo>
                  <a:lnTo>
                    <a:pt x="387" y="232"/>
                  </a:lnTo>
                  <a:lnTo>
                    <a:pt x="387" y="226"/>
                  </a:lnTo>
                  <a:lnTo>
                    <a:pt x="376" y="228"/>
                  </a:lnTo>
                  <a:lnTo>
                    <a:pt x="364" y="228"/>
                  </a:lnTo>
                  <a:lnTo>
                    <a:pt x="351" y="224"/>
                  </a:lnTo>
                  <a:close/>
                  <a:moveTo>
                    <a:pt x="438" y="228"/>
                  </a:moveTo>
                  <a:lnTo>
                    <a:pt x="438" y="228"/>
                  </a:lnTo>
                  <a:lnTo>
                    <a:pt x="434" y="230"/>
                  </a:lnTo>
                  <a:lnTo>
                    <a:pt x="427" y="232"/>
                  </a:lnTo>
                  <a:lnTo>
                    <a:pt x="423" y="232"/>
                  </a:lnTo>
                  <a:lnTo>
                    <a:pt x="418" y="232"/>
                  </a:lnTo>
                  <a:lnTo>
                    <a:pt x="414" y="232"/>
                  </a:lnTo>
                  <a:lnTo>
                    <a:pt x="414" y="238"/>
                  </a:lnTo>
                  <a:lnTo>
                    <a:pt x="407" y="238"/>
                  </a:lnTo>
                  <a:lnTo>
                    <a:pt x="407" y="242"/>
                  </a:lnTo>
                  <a:lnTo>
                    <a:pt x="404" y="244"/>
                  </a:lnTo>
                  <a:lnTo>
                    <a:pt x="402" y="246"/>
                  </a:lnTo>
                  <a:lnTo>
                    <a:pt x="398" y="246"/>
                  </a:lnTo>
                  <a:lnTo>
                    <a:pt x="396" y="252"/>
                  </a:lnTo>
                  <a:lnTo>
                    <a:pt x="391" y="256"/>
                  </a:lnTo>
                  <a:lnTo>
                    <a:pt x="389" y="258"/>
                  </a:lnTo>
                  <a:lnTo>
                    <a:pt x="382" y="258"/>
                  </a:lnTo>
                  <a:lnTo>
                    <a:pt x="384" y="260"/>
                  </a:lnTo>
                  <a:lnTo>
                    <a:pt x="382" y="262"/>
                  </a:lnTo>
                  <a:lnTo>
                    <a:pt x="380" y="264"/>
                  </a:lnTo>
                  <a:lnTo>
                    <a:pt x="384" y="264"/>
                  </a:lnTo>
                  <a:lnTo>
                    <a:pt x="387" y="264"/>
                  </a:lnTo>
                  <a:lnTo>
                    <a:pt x="384" y="266"/>
                  </a:lnTo>
                  <a:lnTo>
                    <a:pt x="396" y="258"/>
                  </a:lnTo>
                  <a:lnTo>
                    <a:pt x="400" y="254"/>
                  </a:lnTo>
                  <a:lnTo>
                    <a:pt x="407" y="252"/>
                  </a:lnTo>
                  <a:lnTo>
                    <a:pt x="411" y="252"/>
                  </a:lnTo>
                  <a:lnTo>
                    <a:pt x="416" y="252"/>
                  </a:lnTo>
                  <a:lnTo>
                    <a:pt x="418" y="248"/>
                  </a:lnTo>
                  <a:lnTo>
                    <a:pt x="420" y="244"/>
                  </a:lnTo>
                  <a:lnTo>
                    <a:pt x="438" y="234"/>
                  </a:lnTo>
                  <a:lnTo>
                    <a:pt x="445" y="228"/>
                  </a:lnTo>
                  <a:lnTo>
                    <a:pt x="438" y="228"/>
                  </a:lnTo>
                  <a:close/>
                  <a:moveTo>
                    <a:pt x="338" y="244"/>
                  </a:moveTo>
                  <a:lnTo>
                    <a:pt x="338" y="244"/>
                  </a:lnTo>
                  <a:lnTo>
                    <a:pt x="335" y="250"/>
                  </a:lnTo>
                  <a:lnTo>
                    <a:pt x="346" y="254"/>
                  </a:lnTo>
                  <a:lnTo>
                    <a:pt x="360" y="256"/>
                  </a:lnTo>
                  <a:lnTo>
                    <a:pt x="360" y="250"/>
                  </a:lnTo>
                  <a:lnTo>
                    <a:pt x="338" y="244"/>
                  </a:lnTo>
                  <a:close/>
                  <a:moveTo>
                    <a:pt x="100" y="73"/>
                  </a:moveTo>
                  <a:lnTo>
                    <a:pt x="100" y="73"/>
                  </a:lnTo>
                  <a:lnTo>
                    <a:pt x="103" y="79"/>
                  </a:lnTo>
                  <a:lnTo>
                    <a:pt x="103" y="77"/>
                  </a:lnTo>
                  <a:lnTo>
                    <a:pt x="100" y="73"/>
                  </a:lnTo>
                  <a:close/>
                  <a:moveTo>
                    <a:pt x="203" y="63"/>
                  </a:moveTo>
                  <a:lnTo>
                    <a:pt x="203" y="63"/>
                  </a:lnTo>
                  <a:lnTo>
                    <a:pt x="194" y="75"/>
                  </a:lnTo>
                  <a:lnTo>
                    <a:pt x="192" y="83"/>
                  </a:lnTo>
                  <a:lnTo>
                    <a:pt x="192" y="91"/>
                  </a:lnTo>
                  <a:lnTo>
                    <a:pt x="197" y="107"/>
                  </a:lnTo>
                  <a:lnTo>
                    <a:pt x="199" y="109"/>
                  </a:lnTo>
                  <a:lnTo>
                    <a:pt x="197" y="113"/>
                  </a:lnTo>
                  <a:lnTo>
                    <a:pt x="201" y="111"/>
                  </a:lnTo>
                  <a:lnTo>
                    <a:pt x="206" y="109"/>
                  </a:lnTo>
                  <a:lnTo>
                    <a:pt x="214" y="137"/>
                  </a:lnTo>
                  <a:lnTo>
                    <a:pt x="224" y="139"/>
                  </a:lnTo>
                  <a:lnTo>
                    <a:pt x="232" y="137"/>
                  </a:lnTo>
                  <a:lnTo>
                    <a:pt x="235" y="137"/>
                  </a:lnTo>
                  <a:lnTo>
                    <a:pt x="235" y="143"/>
                  </a:lnTo>
                  <a:lnTo>
                    <a:pt x="246" y="145"/>
                  </a:lnTo>
                  <a:lnTo>
                    <a:pt x="250" y="141"/>
                  </a:lnTo>
                  <a:lnTo>
                    <a:pt x="268" y="141"/>
                  </a:lnTo>
                  <a:lnTo>
                    <a:pt x="273" y="145"/>
                  </a:lnTo>
                  <a:lnTo>
                    <a:pt x="273" y="147"/>
                  </a:lnTo>
                  <a:lnTo>
                    <a:pt x="275" y="149"/>
                  </a:lnTo>
                  <a:lnTo>
                    <a:pt x="284" y="143"/>
                  </a:lnTo>
                  <a:lnTo>
                    <a:pt x="288" y="143"/>
                  </a:lnTo>
                  <a:lnTo>
                    <a:pt x="290" y="143"/>
                  </a:lnTo>
                  <a:lnTo>
                    <a:pt x="293" y="139"/>
                  </a:lnTo>
                  <a:lnTo>
                    <a:pt x="295" y="135"/>
                  </a:lnTo>
                  <a:lnTo>
                    <a:pt x="300" y="129"/>
                  </a:lnTo>
                  <a:lnTo>
                    <a:pt x="306" y="129"/>
                  </a:lnTo>
                  <a:lnTo>
                    <a:pt x="302" y="117"/>
                  </a:lnTo>
                  <a:lnTo>
                    <a:pt x="304" y="115"/>
                  </a:lnTo>
                  <a:lnTo>
                    <a:pt x="306" y="113"/>
                  </a:lnTo>
                  <a:lnTo>
                    <a:pt x="311" y="111"/>
                  </a:lnTo>
                  <a:lnTo>
                    <a:pt x="311" y="87"/>
                  </a:lnTo>
                  <a:lnTo>
                    <a:pt x="320" y="83"/>
                  </a:lnTo>
                  <a:lnTo>
                    <a:pt x="326" y="83"/>
                  </a:lnTo>
                  <a:lnTo>
                    <a:pt x="326" y="79"/>
                  </a:lnTo>
                  <a:lnTo>
                    <a:pt x="324" y="77"/>
                  </a:lnTo>
                  <a:lnTo>
                    <a:pt x="320" y="73"/>
                  </a:lnTo>
                  <a:lnTo>
                    <a:pt x="315" y="73"/>
                  </a:lnTo>
                  <a:lnTo>
                    <a:pt x="315" y="71"/>
                  </a:lnTo>
                  <a:lnTo>
                    <a:pt x="313" y="67"/>
                  </a:lnTo>
                  <a:lnTo>
                    <a:pt x="313" y="63"/>
                  </a:lnTo>
                  <a:lnTo>
                    <a:pt x="315" y="55"/>
                  </a:lnTo>
                  <a:lnTo>
                    <a:pt x="311" y="51"/>
                  </a:lnTo>
                  <a:lnTo>
                    <a:pt x="308" y="47"/>
                  </a:lnTo>
                  <a:lnTo>
                    <a:pt x="308" y="43"/>
                  </a:lnTo>
                  <a:lnTo>
                    <a:pt x="308" y="41"/>
                  </a:lnTo>
                  <a:lnTo>
                    <a:pt x="311" y="41"/>
                  </a:lnTo>
                  <a:lnTo>
                    <a:pt x="311" y="39"/>
                  </a:lnTo>
                  <a:lnTo>
                    <a:pt x="313" y="39"/>
                  </a:lnTo>
                  <a:lnTo>
                    <a:pt x="308" y="32"/>
                  </a:lnTo>
                  <a:lnTo>
                    <a:pt x="297" y="34"/>
                  </a:lnTo>
                  <a:lnTo>
                    <a:pt x="288" y="32"/>
                  </a:lnTo>
                  <a:lnTo>
                    <a:pt x="286" y="36"/>
                  </a:lnTo>
                  <a:lnTo>
                    <a:pt x="284" y="45"/>
                  </a:lnTo>
                  <a:lnTo>
                    <a:pt x="282" y="49"/>
                  </a:lnTo>
                  <a:lnTo>
                    <a:pt x="277" y="53"/>
                  </a:lnTo>
                  <a:lnTo>
                    <a:pt x="275" y="57"/>
                  </a:lnTo>
                  <a:lnTo>
                    <a:pt x="270" y="59"/>
                  </a:lnTo>
                  <a:lnTo>
                    <a:pt x="270" y="63"/>
                  </a:lnTo>
                  <a:lnTo>
                    <a:pt x="268" y="69"/>
                  </a:lnTo>
                  <a:lnTo>
                    <a:pt x="266" y="73"/>
                  </a:lnTo>
                  <a:lnTo>
                    <a:pt x="259" y="77"/>
                  </a:lnTo>
                  <a:lnTo>
                    <a:pt x="250" y="77"/>
                  </a:lnTo>
                  <a:lnTo>
                    <a:pt x="246" y="75"/>
                  </a:lnTo>
                  <a:lnTo>
                    <a:pt x="239" y="75"/>
                  </a:lnTo>
                  <a:lnTo>
                    <a:pt x="237" y="79"/>
                  </a:lnTo>
                  <a:lnTo>
                    <a:pt x="228" y="79"/>
                  </a:lnTo>
                  <a:lnTo>
                    <a:pt x="221" y="81"/>
                  </a:lnTo>
                  <a:lnTo>
                    <a:pt x="214" y="81"/>
                  </a:lnTo>
                  <a:lnTo>
                    <a:pt x="210" y="77"/>
                  </a:lnTo>
                  <a:lnTo>
                    <a:pt x="206" y="75"/>
                  </a:lnTo>
                  <a:lnTo>
                    <a:pt x="203" y="69"/>
                  </a:lnTo>
                  <a:lnTo>
                    <a:pt x="203" y="63"/>
                  </a:lnTo>
                  <a:close/>
                  <a:moveTo>
                    <a:pt x="0" y="0"/>
                  </a:moveTo>
                  <a:lnTo>
                    <a:pt x="0" y="0"/>
                  </a:lnTo>
                  <a:lnTo>
                    <a:pt x="0" y="4"/>
                  </a:lnTo>
                  <a:lnTo>
                    <a:pt x="0" y="10"/>
                  </a:lnTo>
                  <a:lnTo>
                    <a:pt x="2" y="18"/>
                  </a:lnTo>
                  <a:lnTo>
                    <a:pt x="11" y="25"/>
                  </a:lnTo>
                  <a:lnTo>
                    <a:pt x="24" y="36"/>
                  </a:lnTo>
                  <a:lnTo>
                    <a:pt x="29" y="41"/>
                  </a:lnTo>
                  <a:lnTo>
                    <a:pt x="31" y="47"/>
                  </a:lnTo>
                  <a:lnTo>
                    <a:pt x="34" y="53"/>
                  </a:lnTo>
                  <a:lnTo>
                    <a:pt x="38" y="57"/>
                  </a:lnTo>
                  <a:lnTo>
                    <a:pt x="45" y="61"/>
                  </a:lnTo>
                  <a:lnTo>
                    <a:pt x="54" y="65"/>
                  </a:lnTo>
                  <a:lnTo>
                    <a:pt x="54" y="71"/>
                  </a:lnTo>
                  <a:lnTo>
                    <a:pt x="54" y="77"/>
                  </a:lnTo>
                  <a:lnTo>
                    <a:pt x="56" y="83"/>
                  </a:lnTo>
                  <a:lnTo>
                    <a:pt x="56" y="87"/>
                  </a:lnTo>
                  <a:lnTo>
                    <a:pt x="60" y="93"/>
                  </a:lnTo>
                  <a:lnTo>
                    <a:pt x="65" y="95"/>
                  </a:lnTo>
                  <a:lnTo>
                    <a:pt x="74" y="103"/>
                  </a:lnTo>
                  <a:lnTo>
                    <a:pt x="78" y="111"/>
                  </a:lnTo>
                  <a:lnTo>
                    <a:pt x="83" y="119"/>
                  </a:lnTo>
                  <a:lnTo>
                    <a:pt x="85" y="127"/>
                  </a:lnTo>
                  <a:lnTo>
                    <a:pt x="89" y="135"/>
                  </a:lnTo>
                  <a:lnTo>
                    <a:pt x="98" y="143"/>
                  </a:lnTo>
                  <a:lnTo>
                    <a:pt x="103" y="157"/>
                  </a:lnTo>
                  <a:lnTo>
                    <a:pt x="105" y="164"/>
                  </a:lnTo>
                  <a:lnTo>
                    <a:pt x="107" y="167"/>
                  </a:lnTo>
                  <a:lnTo>
                    <a:pt x="114" y="169"/>
                  </a:lnTo>
                  <a:lnTo>
                    <a:pt x="121" y="171"/>
                  </a:lnTo>
                  <a:lnTo>
                    <a:pt x="121" y="175"/>
                  </a:lnTo>
                  <a:lnTo>
                    <a:pt x="127" y="177"/>
                  </a:lnTo>
                  <a:lnTo>
                    <a:pt x="134" y="182"/>
                  </a:lnTo>
                  <a:lnTo>
                    <a:pt x="134" y="177"/>
                  </a:lnTo>
                  <a:lnTo>
                    <a:pt x="136" y="175"/>
                  </a:lnTo>
                  <a:lnTo>
                    <a:pt x="150" y="177"/>
                  </a:lnTo>
                  <a:lnTo>
                    <a:pt x="150" y="165"/>
                  </a:lnTo>
                  <a:lnTo>
                    <a:pt x="148" y="161"/>
                  </a:lnTo>
                  <a:lnTo>
                    <a:pt x="145" y="159"/>
                  </a:lnTo>
                  <a:lnTo>
                    <a:pt x="145" y="157"/>
                  </a:lnTo>
                  <a:lnTo>
                    <a:pt x="152" y="155"/>
                  </a:lnTo>
                  <a:lnTo>
                    <a:pt x="154" y="143"/>
                  </a:lnTo>
                  <a:lnTo>
                    <a:pt x="148" y="137"/>
                  </a:lnTo>
                  <a:lnTo>
                    <a:pt x="148" y="131"/>
                  </a:lnTo>
                  <a:lnTo>
                    <a:pt x="141" y="131"/>
                  </a:lnTo>
                  <a:lnTo>
                    <a:pt x="134" y="131"/>
                  </a:lnTo>
                  <a:lnTo>
                    <a:pt x="132" y="127"/>
                  </a:lnTo>
                  <a:lnTo>
                    <a:pt x="132" y="121"/>
                  </a:lnTo>
                  <a:lnTo>
                    <a:pt x="132" y="111"/>
                  </a:lnTo>
                  <a:lnTo>
                    <a:pt x="116" y="109"/>
                  </a:lnTo>
                  <a:lnTo>
                    <a:pt x="118" y="99"/>
                  </a:lnTo>
                  <a:lnTo>
                    <a:pt x="118" y="101"/>
                  </a:lnTo>
                  <a:lnTo>
                    <a:pt x="118" y="103"/>
                  </a:lnTo>
                  <a:lnTo>
                    <a:pt x="121" y="103"/>
                  </a:lnTo>
                  <a:lnTo>
                    <a:pt x="121" y="97"/>
                  </a:lnTo>
                  <a:lnTo>
                    <a:pt x="118" y="89"/>
                  </a:lnTo>
                  <a:lnTo>
                    <a:pt x="112" y="87"/>
                  </a:lnTo>
                  <a:lnTo>
                    <a:pt x="112" y="83"/>
                  </a:lnTo>
                  <a:lnTo>
                    <a:pt x="107" y="83"/>
                  </a:lnTo>
                  <a:lnTo>
                    <a:pt x="110" y="79"/>
                  </a:lnTo>
                  <a:lnTo>
                    <a:pt x="110" y="77"/>
                  </a:lnTo>
                  <a:lnTo>
                    <a:pt x="110" y="75"/>
                  </a:lnTo>
                  <a:lnTo>
                    <a:pt x="100" y="83"/>
                  </a:lnTo>
                  <a:lnTo>
                    <a:pt x="98" y="77"/>
                  </a:lnTo>
                  <a:lnTo>
                    <a:pt x="98" y="71"/>
                  </a:lnTo>
                  <a:lnTo>
                    <a:pt x="94" y="69"/>
                  </a:lnTo>
                  <a:lnTo>
                    <a:pt x="89" y="67"/>
                  </a:lnTo>
                  <a:lnTo>
                    <a:pt x="87" y="61"/>
                  </a:lnTo>
                  <a:lnTo>
                    <a:pt x="85" y="57"/>
                  </a:lnTo>
                  <a:lnTo>
                    <a:pt x="83" y="57"/>
                  </a:lnTo>
                  <a:lnTo>
                    <a:pt x="83" y="61"/>
                  </a:lnTo>
                  <a:lnTo>
                    <a:pt x="78" y="59"/>
                  </a:lnTo>
                  <a:lnTo>
                    <a:pt x="74" y="55"/>
                  </a:lnTo>
                  <a:lnTo>
                    <a:pt x="74" y="53"/>
                  </a:lnTo>
                  <a:lnTo>
                    <a:pt x="74" y="51"/>
                  </a:lnTo>
                  <a:lnTo>
                    <a:pt x="74" y="45"/>
                  </a:lnTo>
                  <a:lnTo>
                    <a:pt x="67" y="45"/>
                  </a:lnTo>
                  <a:lnTo>
                    <a:pt x="67" y="39"/>
                  </a:lnTo>
                  <a:lnTo>
                    <a:pt x="62" y="39"/>
                  </a:lnTo>
                  <a:lnTo>
                    <a:pt x="56" y="36"/>
                  </a:lnTo>
                  <a:lnTo>
                    <a:pt x="56" y="32"/>
                  </a:lnTo>
                  <a:lnTo>
                    <a:pt x="54" y="28"/>
                  </a:lnTo>
                  <a:lnTo>
                    <a:pt x="42" y="21"/>
                  </a:lnTo>
                  <a:lnTo>
                    <a:pt x="40" y="14"/>
                  </a:lnTo>
                  <a:lnTo>
                    <a:pt x="38" y="8"/>
                  </a:lnTo>
                  <a:lnTo>
                    <a:pt x="31" y="6"/>
                  </a:lnTo>
                  <a:lnTo>
                    <a:pt x="27" y="6"/>
                  </a:lnTo>
                  <a:lnTo>
                    <a:pt x="20" y="6"/>
                  </a:lnTo>
                  <a:lnTo>
                    <a:pt x="13" y="6"/>
                  </a:lnTo>
                  <a:lnTo>
                    <a:pt x="9" y="0"/>
                  </a:lnTo>
                  <a:lnTo>
                    <a:pt x="4"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3" name="Freeform 2712"/>
            <p:cNvSpPr>
              <a:spLocks/>
            </p:cNvSpPr>
            <p:nvPr/>
          </p:nvSpPr>
          <p:spPr bwMode="auto">
            <a:xfrm>
              <a:off x="5034" y="2764"/>
              <a:ext cx="4" cy="8"/>
            </a:xfrm>
            <a:custGeom>
              <a:avLst/>
              <a:gdLst>
                <a:gd name="T0" fmla="*/ 0 w 4"/>
                <a:gd name="T1" fmla="*/ 0 h 8"/>
                <a:gd name="T2" fmla="*/ 0 w 4"/>
                <a:gd name="T3" fmla="*/ 0 h 8"/>
                <a:gd name="T4" fmla="*/ 0 w 4"/>
                <a:gd name="T5" fmla="*/ 6 h 8"/>
                <a:gd name="T6" fmla="*/ 4 w 4"/>
                <a:gd name="T7" fmla="*/ 8 h 8"/>
                <a:gd name="T8" fmla="*/ 4 w 4"/>
                <a:gd name="T9" fmla="*/ 6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0"/>
                  </a:lnTo>
                  <a:lnTo>
                    <a:pt x="0" y="6"/>
                  </a:lnTo>
                  <a:lnTo>
                    <a:pt x="4" y="8"/>
                  </a:lnTo>
                  <a:lnTo>
                    <a:pt x="4"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4" name="Freeform 2713"/>
            <p:cNvSpPr>
              <a:spLocks/>
            </p:cNvSpPr>
            <p:nvPr/>
          </p:nvSpPr>
          <p:spPr bwMode="auto">
            <a:xfrm>
              <a:off x="4997" y="2755"/>
              <a:ext cx="41" cy="37"/>
            </a:xfrm>
            <a:custGeom>
              <a:avLst/>
              <a:gdLst>
                <a:gd name="T0" fmla="*/ 0 w 41"/>
                <a:gd name="T1" fmla="*/ 0 h 37"/>
                <a:gd name="T2" fmla="*/ 0 w 41"/>
                <a:gd name="T3" fmla="*/ 0 h 37"/>
                <a:gd name="T4" fmla="*/ 3 w 41"/>
                <a:gd name="T5" fmla="*/ 10 h 37"/>
                <a:gd name="T6" fmla="*/ 7 w 41"/>
                <a:gd name="T7" fmla="*/ 18 h 37"/>
                <a:gd name="T8" fmla="*/ 16 w 41"/>
                <a:gd name="T9" fmla="*/ 23 h 37"/>
                <a:gd name="T10" fmla="*/ 18 w 41"/>
                <a:gd name="T11" fmla="*/ 25 h 37"/>
                <a:gd name="T12" fmla="*/ 21 w 41"/>
                <a:gd name="T13" fmla="*/ 27 h 37"/>
                <a:gd name="T14" fmla="*/ 21 w 41"/>
                <a:gd name="T15" fmla="*/ 31 h 37"/>
                <a:gd name="T16" fmla="*/ 30 w 41"/>
                <a:gd name="T17" fmla="*/ 35 h 37"/>
                <a:gd name="T18" fmla="*/ 41 w 41"/>
                <a:gd name="T19" fmla="*/ 37 h 37"/>
                <a:gd name="T20" fmla="*/ 41 w 41"/>
                <a:gd name="T21" fmla="*/ 31 h 37"/>
                <a:gd name="T22" fmla="*/ 34 w 41"/>
                <a:gd name="T23" fmla="*/ 27 h 37"/>
                <a:gd name="T24" fmla="*/ 23 w 41"/>
                <a:gd name="T25" fmla="*/ 22 h 37"/>
                <a:gd name="T26" fmla="*/ 18 w 41"/>
                <a:gd name="T27" fmla="*/ 18 h 37"/>
                <a:gd name="T28" fmla="*/ 14 w 41"/>
                <a:gd name="T29" fmla="*/ 14 h 37"/>
                <a:gd name="T30" fmla="*/ 7 w 41"/>
                <a:gd name="T31" fmla="*/ 2 h 37"/>
                <a:gd name="T32" fmla="*/ 5 w 41"/>
                <a:gd name="T33" fmla="*/ 0 h 37"/>
                <a:gd name="T34" fmla="*/ 0 w 41"/>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7">
                  <a:moveTo>
                    <a:pt x="0" y="0"/>
                  </a:moveTo>
                  <a:lnTo>
                    <a:pt x="0" y="0"/>
                  </a:lnTo>
                  <a:lnTo>
                    <a:pt x="3" y="10"/>
                  </a:lnTo>
                  <a:lnTo>
                    <a:pt x="7" y="18"/>
                  </a:lnTo>
                  <a:lnTo>
                    <a:pt x="16" y="23"/>
                  </a:lnTo>
                  <a:lnTo>
                    <a:pt x="18" y="25"/>
                  </a:lnTo>
                  <a:lnTo>
                    <a:pt x="21" y="27"/>
                  </a:lnTo>
                  <a:lnTo>
                    <a:pt x="21" y="31"/>
                  </a:lnTo>
                  <a:lnTo>
                    <a:pt x="30" y="35"/>
                  </a:lnTo>
                  <a:lnTo>
                    <a:pt x="41" y="37"/>
                  </a:lnTo>
                  <a:lnTo>
                    <a:pt x="41" y="31"/>
                  </a:lnTo>
                  <a:lnTo>
                    <a:pt x="34" y="27"/>
                  </a:lnTo>
                  <a:lnTo>
                    <a:pt x="23" y="22"/>
                  </a:lnTo>
                  <a:lnTo>
                    <a:pt x="18" y="18"/>
                  </a:lnTo>
                  <a:lnTo>
                    <a:pt x="14" y="14"/>
                  </a:lnTo>
                  <a:lnTo>
                    <a:pt x="7"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15" name="Group 2716"/>
            <p:cNvGrpSpPr>
              <a:grpSpLocks/>
            </p:cNvGrpSpPr>
            <p:nvPr/>
          </p:nvGrpSpPr>
          <p:grpSpPr bwMode="auto">
            <a:xfrm>
              <a:off x="4145" y="2203"/>
              <a:ext cx="75" cy="71"/>
              <a:chOff x="4145" y="2203"/>
              <a:chExt cx="75" cy="71"/>
            </a:xfrm>
            <a:grpFill/>
          </p:grpSpPr>
          <p:sp>
            <p:nvSpPr>
              <p:cNvPr id="1681" name="Freeform 2714"/>
              <p:cNvSpPr>
                <a:spLocks/>
              </p:cNvSpPr>
              <p:nvPr/>
            </p:nvSpPr>
            <p:spPr bwMode="auto">
              <a:xfrm>
                <a:off x="4145" y="2203"/>
                <a:ext cx="75" cy="71"/>
              </a:xfrm>
              <a:custGeom>
                <a:avLst/>
                <a:gdLst>
                  <a:gd name="T0" fmla="*/ 4 w 75"/>
                  <a:gd name="T1" fmla="*/ 49 h 71"/>
                  <a:gd name="T2" fmla="*/ 4 w 75"/>
                  <a:gd name="T3" fmla="*/ 49 h 71"/>
                  <a:gd name="T4" fmla="*/ 13 w 75"/>
                  <a:gd name="T5" fmla="*/ 65 h 71"/>
                  <a:gd name="T6" fmla="*/ 17 w 75"/>
                  <a:gd name="T7" fmla="*/ 63 h 71"/>
                  <a:gd name="T8" fmla="*/ 19 w 75"/>
                  <a:gd name="T9" fmla="*/ 63 h 71"/>
                  <a:gd name="T10" fmla="*/ 17 w 75"/>
                  <a:gd name="T11" fmla="*/ 69 h 71"/>
                  <a:gd name="T12" fmla="*/ 26 w 75"/>
                  <a:gd name="T13" fmla="*/ 71 h 71"/>
                  <a:gd name="T14" fmla="*/ 28 w 75"/>
                  <a:gd name="T15" fmla="*/ 67 h 71"/>
                  <a:gd name="T16" fmla="*/ 33 w 75"/>
                  <a:gd name="T17" fmla="*/ 63 h 71"/>
                  <a:gd name="T18" fmla="*/ 37 w 75"/>
                  <a:gd name="T19" fmla="*/ 61 h 71"/>
                  <a:gd name="T20" fmla="*/ 42 w 75"/>
                  <a:gd name="T21" fmla="*/ 61 h 71"/>
                  <a:gd name="T22" fmla="*/ 53 w 75"/>
                  <a:gd name="T23" fmla="*/ 63 h 71"/>
                  <a:gd name="T24" fmla="*/ 55 w 75"/>
                  <a:gd name="T25" fmla="*/ 57 h 71"/>
                  <a:gd name="T26" fmla="*/ 62 w 75"/>
                  <a:gd name="T27" fmla="*/ 53 h 71"/>
                  <a:gd name="T28" fmla="*/ 68 w 75"/>
                  <a:gd name="T29" fmla="*/ 49 h 71"/>
                  <a:gd name="T30" fmla="*/ 73 w 75"/>
                  <a:gd name="T31" fmla="*/ 41 h 71"/>
                  <a:gd name="T32" fmla="*/ 75 w 75"/>
                  <a:gd name="T33" fmla="*/ 33 h 71"/>
                  <a:gd name="T34" fmla="*/ 73 w 75"/>
                  <a:gd name="T35" fmla="*/ 26 h 71"/>
                  <a:gd name="T36" fmla="*/ 71 w 75"/>
                  <a:gd name="T37" fmla="*/ 22 h 71"/>
                  <a:gd name="T38" fmla="*/ 71 w 75"/>
                  <a:gd name="T39" fmla="*/ 16 h 71"/>
                  <a:gd name="T40" fmla="*/ 68 w 75"/>
                  <a:gd name="T41" fmla="*/ 10 h 71"/>
                  <a:gd name="T42" fmla="*/ 68 w 75"/>
                  <a:gd name="T43" fmla="*/ 4 h 71"/>
                  <a:gd name="T44" fmla="*/ 62 w 75"/>
                  <a:gd name="T45" fmla="*/ 4 h 71"/>
                  <a:gd name="T46" fmla="*/ 57 w 75"/>
                  <a:gd name="T47" fmla="*/ 2 h 71"/>
                  <a:gd name="T48" fmla="*/ 53 w 75"/>
                  <a:gd name="T49" fmla="*/ 0 h 71"/>
                  <a:gd name="T50" fmla="*/ 50 w 75"/>
                  <a:gd name="T51" fmla="*/ 4 h 71"/>
                  <a:gd name="T52" fmla="*/ 50 w 75"/>
                  <a:gd name="T53" fmla="*/ 10 h 71"/>
                  <a:gd name="T54" fmla="*/ 46 w 75"/>
                  <a:gd name="T55" fmla="*/ 12 h 71"/>
                  <a:gd name="T56" fmla="*/ 42 w 75"/>
                  <a:gd name="T57" fmla="*/ 8 h 71"/>
                  <a:gd name="T58" fmla="*/ 39 w 75"/>
                  <a:gd name="T59" fmla="*/ 4 h 71"/>
                  <a:gd name="T60" fmla="*/ 31 w 75"/>
                  <a:gd name="T61" fmla="*/ 4 h 71"/>
                  <a:gd name="T62" fmla="*/ 28 w 75"/>
                  <a:gd name="T63" fmla="*/ 8 h 71"/>
                  <a:gd name="T64" fmla="*/ 22 w 75"/>
                  <a:gd name="T65" fmla="*/ 12 h 71"/>
                  <a:gd name="T66" fmla="*/ 17 w 75"/>
                  <a:gd name="T67" fmla="*/ 12 h 71"/>
                  <a:gd name="T68" fmla="*/ 11 w 75"/>
                  <a:gd name="T69" fmla="*/ 12 h 71"/>
                  <a:gd name="T70" fmla="*/ 4 w 75"/>
                  <a:gd name="T71" fmla="*/ 14 h 71"/>
                  <a:gd name="T72" fmla="*/ 2 w 75"/>
                  <a:gd name="T73" fmla="*/ 16 h 71"/>
                  <a:gd name="T74" fmla="*/ 0 w 75"/>
                  <a:gd name="T75" fmla="*/ 24 h 71"/>
                  <a:gd name="T76" fmla="*/ 0 w 75"/>
                  <a:gd name="T77" fmla="*/ 33 h 71"/>
                  <a:gd name="T78" fmla="*/ 4 w 75"/>
                  <a:gd name="T79" fmla="*/ 39 h 71"/>
                  <a:gd name="T80" fmla="*/ 4 w 75"/>
                  <a:gd name="T81"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71">
                    <a:moveTo>
                      <a:pt x="4" y="49"/>
                    </a:moveTo>
                    <a:lnTo>
                      <a:pt x="4" y="49"/>
                    </a:lnTo>
                    <a:lnTo>
                      <a:pt x="13" y="65"/>
                    </a:lnTo>
                    <a:lnTo>
                      <a:pt x="17" y="63"/>
                    </a:lnTo>
                    <a:lnTo>
                      <a:pt x="19" y="63"/>
                    </a:lnTo>
                    <a:lnTo>
                      <a:pt x="17" y="69"/>
                    </a:lnTo>
                    <a:lnTo>
                      <a:pt x="26" y="71"/>
                    </a:lnTo>
                    <a:lnTo>
                      <a:pt x="28" y="67"/>
                    </a:lnTo>
                    <a:lnTo>
                      <a:pt x="33" y="63"/>
                    </a:lnTo>
                    <a:lnTo>
                      <a:pt x="37" y="61"/>
                    </a:lnTo>
                    <a:lnTo>
                      <a:pt x="42" y="61"/>
                    </a:lnTo>
                    <a:lnTo>
                      <a:pt x="53" y="63"/>
                    </a:lnTo>
                    <a:lnTo>
                      <a:pt x="55" y="57"/>
                    </a:lnTo>
                    <a:lnTo>
                      <a:pt x="62" y="53"/>
                    </a:lnTo>
                    <a:lnTo>
                      <a:pt x="68" y="49"/>
                    </a:lnTo>
                    <a:lnTo>
                      <a:pt x="73" y="41"/>
                    </a:lnTo>
                    <a:lnTo>
                      <a:pt x="75" y="33"/>
                    </a:lnTo>
                    <a:lnTo>
                      <a:pt x="73" y="26"/>
                    </a:lnTo>
                    <a:lnTo>
                      <a:pt x="71" y="22"/>
                    </a:lnTo>
                    <a:lnTo>
                      <a:pt x="71" y="16"/>
                    </a:lnTo>
                    <a:lnTo>
                      <a:pt x="68" y="10"/>
                    </a:lnTo>
                    <a:lnTo>
                      <a:pt x="68" y="4"/>
                    </a:lnTo>
                    <a:lnTo>
                      <a:pt x="62" y="4"/>
                    </a:lnTo>
                    <a:lnTo>
                      <a:pt x="57" y="2"/>
                    </a:lnTo>
                    <a:lnTo>
                      <a:pt x="53" y="0"/>
                    </a:lnTo>
                    <a:lnTo>
                      <a:pt x="50" y="4"/>
                    </a:lnTo>
                    <a:lnTo>
                      <a:pt x="50" y="10"/>
                    </a:lnTo>
                    <a:lnTo>
                      <a:pt x="46" y="12"/>
                    </a:lnTo>
                    <a:lnTo>
                      <a:pt x="42" y="8"/>
                    </a:lnTo>
                    <a:lnTo>
                      <a:pt x="39" y="4"/>
                    </a:lnTo>
                    <a:lnTo>
                      <a:pt x="31" y="4"/>
                    </a:lnTo>
                    <a:lnTo>
                      <a:pt x="28" y="8"/>
                    </a:lnTo>
                    <a:lnTo>
                      <a:pt x="22" y="12"/>
                    </a:lnTo>
                    <a:lnTo>
                      <a:pt x="17" y="12"/>
                    </a:lnTo>
                    <a:lnTo>
                      <a:pt x="11" y="12"/>
                    </a:lnTo>
                    <a:lnTo>
                      <a:pt x="4" y="14"/>
                    </a:lnTo>
                    <a:lnTo>
                      <a:pt x="2" y="16"/>
                    </a:lnTo>
                    <a:lnTo>
                      <a:pt x="0" y="24"/>
                    </a:lnTo>
                    <a:lnTo>
                      <a:pt x="0" y="33"/>
                    </a:lnTo>
                    <a:lnTo>
                      <a:pt x="4" y="39"/>
                    </a:lnTo>
                    <a:lnTo>
                      <a:pt x="4" y="4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2" name="Freeform 2715"/>
              <p:cNvSpPr>
                <a:spLocks/>
              </p:cNvSpPr>
              <p:nvPr/>
            </p:nvSpPr>
            <p:spPr bwMode="auto">
              <a:xfrm>
                <a:off x="4145" y="2203"/>
                <a:ext cx="75" cy="71"/>
              </a:xfrm>
              <a:custGeom>
                <a:avLst/>
                <a:gdLst>
                  <a:gd name="T0" fmla="*/ 4 w 75"/>
                  <a:gd name="T1" fmla="*/ 49 h 71"/>
                  <a:gd name="T2" fmla="*/ 4 w 75"/>
                  <a:gd name="T3" fmla="*/ 49 h 71"/>
                  <a:gd name="T4" fmla="*/ 13 w 75"/>
                  <a:gd name="T5" fmla="*/ 65 h 71"/>
                  <a:gd name="T6" fmla="*/ 17 w 75"/>
                  <a:gd name="T7" fmla="*/ 63 h 71"/>
                  <a:gd name="T8" fmla="*/ 19 w 75"/>
                  <a:gd name="T9" fmla="*/ 63 h 71"/>
                  <a:gd name="T10" fmla="*/ 17 w 75"/>
                  <a:gd name="T11" fmla="*/ 69 h 71"/>
                  <a:gd name="T12" fmla="*/ 26 w 75"/>
                  <a:gd name="T13" fmla="*/ 71 h 71"/>
                  <a:gd name="T14" fmla="*/ 28 w 75"/>
                  <a:gd name="T15" fmla="*/ 67 h 71"/>
                  <a:gd name="T16" fmla="*/ 33 w 75"/>
                  <a:gd name="T17" fmla="*/ 63 h 71"/>
                  <a:gd name="T18" fmla="*/ 37 w 75"/>
                  <a:gd name="T19" fmla="*/ 61 h 71"/>
                  <a:gd name="T20" fmla="*/ 42 w 75"/>
                  <a:gd name="T21" fmla="*/ 61 h 71"/>
                  <a:gd name="T22" fmla="*/ 53 w 75"/>
                  <a:gd name="T23" fmla="*/ 63 h 71"/>
                  <a:gd name="T24" fmla="*/ 55 w 75"/>
                  <a:gd name="T25" fmla="*/ 57 h 71"/>
                  <a:gd name="T26" fmla="*/ 62 w 75"/>
                  <a:gd name="T27" fmla="*/ 53 h 71"/>
                  <a:gd name="T28" fmla="*/ 68 w 75"/>
                  <a:gd name="T29" fmla="*/ 49 h 71"/>
                  <a:gd name="T30" fmla="*/ 73 w 75"/>
                  <a:gd name="T31" fmla="*/ 41 h 71"/>
                  <a:gd name="T32" fmla="*/ 75 w 75"/>
                  <a:gd name="T33" fmla="*/ 33 h 71"/>
                  <a:gd name="T34" fmla="*/ 73 w 75"/>
                  <a:gd name="T35" fmla="*/ 26 h 71"/>
                  <a:gd name="T36" fmla="*/ 71 w 75"/>
                  <a:gd name="T37" fmla="*/ 22 h 71"/>
                  <a:gd name="T38" fmla="*/ 71 w 75"/>
                  <a:gd name="T39" fmla="*/ 16 h 71"/>
                  <a:gd name="T40" fmla="*/ 68 w 75"/>
                  <a:gd name="T41" fmla="*/ 10 h 71"/>
                  <a:gd name="T42" fmla="*/ 68 w 75"/>
                  <a:gd name="T43" fmla="*/ 4 h 71"/>
                  <a:gd name="T44" fmla="*/ 62 w 75"/>
                  <a:gd name="T45" fmla="*/ 4 h 71"/>
                  <a:gd name="T46" fmla="*/ 57 w 75"/>
                  <a:gd name="T47" fmla="*/ 2 h 71"/>
                  <a:gd name="T48" fmla="*/ 53 w 75"/>
                  <a:gd name="T49" fmla="*/ 0 h 71"/>
                  <a:gd name="T50" fmla="*/ 50 w 75"/>
                  <a:gd name="T51" fmla="*/ 4 h 71"/>
                  <a:gd name="T52" fmla="*/ 50 w 75"/>
                  <a:gd name="T53" fmla="*/ 10 h 71"/>
                  <a:gd name="T54" fmla="*/ 46 w 75"/>
                  <a:gd name="T55" fmla="*/ 12 h 71"/>
                  <a:gd name="T56" fmla="*/ 42 w 75"/>
                  <a:gd name="T57" fmla="*/ 8 h 71"/>
                  <a:gd name="T58" fmla="*/ 39 w 75"/>
                  <a:gd name="T59" fmla="*/ 4 h 71"/>
                  <a:gd name="T60" fmla="*/ 31 w 75"/>
                  <a:gd name="T61" fmla="*/ 4 h 71"/>
                  <a:gd name="T62" fmla="*/ 28 w 75"/>
                  <a:gd name="T63" fmla="*/ 8 h 71"/>
                  <a:gd name="T64" fmla="*/ 22 w 75"/>
                  <a:gd name="T65" fmla="*/ 12 h 71"/>
                  <a:gd name="T66" fmla="*/ 17 w 75"/>
                  <a:gd name="T67" fmla="*/ 12 h 71"/>
                  <a:gd name="T68" fmla="*/ 11 w 75"/>
                  <a:gd name="T69" fmla="*/ 12 h 71"/>
                  <a:gd name="T70" fmla="*/ 4 w 75"/>
                  <a:gd name="T71" fmla="*/ 14 h 71"/>
                  <a:gd name="T72" fmla="*/ 2 w 75"/>
                  <a:gd name="T73" fmla="*/ 16 h 71"/>
                  <a:gd name="T74" fmla="*/ 0 w 75"/>
                  <a:gd name="T75" fmla="*/ 24 h 71"/>
                  <a:gd name="T76" fmla="*/ 0 w 75"/>
                  <a:gd name="T77" fmla="*/ 33 h 71"/>
                  <a:gd name="T78" fmla="*/ 4 w 75"/>
                  <a:gd name="T79" fmla="*/ 39 h 71"/>
                  <a:gd name="T80" fmla="*/ 4 w 75"/>
                  <a:gd name="T81"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71">
                    <a:moveTo>
                      <a:pt x="4" y="49"/>
                    </a:moveTo>
                    <a:lnTo>
                      <a:pt x="4" y="49"/>
                    </a:lnTo>
                    <a:lnTo>
                      <a:pt x="13" y="65"/>
                    </a:lnTo>
                    <a:lnTo>
                      <a:pt x="17" y="63"/>
                    </a:lnTo>
                    <a:lnTo>
                      <a:pt x="19" y="63"/>
                    </a:lnTo>
                    <a:lnTo>
                      <a:pt x="17" y="69"/>
                    </a:lnTo>
                    <a:lnTo>
                      <a:pt x="26" y="71"/>
                    </a:lnTo>
                    <a:lnTo>
                      <a:pt x="28" y="67"/>
                    </a:lnTo>
                    <a:lnTo>
                      <a:pt x="33" y="63"/>
                    </a:lnTo>
                    <a:lnTo>
                      <a:pt x="37" y="61"/>
                    </a:lnTo>
                    <a:lnTo>
                      <a:pt x="42" y="61"/>
                    </a:lnTo>
                    <a:lnTo>
                      <a:pt x="53" y="63"/>
                    </a:lnTo>
                    <a:lnTo>
                      <a:pt x="55" y="57"/>
                    </a:lnTo>
                    <a:lnTo>
                      <a:pt x="62" y="53"/>
                    </a:lnTo>
                    <a:lnTo>
                      <a:pt x="68" y="49"/>
                    </a:lnTo>
                    <a:lnTo>
                      <a:pt x="73" y="41"/>
                    </a:lnTo>
                    <a:lnTo>
                      <a:pt x="75" y="33"/>
                    </a:lnTo>
                    <a:lnTo>
                      <a:pt x="73" y="26"/>
                    </a:lnTo>
                    <a:lnTo>
                      <a:pt x="71" y="22"/>
                    </a:lnTo>
                    <a:lnTo>
                      <a:pt x="71" y="16"/>
                    </a:lnTo>
                    <a:lnTo>
                      <a:pt x="68" y="10"/>
                    </a:lnTo>
                    <a:lnTo>
                      <a:pt x="68" y="4"/>
                    </a:lnTo>
                    <a:lnTo>
                      <a:pt x="62" y="4"/>
                    </a:lnTo>
                    <a:lnTo>
                      <a:pt x="57" y="2"/>
                    </a:lnTo>
                    <a:lnTo>
                      <a:pt x="53" y="0"/>
                    </a:lnTo>
                    <a:lnTo>
                      <a:pt x="50" y="4"/>
                    </a:lnTo>
                    <a:lnTo>
                      <a:pt x="50" y="10"/>
                    </a:lnTo>
                    <a:lnTo>
                      <a:pt x="46" y="12"/>
                    </a:lnTo>
                    <a:lnTo>
                      <a:pt x="42" y="8"/>
                    </a:lnTo>
                    <a:lnTo>
                      <a:pt x="39" y="4"/>
                    </a:lnTo>
                    <a:lnTo>
                      <a:pt x="31" y="4"/>
                    </a:lnTo>
                    <a:lnTo>
                      <a:pt x="28" y="8"/>
                    </a:lnTo>
                    <a:lnTo>
                      <a:pt x="22" y="12"/>
                    </a:lnTo>
                    <a:lnTo>
                      <a:pt x="17" y="12"/>
                    </a:lnTo>
                    <a:lnTo>
                      <a:pt x="11" y="12"/>
                    </a:lnTo>
                    <a:lnTo>
                      <a:pt x="4" y="14"/>
                    </a:lnTo>
                    <a:lnTo>
                      <a:pt x="2" y="16"/>
                    </a:lnTo>
                    <a:lnTo>
                      <a:pt x="0" y="24"/>
                    </a:lnTo>
                    <a:lnTo>
                      <a:pt x="0" y="33"/>
                    </a:lnTo>
                    <a:lnTo>
                      <a:pt x="4" y="39"/>
                    </a:lnTo>
                    <a:lnTo>
                      <a:pt x="4" y="4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16" name="Group 2719"/>
            <p:cNvGrpSpPr>
              <a:grpSpLocks/>
            </p:cNvGrpSpPr>
            <p:nvPr/>
          </p:nvGrpSpPr>
          <p:grpSpPr bwMode="auto">
            <a:xfrm>
              <a:off x="4009" y="2006"/>
              <a:ext cx="119" cy="256"/>
              <a:chOff x="4009" y="2006"/>
              <a:chExt cx="119" cy="256"/>
            </a:xfrm>
            <a:grpFill/>
          </p:grpSpPr>
          <p:sp>
            <p:nvSpPr>
              <p:cNvPr id="1679" name="Freeform 2717"/>
              <p:cNvSpPr>
                <a:spLocks/>
              </p:cNvSpPr>
              <p:nvPr/>
            </p:nvSpPr>
            <p:spPr bwMode="auto">
              <a:xfrm>
                <a:off x="4009" y="2006"/>
                <a:ext cx="119" cy="256"/>
              </a:xfrm>
              <a:custGeom>
                <a:avLst/>
                <a:gdLst>
                  <a:gd name="T0" fmla="*/ 92 w 119"/>
                  <a:gd name="T1" fmla="*/ 250 h 256"/>
                  <a:gd name="T2" fmla="*/ 97 w 119"/>
                  <a:gd name="T3" fmla="*/ 228 h 256"/>
                  <a:gd name="T4" fmla="*/ 83 w 119"/>
                  <a:gd name="T5" fmla="*/ 202 h 256"/>
                  <a:gd name="T6" fmla="*/ 88 w 119"/>
                  <a:gd name="T7" fmla="*/ 180 h 256"/>
                  <a:gd name="T8" fmla="*/ 72 w 119"/>
                  <a:gd name="T9" fmla="*/ 156 h 256"/>
                  <a:gd name="T10" fmla="*/ 72 w 119"/>
                  <a:gd name="T11" fmla="*/ 134 h 256"/>
                  <a:gd name="T12" fmla="*/ 83 w 119"/>
                  <a:gd name="T13" fmla="*/ 124 h 256"/>
                  <a:gd name="T14" fmla="*/ 90 w 119"/>
                  <a:gd name="T15" fmla="*/ 114 h 256"/>
                  <a:gd name="T16" fmla="*/ 108 w 119"/>
                  <a:gd name="T17" fmla="*/ 116 h 256"/>
                  <a:gd name="T18" fmla="*/ 119 w 119"/>
                  <a:gd name="T19" fmla="*/ 98 h 256"/>
                  <a:gd name="T20" fmla="*/ 104 w 119"/>
                  <a:gd name="T21" fmla="*/ 82 h 256"/>
                  <a:gd name="T22" fmla="*/ 95 w 119"/>
                  <a:gd name="T23" fmla="*/ 78 h 256"/>
                  <a:gd name="T24" fmla="*/ 92 w 119"/>
                  <a:gd name="T25" fmla="*/ 68 h 256"/>
                  <a:gd name="T26" fmla="*/ 90 w 119"/>
                  <a:gd name="T27" fmla="*/ 56 h 256"/>
                  <a:gd name="T28" fmla="*/ 77 w 119"/>
                  <a:gd name="T29" fmla="*/ 60 h 256"/>
                  <a:gd name="T30" fmla="*/ 74 w 119"/>
                  <a:gd name="T31" fmla="*/ 54 h 256"/>
                  <a:gd name="T32" fmla="*/ 77 w 119"/>
                  <a:gd name="T33" fmla="*/ 40 h 256"/>
                  <a:gd name="T34" fmla="*/ 81 w 119"/>
                  <a:gd name="T35" fmla="*/ 20 h 256"/>
                  <a:gd name="T36" fmla="*/ 79 w 119"/>
                  <a:gd name="T37" fmla="*/ 6 h 256"/>
                  <a:gd name="T38" fmla="*/ 67 w 119"/>
                  <a:gd name="T39" fmla="*/ 2 h 256"/>
                  <a:gd name="T40" fmla="*/ 58 w 119"/>
                  <a:gd name="T41" fmla="*/ 16 h 256"/>
                  <a:gd name="T42" fmla="*/ 45 w 119"/>
                  <a:gd name="T43" fmla="*/ 28 h 256"/>
                  <a:gd name="T44" fmla="*/ 29 w 119"/>
                  <a:gd name="T45" fmla="*/ 42 h 256"/>
                  <a:gd name="T46" fmla="*/ 29 w 119"/>
                  <a:gd name="T47" fmla="*/ 50 h 256"/>
                  <a:gd name="T48" fmla="*/ 13 w 119"/>
                  <a:gd name="T49" fmla="*/ 60 h 256"/>
                  <a:gd name="T50" fmla="*/ 16 w 119"/>
                  <a:gd name="T51" fmla="*/ 84 h 256"/>
                  <a:gd name="T52" fmla="*/ 11 w 119"/>
                  <a:gd name="T53" fmla="*/ 92 h 256"/>
                  <a:gd name="T54" fmla="*/ 4 w 119"/>
                  <a:gd name="T55" fmla="*/ 96 h 256"/>
                  <a:gd name="T56" fmla="*/ 0 w 119"/>
                  <a:gd name="T57" fmla="*/ 104 h 256"/>
                  <a:gd name="T58" fmla="*/ 0 w 119"/>
                  <a:gd name="T59" fmla="*/ 112 h 256"/>
                  <a:gd name="T60" fmla="*/ 4 w 119"/>
                  <a:gd name="T61" fmla="*/ 120 h 256"/>
                  <a:gd name="T62" fmla="*/ 9 w 119"/>
                  <a:gd name="T63" fmla="*/ 116 h 256"/>
                  <a:gd name="T64" fmla="*/ 18 w 119"/>
                  <a:gd name="T65" fmla="*/ 140 h 256"/>
                  <a:gd name="T66" fmla="*/ 27 w 119"/>
                  <a:gd name="T67" fmla="*/ 150 h 256"/>
                  <a:gd name="T68" fmla="*/ 20 w 119"/>
                  <a:gd name="T69" fmla="*/ 168 h 256"/>
                  <a:gd name="T70" fmla="*/ 27 w 119"/>
                  <a:gd name="T71" fmla="*/ 180 h 256"/>
                  <a:gd name="T72" fmla="*/ 47 w 119"/>
                  <a:gd name="T73" fmla="*/ 174 h 256"/>
                  <a:gd name="T74" fmla="*/ 49 w 119"/>
                  <a:gd name="T75" fmla="*/ 164 h 256"/>
                  <a:gd name="T76" fmla="*/ 67 w 119"/>
                  <a:gd name="T77" fmla="*/ 174 h 256"/>
                  <a:gd name="T78" fmla="*/ 65 w 119"/>
                  <a:gd name="T79" fmla="*/ 182 h 256"/>
                  <a:gd name="T80" fmla="*/ 72 w 119"/>
                  <a:gd name="T81" fmla="*/ 190 h 256"/>
                  <a:gd name="T82" fmla="*/ 77 w 119"/>
                  <a:gd name="T83" fmla="*/ 216 h 256"/>
                  <a:gd name="T84" fmla="*/ 83 w 119"/>
                  <a:gd name="T85" fmla="*/ 232 h 256"/>
                  <a:gd name="T86" fmla="*/ 83 w 119"/>
                  <a:gd name="T87" fmla="*/ 240 h 256"/>
                  <a:gd name="T88" fmla="*/ 88 w 119"/>
                  <a:gd name="T89" fmla="*/ 25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256">
                    <a:moveTo>
                      <a:pt x="88" y="256"/>
                    </a:moveTo>
                    <a:lnTo>
                      <a:pt x="90" y="256"/>
                    </a:lnTo>
                    <a:lnTo>
                      <a:pt x="92" y="250"/>
                    </a:lnTo>
                    <a:lnTo>
                      <a:pt x="95" y="242"/>
                    </a:lnTo>
                    <a:lnTo>
                      <a:pt x="97" y="236"/>
                    </a:lnTo>
                    <a:lnTo>
                      <a:pt x="97" y="228"/>
                    </a:lnTo>
                    <a:lnTo>
                      <a:pt x="95" y="218"/>
                    </a:lnTo>
                    <a:lnTo>
                      <a:pt x="86" y="212"/>
                    </a:lnTo>
                    <a:lnTo>
                      <a:pt x="83" y="202"/>
                    </a:lnTo>
                    <a:lnTo>
                      <a:pt x="81" y="188"/>
                    </a:lnTo>
                    <a:lnTo>
                      <a:pt x="88" y="186"/>
                    </a:lnTo>
                    <a:lnTo>
                      <a:pt x="88" y="180"/>
                    </a:lnTo>
                    <a:lnTo>
                      <a:pt x="81" y="174"/>
                    </a:lnTo>
                    <a:lnTo>
                      <a:pt x="74" y="168"/>
                    </a:lnTo>
                    <a:lnTo>
                      <a:pt x="72" y="156"/>
                    </a:lnTo>
                    <a:lnTo>
                      <a:pt x="74" y="148"/>
                    </a:lnTo>
                    <a:lnTo>
                      <a:pt x="77" y="142"/>
                    </a:lnTo>
                    <a:lnTo>
                      <a:pt x="72" y="134"/>
                    </a:lnTo>
                    <a:lnTo>
                      <a:pt x="74" y="130"/>
                    </a:lnTo>
                    <a:lnTo>
                      <a:pt x="79" y="130"/>
                    </a:lnTo>
                    <a:lnTo>
                      <a:pt x="83" y="124"/>
                    </a:lnTo>
                    <a:lnTo>
                      <a:pt x="88" y="124"/>
                    </a:lnTo>
                    <a:lnTo>
                      <a:pt x="88" y="120"/>
                    </a:lnTo>
                    <a:lnTo>
                      <a:pt x="90" y="114"/>
                    </a:lnTo>
                    <a:lnTo>
                      <a:pt x="95" y="114"/>
                    </a:lnTo>
                    <a:lnTo>
                      <a:pt x="97" y="118"/>
                    </a:lnTo>
                    <a:lnTo>
                      <a:pt x="108" y="116"/>
                    </a:lnTo>
                    <a:lnTo>
                      <a:pt x="113" y="110"/>
                    </a:lnTo>
                    <a:lnTo>
                      <a:pt x="113" y="104"/>
                    </a:lnTo>
                    <a:lnTo>
                      <a:pt x="119" y="98"/>
                    </a:lnTo>
                    <a:lnTo>
                      <a:pt x="108" y="96"/>
                    </a:lnTo>
                    <a:lnTo>
                      <a:pt x="106" y="90"/>
                    </a:lnTo>
                    <a:lnTo>
                      <a:pt x="104" y="82"/>
                    </a:lnTo>
                    <a:lnTo>
                      <a:pt x="99" y="82"/>
                    </a:lnTo>
                    <a:lnTo>
                      <a:pt x="95" y="80"/>
                    </a:lnTo>
                    <a:lnTo>
                      <a:pt x="95" y="78"/>
                    </a:lnTo>
                    <a:lnTo>
                      <a:pt x="99" y="70"/>
                    </a:lnTo>
                    <a:lnTo>
                      <a:pt x="97" y="68"/>
                    </a:lnTo>
                    <a:lnTo>
                      <a:pt x="92" y="68"/>
                    </a:lnTo>
                    <a:lnTo>
                      <a:pt x="90" y="62"/>
                    </a:lnTo>
                    <a:lnTo>
                      <a:pt x="92" y="58"/>
                    </a:lnTo>
                    <a:lnTo>
                      <a:pt x="90" y="56"/>
                    </a:lnTo>
                    <a:lnTo>
                      <a:pt x="86" y="54"/>
                    </a:lnTo>
                    <a:lnTo>
                      <a:pt x="79" y="58"/>
                    </a:lnTo>
                    <a:lnTo>
                      <a:pt x="77" y="60"/>
                    </a:lnTo>
                    <a:lnTo>
                      <a:pt x="74" y="60"/>
                    </a:lnTo>
                    <a:lnTo>
                      <a:pt x="74" y="58"/>
                    </a:lnTo>
                    <a:lnTo>
                      <a:pt x="74" y="54"/>
                    </a:lnTo>
                    <a:lnTo>
                      <a:pt x="70" y="50"/>
                    </a:lnTo>
                    <a:lnTo>
                      <a:pt x="70" y="46"/>
                    </a:lnTo>
                    <a:lnTo>
                      <a:pt x="77" y="40"/>
                    </a:lnTo>
                    <a:lnTo>
                      <a:pt x="79" y="34"/>
                    </a:lnTo>
                    <a:lnTo>
                      <a:pt x="81" y="26"/>
                    </a:lnTo>
                    <a:lnTo>
                      <a:pt x="81" y="20"/>
                    </a:lnTo>
                    <a:lnTo>
                      <a:pt x="79" y="16"/>
                    </a:lnTo>
                    <a:lnTo>
                      <a:pt x="81" y="10"/>
                    </a:lnTo>
                    <a:lnTo>
                      <a:pt x="79" y="6"/>
                    </a:lnTo>
                    <a:lnTo>
                      <a:pt x="77" y="0"/>
                    </a:lnTo>
                    <a:lnTo>
                      <a:pt x="72" y="0"/>
                    </a:lnTo>
                    <a:lnTo>
                      <a:pt x="67" y="2"/>
                    </a:lnTo>
                    <a:lnTo>
                      <a:pt x="67" y="10"/>
                    </a:lnTo>
                    <a:lnTo>
                      <a:pt x="63" y="16"/>
                    </a:lnTo>
                    <a:lnTo>
                      <a:pt x="58" y="16"/>
                    </a:lnTo>
                    <a:lnTo>
                      <a:pt x="49" y="16"/>
                    </a:lnTo>
                    <a:lnTo>
                      <a:pt x="45" y="26"/>
                    </a:lnTo>
                    <a:lnTo>
                      <a:pt x="45" y="28"/>
                    </a:lnTo>
                    <a:lnTo>
                      <a:pt x="38" y="34"/>
                    </a:lnTo>
                    <a:lnTo>
                      <a:pt x="34" y="38"/>
                    </a:lnTo>
                    <a:lnTo>
                      <a:pt x="29" y="42"/>
                    </a:lnTo>
                    <a:lnTo>
                      <a:pt x="27" y="44"/>
                    </a:lnTo>
                    <a:lnTo>
                      <a:pt x="29" y="46"/>
                    </a:lnTo>
                    <a:lnTo>
                      <a:pt x="29" y="50"/>
                    </a:lnTo>
                    <a:lnTo>
                      <a:pt x="25" y="56"/>
                    </a:lnTo>
                    <a:lnTo>
                      <a:pt x="22" y="64"/>
                    </a:lnTo>
                    <a:lnTo>
                      <a:pt x="13" y="60"/>
                    </a:lnTo>
                    <a:lnTo>
                      <a:pt x="13" y="72"/>
                    </a:lnTo>
                    <a:lnTo>
                      <a:pt x="16" y="78"/>
                    </a:lnTo>
                    <a:lnTo>
                      <a:pt x="16" y="84"/>
                    </a:lnTo>
                    <a:lnTo>
                      <a:pt x="16" y="88"/>
                    </a:lnTo>
                    <a:lnTo>
                      <a:pt x="13" y="90"/>
                    </a:lnTo>
                    <a:lnTo>
                      <a:pt x="11" y="92"/>
                    </a:lnTo>
                    <a:lnTo>
                      <a:pt x="7" y="90"/>
                    </a:lnTo>
                    <a:lnTo>
                      <a:pt x="2" y="92"/>
                    </a:lnTo>
                    <a:lnTo>
                      <a:pt x="4" y="96"/>
                    </a:lnTo>
                    <a:lnTo>
                      <a:pt x="4" y="100"/>
                    </a:lnTo>
                    <a:lnTo>
                      <a:pt x="7" y="106"/>
                    </a:lnTo>
                    <a:lnTo>
                      <a:pt x="0" y="104"/>
                    </a:lnTo>
                    <a:lnTo>
                      <a:pt x="0" y="108"/>
                    </a:lnTo>
                    <a:lnTo>
                      <a:pt x="0" y="110"/>
                    </a:lnTo>
                    <a:lnTo>
                      <a:pt x="0" y="112"/>
                    </a:lnTo>
                    <a:lnTo>
                      <a:pt x="0" y="116"/>
                    </a:lnTo>
                    <a:lnTo>
                      <a:pt x="0" y="120"/>
                    </a:lnTo>
                    <a:lnTo>
                      <a:pt x="4" y="120"/>
                    </a:lnTo>
                    <a:lnTo>
                      <a:pt x="4" y="118"/>
                    </a:lnTo>
                    <a:lnTo>
                      <a:pt x="7" y="118"/>
                    </a:lnTo>
                    <a:lnTo>
                      <a:pt x="9" y="116"/>
                    </a:lnTo>
                    <a:lnTo>
                      <a:pt x="13" y="116"/>
                    </a:lnTo>
                    <a:lnTo>
                      <a:pt x="16" y="128"/>
                    </a:lnTo>
                    <a:lnTo>
                      <a:pt x="18" y="140"/>
                    </a:lnTo>
                    <a:lnTo>
                      <a:pt x="22" y="144"/>
                    </a:lnTo>
                    <a:lnTo>
                      <a:pt x="25" y="148"/>
                    </a:lnTo>
                    <a:lnTo>
                      <a:pt x="27" y="150"/>
                    </a:lnTo>
                    <a:lnTo>
                      <a:pt x="25" y="156"/>
                    </a:lnTo>
                    <a:lnTo>
                      <a:pt x="25" y="160"/>
                    </a:lnTo>
                    <a:lnTo>
                      <a:pt x="20" y="168"/>
                    </a:lnTo>
                    <a:lnTo>
                      <a:pt x="20" y="174"/>
                    </a:lnTo>
                    <a:lnTo>
                      <a:pt x="20" y="180"/>
                    </a:lnTo>
                    <a:lnTo>
                      <a:pt x="27" y="180"/>
                    </a:lnTo>
                    <a:lnTo>
                      <a:pt x="36" y="180"/>
                    </a:lnTo>
                    <a:lnTo>
                      <a:pt x="45" y="178"/>
                    </a:lnTo>
                    <a:lnTo>
                      <a:pt x="47" y="174"/>
                    </a:lnTo>
                    <a:lnTo>
                      <a:pt x="49" y="172"/>
                    </a:lnTo>
                    <a:lnTo>
                      <a:pt x="49" y="168"/>
                    </a:lnTo>
                    <a:lnTo>
                      <a:pt x="49" y="164"/>
                    </a:lnTo>
                    <a:lnTo>
                      <a:pt x="54" y="164"/>
                    </a:lnTo>
                    <a:lnTo>
                      <a:pt x="63" y="174"/>
                    </a:lnTo>
                    <a:lnTo>
                      <a:pt x="67" y="174"/>
                    </a:lnTo>
                    <a:lnTo>
                      <a:pt x="67" y="176"/>
                    </a:lnTo>
                    <a:lnTo>
                      <a:pt x="67" y="180"/>
                    </a:lnTo>
                    <a:lnTo>
                      <a:pt x="65" y="182"/>
                    </a:lnTo>
                    <a:lnTo>
                      <a:pt x="65" y="184"/>
                    </a:lnTo>
                    <a:lnTo>
                      <a:pt x="67" y="188"/>
                    </a:lnTo>
                    <a:lnTo>
                      <a:pt x="72" y="190"/>
                    </a:lnTo>
                    <a:lnTo>
                      <a:pt x="72" y="200"/>
                    </a:lnTo>
                    <a:lnTo>
                      <a:pt x="74" y="210"/>
                    </a:lnTo>
                    <a:lnTo>
                      <a:pt x="77" y="216"/>
                    </a:lnTo>
                    <a:lnTo>
                      <a:pt x="81" y="216"/>
                    </a:lnTo>
                    <a:lnTo>
                      <a:pt x="81" y="224"/>
                    </a:lnTo>
                    <a:lnTo>
                      <a:pt x="83" y="232"/>
                    </a:lnTo>
                    <a:lnTo>
                      <a:pt x="86" y="232"/>
                    </a:lnTo>
                    <a:lnTo>
                      <a:pt x="83" y="236"/>
                    </a:lnTo>
                    <a:lnTo>
                      <a:pt x="83" y="240"/>
                    </a:lnTo>
                    <a:lnTo>
                      <a:pt x="81" y="244"/>
                    </a:lnTo>
                    <a:lnTo>
                      <a:pt x="86" y="246"/>
                    </a:lnTo>
                    <a:lnTo>
                      <a:pt x="88" y="254"/>
                    </a:lnTo>
                    <a:lnTo>
                      <a:pt x="88" y="25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0" name="Freeform 2718"/>
              <p:cNvSpPr>
                <a:spLocks/>
              </p:cNvSpPr>
              <p:nvPr/>
            </p:nvSpPr>
            <p:spPr bwMode="auto">
              <a:xfrm>
                <a:off x="4009" y="2006"/>
                <a:ext cx="119" cy="256"/>
              </a:xfrm>
              <a:custGeom>
                <a:avLst/>
                <a:gdLst>
                  <a:gd name="T0" fmla="*/ 92 w 119"/>
                  <a:gd name="T1" fmla="*/ 250 h 256"/>
                  <a:gd name="T2" fmla="*/ 97 w 119"/>
                  <a:gd name="T3" fmla="*/ 228 h 256"/>
                  <a:gd name="T4" fmla="*/ 83 w 119"/>
                  <a:gd name="T5" fmla="*/ 202 h 256"/>
                  <a:gd name="T6" fmla="*/ 88 w 119"/>
                  <a:gd name="T7" fmla="*/ 180 h 256"/>
                  <a:gd name="T8" fmla="*/ 72 w 119"/>
                  <a:gd name="T9" fmla="*/ 156 h 256"/>
                  <a:gd name="T10" fmla="*/ 72 w 119"/>
                  <a:gd name="T11" fmla="*/ 134 h 256"/>
                  <a:gd name="T12" fmla="*/ 83 w 119"/>
                  <a:gd name="T13" fmla="*/ 124 h 256"/>
                  <a:gd name="T14" fmla="*/ 90 w 119"/>
                  <a:gd name="T15" fmla="*/ 114 h 256"/>
                  <a:gd name="T16" fmla="*/ 108 w 119"/>
                  <a:gd name="T17" fmla="*/ 116 h 256"/>
                  <a:gd name="T18" fmla="*/ 119 w 119"/>
                  <a:gd name="T19" fmla="*/ 98 h 256"/>
                  <a:gd name="T20" fmla="*/ 104 w 119"/>
                  <a:gd name="T21" fmla="*/ 82 h 256"/>
                  <a:gd name="T22" fmla="*/ 95 w 119"/>
                  <a:gd name="T23" fmla="*/ 78 h 256"/>
                  <a:gd name="T24" fmla="*/ 92 w 119"/>
                  <a:gd name="T25" fmla="*/ 68 h 256"/>
                  <a:gd name="T26" fmla="*/ 90 w 119"/>
                  <a:gd name="T27" fmla="*/ 56 h 256"/>
                  <a:gd name="T28" fmla="*/ 77 w 119"/>
                  <a:gd name="T29" fmla="*/ 60 h 256"/>
                  <a:gd name="T30" fmla="*/ 74 w 119"/>
                  <a:gd name="T31" fmla="*/ 54 h 256"/>
                  <a:gd name="T32" fmla="*/ 77 w 119"/>
                  <a:gd name="T33" fmla="*/ 40 h 256"/>
                  <a:gd name="T34" fmla="*/ 81 w 119"/>
                  <a:gd name="T35" fmla="*/ 20 h 256"/>
                  <a:gd name="T36" fmla="*/ 79 w 119"/>
                  <a:gd name="T37" fmla="*/ 6 h 256"/>
                  <a:gd name="T38" fmla="*/ 67 w 119"/>
                  <a:gd name="T39" fmla="*/ 2 h 256"/>
                  <a:gd name="T40" fmla="*/ 58 w 119"/>
                  <a:gd name="T41" fmla="*/ 16 h 256"/>
                  <a:gd name="T42" fmla="*/ 45 w 119"/>
                  <a:gd name="T43" fmla="*/ 28 h 256"/>
                  <a:gd name="T44" fmla="*/ 29 w 119"/>
                  <a:gd name="T45" fmla="*/ 42 h 256"/>
                  <a:gd name="T46" fmla="*/ 29 w 119"/>
                  <a:gd name="T47" fmla="*/ 50 h 256"/>
                  <a:gd name="T48" fmla="*/ 13 w 119"/>
                  <a:gd name="T49" fmla="*/ 60 h 256"/>
                  <a:gd name="T50" fmla="*/ 16 w 119"/>
                  <a:gd name="T51" fmla="*/ 84 h 256"/>
                  <a:gd name="T52" fmla="*/ 11 w 119"/>
                  <a:gd name="T53" fmla="*/ 92 h 256"/>
                  <a:gd name="T54" fmla="*/ 4 w 119"/>
                  <a:gd name="T55" fmla="*/ 96 h 256"/>
                  <a:gd name="T56" fmla="*/ 0 w 119"/>
                  <a:gd name="T57" fmla="*/ 104 h 256"/>
                  <a:gd name="T58" fmla="*/ 0 w 119"/>
                  <a:gd name="T59" fmla="*/ 112 h 256"/>
                  <a:gd name="T60" fmla="*/ 4 w 119"/>
                  <a:gd name="T61" fmla="*/ 120 h 256"/>
                  <a:gd name="T62" fmla="*/ 9 w 119"/>
                  <a:gd name="T63" fmla="*/ 116 h 256"/>
                  <a:gd name="T64" fmla="*/ 18 w 119"/>
                  <a:gd name="T65" fmla="*/ 140 h 256"/>
                  <a:gd name="T66" fmla="*/ 27 w 119"/>
                  <a:gd name="T67" fmla="*/ 150 h 256"/>
                  <a:gd name="T68" fmla="*/ 20 w 119"/>
                  <a:gd name="T69" fmla="*/ 168 h 256"/>
                  <a:gd name="T70" fmla="*/ 27 w 119"/>
                  <a:gd name="T71" fmla="*/ 180 h 256"/>
                  <a:gd name="T72" fmla="*/ 47 w 119"/>
                  <a:gd name="T73" fmla="*/ 174 h 256"/>
                  <a:gd name="T74" fmla="*/ 49 w 119"/>
                  <a:gd name="T75" fmla="*/ 164 h 256"/>
                  <a:gd name="T76" fmla="*/ 67 w 119"/>
                  <a:gd name="T77" fmla="*/ 174 h 256"/>
                  <a:gd name="T78" fmla="*/ 65 w 119"/>
                  <a:gd name="T79" fmla="*/ 182 h 256"/>
                  <a:gd name="T80" fmla="*/ 72 w 119"/>
                  <a:gd name="T81" fmla="*/ 190 h 256"/>
                  <a:gd name="T82" fmla="*/ 77 w 119"/>
                  <a:gd name="T83" fmla="*/ 216 h 256"/>
                  <a:gd name="T84" fmla="*/ 83 w 119"/>
                  <a:gd name="T85" fmla="*/ 232 h 256"/>
                  <a:gd name="T86" fmla="*/ 83 w 119"/>
                  <a:gd name="T87" fmla="*/ 240 h 256"/>
                  <a:gd name="T88" fmla="*/ 88 w 119"/>
                  <a:gd name="T89" fmla="*/ 25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256">
                    <a:moveTo>
                      <a:pt x="88" y="256"/>
                    </a:moveTo>
                    <a:lnTo>
                      <a:pt x="90" y="256"/>
                    </a:lnTo>
                    <a:lnTo>
                      <a:pt x="92" y="250"/>
                    </a:lnTo>
                    <a:lnTo>
                      <a:pt x="95" y="242"/>
                    </a:lnTo>
                    <a:lnTo>
                      <a:pt x="97" y="236"/>
                    </a:lnTo>
                    <a:lnTo>
                      <a:pt x="97" y="228"/>
                    </a:lnTo>
                    <a:lnTo>
                      <a:pt x="95" y="218"/>
                    </a:lnTo>
                    <a:lnTo>
                      <a:pt x="86" y="212"/>
                    </a:lnTo>
                    <a:lnTo>
                      <a:pt x="83" y="202"/>
                    </a:lnTo>
                    <a:lnTo>
                      <a:pt x="81" y="188"/>
                    </a:lnTo>
                    <a:lnTo>
                      <a:pt x="88" y="186"/>
                    </a:lnTo>
                    <a:lnTo>
                      <a:pt x="88" y="180"/>
                    </a:lnTo>
                    <a:lnTo>
                      <a:pt x="81" y="174"/>
                    </a:lnTo>
                    <a:lnTo>
                      <a:pt x="74" y="168"/>
                    </a:lnTo>
                    <a:lnTo>
                      <a:pt x="72" y="156"/>
                    </a:lnTo>
                    <a:lnTo>
                      <a:pt x="74" y="148"/>
                    </a:lnTo>
                    <a:lnTo>
                      <a:pt x="77" y="142"/>
                    </a:lnTo>
                    <a:lnTo>
                      <a:pt x="72" y="134"/>
                    </a:lnTo>
                    <a:lnTo>
                      <a:pt x="74" y="130"/>
                    </a:lnTo>
                    <a:lnTo>
                      <a:pt x="79" y="130"/>
                    </a:lnTo>
                    <a:lnTo>
                      <a:pt x="83" y="124"/>
                    </a:lnTo>
                    <a:lnTo>
                      <a:pt x="88" y="124"/>
                    </a:lnTo>
                    <a:lnTo>
                      <a:pt x="88" y="120"/>
                    </a:lnTo>
                    <a:lnTo>
                      <a:pt x="90" y="114"/>
                    </a:lnTo>
                    <a:lnTo>
                      <a:pt x="95" y="114"/>
                    </a:lnTo>
                    <a:lnTo>
                      <a:pt x="97" y="118"/>
                    </a:lnTo>
                    <a:lnTo>
                      <a:pt x="108" y="116"/>
                    </a:lnTo>
                    <a:lnTo>
                      <a:pt x="113" y="110"/>
                    </a:lnTo>
                    <a:lnTo>
                      <a:pt x="113" y="104"/>
                    </a:lnTo>
                    <a:lnTo>
                      <a:pt x="119" y="98"/>
                    </a:lnTo>
                    <a:lnTo>
                      <a:pt x="108" y="96"/>
                    </a:lnTo>
                    <a:lnTo>
                      <a:pt x="106" y="90"/>
                    </a:lnTo>
                    <a:lnTo>
                      <a:pt x="104" y="82"/>
                    </a:lnTo>
                    <a:lnTo>
                      <a:pt x="99" y="82"/>
                    </a:lnTo>
                    <a:lnTo>
                      <a:pt x="95" y="80"/>
                    </a:lnTo>
                    <a:lnTo>
                      <a:pt x="95" y="78"/>
                    </a:lnTo>
                    <a:lnTo>
                      <a:pt x="99" y="70"/>
                    </a:lnTo>
                    <a:lnTo>
                      <a:pt x="97" y="68"/>
                    </a:lnTo>
                    <a:lnTo>
                      <a:pt x="92" y="68"/>
                    </a:lnTo>
                    <a:lnTo>
                      <a:pt x="90" y="62"/>
                    </a:lnTo>
                    <a:lnTo>
                      <a:pt x="92" y="58"/>
                    </a:lnTo>
                    <a:lnTo>
                      <a:pt x="90" y="56"/>
                    </a:lnTo>
                    <a:lnTo>
                      <a:pt x="86" y="54"/>
                    </a:lnTo>
                    <a:lnTo>
                      <a:pt x="79" y="58"/>
                    </a:lnTo>
                    <a:lnTo>
                      <a:pt x="77" y="60"/>
                    </a:lnTo>
                    <a:lnTo>
                      <a:pt x="74" y="60"/>
                    </a:lnTo>
                    <a:lnTo>
                      <a:pt x="74" y="58"/>
                    </a:lnTo>
                    <a:lnTo>
                      <a:pt x="74" y="54"/>
                    </a:lnTo>
                    <a:lnTo>
                      <a:pt x="70" y="50"/>
                    </a:lnTo>
                    <a:lnTo>
                      <a:pt x="70" y="46"/>
                    </a:lnTo>
                    <a:lnTo>
                      <a:pt x="77" y="40"/>
                    </a:lnTo>
                    <a:lnTo>
                      <a:pt x="79" y="34"/>
                    </a:lnTo>
                    <a:lnTo>
                      <a:pt x="81" y="26"/>
                    </a:lnTo>
                    <a:lnTo>
                      <a:pt x="81" y="20"/>
                    </a:lnTo>
                    <a:lnTo>
                      <a:pt x="79" y="16"/>
                    </a:lnTo>
                    <a:lnTo>
                      <a:pt x="81" y="10"/>
                    </a:lnTo>
                    <a:lnTo>
                      <a:pt x="79" y="6"/>
                    </a:lnTo>
                    <a:lnTo>
                      <a:pt x="77" y="0"/>
                    </a:lnTo>
                    <a:lnTo>
                      <a:pt x="72" y="0"/>
                    </a:lnTo>
                    <a:lnTo>
                      <a:pt x="67" y="2"/>
                    </a:lnTo>
                    <a:lnTo>
                      <a:pt x="67" y="10"/>
                    </a:lnTo>
                    <a:lnTo>
                      <a:pt x="63" y="16"/>
                    </a:lnTo>
                    <a:lnTo>
                      <a:pt x="58" y="16"/>
                    </a:lnTo>
                    <a:lnTo>
                      <a:pt x="49" y="16"/>
                    </a:lnTo>
                    <a:lnTo>
                      <a:pt x="45" y="26"/>
                    </a:lnTo>
                    <a:lnTo>
                      <a:pt x="45" y="28"/>
                    </a:lnTo>
                    <a:lnTo>
                      <a:pt x="38" y="34"/>
                    </a:lnTo>
                    <a:lnTo>
                      <a:pt x="34" y="38"/>
                    </a:lnTo>
                    <a:lnTo>
                      <a:pt x="29" y="42"/>
                    </a:lnTo>
                    <a:lnTo>
                      <a:pt x="27" y="44"/>
                    </a:lnTo>
                    <a:lnTo>
                      <a:pt x="29" y="46"/>
                    </a:lnTo>
                    <a:lnTo>
                      <a:pt x="29" y="50"/>
                    </a:lnTo>
                    <a:lnTo>
                      <a:pt x="25" y="56"/>
                    </a:lnTo>
                    <a:lnTo>
                      <a:pt x="22" y="64"/>
                    </a:lnTo>
                    <a:lnTo>
                      <a:pt x="13" y="60"/>
                    </a:lnTo>
                    <a:lnTo>
                      <a:pt x="13" y="72"/>
                    </a:lnTo>
                    <a:lnTo>
                      <a:pt x="16" y="78"/>
                    </a:lnTo>
                    <a:lnTo>
                      <a:pt x="16" y="84"/>
                    </a:lnTo>
                    <a:lnTo>
                      <a:pt x="16" y="88"/>
                    </a:lnTo>
                    <a:lnTo>
                      <a:pt x="13" y="90"/>
                    </a:lnTo>
                    <a:lnTo>
                      <a:pt x="11" y="92"/>
                    </a:lnTo>
                    <a:lnTo>
                      <a:pt x="7" y="90"/>
                    </a:lnTo>
                    <a:lnTo>
                      <a:pt x="2" y="92"/>
                    </a:lnTo>
                    <a:lnTo>
                      <a:pt x="4" y="96"/>
                    </a:lnTo>
                    <a:lnTo>
                      <a:pt x="4" y="100"/>
                    </a:lnTo>
                    <a:lnTo>
                      <a:pt x="7" y="106"/>
                    </a:lnTo>
                    <a:lnTo>
                      <a:pt x="0" y="104"/>
                    </a:lnTo>
                    <a:lnTo>
                      <a:pt x="0" y="108"/>
                    </a:lnTo>
                    <a:lnTo>
                      <a:pt x="0" y="110"/>
                    </a:lnTo>
                    <a:lnTo>
                      <a:pt x="0" y="112"/>
                    </a:lnTo>
                    <a:lnTo>
                      <a:pt x="0" y="116"/>
                    </a:lnTo>
                    <a:lnTo>
                      <a:pt x="0" y="120"/>
                    </a:lnTo>
                    <a:lnTo>
                      <a:pt x="4" y="120"/>
                    </a:lnTo>
                    <a:lnTo>
                      <a:pt x="4" y="118"/>
                    </a:lnTo>
                    <a:lnTo>
                      <a:pt x="7" y="118"/>
                    </a:lnTo>
                    <a:lnTo>
                      <a:pt x="9" y="116"/>
                    </a:lnTo>
                    <a:lnTo>
                      <a:pt x="13" y="116"/>
                    </a:lnTo>
                    <a:lnTo>
                      <a:pt x="16" y="128"/>
                    </a:lnTo>
                    <a:lnTo>
                      <a:pt x="18" y="140"/>
                    </a:lnTo>
                    <a:lnTo>
                      <a:pt x="22" y="144"/>
                    </a:lnTo>
                    <a:lnTo>
                      <a:pt x="25" y="148"/>
                    </a:lnTo>
                    <a:lnTo>
                      <a:pt x="27" y="150"/>
                    </a:lnTo>
                    <a:lnTo>
                      <a:pt x="25" y="156"/>
                    </a:lnTo>
                    <a:lnTo>
                      <a:pt x="25" y="160"/>
                    </a:lnTo>
                    <a:lnTo>
                      <a:pt x="20" y="168"/>
                    </a:lnTo>
                    <a:lnTo>
                      <a:pt x="20" y="174"/>
                    </a:lnTo>
                    <a:lnTo>
                      <a:pt x="20" y="180"/>
                    </a:lnTo>
                    <a:lnTo>
                      <a:pt x="27" y="180"/>
                    </a:lnTo>
                    <a:lnTo>
                      <a:pt x="36" y="180"/>
                    </a:lnTo>
                    <a:lnTo>
                      <a:pt x="45" y="178"/>
                    </a:lnTo>
                    <a:lnTo>
                      <a:pt x="47" y="174"/>
                    </a:lnTo>
                    <a:lnTo>
                      <a:pt x="49" y="172"/>
                    </a:lnTo>
                    <a:lnTo>
                      <a:pt x="49" y="168"/>
                    </a:lnTo>
                    <a:lnTo>
                      <a:pt x="49" y="164"/>
                    </a:lnTo>
                    <a:lnTo>
                      <a:pt x="54" y="164"/>
                    </a:lnTo>
                    <a:lnTo>
                      <a:pt x="63" y="174"/>
                    </a:lnTo>
                    <a:lnTo>
                      <a:pt x="67" y="174"/>
                    </a:lnTo>
                    <a:lnTo>
                      <a:pt x="67" y="176"/>
                    </a:lnTo>
                    <a:lnTo>
                      <a:pt x="67" y="180"/>
                    </a:lnTo>
                    <a:lnTo>
                      <a:pt x="65" y="182"/>
                    </a:lnTo>
                    <a:lnTo>
                      <a:pt x="65" y="184"/>
                    </a:lnTo>
                    <a:lnTo>
                      <a:pt x="67" y="188"/>
                    </a:lnTo>
                    <a:lnTo>
                      <a:pt x="72" y="190"/>
                    </a:lnTo>
                    <a:lnTo>
                      <a:pt x="72" y="200"/>
                    </a:lnTo>
                    <a:lnTo>
                      <a:pt x="74" y="210"/>
                    </a:lnTo>
                    <a:lnTo>
                      <a:pt x="77" y="216"/>
                    </a:lnTo>
                    <a:lnTo>
                      <a:pt x="81" y="216"/>
                    </a:lnTo>
                    <a:lnTo>
                      <a:pt x="81" y="224"/>
                    </a:lnTo>
                    <a:lnTo>
                      <a:pt x="83" y="232"/>
                    </a:lnTo>
                    <a:lnTo>
                      <a:pt x="86" y="232"/>
                    </a:lnTo>
                    <a:lnTo>
                      <a:pt x="83" y="236"/>
                    </a:lnTo>
                    <a:lnTo>
                      <a:pt x="83" y="240"/>
                    </a:lnTo>
                    <a:lnTo>
                      <a:pt x="81" y="244"/>
                    </a:lnTo>
                    <a:lnTo>
                      <a:pt x="86" y="246"/>
                    </a:lnTo>
                    <a:lnTo>
                      <a:pt x="88" y="254"/>
                    </a:lnTo>
                    <a:lnTo>
                      <a:pt x="88" y="25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17" name="Group 2722"/>
            <p:cNvGrpSpPr>
              <a:grpSpLocks/>
            </p:cNvGrpSpPr>
            <p:nvPr/>
          </p:nvGrpSpPr>
          <p:grpSpPr bwMode="auto">
            <a:xfrm>
              <a:off x="4310" y="2361"/>
              <a:ext cx="18" cy="11"/>
              <a:chOff x="4310" y="2361"/>
              <a:chExt cx="18" cy="11"/>
            </a:xfrm>
            <a:grpFill/>
          </p:grpSpPr>
          <p:sp>
            <p:nvSpPr>
              <p:cNvPr id="1677" name="Freeform 2720"/>
              <p:cNvSpPr>
                <a:spLocks/>
              </p:cNvSpPr>
              <p:nvPr/>
            </p:nvSpPr>
            <p:spPr bwMode="auto">
              <a:xfrm>
                <a:off x="4310" y="2361"/>
                <a:ext cx="18" cy="11"/>
              </a:xfrm>
              <a:custGeom>
                <a:avLst/>
                <a:gdLst>
                  <a:gd name="T0" fmla="*/ 0 w 18"/>
                  <a:gd name="T1" fmla="*/ 8 h 11"/>
                  <a:gd name="T2" fmla="*/ 4 w 18"/>
                  <a:gd name="T3" fmla="*/ 11 h 11"/>
                  <a:gd name="T4" fmla="*/ 10 w 18"/>
                  <a:gd name="T5" fmla="*/ 11 h 11"/>
                  <a:gd name="T6" fmla="*/ 10 w 18"/>
                  <a:gd name="T7" fmla="*/ 9 h 11"/>
                  <a:gd name="T8" fmla="*/ 12 w 18"/>
                  <a:gd name="T9" fmla="*/ 8 h 11"/>
                  <a:gd name="T10" fmla="*/ 16 w 18"/>
                  <a:gd name="T11" fmla="*/ 9 h 11"/>
                  <a:gd name="T12" fmla="*/ 18 w 18"/>
                  <a:gd name="T13" fmla="*/ 8 h 11"/>
                  <a:gd name="T14" fmla="*/ 14 w 18"/>
                  <a:gd name="T15" fmla="*/ 0 h 11"/>
                  <a:gd name="T16" fmla="*/ 10 w 18"/>
                  <a:gd name="T17" fmla="*/ 0 h 11"/>
                  <a:gd name="T18" fmla="*/ 6 w 18"/>
                  <a:gd name="T19" fmla="*/ 2 h 11"/>
                  <a:gd name="T20" fmla="*/ 6 w 18"/>
                  <a:gd name="T21" fmla="*/ 4 h 11"/>
                  <a:gd name="T22" fmla="*/ 4 w 18"/>
                  <a:gd name="T23" fmla="*/ 8 h 11"/>
                  <a:gd name="T24" fmla="*/ 2 w 18"/>
                  <a:gd name="T25" fmla="*/ 8 h 11"/>
                  <a:gd name="T26" fmla="*/ 0 w 18"/>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1">
                    <a:moveTo>
                      <a:pt x="0" y="8"/>
                    </a:moveTo>
                    <a:lnTo>
                      <a:pt x="4" y="11"/>
                    </a:lnTo>
                    <a:lnTo>
                      <a:pt x="10" y="11"/>
                    </a:lnTo>
                    <a:lnTo>
                      <a:pt x="10" y="9"/>
                    </a:lnTo>
                    <a:lnTo>
                      <a:pt x="12" y="8"/>
                    </a:lnTo>
                    <a:lnTo>
                      <a:pt x="16" y="9"/>
                    </a:lnTo>
                    <a:lnTo>
                      <a:pt x="18" y="8"/>
                    </a:lnTo>
                    <a:lnTo>
                      <a:pt x="14" y="0"/>
                    </a:lnTo>
                    <a:lnTo>
                      <a:pt x="10" y="0"/>
                    </a:lnTo>
                    <a:lnTo>
                      <a:pt x="6" y="2"/>
                    </a:lnTo>
                    <a:lnTo>
                      <a:pt x="6" y="4"/>
                    </a:lnTo>
                    <a:lnTo>
                      <a:pt x="4" y="8"/>
                    </a:lnTo>
                    <a:lnTo>
                      <a:pt x="2" y="8"/>
                    </a:lnTo>
                    <a:lnTo>
                      <a:pt x="0"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8" name="Freeform 2721"/>
              <p:cNvSpPr>
                <a:spLocks/>
              </p:cNvSpPr>
              <p:nvPr/>
            </p:nvSpPr>
            <p:spPr bwMode="auto">
              <a:xfrm>
                <a:off x="4310" y="2361"/>
                <a:ext cx="18" cy="11"/>
              </a:xfrm>
              <a:custGeom>
                <a:avLst/>
                <a:gdLst>
                  <a:gd name="T0" fmla="*/ 0 w 18"/>
                  <a:gd name="T1" fmla="*/ 8 h 11"/>
                  <a:gd name="T2" fmla="*/ 4 w 18"/>
                  <a:gd name="T3" fmla="*/ 11 h 11"/>
                  <a:gd name="T4" fmla="*/ 10 w 18"/>
                  <a:gd name="T5" fmla="*/ 11 h 11"/>
                  <a:gd name="T6" fmla="*/ 10 w 18"/>
                  <a:gd name="T7" fmla="*/ 9 h 11"/>
                  <a:gd name="T8" fmla="*/ 12 w 18"/>
                  <a:gd name="T9" fmla="*/ 8 h 11"/>
                  <a:gd name="T10" fmla="*/ 16 w 18"/>
                  <a:gd name="T11" fmla="*/ 9 h 11"/>
                  <a:gd name="T12" fmla="*/ 18 w 18"/>
                  <a:gd name="T13" fmla="*/ 8 h 11"/>
                  <a:gd name="T14" fmla="*/ 14 w 18"/>
                  <a:gd name="T15" fmla="*/ 0 h 11"/>
                  <a:gd name="T16" fmla="*/ 10 w 18"/>
                  <a:gd name="T17" fmla="*/ 0 h 11"/>
                  <a:gd name="T18" fmla="*/ 6 w 18"/>
                  <a:gd name="T19" fmla="*/ 2 h 11"/>
                  <a:gd name="T20" fmla="*/ 6 w 18"/>
                  <a:gd name="T21" fmla="*/ 4 h 11"/>
                  <a:gd name="T22" fmla="*/ 4 w 18"/>
                  <a:gd name="T23" fmla="*/ 8 h 11"/>
                  <a:gd name="T24" fmla="*/ 2 w 18"/>
                  <a:gd name="T25" fmla="*/ 8 h 11"/>
                  <a:gd name="T26" fmla="*/ 0 w 18"/>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1">
                    <a:moveTo>
                      <a:pt x="0" y="8"/>
                    </a:moveTo>
                    <a:lnTo>
                      <a:pt x="4" y="11"/>
                    </a:lnTo>
                    <a:lnTo>
                      <a:pt x="10" y="11"/>
                    </a:lnTo>
                    <a:lnTo>
                      <a:pt x="10" y="9"/>
                    </a:lnTo>
                    <a:lnTo>
                      <a:pt x="12" y="8"/>
                    </a:lnTo>
                    <a:lnTo>
                      <a:pt x="16" y="9"/>
                    </a:lnTo>
                    <a:lnTo>
                      <a:pt x="18" y="8"/>
                    </a:lnTo>
                    <a:lnTo>
                      <a:pt x="14" y="0"/>
                    </a:lnTo>
                    <a:lnTo>
                      <a:pt x="10" y="0"/>
                    </a:lnTo>
                    <a:lnTo>
                      <a:pt x="6" y="2"/>
                    </a:lnTo>
                    <a:lnTo>
                      <a:pt x="6" y="4"/>
                    </a:lnTo>
                    <a:lnTo>
                      <a:pt x="4" y="8"/>
                    </a:lnTo>
                    <a:lnTo>
                      <a:pt x="2" y="8"/>
                    </a:lnTo>
                    <a:lnTo>
                      <a:pt x="0" y="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518" name="Freeform 2723"/>
            <p:cNvSpPr>
              <a:spLocks noEditPoints="1"/>
            </p:cNvSpPr>
            <p:nvPr/>
          </p:nvSpPr>
          <p:spPr bwMode="auto">
            <a:xfrm>
              <a:off x="4292" y="2610"/>
              <a:ext cx="554" cy="532"/>
            </a:xfrm>
            <a:custGeom>
              <a:avLst/>
              <a:gdLst>
                <a:gd name="T0" fmla="*/ 27 w 554"/>
                <a:gd name="T1" fmla="*/ 298 h 532"/>
                <a:gd name="T2" fmla="*/ 23 w 554"/>
                <a:gd name="T3" fmla="*/ 358 h 532"/>
                <a:gd name="T4" fmla="*/ 61 w 554"/>
                <a:gd name="T5" fmla="*/ 380 h 532"/>
                <a:gd name="T6" fmla="*/ 85 w 554"/>
                <a:gd name="T7" fmla="*/ 362 h 532"/>
                <a:gd name="T8" fmla="*/ 137 w 554"/>
                <a:gd name="T9" fmla="*/ 358 h 532"/>
                <a:gd name="T10" fmla="*/ 157 w 554"/>
                <a:gd name="T11" fmla="*/ 346 h 532"/>
                <a:gd name="T12" fmla="*/ 177 w 554"/>
                <a:gd name="T13" fmla="*/ 336 h 532"/>
                <a:gd name="T14" fmla="*/ 255 w 554"/>
                <a:gd name="T15" fmla="*/ 324 h 532"/>
                <a:gd name="T16" fmla="*/ 284 w 554"/>
                <a:gd name="T17" fmla="*/ 336 h 532"/>
                <a:gd name="T18" fmla="*/ 302 w 554"/>
                <a:gd name="T19" fmla="*/ 360 h 532"/>
                <a:gd name="T20" fmla="*/ 340 w 554"/>
                <a:gd name="T21" fmla="*/ 350 h 532"/>
                <a:gd name="T22" fmla="*/ 335 w 554"/>
                <a:gd name="T23" fmla="*/ 380 h 532"/>
                <a:gd name="T24" fmla="*/ 346 w 554"/>
                <a:gd name="T25" fmla="*/ 392 h 532"/>
                <a:gd name="T26" fmla="*/ 395 w 554"/>
                <a:gd name="T27" fmla="*/ 438 h 532"/>
                <a:gd name="T28" fmla="*/ 429 w 554"/>
                <a:gd name="T29" fmla="*/ 440 h 532"/>
                <a:gd name="T30" fmla="*/ 447 w 554"/>
                <a:gd name="T31" fmla="*/ 438 h 532"/>
                <a:gd name="T32" fmla="*/ 462 w 554"/>
                <a:gd name="T33" fmla="*/ 450 h 532"/>
                <a:gd name="T34" fmla="*/ 505 w 554"/>
                <a:gd name="T35" fmla="*/ 424 h 532"/>
                <a:gd name="T36" fmla="*/ 509 w 554"/>
                <a:gd name="T37" fmla="*/ 400 h 532"/>
                <a:gd name="T38" fmla="*/ 529 w 554"/>
                <a:gd name="T39" fmla="*/ 346 h 532"/>
                <a:gd name="T40" fmla="*/ 549 w 554"/>
                <a:gd name="T41" fmla="*/ 318 h 532"/>
                <a:gd name="T42" fmla="*/ 549 w 554"/>
                <a:gd name="T43" fmla="*/ 264 h 532"/>
                <a:gd name="T44" fmla="*/ 527 w 554"/>
                <a:gd name="T45" fmla="*/ 204 h 532"/>
                <a:gd name="T46" fmla="*/ 496 w 554"/>
                <a:gd name="T47" fmla="*/ 152 h 532"/>
                <a:gd name="T48" fmla="*/ 458 w 554"/>
                <a:gd name="T49" fmla="*/ 122 h 532"/>
                <a:gd name="T50" fmla="*/ 447 w 554"/>
                <a:gd name="T51" fmla="*/ 68 h 532"/>
                <a:gd name="T52" fmla="*/ 424 w 554"/>
                <a:gd name="T53" fmla="*/ 54 h 532"/>
                <a:gd name="T54" fmla="*/ 395 w 554"/>
                <a:gd name="T55" fmla="*/ 36 h 532"/>
                <a:gd name="T56" fmla="*/ 384 w 554"/>
                <a:gd name="T57" fmla="*/ 94 h 532"/>
                <a:gd name="T58" fmla="*/ 364 w 554"/>
                <a:gd name="T59" fmla="*/ 98 h 532"/>
                <a:gd name="T60" fmla="*/ 333 w 554"/>
                <a:gd name="T61" fmla="*/ 74 h 532"/>
                <a:gd name="T62" fmla="*/ 313 w 554"/>
                <a:gd name="T63" fmla="*/ 36 h 532"/>
                <a:gd name="T64" fmla="*/ 326 w 554"/>
                <a:gd name="T65" fmla="*/ 14 h 532"/>
                <a:gd name="T66" fmla="*/ 282 w 554"/>
                <a:gd name="T67" fmla="*/ 8 h 532"/>
                <a:gd name="T68" fmla="*/ 259 w 554"/>
                <a:gd name="T69" fmla="*/ 2 h 532"/>
                <a:gd name="T70" fmla="*/ 259 w 554"/>
                <a:gd name="T71" fmla="*/ 20 h 532"/>
                <a:gd name="T72" fmla="*/ 239 w 554"/>
                <a:gd name="T73" fmla="*/ 36 h 532"/>
                <a:gd name="T74" fmla="*/ 221 w 554"/>
                <a:gd name="T75" fmla="*/ 60 h 532"/>
                <a:gd name="T76" fmla="*/ 199 w 554"/>
                <a:gd name="T77" fmla="*/ 48 h 532"/>
                <a:gd name="T78" fmla="*/ 172 w 554"/>
                <a:gd name="T79" fmla="*/ 54 h 532"/>
                <a:gd name="T80" fmla="*/ 159 w 554"/>
                <a:gd name="T81" fmla="*/ 66 h 532"/>
                <a:gd name="T82" fmla="*/ 145 w 554"/>
                <a:gd name="T83" fmla="*/ 96 h 532"/>
                <a:gd name="T84" fmla="*/ 117 w 554"/>
                <a:gd name="T85" fmla="*/ 118 h 532"/>
                <a:gd name="T86" fmla="*/ 81 w 554"/>
                <a:gd name="T87" fmla="*/ 134 h 532"/>
                <a:gd name="T88" fmla="*/ 50 w 554"/>
                <a:gd name="T89" fmla="*/ 152 h 532"/>
                <a:gd name="T90" fmla="*/ 14 w 554"/>
                <a:gd name="T91" fmla="*/ 168 h 532"/>
                <a:gd name="T92" fmla="*/ 5 w 554"/>
                <a:gd name="T93" fmla="*/ 198 h 532"/>
                <a:gd name="T94" fmla="*/ 14 w 554"/>
                <a:gd name="T95" fmla="*/ 236 h 532"/>
                <a:gd name="T96" fmla="*/ 3 w 554"/>
                <a:gd name="T97" fmla="*/ 240 h 532"/>
                <a:gd name="T98" fmla="*/ 467 w 554"/>
                <a:gd name="T99" fmla="*/ 528 h 532"/>
                <a:gd name="T100" fmla="*/ 433 w 554"/>
                <a:gd name="T101" fmla="*/ 496 h 532"/>
                <a:gd name="T102" fmla="*/ 451 w 554"/>
                <a:gd name="T103" fmla="*/ 532 h 532"/>
                <a:gd name="T104" fmla="*/ 476 w 554"/>
                <a:gd name="T105" fmla="*/ 520 h 532"/>
                <a:gd name="T106" fmla="*/ 431 w 554"/>
                <a:gd name="T107" fmla="*/ 482 h 532"/>
                <a:gd name="T108" fmla="*/ 418 w 554"/>
                <a:gd name="T109" fmla="*/ 464 h 532"/>
                <a:gd name="T110" fmla="*/ 340 w 554"/>
                <a:gd name="T111" fmla="*/ 396 h 532"/>
                <a:gd name="T112" fmla="*/ 306 w 554"/>
                <a:gd name="T113" fmla="*/ 318 h 532"/>
                <a:gd name="T114" fmla="*/ 313 w 554"/>
                <a:gd name="T115" fmla="*/ 316 h 532"/>
                <a:gd name="T116" fmla="*/ 0 w 554"/>
                <a:gd name="T117" fmla="*/ 230 h 532"/>
                <a:gd name="T118" fmla="*/ 364 w 554"/>
                <a:gd name="T119" fmla="*/ 86 h 532"/>
                <a:gd name="T120" fmla="*/ 328 w 554"/>
                <a:gd name="T121" fmla="*/ 48 h 532"/>
                <a:gd name="T122" fmla="*/ 244 w 554"/>
                <a:gd name="T123" fmla="*/ 1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532">
                  <a:moveTo>
                    <a:pt x="23" y="272"/>
                  </a:moveTo>
                  <a:lnTo>
                    <a:pt x="23" y="272"/>
                  </a:lnTo>
                  <a:lnTo>
                    <a:pt x="23" y="274"/>
                  </a:lnTo>
                  <a:lnTo>
                    <a:pt x="23" y="276"/>
                  </a:lnTo>
                  <a:lnTo>
                    <a:pt x="21" y="276"/>
                  </a:lnTo>
                  <a:lnTo>
                    <a:pt x="21" y="278"/>
                  </a:lnTo>
                  <a:lnTo>
                    <a:pt x="25" y="284"/>
                  </a:lnTo>
                  <a:lnTo>
                    <a:pt x="27" y="290"/>
                  </a:lnTo>
                  <a:lnTo>
                    <a:pt x="27" y="298"/>
                  </a:lnTo>
                  <a:lnTo>
                    <a:pt x="27" y="306"/>
                  </a:lnTo>
                  <a:lnTo>
                    <a:pt x="32" y="308"/>
                  </a:lnTo>
                  <a:lnTo>
                    <a:pt x="34" y="318"/>
                  </a:lnTo>
                  <a:lnTo>
                    <a:pt x="34" y="326"/>
                  </a:lnTo>
                  <a:lnTo>
                    <a:pt x="36" y="326"/>
                  </a:lnTo>
                  <a:lnTo>
                    <a:pt x="36" y="340"/>
                  </a:lnTo>
                  <a:lnTo>
                    <a:pt x="34" y="358"/>
                  </a:lnTo>
                  <a:lnTo>
                    <a:pt x="27" y="358"/>
                  </a:lnTo>
                  <a:lnTo>
                    <a:pt x="23" y="358"/>
                  </a:lnTo>
                  <a:lnTo>
                    <a:pt x="27" y="366"/>
                  </a:lnTo>
                  <a:lnTo>
                    <a:pt x="34" y="368"/>
                  </a:lnTo>
                  <a:lnTo>
                    <a:pt x="38" y="370"/>
                  </a:lnTo>
                  <a:lnTo>
                    <a:pt x="41" y="372"/>
                  </a:lnTo>
                  <a:lnTo>
                    <a:pt x="41" y="376"/>
                  </a:lnTo>
                  <a:lnTo>
                    <a:pt x="45" y="376"/>
                  </a:lnTo>
                  <a:lnTo>
                    <a:pt x="47" y="376"/>
                  </a:lnTo>
                  <a:lnTo>
                    <a:pt x="54" y="376"/>
                  </a:lnTo>
                  <a:lnTo>
                    <a:pt x="61" y="380"/>
                  </a:lnTo>
                  <a:lnTo>
                    <a:pt x="67" y="378"/>
                  </a:lnTo>
                  <a:lnTo>
                    <a:pt x="72" y="376"/>
                  </a:lnTo>
                  <a:lnTo>
                    <a:pt x="76" y="366"/>
                  </a:lnTo>
                  <a:lnTo>
                    <a:pt x="81" y="370"/>
                  </a:lnTo>
                  <a:lnTo>
                    <a:pt x="83" y="372"/>
                  </a:lnTo>
                  <a:lnTo>
                    <a:pt x="85" y="372"/>
                  </a:lnTo>
                  <a:lnTo>
                    <a:pt x="88" y="370"/>
                  </a:lnTo>
                  <a:lnTo>
                    <a:pt x="88" y="368"/>
                  </a:lnTo>
                  <a:lnTo>
                    <a:pt x="85" y="362"/>
                  </a:lnTo>
                  <a:lnTo>
                    <a:pt x="90" y="364"/>
                  </a:lnTo>
                  <a:lnTo>
                    <a:pt x="94" y="364"/>
                  </a:lnTo>
                  <a:lnTo>
                    <a:pt x="107" y="362"/>
                  </a:lnTo>
                  <a:lnTo>
                    <a:pt x="121" y="358"/>
                  </a:lnTo>
                  <a:lnTo>
                    <a:pt x="123" y="360"/>
                  </a:lnTo>
                  <a:lnTo>
                    <a:pt x="123" y="362"/>
                  </a:lnTo>
                  <a:lnTo>
                    <a:pt x="130" y="360"/>
                  </a:lnTo>
                  <a:lnTo>
                    <a:pt x="132" y="358"/>
                  </a:lnTo>
                  <a:lnTo>
                    <a:pt x="137" y="358"/>
                  </a:lnTo>
                  <a:lnTo>
                    <a:pt x="139" y="360"/>
                  </a:lnTo>
                  <a:lnTo>
                    <a:pt x="141" y="360"/>
                  </a:lnTo>
                  <a:lnTo>
                    <a:pt x="143" y="360"/>
                  </a:lnTo>
                  <a:lnTo>
                    <a:pt x="145" y="358"/>
                  </a:lnTo>
                  <a:lnTo>
                    <a:pt x="148" y="354"/>
                  </a:lnTo>
                  <a:lnTo>
                    <a:pt x="150" y="350"/>
                  </a:lnTo>
                  <a:lnTo>
                    <a:pt x="152" y="346"/>
                  </a:lnTo>
                  <a:lnTo>
                    <a:pt x="154" y="346"/>
                  </a:lnTo>
                  <a:lnTo>
                    <a:pt x="157" y="346"/>
                  </a:lnTo>
                  <a:lnTo>
                    <a:pt x="159" y="348"/>
                  </a:lnTo>
                  <a:lnTo>
                    <a:pt x="163" y="346"/>
                  </a:lnTo>
                  <a:lnTo>
                    <a:pt x="163" y="344"/>
                  </a:lnTo>
                  <a:lnTo>
                    <a:pt x="163" y="342"/>
                  </a:lnTo>
                  <a:lnTo>
                    <a:pt x="166" y="342"/>
                  </a:lnTo>
                  <a:lnTo>
                    <a:pt x="172" y="342"/>
                  </a:lnTo>
                  <a:lnTo>
                    <a:pt x="172" y="338"/>
                  </a:lnTo>
                  <a:lnTo>
                    <a:pt x="174" y="336"/>
                  </a:lnTo>
                  <a:lnTo>
                    <a:pt x="177" y="336"/>
                  </a:lnTo>
                  <a:lnTo>
                    <a:pt x="177" y="334"/>
                  </a:lnTo>
                  <a:lnTo>
                    <a:pt x="181" y="334"/>
                  </a:lnTo>
                  <a:lnTo>
                    <a:pt x="188" y="336"/>
                  </a:lnTo>
                  <a:lnTo>
                    <a:pt x="201" y="332"/>
                  </a:lnTo>
                  <a:lnTo>
                    <a:pt x="219" y="328"/>
                  </a:lnTo>
                  <a:lnTo>
                    <a:pt x="237" y="322"/>
                  </a:lnTo>
                  <a:lnTo>
                    <a:pt x="246" y="322"/>
                  </a:lnTo>
                  <a:lnTo>
                    <a:pt x="252" y="322"/>
                  </a:lnTo>
                  <a:lnTo>
                    <a:pt x="255" y="324"/>
                  </a:lnTo>
                  <a:lnTo>
                    <a:pt x="257" y="326"/>
                  </a:lnTo>
                  <a:lnTo>
                    <a:pt x="259" y="330"/>
                  </a:lnTo>
                  <a:lnTo>
                    <a:pt x="261" y="332"/>
                  </a:lnTo>
                  <a:lnTo>
                    <a:pt x="266" y="332"/>
                  </a:lnTo>
                  <a:lnTo>
                    <a:pt x="270" y="330"/>
                  </a:lnTo>
                  <a:lnTo>
                    <a:pt x="277" y="330"/>
                  </a:lnTo>
                  <a:lnTo>
                    <a:pt x="284" y="332"/>
                  </a:lnTo>
                  <a:lnTo>
                    <a:pt x="284" y="334"/>
                  </a:lnTo>
                  <a:lnTo>
                    <a:pt x="284" y="336"/>
                  </a:lnTo>
                  <a:lnTo>
                    <a:pt x="284" y="340"/>
                  </a:lnTo>
                  <a:lnTo>
                    <a:pt x="290" y="340"/>
                  </a:lnTo>
                  <a:lnTo>
                    <a:pt x="288" y="344"/>
                  </a:lnTo>
                  <a:lnTo>
                    <a:pt x="288" y="346"/>
                  </a:lnTo>
                  <a:lnTo>
                    <a:pt x="286" y="344"/>
                  </a:lnTo>
                  <a:lnTo>
                    <a:pt x="288" y="346"/>
                  </a:lnTo>
                  <a:lnTo>
                    <a:pt x="288" y="348"/>
                  </a:lnTo>
                  <a:lnTo>
                    <a:pt x="299" y="350"/>
                  </a:lnTo>
                  <a:lnTo>
                    <a:pt x="302" y="360"/>
                  </a:lnTo>
                  <a:lnTo>
                    <a:pt x="304" y="370"/>
                  </a:lnTo>
                  <a:lnTo>
                    <a:pt x="311" y="372"/>
                  </a:lnTo>
                  <a:lnTo>
                    <a:pt x="324" y="356"/>
                  </a:lnTo>
                  <a:lnTo>
                    <a:pt x="326" y="356"/>
                  </a:lnTo>
                  <a:lnTo>
                    <a:pt x="331" y="356"/>
                  </a:lnTo>
                  <a:lnTo>
                    <a:pt x="333" y="352"/>
                  </a:lnTo>
                  <a:lnTo>
                    <a:pt x="337" y="346"/>
                  </a:lnTo>
                  <a:lnTo>
                    <a:pt x="340" y="348"/>
                  </a:lnTo>
                  <a:lnTo>
                    <a:pt x="340" y="350"/>
                  </a:lnTo>
                  <a:lnTo>
                    <a:pt x="337" y="356"/>
                  </a:lnTo>
                  <a:lnTo>
                    <a:pt x="333" y="368"/>
                  </a:lnTo>
                  <a:lnTo>
                    <a:pt x="333" y="374"/>
                  </a:lnTo>
                  <a:lnTo>
                    <a:pt x="335" y="378"/>
                  </a:lnTo>
                  <a:lnTo>
                    <a:pt x="331" y="378"/>
                  </a:lnTo>
                  <a:lnTo>
                    <a:pt x="326" y="380"/>
                  </a:lnTo>
                  <a:lnTo>
                    <a:pt x="326" y="384"/>
                  </a:lnTo>
                  <a:lnTo>
                    <a:pt x="331" y="382"/>
                  </a:lnTo>
                  <a:lnTo>
                    <a:pt x="335" y="380"/>
                  </a:lnTo>
                  <a:lnTo>
                    <a:pt x="337" y="378"/>
                  </a:lnTo>
                  <a:lnTo>
                    <a:pt x="337" y="368"/>
                  </a:lnTo>
                  <a:lnTo>
                    <a:pt x="344" y="368"/>
                  </a:lnTo>
                  <a:lnTo>
                    <a:pt x="344" y="370"/>
                  </a:lnTo>
                  <a:lnTo>
                    <a:pt x="342" y="372"/>
                  </a:lnTo>
                  <a:lnTo>
                    <a:pt x="346" y="374"/>
                  </a:lnTo>
                  <a:lnTo>
                    <a:pt x="348" y="378"/>
                  </a:lnTo>
                  <a:lnTo>
                    <a:pt x="348" y="388"/>
                  </a:lnTo>
                  <a:lnTo>
                    <a:pt x="346" y="392"/>
                  </a:lnTo>
                  <a:lnTo>
                    <a:pt x="360" y="390"/>
                  </a:lnTo>
                  <a:lnTo>
                    <a:pt x="364" y="406"/>
                  </a:lnTo>
                  <a:lnTo>
                    <a:pt x="366" y="424"/>
                  </a:lnTo>
                  <a:lnTo>
                    <a:pt x="375" y="428"/>
                  </a:lnTo>
                  <a:lnTo>
                    <a:pt x="378" y="432"/>
                  </a:lnTo>
                  <a:lnTo>
                    <a:pt x="380" y="436"/>
                  </a:lnTo>
                  <a:lnTo>
                    <a:pt x="391" y="440"/>
                  </a:lnTo>
                  <a:lnTo>
                    <a:pt x="393" y="438"/>
                  </a:lnTo>
                  <a:lnTo>
                    <a:pt x="395" y="438"/>
                  </a:lnTo>
                  <a:lnTo>
                    <a:pt x="400" y="440"/>
                  </a:lnTo>
                  <a:lnTo>
                    <a:pt x="402" y="442"/>
                  </a:lnTo>
                  <a:lnTo>
                    <a:pt x="404" y="446"/>
                  </a:lnTo>
                  <a:lnTo>
                    <a:pt x="411" y="450"/>
                  </a:lnTo>
                  <a:lnTo>
                    <a:pt x="415" y="450"/>
                  </a:lnTo>
                  <a:lnTo>
                    <a:pt x="420" y="450"/>
                  </a:lnTo>
                  <a:lnTo>
                    <a:pt x="422" y="448"/>
                  </a:lnTo>
                  <a:lnTo>
                    <a:pt x="424" y="442"/>
                  </a:lnTo>
                  <a:lnTo>
                    <a:pt x="429" y="440"/>
                  </a:lnTo>
                  <a:lnTo>
                    <a:pt x="433" y="440"/>
                  </a:lnTo>
                  <a:lnTo>
                    <a:pt x="431" y="438"/>
                  </a:lnTo>
                  <a:lnTo>
                    <a:pt x="431" y="436"/>
                  </a:lnTo>
                  <a:lnTo>
                    <a:pt x="440" y="430"/>
                  </a:lnTo>
                  <a:lnTo>
                    <a:pt x="440" y="432"/>
                  </a:lnTo>
                  <a:lnTo>
                    <a:pt x="442" y="436"/>
                  </a:lnTo>
                  <a:lnTo>
                    <a:pt x="438" y="438"/>
                  </a:lnTo>
                  <a:lnTo>
                    <a:pt x="435" y="440"/>
                  </a:lnTo>
                  <a:lnTo>
                    <a:pt x="447" y="438"/>
                  </a:lnTo>
                  <a:lnTo>
                    <a:pt x="447" y="440"/>
                  </a:lnTo>
                  <a:lnTo>
                    <a:pt x="442" y="444"/>
                  </a:lnTo>
                  <a:lnTo>
                    <a:pt x="447" y="448"/>
                  </a:lnTo>
                  <a:lnTo>
                    <a:pt x="453" y="450"/>
                  </a:lnTo>
                  <a:lnTo>
                    <a:pt x="456" y="454"/>
                  </a:lnTo>
                  <a:lnTo>
                    <a:pt x="456" y="456"/>
                  </a:lnTo>
                  <a:lnTo>
                    <a:pt x="458" y="454"/>
                  </a:lnTo>
                  <a:lnTo>
                    <a:pt x="458" y="450"/>
                  </a:lnTo>
                  <a:lnTo>
                    <a:pt x="462" y="450"/>
                  </a:lnTo>
                  <a:lnTo>
                    <a:pt x="464" y="450"/>
                  </a:lnTo>
                  <a:lnTo>
                    <a:pt x="469" y="446"/>
                  </a:lnTo>
                  <a:lnTo>
                    <a:pt x="471" y="442"/>
                  </a:lnTo>
                  <a:lnTo>
                    <a:pt x="476" y="432"/>
                  </a:lnTo>
                  <a:lnTo>
                    <a:pt x="489" y="432"/>
                  </a:lnTo>
                  <a:lnTo>
                    <a:pt x="500" y="432"/>
                  </a:lnTo>
                  <a:lnTo>
                    <a:pt x="502" y="430"/>
                  </a:lnTo>
                  <a:lnTo>
                    <a:pt x="505" y="428"/>
                  </a:lnTo>
                  <a:lnTo>
                    <a:pt x="505" y="424"/>
                  </a:lnTo>
                  <a:lnTo>
                    <a:pt x="507" y="422"/>
                  </a:lnTo>
                  <a:lnTo>
                    <a:pt x="507" y="420"/>
                  </a:lnTo>
                  <a:lnTo>
                    <a:pt x="507" y="418"/>
                  </a:lnTo>
                  <a:lnTo>
                    <a:pt x="505" y="418"/>
                  </a:lnTo>
                  <a:lnTo>
                    <a:pt x="502" y="416"/>
                  </a:lnTo>
                  <a:lnTo>
                    <a:pt x="500" y="412"/>
                  </a:lnTo>
                  <a:lnTo>
                    <a:pt x="507" y="408"/>
                  </a:lnTo>
                  <a:lnTo>
                    <a:pt x="509" y="404"/>
                  </a:lnTo>
                  <a:lnTo>
                    <a:pt x="509" y="400"/>
                  </a:lnTo>
                  <a:lnTo>
                    <a:pt x="509" y="392"/>
                  </a:lnTo>
                  <a:lnTo>
                    <a:pt x="516" y="382"/>
                  </a:lnTo>
                  <a:lnTo>
                    <a:pt x="520" y="372"/>
                  </a:lnTo>
                  <a:lnTo>
                    <a:pt x="520" y="362"/>
                  </a:lnTo>
                  <a:lnTo>
                    <a:pt x="520" y="358"/>
                  </a:lnTo>
                  <a:lnTo>
                    <a:pt x="520" y="354"/>
                  </a:lnTo>
                  <a:lnTo>
                    <a:pt x="527" y="354"/>
                  </a:lnTo>
                  <a:lnTo>
                    <a:pt x="527" y="348"/>
                  </a:lnTo>
                  <a:lnTo>
                    <a:pt x="529" y="346"/>
                  </a:lnTo>
                  <a:lnTo>
                    <a:pt x="534" y="344"/>
                  </a:lnTo>
                  <a:lnTo>
                    <a:pt x="542" y="342"/>
                  </a:lnTo>
                  <a:lnTo>
                    <a:pt x="542" y="338"/>
                  </a:lnTo>
                  <a:lnTo>
                    <a:pt x="540" y="338"/>
                  </a:lnTo>
                  <a:lnTo>
                    <a:pt x="540" y="336"/>
                  </a:lnTo>
                  <a:lnTo>
                    <a:pt x="542" y="332"/>
                  </a:lnTo>
                  <a:lnTo>
                    <a:pt x="547" y="332"/>
                  </a:lnTo>
                  <a:lnTo>
                    <a:pt x="549" y="326"/>
                  </a:lnTo>
                  <a:lnTo>
                    <a:pt x="549" y="318"/>
                  </a:lnTo>
                  <a:lnTo>
                    <a:pt x="549" y="314"/>
                  </a:lnTo>
                  <a:lnTo>
                    <a:pt x="549" y="310"/>
                  </a:lnTo>
                  <a:lnTo>
                    <a:pt x="549" y="300"/>
                  </a:lnTo>
                  <a:lnTo>
                    <a:pt x="549" y="290"/>
                  </a:lnTo>
                  <a:lnTo>
                    <a:pt x="551" y="290"/>
                  </a:lnTo>
                  <a:lnTo>
                    <a:pt x="554" y="282"/>
                  </a:lnTo>
                  <a:lnTo>
                    <a:pt x="554" y="274"/>
                  </a:lnTo>
                  <a:lnTo>
                    <a:pt x="551" y="270"/>
                  </a:lnTo>
                  <a:lnTo>
                    <a:pt x="549" y="264"/>
                  </a:lnTo>
                  <a:lnTo>
                    <a:pt x="547" y="256"/>
                  </a:lnTo>
                  <a:lnTo>
                    <a:pt x="547" y="250"/>
                  </a:lnTo>
                  <a:lnTo>
                    <a:pt x="547" y="242"/>
                  </a:lnTo>
                  <a:lnTo>
                    <a:pt x="547" y="232"/>
                  </a:lnTo>
                  <a:lnTo>
                    <a:pt x="547" y="224"/>
                  </a:lnTo>
                  <a:lnTo>
                    <a:pt x="534" y="216"/>
                  </a:lnTo>
                  <a:lnTo>
                    <a:pt x="534" y="212"/>
                  </a:lnTo>
                  <a:lnTo>
                    <a:pt x="534" y="208"/>
                  </a:lnTo>
                  <a:lnTo>
                    <a:pt x="527" y="204"/>
                  </a:lnTo>
                  <a:lnTo>
                    <a:pt x="520" y="200"/>
                  </a:lnTo>
                  <a:lnTo>
                    <a:pt x="518" y="196"/>
                  </a:lnTo>
                  <a:lnTo>
                    <a:pt x="518" y="192"/>
                  </a:lnTo>
                  <a:lnTo>
                    <a:pt x="518" y="182"/>
                  </a:lnTo>
                  <a:lnTo>
                    <a:pt x="509" y="178"/>
                  </a:lnTo>
                  <a:lnTo>
                    <a:pt x="500" y="174"/>
                  </a:lnTo>
                  <a:lnTo>
                    <a:pt x="502" y="160"/>
                  </a:lnTo>
                  <a:lnTo>
                    <a:pt x="500" y="154"/>
                  </a:lnTo>
                  <a:lnTo>
                    <a:pt x="496" y="152"/>
                  </a:lnTo>
                  <a:lnTo>
                    <a:pt x="491" y="152"/>
                  </a:lnTo>
                  <a:lnTo>
                    <a:pt x="494" y="148"/>
                  </a:lnTo>
                  <a:lnTo>
                    <a:pt x="496" y="146"/>
                  </a:lnTo>
                  <a:lnTo>
                    <a:pt x="494" y="144"/>
                  </a:lnTo>
                  <a:lnTo>
                    <a:pt x="494" y="142"/>
                  </a:lnTo>
                  <a:lnTo>
                    <a:pt x="494" y="140"/>
                  </a:lnTo>
                  <a:lnTo>
                    <a:pt x="473" y="130"/>
                  </a:lnTo>
                  <a:lnTo>
                    <a:pt x="464" y="126"/>
                  </a:lnTo>
                  <a:lnTo>
                    <a:pt x="458" y="122"/>
                  </a:lnTo>
                  <a:lnTo>
                    <a:pt x="456" y="116"/>
                  </a:lnTo>
                  <a:lnTo>
                    <a:pt x="456" y="110"/>
                  </a:lnTo>
                  <a:lnTo>
                    <a:pt x="458" y="102"/>
                  </a:lnTo>
                  <a:lnTo>
                    <a:pt x="456" y="96"/>
                  </a:lnTo>
                  <a:lnTo>
                    <a:pt x="453" y="92"/>
                  </a:lnTo>
                  <a:lnTo>
                    <a:pt x="451" y="88"/>
                  </a:lnTo>
                  <a:lnTo>
                    <a:pt x="444" y="80"/>
                  </a:lnTo>
                  <a:lnTo>
                    <a:pt x="444" y="74"/>
                  </a:lnTo>
                  <a:lnTo>
                    <a:pt x="447" y="68"/>
                  </a:lnTo>
                  <a:lnTo>
                    <a:pt x="447" y="62"/>
                  </a:lnTo>
                  <a:lnTo>
                    <a:pt x="444" y="56"/>
                  </a:lnTo>
                  <a:lnTo>
                    <a:pt x="440" y="56"/>
                  </a:lnTo>
                  <a:lnTo>
                    <a:pt x="438" y="54"/>
                  </a:lnTo>
                  <a:lnTo>
                    <a:pt x="435" y="54"/>
                  </a:lnTo>
                  <a:lnTo>
                    <a:pt x="435" y="48"/>
                  </a:lnTo>
                  <a:lnTo>
                    <a:pt x="429" y="50"/>
                  </a:lnTo>
                  <a:lnTo>
                    <a:pt x="429" y="54"/>
                  </a:lnTo>
                  <a:lnTo>
                    <a:pt x="424" y="54"/>
                  </a:lnTo>
                  <a:lnTo>
                    <a:pt x="424" y="52"/>
                  </a:lnTo>
                  <a:lnTo>
                    <a:pt x="422" y="52"/>
                  </a:lnTo>
                  <a:lnTo>
                    <a:pt x="420" y="34"/>
                  </a:lnTo>
                  <a:lnTo>
                    <a:pt x="418" y="22"/>
                  </a:lnTo>
                  <a:lnTo>
                    <a:pt x="411" y="10"/>
                  </a:lnTo>
                  <a:lnTo>
                    <a:pt x="404" y="0"/>
                  </a:lnTo>
                  <a:lnTo>
                    <a:pt x="397" y="0"/>
                  </a:lnTo>
                  <a:lnTo>
                    <a:pt x="395" y="18"/>
                  </a:lnTo>
                  <a:lnTo>
                    <a:pt x="395" y="36"/>
                  </a:lnTo>
                  <a:lnTo>
                    <a:pt x="391" y="38"/>
                  </a:lnTo>
                  <a:lnTo>
                    <a:pt x="391" y="48"/>
                  </a:lnTo>
                  <a:lnTo>
                    <a:pt x="393" y="58"/>
                  </a:lnTo>
                  <a:lnTo>
                    <a:pt x="393" y="68"/>
                  </a:lnTo>
                  <a:lnTo>
                    <a:pt x="391" y="78"/>
                  </a:lnTo>
                  <a:lnTo>
                    <a:pt x="389" y="80"/>
                  </a:lnTo>
                  <a:lnTo>
                    <a:pt x="386" y="84"/>
                  </a:lnTo>
                  <a:lnTo>
                    <a:pt x="389" y="90"/>
                  </a:lnTo>
                  <a:lnTo>
                    <a:pt x="384" y="94"/>
                  </a:lnTo>
                  <a:lnTo>
                    <a:pt x="384" y="98"/>
                  </a:lnTo>
                  <a:lnTo>
                    <a:pt x="384" y="102"/>
                  </a:lnTo>
                  <a:lnTo>
                    <a:pt x="382" y="102"/>
                  </a:lnTo>
                  <a:lnTo>
                    <a:pt x="380" y="102"/>
                  </a:lnTo>
                  <a:lnTo>
                    <a:pt x="380" y="104"/>
                  </a:lnTo>
                  <a:lnTo>
                    <a:pt x="373" y="104"/>
                  </a:lnTo>
                  <a:lnTo>
                    <a:pt x="368" y="104"/>
                  </a:lnTo>
                  <a:lnTo>
                    <a:pt x="366" y="102"/>
                  </a:lnTo>
                  <a:lnTo>
                    <a:pt x="364" y="98"/>
                  </a:lnTo>
                  <a:lnTo>
                    <a:pt x="362" y="92"/>
                  </a:lnTo>
                  <a:lnTo>
                    <a:pt x="360" y="92"/>
                  </a:lnTo>
                  <a:lnTo>
                    <a:pt x="355" y="92"/>
                  </a:lnTo>
                  <a:lnTo>
                    <a:pt x="351" y="88"/>
                  </a:lnTo>
                  <a:lnTo>
                    <a:pt x="348" y="84"/>
                  </a:lnTo>
                  <a:lnTo>
                    <a:pt x="344" y="80"/>
                  </a:lnTo>
                  <a:lnTo>
                    <a:pt x="340" y="76"/>
                  </a:lnTo>
                  <a:lnTo>
                    <a:pt x="337" y="74"/>
                  </a:lnTo>
                  <a:lnTo>
                    <a:pt x="333" y="74"/>
                  </a:lnTo>
                  <a:lnTo>
                    <a:pt x="328" y="74"/>
                  </a:lnTo>
                  <a:lnTo>
                    <a:pt x="324" y="72"/>
                  </a:lnTo>
                  <a:lnTo>
                    <a:pt x="324" y="68"/>
                  </a:lnTo>
                  <a:lnTo>
                    <a:pt x="311" y="62"/>
                  </a:lnTo>
                  <a:lnTo>
                    <a:pt x="311" y="50"/>
                  </a:lnTo>
                  <a:lnTo>
                    <a:pt x="315" y="48"/>
                  </a:lnTo>
                  <a:lnTo>
                    <a:pt x="315" y="40"/>
                  </a:lnTo>
                  <a:lnTo>
                    <a:pt x="315" y="38"/>
                  </a:lnTo>
                  <a:lnTo>
                    <a:pt x="313" y="36"/>
                  </a:lnTo>
                  <a:lnTo>
                    <a:pt x="317" y="36"/>
                  </a:lnTo>
                  <a:lnTo>
                    <a:pt x="324" y="36"/>
                  </a:lnTo>
                  <a:lnTo>
                    <a:pt x="324" y="30"/>
                  </a:lnTo>
                  <a:lnTo>
                    <a:pt x="322" y="30"/>
                  </a:lnTo>
                  <a:lnTo>
                    <a:pt x="322" y="28"/>
                  </a:lnTo>
                  <a:lnTo>
                    <a:pt x="322" y="26"/>
                  </a:lnTo>
                  <a:lnTo>
                    <a:pt x="324" y="24"/>
                  </a:lnTo>
                  <a:lnTo>
                    <a:pt x="328" y="22"/>
                  </a:lnTo>
                  <a:lnTo>
                    <a:pt x="326" y="14"/>
                  </a:lnTo>
                  <a:lnTo>
                    <a:pt x="315" y="18"/>
                  </a:lnTo>
                  <a:lnTo>
                    <a:pt x="313" y="14"/>
                  </a:lnTo>
                  <a:lnTo>
                    <a:pt x="302" y="14"/>
                  </a:lnTo>
                  <a:lnTo>
                    <a:pt x="288" y="12"/>
                  </a:lnTo>
                  <a:lnTo>
                    <a:pt x="290" y="12"/>
                  </a:lnTo>
                  <a:lnTo>
                    <a:pt x="288" y="12"/>
                  </a:lnTo>
                  <a:lnTo>
                    <a:pt x="286" y="12"/>
                  </a:lnTo>
                  <a:lnTo>
                    <a:pt x="284" y="10"/>
                  </a:lnTo>
                  <a:lnTo>
                    <a:pt x="282" y="8"/>
                  </a:lnTo>
                  <a:lnTo>
                    <a:pt x="277" y="8"/>
                  </a:lnTo>
                  <a:lnTo>
                    <a:pt x="275" y="10"/>
                  </a:lnTo>
                  <a:lnTo>
                    <a:pt x="277" y="10"/>
                  </a:lnTo>
                  <a:lnTo>
                    <a:pt x="273" y="10"/>
                  </a:lnTo>
                  <a:lnTo>
                    <a:pt x="270" y="10"/>
                  </a:lnTo>
                  <a:lnTo>
                    <a:pt x="273" y="8"/>
                  </a:lnTo>
                  <a:lnTo>
                    <a:pt x="268" y="6"/>
                  </a:lnTo>
                  <a:lnTo>
                    <a:pt x="264" y="4"/>
                  </a:lnTo>
                  <a:lnTo>
                    <a:pt x="259" y="2"/>
                  </a:lnTo>
                  <a:lnTo>
                    <a:pt x="257" y="4"/>
                  </a:lnTo>
                  <a:lnTo>
                    <a:pt x="261" y="8"/>
                  </a:lnTo>
                  <a:lnTo>
                    <a:pt x="275" y="14"/>
                  </a:lnTo>
                  <a:lnTo>
                    <a:pt x="273" y="18"/>
                  </a:lnTo>
                  <a:lnTo>
                    <a:pt x="273" y="20"/>
                  </a:lnTo>
                  <a:lnTo>
                    <a:pt x="270" y="18"/>
                  </a:lnTo>
                  <a:lnTo>
                    <a:pt x="270" y="22"/>
                  </a:lnTo>
                  <a:lnTo>
                    <a:pt x="266" y="22"/>
                  </a:lnTo>
                  <a:lnTo>
                    <a:pt x="259" y="20"/>
                  </a:lnTo>
                  <a:lnTo>
                    <a:pt x="255" y="18"/>
                  </a:lnTo>
                  <a:lnTo>
                    <a:pt x="248" y="16"/>
                  </a:lnTo>
                  <a:lnTo>
                    <a:pt x="248" y="20"/>
                  </a:lnTo>
                  <a:lnTo>
                    <a:pt x="246" y="22"/>
                  </a:lnTo>
                  <a:lnTo>
                    <a:pt x="244" y="20"/>
                  </a:lnTo>
                  <a:lnTo>
                    <a:pt x="239" y="18"/>
                  </a:lnTo>
                  <a:lnTo>
                    <a:pt x="237" y="28"/>
                  </a:lnTo>
                  <a:lnTo>
                    <a:pt x="237" y="32"/>
                  </a:lnTo>
                  <a:lnTo>
                    <a:pt x="239" y="36"/>
                  </a:lnTo>
                  <a:lnTo>
                    <a:pt x="235" y="36"/>
                  </a:lnTo>
                  <a:lnTo>
                    <a:pt x="230" y="36"/>
                  </a:lnTo>
                  <a:lnTo>
                    <a:pt x="230" y="46"/>
                  </a:lnTo>
                  <a:lnTo>
                    <a:pt x="226" y="48"/>
                  </a:lnTo>
                  <a:lnTo>
                    <a:pt x="223" y="50"/>
                  </a:lnTo>
                  <a:lnTo>
                    <a:pt x="226" y="54"/>
                  </a:lnTo>
                  <a:lnTo>
                    <a:pt x="228" y="58"/>
                  </a:lnTo>
                  <a:lnTo>
                    <a:pt x="228" y="60"/>
                  </a:lnTo>
                  <a:lnTo>
                    <a:pt x="221" y="60"/>
                  </a:lnTo>
                  <a:lnTo>
                    <a:pt x="219" y="60"/>
                  </a:lnTo>
                  <a:lnTo>
                    <a:pt x="217" y="58"/>
                  </a:lnTo>
                  <a:lnTo>
                    <a:pt x="215" y="56"/>
                  </a:lnTo>
                  <a:lnTo>
                    <a:pt x="210" y="56"/>
                  </a:lnTo>
                  <a:lnTo>
                    <a:pt x="210" y="64"/>
                  </a:lnTo>
                  <a:lnTo>
                    <a:pt x="203" y="66"/>
                  </a:lnTo>
                  <a:lnTo>
                    <a:pt x="206" y="56"/>
                  </a:lnTo>
                  <a:lnTo>
                    <a:pt x="203" y="52"/>
                  </a:lnTo>
                  <a:lnTo>
                    <a:pt x="199" y="48"/>
                  </a:lnTo>
                  <a:lnTo>
                    <a:pt x="197" y="42"/>
                  </a:lnTo>
                  <a:lnTo>
                    <a:pt x="183" y="44"/>
                  </a:lnTo>
                  <a:lnTo>
                    <a:pt x="181" y="46"/>
                  </a:lnTo>
                  <a:lnTo>
                    <a:pt x="179" y="54"/>
                  </a:lnTo>
                  <a:lnTo>
                    <a:pt x="179" y="52"/>
                  </a:lnTo>
                  <a:lnTo>
                    <a:pt x="177" y="50"/>
                  </a:lnTo>
                  <a:lnTo>
                    <a:pt x="174" y="50"/>
                  </a:lnTo>
                  <a:lnTo>
                    <a:pt x="177" y="54"/>
                  </a:lnTo>
                  <a:lnTo>
                    <a:pt x="172" y="54"/>
                  </a:lnTo>
                  <a:lnTo>
                    <a:pt x="174" y="60"/>
                  </a:lnTo>
                  <a:lnTo>
                    <a:pt x="170" y="60"/>
                  </a:lnTo>
                  <a:lnTo>
                    <a:pt x="168" y="60"/>
                  </a:lnTo>
                  <a:lnTo>
                    <a:pt x="170" y="64"/>
                  </a:lnTo>
                  <a:lnTo>
                    <a:pt x="170" y="66"/>
                  </a:lnTo>
                  <a:lnTo>
                    <a:pt x="166" y="64"/>
                  </a:lnTo>
                  <a:lnTo>
                    <a:pt x="163" y="62"/>
                  </a:lnTo>
                  <a:lnTo>
                    <a:pt x="161" y="66"/>
                  </a:lnTo>
                  <a:lnTo>
                    <a:pt x="159" y="66"/>
                  </a:lnTo>
                  <a:lnTo>
                    <a:pt x="159" y="74"/>
                  </a:lnTo>
                  <a:lnTo>
                    <a:pt x="159" y="78"/>
                  </a:lnTo>
                  <a:lnTo>
                    <a:pt x="150" y="74"/>
                  </a:lnTo>
                  <a:lnTo>
                    <a:pt x="148" y="74"/>
                  </a:lnTo>
                  <a:lnTo>
                    <a:pt x="145" y="76"/>
                  </a:lnTo>
                  <a:lnTo>
                    <a:pt x="145" y="88"/>
                  </a:lnTo>
                  <a:lnTo>
                    <a:pt x="148" y="88"/>
                  </a:lnTo>
                  <a:lnTo>
                    <a:pt x="148" y="90"/>
                  </a:lnTo>
                  <a:lnTo>
                    <a:pt x="145" y="96"/>
                  </a:lnTo>
                  <a:lnTo>
                    <a:pt x="139" y="90"/>
                  </a:lnTo>
                  <a:lnTo>
                    <a:pt x="137" y="82"/>
                  </a:lnTo>
                  <a:lnTo>
                    <a:pt x="134" y="84"/>
                  </a:lnTo>
                  <a:lnTo>
                    <a:pt x="128" y="88"/>
                  </a:lnTo>
                  <a:lnTo>
                    <a:pt x="125" y="102"/>
                  </a:lnTo>
                  <a:lnTo>
                    <a:pt x="125" y="106"/>
                  </a:lnTo>
                  <a:lnTo>
                    <a:pt x="128" y="108"/>
                  </a:lnTo>
                  <a:lnTo>
                    <a:pt x="121" y="114"/>
                  </a:lnTo>
                  <a:lnTo>
                    <a:pt x="117" y="118"/>
                  </a:lnTo>
                  <a:lnTo>
                    <a:pt x="114" y="122"/>
                  </a:lnTo>
                  <a:lnTo>
                    <a:pt x="114" y="126"/>
                  </a:lnTo>
                  <a:lnTo>
                    <a:pt x="107" y="128"/>
                  </a:lnTo>
                  <a:lnTo>
                    <a:pt x="103" y="130"/>
                  </a:lnTo>
                  <a:lnTo>
                    <a:pt x="90" y="132"/>
                  </a:lnTo>
                  <a:lnTo>
                    <a:pt x="88" y="136"/>
                  </a:lnTo>
                  <a:lnTo>
                    <a:pt x="85" y="136"/>
                  </a:lnTo>
                  <a:lnTo>
                    <a:pt x="83" y="134"/>
                  </a:lnTo>
                  <a:lnTo>
                    <a:pt x="81" y="134"/>
                  </a:lnTo>
                  <a:lnTo>
                    <a:pt x="79" y="138"/>
                  </a:lnTo>
                  <a:lnTo>
                    <a:pt x="74" y="144"/>
                  </a:lnTo>
                  <a:lnTo>
                    <a:pt x="72" y="144"/>
                  </a:lnTo>
                  <a:lnTo>
                    <a:pt x="67" y="144"/>
                  </a:lnTo>
                  <a:lnTo>
                    <a:pt x="65" y="148"/>
                  </a:lnTo>
                  <a:lnTo>
                    <a:pt x="56" y="146"/>
                  </a:lnTo>
                  <a:lnTo>
                    <a:pt x="52" y="146"/>
                  </a:lnTo>
                  <a:lnTo>
                    <a:pt x="50" y="148"/>
                  </a:lnTo>
                  <a:lnTo>
                    <a:pt x="50" y="152"/>
                  </a:lnTo>
                  <a:lnTo>
                    <a:pt x="45" y="152"/>
                  </a:lnTo>
                  <a:lnTo>
                    <a:pt x="41" y="152"/>
                  </a:lnTo>
                  <a:lnTo>
                    <a:pt x="36" y="156"/>
                  </a:lnTo>
                  <a:lnTo>
                    <a:pt x="32" y="160"/>
                  </a:lnTo>
                  <a:lnTo>
                    <a:pt x="21" y="168"/>
                  </a:lnTo>
                  <a:lnTo>
                    <a:pt x="16" y="172"/>
                  </a:lnTo>
                  <a:lnTo>
                    <a:pt x="14" y="174"/>
                  </a:lnTo>
                  <a:lnTo>
                    <a:pt x="12" y="174"/>
                  </a:lnTo>
                  <a:lnTo>
                    <a:pt x="14" y="168"/>
                  </a:lnTo>
                  <a:lnTo>
                    <a:pt x="12" y="170"/>
                  </a:lnTo>
                  <a:lnTo>
                    <a:pt x="9" y="170"/>
                  </a:lnTo>
                  <a:lnTo>
                    <a:pt x="9" y="172"/>
                  </a:lnTo>
                  <a:lnTo>
                    <a:pt x="9" y="174"/>
                  </a:lnTo>
                  <a:lnTo>
                    <a:pt x="7" y="176"/>
                  </a:lnTo>
                  <a:lnTo>
                    <a:pt x="9" y="184"/>
                  </a:lnTo>
                  <a:lnTo>
                    <a:pt x="9" y="190"/>
                  </a:lnTo>
                  <a:lnTo>
                    <a:pt x="9" y="196"/>
                  </a:lnTo>
                  <a:lnTo>
                    <a:pt x="5" y="198"/>
                  </a:lnTo>
                  <a:lnTo>
                    <a:pt x="0" y="200"/>
                  </a:lnTo>
                  <a:lnTo>
                    <a:pt x="0" y="206"/>
                  </a:lnTo>
                  <a:lnTo>
                    <a:pt x="3" y="206"/>
                  </a:lnTo>
                  <a:lnTo>
                    <a:pt x="5" y="206"/>
                  </a:lnTo>
                  <a:lnTo>
                    <a:pt x="5" y="208"/>
                  </a:lnTo>
                  <a:lnTo>
                    <a:pt x="7" y="212"/>
                  </a:lnTo>
                  <a:lnTo>
                    <a:pt x="9" y="216"/>
                  </a:lnTo>
                  <a:lnTo>
                    <a:pt x="14" y="226"/>
                  </a:lnTo>
                  <a:lnTo>
                    <a:pt x="14" y="236"/>
                  </a:lnTo>
                  <a:lnTo>
                    <a:pt x="9" y="234"/>
                  </a:lnTo>
                  <a:lnTo>
                    <a:pt x="7" y="234"/>
                  </a:lnTo>
                  <a:lnTo>
                    <a:pt x="7" y="228"/>
                  </a:lnTo>
                  <a:lnTo>
                    <a:pt x="5" y="228"/>
                  </a:lnTo>
                  <a:lnTo>
                    <a:pt x="5" y="230"/>
                  </a:lnTo>
                  <a:lnTo>
                    <a:pt x="5" y="234"/>
                  </a:lnTo>
                  <a:lnTo>
                    <a:pt x="14" y="242"/>
                  </a:lnTo>
                  <a:lnTo>
                    <a:pt x="12" y="242"/>
                  </a:lnTo>
                  <a:lnTo>
                    <a:pt x="3" y="240"/>
                  </a:lnTo>
                  <a:lnTo>
                    <a:pt x="3" y="244"/>
                  </a:lnTo>
                  <a:lnTo>
                    <a:pt x="9" y="248"/>
                  </a:lnTo>
                  <a:lnTo>
                    <a:pt x="14" y="252"/>
                  </a:lnTo>
                  <a:lnTo>
                    <a:pt x="16" y="254"/>
                  </a:lnTo>
                  <a:lnTo>
                    <a:pt x="14" y="260"/>
                  </a:lnTo>
                  <a:lnTo>
                    <a:pt x="16" y="266"/>
                  </a:lnTo>
                  <a:lnTo>
                    <a:pt x="18" y="270"/>
                  </a:lnTo>
                  <a:lnTo>
                    <a:pt x="23" y="272"/>
                  </a:lnTo>
                  <a:close/>
                  <a:moveTo>
                    <a:pt x="467" y="528"/>
                  </a:moveTo>
                  <a:lnTo>
                    <a:pt x="469" y="532"/>
                  </a:lnTo>
                  <a:lnTo>
                    <a:pt x="469" y="528"/>
                  </a:lnTo>
                  <a:lnTo>
                    <a:pt x="467" y="528"/>
                  </a:lnTo>
                  <a:close/>
                  <a:moveTo>
                    <a:pt x="431" y="482"/>
                  </a:moveTo>
                  <a:lnTo>
                    <a:pt x="431" y="482"/>
                  </a:lnTo>
                  <a:lnTo>
                    <a:pt x="429" y="484"/>
                  </a:lnTo>
                  <a:lnTo>
                    <a:pt x="429" y="488"/>
                  </a:lnTo>
                  <a:lnTo>
                    <a:pt x="431" y="490"/>
                  </a:lnTo>
                  <a:lnTo>
                    <a:pt x="433" y="496"/>
                  </a:lnTo>
                  <a:lnTo>
                    <a:pt x="435" y="502"/>
                  </a:lnTo>
                  <a:lnTo>
                    <a:pt x="440" y="506"/>
                  </a:lnTo>
                  <a:lnTo>
                    <a:pt x="444" y="508"/>
                  </a:lnTo>
                  <a:lnTo>
                    <a:pt x="442" y="512"/>
                  </a:lnTo>
                  <a:lnTo>
                    <a:pt x="440" y="514"/>
                  </a:lnTo>
                  <a:lnTo>
                    <a:pt x="442" y="518"/>
                  </a:lnTo>
                  <a:lnTo>
                    <a:pt x="449" y="524"/>
                  </a:lnTo>
                  <a:lnTo>
                    <a:pt x="451" y="528"/>
                  </a:lnTo>
                  <a:lnTo>
                    <a:pt x="451" y="532"/>
                  </a:lnTo>
                  <a:lnTo>
                    <a:pt x="460" y="532"/>
                  </a:lnTo>
                  <a:lnTo>
                    <a:pt x="464" y="530"/>
                  </a:lnTo>
                  <a:lnTo>
                    <a:pt x="467" y="526"/>
                  </a:lnTo>
                  <a:lnTo>
                    <a:pt x="469" y="522"/>
                  </a:lnTo>
                  <a:lnTo>
                    <a:pt x="473" y="526"/>
                  </a:lnTo>
                  <a:lnTo>
                    <a:pt x="476" y="526"/>
                  </a:lnTo>
                  <a:lnTo>
                    <a:pt x="478" y="526"/>
                  </a:lnTo>
                  <a:lnTo>
                    <a:pt x="478" y="522"/>
                  </a:lnTo>
                  <a:lnTo>
                    <a:pt x="476" y="520"/>
                  </a:lnTo>
                  <a:lnTo>
                    <a:pt x="476" y="514"/>
                  </a:lnTo>
                  <a:lnTo>
                    <a:pt x="478" y="506"/>
                  </a:lnTo>
                  <a:lnTo>
                    <a:pt x="482" y="506"/>
                  </a:lnTo>
                  <a:lnTo>
                    <a:pt x="482" y="500"/>
                  </a:lnTo>
                  <a:lnTo>
                    <a:pt x="482" y="496"/>
                  </a:lnTo>
                  <a:lnTo>
                    <a:pt x="480" y="486"/>
                  </a:lnTo>
                  <a:lnTo>
                    <a:pt x="467" y="490"/>
                  </a:lnTo>
                  <a:lnTo>
                    <a:pt x="456" y="488"/>
                  </a:lnTo>
                  <a:lnTo>
                    <a:pt x="431" y="482"/>
                  </a:lnTo>
                  <a:close/>
                  <a:moveTo>
                    <a:pt x="476" y="468"/>
                  </a:moveTo>
                  <a:lnTo>
                    <a:pt x="476" y="468"/>
                  </a:lnTo>
                  <a:lnTo>
                    <a:pt x="478" y="476"/>
                  </a:lnTo>
                  <a:lnTo>
                    <a:pt x="482" y="476"/>
                  </a:lnTo>
                  <a:lnTo>
                    <a:pt x="482" y="474"/>
                  </a:lnTo>
                  <a:lnTo>
                    <a:pt x="480" y="470"/>
                  </a:lnTo>
                  <a:lnTo>
                    <a:pt x="476" y="468"/>
                  </a:lnTo>
                  <a:close/>
                  <a:moveTo>
                    <a:pt x="418" y="464"/>
                  </a:moveTo>
                  <a:lnTo>
                    <a:pt x="418" y="464"/>
                  </a:lnTo>
                  <a:lnTo>
                    <a:pt x="418" y="466"/>
                  </a:lnTo>
                  <a:lnTo>
                    <a:pt x="418" y="468"/>
                  </a:lnTo>
                  <a:lnTo>
                    <a:pt x="420" y="472"/>
                  </a:lnTo>
                  <a:lnTo>
                    <a:pt x="422" y="466"/>
                  </a:lnTo>
                  <a:lnTo>
                    <a:pt x="422" y="464"/>
                  </a:lnTo>
                  <a:lnTo>
                    <a:pt x="418" y="464"/>
                  </a:lnTo>
                  <a:close/>
                  <a:moveTo>
                    <a:pt x="333" y="392"/>
                  </a:moveTo>
                  <a:lnTo>
                    <a:pt x="331" y="398"/>
                  </a:lnTo>
                  <a:lnTo>
                    <a:pt x="340" y="396"/>
                  </a:lnTo>
                  <a:lnTo>
                    <a:pt x="342" y="396"/>
                  </a:lnTo>
                  <a:lnTo>
                    <a:pt x="340" y="394"/>
                  </a:lnTo>
                  <a:lnTo>
                    <a:pt x="333" y="392"/>
                  </a:lnTo>
                  <a:close/>
                  <a:moveTo>
                    <a:pt x="306" y="318"/>
                  </a:moveTo>
                  <a:lnTo>
                    <a:pt x="306" y="318"/>
                  </a:lnTo>
                  <a:lnTo>
                    <a:pt x="306" y="320"/>
                  </a:lnTo>
                  <a:lnTo>
                    <a:pt x="304" y="322"/>
                  </a:lnTo>
                  <a:lnTo>
                    <a:pt x="304" y="318"/>
                  </a:lnTo>
                  <a:lnTo>
                    <a:pt x="306" y="318"/>
                  </a:lnTo>
                  <a:close/>
                  <a:moveTo>
                    <a:pt x="313" y="316"/>
                  </a:moveTo>
                  <a:lnTo>
                    <a:pt x="313" y="316"/>
                  </a:lnTo>
                  <a:lnTo>
                    <a:pt x="315" y="320"/>
                  </a:lnTo>
                  <a:lnTo>
                    <a:pt x="317" y="324"/>
                  </a:lnTo>
                  <a:lnTo>
                    <a:pt x="317" y="328"/>
                  </a:lnTo>
                  <a:lnTo>
                    <a:pt x="315" y="330"/>
                  </a:lnTo>
                  <a:lnTo>
                    <a:pt x="313" y="330"/>
                  </a:lnTo>
                  <a:lnTo>
                    <a:pt x="313" y="322"/>
                  </a:lnTo>
                  <a:lnTo>
                    <a:pt x="313" y="316"/>
                  </a:lnTo>
                  <a:close/>
                  <a:moveTo>
                    <a:pt x="337" y="310"/>
                  </a:moveTo>
                  <a:lnTo>
                    <a:pt x="337" y="310"/>
                  </a:lnTo>
                  <a:lnTo>
                    <a:pt x="340" y="318"/>
                  </a:lnTo>
                  <a:lnTo>
                    <a:pt x="342" y="320"/>
                  </a:lnTo>
                  <a:lnTo>
                    <a:pt x="337" y="320"/>
                  </a:lnTo>
                  <a:lnTo>
                    <a:pt x="335" y="314"/>
                  </a:lnTo>
                  <a:lnTo>
                    <a:pt x="335" y="310"/>
                  </a:lnTo>
                  <a:lnTo>
                    <a:pt x="337" y="310"/>
                  </a:lnTo>
                  <a:close/>
                  <a:moveTo>
                    <a:pt x="0" y="230"/>
                  </a:moveTo>
                  <a:lnTo>
                    <a:pt x="3" y="238"/>
                  </a:lnTo>
                  <a:lnTo>
                    <a:pt x="3" y="232"/>
                  </a:lnTo>
                  <a:lnTo>
                    <a:pt x="3" y="230"/>
                  </a:lnTo>
                  <a:lnTo>
                    <a:pt x="0" y="230"/>
                  </a:lnTo>
                  <a:close/>
                  <a:moveTo>
                    <a:pt x="364" y="82"/>
                  </a:moveTo>
                  <a:lnTo>
                    <a:pt x="364" y="82"/>
                  </a:lnTo>
                  <a:lnTo>
                    <a:pt x="362" y="82"/>
                  </a:lnTo>
                  <a:lnTo>
                    <a:pt x="362" y="84"/>
                  </a:lnTo>
                  <a:lnTo>
                    <a:pt x="364" y="86"/>
                  </a:lnTo>
                  <a:lnTo>
                    <a:pt x="366" y="88"/>
                  </a:lnTo>
                  <a:lnTo>
                    <a:pt x="366" y="84"/>
                  </a:lnTo>
                  <a:lnTo>
                    <a:pt x="366" y="82"/>
                  </a:lnTo>
                  <a:lnTo>
                    <a:pt x="364" y="82"/>
                  </a:lnTo>
                  <a:close/>
                  <a:moveTo>
                    <a:pt x="326" y="40"/>
                  </a:moveTo>
                  <a:lnTo>
                    <a:pt x="326" y="40"/>
                  </a:lnTo>
                  <a:lnTo>
                    <a:pt x="322" y="42"/>
                  </a:lnTo>
                  <a:lnTo>
                    <a:pt x="322" y="50"/>
                  </a:lnTo>
                  <a:lnTo>
                    <a:pt x="328" y="48"/>
                  </a:lnTo>
                  <a:lnTo>
                    <a:pt x="331" y="46"/>
                  </a:lnTo>
                  <a:lnTo>
                    <a:pt x="326" y="40"/>
                  </a:lnTo>
                  <a:close/>
                  <a:moveTo>
                    <a:pt x="235" y="8"/>
                  </a:moveTo>
                  <a:lnTo>
                    <a:pt x="235" y="12"/>
                  </a:lnTo>
                  <a:lnTo>
                    <a:pt x="239" y="12"/>
                  </a:lnTo>
                  <a:lnTo>
                    <a:pt x="239" y="10"/>
                  </a:lnTo>
                  <a:lnTo>
                    <a:pt x="235" y="8"/>
                  </a:lnTo>
                  <a:close/>
                  <a:moveTo>
                    <a:pt x="241" y="8"/>
                  </a:moveTo>
                  <a:lnTo>
                    <a:pt x="244" y="10"/>
                  </a:lnTo>
                  <a:lnTo>
                    <a:pt x="246" y="10"/>
                  </a:lnTo>
                  <a:lnTo>
                    <a:pt x="241" y="8"/>
                  </a:lnTo>
                  <a:close/>
                  <a:moveTo>
                    <a:pt x="248" y="6"/>
                  </a:moveTo>
                  <a:lnTo>
                    <a:pt x="248" y="8"/>
                  </a:lnTo>
                  <a:lnTo>
                    <a:pt x="252" y="8"/>
                  </a:lnTo>
                  <a:lnTo>
                    <a:pt x="252" y="6"/>
                  </a:lnTo>
                  <a:lnTo>
                    <a:pt x="248"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9" name="Freeform 2724"/>
            <p:cNvSpPr>
              <a:spLocks/>
            </p:cNvSpPr>
            <p:nvPr/>
          </p:nvSpPr>
          <p:spPr bwMode="auto">
            <a:xfrm>
              <a:off x="4997" y="2755"/>
              <a:ext cx="41" cy="37"/>
            </a:xfrm>
            <a:custGeom>
              <a:avLst/>
              <a:gdLst>
                <a:gd name="T0" fmla="*/ 0 w 41"/>
                <a:gd name="T1" fmla="*/ 0 h 37"/>
                <a:gd name="T2" fmla="*/ 0 w 41"/>
                <a:gd name="T3" fmla="*/ 0 h 37"/>
                <a:gd name="T4" fmla="*/ 3 w 41"/>
                <a:gd name="T5" fmla="*/ 10 h 37"/>
                <a:gd name="T6" fmla="*/ 7 w 41"/>
                <a:gd name="T7" fmla="*/ 18 h 37"/>
                <a:gd name="T8" fmla="*/ 16 w 41"/>
                <a:gd name="T9" fmla="*/ 23 h 37"/>
                <a:gd name="T10" fmla="*/ 18 w 41"/>
                <a:gd name="T11" fmla="*/ 25 h 37"/>
                <a:gd name="T12" fmla="*/ 21 w 41"/>
                <a:gd name="T13" fmla="*/ 27 h 37"/>
                <a:gd name="T14" fmla="*/ 21 w 41"/>
                <a:gd name="T15" fmla="*/ 31 h 37"/>
                <a:gd name="T16" fmla="*/ 30 w 41"/>
                <a:gd name="T17" fmla="*/ 35 h 37"/>
                <a:gd name="T18" fmla="*/ 41 w 41"/>
                <a:gd name="T19" fmla="*/ 37 h 37"/>
                <a:gd name="T20" fmla="*/ 41 w 41"/>
                <a:gd name="T21" fmla="*/ 31 h 37"/>
                <a:gd name="T22" fmla="*/ 34 w 41"/>
                <a:gd name="T23" fmla="*/ 27 h 37"/>
                <a:gd name="T24" fmla="*/ 23 w 41"/>
                <a:gd name="T25" fmla="*/ 22 h 37"/>
                <a:gd name="T26" fmla="*/ 18 w 41"/>
                <a:gd name="T27" fmla="*/ 18 h 37"/>
                <a:gd name="T28" fmla="*/ 14 w 41"/>
                <a:gd name="T29" fmla="*/ 14 h 37"/>
                <a:gd name="T30" fmla="*/ 7 w 41"/>
                <a:gd name="T31" fmla="*/ 2 h 37"/>
                <a:gd name="T32" fmla="*/ 5 w 41"/>
                <a:gd name="T33" fmla="*/ 0 h 37"/>
                <a:gd name="T34" fmla="*/ 0 w 41"/>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7">
                  <a:moveTo>
                    <a:pt x="0" y="0"/>
                  </a:moveTo>
                  <a:lnTo>
                    <a:pt x="0" y="0"/>
                  </a:lnTo>
                  <a:lnTo>
                    <a:pt x="3" y="10"/>
                  </a:lnTo>
                  <a:lnTo>
                    <a:pt x="7" y="18"/>
                  </a:lnTo>
                  <a:lnTo>
                    <a:pt x="16" y="23"/>
                  </a:lnTo>
                  <a:lnTo>
                    <a:pt x="18" y="25"/>
                  </a:lnTo>
                  <a:lnTo>
                    <a:pt x="21" y="27"/>
                  </a:lnTo>
                  <a:lnTo>
                    <a:pt x="21" y="31"/>
                  </a:lnTo>
                  <a:lnTo>
                    <a:pt x="30" y="35"/>
                  </a:lnTo>
                  <a:lnTo>
                    <a:pt x="41" y="37"/>
                  </a:lnTo>
                  <a:lnTo>
                    <a:pt x="41" y="31"/>
                  </a:lnTo>
                  <a:lnTo>
                    <a:pt x="34" y="27"/>
                  </a:lnTo>
                  <a:lnTo>
                    <a:pt x="23" y="22"/>
                  </a:lnTo>
                  <a:lnTo>
                    <a:pt x="18" y="18"/>
                  </a:lnTo>
                  <a:lnTo>
                    <a:pt x="14" y="14"/>
                  </a:lnTo>
                  <a:lnTo>
                    <a:pt x="7" y="2"/>
                  </a:lnTo>
                  <a:lnTo>
                    <a:pt x="5" y="0"/>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0" name="Freeform 2725"/>
            <p:cNvSpPr>
              <a:spLocks/>
            </p:cNvSpPr>
            <p:nvPr/>
          </p:nvSpPr>
          <p:spPr bwMode="auto">
            <a:xfrm>
              <a:off x="5034" y="2764"/>
              <a:ext cx="4" cy="8"/>
            </a:xfrm>
            <a:custGeom>
              <a:avLst/>
              <a:gdLst>
                <a:gd name="T0" fmla="*/ 0 w 4"/>
                <a:gd name="T1" fmla="*/ 0 h 8"/>
                <a:gd name="T2" fmla="*/ 0 w 4"/>
                <a:gd name="T3" fmla="*/ 0 h 8"/>
                <a:gd name="T4" fmla="*/ 0 w 4"/>
                <a:gd name="T5" fmla="*/ 6 h 8"/>
                <a:gd name="T6" fmla="*/ 4 w 4"/>
                <a:gd name="T7" fmla="*/ 8 h 8"/>
                <a:gd name="T8" fmla="*/ 4 w 4"/>
                <a:gd name="T9" fmla="*/ 6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0"/>
                  </a:lnTo>
                  <a:lnTo>
                    <a:pt x="0" y="6"/>
                  </a:lnTo>
                  <a:lnTo>
                    <a:pt x="4" y="8"/>
                  </a:lnTo>
                  <a:lnTo>
                    <a:pt x="4" y="6"/>
                  </a:ln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21" name="Group 2728"/>
            <p:cNvGrpSpPr>
              <a:grpSpLocks/>
            </p:cNvGrpSpPr>
            <p:nvPr/>
          </p:nvGrpSpPr>
          <p:grpSpPr bwMode="auto">
            <a:xfrm>
              <a:off x="2526" y="2270"/>
              <a:ext cx="47" cy="54"/>
              <a:chOff x="2526" y="2270"/>
              <a:chExt cx="47" cy="54"/>
            </a:xfrm>
            <a:grpFill/>
          </p:grpSpPr>
          <p:sp>
            <p:nvSpPr>
              <p:cNvPr id="1675" name="Freeform 2726"/>
              <p:cNvSpPr>
                <a:spLocks/>
              </p:cNvSpPr>
              <p:nvPr/>
            </p:nvSpPr>
            <p:spPr bwMode="auto">
              <a:xfrm>
                <a:off x="2526" y="2270"/>
                <a:ext cx="47" cy="54"/>
              </a:xfrm>
              <a:custGeom>
                <a:avLst/>
                <a:gdLst>
                  <a:gd name="T0" fmla="*/ 0 w 47"/>
                  <a:gd name="T1" fmla="*/ 19 h 54"/>
                  <a:gd name="T2" fmla="*/ 0 w 47"/>
                  <a:gd name="T3" fmla="*/ 19 h 54"/>
                  <a:gd name="T4" fmla="*/ 3 w 47"/>
                  <a:gd name="T5" fmla="*/ 25 h 54"/>
                  <a:gd name="T6" fmla="*/ 3 w 47"/>
                  <a:gd name="T7" fmla="*/ 31 h 54"/>
                  <a:gd name="T8" fmla="*/ 5 w 47"/>
                  <a:gd name="T9" fmla="*/ 36 h 54"/>
                  <a:gd name="T10" fmla="*/ 9 w 47"/>
                  <a:gd name="T11" fmla="*/ 40 h 54"/>
                  <a:gd name="T12" fmla="*/ 7 w 47"/>
                  <a:gd name="T13" fmla="*/ 42 h 54"/>
                  <a:gd name="T14" fmla="*/ 7 w 47"/>
                  <a:gd name="T15" fmla="*/ 44 h 54"/>
                  <a:gd name="T16" fmla="*/ 9 w 47"/>
                  <a:gd name="T17" fmla="*/ 44 h 54"/>
                  <a:gd name="T18" fmla="*/ 9 w 47"/>
                  <a:gd name="T19" fmla="*/ 42 h 54"/>
                  <a:gd name="T20" fmla="*/ 14 w 47"/>
                  <a:gd name="T21" fmla="*/ 48 h 54"/>
                  <a:gd name="T22" fmla="*/ 16 w 47"/>
                  <a:gd name="T23" fmla="*/ 52 h 54"/>
                  <a:gd name="T24" fmla="*/ 20 w 47"/>
                  <a:gd name="T25" fmla="*/ 54 h 54"/>
                  <a:gd name="T26" fmla="*/ 25 w 47"/>
                  <a:gd name="T27" fmla="*/ 54 h 54"/>
                  <a:gd name="T28" fmla="*/ 27 w 47"/>
                  <a:gd name="T29" fmla="*/ 54 h 54"/>
                  <a:gd name="T30" fmla="*/ 29 w 47"/>
                  <a:gd name="T31" fmla="*/ 50 h 54"/>
                  <a:gd name="T32" fmla="*/ 34 w 47"/>
                  <a:gd name="T33" fmla="*/ 42 h 54"/>
                  <a:gd name="T34" fmla="*/ 41 w 47"/>
                  <a:gd name="T35" fmla="*/ 35 h 54"/>
                  <a:gd name="T36" fmla="*/ 41 w 47"/>
                  <a:gd name="T37" fmla="*/ 33 h 54"/>
                  <a:gd name="T38" fmla="*/ 45 w 47"/>
                  <a:gd name="T39" fmla="*/ 31 h 54"/>
                  <a:gd name="T40" fmla="*/ 47 w 47"/>
                  <a:gd name="T41" fmla="*/ 29 h 54"/>
                  <a:gd name="T42" fmla="*/ 47 w 47"/>
                  <a:gd name="T43" fmla="*/ 27 h 54"/>
                  <a:gd name="T44" fmla="*/ 47 w 47"/>
                  <a:gd name="T45" fmla="*/ 25 h 54"/>
                  <a:gd name="T46" fmla="*/ 43 w 47"/>
                  <a:gd name="T47" fmla="*/ 27 h 54"/>
                  <a:gd name="T48" fmla="*/ 43 w 47"/>
                  <a:gd name="T49" fmla="*/ 23 h 54"/>
                  <a:gd name="T50" fmla="*/ 45 w 47"/>
                  <a:gd name="T51" fmla="*/ 19 h 54"/>
                  <a:gd name="T52" fmla="*/ 41 w 47"/>
                  <a:gd name="T53" fmla="*/ 13 h 54"/>
                  <a:gd name="T54" fmla="*/ 41 w 47"/>
                  <a:gd name="T55" fmla="*/ 11 h 54"/>
                  <a:gd name="T56" fmla="*/ 38 w 47"/>
                  <a:gd name="T57" fmla="*/ 11 h 54"/>
                  <a:gd name="T58" fmla="*/ 36 w 47"/>
                  <a:gd name="T59" fmla="*/ 10 h 54"/>
                  <a:gd name="T60" fmla="*/ 36 w 47"/>
                  <a:gd name="T61" fmla="*/ 8 h 54"/>
                  <a:gd name="T62" fmla="*/ 36 w 47"/>
                  <a:gd name="T63" fmla="*/ 4 h 54"/>
                  <a:gd name="T64" fmla="*/ 32 w 47"/>
                  <a:gd name="T65" fmla="*/ 2 h 54"/>
                  <a:gd name="T66" fmla="*/ 29 w 47"/>
                  <a:gd name="T67" fmla="*/ 2 h 54"/>
                  <a:gd name="T68" fmla="*/ 25 w 47"/>
                  <a:gd name="T69" fmla="*/ 2 h 54"/>
                  <a:gd name="T70" fmla="*/ 18 w 47"/>
                  <a:gd name="T71" fmla="*/ 0 h 54"/>
                  <a:gd name="T72" fmla="*/ 16 w 47"/>
                  <a:gd name="T73" fmla="*/ 0 h 54"/>
                  <a:gd name="T74" fmla="*/ 14 w 47"/>
                  <a:gd name="T75" fmla="*/ 2 h 54"/>
                  <a:gd name="T76" fmla="*/ 12 w 47"/>
                  <a:gd name="T77" fmla="*/ 8 h 54"/>
                  <a:gd name="T78" fmla="*/ 9 w 47"/>
                  <a:gd name="T79" fmla="*/ 11 h 54"/>
                  <a:gd name="T80" fmla="*/ 7 w 47"/>
                  <a:gd name="T81" fmla="*/ 15 h 54"/>
                  <a:gd name="T82" fmla="*/ 5 w 47"/>
                  <a:gd name="T83" fmla="*/ 17 h 54"/>
                  <a:gd name="T84" fmla="*/ 3 w 47"/>
                  <a:gd name="T85" fmla="*/ 17 h 54"/>
                  <a:gd name="T86" fmla="*/ 0 w 47"/>
                  <a:gd name="T87"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4">
                    <a:moveTo>
                      <a:pt x="0" y="19"/>
                    </a:moveTo>
                    <a:lnTo>
                      <a:pt x="0" y="19"/>
                    </a:lnTo>
                    <a:lnTo>
                      <a:pt x="3" y="25"/>
                    </a:lnTo>
                    <a:lnTo>
                      <a:pt x="3" y="31"/>
                    </a:lnTo>
                    <a:lnTo>
                      <a:pt x="5" y="36"/>
                    </a:lnTo>
                    <a:lnTo>
                      <a:pt x="9" y="40"/>
                    </a:lnTo>
                    <a:lnTo>
                      <a:pt x="7" y="42"/>
                    </a:lnTo>
                    <a:lnTo>
                      <a:pt x="7" y="44"/>
                    </a:lnTo>
                    <a:lnTo>
                      <a:pt x="9" y="44"/>
                    </a:lnTo>
                    <a:lnTo>
                      <a:pt x="9" y="42"/>
                    </a:lnTo>
                    <a:lnTo>
                      <a:pt x="14" y="48"/>
                    </a:lnTo>
                    <a:lnTo>
                      <a:pt x="16" y="52"/>
                    </a:lnTo>
                    <a:lnTo>
                      <a:pt x="20" y="54"/>
                    </a:lnTo>
                    <a:lnTo>
                      <a:pt x="25" y="54"/>
                    </a:lnTo>
                    <a:lnTo>
                      <a:pt x="27" y="54"/>
                    </a:lnTo>
                    <a:lnTo>
                      <a:pt x="29" y="50"/>
                    </a:lnTo>
                    <a:lnTo>
                      <a:pt x="34" y="42"/>
                    </a:lnTo>
                    <a:lnTo>
                      <a:pt x="41" y="35"/>
                    </a:lnTo>
                    <a:lnTo>
                      <a:pt x="41" y="33"/>
                    </a:lnTo>
                    <a:lnTo>
                      <a:pt x="45" y="31"/>
                    </a:lnTo>
                    <a:lnTo>
                      <a:pt x="47" y="29"/>
                    </a:lnTo>
                    <a:lnTo>
                      <a:pt x="47" y="27"/>
                    </a:lnTo>
                    <a:lnTo>
                      <a:pt x="47" y="25"/>
                    </a:lnTo>
                    <a:lnTo>
                      <a:pt x="43" y="27"/>
                    </a:lnTo>
                    <a:lnTo>
                      <a:pt x="43" y="23"/>
                    </a:lnTo>
                    <a:lnTo>
                      <a:pt x="45" y="19"/>
                    </a:lnTo>
                    <a:lnTo>
                      <a:pt x="41" y="13"/>
                    </a:lnTo>
                    <a:lnTo>
                      <a:pt x="41" y="11"/>
                    </a:lnTo>
                    <a:lnTo>
                      <a:pt x="38" y="11"/>
                    </a:lnTo>
                    <a:lnTo>
                      <a:pt x="36" y="10"/>
                    </a:lnTo>
                    <a:lnTo>
                      <a:pt x="36" y="8"/>
                    </a:lnTo>
                    <a:lnTo>
                      <a:pt x="36" y="4"/>
                    </a:lnTo>
                    <a:lnTo>
                      <a:pt x="32" y="2"/>
                    </a:lnTo>
                    <a:lnTo>
                      <a:pt x="29" y="2"/>
                    </a:lnTo>
                    <a:lnTo>
                      <a:pt x="25" y="2"/>
                    </a:lnTo>
                    <a:lnTo>
                      <a:pt x="18" y="0"/>
                    </a:lnTo>
                    <a:lnTo>
                      <a:pt x="16" y="0"/>
                    </a:lnTo>
                    <a:lnTo>
                      <a:pt x="14" y="2"/>
                    </a:lnTo>
                    <a:lnTo>
                      <a:pt x="12" y="8"/>
                    </a:lnTo>
                    <a:lnTo>
                      <a:pt x="9" y="11"/>
                    </a:lnTo>
                    <a:lnTo>
                      <a:pt x="7" y="15"/>
                    </a:lnTo>
                    <a:lnTo>
                      <a:pt x="5" y="17"/>
                    </a:lnTo>
                    <a:lnTo>
                      <a:pt x="3" y="17"/>
                    </a:lnTo>
                    <a:lnTo>
                      <a:pt x="0" y="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6" name="Freeform 2727"/>
              <p:cNvSpPr>
                <a:spLocks/>
              </p:cNvSpPr>
              <p:nvPr/>
            </p:nvSpPr>
            <p:spPr bwMode="auto">
              <a:xfrm>
                <a:off x="2526" y="2270"/>
                <a:ext cx="47" cy="54"/>
              </a:xfrm>
              <a:custGeom>
                <a:avLst/>
                <a:gdLst>
                  <a:gd name="T0" fmla="*/ 0 w 47"/>
                  <a:gd name="T1" fmla="*/ 19 h 54"/>
                  <a:gd name="T2" fmla="*/ 0 w 47"/>
                  <a:gd name="T3" fmla="*/ 19 h 54"/>
                  <a:gd name="T4" fmla="*/ 3 w 47"/>
                  <a:gd name="T5" fmla="*/ 25 h 54"/>
                  <a:gd name="T6" fmla="*/ 3 w 47"/>
                  <a:gd name="T7" fmla="*/ 31 h 54"/>
                  <a:gd name="T8" fmla="*/ 5 w 47"/>
                  <a:gd name="T9" fmla="*/ 36 h 54"/>
                  <a:gd name="T10" fmla="*/ 9 w 47"/>
                  <a:gd name="T11" fmla="*/ 40 h 54"/>
                  <a:gd name="T12" fmla="*/ 7 w 47"/>
                  <a:gd name="T13" fmla="*/ 42 h 54"/>
                  <a:gd name="T14" fmla="*/ 7 w 47"/>
                  <a:gd name="T15" fmla="*/ 44 h 54"/>
                  <a:gd name="T16" fmla="*/ 9 w 47"/>
                  <a:gd name="T17" fmla="*/ 44 h 54"/>
                  <a:gd name="T18" fmla="*/ 9 w 47"/>
                  <a:gd name="T19" fmla="*/ 42 h 54"/>
                  <a:gd name="T20" fmla="*/ 14 w 47"/>
                  <a:gd name="T21" fmla="*/ 48 h 54"/>
                  <a:gd name="T22" fmla="*/ 16 w 47"/>
                  <a:gd name="T23" fmla="*/ 52 h 54"/>
                  <a:gd name="T24" fmla="*/ 20 w 47"/>
                  <a:gd name="T25" fmla="*/ 54 h 54"/>
                  <a:gd name="T26" fmla="*/ 25 w 47"/>
                  <a:gd name="T27" fmla="*/ 54 h 54"/>
                  <a:gd name="T28" fmla="*/ 27 w 47"/>
                  <a:gd name="T29" fmla="*/ 54 h 54"/>
                  <a:gd name="T30" fmla="*/ 29 w 47"/>
                  <a:gd name="T31" fmla="*/ 50 h 54"/>
                  <a:gd name="T32" fmla="*/ 34 w 47"/>
                  <a:gd name="T33" fmla="*/ 42 h 54"/>
                  <a:gd name="T34" fmla="*/ 41 w 47"/>
                  <a:gd name="T35" fmla="*/ 35 h 54"/>
                  <a:gd name="T36" fmla="*/ 41 w 47"/>
                  <a:gd name="T37" fmla="*/ 33 h 54"/>
                  <a:gd name="T38" fmla="*/ 45 w 47"/>
                  <a:gd name="T39" fmla="*/ 31 h 54"/>
                  <a:gd name="T40" fmla="*/ 47 w 47"/>
                  <a:gd name="T41" fmla="*/ 29 h 54"/>
                  <a:gd name="T42" fmla="*/ 47 w 47"/>
                  <a:gd name="T43" fmla="*/ 27 h 54"/>
                  <a:gd name="T44" fmla="*/ 47 w 47"/>
                  <a:gd name="T45" fmla="*/ 25 h 54"/>
                  <a:gd name="T46" fmla="*/ 43 w 47"/>
                  <a:gd name="T47" fmla="*/ 27 h 54"/>
                  <a:gd name="T48" fmla="*/ 43 w 47"/>
                  <a:gd name="T49" fmla="*/ 23 h 54"/>
                  <a:gd name="T50" fmla="*/ 45 w 47"/>
                  <a:gd name="T51" fmla="*/ 19 h 54"/>
                  <a:gd name="T52" fmla="*/ 41 w 47"/>
                  <a:gd name="T53" fmla="*/ 13 h 54"/>
                  <a:gd name="T54" fmla="*/ 41 w 47"/>
                  <a:gd name="T55" fmla="*/ 11 h 54"/>
                  <a:gd name="T56" fmla="*/ 38 w 47"/>
                  <a:gd name="T57" fmla="*/ 11 h 54"/>
                  <a:gd name="T58" fmla="*/ 36 w 47"/>
                  <a:gd name="T59" fmla="*/ 10 h 54"/>
                  <a:gd name="T60" fmla="*/ 36 w 47"/>
                  <a:gd name="T61" fmla="*/ 8 h 54"/>
                  <a:gd name="T62" fmla="*/ 36 w 47"/>
                  <a:gd name="T63" fmla="*/ 4 h 54"/>
                  <a:gd name="T64" fmla="*/ 32 w 47"/>
                  <a:gd name="T65" fmla="*/ 2 h 54"/>
                  <a:gd name="T66" fmla="*/ 29 w 47"/>
                  <a:gd name="T67" fmla="*/ 2 h 54"/>
                  <a:gd name="T68" fmla="*/ 25 w 47"/>
                  <a:gd name="T69" fmla="*/ 2 h 54"/>
                  <a:gd name="T70" fmla="*/ 18 w 47"/>
                  <a:gd name="T71" fmla="*/ 0 h 54"/>
                  <a:gd name="T72" fmla="*/ 16 w 47"/>
                  <a:gd name="T73" fmla="*/ 0 h 54"/>
                  <a:gd name="T74" fmla="*/ 14 w 47"/>
                  <a:gd name="T75" fmla="*/ 2 h 54"/>
                  <a:gd name="T76" fmla="*/ 12 w 47"/>
                  <a:gd name="T77" fmla="*/ 8 h 54"/>
                  <a:gd name="T78" fmla="*/ 9 w 47"/>
                  <a:gd name="T79" fmla="*/ 11 h 54"/>
                  <a:gd name="T80" fmla="*/ 7 w 47"/>
                  <a:gd name="T81" fmla="*/ 15 h 54"/>
                  <a:gd name="T82" fmla="*/ 5 w 47"/>
                  <a:gd name="T83" fmla="*/ 17 h 54"/>
                  <a:gd name="T84" fmla="*/ 3 w 47"/>
                  <a:gd name="T85" fmla="*/ 17 h 54"/>
                  <a:gd name="T86" fmla="*/ 0 w 47"/>
                  <a:gd name="T87"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4">
                    <a:moveTo>
                      <a:pt x="0" y="19"/>
                    </a:moveTo>
                    <a:lnTo>
                      <a:pt x="0" y="19"/>
                    </a:lnTo>
                    <a:lnTo>
                      <a:pt x="3" y="25"/>
                    </a:lnTo>
                    <a:lnTo>
                      <a:pt x="3" y="31"/>
                    </a:lnTo>
                    <a:lnTo>
                      <a:pt x="5" y="36"/>
                    </a:lnTo>
                    <a:lnTo>
                      <a:pt x="9" y="40"/>
                    </a:lnTo>
                    <a:lnTo>
                      <a:pt x="7" y="42"/>
                    </a:lnTo>
                    <a:lnTo>
                      <a:pt x="7" y="44"/>
                    </a:lnTo>
                    <a:lnTo>
                      <a:pt x="9" y="44"/>
                    </a:lnTo>
                    <a:lnTo>
                      <a:pt x="9" y="42"/>
                    </a:lnTo>
                    <a:lnTo>
                      <a:pt x="14" y="48"/>
                    </a:lnTo>
                    <a:lnTo>
                      <a:pt x="16" y="52"/>
                    </a:lnTo>
                    <a:lnTo>
                      <a:pt x="20" y="54"/>
                    </a:lnTo>
                    <a:lnTo>
                      <a:pt x="25" y="54"/>
                    </a:lnTo>
                    <a:lnTo>
                      <a:pt x="27" y="54"/>
                    </a:lnTo>
                    <a:lnTo>
                      <a:pt x="29" y="50"/>
                    </a:lnTo>
                    <a:lnTo>
                      <a:pt x="34" y="42"/>
                    </a:lnTo>
                    <a:lnTo>
                      <a:pt x="41" y="35"/>
                    </a:lnTo>
                    <a:lnTo>
                      <a:pt x="41" y="33"/>
                    </a:lnTo>
                    <a:lnTo>
                      <a:pt x="45" y="31"/>
                    </a:lnTo>
                    <a:lnTo>
                      <a:pt x="47" y="29"/>
                    </a:lnTo>
                    <a:lnTo>
                      <a:pt x="47" y="27"/>
                    </a:lnTo>
                    <a:lnTo>
                      <a:pt x="47" y="25"/>
                    </a:lnTo>
                    <a:lnTo>
                      <a:pt x="43" y="27"/>
                    </a:lnTo>
                    <a:lnTo>
                      <a:pt x="43" y="23"/>
                    </a:lnTo>
                    <a:lnTo>
                      <a:pt x="45" y="19"/>
                    </a:lnTo>
                    <a:lnTo>
                      <a:pt x="41" y="13"/>
                    </a:lnTo>
                    <a:lnTo>
                      <a:pt x="41" y="11"/>
                    </a:lnTo>
                    <a:lnTo>
                      <a:pt x="38" y="11"/>
                    </a:lnTo>
                    <a:lnTo>
                      <a:pt x="36" y="10"/>
                    </a:lnTo>
                    <a:lnTo>
                      <a:pt x="36" y="8"/>
                    </a:lnTo>
                    <a:lnTo>
                      <a:pt x="36" y="4"/>
                    </a:lnTo>
                    <a:lnTo>
                      <a:pt x="32" y="2"/>
                    </a:lnTo>
                    <a:lnTo>
                      <a:pt x="29" y="2"/>
                    </a:lnTo>
                    <a:lnTo>
                      <a:pt x="25" y="2"/>
                    </a:lnTo>
                    <a:lnTo>
                      <a:pt x="18" y="0"/>
                    </a:lnTo>
                    <a:lnTo>
                      <a:pt x="16" y="0"/>
                    </a:lnTo>
                    <a:lnTo>
                      <a:pt x="14" y="2"/>
                    </a:lnTo>
                    <a:lnTo>
                      <a:pt x="12" y="8"/>
                    </a:lnTo>
                    <a:lnTo>
                      <a:pt x="9" y="11"/>
                    </a:lnTo>
                    <a:lnTo>
                      <a:pt x="7" y="15"/>
                    </a:lnTo>
                    <a:lnTo>
                      <a:pt x="5" y="17"/>
                    </a:lnTo>
                    <a:lnTo>
                      <a:pt x="3" y="17"/>
                    </a:lnTo>
                    <a:lnTo>
                      <a:pt x="0" y="1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2" name="Group 2731"/>
            <p:cNvGrpSpPr>
              <a:grpSpLocks/>
            </p:cNvGrpSpPr>
            <p:nvPr/>
          </p:nvGrpSpPr>
          <p:grpSpPr bwMode="auto">
            <a:xfrm>
              <a:off x="2592" y="2261"/>
              <a:ext cx="91" cy="102"/>
              <a:chOff x="2592" y="2261"/>
              <a:chExt cx="91" cy="102"/>
            </a:xfrm>
            <a:grpFill/>
          </p:grpSpPr>
          <p:sp>
            <p:nvSpPr>
              <p:cNvPr id="1673" name="Freeform 2729"/>
              <p:cNvSpPr>
                <a:spLocks/>
              </p:cNvSpPr>
              <p:nvPr/>
            </p:nvSpPr>
            <p:spPr bwMode="auto">
              <a:xfrm>
                <a:off x="2592" y="2261"/>
                <a:ext cx="91" cy="102"/>
              </a:xfrm>
              <a:custGeom>
                <a:avLst/>
                <a:gdLst>
                  <a:gd name="T0" fmla="*/ 18 w 91"/>
                  <a:gd name="T1" fmla="*/ 102 h 102"/>
                  <a:gd name="T2" fmla="*/ 30 w 91"/>
                  <a:gd name="T3" fmla="*/ 94 h 102"/>
                  <a:gd name="T4" fmla="*/ 39 w 91"/>
                  <a:gd name="T5" fmla="*/ 88 h 102"/>
                  <a:gd name="T6" fmla="*/ 57 w 91"/>
                  <a:gd name="T7" fmla="*/ 88 h 102"/>
                  <a:gd name="T8" fmla="*/ 73 w 91"/>
                  <a:gd name="T9" fmla="*/ 94 h 102"/>
                  <a:gd name="T10" fmla="*/ 75 w 91"/>
                  <a:gd name="T11" fmla="*/ 80 h 102"/>
                  <a:gd name="T12" fmla="*/ 75 w 91"/>
                  <a:gd name="T13" fmla="*/ 69 h 102"/>
                  <a:gd name="T14" fmla="*/ 82 w 91"/>
                  <a:gd name="T15" fmla="*/ 51 h 102"/>
                  <a:gd name="T16" fmla="*/ 88 w 91"/>
                  <a:gd name="T17" fmla="*/ 37 h 102"/>
                  <a:gd name="T18" fmla="*/ 91 w 91"/>
                  <a:gd name="T19" fmla="*/ 23 h 102"/>
                  <a:gd name="T20" fmla="*/ 88 w 91"/>
                  <a:gd name="T21" fmla="*/ 15 h 102"/>
                  <a:gd name="T22" fmla="*/ 86 w 91"/>
                  <a:gd name="T23" fmla="*/ 8 h 102"/>
                  <a:gd name="T24" fmla="*/ 75 w 91"/>
                  <a:gd name="T25" fmla="*/ 8 h 102"/>
                  <a:gd name="T26" fmla="*/ 75 w 91"/>
                  <a:gd name="T27" fmla="*/ 2 h 102"/>
                  <a:gd name="T28" fmla="*/ 64 w 91"/>
                  <a:gd name="T29" fmla="*/ 6 h 102"/>
                  <a:gd name="T30" fmla="*/ 57 w 91"/>
                  <a:gd name="T31" fmla="*/ 0 h 102"/>
                  <a:gd name="T32" fmla="*/ 43 w 91"/>
                  <a:gd name="T33" fmla="*/ 4 h 102"/>
                  <a:gd name="T34" fmla="*/ 41 w 91"/>
                  <a:gd name="T35" fmla="*/ 8 h 102"/>
                  <a:gd name="T36" fmla="*/ 36 w 91"/>
                  <a:gd name="T37" fmla="*/ 8 h 102"/>
                  <a:gd name="T38" fmla="*/ 32 w 91"/>
                  <a:gd name="T39" fmla="*/ 6 h 102"/>
                  <a:gd name="T40" fmla="*/ 27 w 91"/>
                  <a:gd name="T41" fmla="*/ 13 h 102"/>
                  <a:gd name="T42" fmla="*/ 25 w 91"/>
                  <a:gd name="T43" fmla="*/ 11 h 102"/>
                  <a:gd name="T44" fmla="*/ 18 w 91"/>
                  <a:gd name="T45" fmla="*/ 15 h 102"/>
                  <a:gd name="T46" fmla="*/ 14 w 91"/>
                  <a:gd name="T47" fmla="*/ 19 h 102"/>
                  <a:gd name="T48" fmla="*/ 14 w 91"/>
                  <a:gd name="T49" fmla="*/ 23 h 102"/>
                  <a:gd name="T50" fmla="*/ 18 w 91"/>
                  <a:gd name="T51" fmla="*/ 29 h 102"/>
                  <a:gd name="T52" fmla="*/ 14 w 91"/>
                  <a:gd name="T53" fmla="*/ 33 h 102"/>
                  <a:gd name="T54" fmla="*/ 9 w 91"/>
                  <a:gd name="T55" fmla="*/ 35 h 102"/>
                  <a:gd name="T56" fmla="*/ 9 w 91"/>
                  <a:gd name="T57" fmla="*/ 41 h 102"/>
                  <a:gd name="T58" fmla="*/ 7 w 91"/>
                  <a:gd name="T59" fmla="*/ 47 h 102"/>
                  <a:gd name="T60" fmla="*/ 7 w 91"/>
                  <a:gd name="T61" fmla="*/ 53 h 102"/>
                  <a:gd name="T62" fmla="*/ 0 w 91"/>
                  <a:gd name="T63" fmla="*/ 61 h 102"/>
                  <a:gd name="T64" fmla="*/ 12 w 91"/>
                  <a:gd name="T65" fmla="*/ 67 h 102"/>
                  <a:gd name="T66" fmla="*/ 16 w 91"/>
                  <a:gd name="T67" fmla="*/ 76 h 102"/>
                  <a:gd name="T68" fmla="*/ 21 w 91"/>
                  <a:gd name="T69" fmla="*/ 78 h 102"/>
                  <a:gd name="T70" fmla="*/ 18 w 91"/>
                  <a:gd name="T71" fmla="*/ 86 h 102"/>
                  <a:gd name="T72" fmla="*/ 14 w 91"/>
                  <a:gd name="T73" fmla="*/ 90 h 102"/>
                  <a:gd name="T74" fmla="*/ 16 w 91"/>
                  <a:gd name="T75"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102">
                    <a:moveTo>
                      <a:pt x="18" y="102"/>
                    </a:moveTo>
                    <a:lnTo>
                      <a:pt x="18" y="102"/>
                    </a:lnTo>
                    <a:lnTo>
                      <a:pt x="25" y="100"/>
                    </a:lnTo>
                    <a:lnTo>
                      <a:pt x="30" y="94"/>
                    </a:lnTo>
                    <a:lnTo>
                      <a:pt x="34" y="90"/>
                    </a:lnTo>
                    <a:lnTo>
                      <a:pt x="39" y="88"/>
                    </a:lnTo>
                    <a:lnTo>
                      <a:pt x="48" y="86"/>
                    </a:lnTo>
                    <a:lnTo>
                      <a:pt x="57" y="88"/>
                    </a:lnTo>
                    <a:lnTo>
                      <a:pt x="70" y="94"/>
                    </a:lnTo>
                    <a:lnTo>
                      <a:pt x="73" y="94"/>
                    </a:lnTo>
                    <a:lnTo>
                      <a:pt x="75" y="84"/>
                    </a:lnTo>
                    <a:lnTo>
                      <a:pt x="75" y="80"/>
                    </a:lnTo>
                    <a:lnTo>
                      <a:pt x="75" y="78"/>
                    </a:lnTo>
                    <a:lnTo>
                      <a:pt x="75" y="69"/>
                    </a:lnTo>
                    <a:lnTo>
                      <a:pt x="77" y="61"/>
                    </a:lnTo>
                    <a:lnTo>
                      <a:pt x="82" y="51"/>
                    </a:lnTo>
                    <a:lnTo>
                      <a:pt x="86" y="41"/>
                    </a:lnTo>
                    <a:lnTo>
                      <a:pt x="88" y="37"/>
                    </a:lnTo>
                    <a:lnTo>
                      <a:pt x="88" y="35"/>
                    </a:lnTo>
                    <a:lnTo>
                      <a:pt x="91" y="23"/>
                    </a:lnTo>
                    <a:lnTo>
                      <a:pt x="88" y="19"/>
                    </a:lnTo>
                    <a:lnTo>
                      <a:pt x="88" y="15"/>
                    </a:lnTo>
                    <a:lnTo>
                      <a:pt x="88" y="11"/>
                    </a:lnTo>
                    <a:lnTo>
                      <a:pt x="86" y="8"/>
                    </a:lnTo>
                    <a:lnTo>
                      <a:pt x="77" y="8"/>
                    </a:lnTo>
                    <a:lnTo>
                      <a:pt x="75" y="8"/>
                    </a:lnTo>
                    <a:lnTo>
                      <a:pt x="75" y="6"/>
                    </a:lnTo>
                    <a:lnTo>
                      <a:pt x="75" y="2"/>
                    </a:lnTo>
                    <a:lnTo>
                      <a:pt x="68" y="2"/>
                    </a:lnTo>
                    <a:lnTo>
                      <a:pt x="64" y="6"/>
                    </a:lnTo>
                    <a:lnTo>
                      <a:pt x="59" y="4"/>
                    </a:lnTo>
                    <a:lnTo>
                      <a:pt x="57" y="0"/>
                    </a:lnTo>
                    <a:lnTo>
                      <a:pt x="45" y="0"/>
                    </a:lnTo>
                    <a:lnTo>
                      <a:pt x="43" y="4"/>
                    </a:lnTo>
                    <a:lnTo>
                      <a:pt x="41" y="6"/>
                    </a:lnTo>
                    <a:lnTo>
                      <a:pt x="41" y="8"/>
                    </a:lnTo>
                    <a:lnTo>
                      <a:pt x="39" y="9"/>
                    </a:lnTo>
                    <a:lnTo>
                      <a:pt x="36" y="8"/>
                    </a:lnTo>
                    <a:lnTo>
                      <a:pt x="34" y="8"/>
                    </a:lnTo>
                    <a:lnTo>
                      <a:pt x="32" y="6"/>
                    </a:lnTo>
                    <a:lnTo>
                      <a:pt x="30" y="8"/>
                    </a:lnTo>
                    <a:lnTo>
                      <a:pt x="27" y="13"/>
                    </a:lnTo>
                    <a:lnTo>
                      <a:pt x="27" y="11"/>
                    </a:lnTo>
                    <a:lnTo>
                      <a:pt x="25" y="11"/>
                    </a:lnTo>
                    <a:lnTo>
                      <a:pt x="23" y="11"/>
                    </a:lnTo>
                    <a:lnTo>
                      <a:pt x="18" y="15"/>
                    </a:lnTo>
                    <a:lnTo>
                      <a:pt x="18" y="17"/>
                    </a:lnTo>
                    <a:lnTo>
                      <a:pt x="14" y="19"/>
                    </a:lnTo>
                    <a:lnTo>
                      <a:pt x="14" y="21"/>
                    </a:lnTo>
                    <a:lnTo>
                      <a:pt x="14" y="23"/>
                    </a:lnTo>
                    <a:lnTo>
                      <a:pt x="16" y="27"/>
                    </a:lnTo>
                    <a:lnTo>
                      <a:pt x="18" y="29"/>
                    </a:lnTo>
                    <a:lnTo>
                      <a:pt x="16" y="31"/>
                    </a:lnTo>
                    <a:lnTo>
                      <a:pt x="14" y="33"/>
                    </a:lnTo>
                    <a:lnTo>
                      <a:pt x="12" y="35"/>
                    </a:lnTo>
                    <a:lnTo>
                      <a:pt x="9" y="35"/>
                    </a:lnTo>
                    <a:lnTo>
                      <a:pt x="7" y="37"/>
                    </a:lnTo>
                    <a:lnTo>
                      <a:pt x="9" y="41"/>
                    </a:lnTo>
                    <a:lnTo>
                      <a:pt x="5" y="43"/>
                    </a:lnTo>
                    <a:lnTo>
                      <a:pt x="7" y="47"/>
                    </a:lnTo>
                    <a:lnTo>
                      <a:pt x="7" y="51"/>
                    </a:lnTo>
                    <a:lnTo>
                      <a:pt x="7" y="53"/>
                    </a:lnTo>
                    <a:lnTo>
                      <a:pt x="0" y="59"/>
                    </a:lnTo>
                    <a:lnTo>
                      <a:pt x="0" y="61"/>
                    </a:lnTo>
                    <a:lnTo>
                      <a:pt x="9" y="65"/>
                    </a:lnTo>
                    <a:lnTo>
                      <a:pt x="12" y="67"/>
                    </a:lnTo>
                    <a:lnTo>
                      <a:pt x="14" y="72"/>
                    </a:lnTo>
                    <a:lnTo>
                      <a:pt x="16" y="76"/>
                    </a:lnTo>
                    <a:lnTo>
                      <a:pt x="18" y="78"/>
                    </a:lnTo>
                    <a:lnTo>
                      <a:pt x="21" y="78"/>
                    </a:lnTo>
                    <a:lnTo>
                      <a:pt x="21" y="82"/>
                    </a:lnTo>
                    <a:lnTo>
                      <a:pt x="18" y="86"/>
                    </a:lnTo>
                    <a:lnTo>
                      <a:pt x="16" y="90"/>
                    </a:lnTo>
                    <a:lnTo>
                      <a:pt x="14" y="90"/>
                    </a:lnTo>
                    <a:lnTo>
                      <a:pt x="16" y="92"/>
                    </a:lnTo>
                    <a:lnTo>
                      <a:pt x="16" y="96"/>
                    </a:lnTo>
                    <a:lnTo>
                      <a:pt x="18" y="10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4" name="Freeform 2730"/>
              <p:cNvSpPr>
                <a:spLocks/>
              </p:cNvSpPr>
              <p:nvPr/>
            </p:nvSpPr>
            <p:spPr bwMode="auto">
              <a:xfrm>
                <a:off x="2592" y="2261"/>
                <a:ext cx="91" cy="102"/>
              </a:xfrm>
              <a:custGeom>
                <a:avLst/>
                <a:gdLst>
                  <a:gd name="T0" fmla="*/ 18 w 91"/>
                  <a:gd name="T1" fmla="*/ 102 h 102"/>
                  <a:gd name="T2" fmla="*/ 30 w 91"/>
                  <a:gd name="T3" fmla="*/ 94 h 102"/>
                  <a:gd name="T4" fmla="*/ 39 w 91"/>
                  <a:gd name="T5" fmla="*/ 88 h 102"/>
                  <a:gd name="T6" fmla="*/ 57 w 91"/>
                  <a:gd name="T7" fmla="*/ 88 h 102"/>
                  <a:gd name="T8" fmla="*/ 73 w 91"/>
                  <a:gd name="T9" fmla="*/ 94 h 102"/>
                  <a:gd name="T10" fmla="*/ 75 w 91"/>
                  <a:gd name="T11" fmla="*/ 80 h 102"/>
                  <a:gd name="T12" fmla="*/ 75 w 91"/>
                  <a:gd name="T13" fmla="*/ 69 h 102"/>
                  <a:gd name="T14" fmla="*/ 82 w 91"/>
                  <a:gd name="T15" fmla="*/ 51 h 102"/>
                  <a:gd name="T16" fmla="*/ 88 w 91"/>
                  <a:gd name="T17" fmla="*/ 37 h 102"/>
                  <a:gd name="T18" fmla="*/ 91 w 91"/>
                  <a:gd name="T19" fmla="*/ 23 h 102"/>
                  <a:gd name="T20" fmla="*/ 88 w 91"/>
                  <a:gd name="T21" fmla="*/ 15 h 102"/>
                  <a:gd name="T22" fmla="*/ 86 w 91"/>
                  <a:gd name="T23" fmla="*/ 8 h 102"/>
                  <a:gd name="T24" fmla="*/ 75 w 91"/>
                  <a:gd name="T25" fmla="*/ 8 h 102"/>
                  <a:gd name="T26" fmla="*/ 75 w 91"/>
                  <a:gd name="T27" fmla="*/ 2 h 102"/>
                  <a:gd name="T28" fmla="*/ 64 w 91"/>
                  <a:gd name="T29" fmla="*/ 6 h 102"/>
                  <a:gd name="T30" fmla="*/ 57 w 91"/>
                  <a:gd name="T31" fmla="*/ 0 h 102"/>
                  <a:gd name="T32" fmla="*/ 43 w 91"/>
                  <a:gd name="T33" fmla="*/ 4 h 102"/>
                  <a:gd name="T34" fmla="*/ 41 w 91"/>
                  <a:gd name="T35" fmla="*/ 8 h 102"/>
                  <a:gd name="T36" fmla="*/ 36 w 91"/>
                  <a:gd name="T37" fmla="*/ 8 h 102"/>
                  <a:gd name="T38" fmla="*/ 32 w 91"/>
                  <a:gd name="T39" fmla="*/ 6 h 102"/>
                  <a:gd name="T40" fmla="*/ 27 w 91"/>
                  <a:gd name="T41" fmla="*/ 13 h 102"/>
                  <a:gd name="T42" fmla="*/ 25 w 91"/>
                  <a:gd name="T43" fmla="*/ 11 h 102"/>
                  <a:gd name="T44" fmla="*/ 18 w 91"/>
                  <a:gd name="T45" fmla="*/ 15 h 102"/>
                  <a:gd name="T46" fmla="*/ 14 w 91"/>
                  <a:gd name="T47" fmla="*/ 19 h 102"/>
                  <a:gd name="T48" fmla="*/ 14 w 91"/>
                  <a:gd name="T49" fmla="*/ 23 h 102"/>
                  <a:gd name="T50" fmla="*/ 18 w 91"/>
                  <a:gd name="T51" fmla="*/ 29 h 102"/>
                  <a:gd name="T52" fmla="*/ 14 w 91"/>
                  <a:gd name="T53" fmla="*/ 33 h 102"/>
                  <a:gd name="T54" fmla="*/ 9 w 91"/>
                  <a:gd name="T55" fmla="*/ 35 h 102"/>
                  <a:gd name="T56" fmla="*/ 9 w 91"/>
                  <a:gd name="T57" fmla="*/ 41 h 102"/>
                  <a:gd name="T58" fmla="*/ 7 w 91"/>
                  <a:gd name="T59" fmla="*/ 47 h 102"/>
                  <a:gd name="T60" fmla="*/ 7 w 91"/>
                  <a:gd name="T61" fmla="*/ 53 h 102"/>
                  <a:gd name="T62" fmla="*/ 0 w 91"/>
                  <a:gd name="T63" fmla="*/ 61 h 102"/>
                  <a:gd name="T64" fmla="*/ 12 w 91"/>
                  <a:gd name="T65" fmla="*/ 67 h 102"/>
                  <a:gd name="T66" fmla="*/ 16 w 91"/>
                  <a:gd name="T67" fmla="*/ 76 h 102"/>
                  <a:gd name="T68" fmla="*/ 21 w 91"/>
                  <a:gd name="T69" fmla="*/ 78 h 102"/>
                  <a:gd name="T70" fmla="*/ 18 w 91"/>
                  <a:gd name="T71" fmla="*/ 86 h 102"/>
                  <a:gd name="T72" fmla="*/ 14 w 91"/>
                  <a:gd name="T73" fmla="*/ 90 h 102"/>
                  <a:gd name="T74" fmla="*/ 16 w 91"/>
                  <a:gd name="T75"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102">
                    <a:moveTo>
                      <a:pt x="18" y="102"/>
                    </a:moveTo>
                    <a:lnTo>
                      <a:pt x="18" y="102"/>
                    </a:lnTo>
                    <a:lnTo>
                      <a:pt x="25" y="100"/>
                    </a:lnTo>
                    <a:lnTo>
                      <a:pt x="30" y="94"/>
                    </a:lnTo>
                    <a:lnTo>
                      <a:pt x="34" y="90"/>
                    </a:lnTo>
                    <a:lnTo>
                      <a:pt x="39" y="88"/>
                    </a:lnTo>
                    <a:lnTo>
                      <a:pt x="48" y="86"/>
                    </a:lnTo>
                    <a:lnTo>
                      <a:pt x="57" y="88"/>
                    </a:lnTo>
                    <a:lnTo>
                      <a:pt x="70" y="94"/>
                    </a:lnTo>
                    <a:lnTo>
                      <a:pt x="73" y="94"/>
                    </a:lnTo>
                    <a:lnTo>
                      <a:pt x="75" y="84"/>
                    </a:lnTo>
                    <a:lnTo>
                      <a:pt x="75" y="80"/>
                    </a:lnTo>
                    <a:lnTo>
                      <a:pt x="75" y="78"/>
                    </a:lnTo>
                    <a:lnTo>
                      <a:pt x="75" y="69"/>
                    </a:lnTo>
                    <a:lnTo>
                      <a:pt x="77" y="61"/>
                    </a:lnTo>
                    <a:lnTo>
                      <a:pt x="82" y="51"/>
                    </a:lnTo>
                    <a:lnTo>
                      <a:pt x="86" y="41"/>
                    </a:lnTo>
                    <a:lnTo>
                      <a:pt x="88" y="37"/>
                    </a:lnTo>
                    <a:lnTo>
                      <a:pt x="88" y="35"/>
                    </a:lnTo>
                    <a:lnTo>
                      <a:pt x="91" y="23"/>
                    </a:lnTo>
                    <a:lnTo>
                      <a:pt x="88" y="19"/>
                    </a:lnTo>
                    <a:lnTo>
                      <a:pt x="88" y="15"/>
                    </a:lnTo>
                    <a:lnTo>
                      <a:pt x="88" y="11"/>
                    </a:lnTo>
                    <a:lnTo>
                      <a:pt x="86" y="8"/>
                    </a:lnTo>
                    <a:lnTo>
                      <a:pt x="77" y="8"/>
                    </a:lnTo>
                    <a:lnTo>
                      <a:pt x="75" y="8"/>
                    </a:lnTo>
                    <a:lnTo>
                      <a:pt x="75" y="6"/>
                    </a:lnTo>
                    <a:lnTo>
                      <a:pt x="75" y="2"/>
                    </a:lnTo>
                    <a:lnTo>
                      <a:pt x="68" y="2"/>
                    </a:lnTo>
                    <a:lnTo>
                      <a:pt x="64" y="6"/>
                    </a:lnTo>
                    <a:lnTo>
                      <a:pt x="59" y="4"/>
                    </a:lnTo>
                    <a:lnTo>
                      <a:pt x="57" y="0"/>
                    </a:lnTo>
                    <a:lnTo>
                      <a:pt x="45" y="0"/>
                    </a:lnTo>
                    <a:lnTo>
                      <a:pt x="43" y="4"/>
                    </a:lnTo>
                    <a:lnTo>
                      <a:pt x="41" y="6"/>
                    </a:lnTo>
                    <a:lnTo>
                      <a:pt x="41" y="8"/>
                    </a:lnTo>
                    <a:lnTo>
                      <a:pt x="39" y="9"/>
                    </a:lnTo>
                    <a:lnTo>
                      <a:pt x="36" y="8"/>
                    </a:lnTo>
                    <a:lnTo>
                      <a:pt x="34" y="8"/>
                    </a:lnTo>
                    <a:lnTo>
                      <a:pt x="32" y="6"/>
                    </a:lnTo>
                    <a:lnTo>
                      <a:pt x="30" y="8"/>
                    </a:lnTo>
                    <a:lnTo>
                      <a:pt x="27" y="13"/>
                    </a:lnTo>
                    <a:lnTo>
                      <a:pt x="27" y="11"/>
                    </a:lnTo>
                    <a:lnTo>
                      <a:pt x="25" y="11"/>
                    </a:lnTo>
                    <a:lnTo>
                      <a:pt x="23" y="11"/>
                    </a:lnTo>
                    <a:lnTo>
                      <a:pt x="18" y="15"/>
                    </a:lnTo>
                    <a:lnTo>
                      <a:pt x="18" y="17"/>
                    </a:lnTo>
                    <a:lnTo>
                      <a:pt x="14" y="19"/>
                    </a:lnTo>
                    <a:lnTo>
                      <a:pt x="14" y="21"/>
                    </a:lnTo>
                    <a:lnTo>
                      <a:pt x="14" y="23"/>
                    </a:lnTo>
                    <a:lnTo>
                      <a:pt x="16" y="27"/>
                    </a:lnTo>
                    <a:lnTo>
                      <a:pt x="18" y="29"/>
                    </a:lnTo>
                    <a:lnTo>
                      <a:pt x="16" y="31"/>
                    </a:lnTo>
                    <a:lnTo>
                      <a:pt x="14" y="33"/>
                    </a:lnTo>
                    <a:lnTo>
                      <a:pt x="12" y="35"/>
                    </a:lnTo>
                    <a:lnTo>
                      <a:pt x="9" y="35"/>
                    </a:lnTo>
                    <a:lnTo>
                      <a:pt x="7" y="37"/>
                    </a:lnTo>
                    <a:lnTo>
                      <a:pt x="9" y="41"/>
                    </a:lnTo>
                    <a:lnTo>
                      <a:pt x="5" y="43"/>
                    </a:lnTo>
                    <a:lnTo>
                      <a:pt x="7" y="47"/>
                    </a:lnTo>
                    <a:lnTo>
                      <a:pt x="7" y="51"/>
                    </a:lnTo>
                    <a:lnTo>
                      <a:pt x="7" y="53"/>
                    </a:lnTo>
                    <a:lnTo>
                      <a:pt x="0" y="59"/>
                    </a:lnTo>
                    <a:lnTo>
                      <a:pt x="0" y="61"/>
                    </a:lnTo>
                    <a:lnTo>
                      <a:pt x="9" y="65"/>
                    </a:lnTo>
                    <a:lnTo>
                      <a:pt x="12" y="67"/>
                    </a:lnTo>
                    <a:lnTo>
                      <a:pt x="14" y="72"/>
                    </a:lnTo>
                    <a:lnTo>
                      <a:pt x="16" y="76"/>
                    </a:lnTo>
                    <a:lnTo>
                      <a:pt x="18" y="78"/>
                    </a:lnTo>
                    <a:lnTo>
                      <a:pt x="21" y="78"/>
                    </a:lnTo>
                    <a:lnTo>
                      <a:pt x="21" y="82"/>
                    </a:lnTo>
                    <a:lnTo>
                      <a:pt x="18" y="86"/>
                    </a:lnTo>
                    <a:lnTo>
                      <a:pt x="16" y="90"/>
                    </a:lnTo>
                    <a:lnTo>
                      <a:pt x="14" y="90"/>
                    </a:lnTo>
                    <a:lnTo>
                      <a:pt x="16" y="92"/>
                    </a:lnTo>
                    <a:lnTo>
                      <a:pt x="16" y="96"/>
                    </a:lnTo>
                    <a:lnTo>
                      <a:pt x="18" y="10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3" name="Group 2734"/>
            <p:cNvGrpSpPr>
              <a:grpSpLocks/>
            </p:cNvGrpSpPr>
            <p:nvPr/>
          </p:nvGrpSpPr>
          <p:grpSpPr bwMode="auto">
            <a:xfrm>
              <a:off x="2665" y="2245"/>
              <a:ext cx="69" cy="111"/>
              <a:chOff x="2665" y="2245"/>
              <a:chExt cx="69" cy="111"/>
            </a:xfrm>
            <a:grpFill/>
          </p:grpSpPr>
          <p:sp>
            <p:nvSpPr>
              <p:cNvPr id="1671" name="Freeform 2732"/>
              <p:cNvSpPr>
                <a:spLocks/>
              </p:cNvSpPr>
              <p:nvPr/>
            </p:nvSpPr>
            <p:spPr bwMode="auto">
              <a:xfrm>
                <a:off x="2665" y="2245"/>
                <a:ext cx="69" cy="111"/>
              </a:xfrm>
              <a:custGeom>
                <a:avLst/>
                <a:gdLst>
                  <a:gd name="T0" fmla="*/ 0 w 69"/>
                  <a:gd name="T1" fmla="*/ 111 h 111"/>
                  <a:gd name="T2" fmla="*/ 0 w 69"/>
                  <a:gd name="T3" fmla="*/ 111 h 111"/>
                  <a:gd name="T4" fmla="*/ 7 w 69"/>
                  <a:gd name="T5" fmla="*/ 111 h 111"/>
                  <a:gd name="T6" fmla="*/ 18 w 69"/>
                  <a:gd name="T7" fmla="*/ 105 h 111"/>
                  <a:gd name="T8" fmla="*/ 27 w 69"/>
                  <a:gd name="T9" fmla="*/ 105 h 111"/>
                  <a:gd name="T10" fmla="*/ 34 w 69"/>
                  <a:gd name="T11" fmla="*/ 99 h 111"/>
                  <a:gd name="T12" fmla="*/ 41 w 69"/>
                  <a:gd name="T13" fmla="*/ 99 h 111"/>
                  <a:gd name="T14" fmla="*/ 48 w 69"/>
                  <a:gd name="T15" fmla="*/ 99 h 111"/>
                  <a:gd name="T16" fmla="*/ 53 w 69"/>
                  <a:gd name="T17" fmla="*/ 99 h 111"/>
                  <a:gd name="T18" fmla="*/ 59 w 69"/>
                  <a:gd name="T19" fmla="*/ 97 h 111"/>
                  <a:gd name="T20" fmla="*/ 62 w 69"/>
                  <a:gd name="T21" fmla="*/ 93 h 111"/>
                  <a:gd name="T22" fmla="*/ 64 w 69"/>
                  <a:gd name="T23" fmla="*/ 91 h 111"/>
                  <a:gd name="T24" fmla="*/ 66 w 69"/>
                  <a:gd name="T25" fmla="*/ 89 h 111"/>
                  <a:gd name="T26" fmla="*/ 69 w 69"/>
                  <a:gd name="T27" fmla="*/ 89 h 111"/>
                  <a:gd name="T28" fmla="*/ 59 w 69"/>
                  <a:gd name="T29" fmla="*/ 77 h 111"/>
                  <a:gd name="T30" fmla="*/ 59 w 69"/>
                  <a:gd name="T31" fmla="*/ 75 h 111"/>
                  <a:gd name="T32" fmla="*/ 59 w 69"/>
                  <a:gd name="T33" fmla="*/ 73 h 111"/>
                  <a:gd name="T34" fmla="*/ 57 w 69"/>
                  <a:gd name="T35" fmla="*/ 71 h 111"/>
                  <a:gd name="T36" fmla="*/ 59 w 69"/>
                  <a:gd name="T37" fmla="*/ 67 h 111"/>
                  <a:gd name="T38" fmla="*/ 59 w 69"/>
                  <a:gd name="T39" fmla="*/ 55 h 111"/>
                  <a:gd name="T40" fmla="*/ 59 w 69"/>
                  <a:gd name="T41" fmla="*/ 52 h 111"/>
                  <a:gd name="T42" fmla="*/ 55 w 69"/>
                  <a:gd name="T43" fmla="*/ 48 h 111"/>
                  <a:gd name="T44" fmla="*/ 55 w 69"/>
                  <a:gd name="T45" fmla="*/ 44 h 111"/>
                  <a:gd name="T46" fmla="*/ 55 w 69"/>
                  <a:gd name="T47" fmla="*/ 42 h 111"/>
                  <a:gd name="T48" fmla="*/ 57 w 69"/>
                  <a:gd name="T49" fmla="*/ 38 h 111"/>
                  <a:gd name="T50" fmla="*/ 57 w 69"/>
                  <a:gd name="T51" fmla="*/ 36 h 111"/>
                  <a:gd name="T52" fmla="*/ 55 w 69"/>
                  <a:gd name="T53" fmla="*/ 34 h 111"/>
                  <a:gd name="T54" fmla="*/ 55 w 69"/>
                  <a:gd name="T55" fmla="*/ 32 h 111"/>
                  <a:gd name="T56" fmla="*/ 57 w 69"/>
                  <a:gd name="T57" fmla="*/ 26 h 111"/>
                  <a:gd name="T58" fmla="*/ 55 w 69"/>
                  <a:gd name="T59" fmla="*/ 20 h 111"/>
                  <a:gd name="T60" fmla="*/ 55 w 69"/>
                  <a:gd name="T61" fmla="*/ 14 h 111"/>
                  <a:gd name="T62" fmla="*/ 50 w 69"/>
                  <a:gd name="T63" fmla="*/ 12 h 111"/>
                  <a:gd name="T64" fmla="*/ 50 w 69"/>
                  <a:gd name="T65" fmla="*/ 10 h 111"/>
                  <a:gd name="T66" fmla="*/ 50 w 69"/>
                  <a:gd name="T67" fmla="*/ 6 h 111"/>
                  <a:gd name="T68" fmla="*/ 50 w 69"/>
                  <a:gd name="T69" fmla="*/ 0 h 111"/>
                  <a:gd name="T70" fmla="*/ 41 w 69"/>
                  <a:gd name="T71" fmla="*/ 0 h 111"/>
                  <a:gd name="T72" fmla="*/ 39 w 69"/>
                  <a:gd name="T73" fmla="*/ 2 h 111"/>
                  <a:gd name="T74" fmla="*/ 30 w 69"/>
                  <a:gd name="T75" fmla="*/ 0 h 111"/>
                  <a:gd name="T76" fmla="*/ 18 w 69"/>
                  <a:gd name="T77" fmla="*/ 0 h 111"/>
                  <a:gd name="T78" fmla="*/ 16 w 69"/>
                  <a:gd name="T79" fmla="*/ 4 h 111"/>
                  <a:gd name="T80" fmla="*/ 14 w 69"/>
                  <a:gd name="T81" fmla="*/ 8 h 111"/>
                  <a:gd name="T82" fmla="*/ 16 w 69"/>
                  <a:gd name="T83" fmla="*/ 12 h 111"/>
                  <a:gd name="T84" fmla="*/ 16 w 69"/>
                  <a:gd name="T85" fmla="*/ 16 h 111"/>
                  <a:gd name="T86" fmla="*/ 14 w 69"/>
                  <a:gd name="T87" fmla="*/ 24 h 111"/>
                  <a:gd name="T88" fmla="*/ 16 w 69"/>
                  <a:gd name="T89" fmla="*/ 28 h 111"/>
                  <a:gd name="T90" fmla="*/ 16 w 69"/>
                  <a:gd name="T91" fmla="*/ 32 h 111"/>
                  <a:gd name="T92" fmla="*/ 16 w 69"/>
                  <a:gd name="T93" fmla="*/ 36 h 111"/>
                  <a:gd name="T94" fmla="*/ 18 w 69"/>
                  <a:gd name="T95" fmla="*/ 40 h 111"/>
                  <a:gd name="T96" fmla="*/ 16 w 69"/>
                  <a:gd name="T97" fmla="*/ 52 h 111"/>
                  <a:gd name="T98" fmla="*/ 16 w 69"/>
                  <a:gd name="T99" fmla="*/ 53 h 111"/>
                  <a:gd name="T100" fmla="*/ 14 w 69"/>
                  <a:gd name="T101" fmla="*/ 57 h 111"/>
                  <a:gd name="T102" fmla="*/ 9 w 69"/>
                  <a:gd name="T103" fmla="*/ 67 h 111"/>
                  <a:gd name="T104" fmla="*/ 4 w 69"/>
                  <a:gd name="T105" fmla="*/ 77 h 111"/>
                  <a:gd name="T106" fmla="*/ 2 w 69"/>
                  <a:gd name="T107" fmla="*/ 85 h 111"/>
                  <a:gd name="T108" fmla="*/ 2 w 69"/>
                  <a:gd name="T109" fmla="*/ 95 h 111"/>
                  <a:gd name="T110" fmla="*/ 2 w 69"/>
                  <a:gd name="T111" fmla="*/ 97 h 111"/>
                  <a:gd name="T112" fmla="*/ 2 w 69"/>
                  <a:gd name="T113" fmla="*/ 101 h 111"/>
                  <a:gd name="T114" fmla="*/ 0 w 69"/>
                  <a:gd name="T11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111">
                    <a:moveTo>
                      <a:pt x="0" y="111"/>
                    </a:moveTo>
                    <a:lnTo>
                      <a:pt x="0" y="111"/>
                    </a:lnTo>
                    <a:lnTo>
                      <a:pt x="7" y="111"/>
                    </a:lnTo>
                    <a:lnTo>
                      <a:pt x="18" y="105"/>
                    </a:lnTo>
                    <a:lnTo>
                      <a:pt x="27" y="105"/>
                    </a:lnTo>
                    <a:lnTo>
                      <a:pt x="34" y="99"/>
                    </a:lnTo>
                    <a:lnTo>
                      <a:pt x="41" y="99"/>
                    </a:lnTo>
                    <a:lnTo>
                      <a:pt x="48" y="99"/>
                    </a:lnTo>
                    <a:lnTo>
                      <a:pt x="53" y="99"/>
                    </a:lnTo>
                    <a:lnTo>
                      <a:pt x="59" y="97"/>
                    </a:lnTo>
                    <a:lnTo>
                      <a:pt x="62" y="93"/>
                    </a:lnTo>
                    <a:lnTo>
                      <a:pt x="64" y="91"/>
                    </a:lnTo>
                    <a:lnTo>
                      <a:pt x="66" y="89"/>
                    </a:lnTo>
                    <a:lnTo>
                      <a:pt x="69" y="89"/>
                    </a:lnTo>
                    <a:lnTo>
                      <a:pt x="59" y="77"/>
                    </a:lnTo>
                    <a:lnTo>
                      <a:pt x="59" y="75"/>
                    </a:lnTo>
                    <a:lnTo>
                      <a:pt x="59" y="73"/>
                    </a:lnTo>
                    <a:lnTo>
                      <a:pt x="57" y="71"/>
                    </a:lnTo>
                    <a:lnTo>
                      <a:pt x="59" y="67"/>
                    </a:lnTo>
                    <a:lnTo>
                      <a:pt x="59" y="55"/>
                    </a:lnTo>
                    <a:lnTo>
                      <a:pt x="59" y="52"/>
                    </a:lnTo>
                    <a:lnTo>
                      <a:pt x="55" y="48"/>
                    </a:lnTo>
                    <a:lnTo>
                      <a:pt x="55" y="44"/>
                    </a:lnTo>
                    <a:lnTo>
                      <a:pt x="55" y="42"/>
                    </a:lnTo>
                    <a:lnTo>
                      <a:pt x="57" y="38"/>
                    </a:lnTo>
                    <a:lnTo>
                      <a:pt x="57" y="36"/>
                    </a:lnTo>
                    <a:lnTo>
                      <a:pt x="55" y="34"/>
                    </a:lnTo>
                    <a:lnTo>
                      <a:pt x="55" y="32"/>
                    </a:lnTo>
                    <a:lnTo>
                      <a:pt x="57" y="26"/>
                    </a:lnTo>
                    <a:lnTo>
                      <a:pt x="55" y="20"/>
                    </a:lnTo>
                    <a:lnTo>
                      <a:pt x="55" y="14"/>
                    </a:lnTo>
                    <a:lnTo>
                      <a:pt x="50" y="12"/>
                    </a:lnTo>
                    <a:lnTo>
                      <a:pt x="50" y="10"/>
                    </a:lnTo>
                    <a:lnTo>
                      <a:pt x="50" y="6"/>
                    </a:lnTo>
                    <a:lnTo>
                      <a:pt x="50" y="0"/>
                    </a:lnTo>
                    <a:lnTo>
                      <a:pt x="41" y="0"/>
                    </a:lnTo>
                    <a:lnTo>
                      <a:pt x="39" y="2"/>
                    </a:lnTo>
                    <a:lnTo>
                      <a:pt x="30" y="0"/>
                    </a:lnTo>
                    <a:lnTo>
                      <a:pt x="18" y="0"/>
                    </a:lnTo>
                    <a:lnTo>
                      <a:pt x="16" y="4"/>
                    </a:lnTo>
                    <a:lnTo>
                      <a:pt x="14" y="8"/>
                    </a:lnTo>
                    <a:lnTo>
                      <a:pt x="16" y="12"/>
                    </a:lnTo>
                    <a:lnTo>
                      <a:pt x="16" y="16"/>
                    </a:lnTo>
                    <a:lnTo>
                      <a:pt x="14" y="24"/>
                    </a:lnTo>
                    <a:lnTo>
                      <a:pt x="16" y="28"/>
                    </a:lnTo>
                    <a:lnTo>
                      <a:pt x="16" y="32"/>
                    </a:lnTo>
                    <a:lnTo>
                      <a:pt x="16" y="36"/>
                    </a:lnTo>
                    <a:lnTo>
                      <a:pt x="18" y="40"/>
                    </a:lnTo>
                    <a:lnTo>
                      <a:pt x="16" y="52"/>
                    </a:lnTo>
                    <a:lnTo>
                      <a:pt x="16" y="53"/>
                    </a:lnTo>
                    <a:lnTo>
                      <a:pt x="14" y="57"/>
                    </a:lnTo>
                    <a:lnTo>
                      <a:pt x="9" y="67"/>
                    </a:lnTo>
                    <a:lnTo>
                      <a:pt x="4" y="77"/>
                    </a:lnTo>
                    <a:lnTo>
                      <a:pt x="2" y="85"/>
                    </a:lnTo>
                    <a:lnTo>
                      <a:pt x="2" y="95"/>
                    </a:lnTo>
                    <a:lnTo>
                      <a:pt x="2" y="97"/>
                    </a:lnTo>
                    <a:lnTo>
                      <a:pt x="2" y="101"/>
                    </a:lnTo>
                    <a:lnTo>
                      <a:pt x="0" y="1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2" name="Freeform 2733"/>
              <p:cNvSpPr>
                <a:spLocks/>
              </p:cNvSpPr>
              <p:nvPr/>
            </p:nvSpPr>
            <p:spPr bwMode="auto">
              <a:xfrm>
                <a:off x="2665" y="2245"/>
                <a:ext cx="69" cy="111"/>
              </a:xfrm>
              <a:custGeom>
                <a:avLst/>
                <a:gdLst>
                  <a:gd name="T0" fmla="*/ 0 w 69"/>
                  <a:gd name="T1" fmla="*/ 111 h 111"/>
                  <a:gd name="T2" fmla="*/ 0 w 69"/>
                  <a:gd name="T3" fmla="*/ 111 h 111"/>
                  <a:gd name="T4" fmla="*/ 7 w 69"/>
                  <a:gd name="T5" fmla="*/ 111 h 111"/>
                  <a:gd name="T6" fmla="*/ 18 w 69"/>
                  <a:gd name="T7" fmla="*/ 105 h 111"/>
                  <a:gd name="T8" fmla="*/ 27 w 69"/>
                  <a:gd name="T9" fmla="*/ 105 h 111"/>
                  <a:gd name="T10" fmla="*/ 34 w 69"/>
                  <a:gd name="T11" fmla="*/ 99 h 111"/>
                  <a:gd name="T12" fmla="*/ 41 w 69"/>
                  <a:gd name="T13" fmla="*/ 99 h 111"/>
                  <a:gd name="T14" fmla="*/ 48 w 69"/>
                  <a:gd name="T15" fmla="*/ 99 h 111"/>
                  <a:gd name="T16" fmla="*/ 53 w 69"/>
                  <a:gd name="T17" fmla="*/ 99 h 111"/>
                  <a:gd name="T18" fmla="*/ 59 w 69"/>
                  <a:gd name="T19" fmla="*/ 97 h 111"/>
                  <a:gd name="T20" fmla="*/ 62 w 69"/>
                  <a:gd name="T21" fmla="*/ 93 h 111"/>
                  <a:gd name="T22" fmla="*/ 64 w 69"/>
                  <a:gd name="T23" fmla="*/ 91 h 111"/>
                  <a:gd name="T24" fmla="*/ 66 w 69"/>
                  <a:gd name="T25" fmla="*/ 89 h 111"/>
                  <a:gd name="T26" fmla="*/ 69 w 69"/>
                  <a:gd name="T27" fmla="*/ 89 h 111"/>
                  <a:gd name="T28" fmla="*/ 59 w 69"/>
                  <a:gd name="T29" fmla="*/ 77 h 111"/>
                  <a:gd name="T30" fmla="*/ 59 w 69"/>
                  <a:gd name="T31" fmla="*/ 75 h 111"/>
                  <a:gd name="T32" fmla="*/ 59 w 69"/>
                  <a:gd name="T33" fmla="*/ 73 h 111"/>
                  <a:gd name="T34" fmla="*/ 57 w 69"/>
                  <a:gd name="T35" fmla="*/ 71 h 111"/>
                  <a:gd name="T36" fmla="*/ 59 w 69"/>
                  <a:gd name="T37" fmla="*/ 67 h 111"/>
                  <a:gd name="T38" fmla="*/ 59 w 69"/>
                  <a:gd name="T39" fmla="*/ 55 h 111"/>
                  <a:gd name="T40" fmla="*/ 59 w 69"/>
                  <a:gd name="T41" fmla="*/ 52 h 111"/>
                  <a:gd name="T42" fmla="*/ 55 w 69"/>
                  <a:gd name="T43" fmla="*/ 48 h 111"/>
                  <a:gd name="T44" fmla="*/ 55 w 69"/>
                  <a:gd name="T45" fmla="*/ 44 h 111"/>
                  <a:gd name="T46" fmla="*/ 55 w 69"/>
                  <a:gd name="T47" fmla="*/ 42 h 111"/>
                  <a:gd name="T48" fmla="*/ 57 w 69"/>
                  <a:gd name="T49" fmla="*/ 38 h 111"/>
                  <a:gd name="T50" fmla="*/ 57 w 69"/>
                  <a:gd name="T51" fmla="*/ 36 h 111"/>
                  <a:gd name="T52" fmla="*/ 55 w 69"/>
                  <a:gd name="T53" fmla="*/ 34 h 111"/>
                  <a:gd name="T54" fmla="*/ 55 w 69"/>
                  <a:gd name="T55" fmla="*/ 32 h 111"/>
                  <a:gd name="T56" fmla="*/ 57 w 69"/>
                  <a:gd name="T57" fmla="*/ 26 h 111"/>
                  <a:gd name="T58" fmla="*/ 55 w 69"/>
                  <a:gd name="T59" fmla="*/ 20 h 111"/>
                  <a:gd name="T60" fmla="*/ 55 w 69"/>
                  <a:gd name="T61" fmla="*/ 14 h 111"/>
                  <a:gd name="T62" fmla="*/ 50 w 69"/>
                  <a:gd name="T63" fmla="*/ 12 h 111"/>
                  <a:gd name="T64" fmla="*/ 50 w 69"/>
                  <a:gd name="T65" fmla="*/ 10 h 111"/>
                  <a:gd name="T66" fmla="*/ 50 w 69"/>
                  <a:gd name="T67" fmla="*/ 6 h 111"/>
                  <a:gd name="T68" fmla="*/ 50 w 69"/>
                  <a:gd name="T69" fmla="*/ 0 h 111"/>
                  <a:gd name="T70" fmla="*/ 41 w 69"/>
                  <a:gd name="T71" fmla="*/ 0 h 111"/>
                  <a:gd name="T72" fmla="*/ 39 w 69"/>
                  <a:gd name="T73" fmla="*/ 2 h 111"/>
                  <a:gd name="T74" fmla="*/ 30 w 69"/>
                  <a:gd name="T75" fmla="*/ 0 h 111"/>
                  <a:gd name="T76" fmla="*/ 18 w 69"/>
                  <a:gd name="T77" fmla="*/ 0 h 111"/>
                  <a:gd name="T78" fmla="*/ 16 w 69"/>
                  <a:gd name="T79" fmla="*/ 4 h 111"/>
                  <a:gd name="T80" fmla="*/ 14 w 69"/>
                  <a:gd name="T81" fmla="*/ 8 h 111"/>
                  <a:gd name="T82" fmla="*/ 16 w 69"/>
                  <a:gd name="T83" fmla="*/ 12 h 111"/>
                  <a:gd name="T84" fmla="*/ 16 w 69"/>
                  <a:gd name="T85" fmla="*/ 16 h 111"/>
                  <a:gd name="T86" fmla="*/ 14 w 69"/>
                  <a:gd name="T87" fmla="*/ 24 h 111"/>
                  <a:gd name="T88" fmla="*/ 16 w 69"/>
                  <a:gd name="T89" fmla="*/ 28 h 111"/>
                  <a:gd name="T90" fmla="*/ 16 w 69"/>
                  <a:gd name="T91" fmla="*/ 32 h 111"/>
                  <a:gd name="T92" fmla="*/ 16 w 69"/>
                  <a:gd name="T93" fmla="*/ 36 h 111"/>
                  <a:gd name="T94" fmla="*/ 18 w 69"/>
                  <a:gd name="T95" fmla="*/ 40 h 111"/>
                  <a:gd name="T96" fmla="*/ 16 w 69"/>
                  <a:gd name="T97" fmla="*/ 52 h 111"/>
                  <a:gd name="T98" fmla="*/ 16 w 69"/>
                  <a:gd name="T99" fmla="*/ 53 h 111"/>
                  <a:gd name="T100" fmla="*/ 14 w 69"/>
                  <a:gd name="T101" fmla="*/ 57 h 111"/>
                  <a:gd name="T102" fmla="*/ 9 w 69"/>
                  <a:gd name="T103" fmla="*/ 67 h 111"/>
                  <a:gd name="T104" fmla="*/ 4 w 69"/>
                  <a:gd name="T105" fmla="*/ 77 h 111"/>
                  <a:gd name="T106" fmla="*/ 2 w 69"/>
                  <a:gd name="T107" fmla="*/ 85 h 111"/>
                  <a:gd name="T108" fmla="*/ 2 w 69"/>
                  <a:gd name="T109" fmla="*/ 95 h 111"/>
                  <a:gd name="T110" fmla="*/ 2 w 69"/>
                  <a:gd name="T111" fmla="*/ 97 h 111"/>
                  <a:gd name="T112" fmla="*/ 2 w 69"/>
                  <a:gd name="T113" fmla="*/ 101 h 111"/>
                  <a:gd name="T114" fmla="*/ 0 w 69"/>
                  <a:gd name="T11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 h="111">
                    <a:moveTo>
                      <a:pt x="0" y="111"/>
                    </a:moveTo>
                    <a:lnTo>
                      <a:pt x="0" y="111"/>
                    </a:lnTo>
                    <a:lnTo>
                      <a:pt x="7" y="111"/>
                    </a:lnTo>
                    <a:lnTo>
                      <a:pt x="18" y="105"/>
                    </a:lnTo>
                    <a:lnTo>
                      <a:pt x="27" y="105"/>
                    </a:lnTo>
                    <a:lnTo>
                      <a:pt x="34" y="99"/>
                    </a:lnTo>
                    <a:lnTo>
                      <a:pt x="41" y="99"/>
                    </a:lnTo>
                    <a:lnTo>
                      <a:pt x="48" y="99"/>
                    </a:lnTo>
                    <a:lnTo>
                      <a:pt x="53" y="99"/>
                    </a:lnTo>
                    <a:lnTo>
                      <a:pt x="59" y="97"/>
                    </a:lnTo>
                    <a:lnTo>
                      <a:pt x="62" y="93"/>
                    </a:lnTo>
                    <a:lnTo>
                      <a:pt x="64" y="91"/>
                    </a:lnTo>
                    <a:lnTo>
                      <a:pt x="66" y="89"/>
                    </a:lnTo>
                    <a:lnTo>
                      <a:pt x="69" y="89"/>
                    </a:lnTo>
                    <a:lnTo>
                      <a:pt x="59" y="77"/>
                    </a:lnTo>
                    <a:lnTo>
                      <a:pt x="59" y="75"/>
                    </a:lnTo>
                    <a:lnTo>
                      <a:pt x="59" y="73"/>
                    </a:lnTo>
                    <a:lnTo>
                      <a:pt x="57" y="71"/>
                    </a:lnTo>
                    <a:lnTo>
                      <a:pt x="59" y="67"/>
                    </a:lnTo>
                    <a:lnTo>
                      <a:pt x="59" y="55"/>
                    </a:lnTo>
                    <a:lnTo>
                      <a:pt x="59" y="52"/>
                    </a:lnTo>
                    <a:lnTo>
                      <a:pt x="55" y="48"/>
                    </a:lnTo>
                    <a:lnTo>
                      <a:pt x="55" y="44"/>
                    </a:lnTo>
                    <a:lnTo>
                      <a:pt x="55" y="42"/>
                    </a:lnTo>
                    <a:lnTo>
                      <a:pt x="57" y="38"/>
                    </a:lnTo>
                    <a:lnTo>
                      <a:pt x="57" y="36"/>
                    </a:lnTo>
                    <a:lnTo>
                      <a:pt x="55" y="34"/>
                    </a:lnTo>
                    <a:lnTo>
                      <a:pt x="55" y="32"/>
                    </a:lnTo>
                    <a:lnTo>
                      <a:pt x="57" y="26"/>
                    </a:lnTo>
                    <a:lnTo>
                      <a:pt x="55" y="20"/>
                    </a:lnTo>
                    <a:lnTo>
                      <a:pt x="55" y="14"/>
                    </a:lnTo>
                    <a:lnTo>
                      <a:pt x="50" y="12"/>
                    </a:lnTo>
                    <a:lnTo>
                      <a:pt x="50" y="10"/>
                    </a:lnTo>
                    <a:lnTo>
                      <a:pt x="50" y="6"/>
                    </a:lnTo>
                    <a:lnTo>
                      <a:pt x="50" y="0"/>
                    </a:lnTo>
                    <a:lnTo>
                      <a:pt x="41" y="0"/>
                    </a:lnTo>
                    <a:lnTo>
                      <a:pt x="39" y="2"/>
                    </a:lnTo>
                    <a:lnTo>
                      <a:pt x="30" y="0"/>
                    </a:lnTo>
                    <a:lnTo>
                      <a:pt x="18" y="0"/>
                    </a:lnTo>
                    <a:lnTo>
                      <a:pt x="16" y="4"/>
                    </a:lnTo>
                    <a:lnTo>
                      <a:pt x="14" y="8"/>
                    </a:lnTo>
                    <a:lnTo>
                      <a:pt x="16" y="12"/>
                    </a:lnTo>
                    <a:lnTo>
                      <a:pt x="16" y="16"/>
                    </a:lnTo>
                    <a:lnTo>
                      <a:pt x="14" y="24"/>
                    </a:lnTo>
                    <a:lnTo>
                      <a:pt x="16" y="28"/>
                    </a:lnTo>
                    <a:lnTo>
                      <a:pt x="16" y="32"/>
                    </a:lnTo>
                    <a:lnTo>
                      <a:pt x="16" y="36"/>
                    </a:lnTo>
                    <a:lnTo>
                      <a:pt x="18" y="40"/>
                    </a:lnTo>
                    <a:lnTo>
                      <a:pt x="16" y="52"/>
                    </a:lnTo>
                    <a:lnTo>
                      <a:pt x="16" y="53"/>
                    </a:lnTo>
                    <a:lnTo>
                      <a:pt x="14" y="57"/>
                    </a:lnTo>
                    <a:lnTo>
                      <a:pt x="9" y="67"/>
                    </a:lnTo>
                    <a:lnTo>
                      <a:pt x="4" y="77"/>
                    </a:lnTo>
                    <a:lnTo>
                      <a:pt x="2" y="85"/>
                    </a:lnTo>
                    <a:lnTo>
                      <a:pt x="2" y="95"/>
                    </a:lnTo>
                    <a:lnTo>
                      <a:pt x="2" y="97"/>
                    </a:lnTo>
                    <a:lnTo>
                      <a:pt x="2" y="101"/>
                    </a:lnTo>
                    <a:lnTo>
                      <a:pt x="0" y="11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4" name="Group 2737"/>
            <p:cNvGrpSpPr>
              <a:grpSpLocks/>
            </p:cNvGrpSpPr>
            <p:nvPr/>
          </p:nvGrpSpPr>
          <p:grpSpPr bwMode="auto">
            <a:xfrm>
              <a:off x="2753" y="2206"/>
              <a:ext cx="167" cy="157"/>
              <a:chOff x="2753" y="2206"/>
              <a:chExt cx="167" cy="157"/>
            </a:xfrm>
            <a:grpFill/>
          </p:grpSpPr>
          <p:sp>
            <p:nvSpPr>
              <p:cNvPr id="1669" name="Freeform 2735"/>
              <p:cNvSpPr>
                <a:spLocks/>
              </p:cNvSpPr>
              <p:nvPr/>
            </p:nvSpPr>
            <p:spPr bwMode="auto">
              <a:xfrm>
                <a:off x="2753" y="2206"/>
                <a:ext cx="167" cy="157"/>
              </a:xfrm>
              <a:custGeom>
                <a:avLst/>
                <a:gdLst>
                  <a:gd name="T0" fmla="*/ 165 w 167"/>
                  <a:gd name="T1" fmla="*/ 25 h 157"/>
                  <a:gd name="T2" fmla="*/ 165 w 167"/>
                  <a:gd name="T3" fmla="*/ 37 h 157"/>
                  <a:gd name="T4" fmla="*/ 158 w 167"/>
                  <a:gd name="T5" fmla="*/ 43 h 157"/>
                  <a:gd name="T6" fmla="*/ 152 w 167"/>
                  <a:gd name="T7" fmla="*/ 51 h 157"/>
                  <a:gd name="T8" fmla="*/ 147 w 167"/>
                  <a:gd name="T9" fmla="*/ 61 h 157"/>
                  <a:gd name="T10" fmla="*/ 147 w 167"/>
                  <a:gd name="T11" fmla="*/ 69 h 157"/>
                  <a:gd name="T12" fmla="*/ 136 w 167"/>
                  <a:gd name="T13" fmla="*/ 76 h 157"/>
                  <a:gd name="T14" fmla="*/ 132 w 167"/>
                  <a:gd name="T15" fmla="*/ 86 h 157"/>
                  <a:gd name="T16" fmla="*/ 125 w 167"/>
                  <a:gd name="T17" fmla="*/ 96 h 157"/>
                  <a:gd name="T18" fmla="*/ 118 w 167"/>
                  <a:gd name="T19" fmla="*/ 108 h 157"/>
                  <a:gd name="T20" fmla="*/ 118 w 167"/>
                  <a:gd name="T21" fmla="*/ 116 h 157"/>
                  <a:gd name="T22" fmla="*/ 109 w 167"/>
                  <a:gd name="T23" fmla="*/ 124 h 157"/>
                  <a:gd name="T24" fmla="*/ 107 w 167"/>
                  <a:gd name="T25" fmla="*/ 118 h 157"/>
                  <a:gd name="T26" fmla="*/ 98 w 167"/>
                  <a:gd name="T27" fmla="*/ 114 h 157"/>
                  <a:gd name="T28" fmla="*/ 87 w 167"/>
                  <a:gd name="T29" fmla="*/ 120 h 157"/>
                  <a:gd name="T30" fmla="*/ 83 w 167"/>
                  <a:gd name="T31" fmla="*/ 129 h 157"/>
                  <a:gd name="T32" fmla="*/ 83 w 167"/>
                  <a:gd name="T33" fmla="*/ 135 h 157"/>
                  <a:gd name="T34" fmla="*/ 80 w 167"/>
                  <a:gd name="T35" fmla="*/ 153 h 157"/>
                  <a:gd name="T36" fmla="*/ 74 w 167"/>
                  <a:gd name="T37" fmla="*/ 153 h 157"/>
                  <a:gd name="T38" fmla="*/ 67 w 167"/>
                  <a:gd name="T39" fmla="*/ 149 h 157"/>
                  <a:gd name="T40" fmla="*/ 43 w 167"/>
                  <a:gd name="T41" fmla="*/ 151 h 157"/>
                  <a:gd name="T42" fmla="*/ 38 w 167"/>
                  <a:gd name="T43" fmla="*/ 141 h 157"/>
                  <a:gd name="T44" fmla="*/ 32 w 167"/>
                  <a:gd name="T45" fmla="*/ 128 h 157"/>
                  <a:gd name="T46" fmla="*/ 3 w 167"/>
                  <a:gd name="T47" fmla="*/ 122 h 157"/>
                  <a:gd name="T48" fmla="*/ 3 w 167"/>
                  <a:gd name="T49" fmla="*/ 102 h 157"/>
                  <a:gd name="T50" fmla="*/ 3 w 167"/>
                  <a:gd name="T51" fmla="*/ 88 h 157"/>
                  <a:gd name="T52" fmla="*/ 3 w 167"/>
                  <a:gd name="T53" fmla="*/ 80 h 157"/>
                  <a:gd name="T54" fmla="*/ 7 w 167"/>
                  <a:gd name="T55" fmla="*/ 76 h 157"/>
                  <a:gd name="T56" fmla="*/ 9 w 167"/>
                  <a:gd name="T57" fmla="*/ 67 h 157"/>
                  <a:gd name="T58" fmla="*/ 14 w 167"/>
                  <a:gd name="T59" fmla="*/ 59 h 157"/>
                  <a:gd name="T60" fmla="*/ 14 w 167"/>
                  <a:gd name="T61" fmla="*/ 51 h 157"/>
                  <a:gd name="T62" fmla="*/ 9 w 167"/>
                  <a:gd name="T63" fmla="*/ 41 h 157"/>
                  <a:gd name="T64" fmla="*/ 9 w 167"/>
                  <a:gd name="T65" fmla="*/ 33 h 157"/>
                  <a:gd name="T66" fmla="*/ 20 w 167"/>
                  <a:gd name="T67" fmla="*/ 16 h 157"/>
                  <a:gd name="T68" fmla="*/ 40 w 167"/>
                  <a:gd name="T69" fmla="*/ 2 h 157"/>
                  <a:gd name="T70" fmla="*/ 54 w 167"/>
                  <a:gd name="T71" fmla="*/ 4 h 157"/>
                  <a:gd name="T72" fmla="*/ 60 w 167"/>
                  <a:gd name="T73" fmla="*/ 12 h 157"/>
                  <a:gd name="T74" fmla="*/ 76 w 167"/>
                  <a:gd name="T75" fmla="*/ 8 h 157"/>
                  <a:gd name="T76" fmla="*/ 83 w 167"/>
                  <a:gd name="T77" fmla="*/ 12 h 157"/>
                  <a:gd name="T78" fmla="*/ 100 w 167"/>
                  <a:gd name="T79" fmla="*/ 14 h 157"/>
                  <a:gd name="T80" fmla="*/ 109 w 167"/>
                  <a:gd name="T81" fmla="*/ 8 h 157"/>
                  <a:gd name="T82" fmla="*/ 134 w 167"/>
                  <a:gd name="T83" fmla="*/ 10 h 157"/>
                  <a:gd name="T84" fmla="*/ 145 w 167"/>
                  <a:gd name="T85" fmla="*/ 6 h 157"/>
                  <a:gd name="T86" fmla="*/ 163 w 167"/>
                  <a:gd name="T87" fmla="*/ 1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 h="157">
                    <a:moveTo>
                      <a:pt x="165" y="14"/>
                    </a:moveTo>
                    <a:lnTo>
                      <a:pt x="163" y="25"/>
                    </a:lnTo>
                    <a:lnTo>
                      <a:pt x="165" y="25"/>
                    </a:lnTo>
                    <a:lnTo>
                      <a:pt x="167" y="27"/>
                    </a:lnTo>
                    <a:lnTo>
                      <a:pt x="165" y="35"/>
                    </a:lnTo>
                    <a:lnTo>
                      <a:pt x="165" y="37"/>
                    </a:lnTo>
                    <a:lnTo>
                      <a:pt x="163" y="39"/>
                    </a:lnTo>
                    <a:lnTo>
                      <a:pt x="158" y="39"/>
                    </a:lnTo>
                    <a:lnTo>
                      <a:pt x="158" y="43"/>
                    </a:lnTo>
                    <a:lnTo>
                      <a:pt x="156" y="45"/>
                    </a:lnTo>
                    <a:lnTo>
                      <a:pt x="152" y="49"/>
                    </a:lnTo>
                    <a:lnTo>
                      <a:pt x="152" y="51"/>
                    </a:lnTo>
                    <a:lnTo>
                      <a:pt x="152" y="55"/>
                    </a:lnTo>
                    <a:lnTo>
                      <a:pt x="149" y="59"/>
                    </a:lnTo>
                    <a:lnTo>
                      <a:pt x="147" y="61"/>
                    </a:lnTo>
                    <a:lnTo>
                      <a:pt x="145" y="65"/>
                    </a:lnTo>
                    <a:lnTo>
                      <a:pt x="145" y="67"/>
                    </a:lnTo>
                    <a:lnTo>
                      <a:pt x="147" y="69"/>
                    </a:lnTo>
                    <a:lnTo>
                      <a:pt x="147" y="71"/>
                    </a:lnTo>
                    <a:lnTo>
                      <a:pt x="145" y="73"/>
                    </a:lnTo>
                    <a:lnTo>
                      <a:pt x="136" y="76"/>
                    </a:lnTo>
                    <a:lnTo>
                      <a:pt x="132" y="78"/>
                    </a:lnTo>
                    <a:lnTo>
                      <a:pt x="132" y="82"/>
                    </a:lnTo>
                    <a:lnTo>
                      <a:pt x="132" y="86"/>
                    </a:lnTo>
                    <a:lnTo>
                      <a:pt x="129" y="90"/>
                    </a:lnTo>
                    <a:lnTo>
                      <a:pt x="127" y="92"/>
                    </a:lnTo>
                    <a:lnTo>
                      <a:pt x="125" y="96"/>
                    </a:lnTo>
                    <a:lnTo>
                      <a:pt x="123" y="100"/>
                    </a:lnTo>
                    <a:lnTo>
                      <a:pt x="121" y="102"/>
                    </a:lnTo>
                    <a:lnTo>
                      <a:pt x="118" y="108"/>
                    </a:lnTo>
                    <a:lnTo>
                      <a:pt x="116" y="112"/>
                    </a:lnTo>
                    <a:lnTo>
                      <a:pt x="118" y="114"/>
                    </a:lnTo>
                    <a:lnTo>
                      <a:pt x="118" y="116"/>
                    </a:lnTo>
                    <a:lnTo>
                      <a:pt x="116" y="118"/>
                    </a:lnTo>
                    <a:lnTo>
                      <a:pt x="112" y="122"/>
                    </a:lnTo>
                    <a:lnTo>
                      <a:pt x="109" y="124"/>
                    </a:lnTo>
                    <a:lnTo>
                      <a:pt x="107" y="126"/>
                    </a:lnTo>
                    <a:lnTo>
                      <a:pt x="107" y="120"/>
                    </a:lnTo>
                    <a:lnTo>
                      <a:pt x="107" y="118"/>
                    </a:lnTo>
                    <a:lnTo>
                      <a:pt x="105" y="116"/>
                    </a:lnTo>
                    <a:lnTo>
                      <a:pt x="100" y="116"/>
                    </a:lnTo>
                    <a:lnTo>
                      <a:pt x="98" y="114"/>
                    </a:lnTo>
                    <a:lnTo>
                      <a:pt x="96" y="116"/>
                    </a:lnTo>
                    <a:lnTo>
                      <a:pt x="89" y="118"/>
                    </a:lnTo>
                    <a:lnTo>
                      <a:pt x="87" y="120"/>
                    </a:lnTo>
                    <a:lnTo>
                      <a:pt x="85" y="122"/>
                    </a:lnTo>
                    <a:lnTo>
                      <a:pt x="85" y="126"/>
                    </a:lnTo>
                    <a:lnTo>
                      <a:pt x="83" y="129"/>
                    </a:lnTo>
                    <a:lnTo>
                      <a:pt x="80" y="131"/>
                    </a:lnTo>
                    <a:lnTo>
                      <a:pt x="80" y="133"/>
                    </a:lnTo>
                    <a:lnTo>
                      <a:pt x="83" y="135"/>
                    </a:lnTo>
                    <a:lnTo>
                      <a:pt x="83" y="137"/>
                    </a:lnTo>
                    <a:lnTo>
                      <a:pt x="80" y="143"/>
                    </a:lnTo>
                    <a:lnTo>
                      <a:pt x="80" y="153"/>
                    </a:lnTo>
                    <a:lnTo>
                      <a:pt x="78" y="149"/>
                    </a:lnTo>
                    <a:lnTo>
                      <a:pt x="76" y="151"/>
                    </a:lnTo>
                    <a:lnTo>
                      <a:pt x="74" y="153"/>
                    </a:lnTo>
                    <a:lnTo>
                      <a:pt x="74" y="151"/>
                    </a:lnTo>
                    <a:lnTo>
                      <a:pt x="72" y="149"/>
                    </a:lnTo>
                    <a:lnTo>
                      <a:pt x="67" y="149"/>
                    </a:lnTo>
                    <a:lnTo>
                      <a:pt x="67" y="153"/>
                    </a:lnTo>
                    <a:lnTo>
                      <a:pt x="47" y="157"/>
                    </a:lnTo>
                    <a:lnTo>
                      <a:pt x="43" y="151"/>
                    </a:lnTo>
                    <a:lnTo>
                      <a:pt x="38" y="147"/>
                    </a:lnTo>
                    <a:lnTo>
                      <a:pt x="38" y="143"/>
                    </a:lnTo>
                    <a:lnTo>
                      <a:pt x="38" y="141"/>
                    </a:lnTo>
                    <a:lnTo>
                      <a:pt x="40" y="139"/>
                    </a:lnTo>
                    <a:lnTo>
                      <a:pt x="40" y="135"/>
                    </a:lnTo>
                    <a:lnTo>
                      <a:pt x="32" y="128"/>
                    </a:lnTo>
                    <a:lnTo>
                      <a:pt x="23" y="122"/>
                    </a:lnTo>
                    <a:lnTo>
                      <a:pt x="14" y="122"/>
                    </a:lnTo>
                    <a:lnTo>
                      <a:pt x="3" y="122"/>
                    </a:lnTo>
                    <a:lnTo>
                      <a:pt x="3" y="112"/>
                    </a:lnTo>
                    <a:lnTo>
                      <a:pt x="3" y="106"/>
                    </a:lnTo>
                    <a:lnTo>
                      <a:pt x="3" y="102"/>
                    </a:lnTo>
                    <a:lnTo>
                      <a:pt x="0" y="98"/>
                    </a:lnTo>
                    <a:lnTo>
                      <a:pt x="3" y="94"/>
                    </a:lnTo>
                    <a:lnTo>
                      <a:pt x="3" y="88"/>
                    </a:lnTo>
                    <a:lnTo>
                      <a:pt x="3" y="86"/>
                    </a:lnTo>
                    <a:lnTo>
                      <a:pt x="3" y="82"/>
                    </a:lnTo>
                    <a:lnTo>
                      <a:pt x="3" y="80"/>
                    </a:lnTo>
                    <a:lnTo>
                      <a:pt x="5" y="80"/>
                    </a:lnTo>
                    <a:lnTo>
                      <a:pt x="7" y="80"/>
                    </a:lnTo>
                    <a:lnTo>
                      <a:pt x="7" y="76"/>
                    </a:lnTo>
                    <a:lnTo>
                      <a:pt x="7" y="75"/>
                    </a:lnTo>
                    <a:lnTo>
                      <a:pt x="9" y="71"/>
                    </a:lnTo>
                    <a:lnTo>
                      <a:pt x="9" y="67"/>
                    </a:lnTo>
                    <a:lnTo>
                      <a:pt x="9" y="63"/>
                    </a:lnTo>
                    <a:lnTo>
                      <a:pt x="9" y="59"/>
                    </a:lnTo>
                    <a:lnTo>
                      <a:pt x="14" y="59"/>
                    </a:lnTo>
                    <a:lnTo>
                      <a:pt x="14" y="57"/>
                    </a:lnTo>
                    <a:lnTo>
                      <a:pt x="11" y="55"/>
                    </a:lnTo>
                    <a:lnTo>
                      <a:pt x="14" y="51"/>
                    </a:lnTo>
                    <a:lnTo>
                      <a:pt x="14" y="47"/>
                    </a:lnTo>
                    <a:lnTo>
                      <a:pt x="11" y="45"/>
                    </a:lnTo>
                    <a:lnTo>
                      <a:pt x="9" y="41"/>
                    </a:lnTo>
                    <a:lnTo>
                      <a:pt x="9" y="39"/>
                    </a:lnTo>
                    <a:lnTo>
                      <a:pt x="11" y="35"/>
                    </a:lnTo>
                    <a:lnTo>
                      <a:pt x="9" y="33"/>
                    </a:lnTo>
                    <a:lnTo>
                      <a:pt x="16" y="23"/>
                    </a:lnTo>
                    <a:lnTo>
                      <a:pt x="18" y="20"/>
                    </a:lnTo>
                    <a:lnTo>
                      <a:pt x="20" y="16"/>
                    </a:lnTo>
                    <a:lnTo>
                      <a:pt x="23" y="8"/>
                    </a:lnTo>
                    <a:lnTo>
                      <a:pt x="36" y="2"/>
                    </a:lnTo>
                    <a:lnTo>
                      <a:pt x="40" y="2"/>
                    </a:lnTo>
                    <a:lnTo>
                      <a:pt x="47" y="2"/>
                    </a:lnTo>
                    <a:lnTo>
                      <a:pt x="52" y="2"/>
                    </a:lnTo>
                    <a:lnTo>
                      <a:pt x="54" y="4"/>
                    </a:lnTo>
                    <a:lnTo>
                      <a:pt x="56" y="6"/>
                    </a:lnTo>
                    <a:lnTo>
                      <a:pt x="58" y="8"/>
                    </a:lnTo>
                    <a:lnTo>
                      <a:pt x="60" y="12"/>
                    </a:lnTo>
                    <a:lnTo>
                      <a:pt x="63" y="12"/>
                    </a:lnTo>
                    <a:lnTo>
                      <a:pt x="69" y="10"/>
                    </a:lnTo>
                    <a:lnTo>
                      <a:pt x="76" y="8"/>
                    </a:lnTo>
                    <a:lnTo>
                      <a:pt x="78" y="8"/>
                    </a:lnTo>
                    <a:lnTo>
                      <a:pt x="80" y="10"/>
                    </a:lnTo>
                    <a:lnTo>
                      <a:pt x="83" y="12"/>
                    </a:lnTo>
                    <a:lnTo>
                      <a:pt x="87" y="14"/>
                    </a:lnTo>
                    <a:lnTo>
                      <a:pt x="96" y="14"/>
                    </a:lnTo>
                    <a:lnTo>
                      <a:pt x="100" y="14"/>
                    </a:lnTo>
                    <a:lnTo>
                      <a:pt x="100" y="12"/>
                    </a:lnTo>
                    <a:lnTo>
                      <a:pt x="105" y="10"/>
                    </a:lnTo>
                    <a:lnTo>
                      <a:pt x="109" y="8"/>
                    </a:lnTo>
                    <a:lnTo>
                      <a:pt x="116" y="8"/>
                    </a:lnTo>
                    <a:lnTo>
                      <a:pt x="125" y="8"/>
                    </a:lnTo>
                    <a:lnTo>
                      <a:pt x="134" y="10"/>
                    </a:lnTo>
                    <a:lnTo>
                      <a:pt x="141" y="10"/>
                    </a:lnTo>
                    <a:lnTo>
                      <a:pt x="143" y="8"/>
                    </a:lnTo>
                    <a:lnTo>
                      <a:pt x="145" y="6"/>
                    </a:lnTo>
                    <a:lnTo>
                      <a:pt x="147" y="4"/>
                    </a:lnTo>
                    <a:lnTo>
                      <a:pt x="156" y="0"/>
                    </a:lnTo>
                    <a:lnTo>
                      <a:pt x="163" y="12"/>
                    </a:lnTo>
                    <a:lnTo>
                      <a:pt x="165"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0" name="Freeform 2736"/>
              <p:cNvSpPr>
                <a:spLocks/>
              </p:cNvSpPr>
              <p:nvPr/>
            </p:nvSpPr>
            <p:spPr bwMode="auto">
              <a:xfrm>
                <a:off x="2753" y="2206"/>
                <a:ext cx="167" cy="157"/>
              </a:xfrm>
              <a:custGeom>
                <a:avLst/>
                <a:gdLst>
                  <a:gd name="T0" fmla="*/ 165 w 167"/>
                  <a:gd name="T1" fmla="*/ 25 h 157"/>
                  <a:gd name="T2" fmla="*/ 165 w 167"/>
                  <a:gd name="T3" fmla="*/ 37 h 157"/>
                  <a:gd name="T4" fmla="*/ 158 w 167"/>
                  <a:gd name="T5" fmla="*/ 43 h 157"/>
                  <a:gd name="T6" fmla="*/ 152 w 167"/>
                  <a:gd name="T7" fmla="*/ 51 h 157"/>
                  <a:gd name="T8" fmla="*/ 147 w 167"/>
                  <a:gd name="T9" fmla="*/ 61 h 157"/>
                  <a:gd name="T10" fmla="*/ 147 w 167"/>
                  <a:gd name="T11" fmla="*/ 69 h 157"/>
                  <a:gd name="T12" fmla="*/ 136 w 167"/>
                  <a:gd name="T13" fmla="*/ 76 h 157"/>
                  <a:gd name="T14" fmla="*/ 132 w 167"/>
                  <a:gd name="T15" fmla="*/ 86 h 157"/>
                  <a:gd name="T16" fmla="*/ 125 w 167"/>
                  <a:gd name="T17" fmla="*/ 96 h 157"/>
                  <a:gd name="T18" fmla="*/ 118 w 167"/>
                  <a:gd name="T19" fmla="*/ 108 h 157"/>
                  <a:gd name="T20" fmla="*/ 118 w 167"/>
                  <a:gd name="T21" fmla="*/ 116 h 157"/>
                  <a:gd name="T22" fmla="*/ 109 w 167"/>
                  <a:gd name="T23" fmla="*/ 124 h 157"/>
                  <a:gd name="T24" fmla="*/ 107 w 167"/>
                  <a:gd name="T25" fmla="*/ 118 h 157"/>
                  <a:gd name="T26" fmla="*/ 98 w 167"/>
                  <a:gd name="T27" fmla="*/ 114 h 157"/>
                  <a:gd name="T28" fmla="*/ 87 w 167"/>
                  <a:gd name="T29" fmla="*/ 120 h 157"/>
                  <a:gd name="T30" fmla="*/ 83 w 167"/>
                  <a:gd name="T31" fmla="*/ 129 h 157"/>
                  <a:gd name="T32" fmla="*/ 83 w 167"/>
                  <a:gd name="T33" fmla="*/ 135 h 157"/>
                  <a:gd name="T34" fmla="*/ 80 w 167"/>
                  <a:gd name="T35" fmla="*/ 153 h 157"/>
                  <a:gd name="T36" fmla="*/ 74 w 167"/>
                  <a:gd name="T37" fmla="*/ 153 h 157"/>
                  <a:gd name="T38" fmla="*/ 67 w 167"/>
                  <a:gd name="T39" fmla="*/ 149 h 157"/>
                  <a:gd name="T40" fmla="*/ 43 w 167"/>
                  <a:gd name="T41" fmla="*/ 151 h 157"/>
                  <a:gd name="T42" fmla="*/ 38 w 167"/>
                  <a:gd name="T43" fmla="*/ 141 h 157"/>
                  <a:gd name="T44" fmla="*/ 32 w 167"/>
                  <a:gd name="T45" fmla="*/ 128 h 157"/>
                  <a:gd name="T46" fmla="*/ 3 w 167"/>
                  <a:gd name="T47" fmla="*/ 122 h 157"/>
                  <a:gd name="T48" fmla="*/ 3 w 167"/>
                  <a:gd name="T49" fmla="*/ 102 h 157"/>
                  <a:gd name="T50" fmla="*/ 3 w 167"/>
                  <a:gd name="T51" fmla="*/ 88 h 157"/>
                  <a:gd name="T52" fmla="*/ 3 w 167"/>
                  <a:gd name="T53" fmla="*/ 80 h 157"/>
                  <a:gd name="T54" fmla="*/ 7 w 167"/>
                  <a:gd name="T55" fmla="*/ 76 h 157"/>
                  <a:gd name="T56" fmla="*/ 9 w 167"/>
                  <a:gd name="T57" fmla="*/ 67 h 157"/>
                  <a:gd name="T58" fmla="*/ 14 w 167"/>
                  <a:gd name="T59" fmla="*/ 59 h 157"/>
                  <a:gd name="T60" fmla="*/ 14 w 167"/>
                  <a:gd name="T61" fmla="*/ 51 h 157"/>
                  <a:gd name="T62" fmla="*/ 9 w 167"/>
                  <a:gd name="T63" fmla="*/ 41 h 157"/>
                  <a:gd name="T64" fmla="*/ 9 w 167"/>
                  <a:gd name="T65" fmla="*/ 33 h 157"/>
                  <a:gd name="T66" fmla="*/ 20 w 167"/>
                  <a:gd name="T67" fmla="*/ 16 h 157"/>
                  <a:gd name="T68" fmla="*/ 40 w 167"/>
                  <a:gd name="T69" fmla="*/ 2 h 157"/>
                  <a:gd name="T70" fmla="*/ 54 w 167"/>
                  <a:gd name="T71" fmla="*/ 4 h 157"/>
                  <a:gd name="T72" fmla="*/ 60 w 167"/>
                  <a:gd name="T73" fmla="*/ 12 h 157"/>
                  <a:gd name="T74" fmla="*/ 76 w 167"/>
                  <a:gd name="T75" fmla="*/ 8 h 157"/>
                  <a:gd name="T76" fmla="*/ 83 w 167"/>
                  <a:gd name="T77" fmla="*/ 12 h 157"/>
                  <a:gd name="T78" fmla="*/ 100 w 167"/>
                  <a:gd name="T79" fmla="*/ 14 h 157"/>
                  <a:gd name="T80" fmla="*/ 109 w 167"/>
                  <a:gd name="T81" fmla="*/ 8 h 157"/>
                  <a:gd name="T82" fmla="*/ 134 w 167"/>
                  <a:gd name="T83" fmla="*/ 10 h 157"/>
                  <a:gd name="T84" fmla="*/ 145 w 167"/>
                  <a:gd name="T85" fmla="*/ 6 h 157"/>
                  <a:gd name="T86" fmla="*/ 163 w 167"/>
                  <a:gd name="T87" fmla="*/ 1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 h="157">
                    <a:moveTo>
                      <a:pt x="165" y="14"/>
                    </a:moveTo>
                    <a:lnTo>
                      <a:pt x="163" y="25"/>
                    </a:lnTo>
                    <a:lnTo>
                      <a:pt x="165" y="25"/>
                    </a:lnTo>
                    <a:lnTo>
                      <a:pt x="167" y="27"/>
                    </a:lnTo>
                    <a:lnTo>
                      <a:pt x="165" y="35"/>
                    </a:lnTo>
                    <a:lnTo>
                      <a:pt x="165" y="37"/>
                    </a:lnTo>
                    <a:lnTo>
                      <a:pt x="163" y="39"/>
                    </a:lnTo>
                    <a:lnTo>
                      <a:pt x="158" y="39"/>
                    </a:lnTo>
                    <a:lnTo>
                      <a:pt x="158" y="43"/>
                    </a:lnTo>
                    <a:lnTo>
                      <a:pt x="156" y="45"/>
                    </a:lnTo>
                    <a:lnTo>
                      <a:pt x="152" y="49"/>
                    </a:lnTo>
                    <a:lnTo>
                      <a:pt x="152" y="51"/>
                    </a:lnTo>
                    <a:lnTo>
                      <a:pt x="152" y="55"/>
                    </a:lnTo>
                    <a:lnTo>
                      <a:pt x="149" y="59"/>
                    </a:lnTo>
                    <a:lnTo>
                      <a:pt x="147" y="61"/>
                    </a:lnTo>
                    <a:lnTo>
                      <a:pt x="145" y="65"/>
                    </a:lnTo>
                    <a:lnTo>
                      <a:pt x="145" y="67"/>
                    </a:lnTo>
                    <a:lnTo>
                      <a:pt x="147" y="69"/>
                    </a:lnTo>
                    <a:lnTo>
                      <a:pt x="147" y="71"/>
                    </a:lnTo>
                    <a:lnTo>
                      <a:pt x="145" y="73"/>
                    </a:lnTo>
                    <a:lnTo>
                      <a:pt x="136" y="76"/>
                    </a:lnTo>
                    <a:lnTo>
                      <a:pt x="132" y="78"/>
                    </a:lnTo>
                    <a:lnTo>
                      <a:pt x="132" y="82"/>
                    </a:lnTo>
                    <a:lnTo>
                      <a:pt x="132" y="86"/>
                    </a:lnTo>
                    <a:lnTo>
                      <a:pt x="129" y="90"/>
                    </a:lnTo>
                    <a:lnTo>
                      <a:pt x="127" y="92"/>
                    </a:lnTo>
                    <a:lnTo>
                      <a:pt x="125" y="96"/>
                    </a:lnTo>
                    <a:lnTo>
                      <a:pt x="123" y="100"/>
                    </a:lnTo>
                    <a:lnTo>
                      <a:pt x="121" y="102"/>
                    </a:lnTo>
                    <a:lnTo>
                      <a:pt x="118" y="108"/>
                    </a:lnTo>
                    <a:lnTo>
                      <a:pt x="116" y="112"/>
                    </a:lnTo>
                    <a:lnTo>
                      <a:pt x="118" y="114"/>
                    </a:lnTo>
                    <a:lnTo>
                      <a:pt x="118" y="116"/>
                    </a:lnTo>
                    <a:lnTo>
                      <a:pt x="116" y="118"/>
                    </a:lnTo>
                    <a:lnTo>
                      <a:pt x="112" y="122"/>
                    </a:lnTo>
                    <a:lnTo>
                      <a:pt x="109" y="124"/>
                    </a:lnTo>
                    <a:lnTo>
                      <a:pt x="107" y="126"/>
                    </a:lnTo>
                    <a:lnTo>
                      <a:pt x="107" y="120"/>
                    </a:lnTo>
                    <a:lnTo>
                      <a:pt x="107" y="118"/>
                    </a:lnTo>
                    <a:lnTo>
                      <a:pt x="105" y="116"/>
                    </a:lnTo>
                    <a:lnTo>
                      <a:pt x="100" y="116"/>
                    </a:lnTo>
                    <a:lnTo>
                      <a:pt x="98" y="114"/>
                    </a:lnTo>
                    <a:lnTo>
                      <a:pt x="96" y="116"/>
                    </a:lnTo>
                    <a:lnTo>
                      <a:pt x="89" y="118"/>
                    </a:lnTo>
                    <a:lnTo>
                      <a:pt x="87" y="120"/>
                    </a:lnTo>
                    <a:lnTo>
                      <a:pt x="85" y="122"/>
                    </a:lnTo>
                    <a:lnTo>
                      <a:pt x="85" y="126"/>
                    </a:lnTo>
                    <a:lnTo>
                      <a:pt x="83" y="129"/>
                    </a:lnTo>
                    <a:lnTo>
                      <a:pt x="80" y="131"/>
                    </a:lnTo>
                    <a:lnTo>
                      <a:pt x="80" y="133"/>
                    </a:lnTo>
                    <a:lnTo>
                      <a:pt x="83" y="135"/>
                    </a:lnTo>
                    <a:lnTo>
                      <a:pt x="83" y="137"/>
                    </a:lnTo>
                    <a:lnTo>
                      <a:pt x="80" y="143"/>
                    </a:lnTo>
                    <a:lnTo>
                      <a:pt x="80" y="153"/>
                    </a:lnTo>
                    <a:lnTo>
                      <a:pt x="78" y="149"/>
                    </a:lnTo>
                    <a:lnTo>
                      <a:pt x="76" y="151"/>
                    </a:lnTo>
                    <a:lnTo>
                      <a:pt x="74" y="153"/>
                    </a:lnTo>
                    <a:lnTo>
                      <a:pt x="74" y="151"/>
                    </a:lnTo>
                    <a:lnTo>
                      <a:pt x="72" y="149"/>
                    </a:lnTo>
                    <a:lnTo>
                      <a:pt x="67" y="149"/>
                    </a:lnTo>
                    <a:lnTo>
                      <a:pt x="67" y="153"/>
                    </a:lnTo>
                    <a:lnTo>
                      <a:pt x="47" y="157"/>
                    </a:lnTo>
                    <a:lnTo>
                      <a:pt x="43" y="151"/>
                    </a:lnTo>
                    <a:lnTo>
                      <a:pt x="38" y="147"/>
                    </a:lnTo>
                    <a:lnTo>
                      <a:pt x="38" y="143"/>
                    </a:lnTo>
                    <a:lnTo>
                      <a:pt x="38" y="141"/>
                    </a:lnTo>
                    <a:lnTo>
                      <a:pt x="40" y="139"/>
                    </a:lnTo>
                    <a:lnTo>
                      <a:pt x="40" y="135"/>
                    </a:lnTo>
                    <a:lnTo>
                      <a:pt x="32" y="128"/>
                    </a:lnTo>
                    <a:lnTo>
                      <a:pt x="23" y="122"/>
                    </a:lnTo>
                    <a:lnTo>
                      <a:pt x="14" y="122"/>
                    </a:lnTo>
                    <a:lnTo>
                      <a:pt x="3" y="122"/>
                    </a:lnTo>
                    <a:lnTo>
                      <a:pt x="3" y="112"/>
                    </a:lnTo>
                    <a:lnTo>
                      <a:pt x="3" y="106"/>
                    </a:lnTo>
                    <a:lnTo>
                      <a:pt x="3" y="102"/>
                    </a:lnTo>
                    <a:lnTo>
                      <a:pt x="0" y="98"/>
                    </a:lnTo>
                    <a:lnTo>
                      <a:pt x="3" y="94"/>
                    </a:lnTo>
                    <a:lnTo>
                      <a:pt x="3" y="88"/>
                    </a:lnTo>
                    <a:lnTo>
                      <a:pt x="3" y="86"/>
                    </a:lnTo>
                    <a:lnTo>
                      <a:pt x="3" y="82"/>
                    </a:lnTo>
                    <a:lnTo>
                      <a:pt x="3" y="80"/>
                    </a:lnTo>
                    <a:lnTo>
                      <a:pt x="5" y="80"/>
                    </a:lnTo>
                    <a:lnTo>
                      <a:pt x="7" y="80"/>
                    </a:lnTo>
                    <a:lnTo>
                      <a:pt x="7" y="76"/>
                    </a:lnTo>
                    <a:lnTo>
                      <a:pt x="7" y="75"/>
                    </a:lnTo>
                    <a:lnTo>
                      <a:pt x="9" y="71"/>
                    </a:lnTo>
                    <a:lnTo>
                      <a:pt x="9" y="67"/>
                    </a:lnTo>
                    <a:lnTo>
                      <a:pt x="9" y="63"/>
                    </a:lnTo>
                    <a:lnTo>
                      <a:pt x="9" y="59"/>
                    </a:lnTo>
                    <a:lnTo>
                      <a:pt x="14" y="59"/>
                    </a:lnTo>
                    <a:lnTo>
                      <a:pt x="14" y="57"/>
                    </a:lnTo>
                    <a:lnTo>
                      <a:pt x="11" y="55"/>
                    </a:lnTo>
                    <a:lnTo>
                      <a:pt x="14" y="51"/>
                    </a:lnTo>
                    <a:lnTo>
                      <a:pt x="14" y="47"/>
                    </a:lnTo>
                    <a:lnTo>
                      <a:pt x="11" y="45"/>
                    </a:lnTo>
                    <a:lnTo>
                      <a:pt x="9" y="41"/>
                    </a:lnTo>
                    <a:lnTo>
                      <a:pt x="9" y="39"/>
                    </a:lnTo>
                    <a:lnTo>
                      <a:pt x="11" y="35"/>
                    </a:lnTo>
                    <a:lnTo>
                      <a:pt x="9" y="33"/>
                    </a:lnTo>
                    <a:lnTo>
                      <a:pt x="16" y="23"/>
                    </a:lnTo>
                    <a:lnTo>
                      <a:pt x="18" y="20"/>
                    </a:lnTo>
                    <a:lnTo>
                      <a:pt x="20" y="16"/>
                    </a:lnTo>
                    <a:lnTo>
                      <a:pt x="23" y="8"/>
                    </a:lnTo>
                    <a:lnTo>
                      <a:pt x="36" y="2"/>
                    </a:lnTo>
                    <a:lnTo>
                      <a:pt x="40" y="2"/>
                    </a:lnTo>
                    <a:lnTo>
                      <a:pt x="47" y="2"/>
                    </a:lnTo>
                    <a:lnTo>
                      <a:pt x="52" y="2"/>
                    </a:lnTo>
                    <a:lnTo>
                      <a:pt x="54" y="4"/>
                    </a:lnTo>
                    <a:lnTo>
                      <a:pt x="56" y="6"/>
                    </a:lnTo>
                    <a:lnTo>
                      <a:pt x="58" y="8"/>
                    </a:lnTo>
                    <a:lnTo>
                      <a:pt x="60" y="12"/>
                    </a:lnTo>
                    <a:lnTo>
                      <a:pt x="63" y="12"/>
                    </a:lnTo>
                    <a:lnTo>
                      <a:pt x="69" y="10"/>
                    </a:lnTo>
                    <a:lnTo>
                      <a:pt x="76" y="8"/>
                    </a:lnTo>
                    <a:lnTo>
                      <a:pt x="78" y="8"/>
                    </a:lnTo>
                    <a:lnTo>
                      <a:pt x="80" y="10"/>
                    </a:lnTo>
                    <a:lnTo>
                      <a:pt x="83" y="12"/>
                    </a:lnTo>
                    <a:lnTo>
                      <a:pt x="87" y="14"/>
                    </a:lnTo>
                    <a:lnTo>
                      <a:pt x="96" y="14"/>
                    </a:lnTo>
                    <a:lnTo>
                      <a:pt x="100" y="14"/>
                    </a:lnTo>
                    <a:lnTo>
                      <a:pt x="100" y="12"/>
                    </a:lnTo>
                    <a:lnTo>
                      <a:pt x="105" y="10"/>
                    </a:lnTo>
                    <a:lnTo>
                      <a:pt x="109" y="8"/>
                    </a:lnTo>
                    <a:lnTo>
                      <a:pt x="116" y="8"/>
                    </a:lnTo>
                    <a:lnTo>
                      <a:pt x="125" y="8"/>
                    </a:lnTo>
                    <a:lnTo>
                      <a:pt x="134" y="10"/>
                    </a:lnTo>
                    <a:lnTo>
                      <a:pt x="141" y="10"/>
                    </a:lnTo>
                    <a:lnTo>
                      <a:pt x="143" y="8"/>
                    </a:lnTo>
                    <a:lnTo>
                      <a:pt x="145" y="6"/>
                    </a:lnTo>
                    <a:lnTo>
                      <a:pt x="147" y="4"/>
                    </a:lnTo>
                    <a:lnTo>
                      <a:pt x="156" y="0"/>
                    </a:lnTo>
                    <a:lnTo>
                      <a:pt x="163" y="12"/>
                    </a:lnTo>
                    <a:lnTo>
                      <a:pt x="165" y="1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5" name="Group 2740"/>
            <p:cNvGrpSpPr>
              <a:grpSpLocks/>
            </p:cNvGrpSpPr>
            <p:nvPr/>
          </p:nvGrpSpPr>
          <p:grpSpPr bwMode="auto">
            <a:xfrm>
              <a:off x="2548" y="1860"/>
              <a:ext cx="152" cy="138"/>
              <a:chOff x="2548" y="1860"/>
              <a:chExt cx="152" cy="138"/>
            </a:xfrm>
            <a:grpFill/>
          </p:grpSpPr>
          <p:sp>
            <p:nvSpPr>
              <p:cNvPr id="1667" name="Freeform 2738"/>
              <p:cNvSpPr>
                <a:spLocks/>
              </p:cNvSpPr>
              <p:nvPr/>
            </p:nvSpPr>
            <p:spPr bwMode="auto">
              <a:xfrm>
                <a:off x="2548" y="1860"/>
                <a:ext cx="152" cy="138"/>
              </a:xfrm>
              <a:custGeom>
                <a:avLst/>
                <a:gdLst>
                  <a:gd name="T0" fmla="*/ 58 w 152"/>
                  <a:gd name="T1" fmla="*/ 136 h 138"/>
                  <a:gd name="T2" fmla="*/ 60 w 152"/>
                  <a:gd name="T3" fmla="*/ 118 h 138"/>
                  <a:gd name="T4" fmla="*/ 71 w 152"/>
                  <a:gd name="T5" fmla="*/ 110 h 138"/>
                  <a:gd name="T6" fmla="*/ 87 w 152"/>
                  <a:gd name="T7" fmla="*/ 106 h 138"/>
                  <a:gd name="T8" fmla="*/ 94 w 152"/>
                  <a:gd name="T9" fmla="*/ 102 h 138"/>
                  <a:gd name="T10" fmla="*/ 103 w 152"/>
                  <a:gd name="T11" fmla="*/ 98 h 138"/>
                  <a:gd name="T12" fmla="*/ 112 w 152"/>
                  <a:gd name="T13" fmla="*/ 94 h 138"/>
                  <a:gd name="T14" fmla="*/ 123 w 152"/>
                  <a:gd name="T15" fmla="*/ 80 h 138"/>
                  <a:gd name="T16" fmla="*/ 132 w 152"/>
                  <a:gd name="T17" fmla="*/ 76 h 138"/>
                  <a:gd name="T18" fmla="*/ 134 w 152"/>
                  <a:gd name="T19" fmla="*/ 68 h 138"/>
                  <a:gd name="T20" fmla="*/ 136 w 152"/>
                  <a:gd name="T21" fmla="*/ 64 h 138"/>
                  <a:gd name="T22" fmla="*/ 140 w 152"/>
                  <a:gd name="T23" fmla="*/ 62 h 138"/>
                  <a:gd name="T24" fmla="*/ 145 w 152"/>
                  <a:gd name="T25" fmla="*/ 58 h 138"/>
                  <a:gd name="T26" fmla="*/ 152 w 152"/>
                  <a:gd name="T27" fmla="*/ 52 h 138"/>
                  <a:gd name="T28" fmla="*/ 147 w 152"/>
                  <a:gd name="T29" fmla="*/ 46 h 138"/>
                  <a:gd name="T30" fmla="*/ 145 w 152"/>
                  <a:gd name="T31" fmla="*/ 38 h 138"/>
                  <a:gd name="T32" fmla="*/ 143 w 152"/>
                  <a:gd name="T33" fmla="*/ 34 h 138"/>
                  <a:gd name="T34" fmla="*/ 140 w 152"/>
                  <a:gd name="T35" fmla="*/ 30 h 138"/>
                  <a:gd name="T36" fmla="*/ 143 w 152"/>
                  <a:gd name="T37" fmla="*/ 20 h 138"/>
                  <a:gd name="T38" fmla="*/ 140 w 152"/>
                  <a:gd name="T39" fmla="*/ 12 h 138"/>
                  <a:gd name="T40" fmla="*/ 134 w 152"/>
                  <a:gd name="T41" fmla="*/ 10 h 138"/>
                  <a:gd name="T42" fmla="*/ 129 w 152"/>
                  <a:gd name="T43" fmla="*/ 6 h 138"/>
                  <a:gd name="T44" fmla="*/ 127 w 152"/>
                  <a:gd name="T45" fmla="*/ 10 h 138"/>
                  <a:gd name="T46" fmla="*/ 105 w 152"/>
                  <a:gd name="T47" fmla="*/ 12 h 138"/>
                  <a:gd name="T48" fmla="*/ 87 w 152"/>
                  <a:gd name="T49" fmla="*/ 2 h 138"/>
                  <a:gd name="T50" fmla="*/ 78 w 152"/>
                  <a:gd name="T51" fmla="*/ 26 h 138"/>
                  <a:gd name="T52" fmla="*/ 67 w 152"/>
                  <a:gd name="T53" fmla="*/ 38 h 138"/>
                  <a:gd name="T54" fmla="*/ 54 w 152"/>
                  <a:gd name="T55" fmla="*/ 42 h 138"/>
                  <a:gd name="T56" fmla="*/ 42 w 152"/>
                  <a:gd name="T57" fmla="*/ 50 h 138"/>
                  <a:gd name="T58" fmla="*/ 38 w 152"/>
                  <a:gd name="T59" fmla="*/ 60 h 138"/>
                  <a:gd name="T60" fmla="*/ 40 w 152"/>
                  <a:gd name="T61" fmla="*/ 64 h 138"/>
                  <a:gd name="T62" fmla="*/ 33 w 152"/>
                  <a:gd name="T63" fmla="*/ 74 h 138"/>
                  <a:gd name="T64" fmla="*/ 31 w 152"/>
                  <a:gd name="T65" fmla="*/ 80 h 138"/>
                  <a:gd name="T66" fmla="*/ 36 w 152"/>
                  <a:gd name="T67" fmla="*/ 88 h 138"/>
                  <a:gd name="T68" fmla="*/ 33 w 152"/>
                  <a:gd name="T69" fmla="*/ 106 h 138"/>
                  <a:gd name="T70" fmla="*/ 25 w 152"/>
                  <a:gd name="T71" fmla="*/ 120 h 138"/>
                  <a:gd name="T72" fmla="*/ 13 w 152"/>
                  <a:gd name="T73" fmla="*/ 128 h 138"/>
                  <a:gd name="T74" fmla="*/ 0 w 152"/>
                  <a:gd name="T75" fmla="*/ 1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38">
                    <a:moveTo>
                      <a:pt x="0" y="138"/>
                    </a:moveTo>
                    <a:lnTo>
                      <a:pt x="58" y="136"/>
                    </a:lnTo>
                    <a:lnTo>
                      <a:pt x="58" y="122"/>
                    </a:lnTo>
                    <a:lnTo>
                      <a:pt x="60" y="118"/>
                    </a:lnTo>
                    <a:lnTo>
                      <a:pt x="67" y="112"/>
                    </a:lnTo>
                    <a:lnTo>
                      <a:pt x="71" y="110"/>
                    </a:lnTo>
                    <a:lnTo>
                      <a:pt x="78" y="108"/>
                    </a:lnTo>
                    <a:lnTo>
                      <a:pt x="87" y="106"/>
                    </a:lnTo>
                    <a:lnTo>
                      <a:pt x="89" y="104"/>
                    </a:lnTo>
                    <a:lnTo>
                      <a:pt x="94" y="102"/>
                    </a:lnTo>
                    <a:lnTo>
                      <a:pt x="98" y="100"/>
                    </a:lnTo>
                    <a:lnTo>
                      <a:pt x="103" y="98"/>
                    </a:lnTo>
                    <a:lnTo>
                      <a:pt x="107" y="98"/>
                    </a:lnTo>
                    <a:lnTo>
                      <a:pt x="112" y="94"/>
                    </a:lnTo>
                    <a:lnTo>
                      <a:pt x="118" y="86"/>
                    </a:lnTo>
                    <a:lnTo>
                      <a:pt x="123" y="80"/>
                    </a:lnTo>
                    <a:lnTo>
                      <a:pt x="125" y="80"/>
                    </a:lnTo>
                    <a:lnTo>
                      <a:pt x="132" y="76"/>
                    </a:lnTo>
                    <a:lnTo>
                      <a:pt x="134" y="74"/>
                    </a:lnTo>
                    <a:lnTo>
                      <a:pt x="134" y="68"/>
                    </a:lnTo>
                    <a:lnTo>
                      <a:pt x="134" y="66"/>
                    </a:lnTo>
                    <a:lnTo>
                      <a:pt x="136" y="64"/>
                    </a:lnTo>
                    <a:lnTo>
                      <a:pt x="138" y="64"/>
                    </a:lnTo>
                    <a:lnTo>
                      <a:pt x="140" y="62"/>
                    </a:lnTo>
                    <a:lnTo>
                      <a:pt x="143" y="58"/>
                    </a:lnTo>
                    <a:lnTo>
                      <a:pt x="145" y="58"/>
                    </a:lnTo>
                    <a:lnTo>
                      <a:pt x="152" y="54"/>
                    </a:lnTo>
                    <a:lnTo>
                      <a:pt x="152" y="52"/>
                    </a:lnTo>
                    <a:lnTo>
                      <a:pt x="152" y="50"/>
                    </a:lnTo>
                    <a:lnTo>
                      <a:pt x="147" y="46"/>
                    </a:lnTo>
                    <a:lnTo>
                      <a:pt x="145" y="42"/>
                    </a:lnTo>
                    <a:lnTo>
                      <a:pt x="145" y="38"/>
                    </a:lnTo>
                    <a:lnTo>
                      <a:pt x="145" y="36"/>
                    </a:lnTo>
                    <a:lnTo>
                      <a:pt x="143" y="34"/>
                    </a:lnTo>
                    <a:lnTo>
                      <a:pt x="143" y="32"/>
                    </a:lnTo>
                    <a:lnTo>
                      <a:pt x="140" y="30"/>
                    </a:lnTo>
                    <a:lnTo>
                      <a:pt x="143" y="24"/>
                    </a:lnTo>
                    <a:lnTo>
                      <a:pt x="143" y="20"/>
                    </a:lnTo>
                    <a:lnTo>
                      <a:pt x="143" y="14"/>
                    </a:lnTo>
                    <a:lnTo>
                      <a:pt x="140" y="12"/>
                    </a:lnTo>
                    <a:lnTo>
                      <a:pt x="136" y="12"/>
                    </a:lnTo>
                    <a:lnTo>
                      <a:pt x="134" y="10"/>
                    </a:lnTo>
                    <a:lnTo>
                      <a:pt x="132" y="6"/>
                    </a:lnTo>
                    <a:lnTo>
                      <a:pt x="129" y="6"/>
                    </a:lnTo>
                    <a:lnTo>
                      <a:pt x="129" y="8"/>
                    </a:lnTo>
                    <a:lnTo>
                      <a:pt x="127" y="10"/>
                    </a:lnTo>
                    <a:lnTo>
                      <a:pt x="116" y="12"/>
                    </a:lnTo>
                    <a:lnTo>
                      <a:pt x="105" y="12"/>
                    </a:lnTo>
                    <a:lnTo>
                      <a:pt x="96" y="0"/>
                    </a:lnTo>
                    <a:lnTo>
                      <a:pt x="87" y="2"/>
                    </a:lnTo>
                    <a:lnTo>
                      <a:pt x="82" y="18"/>
                    </a:lnTo>
                    <a:lnTo>
                      <a:pt x="78" y="26"/>
                    </a:lnTo>
                    <a:lnTo>
                      <a:pt x="74" y="34"/>
                    </a:lnTo>
                    <a:lnTo>
                      <a:pt x="67" y="38"/>
                    </a:lnTo>
                    <a:lnTo>
                      <a:pt x="58" y="42"/>
                    </a:lnTo>
                    <a:lnTo>
                      <a:pt x="54" y="42"/>
                    </a:lnTo>
                    <a:lnTo>
                      <a:pt x="51" y="42"/>
                    </a:lnTo>
                    <a:lnTo>
                      <a:pt x="42" y="50"/>
                    </a:lnTo>
                    <a:lnTo>
                      <a:pt x="38" y="58"/>
                    </a:lnTo>
                    <a:lnTo>
                      <a:pt x="38" y="60"/>
                    </a:lnTo>
                    <a:lnTo>
                      <a:pt x="40" y="62"/>
                    </a:lnTo>
                    <a:lnTo>
                      <a:pt x="40" y="64"/>
                    </a:lnTo>
                    <a:lnTo>
                      <a:pt x="36" y="70"/>
                    </a:lnTo>
                    <a:lnTo>
                      <a:pt x="33" y="74"/>
                    </a:lnTo>
                    <a:lnTo>
                      <a:pt x="31" y="78"/>
                    </a:lnTo>
                    <a:lnTo>
                      <a:pt x="31" y="80"/>
                    </a:lnTo>
                    <a:lnTo>
                      <a:pt x="33" y="84"/>
                    </a:lnTo>
                    <a:lnTo>
                      <a:pt x="36" y="88"/>
                    </a:lnTo>
                    <a:lnTo>
                      <a:pt x="36" y="98"/>
                    </a:lnTo>
                    <a:lnTo>
                      <a:pt x="33" y="106"/>
                    </a:lnTo>
                    <a:lnTo>
                      <a:pt x="29" y="114"/>
                    </a:lnTo>
                    <a:lnTo>
                      <a:pt x="25" y="120"/>
                    </a:lnTo>
                    <a:lnTo>
                      <a:pt x="20" y="124"/>
                    </a:lnTo>
                    <a:lnTo>
                      <a:pt x="13" y="128"/>
                    </a:lnTo>
                    <a:lnTo>
                      <a:pt x="0" y="134"/>
                    </a:lnTo>
                    <a:lnTo>
                      <a:pt x="0" y="136"/>
                    </a:lnTo>
                    <a:lnTo>
                      <a:pt x="0" y="13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8" name="Freeform 2739"/>
              <p:cNvSpPr>
                <a:spLocks/>
              </p:cNvSpPr>
              <p:nvPr/>
            </p:nvSpPr>
            <p:spPr bwMode="auto">
              <a:xfrm>
                <a:off x="2548" y="1860"/>
                <a:ext cx="152" cy="138"/>
              </a:xfrm>
              <a:custGeom>
                <a:avLst/>
                <a:gdLst>
                  <a:gd name="T0" fmla="*/ 58 w 152"/>
                  <a:gd name="T1" fmla="*/ 136 h 138"/>
                  <a:gd name="T2" fmla="*/ 60 w 152"/>
                  <a:gd name="T3" fmla="*/ 118 h 138"/>
                  <a:gd name="T4" fmla="*/ 71 w 152"/>
                  <a:gd name="T5" fmla="*/ 110 h 138"/>
                  <a:gd name="T6" fmla="*/ 87 w 152"/>
                  <a:gd name="T7" fmla="*/ 106 h 138"/>
                  <a:gd name="T8" fmla="*/ 94 w 152"/>
                  <a:gd name="T9" fmla="*/ 102 h 138"/>
                  <a:gd name="T10" fmla="*/ 103 w 152"/>
                  <a:gd name="T11" fmla="*/ 98 h 138"/>
                  <a:gd name="T12" fmla="*/ 112 w 152"/>
                  <a:gd name="T13" fmla="*/ 94 h 138"/>
                  <a:gd name="T14" fmla="*/ 123 w 152"/>
                  <a:gd name="T15" fmla="*/ 80 h 138"/>
                  <a:gd name="T16" fmla="*/ 132 w 152"/>
                  <a:gd name="T17" fmla="*/ 76 h 138"/>
                  <a:gd name="T18" fmla="*/ 134 w 152"/>
                  <a:gd name="T19" fmla="*/ 68 h 138"/>
                  <a:gd name="T20" fmla="*/ 136 w 152"/>
                  <a:gd name="T21" fmla="*/ 64 h 138"/>
                  <a:gd name="T22" fmla="*/ 140 w 152"/>
                  <a:gd name="T23" fmla="*/ 62 h 138"/>
                  <a:gd name="T24" fmla="*/ 145 w 152"/>
                  <a:gd name="T25" fmla="*/ 58 h 138"/>
                  <a:gd name="T26" fmla="*/ 152 w 152"/>
                  <a:gd name="T27" fmla="*/ 52 h 138"/>
                  <a:gd name="T28" fmla="*/ 147 w 152"/>
                  <a:gd name="T29" fmla="*/ 46 h 138"/>
                  <a:gd name="T30" fmla="*/ 145 w 152"/>
                  <a:gd name="T31" fmla="*/ 38 h 138"/>
                  <a:gd name="T32" fmla="*/ 143 w 152"/>
                  <a:gd name="T33" fmla="*/ 34 h 138"/>
                  <a:gd name="T34" fmla="*/ 140 w 152"/>
                  <a:gd name="T35" fmla="*/ 30 h 138"/>
                  <a:gd name="T36" fmla="*/ 143 w 152"/>
                  <a:gd name="T37" fmla="*/ 20 h 138"/>
                  <a:gd name="T38" fmla="*/ 140 w 152"/>
                  <a:gd name="T39" fmla="*/ 12 h 138"/>
                  <a:gd name="T40" fmla="*/ 134 w 152"/>
                  <a:gd name="T41" fmla="*/ 10 h 138"/>
                  <a:gd name="T42" fmla="*/ 129 w 152"/>
                  <a:gd name="T43" fmla="*/ 6 h 138"/>
                  <a:gd name="T44" fmla="*/ 127 w 152"/>
                  <a:gd name="T45" fmla="*/ 10 h 138"/>
                  <a:gd name="T46" fmla="*/ 105 w 152"/>
                  <a:gd name="T47" fmla="*/ 12 h 138"/>
                  <a:gd name="T48" fmla="*/ 87 w 152"/>
                  <a:gd name="T49" fmla="*/ 2 h 138"/>
                  <a:gd name="T50" fmla="*/ 78 w 152"/>
                  <a:gd name="T51" fmla="*/ 26 h 138"/>
                  <a:gd name="T52" fmla="*/ 67 w 152"/>
                  <a:gd name="T53" fmla="*/ 38 h 138"/>
                  <a:gd name="T54" fmla="*/ 54 w 152"/>
                  <a:gd name="T55" fmla="*/ 42 h 138"/>
                  <a:gd name="T56" fmla="*/ 42 w 152"/>
                  <a:gd name="T57" fmla="*/ 50 h 138"/>
                  <a:gd name="T58" fmla="*/ 38 w 152"/>
                  <a:gd name="T59" fmla="*/ 60 h 138"/>
                  <a:gd name="T60" fmla="*/ 40 w 152"/>
                  <a:gd name="T61" fmla="*/ 64 h 138"/>
                  <a:gd name="T62" fmla="*/ 33 w 152"/>
                  <a:gd name="T63" fmla="*/ 74 h 138"/>
                  <a:gd name="T64" fmla="*/ 31 w 152"/>
                  <a:gd name="T65" fmla="*/ 80 h 138"/>
                  <a:gd name="T66" fmla="*/ 36 w 152"/>
                  <a:gd name="T67" fmla="*/ 88 h 138"/>
                  <a:gd name="T68" fmla="*/ 33 w 152"/>
                  <a:gd name="T69" fmla="*/ 106 h 138"/>
                  <a:gd name="T70" fmla="*/ 25 w 152"/>
                  <a:gd name="T71" fmla="*/ 120 h 138"/>
                  <a:gd name="T72" fmla="*/ 13 w 152"/>
                  <a:gd name="T73" fmla="*/ 128 h 138"/>
                  <a:gd name="T74" fmla="*/ 0 w 152"/>
                  <a:gd name="T75" fmla="*/ 1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38">
                    <a:moveTo>
                      <a:pt x="0" y="138"/>
                    </a:moveTo>
                    <a:lnTo>
                      <a:pt x="58" y="136"/>
                    </a:lnTo>
                    <a:lnTo>
                      <a:pt x="58" y="122"/>
                    </a:lnTo>
                    <a:lnTo>
                      <a:pt x="60" y="118"/>
                    </a:lnTo>
                    <a:lnTo>
                      <a:pt x="67" y="112"/>
                    </a:lnTo>
                    <a:lnTo>
                      <a:pt x="71" y="110"/>
                    </a:lnTo>
                    <a:lnTo>
                      <a:pt x="78" y="108"/>
                    </a:lnTo>
                    <a:lnTo>
                      <a:pt x="87" y="106"/>
                    </a:lnTo>
                    <a:lnTo>
                      <a:pt x="89" y="104"/>
                    </a:lnTo>
                    <a:lnTo>
                      <a:pt x="94" y="102"/>
                    </a:lnTo>
                    <a:lnTo>
                      <a:pt x="98" y="100"/>
                    </a:lnTo>
                    <a:lnTo>
                      <a:pt x="103" y="98"/>
                    </a:lnTo>
                    <a:lnTo>
                      <a:pt x="107" y="98"/>
                    </a:lnTo>
                    <a:lnTo>
                      <a:pt x="112" y="94"/>
                    </a:lnTo>
                    <a:lnTo>
                      <a:pt x="118" y="86"/>
                    </a:lnTo>
                    <a:lnTo>
                      <a:pt x="123" y="80"/>
                    </a:lnTo>
                    <a:lnTo>
                      <a:pt x="125" y="80"/>
                    </a:lnTo>
                    <a:lnTo>
                      <a:pt x="132" y="76"/>
                    </a:lnTo>
                    <a:lnTo>
                      <a:pt x="134" y="74"/>
                    </a:lnTo>
                    <a:lnTo>
                      <a:pt x="134" y="68"/>
                    </a:lnTo>
                    <a:lnTo>
                      <a:pt x="134" y="66"/>
                    </a:lnTo>
                    <a:lnTo>
                      <a:pt x="136" y="64"/>
                    </a:lnTo>
                    <a:lnTo>
                      <a:pt x="138" y="64"/>
                    </a:lnTo>
                    <a:lnTo>
                      <a:pt x="140" y="62"/>
                    </a:lnTo>
                    <a:lnTo>
                      <a:pt x="143" y="58"/>
                    </a:lnTo>
                    <a:lnTo>
                      <a:pt x="145" y="58"/>
                    </a:lnTo>
                    <a:lnTo>
                      <a:pt x="152" y="54"/>
                    </a:lnTo>
                    <a:lnTo>
                      <a:pt x="152" y="52"/>
                    </a:lnTo>
                    <a:lnTo>
                      <a:pt x="152" y="50"/>
                    </a:lnTo>
                    <a:lnTo>
                      <a:pt x="147" y="46"/>
                    </a:lnTo>
                    <a:lnTo>
                      <a:pt x="145" y="42"/>
                    </a:lnTo>
                    <a:lnTo>
                      <a:pt x="145" y="38"/>
                    </a:lnTo>
                    <a:lnTo>
                      <a:pt x="145" y="36"/>
                    </a:lnTo>
                    <a:lnTo>
                      <a:pt x="143" y="34"/>
                    </a:lnTo>
                    <a:lnTo>
                      <a:pt x="143" y="32"/>
                    </a:lnTo>
                    <a:lnTo>
                      <a:pt x="140" y="30"/>
                    </a:lnTo>
                    <a:lnTo>
                      <a:pt x="143" y="24"/>
                    </a:lnTo>
                    <a:lnTo>
                      <a:pt x="143" y="20"/>
                    </a:lnTo>
                    <a:lnTo>
                      <a:pt x="143" y="14"/>
                    </a:lnTo>
                    <a:lnTo>
                      <a:pt x="140" y="12"/>
                    </a:lnTo>
                    <a:lnTo>
                      <a:pt x="136" y="12"/>
                    </a:lnTo>
                    <a:lnTo>
                      <a:pt x="134" y="10"/>
                    </a:lnTo>
                    <a:lnTo>
                      <a:pt x="132" y="6"/>
                    </a:lnTo>
                    <a:lnTo>
                      <a:pt x="129" y="6"/>
                    </a:lnTo>
                    <a:lnTo>
                      <a:pt x="129" y="8"/>
                    </a:lnTo>
                    <a:lnTo>
                      <a:pt x="127" y="10"/>
                    </a:lnTo>
                    <a:lnTo>
                      <a:pt x="116" y="12"/>
                    </a:lnTo>
                    <a:lnTo>
                      <a:pt x="105" y="12"/>
                    </a:lnTo>
                    <a:lnTo>
                      <a:pt x="96" y="0"/>
                    </a:lnTo>
                    <a:lnTo>
                      <a:pt x="87" y="2"/>
                    </a:lnTo>
                    <a:lnTo>
                      <a:pt x="82" y="18"/>
                    </a:lnTo>
                    <a:lnTo>
                      <a:pt x="78" y="26"/>
                    </a:lnTo>
                    <a:lnTo>
                      <a:pt x="74" y="34"/>
                    </a:lnTo>
                    <a:lnTo>
                      <a:pt x="67" y="38"/>
                    </a:lnTo>
                    <a:lnTo>
                      <a:pt x="58" y="42"/>
                    </a:lnTo>
                    <a:lnTo>
                      <a:pt x="54" y="42"/>
                    </a:lnTo>
                    <a:lnTo>
                      <a:pt x="51" y="42"/>
                    </a:lnTo>
                    <a:lnTo>
                      <a:pt x="42" y="50"/>
                    </a:lnTo>
                    <a:lnTo>
                      <a:pt x="38" y="58"/>
                    </a:lnTo>
                    <a:lnTo>
                      <a:pt x="38" y="60"/>
                    </a:lnTo>
                    <a:lnTo>
                      <a:pt x="40" y="62"/>
                    </a:lnTo>
                    <a:lnTo>
                      <a:pt x="40" y="64"/>
                    </a:lnTo>
                    <a:lnTo>
                      <a:pt x="36" y="70"/>
                    </a:lnTo>
                    <a:lnTo>
                      <a:pt x="33" y="74"/>
                    </a:lnTo>
                    <a:lnTo>
                      <a:pt x="31" y="78"/>
                    </a:lnTo>
                    <a:lnTo>
                      <a:pt x="31" y="80"/>
                    </a:lnTo>
                    <a:lnTo>
                      <a:pt x="33" y="84"/>
                    </a:lnTo>
                    <a:lnTo>
                      <a:pt x="36" y="88"/>
                    </a:lnTo>
                    <a:lnTo>
                      <a:pt x="36" y="98"/>
                    </a:lnTo>
                    <a:lnTo>
                      <a:pt x="33" y="106"/>
                    </a:lnTo>
                    <a:lnTo>
                      <a:pt x="29" y="114"/>
                    </a:lnTo>
                    <a:lnTo>
                      <a:pt x="25" y="120"/>
                    </a:lnTo>
                    <a:lnTo>
                      <a:pt x="20" y="124"/>
                    </a:lnTo>
                    <a:lnTo>
                      <a:pt x="13" y="128"/>
                    </a:lnTo>
                    <a:lnTo>
                      <a:pt x="0" y="134"/>
                    </a:lnTo>
                    <a:lnTo>
                      <a:pt x="0" y="136"/>
                    </a:lnTo>
                    <a:lnTo>
                      <a:pt x="0" y="13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6" name="Group 2743"/>
            <p:cNvGrpSpPr>
              <a:grpSpLocks/>
            </p:cNvGrpSpPr>
            <p:nvPr/>
          </p:nvGrpSpPr>
          <p:grpSpPr bwMode="auto">
            <a:xfrm>
              <a:off x="2818" y="1840"/>
              <a:ext cx="58" cy="108"/>
              <a:chOff x="2818" y="1840"/>
              <a:chExt cx="58" cy="108"/>
            </a:xfrm>
            <a:grpFill/>
          </p:grpSpPr>
          <p:sp>
            <p:nvSpPr>
              <p:cNvPr id="1665" name="Freeform 2741"/>
              <p:cNvSpPr>
                <a:spLocks/>
              </p:cNvSpPr>
              <p:nvPr/>
            </p:nvSpPr>
            <p:spPr bwMode="auto">
              <a:xfrm>
                <a:off x="2818" y="1840"/>
                <a:ext cx="58" cy="108"/>
              </a:xfrm>
              <a:custGeom>
                <a:avLst/>
                <a:gdLst>
                  <a:gd name="T0" fmla="*/ 58 w 58"/>
                  <a:gd name="T1" fmla="*/ 63 h 108"/>
                  <a:gd name="T2" fmla="*/ 58 w 58"/>
                  <a:gd name="T3" fmla="*/ 63 h 108"/>
                  <a:gd name="T4" fmla="*/ 56 w 58"/>
                  <a:gd name="T5" fmla="*/ 61 h 108"/>
                  <a:gd name="T6" fmla="*/ 53 w 58"/>
                  <a:gd name="T7" fmla="*/ 63 h 108"/>
                  <a:gd name="T8" fmla="*/ 51 w 58"/>
                  <a:gd name="T9" fmla="*/ 63 h 108"/>
                  <a:gd name="T10" fmla="*/ 49 w 58"/>
                  <a:gd name="T11" fmla="*/ 61 h 108"/>
                  <a:gd name="T12" fmla="*/ 47 w 58"/>
                  <a:gd name="T13" fmla="*/ 59 h 108"/>
                  <a:gd name="T14" fmla="*/ 44 w 58"/>
                  <a:gd name="T15" fmla="*/ 53 h 108"/>
                  <a:gd name="T16" fmla="*/ 44 w 58"/>
                  <a:gd name="T17" fmla="*/ 51 h 108"/>
                  <a:gd name="T18" fmla="*/ 47 w 58"/>
                  <a:gd name="T19" fmla="*/ 49 h 108"/>
                  <a:gd name="T20" fmla="*/ 49 w 58"/>
                  <a:gd name="T21" fmla="*/ 47 h 108"/>
                  <a:gd name="T22" fmla="*/ 53 w 58"/>
                  <a:gd name="T23" fmla="*/ 37 h 108"/>
                  <a:gd name="T24" fmla="*/ 53 w 58"/>
                  <a:gd name="T25" fmla="*/ 27 h 108"/>
                  <a:gd name="T26" fmla="*/ 49 w 58"/>
                  <a:gd name="T27" fmla="*/ 27 h 108"/>
                  <a:gd name="T28" fmla="*/ 47 w 58"/>
                  <a:gd name="T29" fmla="*/ 23 h 108"/>
                  <a:gd name="T30" fmla="*/ 49 w 58"/>
                  <a:gd name="T31" fmla="*/ 20 h 108"/>
                  <a:gd name="T32" fmla="*/ 58 w 58"/>
                  <a:gd name="T33" fmla="*/ 6 h 108"/>
                  <a:gd name="T34" fmla="*/ 53 w 58"/>
                  <a:gd name="T35" fmla="*/ 6 h 108"/>
                  <a:gd name="T36" fmla="*/ 51 w 58"/>
                  <a:gd name="T37" fmla="*/ 6 h 108"/>
                  <a:gd name="T38" fmla="*/ 47 w 58"/>
                  <a:gd name="T39" fmla="*/ 8 h 108"/>
                  <a:gd name="T40" fmla="*/ 47 w 58"/>
                  <a:gd name="T41" fmla="*/ 2 h 108"/>
                  <a:gd name="T42" fmla="*/ 40 w 58"/>
                  <a:gd name="T43" fmla="*/ 0 h 108"/>
                  <a:gd name="T44" fmla="*/ 31 w 58"/>
                  <a:gd name="T45" fmla="*/ 2 h 108"/>
                  <a:gd name="T46" fmla="*/ 24 w 58"/>
                  <a:gd name="T47" fmla="*/ 6 h 108"/>
                  <a:gd name="T48" fmla="*/ 15 w 58"/>
                  <a:gd name="T49" fmla="*/ 6 h 108"/>
                  <a:gd name="T50" fmla="*/ 11 w 58"/>
                  <a:gd name="T51" fmla="*/ 4 h 108"/>
                  <a:gd name="T52" fmla="*/ 8 w 58"/>
                  <a:gd name="T53" fmla="*/ 8 h 108"/>
                  <a:gd name="T54" fmla="*/ 8 w 58"/>
                  <a:gd name="T55" fmla="*/ 12 h 108"/>
                  <a:gd name="T56" fmla="*/ 11 w 58"/>
                  <a:gd name="T57" fmla="*/ 14 h 108"/>
                  <a:gd name="T58" fmla="*/ 13 w 58"/>
                  <a:gd name="T59" fmla="*/ 18 h 108"/>
                  <a:gd name="T60" fmla="*/ 13 w 58"/>
                  <a:gd name="T61" fmla="*/ 21 h 108"/>
                  <a:gd name="T62" fmla="*/ 13 w 58"/>
                  <a:gd name="T63" fmla="*/ 27 h 108"/>
                  <a:gd name="T64" fmla="*/ 15 w 58"/>
                  <a:gd name="T65" fmla="*/ 33 h 108"/>
                  <a:gd name="T66" fmla="*/ 15 w 58"/>
                  <a:gd name="T67" fmla="*/ 35 h 108"/>
                  <a:gd name="T68" fmla="*/ 15 w 58"/>
                  <a:gd name="T69" fmla="*/ 37 h 108"/>
                  <a:gd name="T70" fmla="*/ 13 w 58"/>
                  <a:gd name="T71" fmla="*/ 39 h 108"/>
                  <a:gd name="T72" fmla="*/ 11 w 58"/>
                  <a:gd name="T73" fmla="*/ 45 h 108"/>
                  <a:gd name="T74" fmla="*/ 6 w 58"/>
                  <a:gd name="T75" fmla="*/ 47 h 108"/>
                  <a:gd name="T76" fmla="*/ 2 w 58"/>
                  <a:gd name="T77" fmla="*/ 49 h 108"/>
                  <a:gd name="T78" fmla="*/ 0 w 58"/>
                  <a:gd name="T79" fmla="*/ 51 h 108"/>
                  <a:gd name="T80" fmla="*/ 4 w 58"/>
                  <a:gd name="T81" fmla="*/ 65 h 108"/>
                  <a:gd name="T82" fmla="*/ 6 w 58"/>
                  <a:gd name="T83" fmla="*/ 65 h 108"/>
                  <a:gd name="T84" fmla="*/ 8 w 58"/>
                  <a:gd name="T85" fmla="*/ 67 h 108"/>
                  <a:gd name="T86" fmla="*/ 13 w 58"/>
                  <a:gd name="T87" fmla="*/ 79 h 108"/>
                  <a:gd name="T88" fmla="*/ 20 w 58"/>
                  <a:gd name="T89" fmla="*/ 81 h 108"/>
                  <a:gd name="T90" fmla="*/ 24 w 58"/>
                  <a:gd name="T91" fmla="*/ 108 h 108"/>
                  <a:gd name="T92" fmla="*/ 31 w 58"/>
                  <a:gd name="T93" fmla="*/ 106 h 108"/>
                  <a:gd name="T94" fmla="*/ 33 w 58"/>
                  <a:gd name="T95" fmla="*/ 102 h 108"/>
                  <a:gd name="T96" fmla="*/ 35 w 58"/>
                  <a:gd name="T97" fmla="*/ 100 h 108"/>
                  <a:gd name="T98" fmla="*/ 35 w 58"/>
                  <a:gd name="T99" fmla="*/ 99 h 108"/>
                  <a:gd name="T100" fmla="*/ 35 w 58"/>
                  <a:gd name="T101" fmla="*/ 97 h 108"/>
                  <a:gd name="T102" fmla="*/ 35 w 58"/>
                  <a:gd name="T103" fmla="*/ 89 h 108"/>
                  <a:gd name="T104" fmla="*/ 35 w 58"/>
                  <a:gd name="T105" fmla="*/ 85 h 108"/>
                  <a:gd name="T106" fmla="*/ 38 w 58"/>
                  <a:gd name="T107" fmla="*/ 85 h 108"/>
                  <a:gd name="T108" fmla="*/ 42 w 58"/>
                  <a:gd name="T109" fmla="*/ 83 h 108"/>
                  <a:gd name="T110" fmla="*/ 47 w 58"/>
                  <a:gd name="T111" fmla="*/ 81 h 108"/>
                  <a:gd name="T112" fmla="*/ 51 w 58"/>
                  <a:gd name="T113" fmla="*/ 77 h 108"/>
                  <a:gd name="T114" fmla="*/ 53 w 58"/>
                  <a:gd name="T115" fmla="*/ 75 h 108"/>
                  <a:gd name="T116" fmla="*/ 53 w 58"/>
                  <a:gd name="T117" fmla="*/ 73 h 108"/>
                  <a:gd name="T118" fmla="*/ 53 w 58"/>
                  <a:gd name="T119" fmla="*/ 69 h 108"/>
                  <a:gd name="T120" fmla="*/ 58 w 58"/>
                  <a:gd name="T121"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108">
                    <a:moveTo>
                      <a:pt x="58" y="63"/>
                    </a:moveTo>
                    <a:lnTo>
                      <a:pt x="58" y="63"/>
                    </a:lnTo>
                    <a:lnTo>
                      <a:pt x="56" y="61"/>
                    </a:lnTo>
                    <a:lnTo>
                      <a:pt x="53" y="63"/>
                    </a:lnTo>
                    <a:lnTo>
                      <a:pt x="51" y="63"/>
                    </a:lnTo>
                    <a:lnTo>
                      <a:pt x="49" y="61"/>
                    </a:lnTo>
                    <a:lnTo>
                      <a:pt x="47" y="59"/>
                    </a:lnTo>
                    <a:lnTo>
                      <a:pt x="44" y="53"/>
                    </a:lnTo>
                    <a:lnTo>
                      <a:pt x="44" y="51"/>
                    </a:lnTo>
                    <a:lnTo>
                      <a:pt x="47" y="49"/>
                    </a:lnTo>
                    <a:lnTo>
                      <a:pt x="49" y="47"/>
                    </a:lnTo>
                    <a:lnTo>
                      <a:pt x="53" y="37"/>
                    </a:lnTo>
                    <a:lnTo>
                      <a:pt x="53" y="27"/>
                    </a:lnTo>
                    <a:lnTo>
                      <a:pt x="49" y="27"/>
                    </a:lnTo>
                    <a:lnTo>
                      <a:pt x="47" y="23"/>
                    </a:lnTo>
                    <a:lnTo>
                      <a:pt x="49" y="20"/>
                    </a:lnTo>
                    <a:lnTo>
                      <a:pt x="58" y="6"/>
                    </a:lnTo>
                    <a:lnTo>
                      <a:pt x="53" y="6"/>
                    </a:lnTo>
                    <a:lnTo>
                      <a:pt x="51" y="6"/>
                    </a:lnTo>
                    <a:lnTo>
                      <a:pt x="47" y="8"/>
                    </a:lnTo>
                    <a:lnTo>
                      <a:pt x="47" y="2"/>
                    </a:lnTo>
                    <a:lnTo>
                      <a:pt x="40" y="0"/>
                    </a:lnTo>
                    <a:lnTo>
                      <a:pt x="31" y="2"/>
                    </a:lnTo>
                    <a:lnTo>
                      <a:pt x="24" y="6"/>
                    </a:lnTo>
                    <a:lnTo>
                      <a:pt x="15" y="6"/>
                    </a:lnTo>
                    <a:lnTo>
                      <a:pt x="11" y="4"/>
                    </a:lnTo>
                    <a:lnTo>
                      <a:pt x="8" y="8"/>
                    </a:lnTo>
                    <a:lnTo>
                      <a:pt x="8" y="12"/>
                    </a:lnTo>
                    <a:lnTo>
                      <a:pt x="11" y="14"/>
                    </a:lnTo>
                    <a:lnTo>
                      <a:pt x="13" y="18"/>
                    </a:lnTo>
                    <a:lnTo>
                      <a:pt x="13" y="21"/>
                    </a:lnTo>
                    <a:lnTo>
                      <a:pt x="13" y="27"/>
                    </a:lnTo>
                    <a:lnTo>
                      <a:pt x="15" y="33"/>
                    </a:lnTo>
                    <a:lnTo>
                      <a:pt x="15" y="35"/>
                    </a:lnTo>
                    <a:lnTo>
                      <a:pt x="15" y="37"/>
                    </a:lnTo>
                    <a:lnTo>
                      <a:pt x="13" y="39"/>
                    </a:lnTo>
                    <a:lnTo>
                      <a:pt x="11" y="45"/>
                    </a:lnTo>
                    <a:lnTo>
                      <a:pt x="6" y="47"/>
                    </a:lnTo>
                    <a:lnTo>
                      <a:pt x="2" y="49"/>
                    </a:lnTo>
                    <a:lnTo>
                      <a:pt x="0" y="51"/>
                    </a:lnTo>
                    <a:lnTo>
                      <a:pt x="4" y="65"/>
                    </a:lnTo>
                    <a:lnTo>
                      <a:pt x="6" y="65"/>
                    </a:lnTo>
                    <a:lnTo>
                      <a:pt x="8" y="67"/>
                    </a:lnTo>
                    <a:lnTo>
                      <a:pt x="13" y="79"/>
                    </a:lnTo>
                    <a:lnTo>
                      <a:pt x="20" y="81"/>
                    </a:lnTo>
                    <a:lnTo>
                      <a:pt x="24" y="108"/>
                    </a:lnTo>
                    <a:lnTo>
                      <a:pt x="31" y="106"/>
                    </a:lnTo>
                    <a:lnTo>
                      <a:pt x="33" y="102"/>
                    </a:lnTo>
                    <a:lnTo>
                      <a:pt x="35" y="100"/>
                    </a:lnTo>
                    <a:lnTo>
                      <a:pt x="35" y="99"/>
                    </a:lnTo>
                    <a:lnTo>
                      <a:pt x="35" y="97"/>
                    </a:lnTo>
                    <a:lnTo>
                      <a:pt x="35" y="89"/>
                    </a:lnTo>
                    <a:lnTo>
                      <a:pt x="35" y="85"/>
                    </a:lnTo>
                    <a:lnTo>
                      <a:pt x="38" y="85"/>
                    </a:lnTo>
                    <a:lnTo>
                      <a:pt x="42" y="83"/>
                    </a:lnTo>
                    <a:lnTo>
                      <a:pt x="47" y="81"/>
                    </a:lnTo>
                    <a:lnTo>
                      <a:pt x="51" y="77"/>
                    </a:lnTo>
                    <a:lnTo>
                      <a:pt x="53" y="75"/>
                    </a:lnTo>
                    <a:lnTo>
                      <a:pt x="53" y="73"/>
                    </a:lnTo>
                    <a:lnTo>
                      <a:pt x="53" y="69"/>
                    </a:lnTo>
                    <a:lnTo>
                      <a:pt x="58" y="6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6" name="Freeform 2742"/>
              <p:cNvSpPr>
                <a:spLocks/>
              </p:cNvSpPr>
              <p:nvPr/>
            </p:nvSpPr>
            <p:spPr bwMode="auto">
              <a:xfrm>
                <a:off x="2818" y="1840"/>
                <a:ext cx="58" cy="108"/>
              </a:xfrm>
              <a:custGeom>
                <a:avLst/>
                <a:gdLst>
                  <a:gd name="T0" fmla="*/ 58 w 58"/>
                  <a:gd name="T1" fmla="*/ 63 h 108"/>
                  <a:gd name="T2" fmla="*/ 58 w 58"/>
                  <a:gd name="T3" fmla="*/ 63 h 108"/>
                  <a:gd name="T4" fmla="*/ 56 w 58"/>
                  <a:gd name="T5" fmla="*/ 61 h 108"/>
                  <a:gd name="T6" fmla="*/ 53 w 58"/>
                  <a:gd name="T7" fmla="*/ 63 h 108"/>
                  <a:gd name="T8" fmla="*/ 51 w 58"/>
                  <a:gd name="T9" fmla="*/ 63 h 108"/>
                  <a:gd name="T10" fmla="*/ 49 w 58"/>
                  <a:gd name="T11" fmla="*/ 61 h 108"/>
                  <a:gd name="T12" fmla="*/ 47 w 58"/>
                  <a:gd name="T13" fmla="*/ 59 h 108"/>
                  <a:gd name="T14" fmla="*/ 44 w 58"/>
                  <a:gd name="T15" fmla="*/ 53 h 108"/>
                  <a:gd name="T16" fmla="*/ 44 w 58"/>
                  <a:gd name="T17" fmla="*/ 51 h 108"/>
                  <a:gd name="T18" fmla="*/ 47 w 58"/>
                  <a:gd name="T19" fmla="*/ 49 h 108"/>
                  <a:gd name="T20" fmla="*/ 49 w 58"/>
                  <a:gd name="T21" fmla="*/ 47 h 108"/>
                  <a:gd name="T22" fmla="*/ 53 w 58"/>
                  <a:gd name="T23" fmla="*/ 37 h 108"/>
                  <a:gd name="T24" fmla="*/ 53 w 58"/>
                  <a:gd name="T25" fmla="*/ 27 h 108"/>
                  <a:gd name="T26" fmla="*/ 49 w 58"/>
                  <a:gd name="T27" fmla="*/ 27 h 108"/>
                  <a:gd name="T28" fmla="*/ 47 w 58"/>
                  <a:gd name="T29" fmla="*/ 23 h 108"/>
                  <a:gd name="T30" fmla="*/ 49 w 58"/>
                  <a:gd name="T31" fmla="*/ 20 h 108"/>
                  <a:gd name="T32" fmla="*/ 58 w 58"/>
                  <a:gd name="T33" fmla="*/ 6 h 108"/>
                  <a:gd name="T34" fmla="*/ 53 w 58"/>
                  <a:gd name="T35" fmla="*/ 6 h 108"/>
                  <a:gd name="T36" fmla="*/ 51 w 58"/>
                  <a:gd name="T37" fmla="*/ 6 h 108"/>
                  <a:gd name="T38" fmla="*/ 47 w 58"/>
                  <a:gd name="T39" fmla="*/ 8 h 108"/>
                  <a:gd name="T40" fmla="*/ 47 w 58"/>
                  <a:gd name="T41" fmla="*/ 2 h 108"/>
                  <a:gd name="T42" fmla="*/ 40 w 58"/>
                  <a:gd name="T43" fmla="*/ 0 h 108"/>
                  <a:gd name="T44" fmla="*/ 31 w 58"/>
                  <a:gd name="T45" fmla="*/ 2 h 108"/>
                  <a:gd name="T46" fmla="*/ 24 w 58"/>
                  <a:gd name="T47" fmla="*/ 6 h 108"/>
                  <a:gd name="T48" fmla="*/ 15 w 58"/>
                  <a:gd name="T49" fmla="*/ 6 h 108"/>
                  <a:gd name="T50" fmla="*/ 11 w 58"/>
                  <a:gd name="T51" fmla="*/ 4 h 108"/>
                  <a:gd name="T52" fmla="*/ 8 w 58"/>
                  <a:gd name="T53" fmla="*/ 8 h 108"/>
                  <a:gd name="T54" fmla="*/ 8 w 58"/>
                  <a:gd name="T55" fmla="*/ 12 h 108"/>
                  <a:gd name="T56" fmla="*/ 11 w 58"/>
                  <a:gd name="T57" fmla="*/ 14 h 108"/>
                  <a:gd name="T58" fmla="*/ 13 w 58"/>
                  <a:gd name="T59" fmla="*/ 18 h 108"/>
                  <a:gd name="T60" fmla="*/ 13 w 58"/>
                  <a:gd name="T61" fmla="*/ 21 h 108"/>
                  <a:gd name="T62" fmla="*/ 13 w 58"/>
                  <a:gd name="T63" fmla="*/ 27 h 108"/>
                  <a:gd name="T64" fmla="*/ 15 w 58"/>
                  <a:gd name="T65" fmla="*/ 33 h 108"/>
                  <a:gd name="T66" fmla="*/ 15 w 58"/>
                  <a:gd name="T67" fmla="*/ 35 h 108"/>
                  <a:gd name="T68" fmla="*/ 15 w 58"/>
                  <a:gd name="T69" fmla="*/ 37 h 108"/>
                  <a:gd name="T70" fmla="*/ 13 w 58"/>
                  <a:gd name="T71" fmla="*/ 39 h 108"/>
                  <a:gd name="T72" fmla="*/ 11 w 58"/>
                  <a:gd name="T73" fmla="*/ 45 h 108"/>
                  <a:gd name="T74" fmla="*/ 6 w 58"/>
                  <a:gd name="T75" fmla="*/ 47 h 108"/>
                  <a:gd name="T76" fmla="*/ 2 w 58"/>
                  <a:gd name="T77" fmla="*/ 49 h 108"/>
                  <a:gd name="T78" fmla="*/ 0 w 58"/>
                  <a:gd name="T79" fmla="*/ 51 h 108"/>
                  <a:gd name="T80" fmla="*/ 4 w 58"/>
                  <a:gd name="T81" fmla="*/ 65 h 108"/>
                  <a:gd name="T82" fmla="*/ 6 w 58"/>
                  <a:gd name="T83" fmla="*/ 65 h 108"/>
                  <a:gd name="T84" fmla="*/ 8 w 58"/>
                  <a:gd name="T85" fmla="*/ 67 h 108"/>
                  <a:gd name="T86" fmla="*/ 13 w 58"/>
                  <a:gd name="T87" fmla="*/ 79 h 108"/>
                  <a:gd name="T88" fmla="*/ 20 w 58"/>
                  <a:gd name="T89" fmla="*/ 81 h 108"/>
                  <a:gd name="T90" fmla="*/ 24 w 58"/>
                  <a:gd name="T91" fmla="*/ 108 h 108"/>
                  <a:gd name="T92" fmla="*/ 31 w 58"/>
                  <a:gd name="T93" fmla="*/ 106 h 108"/>
                  <a:gd name="T94" fmla="*/ 33 w 58"/>
                  <a:gd name="T95" fmla="*/ 102 h 108"/>
                  <a:gd name="T96" fmla="*/ 35 w 58"/>
                  <a:gd name="T97" fmla="*/ 100 h 108"/>
                  <a:gd name="T98" fmla="*/ 35 w 58"/>
                  <a:gd name="T99" fmla="*/ 99 h 108"/>
                  <a:gd name="T100" fmla="*/ 35 w 58"/>
                  <a:gd name="T101" fmla="*/ 97 h 108"/>
                  <a:gd name="T102" fmla="*/ 35 w 58"/>
                  <a:gd name="T103" fmla="*/ 89 h 108"/>
                  <a:gd name="T104" fmla="*/ 35 w 58"/>
                  <a:gd name="T105" fmla="*/ 85 h 108"/>
                  <a:gd name="T106" fmla="*/ 38 w 58"/>
                  <a:gd name="T107" fmla="*/ 85 h 108"/>
                  <a:gd name="T108" fmla="*/ 42 w 58"/>
                  <a:gd name="T109" fmla="*/ 83 h 108"/>
                  <a:gd name="T110" fmla="*/ 47 w 58"/>
                  <a:gd name="T111" fmla="*/ 81 h 108"/>
                  <a:gd name="T112" fmla="*/ 51 w 58"/>
                  <a:gd name="T113" fmla="*/ 77 h 108"/>
                  <a:gd name="T114" fmla="*/ 53 w 58"/>
                  <a:gd name="T115" fmla="*/ 75 h 108"/>
                  <a:gd name="T116" fmla="*/ 53 w 58"/>
                  <a:gd name="T117" fmla="*/ 73 h 108"/>
                  <a:gd name="T118" fmla="*/ 53 w 58"/>
                  <a:gd name="T119" fmla="*/ 69 h 108"/>
                  <a:gd name="T120" fmla="*/ 58 w 58"/>
                  <a:gd name="T121"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108">
                    <a:moveTo>
                      <a:pt x="58" y="63"/>
                    </a:moveTo>
                    <a:lnTo>
                      <a:pt x="58" y="63"/>
                    </a:lnTo>
                    <a:lnTo>
                      <a:pt x="56" y="61"/>
                    </a:lnTo>
                    <a:lnTo>
                      <a:pt x="53" y="63"/>
                    </a:lnTo>
                    <a:lnTo>
                      <a:pt x="51" y="63"/>
                    </a:lnTo>
                    <a:lnTo>
                      <a:pt x="49" y="61"/>
                    </a:lnTo>
                    <a:lnTo>
                      <a:pt x="47" y="59"/>
                    </a:lnTo>
                    <a:lnTo>
                      <a:pt x="44" y="53"/>
                    </a:lnTo>
                    <a:lnTo>
                      <a:pt x="44" y="51"/>
                    </a:lnTo>
                    <a:lnTo>
                      <a:pt x="47" y="49"/>
                    </a:lnTo>
                    <a:lnTo>
                      <a:pt x="49" y="47"/>
                    </a:lnTo>
                    <a:lnTo>
                      <a:pt x="53" y="37"/>
                    </a:lnTo>
                    <a:lnTo>
                      <a:pt x="53" y="27"/>
                    </a:lnTo>
                    <a:lnTo>
                      <a:pt x="49" y="27"/>
                    </a:lnTo>
                    <a:lnTo>
                      <a:pt x="47" y="23"/>
                    </a:lnTo>
                    <a:lnTo>
                      <a:pt x="49" y="20"/>
                    </a:lnTo>
                    <a:lnTo>
                      <a:pt x="58" y="6"/>
                    </a:lnTo>
                    <a:lnTo>
                      <a:pt x="53" y="6"/>
                    </a:lnTo>
                    <a:lnTo>
                      <a:pt x="51" y="6"/>
                    </a:lnTo>
                    <a:lnTo>
                      <a:pt x="47" y="8"/>
                    </a:lnTo>
                    <a:lnTo>
                      <a:pt x="47" y="2"/>
                    </a:lnTo>
                    <a:lnTo>
                      <a:pt x="40" y="0"/>
                    </a:lnTo>
                    <a:lnTo>
                      <a:pt x="31" y="2"/>
                    </a:lnTo>
                    <a:lnTo>
                      <a:pt x="24" y="6"/>
                    </a:lnTo>
                    <a:lnTo>
                      <a:pt x="15" y="6"/>
                    </a:lnTo>
                    <a:lnTo>
                      <a:pt x="11" y="4"/>
                    </a:lnTo>
                    <a:lnTo>
                      <a:pt x="8" y="8"/>
                    </a:lnTo>
                    <a:lnTo>
                      <a:pt x="8" y="12"/>
                    </a:lnTo>
                    <a:lnTo>
                      <a:pt x="11" y="14"/>
                    </a:lnTo>
                    <a:lnTo>
                      <a:pt x="13" y="18"/>
                    </a:lnTo>
                    <a:lnTo>
                      <a:pt x="13" y="21"/>
                    </a:lnTo>
                    <a:lnTo>
                      <a:pt x="13" y="27"/>
                    </a:lnTo>
                    <a:lnTo>
                      <a:pt x="15" y="33"/>
                    </a:lnTo>
                    <a:lnTo>
                      <a:pt x="15" y="35"/>
                    </a:lnTo>
                    <a:lnTo>
                      <a:pt x="15" y="37"/>
                    </a:lnTo>
                    <a:lnTo>
                      <a:pt x="13" y="39"/>
                    </a:lnTo>
                    <a:lnTo>
                      <a:pt x="11" y="45"/>
                    </a:lnTo>
                    <a:lnTo>
                      <a:pt x="6" y="47"/>
                    </a:lnTo>
                    <a:lnTo>
                      <a:pt x="2" y="49"/>
                    </a:lnTo>
                    <a:lnTo>
                      <a:pt x="0" y="51"/>
                    </a:lnTo>
                    <a:lnTo>
                      <a:pt x="4" y="65"/>
                    </a:lnTo>
                    <a:lnTo>
                      <a:pt x="6" y="65"/>
                    </a:lnTo>
                    <a:lnTo>
                      <a:pt x="8" y="67"/>
                    </a:lnTo>
                    <a:lnTo>
                      <a:pt x="13" y="79"/>
                    </a:lnTo>
                    <a:lnTo>
                      <a:pt x="20" y="81"/>
                    </a:lnTo>
                    <a:lnTo>
                      <a:pt x="24" y="108"/>
                    </a:lnTo>
                    <a:lnTo>
                      <a:pt x="31" y="106"/>
                    </a:lnTo>
                    <a:lnTo>
                      <a:pt x="33" y="102"/>
                    </a:lnTo>
                    <a:lnTo>
                      <a:pt x="35" y="100"/>
                    </a:lnTo>
                    <a:lnTo>
                      <a:pt x="35" y="99"/>
                    </a:lnTo>
                    <a:lnTo>
                      <a:pt x="35" y="97"/>
                    </a:lnTo>
                    <a:lnTo>
                      <a:pt x="35" y="89"/>
                    </a:lnTo>
                    <a:lnTo>
                      <a:pt x="35" y="85"/>
                    </a:lnTo>
                    <a:lnTo>
                      <a:pt x="38" y="85"/>
                    </a:lnTo>
                    <a:lnTo>
                      <a:pt x="42" y="83"/>
                    </a:lnTo>
                    <a:lnTo>
                      <a:pt x="47" y="81"/>
                    </a:lnTo>
                    <a:lnTo>
                      <a:pt x="51" y="77"/>
                    </a:lnTo>
                    <a:lnTo>
                      <a:pt x="53" y="75"/>
                    </a:lnTo>
                    <a:lnTo>
                      <a:pt x="53" y="73"/>
                    </a:lnTo>
                    <a:lnTo>
                      <a:pt x="53" y="69"/>
                    </a:lnTo>
                    <a:lnTo>
                      <a:pt x="58" y="6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7" name="Group 2746"/>
            <p:cNvGrpSpPr>
              <a:grpSpLocks/>
            </p:cNvGrpSpPr>
            <p:nvPr/>
          </p:nvGrpSpPr>
          <p:grpSpPr bwMode="auto">
            <a:xfrm>
              <a:off x="2833" y="1902"/>
              <a:ext cx="237" cy="221"/>
              <a:chOff x="2833" y="1902"/>
              <a:chExt cx="237" cy="221"/>
            </a:xfrm>
            <a:grpFill/>
          </p:grpSpPr>
          <p:sp>
            <p:nvSpPr>
              <p:cNvPr id="1663" name="Freeform 2744"/>
              <p:cNvSpPr>
                <a:spLocks/>
              </p:cNvSpPr>
              <p:nvPr/>
            </p:nvSpPr>
            <p:spPr bwMode="auto">
              <a:xfrm>
                <a:off x="2833" y="1902"/>
                <a:ext cx="237" cy="221"/>
              </a:xfrm>
              <a:custGeom>
                <a:avLst/>
                <a:gdLst>
                  <a:gd name="T0" fmla="*/ 38 w 237"/>
                  <a:gd name="T1" fmla="*/ 6 h 221"/>
                  <a:gd name="T2" fmla="*/ 38 w 237"/>
                  <a:gd name="T3" fmla="*/ 12 h 221"/>
                  <a:gd name="T4" fmla="*/ 32 w 237"/>
                  <a:gd name="T5" fmla="*/ 18 h 221"/>
                  <a:gd name="T6" fmla="*/ 23 w 237"/>
                  <a:gd name="T7" fmla="*/ 22 h 221"/>
                  <a:gd name="T8" fmla="*/ 21 w 237"/>
                  <a:gd name="T9" fmla="*/ 26 h 221"/>
                  <a:gd name="T10" fmla="*/ 21 w 237"/>
                  <a:gd name="T11" fmla="*/ 36 h 221"/>
                  <a:gd name="T12" fmla="*/ 18 w 237"/>
                  <a:gd name="T13" fmla="*/ 40 h 221"/>
                  <a:gd name="T14" fmla="*/ 12 w 237"/>
                  <a:gd name="T15" fmla="*/ 46 h 221"/>
                  <a:gd name="T16" fmla="*/ 7 w 237"/>
                  <a:gd name="T17" fmla="*/ 50 h 221"/>
                  <a:gd name="T18" fmla="*/ 9 w 237"/>
                  <a:gd name="T19" fmla="*/ 52 h 221"/>
                  <a:gd name="T20" fmla="*/ 14 w 237"/>
                  <a:gd name="T21" fmla="*/ 84 h 221"/>
                  <a:gd name="T22" fmla="*/ 9 w 237"/>
                  <a:gd name="T23" fmla="*/ 88 h 221"/>
                  <a:gd name="T24" fmla="*/ 9 w 237"/>
                  <a:gd name="T25" fmla="*/ 92 h 221"/>
                  <a:gd name="T26" fmla="*/ 9 w 237"/>
                  <a:gd name="T27" fmla="*/ 107 h 221"/>
                  <a:gd name="T28" fmla="*/ 5 w 237"/>
                  <a:gd name="T29" fmla="*/ 113 h 221"/>
                  <a:gd name="T30" fmla="*/ 5 w 237"/>
                  <a:gd name="T31" fmla="*/ 119 h 221"/>
                  <a:gd name="T32" fmla="*/ 12 w 237"/>
                  <a:gd name="T33" fmla="*/ 129 h 221"/>
                  <a:gd name="T34" fmla="*/ 14 w 237"/>
                  <a:gd name="T35" fmla="*/ 137 h 221"/>
                  <a:gd name="T36" fmla="*/ 21 w 237"/>
                  <a:gd name="T37" fmla="*/ 145 h 221"/>
                  <a:gd name="T38" fmla="*/ 34 w 237"/>
                  <a:gd name="T39" fmla="*/ 149 h 221"/>
                  <a:gd name="T40" fmla="*/ 36 w 237"/>
                  <a:gd name="T41" fmla="*/ 151 h 221"/>
                  <a:gd name="T42" fmla="*/ 43 w 237"/>
                  <a:gd name="T43" fmla="*/ 157 h 221"/>
                  <a:gd name="T44" fmla="*/ 79 w 237"/>
                  <a:gd name="T45" fmla="*/ 171 h 221"/>
                  <a:gd name="T46" fmla="*/ 103 w 237"/>
                  <a:gd name="T47" fmla="*/ 157 h 221"/>
                  <a:gd name="T48" fmla="*/ 224 w 237"/>
                  <a:gd name="T49" fmla="*/ 209 h 221"/>
                  <a:gd name="T50" fmla="*/ 235 w 237"/>
                  <a:gd name="T51" fmla="*/ 179 h 221"/>
                  <a:gd name="T52" fmla="*/ 233 w 237"/>
                  <a:gd name="T53" fmla="*/ 64 h 221"/>
                  <a:gd name="T54" fmla="*/ 230 w 237"/>
                  <a:gd name="T55" fmla="*/ 56 h 221"/>
                  <a:gd name="T56" fmla="*/ 233 w 237"/>
                  <a:gd name="T57" fmla="*/ 46 h 221"/>
                  <a:gd name="T58" fmla="*/ 233 w 237"/>
                  <a:gd name="T59" fmla="*/ 42 h 221"/>
                  <a:gd name="T60" fmla="*/ 228 w 237"/>
                  <a:gd name="T61" fmla="*/ 30 h 221"/>
                  <a:gd name="T62" fmla="*/ 219 w 237"/>
                  <a:gd name="T63" fmla="*/ 22 h 221"/>
                  <a:gd name="T64" fmla="*/ 204 w 237"/>
                  <a:gd name="T65" fmla="*/ 22 h 221"/>
                  <a:gd name="T66" fmla="*/ 181 w 237"/>
                  <a:gd name="T67" fmla="*/ 8 h 221"/>
                  <a:gd name="T68" fmla="*/ 168 w 237"/>
                  <a:gd name="T69" fmla="*/ 16 h 221"/>
                  <a:gd name="T70" fmla="*/ 163 w 237"/>
                  <a:gd name="T71" fmla="*/ 32 h 221"/>
                  <a:gd name="T72" fmla="*/ 163 w 237"/>
                  <a:gd name="T73" fmla="*/ 40 h 221"/>
                  <a:gd name="T74" fmla="*/ 141 w 237"/>
                  <a:gd name="T75" fmla="*/ 44 h 221"/>
                  <a:gd name="T76" fmla="*/ 123 w 237"/>
                  <a:gd name="T77" fmla="*/ 40 h 221"/>
                  <a:gd name="T78" fmla="*/ 105 w 237"/>
                  <a:gd name="T79" fmla="*/ 36 h 221"/>
                  <a:gd name="T80" fmla="*/ 96 w 237"/>
                  <a:gd name="T81" fmla="*/ 26 h 221"/>
                  <a:gd name="T82" fmla="*/ 88 w 237"/>
                  <a:gd name="T83" fmla="*/ 16 h 221"/>
                  <a:gd name="T84" fmla="*/ 72 w 237"/>
                  <a:gd name="T85" fmla="*/ 14 h 221"/>
                  <a:gd name="T86" fmla="*/ 54 w 237"/>
                  <a:gd name="T87" fmla="*/ 12 h 221"/>
                  <a:gd name="T88" fmla="*/ 50 w 237"/>
                  <a:gd name="T89" fmla="*/ 8 h 221"/>
                  <a:gd name="T90" fmla="*/ 43 w 237"/>
                  <a:gd name="T91"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221">
                    <a:moveTo>
                      <a:pt x="43" y="0"/>
                    </a:moveTo>
                    <a:lnTo>
                      <a:pt x="38" y="6"/>
                    </a:lnTo>
                    <a:lnTo>
                      <a:pt x="38" y="10"/>
                    </a:lnTo>
                    <a:lnTo>
                      <a:pt x="38" y="12"/>
                    </a:lnTo>
                    <a:lnTo>
                      <a:pt x="36" y="14"/>
                    </a:lnTo>
                    <a:lnTo>
                      <a:pt x="32" y="18"/>
                    </a:lnTo>
                    <a:lnTo>
                      <a:pt x="27" y="20"/>
                    </a:lnTo>
                    <a:lnTo>
                      <a:pt x="23" y="22"/>
                    </a:lnTo>
                    <a:lnTo>
                      <a:pt x="21" y="22"/>
                    </a:lnTo>
                    <a:lnTo>
                      <a:pt x="21" y="26"/>
                    </a:lnTo>
                    <a:lnTo>
                      <a:pt x="21" y="34"/>
                    </a:lnTo>
                    <a:lnTo>
                      <a:pt x="21" y="36"/>
                    </a:lnTo>
                    <a:lnTo>
                      <a:pt x="21" y="38"/>
                    </a:lnTo>
                    <a:lnTo>
                      <a:pt x="18" y="40"/>
                    </a:lnTo>
                    <a:lnTo>
                      <a:pt x="16" y="44"/>
                    </a:lnTo>
                    <a:lnTo>
                      <a:pt x="12" y="46"/>
                    </a:lnTo>
                    <a:lnTo>
                      <a:pt x="7" y="48"/>
                    </a:lnTo>
                    <a:lnTo>
                      <a:pt x="7" y="50"/>
                    </a:lnTo>
                    <a:lnTo>
                      <a:pt x="9" y="50"/>
                    </a:lnTo>
                    <a:lnTo>
                      <a:pt x="9" y="52"/>
                    </a:lnTo>
                    <a:lnTo>
                      <a:pt x="9" y="78"/>
                    </a:lnTo>
                    <a:lnTo>
                      <a:pt x="14" y="84"/>
                    </a:lnTo>
                    <a:lnTo>
                      <a:pt x="9" y="86"/>
                    </a:lnTo>
                    <a:lnTo>
                      <a:pt x="9" y="88"/>
                    </a:lnTo>
                    <a:lnTo>
                      <a:pt x="9" y="89"/>
                    </a:lnTo>
                    <a:lnTo>
                      <a:pt x="9" y="92"/>
                    </a:lnTo>
                    <a:lnTo>
                      <a:pt x="9" y="98"/>
                    </a:lnTo>
                    <a:lnTo>
                      <a:pt x="9" y="107"/>
                    </a:lnTo>
                    <a:lnTo>
                      <a:pt x="7" y="111"/>
                    </a:lnTo>
                    <a:lnTo>
                      <a:pt x="5" y="113"/>
                    </a:lnTo>
                    <a:lnTo>
                      <a:pt x="0" y="115"/>
                    </a:lnTo>
                    <a:lnTo>
                      <a:pt x="5" y="119"/>
                    </a:lnTo>
                    <a:lnTo>
                      <a:pt x="7" y="125"/>
                    </a:lnTo>
                    <a:lnTo>
                      <a:pt x="12" y="129"/>
                    </a:lnTo>
                    <a:lnTo>
                      <a:pt x="14" y="133"/>
                    </a:lnTo>
                    <a:lnTo>
                      <a:pt x="14" y="137"/>
                    </a:lnTo>
                    <a:lnTo>
                      <a:pt x="16" y="143"/>
                    </a:lnTo>
                    <a:lnTo>
                      <a:pt x="21" y="145"/>
                    </a:lnTo>
                    <a:lnTo>
                      <a:pt x="30" y="147"/>
                    </a:lnTo>
                    <a:lnTo>
                      <a:pt x="34" y="149"/>
                    </a:lnTo>
                    <a:lnTo>
                      <a:pt x="34" y="151"/>
                    </a:lnTo>
                    <a:lnTo>
                      <a:pt x="36" y="151"/>
                    </a:lnTo>
                    <a:lnTo>
                      <a:pt x="41" y="155"/>
                    </a:lnTo>
                    <a:lnTo>
                      <a:pt x="43" y="157"/>
                    </a:lnTo>
                    <a:lnTo>
                      <a:pt x="76" y="175"/>
                    </a:lnTo>
                    <a:lnTo>
                      <a:pt x="79" y="171"/>
                    </a:lnTo>
                    <a:lnTo>
                      <a:pt x="90" y="165"/>
                    </a:lnTo>
                    <a:lnTo>
                      <a:pt x="103" y="157"/>
                    </a:lnTo>
                    <a:lnTo>
                      <a:pt x="224" y="221"/>
                    </a:lnTo>
                    <a:lnTo>
                      <a:pt x="224" y="209"/>
                    </a:lnTo>
                    <a:lnTo>
                      <a:pt x="237" y="209"/>
                    </a:lnTo>
                    <a:lnTo>
                      <a:pt x="235" y="179"/>
                    </a:lnTo>
                    <a:lnTo>
                      <a:pt x="235" y="68"/>
                    </a:lnTo>
                    <a:lnTo>
                      <a:pt x="233" y="64"/>
                    </a:lnTo>
                    <a:lnTo>
                      <a:pt x="230" y="62"/>
                    </a:lnTo>
                    <a:lnTo>
                      <a:pt x="230" y="56"/>
                    </a:lnTo>
                    <a:lnTo>
                      <a:pt x="230" y="50"/>
                    </a:lnTo>
                    <a:lnTo>
                      <a:pt x="233" y="46"/>
                    </a:lnTo>
                    <a:lnTo>
                      <a:pt x="235" y="44"/>
                    </a:lnTo>
                    <a:lnTo>
                      <a:pt x="233" y="42"/>
                    </a:lnTo>
                    <a:lnTo>
                      <a:pt x="230" y="36"/>
                    </a:lnTo>
                    <a:lnTo>
                      <a:pt x="228" y="30"/>
                    </a:lnTo>
                    <a:lnTo>
                      <a:pt x="228" y="28"/>
                    </a:lnTo>
                    <a:lnTo>
                      <a:pt x="219" y="22"/>
                    </a:lnTo>
                    <a:lnTo>
                      <a:pt x="213" y="22"/>
                    </a:lnTo>
                    <a:lnTo>
                      <a:pt x="204" y="22"/>
                    </a:lnTo>
                    <a:lnTo>
                      <a:pt x="201" y="14"/>
                    </a:lnTo>
                    <a:lnTo>
                      <a:pt x="181" y="8"/>
                    </a:lnTo>
                    <a:lnTo>
                      <a:pt x="175" y="10"/>
                    </a:lnTo>
                    <a:lnTo>
                      <a:pt x="168" y="16"/>
                    </a:lnTo>
                    <a:lnTo>
                      <a:pt x="157" y="26"/>
                    </a:lnTo>
                    <a:lnTo>
                      <a:pt x="163" y="32"/>
                    </a:lnTo>
                    <a:lnTo>
                      <a:pt x="163" y="36"/>
                    </a:lnTo>
                    <a:lnTo>
                      <a:pt x="163" y="40"/>
                    </a:lnTo>
                    <a:lnTo>
                      <a:pt x="148" y="50"/>
                    </a:lnTo>
                    <a:lnTo>
                      <a:pt x="141" y="44"/>
                    </a:lnTo>
                    <a:lnTo>
                      <a:pt x="132" y="42"/>
                    </a:lnTo>
                    <a:lnTo>
                      <a:pt x="123" y="40"/>
                    </a:lnTo>
                    <a:lnTo>
                      <a:pt x="114" y="38"/>
                    </a:lnTo>
                    <a:lnTo>
                      <a:pt x="105" y="36"/>
                    </a:lnTo>
                    <a:lnTo>
                      <a:pt x="101" y="32"/>
                    </a:lnTo>
                    <a:lnTo>
                      <a:pt x="96" y="26"/>
                    </a:lnTo>
                    <a:lnTo>
                      <a:pt x="92" y="20"/>
                    </a:lnTo>
                    <a:lnTo>
                      <a:pt x="88" y="16"/>
                    </a:lnTo>
                    <a:lnTo>
                      <a:pt x="79" y="14"/>
                    </a:lnTo>
                    <a:lnTo>
                      <a:pt x="72" y="14"/>
                    </a:lnTo>
                    <a:lnTo>
                      <a:pt x="65" y="14"/>
                    </a:lnTo>
                    <a:lnTo>
                      <a:pt x="54" y="12"/>
                    </a:lnTo>
                    <a:lnTo>
                      <a:pt x="54" y="8"/>
                    </a:lnTo>
                    <a:lnTo>
                      <a:pt x="50" y="8"/>
                    </a:lnTo>
                    <a:lnTo>
                      <a:pt x="43" y="6"/>
                    </a:lnTo>
                    <a:lnTo>
                      <a:pt x="43" y="4"/>
                    </a:lnTo>
                    <a:lnTo>
                      <a:pt x="4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4" name="Freeform 2745"/>
              <p:cNvSpPr>
                <a:spLocks/>
              </p:cNvSpPr>
              <p:nvPr/>
            </p:nvSpPr>
            <p:spPr bwMode="auto">
              <a:xfrm>
                <a:off x="2833" y="1902"/>
                <a:ext cx="237" cy="221"/>
              </a:xfrm>
              <a:custGeom>
                <a:avLst/>
                <a:gdLst>
                  <a:gd name="T0" fmla="*/ 38 w 237"/>
                  <a:gd name="T1" fmla="*/ 6 h 221"/>
                  <a:gd name="T2" fmla="*/ 38 w 237"/>
                  <a:gd name="T3" fmla="*/ 12 h 221"/>
                  <a:gd name="T4" fmla="*/ 32 w 237"/>
                  <a:gd name="T5" fmla="*/ 18 h 221"/>
                  <a:gd name="T6" fmla="*/ 23 w 237"/>
                  <a:gd name="T7" fmla="*/ 22 h 221"/>
                  <a:gd name="T8" fmla="*/ 21 w 237"/>
                  <a:gd name="T9" fmla="*/ 26 h 221"/>
                  <a:gd name="T10" fmla="*/ 21 w 237"/>
                  <a:gd name="T11" fmla="*/ 36 h 221"/>
                  <a:gd name="T12" fmla="*/ 18 w 237"/>
                  <a:gd name="T13" fmla="*/ 40 h 221"/>
                  <a:gd name="T14" fmla="*/ 12 w 237"/>
                  <a:gd name="T15" fmla="*/ 46 h 221"/>
                  <a:gd name="T16" fmla="*/ 7 w 237"/>
                  <a:gd name="T17" fmla="*/ 50 h 221"/>
                  <a:gd name="T18" fmla="*/ 9 w 237"/>
                  <a:gd name="T19" fmla="*/ 52 h 221"/>
                  <a:gd name="T20" fmla="*/ 14 w 237"/>
                  <a:gd name="T21" fmla="*/ 84 h 221"/>
                  <a:gd name="T22" fmla="*/ 9 w 237"/>
                  <a:gd name="T23" fmla="*/ 88 h 221"/>
                  <a:gd name="T24" fmla="*/ 9 w 237"/>
                  <a:gd name="T25" fmla="*/ 92 h 221"/>
                  <a:gd name="T26" fmla="*/ 9 w 237"/>
                  <a:gd name="T27" fmla="*/ 107 h 221"/>
                  <a:gd name="T28" fmla="*/ 5 w 237"/>
                  <a:gd name="T29" fmla="*/ 113 h 221"/>
                  <a:gd name="T30" fmla="*/ 5 w 237"/>
                  <a:gd name="T31" fmla="*/ 119 h 221"/>
                  <a:gd name="T32" fmla="*/ 12 w 237"/>
                  <a:gd name="T33" fmla="*/ 129 h 221"/>
                  <a:gd name="T34" fmla="*/ 14 w 237"/>
                  <a:gd name="T35" fmla="*/ 137 h 221"/>
                  <a:gd name="T36" fmla="*/ 21 w 237"/>
                  <a:gd name="T37" fmla="*/ 145 h 221"/>
                  <a:gd name="T38" fmla="*/ 34 w 237"/>
                  <a:gd name="T39" fmla="*/ 149 h 221"/>
                  <a:gd name="T40" fmla="*/ 36 w 237"/>
                  <a:gd name="T41" fmla="*/ 151 h 221"/>
                  <a:gd name="T42" fmla="*/ 43 w 237"/>
                  <a:gd name="T43" fmla="*/ 157 h 221"/>
                  <a:gd name="T44" fmla="*/ 79 w 237"/>
                  <a:gd name="T45" fmla="*/ 171 h 221"/>
                  <a:gd name="T46" fmla="*/ 103 w 237"/>
                  <a:gd name="T47" fmla="*/ 157 h 221"/>
                  <a:gd name="T48" fmla="*/ 224 w 237"/>
                  <a:gd name="T49" fmla="*/ 209 h 221"/>
                  <a:gd name="T50" fmla="*/ 235 w 237"/>
                  <a:gd name="T51" fmla="*/ 179 h 221"/>
                  <a:gd name="T52" fmla="*/ 233 w 237"/>
                  <a:gd name="T53" fmla="*/ 64 h 221"/>
                  <a:gd name="T54" fmla="*/ 230 w 237"/>
                  <a:gd name="T55" fmla="*/ 56 h 221"/>
                  <a:gd name="T56" fmla="*/ 233 w 237"/>
                  <a:gd name="T57" fmla="*/ 46 h 221"/>
                  <a:gd name="T58" fmla="*/ 233 w 237"/>
                  <a:gd name="T59" fmla="*/ 42 h 221"/>
                  <a:gd name="T60" fmla="*/ 228 w 237"/>
                  <a:gd name="T61" fmla="*/ 30 h 221"/>
                  <a:gd name="T62" fmla="*/ 219 w 237"/>
                  <a:gd name="T63" fmla="*/ 22 h 221"/>
                  <a:gd name="T64" fmla="*/ 204 w 237"/>
                  <a:gd name="T65" fmla="*/ 22 h 221"/>
                  <a:gd name="T66" fmla="*/ 181 w 237"/>
                  <a:gd name="T67" fmla="*/ 8 h 221"/>
                  <a:gd name="T68" fmla="*/ 168 w 237"/>
                  <a:gd name="T69" fmla="*/ 16 h 221"/>
                  <a:gd name="T70" fmla="*/ 163 w 237"/>
                  <a:gd name="T71" fmla="*/ 32 h 221"/>
                  <a:gd name="T72" fmla="*/ 163 w 237"/>
                  <a:gd name="T73" fmla="*/ 40 h 221"/>
                  <a:gd name="T74" fmla="*/ 141 w 237"/>
                  <a:gd name="T75" fmla="*/ 44 h 221"/>
                  <a:gd name="T76" fmla="*/ 123 w 237"/>
                  <a:gd name="T77" fmla="*/ 40 h 221"/>
                  <a:gd name="T78" fmla="*/ 105 w 237"/>
                  <a:gd name="T79" fmla="*/ 36 h 221"/>
                  <a:gd name="T80" fmla="*/ 96 w 237"/>
                  <a:gd name="T81" fmla="*/ 26 h 221"/>
                  <a:gd name="T82" fmla="*/ 88 w 237"/>
                  <a:gd name="T83" fmla="*/ 16 h 221"/>
                  <a:gd name="T84" fmla="*/ 72 w 237"/>
                  <a:gd name="T85" fmla="*/ 14 h 221"/>
                  <a:gd name="T86" fmla="*/ 54 w 237"/>
                  <a:gd name="T87" fmla="*/ 12 h 221"/>
                  <a:gd name="T88" fmla="*/ 50 w 237"/>
                  <a:gd name="T89" fmla="*/ 8 h 221"/>
                  <a:gd name="T90" fmla="*/ 43 w 237"/>
                  <a:gd name="T91"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221">
                    <a:moveTo>
                      <a:pt x="43" y="0"/>
                    </a:moveTo>
                    <a:lnTo>
                      <a:pt x="38" y="6"/>
                    </a:lnTo>
                    <a:lnTo>
                      <a:pt x="38" y="10"/>
                    </a:lnTo>
                    <a:lnTo>
                      <a:pt x="38" y="12"/>
                    </a:lnTo>
                    <a:lnTo>
                      <a:pt x="36" y="14"/>
                    </a:lnTo>
                    <a:lnTo>
                      <a:pt x="32" y="18"/>
                    </a:lnTo>
                    <a:lnTo>
                      <a:pt x="27" y="20"/>
                    </a:lnTo>
                    <a:lnTo>
                      <a:pt x="23" y="22"/>
                    </a:lnTo>
                    <a:lnTo>
                      <a:pt x="21" y="22"/>
                    </a:lnTo>
                    <a:lnTo>
                      <a:pt x="21" y="26"/>
                    </a:lnTo>
                    <a:lnTo>
                      <a:pt x="21" y="34"/>
                    </a:lnTo>
                    <a:lnTo>
                      <a:pt x="21" y="36"/>
                    </a:lnTo>
                    <a:lnTo>
                      <a:pt x="21" y="38"/>
                    </a:lnTo>
                    <a:lnTo>
                      <a:pt x="18" y="40"/>
                    </a:lnTo>
                    <a:lnTo>
                      <a:pt x="16" y="44"/>
                    </a:lnTo>
                    <a:lnTo>
                      <a:pt x="12" y="46"/>
                    </a:lnTo>
                    <a:lnTo>
                      <a:pt x="7" y="48"/>
                    </a:lnTo>
                    <a:lnTo>
                      <a:pt x="7" y="50"/>
                    </a:lnTo>
                    <a:lnTo>
                      <a:pt x="9" y="50"/>
                    </a:lnTo>
                    <a:lnTo>
                      <a:pt x="9" y="52"/>
                    </a:lnTo>
                    <a:lnTo>
                      <a:pt x="9" y="78"/>
                    </a:lnTo>
                    <a:lnTo>
                      <a:pt x="14" y="84"/>
                    </a:lnTo>
                    <a:lnTo>
                      <a:pt x="9" y="86"/>
                    </a:lnTo>
                    <a:lnTo>
                      <a:pt x="9" y="88"/>
                    </a:lnTo>
                    <a:lnTo>
                      <a:pt x="9" y="89"/>
                    </a:lnTo>
                    <a:lnTo>
                      <a:pt x="9" y="92"/>
                    </a:lnTo>
                    <a:lnTo>
                      <a:pt x="9" y="98"/>
                    </a:lnTo>
                    <a:lnTo>
                      <a:pt x="9" y="107"/>
                    </a:lnTo>
                    <a:lnTo>
                      <a:pt x="7" y="111"/>
                    </a:lnTo>
                    <a:lnTo>
                      <a:pt x="5" y="113"/>
                    </a:lnTo>
                    <a:lnTo>
                      <a:pt x="0" y="115"/>
                    </a:lnTo>
                    <a:lnTo>
                      <a:pt x="5" y="119"/>
                    </a:lnTo>
                    <a:lnTo>
                      <a:pt x="7" y="125"/>
                    </a:lnTo>
                    <a:lnTo>
                      <a:pt x="12" y="129"/>
                    </a:lnTo>
                    <a:lnTo>
                      <a:pt x="14" y="133"/>
                    </a:lnTo>
                    <a:lnTo>
                      <a:pt x="14" y="137"/>
                    </a:lnTo>
                    <a:lnTo>
                      <a:pt x="16" y="143"/>
                    </a:lnTo>
                    <a:lnTo>
                      <a:pt x="21" y="145"/>
                    </a:lnTo>
                    <a:lnTo>
                      <a:pt x="30" y="147"/>
                    </a:lnTo>
                    <a:lnTo>
                      <a:pt x="34" y="149"/>
                    </a:lnTo>
                    <a:lnTo>
                      <a:pt x="34" y="151"/>
                    </a:lnTo>
                    <a:lnTo>
                      <a:pt x="36" y="151"/>
                    </a:lnTo>
                    <a:lnTo>
                      <a:pt x="41" y="155"/>
                    </a:lnTo>
                    <a:lnTo>
                      <a:pt x="43" y="157"/>
                    </a:lnTo>
                    <a:lnTo>
                      <a:pt x="76" y="175"/>
                    </a:lnTo>
                    <a:lnTo>
                      <a:pt x="79" y="171"/>
                    </a:lnTo>
                    <a:lnTo>
                      <a:pt x="90" y="165"/>
                    </a:lnTo>
                    <a:lnTo>
                      <a:pt x="103" y="157"/>
                    </a:lnTo>
                    <a:lnTo>
                      <a:pt x="224" y="221"/>
                    </a:lnTo>
                    <a:lnTo>
                      <a:pt x="224" y="209"/>
                    </a:lnTo>
                    <a:lnTo>
                      <a:pt x="237" y="209"/>
                    </a:lnTo>
                    <a:lnTo>
                      <a:pt x="235" y="179"/>
                    </a:lnTo>
                    <a:lnTo>
                      <a:pt x="235" y="68"/>
                    </a:lnTo>
                    <a:lnTo>
                      <a:pt x="233" y="64"/>
                    </a:lnTo>
                    <a:lnTo>
                      <a:pt x="230" y="62"/>
                    </a:lnTo>
                    <a:lnTo>
                      <a:pt x="230" y="56"/>
                    </a:lnTo>
                    <a:lnTo>
                      <a:pt x="230" y="50"/>
                    </a:lnTo>
                    <a:lnTo>
                      <a:pt x="233" y="46"/>
                    </a:lnTo>
                    <a:lnTo>
                      <a:pt x="235" y="44"/>
                    </a:lnTo>
                    <a:lnTo>
                      <a:pt x="233" y="42"/>
                    </a:lnTo>
                    <a:lnTo>
                      <a:pt x="230" y="36"/>
                    </a:lnTo>
                    <a:lnTo>
                      <a:pt x="228" y="30"/>
                    </a:lnTo>
                    <a:lnTo>
                      <a:pt x="228" y="28"/>
                    </a:lnTo>
                    <a:lnTo>
                      <a:pt x="219" y="22"/>
                    </a:lnTo>
                    <a:lnTo>
                      <a:pt x="213" y="22"/>
                    </a:lnTo>
                    <a:lnTo>
                      <a:pt x="204" y="22"/>
                    </a:lnTo>
                    <a:lnTo>
                      <a:pt x="201" y="14"/>
                    </a:lnTo>
                    <a:lnTo>
                      <a:pt x="181" y="8"/>
                    </a:lnTo>
                    <a:lnTo>
                      <a:pt x="175" y="10"/>
                    </a:lnTo>
                    <a:lnTo>
                      <a:pt x="168" y="16"/>
                    </a:lnTo>
                    <a:lnTo>
                      <a:pt x="157" y="26"/>
                    </a:lnTo>
                    <a:lnTo>
                      <a:pt x="163" y="32"/>
                    </a:lnTo>
                    <a:lnTo>
                      <a:pt x="163" y="36"/>
                    </a:lnTo>
                    <a:lnTo>
                      <a:pt x="163" y="40"/>
                    </a:lnTo>
                    <a:lnTo>
                      <a:pt x="148" y="50"/>
                    </a:lnTo>
                    <a:lnTo>
                      <a:pt x="141" y="44"/>
                    </a:lnTo>
                    <a:lnTo>
                      <a:pt x="132" y="42"/>
                    </a:lnTo>
                    <a:lnTo>
                      <a:pt x="123" y="40"/>
                    </a:lnTo>
                    <a:lnTo>
                      <a:pt x="114" y="38"/>
                    </a:lnTo>
                    <a:lnTo>
                      <a:pt x="105" y="36"/>
                    </a:lnTo>
                    <a:lnTo>
                      <a:pt x="101" y="32"/>
                    </a:lnTo>
                    <a:lnTo>
                      <a:pt x="96" y="26"/>
                    </a:lnTo>
                    <a:lnTo>
                      <a:pt x="92" y="20"/>
                    </a:lnTo>
                    <a:lnTo>
                      <a:pt x="88" y="16"/>
                    </a:lnTo>
                    <a:lnTo>
                      <a:pt x="79" y="14"/>
                    </a:lnTo>
                    <a:lnTo>
                      <a:pt x="72" y="14"/>
                    </a:lnTo>
                    <a:lnTo>
                      <a:pt x="65" y="14"/>
                    </a:lnTo>
                    <a:lnTo>
                      <a:pt x="54" y="12"/>
                    </a:lnTo>
                    <a:lnTo>
                      <a:pt x="54" y="8"/>
                    </a:lnTo>
                    <a:lnTo>
                      <a:pt x="50" y="8"/>
                    </a:lnTo>
                    <a:lnTo>
                      <a:pt x="43" y="6"/>
                    </a:lnTo>
                    <a:lnTo>
                      <a:pt x="43" y="4"/>
                    </a:lnTo>
                    <a:lnTo>
                      <a:pt x="43"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8" name="Group 2750"/>
            <p:cNvGrpSpPr>
              <a:grpSpLocks/>
            </p:cNvGrpSpPr>
            <p:nvPr/>
          </p:nvGrpSpPr>
          <p:grpSpPr bwMode="auto">
            <a:xfrm>
              <a:off x="3062" y="1928"/>
              <a:ext cx="155" cy="157"/>
              <a:chOff x="3062" y="1928"/>
              <a:chExt cx="155" cy="157"/>
            </a:xfrm>
            <a:grpFill/>
          </p:grpSpPr>
          <p:sp>
            <p:nvSpPr>
              <p:cNvPr id="1660" name="Freeform 2747"/>
              <p:cNvSpPr>
                <a:spLocks noEditPoints="1"/>
              </p:cNvSpPr>
              <p:nvPr/>
            </p:nvSpPr>
            <p:spPr bwMode="auto">
              <a:xfrm>
                <a:off x="3062" y="1928"/>
                <a:ext cx="155" cy="157"/>
              </a:xfrm>
              <a:custGeom>
                <a:avLst/>
                <a:gdLst>
                  <a:gd name="T0" fmla="*/ 0 w 155"/>
                  <a:gd name="T1" fmla="*/ 2 h 157"/>
                  <a:gd name="T2" fmla="*/ 2 w 155"/>
                  <a:gd name="T3" fmla="*/ 10 h 157"/>
                  <a:gd name="T4" fmla="*/ 6 w 155"/>
                  <a:gd name="T5" fmla="*/ 18 h 157"/>
                  <a:gd name="T6" fmla="*/ 2 w 155"/>
                  <a:gd name="T7" fmla="*/ 24 h 157"/>
                  <a:gd name="T8" fmla="*/ 2 w 155"/>
                  <a:gd name="T9" fmla="*/ 35 h 157"/>
                  <a:gd name="T10" fmla="*/ 6 w 155"/>
                  <a:gd name="T11" fmla="*/ 42 h 157"/>
                  <a:gd name="T12" fmla="*/ 106 w 155"/>
                  <a:gd name="T13" fmla="*/ 155 h 157"/>
                  <a:gd name="T14" fmla="*/ 111 w 155"/>
                  <a:gd name="T15" fmla="*/ 155 h 157"/>
                  <a:gd name="T16" fmla="*/ 126 w 155"/>
                  <a:gd name="T17" fmla="*/ 157 h 157"/>
                  <a:gd name="T18" fmla="*/ 133 w 155"/>
                  <a:gd name="T19" fmla="*/ 149 h 157"/>
                  <a:gd name="T20" fmla="*/ 142 w 155"/>
                  <a:gd name="T21" fmla="*/ 139 h 157"/>
                  <a:gd name="T22" fmla="*/ 155 w 155"/>
                  <a:gd name="T23" fmla="*/ 135 h 157"/>
                  <a:gd name="T24" fmla="*/ 148 w 155"/>
                  <a:gd name="T25" fmla="*/ 117 h 157"/>
                  <a:gd name="T26" fmla="*/ 153 w 155"/>
                  <a:gd name="T27" fmla="*/ 113 h 157"/>
                  <a:gd name="T28" fmla="*/ 142 w 155"/>
                  <a:gd name="T29" fmla="*/ 99 h 157"/>
                  <a:gd name="T30" fmla="*/ 131 w 155"/>
                  <a:gd name="T31" fmla="*/ 71 h 157"/>
                  <a:gd name="T32" fmla="*/ 124 w 155"/>
                  <a:gd name="T33" fmla="*/ 61 h 157"/>
                  <a:gd name="T34" fmla="*/ 124 w 155"/>
                  <a:gd name="T35" fmla="*/ 53 h 157"/>
                  <a:gd name="T36" fmla="*/ 115 w 155"/>
                  <a:gd name="T37" fmla="*/ 42 h 157"/>
                  <a:gd name="T38" fmla="*/ 113 w 155"/>
                  <a:gd name="T39" fmla="*/ 33 h 157"/>
                  <a:gd name="T40" fmla="*/ 117 w 155"/>
                  <a:gd name="T41" fmla="*/ 37 h 157"/>
                  <a:gd name="T42" fmla="*/ 120 w 155"/>
                  <a:gd name="T43" fmla="*/ 44 h 157"/>
                  <a:gd name="T44" fmla="*/ 131 w 155"/>
                  <a:gd name="T45" fmla="*/ 57 h 157"/>
                  <a:gd name="T46" fmla="*/ 137 w 155"/>
                  <a:gd name="T47" fmla="*/ 55 h 157"/>
                  <a:gd name="T48" fmla="*/ 140 w 155"/>
                  <a:gd name="T49" fmla="*/ 39 h 157"/>
                  <a:gd name="T50" fmla="*/ 140 w 155"/>
                  <a:gd name="T51" fmla="*/ 14 h 157"/>
                  <a:gd name="T52" fmla="*/ 135 w 155"/>
                  <a:gd name="T53" fmla="*/ 2 h 157"/>
                  <a:gd name="T54" fmla="*/ 115 w 155"/>
                  <a:gd name="T55" fmla="*/ 2 h 157"/>
                  <a:gd name="T56" fmla="*/ 104 w 155"/>
                  <a:gd name="T57" fmla="*/ 2 h 157"/>
                  <a:gd name="T58" fmla="*/ 95 w 155"/>
                  <a:gd name="T59" fmla="*/ 0 h 157"/>
                  <a:gd name="T60" fmla="*/ 97 w 155"/>
                  <a:gd name="T61" fmla="*/ 6 h 157"/>
                  <a:gd name="T62" fmla="*/ 93 w 155"/>
                  <a:gd name="T63" fmla="*/ 4 h 157"/>
                  <a:gd name="T64" fmla="*/ 91 w 155"/>
                  <a:gd name="T65" fmla="*/ 2 h 157"/>
                  <a:gd name="T66" fmla="*/ 77 w 155"/>
                  <a:gd name="T67" fmla="*/ 8 h 157"/>
                  <a:gd name="T68" fmla="*/ 64 w 155"/>
                  <a:gd name="T69" fmla="*/ 6 h 157"/>
                  <a:gd name="T70" fmla="*/ 57 w 155"/>
                  <a:gd name="T71" fmla="*/ 8 h 157"/>
                  <a:gd name="T72" fmla="*/ 51 w 155"/>
                  <a:gd name="T73" fmla="*/ 4 h 157"/>
                  <a:gd name="T74" fmla="*/ 48 w 155"/>
                  <a:gd name="T75" fmla="*/ 6 h 157"/>
                  <a:gd name="T76" fmla="*/ 37 w 155"/>
                  <a:gd name="T77" fmla="*/ 16 h 157"/>
                  <a:gd name="T78" fmla="*/ 20 w 155"/>
                  <a:gd name="T79" fmla="*/ 6 h 157"/>
                  <a:gd name="T80" fmla="*/ 13 w 155"/>
                  <a:gd name="T81" fmla="*/ 6 h 157"/>
                  <a:gd name="T82" fmla="*/ 9 w 155"/>
                  <a:gd name="T83" fmla="*/ 8 h 157"/>
                  <a:gd name="T84" fmla="*/ 0 w 155"/>
                  <a:gd name="T85" fmla="*/ 2 h 157"/>
                  <a:gd name="T86" fmla="*/ 113 w 155"/>
                  <a:gd name="T87" fmla="*/ 26 h 157"/>
                  <a:gd name="T88" fmla="*/ 113 w 155"/>
                  <a:gd name="T89" fmla="*/ 29 h 157"/>
                  <a:gd name="T90" fmla="*/ 111 w 155"/>
                  <a:gd name="T91" fmla="*/ 28 h 157"/>
                  <a:gd name="T92" fmla="*/ 113 w 155"/>
                  <a:gd name="T93" fmla="*/ 2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 h="157">
                    <a:moveTo>
                      <a:pt x="0" y="2"/>
                    </a:moveTo>
                    <a:lnTo>
                      <a:pt x="0" y="2"/>
                    </a:lnTo>
                    <a:lnTo>
                      <a:pt x="0" y="4"/>
                    </a:lnTo>
                    <a:lnTo>
                      <a:pt x="2" y="10"/>
                    </a:lnTo>
                    <a:lnTo>
                      <a:pt x="4" y="16"/>
                    </a:lnTo>
                    <a:lnTo>
                      <a:pt x="6" y="18"/>
                    </a:lnTo>
                    <a:lnTo>
                      <a:pt x="4" y="20"/>
                    </a:lnTo>
                    <a:lnTo>
                      <a:pt x="2" y="24"/>
                    </a:lnTo>
                    <a:lnTo>
                      <a:pt x="2" y="29"/>
                    </a:lnTo>
                    <a:lnTo>
                      <a:pt x="2" y="35"/>
                    </a:lnTo>
                    <a:lnTo>
                      <a:pt x="4" y="37"/>
                    </a:lnTo>
                    <a:lnTo>
                      <a:pt x="6" y="42"/>
                    </a:lnTo>
                    <a:lnTo>
                      <a:pt x="6" y="153"/>
                    </a:lnTo>
                    <a:lnTo>
                      <a:pt x="106" y="155"/>
                    </a:lnTo>
                    <a:lnTo>
                      <a:pt x="111" y="151"/>
                    </a:lnTo>
                    <a:lnTo>
                      <a:pt x="111" y="155"/>
                    </a:lnTo>
                    <a:lnTo>
                      <a:pt x="124" y="155"/>
                    </a:lnTo>
                    <a:lnTo>
                      <a:pt x="126" y="157"/>
                    </a:lnTo>
                    <a:lnTo>
                      <a:pt x="131" y="157"/>
                    </a:lnTo>
                    <a:lnTo>
                      <a:pt x="133" y="149"/>
                    </a:lnTo>
                    <a:lnTo>
                      <a:pt x="137" y="147"/>
                    </a:lnTo>
                    <a:lnTo>
                      <a:pt x="142" y="139"/>
                    </a:lnTo>
                    <a:lnTo>
                      <a:pt x="146" y="139"/>
                    </a:lnTo>
                    <a:lnTo>
                      <a:pt x="155" y="135"/>
                    </a:lnTo>
                    <a:lnTo>
                      <a:pt x="151" y="127"/>
                    </a:lnTo>
                    <a:lnTo>
                      <a:pt x="148" y="117"/>
                    </a:lnTo>
                    <a:lnTo>
                      <a:pt x="153" y="117"/>
                    </a:lnTo>
                    <a:lnTo>
                      <a:pt x="153" y="113"/>
                    </a:lnTo>
                    <a:lnTo>
                      <a:pt x="148" y="107"/>
                    </a:lnTo>
                    <a:lnTo>
                      <a:pt x="142" y="99"/>
                    </a:lnTo>
                    <a:lnTo>
                      <a:pt x="137" y="85"/>
                    </a:lnTo>
                    <a:lnTo>
                      <a:pt x="131" y="71"/>
                    </a:lnTo>
                    <a:lnTo>
                      <a:pt x="126" y="67"/>
                    </a:lnTo>
                    <a:lnTo>
                      <a:pt x="124" y="61"/>
                    </a:lnTo>
                    <a:lnTo>
                      <a:pt x="124" y="57"/>
                    </a:lnTo>
                    <a:lnTo>
                      <a:pt x="124" y="53"/>
                    </a:lnTo>
                    <a:lnTo>
                      <a:pt x="120" y="47"/>
                    </a:lnTo>
                    <a:lnTo>
                      <a:pt x="115" y="42"/>
                    </a:lnTo>
                    <a:lnTo>
                      <a:pt x="113" y="35"/>
                    </a:lnTo>
                    <a:lnTo>
                      <a:pt x="113" y="33"/>
                    </a:lnTo>
                    <a:lnTo>
                      <a:pt x="115" y="33"/>
                    </a:lnTo>
                    <a:lnTo>
                      <a:pt x="117" y="37"/>
                    </a:lnTo>
                    <a:lnTo>
                      <a:pt x="117" y="39"/>
                    </a:lnTo>
                    <a:lnTo>
                      <a:pt x="120" y="44"/>
                    </a:lnTo>
                    <a:lnTo>
                      <a:pt x="122" y="47"/>
                    </a:lnTo>
                    <a:lnTo>
                      <a:pt x="131" y="57"/>
                    </a:lnTo>
                    <a:lnTo>
                      <a:pt x="135" y="55"/>
                    </a:lnTo>
                    <a:lnTo>
                      <a:pt x="137" y="55"/>
                    </a:lnTo>
                    <a:lnTo>
                      <a:pt x="137" y="49"/>
                    </a:lnTo>
                    <a:lnTo>
                      <a:pt x="140" y="39"/>
                    </a:lnTo>
                    <a:lnTo>
                      <a:pt x="142" y="33"/>
                    </a:lnTo>
                    <a:lnTo>
                      <a:pt x="140" y="14"/>
                    </a:lnTo>
                    <a:lnTo>
                      <a:pt x="137" y="8"/>
                    </a:lnTo>
                    <a:lnTo>
                      <a:pt x="135" y="2"/>
                    </a:lnTo>
                    <a:lnTo>
                      <a:pt x="124" y="2"/>
                    </a:lnTo>
                    <a:lnTo>
                      <a:pt x="115" y="2"/>
                    </a:lnTo>
                    <a:lnTo>
                      <a:pt x="106" y="6"/>
                    </a:lnTo>
                    <a:lnTo>
                      <a:pt x="104" y="2"/>
                    </a:lnTo>
                    <a:lnTo>
                      <a:pt x="102" y="0"/>
                    </a:lnTo>
                    <a:lnTo>
                      <a:pt x="95" y="0"/>
                    </a:lnTo>
                    <a:lnTo>
                      <a:pt x="97" y="2"/>
                    </a:lnTo>
                    <a:lnTo>
                      <a:pt x="97" y="6"/>
                    </a:lnTo>
                    <a:lnTo>
                      <a:pt x="95" y="4"/>
                    </a:lnTo>
                    <a:lnTo>
                      <a:pt x="93" y="4"/>
                    </a:lnTo>
                    <a:lnTo>
                      <a:pt x="93" y="2"/>
                    </a:lnTo>
                    <a:lnTo>
                      <a:pt x="91" y="2"/>
                    </a:lnTo>
                    <a:lnTo>
                      <a:pt x="86" y="4"/>
                    </a:lnTo>
                    <a:lnTo>
                      <a:pt x="77" y="8"/>
                    </a:lnTo>
                    <a:lnTo>
                      <a:pt x="66" y="6"/>
                    </a:lnTo>
                    <a:lnTo>
                      <a:pt x="64" y="6"/>
                    </a:lnTo>
                    <a:lnTo>
                      <a:pt x="57" y="6"/>
                    </a:lnTo>
                    <a:lnTo>
                      <a:pt x="57" y="8"/>
                    </a:lnTo>
                    <a:lnTo>
                      <a:pt x="53" y="4"/>
                    </a:lnTo>
                    <a:lnTo>
                      <a:pt x="51" y="4"/>
                    </a:lnTo>
                    <a:lnTo>
                      <a:pt x="48" y="4"/>
                    </a:lnTo>
                    <a:lnTo>
                      <a:pt x="48" y="6"/>
                    </a:lnTo>
                    <a:lnTo>
                      <a:pt x="48" y="10"/>
                    </a:lnTo>
                    <a:lnTo>
                      <a:pt x="37" y="16"/>
                    </a:lnTo>
                    <a:lnTo>
                      <a:pt x="28" y="10"/>
                    </a:lnTo>
                    <a:lnTo>
                      <a:pt x="20" y="6"/>
                    </a:lnTo>
                    <a:lnTo>
                      <a:pt x="17" y="6"/>
                    </a:lnTo>
                    <a:lnTo>
                      <a:pt x="13" y="6"/>
                    </a:lnTo>
                    <a:lnTo>
                      <a:pt x="11" y="8"/>
                    </a:lnTo>
                    <a:lnTo>
                      <a:pt x="9" y="8"/>
                    </a:lnTo>
                    <a:lnTo>
                      <a:pt x="9" y="6"/>
                    </a:lnTo>
                    <a:lnTo>
                      <a:pt x="0" y="2"/>
                    </a:lnTo>
                    <a:close/>
                    <a:moveTo>
                      <a:pt x="113" y="26"/>
                    </a:moveTo>
                    <a:lnTo>
                      <a:pt x="113" y="26"/>
                    </a:lnTo>
                    <a:lnTo>
                      <a:pt x="113" y="28"/>
                    </a:lnTo>
                    <a:lnTo>
                      <a:pt x="113" y="29"/>
                    </a:lnTo>
                    <a:lnTo>
                      <a:pt x="111" y="29"/>
                    </a:lnTo>
                    <a:lnTo>
                      <a:pt x="111" y="28"/>
                    </a:lnTo>
                    <a:lnTo>
                      <a:pt x="111" y="26"/>
                    </a:lnTo>
                    <a:lnTo>
                      <a:pt x="113"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1" name="Freeform 2748"/>
              <p:cNvSpPr>
                <a:spLocks/>
              </p:cNvSpPr>
              <p:nvPr/>
            </p:nvSpPr>
            <p:spPr bwMode="auto">
              <a:xfrm>
                <a:off x="3062" y="1928"/>
                <a:ext cx="155" cy="157"/>
              </a:xfrm>
              <a:custGeom>
                <a:avLst/>
                <a:gdLst>
                  <a:gd name="T0" fmla="*/ 0 w 155"/>
                  <a:gd name="T1" fmla="*/ 2 h 157"/>
                  <a:gd name="T2" fmla="*/ 2 w 155"/>
                  <a:gd name="T3" fmla="*/ 10 h 157"/>
                  <a:gd name="T4" fmla="*/ 6 w 155"/>
                  <a:gd name="T5" fmla="*/ 18 h 157"/>
                  <a:gd name="T6" fmla="*/ 2 w 155"/>
                  <a:gd name="T7" fmla="*/ 24 h 157"/>
                  <a:gd name="T8" fmla="*/ 2 w 155"/>
                  <a:gd name="T9" fmla="*/ 35 h 157"/>
                  <a:gd name="T10" fmla="*/ 6 w 155"/>
                  <a:gd name="T11" fmla="*/ 42 h 157"/>
                  <a:gd name="T12" fmla="*/ 106 w 155"/>
                  <a:gd name="T13" fmla="*/ 155 h 157"/>
                  <a:gd name="T14" fmla="*/ 111 w 155"/>
                  <a:gd name="T15" fmla="*/ 155 h 157"/>
                  <a:gd name="T16" fmla="*/ 126 w 155"/>
                  <a:gd name="T17" fmla="*/ 157 h 157"/>
                  <a:gd name="T18" fmla="*/ 133 w 155"/>
                  <a:gd name="T19" fmla="*/ 149 h 157"/>
                  <a:gd name="T20" fmla="*/ 142 w 155"/>
                  <a:gd name="T21" fmla="*/ 139 h 157"/>
                  <a:gd name="T22" fmla="*/ 155 w 155"/>
                  <a:gd name="T23" fmla="*/ 135 h 157"/>
                  <a:gd name="T24" fmla="*/ 148 w 155"/>
                  <a:gd name="T25" fmla="*/ 117 h 157"/>
                  <a:gd name="T26" fmla="*/ 153 w 155"/>
                  <a:gd name="T27" fmla="*/ 113 h 157"/>
                  <a:gd name="T28" fmla="*/ 142 w 155"/>
                  <a:gd name="T29" fmla="*/ 99 h 157"/>
                  <a:gd name="T30" fmla="*/ 131 w 155"/>
                  <a:gd name="T31" fmla="*/ 71 h 157"/>
                  <a:gd name="T32" fmla="*/ 124 w 155"/>
                  <a:gd name="T33" fmla="*/ 61 h 157"/>
                  <a:gd name="T34" fmla="*/ 124 w 155"/>
                  <a:gd name="T35" fmla="*/ 53 h 157"/>
                  <a:gd name="T36" fmla="*/ 115 w 155"/>
                  <a:gd name="T37" fmla="*/ 42 h 157"/>
                  <a:gd name="T38" fmla="*/ 113 w 155"/>
                  <a:gd name="T39" fmla="*/ 33 h 157"/>
                  <a:gd name="T40" fmla="*/ 117 w 155"/>
                  <a:gd name="T41" fmla="*/ 37 h 157"/>
                  <a:gd name="T42" fmla="*/ 120 w 155"/>
                  <a:gd name="T43" fmla="*/ 44 h 157"/>
                  <a:gd name="T44" fmla="*/ 131 w 155"/>
                  <a:gd name="T45" fmla="*/ 57 h 157"/>
                  <a:gd name="T46" fmla="*/ 137 w 155"/>
                  <a:gd name="T47" fmla="*/ 55 h 157"/>
                  <a:gd name="T48" fmla="*/ 140 w 155"/>
                  <a:gd name="T49" fmla="*/ 39 h 157"/>
                  <a:gd name="T50" fmla="*/ 140 w 155"/>
                  <a:gd name="T51" fmla="*/ 14 h 157"/>
                  <a:gd name="T52" fmla="*/ 135 w 155"/>
                  <a:gd name="T53" fmla="*/ 2 h 157"/>
                  <a:gd name="T54" fmla="*/ 115 w 155"/>
                  <a:gd name="T55" fmla="*/ 2 h 157"/>
                  <a:gd name="T56" fmla="*/ 104 w 155"/>
                  <a:gd name="T57" fmla="*/ 2 h 157"/>
                  <a:gd name="T58" fmla="*/ 95 w 155"/>
                  <a:gd name="T59" fmla="*/ 0 h 157"/>
                  <a:gd name="T60" fmla="*/ 97 w 155"/>
                  <a:gd name="T61" fmla="*/ 6 h 157"/>
                  <a:gd name="T62" fmla="*/ 93 w 155"/>
                  <a:gd name="T63" fmla="*/ 4 h 157"/>
                  <a:gd name="T64" fmla="*/ 91 w 155"/>
                  <a:gd name="T65" fmla="*/ 2 h 157"/>
                  <a:gd name="T66" fmla="*/ 77 w 155"/>
                  <a:gd name="T67" fmla="*/ 8 h 157"/>
                  <a:gd name="T68" fmla="*/ 64 w 155"/>
                  <a:gd name="T69" fmla="*/ 6 h 157"/>
                  <a:gd name="T70" fmla="*/ 57 w 155"/>
                  <a:gd name="T71" fmla="*/ 8 h 157"/>
                  <a:gd name="T72" fmla="*/ 51 w 155"/>
                  <a:gd name="T73" fmla="*/ 4 h 157"/>
                  <a:gd name="T74" fmla="*/ 48 w 155"/>
                  <a:gd name="T75" fmla="*/ 6 h 157"/>
                  <a:gd name="T76" fmla="*/ 37 w 155"/>
                  <a:gd name="T77" fmla="*/ 16 h 157"/>
                  <a:gd name="T78" fmla="*/ 20 w 155"/>
                  <a:gd name="T79" fmla="*/ 6 h 157"/>
                  <a:gd name="T80" fmla="*/ 13 w 155"/>
                  <a:gd name="T81" fmla="*/ 6 h 157"/>
                  <a:gd name="T82" fmla="*/ 9 w 155"/>
                  <a:gd name="T83" fmla="*/ 8 h 157"/>
                  <a:gd name="T84" fmla="*/ 0 w 155"/>
                  <a:gd name="T85"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5" h="157">
                    <a:moveTo>
                      <a:pt x="0" y="2"/>
                    </a:moveTo>
                    <a:lnTo>
                      <a:pt x="0" y="2"/>
                    </a:lnTo>
                    <a:lnTo>
                      <a:pt x="0" y="4"/>
                    </a:lnTo>
                    <a:lnTo>
                      <a:pt x="2" y="10"/>
                    </a:lnTo>
                    <a:lnTo>
                      <a:pt x="4" y="16"/>
                    </a:lnTo>
                    <a:lnTo>
                      <a:pt x="6" y="18"/>
                    </a:lnTo>
                    <a:lnTo>
                      <a:pt x="4" y="20"/>
                    </a:lnTo>
                    <a:lnTo>
                      <a:pt x="2" y="24"/>
                    </a:lnTo>
                    <a:lnTo>
                      <a:pt x="2" y="29"/>
                    </a:lnTo>
                    <a:lnTo>
                      <a:pt x="2" y="35"/>
                    </a:lnTo>
                    <a:lnTo>
                      <a:pt x="4" y="37"/>
                    </a:lnTo>
                    <a:lnTo>
                      <a:pt x="6" y="42"/>
                    </a:lnTo>
                    <a:lnTo>
                      <a:pt x="6" y="153"/>
                    </a:lnTo>
                    <a:lnTo>
                      <a:pt x="106" y="155"/>
                    </a:lnTo>
                    <a:lnTo>
                      <a:pt x="111" y="151"/>
                    </a:lnTo>
                    <a:lnTo>
                      <a:pt x="111" y="155"/>
                    </a:lnTo>
                    <a:lnTo>
                      <a:pt x="124" y="155"/>
                    </a:lnTo>
                    <a:lnTo>
                      <a:pt x="126" y="157"/>
                    </a:lnTo>
                    <a:lnTo>
                      <a:pt x="131" y="157"/>
                    </a:lnTo>
                    <a:lnTo>
                      <a:pt x="133" y="149"/>
                    </a:lnTo>
                    <a:lnTo>
                      <a:pt x="137" y="147"/>
                    </a:lnTo>
                    <a:lnTo>
                      <a:pt x="142" y="139"/>
                    </a:lnTo>
                    <a:lnTo>
                      <a:pt x="146" y="139"/>
                    </a:lnTo>
                    <a:lnTo>
                      <a:pt x="155" y="135"/>
                    </a:lnTo>
                    <a:lnTo>
                      <a:pt x="151" y="127"/>
                    </a:lnTo>
                    <a:lnTo>
                      <a:pt x="148" y="117"/>
                    </a:lnTo>
                    <a:lnTo>
                      <a:pt x="153" y="117"/>
                    </a:lnTo>
                    <a:lnTo>
                      <a:pt x="153" y="113"/>
                    </a:lnTo>
                    <a:lnTo>
                      <a:pt x="148" y="107"/>
                    </a:lnTo>
                    <a:lnTo>
                      <a:pt x="142" y="99"/>
                    </a:lnTo>
                    <a:lnTo>
                      <a:pt x="137" y="85"/>
                    </a:lnTo>
                    <a:lnTo>
                      <a:pt x="131" y="71"/>
                    </a:lnTo>
                    <a:lnTo>
                      <a:pt x="126" y="67"/>
                    </a:lnTo>
                    <a:lnTo>
                      <a:pt x="124" y="61"/>
                    </a:lnTo>
                    <a:lnTo>
                      <a:pt x="124" y="57"/>
                    </a:lnTo>
                    <a:lnTo>
                      <a:pt x="124" y="53"/>
                    </a:lnTo>
                    <a:lnTo>
                      <a:pt x="120" y="47"/>
                    </a:lnTo>
                    <a:lnTo>
                      <a:pt x="115" y="42"/>
                    </a:lnTo>
                    <a:lnTo>
                      <a:pt x="113" y="35"/>
                    </a:lnTo>
                    <a:lnTo>
                      <a:pt x="113" y="33"/>
                    </a:lnTo>
                    <a:lnTo>
                      <a:pt x="115" y="33"/>
                    </a:lnTo>
                    <a:lnTo>
                      <a:pt x="117" y="37"/>
                    </a:lnTo>
                    <a:lnTo>
                      <a:pt x="117" y="39"/>
                    </a:lnTo>
                    <a:lnTo>
                      <a:pt x="120" y="44"/>
                    </a:lnTo>
                    <a:lnTo>
                      <a:pt x="122" y="47"/>
                    </a:lnTo>
                    <a:lnTo>
                      <a:pt x="131" y="57"/>
                    </a:lnTo>
                    <a:lnTo>
                      <a:pt x="135" y="55"/>
                    </a:lnTo>
                    <a:lnTo>
                      <a:pt x="137" y="55"/>
                    </a:lnTo>
                    <a:lnTo>
                      <a:pt x="137" y="49"/>
                    </a:lnTo>
                    <a:lnTo>
                      <a:pt x="140" y="39"/>
                    </a:lnTo>
                    <a:lnTo>
                      <a:pt x="142" y="33"/>
                    </a:lnTo>
                    <a:lnTo>
                      <a:pt x="140" y="14"/>
                    </a:lnTo>
                    <a:lnTo>
                      <a:pt x="137" y="8"/>
                    </a:lnTo>
                    <a:lnTo>
                      <a:pt x="135" y="2"/>
                    </a:lnTo>
                    <a:lnTo>
                      <a:pt x="124" y="2"/>
                    </a:lnTo>
                    <a:lnTo>
                      <a:pt x="115" y="2"/>
                    </a:lnTo>
                    <a:lnTo>
                      <a:pt x="106" y="6"/>
                    </a:lnTo>
                    <a:lnTo>
                      <a:pt x="104" y="2"/>
                    </a:lnTo>
                    <a:lnTo>
                      <a:pt x="102" y="0"/>
                    </a:lnTo>
                    <a:lnTo>
                      <a:pt x="95" y="0"/>
                    </a:lnTo>
                    <a:lnTo>
                      <a:pt x="97" y="2"/>
                    </a:lnTo>
                    <a:lnTo>
                      <a:pt x="97" y="6"/>
                    </a:lnTo>
                    <a:lnTo>
                      <a:pt x="95" y="4"/>
                    </a:lnTo>
                    <a:lnTo>
                      <a:pt x="93" y="4"/>
                    </a:lnTo>
                    <a:lnTo>
                      <a:pt x="93" y="2"/>
                    </a:lnTo>
                    <a:lnTo>
                      <a:pt x="91" y="2"/>
                    </a:lnTo>
                    <a:lnTo>
                      <a:pt x="86" y="4"/>
                    </a:lnTo>
                    <a:lnTo>
                      <a:pt x="77" y="8"/>
                    </a:lnTo>
                    <a:lnTo>
                      <a:pt x="66" y="6"/>
                    </a:lnTo>
                    <a:lnTo>
                      <a:pt x="64" y="6"/>
                    </a:lnTo>
                    <a:lnTo>
                      <a:pt x="57" y="6"/>
                    </a:lnTo>
                    <a:lnTo>
                      <a:pt x="57" y="8"/>
                    </a:lnTo>
                    <a:lnTo>
                      <a:pt x="53" y="4"/>
                    </a:lnTo>
                    <a:lnTo>
                      <a:pt x="51" y="4"/>
                    </a:lnTo>
                    <a:lnTo>
                      <a:pt x="48" y="4"/>
                    </a:lnTo>
                    <a:lnTo>
                      <a:pt x="48" y="6"/>
                    </a:lnTo>
                    <a:lnTo>
                      <a:pt x="48" y="10"/>
                    </a:lnTo>
                    <a:lnTo>
                      <a:pt x="37" y="16"/>
                    </a:lnTo>
                    <a:lnTo>
                      <a:pt x="28" y="10"/>
                    </a:lnTo>
                    <a:lnTo>
                      <a:pt x="20" y="6"/>
                    </a:lnTo>
                    <a:lnTo>
                      <a:pt x="17" y="6"/>
                    </a:lnTo>
                    <a:lnTo>
                      <a:pt x="13" y="6"/>
                    </a:lnTo>
                    <a:lnTo>
                      <a:pt x="11" y="8"/>
                    </a:lnTo>
                    <a:lnTo>
                      <a:pt x="9" y="8"/>
                    </a:lnTo>
                    <a:lnTo>
                      <a:pt x="9" y="6"/>
                    </a:lnTo>
                    <a:lnTo>
                      <a:pt x="0" y="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62" name="Freeform 2749"/>
              <p:cNvSpPr>
                <a:spLocks/>
              </p:cNvSpPr>
              <p:nvPr/>
            </p:nvSpPr>
            <p:spPr bwMode="auto">
              <a:xfrm>
                <a:off x="3173" y="1954"/>
                <a:ext cx="2" cy="3"/>
              </a:xfrm>
              <a:custGeom>
                <a:avLst/>
                <a:gdLst>
                  <a:gd name="T0" fmla="*/ 2 w 2"/>
                  <a:gd name="T1" fmla="*/ 0 h 3"/>
                  <a:gd name="T2" fmla="*/ 2 w 2"/>
                  <a:gd name="T3" fmla="*/ 0 h 3"/>
                  <a:gd name="T4" fmla="*/ 2 w 2"/>
                  <a:gd name="T5" fmla="*/ 2 h 3"/>
                  <a:gd name="T6" fmla="*/ 2 w 2"/>
                  <a:gd name="T7" fmla="*/ 3 h 3"/>
                  <a:gd name="T8" fmla="*/ 0 w 2"/>
                  <a:gd name="T9" fmla="*/ 3 h 3"/>
                  <a:gd name="T10" fmla="*/ 0 w 2"/>
                  <a:gd name="T11" fmla="*/ 2 h 3"/>
                  <a:gd name="T12" fmla="*/ 0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2" y="0"/>
                    </a:lnTo>
                    <a:lnTo>
                      <a:pt x="2" y="2"/>
                    </a:lnTo>
                    <a:lnTo>
                      <a:pt x="2" y="3"/>
                    </a:lnTo>
                    <a:lnTo>
                      <a:pt x="0" y="3"/>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29" name="Group 2753"/>
            <p:cNvGrpSpPr>
              <a:grpSpLocks/>
            </p:cNvGrpSpPr>
            <p:nvPr/>
          </p:nvGrpSpPr>
          <p:grpSpPr bwMode="auto">
            <a:xfrm>
              <a:off x="3023" y="2555"/>
              <a:ext cx="160" cy="149"/>
              <a:chOff x="3023" y="2555"/>
              <a:chExt cx="160" cy="149"/>
            </a:xfrm>
            <a:grpFill/>
          </p:grpSpPr>
          <p:sp>
            <p:nvSpPr>
              <p:cNvPr id="1658" name="Freeform 2751"/>
              <p:cNvSpPr>
                <a:spLocks/>
              </p:cNvSpPr>
              <p:nvPr/>
            </p:nvSpPr>
            <p:spPr bwMode="auto">
              <a:xfrm>
                <a:off x="3023" y="2555"/>
                <a:ext cx="160" cy="149"/>
              </a:xfrm>
              <a:custGeom>
                <a:avLst/>
                <a:gdLst>
                  <a:gd name="T0" fmla="*/ 36 w 160"/>
                  <a:gd name="T1" fmla="*/ 143 h 149"/>
                  <a:gd name="T2" fmla="*/ 44 w 160"/>
                  <a:gd name="T3" fmla="*/ 147 h 149"/>
                  <a:gd name="T4" fmla="*/ 56 w 160"/>
                  <a:gd name="T5" fmla="*/ 149 h 149"/>
                  <a:gd name="T6" fmla="*/ 62 w 160"/>
                  <a:gd name="T7" fmla="*/ 147 h 149"/>
                  <a:gd name="T8" fmla="*/ 80 w 160"/>
                  <a:gd name="T9" fmla="*/ 143 h 149"/>
                  <a:gd name="T10" fmla="*/ 87 w 160"/>
                  <a:gd name="T11" fmla="*/ 131 h 149"/>
                  <a:gd name="T12" fmla="*/ 91 w 160"/>
                  <a:gd name="T13" fmla="*/ 127 h 149"/>
                  <a:gd name="T14" fmla="*/ 98 w 160"/>
                  <a:gd name="T15" fmla="*/ 119 h 149"/>
                  <a:gd name="T16" fmla="*/ 107 w 160"/>
                  <a:gd name="T17" fmla="*/ 114 h 149"/>
                  <a:gd name="T18" fmla="*/ 118 w 160"/>
                  <a:gd name="T19" fmla="*/ 106 h 149"/>
                  <a:gd name="T20" fmla="*/ 145 w 160"/>
                  <a:gd name="T21" fmla="*/ 92 h 149"/>
                  <a:gd name="T22" fmla="*/ 145 w 160"/>
                  <a:gd name="T23" fmla="*/ 76 h 149"/>
                  <a:gd name="T24" fmla="*/ 153 w 160"/>
                  <a:gd name="T25" fmla="*/ 62 h 149"/>
                  <a:gd name="T26" fmla="*/ 153 w 160"/>
                  <a:gd name="T27" fmla="*/ 56 h 149"/>
                  <a:gd name="T28" fmla="*/ 151 w 160"/>
                  <a:gd name="T29" fmla="*/ 46 h 149"/>
                  <a:gd name="T30" fmla="*/ 156 w 160"/>
                  <a:gd name="T31" fmla="*/ 40 h 149"/>
                  <a:gd name="T32" fmla="*/ 158 w 160"/>
                  <a:gd name="T33" fmla="*/ 32 h 149"/>
                  <a:gd name="T34" fmla="*/ 158 w 160"/>
                  <a:gd name="T35" fmla="*/ 24 h 149"/>
                  <a:gd name="T36" fmla="*/ 153 w 160"/>
                  <a:gd name="T37" fmla="*/ 18 h 149"/>
                  <a:gd name="T38" fmla="*/ 142 w 160"/>
                  <a:gd name="T39" fmla="*/ 12 h 149"/>
                  <a:gd name="T40" fmla="*/ 138 w 160"/>
                  <a:gd name="T41" fmla="*/ 4 h 149"/>
                  <a:gd name="T42" fmla="*/ 127 w 160"/>
                  <a:gd name="T43" fmla="*/ 8 h 149"/>
                  <a:gd name="T44" fmla="*/ 118 w 160"/>
                  <a:gd name="T45" fmla="*/ 0 h 149"/>
                  <a:gd name="T46" fmla="*/ 87 w 160"/>
                  <a:gd name="T47" fmla="*/ 14 h 149"/>
                  <a:gd name="T48" fmla="*/ 84 w 160"/>
                  <a:gd name="T49" fmla="*/ 22 h 149"/>
                  <a:gd name="T50" fmla="*/ 87 w 160"/>
                  <a:gd name="T51" fmla="*/ 32 h 149"/>
                  <a:gd name="T52" fmla="*/ 89 w 160"/>
                  <a:gd name="T53" fmla="*/ 44 h 149"/>
                  <a:gd name="T54" fmla="*/ 102 w 160"/>
                  <a:gd name="T55" fmla="*/ 54 h 149"/>
                  <a:gd name="T56" fmla="*/ 113 w 160"/>
                  <a:gd name="T57" fmla="*/ 54 h 149"/>
                  <a:gd name="T58" fmla="*/ 105 w 160"/>
                  <a:gd name="T59" fmla="*/ 70 h 149"/>
                  <a:gd name="T60" fmla="*/ 96 w 160"/>
                  <a:gd name="T61" fmla="*/ 66 h 149"/>
                  <a:gd name="T62" fmla="*/ 89 w 160"/>
                  <a:gd name="T63" fmla="*/ 60 h 149"/>
                  <a:gd name="T64" fmla="*/ 82 w 160"/>
                  <a:gd name="T65" fmla="*/ 54 h 149"/>
                  <a:gd name="T66" fmla="*/ 78 w 160"/>
                  <a:gd name="T67" fmla="*/ 46 h 149"/>
                  <a:gd name="T68" fmla="*/ 69 w 160"/>
                  <a:gd name="T69" fmla="*/ 50 h 149"/>
                  <a:gd name="T70" fmla="*/ 51 w 160"/>
                  <a:gd name="T71" fmla="*/ 50 h 149"/>
                  <a:gd name="T72" fmla="*/ 49 w 160"/>
                  <a:gd name="T73" fmla="*/ 40 h 149"/>
                  <a:gd name="T74" fmla="*/ 40 w 160"/>
                  <a:gd name="T75" fmla="*/ 44 h 149"/>
                  <a:gd name="T76" fmla="*/ 31 w 160"/>
                  <a:gd name="T77" fmla="*/ 36 h 149"/>
                  <a:gd name="T78" fmla="*/ 31 w 160"/>
                  <a:gd name="T79" fmla="*/ 54 h 149"/>
                  <a:gd name="T80" fmla="*/ 0 w 160"/>
                  <a:gd name="T81" fmla="*/ 64 h 149"/>
                  <a:gd name="T82" fmla="*/ 4 w 160"/>
                  <a:gd name="T83" fmla="*/ 125 h 149"/>
                  <a:gd name="T84" fmla="*/ 13 w 160"/>
                  <a:gd name="T85" fmla="*/ 139 h 149"/>
                  <a:gd name="T86" fmla="*/ 20 w 160"/>
                  <a:gd name="T87" fmla="*/ 1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49">
                    <a:moveTo>
                      <a:pt x="20" y="145"/>
                    </a:moveTo>
                    <a:lnTo>
                      <a:pt x="33" y="143"/>
                    </a:lnTo>
                    <a:lnTo>
                      <a:pt x="36" y="143"/>
                    </a:lnTo>
                    <a:lnTo>
                      <a:pt x="40" y="145"/>
                    </a:lnTo>
                    <a:lnTo>
                      <a:pt x="42" y="147"/>
                    </a:lnTo>
                    <a:lnTo>
                      <a:pt x="44" y="147"/>
                    </a:lnTo>
                    <a:lnTo>
                      <a:pt x="47" y="149"/>
                    </a:lnTo>
                    <a:lnTo>
                      <a:pt x="51" y="149"/>
                    </a:lnTo>
                    <a:lnTo>
                      <a:pt x="56" y="149"/>
                    </a:lnTo>
                    <a:lnTo>
                      <a:pt x="58" y="147"/>
                    </a:lnTo>
                    <a:lnTo>
                      <a:pt x="60" y="147"/>
                    </a:lnTo>
                    <a:lnTo>
                      <a:pt x="62" y="147"/>
                    </a:lnTo>
                    <a:lnTo>
                      <a:pt x="67" y="147"/>
                    </a:lnTo>
                    <a:lnTo>
                      <a:pt x="76" y="145"/>
                    </a:lnTo>
                    <a:lnTo>
                      <a:pt x="80" y="143"/>
                    </a:lnTo>
                    <a:lnTo>
                      <a:pt x="84" y="143"/>
                    </a:lnTo>
                    <a:lnTo>
                      <a:pt x="87" y="135"/>
                    </a:lnTo>
                    <a:lnTo>
                      <a:pt x="87" y="131"/>
                    </a:lnTo>
                    <a:lnTo>
                      <a:pt x="89" y="131"/>
                    </a:lnTo>
                    <a:lnTo>
                      <a:pt x="89" y="129"/>
                    </a:lnTo>
                    <a:lnTo>
                      <a:pt x="91" y="127"/>
                    </a:lnTo>
                    <a:lnTo>
                      <a:pt x="96" y="125"/>
                    </a:lnTo>
                    <a:lnTo>
                      <a:pt x="96" y="121"/>
                    </a:lnTo>
                    <a:lnTo>
                      <a:pt x="98" y="119"/>
                    </a:lnTo>
                    <a:lnTo>
                      <a:pt x="100" y="118"/>
                    </a:lnTo>
                    <a:lnTo>
                      <a:pt x="105" y="116"/>
                    </a:lnTo>
                    <a:lnTo>
                      <a:pt x="107" y="114"/>
                    </a:lnTo>
                    <a:lnTo>
                      <a:pt x="118" y="110"/>
                    </a:lnTo>
                    <a:lnTo>
                      <a:pt x="118" y="108"/>
                    </a:lnTo>
                    <a:lnTo>
                      <a:pt x="118" y="106"/>
                    </a:lnTo>
                    <a:lnTo>
                      <a:pt x="116" y="104"/>
                    </a:lnTo>
                    <a:lnTo>
                      <a:pt x="113" y="102"/>
                    </a:lnTo>
                    <a:lnTo>
                      <a:pt x="145" y="92"/>
                    </a:lnTo>
                    <a:lnTo>
                      <a:pt x="142" y="84"/>
                    </a:lnTo>
                    <a:lnTo>
                      <a:pt x="145" y="80"/>
                    </a:lnTo>
                    <a:lnTo>
                      <a:pt x="145" y="76"/>
                    </a:lnTo>
                    <a:lnTo>
                      <a:pt x="145" y="70"/>
                    </a:lnTo>
                    <a:lnTo>
                      <a:pt x="147" y="66"/>
                    </a:lnTo>
                    <a:lnTo>
                      <a:pt x="153" y="62"/>
                    </a:lnTo>
                    <a:lnTo>
                      <a:pt x="156" y="60"/>
                    </a:lnTo>
                    <a:lnTo>
                      <a:pt x="156" y="58"/>
                    </a:lnTo>
                    <a:lnTo>
                      <a:pt x="153" y="56"/>
                    </a:lnTo>
                    <a:lnTo>
                      <a:pt x="151" y="56"/>
                    </a:lnTo>
                    <a:lnTo>
                      <a:pt x="151" y="54"/>
                    </a:lnTo>
                    <a:lnTo>
                      <a:pt x="151" y="46"/>
                    </a:lnTo>
                    <a:lnTo>
                      <a:pt x="151" y="44"/>
                    </a:lnTo>
                    <a:lnTo>
                      <a:pt x="151" y="42"/>
                    </a:lnTo>
                    <a:lnTo>
                      <a:pt x="156" y="40"/>
                    </a:lnTo>
                    <a:lnTo>
                      <a:pt x="158" y="36"/>
                    </a:lnTo>
                    <a:lnTo>
                      <a:pt x="160" y="34"/>
                    </a:lnTo>
                    <a:lnTo>
                      <a:pt x="158" y="32"/>
                    </a:lnTo>
                    <a:lnTo>
                      <a:pt x="158" y="30"/>
                    </a:lnTo>
                    <a:lnTo>
                      <a:pt x="158" y="28"/>
                    </a:lnTo>
                    <a:lnTo>
                      <a:pt x="158" y="24"/>
                    </a:lnTo>
                    <a:lnTo>
                      <a:pt x="156" y="22"/>
                    </a:lnTo>
                    <a:lnTo>
                      <a:pt x="153" y="20"/>
                    </a:lnTo>
                    <a:lnTo>
                      <a:pt x="153" y="18"/>
                    </a:lnTo>
                    <a:lnTo>
                      <a:pt x="149" y="16"/>
                    </a:lnTo>
                    <a:lnTo>
                      <a:pt x="145" y="14"/>
                    </a:lnTo>
                    <a:lnTo>
                      <a:pt x="142" y="12"/>
                    </a:lnTo>
                    <a:lnTo>
                      <a:pt x="138" y="10"/>
                    </a:lnTo>
                    <a:lnTo>
                      <a:pt x="138" y="8"/>
                    </a:lnTo>
                    <a:lnTo>
                      <a:pt x="138" y="4"/>
                    </a:lnTo>
                    <a:lnTo>
                      <a:pt x="131" y="2"/>
                    </a:lnTo>
                    <a:lnTo>
                      <a:pt x="131" y="6"/>
                    </a:lnTo>
                    <a:lnTo>
                      <a:pt x="127" y="8"/>
                    </a:lnTo>
                    <a:lnTo>
                      <a:pt x="122" y="6"/>
                    </a:lnTo>
                    <a:lnTo>
                      <a:pt x="120" y="6"/>
                    </a:lnTo>
                    <a:lnTo>
                      <a:pt x="118" y="0"/>
                    </a:lnTo>
                    <a:lnTo>
                      <a:pt x="96" y="6"/>
                    </a:lnTo>
                    <a:lnTo>
                      <a:pt x="87" y="12"/>
                    </a:lnTo>
                    <a:lnTo>
                      <a:pt x="87" y="14"/>
                    </a:lnTo>
                    <a:lnTo>
                      <a:pt x="84" y="16"/>
                    </a:lnTo>
                    <a:lnTo>
                      <a:pt x="82" y="16"/>
                    </a:lnTo>
                    <a:lnTo>
                      <a:pt x="84" y="22"/>
                    </a:lnTo>
                    <a:lnTo>
                      <a:pt x="84" y="24"/>
                    </a:lnTo>
                    <a:lnTo>
                      <a:pt x="84" y="26"/>
                    </a:lnTo>
                    <a:lnTo>
                      <a:pt x="87" y="32"/>
                    </a:lnTo>
                    <a:lnTo>
                      <a:pt x="89" y="36"/>
                    </a:lnTo>
                    <a:lnTo>
                      <a:pt x="87" y="42"/>
                    </a:lnTo>
                    <a:lnTo>
                      <a:pt x="89" y="44"/>
                    </a:lnTo>
                    <a:lnTo>
                      <a:pt x="93" y="48"/>
                    </a:lnTo>
                    <a:lnTo>
                      <a:pt x="98" y="50"/>
                    </a:lnTo>
                    <a:lnTo>
                      <a:pt x="102" y="54"/>
                    </a:lnTo>
                    <a:lnTo>
                      <a:pt x="105" y="56"/>
                    </a:lnTo>
                    <a:lnTo>
                      <a:pt x="107" y="56"/>
                    </a:lnTo>
                    <a:lnTo>
                      <a:pt x="113" y="54"/>
                    </a:lnTo>
                    <a:lnTo>
                      <a:pt x="113" y="70"/>
                    </a:lnTo>
                    <a:lnTo>
                      <a:pt x="109" y="68"/>
                    </a:lnTo>
                    <a:lnTo>
                      <a:pt x="105" y="70"/>
                    </a:lnTo>
                    <a:lnTo>
                      <a:pt x="98" y="72"/>
                    </a:lnTo>
                    <a:lnTo>
                      <a:pt x="96" y="70"/>
                    </a:lnTo>
                    <a:lnTo>
                      <a:pt x="96" y="66"/>
                    </a:lnTo>
                    <a:lnTo>
                      <a:pt x="96" y="62"/>
                    </a:lnTo>
                    <a:lnTo>
                      <a:pt x="93" y="60"/>
                    </a:lnTo>
                    <a:lnTo>
                      <a:pt x="89" y="60"/>
                    </a:lnTo>
                    <a:lnTo>
                      <a:pt x="87" y="58"/>
                    </a:lnTo>
                    <a:lnTo>
                      <a:pt x="84" y="56"/>
                    </a:lnTo>
                    <a:lnTo>
                      <a:pt x="82" y="54"/>
                    </a:lnTo>
                    <a:lnTo>
                      <a:pt x="80" y="50"/>
                    </a:lnTo>
                    <a:lnTo>
                      <a:pt x="80" y="48"/>
                    </a:lnTo>
                    <a:lnTo>
                      <a:pt x="78" y="46"/>
                    </a:lnTo>
                    <a:lnTo>
                      <a:pt x="73" y="46"/>
                    </a:lnTo>
                    <a:lnTo>
                      <a:pt x="71" y="48"/>
                    </a:lnTo>
                    <a:lnTo>
                      <a:pt x="69" y="50"/>
                    </a:lnTo>
                    <a:lnTo>
                      <a:pt x="64" y="50"/>
                    </a:lnTo>
                    <a:lnTo>
                      <a:pt x="56" y="50"/>
                    </a:lnTo>
                    <a:lnTo>
                      <a:pt x="51" y="50"/>
                    </a:lnTo>
                    <a:lnTo>
                      <a:pt x="51" y="48"/>
                    </a:lnTo>
                    <a:lnTo>
                      <a:pt x="51" y="44"/>
                    </a:lnTo>
                    <a:lnTo>
                      <a:pt x="49" y="40"/>
                    </a:lnTo>
                    <a:lnTo>
                      <a:pt x="47" y="42"/>
                    </a:lnTo>
                    <a:lnTo>
                      <a:pt x="42" y="44"/>
                    </a:lnTo>
                    <a:lnTo>
                      <a:pt x="40" y="44"/>
                    </a:lnTo>
                    <a:lnTo>
                      <a:pt x="40" y="42"/>
                    </a:lnTo>
                    <a:lnTo>
                      <a:pt x="38" y="34"/>
                    </a:lnTo>
                    <a:lnTo>
                      <a:pt x="31" y="36"/>
                    </a:lnTo>
                    <a:lnTo>
                      <a:pt x="33" y="46"/>
                    </a:lnTo>
                    <a:lnTo>
                      <a:pt x="31" y="50"/>
                    </a:lnTo>
                    <a:lnTo>
                      <a:pt x="31" y="54"/>
                    </a:lnTo>
                    <a:lnTo>
                      <a:pt x="31" y="60"/>
                    </a:lnTo>
                    <a:lnTo>
                      <a:pt x="31" y="64"/>
                    </a:lnTo>
                    <a:lnTo>
                      <a:pt x="0" y="64"/>
                    </a:lnTo>
                    <a:lnTo>
                      <a:pt x="0" y="119"/>
                    </a:lnTo>
                    <a:lnTo>
                      <a:pt x="2" y="121"/>
                    </a:lnTo>
                    <a:lnTo>
                      <a:pt x="4" y="125"/>
                    </a:lnTo>
                    <a:lnTo>
                      <a:pt x="4" y="131"/>
                    </a:lnTo>
                    <a:lnTo>
                      <a:pt x="11" y="135"/>
                    </a:lnTo>
                    <a:lnTo>
                      <a:pt x="13" y="139"/>
                    </a:lnTo>
                    <a:lnTo>
                      <a:pt x="16" y="141"/>
                    </a:lnTo>
                    <a:lnTo>
                      <a:pt x="16" y="145"/>
                    </a:lnTo>
                    <a:lnTo>
                      <a:pt x="20" y="1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9" name="Freeform 2752"/>
              <p:cNvSpPr>
                <a:spLocks/>
              </p:cNvSpPr>
              <p:nvPr/>
            </p:nvSpPr>
            <p:spPr bwMode="auto">
              <a:xfrm>
                <a:off x="3023" y="2555"/>
                <a:ext cx="160" cy="149"/>
              </a:xfrm>
              <a:custGeom>
                <a:avLst/>
                <a:gdLst>
                  <a:gd name="T0" fmla="*/ 36 w 160"/>
                  <a:gd name="T1" fmla="*/ 143 h 149"/>
                  <a:gd name="T2" fmla="*/ 44 w 160"/>
                  <a:gd name="T3" fmla="*/ 147 h 149"/>
                  <a:gd name="T4" fmla="*/ 56 w 160"/>
                  <a:gd name="T5" fmla="*/ 149 h 149"/>
                  <a:gd name="T6" fmla="*/ 62 w 160"/>
                  <a:gd name="T7" fmla="*/ 147 h 149"/>
                  <a:gd name="T8" fmla="*/ 80 w 160"/>
                  <a:gd name="T9" fmla="*/ 143 h 149"/>
                  <a:gd name="T10" fmla="*/ 87 w 160"/>
                  <a:gd name="T11" fmla="*/ 131 h 149"/>
                  <a:gd name="T12" fmla="*/ 91 w 160"/>
                  <a:gd name="T13" fmla="*/ 127 h 149"/>
                  <a:gd name="T14" fmla="*/ 98 w 160"/>
                  <a:gd name="T15" fmla="*/ 119 h 149"/>
                  <a:gd name="T16" fmla="*/ 107 w 160"/>
                  <a:gd name="T17" fmla="*/ 114 h 149"/>
                  <a:gd name="T18" fmla="*/ 118 w 160"/>
                  <a:gd name="T19" fmla="*/ 106 h 149"/>
                  <a:gd name="T20" fmla="*/ 145 w 160"/>
                  <a:gd name="T21" fmla="*/ 92 h 149"/>
                  <a:gd name="T22" fmla="*/ 145 w 160"/>
                  <a:gd name="T23" fmla="*/ 76 h 149"/>
                  <a:gd name="T24" fmla="*/ 153 w 160"/>
                  <a:gd name="T25" fmla="*/ 62 h 149"/>
                  <a:gd name="T26" fmla="*/ 153 w 160"/>
                  <a:gd name="T27" fmla="*/ 56 h 149"/>
                  <a:gd name="T28" fmla="*/ 151 w 160"/>
                  <a:gd name="T29" fmla="*/ 46 h 149"/>
                  <a:gd name="T30" fmla="*/ 156 w 160"/>
                  <a:gd name="T31" fmla="*/ 40 h 149"/>
                  <a:gd name="T32" fmla="*/ 158 w 160"/>
                  <a:gd name="T33" fmla="*/ 32 h 149"/>
                  <a:gd name="T34" fmla="*/ 158 w 160"/>
                  <a:gd name="T35" fmla="*/ 24 h 149"/>
                  <a:gd name="T36" fmla="*/ 153 w 160"/>
                  <a:gd name="T37" fmla="*/ 18 h 149"/>
                  <a:gd name="T38" fmla="*/ 142 w 160"/>
                  <a:gd name="T39" fmla="*/ 12 h 149"/>
                  <a:gd name="T40" fmla="*/ 138 w 160"/>
                  <a:gd name="T41" fmla="*/ 4 h 149"/>
                  <a:gd name="T42" fmla="*/ 127 w 160"/>
                  <a:gd name="T43" fmla="*/ 8 h 149"/>
                  <a:gd name="T44" fmla="*/ 118 w 160"/>
                  <a:gd name="T45" fmla="*/ 0 h 149"/>
                  <a:gd name="T46" fmla="*/ 87 w 160"/>
                  <a:gd name="T47" fmla="*/ 14 h 149"/>
                  <a:gd name="T48" fmla="*/ 84 w 160"/>
                  <a:gd name="T49" fmla="*/ 22 h 149"/>
                  <a:gd name="T50" fmla="*/ 87 w 160"/>
                  <a:gd name="T51" fmla="*/ 32 h 149"/>
                  <a:gd name="T52" fmla="*/ 89 w 160"/>
                  <a:gd name="T53" fmla="*/ 44 h 149"/>
                  <a:gd name="T54" fmla="*/ 102 w 160"/>
                  <a:gd name="T55" fmla="*/ 54 h 149"/>
                  <a:gd name="T56" fmla="*/ 113 w 160"/>
                  <a:gd name="T57" fmla="*/ 54 h 149"/>
                  <a:gd name="T58" fmla="*/ 105 w 160"/>
                  <a:gd name="T59" fmla="*/ 70 h 149"/>
                  <a:gd name="T60" fmla="*/ 96 w 160"/>
                  <a:gd name="T61" fmla="*/ 66 h 149"/>
                  <a:gd name="T62" fmla="*/ 89 w 160"/>
                  <a:gd name="T63" fmla="*/ 60 h 149"/>
                  <a:gd name="T64" fmla="*/ 82 w 160"/>
                  <a:gd name="T65" fmla="*/ 54 h 149"/>
                  <a:gd name="T66" fmla="*/ 78 w 160"/>
                  <a:gd name="T67" fmla="*/ 46 h 149"/>
                  <a:gd name="T68" fmla="*/ 69 w 160"/>
                  <a:gd name="T69" fmla="*/ 50 h 149"/>
                  <a:gd name="T70" fmla="*/ 51 w 160"/>
                  <a:gd name="T71" fmla="*/ 50 h 149"/>
                  <a:gd name="T72" fmla="*/ 49 w 160"/>
                  <a:gd name="T73" fmla="*/ 40 h 149"/>
                  <a:gd name="T74" fmla="*/ 40 w 160"/>
                  <a:gd name="T75" fmla="*/ 44 h 149"/>
                  <a:gd name="T76" fmla="*/ 31 w 160"/>
                  <a:gd name="T77" fmla="*/ 36 h 149"/>
                  <a:gd name="T78" fmla="*/ 31 w 160"/>
                  <a:gd name="T79" fmla="*/ 54 h 149"/>
                  <a:gd name="T80" fmla="*/ 0 w 160"/>
                  <a:gd name="T81" fmla="*/ 64 h 149"/>
                  <a:gd name="T82" fmla="*/ 4 w 160"/>
                  <a:gd name="T83" fmla="*/ 125 h 149"/>
                  <a:gd name="T84" fmla="*/ 13 w 160"/>
                  <a:gd name="T85" fmla="*/ 139 h 149"/>
                  <a:gd name="T86" fmla="*/ 20 w 160"/>
                  <a:gd name="T87" fmla="*/ 1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49">
                    <a:moveTo>
                      <a:pt x="20" y="145"/>
                    </a:moveTo>
                    <a:lnTo>
                      <a:pt x="33" y="143"/>
                    </a:lnTo>
                    <a:lnTo>
                      <a:pt x="36" y="143"/>
                    </a:lnTo>
                    <a:lnTo>
                      <a:pt x="40" y="145"/>
                    </a:lnTo>
                    <a:lnTo>
                      <a:pt x="42" y="147"/>
                    </a:lnTo>
                    <a:lnTo>
                      <a:pt x="44" y="147"/>
                    </a:lnTo>
                    <a:lnTo>
                      <a:pt x="47" y="149"/>
                    </a:lnTo>
                    <a:lnTo>
                      <a:pt x="51" y="149"/>
                    </a:lnTo>
                    <a:lnTo>
                      <a:pt x="56" y="149"/>
                    </a:lnTo>
                    <a:lnTo>
                      <a:pt x="58" y="147"/>
                    </a:lnTo>
                    <a:lnTo>
                      <a:pt x="60" y="147"/>
                    </a:lnTo>
                    <a:lnTo>
                      <a:pt x="62" y="147"/>
                    </a:lnTo>
                    <a:lnTo>
                      <a:pt x="67" y="147"/>
                    </a:lnTo>
                    <a:lnTo>
                      <a:pt x="76" y="145"/>
                    </a:lnTo>
                    <a:lnTo>
                      <a:pt x="80" y="143"/>
                    </a:lnTo>
                    <a:lnTo>
                      <a:pt x="84" y="143"/>
                    </a:lnTo>
                    <a:lnTo>
                      <a:pt x="87" y="135"/>
                    </a:lnTo>
                    <a:lnTo>
                      <a:pt x="87" y="131"/>
                    </a:lnTo>
                    <a:lnTo>
                      <a:pt x="89" y="131"/>
                    </a:lnTo>
                    <a:lnTo>
                      <a:pt x="89" y="129"/>
                    </a:lnTo>
                    <a:lnTo>
                      <a:pt x="91" y="127"/>
                    </a:lnTo>
                    <a:lnTo>
                      <a:pt x="96" y="125"/>
                    </a:lnTo>
                    <a:lnTo>
                      <a:pt x="96" y="121"/>
                    </a:lnTo>
                    <a:lnTo>
                      <a:pt x="98" y="119"/>
                    </a:lnTo>
                    <a:lnTo>
                      <a:pt x="100" y="118"/>
                    </a:lnTo>
                    <a:lnTo>
                      <a:pt x="105" y="116"/>
                    </a:lnTo>
                    <a:lnTo>
                      <a:pt x="107" y="114"/>
                    </a:lnTo>
                    <a:lnTo>
                      <a:pt x="118" y="110"/>
                    </a:lnTo>
                    <a:lnTo>
                      <a:pt x="118" y="108"/>
                    </a:lnTo>
                    <a:lnTo>
                      <a:pt x="118" y="106"/>
                    </a:lnTo>
                    <a:lnTo>
                      <a:pt x="116" y="104"/>
                    </a:lnTo>
                    <a:lnTo>
                      <a:pt x="113" y="102"/>
                    </a:lnTo>
                    <a:lnTo>
                      <a:pt x="145" y="92"/>
                    </a:lnTo>
                    <a:lnTo>
                      <a:pt x="142" y="84"/>
                    </a:lnTo>
                    <a:lnTo>
                      <a:pt x="145" y="80"/>
                    </a:lnTo>
                    <a:lnTo>
                      <a:pt x="145" y="76"/>
                    </a:lnTo>
                    <a:lnTo>
                      <a:pt x="145" y="70"/>
                    </a:lnTo>
                    <a:lnTo>
                      <a:pt x="147" y="66"/>
                    </a:lnTo>
                    <a:lnTo>
                      <a:pt x="153" y="62"/>
                    </a:lnTo>
                    <a:lnTo>
                      <a:pt x="156" y="60"/>
                    </a:lnTo>
                    <a:lnTo>
                      <a:pt x="156" y="58"/>
                    </a:lnTo>
                    <a:lnTo>
                      <a:pt x="153" y="56"/>
                    </a:lnTo>
                    <a:lnTo>
                      <a:pt x="151" y="56"/>
                    </a:lnTo>
                    <a:lnTo>
                      <a:pt x="151" y="54"/>
                    </a:lnTo>
                    <a:lnTo>
                      <a:pt x="151" y="46"/>
                    </a:lnTo>
                    <a:lnTo>
                      <a:pt x="151" y="44"/>
                    </a:lnTo>
                    <a:lnTo>
                      <a:pt x="151" y="42"/>
                    </a:lnTo>
                    <a:lnTo>
                      <a:pt x="156" y="40"/>
                    </a:lnTo>
                    <a:lnTo>
                      <a:pt x="158" y="36"/>
                    </a:lnTo>
                    <a:lnTo>
                      <a:pt x="160" y="34"/>
                    </a:lnTo>
                    <a:lnTo>
                      <a:pt x="158" y="32"/>
                    </a:lnTo>
                    <a:lnTo>
                      <a:pt x="158" y="30"/>
                    </a:lnTo>
                    <a:lnTo>
                      <a:pt x="158" y="28"/>
                    </a:lnTo>
                    <a:lnTo>
                      <a:pt x="158" y="24"/>
                    </a:lnTo>
                    <a:lnTo>
                      <a:pt x="156" y="22"/>
                    </a:lnTo>
                    <a:lnTo>
                      <a:pt x="153" y="20"/>
                    </a:lnTo>
                    <a:lnTo>
                      <a:pt x="153" y="18"/>
                    </a:lnTo>
                    <a:lnTo>
                      <a:pt x="149" y="16"/>
                    </a:lnTo>
                    <a:lnTo>
                      <a:pt x="145" y="14"/>
                    </a:lnTo>
                    <a:lnTo>
                      <a:pt x="142" y="12"/>
                    </a:lnTo>
                    <a:lnTo>
                      <a:pt x="138" y="10"/>
                    </a:lnTo>
                    <a:lnTo>
                      <a:pt x="138" y="8"/>
                    </a:lnTo>
                    <a:lnTo>
                      <a:pt x="138" y="4"/>
                    </a:lnTo>
                    <a:lnTo>
                      <a:pt x="131" y="2"/>
                    </a:lnTo>
                    <a:lnTo>
                      <a:pt x="131" y="6"/>
                    </a:lnTo>
                    <a:lnTo>
                      <a:pt x="127" y="8"/>
                    </a:lnTo>
                    <a:lnTo>
                      <a:pt x="122" y="6"/>
                    </a:lnTo>
                    <a:lnTo>
                      <a:pt x="120" y="6"/>
                    </a:lnTo>
                    <a:lnTo>
                      <a:pt x="118" y="0"/>
                    </a:lnTo>
                    <a:lnTo>
                      <a:pt x="96" y="6"/>
                    </a:lnTo>
                    <a:lnTo>
                      <a:pt x="87" y="12"/>
                    </a:lnTo>
                    <a:lnTo>
                      <a:pt x="87" y="14"/>
                    </a:lnTo>
                    <a:lnTo>
                      <a:pt x="84" y="16"/>
                    </a:lnTo>
                    <a:lnTo>
                      <a:pt x="82" y="16"/>
                    </a:lnTo>
                    <a:lnTo>
                      <a:pt x="84" y="22"/>
                    </a:lnTo>
                    <a:lnTo>
                      <a:pt x="84" y="24"/>
                    </a:lnTo>
                    <a:lnTo>
                      <a:pt x="84" y="26"/>
                    </a:lnTo>
                    <a:lnTo>
                      <a:pt x="87" y="32"/>
                    </a:lnTo>
                    <a:lnTo>
                      <a:pt x="89" y="36"/>
                    </a:lnTo>
                    <a:lnTo>
                      <a:pt x="87" y="42"/>
                    </a:lnTo>
                    <a:lnTo>
                      <a:pt x="89" y="44"/>
                    </a:lnTo>
                    <a:lnTo>
                      <a:pt x="93" y="48"/>
                    </a:lnTo>
                    <a:lnTo>
                      <a:pt x="98" y="50"/>
                    </a:lnTo>
                    <a:lnTo>
                      <a:pt x="102" y="54"/>
                    </a:lnTo>
                    <a:lnTo>
                      <a:pt x="105" y="56"/>
                    </a:lnTo>
                    <a:lnTo>
                      <a:pt x="107" y="56"/>
                    </a:lnTo>
                    <a:lnTo>
                      <a:pt x="113" y="54"/>
                    </a:lnTo>
                    <a:lnTo>
                      <a:pt x="113" y="70"/>
                    </a:lnTo>
                    <a:lnTo>
                      <a:pt x="109" y="68"/>
                    </a:lnTo>
                    <a:lnTo>
                      <a:pt x="105" y="70"/>
                    </a:lnTo>
                    <a:lnTo>
                      <a:pt x="98" y="72"/>
                    </a:lnTo>
                    <a:lnTo>
                      <a:pt x="96" y="70"/>
                    </a:lnTo>
                    <a:lnTo>
                      <a:pt x="96" y="66"/>
                    </a:lnTo>
                    <a:lnTo>
                      <a:pt x="96" y="62"/>
                    </a:lnTo>
                    <a:lnTo>
                      <a:pt x="93" y="60"/>
                    </a:lnTo>
                    <a:lnTo>
                      <a:pt x="89" y="60"/>
                    </a:lnTo>
                    <a:lnTo>
                      <a:pt x="87" y="58"/>
                    </a:lnTo>
                    <a:lnTo>
                      <a:pt x="84" y="56"/>
                    </a:lnTo>
                    <a:lnTo>
                      <a:pt x="82" y="54"/>
                    </a:lnTo>
                    <a:lnTo>
                      <a:pt x="80" y="50"/>
                    </a:lnTo>
                    <a:lnTo>
                      <a:pt x="80" y="48"/>
                    </a:lnTo>
                    <a:lnTo>
                      <a:pt x="78" y="46"/>
                    </a:lnTo>
                    <a:lnTo>
                      <a:pt x="73" y="46"/>
                    </a:lnTo>
                    <a:lnTo>
                      <a:pt x="71" y="48"/>
                    </a:lnTo>
                    <a:lnTo>
                      <a:pt x="69" y="50"/>
                    </a:lnTo>
                    <a:lnTo>
                      <a:pt x="64" y="50"/>
                    </a:lnTo>
                    <a:lnTo>
                      <a:pt x="56" y="50"/>
                    </a:lnTo>
                    <a:lnTo>
                      <a:pt x="51" y="50"/>
                    </a:lnTo>
                    <a:lnTo>
                      <a:pt x="51" y="48"/>
                    </a:lnTo>
                    <a:lnTo>
                      <a:pt x="51" y="44"/>
                    </a:lnTo>
                    <a:lnTo>
                      <a:pt x="49" y="40"/>
                    </a:lnTo>
                    <a:lnTo>
                      <a:pt x="47" y="42"/>
                    </a:lnTo>
                    <a:lnTo>
                      <a:pt x="42" y="44"/>
                    </a:lnTo>
                    <a:lnTo>
                      <a:pt x="40" y="44"/>
                    </a:lnTo>
                    <a:lnTo>
                      <a:pt x="40" y="42"/>
                    </a:lnTo>
                    <a:lnTo>
                      <a:pt x="38" y="34"/>
                    </a:lnTo>
                    <a:lnTo>
                      <a:pt x="31" y="36"/>
                    </a:lnTo>
                    <a:lnTo>
                      <a:pt x="33" y="46"/>
                    </a:lnTo>
                    <a:lnTo>
                      <a:pt x="31" y="50"/>
                    </a:lnTo>
                    <a:lnTo>
                      <a:pt x="31" y="54"/>
                    </a:lnTo>
                    <a:lnTo>
                      <a:pt x="31" y="60"/>
                    </a:lnTo>
                    <a:lnTo>
                      <a:pt x="31" y="64"/>
                    </a:lnTo>
                    <a:lnTo>
                      <a:pt x="0" y="64"/>
                    </a:lnTo>
                    <a:lnTo>
                      <a:pt x="0" y="119"/>
                    </a:lnTo>
                    <a:lnTo>
                      <a:pt x="2" y="121"/>
                    </a:lnTo>
                    <a:lnTo>
                      <a:pt x="4" y="125"/>
                    </a:lnTo>
                    <a:lnTo>
                      <a:pt x="4" y="131"/>
                    </a:lnTo>
                    <a:lnTo>
                      <a:pt x="11" y="135"/>
                    </a:lnTo>
                    <a:lnTo>
                      <a:pt x="13" y="139"/>
                    </a:lnTo>
                    <a:lnTo>
                      <a:pt x="16" y="141"/>
                    </a:lnTo>
                    <a:lnTo>
                      <a:pt x="16" y="145"/>
                    </a:lnTo>
                    <a:lnTo>
                      <a:pt x="20" y="14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0" name="Group 2757"/>
            <p:cNvGrpSpPr>
              <a:grpSpLocks/>
            </p:cNvGrpSpPr>
            <p:nvPr/>
          </p:nvGrpSpPr>
          <p:grpSpPr bwMode="auto">
            <a:xfrm>
              <a:off x="3121" y="2361"/>
              <a:ext cx="78" cy="98"/>
              <a:chOff x="3121" y="2361"/>
              <a:chExt cx="78" cy="98"/>
            </a:xfrm>
            <a:grpFill/>
          </p:grpSpPr>
          <p:sp>
            <p:nvSpPr>
              <p:cNvPr id="1655" name="Freeform 2754"/>
              <p:cNvSpPr>
                <a:spLocks noEditPoints="1"/>
              </p:cNvSpPr>
              <p:nvPr/>
            </p:nvSpPr>
            <p:spPr bwMode="auto">
              <a:xfrm>
                <a:off x="3121" y="2361"/>
                <a:ext cx="78" cy="98"/>
              </a:xfrm>
              <a:custGeom>
                <a:avLst/>
                <a:gdLst>
                  <a:gd name="T0" fmla="*/ 18 w 78"/>
                  <a:gd name="T1" fmla="*/ 55 h 98"/>
                  <a:gd name="T2" fmla="*/ 11 w 78"/>
                  <a:gd name="T3" fmla="*/ 59 h 98"/>
                  <a:gd name="T4" fmla="*/ 9 w 78"/>
                  <a:gd name="T5" fmla="*/ 69 h 98"/>
                  <a:gd name="T6" fmla="*/ 4 w 78"/>
                  <a:gd name="T7" fmla="*/ 81 h 98"/>
                  <a:gd name="T8" fmla="*/ 0 w 78"/>
                  <a:gd name="T9" fmla="*/ 88 h 98"/>
                  <a:gd name="T10" fmla="*/ 2 w 78"/>
                  <a:gd name="T11" fmla="*/ 92 h 98"/>
                  <a:gd name="T12" fmla="*/ 9 w 78"/>
                  <a:gd name="T13" fmla="*/ 98 h 98"/>
                  <a:gd name="T14" fmla="*/ 18 w 78"/>
                  <a:gd name="T15" fmla="*/ 98 h 98"/>
                  <a:gd name="T16" fmla="*/ 25 w 78"/>
                  <a:gd name="T17" fmla="*/ 94 h 98"/>
                  <a:gd name="T18" fmla="*/ 38 w 78"/>
                  <a:gd name="T19" fmla="*/ 92 h 98"/>
                  <a:gd name="T20" fmla="*/ 36 w 78"/>
                  <a:gd name="T21" fmla="*/ 88 h 98"/>
                  <a:gd name="T22" fmla="*/ 36 w 78"/>
                  <a:gd name="T23" fmla="*/ 77 h 98"/>
                  <a:gd name="T24" fmla="*/ 40 w 78"/>
                  <a:gd name="T25" fmla="*/ 71 h 98"/>
                  <a:gd name="T26" fmla="*/ 49 w 78"/>
                  <a:gd name="T27" fmla="*/ 69 h 98"/>
                  <a:gd name="T28" fmla="*/ 58 w 78"/>
                  <a:gd name="T29" fmla="*/ 67 h 98"/>
                  <a:gd name="T30" fmla="*/ 62 w 78"/>
                  <a:gd name="T31" fmla="*/ 67 h 98"/>
                  <a:gd name="T32" fmla="*/ 65 w 78"/>
                  <a:gd name="T33" fmla="*/ 75 h 98"/>
                  <a:gd name="T34" fmla="*/ 69 w 78"/>
                  <a:gd name="T35" fmla="*/ 79 h 98"/>
                  <a:gd name="T36" fmla="*/ 72 w 78"/>
                  <a:gd name="T37" fmla="*/ 71 h 98"/>
                  <a:gd name="T38" fmla="*/ 72 w 78"/>
                  <a:gd name="T39" fmla="*/ 67 h 98"/>
                  <a:gd name="T40" fmla="*/ 69 w 78"/>
                  <a:gd name="T41" fmla="*/ 59 h 98"/>
                  <a:gd name="T42" fmla="*/ 72 w 78"/>
                  <a:gd name="T43" fmla="*/ 53 h 98"/>
                  <a:gd name="T44" fmla="*/ 74 w 78"/>
                  <a:gd name="T45" fmla="*/ 43 h 98"/>
                  <a:gd name="T46" fmla="*/ 78 w 78"/>
                  <a:gd name="T47" fmla="*/ 35 h 98"/>
                  <a:gd name="T48" fmla="*/ 76 w 78"/>
                  <a:gd name="T49" fmla="*/ 27 h 98"/>
                  <a:gd name="T50" fmla="*/ 74 w 78"/>
                  <a:gd name="T51" fmla="*/ 18 h 98"/>
                  <a:gd name="T52" fmla="*/ 74 w 78"/>
                  <a:gd name="T53" fmla="*/ 10 h 98"/>
                  <a:gd name="T54" fmla="*/ 69 w 78"/>
                  <a:gd name="T55" fmla="*/ 4 h 98"/>
                  <a:gd name="T56" fmla="*/ 62 w 78"/>
                  <a:gd name="T57" fmla="*/ 4 h 98"/>
                  <a:gd name="T58" fmla="*/ 56 w 78"/>
                  <a:gd name="T59" fmla="*/ 2 h 98"/>
                  <a:gd name="T60" fmla="*/ 49 w 78"/>
                  <a:gd name="T61" fmla="*/ 4 h 98"/>
                  <a:gd name="T62" fmla="*/ 42 w 78"/>
                  <a:gd name="T63" fmla="*/ 4 h 98"/>
                  <a:gd name="T64" fmla="*/ 36 w 78"/>
                  <a:gd name="T65" fmla="*/ 8 h 98"/>
                  <a:gd name="T66" fmla="*/ 38 w 78"/>
                  <a:gd name="T67" fmla="*/ 14 h 98"/>
                  <a:gd name="T68" fmla="*/ 31 w 78"/>
                  <a:gd name="T69" fmla="*/ 22 h 98"/>
                  <a:gd name="T70" fmla="*/ 31 w 78"/>
                  <a:gd name="T71" fmla="*/ 27 h 98"/>
                  <a:gd name="T72" fmla="*/ 29 w 78"/>
                  <a:gd name="T73" fmla="*/ 35 h 98"/>
                  <a:gd name="T74" fmla="*/ 34 w 78"/>
                  <a:gd name="T75" fmla="*/ 37 h 98"/>
                  <a:gd name="T76" fmla="*/ 27 w 78"/>
                  <a:gd name="T77" fmla="*/ 45 h 98"/>
                  <a:gd name="T78" fmla="*/ 18 w 78"/>
                  <a:gd name="T79" fmla="*/ 55 h 98"/>
                  <a:gd name="T80" fmla="*/ 45 w 78"/>
                  <a:gd name="T81" fmla="*/ 45 h 98"/>
                  <a:gd name="T82" fmla="*/ 49 w 78"/>
                  <a:gd name="T83" fmla="*/ 49 h 98"/>
                  <a:gd name="T84" fmla="*/ 45 w 78"/>
                  <a:gd name="T85" fmla="*/ 51 h 98"/>
                  <a:gd name="T86" fmla="*/ 40 w 78"/>
                  <a:gd name="T87" fmla="*/ 47 h 98"/>
                  <a:gd name="T88" fmla="*/ 45 w 78"/>
                  <a:gd name="T89"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98">
                    <a:moveTo>
                      <a:pt x="18" y="55"/>
                    </a:moveTo>
                    <a:lnTo>
                      <a:pt x="18" y="55"/>
                    </a:lnTo>
                    <a:lnTo>
                      <a:pt x="13" y="57"/>
                    </a:lnTo>
                    <a:lnTo>
                      <a:pt x="11" y="59"/>
                    </a:lnTo>
                    <a:lnTo>
                      <a:pt x="9" y="63"/>
                    </a:lnTo>
                    <a:lnTo>
                      <a:pt x="9" y="69"/>
                    </a:lnTo>
                    <a:lnTo>
                      <a:pt x="4" y="77"/>
                    </a:lnTo>
                    <a:lnTo>
                      <a:pt x="4" y="81"/>
                    </a:lnTo>
                    <a:lnTo>
                      <a:pt x="2" y="84"/>
                    </a:lnTo>
                    <a:lnTo>
                      <a:pt x="0" y="88"/>
                    </a:lnTo>
                    <a:lnTo>
                      <a:pt x="0" y="90"/>
                    </a:lnTo>
                    <a:lnTo>
                      <a:pt x="2" y="92"/>
                    </a:lnTo>
                    <a:lnTo>
                      <a:pt x="2" y="94"/>
                    </a:lnTo>
                    <a:lnTo>
                      <a:pt x="9" y="98"/>
                    </a:lnTo>
                    <a:lnTo>
                      <a:pt x="13" y="98"/>
                    </a:lnTo>
                    <a:lnTo>
                      <a:pt x="18" y="98"/>
                    </a:lnTo>
                    <a:lnTo>
                      <a:pt x="22" y="96"/>
                    </a:lnTo>
                    <a:lnTo>
                      <a:pt x="25" y="94"/>
                    </a:lnTo>
                    <a:lnTo>
                      <a:pt x="38" y="94"/>
                    </a:lnTo>
                    <a:lnTo>
                      <a:pt x="38" y="92"/>
                    </a:lnTo>
                    <a:lnTo>
                      <a:pt x="36" y="92"/>
                    </a:lnTo>
                    <a:lnTo>
                      <a:pt x="36" y="88"/>
                    </a:lnTo>
                    <a:lnTo>
                      <a:pt x="38" y="81"/>
                    </a:lnTo>
                    <a:lnTo>
                      <a:pt x="36" y="77"/>
                    </a:lnTo>
                    <a:lnTo>
                      <a:pt x="36" y="73"/>
                    </a:lnTo>
                    <a:lnTo>
                      <a:pt x="40" y="71"/>
                    </a:lnTo>
                    <a:lnTo>
                      <a:pt x="42" y="67"/>
                    </a:lnTo>
                    <a:lnTo>
                      <a:pt x="49" y="69"/>
                    </a:lnTo>
                    <a:lnTo>
                      <a:pt x="58" y="69"/>
                    </a:lnTo>
                    <a:lnTo>
                      <a:pt x="58" y="67"/>
                    </a:lnTo>
                    <a:lnTo>
                      <a:pt x="60" y="65"/>
                    </a:lnTo>
                    <a:lnTo>
                      <a:pt x="62" y="67"/>
                    </a:lnTo>
                    <a:lnTo>
                      <a:pt x="65" y="67"/>
                    </a:lnTo>
                    <a:lnTo>
                      <a:pt x="65" y="75"/>
                    </a:lnTo>
                    <a:lnTo>
                      <a:pt x="69" y="77"/>
                    </a:lnTo>
                    <a:lnTo>
                      <a:pt x="69" y="79"/>
                    </a:lnTo>
                    <a:lnTo>
                      <a:pt x="72" y="73"/>
                    </a:lnTo>
                    <a:lnTo>
                      <a:pt x="72" y="71"/>
                    </a:lnTo>
                    <a:lnTo>
                      <a:pt x="72" y="69"/>
                    </a:lnTo>
                    <a:lnTo>
                      <a:pt x="72" y="67"/>
                    </a:lnTo>
                    <a:lnTo>
                      <a:pt x="69" y="63"/>
                    </a:lnTo>
                    <a:lnTo>
                      <a:pt x="69" y="59"/>
                    </a:lnTo>
                    <a:lnTo>
                      <a:pt x="69" y="57"/>
                    </a:lnTo>
                    <a:lnTo>
                      <a:pt x="72" y="53"/>
                    </a:lnTo>
                    <a:lnTo>
                      <a:pt x="72" y="47"/>
                    </a:lnTo>
                    <a:lnTo>
                      <a:pt x="74" y="43"/>
                    </a:lnTo>
                    <a:lnTo>
                      <a:pt x="78" y="41"/>
                    </a:lnTo>
                    <a:lnTo>
                      <a:pt x="78" y="35"/>
                    </a:lnTo>
                    <a:lnTo>
                      <a:pt x="78" y="31"/>
                    </a:lnTo>
                    <a:lnTo>
                      <a:pt x="76" y="27"/>
                    </a:lnTo>
                    <a:lnTo>
                      <a:pt x="74" y="23"/>
                    </a:lnTo>
                    <a:lnTo>
                      <a:pt x="74" y="18"/>
                    </a:lnTo>
                    <a:lnTo>
                      <a:pt x="76" y="14"/>
                    </a:lnTo>
                    <a:lnTo>
                      <a:pt x="74" y="10"/>
                    </a:lnTo>
                    <a:lnTo>
                      <a:pt x="72" y="8"/>
                    </a:lnTo>
                    <a:lnTo>
                      <a:pt x="69" y="4"/>
                    </a:lnTo>
                    <a:lnTo>
                      <a:pt x="67" y="0"/>
                    </a:lnTo>
                    <a:lnTo>
                      <a:pt x="62" y="4"/>
                    </a:lnTo>
                    <a:lnTo>
                      <a:pt x="58" y="2"/>
                    </a:lnTo>
                    <a:lnTo>
                      <a:pt x="56" y="2"/>
                    </a:lnTo>
                    <a:lnTo>
                      <a:pt x="51" y="2"/>
                    </a:lnTo>
                    <a:lnTo>
                      <a:pt x="49" y="4"/>
                    </a:lnTo>
                    <a:lnTo>
                      <a:pt x="47" y="4"/>
                    </a:lnTo>
                    <a:lnTo>
                      <a:pt x="42" y="4"/>
                    </a:lnTo>
                    <a:lnTo>
                      <a:pt x="40" y="6"/>
                    </a:lnTo>
                    <a:lnTo>
                      <a:pt x="36" y="8"/>
                    </a:lnTo>
                    <a:lnTo>
                      <a:pt x="38" y="12"/>
                    </a:lnTo>
                    <a:lnTo>
                      <a:pt x="38" y="14"/>
                    </a:lnTo>
                    <a:lnTo>
                      <a:pt x="34" y="20"/>
                    </a:lnTo>
                    <a:lnTo>
                      <a:pt x="31" y="22"/>
                    </a:lnTo>
                    <a:lnTo>
                      <a:pt x="34" y="23"/>
                    </a:lnTo>
                    <a:lnTo>
                      <a:pt x="31" y="27"/>
                    </a:lnTo>
                    <a:lnTo>
                      <a:pt x="29" y="33"/>
                    </a:lnTo>
                    <a:lnTo>
                      <a:pt x="29" y="35"/>
                    </a:lnTo>
                    <a:lnTo>
                      <a:pt x="31" y="35"/>
                    </a:lnTo>
                    <a:lnTo>
                      <a:pt x="34" y="37"/>
                    </a:lnTo>
                    <a:lnTo>
                      <a:pt x="31" y="41"/>
                    </a:lnTo>
                    <a:lnTo>
                      <a:pt x="27" y="45"/>
                    </a:lnTo>
                    <a:lnTo>
                      <a:pt x="22" y="53"/>
                    </a:lnTo>
                    <a:lnTo>
                      <a:pt x="18" y="55"/>
                    </a:lnTo>
                    <a:close/>
                    <a:moveTo>
                      <a:pt x="45" y="45"/>
                    </a:moveTo>
                    <a:lnTo>
                      <a:pt x="45" y="45"/>
                    </a:lnTo>
                    <a:lnTo>
                      <a:pt x="47" y="45"/>
                    </a:lnTo>
                    <a:lnTo>
                      <a:pt x="49" y="49"/>
                    </a:lnTo>
                    <a:lnTo>
                      <a:pt x="49" y="51"/>
                    </a:lnTo>
                    <a:lnTo>
                      <a:pt x="45" y="51"/>
                    </a:lnTo>
                    <a:lnTo>
                      <a:pt x="42" y="49"/>
                    </a:lnTo>
                    <a:lnTo>
                      <a:pt x="40" y="47"/>
                    </a:lnTo>
                    <a:lnTo>
                      <a:pt x="42" y="45"/>
                    </a:lnTo>
                    <a:lnTo>
                      <a:pt x="45" y="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6" name="Freeform 2755"/>
              <p:cNvSpPr>
                <a:spLocks/>
              </p:cNvSpPr>
              <p:nvPr/>
            </p:nvSpPr>
            <p:spPr bwMode="auto">
              <a:xfrm>
                <a:off x="3121" y="2361"/>
                <a:ext cx="78" cy="98"/>
              </a:xfrm>
              <a:custGeom>
                <a:avLst/>
                <a:gdLst>
                  <a:gd name="T0" fmla="*/ 18 w 78"/>
                  <a:gd name="T1" fmla="*/ 55 h 98"/>
                  <a:gd name="T2" fmla="*/ 11 w 78"/>
                  <a:gd name="T3" fmla="*/ 59 h 98"/>
                  <a:gd name="T4" fmla="*/ 9 w 78"/>
                  <a:gd name="T5" fmla="*/ 69 h 98"/>
                  <a:gd name="T6" fmla="*/ 4 w 78"/>
                  <a:gd name="T7" fmla="*/ 81 h 98"/>
                  <a:gd name="T8" fmla="*/ 0 w 78"/>
                  <a:gd name="T9" fmla="*/ 88 h 98"/>
                  <a:gd name="T10" fmla="*/ 2 w 78"/>
                  <a:gd name="T11" fmla="*/ 92 h 98"/>
                  <a:gd name="T12" fmla="*/ 9 w 78"/>
                  <a:gd name="T13" fmla="*/ 98 h 98"/>
                  <a:gd name="T14" fmla="*/ 18 w 78"/>
                  <a:gd name="T15" fmla="*/ 98 h 98"/>
                  <a:gd name="T16" fmla="*/ 25 w 78"/>
                  <a:gd name="T17" fmla="*/ 94 h 98"/>
                  <a:gd name="T18" fmla="*/ 38 w 78"/>
                  <a:gd name="T19" fmla="*/ 92 h 98"/>
                  <a:gd name="T20" fmla="*/ 36 w 78"/>
                  <a:gd name="T21" fmla="*/ 88 h 98"/>
                  <a:gd name="T22" fmla="*/ 36 w 78"/>
                  <a:gd name="T23" fmla="*/ 77 h 98"/>
                  <a:gd name="T24" fmla="*/ 40 w 78"/>
                  <a:gd name="T25" fmla="*/ 71 h 98"/>
                  <a:gd name="T26" fmla="*/ 49 w 78"/>
                  <a:gd name="T27" fmla="*/ 69 h 98"/>
                  <a:gd name="T28" fmla="*/ 58 w 78"/>
                  <a:gd name="T29" fmla="*/ 67 h 98"/>
                  <a:gd name="T30" fmla="*/ 62 w 78"/>
                  <a:gd name="T31" fmla="*/ 67 h 98"/>
                  <a:gd name="T32" fmla="*/ 65 w 78"/>
                  <a:gd name="T33" fmla="*/ 75 h 98"/>
                  <a:gd name="T34" fmla="*/ 69 w 78"/>
                  <a:gd name="T35" fmla="*/ 79 h 98"/>
                  <a:gd name="T36" fmla="*/ 72 w 78"/>
                  <a:gd name="T37" fmla="*/ 71 h 98"/>
                  <a:gd name="T38" fmla="*/ 72 w 78"/>
                  <a:gd name="T39" fmla="*/ 67 h 98"/>
                  <a:gd name="T40" fmla="*/ 69 w 78"/>
                  <a:gd name="T41" fmla="*/ 59 h 98"/>
                  <a:gd name="T42" fmla="*/ 72 w 78"/>
                  <a:gd name="T43" fmla="*/ 53 h 98"/>
                  <a:gd name="T44" fmla="*/ 74 w 78"/>
                  <a:gd name="T45" fmla="*/ 43 h 98"/>
                  <a:gd name="T46" fmla="*/ 78 w 78"/>
                  <a:gd name="T47" fmla="*/ 35 h 98"/>
                  <a:gd name="T48" fmla="*/ 76 w 78"/>
                  <a:gd name="T49" fmla="*/ 27 h 98"/>
                  <a:gd name="T50" fmla="*/ 74 w 78"/>
                  <a:gd name="T51" fmla="*/ 18 h 98"/>
                  <a:gd name="T52" fmla="*/ 74 w 78"/>
                  <a:gd name="T53" fmla="*/ 10 h 98"/>
                  <a:gd name="T54" fmla="*/ 69 w 78"/>
                  <a:gd name="T55" fmla="*/ 4 h 98"/>
                  <a:gd name="T56" fmla="*/ 62 w 78"/>
                  <a:gd name="T57" fmla="*/ 4 h 98"/>
                  <a:gd name="T58" fmla="*/ 56 w 78"/>
                  <a:gd name="T59" fmla="*/ 2 h 98"/>
                  <a:gd name="T60" fmla="*/ 49 w 78"/>
                  <a:gd name="T61" fmla="*/ 4 h 98"/>
                  <a:gd name="T62" fmla="*/ 42 w 78"/>
                  <a:gd name="T63" fmla="*/ 4 h 98"/>
                  <a:gd name="T64" fmla="*/ 36 w 78"/>
                  <a:gd name="T65" fmla="*/ 8 h 98"/>
                  <a:gd name="T66" fmla="*/ 38 w 78"/>
                  <a:gd name="T67" fmla="*/ 14 h 98"/>
                  <a:gd name="T68" fmla="*/ 31 w 78"/>
                  <a:gd name="T69" fmla="*/ 22 h 98"/>
                  <a:gd name="T70" fmla="*/ 31 w 78"/>
                  <a:gd name="T71" fmla="*/ 27 h 98"/>
                  <a:gd name="T72" fmla="*/ 29 w 78"/>
                  <a:gd name="T73" fmla="*/ 35 h 98"/>
                  <a:gd name="T74" fmla="*/ 34 w 78"/>
                  <a:gd name="T75" fmla="*/ 37 h 98"/>
                  <a:gd name="T76" fmla="*/ 27 w 78"/>
                  <a:gd name="T77" fmla="*/ 45 h 98"/>
                  <a:gd name="T78" fmla="*/ 18 w 78"/>
                  <a:gd name="T79"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98">
                    <a:moveTo>
                      <a:pt x="18" y="55"/>
                    </a:moveTo>
                    <a:lnTo>
                      <a:pt x="18" y="55"/>
                    </a:lnTo>
                    <a:lnTo>
                      <a:pt x="13" y="57"/>
                    </a:lnTo>
                    <a:lnTo>
                      <a:pt x="11" y="59"/>
                    </a:lnTo>
                    <a:lnTo>
                      <a:pt x="9" y="63"/>
                    </a:lnTo>
                    <a:lnTo>
                      <a:pt x="9" y="69"/>
                    </a:lnTo>
                    <a:lnTo>
                      <a:pt x="4" y="77"/>
                    </a:lnTo>
                    <a:lnTo>
                      <a:pt x="4" y="81"/>
                    </a:lnTo>
                    <a:lnTo>
                      <a:pt x="2" y="84"/>
                    </a:lnTo>
                    <a:lnTo>
                      <a:pt x="0" y="88"/>
                    </a:lnTo>
                    <a:lnTo>
                      <a:pt x="0" y="90"/>
                    </a:lnTo>
                    <a:lnTo>
                      <a:pt x="2" y="92"/>
                    </a:lnTo>
                    <a:lnTo>
                      <a:pt x="2" y="94"/>
                    </a:lnTo>
                    <a:lnTo>
                      <a:pt x="9" y="98"/>
                    </a:lnTo>
                    <a:lnTo>
                      <a:pt x="13" y="98"/>
                    </a:lnTo>
                    <a:lnTo>
                      <a:pt x="18" y="98"/>
                    </a:lnTo>
                    <a:lnTo>
                      <a:pt x="22" y="96"/>
                    </a:lnTo>
                    <a:lnTo>
                      <a:pt x="25" y="94"/>
                    </a:lnTo>
                    <a:lnTo>
                      <a:pt x="38" y="94"/>
                    </a:lnTo>
                    <a:lnTo>
                      <a:pt x="38" y="92"/>
                    </a:lnTo>
                    <a:lnTo>
                      <a:pt x="36" y="92"/>
                    </a:lnTo>
                    <a:lnTo>
                      <a:pt x="36" y="88"/>
                    </a:lnTo>
                    <a:lnTo>
                      <a:pt x="38" y="81"/>
                    </a:lnTo>
                    <a:lnTo>
                      <a:pt x="36" y="77"/>
                    </a:lnTo>
                    <a:lnTo>
                      <a:pt x="36" y="73"/>
                    </a:lnTo>
                    <a:lnTo>
                      <a:pt x="40" y="71"/>
                    </a:lnTo>
                    <a:lnTo>
                      <a:pt x="42" y="67"/>
                    </a:lnTo>
                    <a:lnTo>
                      <a:pt x="49" y="69"/>
                    </a:lnTo>
                    <a:lnTo>
                      <a:pt x="58" y="69"/>
                    </a:lnTo>
                    <a:lnTo>
                      <a:pt x="58" y="67"/>
                    </a:lnTo>
                    <a:lnTo>
                      <a:pt x="60" y="65"/>
                    </a:lnTo>
                    <a:lnTo>
                      <a:pt x="62" y="67"/>
                    </a:lnTo>
                    <a:lnTo>
                      <a:pt x="65" y="67"/>
                    </a:lnTo>
                    <a:lnTo>
                      <a:pt x="65" y="75"/>
                    </a:lnTo>
                    <a:lnTo>
                      <a:pt x="69" y="77"/>
                    </a:lnTo>
                    <a:lnTo>
                      <a:pt x="69" y="79"/>
                    </a:lnTo>
                    <a:lnTo>
                      <a:pt x="72" y="73"/>
                    </a:lnTo>
                    <a:lnTo>
                      <a:pt x="72" y="71"/>
                    </a:lnTo>
                    <a:lnTo>
                      <a:pt x="72" y="69"/>
                    </a:lnTo>
                    <a:lnTo>
                      <a:pt x="72" y="67"/>
                    </a:lnTo>
                    <a:lnTo>
                      <a:pt x="69" y="63"/>
                    </a:lnTo>
                    <a:lnTo>
                      <a:pt x="69" y="59"/>
                    </a:lnTo>
                    <a:lnTo>
                      <a:pt x="69" y="57"/>
                    </a:lnTo>
                    <a:lnTo>
                      <a:pt x="72" y="53"/>
                    </a:lnTo>
                    <a:lnTo>
                      <a:pt x="72" y="47"/>
                    </a:lnTo>
                    <a:lnTo>
                      <a:pt x="74" y="43"/>
                    </a:lnTo>
                    <a:lnTo>
                      <a:pt x="78" y="41"/>
                    </a:lnTo>
                    <a:lnTo>
                      <a:pt x="78" y="35"/>
                    </a:lnTo>
                    <a:lnTo>
                      <a:pt x="78" y="31"/>
                    </a:lnTo>
                    <a:lnTo>
                      <a:pt x="76" y="27"/>
                    </a:lnTo>
                    <a:lnTo>
                      <a:pt x="74" y="23"/>
                    </a:lnTo>
                    <a:lnTo>
                      <a:pt x="74" y="18"/>
                    </a:lnTo>
                    <a:lnTo>
                      <a:pt x="76" y="14"/>
                    </a:lnTo>
                    <a:lnTo>
                      <a:pt x="74" y="10"/>
                    </a:lnTo>
                    <a:lnTo>
                      <a:pt x="72" y="8"/>
                    </a:lnTo>
                    <a:lnTo>
                      <a:pt x="69" y="4"/>
                    </a:lnTo>
                    <a:lnTo>
                      <a:pt x="67" y="0"/>
                    </a:lnTo>
                    <a:lnTo>
                      <a:pt x="62" y="4"/>
                    </a:lnTo>
                    <a:lnTo>
                      <a:pt x="58" y="2"/>
                    </a:lnTo>
                    <a:lnTo>
                      <a:pt x="56" y="2"/>
                    </a:lnTo>
                    <a:lnTo>
                      <a:pt x="51" y="2"/>
                    </a:lnTo>
                    <a:lnTo>
                      <a:pt x="49" y="4"/>
                    </a:lnTo>
                    <a:lnTo>
                      <a:pt x="47" y="4"/>
                    </a:lnTo>
                    <a:lnTo>
                      <a:pt x="42" y="4"/>
                    </a:lnTo>
                    <a:lnTo>
                      <a:pt x="40" y="6"/>
                    </a:lnTo>
                    <a:lnTo>
                      <a:pt x="36" y="8"/>
                    </a:lnTo>
                    <a:lnTo>
                      <a:pt x="38" y="12"/>
                    </a:lnTo>
                    <a:lnTo>
                      <a:pt x="38" y="14"/>
                    </a:lnTo>
                    <a:lnTo>
                      <a:pt x="34" y="20"/>
                    </a:lnTo>
                    <a:lnTo>
                      <a:pt x="31" y="22"/>
                    </a:lnTo>
                    <a:lnTo>
                      <a:pt x="34" y="23"/>
                    </a:lnTo>
                    <a:lnTo>
                      <a:pt x="31" y="27"/>
                    </a:lnTo>
                    <a:lnTo>
                      <a:pt x="29" y="33"/>
                    </a:lnTo>
                    <a:lnTo>
                      <a:pt x="29" y="35"/>
                    </a:lnTo>
                    <a:lnTo>
                      <a:pt x="31" y="35"/>
                    </a:lnTo>
                    <a:lnTo>
                      <a:pt x="34" y="37"/>
                    </a:lnTo>
                    <a:lnTo>
                      <a:pt x="31" y="41"/>
                    </a:lnTo>
                    <a:lnTo>
                      <a:pt x="27" y="45"/>
                    </a:lnTo>
                    <a:lnTo>
                      <a:pt x="22" y="53"/>
                    </a:lnTo>
                    <a:lnTo>
                      <a:pt x="18"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57" name="Freeform 2756"/>
              <p:cNvSpPr>
                <a:spLocks/>
              </p:cNvSpPr>
              <p:nvPr/>
            </p:nvSpPr>
            <p:spPr bwMode="auto">
              <a:xfrm>
                <a:off x="3161" y="2406"/>
                <a:ext cx="9" cy="6"/>
              </a:xfrm>
              <a:custGeom>
                <a:avLst/>
                <a:gdLst>
                  <a:gd name="T0" fmla="*/ 5 w 9"/>
                  <a:gd name="T1" fmla="*/ 0 h 6"/>
                  <a:gd name="T2" fmla="*/ 5 w 9"/>
                  <a:gd name="T3" fmla="*/ 0 h 6"/>
                  <a:gd name="T4" fmla="*/ 7 w 9"/>
                  <a:gd name="T5" fmla="*/ 0 h 6"/>
                  <a:gd name="T6" fmla="*/ 9 w 9"/>
                  <a:gd name="T7" fmla="*/ 4 h 6"/>
                  <a:gd name="T8" fmla="*/ 9 w 9"/>
                  <a:gd name="T9" fmla="*/ 6 h 6"/>
                  <a:gd name="T10" fmla="*/ 5 w 9"/>
                  <a:gd name="T11" fmla="*/ 6 h 6"/>
                  <a:gd name="T12" fmla="*/ 2 w 9"/>
                  <a:gd name="T13" fmla="*/ 4 h 6"/>
                  <a:gd name="T14" fmla="*/ 0 w 9"/>
                  <a:gd name="T15" fmla="*/ 2 h 6"/>
                  <a:gd name="T16" fmla="*/ 2 w 9"/>
                  <a:gd name="T17" fmla="*/ 0 h 6"/>
                  <a:gd name="T18" fmla="*/ 5 w 9"/>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6">
                    <a:moveTo>
                      <a:pt x="5" y="0"/>
                    </a:moveTo>
                    <a:lnTo>
                      <a:pt x="5" y="0"/>
                    </a:lnTo>
                    <a:lnTo>
                      <a:pt x="7" y="0"/>
                    </a:lnTo>
                    <a:lnTo>
                      <a:pt x="9" y="4"/>
                    </a:lnTo>
                    <a:lnTo>
                      <a:pt x="9" y="6"/>
                    </a:lnTo>
                    <a:lnTo>
                      <a:pt x="5" y="6"/>
                    </a:lnTo>
                    <a:lnTo>
                      <a:pt x="2" y="4"/>
                    </a:lnTo>
                    <a:lnTo>
                      <a:pt x="0" y="2"/>
                    </a:lnTo>
                    <a:lnTo>
                      <a:pt x="2"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1" name="Group 2761"/>
            <p:cNvGrpSpPr>
              <a:grpSpLocks/>
            </p:cNvGrpSpPr>
            <p:nvPr/>
          </p:nvGrpSpPr>
          <p:grpSpPr bwMode="auto">
            <a:xfrm>
              <a:off x="3178" y="2353"/>
              <a:ext cx="123" cy="143"/>
              <a:chOff x="3178" y="2353"/>
              <a:chExt cx="123" cy="143"/>
            </a:xfrm>
            <a:grpFill/>
          </p:grpSpPr>
          <p:sp>
            <p:nvSpPr>
              <p:cNvPr id="1652" name="Freeform 2758"/>
              <p:cNvSpPr>
                <a:spLocks noEditPoints="1"/>
              </p:cNvSpPr>
              <p:nvPr/>
            </p:nvSpPr>
            <p:spPr bwMode="auto">
              <a:xfrm>
                <a:off x="3178" y="2353"/>
                <a:ext cx="123" cy="143"/>
              </a:xfrm>
              <a:custGeom>
                <a:avLst/>
                <a:gdLst>
                  <a:gd name="T0" fmla="*/ 3 w 123"/>
                  <a:gd name="T1" fmla="*/ 86 h 143"/>
                  <a:gd name="T2" fmla="*/ 9 w 123"/>
                  <a:gd name="T3" fmla="*/ 83 h 143"/>
                  <a:gd name="T4" fmla="*/ 9 w 123"/>
                  <a:gd name="T5" fmla="*/ 92 h 143"/>
                  <a:gd name="T6" fmla="*/ 52 w 123"/>
                  <a:gd name="T7" fmla="*/ 119 h 143"/>
                  <a:gd name="T8" fmla="*/ 54 w 123"/>
                  <a:gd name="T9" fmla="*/ 125 h 143"/>
                  <a:gd name="T10" fmla="*/ 58 w 123"/>
                  <a:gd name="T11" fmla="*/ 133 h 143"/>
                  <a:gd name="T12" fmla="*/ 61 w 123"/>
                  <a:gd name="T13" fmla="*/ 135 h 143"/>
                  <a:gd name="T14" fmla="*/ 76 w 123"/>
                  <a:gd name="T15" fmla="*/ 137 h 143"/>
                  <a:gd name="T16" fmla="*/ 81 w 123"/>
                  <a:gd name="T17" fmla="*/ 130 h 143"/>
                  <a:gd name="T18" fmla="*/ 83 w 123"/>
                  <a:gd name="T19" fmla="*/ 123 h 143"/>
                  <a:gd name="T20" fmla="*/ 94 w 123"/>
                  <a:gd name="T21" fmla="*/ 117 h 143"/>
                  <a:gd name="T22" fmla="*/ 98 w 123"/>
                  <a:gd name="T23" fmla="*/ 110 h 143"/>
                  <a:gd name="T24" fmla="*/ 105 w 123"/>
                  <a:gd name="T25" fmla="*/ 108 h 143"/>
                  <a:gd name="T26" fmla="*/ 105 w 123"/>
                  <a:gd name="T27" fmla="*/ 99 h 143"/>
                  <a:gd name="T28" fmla="*/ 114 w 123"/>
                  <a:gd name="T29" fmla="*/ 88 h 143"/>
                  <a:gd name="T30" fmla="*/ 107 w 123"/>
                  <a:gd name="T31" fmla="*/ 78 h 143"/>
                  <a:gd name="T32" fmla="*/ 114 w 123"/>
                  <a:gd name="T33" fmla="*/ 20 h 143"/>
                  <a:gd name="T34" fmla="*/ 116 w 123"/>
                  <a:gd name="T35" fmla="*/ 6 h 143"/>
                  <a:gd name="T36" fmla="*/ 103 w 123"/>
                  <a:gd name="T37" fmla="*/ 2 h 143"/>
                  <a:gd name="T38" fmla="*/ 101 w 123"/>
                  <a:gd name="T39" fmla="*/ 4 h 143"/>
                  <a:gd name="T40" fmla="*/ 94 w 123"/>
                  <a:gd name="T41" fmla="*/ 4 h 143"/>
                  <a:gd name="T42" fmla="*/ 90 w 123"/>
                  <a:gd name="T43" fmla="*/ 6 h 143"/>
                  <a:gd name="T44" fmla="*/ 81 w 123"/>
                  <a:gd name="T45" fmla="*/ 10 h 143"/>
                  <a:gd name="T46" fmla="*/ 72 w 123"/>
                  <a:gd name="T47" fmla="*/ 8 h 143"/>
                  <a:gd name="T48" fmla="*/ 61 w 123"/>
                  <a:gd name="T49" fmla="*/ 6 h 143"/>
                  <a:gd name="T50" fmla="*/ 54 w 123"/>
                  <a:gd name="T51" fmla="*/ 8 h 143"/>
                  <a:gd name="T52" fmla="*/ 49 w 123"/>
                  <a:gd name="T53" fmla="*/ 6 h 143"/>
                  <a:gd name="T54" fmla="*/ 43 w 123"/>
                  <a:gd name="T55" fmla="*/ 8 h 143"/>
                  <a:gd name="T56" fmla="*/ 23 w 123"/>
                  <a:gd name="T57" fmla="*/ 2 h 143"/>
                  <a:gd name="T58" fmla="*/ 12 w 123"/>
                  <a:gd name="T59" fmla="*/ 2 h 143"/>
                  <a:gd name="T60" fmla="*/ 0 w 123"/>
                  <a:gd name="T61" fmla="*/ 6 h 143"/>
                  <a:gd name="T62" fmla="*/ 5 w 123"/>
                  <a:gd name="T63" fmla="*/ 14 h 143"/>
                  <a:gd name="T64" fmla="*/ 9 w 123"/>
                  <a:gd name="T65" fmla="*/ 20 h 143"/>
                  <a:gd name="T66" fmla="*/ 7 w 123"/>
                  <a:gd name="T67" fmla="*/ 30 h 143"/>
                  <a:gd name="T68" fmla="*/ 12 w 123"/>
                  <a:gd name="T69" fmla="*/ 38 h 143"/>
                  <a:gd name="T70" fmla="*/ 12 w 123"/>
                  <a:gd name="T71" fmla="*/ 48 h 143"/>
                  <a:gd name="T72" fmla="*/ 5 w 123"/>
                  <a:gd name="T73" fmla="*/ 54 h 143"/>
                  <a:gd name="T74" fmla="*/ 3 w 123"/>
                  <a:gd name="T75" fmla="*/ 64 h 143"/>
                  <a:gd name="T76" fmla="*/ 3 w 123"/>
                  <a:gd name="T77" fmla="*/ 70 h 143"/>
                  <a:gd name="T78" fmla="*/ 5 w 123"/>
                  <a:gd name="T79" fmla="*/ 76 h 143"/>
                  <a:gd name="T80" fmla="*/ 5 w 123"/>
                  <a:gd name="T81" fmla="*/ 80 h 143"/>
                  <a:gd name="T82" fmla="*/ 32 w 123"/>
                  <a:gd name="T83" fmla="*/ 10 h 143"/>
                  <a:gd name="T84" fmla="*/ 32 w 123"/>
                  <a:gd name="T85" fmla="*/ 18 h 143"/>
                  <a:gd name="T86" fmla="*/ 41 w 123"/>
                  <a:gd name="T87" fmla="*/ 32 h 143"/>
                  <a:gd name="T88" fmla="*/ 41 w 123"/>
                  <a:gd name="T89" fmla="*/ 38 h 143"/>
                  <a:gd name="T90" fmla="*/ 27 w 123"/>
                  <a:gd name="T91" fmla="*/ 24 h 143"/>
                  <a:gd name="T92" fmla="*/ 29 w 123"/>
                  <a:gd name="T93" fmla="*/ 1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43">
                    <a:moveTo>
                      <a:pt x="3" y="86"/>
                    </a:moveTo>
                    <a:lnTo>
                      <a:pt x="3" y="86"/>
                    </a:lnTo>
                    <a:lnTo>
                      <a:pt x="7" y="86"/>
                    </a:lnTo>
                    <a:lnTo>
                      <a:pt x="9" y="83"/>
                    </a:lnTo>
                    <a:lnTo>
                      <a:pt x="12" y="83"/>
                    </a:lnTo>
                    <a:lnTo>
                      <a:pt x="9" y="92"/>
                    </a:lnTo>
                    <a:lnTo>
                      <a:pt x="7" y="101"/>
                    </a:lnTo>
                    <a:lnTo>
                      <a:pt x="52" y="119"/>
                    </a:lnTo>
                    <a:lnTo>
                      <a:pt x="54" y="121"/>
                    </a:lnTo>
                    <a:lnTo>
                      <a:pt x="54" y="125"/>
                    </a:lnTo>
                    <a:lnTo>
                      <a:pt x="54" y="132"/>
                    </a:lnTo>
                    <a:lnTo>
                      <a:pt x="58" y="133"/>
                    </a:lnTo>
                    <a:lnTo>
                      <a:pt x="61" y="133"/>
                    </a:lnTo>
                    <a:lnTo>
                      <a:pt x="61" y="135"/>
                    </a:lnTo>
                    <a:lnTo>
                      <a:pt x="76" y="143"/>
                    </a:lnTo>
                    <a:lnTo>
                      <a:pt x="76" y="137"/>
                    </a:lnTo>
                    <a:lnTo>
                      <a:pt x="76" y="130"/>
                    </a:lnTo>
                    <a:lnTo>
                      <a:pt x="81" y="130"/>
                    </a:lnTo>
                    <a:lnTo>
                      <a:pt x="81" y="127"/>
                    </a:lnTo>
                    <a:lnTo>
                      <a:pt x="83" y="123"/>
                    </a:lnTo>
                    <a:lnTo>
                      <a:pt x="87" y="117"/>
                    </a:lnTo>
                    <a:lnTo>
                      <a:pt x="94" y="117"/>
                    </a:lnTo>
                    <a:lnTo>
                      <a:pt x="96" y="114"/>
                    </a:lnTo>
                    <a:lnTo>
                      <a:pt x="98" y="110"/>
                    </a:lnTo>
                    <a:lnTo>
                      <a:pt x="103" y="108"/>
                    </a:lnTo>
                    <a:lnTo>
                      <a:pt x="105" y="108"/>
                    </a:lnTo>
                    <a:lnTo>
                      <a:pt x="107" y="103"/>
                    </a:lnTo>
                    <a:lnTo>
                      <a:pt x="105" y="99"/>
                    </a:lnTo>
                    <a:lnTo>
                      <a:pt x="112" y="94"/>
                    </a:lnTo>
                    <a:lnTo>
                      <a:pt x="114" y="88"/>
                    </a:lnTo>
                    <a:lnTo>
                      <a:pt x="114" y="83"/>
                    </a:lnTo>
                    <a:lnTo>
                      <a:pt x="107" y="78"/>
                    </a:lnTo>
                    <a:lnTo>
                      <a:pt x="107" y="26"/>
                    </a:lnTo>
                    <a:lnTo>
                      <a:pt x="114" y="20"/>
                    </a:lnTo>
                    <a:lnTo>
                      <a:pt x="123" y="4"/>
                    </a:lnTo>
                    <a:lnTo>
                      <a:pt x="116" y="6"/>
                    </a:lnTo>
                    <a:lnTo>
                      <a:pt x="107" y="6"/>
                    </a:lnTo>
                    <a:lnTo>
                      <a:pt x="103" y="2"/>
                    </a:lnTo>
                    <a:lnTo>
                      <a:pt x="103" y="0"/>
                    </a:lnTo>
                    <a:lnTo>
                      <a:pt x="101" y="4"/>
                    </a:lnTo>
                    <a:lnTo>
                      <a:pt x="96" y="4"/>
                    </a:lnTo>
                    <a:lnTo>
                      <a:pt x="94" y="4"/>
                    </a:lnTo>
                    <a:lnTo>
                      <a:pt x="92" y="4"/>
                    </a:lnTo>
                    <a:lnTo>
                      <a:pt x="90" y="6"/>
                    </a:lnTo>
                    <a:lnTo>
                      <a:pt x="87" y="8"/>
                    </a:lnTo>
                    <a:lnTo>
                      <a:pt x="81" y="10"/>
                    </a:lnTo>
                    <a:lnTo>
                      <a:pt x="76" y="10"/>
                    </a:lnTo>
                    <a:lnTo>
                      <a:pt x="72" y="8"/>
                    </a:lnTo>
                    <a:lnTo>
                      <a:pt x="65" y="6"/>
                    </a:lnTo>
                    <a:lnTo>
                      <a:pt x="61" y="6"/>
                    </a:lnTo>
                    <a:lnTo>
                      <a:pt x="58" y="8"/>
                    </a:lnTo>
                    <a:lnTo>
                      <a:pt x="54" y="8"/>
                    </a:lnTo>
                    <a:lnTo>
                      <a:pt x="52" y="6"/>
                    </a:lnTo>
                    <a:lnTo>
                      <a:pt x="49" y="6"/>
                    </a:lnTo>
                    <a:lnTo>
                      <a:pt x="47" y="6"/>
                    </a:lnTo>
                    <a:lnTo>
                      <a:pt x="43" y="8"/>
                    </a:lnTo>
                    <a:lnTo>
                      <a:pt x="32" y="6"/>
                    </a:lnTo>
                    <a:lnTo>
                      <a:pt x="23" y="2"/>
                    </a:lnTo>
                    <a:lnTo>
                      <a:pt x="18" y="2"/>
                    </a:lnTo>
                    <a:lnTo>
                      <a:pt x="12" y="2"/>
                    </a:lnTo>
                    <a:lnTo>
                      <a:pt x="7" y="6"/>
                    </a:lnTo>
                    <a:lnTo>
                      <a:pt x="0" y="6"/>
                    </a:lnTo>
                    <a:lnTo>
                      <a:pt x="3" y="10"/>
                    </a:lnTo>
                    <a:lnTo>
                      <a:pt x="5" y="14"/>
                    </a:lnTo>
                    <a:lnTo>
                      <a:pt x="7" y="16"/>
                    </a:lnTo>
                    <a:lnTo>
                      <a:pt x="9" y="20"/>
                    </a:lnTo>
                    <a:lnTo>
                      <a:pt x="7" y="24"/>
                    </a:lnTo>
                    <a:lnTo>
                      <a:pt x="7" y="30"/>
                    </a:lnTo>
                    <a:lnTo>
                      <a:pt x="9" y="34"/>
                    </a:lnTo>
                    <a:lnTo>
                      <a:pt x="12" y="38"/>
                    </a:lnTo>
                    <a:lnTo>
                      <a:pt x="12" y="42"/>
                    </a:lnTo>
                    <a:lnTo>
                      <a:pt x="12" y="48"/>
                    </a:lnTo>
                    <a:lnTo>
                      <a:pt x="7" y="50"/>
                    </a:lnTo>
                    <a:lnTo>
                      <a:pt x="5" y="54"/>
                    </a:lnTo>
                    <a:lnTo>
                      <a:pt x="5" y="60"/>
                    </a:lnTo>
                    <a:lnTo>
                      <a:pt x="3" y="64"/>
                    </a:lnTo>
                    <a:lnTo>
                      <a:pt x="3" y="66"/>
                    </a:lnTo>
                    <a:lnTo>
                      <a:pt x="3" y="70"/>
                    </a:lnTo>
                    <a:lnTo>
                      <a:pt x="5" y="74"/>
                    </a:lnTo>
                    <a:lnTo>
                      <a:pt x="5" y="76"/>
                    </a:lnTo>
                    <a:lnTo>
                      <a:pt x="5" y="78"/>
                    </a:lnTo>
                    <a:lnTo>
                      <a:pt x="5" y="80"/>
                    </a:lnTo>
                    <a:lnTo>
                      <a:pt x="3" y="86"/>
                    </a:lnTo>
                    <a:close/>
                    <a:moveTo>
                      <a:pt x="32" y="10"/>
                    </a:moveTo>
                    <a:lnTo>
                      <a:pt x="32" y="10"/>
                    </a:lnTo>
                    <a:lnTo>
                      <a:pt x="32" y="18"/>
                    </a:lnTo>
                    <a:lnTo>
                      <a:pt x="34" y="26"/>
                    </a:lnTo>
                    <a:lnTo>
                      <a:pt x="41" y="32"/>
                    </a:lnTo>
                    <a:lnTo>
                      <a:pt x="41" y="36"/>
                    </a:lnTo>
                    <a:lnTo>
                      <a:pt x="41" y="38"/>
                    </a:lnTo>
                    <a:lnTo>
                      <a:pt x="36" y="36"/>
                    </a:lnTo>
                    <a:lnTo>
                      <a:pt x="27" y="24"/>
                    </a:lnTo>
                    <a:lnTo>
                      <a:pt x="27" y="20"/>
                    </a:lnTo>
                    <a:lnTo>
                      <a:pt x="29" y="14"/>
                    </a:lnTo>
                    <a:lnTo>
                      <a:pt x="32"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3" name="Freeform 2759"/>
              <p:cNvSpPr>
                <a:spLocks/>
              </p:cNvSpPr>
              <p:nvPr/>
            </p:nvSpPr>
            <p:spPr bwMode="auto">
              <a:xfrm>
                <a:off x="3178" y="2353"/>
                <a:ext cx="123" cy="143"/>
              </a:xfrm>
              <a:custGeom>
                <a:avLst/>
                <a:gdLst>
                  <a:gd name="T0" fmla="*/ 3 w 123"/>
                  <a:gd name="T1" fmla="*/ 86 h 143"/>
                  <a:gd name="T2" fmla="*/ 9 w 123"/>
                  <a:gd name="T3" fmla="*/ 83 h 143"/>
                  <a:gd name="T4" fmla="*/ 9 w 123"/>
                  <a:gd name="T5" fmla="*/ 92 h 143"/>
                  <a:gd name="T6" fmla="*/ 52 w 123"/>
                  <a:gd name="T7" fmla="*/ 119 h 143"/>
                  <a:gd name="T8" fmla="*/ 54 w 123"/>
                  <a:gd name="T9" fmla="*/ 125 h 143"/>
                  <a:gd name="T10" fmla="*/ 58 w 123"/>
                  <a:gd name="T11" fmla="*/ 133 h 143"/>
                  <a:gd name="T12" fmla="*/ 61 w 123"/>
                  <a:gd name="T13" fmla="*/ 135 h 143"/>
                  <a:gd name="T14" fmla="*/ 76 w 123"/>
                  <a:gd name="T15" fmla="*/ 137 h 143"/>
                  <a:gd name="T16" fmla="*/ 81 w 123"/>
                  <a:gd name="T17" fmla="*/ 130 h 143"/>
                  <a:gd name="T18" fmla="*/ 83 w 123"/>
                  <a:gd name="T19" fmla="*/ 123 h 143"/>
                  <a:gd name="T20" fmla="*/ 94 w 123"/>
                  <a:gd name="T21" fmla="*/ 117 h 143"/>
                  <a:gd name="T22" fmla="*/ 98 w 123"/>
                  <a:gd name="T23" fmla="*/ 110 h 143"/>
                  <a:gd name="T24" fmla="*/ 105 w 123"/>
                  <a:gd name="T25" fmla="*/ 108 h 143"/>
                  <a:gd name="T26" fmla="*/ 105 w 123"/>
                  <a:gd name="T27" fmla="*/ 99 h 143"/>
                  <a:gd name="T28" fmla="*/ 114 w 123"/>
                  <a:gd name="T29" fmla="*/ 88 h 143"/>
                  <a:gd name="T30" fmla="*/ 107 w 123"/>
                  <a:gd name="T31" fmla="*/ 78 h 143"/>
                  <a:gd name="T32" fmla="*/ 114 w 123"/>
                  <a:gd name="T33" fmla="*/ 20 h 143"/>
                  <a:gd name="T34" fmla="*/ 116 w 123"/>
                  <a:gd name="T35" fmla="*/ 6 h 143"/>
                  <a:gd name="T36" fmla="*/ 103 w 123"/>
                  <a:gd name="T37" fmla="*/ 2 h 143"/>
                  <a:gd name="T38" fmla="*/ 101 w 123"/>
                  <a:gd name="T39" fmla="*/ 4 h 143"/>
                  <a:gd name="T40" fmla="*/ 94 w 123"/>
                  <a:gd name="T41" fmla="*/ 4 h 143"/>
                  <a:gd name="T42" fmla="*/ 90 w 123"/>
                  <a:gd name="T43" fmla="*/ 6 h 143"/>
                  <a:gd name="T44" fmla="*/ 81 w 123"/>
                  <a:gd name="T45" fmla="*/ 10 h 143"/>
                  <a:gd name="T46" fmla="*/ 72 w 123"/>
                  <a:gd name="T47" fmla="*/ 8 h 143"/>
                  <a:gd name="T48" fmla="*/ 61 w 123"/>
                  <a:gd name="T49" fmla="*/ 6 h 143"/>
                  <a:gd name="T50" fmla="*/ 54 w 123"/>
                  <a:gd name="T51" fmla="*/ 8 h 143"/>
                  <a:gd name="T52" fmla="*/ 49 w 123"/>
                  <a:gd name="T53" fmla="*/ 6 h 143"/>
                  <a:gd name="T54" fmla="*/ 43 w 123"/>
                  <a:gd name="T55" fmla="*/ 8 h 143"/>
                  <a:gd name="T56" fmla="*/ 23 w 123"/>
                  <a:gd name="T57" fmla="*/ 2 h 143"/>
                  <a:gd name="T58" fmla="*/ 12 w 123"/>
                  <a:gd name="T59" fmla="*/ 2 h 143"/>
                  <a:gd name="T60" fmla="*/ 0 w 123"/>
                  <a:gd name="T61" fmla="*/ 6 h 143"/>
                  <a:gd name="T62" fmla="*/ 5 w 123"/>
                  <a:gd name="T63" fmla="*/ 14 h 143"/>
                  <a:gd name="T64" fmla="*/ 9 w 123"/>
                  <a:gd name="T65" fmla="*/ 20 h 143"/>
                  <a:gd name="T66" fmla="*/ 7 w 123"/>
                  <a:gd name="T67" fmla="*/ 30 h 143"/>
                  <a:gd name="T68" fmla="*/ 12 w 123"/>
                  <a:gd name="T69" fmla="*/ 38 h 143"/>
                  <a:gd name="T70" fmla="*/ 12 w 123"/>
                  <a:gd name="T71" fmla="*/ 48 h 143"/>
                  <a:gd name="T72" fmla="*/ 5 w 123"/>
                  <a:gd name="T73" fmla="*/ 54 h 143"/>
                  <a:gd name="T74" fmla="*/ 3 w 123"/>
                  <a:gd name="T75" fmla="*/ 64 h 143"/>
                  <a:gd name="T76" fmla="*/ 3 w 123"/>
                  <a:gd name="T77" fmla="*/ 70 h 143"/>
                  <a:gd name="T78" fmla="*/ 5 w 123"/>
                  <a:gd name="T79" fmla="*/ 76 h 143"/>
                  <a:gd name="T80" fmla="*/ 5 w 123"/>
                  <a:gd name="T81"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43">
                    <a:moveTo>
                      <a:pt x="3" y="86"/>
                    </a:moveTo>
                    <a:lnTo>
                      <a:pt x="3" y="86"/>
                    </a:lnTo>
                    <a:lnTo>
                      <a:pt x="7" y="86"/>
                    </a:lnTo>
                    <a:lnTo>
                      <a:pt x="9" y="83"/>
                    </a:lnTo>
                    <a:lnTo>
                      <a:pt x="12" y="83"/>
                    </a:lnTo>
                    <a:lnTo>
                      <a:pt x="9" y="92"/>
                    </a:lnTo>
                    <a:lnTo>
                      <a:pt x="7" y="101"/>
                    </a:lnTo>
                    <a:lnTo>
                      <a:pt x="52" y="119"/>
                    </a:lnTo>
                    <a:lnTo>
                      <a:pt x="54" y="121"/>
                    </a:lnTo>
                    <a:lnTo>
                      <a:pt x="54" y="125"/>
                    </a:lnTo>
                    <a:lnTo>
                      <a:pt x="54" y="132"/>
                    </a:lnTo>
                    <a:lnTo>
                      <a:pt x="58" y="133"/>
                    </a:lnTo>
                    <a:lnTo>
                      <a:pt x="61" y="133"/>
                    </a:lnTo>
                    <a:lnTo>
                      <a:pt x="61" y="135"/>
                    </a:lnTo>
                    <a:lnTo>
                      <a:pt x="76" y="143"/>
                    </a:lnTo>
                    <a:lnTo>
                      <a:pt x="76" y="137"/>
                    </a:lnTo>
                    <a:lnTo>
                      <a:pt x="76" y="130"/>
                    </a:lnTo>
                    <a:lnTo>
                      <a:pt x="81" y="130"/>
                    </a:lnTo>
                    <a:lnTo>
                      <a:pt x="81" y="127"/>
                    </a:lnTo>
                    <a:lnTo>
                      <a:pt x="83" y="123"/>
                    </a:lnTo>
                    <a:lnTo>
                      <a:pt x="87" y="117"/>
                    </a:lnTo>
                    <a:lnTo>
                      <a:pt x="94" y="117"/>
                    </a:lnTo>
                    <a:lnTo>
                      <a:pt x="96" y="114"/>
                    </a:lnTo>
                    <a:lnTo>
                      <a:pt x="98" y="110"/>
                    </a:lnTo>
                    <a:lnTo>
                      <a:pt x="103" y="108"/>
                    </a:lnTo>
                    <a:lnTo>
                      <a:pt x="105" y="108"/>
                    </a:lnTo>
                    <a:lnTo>
                      <a:pt x="107" y="103"/>
                    </a:lnTo>
                    <a:lnTo>
                      <a:pt x="105" y="99"/>
                    </a:lnTo>
                    <a:lnTo>
                      <a:pt x="112" y="94"/>
                    </a:lnTo>
                    <a:lnTo>
                      <a:pt x="114" y="88"/>
                    </a:lnTo>
                    <a:lnTo>
                      <a:pt x="114" y="83"/>
                    </a:lnTo>
                    <a:lnTo>
                      <a:pt x="107" y="78"/>
                    </a:lnTo>
                    <a:lnTo>
                      <a:pt x="107" y="26"/>
                    </a:lnTo>
                    <a:lnTo>
                      <a:pt x="114" y="20"/>
                    </a:lnTo>
                    <a:lnTo>
                      <a:pt x="123" y="4"/>
                    </a:lnTo>
                    <a:lnTo>
                      <a:pt x="116" y="6"/>
                    </a:lnTo>
                    <a:lnTo>
                      <a:pt x="107" y="6"/>
                    </a:lnTo>
                    <a:lnTo>
                      <a:pt x="103" y="2"/>
                    </a:lnTo>
                    <a:lnTo>
                      <a:pt x="103" y="0"/>
                    </a:lnTo>
                    <a:lnTo>
                      <a:pt x="101" y="4"/>
                    </a:lnTo>
                    <a:lnTo>
                      <a:pt x="96" y="4"/>
                    </a:lnTo>
                    <a:lnTo>
                      <a:pt x="94" y="4"/>
                    </a:lnTo>
                    <a:lnTo>
                      <a:pt x="92" y="4"/>
                    </a:lnTo>
                    <a:lnTo>
                      <a:pt x="90" y="6"/>
                    </a:lnTo>
                    <a:lnTo>
                      <a:pt x="87" y="8"/>
                    </a:lnTo>
                    <a:lnTo>
                      <a:pt x="81" y="10"/>
                    </a:lnTo>
                    <a:lnTo>
                      <a:pt x="76" y="10"/>
                    </a:lnTo>
                    <a:lnTo>
                      <a:pt x="72" y="8"/>
                    </a:lnTo>
                    <a:lnTo>
                      <a:pt x="65" y="6"/>
                    </a:lnTo>
                    <a:lnTo>
                      <a:pt x="61" y="6"/>
                    </a:lnTo>
                    <a:lnTo>
                      <a:pt x="58" y="8"/>
                    </a:lnTo>
                    <a:lnTo>
                      <a:pt x="54" y="8"/>
                    </a:lnTo>
                    <a:lnTo>
                      <a:pt x="52" y="6"/>
                    </a:lnTo>
                    <a:lnTo>
                      <a:pt x="49" y="6"/>
                    </a:lnTo>
                    <a:lnTo>
                      <a:pt x="47" y="6"/>
                    </a:lnTo>
                    <a:lnTo>
                      <a:pt x="43" y="8"/>
                    </a:lnTo>
                    <a:lnTo>
                      <a:pt x="32" y="6"/>
                    </a:lnTo>
                    <a:lnTo>
                      <a:pt x="23" y="2"/>
                    </a:lnTo>
                    <a:lnTo>
                      <a:pt x="18" y="2"/>
                    </a:lnTo>
                    <a:lnTo>
                      <a:pt x="12" y="2"/>
                    </a:lnTo>
                    <a:lnTo>
                      <a:pt x="7" y="6"/>
                    </a:lnTo>
                    <a:lnTo>
                      <a:pt x="0" y="6"/>
                    </a:lnTo>
                    <a:lnTo>
                      <a:pt x="3" y="10"/>
                    </a:lnTo>
                    <a:lnTo>
                      <a:pt x="5" y="14"/>
                    </a:lnTo>
                    <a:lnTo>
                      <a:pt x="7" y="16"/>
                    </a:lnTo>
                    <a:lnTo>
                      <a:pt x="9" y="20"/>
                    </a:lnTo>
                    <a:lnTo>
                      <a:pt x="7" y="24"/>
                    </a:lnTo>
                    <a:lnTo>
                      <a:pt x="7" y="30"/>
                    </a:lnTo>
                    <a:lnTo>
                      <a:pt x="9" y="34"/>
                    </a:lnTo>
                    <a:lnTo>
                      <a:pt x="12" y="38"/>
                    </a:lnTo>
                    <a:lnTo>
                      <a:pt x="12" y="42"/>
                    </a:lnTo>
                    <a:lnTo>
                      <a:pt x="12" y="48"/>
                    </a:lnTo>
                    <a:lnTo>
                      <a:pt x="7" y="50"/>
                    </a:lnTo>
                    <a:lnTo>
                      <a:pt x="5" y="54"/>
                    </a:lnTo>
                    <a:lnTo>
                      <a:pt x="5" y="60"/>
                    </a:lnTo>
                    <a:lnTo>
                      <a:pt x="3" y="64"/>
                    </a:lnTo>
                    <a:lnTo>
                      <a:pt x="3" y="66"/>
                    </a:lnTo>
                    <a:lnTo>
                      <a:pt x="3" y="70"/>
                    </a:lnTo>
                    <a:lnTo>
                      <a:pt x="5" y="74"/>
                    </a:lnTo>
                    <a:lnTo>
                      <a:pt x="5" y="76"/>
                    </a:lnTo>
                    <a:lnTo>
                      <a:pt x="5" y="78"/>
                    </a:lnTo>
                    <a:lnTo>
                      <a:pt x="5" y="80"/>
                    </a:lnTo>
                    <a:lnTo>
                      <a:pt x="3" y="8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54" name="Freeform 2760"/>
              <p:cNvSpPr>
                <a:spLocks/>
              </p:cNvSpPr>
              <p:nvPr/>
            </p:nvSpPr>
            <p:spPr bwMode="auto">
              <a:xfrm>
                <a:off x="3205" y="2363"/>
                <a:ext cx="14" cy="28"/>
              </a:xfrm>
              <a:custGeom>
                <a:avLst/>
                <a:gdLst>
                  <a:gd name="T0" fmla="*/ 5 w 14"/>
                  <a:gd name="T1" fmla="*/ 0 h 28"/>
                  <a:gd name="T2" fmla="*/ 5 w 14"/>
                  <a:gd name="T3" fmla="*/ 0 h 28"/>
                  <a:gd name="T4" fmla="*/ 5 w 14"/>
                  <a:gd name="T5" fmla="*/ 8 h 28"/>
                  <a:gd name="T6" fmla="*/ 7 w 14"/>
                  <a:gd name="T7" fmla="*/ 16 h 28"/>
                  <a:gd name="T8" fmla="*/ 14 w 14"/>
                  <a:gd name="T9" fmla="*/ 22 h 28"/>
                  <a:gd name="T10" fmla="*/ 14 w 14"/>
                  <a:gd name="T11" fmla="*/ 26 h 28"/>
                  <a:gd name="T12" fmla="*/ 14 w 14"/>
                  <a:gd name="T13" fmla="*/ 28 h 28"/>
                  <a:gd name="T14" fmla="*/ 9 w 14"/>
                  <a:gd name="T15" fmla="*/ 26 h 28"/>
                  <a:gd name="T16" fmla="*/ 0 w 14"/>
                  <a:gd name="T17" fmla="*/ 14 h 28"/>
                  <a:gd name="T18" fmla="*/ 0 w 14"/>
                  <a:gd name="T19" fmla="*/ 10 h 28"/>
                  <a:gd name="T20" fmla="*/ 2 w 14"/>
                  <a:gd name="T21" fmla="*/ 4 h 28"/>
                  <a:gd name="T22" fmla="*/ 5 w 1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8">
                    <a:moveTo>
                      <a:pt x="5" y="0"/>
                    </a:moveTo>
                    <a:lnTo>
                      <a:pt x="5" y="0"/>
                    </a:lnTo>
                    <a:lnTo>
                      <a:pt x="5" y="8"/>
                    </a:lnTo>
                    <a:lnTo>
                      <a:pt x="7" y="16"/>
                    </a:lnTo>
                    <a:lnTo>
                      <a:pt x="14" y="22"/>
                    </a:lnTo>
                    <a:lnTo>
                      <a:pt x="14" y="26"/>
                    </a:lnTo>
                    <a:lnTo>
                      <a:pt x="14" y="28"/>
                    </a:lnTo>
                    <a:lnTo>
                      <a:pt x="9" y="26"/>
                    </a:lnTo>
                    <a:lnTo>
                      <a:pt x="0" y="14"/>
                    </a:lnTo>
                    <a:lnTo>
                      <a:pt x="0" y="10"/>
                    </a:lnTo>
                    <a:lnTo>
                      <a:pt x="2" y="4"/>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2" name="Group 2764"/>
            <p:cNvGrpSpPr>
              <a:grpSpLocks/>
            </p:cNvGrpSpPr>
            <p:nvPr/>
          </p:nvGrpSpPr>
          <p:grpSpPr bwMode="auto">
            <a:xfrm>
              <a:off x="3202" y="1928"/>
              <a:ext cx="292" cy="251"/>
              <a:chOff x="3202" y="1928"/>
              <a:chExt cx="292" cy="251"/>
            </a:xfrm>
            <a:grpFill/>
          </p:grpSpPr>
          <p:sp>
            <p:nvSpPr>
              <p:cNvPr id="1650" name="Freeform 2762"/>
              <p:cNvSpPr>
                <a:spLocks/>
              </p:cNvSpPr>
              <p:nvPr/>
            </p:nvSpPr>
            <p:spPr bwMode="auto">
              <a:xfrm>
                <a:off x="3202" y="1928"/>
                <a:ext cx="292" cy="251"/>
              </a:xfrm>
              <a:custGeom>
                <a:avLst/>
                <a:gdLst>
                  <a:gd name="T0" fmla="*/ 112 w 292"/>
                  <a:gd name="T1" fmla="*/ 239 h 251"/>
                  <a:gd name="T2" fmla="*/ 114 w 292"/>
                  <a:gd name="T3" fmla="*/ 235 h 251"/>
                  <a:gd name="T4" fmla="*/ 118 w 292"/>
                  <a:gd name="T5" fmla="*/ 233 h 251"/>
                  <a:gd name="T6" fmla="*/ 118 w 292"/>
                  <a:gd name="T7" fmla="*/ 229 h 251"/>
                  <a:gd name="T8" fmla="*/ 120 w 292"/>
                  <a:gd name="T9" fmla="*/ 225 h 251"/>
                  <a:gd name="T10" fmla="*/ 125 w 292"/>
                  <a:gd name="T11" fmla="*/ 225 h 251"/>
                  <a:gd name="T12" fmla="*/ 127 w 292"/>
                  <a:gd name="T13" fmla="*/ 227 h 251"/>
                  <a:gd name="T14" fmla="*/ 132 w 292"/>
                  <a:gd name="T15" fmla="*/ 229 h 251"/>
                  <a:gd name="T16" fmla="*/ 149 w 292"/>
                  <a:gd name="T17" fmla="*/ 231 h 251"/>
                  <a:gd name="T18" fmla="*/ 163 w 292"/>
                  <a:gd name="T19" fmla="*/ 251 h 251"/>
                  <a:gd name="T20" fmla="*/ 190 w 292"/>
                  <a:gd name="T21" fmla="*/ 221 h 251"/>
                  <a:gd name="T22" fmla="*/ 283 w 292"/>
                  <a:gd name="T23" fmla="*/ 190 h 251"/>
                  <a:gd name="T24" fmla="*/ 290 w 292"/>
                  <a:gd name="T25" fmla="*/ 170 h 251"/>
                  <a:gd name="T26" fmla="*/ 283 w 292"/>
                  <a:gd name="T27" fmla="*/ 142 h 251"/>
                  <a:gd name="T28" fmla="*/ 234 w 292"/>
                  <a:gd name="T29" fmla="*/ 134 h 251"/>
                  <a:gd name="T30" fmla="*/ 225 w 292"/>
                  <a:gd name="T31" fmla="*/ 114 h 251"/>
                  <a:gd name="T32" fmla="*/ 221 w 292"/>
                  <a:gd name="T33" fmla="*/ 107 h 251"/>
                  <a:gd name="T34" fmla="*/ 212 w 292"/>
                  <a:gd name="T35" fmla="*/ 95 h 251"/>
                  <a:gd name="T36" fmla="*/ 214 w 292"/>
                  <a:gd name="T37" fmla="*/ 89 h 251"/>
                  <a:gd name="T38" fmla="*/ 210 w 292"/>
                  <a:gd name="T39" fmla="*/ 81 h 251"/>
                  <a:gd name="T40" fmla="*/ 201 w 292"/>
                  <a:gd name="T41" fmla="*/ 71 h 251"/>
                  <a:gd name="T42" fmla="*/ 194 w 292"/>
                  <a:gd name="T43" fmla="*/ 63 h 251"/>
                  <a:gd name="T44" fmla="*/ 190 w 292"/>
                  <a:gd name="T45" fmla="*/ 53 h 251"/>
                  <a:gd name="T46" fmla="*/ 176 w 292"/>
                  <a:gd name="T47" fmla="*/ 49 h 251"/>
                  <a:gd name="T48" fmla="*/ 154 w 292"/>
                  <a:gd name="T49" fmla="*/ 39 h 251"/>
                  <a:gd name="T50" fmla="*/ 118 w 292"/>
                  <a:gd name="T51" fmla="*/ 31 h 251"/>
                  <a:gd name="T52" fmla="*/ 107 w 292"/>
                  <a:gd name="T53" fmla="*/ 23 h 251"/>
                  <a:gd name="T54" fmla="*/ 67 w 292"/>
                  <a:gd name="T55" fmla="*/ 0 h 251"/>
                  <a:gd name="T56" fmla="*/ 38 w 292"/>
                  <a:gd name="T57" fmla="*/ 10 h 251"/>
                  <a:gd name="T58" fmla="*/ 45 w 292"/>
                  <a:gd name="T59" fmla="*/ 23 h 251"/>
                  <a:gd name="T60" fmla="*/ 38 w 292"/>
                  <a:gd name="T61" fmla="*/ 29 h 251"/>
                  <a:gd name="T62" fmla="*/ 31 w 292"/>
                  <a:gd name="T63" fmla="*/ 37 h 251"/>
                  <a:gd name="T64" fmla="*/ 16 w 292"/>
                  <a:gd name="T65" fmla="*/ 43 h 251"/>
                  <a:gd name="T66" fmla="*/ 0 w 292"/>
                  <a:gd name="T67" fmla="*/ 49 h 251"/>
                  <a:gd name="T68" fmla="*/ 16 w 292"/>
                  <a:gd name="T69" fmla="*/ 63 h 251"/>
                  <a:gd name="T70" fmla="*/ 25 w 292"/>
                  <a:gd name="T71" fmla="*/ 79 h 251"/>
                  <a:gd name="T72" fmla="*/ 36 w 292"/>
                  <a:gd name="T73" fmla="*/ 87 h 251"/>
                  <a:gd name="T74" fmla="*/ 36 w 292"/>
                  <a:gd name="T75" fmla="*/ 97 h 251"/>
                  <a:gd name="T76" fmla="*/ 38 w 292"/>
                  <a:gd name="T77" fmla="*/ 109 h 251"/>
                  <a:gd name="T78" fmla="*/ 49 w 292"/>
                  <a:gd name="T79" fmla="*/ 116 h 251"/>
                  <a:gd name="T80" fmla="*/ 58 w 292"/>
                  <a:gd name="T81" fmla="*/ 126 h 251"/>
                  <a:gd name="T82" fmla="*/ 56 w 292"/>
                  <a:gd name="T83" fmla="*/ 136 h 251"/>
                  <a:gd name="T84" fmla="*/ 58 w 292"/>
                  <a:gd name="T85" fmla="*/ 152 h 251"/>
                  <a:gd name="T86" fmla="*/ 60 w 292"/>
                  <a:gd name="T87" fmla="*/ 154 h 251"/>
                  <a:gd name="T88" fmla="*/ 62 w 292"/>
                  <a:gd name="T89" fmla="*/ 174 h 251"/>
                  <a:gd name="T90" fmla="*/ 74 w 292"/>
                  <a:gd name="T91" fmla="*/ 184 h 251"/>
                  <a:gd name="T92" fmla="*/ 87 w 292"/>
                  <a:gd name="T93" fmla="*/ 192 h 251"/>
                  <a:gd name="T94" fmla="*/ 89 w 292"/>
                  <a:gd name="T95" fmla="*/ 203 h 251"/>
                  <a:gd name="T96" fmla="*/ 91 w 292"/>
                  <a:gd name="T97" fmla="*/ 213 h 251"/>
                  <a:gd name="T98" fmla="*/ 112 w 292"/>
                  <a:gd name="T99" fmla="*/ 23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251">
                    <a:moveTo>
                      <a:pt x="112" y="239"/>
                    </a:moveTo>
                    <a:lnTo>
                      <a:pt x="112" y="239"/>
                    </a:lnTo>
                    <a:lnTo>
                      <a:pt x="114" y="237"/>
                    </a:lnTo>
                    <a:lnTo>
                      <a:pt x="114" y="235"/>
                    </a:lnTo>
                    <a:lnTo>
                      <a:pt x="116" y="233"/>
                    </a:lnTo>
                    <a:lnTo>
                      <a:pt x="118" y="233"/>
                    </a:lnTo>
                    <a:lnTo>
                      <a:pt x="118" y="231"/>
                    </a:lnTo>
                    <a:lnTo>
                      <a:pt x="118" y="229"/>
                    </a:lnTo>
                    <a:lnTo>
                      <a:pt x="118" y="227"/>
                    </a:lnTo>
                    <a:lnTo>
                      <a:pt x="120" y="225"/>
                    </a:lnTo>
                    <a:lnTo>
                      <a:pt x="123" y="225"/>
                    </a:lnTo>
                    <a:lnTo>
                      <a:pt x="125" y="225"/>
                    </a:lnTo>
                    <a:lnTo>
                      <a:pt x="127" y="225"/>
                    </a:lnTo>
                    <a:lnTo>
                      <a:pt x="127" y="227"/>
                    </a:lnTo>
                    <a:lnTo>
                      <a:pt x="127" y="229"/>
                    </a:lnTo>
                    <a:lnTo>
                      <a:pt x="132" y="229"/>
                    </a:lnTo>
                    <a:lnTo>
                      <a:pt x="136" y="229"/>
                    </a:lnTo>
                    <a:lnTo>
                      <a:pt x="149" y="231"/>
                    </a:lnTo>
                    <a:lnTo>
                      <a:pt x="161" y="235"/>
                    </a:lnTo>
                    <a:lnTo>
                      <a:pt x="163" y="251"/>
                    </a:lnTo>
                    <a:lnTo>
                      <a:pt x="172" y="243"/>
                    </a:lnTo>
                    <a:lnTo>
                      <a:pt x="190" y="221"/>
                    </a:lnTo>
                    <a:lnTo>
                      <a:pt x="236" y="205"/>
                    </a:lnTo>
                    <a:lnTo>
                      <a:pt x="283" y="190"/>
                    </a:lnTo>
                    <a:lnTo>
                      <a:pt x="285" y="184"/>
                    </a:lnTo>
                    <a:lnTo>
                      <a:pt x="290" y="170"/>
                    </a:lnTo>
                    <a:lnTo>
                      <a:pt x="292" y="152"/>
                    </a:lnTo>
                    <a:lnTo>
                      <a:pt x="283" y="142"/>
                    </a:lnTo>
                    <a:lnTo>
                      <a:pt x="279" y="142"/>
                    </a:lnTo>
                    <a:lnTo>
                      <a:pt x="234" y="134"/>
                    </a:lnTo>
                    <a:lnTo>
                      <a:pt x="232" y="122"/>
                    </a:lnTo>
                    <a:lnTo>
                      <a:pt x="225" y="114"/>
                    </a:lnTo>
                    <a:lnTo>
                      <a:pt x="225" y="111"/>
                    </a:lnTo>
                    <a:lnTo>
                      <a:pt x="221" y="107"/>
                    </a:lnTo>
                    <a:lnTo>
                      <a:pt x="216" y="107"/>
                    </a:lnTo>
                    <a:lnTo>
                      <a:pt x="212" y="95"/>
                    </a:lnTo>
                    <a:lnTo>
                      <a:pt x="214" y="91"/>
                    </a:lnTo>
                    <a:lnTo>
                      <a:pt x="214" y="89"/>
                    </a:lnTo>
                    <a:lnTo>
                      <a:pt x="214" y="85"/>
                    </a:lnTo>
                    <a:lnTo>
                      <a:pt x="210" y="81"/>
                    </a:lnTo>
                    <a:lnTo>
                      <a:pt x="203" y="77"/>
                    </a:lnTo>
                    <a:lnTo>
                      <a:pt x="201" y="71"/>
                    </a:lnTo>
                    <a:lnTo>
                      <a:pt x="199" y="65"/>
                    </a:lnTo>
                    <a:lnTo>
                      <a:pt x="194" y="63"/>
                    </a:lnTo>
                    <a:lnTo>
                      <a:pt x="192" y="61"/>
                    </a:lnTo>
                    <a:lnTo>
                      <a:pt x="190" y="53"/>
                    </a:lnTo>
                    <a:lnTo>
                      <a:pt x="190" y="47"/>
                    </a:lnTo>
                    <a:lnTo>
                      <a:pt x="176" y="49"/>
                    </a:lnTo>
                    <a:lnTo>
                      <a:pt x="174" y="43"/>
                    </a:lnTo>
                    <a:lnTo>
                      <a:pt x="154" y="39"/>
                    </a:lnTo>
                    <a:lnTo>
                      <a:pt x="129" y="37"/>
                    </a:lnTo>
                    <a:lnTo>
                      <a:pt x="118" y="31"/>
                    </a:lnTo>
                    <a:lnTo>
                      <a:pt x="116" y="23"/>
                    </a:lnTo>
                    <a:lnTo>
                      <a:pt x="107" y="23"/>
                    </a:lnTo>
                    <a:lnTo>
                      <a:pt x="105" y="19"/>
                    </a:lnTo>
                    <a:lnTo>
                      <a:pt x="67" y="0"/>
                    </a:lnTo>
                    <a:lnTo>
                      <a:pt x="67" y="2"/>
                    </a:lnTo>
                    <a:lnTo>
                      <a:pt x="38" y="10"/>
                    </a:lnTo>
                    <a:lnTo>
                      <a:pt x="47" y="21"/>
                    </a:lnTo>
                    <a:lnTo>
                      <a:pt x="45" y="23"/>
                    </a:lnTo>
                    <a:lnTo>
                      <a:pt x="40" y="27"/>
                    </a:lnTo>
                    <a:lnTo>
                      <a:pt x="38" y="29"/>
                    </a:lnTo>
                    <a:lnTo>
                      <a:pt x="34" y="33"/>
                    </a:lnTo>
                    <a:lnTo>
                      <a:pt x="31" y="37"/>
                    </a:lnTo>
                    <a:lnTo>
                      <a:pt x="29" y="37"/>
                    </a:lnTo>
                    <a:lnTo>
                      <a:pt x="16" y="43"/>
                    </a:lnTo>
                    <a:lnTo>
                      <a:pt x="0" y="41"/>
                    </a:lnTo>
                    <a:lnTo>
                      <a:pt x="0" y="49"/>
                    </a:lnTo>
                    <a:lnTo>
                      <a:pt x="11" y="55"/>
                    </a:lnTo>
                    <a:lnTo>
                      <a:pt x="16" y="63"/>
                    </a:lnTo>
                    <a:lnTo>
                      <a:pt x="18" y="69"/>
                    </a:lnTo>
                    <a:lnTo>
                      <a:pt x="25" y="79"/>
                    </a:lnTo>
                    <a:lnTo>
                      <a:pt x="29" y="83"/>
                    </a:lnTo>
                    <a:lnTo>
                      <a:pt x="36" y="87"/>
                    </a:lnTo>
                    <a:lnTo>
                      <a:pt x="36" y="93"/>
                    </a:lnTo>
                    <a:lnTo>
                      <a:pt x="36" y="97"/>
                    </a:lnTo>
                    <a:lnTo>
                      <a:pt x="38" y="103"/>
                    </a:lnTo>
                    <a:lnTo>
                      <a:pt x="38" y="109"/>
                    </a:lnTo>
                    <a:lnTo>
                      <a:pt x="42" y="113"/>
                    </a:lnTo>
                    <a:lnTo>
                      <a:pt x="49" y="116"/>
                    </a:lnTo>
                    <a:lnTo>
                      <a:pt x="56" y="120"/>
                    </a:lnTo>
                    <a:lnTo>
                      <a:pt x="58" y="126"/>
                    </a:lnTo>
                    <a:lnTo>
                      <a:pt x="58" y="130"/>
                    </a:lnTo>
                    <a:lnTo>
                      <a:pt x="56" y="136"/>
                    </a:lnTo>
                    <a:lnTo>
                      <a:pt x="56" y="146"/>
                    </a:lnTo>
                    <a:lnTo>
                      <a:pt x="58" y="152"/>
                    </a:lnTo>
                    <a:lnTo>
                      <a:pt x="58" y="154"/>
                    </a:lnTo>
                    <a:lnTo>
                      <a:pt x="60" y="154"/>
                    </a:lnTo>
                    <a:lnTo>
                      <a:pt x="60" y="164"/>
                    </a:lnTo>
                    <a:lnTo>
                      <a:pt x="62" y="174"/>
                    </a:lnTo>
                    <a:lnTo>
                      <a:pt x="67" y="180"/>
                    </a:lnTo>
                    <a:lnTo>
                      <a:pt x="74" y="184"/>
                    </a:lnTo>
                    <a:lnTo>
                      <a:pt x="80" y="188"/>
                    </a:lnTo>
                    <a:lnTo>
                      <a:pt x="87" y="192"/>
                    </a:lnTo>
                    <a:lnTo>
                      <a:pt x="89" y="198"/>
                    </a:lnTo>
                    <a:lnTo>
                      <a:pt x="89" y="203"/>
                    </a:lnTo>
                    <a:lnTo>
                      <a:pt x="91" y="209"/>
                    </a:lnTo>
                    <a:lnTo>
                      <a:pt x="91" y="213"/>
                    </a:lnTo>
                    <a:lnTo>
                      <a:pt x="100" y="217"/>
                    </a:lnTo>
                    <a:lnTo>
                      <a:pt x="112" y="233"/>
                    </a:lnTo>
                    <a:lnTo>
                      <a:pt x="112" y="23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1" name="Freeform 2763"/>
              <p:cNvSpPr>
                <a:spLocks/>
              </p:cNvSpPr>
              <p:nvPr/>
            </p:nvSpPr>
            <p:spPr bwMode="auto">
              <a:xfrm>
                <a:off x="3202" y="1928"/>
                <a:ext cx="292" cy="251"/>
              </a:xfrm>
              <a:custGeom>
                <a:avLst/>
                <a:gdLst>
                  <a:gd name="T0" fmla="*/ 112 w 292"/>
                  <a:gd name="T1" fmla="*/ 239 h 251"/>
                  <a:gd name="T2" fmla="*/ 114 w 292"/>
                  <a:gd name="T3" fmla="*/ 235 h 251"/>
                  <a:gd name="T4" fmla="*/ 118 w 292"/>
                  <a:gd name="T5" fmla="*/ 233 h 251"/>
                  <a:gd name="T6" fmla="*/ 118 w 292"/>
                  <a:gd name="T7" fmla="*/ 229 h 251"/>
                  <a:gd name="T8" fmla="*/ 120 w 292"/>
                  <a:gd name="T9" fmla="*/ 225 h 251"/>
                  <a:gd name="T10" fmla="*/ 125 w 292"/>
                  <a:gd name="T11" fmla="*/ 225 h 251"/>
                  <a:gd name="T12" fmla="*/ 127 w 292"/>
                  <a:gd name="T13" fmla="*/ 227 h 251"/>
                  <a:gd name="T14" fmla="*/ 132 w 292"/>
                  <a:gd name="T15" fmla="*/ 229 h 251"/>
                  <a:gd name="T16" fmla="*/ 149 w 292"/>
                  <a:gd name="T17" fmla="*/ 231 h 251"/>
                  <a:gd name="T18" fmla="*/ 163 w 292"/>
                  <a:gd name="T19" fmla="*/ 251 h 251"/>
                  <a:gd name="T20" fmla="*/ 190 w 292"/>
                  <a:gd name="T21" fmla="*/ 221 h 251"/>
                  <a:gd name="T22" fmla="*/ 283 w 292"/>
                  <a:gd name="T23" fmla="*/ 190 h 251"/>
                  <a:gd name="T24" fmla="*/ 290 w 292"/>
                  <a:gd name="T25" fmla="*/ 170 h 251"/>
                  <a:gd name="T26" fmla="*/ 283 w 292"/>
                  <a:gd name="T27" fmla="*/ 142 h 251"/>
                  <a:gd name="T28" fmla="*/ 234 w 292"/>
                  <a:gd name="T29" fmla="*/ 134 h 251"/>
                  <a:gd name="T30" fmla="*/ 225 w 292"/>
                  <a:gd name="T31" fmla="*/ 114 h 251"/>
                  <a:gd name="T32" fmla="*/ 221 w 292"/>
                  <a:gd name="T33" fmla="*/ 107 h 251"/>
                  <a:gd name="T34" fmla="*/ 212 w 292"/>
                  <a:gd name="T35" fmla="*/ 95 h 251"/>
                  <a:gd name="T36" fmla="*/ 214 w 292"/>
                  <a:gd name="T37" fmla="*/ 89 h 251"/>
                  <a:gd name="T38" fmla="*/ 210 w 292"/>
                  <a:gd name="T39" fmla="*/ 81 h 251"/>
                  <a:gd name="T40" fmla="*/ 201 w 292"/>
                  <a:gd name="T41" fmla="*/ 71 h 251"/>
                  <a:gd name="T42" fmla="*/ 194 w 292"/>
                  <a:gd name="T43" fmla="*/ 63 h 251"/>
                  <a:gd name="T44" fmla="*/ 190 w 292"/>
                  <a:gd name="T45" fmla="*/ 53 h 251"/>
                  <a:gd name="T46" fmla="*/ 176 w 292"/>
                  <a:gd name="T47" fmla="*/ 49 h 251"/>
                  <a:gd name="T48" fmla="*/ 154 w 292"/>
                  <a:gd name="T49" fmla="*/ 39 h 251"/>
                  <a:gd name="T50" fmla="*/ 118 w 292"/>
                  <a:gd name="T51" fmla="*/ 31 h 251"/>
                  <a:gd name="T52" fmla="*/ 107 w 292"/>
                  <a:gd name="T53" fmla="*/ 23 h 251"/>
                  <a:gd name="T54" fmla="*/ 67 w 292"/>
                  <a:gd name="T55" fmla="*/ 0 h 251"/>
                  <a:gd name="T56" fmla="*/ 38 w 292"/>
                  <a:gd name="T57" fmla="*/ 10 h 251"/>
                  <a:gd name="T58" fmla="*/ 45 w 292"/>
                  <a:gd name="T59" fmla="*/ 23 h 251"/>
                  <a:gd name="T60" fmla="*/ 38 w 292"/>
                  <a:gd name="T61" fmla="*/ 29 h 251"/>
                  <a:gd name="T62" fmla="*/ 31 w 292"/>
                  <a:gd name="T63" fmla="*/ 37 h 251"/>
                  <a:gd name="T64" fmla="*/ 16 w 292"/>
                  <a:gd name="T65" fmla="*/ 43 h 251"/>
                  <a:gd name="T66" fmla="*/ 0 w 292"/>
                  <a:gd name="T67" fmla="*/ 49 h 251"/>
                  <a:gd name="T68" fmla="*/ 16 w 292"/>
                  <a:gd name="T69" fmla="*/ 63 h 251"/>
                  <a:gd name="T70" fmla="*/ 25 w 292"/>
                  <a:gd name="T71" fmla="*/ 79 h 251"/>
                  <a:gd name="T72" fmla="*/ 36 w 292"/>
                  <a:gd name="T73" fmla="*/ 87 h 251"/>
                  <a:gd name="T74" fmla="*/ 36 w 292"/>
                  <a:gd name="T75" fmla="*/ 97 h 251"/>
                  <a:gd name="T76" fmla="*/ 38 w 292"/>
                  <a:gd name="T77" fmla="*/ 109 h 251"/>
                  <a:gd name="T78" fmla="*/ 49 w 292"/>
                  <a:gd name="T79" fmla="*/ 116 h 251"/>
                  <a:gd name="T80" fmla="*/ 58 w 292"/>
                  <a:gd name="T81" fmla="*/ 126 h 251"/>
                  <a:gd name="T82" fmla="*/ 56 w 292"/>
                  <a:gd name="T83" fmla="*/ 136 h 251"/>
                  <a:gd name="T84" fmla="*/ 58 w 292"/>
                  <a:gd name="T85" fmla="*/ 152 h 251"/>
                  <a:gd name="T86" fmla="*/ 60 w 292"/>
                  <a:gd name="T87" fmla="*/ 154 h 251"/>
                  <a:gd name="T88" fmla="*/ 62 w 292"/>
                  <a:gd name="T89" fmla="*/ 174 h 251"/>
                  <a:gd name="T90" fmla="*/ 74 w 292"/>
                  <a:gd name="T91" fmla="*/ 184 h 251"/>
                  <a:gd name="T92" fmla="*/ 87 w 292"/>
                  <a:gd name="T93" fmla="*/ 192 h 251"/>
                  <a:gd name="T94" fmla="*/ 89 w 292"/>
                  <a:gd name="T95" fmla="*/ 203 h 251"/>
                  <a:gd name="T96" fmla="*/ 91 w 292"/>
                  <a:gd name="T97" fmla="*/ 213 h 251"/>
                  <a:gd name="T98" fmla="*/ 112 w 292"/>
                  <a:gd name="T99" fmla="*/ 23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251">
                    <a:moveTo>
                      <a:pt x="112" y="239"/>
                    </a:moveTo>
                    <a:lnTo>
                      <a:pt x="112" y="239"/>
                    </a:lnTo>
                    <a:lnTo>
                      <a:pt x="114" y="237"/>
                    </a:lnTo>
                    <a:lnTo>
                      <a:pt x="114" y="235"/>
                    </a:lnTo>
                    <a:lnTo>
                      <a:pt x="116" y="233"/>
                    </a:lnTo>
                    <a:lnTo>
                      <a:pt x="118" y="233"/>
                    </a:lnTo>
                    <a:lnTo>
                      <a:pt x="118" y="231"/>
                    </a:lnTo>
                    <a:lnTo>
                      <a:pt x="118" y="229"/>
                    </a:lnTo>
                    <a:lnTo>
                      <a:pt x="118" y="227"/>
                    </a:lnTo>
                    <a:lnTo>
                      <a:pt x="120" y="225"/>
                    </a:lnTo>
                    <a:lnTo>
                      <a:pt x="123" y="225"/>
                    </a:lnTo>
                    <a:lnTo>
                      <a:pt x="125" y="225"/>
                    </a:lnTo>
                    <a:lnTo>
                      <a:pt x="127" y="225"/>
                    </a:lnTo>
                    <a:lnTo>
                      <a:pt x="127" y="227"/>
                    </a:lnTo>
                    <a:lnTo>
                      <a:pt x="127" y="229"/>
                    </a:lnTo>
                    <a:lnTo>
                      <a:pt x="132" y="229"/>
                    </a:lnTo>
                    <a:lnTo>
                      <a:pt x="136" y="229"/>
                    </a:lnTo>
                    <a:lnTo>
                      <a:pt x="149" y="231"/>
                    </a:lnTo>
                    <a:lnTo>
                      <a:pt x="161" y="235"/>
                    </a:lnTo>
                    <a:lnTo>
                      <a:pt x="163" y="251"/>
                    </a:lnTo>
                    <a:lnTo>
                      <a:pt x="172" y="243"/>
                    </a:lnTo>
                    <a:lnTo>
                      <a:pt x="190" y="221"/>
                    </a:lnTo>
                    <a:lnTo>
                      <a:pt x="236" y="205"/>
                    </a:lnTo>
                    <a:lnTo>
                      <a:pt x="283" y="190"/>
                    </a:lnTo>
                    <a:lnTo>
                      <a:pt x="285" y="184"/>
                    </a:lnTo>
                    <a:lnTo>
                      <a:pt x="290" y="170"/>
                    </a:lnTo>
                    <a:lnTo>
                      <a:pt x="292" y="152"/>
                    </a:lnTo>
                    <a:lnTo>
                      <a:pt x="283" y="142"/>
                    </a:lnTo>
                    <a:lnTo>
                      <a:pt x="279" y="142"/>
                    </a:lnTo>
                    <a:lnTo>
                      <a:pt x="234" y="134"/>
                    </a:lnTo>
                    <a:lnTo>
                      <a:pt x="232" y="122"/>
                    </a:lnTo>
                    <a:lnTo>
                      <a:pt x="225" y="114"/>
                    </a:lnTo>
                    <a:lnTo>
                      <a:pt x="225" y="111"/>
                    </a:lnTo>
                    <a:lnTo>
                      <a:pt x="221" y="107"/>
                    </a:lnTo>
                    <a:lnTo>
                      <a:pt x="216" y="107"/>
                    </a:lnTo>
                    <a:lnTo>
                      <a:pt x="212" y="95"/>
                    </a:lnTo>
                    <a:lnTo>
                      <a:pt x="214" y="91"/>
                    </a:lnTo>
                    <a:lnTo>
                      <a:pt x="214" y="89"/>
                    </a:lnTo>
                    <a:lnTo>
                      <a:pt x="214" y="85"/>
                    </a:lnTo>
                    <a:lnTo>
                      <a:pt x="210" y="81"/>
                    </a:lnTo>
                    <a:lnTo>
                      <a:pt x="203" y="77"/>
                    </a:lnTo>
                    <a:lnTo>
                      <a:pt x="201" y="71"/>
                    </a:lnTo>
                    <a:lnTo>
                      <a:pt x="199" y="65"/>
                    </a:lnTo>
                    <a:lnTo>
                      <a:pt x="194" y="63"/>
                    </a:lnTo>
                    <a:lnTo>
                      <a:pt x="192" y="61"/>
                    </a:lnTo>
                    <a:lnTo>
                      <a:pt x="190" y="53"/>
                    </a:lnTo>
                    <a:lnTo>
                      <a:pt x="190" y="47"/>
                    </a:lnTo>
                    <a:lnTo>
                      <a:pt x="176" y="49"/>
                    </a:lnTo>
                    <a:lnTo>
                      <a:pt x="174" y="43"/>
                    </a:lnTo>
                    <a:lnTo>
                      <a:pt x="154" y="39"/>
                    </a:lnTo>
                    <a:lnTo>
                      <a:pt x="129" y="37"/>
                    </a:lnTo>
                    <a:lnTo>
                      <a:pt x="118" y="31"/>
                    </a:lnTo>
                    <a:lnTo>
                      <a:pt x="116" y="23"/>
                    </a:lnTo>
                    <a:lnTo>
                      <a:pt x="107" y="23"/>
                    </a:lnTo>
                    <a:lnTo>
                      <a:pt x="105" y="19"/>
                    </a:lnTo>
                    <a:lnTo>
                      <a:pt x="67" y="0"/>
                    </a:lnTo>
                    <a:lnTo>
                      <a:pt x="67" y="2"/>
                    </a:lnTo>
                    <a:lnTo>
                      <a:pt x="38" y="10"/>
                    </a:lnTo>
                    <a:lnTo>
                      <a:pt x="47" y="21"/>
                    </a:lnTo>
                    <a:lnTo>
                      <a:pt x="45" y="23"/>
                    </a:lnTo>
                    <a:lnTo>
                      <a:pt x="40" y="27"/>
                    </a:lnTo>
                    <a:lnTo>
                      <a:pt x="38" y="29"/>
                    </a:lnTo>
                    <a:lnTo>
                      <a:pt x="34" y="33"/>
                    </a:lnTo>
                    <a:lnTo>
                      <a:pt x="31" y="37"/>
                    </a:lnTo>
                    <a:lnTo>
                      <a:pt x="29" y="37"/>
                    </a:lnTo>
                    <a:lnTo>
                      <a:pt x="16" y="43"/>
                    </a:lnTo>
                    <a:lnTo>
                      <a:pt x="0" y="41"/>
                    </a:lnTo>
                    <a:lnTo>
                      <a:pt x="0" y="49"/>
                    </a:lnTo>
                    <a:lnTo>
                      <a:pt x="11" y="55"/>
                    </a:lnTo>
                    <a:lnTo>
                      <a:pt x="16" y="63"/>
                    </a:lnTo>
                    <a:lnTo>
                      <a:pt x="18" y="69"/>
                    </a:lnTo>
                    <a:lnTo>
                      <a:pt x="25" y="79"/>
                    </a:lnTo>
                    <a:lnTo>
                      <a:pt x="29" y="83"/>
                    </a:lnTo>
                    <a:lnTo>
                      <a:pt x="36" y="87"/>
                    </a:lnTo>
                    <a:lnTo>
                      <a:pt x="36" y="93"/>
                    </a:lnTo>
                    <a:lnTo>
                      <a:pt x="36" y="97"/>
                    </a:lnTo>
                    <a:lnTo>
                      <a:pt x="38" y="103"/>
                    </a:lnTo>
                    <a:lnTo>
                      <a:pt x="38" y="109"/>
                    </a:lnTo>
                    <a:lnTo>
                      <a:pt x="42" y="113"/>
                    </a:lnTo>
                    <a:lnTo>
                      <a:pt x="49" y="116"/>
                    </a:lnTo>
                    <a:lnTo>
                      <a:pt x="56" y="120"/>
                    </a:lnTo>
                    <a:lnTo>
                      <a:pt x="58" y="126"/>
                    </a:lnTo>
                    <a:lnTo>
                      <a:pt x="58" y="130"/>
                    </a:lnTo>
                    <a:lnTo>
                      <a:pt x="56" y="136"/>
                    </a:lnTo>
                    <a:lnTo>
                      <a:pt x="56" y="146"/>
                    </a:lnTo>
                    <a:lnTo>
                      <a:pt x="58" y="152"/>
                    </a:lnTo>
                    <a:lnTo>
                      <a:pt x="58" y="154"/>
                    </a:lnTo>
                    <a:lnTo>
                      <a:pt x="60" y="154"/>
                    </a:lnTo>
                    <a:lnTo>
                      <a:pt x="60" y="164"/>
                    </a:lnTo>
                    <a:lnTo>
                      <a:pt x="62" y="174"/>
                    </a:lnTo>
                    <a:lnTo>
                      <a:pt x="67" y="180"/>
                    </a:lnTo>
                    <a:lnTo>
                      <a:pt x="74" y="184"/>
                    </a:lnTo>
                    <a:lnTo>
                      <a:pt x="80" y="188"/>
                    </a:lnTo>
                    <a:lnTo>
                      <a:pt x="87" y="192"/>
                    </a:lnTo>
                    <a:lnTo>
                      <a:pt x="89" y="198"/>
                    </a:lnTo>
                    <a:lnTo>
                      <a:pt x="89" y="203"/>
                    </a:lnTo>
                    <a:lnTo>
                      <a:pt x="91" y="209"/>
                    </a:lnTo>
                    <a:lnTo>
                      <a:pt x="91" y="213"/>
                    </a:lnTo>
                    <a:lnTo>
                      <a:pt x="100" y="217"/>
                    </a:lnTo>
                    <a:lnTo>
                      <a:pt x="112" y="233"/>
                    </a:lnTo>
                    <a:lnTo>
                      <a:pt x="112" y="23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3" name="Group 2767"/>
            <p:cNvGrpSpPr>
              <a:grpSpLocks/>
            </p:cNvGrpSpPr>
            <p:nvPr/>
          </p:nvGrpSpPr>
          <p:grpSpPr bwMode="auto">
            <a:xfrm>
              <a:off x="3214" y="1835"/>
              <a:ext cx="91" cy="85"/>
              <a:chOff x="3214" y="1835"/>
              <a:chExt cx="91" cy="85"/>
            </a:xfrm>
            <a:grpFill/>
          </p:grpSpPr>
          <p:sp>
            <p:nvSpPr>
              <p:cNvPr id="1648" name="Freeform 2765"/>
              <p:cNvSpPr>
                <a:spLocks/>
              </p:cNvSpPr>
              <p:nvPr/>
            </p:nvSpPr>
            <p:spPr bwMode="auto">
              <a:xfrm>
                <a:off x="3214" y="1835"/>
                <a:ext cx="91" cy="85"/>
              </a:xfrm>
              <a:custGeom>
                <a:avLst/>
                <a:gdLst>
                  <a:gd name="T0" fmla="*/ 5 w 91"/>
                  <a:gd name="T1" fmla="*/ 52 h 85"/>
                  <a:gd name="T2" fmla="*/ 9 w 91"/>
                  <a:gd name="T3" fmla="*/ 46 h 85"/>
                  <a:gd name="T4" fmla="*/ 16 w 91"/>
                  <a:gd name="T5" fmla="*/ 46 h 85"/>
                  <a:gd name="T6" fmla="*/ 20 w 91"/>
                  <a:gd name="T7" fmla="*/ 48 h 85"/>
                  <a:gd name="T8" fmla="*/ 13 w 91"/>
                  <a:gd name="T9" fmla="*/ 59 h 85"/>
                  <a:gd name="T10" fmla="*/ 11 w 91"/>
                  <a:gd name="T11" fmla="*/ 68 h 85"/>
                  <a:gd name="T12" fmla="*/ 7 w 91"/>
                  <a:gd name="T13" fmla="*/ 70 h 85"/>
                  <a:gd name="T14" fmla="*/ 3 w 91"/>
                  <a:gd name="T15" fmla="*/ 75 h 85"/>
                  <a:gd name="T16" fmla="*/ 5 w 91"/>
                  <a:gd name="T17" fmla="*/ 85 h 85"/>
                  <a:gd name="T18" fmla="*/ 11 w 91"/>
                  <a:gd name="T19" fmla="*/ 83 h 85"/>
                  <a:gd name="T20" fmla="*/ 20 w 91"/>
                  <a:gd name="T21" fmla="*/ 85 h 85"/>
                  <a:gd name="T22" fmla="*/ 47 w 91"/>
                  <a:gd name="T23" fmla="*/ 71 h 85"/>
                  <a:gd name="T24" fmla="*/ 77 w 91"/>
                  <a:gd name="T25" fmla="*/ 48 h 85"/>
                  <a:gd name="T26" fmla="*/ 82 w 91"/>
                  <a:gd name="T27" fmla="*/ 37 h 85"/>
                  <a:gd name="T28" fmla="*/ 80 w 91"/>
                  <a:gd name="T29" fmla="*/ 32 h 85"/>
                  <a:gd name="T30" fmla="*/ 82 w 91"/>
                  <a:gd name="T31" fmla="*/ 26 h 85"/>
                  <a:gd name="T32" fmla="*/ 82 w 91"/>
                  <a:gd name="T33" fmla="*/ 20 h 85"/>
                  <a:gd name="T34" fmla="*/ 84 w 91"/>
                  <a:gd name="T35" fmla="*/ 16 h 85"/>
                  <a:gd name="T36" fmla="*/ 91 w 91"/>
                  <a:gd name="T37" fmla="*/ 8 h 85"/>
                  <a:gd name="T38" fmla="*/ 89 w 91"/>
                  <a:gd name="T39" fmla="*/ 4 h 85"/>
                  <a:gd name="T40" fmla="*/ 86 w 91"/>
                  <a:gd name="T41" fmla="*/ 0 h 85"/>
                  <a:gd name="T42" fmla="*/ 75 w 91"/>
                  <a:gd name="T43" fmla="*/ 4 h 85"/>
                  <a:gd name="T44" fmla="*/ 67 w 91"/>
                  <a:gd name="T45" fmla="*/ 6 h 85"/>
                  <a:gd name="T46" fmla="*/ 51 w 91"/>
                  <a:gd name="T47" fmla="*/ 10 h 85"/>
                  <a:gd name="T48" fmla="*/ 38 w 91"/>
                  <a:gd name="T49" fmla="*/ 12 h 85"/>
                  <a:gd name="T50" fmla="*/ 33 w 91"/>
                  <a:gd name="T51" fmla="*/ 14 h 85"/>
                  <a:gd name="T52" fmla="*/ 27 w 91"/>
                  <a:gd name="T53" fmla="*/ 14 h 85"/>
                  <a:gd name="T54" fmla="*/ 22 w 91"/>
                  <a:gd name="T55" fmla="*/ 16 h 85"/>
                  <a:gd name="T56" fmla="*/ 18 w 91"/>
                  <a:gd name="T57" fmla="*/ 14 h 85"/>
                  <a:gd name="T58" fmla="*/ 18 w 91"/>
                  <a:gd name="T59" fmla="*/ 20 h 85"/>
                  <a:gd name="T60" fmla="*/ 13 w 91"/>
                  <a:gd name="T61" fmla="*/ 24 h 85"/>
                  <a:gd name="T62" fmla="*/ 11 w 91"/>
                  <a:gd name="T63" fmla="*/ 26 h 85"/>
                  <a:gd name="T64" fmla="*/ 7 w 91"/>
                  <a:gd name="T65" fmla="*/ 30 h 85"/>
                  <a:gd name="T66" fmla="*/ 0 w 91"/>
                  <a:gd name="T67" fmla="*/ 30 h 85"/>
                  <a:gd name="T68" fmla="*/ 0 w 91"/>
                  <a:gd name="T69" fmla="*/ 44 h 85"/>
                  <a:gd name="T70" fmla="*/ 3 w 91"/>
                  <a:gd name="T71" fmla="*/ 48 h 85"/>
                  <a:gd name="T72" fmla="*/ 5 w 91"/>
                  <a:gd name="T73"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85">
                    <a:moveTo>
                      <a:pt x="5" y="52"/>
                    </a:moveTo>
                    <a:lnTo>
                      <a:pt x="5" y="52"/>
                    </a:lnTo>
                    <a:lnTo>
                      <a:pt x="7" y="48"/>
                    </a:lnTo>
                    <a:lnTo>
                      <a:pt x="9" y="46"/>
                    </a:lnTo>
                    <a:lnTo>
                      <a:pt x="11" y="46"/>
                    </a:lnTo>
                    <a:lnTo>
                      <a:pt x="16" y="46"/>
                    </a:lnTo>
                    <a:lnTo>
                      <a:pt x="20" y="46"/>
                    </a:lnTo>
                    <a:lnTo>
                      <a:pt x="20" y="48"/>
                    </a:lnTo>
                    <a:lnTo>
                      <a:pt x="18" y="53"/>
                    </a:lnTo>
                    <a:lnTo>
                      <a:pt x="13" y="59"/>
                    </a:lnTo>
                    <a:lnTo>
                      <a:pt x="13" y="64"/>
                    </a:lnTo>
                    <a:lnTo>
                      <a:pt x="11" y="68"/>
                    </a:lnTo>
                    <a:lnTo>
                      <a:pt x="9" y="70"/>
                    </a:lnTo>
                    <a:lnTo>
                      <a:pt x="7" y="70"/>
                    </a:lnTo>
                    <a:lnTo>
                      <a:pt x="5" y="73"/>
                    </a:lnTo>
                    <a:lnTo>
                      <a:pt x="3" y="75"/>
                    </a:lnTo>
                    <a:lnTo>
                      <a:pt x="3" y="85"/>
                    </a:lnTo>
                    <a:lnTo>
                      <a:pt x="5" y="85"/>
                    </a:lnTo>
                    <a:lnTo>
                      <a:pt x="9" y="83"/>
                    </a:lnTo>
                    <a:lnTo>
                      <a:pt x="11" y="83"/>
                    </a:lnTo>
                    <a:lnTo>
                      <a:pt x="13" y="83"/>
                    </a:lnTo>
                    <a:lnTo>
                      <a:pt x="20" y="85"/>
                    </a:lnTo>
                    <a:lnTo>
                      <a:pt x="25" y="85"/>
                    </a:lnTo>
                    <a:lnTo>
                      <a:pt x="47" y="71"/>
                    </a:lnTo>
                    <a:lnTo>
                      <a:pt x="75" y="52"/>
                    </a:lnTo>
                    <a:lnTo>
                      <a:pt x="77" y="48"/>
                    </a:lnTo>
                    <a:lnTo>
                      <a:pt x="80" y="40"/>
                    </a:lnTo>
                    <a:lnTo>
                      <a:pt x="82" y="37"/>
                    </a:lnTo>
                    <a:lnTo>
                      <a:pt x="80" y="34"/>
                    </a:lnTo>
                    <a:lnTo>
                      <a:pt x="80" y="32"/>
                    </a:lnTo>
                    <a:lnTo>
                      <a:pt x="82" y="30"/>
                    </a:lnTo>
                    <a:lnTo>
                      <a:pt x="82" y="26"/>
                    </a:lnTo>
                    <a:lnTo>
                      <a:pt x="82" y="24"/>
                    </a:lnTo>
                    <a:lnTo>
                      <a:pt x="82" y="20"/>
                    </a:lnTo>
                    <a:lnTo>
                      <a:pt x="82" y="18"/>
                    </a:lnTo>
                    <a:lnTo>
                      <a:pt x="84" y="16"/>
                    </a:lnTo>
                    <a:lnTo>
                      <a:pt x="89" y="12"/>
                    </a:lnTo>
                    <a:lnTo>
                      <a:pt x="91" y="8"/>
                    </a:lnTo>
                    <a:lnTo>
                      <a:pt x="91" y="4"/>
                    </a:lnTo>
                    <a:lnTo>
                      <a:pt x="89" y="4"/>
                    </a:lnTo>
                    <a:lnTo>
                      <a:pt x="89" y="2"/>
                    </a:lnTo>
                    <a:lnTo>
                      <a:pt x="86" y="0"/>
                    </a:lnTo>
                    <a:lnTo>
                      <a:pt x="82" y="2"/>
                    </a:lnTo>
                    <a:lnTo>
                      <a:pt x="75" y="4"/>
                    </a:lnTo>
                    <a:lnTo>
                      <a:pt x="71" y="6"/>
                    </a:lnTo>
                    <a:lnTo>
                      <a:pt x="67" y="6"/>
                    </a:lnTo>
                    <a:lnTo>
                      <a:pt x="58" y="6"/>
                    </a:lnTo>
                    <a:lnTo>
                      <a:pt x="51" y="10"/>
                    </a:lnTo>
                    <a:lnTo>
                      <a:pt x="47" y="12"/>
                    </a:lnTo>
                    <a:lnTo>
                      <a:pt x="38" y="12"/>
                    </a:lnTo>
                    <a:lnTo>
                      <a:pt x="36" y="14"/>
                    </a:lnTo>
                    <a:lnTo>
                      <a:pt x="33" y="14"/>
                    </a:lnTo>
                    <a:lnTo>
                      <a:pt x="29" y="12"/>
                    </a:lnTo>
                    <a:lnTo>
                      <a:pt x="27" y="14"/>
                    </a:lnTo>
                    <a:lnTo>
                      <a:pt x="25" y="16"/>
                    </a:lnTo>
                    <a:lnTo>
                      <a:pt x="22" y="16"/>
                    </a:lnTo>
                    <a:lnTo>
                      <a:pt x="20" y="14"/>
                    </a:lnTo>
                    <a:lnTo>
                      <a:pt x="18" y="14"/>
                    </a:lnTo>
                    <a:lnTo>
                      <a:pt x="16" y="18"/>
                    </a:lnTo>
                    <a:lnTo>
                      <a:pt x="18" y="20"/>
                    </a:lnTo>
                    <a:lnTo>
                      <a:pt x="18" y="24"/>
                    </a:lnTo>
                    <a:lnTo>
                      <a:pt x="13" y="24"/>
                    </a:lnTo>
                    <a:lnTo>
                      <a:pt x="11" y="24"/>
                    </a:lnTo>
                    <a:lnTo>
                      <a:pt x="11" y="26"/>
                    </a:lnTo>
                    <a:lnTo>
                      <a:pt x="9" y="28"/>
                    </a:lnTo>
                    <a:lnTo>
                      <a:pt x="7" y="30"/>
                    </a:lnTo>
                    <a:lnTo>
                      <a:pt x="3" y="30"/>
                    </a:lnTo>
                    <a:lnTo>
                      <a:pt x="0" y="30"/>
                    </a:lnTo>
                    <a:lnTo>
                      <a:pt x="3" y="37"/>
                    </a:lnTo>
                    <a:lnTo>
                      <a:pt x="0" y="44"/>
                    </a:lnTo>
                    <a:lnTo>
                      <a:pt x="0" y="48"/>
                    </a:lnTo>
                    <a:lnTo>
                      <a:pt x="3" y="48"/>
                    </a:lnTo>
                    <a:lnTo>
                      <a:pt x="5" y="50"/>
                    </a:lnTo>
                    <a:lnTo>
                      <a:pt x="5" y="5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9" name="Freeform 2766"/>
              <p:cNvSpPr>
                <a:spLocks/>
              </p:cNvSpPr>
              <p:nvPr/>
            </p:nvSpPr>
            <p:spPr bwMode="auto">
              <a:xfrm>
                <a:off x="3214" y="1835"/>
                <a:ext cx="91" cy="85"/>
              </a:xfrm>
              <a:custGeom>
                <a:avLst/>
                <a:gdLst>
                  <a:gd name="T0" fmla="*/ 5 w 91"/>
                  <a:gd name="T1" fmla="*/ 52 h 85"/>
                  <a:gd name="T2" fmla="*/ 9 w 91"/>
                  <a:gd name="T3" fmla="*/ 46 h 85"/>
                  <a:gd name="T4" fmla="*/ 16 w 91"/>
                  <a:gd name="T5" fmla="*/ 46 h 85"/>
                  <a:gd name="T6" fmla="*/ 20 w 91"/>
                  <a:gd name="T7" fmla="*/ 48 h 85"/>
                  <a:gd name="T8" fmla="*/ 13 w 91"/>
                  <a:gd name="T9" fmla="*/ 59 h 85"/>
                  <a:gd name="T10" fmla="*/ 11 w 91"/>
                  <a:gd name="T11" fmla="*/ 68 h 85"/>
                  <a:gd name="T12" fmla="*/ 7 w 91"/>
                  <a:gd name="T13" fmla="*/ 70 h 85"/>
                  <a:gd name="T14" fmla="*/ 3 w 91"/>
                  <a:gd name="T15" fmla="*/ 75 h 85"/>
                  <a:gd name="T16" fmla="*/ 5 w 91"/>
                  <a:gd name="T17" fmla="*/ 85 h 85"/>
                  <a:gd name="T18" fmla="*/ 11 w 91"/>
                  <a:gd name="T19" fmla="*/ 83 h 85"/>
                  <a:gd name="T20" fmla="*/ 20 w 91"/>
                  <a:gd name="T21" fmla="*/ 85 h 85"/>
                  <a:gd name="T22" fmla="*/ 47 w 91"/>
                  <a:gd name="T23" fmla="*/ 71 h 85"/>
                  <a:gd name="T24" fmla="*/ 77 w 91"/>
                  <a:gd name="T25" fmla="*/ 48 h 85"/>
                  <a:gd name="T26" fmla="*/ 82 w 91"/>
                  <a:gd name="T27" fmla="*/ 37 h 85"/>
                  <a:gd name="T28" fmla="*/ 80 w 91"/>
                  <a:gd name="T29" fmla="*/ 32 h 85"/>
                  <a:gd name="T30" fmla="*/ 82 w 91"/>
                  <a:gd name="T31" fmla="*/ 26 h 85"/>
                  <a:gd name="T32" fmla="*/ 82 w 91"/>
                  <a:gd name="T33" fmla="*/ 20 h 85"/>
                  <a:gd name="T34" fmla="*/ 84 w 91"/>
                  <a:gd name="T35" fmla="*/ 16 h 85"/>
                  <a:gd name="T36" fmla="*/ 91 w 91"/>
                  <a:gd name="T37" fmla="*/ 8 h 85"/>
                  <a:gd name="T38" fmla="*/ 89 w 91"/>
                  <a:gd name="T39" fmla="*/ 4 h 85"/>
                  <a:gd name="T40" fmla="*/ 86 w 91"/>
                  <a:gd name="T41" fmla="*/ 0 h 85"/>
                  <a:gd name="T42" fmla="*/ 75 w 91"/>
                  <a:gd name="T43" fmla="*/ 4 h 85"/>
                  <a:gd name="T44" fmla="*/ 67 w 91"/>
                  <a:gd name="T45" fmla="*/ 6 h 85"/>
                  <a:gd name="T46" fmla="*/ 51 w 91"/>
                  <a:gd name="T47" fmla="*/ 10 h 85"/>
                  <a:gd name="T48" fmla="*/ 38 w 91"/>
                  <a:gd name="T49" fmla="*/ 12 h 85"/>
                  <a:gd name="T50" fmla="*/ 33 w 91"/>
                  <a:gd name="T51" fmla="*/ 14 h 85"/>
                  <a:gd name="T52" fmla="*/ 27 w 91"/>
                  <a:gd name="T53" fmla="*/ 14 h 85"/>
                  <a:gd name="T54" fmla="*/ 22 w 91"/>
                  <a:gd name="T55" fmla="*/ 16 h 85"/>
                  <a:gd name="T56" fmla="*/ 18 w 91"/>
                  <a:gd name="T57" fmla="*/ 14 h 85"/>
                  <a:gd name="T58" fmla="*/ 18 w 91"/>
                  <a:gd name="T59" fmla="*/ 20 h 85"/>
                  <a:gd name="T60" fmla="*/ 13 w 91"/>
                  <a:gd name="T61" fmla="*/ 24 h 85"/>
                  <a:gd name="T62" fmla="*/ 11 w 91"/>
                  <a:gd name="T63" fmla="*/ 26 h 85"/>
                  <a:gd name="T64" fmla="*/ 7 w 91"/>
                  <a:gd name="T65" fmla="*/ 30 h 85"/>
                  <a:gd name="T66" fmla="*/ 0 w 91"/>
                  <a:gd name="T67" fmla="*/ 30 h 85"/>
                  <a:gd name="T68" fmla="*/ 0 w 91"/>
                  <a:gd name="T69" fmla="*/ 44 h 85"/>
                  <a:gd name="T70" fmla="*/ 3 w 91"/>
                  <a:gd name="T71" fmla="*/ 48 h 85"/>
                  <a:gd name="T72" fmla="*/ 5 w 91"/>
                  <a:gd name="T73"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85">
                    <a:moveTo>
                      <a:pt x="5" y="52"/>
                    </a:moveTo>
                    <a:lnTo>
                      <a:pt x="5" y="52"/>
                    </a:lnTo>
                    <a:lnTo>
                      <a:pt x="7" y="48"/>
                    </a:lnTo>
                    <a:lnTo>
                      <a:pt x="9" y="46"/>
                    </a:lnTo>
                    <a:lnTo>
                      <a:pt x="11" y="46"/>
                    </a:lnTo>
                    <a:lnTo>
                      <a:pt x="16" y="46"/>
                    </a:lnTo>
                    <a:lnTo>
                      <a:pt x="20" y="46"/>
                    </a:lnTo>
                    <a:lnTo>
                      <a:pt x="20" y="48"/>
                    </a:lnTo>
                    <a:lnTo>
                      <a:pt x="18" y="53"/>
                    </a:lnTo>
                    <a:lnTo>
                      <a:pt x="13" y="59"/>
                    </a:lnTo>
                    <a:lnTo>
                      <a:pt x="13" y="64"/>
                    </a:lnTo>
                    <a:lnTo>
                      <a:pt x="11" y="68"/>
                    </a:lnTo>
                    <a:lnTo>
                      <a:pt x="9" y="70"/>
                    </a:lnTo>
                    <a:lnTo>
                      <a:pt x="7" y="70"/>
                    </a:lnTo>
                    <a:lnTo>
                      <a:pt x="5" y="73"/>
                    </a:lnTo>
                    <a:lnTo>
                      <a:pt x="3" y="75"/>
                    </a:lnTo>
                    <a:lnTo>
                      <a:pt x="3" y="85"/>
                    </a:lnTo>
                    <a:lnTo>
                      <a:pt x="5" y="85"/>
                    </a:lnTo>
                    <a:lnTo>
                      <a:pt x="9" y="83"/>
                    </a:lnTo>
                    <a:lnTo>
                      <a:pt x="11" y="83"/>
                    </a:lnTo>
                    <a:lnTo>
                      <a:pt x="13" y="83"/>
                    </a:lnTo>
                    <a:lnTo>
                      <a:pt x="20" y="85"/>
                    </a:lnTo>
                    <a:lnTo>
                      <a:pt x="25" y="85"/>
                    </a:lnTo>
                    <a:lnTo>
                      <a:pt x="47" y="71"/>
                    </a:lnTo>
                    <a:lnTo>
                      <a:pt x="75" y="52"/>
                    </a:lnTo>
                    <a:lnTo>
                      <a:pt x="77" y="48"/>
                    </a:lnTo>
                    <a:lnTo>
                      <a:pt x="80" y="40"/>
                    </a:lnTo>
                    <a:lnTo>
                      <a:pt x="82" y="37"/>
                    </a:lnTo>
                    <a:lnTo>
                      <a:pt x="80" y="34"/>
                    </a:lnTo>
                    <a:lnTo>
                      <a:pt x="80" y="32"/>
                    </a:lnTo>
                    <a:lnTo>
                      <a:pt x="82" y="30"/>
                    </a:lnTo>
                    <a:lnTo>
                      <a:pt x="82" y="26"/>
                    </a:lnTo>
                    <a:lnTo>
                      <a:pt x="82" y="24"/>
                    </a:lnTo>
                    <a:lnTo>
                      <a:pt x="82" y="20"/>
                    </a:lnTo>
                    <a:lnTo>
                      <a:pt x="82" y="18"/>
                    </a:lnTo>
                    <a:lnTo>
                      <a:pt x="84" y="16"/>
                    </a:lnTo>
                    <a:lnTo>
                      <a:pt x="89" y="12"/>
                    </a:lnTo>
                    <a:lnTo>
                      <a:pt x="91" y="8"/>
                    </a:lnTo>
                    <a:lnTo>
                      <a:pt x="91" y="4"/>
                    </a:lnTo>
                    <a:lnTo>
                      <a:pt x="89" y="4"/>
                    </a:lnTo>
                    <a:lnTo>
                      <a:pt x="89" y="2"/>
                    </a:lnTo>
                    <a:lnTo>
                      <a:pt x="86" y="0"/>
                    </a:lnTo>
                    <a:lnTo>
                      <a:pt x="82" y="2"/>
                    </a:lnTo>
                    <a:lnTo>
                      <a:pt x="75" y="4"/>
                    </a:lnTo>
                    <a:lnTo>
                      <a:pt x="71" y="6"/>
                    </a:lnTo>
                    <a:lnTo>
                      <a:pt x="67" y="6"/>
                    </a:lnTo>
                    <a:lnTo>
                      <a:pt x="58" y="6"/>
                    </a:lnTo>
                    <a:lnTo>
                      <a:pt x="51" y="10"/>
                    </a:lnTo>
                    <a:lnTo>
                      <a:pt x="47" y="12"/>
                    </a:lnTo>
                    <a:lnTo>
                      <a:pt x="38" y="12"/>
                    </a:lnTo>
                    <a:lnTo>
                      <a:pt x="36" y="14"/>
                    </a:lnTo>
                    <a:lnTo>
                      <a:pt x="33" y="14"/>
                    </a:lnTo>
                    <a:lnTo>
                      <a:pt x="29" y="12"/>
                    </a:lnTo>
                    <a:lnTo>
                      <a:pt x="27" y="14"/>
                    </a:lnTo>
                    <a:lnTo>
                      <a:pt x="25" y="16"/>
                    </a:lnTo>
                    <a:lnTo>
                      <a:pt x="22" y="16"/>
                    </a:lnTo>
                    <a:lnTo>
                      <a:pt x="20" y="14"/>
                    </a:lnTo>
                    <a:lnTo>
                      <a:pt x="18" y="14"/>
                    </a:lnTo>
                    <a:lnTo>
                      <a:pt x="16" y="18"/>
                    </a:lnTo>
                    <a:lnTo>
                      <a:pt x="18" y="20"/>
                    </a:lnTo>
                    <a:lnTo>
                      <a:pt x="18" y="24"/>
                    </a:lnTo>
                    <a:lnTo>
                      <a:pt x="13" y="24"/>
                    </a:lnTo>
                    <a:lnTo>
                      <a:pt x="11" y="24"/>
                    </a:lnTo>
                    <a:lnTo>
                      <a:pt x="11" y="26"/>
                    </a:lnTo>
                    <a:lnTo>
                      <a:pt x="9" y="28"/>
                    </a:lnTo>
                    <a:lnTo>
                      <a:pt x="7" y="30"/>
                    </a:lnTo>
                    <a:lnTo>
                      <a:pt x="3" y="30"/>
                    </a:lnTo>
                    <a:lnTo>
                      <a:pt x="0" y="30"/>
                    </a:lnTo>
                    <a:lnTo>
                      <a:pt x="3" y="37"/>
                    </a:lnTo>
                    <a:lnTo>
                      <a:pt x="0" y="44"/>
                    </a:lnTo>
                    <a:lnTo>
                      <a:pt x="0" y="48"/>
                    </a:lnTo>
                    <a:lnTo>
                      <a:pt x="3" y="48"/>
                    </a:lnTo>
                    <a:lnTo>
                      <a:pt x="5" y="50"/>
                    </a:lnTo>
                    <a:lnTo>
                      <a:pt x="5" y="5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4" name="Group 2770"/>
            <p:cNvGrpSpPr>
              <a:grpSpLocks/>
            </p:cNvGrpSpPr>
            <p:nvPr/>
          </p:nvGrpSpPr>
          <p:grpSpPr bwMode="auto">
            <a:xfrm>
              <a:off x="3356" y="1950"/>
              <a:ext cx="36" cy="28"/>
              <a:chOff x="3356" y="1950"/>
              <a:chExt cx="36" cy="28"/>
            </a:xfrm>
            <a:grpFill/>
          </p:grpSpPr>
          <p:sp>
            <p:nvSpPr>
              <p:cNvPr id="1646" name="Freeform 2768"/>
              <p:cNvSpPr>
                <a:spLocks/>
              </p:cNvSpPr>
              <p:nvPr/>
            </p:nvSpPr>
            <p:spPr bwMode="auto">
              <a:xfrm>
                <a:off x="3356" y="1950"/>
                <a:ext cx="36" cy="28"/>
              </a:xfrm>
              <a:custGeom>
                <a:avLst/>
                <a:gdLst>
                  <a:gd name="T0" fmla="*/ 36 w 36"/>
                  <a:gd name="T1" fmla="*/ 26 h 28"/>
                  <a:gd name="T2" fmla="*/ 36 w 36"/>
                  <a:gd name="T3" fmla="*/ 26 h 28"/>
                  <a:gd name="T4" fmla="*/ 32 w 36"/>
                  <a:gd name="T5" fmla="*/ 20 h 28"/>
                  <a:gd name="T6" fmla="*/ 27 w 36"/>
                  <a:gd name="T7" fmla="*/ 16 h 28"/>
                  <a:gd name="T8" fmla="*/ 29 w 36"/>
                  <a:gd name="T9" fmla="*/ 12 h 28"/>
                  <a:gd name="T10" fmla="*/ 29 w 36"/>
                  <a:gd name="T11" fmla="*/ 6 h 28"/>
                  <a:gd name="T12" fmla="*/ 36 w 36"/>
                  <a:gd name="T13" fmla="*/ 8 h 28"/>
                  <a:gd name="T14" fmla="*/ 36 w 36"/>
                  <a:gd name="T15" fmla="*/ 6 h 28"/>
                  <a:gd name="T16" fmla="*/ 32 w 36"/>
                  <a:gd name="T17" fmla="*/ 0 h 28"/>
                  <a:gd name="T18" fmla="*/ 29 w 36"/>
                  <a:gd name="T19" fmla="*/ 0 h 28"/>
                  <a:gd name="T20" fmla="*/ 23 w 36"/>
                  <a:gd name="T21" fmla="*/ 0 h 28"/>
                  <a:gd name="T22" fmla="*/ 20 w 36"/>
                  <a:gd name="T23" fmla="*/ 0 h 28"/>
                  <a:gd name="T24" fmla="*/ 18 w 36"/>
                  <a:gd name="T25" fmla="*/ 2 h 28"/>
                  <a:gd name="T26" fmla="*/ 13 w 36"/>
                  <a:gd name="T27" fmla="*/ 10 h 28"/>
                  <a:gd name="T28" fmla="*/ 4 w 36"/>
                  <a:gd name="T29" fmla="*/ 16 h 28"/>
                  <a:gd name="T30" fmla="*/ 0 w 36"/>
                  <a:gd name="T31" fmla="*/ 18 h 28"/>
                  <a:gd name="T32" fmla="*/ 20 w 36"/>
                  <a:gd name="T33" fmla="*/ 22 h 28"/>
                  <a:gd name="T34" fmla="*/ 23 w 36"/>
                  <a:gd name="T35" fmla="*/ 28 h 28"/>
                  <a:gd name="T36" fmla="*/ 36 w 36"/>
                  <a:gd name="T3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8">
                    <a:moveTo>
                      <a:pt x="36" y="26"/>
                    </a:moveTo>
                    <a:lnTo>
                      <a:pt x="36" y="26"/>
                    </a:lnTo>
                    <a:lnTo>
                      <a:pt x="32" y="20"/>
                    </a:lnTo>
                    <a:lnTo>
                      <a:pt x="27" y="16"/>
                    </a:lnTo>
                    <a:lnTo>
                      <a:pt x="29" y="12"/>
                    </a:lnTo>
                    <a:lnTo>
                      <a:pt x="29" y="6"/>
                    </a:lnTo>
                    <a:lnTo>
                      <a:pt x="36" y="8"/>
                    </a:lnTo>
                    <a:lnTo>
                      <a:pt x="36" y="6"/>
                    </a:lnTo>
                    <a:lnTo>
                      <a:pt x="32" y="0"/>
                    </a:lnTo>
                    <a:lnTo>
                      <a:pt x="29" y="0"/>
                    </a:lnTo>
                    <a:lnTo>
                      <a:pt x="23" y="0"/>
                    </a:lnTo>
                    <a:lnTo>
                      <a:pt x="20" y="0"/>
                    </a:lnTo>
                    <a:lnTo>
                      <a:pt x="18" y="2"/>
                    </a:lnTo>
                    <a:lnTo>
                      <a:pt x="13" y="10"/>
                    </a:lnTo>
                    <a:lnTo>
                      <a:pt x="4" y="16"/>
                    </a:lnTo>
                    <a:lnTo>
                      <a:pt x="0" y="18"/>
                    </a:lnTo>
                    <a:lnTo>
                      <a:pt x="20" y="22"/>
                    </a:lnTo>
                    <a:lnTo>
                      <a:pt x="23" y="28"/>
                    </a:lnTo>
                    <a:lnTo>
                      <a:pt x="36" y="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7" name="Freeform 2769"/>
              <p:cNvSpPr>
                <a:spLocks/>
              </p:cNvSpPr>
              <p:nvPr/>
            </p:nvSpPr>
            <p:spPr bwMode="auto">
              <a:xfrm>
                <a:off x="3356" y="1950"/>
                <a:ext cx="36" cy="28"/>
              </a:xfrm>
              <a:custGeom>
                <a:avLst/>
                <a:gdLst>
                  <a:gd name="T0" fmla="*/ 36 w 36"/>
                  <a:gd name="T1" fmla="*/ 26 h 28"/>
                  <a:gd name="T2" fmla="*/ 36 w 36"/>
                  <a:gd name="T3" fmla="*/ 26 h 28"/>
                  <a:gd name="T4" fmla="*/ 32 w 36"/>
                  <a:gd name="T5" fmla="*/ 20 h 28"/>
                  <a:gd name="T6" fmla="*/ 27 w 36"/>
                  <a:gd name="T7" fmla="*/ 16 h 28"/>
                  <a:gd name="T8" fmla="*/ 29 w 36"/>
                  <a:gd name="T9" fmla="*/ 12 h 28"/>
                  <a:gd name="T10" fmla="*/ 29 w 36"/>
                  <a:gd name="T11" fmla="*/ 6 h 28"/>
                  <a:gd name="T12" fmla="*/ 36 w 36"/>
                  <a:gd name="T13" fmla="*/ 8 h 28"/>
                  <a:gd name="T14" fmla="*/ 36 w 36"/>
                  <a:gd name="T15" fmla="*/ 6 h 28"/>
                  <a:gd name="T16" fmla="*/ 32 w 36"/>
                  <a:gd name="T17" fmla="*/ 0 h 28"/>
                  <a:gd name="T18" fmla="*/ 29 w 36"/>
                  <a:gd name="T19" fmla="*/ 0 h 28"/>
                  <a:gd name="T20" fmla="*/ 23 w 36"/>
                  <a:gd name="T21" fmla="*/ 0 h 28"/>
                  <a:gd name="T22" fmla="*/ 20 w 36"/>
                  <a:gd name="T23" fmla="*/ 0 h 28"/>
                  <a:gd name="T24" fmla="*/ 18 w 36"/>
                  <a:gd name="T25" fmla="*/ 2 h 28"/>
                  <a:gd name="T26" fmla="*/ 13 w 36"/>
                  <a:gd name="T27" fmla="*/ 10 h 28"/>
                  <a:gd name="T28" fmla="*/ 4 w 36"/>
                  <a:gd name="T29" fmla="*/ 16 h 28"/>
                  <a:gd name="T30" fmla="*/ 0 w 36"/>
                  <a:gd name="T31" fmla="*/ 18 h 28"/>
                  <a:gd name="T32" fmla="*/ 20 w 36"/>
                  <a:gd name="T33" fmla="*/ 22 h 28"/>
                  <a:gd name="T34" fmla="*/ 23 w 36"/>
                  <a:gd name="T35" fmla="*/ 28 h 28"/>
                  <a:gd name="T36" fmla="*/ 36 w 36"/>
                  <a:gd name="T3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8">
                    <a:moveTo>
                      <a:pt x="36" y="26"/>
                    </a:moveTo>
                    <a:lnTo>
                      <a:pt x="36" y="26"/>
                    </a:lnTo>
                    <a:lnTo>
                      <a:pt x="32" y="20"/>
                    </a:lnTo>
                    <a:lnTo>
                      <a:pt x="27" y="16"/>
                    </a:lnTo>
                    <a:lnTo>
                      <a:pt x="29" y="12"/>
                    </a:lnTo>
                    <a:lnTo>
                      <a:pt x="29" y="6"/>
                    </a:lnTo>
                    <a:lnTo>
                      <a:pt x="36" y="8"/>
                    </a:lnTo>
                    <a:lnTo>
                      <a:pt x="36" y="6"/>
                    </a:lnTo>
                    <a:lnTo>
                      <a:pt x="32" y="0"/>
                    </a:lnTo>
                    <a:lnTo>
                      <a:pt x="29" y="0"/>
                    </a:lnTo>
                    <a:lnTo>
                      <a:pt x="23" y="0"/>
                    </a:lnTo>
                    <a:lnTo>
                      <a:pt x="20" y="0"/>
                    </a:lnTo>
                    <a:lnTo>
                      <a:pt x="18" y="2"/>
                    </a:lnTo>
                    <a:lnTo>
                      <a:pt x="13" y="10"/>
                    </a:lnTo>
                    <a:lnTo>
                      <a:pt x="4" y="16"/>
                    </a:lnTo>
                    <a:lnTo>
                      <a:pt x="0" y="18"/>
                    </a:lnTo>
                    <a:lnTo>
                      <a:pt x="20" y="22"/>
                    </a:lnTo>
                    <a:lnTo>
                      <a:pt x="23" y="28"/>
                    </a:lnTo>
                    <a:lnTo>
                      <a:pt x="36" y="2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5" name="Group 2773"/>
            <p:cNvGrpSpPr>
              <a:grpSpLocks/>
            </p:cNvGrpSpPr>
            <p:nvPr/>
          </p:nvGrpSpPr>
          <p:grpSpPr bwMode="auto">
            <a:xfrm>
              <a:off x="3202" y="1906"/>
              <a:ext cx="69" cy="65"/>
              <a:chOff x="3202" y="1906"/>
              <a:chExt cx="69" cy="65"/>
            </a:xfrm>
            <a:grpFill/>
          </p:grpSpPr>
          <p:sp>
            <p:nvSpPr>
              <p:cNvPr id="1644" name="Freeform 2771"/>
              <p:cNvSpPr>
                <a:spLocks/>
              </p:cNvSpPr>
              <p:nvPr/>
            </p:nvSpPr>
            <p:spPr bwMode="auto">
              <a:xfrm>
                <a:off x="3202" y="1906"/>
                <a:ext cx="69" cy="65"/>
              </a:xfrm>
              <a:custGeom>
                <a:avLst/>
                <a:gdLst>
                  <a:gd name="T0" fmla="*/ 16 w 69"/>
                  <a:gd name="T1" fmla="*/ 22 h 65"/>
                  <a:gd name="T2" fmla="*/ 16 w 69"/>
                  <a:gd name="T3" fmla="*/ 22 h 65"/>
                  <a:gd name="T4" fmla="*/ 18 w 69"/>
                  <a:gd name="T5" fmla="*/ 18 h 65"/>
                  <a:gd name="T6" fmla="*/ 18 w 69"/>
                  <a:gd name="T7" fmla="*/ 14 h 65"/>
                  <a:gd name="T8" fmla="*/ 23 w 69"/>
                  <a:gd name="T9" fmla="*/ 12 h 65"/>
                  <a:gd name="T10" fmla="*/ 25 w 69"/>
                  <a:gd name="T11" fmla="*/ 12 h 65"/>
                  <a:gd name="T12" fmla="*/ 28 w 69"/>
                  <a:gd name="T13" fmla="*/ 12 h 65"/>
                  <a:gd name="T14" fmla="*/ 34 w 69"/>
                  <a:gd name="T15" fmla="*/ 14 h 65"/>
                  <a:gd name="T16" fmla="*/ 39 w 69"/>
                  <a:gd name="T17" fmla="*/ 14 h 65"/>
                  <a:gd name="T18" fmla="*/ 62 w 69"/>
                  <a:gd name="T19" fmla="*/ 0 h 65"/>
                  <a:gd name="T20" fmla="*/ 69 w 69"/>
                  <a:gd name="T21" fmla="*/ 22 h 65"/>
                  <a:gd name="T22" fmla="*/ 69 w 69"/>
                  <a:gd name="T23" fmla="*/ 24 h 65"/>
                  <a:gd name="T24" fmla="*/ 39 w 69"/>
                  <a:gd name="T25" fmla="*/ 32 h 65"/>
                  <a:gd name="T26" fmla="*/ 48 w 69"/>
                  <a:gd name="T27" fmla="*/ 43 h 65"/>
                  <a:gd name="T28" fmla="*/ 46 w 69"/>
                  <a:gd name="T29" fmla="*/ 45 h 65"/>
                  <a:gd name="T30" fmla="*/ 41 w 69"/>
                  <a:gd name="T31" fmla="*/ 49 h 65"/>
                  <a:gd name="T32" fmla="*/ 39 w 69"/>
                  <a:gd name="T33" fmla="*/ 51 h 65"/>
                  <a:gd name="T34" fmla="*/ 34 w 69"/>
                  <a:gd name="T35" fmla="*/ 55 h 65"/>
                  <a:gd name="T36" fmla="*/ 32 w 69"/>
                  <a:gd name="T37" fmla="*/ 59 h 65"/>
                  <a:gd name="T38" fmla="*/ 30 w 69"/>
                  <a:gd name="T39" fmla="*/ 59 h 65"/>
                  <a:gd name="T40" fmla="*/ 16 w 69"/>
                  <a:gd name="T41" fmla="*/ 65 h 65"/>
                  <a:gd name="T42" fmla="*/ 0 w 69"/>
                  <a:gd name="T43" fmla="*/ 63 h 65"/>
                  <a:gd name="T44" fmla="*/ 2 w 69"/>
                  <a:gd name="T45" fmla="*/ 59 h 65"/>
                  <a:gd name="T46" fmla="*/ 5 w 69"/>
                  <a:gd name="T47" fmla="*/ 57 h 65"/>
                  <a:gd name="T48" fmla="*/ 9 w 69"/>
                  <a:gd name="T49" fmla="*/ 53 h 65"/>
                  <a:gd name="T50" fmla="*/ 11 w 69"/>
                  <a:gd name="T51" fmla="*/ 49 h 65"/>
                  <a:gd name="T52" fmla="*/ 14 w 69"/>
                  <a:gd name="T53" fmla="*/ 45 h 65"/>
                  <a:gd name="T54" fmla="*/ 14 w 69"/>
                  <a:gd name="T55" fmla="*/ 39 h 65"/>
                  <a:gd name="T56" fmla="*/ 14 w 69"/>
                  <a:gd name="T57" fmla="*/ 35 h 65"/>
                  <a:gd name="T58" fmla="*/ 16 w 69"/>
                  <a:gd name="T59" fmla="*/ 30 h 65"/>
                  <a:gd name="T60" fmla="*/ 16 w 69"/>
                  <a:gd name="T61" fmla="*/ 24 h 65"/>
                  <a:gd name="T62" fmla="*/ 16 w 69"/>
                  <a:gd name="T63"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5">
                    <a:moveTo>
                      <a:pt x="16" y="22"/>
                    </a:moveTo>
                    <a:lnTo>
                      <a:pt x="16" y="22"/>
                    </a:lnTo>
                    <a:lnTo>
                      <a:pt x="18" y="18"/>
                    </a:lnTo>
                    <a:lnTo>
                      <a:pt x="18" y="14"/>
                    </a:lnTo>
                    <a:lnTo>
                      <a:pt x="23" y="12"/>
                    </a:lnTo>
                    <a:lnTo>
                      <a:pt x="25" y="12"/>
                    </a:lnTo>
                    <a:lnTo>
                      <a:pt x="28" y="12"/>
                    </a:lnTo>
                    <a:lnTo>
                      <a:pt x="34" y="14"/>
                    </a:lnTo>
                    <a:lnTo>
                      <a:pt x="39" y="14"/>
                    </a:lnTo>
                    <a:lnTo>
                      <a:pt x="62" y="0"/>
                    </a:lnTo>
                    <a:lnTo>
                      <a:pt x="69" y="22"/>
                    </a:lnTo>
                    <a:lnTo>
                      <a:pt x="69" y="24"/>
                    </a:lnTo>
                    <a:lnTo>
                      <a:pt x="39" y="32"/>
                    </a:lnTo>
                    <a:lnTo>
                      <a:pt x="48" y="43"/>
                    </a:lnTo>
                    <a:lnTo>
                      <a:pt x="46" y="45"/>
                    </a:lnTo>
                    <a:lnTo>
                      <a:pt x="41" y="49"/>
                    </a:lnTo>
                    <a:lnTo>
                      <a:pt x="39" y="51"/>
                    </a:lnTo>
                    <a:lnTo>
                      <a:pt x="34" y="55"/>
                    </a:lnTo>
                    <a:lnTo>
                      <a:pt x="32" y="59"/>
                    </a:lnTo>
                    <a:lnTo>
                      <a:pt x="30" y="59"/>
                    </a:lnTo>
                    <a:lnTo>
                      <a:pt x="16" y="65"/>
                    </a:lnTo>
                    <a:lnTo>
                      <a:pt x="0" y="63"/>
                    </a:lnTo>
                    <a:lnTo>
                      <a:pt x="2" y="59"/>
                    </a:lnTo>
                    <a:lnTo>
                      <a:pt x="5" y="57"/>
                    </a:lnTo>
                    <a:lnTo>
                      <a:pt x="9" y="53"/>
                    </a:lnTo>
                    <a:lnTo>
                      <a:pt x="11" y="49"/>
                    </a:lnTo>
                    <a:lnTo>
                      <a:pt x="14" y="45"/>
                    </a:lnTo>
                    <a:lnTo>
                      <a:pt x="14" y="39"/>
                    </a:lnTo>
                    <a:lnTo>
                      <a:pt x="14" y="35"/>
                    </a:lnTo>
                    <a:lnTo>
                      <a:pt x="16" y="30"/>
                    </a:lnTo>
                    <a:lnTo>
                      <a:pt x="16" y="24"/>
                    </a:lnTo>
                    <a:lnTo>
                      <a:pt x="16"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5" name="Freeform 2772"/>
              <p:cNvSpPr>
                <a:spLocks/>
              </p:cNvSpPr>
              <p:nvPr/>
            </p:nvSpPr>
            <p:spPr bwMode="auto">
              <a:xfrm>
                <a:off x="3202" y="1906"/>
                <a:ext cx="69" cy="65"/>
              </a:xfrm>
              <a:custGeom>
                <a:avLst/>
                <a:gdLst>
                  <a:gd name="T0" fmla="*/ 16 w 69"/>
                  <a:gd name="T1" fmla="*/ 22 h 65"/>
                  <a:gd name="T2" fmla="*/ 16 w 69"/>
                  <a:gd name="T3" fmla="*/ 22 h 65"/>
                  <a:gd name="T4" fmla="*/ 18 w 69"/>
                  <a:gd name="T5" fmla="*/ 18 h 65"/>
                  <a:gd name="T6" fmla="*/ 18 w 69"/>
                  <a:gd name="T7" fmla="*/ 14 h 65"/>
                  <a:gd name="T8" fmla="*/ 23 w 69"/>
                  <a:gd name="T9" fmla="*/ 12 h 65"/>
                  <a:gd name="T10" fmla="*/ 25 w 69"/>
                  <a:gd name="T11" fmla="*/ 12 h 65"/>
                  <a:gd name="T12" fmla="*/ 28 w 69"/>
                  <a:gd name="T13" fmla="*/ 12 h 65"/>
                  <a:gd name="T14" fmla="*/ 34 w 69"/>
                  <a:gd name="T15" fmla="*/ 14 h 65"/>
                  <a:gd name="T16" fmla="*/ 39 w 69"/>
                  <a:gd name="T17" fmla="*/ 14 h 65"/>
                  <a:gd name="T18" fmla="*/ 62 w 69"/>
                  <a:gd name="T19" fmla="*/ 0 h 65"/>
                  <a:gd name="T20" fmla="*/ 69 w 69"/>
                  <a:gd name="T21" fmla="*/ 22 h 65"/>
                  <a:gd name="T22" fmla="*/ 69 w 69"/>
                  <a:gd name="T23" fmla="*/ 24 h 65"/>
                  <a:gd name="T24" fmla="*/ 39 w 69"/>
                  <a:gd name="T25" fmla="*/ 32 h 65"/>
                  <a:gd name="T26" fmla="*/ 48 w 69"/>
                  <a:gd name="T27" fmla="*/ 43 h 65"/>
                  <a:gd name="T28" fmla="*/ 46 w 69"/>
                  <a:gd name="T29" fmla="*/ 45 h 65"/>
                  <a:gd name="T30" fmla="*/ 41 w 69"/>
                  <a:gd name="T31" fmla="*/ 49 h 65"/>
                  <a:gd name="T32" fmla="*/ 39 w 69"/>
                  <a:gd name="T33" fmla="*/ 51 h 65"/>
                  <a:gd name="T34" fmla="*/ 34 w 69"/>
                  <a:gd name="T35" fmla="*/ 55 h 65"/>
                  <a:gd name="T36" fmla="*/ 32 w 69"/>
                  <a:gd name="T37" fmla="*/ 59 h 65"/>
                  <a:gd name="T38" fmla="*/ 30 w 69"/>
                  <a:gd name="T39" fmla="*/ 59 h 65"/>
                  <a:gd name="T40" fmla="*/ 16 w 69"/>
                  <a:gd name="T41" fmla="*/ 65 h 65"/>
                  <a:gd name="T42" fmla="*/ 0 w 69"/>
                  <a:gd name="T43" fmla="*/ 63 h 65"/>
                  <a:gd name="T44" fmla="*/ 2 w 69"/>
                  <a:gd name="T45" fmla="*/ 59 h 65"/>
                  <a:gd name="T46" fmla="*/ 5 w 69"/>
                  <a:gd name="T47" fmla="*/ 57 h 65"/>
                  <a:gd name="T48" fmla="*/ 9 w 69"/>
                  <a:gd name="T49" fmla="*/ 53 h 65"/>
                  <a:gd name="T50" fmla="*/ 11 w 69"/>
                  <a:gd name="T51" fmla="*/ 49 h 65"/>
                  <a:gd name="T52" fmla="*/ 14 w 69"/>
                  <a:gd name="T53" fmla="*/ 45 h 65"/>
                  <a:gd name="T54" fmla="*/ 14 w 69"/>
                  <a:gd name="T55" fmla="*/ 39 h 65"/>
                  <a:gd name="T56" fmla="*/ 14 w 69"/>
                  <a:gd name="T57" fmla="*/ 35 h 65"/>
                  <a:gd name="T58" fmla="*/ 16 w 69"/>
                  <a:gd name="T59" fmla="*/ 30 h 65"/>
                  <a:gd name="T60" fmla="*/ 16 w 69"/>
                  <a:gd name="T61" fmla="*/ 24 h 65"/>
                  <a:gd name="T62" fmla="*/ 16 w 69"/>
                  <a:gd name="T63"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5">
                    <a:moveTo>
                      <a:pt x="16" y="22"/>
                    </a:moveTo>
                    <a:lnTo>
                      <a:pt x="16" y="22"/>
                    </a:lnTo>
                    <a:lnTo>
                      <a:pt x="18" y="18"/>
                    </a:lnTo>
                    <a:lnTo>
                      <a:pt x="18" y="14"/>
                    </a:lnTo>
                    <a:lnTo>
                      <a:pt x="23" y="12"/>
                    </a:lnTo>
                    <a:lnTo>
                      <a:pt x="25" y="12"/>
                    </a:lnTo>
                    <a:lnTo>
                      <a:pt x="28" y="12"/>
                    </a:lnTo>
                    <a:lnTo>
                      <a:pt x="34" y="14"/>
                    </a:lnTo>
                    <a:lnTo>
                      <a:pt x="39" y="14"/>
                    </a:lnTo>
                    <a:lnTo>
                      <a:pt x="62" y="0"/>
                    </a:lnTo>
                    <a:lnTo>
                      <a:pt x="69" y="22"/>
                    </a:lnTo>
                    <a:lnTo>
                      <a:pt x="69" y="24"/>
                    </a:lnTo>
                    <a:lnTo>
                      <a:pt x="39" y="32"/>
                    </a:lnTo>
                    <a:lnTo>
                      <a:pt x="48" y="43"/>
                    </a:lnTo>
                    <a:lnTo>
                      <a:pt x="46" y="45"/>
                    </a:lnTo>
                    <a:lnTo>
                      <a:pt x="41" y="49"/>
                    </a:lnTo>
                    <a:lnTo>
                      <a:pt x="39" y="51"/>
                    </a:lnTo>
                    <a:lnTo>
                      <a:pt x="34" y="55"/>
                    </a:lnTo>
                    <a:lnTo>
                      <a:pt x="32" y="59"/>
                    </a:lnTo>
                    <a:lnTo>
                      <a:pt x="30" y="59"/>
                    </a:lnTo>
                    <a:lnTo>
                      <a:pt x="16" y="65"/>
                    </a:lnTo>
                    <a:lnTo>
                      <a:pt x="0" y="63"/>
                    </a:lnTo>
                    <a:lnTo>
                      <a:pt x="2" y="59"/>
                    </a:lnTo>
                    <a:lnTo>
                      <a:pt x="5" y="57"/>
                    </a:lnTo>
                    <a:lnTo>
                      <a:pt x="9" y="53"/>
                    </a:lnTo>
                    <a:lnTo>
                      <a:pt x="11" y="49"/>
                    </a:lnTo>
                    <a:lnTo>
                      <a:pt x="14" y="45"/>
                    </a:lnTo>
                    <a:lnTo>
                      <a:pt x="14" y="39"/>
                    </a:lnTo>
                    <a:lnTo>
                      <a:pt x="14" y="35"/>
                    </a:lnTo>
                    <a:lnTo>
                      <a:pt x="16" y="30"/>
                    </a:lnTo>
                    <a:lnTo>
                      <a:pt x="16" y="24"/>
                    </a:lnTo>
                    <a:lnTo>
                      <a:pt x="16" y="2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6" name="Group 2777"/>
            <p:cNvGrpSpPr>
              <a:grpSpLocks/>
            </p:cNvGrpSpPr>
            <p:nvPr/>
          </p:nvGrpSpPr>
          <p:grpSpPr bwMode="auto">
            <a:xfrm>
              <a:off x="3331" y="1793"/>
              <a:ext cx="274" cy="246"/>
              <a:chOff x="3331" y="1793"/>
              <a:chExt cx="274" cy="246"/>
            </a:xfrm>
            <a:grpFill/>
          </p:grpSpPr>
          <p:sp>
            <p:nvSpPr>
              <p:cNvPr id="1641" name="Freeform 2774"/>
              <p:cNvSpPr>
                <a:spLocks noEditPoints="1"/>
              </p:cNvSpPr>
              <p:nvPr/>
            </p:nvSpPr>
            <p:spPr bwMode="auto">
              <a:xfrm>
                <a:off x="3331" y="1793"/>
                <a:ext cx="274" cy="246"/>
              </a:xfrm>
              <a:custGeom>
                <a:avLst/>
                <a:gdLst>
                  <a:gd name="T0" fmla="*/ 261 w 274"/>
                  <a:gd name="T1" fmla="*/ 219 h 246"/>
                  <a:gd name="T2" fmla="*/ 268 w 274"/>
                  <a:gd name="T3" fmla="*/ 205 h 246"/>
                  <a:gd name="T4" fmla="*/ 252 w 274"/>
                  <a:gd name="T5" fmla="*/ 183 h 246"/>
                  <a:gd name="T6" fmla="*/ 261 w 274"/>
                  <a:gd name="T7" fmla="*/ 147 h 246"/>
                  <a:gd name="T8" fmla="*/ 243 w 274"/>
                  <a:gd name="T9" fmla="*/ 135 h 246"/>
                  <a:gd name="T10" fmla="*/ 234 w 274"/>
                  <a:gd name="T11" fmla="*/ 109 h 246"/>
                  <a:gd name="T12" fmla="*/ 236 w 274"/>
                  <a:gd name="T13" fmla="*/ 92 h 246"/>
                  <a:gd name="T14" fmla="*/ 247 w 274"/>
                  <a:gd name="T15" fmla="*/ 80 h 246"/>
                  <a:gd name="T16" fmla="*/ 252 w 274"/>
                  <a:gd name="T17" fmla="*/ 56 h 246"/>
                  <a:gd name="T18" fmla="*/ 234 w 274"/>
                  <a:gd name="T19" fmla="*/ 42 h 246"/>
                  <a:gd name="T20" fmla="*/ 202 w 274"/>
                  <a:gd name="T21" fmla="*/ 28 h 246"/>
                  <a:gd name="T22" fmla="*/ 164 w 274"/>
                  <a:gd name="T23" fmla="*/ 28 h 246"/>
                  <a:gd name="T24" fmla="*/ 151 w 274"/>
                  <a:gd name="T25" fmla="*/ 36 h 246"/>
                  <a:gd name="T26" fmla="*/ 135 w 274"/>
                  <a:gd name="T27" fmla="*/ 54 h 246"/>
                  <a:gd name="T28" fmla="*/ 117 w 274"/>
                  <a:gd name="T29" fmla="*/ 56 h 246"/>
                  <a:gd name="T30" fmla="*/ 90 w 274"/>
                  <a:gd name="T31" fmla="*/ 46 h 246"/>
                  <a:gd name="T32" fmla="*/ 77 w 274"/>
                  <a:gd name="T33" fmla="*/ 46 h 246"/>
                  <a:gd name="T34" fmla="*/ 70 w 274"/>
                  <a:gd name="T35" fmla="*/ 28 h 246"/>
                  <a:gd name="T36" fmla="*/ 63 w 274"/>
                  <a:gd name="T37" fmla="*/ 20 h 246"/>
                  <a:gd name="T38" fmla="*/ 56 w 274"/>
                  <a:gd name="T39" fmla="*/ 10 h 246"/>
                  <a:gd name="T40" fmla="*/ 61 w 274"/>
                  <a:gd name="T41" fmla="*/ 4 h 246"/>
                  <a:gd name="T42" fmla="*/ 54 w 274"/>
                  <a:gd name="T43" fmla="*/ 4 h 246"/>
                  <a:gd name="T44" fmla="*/ 41 w 274"/>
                  <a:gd name="T45" fmla="*/ 12 h 246"/>
                  <a:gd name="T46" fmla="*/ 25 w 274"/>
                  <a:gd name="T47" fmla="*/ 14 h 246"/>
                  <a:gd name="T48" fmla="*/ 16 w 274"/>
                  <a:gd name="T49" fmla="*/ 4 h 246"/>
                  <a:gd name="T50" fmla="*/ 7 w 274"/>
                  <a:gd name="T51" fmla="*/ 6 h 246"/>
                  <a:gd name="T52" fmla="*/ 5 w 274"/>
                  <a:gd name="T53" fmla="*/ 18 h 246"/>
                  <a:gd name="T54" fmla="*/ 2 w 274"/>
                  <a:gd name="T55" fmla="*/ 30 h 246"/>
                  <a:gd name="T56" fmla="*/ 9 w 274"/>
                  <a:gd name="T57" fmla="*/ 44 h 246"/>
                  <a:gd name="T58" fmla="*/ 9 w 274"/>
                  <a:gd name="T59" fmla="*/ 56 h 246"/>
                  <a:gd name="T60" fmla="*/ 11 w 274"/>
                  <a:gd name="T61" fmla="*/ 62 h 246"/>
                  <a:gd name="T62" fmla="*/ 18 w 274"/>
                  <a:gd name="T63" fmla="*/ 68 h 246"/>
                  <a:gd name="T64" fmla="*/ 32 w 274"/>
                  <a:gd name="T65" fmla="*/ 72 h 246"/>
                  <a:gd name="T66" fmla="*/ 34 w 274"/>
                  <a:gd name="T67" fmla="*/ 74 h 246"/>
                  <a:gd name="T68" fmla="*/ 29 w 274"/>
                  <a:gd name="T69" fmla="*/ 84 h 246"/>
                  <a:gd name="T70" fmla="*/ 23 w 274"/>
                  <a:gd name="T71" fmla="*/ 86 h 246"/>
                  <a:gd name="T72" fmla="*/ 23 w 274"/>
                  <a:gd name="T73" fmla="*/ 92 h 246"/>
                  <a:gd name="T74" fmla="*/ 29 w 274"/>
                  <a:gd name="T75" fmla="*/ 105 h 246"/>
                  <a:gd name="T76" fmla="*/ 43 w 274"/>
                  <a:gd name="T77" fmla="*/ 119 h 246"/>
                  <a:gd name="T78" fmla="*/ 47 w 274"/>
                  <a:gd name="T79" fmla="*/ 121 h 246"/>
                  <a:gd name="T80" fmla="*/ 59 w 274"/>
                  <a:gd name="T81" fmla="*/ 137 h 246"/>
                  <a:gd name="T82" fmla="*/ 65 w 274"/>
                  <a:gd name="T83" fmla="*/ 155 h 246"/>
                  <a:gd name="T84" fmla="*/ 83 w 274"/>
                  <a:gd name="T85" fmla="*/ 161 h 246"/>
                  <a:gd name="T86" fmla="*/ 101 w 274"/>
                  <a:gd name="T87" fmla="*/ 189 h 246"/>
                  <a:gd name="T88" fmla="*/ 108 w 274"/>
                  <a:gd name="T89" fmla="*/ 199 h 246"/>
                  <a:gd name="T90" fmla="*/ 117 w 274"/>
                  <a:gd name="T91" fmla="*/ 211 h 246"/>
                  <a:gd name="T92" fmla="*/ 151 w 274"/>
                  <a:gd name="T93" fmla="*/ 223 h 246"/>
                  <a:gd name="T94" fmla="*/ 175 w 274"/>
                  <a:gd name="T95" fmla="*/ 211 h 246"/>
                  <a:gd name="T96" fmla="*/ 184 w 274"/>
                  <a:gd name="T97" fmla="*/ 227 h 246"/>
                  <a:gd name="T98" fmla="*/ 198 w 274"/>
                  <a:gd name="T99" fmla="*/ 238 h 246"/>
                  <a:gd name="T100" fmla="*/ 236 w 274"/>
                  <a:gd name="T101" fmla="*/ 246 h 246"/>
                  <a:gd name="T102" fmla="*/ 20 w 274"/>
                  <a:gd name="T103" fmla="*/ 32 h 246"/>
                  <a:gd name="T104" fmla="*/ 16 w 274"/>
                  <a:gd name="T105" fmla="*/ 42 h 246"/>
                  <a:gd name="T106" fmla="*/ 16 w 274"/>
                  <a:gd name="T107" fmla="*/ 36 h 246"/>
                  <a:gd name="T108" fmla="*/ 9 w 274"/>
                  <a:gd name="T109" fmla="*/ 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4" h="246">
                    <a:moveTo>
                      <a:pt x="241" y="244"/>
                    </a:moveTo>
                    <a:lnTo>
                      <a:pt x="243" y="232"/>
                    </a:lnTo>
                    <a:lnTo>
                      <a:pt x="252" y="221"/>
                    </a:lnTo>
                    <a:lnTo>
                      <a:pt x="261" y="219"/>
                    </a:lnTo>
                    <a:lnTo>
                      <a:pt x="270" y="217"/>
                    </a:lnTo>
                    <a:lnTo>
                      <a:pt x="274" y="213"/>
                    </a:lnTo>
                    <a:lnTo>
                      <a:pt x="274" y="209"/>
                    </a:lnTo>
                    <a:lnTo>
                      <a:pt x="268" y="205"/>
                    </a:lnTo>
                    <a:lnTo>
                      <a:pt x="268" y="199"/>
                    </a:lnTo>
                    <a:lnTo>
                      <a:pt x="263" y="193"/>
                    </a:lnTo>
                    <a:lnTo>
                      <a:pt x="256" y="191"/>
                    </a:lnTo>
                    <a:lnTo>
                      <a:pt x="252" y="183"/>
                    </a:lnTo>
                    <a:lnTo>
                      <a:pt x="250" y="179"/>
                    </a:lnTo>
                    <a:lnTo>
                      <a:pt x="250" y="175"/>
                    </a:lnTo>
                    <a:lnTo>
                      <a:pt x="245" y="161"/>
                    </a:lnTo>
                    <a:lnTo>
                      <a:pt x="261" y="147"/>
                    </a:lnTo>
                    <a:lnTo>
                      <a:pt x="261" y="143"/>
                    </a:lnTo>
                    <a:lnTo>
                      <a:pt x="256" y="139"/>
                    </a:lnTo>
                    <a:lnTo>
                      <a:pt x="245" y="137"/>
                    </a:lnTo>
                    <a:lnTo>
                      <a:pt x="243" y="135"/>
                    </a:lnTo>
                    <a:lnTo>
                      <a:pt x="243" y="127"/>
                    </a:lnTo>
                    <a:lnTo>
                      <a:pt x="241" y="121"/>
                    </a:lnTo>
                    <a:lnTo>
                      <a:pt x="234" y="115"/>
                    </a:lnTo>
                    <a:lnTo>
                      <a:pt x="234" y="109"/>
                    </a:lnTo>
                    <a:lnTo>
                      <a:pt x="238" y="105"/>
                    </a:lnTo>
                    <a:lnTo>
                      <a:pt x="234" y="103"/>
                    </a:lnTo>
                    <a:lnTo>
                      <a:pt x="234" y="99"/>
                    </a:lnTo>
                    <a:lnTo>
                      <a:pt x="236" y="92"/>
                    </a:lnTo>
                    <a:lnTo>
                      <a:pt x="238" y="86"/>
                    </a:lnTo>
                    <a:lnTo>
                      <a:pt x="241" y="84"/>
                    </a:lnTo>
                    <a:lnTo>
                      <a:pt x="247" y="84"/>
                    </a:lnTo>
                    <a:lnTo>
                      <a:pt x="247" y="80"/>
                    </a:lnTo>
                    <a:lnTo>
                      <a:pt x="252" y="74"/>
                    </a:lnTo>
                    <a:lnTo>
                      <a:pt x="254" y="68"/>
                    </a:lnTo>
                    <a:lnTo>
                      <a:pt x="252" y="62"/>
                    </a:lnTo>
                    <a:lnTo>
                      <a:pt x="252" y="56"/>
                    </a:lnTo>
                    <a:lnTo>
                      <a:pt x="245" y="54"/>
                    </a:lnTo>
                    <a:lnTo>
                      <a:pt x="243" y="50"/>
                    </a:lnTo>
                    <a:lnTo>
                      <a:pt x="238" y="46"/>
                    </a:lnTo>
                    <a:lnTo>
                      <a:pt x="234" y="42"/>
                    </a:lnTo>
                    <a:lnTo>
                      <a:pt x="227" y="38"/>
                    </a:lnTo>
                    <a:lnTo>
                      <a:pt x="216" y="34"/>
                    </a:lnTo>
                    <a:lnTo>
                      <a:pt x="207" y="30"/>
                    </a:lnTo>
                    <a:lnTo>
                      <a:pt x="202" y="28"/>
                    </a:lnTo>
                    <a:lnTo>
                      <a:pt x="193" y="28"/>
                    </a:lnTo>
                    <a:lnTo>
                      <a:pt x="178" y="24"/>
                    </a:lnTo>
                    <a:lnTo>
                      <a:pt x="171" y="26"/>
                    </a:lnTo>
                    <a:lnTo>
                      <a:pt x="164" y="28"/>
                    </a:lnTo>
                    <a:lnTo>
                      <a:pt x="158" y="28"/>
                    </a:lnTo>
                    <a:lnTo>
                      <a:pt x="153" y="30"/>
                    </a:lnTo>
                    <a:lnTo>
                      <a:pt x="151" y="34"/>
                    </a:lnTo>
                    <a:lnTo>
                      <a:pt x="151" y="36"/>
                    </a:lnTo>
                    <a:lnTo>
                      <a:pt x="146" y="42"/>
                    </a:lnTo>
                    <a:lnTo>
                      <a:pt x="140" y="42"/>
                    </a:lnTo>
                    <a:lnTo>
                      <a:pt x="137" y="56"/>
                    </a:lnTo>
                    <a:lnTo>
                      <a:pt x="135" y="54"/>
                    </a:lnTo>
                    <a:lnTo>
                      <a:pt x="133" y="52"/>
                    </a:lnTo>
                    <a:lnTo>
                      <a:pt x="128" y="52"/>
                    </a:lnTo>
                    <a:lnTo>
                      <a:pt x="124" y="52"/>
                    </a:lnTo>
                    <a:lnTo>
                      <a:pt x="117" y="56"/>
                    </a:lnTo>
                    <a:lnTo>
                      <a:pt x="106" y="56"/>
                    </a:lnTo>
                    <a:lnTo>
                      <a:pt x="97" y="50"/>
                    </a:lnTo>
                    <a:lnTo>
                      <a:pt x="88" y="46"/>
                    </a:lnTo>
                    <a:lnTo>
                      <a:pt x="90" y="46"/>
                    </a:lnTo>
                    <a:lnTo>
                      <a:pt x="88" y="44"/>
                    </a:lnTo>
                    <a:lnTo>
                      <a:pt x="83" y="44"/>
                    </a:lnTo>
                    <a:lnTo>
                      <a:pt x="81" y="44"/>
                    </a:lnTo>
                    <a:lnTo>
                      <a:pt x="77" y="46"/>
                    </a:lnTo>
                    <a:lnTo>
                      <a:pt x="77" y="44"/>
                    </a:lnTo>
                    <a:lnTo>
                      <a:pt x="72" y="42"/>
                    </a:lnTo>
                    <a:lnTo>
                      <a:pt x="70" y="32"/>
                    </a:lnTo>
                    <a:lnTo>
                      <a:pt x="70" y="28"/>
                    </a:lnTo>
                    <a:lnTo>
                      <a:pt x="68" y="24"/>
                    </a:lnTo>
                    <a:lnTo>
                      <a:pt x="65" y="24"/>
                    </a:lnTo>
                    <a:lnTo>
                      <a:pt x="65" y="22"/>
                    </a:lnTo>
                    <a:lnTo>
                      <a:pt x="63" y="20"/>
                    </a:lnTo>
                    <a:lnTo>
                      <a:pt x="61" y="18"/>
                    </a:lnTo>
                    <a:lnTo>
                      <a:pt x="59" y="14"/>
                    </a:lnTo>
                    <a:lnTo>
                      <a:pt x="56" y="14"/>
                    </a:lnTo>
                    <a:lnTo>
                      <a:pt x="56" y="10"/>
                    </a:lnTo>
                    <a:lnTo>
                      <a:pt x="59" y="8"/>
                    </a:lnTo>
                    <a:lnTo>
                      <a:pt x="61" y="8"/>
                    </a:lnTo>
                    <a:lnTo>
                      <a:pt x="63" y="8"/>
                    </a:lnTo>
                    <a:lnTo>
                      <a:pt x="61" y="4"/>
                    </a:lnTo>
                    <a:lnTo>
                      <a:pt x="61" y="2"/>
                    </a:lnTo>
                    <a:lnTo>
                      <a:pt x="56" y="0"/>
                    </a:lnTo>
                    <a:lnTo>
                      <a:pt x="54" y="2"/>
                    </a:lnTo>
                    <a:lnTo>
                      <a:pt x="54" y="4"/>
                    </a:lnTo>
                    <a:lnTo>
                      <a:pt x="52" y="4"/>
                    </a:lnTo>
                    <a:lnTo>
                      <a:pt x="47" y="8"/>
                    </a:lnTo>
                    <a:lnTo>
                      <a:pt x="43" y="10"/>
                    </a:lnTo>
                    <a:lnTo>
                      <a:pt x="41" y="12"/>
                    </a:lnTo>
                    <a:lnTo>
                      <a:pt x="34" y="16"/>
                    </a:lnTo>
                    <a:lnTo>
                      <a:pt x="29" y="16"/>
                    </a:lnTo>
                    <a:lnTo>
                      <a:pt x="27" y="16"/>
                    </a:lnTo>
                    <a:lnTo>
                      <a:pt x="25" y="14"/>
                    </a:lnTo>
                    <a:lnTo>
                      <a:pt x="23" y="12"/>
                    </a:lnTo>
                    <a:lnTo>
                      <a:pt x="20" y="8"/>
                    </a:lnTo>
                    <a:lnTo>
                      <a:pt x="16" y="6"/>
                    </a:lnTo>
                    <a:lnTo>
                      <a:pt x="16" y="4"/>
                    </a:lnTo>
                    <a:lnTo>
                      <a:pt x="14" y="8"/>
                    </a:lnTo>
                    <a:lnTo>
                      <a:pt x="11" y="8"/>
                    </a:lnTo>
                    <a:lnTo>
                      <a:pt x="9" y="6"/>
                    </a:lnTo>
                    <a:lnTo>
                      <a:pt x="7" y="6"/>
                    </a:lnTo>
                    <a:lnTo>
                      <a:pt x="5" y="10"/>
                    </a:lnTo>
                    <a:lnTo>
                      <a:pt x="2" y="12"/>
                    </a:lnTo>
                    <a:lnTo>
                      <a:pt x="5" y="16"/>
                    </a:lnTo>
                    <a:lnTo>
                      <a:pt x="5" y="18"/>
                    </a:lnTo>
                    <a:lnTo>
                      <a:pt x="5" y="22"/>
                    </a:lnTo>
                    <a:lnTo>
                      <a:pt x="0" y="24"/>
                    </a:lnTo>
                    <a:lnTo>
                      <a:pt x="0" y="28"/>
                    </a:lnTo>
                    <a:lnTo>
                      <a:pt x="2" y="30"/>
                    </a:lnTo>
                    <a:lnTo>
                      <a:pt x="5" y="34"/>
                    </a:lnTo>
                    <a:lnTo>
                      <a:pt x="7" y="38"/>
                    </a:lnTo>
                    <a:lnTo>
                      <a:pt x="9" y="42"/>
                    </a:lnTo>
                    <a:lnTo>
                      <a:pt x="9" y="44"/>
                    </a:lnTo>
                    <a:lnTo>
                      <a:pt x="7" y="46"/>
                    </a:lnTo>
                    <a:lnTo>
                      <a:pt x="9" y="52"/>
                    </a:lnTo>
                    <a:lnTo>
                      <a:pt x="9" y="54"/>
                    </a:lnTo>
                    <a:lnTo>
                      <a:pt x="9" y="56"/>
                    </a:lnTo>
                    <a:lnTo>
                      <a:pt x="9" y="58"/>
                    </a:lnTo>
                    <a:lnTo>
                      <a:pt x="11" y="58"/>
                    </a:lnTo>
                    <a:lnTo>
                      <a:pt x="11" y="60"/>
                    </a:lnTo>
                    <a:lnTo>
                      <a:pt x="11" y="62"/>
                    </a:lnTo>
                    <a:lnTo>
                      <a:pt x="14" y="64"/>
                    </a:lnTo>
                    <a:lnTo>
                      <a:pt x="14" y="66"/>
                    </a:lnTo>
                    <a:lnTo>
                      <a:pt x="16" y="66"/>
                    </a:lnTo>
                    <a:lnTo>
                      <a:pt x="18" y="68"/>
                    </a:lnTo>
                    <a:lnTo>
                      <a:pt x="20" y="70"/>
                    </a:lnTo>
                    <a:lnTo>
                      <a:pt x="23" y="70"/>
                    </a:lnTo>
                    <a:lnTo>
                      <a:pt x="27" y="70"/>
                    </a:lnTo>
                    <a:lnTo>
                      <a:pt x="32" y="72"/>
                    </a:lnTo>
                    <a:lnTo>
                      <a:pt x="34" y="70"/>
                    </a:lnTo>
                    <a:lnTo>
                      <a:pt x="34" y="72"/>
                    </a:lnTo>
                    <a:lnTo>
                      <a:pt x="36" y="72"/>
                    </a:lnTo>
                    <a:lnTo>
                      <a:pt x="34" y="74"/>
                    </a:lnTo>
                    <a:lnTo>
                      <a:pt x="29" y="76"/>
                    </a:lnTo>
                    <a:lnTo>
                      <a:pt x="27" y="76"/>
                    </a:lnTo>
                    <a:lnTo>
                      <a:pt x="29" y="82"/>
                    </a:lnTo>
                    <a:lnTo>
                      <a:pt x="29" y="84"/>
                    </a:lnTo>
                    <a:lnTo>
                      <a:pt x="27" y="84"/>
                    </a:lnTo>
                    <a:lnTo>
                      <a:pt x="25" y="84"/>
                    </a:lnTo>
                    <a:lnTo>
                      <a:pt x="23" y="84"/>
                    </a:lnTo>
                    <a:lnTo>
                      <a:pt x="23" y="86"/>
                    </a:lnTo>
                    <a:lnTo>
                      <a:pt x="25" y="88"/>
                    </a:lnTo>
                    <a:lnTo>
                      <a:pt x="23" y="90"/>
                    </a:lnTo>
                    <a:lnTo>
                      <a:pt x="20" y="90"/>
                    </a:lnTo>
                    <a:lnTo>
                      <a:pt x="23" y="92"/>
                    </a:lnTo>
                    <a:lnTo>
                      <a:pt x="23" y="95"/>
                    </a:lnTo>
                    <a:lnTo>
                      <a:pt x="25" y="97"/>
                    </a:lnTo>
                    <a:lnTo>
                      <a:pt x="29" y="103"/>
                    </a:lnTo>
                    <a:lnTo>
                      <a:pt x="29" y="105"/>
                    </a:lnTo>
                    <a:lnTo>
                      <a:pt x="32" y="107"/>
                    </a:lnTo>
                    <a:lnTo>
                      <a:pt x="38" y="111"/>
                    </a:lnTo>
                    <a:lnTo>
                      <a:pt x="43" y="117"/>
                    </a:lnTo>
                    <a:lnTo>
                      <a:pt x="43" y="119"/>
                    </a:lnTo>
                    <a:lnTo>
                      <a:pt x="43" y="121"/>
                    </a:lnTo>
                    <a:lnTo>
                      <a:pt x="41" y="121"/>
                    </a:lnTo>
                    <a:lnTo>
                      <a:pt x="43" y="121"/>
                    </a:lnTo>
                    <a:lnTo>
                      <a:pt x="47" y="121"/>
                    </a:lnTo>
                    <a:lnTo>
                      <a:pt x="50" y="123"/>
                    </a:lnTo>
                    <a:lnTo>
                      <a:pt x="56" y="129"/>
                    </a:lnTo>
                    <a:lnTo>
                      <a:pt x="59" y="133"/>
                    </a:lnTo>
                    <a:lnTo>
                      <a:pt x="59" y="137"/>
                    </a:lnTo>
                    <a:lnTo>
                      <a:pt x="59" y="143"/>
                    </a:lnTo>
                    <a:lnTo>
                      <a:pt x="61" y="147"/>
                    </a:lnTo>
                    <a:lnTo>
                      <a:pt x="65" y="147"/>
                    </a:lnTo>
                    <a:lnTo>
                      <a:pt x="65" y="155"/>
                    </a:lnTo>
                    <a:lnTo>
                      <a:pt x="68" y="157"/>
                    </a:lnTo>
                    <a:lnTo>
                      <a:pt x="74" y="161"/>
                    </a:lnTo>
                    <a:lnTo>
                      <a:pt x="79" y="163"/>
                    </a:lnTo>
                    <a:lnTo>
                      <a:pt x="83" y="161"/>
                    </a:lnTo>
                    <a:lnTo>
                      <a:pt x="86" y="159"/>
                    </a:lnTo>
                    <a:lnTo>
                      <a:pt x="97" y="185"/>
                    </a:lnTo>
                    <a:lnTo>
                      <a:pt x="101" y="187"/>
                    </a:lnTo>
                    <a:lnTo>
                      <a:pt x="101" y="189"/>
                    </a:lnTo>
                    <a:lnTo>
                      <a:pt x="101" y="193"/>
                    </a:lnTo>
                    <a:lnTo>
                      <a:pt x="104" y="193"/>
                    </a:lnTo>
                    <a:lnTo>
                      <a:pt x="108" y="195"/>
                    </a:lnTo>
                    <a:lnTo>
                      <a:pt x="108" y="199"/>
                    </a:lnTo>
                    <a:lnTo>
                      <a:pt x="108" y="201"/>
                    </a:lnTo>
                    <a:lnTo>
                      <a:pt x="117" y="205"/>
                    </a:lnTo>
                    <a:lnTo>
                      <a:pt x="117" y="209"/>
                    </a:lnTo>
                    <a:lnTo>
                      <a:pt x="117" y="211"/>
                    </a:lnTo>
                    <a:lnTo>
                      <a:pt x="126" y="219"/>
                    </a:lnTo>
                    <a:lnTo>
                      <a:pt x="133" y="221"/>
                    </a:lnTo>
                    <a:lnTo>
                      <a:pt x="142" y="223"/>
                    </a:lnTo>
                    <a:lnTo>
                      <a:pt x="151" y="223"/>
                    </a:lnTo>
                    <a:lnTo>
                      <a:pt x="173" y="213"/>
                    </a:lnTo>
                    <a:lnTo>
                      <a:pt x="171" y="213"/>
                    </a:lnTo>
                    <a:lnTo>
                      <a:pt x="171" y="211"/>
                    </a:lnTo>
                    <a:lnTo>
                      <a:pt x="175" y="211"/>
                    </a:lnTo>
                    <a:lnTo>
                      <a:pt x="180" y="215"/>
                    </a:lnTo>
                    <a:lnTo>
                      <a:pt x="182" y="217"/>
                    </a:lnTo>
                    <a:lnTo>
                      <a:pt x="184" y="221"/>
                    </a:lnTo>
                    <a:lnTo>
                      <a:pt x="184" y="227"/>
                    </a:lnTo>
                    <a:lnTo>
                      <a:pt x="184" y="231"/>
                    </a:lnTo>
                    <a:lnTo>
                      <a:pt x="187" y="234"/>
                    </a:lnTo>
                    <a:lnTo>
                      <a:pt x="191" y="236"/>
                    </a:lnTo>
                    <a:lnTo>
                      <a:pt x="198" y="238"/>
                    </a:lnTo>
                    <a:lnTo>
                      <a:pt x="209" y="240"/>
                    </a:lnTo>
                    <a:lnTo>
                      <a:pt x="220" y="238"/>
                    </a:lnTo>
                    <a:lnTo>
                      <a:pt x="232" y="240"/>
                    </a:lnTo>
                    <a:lnTo>
                      <a:pt x="236" y="246"/>
                    </a:lnTo>
                    <a:lnTo>
                      <a:pt x="241" y="244"/>
                    </a:lnTo>
                    <a:close/>
                    <a:moveTo>
                      <a:pt x="14" y="30"/>
                    </a:moveTo>
                    <a:lnTo>
                      <a:pt x="14" y="30"/>
                    </a:lnTo>
                    <a:lnTo>
                      <a:pt x="20" y="32"/>
                    </a:lnTo>
                    <a:lnTo>
                      <a:pt x="25" y="38"/>
                    </a:lnTo>
                    <a:lnTo>
                      <a:pt x="32" y="54"/>
                    </a:lnTo>
                    <a:lnTo>
                      <a:pt x="23" y="58"/>
                    </a:lnTo>
                    <a:lnTo>
                      <a:pt x="16" y="42"/>
                    </a:lnTo>
                    <a:lnTo>
                      <a:pt x="14" y="42"/>
                    </a:lnTo>
                    <a:lnTo>
                      <a:pt x="14" y="40"/>
                    </a:lnTo>
                    <a:lnTo>
                      <a:pt x="14" y="38"/>
                    </a:lnTo>
                    <a:lnTo>
                      <a:pt x="16" y="36"/>
                    </a:lnTo>
                    <a:lnTo>
                      <a:pt x="16" y="34"/>
                    </a:lnTo>
                    <a:lnTo>
                      <a:pt x="11" y="32"/>
                    </a:lnTo>
                    <a:lnTo>
                      <a:pt x="11" y="30"/>
                    </a:lnTo>
                    <a:lnTo>
                      <a:pt x="9" y="30"/>
                    </a:lnTo>
                    <a:lnTo>
                      <a:pt x="14" y="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2" name="Freeform 2775"/>
              <p:cNvSpPr>
                <a:spLocks/>
              </p:cNvSpPr>
              <p:nvPr/>
            </p:nvSpPr>
            <p:spPr bwMode="auto">
              <a:xfrm>
                <a:off x="3331" y="1793"/>
                <a:ext cx="274" cy="246"/>
              </a:xfrm>
              <a:custGeom>
                <a:avLst/>
                <a:gdLst>
                  <a:gd name="T0" fmla="*/ 261 w 274"/>
                  <a:gd name="T1" fmla="*/ 219 h 246"/>
                  <a:gd name="T2" fmla="*/ 268 w 274"/>
                  <a:gd name="T3" fmla="*/ 205 h 246"/>
                  <a:gd name="T4" fmla="*/ 252 w 274"/>
                  <a:gd name="T5" fmla="*/ 183 h 246"/>
                  <a:gd name="T6" fmla="*/ 261 w 274"/>
                  <a:gd name="T7" fmla="*/ 147 h 246"/>
                  <a:gd name="T8" fmla="*/ 243 w 274"/>
                  <a:gd name="T9" fmla="*/ 135 h 246"/>
                  <a:gd name="T10" fmla="*/ 234 w 274"/>
                  <a:gd name="T11" fmla="*/ 109 h 246"/>
                  <a:gd name="T12" fmla="*/ 236 w 274"/>
                  <a:gd name="T13" fmla="*/ 92 h 246"/>
                  <a:gd name="T14" fmla="*/ 247 w 274"/>
                  <a:gd name="T15" fmla="*/ 80 h 246"/>
                  <a:gd name="T16" fmla="*/ 252 w 274"/>
                  <a:gd name="T17" fmla="*/ 56 h 246"/>
                  <a:gd name="T18" fmla="*/ 234 w 274"/>
                  <a:gd name="T19" fmla="*/ 42 h 246"/>
                  <a:gd name="T20" fmla="*/ 202 w 274"/>
                  <a:gd name="T21" fmla="*/ 28 h 246"/>
                  <a:gd name="T22" fmla="*/ 164 w 274"/>
                  <a:gd name="T23" fmla="*/ 28 h 246"/>
                  <a:gd name="T24" fmla="*/ 151 w 274"/>
                  <a:gd name="T25" fmla="*/ 36 h 246"/>
                  <a:gd name="T26" fmla="*/ 135 w 274"/>
                  <a:gd name="T27" fmla="*/ 54 h 246"/>
                  <a:gd name="T28" fmla="*/ 117 w 274"/>
                  <a:gd name="T29" fmla="*/ 56 h 246"/>
                  <a:gd name="T30" fmla="*/ 90 w 274"/>
                  <a:gd name="T31" fmla="*/ 46 h 246"/>
                  <a:gd name="T32" fmla="*/ 77 w 274"/>
                  <a:gd name="T33" fmla="*/ 46 h 246"/>
                  <a:gd name="T34" fmla="*/ 70 w 274"/>
                  <a:gd name="T35" fmla="*/ 28 h 246"/>
                  <a:gd name="T36" fmla="*/ 63 w 274"/>
                  <a:gd name="T37" fmla="*/ 20 h 246"/>
                  <a:gd name="T38" fmla="*/ 56 w 274"/>
                  <a:gd name="T39" fmla="*/ 10 h 246"/>
                  <a:gd name="T40" fmla="*/ 61 w 274"/>
                  <a:gd name="T41" fmla="*/ 4 h 246"/>
                  <a:gd name="T42" fmla="*/ 54 w 274"/>
                  <a:gd name="T43" fmla="*/ 4 h 246"/>
                  <a:gd name="T44" fmla="*/ 41 w 274"/>
                  <a:gd name="T45" fmla="*/ 12 h 246"/>
                  <a:gd name="T46" fmla="*/ 25 w 274"/>
                  <a:gd name="T47" fmla="*/ 14 h 246"/>
                  <a:gd name="T48" fmla="*/ 16 w 274"/>
                  <a:gd name="T49" fmla="*/ 4 h 246"/>
                  <a:gd name="T50" fmla="*/ 7 w 274"/>
                  <a:gd name="T51" fmla="*/ 6 h 246"/>
                  <a:gd name="T52" fmla="*/ 5 w 274"/>
                  <a:gd name="T53" fmla="*/ 18 h 246"/>
                  <a:gd name="T54" fmla="*/ 2 w 274"/>
                  <a:gd name="T55" fmla="*/ 30 h 246"/>
                  <a:gd name="T56" fmla="*/ 9 w 274"/>
                  <a:gd name="T57" fmla="*/ 44 h 246"/>
                  <a:gd name="T58" fmla="*/ 9 w 274"/>
                  <a:gd name="T59" fmla="*/ 56 h 246"/>
                  <a:gd name="T60" fmla="*/ 11 w 274"/>
                  <a:gd name="T61" fmla="*/ 62 h 246"/>
                  <a:gd name="T62" fmla="*/ 18 w 274"/>
                  <a:gd name="T63" fmla="*/ 68 h 246"/>
                  <a:gd name="T64" fmla="*/ 32 w 274"/>
                  <a:gd name="T65" fmla="*/ 72 h 246"/>
                  <a:gd name="T66" fmla="*/ 34 w 274"/>
                  <a:gd name="T67" fmla="*/ 74 h 246"/>
                  <a:gd name="T68" fmla="*/ 29 w 274"/>
                  <a:gd name="T69" fmla="*/ 84 h 246"/>
                  <a:gd name="T70" fmla="*/ 23 w 274"/>
                  <a:gd name="T71" fmla="*/ 86 h 246"/>
                  <a:gd name="T72" fmla="*/ 23 w 274"/>
                  <a:gd name="T73" fmla="*/ 92 h 246"/>
                  <a:gd name="T74" fmla="*/ 29 w 274"/>
                  <a:gd name="T75" fmla="*/ 105 h 246"/>
                  <a:gd name="T76" fmla="*/ 43 w 274"/>
                  <a:gd name="T77" fmla="*/ 119 h 246"/>
                  <a:gd name="T78" fmla="*/ 47 w 274"/>
                  <a:gd name="T79" fmla="*/ 121 h 246"/>
                  <a:gd name="T80" fmla="*/ 59 w 274"/>
                  <a:gd name="T81" fmla="*/ 137 h 246"/>
                  <a:gd name="T82" fmla="*/ 65 w 274"/>
                  <a:gd name="T83" fmla="*/ 155 h 246"/>
                  <a:gd name="T84" fmla="*/ 83 w 274"/>
                  <a:gd name="T85" fmla="*/ 161 h 246"/>
                  <a:gd name="T86" fmla="*/ 101 w 274"/>
                  <a:gd name="T87" fmla="*/ 189 h 246"/>
                  <a:gd name="T88" fmla="*/ 108 w 274"/>
                  <a:gd name="T89" fmla="*/ 199 h 246"/>
                  <a:gd name="T90" fmla="*/ 117 w 274"/>
                  <a:gd name="T91" fmla="*/ 211 h 246"/>
                  <a:gd name="T92" fmla="*/ 151 w 274"/>
                  <a:gd name="T93" fmla="*/ 223 h 246"/>
                  <a:gd name="T94" fmla="*/ 175 w 274"/>
                  <a:gd name="T95" fmla="*/ 211 h 246"/>
                  <a:gd name="T96" fmla="*/ 184 w 274"/>
                  <a:gd name="T97" fmla="*/ 227 h 246"/>
                  <a:gd name="T98" fmla="*/ 198 w 274"/>
                  <a:gd name="T99" fmla="*/ 238 h 246"/>
                  <a:gd name="T100" fmla="*/ 236 w 274"/>
                  <a:gd name="T10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4" h="246">
                    <a:moveTo>
                      <a:pt x="241" y="244"/>
                    </a:moveTo>
                    <a:lnTo>
                      <a:pt x="243" y="232"/>
                    </a:lnTo>
                    <a:lnTo>
                      <a:pt x="252" y="221"/>
                    </a:lnTo>
                    <a:lnTo>
                      <a:pt x="261" y="219"/>
                    </a:lnTo>
                    <a:lnTo>
                      <a:pt x="270" y="217"/>
                    </a:lnTo>
                    <a:lnTo>
                      <a:pt x="274" y="213"/>
                    </a:lnTo>
                    <a:lnTo>
                      <a:pt x="274" y="209"/>
                    </a:lnTo>
                    <a:lnTo>
                      <a:pt x="268" y="205"/>
                    </a:lnTo>
                    <a:lnTo>
                      <a:pt x="268" y="199"/>
                    </a:lnTo>
                    <a:lnTo>
                      <a:pt x="263" y="193"/>
                    </a:lnTo>
                    <a:lnTo>
                      <a:pt x="256" y="191"/>
                    </a:lnTo>
                    <a:lnTo>
                      <a:pt x="252" y="183"/>
                    </a:lnTo>
                    <a:lnTo>
                      <a:pt x="250" y="179"/>
                    </a:lnTo>
                    <a:lnTo>
                      <a:pt x="250" y="175"/>
                    </a:lnTo>
                    <a:lnTo>
                      <a:pt x="245" y="161"/>
                    </a:lnTo>
                    <a:lnTo>
                      <a:pt x="261" y="147"/>
                    </a:lnTo>
                    <a:lnTo>
                      <a:pt x="261" y="143"/>
                    </a:lnTo>
                    <a:lnTo>
                      <a:pt x="256" y="139"/>
                    </a:lnTo>
                    <a:lnTo>
                      <a:pt x="245" y="137"/>
                    </a:lnTo>
                    <a:lnTo>
                      <a:pt x="243" y="135"/>
                    </a:lnTo>
                    <a:lnTo>
                      <a:pt x="243" y="127"/>
                    </a:lnTo>
                    <a:lnTo>
                      <a:pt x="241" y="121"/>
                    </a:lnTo>
                    <a:lnTo>
                      <a:pt x="234" y="115"/>
                    </a:lnTo>
                    <a:lnTo>
                      <a:pt x="234" y="109"/>
                    </a:lnTo>
                    <a:lnTo>
                      <a:pt x="238" y="105"/>
                    </a:lnTo>
                    <a:lnTo>
                      <a:pt x="234" y="103"/>
                    </a:lnTo>
                    <a:lnTo>
                      <a:pt x="234" y="99"/>
                    </a:lnTo>
                    <a:lnTo>
                      <a:pt x="236" y="92"/>
                    </a:lnTo>
                    <a:lnTo>
                      <a:pt x="238" y="86"/>
                    </a:lnTo>
                    <a:lnTo>
                      <a:pt x="241" y="84"/>
                    </a:lnTo>
                    <a:lnTo>
                      <a:pt x="247" y="84"/>
                    </a:lnTo>
                    <a:lnTo>
                      <a:pt x="247" y="80"/>
                    </a:lnTo>
                    <a:lnTo>
                      <a:pt x="252" y="74"/>
                    </a:lnTo>
                    <a:lnTo>
                      <a:pt x="254" y="68"/>
                    </a:lnTo>
                    <a:lnTo>
                      <a:pt x="252" y="62"/>
                    </a:lnTo>
                    <a:lnTo>
                      <a:pt x="252" y="56"/>
                    </a:lnTo>
                    <a:lnTo>
                      <a:pt x="245" y="54"/>
                    </a:lnTo>
                    <a:lnTo>
                      <a:pt x="243" y="50"/>
                    </a:lnTo>
                    <a:lnTo>
                      <a:pt x="238" y="46"/>
                    </a:lnTo>
                    <a:lnTo>
                      <a:pt x="234" y="42"/>
                    </a:lnTo>
                    <a:lnTo>
                      <a:pt x="227" y="38"/>
                    </a:lnTo>
                    <a:lnTo>
                      <a:pt x="216" y="34"/>
                    </a:lnTo>
                    <a:lnTo>
                      <a:pt x="207" y="30"/>
                    </a:lnTo>
                    <a:lnTo>
                      <a:pt x="202" y="28"/>
                    </a:lnTo>
                    <a:lnTo>
                      <a:pt x="193" y="28"/>
                    </a:lnTo>
                    <a:lnTo>
                      <a:pt x="178" y="24"/>
                    </a:lnTo>
                    <a:lnTo>
                      <a:pt x="171" y="26"/>
                    </a:lnTo>
                    <a:lnTo>
                      <a:pt x="164" y="28"/>
                    </a:lnTo>
                    <a:lnTo>
                      <a:pt x="158" y="28"/>
                    </a:lnTo>
                    <a:lnTo>
                      <a:pt x="153" y="30"/>
                    </a:lnTo>
                    <a:lnTo>
                      <a:pt x="151" y="34"/>
                    </a:lnTo>
                    <a:lnTo>
                      <a:pt x="151" y="36"/>
                    </a:lnTo>
                    <a:lnTo>
                      <a:pt x="146" y="42"/>
                    </a:lnTo>
                    <a:lnTo>
                      <a:pt x="140" y="42"/>
                    </a:lnTo>
                    <a:lnTo>
                      <a:pt x="137" y="56"/>
                    </a:lnTo>
                    <a:lnTo>
                      <a:pt x="135" y="54"/>
                    </a:lnTo>
                    <a:lnTo>
                      <a:pt x="133" y="52"/>
                    </a:lnTo>
                    <a:lnTo>
                      <a:pt x="128" y="52"/>
                    </a:lnTo>
                    <a:lnTo>
                      <a:pt x="124" y="52"/>
                    </a:lnTo>
                    <a:lnTo>
                      <a:pt x="117" y="56"/>
                    </a:lnTo>
                    <a:lnTo>
                      <a:pt x="106" y="56"/>
                    </a:lnTo>
                    <a:lnTo>
                      <a:pt x="97" y="50"/>
                    </a:lnTo>
                    <a:lnTo>
                      <a:pt x="88" y="46"/>
                    </a:lnTo>
                    <a:lnTo>
                      <a:pt x="90" y="46"/>
                    </a:lnTo>
                    <a:lnTo>
                      <a:pt x="88" y="44"/>
                    </a:lnTo>
                    <a:lnTo>
                      <a:pt x="83" y="44"/>
                    </a:lnTo>
                    <a:lnTo>
                      <a:pt x="81" y="44"/>
                    </a:lnTo>
                    <a:lnTo>
                      <a:pt x="77" y="46"/>
                    </a:lnTo>
                    <a:lnTo>
                      <a:pt x="77" y="44"/>
                    </a:lnTo>
                    <a:lnTo>
                      <a:pt x="72" y="42"/>
                    </a:lnTo>
                    <a:lnTo>
                      <a:pt x="70" y="32"/>
                    </a:lnTo>
                    <a:lnTo>
                      <a:pt x="70" y="28"/>
                    </a:lnTo>
                    <a:lnTo>
                      <a:pt x="68" y="24"/>
                    </a:lnTo>
                    <a:lnTo>
                      <a:pt x="65" y="24"/>
                    </a:lnTo>
                    <a:lnTo>
                      <a:pt x="65" y="22"/>
                    </a:lnTo>
                    <a:lnTo>
                      <a:pt x="63" y="20"/>
                    </a:lnTo>
                    <a:lnTo>
                      <a:pt x="61" y="18"/>
                    </a:lnTo>
                    <a:lnTo>
                      <a:pt x="59" y="14"/>
                    </a:lnTo>
                    <a:lnTo>
                      <a:pt x="56" y="14"/>
                    </a:lnTo>
                    <a:lnTo>
                      <a:pt x="56" y="10"/>
                    </a:lnTo>
                    <a:lnTo>
                      <a:pt x="59" y="8"/>
                    </a:lnTo>
                    <a:lnTo>
                      <a:pt x="61" y="8"/>
                    </a:lnTo>
                    <a:lnTo>
                      <a:pt x="63" y="8"/>
                    </a:lnTo>
                    <a:lnTo>
                      <a:pt x="61" y="4"/>
                    </a:lnTo>
                    <a:lnTo>
                      <a:pt x="61" y="2"/>
                    </a:lnTo>
                    <a:lnTo>
                      <a:pt x="56" y="0"/>
                    </a:lnTo>
                    <a:lnTo>
                      <a:pt x="54" y="2"/>
                    </a:lnTo>
                    <a:lnTo>
                      <a:pt x="54" y="4"/>
                    </a:lnTo>
                    <a:lnTo>
                      <a:pt x="52" y="4"/>
                    </a:lnTo>
                    <a:lnTo>
                      <a:pt x="47" y="8"/>
                    </a:lnTo>
                    <a:lnTo>
                      <a:pt x="43" y="10"/>
                    </a:lnTo>
                    <a:lnTo>
                      <a:pt x="41" y="12"/>
                    </a:lnTo>
                    <a:lnTo>
                      <a:pt x="34" y="16"/>
                    </a:lnTo>
                    <a:lnTo>
                      <a:pt x="29" y="16"/>
                    </a:lnTo>
                    <a:lnTo>
                      <a:pt x="27" y="16"/>
                    </a:lnTo>
                    <a:lnTo>
                      <a:pt x="25" y="14"/>
                    </a:lnTo>
                    <a:lnTo>
                      <a:pt x="23" y="12"/>
                    </a:lnTo>
                    <a:lnTo>
                      <a:pt x="20" y="8"/>
                    </a:lnTo>
                    <a:lnTo>
                      <a:pt x="16" y="6"/>
                    </a:lnTo>
                    <a:lnTo>
                      <a:pt x="16" y="4"/>
                    </a:lnTo>
                    <a:lnTo>
                      <a:pt x="14" y="8"/>
                    </a:lnTo>
                    <a:lnTo>
                      <a:pt x="11" y="8"/>
                    </a:lnTo>
                    <a:lnTo>
                      <a:pt x="9" y="6"/>
                    </a:lnTo>
                    <a:lnTo>
                      <a:pt x="7" y="6"/>
                    </a:lnTo>
                    <a:lnTo>
                      <a:pt x="5" y="10"/>
                    </a:lnTo>
                    <a:lnTo>
                      <a:pt x="2" y="12"/>
                    </a:lnTo>
                    <a:lnTo>
                      <a:pt x="5" y="16"/>
                    </a:lnTo>
                    <a:lnTo>
                      <a:pt x="5" y="18"/>
                    </a:lnTo>
                    <a:lnTo>
                      <a:pt x="5" y="22"/>
                    </a:lnTo>
                    <a:lnTo>
                      <a:pt x="0" y="24"/>
                    </a:lnTo>
                    <a:lnTo>
                      <a:pt x="0" y="28"/>
                    </a:lnTo>
                    <a:lnTo>
                      <a:pt x="2" y="30"/>
                    </a:lnTo>
                    <a:lnTo>
                      <a:pt x="5" y="34"/>
                    </a:lnTo>
                    <a:lnTo>
                      <a:pt x="7" y="38"/>
                    </a:lnTo>
                    <a:lnTo>
                      <a:pt x="9" y="42"/>
                    </a:lnTo>
                    <a:lnTo>
                      <a:pt x="9" y="44"/>
                    </a:lnTo>
                    <a:lnTo>
                      <a:pt x="7" y="46"/>
                    </a:lnTo>
                    <a:lnTo>
                      <a:pt x="9" y="52"/>
                    </a:lnTo>
                    <a:lnTo>
                      <a:pt x="9" y="54"/>
                    </a:lnTo>
                    <a:lnTo>
                      <a:pt x="9" y="56"/>
                    </a:lnTo>
                    <a:lnTo>
                      <a:pt x="9" y="58"/>
                    </a:lnTo>
                    <a:lnTo>
                      <a:pt x="11" y="58"/>
                    </a:lnTo>
                    <a:lnTo>
                      <a:pt x="11" y="60"/>
                    </a:lnTo>
                    <a:lnTo>
                      <a:pt x="11" y="62"/>
                    </a:lnTo>
                    <a:lnTo>
                      <a:pt x="14" y="64"/>
                    </a:lnTo>
                    <a:lnTo>
                      <a:pt x="14" y="66"/>
                    </a:lnTo>
                    <a:lnTo>
                      <a:pt x="16" y="66"/>
                    </a:lnTo>
                    <a:lnTo>
                      <a:pt x="18" y="68"/>
                    </a:lnTo>
                    <a:lnTo>
                      <a:pt x="20" y="70"/>
                    </a:lnTo>
                    <a:lnTo>
                      <a:pt x="23" y="70"/>
                    </a:lnTo>
                    <a:lnTo>
                      <a:pt x="27" y="70"/>
                    </a:lnTo>
                    <a:lnTo>
                      <a:pt x="32" y="72"/>
                    </a:lnTo>
                    <a:lnTo>
                      <a:pt x="34" y="70"/>
                    </a:lnTo>
                    <a:lnTo>
                      <a:pt x="34" y="72"/>
                    </a:lnTo>
                    <a:lnTo>
                      <a:pt x="36" y="72"/>
                    </a:lnTo>
                    <a:lnTo>
                      <a:pt x="34" y="74"/>
                    </a:lnTo>
                    <a:lnTo>
                      <a:pt x="29" y="76"/>
                    </a:lnTo>
                    <a:lnTo>
                      <a:pt x="27" y="76"/>
                    </a:lnTo>
                    <a:lnTo>
                      <a:pt x="29" y="82"/>
                    </a:lnTo>
                    <a:lnTo>
                      <a:pt x="29" y="84"/>
                    </a:lnTo>
                    <a:lnTo>
                      <a:pt x="27" y="84"/>
                    </a:lnTo>
                    <a:lnTo>
                      <a:pt x="25" y="84"/>
                    </a:lnTo>
                    <a:lnTo>
                      <a:pt x="23" y="84"/>
                    </a:lnTo>
                    <a:lnTo>
                      <a:pt x="23" y="86"/>
                    </a:lnTo>
                    <a:lnTo>
                      <a:pt x="25" y="88"/>
                    </a:lnTo>
                    <a:lnTo>
                      <a:pt x="23" y="90"/>
                    </a:lnTo>
                    <a:lnTo>
                      <a:pt x="20" y="90"/>
                    </a:lnTo>
                    <a:lnTo>
                      <a:pt x="23" y="92"/>
                    </a:lnTo>
                    <a:lnTo>
                      <a:pt x="23" y="95"/>
                    </a:lnTo>
                    <a:lnTo>
                      <a:pt x="25" y="97"/>
                    </a:lnTo>
                    <a:lnTo>
                      <a:pt x="29" y="103"/>
                    </a:lnTo>
                    <a:lnTo>
                      <a:pt x="29" y="105"/>
                    </a:lnTo>
                    <a:lnTo>
                      <a:pt x="32" y="107"/>
                    </a:lnTo>
                    <a:lnTo>
                      <a:pt x="38" y="111"/>
                    </a:lnTo>
                    <a:lnTo>
                      <a:pt x="43" y="117"/>
                    </a:lnTo>
                    <a:lnTo>
                      <a:pt x="43" y="119"/>
                    </a:lnTo>
                    <a:lnTo>
                      <a:pt x="43" y="121"/>
                    </a:lnTo>
                    <a:lnTo>
                      <a:pt x="41" y="121"/>
                    </a:lnTo>
                    <a:lnTo>
                      <a:pt x="43" y="121"/>
                    </a:lnTo>
                    <a:lnTo>
                      <a:pt x="47" y="121"/>
                    </a:lnTo>
                    <a:lnTo>
                      <a:pt x="50" y="123"/>
                    </a:lnTo>
                    <a:lnTo>
                      <a:pt x="56" y="129"/>
                    </a:lnTo>
                    <a:lnTo>
                      <a:pt x="59" y="133"/>
                    </a:lnTo>
                    <a:lnTo>
                      <a:pt x="59" y="137"/>
                    </a:lnTo>
                    <a:lnTo>
                      <a:pt x="59" y="143"/>
                    </a:lnTo>
                    <a:lnTo>
                      <a:pt x="61" y="147"/>
                    </a:lnTo>
                    <a:lnTo>
                      <a:pt x="65" y="147"/>
                    </a:lnTo>
                    <a:lnTo>
                      <a:pt x="65" y="155"/>
                    </a:lnTo>
                    <a:lnTo>
                      <a:pt x="68" y="157"/>
                    </a:lnTo>
                    <a:lnTo>
                      <a:pt x="74" y="161"/>
                    </a:lnTo>
                    <a:lnTo>
                      <a:pt x="79" y="163"/>
                    </a:lnTo>
                    <a:lnTo>
                      <a:pt x="83" y="161"/>
                    </a:lnTo>
                    <a:lnTo>
                      <a:pt x="86" y="159"/>
                    </a:lnTo>
                    <a:lnTo>
                      <a:pt x="97" y="185"/>
                    </a:lnTo>
                    <a:lnTo>
                      <a:pt x="101" y="187"/>
                    </a:lnTo>
                    <a:lnTo>
                      <a:pt x="101" y="189"/>
                    </a:lnTo>
                    <a:lnTo>
                      <a:pt x="101" y="193"/>
                    </a:lnTo>
                    <a:lnTo>
                      <a:pt x="104" y="193"/>
                    </a:lnTo>
                    <a:lnTo>
                      <a:pt x="108" y="195"/>
                    </a:lnTo>
                    <a:lnTo>
                      <a:pt x="108" y="199"/>
                    </a:lnTo>
                    <a:lnTo>
                      <a:pt x="108" y="201"/>
                    </a:lnTo>
                    <a:lnTo>
                      <a:pt x="117" y="205"/>
                    </a:lnTo>
                    <a:lnTo>
                      <a:pt x="117" y="209"/>
                    </a:lnTo>
                    <a:lnTo>
                      <a:pt x="117" y="211"/>
                    </a:lnTo>
                    <a:lnTo>
                      <a:pt x="126" y="219"/>
                    </a:lnTo>
                    <a:lnTo>
                      <a:pt x="133" y="221"/>
                    </a:lnTo>
                    <a:lnTo>
                      <a:pt x="142" y="223"/>
                    </a:lnTo>
                    <a:lnTo>
                      <a:pt x="151" y="223"/>
                    </a:lnTo>
                    <a:lnTo>
                      <a:pt x="173" y="213"/>
                    </a:lnTo>
                    <a:lnTo>
                      <a:pt x="171" y="213"/>
                    </a:lnTo>
                    <a:lnTo>
                      <a:pt x="171" y="211"/>
                    </a:lnTo>
                    <a:lnTo>
                      <a:pt x="175" y="211"/>
                    </a:lnTo>
                    <a:lnTo>
                      <a:pt x="180" y="215"/>
                    </a:lnTo>
                    <a:lnTo>
                      <a:pt x="182" y="217"/>
                    </a:lnTo>
                    <a:lnTo>
                      <a:pt x="184" y="221"/>
                    </a:lnTo>
                    <a:lnTo>
                      <a:pt x="184" y="227"/>
                    </a:lnTo>
                    <a:lnTo>
                      <a:pt x="184" y="231"/>
                    </a:lnTo>
                    <a:lnTo>
                      <a:pt x="187" y="234"/>
                    </a:lnTo>
                    <a:lnTo>
                      <a:pt x="191" y="236"/>
                    </a:lnTo>
                    <a:lnTo>
                      <a:pt x="198" y="238"/>
                    </a:lnTo>
                    <a:lnTo>
                      <a:pt x="209" y="240"/>
                    </a:lnTo>
                    <a:lnTo>
                      <a:pt x="220" y="238"/>
                    </a:lnTo>
                    <a:lnTo>
                      <a:pt x="232" y="240"/>
                    </a:lnTo>
                    <a:lnTo>
                      <a:pt x="236" y="246"/>
                    </a:lnTo>
                    <a:lnTo>
                      <a:pt x="241" y="24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43" name="Freeform 2776"/>
              <p:cNvSpPr>
                <a:spLocks/>
              </p:cNvSpPr>
              <p:nvPr/>
            </p:nvSpPr>
            <p:spPr bwMode="auto">
              <a:xfrm>
                <a:off x="3340" y="1823"/>
                <a:ext cx="23" cy="28"/>
              </a:xfrm>
              <a:custGeom>
                <a:avLst/>
                <a:gdLst>
                  <a:gd name="T0" fmla="*/ 5 w 23"/>
                  <a:gd name="T1" fmla="*/ 0 h 28"/>
                  <a:gd name="T2" fmla="*/ 5 w 23"/>
                  <a:gd name="T3" fmla="*/ 0 h 28"/>
                  <a:gd name="T4" fmla="*/ 11 w 23"/>
                  <a:gd name="T5" fmla="*/ 2 h 28"/>
                  <a:gd name="T6" fmla="*/ 16 w 23"/>
                  <a:gd name="T7" fmla="*/ 8 h 28"/>
                  <a:gd name="T8" fmla="*/ 23 w 23"/>
                  <a:gd name="T9" fmla="*/ 24 h 28"/>
                  <a:gd name="T10" fmla="*/ 14 w 23"/>
                  <a:gd name="T11" fmla="*/ 28 h 28"/>
                  <a:gd name="T12" fmla="*/ 7 w 23"/>
                  <a:gd name="T13" fmla="*/ 12 h 28"/>
                  <a:gd name="T14" fmla="*/ 5 w 23"/>
                  <a:gd name="T15" fmla="*/ 12 h 28"/>
                  <a:gd name="T16" fmla="*/ 5 w 23"/>
                  <a:gd name="T17" fmla="*/ 10 h 28"/>
                  <a:gd name="T18" fmla="*/ 5 w 23"/>
                  <a:gd name="T19" fmla="*/ 8 h 28"/>
                  <a:gd name="T20" fmla="*/ 7 w 23"/>
                  <a:gd name="T21" fmla="*/ 6 h 28"/>
                  <a:gd name="T22" fmla="*/ 7 w 23"/>
                  <a:gd name="T23" fmla="*/ 4 h 28"/>
                  <a:gd name="T24" fmla="*/ 2 w 23"/>
                  <a:gd name="T25" fmla="*/ 2 h 28"/>
                  <a:gd name="T26" fmla="*/ 2 w 23"/>
                  <a:gd name="T27" fmla="*/ 0 h 28"/>
                  <a:gd name="T28" fmla="*/ 0 w 23"/>
                  <a:gd name="T29" fmla="*/ 0 h 28"/>
                  <a:gd name="T30" fmla="*/ 5 w 23"/>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8">
                    <a:moveTo>
                      <a:pt x="5" y="0"/>
                    </a:moveTo>
                    <a:lnTo>
                      <a:pt x="5" y="0"/>
                    </a:lnTo>
                    <a:lnTo>
                      <a:pt x="11" y="2"/>
                    </a:lnTo>
                    <a:lnTo>
                      <a:pt x="16" y="8"/>
                    </a:lnTo>
                    <a:lnTo>
                      <a:pt x="23" y="24"/>
                    </a:lnTo>
                    <a:lnTo>
                      <a:pt x="14" y="28"/>
                    </a:lnTo>
                    <a:lnTo>
                      <a:pt x="7" y="12"/>
                    </a:lnTo>
                    <a:lnTo>
                      <a:pt x="5" y="12"/>
                    </a:lnTo>
                    <a:lnTo>
                      <a:pt x="5" y="10"/>
                    </a:lnTo>
                    <a:lnTo>
                      <a:pt x="5" y="8"/>
                    </a:lnTo>
                    <a:lnTo>
                      <a:pt x="7" y="6"/>
                    </a:lnTo>
                    <a:lnTo>
                      <a:pt x="7" y="4"/>
                    </a:lnTo>
                    <a:lnTo>
                      <a:pt x="2" y="2"/>
                    </a:lnTo>
                    <a:lnTo>
                      <a:pt x="2" y="0"/>
                    </a:lnTo>
                    <a:lnTo>
                      <a:pt x="0" y="0"/>
                    </a:lnTo>
                    <a:lnTo>
                      <a:pt x="5"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7" name="Group 2781"/>
            <p:cNvGrpSpPr>
              <a:grpSpLocks/>
            </p:cNvGrpSpPr>
            <p:nvPr/>
          </p:nvGrpSpPr>
          <p:grpSpPr bwMode="auto">
            <a:xfrm>
              <a:off x="3082" y="1756"/>
              <a:ext cx="264" cy="109"/>
              <a:chOff x="3082" y="1756"/>
              <a:chExt cx="264" cy="109"/>
            </a:xfrm>
            <a:grpFill/>
          </p:grpSpPr>
          <p:sp>
            <p:nvSpPr>
              <p:cNvPr id="1638" name="Freeform 2778"/>
              <p:cNvSpPr>
                <a:spLocks noEditPoints="1"/>
              </p:cNvSpPr>
              <p:nvPr/>
            </p:nvSpPr>
            <p:spPr bwMode="auto">
              <a:xfrm>
                <a:off x="3082" y="1756"/>
                <a:ext cx="264" cy="109"/>
              </a:xfrm>
              <a:custGeom>
                <a:avLst/>
                <a:gdLst>
                  <a:gd name="T0" fmla="*/ 141 w 264"/>
                  <a:gd name="T1" fmla="*/ 107 h 109"/>
                  <a:gd name="T2" fmla="*/ 150 w 264"/>
                  <a:gd name="T3" fmla="*/ 103 h 109"/>
                  <a:gd name="T4" fmla="*/ 152 w 264"/>
                  <a:gd name="T5" fmla="*/ 93 h 109"/>
                  <a:gd name="T6" fmla="*/ 161 w 264"/>
                  <a:gd name="T7" fmla="*/ 91 h 109"/>
                  <a:gd name="T8" fmla="*/ 179 w 264"/>
                  <a:gd name="T9" fmla="*/ 91 h 109"/>
                  <a:gd name="T10" fmla="*/ 204 w 264"/>
                  <a:gd name="T11" fmla="*/ 85 h 109"/>
                  <a:gd name="T12" fmla="*/ 222 w 264"/>
                  <a:gd name="T13" fmla="*/ 81 h 109"/>
                  <a:gd name="T14" fmla="*/ 233 w 264"/>
                  <a:gd name="T15" fmla="*/ 83 h 109"/>
                  <a:gd name="T16" fmla="*/ 244 w 264"/>
                  <a:gd name="T17" fmla="*/ 81 h 109"/>
                  <a:gd name="T18" fmla="*/ 257 w 264"/>
                  <a:gd name="T19" fmla="*/ 81 h 109"/>
                  <a:gd name="T20" fmla="*/ 251 w 264"/>
                  <a:gd name="T21" fmla="*/ 67 h 109"/>
                  <a:gd name="T22" fmla="*/ 253 w 264"/>
                  <a:gd name="T23" fmla="*/ 55 h 109"/>
                  <a:gd name="T24" fmla="*/ 255 w 264"/>
                  <a:gd name="T25" fmla="*/ 43 h 109"/>
                  <a:gd name="T26" fmla="*/ 264 w 264"/>
                  <a:gd name="T27" fmla="*/ 42 h 109"/>
                  <a:gd name="T28" fmla="*/ 251 w 264"/>
                  <a:gd name="T29" fmla="*/ 32 h 109"/>
                  <a:gd name="T30" fmla="*/ 249 w 264"/>
                  <a:gd name="T31" fmla="*/ 22 h 109"/>
                  <a:gd name="T32" fmla="*/ 244 w 264"/>
                  <a:gd name="T33" fmla="*/ 12 h 109"/>
                  <a:gd name="T34" fmla="*/ 233 w 264"/>
                  <a:gd name="T35" fmla="*/ 10 h 109"/>
                  <a:gd name="T36" fmla="*/ 219 w 264"/>
                  <a:gd name="T37" fmla="*/ 8 h 109"/>
                  <a:gd name="T38" fmla="*/ 202 w 264"/>
                  <a:gd name="T39" fmla="*/ 16 h 109"/>
                  <a:gd name="T40" fmla="*/ 184 w 264"/>
                  <a:gd name="T41" fmla="*/ 14 h 109"/>
                  <a:gd name="T42" fmla="*/ 155 w 264"/>
                  <a:gd name="T43" fmla="*/ 16 h 109"/>
                  <a:gd name="T44" fmla="*/ 143 w 264"/>
                  <a:gd name="T45" fmla="*/ 12 h 109"/>
                  <a:gd name="T46" fmla="*/ 135 w 264"/>
                  <a:gd name="T47" fmla="*/ 6 h 109"/>
                  <a:gd name="T48" fmla="*/ 97 w 264"/>
                  <a:gd name="T49" fmla="*/ 0 h 109"/>
                  <a:gd name="T50" fmla="*/ 74 w 264"/>
                  <a:gd name="T51" fmla="*/ 10 h 109"/>
                  <a:gd name="T52" fmla="*/ 43 w 264"/>
                  <a:gd name="T53" fmla="*/ 14 h 109"/>
                  <a:gd name="T54" fmla="*/ 41 w 264"/>
                  <a:gd name="T55" fmla="*/ 22 h 109"/>
                  <a:gd name="T56" fmla="*/ 18 w 264"/>
                  <a:gd name="T57" fmla="*/ 28 h 109"/>
                  <a:gd name="T58" fmla="*/ 38 w 264"/>
                  <a:gd name="T59" fmla="*/ 18 h 109"/>
                  <a:gd name="T60" fmla="*/ 23 w 264"/>
                  <a:gd name="T61" fmla="*/ 6 h 109"/>
                  <a:gd name="T62" fmla="*/ 16 w 264"/>
                  <a:gd name="T63" fmla="*/ 4 h 109"/>
                  <a:gd name="T64" fmla="*/ 16 w 264"/>
                  <a:gd name="T65" fmla="*/ 10 h 109"/>
                  <a:gd name="T66" fmla="*/ 11 w 264"/>
                  <a:gd name="T67" fmla="*/ 16 h 109"/>
                  <a:gd name="T68" fmla="*/ 5 w 264"/>
                  <a:gd name="T69" fmla="*/ 22 h 109"/>
                  <a:gd name="T70" fmla="*/ 11 w 264"/>
                  <a:gd name="T71" fmla="*/ 28 h 109"/>
                  <a:gd name="T72" fmla="*/ 9 w 264"/>
                  <a:gd name="T73" fmla="*/ 45 h 109"/>
                  <a:gd name="T74" fmla="*/ 9 w 264"/>
                  <a:gd name="T75" fmla="*/ 59 h 109"/>
                  <a:gd name="T76" fmla="*/ 5 w 264"/>
                  <a:gd name="T77" fmla="*/ 69 h 109"/>
                  <a:gd name="T78" fmla="*/ 14 w 264"/>
                  <a:gd name="T79" fmla="*/ 87 h 109"/>
                  <a:gd name="T80" fmla="*/ 29 w 264"/>
                  <a:gd name="T81" fmla="*/ 91 h 109"/>
                  <a:gd name="T82" fmla="*/ 52 w 264"/>
                  <a:gd name="T83" fmla="*/ 105 h 109"/>
                  <a:gd name="T84" fmla="*/ 65 w 264"/>
                  <a:gd name="T85" fmla="*/ 93 h 109"/>
                  <a:gd name="T86" fmla="*/ 90 w 264"/>
                  <a:gd name="T87" fmla="*/ 105 h 109"/>
                  <a:gd name="T88" fmla="*/ 117 w 264"/>
                  <a:gd name="T89" fmla="*/ 95 h 109"/>
                  <a:gd name="T90" fmla="*/ 130 w 264"/>
                  <a:gd name="T91" fmla="*/ 93 h 109"/>
                  <a:gd name="T92" fmla="*/ 130 w 264"/>
                  <a:gd name="T93" fmla="*/ 99 h 109"/>
                  <a:gd name="T94" fmla="*/ 242 w 264"/>
                  <a:gd name="T95" fmla="*/ 55 h 109"/>
                  <a:gd name="T96" fmla="*/ 222 w 264"/>
                  <a:gd name="T97" fmla="*/ 6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 h="109">
                    <a:moveTo>
                      <a:pt x="135" y="109"/>
                    </a:moveTo>
                    <a:lnTo>
                      <a:pt x="135" y="109"/>
                    </a:lnTo>
                    <a:lnTo>
                      <a:pt x="139" y="109"/>
                    </a:lnTo>
                    <a:lnTo>
                      <a:pt x="141" y="107"/>
                    </a:lnTo>
                    <a:lnTo>
                      <a:pt x="143" y="105"/>
                    </a:lnTo>
                    <a:lnTo>
                      <a:pt x="143" y="103"/>
                    </a:lnTo>
                    <a:lnTo>
                      <a:pt x="146" y="103"/>
                    </a:lnTo>
                    <a:lnTo>
                      <a:pt x="150" y="103"/>
                    </a:lnTo>
                    <a:lnTo>
                      <a:pt x="150" y="99"/>
                    </a:lnTo>
                    <a:lnTo>
                      <a:pt x="148" y="97"/>
                    </a:lnTo>
                    <a:lnTo>
                      <a:pt x="150" y="93"/>
                    </a:lnTo>
                    <a:lnTo>
                      <a:pt x="152" y="93"/>
                    </a:lnTo>
                    <a:lnTo>
                      <a:pt x="155" y="95"/>
                    </a:lnTo>
                    <a:lnTo>
                      <a:pt x="157" y="95"/>
                    </a:lnTo>
                    <a:lnTo>
                      <a:pt x="159" y="93"/>
                    </a:lnTo>
                    <a:lnTo>
                      <a:pt x="161" y="91"/>
                    </a:lnTo>
                    <a:lnTo>
                      <a:pt x="166" y="93"/>
                    </a:lnTo>
                    <a:lnTo>
                      <a:pt x="168" y="93"/>
                    </a:lnTo>
                    <a:lnTo>
                      <a:pt x="170" y="91"/>
                    </a:lnTo>
                    <a:lnTo>
                      <a:pt x="179" y="91"/>
                    </a:lnTo>
                    <a:lnTo>
                      <a:pt x="184" y="89"/>
                    </a:lnTo>
                    <a:lnTo>
                      <a:pt x="190" y="85"/>
                    </a:lnTo>
                    <a:lnTo>
                      <a:pt x="199" y="85"/>
                    </a:lnTo>
                    <a:lnTo>
                      <a:pt x="204" y="85"/>
                    </a:lnTo>
                    <a:lnTo>
                      <a:pt x="208" y="83"/>
                    </a:lnTo>
                    <a:lnTo>
                      <a:pt x="215" y="81"/>
                    </a:lnTo>
                    <a:lnTo>
                      <a:pt x="219" y="79"/>
                    </a:lnTo>
                    <a:lnTo>
                      <a:pt x="222" y="81"/>
                    </a:lnTo>
                    <a:lnTo>
                      <a:pt x="224" y="83"/>
                    </a:lnTo>
                    <a:lnTo>
                      <a:pt x="228" y="83"/>
                    </a:lnTo>
                    <a:lnTo>
                      <a:pt x="231" y="83"/>
                    </a:lnTo>
                    <a:lnTo>
                      <a:pt x="233" y="83"/>
                    </a:lnTo>
                    <a:lnTo>
                      <a:pt x="235" y="85"/>
                    </a:lnTo>
                    <a:lnTo>
                      <a:pt x="237" y="83"/>
                    </a:lnTo>
                    <a:lnTo>
                      <a:pt x="242" y="81"/>
                    </a:lnTo>
                    <a:lnTo>
                      <a:pt x="244" y="81"/>
                    </a:lnTo>
                    <a:lnTo>
                      <a:pt x="246" y="85"/>
                    </a:lnTo>
                    <a:lnTo>
                      <a:pt x="251" y="83"/>
                    </a:lnTo>
                    <a:lnTo>
                      <a:pt x="255" y="83"/>
                    </a:lnTo>
                    <a:lnTo>
                      <a:pt x="257" y="81"/>
                    </a:lnTo>
                    <a:lnTo>
                      <a:pt x="257" y="79"/>
                    </a:lnTo>
                    <a:lnTo>
                      <a:pt x="255" y="75"/>
                    </a:lnTo>
                    <a:lnTo>
                      <a:pt x="253" y="71"/>
                    </a:lnTo>
                    <a:lnTo>
                      <a:pt x="251" y="67"/>
                    </a:lnTo>
                    <a:lnTo>
                      <a:pt x="249" y="65"/>
                    </a:lnTo>
                    <a:lnTo>
                      <a:pt x="249" y="61"/>
                    </a:lnTo>
                    <a:lnTo>
                      <a:pt x="253" y="59"/>
                    </a:lnTo>
                    <a:lnTo>
                      <a:pt x="253" y="55"/>
                    </a:lnTo>
                    <a:lnTo>
                      <a:pt x="253" y="53"/>
                    </a:lnTo>
                    <a:lnTo>
                      <a:pt x="251" y="49"/>
                    </a:lnTo>
                    <a:lnTo>
                      <a:pt x="253" y="47"/>
                    </a:lnTo>
                    <a:lnTo>
                      <a:pt x="255" y="43"/>
                    </a:lnTo>
                    <a:lnTo>
                      <a:pt x="257" y="43"/>
                    </a:lnTo>
                    <a:lnTo>
                      <a:pt x="260" y="45"/>
                    </a:lnTo>
                    <a:lnTo>
                      <a:pt x="262" y="45"/>
                    </a:lnTo>
                    <a:lnTo>
                      <a:pt x="264" y="42"/>
                    </a:lnTo>
                    <a:lnTo>
                      <a:pt x="264" y="40"/>
                    </a:lnTo>
                    <a:lnTo>
                      <a:pt x="262" y="38"/>
                    </a:lnTo>
                    <a:lnTo>
                      <a:pt x="260" y="36"/>
                    </a:lnTo>
                    <a:lnTo>
                      <a:pt x="251" y="32"/>
                    </a:lnTo>
                    <a:lnTo>
                      <a:pt x="246" y="30"/>
                    </a:lnTo>
                    <a:lnTo>
                      <a:pt x="244" y="28"/>
                    </a:lnTo>
                    <a:lnTo>
                      <a:pt x="246" y="24"/>
                    </a:lnTo>
                    <a:lnTo>
                      <a:pt x="249" y="22"/>
                    </a:lnTo>
                    <a:lnTo>
                      <a:pt x="249" y="18"/>
                    </a:lnTo>
                    <a:lnTo>
                      <a:pt x="249" y="16"/>
                    </a:lnTo>
                    <a:lnTo>
                      <a:pt x="246" y="12"/>
                    </a:lnTo>
                    <a:lnTo>
                      <a:pt x="244" y="12"/>
                    </a:lnTo>
                    <a:lnTo>
                      <a:pt x="244" y="10"/>
                    </a:lnTo>
                    <a:lnTo>
                      <a:pt x="244" y="8"/>
                    </a:lnTo>
                    <a:lnTo>
                      <a:pt x="242" y="8"/>
                    </a:lnTo>
                    <a:lnTo>
                      <a:pt x="233" y="10"/>
                    </a:lnTo>
                    <a:lnTo>
                      <a:pt x="233" y="8"/>
                    </a:lnTo>
                    <a:lnTo>
                      <a:pt x="228" y="8"/>
                    </a:lnTo>
                    <a:lnTo>
                      <a:pt x="224" y="6"/>
                    </a:lnTo>
                    <a:lnTo>
                      <a:pt x="219" y="8"/>
                    </a:lnTo>
                    <a:lnTo>
                      <a:pt x="215" y="8"/>
                    </a:lnTo>
                    <a:lnTo>
                      <a:pt x="213" y="8"/>
                    </a:lnTo>
                    <a:lnTo>
                      <a:pt x="208" y="12"/>
                    </a:lnTo>
                    <a:lnTo>
                      <a:pt x="202" y="16"/>
                    </a:lnTo>
                    <a:lnTo>
                      <a:pt x="195" y="18"/>
                    </a:lnTo>
                    <a:lnTo>
                      <a:pt x="188" y="18"/>
                    </a:lnTo>
                    <a:lnTo>
                      <a:pt x="186" y="16"/>
                    </a:lnTo>
                    <a:lnTo>
                      <a:pt x="184" y="14"/>
                    </a:lnTo>
                    <a:lnTo>
                      <a:pt x="181" y="14"/>
                    </a:lnTo>
                    <a:lnTo>
                      <a:pt x="179" y="18"/>
                    </a:lnTo>
                    <a:lnTo>
                      <a:pt x="166" y="20"/>
                    </a:lnTo>
                    <a:lnTo>
                      <a:pt x="155" y="16"/>
                    </a:lnTo>
                    <a:lnTo>
                      <a:pt x="152" y="14"/>
                    </a:lnTo>
                    <a:lnTo>
                      <a:pt x="150" y="10"/>
                    </a:lnTo>
                    <a:lnTo>
                      <a:pt x="146" y="10"/>
                    </a:lnTo>
                    <a:lnTo>
                      <a:pt x="143" y="12"/>
                    </a:lnTo>
                    <a:lnTo>
                      <a:pt x="141" y="14"/>
                    </a:lnTo>
                    <a:lnTo>
                      <a:pt x="139" y="14"/>
                    </a:lnTo>
                    <a:lnTo>
                      <a:pt x="137" y="10"/>
                    </a:lnTo>
                    <a:lnTo>
                      <a:pt x="135" y="6"/>
                    </a:lnTo>
                    <a:lnTo>
                      <a:pt x="130" y="6"/>
                    </a:lnTo>
                    <a:lnTo>
                      <a:pt x="126" y="4"/>
                    </a:lnTo>
                    <a:lnTo>
                      <a:pt x="123" y="0"/>
                    </a:lnTo>
                    <a:lnTo>
                      <a:pt x="97" y="0"/>
                    </a:lnTo>
                    <a:lnTo>
                      <a:pt x="92" y="2"/>
                    </a:lnTo>
                    <a:lnTo>
                      <a:pt x="88" y="6"/>
                    </a:lnTo>
                    <a:lnTo>
                      <a:pt x="81" y="10"/>
                    </a:lnTo>
                    <a:lnTo>
                      <a:pt x="74" y="10"/>
                    </a:lnTo>
                    <a:lnTo>
                      <a:pt x="70" y="16"/>
                    </a:lnTo>
                    <a:lnTo>
                      <a:pt x="63" y="18"/>
                    </a:lnTo>
                    <a:lnTo>
                      <a:pt x="56" y="16"/>
                    </a:lnTo>
                    <a:lnTo>
                      <a:pt x="43" y="14"/>
                    </a:lnTo>
                    <a:lnTo>
                      <a:pt x="41" y="20"/>
                    </a:lnTo>
                    <a:lnTo>
                      <a:pt x="49" y="22"/>
                    </a:lnTo>
                    <a:lnTo>
                      <a:pt x="45" y="22"/>
                    </a:lnTo>
                    <a:lnTo>
                      <a:pt x="41" y="22"/>
                    </a:lnTo>
                    <a:lnTo>
                      <a:pt x="43" y="26"/>
                    </a:lnTo>
                    <a:lnTo>
                      <a:pt x="23" y="26"/>
                    </a:lnTo>
                    <a:lnTo>
                      <a:pt x="23" y="30"/>
                    </a:lnTo>
                    <a:lnTo>
                      <a:pt x="18" y="28"/>
                    </a:lnTo>
                    <a:lnTo>
                      <a:pt x="16" y="28"/>
                    </a:lnTo>
                    <a:lnTo>
                      <a:pt x="11" y="28"/>
                    </a:lnTo>
                    <a:lnTo>
                      <a:pt x="25" y="22"/>
                    </a:lnTo>
                    <a:lnTo>
                      <a:pt x="38" y="18"/>
                    </a:lnTo>
                    <a:lnTo>
                      <a:pt x="38" y="14"/>
                    </a:lnTo>
                    <a:lnTo>
                      <a:pt x="32" y="12"/>
                    </a:lnTo>
                    <a:lnTo>
                      <a:pt x="25" y="8"/>
                    </a:lnTo>
                    <a:lnTo>
                      <a:pt x="23" y="6"/>
                    </a:lnTo>
                    <a:lnTo>
                      <a:pt x="23" y="4"/>
                    </a:lnTo>
                    <a:lnTo>
                      <a:pt x="20" y="6"/>
                    </a:lnTo>
                    <a:lnTo>
                      <a:pt x="18" y="4"/>
                    </a:lnTo>
                    <a:lnTo>
                      <a:pt x="16" y="4"/>
                    </a:lnTo>
                    <a:lnTo>
                      <a:pt x="11" y="4"/>
                    </a:lnTo>
                    <a:lnTo>
                      <a:pt x="9" y="6"/>
                    </a:lnTo>
                    <a:lnTo>
                      <a:pt x="11" y="8"/>
                    </a:lnTo>
                    <a:lnTo>
                      <a:pt x="16" y="10"/>
                    </a:lnTo>
                    <a:lnTo>
                      <a:pt x="16" y="12"/>
                    </a:lnTo>
                    <a:lnTo>
                      <a:pt x="16" y="14"/>
                    </a:lnTo>
                    <a:lnTo>
                      <a:pt x="14" y="16"/>
                    </a:lnTo>
                    <a:lnTo>
                      <a:pt x="11" y="16"/>
                    </a:lnTo>
                    <a:lnTo>
                      <a:pt x="9" y="16"/>
                    </a:lnTo>
                    <a:lnTo>
                      <a:pt x="7" y="14"/>
                    </a:lnTo>
                    <a:lnTo>
                      <a:pt x="7" y="16"/>
                    </a:lnTo>
                    <a:lnTo>
                      <a:pt x="5" y="22"/>
                    </a:lnTo>
                    <a:lnTo>
                      <a:pt x="0" y="26"/>
                    </a:lnTo>
                    <a:lnTo>
                      <a:pt x="0" y="28"/>
                    </a:lnTo>
                    <a:lnTo>
                      <a:pt x="3" y="32"/>
                    </a:lnTo>
                    <a:lnTo>
                      <a:pt x="11" y="28"/>
                    </a:lnTo>
                    <a:lnTo>
                      <a:pt x="3" y="38"/>
                    </a:lnTo>
                    <a:lnTo>
                      <a:pt x="0" y="40"/>
                    </a:lnTo>
                    <a:lnTo>
                      <a:pt x="0" y="45"/>
                    </a:lnTo>
                    <a:lnTo>
                      <a:pt x="9" y="45"/>
                    </a:lnTo>
                    <a:lnTo>
                      <a:pt x="11" y="51"/>
                    </a:lnTo>
                    <a:lnTo>
                      <a:pt x="11" y="53"/>
                    </a:lnTo>
                    <a:lnTo>
                      <a:pt x="9" y="57"/>
                    </a:lnTo>
                    <a:lnTo>
                      <a:pt x="9" y="59"/>
                    </a:lnTo>
                    <a:lnTo>
                      <a:pt x="11" y="61"/>
                    </a:lnTo>
                    <a:lnTo>
                      <a:pt x="14" y="63"/>
                    </a:lnTo>
                    <a:lnTo>
                      <a:pt x="3" y="65"/>
                    </a:lnTo>
                    <a:lnTo>
                      <a:pt x="5" y="69"/>
                    </a:lnTo>
                    <a:lnTo>
                      <a:pt x="5" y="71"/>
                    </a:lnTo>
                    <a:lnTo>
                      <a:pt x="11" y="69"/>
                    </a:lnTo>
                    <a:lnTo>
                      <a:pt x="14" y="79"/>
                    </a:lnTo>
                    <a:lnTo>
                      <a:pt x="14" y="87"/>
                    </a:lnTo>
                    <a:lnTo>
                      <a:pt x="20" y="87"/>
                    </a:lnTo>
                    <a:lnTo>
                      <a:pt x="25" y="87"/>
                    </a:lnTo>
                    <a:lnTo>
                      <a:pt x="25" y="93"/>
                    </a:lnTo>
                    <a:lnTo>
                      <a:pt x="29" y="91"/>
                    </a:lnTo>
                    <a:lnTo>
                      <a:pt x="34" y="91"/>
                    </a:lnTo>
                    <a:lnTo>
                      <a:pt x="41" y="99"/>
                    </a:lnTo>
                    <a:lnTo>
                      <a:pt x="49" y="105"/>
                    </a:lnTo>
                    <a:lnTo>
                      <a:pt x="52" y="105"/>
                    </a:lnTo>
                    <a:lnTo>
                      <a:pt x="56" y="103"/>
                    </a:lnTo>
                    <a:lnTo>
                      <a:pt x="61" y="99"/>
                    </a:lnTo>
                    <a:lnTo>
                      <a:pt x="63" y="95"/>
                    </a:lnTo>
                    <a:lnTo>
                      <a:pt x="65" y="93"/>
                    </a:lnTo>
                    <a:lnTo>
                      <a:pt x="70" y="93"/>
                    </a:lnTo>
                    <a:lnTo>
                      <a:pt x="81" y="97"/>
                    </a:lnTo>
                    <a:lnTo>
                      <a:pt x="85" y="101"/>
                    </a:lnTo>
                    <a:lnTo>
                      <a:pt x="90" y="105"/>
                    </a:lnTo>
                    <a:lnTo>
                      <a:pt x="94" y="105"/>
                    </a:lnTo>
                    <a:lnTo>
                      <a:pt x="99" y="105"/>
                    </a:lnTo>
                    <a:lnTo>
                      <a:pt x="108" y="101"/>
                    </a:lnTo>
                    <a:lnTo>
                      <a:pt x="117" y="95"/>
                    </a:lnTo>
                    <a:lnTo>
                      <a:pt x="121" y="95"/>
                    </a:lnTo>
                    <a:lnTo>
                      <a:pt x="123" y="97"/>
                    </a:lnTo>
                    <a:lnTo>
                      <a:pt x="126" y="95"/>
                    </a:lnTo>
                    <a:lnTo>
                      <a:pt x="130" y="93"/>
                    </a:lnTo>
                    <a:lnTo>
                      <a:pt x="132" y="89"/>
                    </a:lnTo>
                    <a:lnTo>
                      <a:pt x="135" y="93"/>
                    </a:lnTo>
                    <a:lnTo>
                      <a:pt x="135" y="97"/>
                    </a:lnTo>
                    <a:lnTo>
                      <a:pt x="130" y="99"/>
                    </a:lnTo>
                    <a:lnTo>
                      <a:pt x="132" y="109"/>
                    </a:lnTo>
                    <a:lnTo>
                      <a:pt x="135" y="109"/>
                    </a:lnTo>
                    <a:close/>
                    <a:moveTo>
                      <a:pt x="242" y="55"/>
                    </a:moveTo>
                    <a:lnTo>
                      <a:pt x="242" y="55"/>
                    </a:lnTo>
                    <a:lnTo>
                      <a:pt x="240" y="61"/>
                    </a:lnTo>
                    <a:lnTo>
                      <a:pt x="240" y="67"/>
                    </a:lnTo>
                    <a:lnTo>
                      <a:pt x="224" y="67"/>
                    </a:lnTo>
                    <a:lnTo>
                      <a:pt x="222" y="67"/>
                    </a:lnTo>
                    <a:lnTo>
                      <a:pt x="222" y="65"/>
                    </a:lnTo>
                    <a:lnTo>
                      <a:pt x="228" y="61"/>
                    </a:lnTo>
                    <a:lnTo>
                      <a:pt x="242"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 name="Freeform 2779"/>
              <p:cNvSpPr>
                <a:spLocks/>
              </p:cNvSpPr>
              <p:nvPr/>
            </p:nvSpPr>
            <p:spPr bwMode="auto">
              <a:xfrm>
                <a:off x="3082" y="1756"/>
                <a:ext cx="264" cy="109"/>
              </a:xfrm>
              <a:custGeom>
                <a:avLst/>
                <a:gdLst>
                  <a:gd name="T0" fmla="*/ 139 w 264"/>
                  <a:gd name="T1" fmla="*/ 109 h 109"/>
                  <a:gd name="T2" fmla="*/ 143 w 264"/>
                  <a:gd name="T3" fmla="*/ 103 h 109"/>
                  <a:gd name="T4" fmla="*/ 150 w 264"/>
                  <a:gd name="T5" fmla="*/ 99 h 109"/>
                  <a:gd name="T6" fmla="*/ 152 w 264"/>
                  <a:gd name="T7" fmla="*/ 93 h 109"/>
                  <a:gd name="T8" fmla="*/ 159 w 264"/>
                  <a:gd name="T9" fmla="*/ 93 h 109"/>
                  <a:gd name="T10" fmla="*/ 168 w 264"/>
                  <a:gd name="T11" fmla="*/ 93 h 109"/>
                  <a:gd name="T12" fmla="*/ 184 w 264"/>
                  <a:gd name="T13" fmla="*/ 89 h 109"/>
                  <a:gd name="T14" fmla="*/ 204 w 264"/>
                  <a:gd name="T15" fmla="*/ 85 h 109"/>
                  <a:gd name="T16" fmla="*/ 219 w 264"/>
                  <a:gd name="T17" fmla="*/ 79 h 109"/>
                  <a:gd name="T18" fmla="*/ 228 w 264"/>
                  <a:gd name="T19" fmla="*/ 83 h 109"/>
                  <a:gd name="T20" fmla="*/ 235 w 264"/>
                  <a:gd name="T21" fmla="*/ 85 h 109"/>
                  <a:gd name="T22" fmla="*/ 244 w 264"/>
                  <a:gd name="T23" fmla="*/ 81 h 109"/>
                  <a:gd name="T24" fmla="*/ 255 w 264"/>
                  <a:gd name="T25" fmla="*/ 83 h 109"/>
                  <a:gd name="T26" fmla="*/ 255 w 264"/>
                  <a:gd name="T27" fmla="*/ 75 h 109"/>
                  <a:gd name="T28" fmla="*/ 249 w 264"/>
                  <a:gd name="T29" fmla="*/ 65 h 109"/>
                  <a:gd name="T30" fmla="*/ 253 w 264"/>
                  <a:gd name="T31" fmla="*/ 55 h 109"/>
                  <a:gd name="T32" fmla="*/ 253 w 264"/>
                  <a:gd name="T33" fmla="*/ 47 h 109"/>
                  <a:gd name="T34" fmla="*/ 260 w 264"/>
                  <a:gd name="T35" fmla="*/ 45 h 109"/>
                  <a:gd name="T36" fmla="*/ 264 w 264"/>
                  <a:gd name="T37" fmla="*/ 40 h 109"/>
                  <a:gd name="T38" fmla="*/ 251 w 264"/>
                  <a:gd name="T39" fmla="*/ 32 h 109"/>
                  <a:gd name="T40" fmla="*/ 246 w 264"/>
                  <a:gd name="T41" fmla="*/ 24 h 109"/>
                  <a:gd name="T42" fmla="*/ 249 w 264"/>
                  <a:gd name="T43" fmla="*/ 16 h 109"/>
                  <a:gd name="T44" fmla="*/ 244 w 264"/>
                  <a:gd name="T45" fmla="*/ 10 h 109"/>
                  <a:gd name="T46" fmla="*/ 233 w 264"/>
                  <a:gd name="T47" fmla="*/ 10 h 109"/>
                  <a:gd name="T48" fmla="*/ 224 w 264"/>
                  <a:gd name="T49" fmla="*/ 6 h 109"/>
                  <a:gd name="T50" fmla="*/ 213 w 264"/>
                  <a:gd name="T51" fmla="*/ 8 h 109"/>
                  <a:gd name="T52" fmla="*/ 195 w 264"/>
                  <a:gd name="T53" fmla="*/ 18 h 109"/>
                  <a:gd name="T54" fmla="*/ 184 w 264"/>
                  <a:gd name="T55" fmla="*/ 14 h 109"/>
                  <a:gd name="T56" fmla="*/ 166 w 264"/>
                  <a:gd name="T57" fmla="*/ 20 h 109"/>
                  <a:gd name="T58" fmla="*/ 150 w 264"/>
                  <a:gd name="T59" fmla="*/ 10 h 109"/>
                  <a:gd name="T60" fmla="*/ 141 w 264"/>
                  <a:gd name="T61" fmla="*/ 14 h 109"/>
                  <a:gd name="T62" fmla="*/ 135 w 264"/>
                  <a:gd name="T63" fmla="*/ 6 h 109"/>
                  <a:gd name="T64" fmla="*/ 123 w 264"/>
                  <a:gd name="T65" fmla="*/ 0 h 109"/>
                  <a:gd name="T66" fmla="*/ 88 w 264"/>
                  <a:gd name="T67" fmla="*/ 6 h 109"/>
                  <a:gd name="T68" fmla="*/ 70 w 264"/>
                  <a:gd name="T69" fmla="*/ 16 h 109"/>
                  <a:gd name="T70" fmla="*/ 43 w 264"/>
                  <a:gd name="T71" fmla="*/ 14 h 109"/>
                  <a:gd name="T72" fmla="*/ 45 w 264"/>
                  <a:gd name="T73" fmla="*/ 22 h 109"/>
                  <a:gd name="T74" fmla="*/ 23 w 264"/>
                  <a:gd name="T75" fmla="*/ 26 h 109"/>
                  <a:gd name="T76" fmla="*/ 16 w 264"/>
                  <a:gd name="T77" fmla="*/ 28 h 109"/>
                  <a:gd name="T78" fmla="*/ 38 w 264"/>
                  <a:gd name="T79" fmla="*/ 18 h 109"/>
                  <a:gd name="T80" fmla="*/ 25 w 264"/>
                  <a:gd name="T81" fmla="*/ 8 h 109"/>
                  <a:gd name="T82" fmla="*/ 20 w 264"/>
                  <a:gd name="T83" fmla="*/ 6 h 109"/>
                  <a:gd name="T84" fmla="*/ 11 w 264"/>
                  <a:gd name="T85" fmla="*/ 4 h 109"/>
                  <a:gd name="T86" fmla="*/ 16 w 264"/>
                  <a:gd name="T87" fmla="*/ 10 h 109"/>
                  <a:gd name="T88" fmla="*/ 14 w 264"/>
                  <a:gd name="T89" fmla="*/ 16 h 109"/>
                  <a:gd name="T90" fmla="*/ 7 w 264"/>
                  <a:gd name="T91" fmla="*/ 14 h 109"/>
                  <a:gd name="T92" fmla="*/ 0 w 264"/>
                  <a:gd name="T93" fmla="*/ 26 h 109"/>
                  <a:gd name="T94" fmla="*/ 11 w 264"/>
                  <a:gd name="T95" fmla="*/ 28 h 109"/>
                  <a:gd name="T96" fmla="*/ 0 w 264"/>
                  <a:gd name="T97" fmla="*/ 45 h 109"/>
                  <a:gd name="T98" fmla="*/ 11 w 264"/>
                  <a:gd name="T99" fmla="*/ 53 h 109"/>
                  <a:gd name="T100" fmla="*/ 11 w 264"/>
                  <a:gd name="T101" fmla="*/ 61 h 109"/>
                  <a:gd name="T102" fmla="*/ 5 w 264"/>
                  <a:gd name="T103" fmla="*/ 69 h 109"/>
                  <a:gd name="T104" fmla="*/ 14 w 264"/>
                  <a:gd name="T105" fmla="*/ 79 h 109"/>
                  <a:gd name="T106" fmla="*/ 25 w 264"/>
                  <a:gd name="T107" fmla="*/ 87 h 109"/>
                  <a:gd name="T108" fmla="*/ 34 w 264"/>
                  <a:gd name="T109" fmla="*/ 91 h 109"/>
                  <a:gd name="T110" fmla="*/ 52 w 264"/>
                  <a:gd name="T111" fmla="*/ 105 h 109"/>
                  <a:gd name="T112" fmla="*/ 63 w 264"/>
                  <a:gd name="T113" fmla="*/ 95 h 109"/>
                  <a:gd name="T114" fmla="*/ 81 w 264"/>
                  <a:gd name="T115" fmla="*/ 97 h 109"/>
                  <a:gd name="T116" fmla="*/ 94 w 264"/>
                  <a:gd name="T117" fmla="*/ 105 h 109"/>
                  <a:gd name="T118" fmla="*/ 117 w 264"/>
                  <a:gd name="T119" fmla="*/ 95 h 109"/>
                  <a:gd name="T120" fmla="*/ 126 w 264"/>
                  <a:gd name="T121" fmla="*/ 95 h 109"/>
                  <a:gd name="T122" fmla="*/ 135 w 264"/>
                  <a:gd name="T123" fmla="*/ 93 h 109"/>
                  <a:gd name="T124" fmla="*/ 132 w 264"/>
                  <a:gd name="T1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109">
                    <a:moveTo>
                      <a:pt x="135" y="109"/>
                    </a:moveTo>
                    <a:lnTo>
                      <a:pt x="135" y="109"/>
                    </a:lnTo>
                    <a:lnTo>
                      <a:pt x="139" y="109"/>
                    </a:lnTo>
                    <a:lnTo>
                      <a:pt x="141" y="107"/>
                    </a:lnTo>
                    <a:lnTo>
                      <a:pt x="143" y="105"/>
                    </a:lnTo>
                    <a:lnTo>
                      <a:pt x="143" y="103"/>
                    </a:lnTo>
                    <a:lnTo>
                      <a:pt x="146" y="103"/>
                    </a:lnTo>
                    <a:lnTo>
                      <a:pt x="150" y="103"/>
                    </a:lnTo>
                    <a:lnTo>
                      <a:pt x="150" y="99"/>
                    </a:lnTo>
                    <a:lnTo>
                      <a:pt x="148" y="97"/>
                    </a:lnTo>
                    <a:lnTo>
                      <a:pt x="150" y="93"/>
                    </a:lnTo>
                    <a:lnTo>
                      <a:pt x="152" y="93"/>
                    </a:lnTo>
                    <a:lnTo>
                      <a:pt x="155" y="95"/>
                    </a:lnTo>
                    <a:lnTo>
                      <a:pt x="157" y="95"/>
                    </a:lnTo>
                    <a:lnTo>
                      <a:pt x="159" y="93"/>
                    </a:lnTo>
                    <a:lnTo>
                      <a:pt x="161" y="91"/>
                    </a:lnTo>
                    <a:lnTo>
                      <a:pt x="166" y="93"/>
                    </a:lnTo>
                    <a:lnTo>
                      <a:pt x="168" y="93"/>
                    </a:lnTo>
                    <a:lnTo>
                      <a:pt x="170" y="91"/>
                    </a:lnTo>
                    <a:lnTo>
                      <a:pt x="179" y="91"/>
                    </a:lnTo>
                    <a:lnTo>
                      <a:pt x="184" y="89"/>
                    </a:lnTo>
                    <a:lnTo>
                      <a:pt x="190" y="85"/>
                    </a:lnTo>
                    <a:lnTo>
                      <a:pt x="199" y="85"/>
                    </a:lnTo>
                    <a:lnTo>
                      <a:pt x="204" y="85"/>
                    </a:lnTo>
                    <a:lnTo>
                      <a:pt x="208" y="83"/>
                    </a:lnTo>
                    <a:lnTo>
                      <a:pt x="215" y="81"/>
                    </a:lnTo>
                    <a:lnTo>
                      <a:pt x="219" y="79"/>
                    </a:lnTo>
                    <a:lnTo>
                      <a:pt x="222" y="81"/>
                    </a:lnTo>
                    <a:lnTo>
                      <a:pt x="224" y="83"/>
                    </a:lnTo>
                    <a:lnTo>
                      <a:pt x="228" y="83"/>
                    </a:lnTo>
                    <a:lnTo>
                      <a:pt x="231" y="83"/>
                    </a:lnTo>
                    <a:lnTo>
                      <a:pt x="233" y="83"/>
                    </a:lnTo>
                    <a:lnTo>
                      <a:pt x="235" y="85"/>
                    </a:lnTo>
                    <a:lnTo>
                      <a:pt x="237" y="83"/>
                    </a:lnTo>
                    <a:lnTo>
                      <a:pt x="242" y="81"/>
                    </a:lnTo>
                    <a:lnTo>
                      <a:pt x="244" y="81"/>
                    </a:lnTo>
                    <a:lnTo>
                      <a:pt x="246" y="85"/>
                    </a:lnTo>
                    <a:lnTo>
                      <a:pt x="251" y="83"/>
                    </a:lnTo>
                    <a:lnTo>
                      <a:pt x="255" y="83"/>
                    </a:lnTo>
                    <a:lnTo>
                      <a:pt x="257" y="81"/>
                    </a:lnTo>
                    <a:lnTo>
                      <a:pt x="257" y="79"/>
                    </a:lnTo>
                    <a:lnTo>
                      <a:pt x="255" y="75"/>
                    </a:lnTo>
                    <a:lnTo>
                      <a:pt x="253" y="71"/>
                    </a:lnTo>
                    <a:lnTo>
                      <a:pt x="251" y="67"/>
                    </a:lnTo>
                    <a:lnTo>
                      <a:pt x="249" y="65"/>
                    </a:lnTo>
                    <a:lnTo>
                      <a:pt x="249" y="61"/>
                    </a:lnTo>
                    <a:lnTo>
                      <a:pt x="253" y="59"/>
                    </a:lnTo>
                    <a:lnTo>
                      <a:pt x="253" y="55"/>
                    </a:lnTo>
                    <a:lnTo>
                      <a:pt x="253" y="53"/>
                    </a:lnTo>
                    <a:lnTo>
                      <a:pt x="251" y="49"/>
                    </a:lnTo>
                    <a:lnTo>
                      <a:pt x="253" y="47"/>
                    </a:lnTo>
                    <a:lnTo>
                      <a:pt x="255" y="43"/>
                    </a:lnTo>
                    <a:lnTo>
                      <a:pt x="257" y="43"/>
                    </a:lnTo>
                    <a:lnTo>
                      <a:pt x="260" y="45"/>
                    </a:lnTo>
                    <a:lnTo>
                      <a:pt x="262" y="45"/>
                    </a:lnTo>
                    <a:lnTo>
                      <a:pt x="264" y="42"/>
                    </a:lnTo>
                    <a:lnTo>
                      <a:pt x="264" y="40"/>
                    </a:lnTo>
                    <a:lnTo>
                      <a:pt x="262" y="38"/>
                    </a:lnTo>
                    <a:lnTo>
                      <a:pt x="260" y="36"/>
                    </a:lnTo>
                    <a:lnTo>
                      <a:pt x="251" y="32"/>
                    </a:lnTo>
                    <a:lnTo>
                      <a:pt x="246" y="30"/>
                    </a:lnTo>
                    <a:lnTo>
                      <a:pt x="244" y="28"/>
                    </a:lnTo>
                    <a:lnTo>
                      <a:pt x="246" y="24"/>
                    </a:lnTo>
                    <a:lnTo>
                      <a:pt x="249" y="22"/>
                    </a:lnTo>
                    <a:lnTo>
                      <a:pt x="249" y="18"/>
                    </a:lnTo>
                    <a:lnTo>
                      <a:pt x="249" y="16"/>
                    </a:lnTo>
                    <a:lnTo>
                      <a:pt x="246" y="12"/>
                    </a:lnTo>
                    <a:lnTo>
                      <a:pt x="244" y="12"/>
                    </a:lnTo>
                    <a:lnTo>
                      <a:pt x="244" y="10"/>
                    </a:lnTo>
                    <a:lnTo>
                      <a:pt x="244" y="8"/>
                    </a:lnTo>
                    <a:lnTo>
                      <a:pt x="242" y="8"/>
                    </a:lnTo>
                    <a:lnTo>
                      <a:pt x="233" y="10"/>
                    </a:lnTo>
                    <a:lnTo>
                      <a:pt x="233" y="8"/>
                    </a:lnTo>
                    <a:lnTo>
                      <a:pt x="228" y="8"/>
                    </a:lnTo>
                    <a:lnTo>
                      <a:pt x="224" y="6"/>
                    </a:lnTo>
                    <a:lnTo>
                      <a:pt x="219" y="8"/>
                    </a:lnTo>
                    <a:lnTo>
                      <a:pt x="215" y="8"/>
                    </a:lnTo>
                    <a:lnTo>
                      <a:pt x="213" y="8"/>
                    </a:lnTo>
                    <a:lnTo>
                      <a:pt x="208" y="12"/>
                    </a:lnTo>
                    <a:lnTo>
                      <a:pt x="202" y="16"/>
                    </a:lnTo>
                    <a:lnTo>
                      <a:pt x="195" y="18"/>
                    </a:lnTo>
                    <a:lnTo>
                      <a:pt x="188" y="18"/>
                    </a:lnTo>
                    <a:lnTo>
                      <a:pt x="186" y="16"/>
                    </a:lnTo>
                    <a:lnTo>
                      <a:pt x="184" y="14"/>
                    </a:lnTo>
                    <a:lnTo>
                      <a:pt x="181" y="14"/>
                    </a:lnTo>
                    <a:lnTo>
                      <a:pt x="179" y="18"/>
                    </a:lnTo>
                    <a:lnTo>
                      <a:pt x="166" y="20"/>
                    </a:lnTo>
                    <a:lnTo>
                      <a:pt x="155" y="16"/>
                    </a:lnTo>
                    <a:lnTo>
                      <a:pt x="152" y="14"/>
                    </a:lnTo>
                    <a:lnTo>
                      <a:pt x="150" y="10"/>
                    </a:lnTo>
                    <a:lnTo>
                      <a:pt x="146" y="10"/>
                    </a:lnTo>
                    <a:lnTo>
                      <a:pt x="143" y="12"/>
                    </a:lnTo>
                    <a:lnTo>
                      <a:pt x="141" y="14"/>
                    </a:lnTo>
                    <a:lnTo>
                      <a:pt x="139" y="14"/>
                    </a:lnTo>
                    <a:lnTo>
                      <a:pt x="137" y="10"/>
                    </a:lnTo>
                    <a:lnTo>
                      <a:pt x="135" y="6"/>
                    </a:lnTo>
                    <a:lnTo>
                      <a:pt x="130" y="6"/>
                    </a:lnTo>
                    <a:lnTo>
                      <a:pt x="126" y="4"/>
                    </a:lnTo>
                    <a:lnTo>
                      <a:pt x="123" y="0"/>
                    </a:lnTo>
                    <a:lnTo>
                      <a:pt x="97" y="0"/>
                    </a:lnTo>
                    <a:lnTo>
                      <a:pt x="92" y="2"/>
                    </a:lnTo>
                    <a:lnTo>
                      <a:pt x="88" y="6"/>
                    </a:lnTo>
                    <a:lnTo>
                      <a:pt x="81" y="10"/>
                    </a:lnTo>
                    <a:lnTo>
                      <a:pt x="74" y="10"/>
                    </a:lnTo>
                    <a:lnTo>
                      <a:pt x="70" y="16"/>
                    </a:lnTo>
                    <a:lnTo>
                      <a:pt x="63" y="18"/>
                    </a:lnTo>
                    <a:lnTo>
                      <a:pt x="56" y="16"/>
                    </a:lnTo>
                    <a:lnTo>
                      <a:pt x="43" y="14"/>
                    </a:lnTo>
                    <a:lnTo>
                      <a:pt x="41" y="20"/>
                    </a:lnTo>
                    <a:lnTo>
                      <a:pt x="49" y="22"/>
                    </a:lnTo>
                    <a:lnTo>
                      <a:pt x="45" y="22"/>
                    </a:lnTo>
                    <a:lnTo>
                      <a:pt x="41" y="22"/>
                    </a:lnTo>
                    <a:lnTo>
                      <a:pt x="43" y="26"/>
                    </a:lnTo>
                    <a:lnTo>
                      <a:pt x="23" y="26"/>
                    </a:lnTo>
                    <a:lnTo>
                      <a:pt x="23" y="30"/>
                    </a:lnTo>
                    <a:lnTo>
                      <a:pt x="18" y="28"/>
                    </a:lnTo>
                    <a:lnTo>
                      <a:pt x="16" y="28"/>
                    </a:lnTo>
                    <a:lnTo>
                      <a:pt x="11" y="28"/>
                    </a:lnTo>
                    <a:lnTo>
                      <a:pt x="25" y="22"/>
                    </a:lnTo>
                    <a:lnTo>
                      <a:pt x="38" y="18"/>
                    </a:lnTo>
                    <a:lnTo>
                      <a:pt x="38" y="14"/>
                    </a:lnTo>
                    <a:lnTo>
                      <a:pt x="32" y="12"/>
                    </a:lnTo>
                    <a:lnTo>
                      <a:pt x="25" y="8"/>
                    </a:lnTo>
                    <a:lnTo>
                      <a:pt x="23" y="6"/>
                    </a:lnTo>
                    <a:lnTo>
                      <a:pt x="23" y="4"/>
                    </a:lnTo>
                    <a:lnTo>
                      <a:pt x="20" y="6"/>
                    </a:lnTo>
                    <a:lnTo>
                      <a:pt x="18" y="4"/>
                    </a:lnTo>
                    <a:lnTo>
                      <a:pt x="16" y="4"/>
                    </a:lnTo>
                    <a:lnTo>
                      <a:pt x="11" y="4"/>
                    </a:lnTo>
                    <a:lnTo>
                      <a:pt x="9" y="6"/>
                    </a:lnTo>
                    <a:lnTo>
                      <a:pt x="11" y="8"/>
                    </a:lnTo>
                    <a:lnTo>
                      <a:pt x="16" y="10"/>
                    </a:lnTo>
                    <a:lnTo>
                      <a:pt x="16" y="12"/>
                    </a:lnTo>
                    <a:lnTo>
                      <a:pt x="16" y="14"/>
                    </a:lnTo>
                    <a:lnTo>
                      <a:pt x="14" y="16"/>
                    </a:lnTo>
                    <a:lnTo>
                      <a:pt x="11" y="16"/>
                    </a:lnTo>
                    <a:lnTo>
                      <a:pt x="9" y="16"/>
                    </a:lnTo>
                    <a:lnTo>
                      <a:pt x="7" y="14"/>
                    </a:lnTo>
                    <a:lnTo>
                      <a:pt x="7" y="16"/>
                    </a:lnTo>
                    <a:lnTo>
                      <a:pt x="5" y="22"/>
                    </a:lnTo>
                    <a:lnTo>
                      <a:pt x="0" y="26"/>
                    </a:lnTo>
                    <a:lnTo>
                      <a:pt x="0" y="28"/>
                    </a:lnTo>
                    <a:lnTo>
                      <a:pt x="3" y="32"/>
                    </a:lnTo>
                    <a:lnTo>
                      <a:pt x="11" y="28"/>
                    </a:lnTo>
                    <a:lnTo>
                      <a:pt x="3" y="38"/>
                    </a:lnTo>
                    <a:lnTo>
                      <a:pt x="0" y="40"/>
                    </a:lnTo>
                    <a:lnTo>
                      <a:pt x="0" y="45"/>
                    </a:lnTo>
                    <a:lnTo>
                      <a:pt x="9" y="45"/>
                    </a:lnTo>
                    <a:lnTo>
                      <a:pt x="11" y="51"/>
                    </a:lnTo>
                    <a:lnTo>
                      <a:pt x="11" y="53"/>
                    </a:lnTo>
                    <a:lnTo>
                      <a:pt x="9" y="57"/>
                    </a:lnTo>
                    <a:lnTo>
                      <a:pt x="9" y="59"/>
                    </a:lnTo>
                    <a:lnTo>
                      <a:pt x="11" y="61"/>
                    </a:lnTo>
                    <a:lnTo>
                      <a:pt x="14" y="63"/>
                    </a:lnTo>
                    <a:lnTo>
                      <a:pt x="3" y="65"/>
                    </a:lnTo>
                    <a:lnTo>
                      <a:pt x="5" y="69"/>
                    </a:lnTo>
                    <a:lnTo>
                      <a:pt x="5" y="71"/>
                    </a:lnTo>
                    <a:lnTo>
                      <a:pt x="11" y="69"/>
                    </a:lnTo>
                    <a:lnTo>
                      <a:pt x="14" y="79"/>
                    </a:lnTo>
                    <a:lnTo>
                      <a:pt x="14" y="87"/>
                    </a:lnTo>
                    <a:lnTo>
                      <a:pt x="20" y="87"/>
                    </a:lnTo>
                    <a:lnTo>
                      <a:pt x="25" y="87"/>
                    </a:lnTo>
                    <a:lnTo>
                      <a:pt x="25" y="93"/>
                    </a:lnTo>
                    <a:lnTo>
                      <a:pt x="29" y="91"/>
                    </a:lnTo>
                    <a:lnTo>
                      <a:pt x="34" y="91"/>
                    </a:lnTo>
                    <a:lnTo>
                      <a:pt x="41" y="99"/>
                    </a:lnTo>
                    <a:lnTo>
                      <a:pt x="49" y="105"/>
                    </a:lnTo>
                    <a:lnTo>
                      <a:pt x="52" y="105"/>
                    </a:lnTo>
                    <a:lnTo>
                      <a:pt x="56" y="103"/>
                    </a:lnTo>
                    <a:lnTo>
                      <a:pt x="61" y="99"/>
                    </a:lnTo>
                    <a:lnTo>
                      <a:pt x="63" y="95"/>
                    </a:lnTo>
                    <a:lnTo>
                      <a:pt x="65" y="93"/>
                    </a:lnTo>
                    <a:lnTo>
                      <a:pt x="70" y="93"/>
                    </a:lnTo>
                    <a:lnTo>
                      <a:pt x="81" y="97"/>
                    </a:lnTo>
                    <a:lnTo>
                      <a:pt x="85" y="101"/>
                    </a:lnTo>
                    <a:lnTo>
                      <a:pt x="90" y="105"/>
                    </a:lnTo>
                    <a:lnTo>
                      <a:pt x="94" y="105"/>
                    </a:lnTo>
                    <a:lnTo>
                      <a:pt x="99" y="105"/>
                    </a:lnTo>
                    <a:lnTo>
                      <a:pt x="108" y="101"/>
                    </a:lnTo>
                    <a:lnTo>
                      <a:pt x="117" y="95"/>
                    </a:lnTo>
                    <a:lnTo>
                      <a:pt x="121" y="95"/>
                    </a:lnTo>
                    <a:lnTo>
                      <a:pt x="123" y="97"/>
                    </a:lnTo>
                    <a:lnTo>
                      <a:pt x="126" y="95"/>
                    </a:lnTo>
                    <a:lnTo>
                      <a:pt x="130" y="93"/>
                    </a:lnTo>
                    <a:lnTo>
                      <a:pt x="132" y="89"/>
                    </a:lnTo>
                    <a:lnTo>
                      <a:pt x="135" y="93"/>
                    </a:lnTo>
                    <a:lnTo>
                      <a:pt x="135" y="97"/>
                    </a:lnTo>
                    <a:lnTo>
                      <a:pt x="130" y="99"/>
                    </a:lnTo>
                    <a:lnTo>
                      <a:pt x="132" y="109"/>
                    </a:lnTo>
                    <a:lnTo>
                      <a:pt x="135" y="109"/>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40" name="Freeform 2780"/>
              <p:cNvSpPr>
                <a:spLocks/>
              </p:cNvSpPr>
              <p:nvPr/>
            </p:nvSpPr>
            <p:spPr bwMode="auto">
              <a:xfrm>
                <a:off x="3304" y="1811"/>
                <a:ext cx="20" cy="12"/>
              </a:xfrm>
              <a:custGeom>
                <a:avLst/>
                <a:gdLst>
                  <a:gd name="T0" fmla="*/ 20 w 20"/>
                  <a:gd name="T1" fmla="*/ 0 h 12"/>
                  <a:gd name="T2" fmla="*/ 20 w 20"/>
                  <a:gd name="T3" fmla="*/ 0 h 12"/>
                  <a:gd name="T4" fmla="*/ 18 w 20"/>
                  <a:gd name="T5" fmla="*/ 6 h 12"/>
                  <a:gd name="T6" fmla="*/ 18 w 20"/>
                  <a:gd name="T7" fmla="*/ 12 h 12"/>
                  <a:gd name="T8" fmla="*/ 2 w 20"/>
                  <a:gd name="T9" fmla="*/ 12 h 12"/>
                  <a:gd name="T10" fmla="*/ 0 w 20"/>
                  <a:gd name="T11" fmla="*/ 12 h 12"/>
                  <a:gd name="T12" fmla="*/ 0 w 20"/>
                  <a:gd name="T13" fmla="*/ 10 h 12"/>
                  <a:gd name="T14" fmla="*/ 6 w 20"/>
                  <a:gd name="T15" fmla="*/ 6 h 12"/>
                  <a:gd name="T16" fmla="*/ 20 w 2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2">
                    <a:moveTo>
                      <a:pt x="20" y="0"/>
                    </a:moveTo>
                    <a:lnTo>
                      <a:pt x="20" y="0"/>
                    </a:lnTo>
                    <a:lnTo>
                      <a:pt x="18" y="6"/>
                    </a:lnTo>
                    <a:lnTo>
                      <a:pt x="18" y="12"/>
                    </a:lnTo>
                    <a:lnTo>
                      <a:pt x="2" y="12"/>
                    </a:lnTo>
                    <a:lnTo>
                      <a:pt x="0" y="12"/>
                    </a:lnTo>
                    <a:lnTo>
                      <a:pt x="0" y="10"/>
                    </a:lnTo>
                    <a:lnTo>
                      <a:pt x="6" y="6"/>
                    </a:lnTo>
                    <a:lnTo>
                      <a:pt x="20"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8" name="Group 2786"/>
            <p:cNvGrpSpPr>
              <a:grpSpLocks/>
            </p:cNvGrpSpPr>
            <p:nvPr/>
          </p:nvGrpSpPr>
          <p:grpSpPr bwMode="auto">
            <a:xfrm>
              <a:off x="3348" y="1758"/>
              <a:ext cx="70" cy="57"/>
              <a:chOff x="3348" y="1758"/>
              <a:chExt cx="70" cy="57"/>
            </a:xfrm>
            <a:grpFill/>
          </p:grpSpPr>
          <p:sp>
            <p:nvSpPr>
              <p:cNvPr id="1634" name="Freeform 2782"/>
              <p:cNvSpPr>
                <a:spLocks noEditPoints="1"/>
              </p:cNvSpPr>
              <p:nvPr/>
            </p:nvSpPr>
            <p:spPr bwMode="auto">
              <a:xfrm>
                <a:off x="3348" y="1758"/>
                <a:ext cx="70" cy="57"/>
              </a:xfrm>
              <a:custGeom>
                <a:avLst/>
                <a:gdLst>
                  <a:gd name="T0" fmla="*/ 0 w 70"/>
                  <a:gd name="T1" fmla="*/ 39 h 57"/>
                  <a:gd name="T2" fmla="*/ 4 w 70"/>
                  <a:gd name="T3" fmla="*/ 43 h 57"/>
                  <a:gd name="T4" fmla="*/ 9 w 70"/>
                  <a:gd name="T5" fmla="*/ 49 h 57"/>
                  <a:gd name="T6" fmla="*/ 13 w 70"/>
                  <a:gd name="T7" fmla="*/ 51 h 57"/>
                  <a:gd name="T8" fmla="*/ 20 w 70"/>
                  <a:gd name="T9" fmla="*/ 49 h 57"/>
                  <a:gd name="T10" fmla="*/ 11 w 70"/>
                  <a:gd name="T11" fmla="*/ 39 h 57"/>
                  <a:gd name="T12" fmla="*/ 4 w 70"/>
                  <a:gd name="T13" fmla="*/ 39 h 57"/>
                  <a:gd name="T14" fmla="*/ 48 w 70"/>
                  <a:gd name="T15" fmla="*/ 57 h 57"/>
                  <a:gd name="T16" fmla="*/ 50 w 70"/>
                  <a:gd name="T17" fmla="*/ 53 h 57"/>
                  <a:gd name="T18" fmla="*/ 61 w 70"/>
                  <a:gd name="T19" fmla="*/ 26 h 57"/>
                  <a:gd name="T20" fmla="*/ 59 w 70"/>
                  <a:gd name="T21" fmla="*/ 20 h 57"/>
                  <a:gd name="T22" fmla="*/ 52 w 70"/>
                  <a:gd name="T23" fmla="*/ 8 h 57"/>
                  <a:gd name="T24" fmla="*/ 50 w 70"/>
                  <a:gd name="T25" fmla="*/ 10 h 57"/>
                  <a:gd name="T26" fmla="*/ 42 w 70"/>
                  <a:gd name="T27" fmla="*/ 14 h 57"/>
                  <a:gd name="T28" fmla="*/ 37 w 70"/>
                  <a:gd name="T29" fmla="*/ 8 h 57"/>
                  <a:gd name="T30" fmla="*/ 26 w 70"/>
                  <a:gd name="T31" fmla="*/ 0 h 57"/>
                  <a:gd name="T32" fmla="*/ 24 w 70"/>
                  <a:gd name="T33" fmla="*/ 2 h 57"/>
                  <a:gd name="T34" fmla="*/ 26 w 70"/>
                  <a:gd name="T35" fmla="*/ 8 h 57"/>
                  <a:gd name="T36" fmla="*/ 24 w 70"/>
                  <a:gd name="T37" fmla="*/ 10 h 57"/>
                  <a:gd name="T38" fmla="*/ 20 w 70"/>
                  <a:gd name="T39" fmla="*/ 8 h 57"/>
                  <a:gd name="T40" fmla="*/ 15 w 70"/>
                  <a:gd name="T41" fmla="*/ 4 h 57"/>
                  <a:gd name="T42" fmla="*/ 9 w 70"/>
                  <a:gd name="T43" fmla="*/ 2 h 57"/>
                  <a:gd name="T44" fmla="*/ 4 w 70"/>
                  <a:gd name="T45" fmla="*/ 8 h 57"/>
                  <a:gd name="T46" fmla="*/ 2 w 70"/>
                  <a:gd name="T47" fmla="*/ 14 h 57"/>
                  <a:gd name="T48" fmla="*/ 7 w 70"/>
                  <a:gd name="T49" fmla="*/ 16 h 57"/>
                  <a:gd name="T50" fmla="*/ 9 w 70"/>
                  <a:gd name="T51" fmla="*/ 16 h 57"/>
                  <a:gd name="T52" fmla="*/ 13 w 70"/>
                  <a:gd name="T53" fmla="*/ 20 h 57"/>
                  <a:gd name="T54" fmla="*/ 9 w 70"/>
                  <a:gd name="T55" fmla="*/ 24 h 57"/>
                  <a:gd name="T56" fmla="*/ 20 w 70"/>
                  <a:gd name="T57" fmla="*/ 29 h 57"/>
                  <a:gd name="T58" fmla="*/ 18 w 70"/>
                  <a:gd name="T59" fmla="*/ 35 h 57"/>
                  <a:gd name="T60" fmla="*/ 24 w 70"/>
                  <a:gd name="T61" fmla="*/ 37 h 57"/>
                  <a:gd name="T62" fmla="*/ 26 w 70"/>
                  <a:gd name="T63" fmla="*/ 43 h 57"/>
                  <a:gd name="T64" fmla="*/ 31 w 70"/>
                  <a:gd name="T65" fmla="*/ 43 h 57"/>
                  <a:gd name="T66" fmla="*/ 37 w 70"/>
                  <a:gd name="T67" fmla="*/ 39 h 57"/>
                  <a:gd name="T68" fmla="*/ 39 w 70"/>
                  <a:gd name="T69" fmla="*/ 35 h 57"/>
                  <a:gd name="T70" fmla="*/ 44 w 70"/>
                  <a:gd name="T71" fmla="*/ 39 h 57"/>
                  <a:gd name="T72" fmla="*/ 44 w 70"/>
                  <a:gd name="T73" fmla="*/ 43 h 57"/>
                  <a:gd name="T74" fmla="*/ 39 w 70"/>
                  <a:gd name="T75" fmla="*/ 45 h 57"/>
                  <a:gd name="T76" fmla="*/ 42 w 70"/>
                  <a:gd name="T77" fmla="*/ 49 h 57"/>
                  <a:gd name="T78" fmla="*/ 48 w 70"/>
                  <a:gd name="T79" fmla="*/ 57 h 57"/>
                  <a:gd name="T80" fmla="*/ 33 w 70"/>
                  <a:gd name="T81" fmla="*/ 35 h 57"/>
                  <a:gd name="T82" fmla="*/ 24 w 70"/>
                  <a:gd name="T83" fmla="*/ 26 h 57"/>
                  <a:gd name="T84" fmla="*/ 28 w 70"/>
                  <a:gd name="T85" fmla="*/ 20 h 57"/>
                  <a:gd name="T86" fmla="*/ 28 w 70"/>
                  <a:gd name="T87" fmla="*/ 24 h 57"/>
                  <a:gd name="T88" fmla="*/ 35 w 70"/>
                  <a:gd name="T89" fmla="*/ 29 h 57"/>
                  <a:gd name="T90" fmla="*/ 35 w 70"/>
                  <a:gd name="T91" fmla="*/ 3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57">
                    <a:moveTo>
                      <a:pt x="0" y="39"/>
                    </a:moveTo>
                    <a:lnTo>
                      <a:pt x="0" y="39"/>
                    </a:lnTo>
                    <a:lnTo>
                      <a:pt x="0" y="41"/>
                    </a:lnTo>
                    <a:lnTo>
                      <a:pt x="4" y="43"/>
                    </a:lnTo>
                    <a:lnTo>
                      <a:pt x="7" y="47"/>
                    </a:lnTo>
                    <a:lnTo>
                      <a:pt x="9" y="49"/>
                    </a:lnTo>
                    <a:lnTo>
                      <a:pt x="11" y="51"/>
                    </a:lnTo>
                    <a:lnTo>
                      <a:pt x="13" y="51"/>
                    </a:lnTo>
                    <a:lnTo>
                      <a:pt x="20" y="51"/>
                    </a:lnTo>
                    <a:lnTo>
                      <a:pt x="20" y="49"/>
                    </a:lnTo>
                    <a:lnTo>
                      <a:pt x="15" y="43"/>
                    </a:lnTo>
                    <a:lnTo>
                      <a:pt x="11" y="39"/>
                    </a:lnTo>
                    <a:lnTo>
                      <a:pt x="9" y="39"/>
                    </a:lnTo>
                    <a:lnTo>
                      <a:pt x="4" y="39"/>
                    </a:lnTo>
                    <a:lnTo>
                      <a:pt x="0" y="39"/>
                    </a:lnTo>
                    <a:close/>
                    <a:moveTo>
                      <a:pt x="48" y="57"/>
                    </a:moveTo>
                    <a:lnTo>
                      <a:pt x="48" y="57"/>
                    </a:lnTo>
                    <a:lnTo>
                      <a:pt x="50" y="53"/>
                    </a:lnTo>
                    <a:lnTo>
                      <a:pt x="52" y="49"/>
                    </a:lnTo>
                    <a:lnTo>
                      <a:pt x="61" y="26"/>
                    </a:lnTo>
                    <a:lnTo>
                      <a:pt x="70" y="24"/>
                    </a:lnTo>
                    <a:lnTo>
                      <a:pt x="59" y="20"/>
                    </a:lnTo>
                    <a:lnTo>
                      <a:pt x="57" y="14"/>
                    </a:lnTo>
                    <a:lnTo>
                      <a:pt x="52" y="8"/>
                    </a:lnTo>
                    <a:lnTo>
                      <a:pt x="52" y="6"/>
                    </a:lnTo>
                    <a:lnTo>
                      <a:pt x="50" y="10"/>
                    </a:lnTo>
                    <a:lnTo>
                      <a:pt x="44" y="16"/>
                    </a:lnTo>
                    <a:lnTo>
                      <a:pt x="42" y="14"/>
                    </a:lnTo>
                    <a:lnTo>
                      <a:pt x="39" y="10"/>
                    </a:lnTo>
                    <a:lnTo>
                      <a:pt x="37" y="8"/>
                    </a:lnTo>
                    <a:lnTo>
                      <a:pt x="33" y="4"/>
                    </a:lnTo>
                    <a:lnTo>
                      <a:pt x="26" y="0"/>
                    </a:lnTo>
                    <a:lnTo>
                      <a:pt x="24" y="0"/>
                    </a:lnTo>
                    <a:lnTo>
                      <a:pt x="24" y="2"/>
                    </a:lnTo>
                    <a:lnTo>
                      <a:pt x="24" y="4"/>
                    </a:lnTo>
                    <a:lnTo>
                      <a:pt x="26" y="8"/>
                    </a:lnTo>
                    <a:lnTo>
                      <a:pt x="26" y="10"/>
                    </a:lnTo>
                    <a:lnTo>
                      <a:pt x="24" y="10"/>
                    </a:lnTo>
                    <a:lnTo>
                      <a:pt x="22" y="10"/>
                    </a:lnTo>
                    <a:lnTo>
                      <a:pt x="20" y="8"/>
                    </a:lnTo>
                    <a:lnTo>
                      <a:pt x="18" y="6"/>
                    </a:lnTo>
                    <a:lnTo>
                      <a:pt x="15" y="4"/>
                    </a:lnTo>
                    <a:lnTo>
                      <a:pt x="13" y="2"/>
                    </a:lnTo>
                    <a:lnTo>
                      <a:pt x="9" y="2"/>
                    </a:lnTo>
                    <a:lnTo>
                      <a:pt x="7" y="4"/>
                    </a:lnTo>
                    <a:lnTo>
                      <a:pt x="4" y="8"/>
                    </a:lnTo>
                    <a:lnTo>
                      <a:pt x="2" y="10"/>
                    </a:lnTo>
                    <a:lnTo>
                      <a:pt x="2" y="14"/>
                    </a:lnTo>
                    <a:lnTo>
                      <a:pt x="4" y="16"/>
                    </a:lnTo>
                    <a:lnTo>
                      <a:pt x="7" y="16"/>
                    </a:lnTo>
                    <a:lnTo>
                      <a:pt x="9" y="14"/>
                    </a:lnTo>
                    <a:lnTo>
                      <a:pt x="9" y="16"/>
                    </a:lnTo>
                    <a:lnTo>
                      <a:pt x="13" y="18"/>
                    </a:lnTo>
                    <a:lnTo>
                      <a:pt x="13" y="20"/>
                    </a:lnTo>
                    <a:lnTo>
                      <a:pt x="13" y="22"/>
                    </a:lnTo>
                    <a:lnTo>
                      <a:pt x="9" y="24"/>
                    </a:lnTo>
                    <a:lnTo>
                      <a:pt x="15" y="26"/>
                    </a:lnTo>
                    <a:lnTo>
                      <a:pt x="20" y="29"/>
                    </a:lnTo>
                    <a:lnTo>
                      <a:pt x="15" y="33"/>
                    </a:lnTo>
                    <a:lnTo>
                      <a:pt x="18" y="35"/>
                    </a:lnTo>
                    <a:lnTo>
                      <a:pt x="22" y="37"/>
                    </a:lnTo>
                    <a:lnTo>
                      <a:pt x="24" y="37"/>
                    </a:lnTo>
                    <a:lnTo>
                      <a:pt x="26" y="37"/>
                    </a:lnTo>
                    <a:lnTo>
                      <a:pt x="26" y="43"/>
                    </a:lnTo>
                    <a:lnTo>
                      <a:pt x="28" y="45"/>
                    </a:lnTo>
                    <a:lnTo>
                      <a:pt x="31" y="43"/>
                    </a:lnTo>
                    <a:lnTo>
                      <a:pt x="35" y="39"/>
                    </a:lnTo>
                    <a:lnTo>
                      <a:pt x="37" y="39"/>
                    </a:lnTo>
                    <a:lnTo>
                      <a:pt x="37" y="37"/>
                    </a:lnTo>
                    <a:lnTo>
                      <a:pt x="39" y="35"/>
                    </a:lnTo>
                    <a:lnTo>
                      <a:pt x="44" y="37"/>
                    </a:lnTo>
                    <a:lnTo>
                      <a:pt x="44" y="39"/>
                    </a:lnTo>
                    <a:lnTo>
                      <a:pt x="46" y="43"/>
                    </a:lnTo>
                    <a:lnTo>
                      <a:pt x="44" y="43"/>
                    </a:lnTo>
                    <a:lnTo>
                      <a:pt x="42" y="43"/>
                    </a:lnTo>
                    <a:lnTo>
                      <a:pt x="39" y="45"/>
                    </a:lnTo>
                    <a:lnTo>
                      <a:pt x="39" y="49"/>
                    </a:lnTo>
                    <a:lnTo>
                      <a:pt x="42" y="49"/>
                    </a:lnTo>
                    <a:lnTo>
                      <a:pt x="44" y="53"/>
                    </a:lnTo>
                    <a:lnTo>
                      <a:pt x="48" y="57"/>
                    </a:lnTo>
                    <a:close/>
                    <a:moveTo>
                      <a:pt x="33" y="35"/>
                    </a:moveTo>
                    <a:lnTo>
                      <a:pt x="33" y="35"/>
                    </a:lnTo>
                    <a:lnTo>
                      <a:pt x="26" y="29"/>
                    </a:lnTo>
                    <a:lnTo>
                      <a:pt x="24" y="26"/>
                    </a:lnTo>
                    <a:lnTo>
                      <a:pt x="22" y="22"/>
                    </a:lnTo>
                    <a:lnTo>
                      <a:pt x="28" y="20"/>
                    </a:lnTo>
                    <a:lnTo>
                      <a:pt x="31" y="24"/>
                    </a:lnTo>
                    <a:lnTo>
                      <a:pt x="28" y="24"/>
                    </a:lnTo>
                    <a:lnTo>
                      <a:pt x="31" y="27"/>
                    </a:lnTo>
                    <a:lnTo>
                      <a:pt x="35" y="29"/>
                    </a:lnTo>
                    <a:lnTo>
                      <a:pt x="35" y="31"/>
                    </a:lnTo>
                    <a:lnTo>
                      <a:pt x="35" y="33"/>
                    </a:lnTo>
                    <a:lnTo>
                      <a:pt x="33"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5" name="Freeform 2783"/>
              <p:cNvSpPr>
                <a:spLocks/>
              </p:cNvSpPr>
              <p:nvPr/>
            </p:nvSpPr>
            <p:spPr bwMode="auto">
              <a:xfrm>
                <a:off x="3348" y="1797"/>
                <a:ext cx="20" cy="12"/>
              </a:xfrm>
              <a:custGeom>
                <a:avLst/>
                <a:gdLst>
                  <a:gd name="T0" fmla="*/ 0 w 20"/>
                  <a:gd name="T1" fmla="*/ 0 h 12"/>
                  <a:gd name="T2" fmla="*/ 0 w 20"/>
                  <a:gd name="T3" fmla="*/ 0 h 12"/>
                  <a:gd name="T4" fmla="*/ 0 w 20"/>
                  <a:gd name="T5" fmla="*/ 2 h 12"/>
                  <a:gd name="T6" fmla="*/ 4 w 20"/>
                  <a:gd name="T7" fmla="*/ 4 h 12"/>
                  <a:gd name="T8" fmla="*/ 7 w 20"/>
                  <a:gd name="T9" fmla="*/ 8 h 12"/>
                  <a:gd name="T10" fmla="*/ 9 w 20"/>
                  <a:gd name="T11" fmla="*/ 10 h 12"/>
                  <a:gd name="T12" fmla="*/ 11 w 20"/>
                  <a:gd name="T13" fmla="*/ 12 h 12"/>
                  <a:gd name="T14" fmla="*/ 13 w 20"/>
                  <a:gd name="T15" fmla="*/ 12 h 12"/>
                  <a:gd name="T16" fmla="*/ 20 w 20"/>
                  <a:gd name="T17" fmla="*/ 12 h 12"/>
                  <a:gd name="T18" fmla="*/ 20 w 20"/>
                  <a:gd name="T19" fmla="*/ 10 h 12"/>
                  <a:gd name="T20" fmla="*/ 15 w 20"/>
                  <a:gd name="T21" fmla="*/ 4 h 12"/>
                  <a:gd name="T22" fmla="*/ 11 w 20"/>
                  <a:gd name="T23" fmla="*/ 0 h 12"/>
                  <a:gd name="T24" fmla="*/ 9 w 20"/>
                  <a:gd name="T25" fmla="*/ 0 h 12"/>
                  <a:gd name="T26" fmla="*/ 4 w 20"/>
                  <a:gd name="T27" fmla="*/ 0 h 12"/>
                  <a:gd name="T28" fmla="*/ 0 w 20"/>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2">
                    <a:moveTo>
                      <a:pt x="0" y="0"/>
                    </a:moveTo>
                    <a:lnTo>
                      <a:pt x="0" y="0"/>
                    </a:lnTo>
                    <a:lnTo>
                      <a:pt x="0" y="2"/>
                    </a:lnTo>
                    <a:lnTo>
                      <a:pt x="4" y="4"/>
                    </a:lnTo>
                    <a:lnTo>
                      <a:pt x="7" y="8"/>
                    </a:lnTo>
                    <a:lnTo>
                      <a:pt x="9" y="10"/>
                    </a:lnTo>
                    <a:lnTo>
                      <a:pt x="11" y="12"/>
                    </a:lnTo>
                    <a:lnTo>
                      <a:pt x="13" y="12"/>
                    </a:lnTo>
                    <a:lnTo>
                      <a:pt x="20" y="12"/>
                    </a:lnTo>
                    <a:lnTo>
                      <a:pt x="20" y="10"/>
                    </a:lnTo>
                    <a:lnTo>
                      <a:pt x="15" y="4"/>
                    </a:lnTo>
                    <a:lnTo>
                      <a:pt x="11" y="0"/>
                    </a:lnTo>
                    <a:lnTo>
                      <a:pt x="9" y="0"/>
                    </a:lnTo>
                    <a:lnTo>
                      <a:pt x="4" y="0"/>
                    </a:lnTo>
                    <a:lnTo>
                      <a:pt x="0" y="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36" name="Freeform 2784"/>
              <p:cNvSpPr>
                <a:spLocks/>
              </p:cNvSpPr>
              <p:nvPr/>
            </p:nvSpPr>
            <p:spPr bwMode="auto">
              <a:xfrm>
                <a:off x="3350" y="1758"/>
                <a:ext cx="68" cy="57"/>
              </a:xfrm>
              <a:custGeom>
                <a:avLst/>
                <a:gdLst>
                  <a:gd name="T0" fmla="*/ 46 w 68"/>
                  <a:gd name="T1" fmla="*/ 57 h 57"/>
                  <a:gd name="T2" fmla="*/ 50 w 68"/>
                  <a:gd name="T3" fmla="*/ 49 h 57"/>
                  <a:gd name="T4" fmla="*/ 68 w 68"/>
                  <a:gd name="T5" fmla="*/ 24 h 57"/>
                  <a:gd name="T6" fmla="*/ 55 w 68"/>
                  <a:gd name="T7" fmla="*/ 14 h 57"/>
                  <a:gd name="T8" fmla="*/ 50 w 68"/>
                  <a:gd name="T9" fmla="*/ 6 h 57"/>
                  <a:gd name="T10" fmla="*/ 42 w 68"/>
                  <a:gd name="T11" fmla="*/ 16 h 57"/>
                  <a:gd name="T12" fmla="*/ 37 w 68"/>
                  <a:gd name="T13" fmla="*/ 10 h 57"/>
                  <a:gd name="T14" fmla="*/ 31 w 68"/>
                  <a:gd name="T15" fmla="*/ 4 h 57"/>
                  <a:gd name="T16" fmla="*/ 22 w 68"/>
                  <a:gd name="T17" fmla="*/ 0 h 57"/>
                  <a:gd name="T18" fmla="*/ 22 w 68"/>
                  <a:gd name="T19" fmla="*/ 4 h 57"/>
                  <a:gd name="T20" fmla="*/ 24 w 68"/>
                  <a:gd name="T21" fmla="*/ 10 h 57"/>
                  <a:gd name="T22" fmla="*/ 20 w 68"/>
                  <a:gd name="T23" fmla="*/ 10 h 57"/>
                  <a:gd name="T24" fmla="*/ 16 w 68"/>
                  <a:gd name="T25" fmla="*/ 6 h 57"/>
                  <a:gd name="T26" fmla="*/ 11 w 68"/>
                  <a:gd name="T27" fmla="*/ 2 h 57"/>
                  <a:gd name="T28" fmla="*/ 5 w 68"/>
                  <a:gd name="T29" fmla="*/ 4 h 57"/>
                  <a:gd name="T30" fmla="*/ 0 w 68"/>
                  <a:gd name="T31" fmla="*/ 10 h 57"/>
                  <a:gd name="T32" fmla="*/ 2 w 68"/>
                  <a:gd name="T33" fmla="*/ 16 h 57"/>
                  <a:gd name="T34" fmla="*/ 7 w 68"/>
                  <a:gd name="T35" fmla="*/ 14 h 57"/>
                  <a:gd name="T36" fmla="*/ 11 w 68"/>
                  <a:gd name="T37" fmla="*/ 18 h 57"/>
                  <a:gd name="T38" fmla="*/ 11 w 68"/>
                  <a:gd name="T39" fmla="*/ 22 h 57"/>
                  <a:gd name="T40" fmla="*/ 13 w 68"/>
                  <a:gd name="T41" fmla="*/ 26 h 57"/>
                  <a:gd name="T42" fmla="*/ 13 w 68"/>
                  <a:gd name="T43" fmla="*/ 33 h 57"/>
                  <a:gd name="T44" fmla="*/ 20 w 68"/>
                  <a:gd name="T45" fmla="*/ 37 h 57"/>
                  <a:gd name="T46" fmla="*/ 24 w 68"/>
                  <a:gd name="T47" fmla="*/ 37 h 57"/>
                  <a:gd name="T48" fmla="*/ 26 w 68"/>
                  <a:gd name="T49" fmla="*/ 45 h 57"/>
                  <a:gd name="T50" fmla="*/ 33 w 68"/>
                  <a:gd name="T51" fmla="*/ 39 h 57"/>
                  <a:gd name="T52" fmla="*/ 35 w 68"/>
                  <a:gd name="T53" fmla="*/ 37 h 57"/>
                  <a:gd name="T54" fmla="*/ 42 w 68"/>
                  <a:gd name="T55" fmla="*/ 37 h 57"/>
                  <a:gd name="T56" fmla="*/ 44 w 68"/>
                  <a:gd name="T57" fmla="*/ 43 h 57"/>
                  <a:gd name="T58" fmla="*/ 40 w 68"/>
                  <a:gd name="T59" fmla="*/ 43 h 57"/>
                  <a:gd name="T60" fmla="*/ 37 w 68"/>
                  <a:gd name="T61" fmla="*/ 49 h 57"/>
                  <a:gd name="T62" fmla="*/ 42 w 68"/>
                  <a:gd name="T63" fmla="*/ 5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57">
                    <a:moveTo>
                      <a:pt x="46" y="57"/>
                    </a:moveTo>
                    <a:lnTo>
                      <a:pt x="46" y="57"/>
                    </a:lnTo>
                    <a:lnTo>
                      <a:pt x="48" y="53"/>
                    </a:lnTo>
                    <a:lnTo>
                      <a:pt x="50" y="49"/>
                    </a:lnTo>
                    <a:lnTo>
                      <a:pt x="59" y="26"/>
                    </a:lnTo>
                    <a:lnTo>
                      <a:pt x="68" y="24"/>
                    </a:lnTo>
                    <a:lnTo>
                      <a:pt x="57" y="20"/>
                    </a:lnTo>
                    <a:lnTo>
                      <a:pt x="55" y="14"/>
                    </a:lnTo>
                    <a:lnTo>
                      <a:pt x="50" y="8"/>
                    </a:lnTo>
                    <a:lnTo>
                      <a:pt x="50" y="6"/>
                    </a:lnTo>
                    <a:lnTo>
                      <a:pt x="48" y="10"/>
                    </a:lnTo>
                    <a:lnTo>
                      <a:pt x="42" y="16"/>
                    </a:lnTo>
                    <a:lnTo>
                      <a:pt x="40" y="14"/>
                    </a:lnTo>
                    <a:lnTo>
                      <a:pt x="37" y="10"/>
                    </a:lnTo>
                    <a:lnTo>
                      <a:pt x="35" y="8"/>
                    </a:lnTo>
                    <a:lnTo>
                      <a:pt x="31" y="4"/>
                    </a:lnTo>
                    <a:lnTo>
                      <a:pt x="24" y="0"/>
                    </a:lnTo>
                    <a:lnTo>
                      <a:pt x="22" y="0"/>
                    </a:lnTo>
                    <a:lnTo>
                      <a:pt x="22" y="2"/>
                    </a:lnTo>
                    <a:lnTo>
                      <a:pt x="22" y="4"/>
                    </a:lnTo>
                    <a:lnTo>
                      <a:pt x="24" y="8"/>
                    </a:lnTo>
                    <a:lnTo>
                      <a:pt x="24" y="10"/>
                    </a:lnTo>
                    <a:lnTo>
                      <a:pt x="22" y="10"/>
                    </a:lnTo>
                    <a:lnTo>
                      <a:pt x="20" y="10"/>
                    </a:lnTo>
                    <a:lnTo>
                      <a:pt x="18" y="8"/>
                    </a:lnTo>
                    <a:lnTo>
                      <a:pt x="16" y="6"/>
                    </a:lnTo>
                    <a:lnTo>
                      <a:pt x="13" y="4"/>
                    </a:lnTo>
                    <a:lnTo>
                      <a:pt x="11" y="2"/>
                    </a:lnTo>
                    <a:lnTo>
                      <a:pt x="7" y="2"/>
                    </a:lnTo>
                    <a:lnTo>
                      <a:pt x="5" y="4"/>
                    </a:lnTo>
                    <a:lnTo>
                      <a:pt x="2" y="8"/>
                    </a:lnTo>
                    <a:lnTo>
                      <a:pt x="0" y="10"/>
                    </a:lnTo>
                    <a:lnTo>
                      <a:pt x="0" y="14"/>
                    </a:lnTo>
                    <a:lnTo>
                      <a:pt x="2" y="16"/>
                    </a:lnTo>
                    <a:lnTo>
                      <a:pt x="5" y="16"/>
                    </a:lnTo>
                    <a:lnTo>
                      <a:pt x="7" y="14"/>
                    </a:lnTo>
                    <a:lnTo>
                      <a:pt x="7" y="16"/>
                    </a:lnTo>
                    <a:lnTo>
                      <a:pt x="11" y="18"/>
                    </a:lnTo>
                    <a:lnTo>
                      <a:pt x="11" y="20"/>
                    </a:lnTo>
                    <a:lnTo>
                      <a:pt x="11" y="22"/>
                    </a:lnTo>
                    <a:lnTo>
                      <a:pt x="7" y="24"/>
                    </a:lnTo>
                    <a:lnTo>
                      <a:pt x="13" y="26"/>
                    </a:lnTo>
                    <a:lnTo>
                      <a:pt x="18" y="29"/>
                    </a:lnTo>
                    <a:lnTo>
                      <a:pt x="13" y="33"/>
                    </a:lnTo>
                    <a:lnTo>
                      <a:pt x="16" y="35"/>
                    </a:lnTo>
                    <a:lnTo>
                      <a:pt x="20" y="37"/>
                    </a:lnTo>
                    <a:lnTo>
                      <a:pt x="22" y="37"/>
                    </a:lnTo>
                    <a:lnTo>
                      <a:pt x="24" y="37"/>
                    </a:lnTo>
                    <a:lnTo>
                      <a:pt x="24" y="43"/>
                    </a:lnTo>
                    <a:lnTo>
                      <a:pt x="26" y="45"/>
                    </a:lnTo>
                    <a:lnTo>
                      <a:pt x="29" y="43"/>
                    </a:lnTo>
                    <a:lnTo>
                      <a:pt x="33" y="39"/>
                    </a:lnTo>
                    <a:lnTo>
                      <a:pt x="35" y="39"/>
                    </a:lnTo>
                    <a:lnTo>
                      <a:pt x="35" y="37"/>
                    </a:lnTo>
                    <a:lnTo>
                      <a:pt x="37" y="35"/>
                    </a:lnTo>
                    <a:lnTo>
                      <a:pt x="42" y="37"/>
                    </a:lnTo>
                    <a:lnTo>
                      <a:pt x="42" y="39"/>
                    </a:lnTo>
                    <a:lnTo>
                      <a:pt x="44" y="43"/>
                    </a:lnTo>
                    <a:lnTo>
                      <a:pt x="42" y="43"/>
                    </a:lnTo>
                    <a:lnTo>
                      <a:pt x="40" y="43"/>
                    </a:lnTo>
                    <a:lnTo>
                      <a:pt x="37" y="45"/>
                    </a:lnTo>
                    <a:lnTo>
                      <a:pt x="37" y="49"/>
                    </a:lnTo>
                    <a:lnTo>
                      <a:pt x="40" y="49"/>
                    </a:lnTo>
                    <a:lnTo>
                      <a:pt x="42" y="53"/>
                    </a:lnTo>
                    <a:lnTo>
                      <a:pt x="46" y="57"/>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37" name="Freeform 2785"/>
              <p:cNvSpPr>
                <a:spLocks/>
              </p:cNvSpPr>
              <p:nvPr/>
            </p:nvSpPr>
            <p:spPr bwMode="auto">
              <a:xfrm>
                <a:off x="3370" y="1778"/>
                <a:ext cx="13" cy="15"/>
              </a:xfrm>
              <a:custGeom>
                <a:avLst/>
                <a:gdLst>
                  <a:gd name="T0" fmla="*/ 11 w 13"/>
                  <a:gd name="T1" fmla="*/ 15 h 15"/>
                  <a:gd name="T2" fmla="*/ 11 w 13"/>
                  <a:gd name="T3" fmla="*/ 15 h 15"/>
                  <a:gd name="T4" fmla="*/ 4 w 13"/>
                  <a:gd name="T5" fmla="*/ 9 h 15"/>
                  <a:gd name="T6" fmla="*/ 2 w 13"/>
                  <a:gd name="T7" fmla="*/ 6 h 15"/>
                  <a:gd name="T8" fmla="*/ 0 w 13"/>
                  <a:gd name="T9" fmla="*/ 2 h 15"/>
                  <a:gd name="T10" fmla="*/ 6 w 13"/>
                  <a:gd name="T11" fmla="*/ 0 h 15"/>
                  <a:gd name="T12" fmla="*/ 9 w 13"/>
                  <a:gd name="T13" fmla="*/ 4 h 15"/>
                  <a:gd name="T14" fmla="*/ 6 w 13"/>
                  <a:gd name="T15" fmla="*/ 4 h 15"/>
                  <a:gd name="T16" fmla="*/ 9 w 13"/>
                  <a:gd name="T17" fmla="*/ 7 h 15"/>
                  <a:gd name="T18" fmla="*/ 13 w 13"/>
                  <a:gd name="T19" fmla="*/ 9 h 15"/>
                  <a:gd name="T20" fmla="*/ 13 w 13"/>
                  <a:gd name="T21" fmla="*/ 11 h 15"/>
                  <a:gd name="T22" fmla="*/ 13 w 13"/>
                  <a:gd name="T23" fmla="*/ 13 h 15"/>
                  <a:gd name="T24" fmla="*/ 11 w 13"/>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15"/>
                    </a:moveTo>
                    <a:lnTo>
                      <a:pt x="11" y="15"/>
                    </a:lnTo>
                    <a:lnTo>
                      <a:pt x="4" y="9"/>
                    </a:lnTo>
                    <a:lnTo>
                      <a:pt x="2" y="6"/>
                    </a:lnTo>
                    <a:lnTo>
                      <a:pt x="0" y="2"/>
                    </a:lnTo>
                    <a:lnTo>
                      <a:pt x="6" y="0"/>
                    </a:lnTo>
                    <a:lnTo>
                      <a:pt x="9" y="4"/>
                    </a:lnTo>
                    <a:lnTo>
                      <a:pt x="6" y="4"/>
                    </a:lnTo>
                    <a:lnTo>
                      <a:pt x="9" y="7"/>
                    </a:lnTo>
                    <a:lnTo>
                      <a:pt x="13" y="9"/>
                    </a:lnTo>
                    <a:lnTo>
                      <a:pt x="13" y="11"/>
                    </a:lnTo>
                    <a:lnTo>
                      <a:pt x="13" y="13"/>
                    </a:lnTo>
                    <a:lnTo>
                      <a:pt x="11" y="15"/>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39" name="Group 2789"/>
            <p:cNvGrpSpPr>
              <a:grpSpLocks/>
            </p:cNvGrpSpPr>
            <p:nvPr/>
          </p:nvGrpSpPr>
          <p:grpSpPr bwMode="auto">
            <a:xfrm>
              <a:off x="3570" y="1847"/>
              <a:ext cx="214" cy="215"/>
              <a:chOff x="3570" y="1847"/>
              <a:chExt cx="214" cy="215"/>
            </a:xfrm>
            <a:grpFill/>
          </p:grpSpPr>
          <p:sp>
            <p:nvSpPr>
              <p:cNvPr id="1632" name="Freeform 2787"/>
              <p:cNvSpPr>
                <a:spLocks/>
              </p:cNvSpPr>
              <p:nvPr/>
            </p:nvSpPr>
            <p:spPr bwMode="auto">
              <a:xfrm>
                <a:off x="3570" y="1847"/>
                <a:ext cx="214" cy="215"/>
              </a:xfrm>
              <a:custGeom>
                <a:avLst/>
                <a:gdLst>
                  <a:gd name="T0" fmla="*/ 101 w 214"/>
                  <a:gd name="T1" fmla="*/ 209 h 215"/>
                  <a:gd name="T2" fmla="*/ 112 w 214"/>
                  <a:gd name="T3" fmla="*/ 201 h 215"/>
                  <a:gd name="T4" fmla="*/ 119 w 214"/>
                  <a:gd name="T5" fmla="*/ 189 h 215"/>
                  <a:gd name="T6" fmla="*/ 112 w 214"/>
                  <a:gd name="T7" fmla="*/ 179 h 215"/>
                  <a:gd name="T8" fmla="*/ 107 w 214"/>
                  <a:gd name="T9" fmla="*/ 165 h 215"/>
                  <a:gd name="T10" fmla="*/ 119 w 214"/>
                  <a:gd name="T11" fmla="*/ 157 h 215"/>
                  <a:gd name="T12" fmla="*/ 125 w 214"/>
                  <a:gd name="T13" fmla="*/ 157 h 215"/>
                  <a:gd name="T14" fmla="*/ 139 w 214"/>
                  <a:gd name="T15" fmla="*/ 145 h 215"/>
                  <a:gd name="T16" fmla="*/ 145 w 214"/>
                  <a:gd name="T17" fmla="*/ 133 h 215"/>
                  <a:gd name="T18" fmla="*/ 159 w 214"/>
                  <a:gd name="T19" fmla="*/ 126 h 215"/>
                  <a:gd name="T20" fmla="*/ 168 w 214"/>
                  <a:gd name="T21" fmla="*/ 116 h 215"/>
                  <a:gd name="T22" fmla="*/ 170 w 214"/>
                  <a:gd name="T23" fmla="*/ 100 h 215"/>
                  <a:gd name="T24" fmla="*/ 179 w 214"/>
                  <a:gd name="T25" fmla="*/ 90 h 215"/>
                  <a:gd name="T26" fmla="*/ 172 w 214"/>
                  <a:gd name="T27" fmla="*/ 78 h 215"/>
                  <a:gd name="T28" fmla="*/ 165 w 214"/>
                  <a:gd name="T29" fmla="*/ 72 h 215"/>
                  <a:gd name="T30" fmla="*/ 159 w 214"/>
                  <a:gd name="T31" fmla="*/ 56 h 215"/>
                  <a:gd name="T32" fmla="*/ 165 w 214"/>
                  <a:gd name="T33" fmla="*/ 48 h 215"/>
                  <a:gd name="T34" fmla="*/ 177 w 214"/>
                  <a:gd name="T35" fmla="*/ 48 h 215"/>
                  <a:gd name="T36" fmla="*/ 181 w 214"/>
                  <a:gd name="T37" fmla="*/ 42 h 215"/>
                  <a:gd name="T38" fmla="*/ 197 w 214"/>
                  <a:gd name="T39" fmla="*/ 38 h 215"/>
                  <a:gd name="T40" fmla="*/ 206 w 214"/>
                  <a:gd name="T41" fmla="*/ 30 h 215"/>
                  <a:gd name="T42" fmla="*/ 214 w 214"/>
                  <a:gd name="T43" fmla="*/ 18 h 215"/>
                  <a:gd name="T44" fmla="*/ 206 w 214"/>
                  <a:gd name="T45" fmla="*/ 10 h 215"/>
                  <a:gd name="T46" fmla="*/ 179 w 214"/>
                  <a:gd name="T47" fmla="*/ 0 h 215"/>
                  <a:gd name="T48" fmla="*/ 172 w 214"/>
                  <a:gd name="T49" fmla="*/ 4 h 215"/>
                  <a:gd name="T50" fmla="*/ 154 w 214"/>
                  <a:gd name="T51" fmla="*/ 6 h 215"/>
                  <a:gd name="T52" fmla="*/ 130 w 214"/>
                  <a:gd name="T53" fmla="*/ 16 h 215"/>
                  <a:gd name="T54" fmla="*/ 125 w 214"/>
                  <a:gd name="T55" fmla="*/ 28 h 215"/>
                  <a:gd name="T56" fmla="*/ 125 w 214"/>
                  <a:gd name="T57" fmla="*/ 40 h 215"/>
                  <a:gd name="T58" fmla="*/ 112 w 214"/>
                  <a:gd name="T59" fmla="*/ 40 h 215"/>
                  <a:gd name="T60" fmla="*/ 114 w 214"/>
                  <a:gd name="T61" fmla="*/ 50 h 215"/>
                  <a:gd name="T62" fmla="*/ 107 w 214"/>
                  <a:gd name="T63" fmla="*/ 60 h 215"/>
                  <a:gd name="T64" fmla="*/ 107 w 214"/>
                  <a:gd name="T65" fmla="*/ 72 h 215"/>
                  <a:gd name="T66" fmla="*/ 96 w 214"/>
                  <a:gd name="T67" fmla="*/ 70 h 215"/>
                  <a:gd name="T68" fmla="*/ 90 w 214"/>
                  <a:gd name="T69" fmla="*/ 72 h 215"/>
                  <a:gd name="T70" fmla="*/ 87 w 214"/>
                  <a:gd name="T71" fmla="*/ 80 h 215"/>
                  <a:gd name="T72" fmla="*/ 81 w 214"/>
                  <a:gd name="T73" fmla="*/ 86 h 215"/>
                  <a:gd name="T74" fmla="*/ 67 w 214"/>
                  <a:gd name="T75" fmla="*/ 96 h 215"/>
                  <a:gd name="T76" fmla="*/ 61 w 214"/>
                  <a:gd name="T77" fmla="*/ 104 h 215"/>
                  <a:gd name="T78" fmla="*/ 52 w 214"/>
                  <a:gd name="T79" fmla="*/ 112 h 215"/>
                  <a:gd name="T80" fmla="*/ 43 w 214"/>
                  <a:gd name="T81" fmla="*/ 114 h 215"/>
                  <a:gd name="T82" fmla="*/ 25 w 214"/>
                  <a:gd name="T83" fmla="*/ 114 h 215"/>
                  <a:gd name="T84" fmla="*/ 5 w 214"/>
                  <a:gd name="T85" fmla="*/ 108 h 215"/>
                  <a:gd name="T86" fmla="*/ 9 w 214"/>
                  <a:gd name="T87" fmla="*/ 126 h 215"/>
                  <a:gd name="T88" fmla="*/ 16 w 214"/>
                  <a:gd name="T89" fmla="*/ 137 h 215"/>
                  <a:gd name="T90" fmla="*/ 27 w 214"/>
                  <a:gd name="T91" fmla="*/ 145 h 215"/>
                  <a:gd name="T92" fmla="*/ 34 w 214"/>
                  <a:gd name="T93" fmla="*/ 155 h 215"/>
                  <a:gd name="T94" fmla="*/ 29 w 214"/>
                  <a:gd name="T95" fmla="*/ 163 h 215"/>
                  <a:gd name="T96" fmla="*/ 12 w 214"/>
                  <a:gd name="T97" fmla="*/ 167 h 215"/>
                  <a:gd name="T98" fmla="*/ 0 w 214"/>
                  <a:gd name="T99" fmla="*/ 191 h 215"/>
                  <a:gd name="T100" fmla="*/ 34 w 214"/>
                  <a:gd name="T101" fmla="*/ 187 h 215"/>
                  <a:gd name="T102" fmla="*/ 61 w 214"/>
                  <a:gd name="T103" fmla="*/ 185 h 215"/>
                  <a:gd name="T104" fmla="*/ 74 w 214"/>
                  <a:gd name="T105" fmla="*/ 195 h 215"/>
                  <a:gd name="T106" fmla="*/ 72 w 214"/>
                  <a:gd name="T107" fmla="*/ 199 h 215"/>
                  <a:gd name="T108" fmla="*/ 81 w 214"/>
                  <a:gd name="T109" fmla="*/ 199 h 215"/>
                  <a:gd name="T110" fmla="*/ 85 w 214"/>
                  <a:gd name="T111" fmla="*/ 203 h 215"/>
                  <a:gd name="T112" fmla="*/ 85 w 214"/>
                  <a:gd name="T113" fmla="*/ 211 h 215"/>
                  <a:gd name="T114" fmla="*/ 96 w 214"/>
                  <a:gd name="T11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15">
                    <a:moveTo>
                      <a:pt x="96" y="215"/>
                    </a:moveTo>
                    <a:lnTo>
                      <a:pt x="101" y="209"/>
                    </a:lnTo>
                    <a:lnTo>
                      <a:pt x="105" y="203"/>
                    </a:lnTo>
                    <a:lnTo>
                      <a:pt x="112" y="201"/>
                    </a:lnTo>
                    <a:lnTo>
                      <a:pt x="121" y="197"/>
                    </a:lnTo>
                    <a:lnTo>
                      <a:pt x="119" y="189"/>
                    </a:lnTo>
                    <a:lnTo>
                      <a:pt x="112" y="183"/>
                    </a:lnTo>
                    <a:lnTo>
                      <a:pt x="112" y="179"/>
                    </a:lnTo>
                    <a:lnTo>
                      <a:pt x="116" y="175"/>
                    </a:lnTo>
                    <a:lnTo>
                      <a:pt x="107" y="165"/>
                    </a:lnTo>
                    <a:lnTo>
                      <a:pt x="114" y="161"/>
                    </a:lnTo>
                    <a:lnTo>
                      <a:pt x="119" y="157"/>
                    </a:lnTo>
                    <a:lnTo>
                      <a:pt x="121" y="153"/>
                    </a:lnTo>
                    <a:lnTo>
                      <a:pt x="125" y="157"/>
                    </a:lnTo>
                    <a:lnTo>
                      <a:pt x="132" y="149"/>
                    </a:lnTo>
                    <a:lnTo>
                      <a:pt x="139" y="145"/>
                    </a:lnTo>
                    <a:lnTo>
                      <a:pt x="143" y="139"/>
                    </a:lnTo>
                    <a:lnTo>
                      <a:pt x="145" y="133"/>
                    </a:lnTo>
                    <a:lnTo>
                      <a:pt x="154" y="129"/>
                    </a:lnTo>
                    <a:lnTo>
                      <a:pt x="159" y="126"/>
                    </a:lnTo>
                    <a:lnTo>
                      <a:pt x="161" y="120"/>
                    </a:lnTo>
                    <a:lnTo>
                      <a:pt x="168" y="116"/>
                    </a:lnTo>
                    <a:lnTo>
                      <a:pt x="170" y="108"/>
                    </a:lnTo>
                    <a:lnTo>
                      <a:pt x="170" y="100"/>
                    </a:lnTo>
                    <a:lnTo>
                      <a:pt x="177" y="96"/>
                    </a:lnTo>
                    <a:lnTo>
                      <a:pt x="179" y="90"/>
                    </a:lnTo>
                    <a:lnTo>
                      <a:pt x="179" y="84"/>
                    </a:lnTo>
                    <a:lnTo>
                      <a:pt x="172" y="78"/>
                    </a:lnTo>
                    <a:lnTo>
                      <a:pt x="168" y="74"/>
                    </a:lnTo>
                    <a:lnTo>
                      <a:pt x="165" y="72"/>
                    </a:lnTo>
                    <a:lnTo>
                      <a:pt x="163" y="60"/>
                    </a:lnTo>
                    <a:lnTo>
                      <a:pt x="159" y="56"/>
                    </a:lnTo>
                    <a:lnTo>
                      <a:pt x="159" y="50"/>
                    </a:lnTo>
                    <a:lnTo>
                      <a:pt x="165" y="48"/>
                    </a:lnTo>
                    <a:lnTo>
                      <a:pt x="170" y="46"/>
                    </a:lnTo>
                    <a:lnTo>
                      <a:pt x="177" y="48"/>
                    </a:lnTo>
                    <a:lnTo>
                      <a:pt x="179" y="46"/>
                    </a:lnTo>
                    <a:lnTo>
                      <a:pt x="181" y="42"/>
                    </a:lnTo>
                    <a:lnTo>
                      <a:pt x="186" y="40"/>
                    </a:lnTo>
                    <a:lnTo>
                      <a:pt x="197" y="38"/>
                    </a:lnTo>
                    <a:lnTo>
                      <a:pt x="203" y="32"/>
                    </a:lnTo>
                    <a:lnTo>
                      <a:pt x="206" y="30"/>
                    </a:lnTo>
                    <a:lnTo>
                      <a:pt x="210" y="26"/>
                    </a:lnTo>
                    <a:lnTo>
                      <a:pt x="214" y="18"/>
                    </a:lnTo>
                    <a:lnTo>
                      <a:pt x="208" y="14"/>
                    </a:lnTo>
                    <a:lnTo>
                      <a:pt x="206" y="10"/>
                    </a:lnTo>
                    <a:lnTo>
                      <a:pt x="190" y="0"/>
                    </a:lnTo>
                    <a:lnTo>
                      <a:pt x="179" y="0"/>
                    </a:lnTo>
                    <a:lnTo>
                      <a:pt x="177" y="4"/>
                    </a:lnTo>
                    <a:lnTo>
                      <a:pt x="172" y="4"/>
                    </a:lnTo>
                    <a:lnTo>
                      <a:pt x="163" y="4"/>
                    </a:lnTo>
                    <a:lnTo>
                      <a:pt x="154" y="6"/>
                    </a:lnTo>
                    <a:lnTo>
                      <a:pt x="145" y="8"/>
                    </a:lnTo>
                    <a:lnTo>
                      <a:pt x="130" y="16"/>
                    </a:lnTo>
                    <a:lnTo>
                      <a:pt x="130" y="24"/>
                    </a:lnTo>
                    <a:lnTo>
                      <a:pt x="125" y="28"/>
                    </a:lnTo>
                    <a:lnTo>
                      <a:pt x="127" y="32"/>
                    </a:lnTo>
                    <a:lnTo>
                      <a:pt x="125" y="40"/>
                    </a:lnTo>
                    <a:lnTo>
                      <a:pt x="119" y="40"/>
                    </a:lnTo>
                    <a:lnTo>
                      <a:pt x="112" y="40"/>
                    </a:lnTo>
                    <a:lnTo>
                      <a:pt x="110" y="44"/>
                    </a:lnTo>
                    <a:lnTo>
                      <a:pt x="114" y="50"/>
                    </a:lnTo>
                    <a:lnTo>
                      <a:pt x="114" y="56"/>
                    </a:lnTo>
                    <a:lnTo>
                      <a:pt x="107" y="60"/>
                    </a:lnTo>
                    <a:lnTo>
                      <a:pt x="110" y="66"/>
                    </a:lnTo>
                    <a:lnTo>
                      <a:pt x="107" y="72"/>
                    </a:lnTo>
                    <a:lnTo>
                      <a:pt x="103" y="72"/>
                    </a:lnTo>
                    <a:lnTo>
                      <a:pt x="96" y="70"/>
                    </a:lnTo>
                    <a:lnTo>
                      <a:pt x="94" y="68"/>
                    </a:lnTo>
                    <a:lnTo>
                      <a:pt x="90" y="72"/>
                    </a:lnTo>
                    <a:lnTo>
                      <a:pt x="83" y="76"/>
                    </a:lnTo>
                    <a:lnTo>
                      <a:pt x="87" y="80"/>
                    </a:lnTo>
                    <a:lnTo>
                      <a:pt x="85" y="84"/>
                    </a:lnTo>
                    <a:lnTo>
                      <a:pt x="81" y="86"/>
                    </a:lnTo>
                    <a:lnTo>
                      <a:pt x="79" y="84"/>
                    </a:lnTo>
                    <a:lnTo>
                      <a:pt x="67" y="96"/>
                    </a:lnTo>
                    <a:lnTo>
                      <a:pt x="61" y="98"/>
                    </a:lnTo>
                    <a:lnTo>
                      <a:pt x="61" y="104"/>
                    </a:lnTo>
                    <a:lnTo>
                      <a:pt x="58" y="110"/>
                    </a:lnTo>
                    <a:lnTo>
                      <a:pt x="52" y="112"/>
                    </a:lnTo>
                    <a:lnTo>
                      <a:pt x="50" y="116"/>
                    </a:lnTo>
                    <a:lnTo>
                      <a:pt x="43" y="114"/>
                    </a:lnTo>
                    <a:lnTo>
                      <a:pt x="29" y="114"/>
                    </a:lnTo>
                    <a:lnTo>
                      <a:pt x="25" y="114"/>
                    </a:lnTo>
                    <a:lnTo>
                      <a:pt x="18" y="116"/>
                    </a:lnTo>
                    <a:lnTo>
                      <a:pt x="5" y="108"/>
                    </a:lnTo>
                    <a:lnTo>
                      <a:pt x="9" y="122"/>
                    </a:lnTo>
                    <a:lnTo>
                      <a:pt x="9" y="126"/>
                    </a:lnTo>
                    <a:lnTo>
                      <a:pt x="12" y="129"/>
                    </a:lnTo>
                    <a:lnTo>
                      <a:pt x="16" y="137"/>
                    </a:lnTo>
                    <a:lnTo>
                      <a:pt x="23" y="139"/>
                    </a:lnTo>
                    <a:lnTo>
                      <a:pt x="27" y="145"/>
                    </a:lnTo>
                    <a:lnTo>
                      <a:pt x="27" y="151"/>
                    </a:lnTo>
                    <a:lnTo>
                      <a:pt x="34" y="155"/>
                    </a:lnTo>
                    <a:lnTo>
                      <a:pt x="34" y="159"/>
                    </a:lnTo>
                    <a:lnTo>
                      <a:pt x="29" y="163"/>
                    </a:lnTo>
                    <a:lnTo>
                      <a:pt x="21" y="165"/>
                    </a:lnTo>
                    <a:lnTo>
                      <a:pt x="12" y="167"/>
                    </a:lnTo>
                    <a:lnTo>
                      <a:pt x="3" y="179"/>
                    </a:lnTo>
                    <a:lnTo>
                      <a:pt x="0" y="191"/>
                    </a:lnTo>
                    <a:lnTo>
                      <a:pt x="14" y="191"/>
                    </a:lnTo>
                    <a:lnTo>
                      <a:pt x="34" y="187"/>
                    </a:lnTo>
                    <a:lnTo>
                      <a:pt x="52" y="185"/>
                    </a:lnTo>
                    <a:lnTo>
                      <a:pt x="61" y="185"/>
                    </a:lnTo>
                    <a:lnTo>
                      <a:pt x="67" y="187"/>
                    </a:lnTo>
                    <a:lnTo>
                      <a:pt x="74" y="195"/>
                    </a:lnTo>
                    <a:lnTo>
                      <a:pt x="72" y="197"/>
                    </a:lnTo>
                    <a:lnTo>
                      <a:pt x="72" y="199"/>
                    </a:lnTo>
                    <a:lnTo>
                      <a:pt x="76" y="199"/>
                    </a:lnTo>
                    <a:lnTo>
                      <a:pt x="81" y="199"/>
                    </a:lnTo>
                    <a:lnTo>
                      <a:pt x="85" y="201"/>
                    </a:lnTo>
                    <a:lnTo>
                      <a:pt x="85" y="203"/>
                    </a:lnTo>
                    <a:lnTo>
                      <a:pt x="85" y="205"/>
                    </a:lnTo>
                    <a:lnTo>
                      <a:pt x="85" y="211"/>
                    </a:lnTo>
                    <a:lnTo>
                      <a:pt x="87" y="211"/>
                    </a:lnTo>
                    <a:lnTo>
                      <a:pt x="96" y="2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3" name="Freeform 2788"/>
              <p:cNvSpPr>
                <a:spLocks/>
              </p:cNvSpPr>
              <p:nvPr/>
            </p:nvSpPr>
            <p:spPr bwMode="auto">
              <a:xfrm>
                <a:off x="3570" y="1847"/>
                <a:ext cx="214" cy="215"/>
              </a:xfrm>
              <a:custGeom>
                <a:avLst/>
                <a:gdLst>
                  <a:gd name="T0" fmla="*/ 101 w 214"/>
                  <a:gd name="T1" fmla="*/ 209 h 215"/>
                  <a:gd name="T2" fmla="*/ 112 w 214"/>
                  <a:gd name="T3" fmla="*/ 201 h 215"/>
                  <a:gd name="T4" fmla="*/ 119 w 214"/>
                  <a:gd name="T5" fmla="*/ 189 h 215"/>
                  <a:gd name="T6" fmla="*/ 112 w 214"/>
                  <a:gd name="T7" fmla="*/ 179 h 215"/>
                  <a:gd name="T8" fmla="*/ 107 w 214"/>
                  <a:gd name="T9" fmla="*/ 165 h 215"/>
                  <a:gd name="T10" fmla="*/ 119 w 214"/>
                  <a:gd name="T11" fmla="*/ 157 h 215"/>
                  <a:gd name="T12" fmla="*/ 125 w 214"/>
                  <a:gd name="T13" fmla="*/ 157 h 215"/>
                  <a:gd name="T14" fmla="*/ 139 w 214"/>
                  <a:gd name="T15" fmla="*/ 145 h 215"/>
                  <a:gd name="T16" fmla="*/ 145 w 214"/>
                  <a:gd name="T17" fmla="*/ 133 h 215"/>
                  <a:gd name="T18" fmla="*/ 159 w 214"/>
                  <a:gd name="T19" fmla="*/ 126 h 215"/>
                  <a:gd name="T20" fmla="*/ 168 w 214"/>
                  <a:gd name="T21" fmla="*/ 116 h 215"/>
                  <a:gd name="T22" fmla="*/ 170 w 214"/>
                  <a:gd name="T23" fmla="*/ 100 h 215"/>
                  <a:gd name="T24" fmla="*/ 179 w 214"/>
                  <a:gd name="T25" fmla="*/ 90 h 215"/>
                  <a:gd name="T26" fmla="*/ 172 w 214"/>
                  <a:gd name="T27" fmla="*/ 78 h 215"/>
                  <a:gd name="T28" fmla="*/ 165 w 214"/>
                  <a:gd name="T29" fmla="*/ 72 h 215"/>
                  <a:gd name="T30" fmla="*/ 159 w 214"/>
                  <a:gd name="T31" fmla="*/ 56 h 215"/>
                  <a:gd name="T32" fmla="*/ 165 w 214"/>
                  <a:gd name="T33" fmla="*/ 48 h 215"/>
                  <a:gd name="T34" fmla="*/ 177 w 214"/>
                  <a:gd name="T35" fmla="*/ 48 h 215"/>
                  <a:gd name="T36" fmla="*/ 181 w 214"/>
                  <a:gd name="T37" fmla="*/ 42 h 215"/>
                  <a:gd name="T38" fmla="*/ 197 w 214"/>
                  <a:gd name="T39" fmla="*/ 38 h 215"/>
                  <a:gd name="T40" fmla="*/ 206 w 214"/>
                  <a:gd name="T41" fmla="*/ 30 h 215"/>
                  <a:gd name="T42" fmla="*/ 214 w 214"/>
                  <a:gd name="T43" fmla="*/ 18 h 215"/>
                  <a:gd name="T44" fmla="*/ 206 w 214"/>
                  <a:gd name="T45" fmla="*/ 10 h 215"/>
                  <a:gd name="T46" fmla="*/ 179 w 214"/>
                  <a:gd name="T47" fmla="*/ 0 h 215"/>
                  <a:gd name="T48" fmla="*/ 172 w 214"/>
                  <a:gd name="T49" fmla="*/ 4 h 215"/>
                  <a:gd name="T50" fmla="*/ 154 w 214"/>
                  <a:gd name="T51" fmla="*/ 6 h 215"/>
                  <a:gd name="T52" fmla="*/ 130 w 214"/>
                  <a:gd name="T53" fmla="*/ 16 h 215"/>
                  <a:gd name="T54" fmla="*/ 125 w 214"/>
                  <a:gd name="T55" fmla="*/ 28 h 215"/>
                  <a:gd name="T56" fmla="*/ 125 w 214"/>
                  <a:gd name="T57" fmla="*/ 40 h 215"/>
                  <a:gd name="T58" fmla="*/ 112 w 214"/>
                  <a:gd name="T59" fmla="*/ 40 h 215"/>
                  <a:gd name="T60" fmla="*/ 114 w 214"/>
                  <a:gd name="T61" fmla="*/ 50 h 215"/>
                  <a:gd name="T62" fmla="*/ 107 w 214"/>
                  <a:gd name="T63" fmla="*/ 60 h 215"/>
                  <a:gd name="T64" fmla="*/ 107 w 214"/>
                  <a:gd name="T65" fmla="*/ 72 h 215"/>
                  <a:gd name="T66" fmla="*/ 96 w 214"/>
                  <a:gd name="T67" fmla="*/ 70 h 215"/>
                  <a:gd name="T68" fmla="*/ 90 w 214"/>
                  <a:gd name="T69" fmla="*/ 72 h 215"/>
                  <a:gd name="T70" fmla="*/ 87 w 214"/>
                  <a:gd name="T71" fmla="*/ 80 h 215"/>
                  <a:gd name="T72" fmla="*/ 81 w 214"/>
                  <a:gd name="T73" fmla="*/ 86 h 215"/>
                  <a:gd name="T74" fmla="*/ 67 w 214"/>
                  <a:gd name="T75" fmla="*/ 96 h 215"/>
                  <a:gd name="T76" fmla="*/ 61 w 214"/>
                  <a:gd name="T77" fmla="*/ 104 h 215"/>
                  <a:gd name="T78" fmla="*/ 52 w 214"/>
                  <a:gd name="T79" fmla="*/ 112 h 215"/>
                  <a:gd name="T80" fmla="*/ 43 w 214"/>
                  <a:gd name="T81" fmla="*/ 114 h 215"/>
                  <a:gd name="T82" fmla="*/ 25 w 214"/>
                  <a:gd name="T83" fmla="*/ 114 h 215"/>
                  <a:gd name="T84" fmla="*/ 5 w 214"/>
                  <a:gd name="T85" fmla="*/ 108 h 215"/>
                  <a:gd name="T86" fmla="*/ 9 w 214"/>
                  <a:gd name="T87" fmla="*/ 126 h 215"/>
                  <a:gd name="T88" fmla="*/ 16 w 214"/>
                  <a:gd name="T89" fmla="*/ 137 h 215"/>
                  <a:gd name="T90" fmla="*/ 27 w 214"/>
                  <a:gd name="T91" fmla="*/ 145 h 215"/>
                  <a:gd name="T92" fmla="*/ 34 w 214"/>
                  <a:gd name="T93" fmla="*/ 155 h 215"/>
                  <a:gd name="T94" fmla="*/ 29 w 214"/>
                  <a:gd name="T95" fmla="*/ 163 h 215"/>
                  <a:gd name="T96" fmla="*/ 12 w 214"/>
                  <a:gd name="T97" fmla="*/ 167 h 215"/>
                  <a:gd name="T98" fmla="*/ 0 w 214"/>
                  <a:gd name="T99" fmla="*/ 191 h 215"/>
                  <a:gd name="T100" fmla="*/ 34 w 214"/>
                  <a:gd name="T101" fmla="*/ 187 h 215"/>
                  <a:gd name="T102" fmla="*/ 61 w 214"/>
                  <a:gd name="T103" fmla="*/ 185 h 215"/>
                  <a:gd name="T104" fmla="*/ 74 w 214"/>
                  <a:gd name="T105" fmla="*/ 195 h 215"/>
                  <a:gd name="T106" fmla="*/ 72 w 214"/>
                  <a:gd name="T107" fmla="*/ 199 h 215"/>
                  <a:gd name="T108" fmla="*/ 81 w 214"/>
                  <a:gd name="T109" fmla="*/ 199 h 215"/>
                  <a:gd name="T110" fmla="*/ 85 w 214"/>
                  <a:gd name="T111" fmla="*/ 203 h 215"/>
                  <a:gd name="T112" fmla="*/ 85 w 214"/>
                  <a:gd name="T113" fmla="*/ 211 h 215"/>
                  <a:gd name="T114" fmla="*/ 96 w 214"/>
                  <a:gd name="T11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215">
                    <a:moveTo>
                      <a:pt x="96" y="215"/>
                    </a:moveTo>
                    <a:lnTo>
                      <a:pt x="101" y="209"/>
                    </a:lnTo>
                    <a:lnTo>
                      <a:pt x="105" y="203"/>
                    </a:lnTo>
                    <a:lnTo>
                      <a:pt x="112" y="201"/>
                    </a:lnTo>
                    <a:lnTo>
                      <a:pt x="121" y="197"/>
                    </a:lnTo>
                    <a:lnTo>
                      <a:pt x="119" y="189"/>
                    </a:lnTo>
                    <a:lnTo>
                      <a:pt x="112" y="183"/>
                    </a:lnTo>
                    <a:lnTo>
                      <a:pt x="112" y="179"/>
                    </a:lnTo>
                    <a:lnTo>
                      <a:pt x="116" y="175"/>
                    </a:lnTo>
                    <a:lnTo>
                      <a:pt x="107" y="165"/>
                    </a:lnTo>
                    <a:lnTo>
                      <a:pt x="114" y="161"/>
                    </a:lnTo>
                    <a:lnTo>
                      <a:pt x="119" y="157"/>
                    </a:lnTo>
                    <a:lnTo>
                      <a:pt x="121" y="153"/>
                    </a:lnTo>
                    <a:lnTo>
                      <a:pt x="125" y="157"/>
                    </a:lnTo>
                    <a:lnTo>
                      <a:pt x="132" y="149"/>
                    </a:lnTo>
                    <a:lnTo>
                      <a:pt x="139" y="145"/>
                    </a:lnTo>
                    <a:lnTo>
                      <a:pt x="143" y="139"/>
                    </a:lnTo>
                    <a:lnTo>
                      <a:pt x="145" y="133"/>
                    </a:lnTo>
                    <a:lnTo>
                      <a:pt x="154" y="129"/>
                    </a:lnTo>
                    <a:lnTo>
                      <a:pt x="159" y="126"/>
                    </a:lnTo>
                    <a:lnTo>
                      <a:pt x="161" y="120"/>
                    </a:lnTo>
                    <a:lnTo>
                      <a:pt x="168" y="116"/>
                    </a:lnTo>
                    <a:lnTo>
                      <a:pt x="170" y="108"/>
                    </a:lnTo>
                    <a:lnTo>
                      <a:pt x="170" y="100"/>
                    </a:lnTo>
                    <a:lnTo>
                      <a:pt x="177" y="96"/>
                    </a:lnTo>
                    <a:lnTo>
                      <a:pt x="179" y="90"/>
                    </a:lnTo>
                    <a:lnTo>
                      <a:pt x="179" y="84"/>
                    </a:lnTo>
                    <a:lnTo>
                      <a:pt x="172" y="78"/>
                    </a:lnTo>
                    <a:lnTo>
                      <a:pt x="168" y="74"/>
                    </a:lnTo>
                    <a:lnTo>
                      <a:pt x="165" y="72"/>
                    </a:lnTo>
                    <a:lnTo>
                      <a:pt x="163" y="60"/>
                    </a:lnTo>
                    <a:lnTo>
                      <a:pt x="159" y="56"/>
                    </a:lnTo>
                    <a:lnTo>
                      <a:pt x="159" y="50"/>
                    </a:lnTo>
                    <a:lnTo>
                      <a:pt x="165" y="48"/>
                    </a:lnTo>
                    <a:lnTo>
                      <a:pt x="170" y="46"/>
                    </a:lnTo>
                    <a:lnTo>
                      <a:pt x="177" y="48"/>
                    </a:lnTo>
                    <a:lnTo>
                      <a:pt x="179" y="46"/>
                    </a:lnTo>
                    <a:lnTo>
                      <a:pt x="181" y="42"/>
                    </a:lnTo>
                    <a:lnTo>
                      <a:pt x="186" y="40"/>
                    </a:lnTo>
                    <a:lnTo>
                      <a:pt x="197" y="38"/>
                    </a:lnTo>
                    <a:lnTo>
                      <a:pt x="203" y="32"/>
                    </a:lnTo>
                    <a:lnTo>
                      <a:pt x="206" y="30"/>
                    </a:lnTo>
                    <a:lnTo>
                      <a:pt x="210" y="26"/>
                    </a:lnTo>
                    <a:lnTo>
                      <a:pt x="214" y="18"/>
                    </a:lnTo>
                    <a:lnTo>
                      <a:pt x="208" y="14"/>
                    </a:lnTo>
                    <a:lnTo>
                      <a:pt x="206" y="10"/>
                    </a:lnTo>
                    <a:lnTo>
                      <a:pt x="190" y="0"/>
                    </a:lnTo>
                    <a:lnTo>
                      <a:pt x="179" y="0"/>
                    </a:lnTo>
                    <a:lnTo>
                      <a:pt x="177" y="4"/>
                    </a:lnTo>
                    <a:lnTo>
                      <a:pt x="172" y="4"/>
                    </a:lnTo>
                    <a:lnTo>
                      <a:pt x="163" y="4"/>
                    </a:lnTo>
                    <a:lnTo>
                      <a:pt x="154" y="6"/>
                    </a:lnTo>
                    <a:lnTo>
                      <a:pt x="145" y="8"/>
                    </a:lnTo>
                    <a:lnTo>
                      <a:pt x="130" y="16"/>
                    </a:lnTo>
                    <a:lnTo>
                      <a:pt x="130" y="24"/>
                    </a:lnTo>
                    <a:lnTo>
                      <a:pt x="125" y="28"/>
                    </a:lnTo>
                    <a:lnTo>
                      <a:pt x="127" y="32"/>
                    </a:lnTo>
                    <a:lnTo>
                      <a:pt x="125" y="40"/>
                    </a:lnTo>
                    <a:lnTo>
                      <a:pt x="119" y="40"/>
                    </a:lnTo>
                    <a:lnTo>
                      <a:pt x="112" y="40"/>
                    </a:lnTo>
                    <a:lnTo>
                      <a:pt x="110" y="44"/>
                    </a:lnTo>
                    <a:lnTo>
                      <a:pt x="114" y="50"/>
                    </a:lnTo>
                    <a:lnTo>
                      <a:pt x="114" y="56"/>
                    </a:lnTo>
                    <a:lnTo>
                      <a:pt x="107" y="60"/>
                    </a:lnTo>
                    <a:lnTo>
                      <a:pt x="110" y="66"/>
                    </a:lnTo>
                    <a:lnTo>
                      <a:pt x="107" y="72"/>
                    </a:lnTo>
                    <a:lnTo>
                      <a:pt x="103" y="72"/>
                    </a:lnTo>
                    <a:lnTo>
                      <a:pt x="96" y="70"/>
                    </a:lnTo>
                    <a:lnTo>
                      <a:pt x="94" y="68"/>
                    </a:lnTo>
                    <a:lnTo>
                      <a:pt x="90" y="72"/>
                    </a:lnTo>
                    <a:lnTo>
                      <a:pt x="83" y="76"/>
                    </a:lnTo>
                    <a:lnTo>
                      <a:pt x="87" y="80"/>
                    </a:lnTo>
                    <a:lnTo>
                      <a:pt x="85" y="84"/>
                    </a:lnTo>
                    <a:lnTo>
                      <a:pt x="81" y="86"/>
                    </a:lnTo>
                    <a:lnTo>
                      <a:pt x="79" y="84"/>
                    </a:lnTo>
                    <a:lnTo>
                      <a:pt x="67" y="96"/>
                    </a:lnTo>
                    <a:lnTo>
                      <a:pt x="61" y="98"/>
                    </a:lnTo>
                    <a:lnTo>
                      <a:pt x="61" y="104"/>
                    </a:lnTo>
                    <a:lnTo>
                      <a:pt x="58" y="110"/>
                    </a:lnTo>
                    <a:lnTo>
                      <a:pt x="52" y="112"/>
                    </a:lnTo>
                    <a:lnTo>
                      <a:pt x="50" y="116"/>
                    </a:lnTo>
                    <a:lnTo>
                      <a:pt x="43" y="114"/>
                    </a:lnTo>
                    <a:lnTo>
                      <a:pt x="29" y="114"/>
                    </a:lnTo>
                    <a:lnTo>
                      <a:pt x="25" y="114"/>
                    </a:lnTo>
                    <a:lnTo>
                      <a:pt x="18" y="116"/>
                    </a:lnTo>
                    <a:lnTo>
                      <a:pt x="5" y="108"/>
                    </a:lnTo>
                    <a:lnTo>
                      <a:pt x="9" y="122"/>
                    </a:lnTo>
                    <a:lnTo>
                      <a:pt x="9" y="126"/>
                    </a:lnTo>
                    <a:lnTo>
                      <a:pt x="12" y="129"/>
                    </a:lnTo>
                    <a:lnTo>
                      <a:pt x="16" y="137"/>
                    </a:lnTo>
                    <a:lnTo>
                      <a:pt x="23" y="139"/>
                    </a:lnTo>
                    <a:lnTo>
                      <a:pt x="27" y="145"/>
                    </a:lnTo>
                    <a:lnTo>
                      <a:pt x="27" y="151"/>
                    </a:lnTo>
                    <a:lnTo>
                      <a:pt x="34" y="155"/>
                    </a:lnTo>
                    <a:lnTo>
                      <a:pt x="34" y="159"/>
                    </a:lnTo>
                    <a:lnTo>
                      <a:pt x="29" y="163"/>
                    </a:lnTo>
                    <a:lnTo>
                      <a:pt x="21" y="165"/>
                    </a:lnTo>
                    <a:lnTo>
                      <a:pt x="12" y="167"/>
                    </a:lnTo>
                    <a:lnTo>
                      <a:pt x="3" y="179"/>
                    </a:lnTo>
                    <a:lnTo>
                      <a:pt x="0" y="191"/>
                    </a:lnTo>
                    <a:lnTo>
                      <a:pt x="14" y="191"/>
                    </a:lnTo>
                    <a:lnTo>
                      <a:pt x="34" y="187"/>
                    </a:lnTo>
                    <a:lnTo>
                      <a:pt x="52" y="185"/>
                    </a:lnTo>
                    <a:lnTo>
                      <a:pt x="61" y="185"/>
                    </a:lnTo>
                    <a:lnTo>
                      <a:pt x="67" y="187"/>
                    </a:lnTo>
                    <a:lnTo>
                      <a:pt x="74" y="195"/>
                    </a:lnTo>
                    <a:lnTo>
                      <a:pt x="72" y="197"/>
                    </a:lnTo>
                    <a:lnTo>
                      <a:pt x="72" y="199"/>
                    </a:lnTo>
                    <a:lnTo>
                      <a:pt x="76" y="199"/>
                    </a:lnTo>
                    <a:lnTo>
                      <a:pt x="81" y="199"/>
                    </a:lnTo>
                    <a:lnTo>
                      <a:pt x="85" y="201"/>
                    </a:lnTo>
                    <a:lnTo>
                      <a:pt x="85" y="203"/>
                    </a:lnTo>
                    <a:lnTo>
                      <a:pt x="85" y="205"/>
                    </a:lnTo>
                    <a:lnTo>
                      <a:pt x="85" y="211"/>
                    </a:lnTo>
                    <a:lnTo>
                      <a:pt x="87" y="211"/>
                    </a:lnTo>
                    <a:lnTo>
                      <a:pt x="96" y="21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0" name="Group 2792"/>
            <p:cNvGrpSpPr>
              <a:grpSpLocks/>
            </p:cNvGrpSpPr>
            <p:nvPr/>
          </p:nvGrpSpPr>
          <p:grpSpPr bwMode="auto">
            <a:xfrm>
              <a:off x="3668" y="1859"/>
              <a:ext cx="408" cy="448"/>
              <a:chOff x="3668" y="1859"/>
              <a:chExt cx="408" cy="448"/>
            </a:xfrm>
            <a:grpFill/>
          </p:grpSpPr>
          <p:sp>
            <p:nvSpPr>
              <p:cNvPr id="1630" name="Freeform 2790"/>
              <p:cNvSpPr>
                <a:spLocks/>
              </p:cNvSpPr>
              <p:nvPr/>
            </p:nvSpPr>
            <p:spPr bwMode="auto">
              <a:xfrm>
                <a:off x="3668" y="1859"/>
                <a:ext cx="408" cy="448"/>
              </a:xfrm>
              <a:custGeom>
                <a:avLst/>
                <a:gdLst>
                  <a:gd name="T0" fmla="*/ 272 w 408"/>
                  <a:gd name="T1" fmla="*/ 238 h 448"/>
                  <a:gd name="T2" fmla="*/ 258 w 408"/>
                  <a:gd name="T3" fmla="*/ 254 h 448"/>
                  <a:gd name="T4" fmla="*/ 243 w 408"/>
                  <a:gd name="T5" fmla="*/ 274 h 448"/>
                  <a:gd name="T6" fmla="*/ 227 w 408"/>
                  <a:gd name="T7" fmla="*/ 282 h 448"/>
                  <a:gd name="T8" fmla="*/ 209 w 408"/>
                  <a:gd name="T9" fmla="*/ 302 h 448"/>
                  <a:gd name="T10" fmla="*/ 196 w 408"/>
                  <a:gd name="T11" fmla="*/ 308 h 448"/>
                  <a:gd name="T12" fmla="*/ 189 w 408"/>
                  <a:gd name="T13" fmla="*/ 319 h 448"/>
                  <a:gd name="T14" fmla="*/ 173 w 408"/>
                  <a:gd name="T15" fmla="*/ 329 h 448"/>
                  <a:gd name="T16" fmla="*/ 165 w 408"/>
                  <a:gd name="T17" fmla="*/ 345 h 448"/>
                  <a:gd name="T18" fmla="*/ 162 w 408"/>
                  <a:gd name="T19" fmla="*/ 389 h 448"/>
                  <a:gd name="T20" fmla="*/ 154 w 408"/>
                  <a:gd name="T21" fmla="*/ 421 h 448"/>
                  <a:gd name="T22" fmla="*/ 138 w 408"/>
                  <a:gd name="T23" fmla="*/ 436 h 448"/>
                  <a:gd name="T24" fmla="*/ 118 w 408"/>
                  <a:gd name="T25" fmla="*/ 436 h 448"/>
                  <a:gd name="T26" fmla="*/ 111 w 408"/>
                  <a:gd name="T27" fmla="*/ 419 h 448"/>
                  <a:gd name="T28" fmla="*/ 91 w 408"/>
                  <a:gd name="T29" fmla="*/ 385 h 448"/>
                  <a:gd name="T30" fmla="*/ 73 w 408"/>
                  <a:gd name="T31" fmla="*/ 333 h 448"/>
                  <a:gd name="T32" fmla="*/ 64 w 408"/>
                  <a:gd name="T33" fmla="*/ 282 h 448"/>
                  <a:gd name="T34" fmla="*/ 64 w 408"/>
                  <a:gd name="T35" fmla="*/ 252 h 448"/>
                  <a:gd name="T36" fmla="*/ 62 w 408"/>
                  <a:gd name="T37" fmla="*/ 236 h 448"/>
                  <a:gd name="T38" fmla="*/ 53 w 408"/>
                  <a:gd name="T39" fmla="*/ 236 h 448"/>
                  <a:gd name="T40" fmla="*/ 22 w 408"/>
                  <a:gd name="T41" fmla="*/ 244 h 448"/>
                  <a:gd name="T42" fmla="*/ 20 w 408"/>
                  <a:gd name="T43" fmla="*/ 226 h 448"/>
                  <a:gd name="T44" fmla="*/ 38 w 408"/>
                  <a:gd name="T45" fmla="*/ 210 h 448"/>
                  <a:gd name="T46" fmla="*/ 4 w 408"/>
                  <a:gd name="T47" fmla="*/ 208 h 448"/>
                  <a:gd name="T48" fmla="*/ 15 w 408"/>
                  <a:gd name="T49" fmla="*/ 189 h 448"/>
                  <a:gd name="T50" fmla="*/ 20 w 408"/>
                  <a:gd name="T51" fmla="*/ 163 h 448"/>
                  <a:gd name="T52" fmla="*/ 29 w 408"/>
                  <a:gd name="T53" fmla="*/ 145 h 448"/>
                  <a:gd name="T54" fmla="*/ 58 w 408"/>
                  <a:gd name="T55" fmla="*/ 117 h 448"/>
                  <a:gd name="T56" fmla="*/ 73 w 408"/>
                  <a:gd name="T57" fmla="*/ 88 h 448"/>
                  <a:gd name="T58" fmla="*/ 71 w 408"/>
                  <a:gd name="T59" fmla="*/ 62 h 448"/>
                  <a:gd name="T60" fmla="*/ 69 w 408"/>
                  <a:gd name="T61" fmla="*/ 36 h 448"/>
                  <a:gd name="T62" fmla="*/ 89 w 408"/>
                  <a:gd name="T63" fmla="*/ 28 h 448"/>
                  <a:gd name="T64" fmla="*/ 118 w 408"/>
                  <a:gd name="T65" fmla="*/ 6 h 448"/>
                  <a:gd name="T66" fmla="*/ 145 w 408"/>
                  <a:gd name="T67" fmla="*/ 2 h 448"/>
                  <a:gd name="T68" fmla="*/ 149 w 408"/>
                  <a:gd name="T69" fmla="*/ 24 h 448"/>
                  <a:gd name="T70" fmla="*/ 133 w 408"/>
                  <a:gd name="T71" fmla="*/ 44 h 448"/>
                  <a:gd name="T72" fmla="*/ 151 w 408"/>
                  <a:gd name="T73" fmla="*/ 64 h 448"/>
                  <a:gd name="T74" fmla="*/ 149 w 408"/>
                  <a:gd name="T75" fmla="*/ 88 h 448"/>
                  <a:gd name="T76" fmla="*/ 178 w 408"/>
                  <a:gd name="T77" fmla="*/ 101 h 448"/>
                  <a:gd name="T78" fmla="*/ 178 w 408"/>
                  <a:gd name="T79" fmla="*/ 129 h 448"/>
                  <a:gd name="T80" fmla="*/ 216 w 408"/>
                  <a:gd name="T81" fmla="*/ 145 h 448"/>
                  <a:gd name="T82" fmla="*/ 256 w 408"/>
                  <a:gd name="T83" fmla="*/ 161 h 448"/>
                  <a:gd name="T84" fmla="*/ 278 w 408"/>
                  <a:gd name="T85" fmla="*/ 155 h 448"/>
                  <a:gd name="T86" fmla="*/ 287 w 408"/>
                  <a:gd name="T87" fmla="*/ 137 h 448"/>
                  <a:gd name="T88" fmla="*/ 312 w 408"/>
                  <a:gd name="T89" fmla="*/ 149 h 448"/>
                  <a:gd name="T90" fmla="*/ 334 w 408"/>
                  <a:gd name="T91" fmla="*/ 135 h 448"/>
                  <a:gd name="T92" fmla="*/ 365 w 408"/>
                  <a:gd name="T93" fmla="*/ 127 h 448"/>
                  <a:gd name="T94" fmla="*/ 385 w 408"/>
                  <a:gd name="T95" fmla="*/ 137 h 448"/>
                  <a:gd name="T96" fmla="*/ 408 w 408"/>
                  <a:gd name="T97" fmla="*/ 143 h 448"/>
                  <a:gd name="T98" fmla="*/ 390 w 408"/>
                  <a:gd name="T99" fmla="*/ 163 h 448"/>
                  <a:gd name="T100" fmla="*/ 370 w 408"/>
                  <a:gd name="T101" fmla="*/ 189 h 448"/>
                  <a:gd name="T102" fmla="*/ 363 w 408"/>
                  <a:gd name="T103" fmla="*/ 210 h 448"/>
                  <a:gd name="T104" fmla="*/ 356 w 408"/>
                  <a:gd name="T105" fmla="*/ 234 h 448"/>
                  <a:gd name="T106" fmla="*/ 343 w 408"/>
                  <a:gd name="T107" fmla="*/ 232 h 448"/>
                  <a:gd name="T108" fmla="*/ 327 w 408"/>
                  <a:gd name="T109" fmla="*/ 218 h 448"/>
                  <a:gd name="T110" fmla="*/ 334 w 408"/>
                  <a:gd name="T111" fmla="*/ 191 h 448"/>
                  <a:gd name="T112" fmla="*/ 307 w 408"/>
                  <a:gd name="T113" fmla="*/ 189 h 448"/>
                  <a:gd name="T114" fmla="*/ 289 w 408"/>
                  <a:gd name="T115" fmla="*/ 169 h 448"/>
                  <a:gd name="T116" fmla="*/ 276 w 408"/>
                  <a:gd name="T117" fmla="*/ 183 h 448"/>
                  <a:gd name="T118" fmla="*/ 285 w 408"/>
                  <a:gd name="T119" fmla="*/ 206 h 448"/>
                  <a:gd name="T120" fmla="*/ 287 w 408"/>
                  <a:gd name="T121" fmla="*/ 24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448">
                    <a:moveTo>
                      <a:pt x="285" y="244"/>
                    </a:moveTo>
                    <a:lnTo>
                      <a:pt x="285" y="244"/>
                    </a:lnTo>
                    <a:lnTo>
                      <a:pt x="281" y="240"/>
                    </a:lnTo>
                    <a:lnTo>
                      <a:pt x="276" y="238"/>
                    </a:lnTo>
                    <a:lnTo>
                      <a:pt x="272" y="238"/>
                    </a:lnTo>
                    <a:lnTo>
                      <a:pt x="272" y="242"/>
                    </a:lnTo>
                    <a:lnTo>
                      <a:pt x="265" y="246"/>
                    </a:lnTo>
                    <a:lnTo>
                      <a:pt x="263" y="252"/>
                    </a:lnTo>
                    <a:lnTo>
                      <a:pt x="261" y="252"/>
                    </a:lnTo>
                    <a:lnTo>
                      <a:pt x="258" y="254"/>
                    </a:lnTo>
                    <a:lnTo>
                      <a:pt x="261" y="254"/>
                    </a:lnTo>
                    <a:lnTo>
                      <a:pt x="263" y="256"/>
                    </a:lnTo>
                    <a:lnTo>
                      <a:pt x="263" y="260"/>
                    </a:lnTo>
                    <a:lnTo>
                      <a:pt x="254" y="268"/>
                    </a:lnTo>
                    <a:lnTo>
                      <a:pt x="243" y="274"/>
                    </a:lnTo>
                    <a:lnTo>
                      <a:pt x="238" y="272"/>
                    </a:lnTo>
                    <a:lnTo>
                      <a:pt x="234" y="274"/>
                    </a:lnTo>
                    <a:lnTo>
                      <a:pt x="236" y="278"/>
                    </a:lnTo>
                    <a:lnTo>
                      <a:pt x="229" y="278"/>
                    </a:lnTo>
                    <a:lnTo>
                      <a:pt x="227" y="282"/>
                    </a:lnTo>
                    <a:lnTo>
                      <a:pt x="225" y="288"/>
                    </a:lnTo>
                    <a:lnTo>
                      <a:pt x="218" y="296"/>
                    </a:lnTo>
                    <a:lnTo>
                      <a:pt x="214" y="298"/>
                    </a:lnTo>
                    <a:lnTo>
                      <a:pt x="209" y="300"/>
                    </a:lnTo>
                    <a:lnTo>
                      <a:pt x="209" y="302"/>
                    </a:lnTo>
                    <a:lnTo>
                      <a:pt x="209" y="306"/>
                    </a:lnTo>
                    <a:lnTo>
                      <a:pt x="205" y="306"/>
                    </a:lnTo>
                    <a:lnTo>
                      <a:pt x="203" y="306"/>
                    </a:lnTo>
                    <a:lnTo>
                      <a:pt x="198" y="306"/>
                    </a:lnTo>
                    <a:lnTo>
                      <a:pt x="196" y="308"/>
                    </a:lnTo>
                    <a:lnTo>
                      <a:pt x="194" y="309"/>
                    </a:lnTo>
                    <a:lnTo>
                      <a:pt x="194" y="313"/>
                    </a:lnTo>
                    <a:lnTo>
                      <a:pt x="194" y="315"/>
                    </a:lnTo>
                    <a:lnTo>
                      <a:pt x="191" y="319"/>
                    </a:lnTo>
                    <a:lnTo>
                      <a:pt x="189" y="319"/>
                    </a:lnTo>
                    <a:lnTo>
                      <a:pt x="187" y="321"/>
                    </a:lnTo>
                    <a:lnTo>
                      <a:pt x="180" y="323"/>
                    </a:lnTo>
                    <a:lnTo>
                      <a:pt x="178" y="327"/>
                    </a:lnTo>
                    <a:lnTo>
                      <a:pt x="176" y="329"/>
                    </a:lnTo>
                    <a:lnTo>
                      <a:pt x="173" y="329"/>
                    </a:lnTo>
                    <a:lnTo>
                      <a:pt x="169" y="329"/>
                    </a:lnTo>
                    <a:lnTo>
                      <a:pt x="165" y="329"/>
                    </a:lnTo>
                    <a:lnTo>
                      <a:pt x="165" y="333"/>
                    </a:lnTo>
                    <a:lnTo>
                      <a:pt x="160" y="335"/>
                    </a:lnTo>
                    <a:lnTo>
                      <a:pt x="165" y="345"/>
                    </a:lnTo>
                    <a:lnTo>
                      <a:pt x="162" y="351"/>
                    </a:lnTo>
                    <a:lnTo>
                      <a:pt x="160" y="359"/>
                    </a:lnTo>
                    <a:lnTo>
                      <a:pt x="160" y="373"/>
                    </a:lnTo>
                    <a:lnTo>
                      <a:pt x="165" y="381"/>
                    </a:lnTo>
                    <a:lnTo>
                      <a:pt x="162" y="389"/>
                    </a:lnTo>
                    <a:lnTo>
                      <a:pt x="158" y="395"/>
                    </a:lnTo>
                    <a:lnTo>
                      <a:pt x="158" y="401"/>
                    </a:lnTo>
                    <a:lnTo>
                      <a:pt x="160" y="421"/>
                    </a:lnTo>
                    <a:lnTo>
                      <a:pt x="156" y="421"/>
                    </a:lnTo>
                    <a:lnTo>
                      <a:pt x="154" y="421"/>
                    </a:lnTo>
                    <a:lnTo>
                      <a:pt x="149" y="423"/>
                    </a:lnTo>
                    <a:lnTo>
                      <a:pt x="147" y="426"/>
                    </a:lnTo>
                    <a:lnTo>
                      <a:pt x="145" y="434"/>
                    </a:lnTo>
                    <a:lnTo>
                      <a:pt x="140" y="436"/>
                    </a:lnTo>
                    <a:lnTo>
                      <a:pt x="138" y="436"/>
                    </a:lnTo>
                    <a:lnTo>
                      <a:pt x="133" y="442"/>
                    </a:lnTo>
                    <a:lnTo>
                      <a:pt x="131" y="448"/>
                    </a:lnTo>
                    <a:lnTo>
                      <a:pt x="125" y="448"/>
                    </a:lnTo>
                    <a:lnTo>
                      <a:pt x="122" y="442"/>
                    </a:lnTo>
                    <a:lnTo>
                      <a:pt x="118" y="436"/>
                    </a:lnTo>
                    <a:lnTo>
                      <a:pt x="109" y="426"/>
                    </a:lnTo>
                    <a:lnTo>
                      <a:pt x="111" y="425"/>
                    </a:lnTo>
                    <a:lnTo>
                      <a:pt x="111" y="423"/>
                    </a:lnTo>
                    <a:lnTo>
                      <a:pt x="113" y="421"/>
                    </a:lnTo>
                    <a:lnTo>
                      <a:pt x="111" y="419"/>
                    </a:lnTo>
                    <a:lnTo>
                      <a:pt x="107" y="417"/>
                    </a:lnTo>
                    <a:lnTo>
                      <a:pt x="104" y="409"/>
                    </a:lnTo>
                    <a:lnTo>
                      <a:pt x="104" y="403"/>
                    </a:lnTo>
                    <a:lnTo>
                      <a:pt x="98" y="393"/>
                    </a:lnTo>
                    <a:lnTo>
                      <a:pt x="91" y="385"/>
                    </a:lnTo>
                    <a:lnTo>
                      <a:pt x="89" y="377"/>
                    </a:lnTo>
                    <a:lnTo>
                      <a:pt x="87" y="369"/>
                    </a:lnTo>
                    <a:lnTo>
                      <a:pt x="84" y="353"/>
                    </a:lnTo>
                    <a:lnTo>
                      <a:pt x="78" y="341"/>
                    </a:lnTo>
                    <a:lnTo>
                      <a:pt x="73" y="333"/>
                    </a:lnTo>
                    <a:lnTo>
                      <a:pt x="71" y="327"/>
                    </a:lnTo>
                    <a:lnTo>
                      <a:pt x="71" y="317"/>
                    </a:lnTo>
                    <a:lnTo>
                      <a:pt x="64" y="292"/>
                    </a:lnTo>
                    <a:lnTo>
                      <a:pt x="64" y="286"/>
                    </a:lnTo>
                    <a:lnTo>
                      <a:pt x="64" y="282"/>
                    </a:lnTo>
                    <a:lnTo>
                      <a:pt x="64" y="280"/>
                    </a:lnTo>
                    <a:lnTo>
                      <a:pt x="58" y="270"/>
                    </a:lnTo>
                    <a:lnTo>
                      <a:pt x="60" y="264"/>
                    </a:lnTo>
                    <a:lnTo>
                      <a:pt x="62" y="260"/>
                    </a:lnTo>
                    <a:lnTo>
                      <a:pt x="64" y="252"/>
                    </a:lnTo>
                    <a:lnTo>
                      <a:pt x="64" y="248"/>
                    </a:lnTo>
                    <a:lnTo>
                      <a:pt x="62" y="246"/>
                    </a:lnTo>
                    <a:lnTo>
                      <a:pt x="60" y="244"/>
                    </a:lnTo>
                    <a:lnTo>
                      <a:pt x="62" y="240"/>
                    </a:lnTo>
                    <a:lnTo>
                      <a:pt x="62" y="236"/>
                    </a:lnTo>
                    <a:lnTo>
                      <a:pt x="58" y="234"/>
                    </a:lnTo>
                    <a:lnTo>
                      <a:pt x="60" y="230"/>
                    </a:lnTo>
                    <a:lnTo>
                      <a:pt x="60" y="226"/>
                    </a:lnTo>
                    <a:lnTo>
                      <a:pt x="53" y="230"/>
                    </a:lnTo>
                    <a:lnTo>
                      <a:pt x="53" y="236"/>
                    </a:lnTo>
                    <a:lnTo>
                      <a:pt x="53" y="242"/>
                    </a:lnTo>
                    <a:lnTo>
                      <a:pt x="51" y="246"/>
                    </a:lnTo>
                    <a:lnTo>
                      <a:pt x="47" y="250"/>
                    </a:lnTo>
                    <a:lnTo>
                      <a:pt x="33" y="254"/>
                    </a:lnTo>
                    <a:lnTo>
                      <a:pt x="22" y="244"/>
                    </a:lnTo>
                    <a:lnTo>
                      <a:pt x="13" y="232"/>
                    </a:lnTo>
                    <a:lnTo>
                      <a:pt x="11" y="232"/>
                    </a:lnTo>
                    <a:lnTo>
                      <a:pt x="11" y="230"/>
                    </a:lnTo>
                    <a:lnTo>
                      <a:pt x="13" y="228"/>
                    </a:lnTo>
                    <a:lnTo>
                      <a:pt x="20" y="226"/>
                    </a:lnTo>
                    <a:lnTo>
                      <a:pt x="24" y="226"/>
                    </a:lnTo>
                    <a:lnTo>
                      <a:pt x="26" y="226"/>
                    </a:lnTo>
                    <a:lnTo>
                      <a:pt x="29" y="222"/>
                    </a:lnTo>
                    <a:lnTo>
                      <a:pt x="33" y="218"/>
                    </a:lnTo>
                    <a:lnTo>
                      <a:pt x="38" y="210"/>
                    </a:lnTo>
                    <a:lnTo>
                      <a:pt x="29" y="216"/>
                    </a:lnTo>
                    <a:lnTo>
                      <a:pt x="22" y="216"/>
                    </a:lnTo>
                    <a:lnTo>
                      <a:pt x="15" y="216"/>
                    </a:lnTo>
                    <a:lnTo>
                      <a:pt x="4" y="214"/>
                    </a:lnTo>
                    <a:lnTo>
                      <a:pt x="4" y="208"/>
                    </a:lnTo>
                    <a:lnTo>
                      <a:pt x="2" y="202"/>
                    </a:lnTo>
                    <a:lnTo>
                      <a:pt x="0" y="202"/>
                    </a:lnTo>
                    <a:lnTo>
                      <a:pt x="4" y="197"/>
                    </a:lnTo>
                    <a:lnTo>
                      <a:pt x="9" y="191"/>
                    </a:lnTo>
                    <a:lnTo>
                      <a:pt x="15" y="189"/>
                    </a:lnTo>
                    <a:lnTo>
                      <a:pt x="24" y="185"/>
                    </a:lnTo>
                    <a:lnTo>
                      <a:pt x="22" y="177"/>
                    </a:lnTo>
                    <a:lnTo>
                      <a:pt x="15" y="171"/>
                    </a:lnTo>
                    <a:lnTo>
                      <a:pt x="15" y="167"/>
                    </a:lnTo>
                    <a:lnTo>
                      <a:pt x="20" y="163"/>
                    </a:lnTo>
                    <a:lnTo>
                      <a:pt x="11" y="153"/>
                    </a:lnTo>
                    <a:lnTo>
                      <a:pt x="17" y="149"/>
                    </a:lnTo>
                    <a:lnTo>
                      <a:pt x="22" y="145"/>
                    </a:lnTo>
                    <a:lnTo>
                      <a:pt x="24" y="141"/>
                    </a:lnTo>
                    <a:lnTo>
                      <a:pt x="29" y="145"/>
                    </a:lnTo>
                    <a:lnTo>
                      <a:pt x="35" y="137"/>
                    </a:lnTo>
                    <a:lnTo>
                      <a:pt x="42" y="133"/>
                    </a:lnTo>
                    <a:lnTo>
                      <a:pt x="47" y="127"/>
                    </a:lnTo>
                    <a:lnTo>
                      <a:pt x="49" y="121"/>
                    </a:lnTo>
                    <a:lnTo>
                      <a:pt x="58" y="117"/>
                    </a:lnTo>
                    <a:lnTo>
                      <a:pt x="62" y="113"/>
                    </a:lnTo>
                    <a:lnTo>
                      <a:pt x="64" y="107"/>
                    </a:lnTo>
                    <a:lnTo>
                      <a:pt x="71" y="103"/>
                    </a:lnTo>
                    <a:lnTo>
                      <a:pt x="73" y="96"/>
                    </a:lnTo>
                    <a:lnTo>
                      <a:pt x="73" y="88"/>
                    </a:lnTo>
                    <a:lnTo>
                      <a:pt x="80" y="84"/>
                    </a:lnTo>
                    <a:lnTo>
                      <a:pt x="82" y="78"/>
                    </a:lnTo>
                    <a:lnTo>
                      <a:pt x="82" y="72"/>
                    </a:lnTo>
                    <a:lnTo>
                      <a:pt x="76" y="66"/>
                    </a:lnTo>
                    <a:lnTo>
                      <a:pt x="71" y="62"/>
                    </a:lnTo>
                    <a:lnTo>
                      <a:pt x="69" y="60"/>
                    </a:lnTo>
                    <a:lnTo>
                      <a:pt x="66" y="48"/>
                    </a:lnTo>
                    <a:lnTo>
                      <a:pt x="62" y="44"/>
                    </a:lnTo>
                    <a:lnTo>
                      <a:pt x="62" y="38"/>
                    </a:lnTo>
                    <a:lnTo>
                      <a:pt x="69" y="36"/>
                    </a:lnTo>
                    <a:lnTo>
                      <a:pt x="73" y="34"/>
                    </a:lnTo>
                    <a:lnTo>
                      <a:pt x="80" y="36"/>
                    </a:lnTo>
                    <a:lnTo>
                      <a:pt x="82" y="34"/>
                    </a:lnTo>
                    <a:lnTo>
                      <a:pt x="84" y="30"/>
                    </a:lnTo>
                    <a:lnTo>
                      <a:pt x="89" y="28"/>
                    </a:lnTo>
                    <a:lnTo>
                      <a:pt x="100" y="26"/>
                    </a:lnTo>
                    <a:lnTo>
                      <a:pt x="107" y="20"/>
                    </a:lnTo>
                    <a:lnTo>
                      <a:pt x="109" y="18"/>
                    </a:lnTo>
                    <a:lnTo>
                      <a:pt x="113" y="14"/>
                    </a:lnTo>
                    <a:lnTo>
                      <a:pt x="118" y="6"/>
                    </a:lnTo>
                    <a:lnTo>
                      <a:pt x="125" y="2"/>
                    </a:lnTo>
                    <a:lnTo>
                      <a:pt x="127" y="0"/>
                    </a:lnTo>
                    <a:lnTo>
                      <a:pt x="133" y="0"/>
                    </a:lnTo>
                    <a:lnTo>
                      <a:pt x="138" y="0"/>
                    </a:lnTo>
                    <a:lnTo>
                      <a:pt x="145" y="2"/>
                    </a:lnTo>
                    <a:lnTo>
                      <a:pt x="149" y="6"/>
                    </a:lnTo>
                    <a:lnTo>
                      <a:pt x="151" y="10"/>
                    </a:lnTo>
                    <a:lnTo>
                      <a:pt x="154" y="16"/>
                    </a:lnTo>
                    <a:lnTo>
                      <a:pt x="151" y="20"/>
                    </a:lnTo>
                    <a:lnTo>
                      <a:pt x="149" y="24"/>
                    </a:lnTo>
                    <a:lnTo>
                      <a:pt x="147" y="28"/>
                    </a:lnTo>
                    <a:lnTo>
                      <a:pt x="142" y="32"/>
                    </a:lnTo>
                    <a:lnTo>
                      <a:pt x="140" y="36"/>
                    </a:lnTo>
                    <a:lnTo>
                      <a:pt x="138" y="40"/>
                    </a:lnTo>
                    <a:lnTo>
                      <a:pt x="133" y="44"/>
                    </a:lnTo>
                    <a:lnTo>
                      <a:pt x="140" y="48"/>
                    </a:lnTo>
                    <a:lnTo>
                      <a:pt x="142" y="54"/>
                    </a:lnTo>
                    <a:lnTo>
                      <a:pt x="142" y="62"/>
                    </a:lnTo>
                    <a:lnTo>
                      <a:pt x="147" y="64"/>
                    </a:lnTo>
                    <a:lnTo>
                      <a:pt x="151" y="64"/>
                    </a:lnTo>
                    <a:lnTo>
                      <a:pt x="151" y="68"/>
                    </a:lnTo>
                    <a:lnTo>
                      <a:pt x="149" y="76"/>
                    </a:lnTo>
                    <a:lnTo>
                      <a:pt x="149" y="78"/>
                    </a:lnTo>
                    <a:lnTo>
                      <a:pt x="147" y="82"/>
                    </a:lnTo>
                    <a:lnTo>
                      <a:pt x="149" y="88"/>
                    </a:lnTo>
                    <a:lnTo>
                      <a:pt x="156" y="90"/>
                    </a:lnTo>
                    <a:lnTo>
                      <a:pt x="162" y="94"/>
                    </a:lnTo>
                    <a:lnTo>
                      <a:pt x="169" y="94"/>
                    </a:lnTo>
                    <a:lnTo>
                      <a:pt x="173" y="97"/>
                    </a:lnTo>
                    <a:lnTo>
                      <a:pt x="178" y="101"/>
                    </a:lnTo>
                    <a:lnTo>
                      <a:pt x="171" y="107"/>
                    </a:lnTo>
                    <a:lnTo>
                      <a:pt x="165" y="115"/>
                    </a:lnTo>
                    <a:lnTo>
                      <a:pt x="167" y="123"/>
                    </a:lnTo>
                    <a:lnTo>
                      <a:pt x="176" y="125"/>
                    </a:lnTo>
                    <a:lnTo>
                      <a:pt x="178" y="129"/>
                    </a:lnTo>
                    <a:lnTo>
                      <a:pt x="185" y="133"/>
                    </a:lnTo>
                    <a:lnTo>
                      <a:pt x="191" y="135"/>
                    </a:lnTo>
                    <a:lnTo>
                      <a:pt x="200" y="139"/>
                    </a:lnTo>
                    <a:lnTo>
                      <a:pt x="209" y="141"/>
                    </a:lnTo>
                    <a:lnTo>
                      <a:pt x="216" y="145"/>
                    </a:lnTo>
                    <a:lnTo>
                      <a:pt x="220" y="149"/>
                    </a:lnTo>
                    <a:lnTo>
                      <a:pt x="227" y="149"/>
                    </a:lnTo>
                    <a:lnTo>
                      <a:pt x="232" y="155"/>
                    </a:lnTo>
                    <a:lnTo>
                      <a:pt x="243" y="155"/>
                    </a:lnTo>
                    <a:lnTo>
                      <a:pt x="256" y="161"/>
                    </a:lnTo>
                    <a:lnTo>
                      <a:pt x="263" y="161"/>
                    </a:lnTo>
                    <a:lnTo>
                      <a:pt x="269" y="163"/>
                    </a:lnTo>
                    <a:lnTo>
                      <a:pt x="276" y="161"/>
                    </a:lnTo>
                    <a:lnTo>
                      <a:pt x="278" y="159"/>
                    </a:lnTo>
                    <a:lnTo>
                      <a:pt x="278" y="155"/>
                    </a:lnTo>
                    <a:lnTo>
                      <a:pt x="276" y="151"/>
                    </a:lnTo>
                    <a:lnTo>
                      <a:pt x="278" y="147"/>
                    </a:lnTo>
                    <a:lnTo>
                      <a:pt x="278" y="139"/>
                    </a:lnTo>
                    <a:lnTo>
                      <a:pt x="283" y="137"/>
                    </a:lnTo>
                    <a:lnTo>
                      <a:pt x="287" y="137"/>
                    </a:lnTo>
                    <a:lnTo>
                      <a:pt x="292" y="145"/>
                    </a:lnTo>
                    <a:lnTo>
                      <a:pt x="294" y="147"/>
                    </a:lnTo>
                    <a:lnTo>
                      <a:pt x="299" y="153"/>
                    </a:lnTo>
                    <a:lnTo>
                      <a:pt x="303" y="151"/>
                    </a:lnTo>
                    <a:lnTo>
                      <a:pt x="312" y="149"/>
                    </a:lnTo>
                    <a:lnTo>
                      <a:pt x="318" y="153"/>
                    </a:lnTo>
                    <a:lnTo>
                      <a:pt x="332" y="151"/>
                    </a:lnTo>
                    <a:lnTo>
                      <a:pt x="336" y="149"/>
                    </a:lnTo>
                    <a:lnTo>
                      <a:pt x="336" y="145"/>
                    </a:lnTo>
                    <a:lnTo>
                      <a:pt x="334" y="135"/>
                    </a:lnTo>
                    <a:lnTo>
                      <a:pt x="341" y="133"/>
                    </a:lnTo>
                    <a:lnTo>
                      <a:pt x="347" y="131"/>
                    </a:lnTo>
                    <a:lnTo>
                      <a:pt x="354" y="127"/>
                    </a:lnTo>
                    <a:lnTo>
                      <a:pt x="361" y="127"/>
                    </a:lnTo>
                    <a:lnTo>
                      <a:pt x="365" y="127"/>
                    </a:lnTo>
                    <a:lnTo>
                      <a:pt x="370" y="123"/>
                    </a:lnTo>
                    <a:lnTo>
                      <a:pt x="377" y="125"/>
                    </a:lnTo>
                    <a:lnTo>
                      <a:pt x="383" y="127"/>
                    </a:lnTo>
                    <a:lnTo>
                      <a:pt x="383" y="133"/>
                    </a:lnTo>
                    <a:lnTo>
                      <a:pt x="385" y="137"/>
                    </a:lnTo>
                    <a:lnTo>
                      <a:pt x="392" y="135"/>
                    </a:lnTo>
                    <a:lnTo>
                      <a:pt x="394" y="137"/>
                    </a:lnTo>
                    <a:lnTo>
                      <a:pt x="399" y="139"/>
                    </a:lnTo>
                    <a:lnTo>
                      <a:pt x="403" y="139"/>
                    </a:lnTo>
                    <a:lnTo>
                      <a:pt x="408" y="143"/>
                    </a:lnTo>
                    <a:lnTo>
                      <a:pt x="408" y="149"/>
                    </a:lnTo>
                    <a:lnTo>
                      <a:pt x="408" y="157"/>
                    </a:lnTo>
                    <a:lnTo>
                      <a:pt x="403" y="163"/>
                    </a:lnTo>
                    <a:lnTo>
                      <a:pt x="399" y="163"/>
                    </a:lnTo>
                    <a:lnTo>
                      <a:pt x="390" y="163"/>
                    </a:lnTo>
                    <a:lnTo>
                      <a:pt x="385" y="173"/>
                    </a:lnTo>
                    <a:lnTo>
                      <a:pt x="385" y="175"/>
                    </a:lnTo>
                    <a:lnTo>
                      <a:pt x="379" y="181"/>
                    </a:lnTo>
                    <a:lnTo>
                      <a:pt x="374" y="185"/>
                    </a:lnTo>
                    <a:lnTo>
                      <a:pt x="370" y="189"/>
                    </a:lnTo>
                    <a:lnTo>
                      <a:pt x="368" y="191"/>
                    </a:lnTo>
                    <a:lnTo>
                      <a:pt x="370" y="193"/>
                    </a:lnTo>
                    <a:lnTo>
                      <a:pt x="370" y="197"/>
                    </a:lnTo>
                    <a:lnTo>
                      <a:pt x="365" y="202"/>
                    </a:lnTo>
                    <a:lnTo>
                      <a:pt x="363" y="210"/>
                    </a:lnTo>
                    <a:lnTo>
                      <a:pt x="354" y="206"/>
                    </a:lnTo>
                    <a:lnTo>
                      <a:pt x="354" y="218"/>
                    </a:lnTo>
                    <a:lnTo>
                      <a:pt x="356" y="224"/>
                    </a:lnTo>
                    <a:lnTo>
                      <a:pt x="356" y="230"/>
                    </a:lnTo>
                    <a:lnTo>
                      <a:pt x="356" y="234"/>
                    </a:lnTo>
                    <a:lnTo>
                      <a:pt x="354" y="236"/>
                    </a:lnTo>
                    <a:lnTo>
                      <a:pt x="352" y="238"/>
                    </a:lnTo>
                    <a:lnTo>
                      <a:pt x="347" y="236"/>
                    </a:lnTo>
                    <a:lnTo>
                      <a:pt x="343" y="238"/>
                    </a:lnTo>
                    <a:lnTo>
                      <a:pt x="343" y="232"/>
                    </a:lnTo>
                    <a:lnTo>
                      <a:pt x="343" y="224"/>
                    </a:lnTo>
                    <a:lnTo>
                      <a:pt x="336" y="216"/>
                    </a:lnTo>
                    <a:lnTo>
                      <a:pt x="334" y="222"/>
                    </a:lnTo>
                    <a:lnTo>
                      <a:pt x="327" y="222"/>
                    </a:lnTo>
                    <a:lnTo>
                      <a:pt x="327" y="218"/>
                    </a:lnTo>
                    <a:lnTo>
                      <a:pt x="330" y="208"/>
                    </a:lnTo>
                    <a:lnTo>
                      <a:pt x="332" y="202"/>
                    </a:lnTo>
                    <a:lnTo>
                      <a:pt x="334" y="199"/>
                    </a:lnTo>
                    <a:lnTo>
                      <a:pt x="336" y="197"/>
                    </a:lnTo>
                    <a:lnTo>
                      <a:pt x="334" y="191"/>
                    </a:lnTo>
                    <a:lnTo>
                      <a:pt x="341" y="185"/>
                    </a:lnTo>
                    <a:lnTo>
                      <a:pt x="332" y="185"/>
                    </a:lnTo>
                    <a:lnTo>
                      <a:pt x="323" y="187"/>
                    </a:lnTo>
                    <a:lnTo>
                      <a:pt x="316" y="189"/>
                    </a:lnTo>
                    <a:lnTo>
                      <a:pt x="307" y="189"/>
                    </a:lnTo>
                    <a:lnTo>
                      <a:pt x="303" y="189"/>
                    </a:lnTo>
                    <a:lnTo>
                      <a:pt x="301" y="179"/>
                    </a:lnTo>
                    <a:lnTo>
                      <a:pt x="303" y="169"/>
                    </a:lnTo>
                    <a:lnTo>
                      <a:pt x="299" y="167"/>
                    </a:lnTo>
                    <a:lnTo>
                      <a:pt x="289" y="169"/>
                    </a:lnTo>
                    <a:lnTo>
                      <a:pt x="283" y="163"/>
                    </a:lnTo>
                    <a:lnTo>
                      <a:pt x="278" y="169"/>
                    </a:lnTo>
                    <a:lnTo>
                      <a:pt x="285" y="175"/>
                    </a:lnTo>
                    <a:lnTo>
                      <a:pt x="283" y="181"/>
                    </a:lnTo>
                    <a:lnTo>
                      <a:pt x="276" y="183"/>
                    </a:lnTo>
                    <a:lnTo>
                      <a:pt x="269" y="187"/>
                    </a:lnTo>
                    <a:lnTo>
                      <a:pt x="272" y="195"/>
                    </a:lnTo>
                    <a:lnTo>
                      <a:pt x="274" y="199"/>
                    </a:lnTo>
                    <a:lnTo>
                      <a:pt x="283" y="202"/>
                    </a:lnTo>
                    <a:lnTo>
                      <a:pt x="285" y="206"/>
                    </a:lnTo>
                    <a:lnTo>
                      <a:pt x="283" y="216"/>
                    </a:lnTo>
                    <a:lnTo>
                      <a:pt x="287" y="220"/>
                    </a:lnTo>
                    <a:lnTo>
                      <a:pt x="287" y="230"/>
                    </a:lnTo>
                    <a:lnTo>
                      <a:pt x="285" y="234"/>
                    </a:lnTo>
                    <a:lnTo>
                      <a:pt x="287" y="244"/>
                    </a:lnTo>
                    <a:lnTo>
                      <a:pt x="285"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1" name="Freeform 2791"/>
              <p:cNvSpPr>
                <a:spLocks/>
              </p:cNvSpPr>
              <p:nvPr/>
            </p:nvSpPr>
            <p:spPr bwMode="auto">
              <a:xfrm>
                <a:off x="3668" y="1859"/>
                <a:ext cx="408" cy="448"/>
              </a:xfrm>
              <a:custGeom>
                <a:avLst/>
                <a:gdLst>
                  <a:gd name="T0" fmla="*/ 272 w 408"/>
                  <a:gd name="T1" fmla="*/ 238 h 448"/>
                  <a:gd name="T2" fmla="*/ 258 w 408"/>
                  <a:gd name="T3" fmla="*/ 254 h 448"/>
                  <a:gd name="T4" fmla="*/ 243 w 408"/>
                  <a:gd name="T5" fmla="*/ 274 h 448"/>
                  <a:gd name="T6" fmla="*/ 227 w 408"/>
                  <a:gd name="T7" fmla="*/ 282 h 448"/>
                  <a:gd name="T8" fmla="*/ 209 w 408"/>
                  <a:gd name="T9" fmla="*/ 302 h 448"/>
                  <a:gd name="T10" fmla="*/ 196 w 408"/>
                  <a:gd name="T11" fmla="*/ 308 h 448"/>
                  <a:gd name="T12" fmla="*/ 189 w 408"/>
                  <a:gd name="T13" fmla="*/ 319 h 448"/>
                  <a:gd name="T14" fmla="*/ 173 w 408"/>
                  <a:gd name="T15" fmla="*/ 329 h 448"/>
                  <a:gd name="T16" fmla="*/ 165 w 408"/>
                  <a:gd name="T17" fmla="*/ 345 h 448"/>
                  <a:gd name="T18" fmla="*/ 162 w 408"/>
                  <a:gd name="T19" fmla="*/ 389 h 448"/>
                  <a:gd name="T20" fmla="*/ 154 w 408"/>
                  <a:gd name="T21" fmla="*/ 421 h 448"/>
                  <a:gd name="T22" fmla="*/ 138 w 408"/>
                  <a:gd name="T23" fmla="*/ 436 h 448"/>
                  <a:gd name="T24" fmla="*/ 118 w 408"/>
                  <a:gd name="T25" fmla="*/ 436 h 448"/>
                  <a:gd name="T26" fmla="*/ 111 w 408"/>
                  <a:gd name="T27" fmla="*/ 419 h 448"/>
                  <a:gd name="T28" fmla="*/ 91 w 408"/>
                  <a:gd name="T29" fmla="*/ 385 h 448"/>
                  <a:gd name="T30" fmla="*/ 73 w 408"/>
                  <a:gd name="T31" fmla="*/ 333 h 448"/>
                  <a:gd name="T32" fmla="*/ 64 w 408"/>
                  <a:gd name="T33" fmla="*/ 282 h 448"/>
                  <a:gd name="T34" fmla="*/ 64 w 408"/>
                  <a:gd name="T35" fmla="*/ 252 h 448"/>
                  <a:gd name="T36" fmla="*/ 62 w 408"/>
                  <a:gd name="T37" fmla="*/ 236 h 448"/>
                  <a:gd name="T38" fmla="*/ 53 w 408"/>
                  <a:gd name="T39" fmla="*/ 236 h 448"/>
                  <a:gd name="T40" fmla="*/ 22 w 408"/>
                  <a:gd name="T41" fmla="*/ 244 h 448"/>
                  <a:gd name="T42" fmla="*/ 20 w 408"/>
                  <a:gd name="T43" fmla="*/ 226 h 448"/>
                  <a:gd name="T44" fmla="*/ 38 w 408"/>
                  <a:gd name="T45" fmla="*/ 210 h 448"/>
                  <a:gd name="T46" fmla="*/ 4 w 408"/>
                  <a:gd name="T47" fmla="*/ 208 h 448"/>
                  <a:gd name="T48" fmla="*/ 15 w 408"/>
                  <a:gd name="T49" fmla="*/ 189 h 448"/>
                  <a:gd name="T50" fmla="*/ 20 w 408"/>
                  <a:gd name="T51" fmla="*/ 163 h 448"/>
                  <a:gd name="T52" fmla="*/ 29 w 408"/>
                  <a:gd name="T53" fmla="*/ 145 h 448"/>
                  <a:gd name="T54" fmla="*/ 58 w 408"/>
                  <a:gd name="T55" fmla="*/ 117 h 448"/>
                  <a:gd name="T56" fmla="*/ 73 w 408"/>
                  <a:gd name="T57" fmla="*/ 88 h 448"/>
                  <a:gd name="T58" fmla="*/ 71 w 408"/>
                  <a:gd name="T59" fmla="*/ 62 h 448"/>
                  <a:gd name="T60" fmla="*/ 69 w 408"/>
                  <a:gd name="T61" fmla="*/ 36 h 448"/>
                  <a:gd name="T62" fmla="*/ 89 w 408"/>
                  <a:gd name="T63" fmla="*/ 28 h 448"/>
                  <a:gd name="T64" fmla="*/ 118 w 408"/>
                  <a:gd name="T65" fmla="*/ 6 h 448"/>
                  <a:gd name="T66" fmla="*/ 145 w 408"/>
                  <a:gd name="T67" fmla="*/ 2 h 448"/>
                  <a:gd name="T68" fmla="*/ 149 w 408"/>
                  <a:gd name="T69" fmla="*/ 24 h 448"/>
                  <a:gd name="T70" fmla="*/ 133 w 408"/>
                  <a:gd name="T71" fmla="*/ 44 h 448"/>
                  <a:gd name="T72" fmla="*/ 151 w 408"/>
                  <a:gd name="T73" fmla="*/ 64 h 448"/>
                  <a:gd name="T74" fmla="*/ 149 w 408"/>
                  <a:gd name="T75" fmla="*/ 88 h 448"/>
                  <a:gd name="T76" fmla="*/ 178 w 408"/>
                  <a:gd name="T77" fmla="*/ 101 h 448"/>
                  <a:gd name="T78" fmla="*/ 178 w 408"/>
                  <a:gd name="T79" fmla="*/ 129 h 448"/>
                  <a:gd name="T80" fmla="*/ 216 w 408"/>
                  <a:gd name="T81" fmla="*/ 145 h 448"/>
                  <a:gd name="T82" fmla="*/ 256 w 408"/>
                  <a:gd name="T83" fmla="*/ 161 h 448"/>
                  <a:gd name="T84" fmla="*/ 278 w 408"/>
                  <a:gd name="T85" fmla="*/ 155 h 448"/>
                  <a:gd name="T86" fmla="*/ 287 w 408"/>
                  <a:gd name="T87" fmla="*/ 137 h 448"/>
                  <a:gd name="T88" fmla="*/ 312 w 408"/>
                  <a:gd name="T89" fmla="*/ 149 h 448"/>
                  <a:gd name="T90" fmla="*/ 334 w 408"/>
                  <a:gd name="T91" fmla="*/ 135 h 448"/>
                  <a:gd name="T92" fmla="*/ 365 w 408"/>
                  <a:gd name="T93" fmla="*/ 127 h 448"/>
                  <a:gd name="T94" fmla="*/ 385 w 408"/>
                  <a:gd name="T95" fmla="*/ 137 h 448"/>
                  <a:gd name="T96" fmla="*/ 408 w 408"/>
                  <a:gd name="T97" fmla="*/ 143 h 448"/>
                  <a:gd name="T98" fmla="*/ 390 w 408"/>
                  <a:gd name="T99" fmla="*/ 163 h 448"/>
                  <a:gd name="T100" fmla="*/ 370 w 408"/>
                  <a:gd name="T101" fmla="*/ 189 h 448"/>
                  <a:gd name="T102" fmla="*/ 363 w 408"/>
                  <a:gd name="T103" fmla="*/ 210 h 448"/>
                  <a:gd name="T104" fmla="*/ 356 w 408"/>
                  <a:gd name="T105" fmla="*/ 234 h 448"/>
                  <a:gd name="T106" fmla="*/ 343 w 408"/>
                  <a:gd name="T107" fmla="*/ 232 h 448"/>
                  <a:gd name="T108" fmla="*/ 327 w 408"/>
                  <a:gd name="T109" fmla="*/ 218 h 448"/>
                  <a:gd name="T110" fmla="*/ 334 w 408"/>
                  <a:gd name="T111" fmla="*/ 191 h 448"/>
                  <a:gd name="T112" fmla="*/ 307 w 408"/>
                  <a:gd name="T113" fmla="*/ 189 h 448"/>
                  <a:gd name="T114" fmla="*/ 289 w 408"/>
                  <a:gd name="T115" fmla="*/ 169 h 448"/>
                  <a:gd name="T116" fmla="*/ 276 w 408"/>
                  <a:gd name="T117" fmla="*/ 183 h 448"/>
                  <a:gd name="T118" fmla="*/ 285 w 408"/>
                  <a:gd name="T119" fmla="*/ 206 h 448"/>
                  <a:gd name="T120" fmla="*/ 287 w 408"/>
                  <a:gd name="T121" fmla="*/ 24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448">
                    <a:moveTo>
                      <a:pt x="285" y="244"/>
                    </a:moveTo>
                    <a:lnTo>
                      <a:pt x="285" y="244"/>
                    </a:lnTo>
                    <a:lnTo>
                      <a:pt x="281" y="240"/>
                    </a:lnTo>
                    <a:lnTo>
                      <a:pt x="276" y="238"/>
                    </a:lnTo>
                    <a:lnTo>
                      <a:pt x="272" y="238"/>
                    </a:lnTo>
                    <a:lnTo>
                      <a:pt x="272" y="242"/>
                    </a:lnTo>
                    <a:lnTo>
                      <a:pt x="265" y="246"/>
                    </a:lnTo>
                    <a:lnTo>
                      <a:pt x="263" y="252"/>
                    </a:lnTo>
                    <a:lnTo>
                      <a:pt x="261" y="252"/>
                    </a:lnTo>
                    <a:lnTo>
                      <a:pt x="258" y="254"/>
                    </a:lnTo>
                    <a:lnTo>
                      <a:pt x="261" y="254"/>
                    </a:lnTo>
                    <a:lnTo>
                      <a:pt x="263" y="256"/>
                    </a:lnTo>
                    <a:lnTo>
                      <a:pt x="263" y="260"/>
                    </a:lnTo>
                    <a:lnTo>
                      <a:pt x="254" y="268"/>
                    </a:lnTo>
                    <a:lnTo>
                      <a:pt x="243" y="274"/>
                    </a:lnTo>
                    <a:lnTo>
                      <a:pt x="238" y="272"/>
                    </a:lnTo>
                    <a:lnTo>
                      <a:pt x="234" y="274"/>
                    </a:lnTo>
                    <a:lnTo>
                      <a:pt x="236" y="278"/>
                    </a:lnTo>
                    <a:lnTo>
                      <a:pt x="229" y="278"/>
                    </a:lnTo>
                    <a:lnTo>
                      <a:pt x="227" y="282"/>
                    </a:lnTo>
                    <a:lnTo>
                      <a:pt x="225" y="288"/>
                    </a:lnTo>
                    <a:lnTo>
                      <a:pt x="218" y="296"/>
                    </a:lnTo>
                    <a:lnTo>
                      <a:pt x="214" y="298"/>
                    </a:lnTo>
                    <a:lnTo>
                      <a:pt x="209" y="300"/>
                    </a:lnTo>
                    <a:lnTo>
                      <a:pt x="209" y="302"/>
                    </a:lnTo>
                    <a:lnTo>
                      <a:pt x="209" y="306"/>
                    </a:lnTo>
                    <a:lnTo>
                      <a:pt x="205" y="306"/>
                    </a:lnTo>
                    <a:lnTo>
                      <a:pt x="203" y="306"/>
                    </a:lnTo>
                    <a:lnTo>
                      <a:pt x="198" y="306"/>
                    </a:lnTo>
                    <a:lnTo>
                      <a:pt x="196" y="308"/>
                    </a:lnTo>
                    <a:lnTo>
                      <a:pt x="194" y="309"/>
                    </a:lnTo>
                    <a:lnTo>
                      <a:pt x="194" y="313"/>
                    </a:lnTo>
                    <a:lnTo>
                      <a:pt x="194" y="315"/>
                    </a:lnTo>
                    <a:lnTo>
                      <a:pt x="191" y="319"/>
                    </a:lnTo>
                    <a:lnTo>
                      <a:pt x="189" y="319"/>
                    </a:lnTo>
                    <a:lnTo>
                      <a:pt x="187" y="321"/>
                    </a:lnTo>
                    <a:lnTo>
                      <a:pt x="180" y="323"/>
                    </a:lnTo>
                    <a:lnTo>
                      <a:pt x="178" y="327"/>
                    </a:lnTo>
                    <a:lnTo>
                      <a:pt x="176" y="329"/>
                    </a:lnTo>
                    <a:lnTo>
                      <a:pt x="173" y="329"/>
                    </a:lnTo>
                    <a:lnTo>
                      <a:pt x="169" y="329"/>
                    </a:lnTo>
                    <a:lnTo>
                      <a:pt x="165" y="329"/>
                    </a:lnTo>
                    <a:lnTo>
                      <a:pt x="165" y="333"/>
                    </a:lnTo>
                    <a:lnTo>
                      <a:pt x="160" y="335"/>
                    </a:lnTo>
                    <a:lnTo>
                      <a:pt x="165" y="345"/>
                    </a:lnTo>
                    <a:lnTo>
                      <a:pt x="162" y="351"/>
                    </a:lnTo>
                    <a:lnTo>
                      <a:pt x="160" y="359"/>
                    </a:lnTo>
                    <a:lnTo>
                      <a:pt x="160" y="373"/>
                    </a:lnTo>
                    <a:lnTo>
                      <a:pt x="165" y="381"/>
                    </a:lnTo>
                    <a:lnTo>
                      <a:pt x="162" y="389"/>
                    </a:lnTo>
                    <a:lnTo>
                      <a:pt x="158" y="395"/>
                    </a:lnTo>
                    <a:lnTo>
                      <a:pt x="158" y="401"/>
                    </a:lnTo>
                    <a:lnTo>
                      <a:pt x="160" y="421"/>
                    </a:lnTo>
                    <a:lnTo>
                      <a:pt x="156" y="421"/>
                    </a:lnTo>
                    <a:lnTo>
                      <a:pt x="154" y="421"/>
                    </a:lnTo>
                    <a:lnTo>
                      <a:pt x="149" y="423"/>
                    </a:lnTo>
                    <a:lnTo>
                      <a:pt x="147" y="426"/>
                    </a:lnTo>
                    <a:lnTo>
                      <a:pt x="145" y="434"/>
                    </a:lnTo>
                    <a:lnTo>
                      <a:pt x="140" y="436"/>
                    </a:lnTo>
                    <a:lnTo>
                      <a:pt x="138" y="436"/>
                    </a:lnTo>
                    <a:lnTo>
                      <a:pt x="133" y="442"/>
                    </a:lnTo>
                    <a:lnTo>
                      <a:pt x="131" y="448"/>
                    </a:lnTo>
                    <a:lnTo>
                      <a:pt x="125" y="448"/>
                    </a:lnTo>
                    <a:lnTo>
                      <a:pt x="122" y="442"/>
                    </a:lnTo>
                    <a:lnTo>
                      <a:pt x="118" y="436"/>
                    </a:lnTo>
                    <a:lnTo>
                      <a:pt x="109" y="426"/>
                    </a:lnTo>
                    <a:lnTo>
                      <a:pt x="111" y="425"/>
                    </a:lnTo>
                    <a:lnTo>
                      <a:pt x="111" y="423"/>
                    </a:lnTo>
                    <a:lnTo>
                      <a:pt x="113" y="421"/>
                    </a:lnTo>
                    <a:lnTo>
                      <a:pt x="111" y="419"/>
                    </a:lnTo>
                    <a:lnTo>
                      <a:pt x="107" y="417"/>
                    </a:lnTo>
                    <a:lnTo>
                      <a:pt x="104" y="409"/>
                    </a:lnTo>
                    <a:lnTo>
                      <a:pt x="104" y="403"/>
                    </a:lnTo>
                    <a:lnTo>
                      <a:pt x="98" y="393"/>
                    </a:lnTo>
                    <a:lnTo>
                      <a:pt x="91" y="385"/>
                    </a:lnTo>
                    <a:lnTo>
                      <a:pt x="89" y="377"/>
                    </a:lnTo>
                    <a:lnTo>
                      <a:pt x="87" y="369"/>
                    </a:lnTo>
                    <a:lnTo>
                      <a:pt x="84" y="353"/>
                    </a:lnTo>
                    <a:lnTo>
                      <a:pt x="78" y="341"/>
                    </a:lnTo>
                    <a:lnTo>
                      <a:pt x="73" y="333"/>
                    </a:lnTo>
                    <a:lnTo>
                      <a:pt x="71" y="327"/>
                    </a:lnTo>
                    <a:lnTo>
                      <a:pt x="71" y="317"/>
                    </a:lnTo>
                    <a:lnTo>
                      <a:pt x="64" y="292"/>
                    </a:lnTo>
                    <a:lnTo>
                      <a:pt x="64" y="286"/>
                    </a:lnTo>
                    <a:lnTo>
                      <a:pt x="64" y="282"/>
                    </a:lnTo>
                    <a:lnTo>
                      <a:pt x="64" y="280"/>
                    </a:lnTo>
                    <a:lnTo>
                      <a:pt x="58" y="270"/>
                    </a:lnTo>
                    <a:lnTo>
                      <a:pt x="60" y="264"/>
                    </a:lnTo>
                    <a:lnTo>
                      <a:pt x="62" y="260"/>
                    </a:lnTo>
                    <a:lnTo>
                      <a:pt x="64" y="252"/>
                    </a:lnTo>
                    <a:lnTo>
                      <a:pt x="64" y="248"/>
                    </a:lnTo>
                    <a:lnTo>
                      <a:pt x="62" y="246"/>
                    </a:lnTo>
                    <a:lnTo>
                      <a:pt x="60" y="244"/>
                    </a:lnTo>
                    <a:lnTo>
                      <a:pt x="62" y="240"/>
                    </a:lnTo>
                    <a:lnTo>
                      <a:pt x="62" y="236"/>
                    </a:lnTo>
                    <a:lnTo>
                      <a:pt x="58" y="234"/>
                    </a:lnTo>
                    <a:lnTo>
                      <a:pt x="60" y="230"/>
                    </a:lnTo>
                    <a:lnTo>
                      <a:pt x="60" y="226"/>
                    </a:lnTo>
                    <a:lnTo>
                      <a:pt x="53" y="230"/>
                    </a:lnTo>
                    <a:lnTo>
                      <a:pt x="53" y="236"/>
                    </a:lnTo>
                    <a:lnTo>
                      <a:pt x="53" y="242"/>
                    </a:lnTo>
                    <a:lnTo>
                      <a:pt x="51" y="246"/>
                    </a:lnTo>
                    <a:lnTo>
                      <a:pt x="47" y="250"/>
                    </a:lnTo>
                    <a:lnTo>
                      <a:pt x="33" y="254"/>
                    </a:lnTo>
                    <a:lnTo>
                      <a:pt x="22" y="244"/>
                    </a:lnTo>
                    <a:lnTo>
                      <a:pt x="13" y="232"/>
                    </a:lnTo>
                    <a:lnTo>
                      <a:pt x="11" y="232"/>
                    </a:lnTo>
                    <a:lnTo>
                      <a:pt x="11" y="230"/>
                    </a:lnTo>
                    <a:lnTo>
                      <a:pt x="13" y="228"/>
                    </a:lnTo>
                    <a:lnTo>
                      <a:pt x="20" y="226"/>
                    </a:lnTo>
                    <a:lnTo>
                      <a:pt x="24" y="226"/>
                    </a:lnTo>
                    <a:lnTo>
                      <a:pt x="26" y="226"/>
                    </a:lnTo>
                    <a:lnTo>
                      <a:pt x="29" y="222"/>
                    </a:lnTo>
                    <a:lnTo>
                      <a:pt x="33" y="218"/>
                    </a:lnTo>
                    <a:lnTo>
                      <a:pt x="38" y="210"/>
                    </a:lnTo>
                    <a:lnTo>
                      <a:pt x="29" y="216"/>
                    </a:lnTo>
                    <a:lnTo>
                      <a:pt x="22" y="216"/>
                    </a:lnTo>
                    <a:lnTo>
                      <a:pt x="15" y="216"/>
                    </a:lnTo>
                    <a:lnTo>
                      <a:pt x="4" y="214"/>
                    </a:lnTo>
                    <a:lnTo>
                      <a:pt x="4" y="208"/>
                    </a:lnTo>
                    <a:lnTo>
                      <a:pt x="2" y="202"/>
                    </a:lnTo>
                    <a:lnTo>
                      <a:pt x="0" y="202"/>
                    </a:lnTo>
                    <a:lnTo>
                      <a:pt x="4" y="197"/>
                    </a:lnTo>
                    <a:lnTo>
                      <a:pt x="9" y="191"/>
                    </a:lnTo>
                    <a:lnTo>
                      <a:pt x="15" y="189"/>
                    </a:lnTo>
                    <a:lnTo>
                      <a:pt x="24" y="185"/>
                    </a:lnTo>
                    <a:lnTo>
                      <a:pt x="22" y="177"/>
                    </a:lnTo>
                    <a:lnTo>
                      <a:pt x="15" y="171"/>
                    </a:lnTo>
                    <a:lnTo>
                      <a:pt x="15" y="167"/>
                    </a:lnTo>
                    <a:lnTo>
                      <a:pt x="20" y="163"/>
                    </a:lnTo>
                    <a:lnTo>
                      <a:pt x="11" y="153"/>
                    </a:lnTo>
                    <a:lnTo>
                      <a:pt x="17" y="149"/>
                    </a:lnTo>
                    <a:lnTo>
                      <a:pt x="22" y="145"/>
                    </a:lnTo>
                    <a:lnTo>
                      <a:pt x="24" y="141"/>
                    </a:lnTo>
                    <a:lnTo>
                      <a:pt x="29" y="145"/>
                    </a:lnTo>
                    <a:lnTo>
                      <a:pt x="35" y="137"/>
                    </a:lnTo>
                    <a:lnTo>
                      <a:pt x="42" y="133"/>
                    </a:lnTo>
                    <a:lnTo>
                      <a:pt x="47" y="127"/>
                    </a:lnTo>
                    <a:lnTo>
                      <a:pt x="49" y="121"/>
                    </a:lnTo>
                    <a:lnTo>
                      <a:pt x="58" y="117"/>
                    </a:lnTo>
                    <a:lnTo>
                      <a:pt x="62" y="113"/>
                    </a:lnTo>
                    <a:lnTo>
                      <a:pt x="64" y="107"/>
                    </a:lnTo>
                    <a:lnTo>
                      <a:pt x="71" y="103"/>
                    </a:lnTo>
                    <a:lnTo>
                      <a:pt x="73" y="96"/>
                    </a:lnTo>
                    <a:lnTo>
                      <a:pt x="73" y="88"/>
                    </a:lnTo>
                    <a:lnTo>
                      <a:pt x="80" y="84"/>
                    </a:lnTo>
                    <a:lnTo>
                      <a:pt x="82" y="78"/>
                    </a:lnTo>
                    <a:lnTo>
                      <a:pt x="82" y="72"/>
                    </a:lnTo>
                    <a:lnTo>
                      <a:pt x="76" y="66"/>
                    </a:lnTo>
                    <a:lnTo>
                      <a:pt x="71" y="62"/>
                    </a:lnTo>
                    <a:lnTo>
                      <a:pt x="69" y="60"/>
                    </a:lnTo>
                    <a:lnTo>
                      <a:pt x="66" y="48"/>
                    </a:lnTo>
                    <a:lnTo>
                      <a:pt x="62" y="44"/>
                    </a:lnTo>
                    <a:lnTo>
                      <a:pt x="62" y="38"/>
                    </a:lnTo>
                    <a:lnTo>
                      <a:pt x="69" y="36"/>
                    </a:lnTo>
                    <a:lnTo>
                      <a:pt x="73" y="34"/>
                    </a:lnTo>
                    <a:lnTo>
                      <a:pt x="80" y="36"/>
                    </a:lnTo>
                    <a:lnTo>
                      <a:pt x="82" y="34"/>
                    </a:lnTo>
                    <a:lnTo>
                      <a:pt x="84" y="30"/>
                    </a:lnTo>
                    <a:lnTo>
                      <a:pt x="89" y="28"/>
                    </a:lnTo>
                    <a:lnTo>
                      <a:pt x="100" y="26"/>
                    </a:lnTo>
                    <a:lnTo>
                      <a:pt x="107" y="20"/>
                    </a:lnTo>
                    <a:lnTo>
                      <a:pt x="109" y="18"/>
                    </a:lnTo>
                    <a:lnTo>
                      <a:pt x="113" y="14"/>
                    </a:lnTo>
                    <a:lnTo>
                      <a:pt x="118" y="6"/>
                    </a:lnTo>
                    <a:lnTo>
                      <a:pt x="125" y="2"/>
                    </a:lnTo>
                    <a:lnTo>
                      <a:pt x="127" y="0"/>
                    </a:lnTo>
                    <a:lnTo>
                      <a:pt x="133" y="0"/>
                    </a:lnTo>
                    <a:lnTo>
                      <a:pt x="138" y="0"/>
                    </a:lnTo>
                    <a:lnTo>
                      <a:pt x="145" y="2"/>
                    </a:lnTo>
                    <a:lnTo>
                      <a:pt x="149" y="6"/>
                    </a:lnTo>
                    <a:lnTo>
                      <a:pt x="151" y="10"/>
                    </a:lnTo>
                    <a:lnTo>
                      <a:pt x="154" y="16"/>
                    </a:lnTo>
                    <a:lnTo>
                      <a:pt x="151" y="20"/>
                    </a:lnTo>
                    <a:lnTo>
                      <a:pt x="149" y="24"/>
                    </a:lnTo>
                    <a:lnTo>
                      <a:pt x="147" y="28"/>
                    </a:lnTo>
                    <a:lnTo>
                      <a:pt x="142" y="32"/>
                    </a:lnTo>
                    <a:lnTo>
                      <a:pt x="140" y="36"/>
                    </a:lnTo>
                    <a:lnTo>
                      <a:pt x="138" y="40"/>
                    </a:lnTo>
                    <a:lnTo>
                      <a:pt x="133" y="44"/>
                    </a:lnTo>
                    <a:lnTo>
                      <a:pt x="140" y="48"/>
                    </a:lnTo>
                    <a:lnTo>
                      <a:pt x="142" y="54"/>
                    </a:lnTo>
                    <a:lnTo>
                      <a:pt x="142" y="62"/>
                    </a:lnTo>
                    <a:lnTo>
                      <a:pt x="147" y="64"/>
                    </a:lnTo>
                    <a:lnTo>
                      <a:pt x="151" y="64"/>
                    </a:lnTo>
                    <a:lnTo>
                      <a:pt x="151" y="68"/>
                    </a:lnTo>
                    <a:lnTo>
                      <a:pt x="149" y="76"/>
                    </a:lnTo>
                    <a:lnTo>
                      <a:pt x="149" y="78"/>
                    </a:lnTo>
                    <a:lnTo>
                      <a:pt x="147" y="82"/>
                    </a:lnTo>
                    <a:lnTo>
                      <a:pt x="149" y="88"/>
                    </a:lnTo>
                    <a:lnTo>
                      <a:pt x="156" y="90"/>
                    </a:lnTo>
                    <a:lnTo>
                      <a:pt x="162" y="94"/>
                    </a:lnTo>
                    <a:lnTo>
                      <a:pt x="169" y="94"/>
                    </a:lnTo>
                    <a:lnTo>
                      <a:pt x="173" y="97"/>
                    </a:lnTo>
                    <a:lnTo>
                      <a:pt x="178" y="101"/>
                    </a:lnTo>
                    <a:lnTo>
                      <a:pt x="171" y="107"/>
                    </a:lnTo>
                    <a:lnTo>
                      <a:pt x="165" y="115"/>
                    </a:lnTo>
                    <a:lnTo>
                      <a:pt x="167" y="123"/>
                    </a:lnTo>
                    <a:lnTo>
                      <a:pt x="176" y="125"/>
                    </a:lnTo>
                    <a:lnTo>
                      <a:pt x="178" y="129"/>
                    </a:lnTo>
                    <a:lnTo>
                      <a:pt x="185" y="133"/>
                    </a:lnTo>
                    <a:lnTo>
                      <a:pt x="191" y="135"/>
                    </a:lnTo>
                    <a:lnTo>
                      <a:pt x="200" y="139"/>
                    </a:lnTo>
                    <a:lnTo>
                      <a:pt x="209" y="141"/>
                    </a:lnTo>
                    <a:lnTo>
                      <a:pt x="216" y="145"/>
                    </a:lnTo>
                    <a:lnTo>
                      <a:pt x="220" y="149"/>
                    </a:lnTo>
                    <a:lnTo>
                      <a:pt x="227" y="149"/>
                    </a:lnTo>
                    <a:lnTo>
                      <a:pt x="232" y="155"/>
                    </a:lnTo>
                    <a:lnTo>
                      <a:pt x="243" y="155"/>
                    </a:lnTo>
                    <a:lnTo>
                      <a:pt x="256" y="161"/>
                    </a:lnTo>
                    <a:lnTo>
                      <a:pt x="263" y="161"/>
                    </a:lnTo>
                    <a:lnTo>
                      <a:pt x="269" y="163"/>
                    </a:lnTo>
                    <a:lnTo>
                      <a:pt x="276" y="161"/>
                    </a:lnTo>
                    <a:lnTo>
                      <a:pt x="278" y="159"/>
                    </a:lnTo>
                    <a:lnTo>
                      <a:pt x="278" y="155"/>
                    </a:lnTo>
                    <a:lnTo>
                      <a:pt x="276" y="151"/>
                    </a:lnTo>
                    <a:lnTo>
                      <a:pt x="278" y="147"/>
                    </a:lnTo>
                    <a:lnTo>
                      <a:pt x="278" y="139"/>
                    </a:lnTo>
                    <a:lnTo>
                      <a:pt x="283" y="137"/>
                    </a:lnTo>
                    <a:lnTo>
                      <a:pt x="287" y="137"/>
                    </a:lnTo>
                    <a:lnTo>
                      <a:pt x="292" y="145"/>
                    </a:lnTo>
                    <a:lnTo>
                      <a:pt x="294" y="147"/>
                    </a:lnTo>
                    <a:lnTo>
                      <a:pt x="299" y="153"/>
                    </a:lnTo>
                    <a:lnTo>
                      <a:pt x="303" y="151"/>
                    </a:lnTo>
                    <a:lnTo>
                      <a:pt x="312" y="149"/>
                    </a:lnTo>
                    <a:lnTo>
                      <a:pt x="318" y="153"/>
                    </a:lnTo>
                    <a:lnTo>
                      <a:pt x="332" y="151"/>
                    </a:lnTo>
                    <a:lnTo>
                      <a:pt x="336" y="149"/>
                    </a:lnTo>
                    <a:lnTo>
                      <a:pt x="336" y="145"/>
                    </a:lnTo>
                    <a:lnTo>
                      <a:pt x="334" y="135"/>
                    </a:lnTo>
                    <a:lnTo>
                      <a:pt x="341" y="133"/>
                    </a:lnTo>
                    <a:lnTo>
                      <a:pt x="347" y="131"/>
                    </a:lnTo>
                    <a:lnTo>
                      <a:pt x="354" y="127"/>
                    </a:lnTo>
                    <a:lnTo>
                      <a:pt x="361" y="127"/>
                    </a:lnTo>
                    <a:lnTo>
                      <a:pt x="365" y="127"/>
                    </a:lnTo>
                    <a:lnTo>
                      <a:pt x="370" y="123"/>
                    </a:lnTo>
                    <a:lnTo>
                      <a:pt x="377" y="125"/>
                    </a:lnTo>
                    <a:lnTo>
                      <a:pt x="383" y="127"/>
                    </a:lnTo>
                    <a:lnTo>
                      <a:pt x="383" y="133"/>
                    </a:lnTo>
                    <a:lnTo>
                      <a:pt x="385" y="137"/>
                    </a:lnTo>
                    <a:lnTo>
                      <a:pt x="392" y="135"/>
                    </a:lnTo>
                    <a:lnTo>
                      <a:pt x="394" y="137"/>
                    </a:lnTo>
                    <a:lnTo>
                      <a:pt x="399" y="139"/>
                    </a:lnTo>
                    <a:lnTo>
                      <a:pt x="403" y="139"/>
                    </a:lnTo>
                    <a:lnTo>
                      <a:pt x="408" y="143"/>
                    </a:lnTo>
                    <a:lnTo>
                      <a:pt x="408" y="149"/>
                    </a:lnTo>
                    <a:lnTo>
                      <a:pt x="408" y="157"/>
                    </a:lnTo>
                    <a:lnTo>
                      <a:pt x="403" y="163"/>
                    </a:lnTo>
                    <a:lnTo>
                      <a:pt x="399" y="163"/>
                    </a:lnTo>
                    <a:lnTo>
                      <a:pt x="390" y="163"/>
                    </a:lnTo>
                    <a:lnTo>
                      <a:pt x="385" y="173"/>
                    </a:lnTo>
                    <a:lnTo>
                      <a:pt x="385" y="175"/>
                    </a:lnTo>
                    <a:lnTo>
                      <a:pt x="379" y="181"/>
                    </a:lnTo>
                    <a:lnTo>
                      <a:pt x="374" y="185"/>
                    </a:lnTo>
                    <a:lnTo>
                      <a:pt x="370" y="189"/>
                    </a:lnTo>
                    <a:lnTo>
                      <a:pt x="368" y="191"/>
                    </a:lnTo>
                    <a:lnTo>
                      <a:pt x="370" y="193"/>
                    </a:lnTo>
                    <a:lnTo>
                      <a:pt x="370" y="197"/>
                    </a:lnTo>
                    <a:lnTo>
                      <a:pt x="365" y="202"/>
                    </a:lnTo>
                    <a:lnTo>
                      <a:pt x="363" y="210"/>
                    </a:lnTo>
                    <a:lnTo>
                      <a:pt x="354" y="206"/>
                    </a:lnTo>
                    <a:lnTo>
                      <a:pt x="354" y="218"/>
                    </a:lnTo>
                    <a:lnTo>
                      <a:pt x="356" y="224"/>
                    </a:lnTo>
                    <a:lnTo>
                      <a:pt x="356" y="230"/>
                    </a:lnTo>
                    <a:lnTo>
                      <a:pt x="356" y="234"/>
                    </a:lnTo>
                    <a:lnTo>
                      <a:pt x="354" y="236"/>
                    </a:lnTo>
                    <a:lnTo>
                      <a:pt x="352" y="238"/>
                    </a:lnTo>
                    <a:lnTo>
                      <a:pt x="347" y="236"/>
                    </a:lnTo>
                    <a:lnTo>
                      <a:pt x="343" y="238"/>
                    </a:lnTo>
                    <a:lnTo>
                      <a:pt x="343" y="232"/>
                    </a:lnTo>
                    <a:lnTo>
                      <a:pt x="343" y="224"/>
                    </a:lnTo>
                    <a:lnTo>
                      <a:pt x="336" y="216"/>
                    </a:lnTo>
                    <a:lnTo>
                      <a:pt x="334" y="222"/>
                    </a:lnTo>
                    <a:lnTo>
                      <a:pt x="327" y="222"/>
                    </a:lnTo>
                    <a:lnTo>
                      <a:pt x="327" y="218"/>
                    </a:lnTo>
                    <a:lnTo>
                      <a:pt x="330" y="208"/>
                    </a:lnTo>
                    <a:lnTo>
                      <a:pt x="332" y="202"/>
                    </a:lnTo>
                    <a:lnTo>
                      <a:pt x="334" y="199"/>
                    </a:lnTo>
                    <a:lnTo>
                      <a:pt x="336" y="197"/>
                    </a:lnTo>
                    <a:lnTo>
                      <a:pt x="334" y="191"/>
                    </a:lnTo>
                    <a:lnTo>
                      <a:pt x="341" y="185"/>
                    </a:lnTo>
                    <a:lnTo>
                      <a:pt x="332" y="185"/>
                    </a:lnTo>
                    <a:lnTo>
                      <a:pt x="323" y="187"/>
                    </a:lnTo>
                    <a:lnTo>
                      <a:pt x="316" y="189"/>
                    </a:lnTo>
                    <a:lnTo>
                      <a:pt x="307" y="189"/>
                    </a:lnTo>
                    <a:lnTo>
                      <a:pt x="303" y="189"/>
                    </a:lnTo>
                    <a:lnTo>
                      <a:pt x="301" y="179"/>
                    </a:lnTo>
                    <a:lnTo>
                      <a:pt x="303" y="169"/>
                    </a:lnTo>
                    <a:lnTo>
                      <a:pt x="299" y="167"/>
                    </a:lnTo>
                    <a:lnTo>
                      <a:pt x="289" y="169"/>
                    </a:lnTo>
                    <a:lnTo>
                      <a:pt x="283" y="163"/>
                    </a:lnTo>
                    <a:lnTo>
                      <a:pt x="278" y="169"/>
                    </a:lnTo>
                    <a:lnTo>
                      <a:pt x="285" y="175"/>
                    </a:lnTo>
                    <a:lnTo>
                      <a:pt x="283" y="181"/>
                    </a:lnTo>
                    <a:lnTo>
                      <a:pt x="276" y="183"/>
                    </a:lnTo>
                    <a:lnTo>
                      <a:pt x="269" y="187"/>
                    </a:lnTo>
                    <a:lnTo>
                      <a:pt x="272" y="195"/>
                    </a:lnTo>
                    <a:lnTo>
                      <a:pt x="274" y="199"/>
                    </a:lnTo>
                    <a:lnTo>
                      <a:pt x="283" y="202"/>
                    </a:lnTo>
                    <a:lnTo>
                      <a:pt x="285" y="206"/>
                    </a:lnTo>
                    <a:lnTo>
                      <a:pt x="283" y="216"/>
                    </a:lnTo>
                    <a:lnTo>
                      <a:pt x="287" y="220"/>
                    </a:lnTo>
                    <a:lnTo>
                      <a:pt x="287" y="230"/>
                    </a:lnTo>
                    <a:lnTo>
                      <a:pt x="285" y="234"/>
                    </a:lnTo>
                    <a:lnTo>
                      <a:pt x="287" y="244"/>
                    </a:lnTo>
                    <a:lnTo>
                      <a:pt x="285" y="24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1" name="Group 2795"/>
            <p:cNvGrpSpPr>
              <a:grpSpLocks/>
            </p:cNvGrpSpPr>
            <p:nvPr/>
          </p:nvGrpSpPr>
          <p:grpSpPr bwMode="auto">
            <a:xfrm>
              <a:off x="3833" y="1960"/>
              <a:ext cx="115" cy="62"/>
              <a:chOff x="3833" y="1960"/>
              <a:chExt cx="115" cy="62"/>
            </a:xfrm>
            <a:grpFill/>
          </p:grpSpPr>
          <p:sp>
            <p:nvSpPr>
              <p:cNvPr id="1628" name="Freeform 2793"/>
              <p:cNvSpPr>
                <a:spLocks/>
              </p:cNvSpPr>
              <p:nvPr/>
            </p:nvSpPr>
            <p:spPr bwMode="auto">
              <a:xfrm>
                <a:off x="3833" y="1960"/>
                <a:ext cx="115" cy="62"/>
              </a:xfrm>
              <a:custGeom>
                <a:avLst/>
                <a:gdLst>
                  <a:gd name="T0" fmla="*/ 115 w 115"/>
                  <a:gd name="T1" fmla="*/ 40 h 62"/>
                  <a:gd name="T2" fmla="*/ 103 w 115"/>
                  <a:gd name="T3" fmla="*/ 36 h 62"/>
                  <a:gd name="T4" fmla="*/ 92 w 115"/>
                  <a:gd name="T5" fmla="*/ 36 h 62"/>
                  <a:gd name="T6" fmla="*/ 85 w 115"/>
                  <a:gd name="T7" fmla="*/ 32 h 62"/>
                  <a:gd name="T8" fmla="*/ 78 w 115"/>
                  <a:gd name="T9" fmla="*/ 32 h 62"/>
                  <a:gd name="T10" fmla="*/ 74 w 115"/>
                  <a:gd name="T11" fmla="*/ 28 h 62"/>
                  <a:gd name="T12" fmla="*/ 70 w 115"/>
                  <a:gd name="T13" fmla="*/ 22 h 62"/>
                  <a:gd name="T14" fmla="*/ 60 w 115"/>
                  <a:gd name="T15" fmla="*/ 18 h 62"/>
                  <a:gd name="T16" fmla="*/ 60 w 115"/>
                  <a:gd name="T17" fmla="*/ 12 h 62"/>
                  <a:gd name="T18" fmla="*/ 56 w 115"/>
                  <a:gd name="T19" fmla="*/ 10 h 62"/>
                  <a:gd name="T20" fmla="*/ 49 w 115"/>
                  <a:gd name="T21" fmla="*/ 10 h 62"/>
                  <a:gd name="T22" fmla="*/ 42 w 115"/>
                  <a:gd name="T23" fmla="*/ 10 h 62"/>
                  <a:gd name="T24" fmla="*/ 36 w 115"/>
                  <a:gd name="T25" fmla="*/ 2 h 62"/>
                  <a:gd name="T26" fmla="*/ 31 w 115"/>
                  <a:gd name="T27" fmla="*/ 0 h 62"/>
                  <a:gd name="T28" fmla="*/ 24 w 115"/>
                  <a:gd name="T29" fmla="*/ 0 h 62"/>
                  <a:gd name="T30" fmla="*/ 18 w 115"/>
                  <a:gd name="T31" fmla="*/ 0 h 62"/>
                  <a:gd name="T32" fmla="*/ 13 w 115"/>
                  <a:gd name="T33" fmla="*/ 0 h 62"/>
                  <a:gd name="T34" fmla="*/ 6 w 115"/>
                  <a:gd name="T35" fmla="*/ 6 h 62"/>
                  <a:gd name="T36" fmla="*/ 0 w 115"/>
                  <a:gd name="T37" fmla="*/ 14 h 62"/>
                  <a:gd name="T38" fmla="*/ 2 w 115"/>
                  <a:gd name="T39" fmla="*/ 22 h 62"/>
                  <a:gd name="T40" fmla="*/ 11 w 115"/>
                  <a:gd name="T41" fmla="*/ 24 h 62"/>
                  <a:gd name="T42" fmla="*/ 13 w 115"/>
                  <a:gd name="T43" fmla="*/ 28 h 62"/>
                  <a:gd name="T44" fmla="*/ 20 w 115"/>
                  <a:gd name="T45" fmla="*/ 32 h 62"/>
                  <a:gd name="T46" fmla="*/ 27 w 115"/>
                  <a:gd name="T47" fmla="*/ 34 h 62"/>
                  <a:gd name="T48" fmla="*/ 36 w 115"/>
                  <a:gd name="T49" fmla="*/ 38 h 62"/>
                  <a:gd name="T50" fmla="*/ 45 w 115"/>
                  <a:gd name="T51" fmla="*/ 40 h 62"/>
                  <a:gd name="T52" fmla="*/ 51 w 115"/>
                  <a:gd name="T53" fmla="*/ 44 h 62"/>
                  <a:gd name="T54" fmla="*/ 56 w 115"/>
                  <a:gd name="T55" fmla="*/ 48 h 62"/>
                  <a:gd name="T56" fmla="*/ 63 w 115"/>
                  <a:gd name="T57" fmla="*/ 48 h 62"/>
                  <a:gd name="T58" fmla="*/ 67 w 115"/>
                  <a:gd name="T59" fmla="*/ 54 h 62"/>
                  <a:gd name="T60" fmla="*/ 78 w 115"/>
                  <a:gd name="T61" fmla="*/ 54 h 62"/>
                  <a:gd name="T62" fmla="*/ 92 w 115"/>
                  <a:gd name="T63" fmla="*/ 60 h 62"/>
                  <a:gd name="T64" fmla="*/ 99 w 115"/>
                  <a:gd name="T65" fmla="*/ 60 h 62"/>
                  <a:gd name="T66" fmla="*/ 105 w 115"/>
                  <a:gd name="T67" fmla="*/ 62 h 62"/>
                  <a:gd name="T68" fmla="*/ 112 w 115"/>
                  <a:gd name="T69" fmla="*/ 60 h 62"/>
                  <a:gd name="T70" fmla="*/ 115 w 115"/>
                  <a:gd name="T71" fmla="*/ 58 h 62"/>
                  <a:gd name="T72" fmla="*/ 115 w 115"/>
                  <a:gd name="T73" fmla="*/ 54 h 62"/>
                  <a:gd name="T74" fmla="*/ 112 w 115"/>
                  <a:gd name="T75" fmla="*/ 50 h 62"/>
                  <a:gd name="T76" fmla="*/ 115 w 115"/>
                  <a:gd name="T77" fmla="*/ 46 h 62"/>
                  <a:gd name="T78" fmla="*/ 115 w 115"/>
                  <a:gd name="T7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62">
                    <a:moveTo>
                      <a:pt x="115" y="40"/>
                    </a:moveTo>
                    <a:lnTo>
                      <a:pt x="103" y="36"/>
                    </a:lnTo>
                    <a:lnTo>
                      <a:pt x="92" y="36"/>
                    </a:lnTo>
                    <a:lnTo>
                      <a:pt x="85" y="32"/>
                    </a:lnTo>
                    <a:lnTo>
                      <a:pt x="78" y="32"/>
                    </a:lnTo>
                    <a:lnTo>
                      <a:pt x="74" y="28"/>
                    </a:lnTo>
                    <a:lnTo>
                      <a:pt x="70" y="22"/>
                    </a:lnTo>
                    <a:lnTo>
                      <a:pt x="60" y="18"/>
                    </a:lnTo>
                    <a:lnTo>
                      <a:pt x="60" y="12"/>
                    </a:lnTo>
                    <a:lnTo>
                      <a:pt x="56" y="10"/>
                    </a:lnTo>
                    <a:lnTo>
                      <a:pt x="49" y="10"/>
                    </a:lnTo>
                    <a:lnTo>
                      <a:pt x="42" y="10"/>
                    </a:lnTo>
                    <a:lnTo>
                      <a:pt x="36" y="2"/>
                    </a:lnTo>
                    <a:lnTo>
                      <a:pt x="31" y="0"/>
                    </a:lnTo>
                    <a:lnTo>
                      <a:pt x="24" y="0"/>
                    </a:lnTo>
                    <a:lnTo>
                      <a:pt x="18" y="0"/>
                    </a:lnTo>
                    <a:lnTo>
                      <a:pt x="13" y="0"/>
                    </a:lnTo>
                    <a:lnTo>
                      <a:pt x="6" y="6"/>
                    </a:lnTo>
                    <a:lnTo>
                      <a:pt x="0" y="14"/>
                    </a:lnTo>
                    <a:lnTo>
                      <a:pt x="2" y="22"/>
                    </a:lnTo>
                    <a:lnTo>
                      <a:pt x="11" y="24"/>
                    </a:lnTo>
                    <a:lnTo>
                      <a:pt x="13" y="28"/>
                    </a:lnTo>
                    <a:lnTo>
                      <a:pt x="20" y="32"/>
                    </a:lnTo>
                    <a:lnTo>
                      <a:pt x="27" y="34"/>
                    </a:lnTo>
                    <a:lnTo>
                      <a:pt x="36" y="38"/>
                    </a:lnTo>
                    <a:lnTo>
                      <a:pt x="45" y="40"/>
                    </a:lnTo>
                    <a:lnTo>
                      <a:pt x="51" y="44"/>
                    </a:lnTo>
                    <a:lnTo>
                      <a:pt x="56" y="48"/>
                    </a:lnTo>
                    <a:lnTo>
                      <a:pt x="63" y="48"/>
                    </a:lnTo>
                    <a:lnTo>
                      <a:pt x="67" y="54"/>
                    </a:lnTo>
                    <a:lnTo>
                      <a:pt x="78" y="54"/>
                    </a:lnTo>
                    <a:lnTo>
                      <a:pt x="92" y="60"/>
                    </a:lnTo>
                    <a:lnTo>
                      <a:pt x="99" y="60"/>
                    </a:lnTo>
                    <a:lnTo>
                      <a:pt x="105" y="62"/>
                    </a:lnTo>
                    <a:lnTo>
                      <a:pt x="112" y="60"/>
                    </a:lnTo>
                    <a:lnTo>
                      <a:pt x="115" y="58"/>
                    </a:lnTo>
                    <a:lnTo>
                      <a:pt x="115" y="54"/>
                    </a:lnTo>
                    <a:lnTo>
                      <a:pt x="112" y="50"/>
                    </a:lnTo>
                    <a:lnTo>
                      <a:pt x="115" y="46"/>
                    </a:lnTo>
                    <a:lnTo>
                      <a:pt x="115"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9" name="Freeform 2794"/>
              <p:cNvSpPr>
                <a:spLocks/>
              </p:cNvSpPr>
              <p:nvPr/>
            </p:nvSpPr>
            <p:spPr bwMode="auto">
              <a:xfrm>
                <a:off x="3833" y="1960"/>
                <a:ext cx="115" cy="62"/>
              </a:xfrm>
              <a:custGeom>
                <a:avLst/>
                <a:gdLst>
                  <a:gd name="T0" fmla="*/ 115 w 115"/>
                  <a:gd name="T1" fmla="*/ 40 h 62"/>
                  <a:gd name="T2" fmla="*/ 103 w 115"/>
                  <a:gd name="T3" fmla="*/ 36 h 62"/>
                  <a:gd name="T4" fmla="*/ 92 w 115"/>
                  <a:gd name="T5" fmla="*/ 36 h 62"/>
                  <a:gd name="T6" fmla="*/ 85 w 115"/>
                  <a:gd name="T7" fmla="*/ 32 h 62"/>
                  <a:gd name="T8" fmla="*/ 78 w 115"/>
                  <a:gd name="T9" fmla="*/ 32 h 62"/>
                  <a:gd name="T10" fmla="*/ 74 w 115"/>
                  <a:gd name="T11" fmla="*/ 28 h 62"/>
                  <a:gd name="T12" fmla="*/ 70 w 115"/>
                  <a:gd name="T13" fmla="*/ 22 h 62"/>
                  <a:gd name="T14" fmla="*/ 60 w 115"/>
                  <a:gd name="T15" fmla="*/ 18 h 62"/>
                  <a:gd name="T16" fmla="*/ 60 w 115"/>
                  <a:gd name="T17" fmla="*/ 12 h 62"/>
                  <a:gd name="T18" fmla="*/ 56 w 115"/>
                  <a:gd name="T19" fmla="*/ 10 h 62"/>
                  <a:gd name="T20" fmla="*/ 49 w 115"/>
                  <a:gd name="T21" fmla="*/ 10 h 62"/>
                  <a:gd name="T22" fmla="*/ 42 w 115"/>
                  <a:gd name="T23" fmla="*/ 10 h 62"/>
                  <a:gd name="T24" fmla="*/ 36 w 115"/>
                  <a:gd name="T25" fmla="*/ 2 h 62"/>
                  <a:gd name="T26" fmla="*/ 31 w 115"/>
                  <a:gd name="T27" fmla="*/ 0 h 62"/>
                  <a:gd name="T28" fmla="*/ 24 w 115"/>
                  <a:gd name="T29" fmla="*/ 0 h 62"/>
                  <a:gd name="T30" fmla="*/ 18 w 115"/>
                  <a:gd name="T31" fmla="*/ 0 h 62"/>
                  <a:gd name="T32" fmla="*/ 13 w 115"/>
                  <a:gd name="T33" fmla="*/ 0 h 62"/>
                  <a:gd name="T34" fmla="*/ 6 w 115"/>
                  <a:gd name="T35" fmla="*/ 6 h 62"/>
                  <a:gd name="T36" fmla="*/ 0 w 115"/>
                  <a:gd name="T37" fmla="*/ 14 h 62"/>
                  <a:gd name="T38" fmla="*/ 2 w 115"/>
                  <a:gd name="T39" fmla="*/ 22 h 62"/>
                  <a:gd name="T40" fmla="*/ 11 w 115"/>
                  <a:gd name="T41" fmla="*/ 24 h 62"/>
                  <a:gd name="T42" fmla="*/ 13 w 115"/>
                  <a:gd name="T43" fmla="*/ 28 h 62"/>
                  <a:gd name="T44" fmla="*/ 20 w 115"/>
                  <a:gd name="T45" fmla="*/ 32 h 62"/>
                  <a:gd name="T46" fmla="*/ 27 w 115"/>
                  <a:gd name="T47" fmla="*/ 34 h 62"/>
                  <a:gd name="T48" fmla="*/ 36 w 115"/>
                  <a:gd name="T49" fmla="*/ 38 h 62"/>
                  <a:gd name="T50" fmla="*/ 45 w 115"/>
                  <a:gd name="T51" fmla="*/ 40 h 62"/>
                  <a:gd name="T52" fmla="*/ 51 w 115"/>
                  <a:gd name="T53" fmla="*/ 44 h 62"/>
                  <a:gd name="T54" fmla="*/ 56 w 115"/>
                  <a:gd name="T55" fmla="*/ 48 h 62"/>
                  <a:gd name="T56" fmla="*/ 63 w 115"/>
                  <a:gd name="T57" fmla="*/ 48 h 62"/>
                  <a:gd name="T58" fmla="*/ 67 w 115"/>
                  <a:gd name="T59" fmla="*/ 54 h 62"/>
                  <a:gd name="T60" fmla="*/ 78 w 115"/>
                  <a:gd name="T61" fmla="*/ 54 h 62"/>
                  <a:gd name="T62" fmla="*/ 92 w 115"/>
                  <a:gd name="T63" fmla="*/ 60 h 62"/>
                  <a:gd name="T64" fmla="*/ 99 w 115"/>
                  <a:gd name="T65" fmla="*/ 60 h 62"/>
                  <a:gd name="T66" fmla="*/ 105 w 115"/>
                  <a:gd name="T67" fmla="*/ 62 h 62"/>
                  <a:gd name="T68" fmla="*/ 112 w 115"/>
                  <a:gd name="T69" fmla="*/ 60 h 62"/>
                  <a:gd name="T70" fmla="*/ 115 w 115"/>
                  <a:gd name="T71" fmla="*/ 58 h 62"/>
                  <a:gd name="T72" fmla="*/ 115 w 115"/>
                  <a:gd name="T73" fmla="*/ 54 h 62"/>
                  <a:gd name="T74" fmla="*/ 112 w 115"/>
                  <a:gd name="T75" fmla="*/ 50 h 62"/>
                  <a:gd name="T76" fmla="*/ 115 w 115"/>
                  <a:gd name="T77" fmla="*/ 46 h 62"/>
                  <a:gd name="T78" fmla="*/ 115 w 115"/>
                  <a:gd name="T7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62">
                    <a:moveTo>
                      <a:pt x="115" y="40"/>
                    </a:moveTo>
                    <a:lnTo>
                      <a:pt x="103" y="36"/>
                    </a:lnTo>
                    <a:lnTo>
                      <a:pt x="92" y="36"/>
                    </a:lnTo>
                    <a:lnTo>
                      <a:pt x="85" y="32"/>
                    </a:lnTo>
                    <a:lnTo>
                      <a:pt x="78" y="32"/>
                    </a:lnTo>
                    <a:lnTo>
                      <a:pt x="74" y="28"/>
                    </a:lnTo>
                    <a:lnTo>
                      <a:pt x="70" y="22"/>
                    </a:lnTo>
                    <a:lnTo>
                      <a:pt x="60" y="18"/>
                    </a:lnTo>
                    <a:lnTo>
                      <a:pt x="60" y="12"/>
                    </a:lnTo>
                    <a:lnTo>
                      <a:pt x="56" y="10"/>
                    </a:lnTo>
                    <a:lnTo>
                      <a:pt x="49" y="10"/>
                    </a:lnTo>
                    <a:lnTo>
                      <a:pt x="42" y="10"/>
                    </a:lnTo>
                    <a:lnTo>
                      <a:pt x="36" y="2"/>
                    </a:lnTo>
                    <a:lnTo>
                      <a:pt x="31" y="0"/>
                    </a:lnTo>
                    <a:lnTo>
                      <a:pt x="24" y="0"/>
                    </a:lnTo>
                    <a:lnTo>
                      <a:pt x="18" y="0"/>
                    </a:lnTo>
                    <a:lnTo>
                      <a:pt x="13" y="0"/>
                    </a:lnTo>
                    <a:lnTo>
                      <a:pt x="6" y="6"/>
                    </a:lnTo>
                    <a:lnTo>
                      <a:pt x="0" y="14"/>
                    </a:lnTo>
                    <a:lnTo>
                      <a:pt x="2" y="22"/>
                    </a:lnTo>
                    <a:lnTo>
                      <a:pt x="11" y="24"/>
                    </a:lnTo>
                    <a:lnTo>
                      <a:pt x="13" y="28"/>
                    </a:lnTo>
                    <a:lnTo>
                      <a:pt x="20" y="32"/>
                    </a:lnTo>
                    <a:lnTo>
                      <a:pt x="27" y="34"/>
                    </a:lnTo>
                    <a:lnTo>
                      <a:pt x="36" y="38"/>
                    </a:lnTo>
                    <a:lnTo>
                      <a:pt x="45" y="40"/>
                    </a:lnTo>
                    <a:lnTo>
                      <a:pt x="51" y="44"/>
                    </a:lnTo>
                    <a:lnTo>
                      <a:pt x="56" y="48"/>
                    </a:lnTo>
                    <a:lnTo>
                      <a:pt x="63" y="48"/>
                    </a:lnTo>
                    <a:lnTo>
                      <a:pt x="67" y="54"/>
                    </a:lnTo>
                    <a:lnTo>
                      <a:pt x="78" y="54"/>
                    </a:lnTo>
                    <a:lnTo>
                      <a:pt x="92" y="60"/>
                    </a:lnTo>
                    <a:lnTo>
                      <a:pt x="99" y="60"/>
                    </a:lnTo>
                    <a:lnTo>
                      <a:pt x="105" y="62"/>
                    </a:lnTo>
                    <a:lnTo>
                      <a:pt x="112" y="60"/>
                    </a:lnTo>
                    <a:lnTo>
                      <a:pt x="115" y="58"/>
                    </a:lnTo>
                    <a:lnTo>
                      <a:pt x="115" y="54"/>
                    </a:lnTo>
                    <a:lnTo>
                      <a:pt x="112" y="50"/>
                    </a:lnTo>
                    <a:lnTo>
                      <a:pt x="115" y="46"/>
                    </a:lnTo>
                    <a:lnTo>
                      <a:pt x="115" y="4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2" name="Group 2801"/>
            <p:cNvGrpSpPr>
              <a:grpSpLocks/>
            </p:cNvGrpSpPr>
            <p:nvPr/>
          </p:nvGrpSpPr>
          <p:grpSpPr bwMode="auto">
            <a:xfrm>
              <a:off x="4147" y="2076"/>
              <a:ext cx="94" cy="224"/>
              <a:chOff x="4147" y="2076"/>
              <a:chExt cx="94" cy="224"/>
            </a:xfrm>
            <a:grpFill/>
          </p:grpSpPr>
          <p:sp>
            <p:nvSpPr>
              <p:cNvPr id="1623" name="Freeform 2796"/>
              <p:cNvSpPr>
                <a:spLocks noEditPoints="1"/>
              </p:cNvSpPr>
              <p:nvPr/>
            </p:nvSpPr>
            <p:spPr bwMode="auto">
              <a:xfrm>
                <a:off x="4147" y="2076"/>
                <a:ext cx="94" cy="224"/>
              </a:xfrm>
              <a:custGeom>
                <a:avLst/>
                <a:gdLst>
                  <a:gd name="T0" fmla="*/ 60 w 94"/>
                  <a:gd name="T1" fmla="*/ 22 h 224"/>
                  <a:gd name="T2" fmla="*/ 51 w 94"/>
                  <a:gd name="T3" fmla="*/ 12 h 224"/>
                  <a:gd name="T4" fmla="*/ 40 w 94"/>
                  <a:gd name="T5" fmla="*/ 2 h 224"/>
                  <a:gd name="T6" fmla="*/ 20 w 94"/>
                  <a:gd name="T7" fmla="*/ 4 h 224"/>
                  <a:gd name="T8" fmla="*/ 3 w 94"/>
                  <a:gd name="T9" fmla="*/ 4 h 224"/>
                  <a:gd name="T10" fmla="*/ 11 w 94"/>
                  <a:gd name="T11" fmla="*/ 16 h 224"/>
                  <a:gd name="T12" fmla="*/ 23 w 94"/>
                  <a:gd name="T13" fmla="*/ 18 h 224"/>
                  <a:gd name="T14" fmla="*/ 34 w 94"/>
                  <a:gd name="T15" fmla="*/ 32 h 224"/>
                  <a:gd name="T16" fmla="*/ 27 w 94"/>
                  <a:gd name="T17" fmla="*/ 48 h 224"/>
                  <a:gd name="T18" fmla="*/ 18 w 94"/>
                  <a:gd name="T19" fmla="*/ 56 h 224"/>
                  <a:gd name="T20" fmla="*/ 36 w 94"/>
                  <a:gd name="T21" fmla="*/ 78 h 224"/>
                  <a:gd name="T22" fmla="*/ 47 w 94"/>
                  <a:gd name="T23" fmla="*/ 92 h 224"/>
                  <a:gd name="T24" fmla="*/ 58 w 94"/>
                  <a:gd name="T25" fmla="*/ 108 h 224"/>
                  <a:gd name="T26" fmla="*/ 65 w 94"/>
                  <a:gd name="T27" fmla="*/ 124 h 224"/>
                  <a:gd name="T28" fmla="*/ 67 w 94"/>
                  <a:gd name="T29" fmla="*/ 142 h 224"/>
                  <a:gd name="T30" fmla="*/ 72 w 94"/>
                  <a:gd name="T31" fmla="*/ 160 h 224"/>
                  <a:gd name="T32" fmla="*/ 58 w 94"/>
                  <a:gd name="T33" fmla="*/ 180 h 224"/>
                  <a:gd name="T34" fmla="*/ 38 w 94"/>
                  <a:gd name="T35" fmla="*/ 188 h 224"/>
                  <a:gd name="T36" fmla="*/ 25 w 94"/>
                  <a:gd name="T37" fmla="*/ 194 h 224"/>
                  <a:gd name="T38" fmla="*/ 25 w 94"/>
                  <a:gd name="T39" fmla="*/ 212 h 224"/>
                  <a:gd name="T40" fmla="*/ 31 w 94"/>
                  <a:gd name="T41" fmla="*/ 222 h 224"/>
                  <a:gd name="T42" fmla="*/ 38 w 94"/>
                  <a:gd name="T43" fmla="*/ 216 h 224"/>
                  <a:gd name="T44" fmla="*/ 43 w 94"/>
                  <a:gd name="T45" fmla="*/ 212 h 224"/>
                  <a:gd name="T46" fmla="*/ 45 w 94"/>
                  <a:gd name="T47" fmla="*/ 210 h 224"/>
                  <a:gd name="T48" fmla="*/ 47 w 94"/>
                  <a:gd name="T49" fmla="*/ 204 h 224"/>
                  <a:gd name="T50" fmla="*/ 47 w 94"/>
                  <a:gd name="T51" fmla="*/ 198 h 224"/>
                  <a:gd name="T52" fmla="*/ 58 w 94"/>
                  <a:gd name="T53" fmla="*/ 196 h 224"/>
                  <a:gd name="T54" fmla="*/ 65 w 94"/>
                  <a:gd name="T55" fmla="*/ 196 h 224"/>
                  <a:gd name="T56" fmla="*/ 85 w 94"/>
                  <a:gd name="T57" fmla="*/ 184 h 224"/>
                  <a:gd name="T58" fmla="*/ 94 w 94"/>
                  <a:gd name="T59" fmla="*/ 164 h 224"/>
                  <a:gd name="T60" fmla="*/ 85 w 94"/>
                  <a:gd name="T61" fmla="*/ 122 h 224"/>
                  <a:gd name="T62" fmla="*/ 76 w 94"/>
                  <a:gd name="T63" fmla="*/ 116 h 224"/>
                  <a:gd name="T64" fmla="*/ 69 w 94"/>
                  <a:gd name="T65" fmla="*/ 104 h 224"/>
                  <a:gd name="T66" fmla="*/ 62 w 94"/>
                  <a:gd name="T67" fmla="*/ 92 h 224"/>
                  <a:gd name="T68" fmla="*/ 51 w 94"/>
                  <a:gd name="T69" fmla="*/ 84 h 224"/>
                  <a:gd name="T70" fmla="*/ 45 w 94"/>
                  <a:gd name="T71" fmla="*/ 76 h 224"/>
                  <a:gd name="T72" fmla="*/ 40 w 94"/>
                  <a:gd name="T73" fmla="*/ 56 h 224"/>
                  <a:gd name="T74" fmla="*/ 51 w 94"/>
                  <a:gd name="T75" fmla="*/ 48 h 224"/>
                  <a:gd name="T76" fmla="*/ 67 w 94"/>
                  <a:gd name="T77" fmla="*/ 28 h 224"/>
                  <a:gd name="T78" fmla="*/ 43 w 94"/>
                  <a:gd name="T79" fmla="*/ 204 h 224"/>
                  <a:gd name="T80" fmla="*/ 40 w 94"/>
                  <a:gd name="T81" fmla="*/ 204 h 224"/>
                  <a:gd name="T82" fmla="*/ 40 w 94"/>
                  <a:gd name="T83" fmla="*/ 200 h 224"/>
                  <a:gd name="T84" fmla="*/ 38 w 94"/>
                  <a:gd name="T85" fmla="*/ 204 h 224"/>
                  <a:gd name="T86" fmla="*/ 36 w 94"/>
                  <a:gd name="T87" fmla="*/ 192 h 224"/>
                  <a:gd name="T88" fmla="*/ 36 w 94"/>
                  <a:gd name="T89" fmla="*/ 194 h 224"/>
                  <a:gd name="T90" fmla="*/ 36 w 94"/>
                  <a:gd name="T91" fmla="*/ 19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224">
                    <a:moveTo>
                      <a:pt x="74" y="24"/>
                    </a:moveTo>
                    <a:lnTo>
                      <a:pt x="69" y="22"/>
                    </a:lnTo>
                    <a:lnTo>
                      <a:pt x="60" y="22"/>
                    </a:lnTo>
                    <a:lnTo>
                      <a:pt x="56" y="24"/>
                    </a:lnTo>
                    <a:lnTo>
                      <a:pt x="47" y="16"/>
                    </a:lnTo>
                    <a:lnTo>
                      <a:pt x="51" y="12"/>
                    </a:lnTo>
                    <a:lnTo>
                      <a:pt x="51" y="8"/>
                    </a:lnTo>
                    <a:lnTo>
                      <a:pt x="47" y="6"/>
                    </a:lnTo>
                    <a:lnTo>
                      <a:pt x="40" y="2"/>
                    </a:lnTo>
                    <a:lnTo>
                      <a:pt x="34" y="0"/>
                    </a:lnTo>
                    <a:lnTo>
                      <a:pt x="29" y="2"/>
                    </a:lnTo>
                    <a:lnTo>
                      <a:pt x="20" y="4"/>
                    </a:lnTo>
                    <a:lnTo>
                      <a:pt x="16" y="8"/>
                    </a:lnTo>
                    <a:lnTo>
                      <a:pt x="7" y="2"/>
                    </a:lnTo>
                    <a:lnTo>
                      <a:pt x="3" y="4"/>
                    </a:lnTo>
                    <a:lnTo>
                      <a:pt x="0" y="10"/>
                    </a:lnTo>
                    <a:lnTo>
                      <a:pt x="5" y="14"/>
                    </a:lnTo>
                    <a:lnTo>
                      <a:pt x="11" y="16"/>
                    </a:lnTo>
                    <a:lnTo>
                      <a:pt x="11" y="20"/>
                    </a:lnTo>
                    <a:lnTo>
                      <a:pt x="18" y="22"/>
                    </a:lnTo>
                    <a:lnTo>
                      <a:pt x="23" y="18"/>
                    </a:lnTo>
                    <a:lnTo>
                      <a:pt x="29" y="20"/>
                    </a:lnTo>
                    <a:lnTo>
                      <a:pt x="34" y="24"/>
                    </a:lnTo>
                    <a:lnTo>
                      <a:pt x="34" y="32"/>
                    </a:lnTo>
                    <a:lnTo>
                      <a:pt x="29" y="34"/>
                    </a:lnTo>
                    <a:lnTo>
                      <a:pt x="29" y="46"/>
                    </a:lnTo>
                    <a:lnTo>
                      <a:pt x="27" y="48"/>
                    </a:lnTo>
                    <a:lnTo>
                      <a:pt x="20" y="48"/>
                    </a:lnTo>
                    <a:lnTo>
                      <a:pt x="16" y="50"/>
                    </a:lnTo>
                    <a:lnTo>
                      <a:pt x="18" y="56"/>
                    </a:lnTo>
                    <a:lnTo>
                      <a:pt x="27" y="62"/>
                    </a:lnTo>
                    <a:lnTo>
                      <a:pt x="31" y="70"/>
                    </a:lnTo>
                    <a:lnTo>
                      <a:pt x="36" y="78"/>
                    </a:lnTo>
                    <a:lnTo>
                      <a:pt x="40" y="82"/>
                    </a:lnTo>
                    <a:lnTo>
                      <a:pt x="43" y="86"/>
                    </a:lnTo>
                    <a:lnTo>
                      <a:pt x="47" y="92"/>
                    </a:lnTo>
                    <a:lnTo>
                      <a:pt x="51" y="96"/>
                    </a:lnTo>
                    <a:lnTo>
                      <a:pt x="56" y="102"/>
                    </a:lnTo>
                    <a:lnTo>
                      <a:pt x="58" y="108"/>
                    </a:lnTo>
                    <a:lnTo>
                      <a:pt x="62" y="110"/>
                    </a:lnTo>
                    <a:lnTo>
                      <a:pt x="65" y="116"/>
                    </a:lnTo>
                    <a:lnTo>
                      <a:pt x="65" y="124"/>
                    </a:lnTo>
                    <a:lnTo>
                      <a:pt x="65" y="130"/>
                    </a:lnTo>
                    <a:lnTo>
                      <a:pt x="65" y="136"/>
                    </a:lnTo>
                    <a:lnTo>
                      <a:pt x="67" y="142"/>
                    </a:lnTo>
                    <a:lnTo>
                      <a:pt x="67" y="148"/>
                    </a:lnTo>
                    <a:lnTo>
                      <a:pt x="69" y="152"/>
                    </a:lnTo>
                    <a:lnTo>
                      <a:pt x="72" y="160"/>
                    </a:lnTo>
                    <a:lnTo>
                      <a:pt x="69" y="168"/>
                    </a:lnTo>
                    <a:lnTo>
                      <a:pt x="65" y="176"/>
                    </a:lnTo>
                    <a:lnTo>
                      <a:pt x="58" y="180"/>
                    </a:lnTo>
                    <a:lnTo>
                      <a:pt x="51" y="184"/>
                    </a:lnTo>
                    <a:lnTo>
                      <a:pt x="49" y="190"/>
                    </a:lnTo>
                    <a:lnTo>
                      <a:pt x="38" y="188"/>
                    </a:lnTo>
                    <a:lnTo>
                      <a:pt x="34" y="188"/>
                    </a:lnTo>
                    <a:lnTo>
                      <a:pt x="29" y="190"/>
                    </a:lnTo>
                    <a:lnTo>
                      <a:pt x="25" y="194"/>
                    </a:lnTo>
                    <a:lnTo>
                      <a:pt x="23" y="198"/>
                    </a:lnTo>
                    <a:lnTo>
                      <a:pt x="27" y="200"/>
                    </a:lnTo>
                    <a:lnTo>
                      <a:pt x="25" y="212"/>
                    </a:lnTo>
                    <a:lnTo>
                      <a:pt x="27" y="216"/>
                    </a:lnTo>
                    <a:lnTo>
                      <a:pt x="31" y="220"/>
                    </a:lnTo>
                    <a:lnTo>
                      <a:pt x="31" y="222"/>
                    </a:lnTo>
                    <a:lnTo>
                      <a:pt x="29" y="224"/>
                    </a:lnTo>
                    <a:lnTo>
                      <a:pt x="38" y="220"/>
                    </a:lnTo>
                    <a:lnTo>
                      <a:pt x="38" y="216"/>
                    </a:lnTo>
                    <a:lnTo>
                      <a:pt x="40" y="216"/>
                    </a:lnTo>
                    <a:lnTo>
                      <a:pt x="45" y="216"/>
                    </a:lnTo>
                    <a:lnTo>
                      <a:pt x="43" y="212"/>
                    </a:lnTo>
                    <a:lnTo>
                      <a:pt x="40" y="210"/>
                    </a:lnTo>
                    <a:lnTo>
                      <a:pt x="43" y="206"/>
                    </a:lnTo>
                    <a:lnTo>
                      <a:pt x="45" y="210"/>
                    </a:lnTo>
                    <a:lnTo>
                      <a:pt x="49" y="210"/>
                    </a:lnTo>
                    <a:lnTo>
                      <a:pt x="51" y="206"/>
                    </a:lnTo>
                    <a:lnTo>
                      <a:pt x="47" y="204"/>
                    </a:lnTo>
                    <a:lnTo>
                      <a:pt x="45" y="202"/>
                    </a:lnTo>
                    <a:lnTo>
                      <a:pt x="40" y="196"/>
                    </a:lnTo>
                    <a:lnTo>
                      <a:pt x="47" y="198"/>
                    </a:lnTo>
                    <a:lnTo>
                      <a:pt x="47" y="200"/>
                    </a:lnTo>
                    <a:lnTo>
                      <a:pt x="60" y="200"/>
                    </a:lnTo>
                    <a:lnTo>
                      <a:pt x="58" y="196"/>
                    </a:lnTo>
                    <a:lnTo>
                      <a:pt x="62" y="194"/>
                    </a:lnTo>
                    <a:lnTo>
                      <a:pt x="62" y="196"/>
                    </a:lnTo>
                    <a:lnTo>
                      <a:pt x="65" y="196"/>
                    </a:lnTo>
                    <a:lnTo>
                      <a:pt x="69" y="194"/>
                    </a:lnTo>
                    <a:lnTo>
                      <a:pt x="78" y="188"/>
                    </a:lnTo>
                    <a:lnTo>
                      <a:pt x="85" y="184"/>
                    </a:lnTo>
                    <a:lnTo>
                      <a:pt x="89" y="178"/>
                    </a:lnTo>
                    <a:lnTo>
                      <a:pt x="91" y="170"/>
                    </a:lnTo>
                    <a:lnTo>
                      <a:pt x="94" y="164"/>
                    </a:lnTo>
                    <a:lnTo>
                      <a:pt x="91" y="156"/>
                    </a:lnTo>
                    <a:lnTo>
                      <a:pt x="89" y="138"/>
                    </a:lnTo>
                    <a:lnTo>
                      <a:pt x="85" y="122"/>
                    </a:lnTo>
                    <a:lnTo>
                      <a:pt x="80" y="120"/>
                    </a:lnTo>
                    <a:lnTo>
                      <a:pt x="78" y="118"/>
                    </a:lnTo>
                    <a:lnTo>
                      <a:pt x="76" y="116"/>
                    </a:lnTo>
                    <a:lnTo>
                      <a:pt x="76" y="112"/>
                    </a:lnTo>
                    <a:lnTo>
                      <a:pt x="76" y="110"/>
                    </a:lnTo>
                    <a:lnTo>
                      <a:pt x="69" y="104"/>
                    </a:lnTo>
                    <a:lnTo>
                      <a:pt x="62" y="98"/>
                    </a:lnTo>
                    <a:lnTo>
                      <a:pt x="62" y="94"/>
                    </a:lnTo>
                    <a:lnTo>
                      <a:pt x="62" y="92"/>
                    </a:lnTo>
                    <a:lnTo>
                      <a:pt x="58" y="90"/>
                    </a:lnTo>
                    <a:lnTo>
                      <a:pt x="54" y="88"/>
                    </a:lnTo>
                    <a:lnTo>
                      <a:pt x="51" y="84"/>
                    </a:lnTo>
                    <a:lnTo>
                      <a:pt x="51" y="80"/>
                    </a:lnTo>
                    <a:lnTo>
                      <a:pt x="47" y="78"/>
                    </a:lnTo>
                    <a:lnTo>
                      <a:pt x="45" y="76"/>
                    </a:lnTo>
                    <a:lnTo>
                      <a:pt x="43" y="70"/>
                    </a:lnTo>
                    <a:lnTo>
                      <a:pt x="40" y="64"/>
                    </a:lnTo>
                    <a:lnTo>
                      <a:pt x="40" y="56"/>
                    </a:lnTo>
                    <a:lnTo>
                      <a:pt x="45" y="50"/>
                    </a:lnTo>
                    <a:lnTo>
                      <a:pt x="47" y="48"/>
                    </a:lnTo>
                    <a:lnTo>
                      <a:pt x="51" y="48"/>
                    </a:lnTo>
                    <a:lnTo>
                      <a:pt x="54" y="40"/>
                    </a:lnTo>
                    <a:lnTo>
                      <a:pt x="58" y="34"/>
                    </a:lnTo>
                    <a:lnTo>
                      <a:pt x="67" y="28"/>
                    </a:lnTo>
                    <a:lnTo>
                      <a:pt x="74" y="24"/>
                    </a:lnTo>
                    <a:close/>
                    <a:moveTo>
                      <a:pt x="43" y="204"/>
                    </a:moveTo>
                    <a:lnTo>
                      <a:pt x="43" y="204"/>
                    </a:lnTo>
                    <a:lnTo>
                      <a:pt x="43" y="206"/>
                    </a:lnTo>
                    <a:lnTo>
                      <a:pt x="40" y="206"/>
                    </a:lnTo>
                    <a:lnTo>
                      <a:pt x="40" y="204"/>
                    </a:lnTo>
                    <a:lnTo>
                      <a:pt x="40" y="202"/>
                    </a:lnTo>
                    <a:lnTo>
                      <a:pt x="43" y="204"/>
                    </a:lnTo>
                    <a:close/>
                    <a:moveTo>
                      <a:pt x="40" y="200"/>
                    </a:moveTo>
                    <a:lnTo>
                      <a:pt x="40" y="200"/>
                    </a:lnTo>
                    <a:lnTo>
                      <a:pt x="40" y="202"/>
                    </a:lnTo>
                    <a:lnTo>
                      <a:pt x="38" y="204"/>
                    </a:lnTo>
                    <a:lnTo>
                      <a:pt x="38" y="200"/>
                    </a:lnTo>
                    <a:lnTo>
                      <a:pt x="40" y="200"/>
                    </a:lnTo>
                    <a:close/>
                    <a:moveTo>
                      <a:pt x="36" y="192"/>
                    </a:moveTo>
                    <a:lnTo>
                      <a:pt x="36" y="192"/>
                    </a:lnTo>
                    <a:lnTo>
                      <a:pt x="38" y="194"/>
                    </a:lnTo>
                    <a:lnTo>
                      <a:pt x="36" y="194"/>
                    </a:lnTo>
                    <a:lnTo>
                      <a:pt x="34" y="196"/>
                    </a:lnTo>
                    <a:lnTo>
                      <a:pt x="34" y="192"/>
                    </a:lnTo>
                    <a:lnTo>
                      <a:pt x="36" y="19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4" name="Freeform 2797"/>
              <p:cNvSpPr>
                <a:spLocks/>
              </p:cNvSpPr>
              <p:nvPr/>
            </p:nvSpPr>
            <p:spPr bwMode="auto">
              <a:xfrm>
                <a:off x="4147" y="2076"/>
                <a:ext cx="94" cy="224"/>
              </a:xfrm>
              <a:custGeom>
                <a:avLst/>
                <a:gdLst>
                  <a:gd name="T0" fmla="*/ 69 w 94"/>
                  <a:gd name="T1" fmla="*/ 22 h 224"/>
                  <a:gd name="T2" fmla="*/ 56 w 94"/>
                  <a:gd name="T3" fmla="*/ 24 h 224"/>
                  <a:gd name="T4" fmla="*/ 51 w 94"/>
                  <a:gd name="T5" fmla="*/ 12 h 224"/>
                  <a:gd name="T6" fmla="*/ 47 w 94"/>
                  <a:gd name="T7" fmla="*/ 6 h 224"/>
                  <a:gd name="T8" fmla="*/ 34 w 94"/>
                  <a:gd name="T9" fmla="*/ 0 h 224"/>
                  <a:gd name="T10" fmla="*/ 20 w 94"/>
                  <a:gd name="T11" fmla="*/ 4 h 224"/>
                  <a:gd name="T12" fmla="*/ 7 w 94"/>
                  <a:gd name="T13" fmla="*/ 2 h 224"/>
                  <a:gd name="T14" fmla="*/ 0 w 94"/>
                  <a:gd name="T15" fmla="*/ 10 h 224"/>
                  <a:gd name="T16" fmla="*/ 11 w 94"/>
                  <a:gd name="T17" fmla="*/ 16 h 224"/>
                  <a:gd name="T18" fmla="*/ 18 w 94"/>
                  <a:gd name="T19" fmla="*/ 22 h 224"/>
                  <a:gd name="T20" fmla="*/ 29 w 94"/>
                  <a:gd name="T21" fmla="*/ 20 h 224"/>
                  <a:gd name="T22" fmla="*/ 34 w 94"/>
                  <a:gd name="T23" fmla="*/ 32 h 224"/>
                  <a:gd name="T24" fmla="*/ 29 w 94"/>
                  <a:gd name="T25" fmla="*/ 46 h 224"/>
                  <a:gd name="T26" fmla="*/ 20 w 94"/>
                  <a:gd name="T27" fmla="*/ 48 h 224"/>
                  <a:gd name="T28" fmla="*/ 18 w 94"/>
                  <a:gd name="T29" fmla="*/ 56 h 224"/>
                  <a:gd name="T30" fmla="*/ 31 w 94"/>
                  <a:gd name="T31" fmla="*/ 70 h 224"/>
                  <a:gd name="T32" fmla="*/ 40 w 94"/>
                  <a:gd name="T33" fmla="*/ 82 h 224"/>
                  <a:gd name="T34" fmla="*/ 47 w 94"/>
                  <a:gd name="T35" fmla="*/ 92 h 224"/>
                  <a:gd name="T36" fmla="*/ 56 w 94"/>
                  <a:gd name="T37" fmla="*/ 102 h 224"/>
                  <a:gd name="T38" fmla="*/ 62 w 94"/>
                  <a:gd name="T39" fmla="*/ 110 h 224"/>
                  <a:gd name="T40" fmla="*/ 65 w 94"/>
                  <a:gd name="T41" fmla="*/ 124 h 224"/>
                  <a:gd name="T42" fmla="*/ 65 w 94"/>
                  <a:gd name="T43" fmla="*/ 136 h 224"/>
                  <a:gd name="T44" fmla="*/ 67 w 94"/>
                  <a:gd name="T45" fmla="*/ 148 h 224"/>
                  <a:gd name="T46" fmla="*/ 72 w 94"/>
                  <a:gd name="T47" fmla="*/ 160 h 224"/>
                  <a:gd name="T48" fmla="*/ 65 w 94"/>
                  <a:gd name="T49" fmla="*/ 176 h 224"/>
                  <a:gd name="T50" fmla="*/ 51 w 94"/>
                  <a:gd name="T51" fmla="*/ 184 h 224"/>
                  <a:gd name="T52" fmla="*/ 38 w 94"/>
                  <a:gd name="T53" fmla="*/ 188 h 224"/>
                  <a:gd name="T54" fmla="*/ 29 w 94"/>
                  <a:gd name="T55" fmla="*/ 190 h 224"/>
                  <a:gd name="T56" fmla="*/ 23 w 94"/>
                  <a:gd name="T57" fmla="*/ 198 h 224"/>
                  <a:gd name="T58" fmla="*/ 25 w 94"/>
                  <a:gd name="T59" fmla="*/ 212 h 224"/>
                  <a:gd name="T60" fmla="*/ 31 w 94"/>
                  <a:gd name="T61" fmla="*/ 220 h 224"/>
                  <a:gd name="T62" fmla="*/ 29 w 94"/>
                  <a:gd name="T63" fmla="*/ 224 h 224"/>
                  <a:gd name="T64" fmla="*/ 38 w 94"/>
                  <a:gd name="T65" fmla="*/ 216 h 224"/>
                  <a:gd name="T66" fmla="*/ 45 w 94"/>
                  <a:gd name="T67" fmla="*/ 216 h 224"/>
                  <a:gd name="T68" fmla="*/ 40 w 94"/>
                  <a:gd name="T69" fmla="*/ 210 h 224"/>
                  <a:gd name="T70" fmla="*/ 45 w 94"/>
                  <a:gd name="T71" fmla="*/ 210 h 224"/>
                  <a:gd name="T72" fmla="*/ 51 w 94"/>
                  <a:gd name="T73" fmla="*/ 206 h 224"/>
                  <a:gd name="T74" fmla="*/ 45 w 94"/>
                  <a:gd name="T75" fmla="*/ 202 h 224"/>
                  <a:gd name="T76" fmla="*/ 47 w 94"/>
                  <a:gd name="T77" fmla="*/ 198 h 224"/>
                  <a:gd name="T78" fmla="*/ 60 w 94"/>
                  <a:gd name="T79" fmla="*/ 200 h 224"/>
                  <a:gd name="T80" fmla="*/ 62 w 94"/>
                  <a:gd name="T81" fmla="*/ 194 h 224"/>
                  <a:gd name="T82" fmla="*/ 65 w 94"/>
                  <a:gd name="T83" fmla="*/ 196 h 224"/>
                  <a:gd name="T84" fmla="*/ 78 w 94"/>
                  <a:gd name="T85" fmla="*/ 188 h 224"/>
                  <a:gd name="T86" fmla="*/ 89 w 94"/>
                  <a:gd name="T87" fmla="*/ 178 h 224"/>
                  <a:gd name="T88" fmla="*/ 94 w 94"/>
                  <a:gd name="T89" fmla="*/ 164 h 224"/>
                  <a:gd name="T90" fmla="*/ 89 w 94"/>
                  <a:gd name="T91" fmla="*/ 138 h 224"/>
                  <a:gd name="T92" fmla="*/ 80 w 94"/>
                  <a:gd name="T93" fmla="*/ 120 h 224"/>
                  <a:gd name="T94" fmla="*/ 76 w 94"/>
                  <a:gd name="T95" fmla="*/ 116 h 224"/>
                  <a:gd name="T96" fmla="*/ 76 w 94"/>
                  <a:gd name="T97" fmla="*/ 110 h 224"/>
                  <a:gd name="T98" fmla="*/ 62 w 94"/>
                  <a:gd name="T99" fmla="*/ 98 h 224"/>
                  <a:gd name="T100" fmla="*/ 62 w 94"/>
                  <a:gd name="T101" fmla="*/ 92 h 224"/>
                  <a:gd name="T102" fmla="*/ 54 w 94"/>
                  <a:gd name="T103" fmla="*/ 88 h 224"/>
                  <a:gd name="T104" fmla="*/ 51 w 94"/>
                  <a:gd name="T105" fmla="*/ 80 h 224"/>
                  <a:gd name="T106" fmla="*/ 45 w 94"/>
                  <a:gd name="T107" fmla="*/ 76 h 224"/>
                  <a:gd name="T108" fmla="*/ 40 w 94"/>
                  <a:gd name="T109" fmla="*/ 64 h 224"/>
                  <a:gd name="T110" fmla="*/ 45 w 94"/>
                  <a:gd name="T111" fmla="*/ 50 h 224"/>
                  <a:gd name="T112" fmla="*/ 51 w 94"/>
                  <a:gd name="T113" fmla="*/ 48 h 224"/>
                  <a:gd name="T114" fmla="*/ 58 w 94"/>
                  <a:gd name="T115" fmla="*/ 34 h 224"/>
                  <a:gd name="T116" fmla="*/ 74 w 94"/>
                  <a:gd name="T117" fmla="*/ 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224">
                    <a:moveTo>
                      <a:pt x="74" y="24"/>
                    </a:moveTo>
                    <a:lnTo>
                      <a:pt x="69" y="22"/>
                    </a:lnTo>
                    <a:lnTo>
                      <a:pt x="60" y="22"/>
                    </a:lnTo>
                    <a:lnTo>
                      <a:pt x="56" y="24"/>
                    </a:lnTo>
                    <a:lnTo>
                      <a:pt x="47" y="16"/>
                    </a:lnTo>
                    <a:lnTo>
                      <a:pt x="51" y="12"/>
                    </a:lnTo>
                    <a:lnTo>
                      <a:pt x="51" y="8"/>
                    </a:lnTo>
                    <a:lnTo>
                      <a:pt x="47" y="6"/>
                    </a:lnTo>
                    <a:lnTo>
                      <a:pt x="40" y="2"/>
                    </a:lnTo>
                    <a:lnTo>
                      <a:pt x="34" y="0"/>
                    </a:lnTo>
                    <a:lnTo>
                      <a:pt x="29" y="2"/>
                    </a:lnTo>
                    <a:lnTo>
                      <a:pt x="20" y="4"/>
                    </a:lnTo>
                    <a:lnTo>
                      <a:pt x="16" y="8"/>
                    </a:lnTo>
                    <a:lnTo>
                      <a:pt x="7" y="2"/>
                    </a:lnTo>
                    <a:lnTo>
                      <a:pt x="3" y="4"/>
                    </a:lnTo>
                    <a:lnTo>
                      <a:pt x="0" y="10"/>
                    </a:lnTo>
                    <a:lnTo>
                      <a:pt x="5" y="14"/>
                    </a:lnTo>
                    <a:lnTo>
                      <a:pt x="11" y="16"/>
                    </a:lnTo>
                    <a:lnTo>
                      <a:pt x="11" y="20"/>
                    </a:lnTo>
                    <a:lnTo>
                      <a:pt x="18" y="22"/>
                    </a:lnTo>
                    <a:lnTo>
                      <a:pt x="23" y="18"/>
                    </a:lnTo>
                    <a:lnTo>
                      <a:pt x="29" y="20"/>
                    </a:lnTo>
                    <a:lnTo>
                      <a:pt x="34" y="24"/>
                    </a:lnTo>
                    <a:lnTo>
                      <a:pt x="34" y="32"/>
                    </a:lnTo>
                    <a:lnTo>
                      <a:pt x="29" y="34"/>
                    </a:lnTo>
                    <a:lnTo>
                      <a:pt x="29" y="46"/>
                    </a:lnTo>
                    <a:lnTo>
                      <a:pt x="27" y="48"/>
                    </a:lnTo>
                    <a:lnTo>
                      <a:pt x="20" y="48"/>
                    </a:lnTo>
                    <a:lnTo>
                      <a:pt x="16" y="50"/>
                    </a:lnTo>
                    <a:lnTo>
                      <a:pt x="18" y="56"/>
                    </a:lnTo>
                    <a:lnTo>
                      <a:pt x="27" y="62"/>
                    </a:lnTo>
                    <a:lnTo>
                      <a:pt x="31" y="70"/>
                    </a:lnTo>
                    <a:lnTo>
                      <a:pt x="36" y="78"/>
                    </a:lnTo>
                    <a:lnTo>
                      <a:pt x="40" y="82"/>
                    </a:lnTo>
                    <a:lnTo>
                      <a:pt x="43" y="86"/>
                    </a:lnTo>
                    <a:lnTo>
                      <a:pt x="47" y="92"/>
                    </a:lnTo>
                    <a:lnTo>
                      <a:pt x="51" y="96"/>
                    </a:lnTo>
                    <a:lnTo>
                      <a:pt x="56" y="102"/>
                    </a:lnTo>
                    <a:lnTo>
                      <a:pt x="58" y="108"/>
                    </a:lnTo>
                    <a:lnTo>
                      <a:pt x="62" y="110"/>
                    </a:lnTo>
                    <a:lnTo>
                      <a:pt x="65" y="116"/>
                    </a:lnTo>
                    <a:lnTo>
                      <a:pt x="65" y="124"/>
                    </a:lnTo>
                    <a:lnTo>
                      <a:pt x="65" y="130"/>
                    </a:lnTo>
                    <a:lnTo>
                      <a:pt x="65" y="136"/>
                    </a:lnTo>
                    <a:lnTo>
                      <a:pt x="67" y="142"/>
                    </a:lnTo>
                    <a:lnTo>
                      <a:pt x="67" y="148"/>
                    </a:lnTo>
                    <a:lnTo>
                      <a:pt x="69" y="152"/>
                    </a:lnTo>
                    <a:lnTo>
                      <a:pt x="72" y="160"/>
                    </a:lnTo>
                    <a:lnTo>
                      <a:pt x="69" y="168"/>
                    </a:lnTo>
                    <a:lnTo>
                      <a:pt x="65" y="176"/>
                    </a:lnTo>
                    <a:lnTo>
                      <a:pt x="58" y="180"/>
                    </a:lnTo>
                    <a:lnTo>
                      <a:pt x="51" y="184"/>
                    </a:lnTo>
                    <a:lnTo>
                      <a:pt x="49" y="190"/>
                    </a:lnTo>
                    <a:lnTo>
                      <a:pt x="38" y="188"/>
                    </a:lnTo>
                    <a:lnTo>
                      <a:pt x="34" y="188"/>
                    </a:lnTo>
                    <a:lnTo>
                      <a:pt x="29" y="190"/>
                    </a:lnTo>
                    <a:lnTo>
                      <a:pt x="25" y="194"/>
                    </a:lnTo>
                    <a:lnTo>
                      <a:pt x="23" y="198"/>
                    </a:lnTo>
                    <a:lnTo>
                      <a:pt x="27" y="200"/>
                    </a:lnTo>
                    <a:lnTo>
                      <a:pt x="25" y="212"/>
                    </a:lnTo>
                    <a:lnTo>
                      <a:pt x="27" y="216"/>
                    </a:lnTo>
                    <a:lnTo>
                      <a:pt x="31" y="220"/>
                    </a:lnTo>
                    <a:lnTo>
                      <a:pt x="31" y="222"/>
                    </a:lnTo>
                    <a:lnTo>
                      <a:pt x="29" y="224"/>
                    </a:lnTo>
                    <a:lnTo>
                      <a:pt x="38" y="220"/>
                    </a:lnTo>
                    <a:lnTo>
                      <a:pt x="38" y="216"/>
                    </a:lnTo>
                    <a:lnTo>
                      <a:pt x="40" y="216"/>
                    </a:lnTo>
                    <a:lnTo>
                      <a:pt x="45" y="216"/>
                    </a:lnTo>
                    <a:lnTo>
                      <a:pt x="43" y="212"/>
                    </a:lnTo>
                    <a:lnTo>
                      <a:pt x="40" y="210"/>
                    </a:lnTo>
                    <a:lnTo>
                      <a:pt x="43" y="206"/>
                    </a:lnTo>
                    <a:lnTo>
                      <a:pt x="45" y="210"/>
                    </a:lnTo>
                    <a:lnTo>
                      <a:pt x="49" y="210"/>
                    </a:lnTo>
                    <a:lnTo>
                      <a:pt x="51" y="206"/>
                    </a:lnTo>
                    <a:lnTo>
                      <a:pt x="47" y="204"/>
                    </a:lnTo>
                    <a:lnTo>
                      <a:pt x="45" y="202"/>
                    </a:lnTo>
                    <a:lnTo>
                      <a:pt x="40" y="196"/>
                    </a:lnTo>
                    <a:lnTo>
                      <a:pt x="47" y="198"/>
                    </a:lnTo>
                    <a:lnTo>
                      <a:pt x="47" y="200"/>
                    </a:lnTo>
                    <a:lnTo>
                      <a:pt x="60" y="200"/>
                    </a:lnTo>
                    <a:lnTo>
                      <a:pt x="58" y="196"/>
                    </a:lnTo>
                    <a:lnTo>
                      <a:pt x="62" y="194"/>
                    </a:lnTo>
                    <a:lnTo>
                      <a:pt x="62" y="196"/>
                    </a:lnTo>
                    <a:lnTo>
                      <a:pt x="65" y="196"/>
                    </a:lnTo>
                    <a:lnTo>
                      <a:pt x="69" y="194"/>
                    </a:lnTo>
                    <a:lnTo>
                      <a:pt x="78" y="188"/>
                    </a:lnTo>
                    <a:lnTo>
                      <a:pt x="85" y="184"/>
                    </a:lnTo>
                    <a:lnTo>
                      <a:pt x="89" y="178"/>
                    </a:lnTo>
                    <a:lnTo>
                      <a:pt x="91" y="170"/>
                    </a:lnTo>
                    <a:lnTo>
                      <a:pt x="94" y="164"/>
                    </a:lnTo>
                    <a:lnTo>
                      <a:pt x="91" y="156"/>
                    </a:lnTo>
                    <a:lnTo>
                      <a:pt x="89" y="138"/>
                    </a:lnTo>
                    <a:lnTo>
                      <a:pt x="85" y="122"/>
                    </a:lnTo>
                    <a:lnTo>
                      <a:pt x="80" y="120"/>
                    </a:lnTo>
                    <a:lnTo>
                      <a:pt x="78" y="118"/>
                    </a:lnTo>
                    <a:lnTo>
                      <a:pt x="76" y="116"/>
                    </a:lnTo>
                    <a:lnTo>
                      <a:pt x="76" y="112"/>
                    </a:lnTo>
                    <a:lnTo>
                      <a:pt x="76" y="110"/>
                    </a:lnTo>
                    <a:lnTo>
                      <a:pt x="69" y="104"/>
                    </a:lnTo>
                    <a:lnTo>
                      <a:pt x="62" y="98"/>
                    </a:lnTo>
                    <a:lnTo>
                      <a:pt x="62" y="94"/>
                    </a:lnTo>
                    <a:lnTo>
                      <a:pt x="62" y="92"/>
                    </a:lnTo>
                    <a:lnTo>
                      <a:pt x="58" y="90"/>
                    </a:lnTo>
                    <a:lnTo>
                      <a:pt x="54" y="88"/>
                    </a:lnTo>
                    <a:lnTo>
                      <a:pt x="51" y="84"/>
                    </a:lnTo>
                    <a:lnTo>
                      <a:pt x="51" y="80"/>
                    </a:lnTo>
                    <a:lnTo>
                      <a:pt x="47" y="78"/>
                    </a:lnTo>
                    <a:lnTo>
                      <a:pt x="45" y="76"/>
                    </a:lnTo>
                    <a:lnTo>
                      <a:pt x="43" y="70"/>
                    </a:lnTo>
                    <a:lnTo>
                      <a:pt x="40" y="64"/>
                    </a:lnTo>
                    <a:lnTo>
                      <a:pt x="40" y="56"/>
                    </a:lnTo>
                    <a:lnTo>
                      <a:pt x="45" y="50"/>
                    </a:lnTo>
                    <a:lnTo>
                      <a:pt x="47" y="48"/>
                    </a:lnTo>
                    <a:lnTo>
                      <a:pt x="51" y="48"/>
                    </a:lnTo>
                    <a:lnTo>
                      <a:pt x="54" y="40"/>
                    </a:lnTo>
                    <a:lnTo>
                      <a:pt x="58" y="34"/>
                    </a:lnTo>
                    <a:lnTo>
                      <a:pt x="67" y="28"/>
                    </a:lnTo>
                    <a:lnTo>
                      <a:pt x="74" y="2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25" name="Freeform 2798"/>
              <p:cNvSpPr>
                <a:spLocks/>
              </p:cNvSpPr>
              <p:nvPr/>
            </p:nvSpPr>
            <p:spPr bwMode="auto">
              <a:xfrm>
                <a:off x="4187" y="2278"/>
                <a:ext cx="3" cy="4"/>
              </a:xfrm>
              <a:custGeom>
                <a:avLst/>
                <a:gdLst>
                  <a:gd name="T0" fmla="*/ 3 w 3"/>
                  <a:gd name="T1" fmla="*/ 2 h 4"/>
                  <a:gd name="T2" fmla="*/ 3 w 3"/>
                  <a:gd name="T3" fmla="*/ 2 h 4"/>
                  <a:gd name="T4" fmla="*/ 3 w 3"/>
                  <a:gd name="T5" fmla="*/ 4 h 4"/>
                  <a:gd name="T6" fmla="*/ 0 w 3"/>
                  <a:gd name="T7" fmla="*/ 4 h 4"/>
                  <a:gd name="T8" fmla="*/ 0 w 3"/>
                  <a:gd name="T9" fmla="*/ 2 h 4"/>
                  <a:gd name="T10" fmla="*/ 0 w 3"/>
                  <a:gd name="T11" fmla="*/ 0 h 4"/>
                  <a:gd name="T12" fmla="*/ 3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2"/>
                    </a:moveTo>
                    <a:lnTo>
                      <a:pt x="3" y="2"/>
                    </a:lnTo>
                    <a:lnTo>
                      <a:pt x="3" y="4"/>
                    </a:lnTo>
                    <a:lnTo>
                      <a:pt x="0" y="4"/>
                    </a:lnTo>
                    <a:lnTo>
                      <a:pt x="0" y="2"/>
                    </a:lnTo>
                    <a:lnTo>
                      <a:pt x="0" y="0"/>
                    </a:lnTo>
                    <a:lnTo>
                      <a:pt x="3" y="2"/>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26" name="Freeform 2799"/>
              <p:cNvSpPr>
                <a:spLocks/>
              </p:cNvSpPr>
              <p:nvPr/>
            </p:nvSpPr>
            <p:spPr bwMode="auto">
              <a:xfrm>
                <a:off x="4185" y="2276"/>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27" name="Freeform 2800"/>
              <p:cNvSpPr>
                <a:spLocks/>
              </p:cNvSpPr>
              <p:nvPr/>
            </p:nvSpPr>
            <p:spPr bwMode="auto">
              <a:xfrm>
                <a:off x="4181" y="2268"/>
                <a:ext cx="4" cy="4"/>
              </a:xfrm>
              <a:custGeom>
                <a:avLst/>
                <a:gdLst>
                  <a:gd name="T0" fmla="*/ 2 w 4"/>
                  <a:gd name="T1" fmla="*/ 0 h 4"/>
                  <a:gd name="T2" fmla="*/ 2 w 4"/>
                  <a:gd name="T3" fmla="*/ 0 h 4"/>
                  <a:gd name="T4" fmla="*/ 4 w 4"/>
                  <a:gd name="T5" fmla="*/ 2 h 4"/>
                  <a:gd name="T6" fmla="*/ 2 w 4"/>
                  <a:gd name="T7" fmla="*/ 2 h 4"/>
                  <a:gd name="T8" fmla="*/ 0 w 4"/>
                  <a:gd name="T9" fmla="*/ 4 h 4"/>
                  <a:gd name="T10" fmla="*/ 0 w 4"/>
                  <a:gd name="T11" fmla="*/ 0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2" y="0"/>
                    </a:lnTo>
                    <a:lnTo>
                      <a:pt x="4" y="2"/>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3" name="Group 2804"/>
            <p:cNvGrpSpPr>
              <a:grpSpLocks/>
            </p:cNvGrpSpPr>
            <p:nvPr/>
          </p:nvGrpSpPr>
          <p:grpSpPr bwMode="auto">
            <a:xfrm>
              <a:off x="4080" y="2121"/>
              <a:ext cx="112" cy="230"/>
              <a:chOff x="4080" y="2121"/>
              <a:chExt cx="112" cy="230"/>
            </a:xfrm>
            <a:grpFill/>
          </p:grpSpPr>
          <p:sp>
            <p:nvSpPr>
              <p:cNvPr id="1621" name="Freeform 2802"/>
              <p:cNvSpPr>
                <a:spLocks/>
              </p:cNvSpPr>
              <p:nvPr/>
            </p:nvSpPr>
            <p:spPr bwMode="auto">
              <a:xfrm>
                <a:off x="4080" y="2121"/>
                <a:ext cx="112" cy="230"/>
              </a:xfrm>
              <a:custGeom>
                <a:avLst/>
                <a:gdLst>
                  <a:gd name="T0" fmla="*/ 16 w 112"/>
                  <a:gd name="T1" fmla="*/ 142 h 230"/>
                  <a:gd name="T2" fmla="*/ 14 w 112"/>
                  <a:gd name="T3" fmla="*/ 148 h 230"/>
                  <a:gd name="T4" fmla="*/ 12 w 112"/>
                  <a:gd name="T5" fmla="*/ 170 h 230"/>
                  <a:gd name="T6" fmla="*/ 10 w 112"/>
                  <a:gd name="T7" fmla="*/ 178 h 230"/>
                  <a:gd name="T8" fmla="*/ 21 w 112"/>
                  <a:gd name="T9" fmla="*/ 194 h 230"/>
                  <a:gd name="T10" fmla="*/ 34 w 112"/>
                  <a:gd name="T11" fmla="*/ 210 h 230"/>
                  <a:gd name="T12" fmla="*/ 41 w 112"/>
                  <a:gd name="T13" fmla="*/ 220 h 230"/>
                  <a:gd name="T14" fmla="*/ 48 w 112"/>
                  <a:gd name="T15" fmla="*/ 230 h 230"/>
                  <a:gd name="T16" fmla="*/ 53 w 112"/>
                  <a:gd name="T17" fmla="*/ 226 h 230"/>
                  <a:gd name="T18" fmla="*/ 57 w 112"/>
                  <a:gd name="T19" fmla="*/ 222 h 230"/>
                  <a:gd name="T20" fmla="*/ 55 w 112"/>
                  <a:gd name="T21" fmla="*/ 210 h 230"/>
                  <a:gd name="T22" fmla="*/ 50 w 112"/>
                  <a:gd name="T23" fmla="*/ 204 h 230"/>
                  <a:gd name="T24" fmla="*/ 39 w 112"/>
                  <a:gd name="T25" fmla="*/ 200 h 230"/>
                  <a:gd name="T26" fmla="*/ 37 w 112"/>
                  <a:gd name="T27" fmla="*/ 192 h 230"/>
                  <a:gd name="T28" fmla="*/ 34 w 112"/>
                  <a:gd name="T29" fmla="*/ 184 h 230"/>
                  <a:gd name="T30" fmla="*/ 23 w 112"/>
                  <a:gd name="T31" fmla="*/ 172 h 230"/>
                  <a:gd name="T32" fmla="*/ 21 w 112"/>
                  <a:gd name="T33" fmla="*/ 162 h 230"/>
                  <a:gd name="T34" fmla="*/ 32 w 112"/>
                  <a:gd name="T35" fmla="*/ 128 h 230"/>
                  <a:gd name="T36" fmla="*/ 30 w 112"/>
                  <a:gd name="T37" fmla="*/ 110 h 230"/>
                  <a:gd name="T38" fmla="*/ 44 w 112"/>
                  <a:gd name="T39" fmla="*/ 110 h 230"/>
                  <a:gd name="T40" fmla="*/ 46 w 112"/>
                  <a:gd name="T41" fmla="*/ 114 h 230"/>
                  <a:gd name="T42" fmla="*/ 48 w 112"/>
                  <a:gd name="T43" fmla="*/ 118 h 230"/>
                  <a:gd name="T44" fmla="*/ 53 w 112"/>
                  <a:gd name="T45" fmla="*/ 118 h 230"/>
                  <a:gd name="T46" fmla="*/ 59 w 112"/>
                  <a:gd name="T47" fmla="*/ 120 h 230"/>
                  <a:gd name="T48" fmla="*/ 64 w 112"/>
                  <a:gd name="T49" fmla="*/ 124 h 230"/>
                  <a:gd name="T50" fmla="*/ 68 w 112"/>
                  <a:gd name="T51" fmla="*/ 130 h 230"/>
                  <a:gd name="T52" fmla="*/ 68 w 112"/>
                  <a:gd name="T53" fmla="*/ 122 h 230"/>
                  <a:gd name="T54" fmla="*/ 64 w 112"/>
                  <a:gd name="T55" fmla="*/ 106 h 230"/>
                  <a:gd name="T56" fmla="*/ 68 w 112"/>
                  <a:gd name="T57" fmla="*/ 96 h 230"/>
                  <a:gd name="T58" fmla="*/ 82 w 112"/>
                  <a:gd name="T59" fmla="*/ 94 h 230"/>
                  <a:gd name="T60" fmla="*/ 94 w 112"/>
                  <a:gd name="T61" fmla="*/ 90 h 230"/>
                  <a:gd name="T62" fmla="*/ 105 w 112"/>
                  <a:gd name="T63" fmla="*/ 86 h 230"/>
                  <a:gd name="T64" fmla="*/ 112 w 112"/>
                  <a:gd name="T65" fmla="*/ 78 h 230"/>
                  <a:gd name="T66" fmla="*/ 107 w 112"/>
                  <a:gd name="T67" fmla="*/ 70 h 230"/>
                  <a:gd name="T68" fmla="*/ 105 w 112"/>
                  <a:gd name="T69" fmla="*/ 60 h 230"/>
                  <a:gd name="T70" fmla="*/ 98 w 112"/>
                  <a:gd name="T71" fmla="*/ 54 h 230"/>
                  <a:gd name="T72" fmla="*/ 96 w 112"/>
                  <a:gd name="T73" fmla="*/ 40 h 230"/>
                  <a:gd name="T74" fmla="*/ 87 w 112"/>
                  <a:gd name="T75" fmla="*/ 32 h 230"/>
                  <a:gd name="T76" fmla="*/ 78 w 112"/>
                  <a:gd name="T77" fmla="*/ 22 h 230"/>
                  <a:gd name="T78" fmla="*/ 68 w 112"/>
                  <a:gd name="T79" fmla="*/ 26 h 230"/>
                  <a:gd name="T80" fmla="*/ 62 w 112"/>
                  <a:gd name="T81" fmla="*/ 32 h 230"/>
                  <a:gd name="T82" fmla="*/ 55 w 112"/>
                  <a:gd name="T83" fmla="*/ 30 h 230"/>
                  <a:gd name="T84" fmla="*/ 44 w 112"/>
                  <a:gd name="T85" fmla="*/ 28 h 230"/>
                  <a:gd name="T86" fmla="*/ 41 w 112"/>
                  <a:gd name="T87" fmla="*/ 20 h 230"/>
                  <a:gd name="T88" fmla="*/ 48 w 112"/>
                  <a:gd name="T89" fmla="*/ 10 h 230"/>
                  <a:gd name="T90" fmla="*/ 41 w 112"/>
                  <a:gd name="T91" fmla="*/ 6 h 230"/>
                  <a:gd name="T92" fmla="*/ 37 w 112"/>
                  <a:gd name="T93" fmla="*/ 2 h 230"/>
                  <a:gd name="T94" fmla="*/ 23 w 112"/>
                  <a:gd name="T95" fmla="*/ 0 h 230"/>
                  <a:gd name="T96" fmla="*/ 16 w 112"/>
                  <a:gd name="T97" fmla="*/ 6 h 230"/>
                  <a:gd name="T98" fmla="*/ 12 w 112"/>
                  <a:gd name="T99" fmla="*/ 10 h 230"/>
                  <a:gd name="T100" fmla="*/ 3 w 112"/>
                  <a:gd name="T101" fmla="*/ 16 h 230"/>
                  <a:gd name="T102" fmla="*/ 5 w 112"/>
                  <a:gd name="T103" fmla="*/ 28 h 230"/>
                  <a:gd name="T104" fmla="*/ 0 w 112"/>
                  <a:gd name="T105" fmla="*/ 42 h 230"/>
                  <a:gd name="T106" fmla="*/ 10 w 112"/>
                  <a:gd name="T107" fmla="*/ 60 h 230"/>
                  <a:gd name="T108" fmla="*/ 16 w 112"/>
                  <a:gd name="T109" fmla="*/ 72 h 230"/>
                  <a:gd name="T110" fmla="*/ 12 w 112"/>
                  <a:gd name="T111" fmla="*/ 88 h 230"/>
                  <a:gd name="T112" fmla="*/ 23 w 112"/>
                  <a:gd name="T113" fmla="*/ 104 h 230"/>
                  <a:gd name="T114" fmla="*/ 25 w 112"/>
                  <a:gd name="T115" fmla="*/ 122 h 230"/>
                  <a:gd name="T116" fmla="*/ 21 w 112"/>
                  <a:gd name="T117" fmla="*/ 136 h 230"/>
                  <a:gd name="T118" fmla="*/ 16 w 112"/>
                  <a:gd name="T119" fmla="*/ 1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230">
                    <a:moveTo>
                      <a:pt x="16" y="142"/>
                    </a:moveTo>
                    <a:lnTo>
                      <a:pt x="16" y="142"/>
                    </a:lnTo>
                    <a:lnTo>
                      <a:pt x="16" y="148"/>
                    </a:lnTo>
                    <a:lnTo>
                      <a:pt x="14" y="148"/>
                    </a:lnTo>
                    <a:lnTo>
                      <a:pt x="14" y="164"/>
                    </a:lnTo>
                    <a:lnTo>
                      <a:pt x="12" y="170"/>
                    </a:lnTo>
                    <a:lnTo>
                      <a:pt x="10" y="174"/>
                    </a:lnTo>
                    <a:lnTo>
                      <a:pt x="10" y="178"/>
                    </a:lnTo>
                    <a:lnTo>
                      <a:pt x="12" y="186"/>
                    </a:lnTo>
                    <a:lnTo>
                      <a:pt x="21" y="194"/>
                    </a:lnTo>
                    <a:lnTo>
                      <a:pt x="30" y="202"/>
                    </a:lnTo>
                    <a:lnTo>
                      <a:pt x="34" y="210"/>
                    </a:lnTo>
                    <a:lnTo>
                      <a:pt x="37" y="222"/>
                    </a:lnTo>
                    <a:lnTo>
                      <a:pt x="41" y="220"/>
                    </a:lnTo>
                    <a:lnTo>
                      <a:pt x="48" y="224"/>
                    </a:lnTo>
                    <a:lnTo>
                      <a:pt x="48" y="230"/>
                    </a:lnTo>
                    <a:lnTo>
                      <a:pt x="53" y="230"/>
                    </a:lnTo>
                    <a:lnTo>
                      <a:pt x="53" y="226"/>
                    </a:lnTo>
                    <a:lnTo>
                      <a:pt x="57" y="228"/>
                    </a:lnTo>
                    <a:lnTo>
                      <a:pt x="57" y="222"/>
                    </a:lnTo>
                    <a:lnTo>
                      <a:pt x="59" y="216"/>
                    </a:lnTo>
                    <a:lnTo>
                      <a:pt x="55" y="210"/>
                    </a:lnTo>
                    <a:lnTo>
                      <a:pt x="53" y="206"/>
                    </a:lnTo>
                    <a:lnTo>
                      <a:pt x="50" y="204"/>
                    </a:lnTo>
                    <a:lnTo>
                      <a:pt x="44" y="202"/>
                    </a:lnTo>
                    <a:lnTo>
                      <a:pt x="39" y="200"/>
                    </a:lnTo>
                    <a:lnTo>
                      <a:pt x="37" y="196"/>
                    </a:lnTo>
                    <a:lnTo>
                      <a:pt x="37" y="192"/>
                    </a:lnTo>
                    <a:lnTo>
                      <a:pt x="37" y="188"/>
                    </a:lnTo>
                    <a:lnTo>
                      <a:pt x="34" y="184"/>
                    </a:lnTo>
                    <a:lnTo>
                      <a:pt x="28" y="184"/>
                    </a:lnTo>
                    <a:lnTo>
                      <a:pt x="23" y="172"/>
                    </a:lnTo>
                    <a:lnTo>
                      <a:pt x="21" y="172"/>
                    </a:lnTo>
                    <a:lnTo>
                      <a:pt x="21" y="162"/>
                    </a:lnTo>
                    <a:lnTo>
                      <a:pt x="25" y="150"/>
                    </a:lnTo>
                    <a:lnTo>
                      <a:pt x="32" y="128"/>
                    </a:lnTo>
                    <a:lnTo>
                      <a:pt x="30" y="114"/>
                    </a:lnTo>
                    <a:lnTo>
                      <a:pt x="30" y="110"/>
                    </a:lnTo>
                    <a:lnTo>
                      <a:pt x="41" y="108"/>
                    </a:lnTo>
                    <a:lnTo>
                      <a:pt x="44" y="110"/>
                    </a:lnTo>
                    <a:lnTo>
                      <a:pt x="46" y="110"/>
                    </a:lnTo>
                    <a:lnTo>
                      <a:pt x="46" y="114"/>
                    </a:lnTo>
                    <a:lnTo>
                      <a:pt x="46" y="118"/>
                    </a:lnTo>
                    <a:lnTo>
                      <a:pt x="48" y="118"/>
                    </a:lnTo>
                    <a:lnTo>
                      <a:pt x="50" y="120"/>
                    </a:lnTo>
                    <a:lnTo>
                      <a:pt x="53" y="118"/>
                    </a:lnTo>
                    <a:lnTo>
                      <a:pt x="59" y="116"/>
                    </a:lnTo>
                    <a:lnTo>
                      <a:pt x="59" y="120"/>
                    </a:lnTo>
                    <a:lnTo>
                      <a:pt x="59" y="122"/>
                    </a:lnTo>
                    <a:lnTo>
                      <a:pt x="64" y="124"/>
                    </a:lnTo>
                    <a:lnTo>
                      <a:pt x="68" y="126"/>
                    </a:lnTo>
                    <a:lnTo>
                      <a:pt x="68" y="130"/>
                    </a:lnTo>
                    <a:lnTo>
                      <a:pt x="68" y="132"/>
                    </a:lnTo>
                    <a:lnTo>
                      <a:pt x="68" y="122"/>
                    </a:lnTo>
                    <a:lnTo>
                      <a:pt x="64" y="116"/>
                    </a:lnTo>
                    <a:lnTo>
                      <a:pt x="64" y="106"/>
                    </a:lnTo>
                    <a:lnTo>
                      <a:pt x="66" y="98"/>
                    </a:lnTo>
                    <a:lnTo>
                      <a:pt x="68" y="96"/>
                    </a:lnTo>
                    <a:lnTo>
                      <a:pt x="75" y="94"/>
                    </a:lnTo>
                    <a:lnTo>
                      <a:pt x="82" y="94"/>
                    </a:lnTo>
                    <a:lnTo>
                      <a:pt x="87" y="94"/>
                    </a:lnTo>
                    <a:lnTo>
                      <a:pt x="94" y="90"/>
                    </a:lnTo>
                    <a:lnTo>
                      <a:pt x="96" y="86"/>
                    </a:lnTo>
                    <a:lnTo>
                      <a:pt x="105" y="86"/>
                    </a:lnTo>
                    <a:lnTo>
                      <a:pt x="109" y="84"/>
                    </a:lnTo>
                    <a:lnTo>
                      <a:pt x="112" y="78"/>
                    </a:lnTo>
                    <a:lnTo>
                      <a:pt x="109" y="76"/>
                    </a:lnTo>
                    <a:lnTo>
                      <a:pt x="107" y="70"/>
                    </a:lnTo>
                    <a:lnTo>
                      <a:pt x="107" y="64"/>
                    </a:lnTo>
                    <a:lnTo>
                      <a:pt x="105" y="60"/>
                    </a:lnTo>
                    <a:lnTo>
                      <a:pt x="100" y="58"/>
                    </a:lnTo>
                    <a:lnTo>
                      <a:pt x="98" y="54"/>
                    </a:lnTo>
                    <a:lnTo>
                      <a:pt x="96" y="46"/>
                    </a:lnTo>
                    <a:lnTo>
                      <a:pt x="96" y="40"/>
                    </a:lnTo>
                    <a:lnTo>
                      <a:pt x="91" y="30"/>
                    </a:lnTo>
                    <a:lnTo>
                      <a:pt x="87" y="32"/>
                    </a:lnTo>
                    <a:lnTo>
                      <a:pt x="82" y="28"/>
                    </a:lnTo>
                    <a:lnTo>
                      <a:pt x="78" y="22"/>
                    </a:lnTo>
                    <a:lnTo>
                      <a:pt x="71" y="22"/>
                    </a:lnTo>
                    <a:lnTo>
                      <a:pt x="68" y="26"/>
                    </a:lnTo>
                    <a:lnTo>
                      <a:pt x="62" y="26"/>
                    </a:lnTo>
                    <a:lnTo>
                      <a:pt x="62" y="32"/>
                    </a:lnTo>
                    <a:lnTo>
                      <a:pt x="57" y="34"/>
                    </a:lnTo>
                    <a:lnTo>
                      <a:pt x="55" y="30"/>
                    </a:lnTo>
                    <a:lnTo>
                      <a:pt x="50" y="30"/>
                    </a:lnTo>
                    <a:lnTo>
                      <a:pt x="44" y="28"/>
                    </a:lnTo>
                    <a:lnTo>
                      <a:pt x="44" y="24"/>
                    </a:lnTo>
                    <a:lnTo>
                      <a:pt x="41" y="20"/>
                    </a:lnTo>
                    <a:lnTo>
                      <a:pt x="41" y="16"/>
                    </a:lnTo>
                    <a:lnTo>
                      <a:pt x="48" y="10"/>
                    </a:lnTo>
                    <a:lnTo>
                      <a:pt x="46" y="6"/>
                    </a:lnTo>
                    <a:lnTo>
                      <a:pt x="41" y="6"/>
                    </a:lnTo>
                    <a:lnTo>
                      <a:pt x="37" y="6"/>
                    </a:lnTo>
                    <a:lnTo>
                      <a:pt x="37" y="2"/>
                    </a:lnTo>
                    <a:lnTo>
                      <a:pt x="25" y="4"/>
                    </a:lnTo>
                    <a:lnTo>
                      <a:pt x="23" y="0"/>
                    </a:lnTo>
                    <a:lnTo>
                      <a:pt x="19" y="0"/>
                    </a:lnTo>
                    <a:lnTo>
                      <a:pt x="16" y="6"/>
                    </a:lnTo>
                    <a:lnTo>
                      <a:pt x="16" y="10"/>
                    </a:lnTo>
                    <a:lnTo>
                      <a:pt x="12" y="10"/>
                    </a:lnTo>
                    <a:lnTo>
                      <a:pt x="7" y="16"/>
                    </a:lnTo>
                    <a:lnTo>
                      <a:pt x="3" y="16"/>
                    </a:lnTo>
                    <a:lnTo>
                      <a:pt x="0" y="20"/>
                    </a:lnTo>
                    <a:lnTo>
                      <a:pt x="5" y="28"/>
                    </a:lnTo>
                    <a:lnTo>
                      <a:pt x="3" y="34"/>
                    </a:lnTo>
                    <a:lnTo>
                      <a:pt x="0" y="42"/>
                    </a:lnTo>
                    <a:lnTo>
                      <a:pt x="3" y="54"/>
                    </a:lnTo>
                    <a:lnTo>
                      <a:pt x="10" y="60"/>
                    </a:lnTo>
                    <a:lnTo>
                      <a:pt x="16" y="66"/>
                    </a:lnTo>
                    <a:lnTo>
                      <a:pt x="16" y="72"/>
                    </a:lnTo>
                    <a:lnTo>
                      <a:pt x="10" y="74"/>
                    </a:lnTo>
                    <a:lnTo>
                      <a:pt x="12" y="88"/>
                    </a:lnTo>
                    <a:lnTo>
                      <a:pt x="14" y="98"/>
                    </a:lnTo>
                    <a:lnTo>
                      <a:pt x="23" y="104"/>
                    </a:lnTo>
                    <a:lnTo>
                      <a:pt x="25" y="114"/>
                    </a:lnTo>
                    <a:lnTo>
                      <a:pt x="25" y="122"/>
                    </a:lnTo>
                    <a:lnTo>
                      <a:pt x="23" y="128"/>
                    </a:lnTo>
                    <a:lnTo>
                      <a:pt x="21" y="136"/>
                    </a:lnTo>
                    <a:lnTo>
                      <a:pt x="19" y="142"/>
                    </a:lnTo>
                    <a:lnTo>
                      <a:pt x="16" y="1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2" name="Freeform 2803"/>
              <p:cNvSpPr>
                <a:spLocks/>
              </p:cNvSpPr>
              <p:nvPr/>
            </p:nvSpPr>
            <p:spPr bwMode="auto">
              <a:xfrm>
                <a:off x="4080" y="2121"/>
                <a:ext cx="112" cy="230"/>
              </a:xfrm>
              <a:custGeom>
                <a:avLst/>
                <a:gdLst>
                  <a:gd name="T0" fmla="*/ 16 w 112"/>
                  <a:gd name="T1" fmla="*/ 142 h 230"/>
                  <a:gd name="T2" fmla="*/ 14 w 112"/>
                  <a:gd name="T3" fmla="*/ 148 h 230"/>
                  <a:gd name="T4" fmla="*/ 12 w 112"/>
                  <a:gd name="T5" fmla="*/ 170 h 230"/>
                  <a:gd name="T6" fmla="*/ 10 w 112"/>
                  <a:gd name="T7" fmla="*/ 178 h 230"/>
                  <a:gd name="T8" fmla="*/ 21 w 112"/>
                  <a:gd name="T9" fmla="*/ 194 h 230"/>
                  <a:gd name="T10" fmla="*/ 34 w 112"/>
                  <a:gd name="T11" fmla="*/ 210 h 230"/>
                  <a:gd name="T12" fmla="*/ 41 w 112"/>
                  <a:gd name="T13" fmla="*/ 220 h 230"/>
                  <a:gd name="T14" fmla="*/ 48 w 112"/>
                  <a:gd name="T15" fmla="*/ 230 h 230"/>
                  <a:gd name="T16" fmla="*/ 53 w 112"/>
                  <a:gd name="T17" fmla="*/ 226 h 230"/>
                  <a:gd name="T18" fmla="*/ 57 w 112"/>
                  <a:gd name="T19" fmla="*/ 222 h 230"/>
                  <a:gd name="T20" fmla="*/ 55 w 112"/>
                  <a:gd name="T21" fmla="*/ 210 h 230"/>
                  <a:gd name="T22" fmla="*/ 50 w 112"/>
                  <a:gd name="T23" fmla="*/ 204 h 230"/>
                  <a:gd name="T24" fmla="*/ 39 w 112"/>
                  <a:gd name="T25" fmla="*/ 200 h 230"/>
                  <a:gd name="T26" fmla="*/ 37 w 112"/>
                  <a:gd name="T27" fmla="*/ 192 h 230"/>
                  <a:gd name="T28" fmla="*/ 34 w 112"/>
                  <a:gd name="T29" fmla="*/ 184 h 230"/>
                  <a:gd name="T30" fmla="*/ 23 w 112"/>
                  <a:gd name="T31" fmla="*/ 172 h 230"/>
                  <a:gd name="T32" fmla="*/ 21 w 112"/>
                  <a:gd name="T33" fmla="*/ 162 h 230"/>
                  <a:gd name="T34" fmla="*/ 32 w 112"/>
                  <a:gd name="T35" fmla="*/ 128 h 230"/>
                  <a:gd name="T36" fmla="*/ 30 w 112"/>
                  <a:gd name="T37" fmla="*/ 110 h 230"/>
                  <a:gd name="T38" fmla="*/ 44 w 112"/>
                  <a:gd name="T39" fmla="*/ 110 h 230"/>
                  <a:gd name="T40" fmla="*/ 46 w 112"/>
                  <a:gd name="T41" fmla="*/ 114 h 230"/>
                  <a:gd name="T42" fmla="*/ 48 w 112"/>
                  <a:gd name="T43" fmla="*/ 118 h 230"/>
                  <a:gd name="T44" fmla="*/ 53 w 112"/>
                  <a:gd name="T45" fmla="*/ 118 h 230"/>
                  <a:gd name="T46" fmla="*/ 59 w 112"/>
                  <a:gd name="T47" fmla="*/ 120 h 230"/>
                  <a:gd name="T48" fmla="*/ 64 w 112"/>
                  <a:gd name="T49" fmla="*/ 124 h 230"/>
                  <a:gd name="T50" fmla="*/ 68 w 112"/>
                  <a:gd name="T51" fmla="*/ 130 h 230"/>
                  <a:gd name="T52" fmla="*/ 68 w 112"/>
                  <a:gd name="T53" fmla="*/ 122 h 230"/>
                  <a:gd name="T54" fmla="*/ 64 w 112"/>
                  <a:gd name="T55" fmla="*/ 106 h 230"/>
                  <a:gd name="T56" fmla="*/ 68 w 112"/>
                  <a:gd name="T57" fmla="*/ 96 h 230"/>
                  <a:gd name="T58" fmla="*/ 82 w 112"/>
                  <a:gd name="T59" fmla="*/ 94 h 230"/>
                  <a:gd name="T60" fmla="*/ 94 w 112"/>
                  <a:gd name="T61" fmla="*/ 90 h 230"/>
                  <a:gd name="T62" fmla="*/ 105 w 112"/>
                  <a:gd name="T63" fmla="*/ 86 h 230"/>
                  <a:gd name="T64" fmla="*/ 112 w 112"/>
                  <a:gd name="T65" fmla="*/ 78 h 230"/>
                  <a:gd name="T66" fmla="*/ 107 w 112"/>
                  <a:gd name="T67" fmla="*/ 70 h 230"/>
                  <a:gd name="T68" fmla="*/ 105 w 112"/>
                  <a:gd name="T69" fmla="*/ 60 h 230"/>
                  <a:gd name="T70" fmla="*/ 98 w 112"/>
                  <a:gd name="T71" fmla="*/ 54 h 230"/>
                  <a:gd name="T72" fmla="*/ 96 w 112"/>
                  <a:gd name="T73" fmla="*/ 40 h 230"/>
                  <a:gd name="T74" fmla="*/ 87 w 112"/>
                  <a:gd name="T75" fmla="*/ 32 h 230"/>
                  <a:gd name="T76" fmla="*/ 78 w 112"/>
                  <a:gd name="T77" fmla="*/ 22 h 230"/>
                  <a:gd name="T78" fmla="*/ 68 w 112"/>
                  <a:gd name="T79" fmla="*/ 26 h 230"/>
                  <a:gd name="T80" fmla="*/ 62 w 112"/>
                  <a:gd name="T81" fmla="*/ 32 h 230"/>
                  <a:gd name="T82" fmla="*/ 55 w 112"/>
                  <a:gd name="T83" fmla="*/ 30 h 230"/>
                  <a:gd name="T84" fmla="*/ 44 w 112"/>
                  <a:gd name="T85" fmla="*/ 28 h 230"/>
                  <a:gd name="T86" fmla="*/ 41 w 112"/>
                  <a:gd name="T87" fmla="*/ 20 h 230"/>
                  <a:gd name="T88" fmla="*/ 48 w 112"/>
                  <a:gd name="T89" fmla="*/ 10 h 230"/>
                  <a:gd name="T90" fmla="*/ 41 w 112"/>
                  <a:gd name="T91" fmla="*/ 6 h 230"/>
                  <a:gd name="T92" fmla="*/ 37 w 112"/>
                  <a:gd name="T93" fmla="*/ 2 h 230"/>
                  <a:gd name="T94" fmla="*/ 23 w 112"/>
                  <a:gd name="T95" fmla="*/ 0 h 230"/>
                  <a:gd name="T96" fmla="*/ 16 w 112"/>
                  <a:gd name="T97" fmla="*/ 6 h 230"/>
                  <a:gd name="T98" fmla="*/ 12 w 112"/>
                  <a:gd name="T99" fmla="*/ 10 h 230"/>
                  <a:gd name="T100" fmla="*/ 3 w 112"/>
                  <a:gd name="T101" fmla="*/ 16 h 230"/>
                  <a:gd name="T102" fmla="*/ 5 w 112"/>
                  <a:gd name="T103" fmla="*/ 28 h 230"/>
                  <a:gd name="T104" fmla="*/ 0 w 112"/>
                  <a:gd name="T105" fmla="*/ 42 h 230"/>
                  <a:gd name="T106" fmla="*/ 10 w 112"/>
                  <a:gd name="T107" fmla="*/ 60 h 230"/>
                  <a:gd name="T108" fmla="*/ 16 w 112"/>
                  <a:gd name="T109" fmla="*/ 72 h 230"/>
                  <a:gd name="T110" fmla="*/ 12 w 112"/>
                  <a:gd name="T111" fmla="*/ 88 h 230"/>
                  <a:gd name="T112" fmla="*/ 23 w 112"/>
                  <a:gd name="T113" fmla="*/ 104 h 230"/>
                  <a:gd name="T114" fmla="*/ 25 w 112"/>
                  <a:gd name="T115" fmla="*/ 122 h 230"/>
                  <a:gd name="T116" fmla="*/ 21 w 112"/>
                  <a:gd name="T117" fmla="*/ 136 h 230"/>
                  <a:gd name="T118" fmla="*/ 16 w 112"/>
                  <a:gd name="T119" fmla="*/ 1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230">
                    <a:moveTo>
                      <a:pt x="16" y="142"/>
                    </a:moveTo>
                    <a:lnTo>
                      <a:pt x="16" y="142"/>
                    </a:lnTo>
                    <a:lnTo>
                      <a:pt x="16" y="148"/>
                    </a:lnTo>
                    <a:lnTo>
                      <a:pt x="14" y="148"/>
                    </a:lnTo>
                    <a:lnTo>
                      <a:pt x="14" y="164"/>
                    </a:lnTo>
                    <a:lnTo>
                      <a:pt x="12" y="170"/>
                    </a:lnTo>
                    <a:lnTo>
                      <a:pt x="10" y="174"/>
                    </a:lnTo>
                    <a:lnTo>
                      <a:pt x="10" y="178"/>
                    </a:lnTo>
                    <a:lnTo>
                      <a:pt x="12" y="186"/>
                    </a:lnTo>
                    <a:lnTo>
                      <a:pt x="21" y="194"/>
                    </a:lnTo>
                    <a:lnTo>
                      <a:pt x="30" y="202"/>
                    </a:lnTo>
                    <a:lnTo>
                      <a:pt x="34" y="210"/>
                    </a:lnTo>
                    <a:lnTo>
                      <a:pt x="37" y="222"/>
                    </a:lnTo>
                    <a:lnTo>
                      <a:pt x="41" y="220"/>
                    </a:lnTo>
                    <a:lnTo>
                      <a:pt x="48" y="224"/>
                    </a:lnTo>
                    <a:lnTo>
                      <a:pt x="48" y="230"/>
                    </a:lnTo>
                    <a:lnTo>
                      <a:pt x="53" y="230"/>
                    </a:lnTo>
                    <a:lnTo>
                      <a:pt x="53" y="226"/>
                    </a:lnTo>
                    <a:lnTo>
                      <a:pt x="57" y="228"/>
                    </a:lnTo>
                    <a:lnTo>
                      <a:pt x="57" y="222"/>
                    </a:lnTo>
                    <a:lnTo>
                      <a:pt x="59" y="216"/>
                    </a:lnTo>
                    <a:lnTo>
                      <a:pt x="55" y="210"/>
                    </a:lnTo>
                    <a:lnTo>
                      <a:pt x="53" y="206"/>
                    </a:lnTo>
                    <a:lnTo>
                      <a:pt x="50" y="204"/>
                    </a:lnTo>
                    <a:lnTo>
                      <a:pt x="44" y="202"/>
                    </a:lnTo>
                    <a:lnTo>
                      <a:pt x="39" y="200"/>
                    </a:lnTo>
                    <a:lnTo>
                      <a:pt x="37" y="196"/>
                    </a:lnTo>
                    <a:lnTo>
                      <a:pt x="37" y="192"/>
                    </a:lnTo>
                    <a:lnTo>
                      <a:pt x="37" y="188"/>
                    </a:lnTo>
                    <a:lnTo>
                      <a:pt x="34" y="184"/>
                    </a:lnTo>
                    <a:lnTo>
                      <a:pt x="28" y="184"/>
                    </a:lnTo>
                    <a:lnTo>
                      <a:pt x="23" y="172"/>
                    </a:lnTo>
                    <a:lnTo>
                      <a:pt x="21" y="172"/>
                    </a:lnTo>
                    <a:lnTo>
                      <a:pt x="21" y="162"/>
                    </a:lnTo>
                    <a:lnTo>
                      <a:pt x="25" y="150"/>
                    </a:lnTo>
                    <a:lnTo>
                      <a:pt x="32" y="128"/>
                    </a:lnTo>
                    <a:lnTo>
                      <a:pt x="30" y="114"/>
                    </a:lnTo>
                    <a:lnTo>
                      <a:pt x="30" y="110"/>
                    </a:lnTo>
                    <a:lnTo>
                      <a:pt x="41" y="108"/>
                    </a:lnTo>
                    <a:lnTo>
                      <a:pt x="44" y="110"/>
                    </a:lnTo>
                    <a:lnTo>
                      <a:pt x="46" y="110"/>
                    </a:lnTo>
                    <a:lnTo>
                      <a:pt x="46" y="114"/>
                    </a:lnTo>
                    <a:lnTo>
                      <a:pt x="46" y="118"/>
                    </a:lnTo>
                    <a:lnTo>
                      <a:pt x="48" y="118"/>
                    </a:lnTo>
                    <a:lnTo>
                      <a:pt x="50" y="120"/>
                    </a:lnTo>
                    <a:lnTo>
                      <a:pt x="53" y="118"/>
                    </a:lnTo>
                    <a:lnTo>
                      <a:pt x="59" y="116"/>
                    </a:lnTo>
                    <a:lnTo>
                      <a:pt x="59" y="120"/>
                    </a:lnTo>
                    <a:lnTo>
                      <a:pt x="59" y="122"/>
                    </a:lnTo>
                    <a:lnTo>
                      <a:pt x="64" y="124"/>
                    </a:lnTo>
                    <a:lnTo>
                      <a:pt x="68" y="126"/>
                    </a:lnTo>
                    <a:lnTo>
                      <a:pt x="68" y="130"/>
                    </a:lnTo>
                    <a:lnTo>
                      <a:pt x="68" y="132"/>
                    </a:lnTo>
                    <a:lnTo>
                      <a:pt x="68" y="122"/>
                    </a:lnTo>
                    <a:lnTo>
                      <a:pt x="64" y="116"/>
                    </a:lnTo>
                    <a:lnTo>
                      <a:pt x="64" y="106"/>
                    </a:lnTo>
                    <a:lnTo>
                      <a:pt x="66" y="98"/>
                    </a:lnTo>
                    <a:lnTo>
                      <a:pt x="68" y="96"/>
                    </a:lnTo>
                    <a:lnTo>
                      <a:pt x="75" y="94"/>
                    </a:lnTo>
                    <a:lnTo>
                      <a:pt x="82" y="94"/>
                    </a:lnTo>
                    <a:lnTo>
                      <a:pt x="87" y="94"/>
                    </a:lnTo>
                    <a:lnTo>
                      <a:pt x="94" y="90"/>
                    </a:lnTo>
                    <a:lnTo>
                      <a:pt x="96" y="86"/>
                    </a:lnTo>
                    <a:lnTo>
                      <a:pt x="105" y="86"/>
                    </a:lnTo>
                    <a:lnTo>
                      <a:pt x="109" y="84"/>
                    </a:lnTo>
                    <a:lnTo>
                      <a:pt x="112" y="78"/>
                    </a:lnTo>
                    <a:lnTo>
                      <a:pt x="109" y="76"/>
                    </a:lnTo>
                    <a:lnTo>
                      <a:pt x="107" y="70"/>
                    </a:lnTo>
                    <a:lnTo>
                      <a:pt x="107" y="64"/>
                    </a:lnTo>
                    <a:lnTo>
                      <a:pt x="105" y="60"/>
                    </a:lnTo>
                    <a:lnTo>
                      <a:pt x="100" y="58"/>
                    </a:lnTo>
                    <a:lnTo>
                      <a:pt x="98" y="54"/>
                    </a:lnTo>
                    <a:lnTo>
                      <a:pt x="96" y="46"/>
                    </a:lnTo>
                    <a:lnTo>
                      <a:pt x="96" y="40"/>
                    </a:lnTo>
                    <a:lnTo>
                      <a:pt x="91" y="30"/>
                    </a:lnTo>
                    <a:lnTo>
                      <a:pt x="87" y="32"/>
                    </a:lnTo>
                    <a:lnTo>
                      <a:pt x="82" y="28"/>
                    </a:lnTo>
                    <a:lnTo>
                      <a:pt x="78" y="22"/>
                    </a:lnTo>
                    <a:lnTo>
                      <a:pt x="71" y="22"/>
                    </a:lnTo>
                    <a:lnTo>
                      <a:pt x="68" y="26"/>
                    </a:lnTo>
                    <a:lnTo>
                      <a:pt x="62" y="26"/>
                    </a:lnTo>
                    <a:lnTo>
                      <a:pt x="62" y="32"/>
                    </a:lnTo>
                    <a:lnTo>
                      <a:pt x="57" y="34"/>
                    </a:lnTo>
                    <a:lnTo>
                      <a:pt x="55" y="30"/>
                    </a:lnTo>
                    <a:lnTo>
                      <a:pt x="50" y="30"/>
                    </a:lnTo>
                    <a:lnTo>
                      <a:pt x="44" y="28"/>
                    </a:lnTo>
                    <a:lnTo>
                      <a:pt x="44" y="24"/>
                    </a:lnTo>
                    <a:lnTo>
                      <a:pt x="41" y="20"/>
                    </a:lnTo>
                    <a:lnTo>
                      <a:pt x="41" y="16"/>
                    </a:lnTo>
                    <a:lnTo>
                      <a:pt x="48" y="10"/>
                    </a:lnTo>
                    <a:lnTo>
                      <a:pt x="46" y="6"/>
                    </a:lnTo>
                    <a:lnTo>
                      <a:pt x="41" y="6"/>
                    </a:lnTo>
                    <a:lnTo>
                      <a:pt x="37" y="6"/>
                    </a:lnTo>
                    <a:lnTo>
                      <a:pt x="37" y="2"/>
                    </a:lnTo>
                    <a:lnTo>
                      <a:pt x="25" y="4"/>
                    </a:lnTo>
                    <a:lnTo>
                      <a:pt x="23" y="0"/>
                    </a:lnTo>
                    <a:lnTo>
                      <a:pt x="19" y="0"/>
                    </a:lnTo>
                    <a:lnTo>
                      <a:pt x="16" y="6"/>
                    </a:lnTo>
                    <a:lnTo>
                      <a:pt x="16" y="10"/>
                    </a:lnTo>
                    <a:lnTo>
                      <a:pt x="12" y="10"/>
                    </a:lnTo>
                    <a:lnTo>
                      <a:pt x="7" y="16"/>
                    </a:lnTo>
                    <a:lnTo>
                      <a:pt x="3" y="16"/>
                    </a:lnTo>
                    <a:lnTo>
                      <a:pt x="0" y="20"/>
                    </a:lnTo>
                    <a:lnTo>
                      <a:pt x="5" y="28"/>
                    </a:lnTo>
                    <a:lnTo>
                      <a:pt x="3" y="34"/>
                    </a:lnTo>
                    <a:lnTo>
                      <a:pt x="0" y="42"/>
                    </a:lnTo>
                    <a:lnTo>
                      <a:pt x="3" y="54"/>
                    </a:lnTo>
                    <a:lnTo>
                      <a:pt x="10" y="60"/>
                    </a:lnTo>
                    <a:lnTo>
                      <a:pt x="16" y="66"/>
                    </a:lnTo>
                    <a:lnTo>
                      <a:pt x="16" y="72"/>
                    </a:lnTo>
                    <a:lnTo>
                      <a:pt x="10" y="74"/>
                    </a:lnTo>
                    <a:lnTo>
                      <a:pt x="12" y="88"/>
                    </a:lnTo>
                    <a:lnTo>
                      <a:pt x="14" y="98"/>
                    </a:lnTo>
                    <a:lnTo>
                      <a:pt x="23" y="104"/>
                    </a:lnTo>
                    <a:lnTo>
                      <a:pt x="25" y="114"/>
                    </a:lnTo>
                    <a:lnTo>
                      <a:pt x="25" y="122"/>
                    </a:lnTo>
                    <a:lnTo>
                      <a:pt x="23" y="128"/>
                    </a:lnTo>
                    <a:lnTo>
                      <a:pt x="21" y="136"/>
                    </a:lnTo>
                    <a:lnTo>
                      <a:pt x="19" y="142"/>
                    </a:lnTo>
                    <a:lnTo>
                      <a:pt x="16" y="142"/>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4" name="Group 2807"/>
            <p:cNvGrpSpPr>
              <a:grpSpLocks/>
            </p:cNvGrpSpPr>
            <p:nvPr/>
          </p:nvGrpSpPr>
          <p:grpSpPr bwMode="auto">
            <a:xfrm>
              <a:off x="4152" y="2404"/>
              <a:ext cx="16" cy="3"/>
              <a:chOff x="4152" y="2404"/>
              <a:chExt cx="16" cy="3"/>
            </a:xfrm>
            <a:grpFill/>
          </p:grpSpPr>
          <p:sp>
            <p:nvSpPr>
              <p:cNvPr id="1619" name="Freeform 2805"/>
              <p:cNvSpPr>
                <a:spLocks/>
              </p:cNvSpPr>
              <p:nvPr/>
            </p:nvSpPr>
            <p:spPr bwMode="auto">
              <a:xfrm>
                <a:off x="4152" y="2404"/>
                <a:ext cx="16" cy="3"/>
              </a:xfrm>
              <a:custGeom>
                <a:avLst/>
                <a:gdLst>
                  <a:gd name="T0" fmla="*/ 0 w 16"/>
                  <a:gd name="T1" fmla="*/ 3 h 3"/>
                  <a:gd name="T2" fmla="*/ 7 w 16"/>
                  <a:gd name="T3" fmla="*/ 0 h 3"/>
                  <a:gd name="T4" fmla="*/ 16 w 16"/>
                  <a:gd name="T5" fmla="*/ 2 h 3"/>
                  <a:gd name="T6" fmla="*/ 7 w 16"/>
                  <a:gd name="T7" fmla="*/ 3 h 3"/>
                  <a:gd name="T8" fmla="*/ 0 w 16"/>
                  <a:gd name="T9" fmla="*/ 3 h 3"/>
                </a:gdLst>
                <a:ahLst/>
                <a:cxnLst>
                  <a:cxn ang="0">
                    <a:pos x="T0" y="T1"/>
                  </a:cxn>
                  <a:cxn ang="0">
                    <a:pos x="T2" y="T3"/>
                  </a:cxn>
                  <a:cxn ang="0">
                    <a:pos x="T4" y="T5"/>
                  </a:cxn>
                  <a:cxn ang="0">
                    <a:pos x="T6" y="T7"/>
                  </a:cxn>
                  <a:cxn ang="0">
                    <a:pos x="T8" y="T9"/>
                  </a:cxn>
                </a:cxnLst>
                <a:rect l="0" t="0" r="r" b="b"/>
                <a:pathLst>
                  <a:path w="16" h="3">
                    <a:moveTo>
                      <a:pt x="0" y="3"/>
                    </a:moveTo>
                    <a:lnTo>
                      <a:pt x="7" y="0"/>
                    </a:lnTo>
                    <a:lnTo>
                      <a:pt x="16" y="2"/>
                    </a:lnTo>
                    <a:lnTo>
                      <a:pt x="7" y="3"/>
                    </a:lnTo>
                    <a:lnTo>
                      <a:pt x="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0" name="Freeform 2806"/>
              <p:cNvSpPr>
                <a:spLocks/>
              </p:cNvSpPr>
              <p:nvPr/>
            </p:nvSpPr>
            <p:spPr bwMode="auto">
              <a:xfrm>
                <a:off x="4152" y="2404"/>
                <a:ext cx="16" cy="3"/>
              </a:xfrm>
              <a:custGeom>
                <a:avLst/>
                <a:gdLst>
                  <a:gd name="T0" fmla="*/ 0 w 16"/>
                  <a:gd name="T1" fmla="*/ 3 h 3"/>
                  <a:gd name="T2" fmla="*/ 7 w 16"/>
                  <a:gd name="T3" fmla="*/ 0 h 3"/>
                  <a:gd name="T4" fmla="*/ 16 w 16"/>
                  <a:gd name="T5" fmla="*/ 2 h 3"/>
                  <a:gd name="T6" fmla="*/ 7 w 16"/>
                  <a:gd name="T7" fmla="*/ 3 h 3"/>
                  <a:gd name="T8" fmla="*/ 0 w 16"/>
                  <a:gd name="T9" fmla="*/ 3 h 3"/>
                </a:gdLst>
                <a:ahLst/>
                <a:cxnLst>
                  <a:cxn ang="0">
                    <a:pos x="T0" y="T1"/>
                  </a:cxn>
                  <a:cxn ang="0">
                    <a:pos x="T2" y="T3"/>
                  </a:cxn>
                  <a:cxn ang="0">
                    <a:pos x="T4" y="T5"/>
                  </a:cxn>
                  <a:cxn ang="0">
                    <a:pos x="T6" y="T7"/>
                  </a:cxn>
                  <a:cxn ang="0">
                    <a:pos x="T8" y="T9"/>
                  </a:cxn>
                </a:cxnLst>
                <a:rect l="0" t="0" r="r" b="b"/>
                <a:pathLst>
                  <a:path w="16" h="3">
                    <a:moveTo>
                      <a:pt x="0" y="3"/>
                    </a:moveTo>
                    <a:lnTo>
                      <a:pt x="7" y="0"/>
                    </a:lnTo>
                    <a:lnTo>
                      <a:pt x="16" y="2"/>
                    </a:lnTo>
                    <a:lnTo>
                      <a:pt x="7" y="3"/>
                    </a:lnTo>
                    <a:lnTo>
                      <a:pt x="0"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5" name="Group 2810"/>
            <p:cNvGrpSpPr>
              <a:grpSpLocks/>
            </p:cNvGrpSpPr>
            <p:nvPr/>
          </p:nvGrpSpPr>
          <p:grpSpPr bwMode="auto">
            <a:xfrm>
              <a:off x="4116" y="2075"/>
              <a:ext cx="96" cy="139"/>
              <a:chOff x="4116" y="2075"/>
              <a:chExt cx="96" cy="139"/>
            </a:xfrm>
            <a:grpFill/>
          </p:grpSpPr>
          <p:sp>
            <p:nvSpPr>
              <p:cNvPr id="1617" name="Freeform 2808"/>
              <p:cNvSpPr>
                <a:spLocks/>
              </p:cNvSpPr>
              <p:nvPr/>
            </p:nvSpPr>
            <p:spPr bwMode="auto">
              <a:xfrm>
                <a:off x="4116" y="2075"/>
                <a:ext cx="96" cy="139"/>
              </a:xfrm>
              <a:custGeom>
                <a:avLst/>
                <a:gdLst>
                  <a:gd name="T0" fmla="*/ 71 w 96"/>
                  <a:gd name="T1" fmla="*/ 129 h 139"/>
                  <a:gd name="T2" fmla="*/ 71 w 96"/>
                  <a:gd name="T3" fmla="*/ 121 h 139"/>
                  <a:gd name="T4" fmla="*/ 69 w 96"/>
                  <a:gd name="T5" fmla="*/ 109 h 139"/>
                  <a:gd name="T6" fmla="*/ 62 w 96"/>
                  <a:gd name="T7" fmla="*/ 103 h 139"/>
                  <a:gd name="T8" fmla="*/ 58 w 96"/>
                  <a:gd name="T9" fmla="*/ 91 h 139"/>
                  <a:gd name="T10" fmla="*/ 53 w 96"/>
                  <a:gd name="T11" fmla="*/ 75 h 139"/>
                  <a:gd name="T12" fmla="*/ 45 w 96"/>
                  <a:gd name="T13" fmla="*/ 73 h 139"/>
                  <a:gd name="T14" fmla="*/ 34 w 96"/>
                  <a:gd name="T15" fmla="*/ 67 h 139"/>
                  <a:gd name="T16" fmla="*/ 24 w 96"/>
                  <a:gd name="T17" fmla="*/ 71 h 139"/>
                  <a:gd name="T18" fmla="*/ 20 w 96"/>
                  <a:gd name="T19" fmla="*/ 79 h 139"/>
                  <a:gd name="T20" fmla="*/ 14 w 96"/>
                  <a:gd name="T21" fmla="*/ 75 h 139"/>
                  <a:gd name="T22" fmla="*/ 7 w 96"/>
                  <a:gd name="T23" fmla="*/ 69 h 139"/>
                  <a:gd name="T24" fmla="*/ 5 w 96"/>
                  <a:gd name="T25" fmla="*/ 61 h 139"/>
                  <a:gd name="T26" fmla="*/ 9 w 96"/>
                  <a:gd name="T27" fmla="*/ 52 h 139"/>
                  <a:gd name="T28" fmla="*/ 0 w 96"/>
                  <a:gd name="T29" fmla="*/ 52 h 139"/>
                  <a:gd name="T30" fmla="*/ 5 w 96"/>
                  <a:gd name="T31" fmla="*/ 42 h 139"/>
                  <a:gd name="T32" fmla="*/ 9 w 96"/>
                  <a:gd name="T33" fmla="*/ 29 h 139"/>
                  <a:gd name="T34" fmla="*/ 20 w 96"/>
                  <a:gd name="T35" fmla="*/ 27 h 139"/>
                  <a:gd name="T36" fmla="*/ 16 w 96"/>
                  <a:gd name="T37" fmla="*/ 6 h 139"/>
                  <a:gd name="T38" fmla="*/ 24 w 96"/>
                  <a:gd name="T39" fmla="*/ 0 h 139"/>
                  <a:gd name="T40" fmla="*/ 31 w 96"/>
                  <a:gd name="T41" fmla="*/ 12 h 139"/>
                  <a:gd name="T42" fmla="*/ 42 w 96"/>
                  <a:gd name="T43" fmla="*/ 18 h 139"/>
                  <a:gd name="T44" fmla="*/ 49 w 96"/>
                  <a:gd name="T45" fmla="*/ 23 h 139"/>
                  <a:gd name="T46" fmla="*/ 60 w 96"/>
                  <a:gd name="T47" fmla="*/ 21 h 139"/>
                  <a:gd name="T48" fmla="*/ 65 w 96"/>
                  <a:gd name="T49" fmla="*/ 33 h 139"/>
                  <a:gd name="T50" fmla="*/ 60 w 96"/>
                  <a:gd name="T51" fmla="*/ 48 h 139"/>
                  <a:gd name="T52" fmla="*/ 51 w 96"/>
                  <a:gd name="T53" fmla="*/ 50 h 139"/>
                  <a:gd name="T54" fmla="*/ 49 w 96"/>
                  <a:gd name="T55" fmla="*/ 57 h 139"/>
                  <a:gd name="T56" fmla="*/ 62 w 96"/>
                  <a:gd name="T57" fmla="*/ 71 h 139"/>
                  <a:gd name="T58" fmla="*/ 71 w 96"/>
                  <a:gd name="T59" fmla="*/ 83 h 139"/>
                  <a:gd name="T60" fmla="*/ 78 w 96"/>
                  <a:gd name="T61" fmla="*/ 93 h 139"/>
                  <a:gd name="T62" fmla="*/ 86 w 96"/>
                  <a:gd name="T63" fmla="*/ 103 h 139"/>
                  <a:gd name="T64" fmla="*/ 93 w 96"/>
                  <a:gd name="T65" fmla="*/ 111 h 139"/>
                  <a:gd name="T66" fmla="*/ 96 w 96"/>
                  <a:gd name="T67" fmla="*/ 125 h 139"/>
                  <a:gd name="T68" fmla="*/ 89 w 96"/>
                  <a:gd name="T69" fmla="*/ 131 h 139"/>
                  <a:gd name="T70" fmla="*/ 80 w 96"/>
                  <a:gd name="T71" fmla="*/ 127 h 139"/>
                  <a:gd name="T72" fmla="*/ 78 w 96"/>
                  <a:gd name="T73" fmla="*/ 137 h 139"/>
                  <a:gd name="T74" fmla="*/ 69 w 96"/>
                  <a:gd name="T75"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139">
                    <a:moveTo>
                      <a:pt x="67" y="131"/>
                    </a:moveTo>
                    <a:lnTo>
                      <a:pt x="71" y="129"/>
                    </a:lnTo>
                    <a:lnTo>
                      <a:pt x="73" y="123"/>
                    </a:lnTo>
                    <a:lnTo>
                      <a:pt x="71" y="121"/>
                    </a:lnTo>
                    <a:lnTo>
                      <a:pt x="69" y="115"/>
                    </a:lnTo>
                    <a:lnTo>
                      <a:pt x="69" y="109"/>
                    </a:lnTo>
                    <a:lnTo>
                      <a:pt x="67" y="105"/>
                    </a:lnTo>
                    <a:lnTo>
                      <a:pt x="62" y="103"/>
                    </a:lnTo>
                    <a:lnTo>
                      <a:pt x="60" y="99"/>
                    </a:lnTo>
                    <a:lnTo>
                      <a:pt x="58" y="91"/>
                    </a:lnTo>
                    <a:lnTo>
                      <a:pt x="58" y="85"/>
                    </a:lnTo>
                    <a:lnTo>
                      <a:pt x="53" y="75"/>
                    </a:lnTo>
                    <a:lnTo>
                      <a:pt x="49" y="77"/>
                    </a:lnTo>
                    <a:lnTo>
                      <a:pt x="45" y="73"/>
                    </a:lnTo>
                    <a:lnTo>
                      <a:pt x="40" y="67"/>
                    </a:lnTo>
                    <a:lnTo>
                      <a:pt x="34" y="67"/>
                    </a:lnTo>
                    <a:lnTo>
                      <a:pt x="31" y="71"/>
                    </a:lnTo>
                    <a:lnTo>
                      <a:pt x="24" y="71"/>
                    </a:lnTo>
                    <a:lnTo>
                      <a:pt x="24" y="77"/>
                    </a:lnTo>
                    <a:lnTo>
                      <a:pt x="20" y="79"/>
                    </a:lnTo>
                    <a:lnTo>
                      <a:pt x="18" y="75"/>
                    </a:lnTo>
                    <a:lnTo>
                      <a:pt x="14" y="75"/>
                    </a:lnTo>
                    <a:lnTo>
                      <a:pt x="7" y="73"/>
                    </a:lnTo>
                    <a:lnTo>
                      <a:pt x="7" y="69"/>
                    </a:lnTo>
                    <a:lnTo>
                      <a:pt x="5" y="65"/>
                    </a:lnTo>
                    <a:lnTo>
                      <a:pt x="5" y="61"/>
                    </a:lnTo>
                    <a:lnTo>
                      <a:pt x="11" y="55"/>
                    </a:lnTo>
                    <a:lnTo>
                      <a:pt x="9" y="52"/>
                    </a:lnTo>
                    <a:lnTo>
                      <a:pt x="5" y="52"/>
                    </a:lnTo>
                    <a:lnTo>
                      <a:pt x="0" y="52"/>
                    </a:lnTo>
                    <a:lnTo>
                      <a:pt x="0" y="48"/>
                    </a:lnTo>
                    <a:lnTo>
                      <a:pt x="5" y="42"/>
                    </a:lnTo>
                    <a:lnTo>
                      <a:pt x="5" y="35"/>
                    </a:lnTo>
                    <a:lnTo>
                      <a:pt x="9" y="29"/>
                    </a:lnTo>
                    <a:lnTo>
                      <a:pt x="14" y="29"/>
                    </a:lnTo>
                    <a:lnTo>
                      <a:pt x="20" y="27"/>
                    </a:lnTo>
                    <a:lnTo>
                      <a:pt x="20" y="19"/>
                    </a:lnTo>
                    <a:lnTo>
                      <a:pt x="16" y="6"/>
                    </a:lnTo>
                    <a:lnTo>
                      <a:pt x="18" y="2"/>
                    </a:lnTo>
                    <a:lnTo>
                      <a:pt x="24" y="0"/>
                    </a:lnTo>
                    <a:lnTo>
                      <a:pt x="34" y="6"/>
                    </a:lnTo>
                    <a:lnTo>
                      <a:pt x="31" y="12"/>
                    </a:lnTo>
                    <a:lnTo>
                      <a:pt x="36" y="16"/>
                    </a:lnTo>
                    <a:lnTo>
                      <a:pt x="42" y="18"/>
                    </a:lnTo>
                    <a:lnTo>
                      <a:pt x="42" y="21"/>
                    </a:lnTo>
                    <a:lnTo>
                      <a:pt x="49" y="23"/>
                    </a:lnTo>
                    <a:lnTo>
                      <a:pt x="53" y="19"/>
                    </a:lnTo>
                    <a:lnTo>
                      <a:pt x="60" y="21"/>
                    </a:lnTo>
                    <a:lnTo>
                      <a:pt x="65" y="25"/>
                    </a:lnTo>
                    <a:lnTo>
                      <a:pt x="65" y="33"/>
                    </a:lnTo>
                    <a:lnTo>
                      <a:pt x="60" y="35"/>
                    </a:lnTo>
                    <a:lnTo>
                      <a:pt x="60" y="48"/>
                    </a:lnTo>
                    <a:lnTo>
                      <a:pt x="58" y="50"/>
                    </a:lnTo>
                    <a:lnTo>
                      <a:pt x="51" y="50"/>
                    </a:lnTo>
                    <a:lnTo>
                      <a:pt x="47" y="52"/>
                    </a:lnTo>
                    <a:lnTo>
                      <a:pt x="49" y="57"/>
                    </a:lnTo>
                    <a:lnTo>
                      <a:pt x="58" y="63"/>
                    </a:lnTo>
                    <a:lnTo>
                      <a:pt x="62" y="71"/>
                    </a:lnTo>
                    <a:lnTo>
                      <a:pt x="67" y="79"/>
                    </a:lnTo>
                    <a:lnTo>
                      <a:pt x="71" y="83"/>
                    </a:lnTo>
                    <a:lnTo>
                      <a:pt x="73" y="87"/>
                    </a:lnTo>
                    <a:lnTo>
                      <a:pt x="78" y="93"/>
                    </a:lnTo>
                    <a:lnTo>
                      <a:pt x="82" y="97"/>
                    </a:lnTo>
                    <a:lnTo>
                      <a:pt x="86" y="103"/>
                    </a:lnTo>
                    <a:lnTo>
                      <a:pt x="89" y="109"/>
                    </a:lnTo>
                    <a:lnTo>
                      <a:pt x="93" y="111"/>
                    </a:lnTo>
                    <a:lnTo>
                      <a:pt x="96" y="117"/>
                    </a:lnTo>
                    <a:lnTo>
                      <a:pt x="96" y="125"/>
                    </a:lnTo>
                    <a:lnTo>
                      <a:pt x="96" y="131"/>
                    </a:lnTo>
                    <a:lnTo>
                      <a:pt x="89" y="131"/>
                    </a:lnTo>
                    <a:lnTo>
                      <a:pt x="84" y="129"/>
                    </a:lnTo>
                    <a:lnTo>
                      <a:pt x="80" y="127"/>
                    </a:lnTo>
                    <a:lnTo>
                      <a:pt x="78" y="131"/>
                    </a:lnTo>
                    <a:lnTo>
                      <a:pt x="78" y="137"/>
                    </a:lnTo>
                    <a:lnTo>
                      <a:pt x="73" y="139"/>
                    </a:lnTo>
                    <a:lnTo>
                      <a:pt x="69" y="135"/>
                    </a:lnTo>
                    <a:lnTo>
                      <a:pt x="67" y="13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8" name="Freeform 2809"/>
              <p:cNvSpPr>
                <a:spLocks/>
              </p:cNvSpPr>
              <p:nvPr/>
            </p:nvSpPr>
            <p:spPr bwMode="auto">
              <a:xfrm>
                <a:off x="4116" y="2075"/>
                <a:ext cx="96" cy="139"/>
              </a:xfrm>
              <a:custGeom>
                <a:avLst/>
                <a:gdLst>
                  <a:gd name="T0" fmla="*/ 71 w 96"/>
                  <a:gd name="T1" fmla="*/ 129 h 139"/>
                  <a:gd name="T2" fmla="*/ 71 w 96"/>
                  <a:gd name="T3" fmla="*/ 121 h 139"/>
                  <a:gd name="T4" fmla="*/ 69 w 96"/>
                  <a:gd name="T5" fmla="*/ 109 h 139"/>
                  <a:gd name="T6" fmla="*/ 62 w 96"/>
                  <a:gd name="T7" fmla="*/ 103 h 139"/>
                  <a:gd name="T8" fmla="*/ 58 w 96"/>
                  <a:gd name="T9" fmla="*/ 91 h 139"/>
                  <a:gd name="T10" fmla="*/ 53 w 96"/>
                  <a:gd name="T11" fmla="*/ 75 h 139"/>
                  <a:gd name="T12" fmla="*/ 45 w 96"/>
                  <a:gd name="T13" fmla="*/ 73 h 139"/>
                  <a:gd name="T14" fmla="*/ 34 w 96"/>
                  <a:gd name="T15" fmla="*/ 67 h 139"/>
                  <a:gd name="T16" fmla="*/ 24 w 96"/>
                  <a:gd name="T17" fmla="*/ 71 h 139"/>
                  <a:gd name="T18" fmla="*/ 20 w 96"/>
                  <a:gd name="T19" fmla="*/ 79 h 139"/>
                  <a:gd name="T20" fmla="*/ 14 w 96"/>
                  <a:gd name="T21" fmla="*/ 75 h 139"/>
                  <a:gd name="T22" fmla="*/ 7 w 96"/>
                  <a:gd name="T23" fmla="*/ 69 h 139"/>
                  <a:gd name="T24" fmla="*/ 5 w 96"/>
                  <a:gd name="T25" fmla="*/ 61 h 139"/>
                  <a:gd name="T26" fmla="*/ 9 w 96"/>
                  <a:gd name="T27" fmla="*/ 52 h 139"/>
                  <a:gd name="T28" fmla="*/ 0 w 96"/>
                  <a:gd name="T29" fmla="*/ 52 h 139"/>
                  <a:gd name="T30" fmla="*/ 5 w 96"/>
                  <a:gd name="T31" fmla="*/ 42 h 139"/>
                  <a:gd name="T32" fmla="*/ 9 w 96"/>
                  <a:gd name="T33" fmla="*/ 29 h 139"/>
                  <a:gd name="T34" fmla="*/ 20 w 96"/>
                  <a:gd name="T35" fmla="*/ 27 h 139"/>
                  <a:gd name="T36" fmla="*/ 16 w 96"/>
                  <a:gd name="T37" fmla="*/ 6 h 139"/>
                  <a:gd name="T38" fmla="*/ 24 w 96"/>
                  <a:gd name="T39" fmla="*/ 0 h 139"/>
                  <a:gd name="T40" fmla="*/ 31 w 96"/>
                  <a:gd name="T41" fmla="*/ 12 h 139"/>
                  <a:gd name="T42" fmla="*/ 42 w 96"/>
                  <a:gd name="T43" fmla="*/ 18 h 139"/>
                  <a:gd name="T44" fmla="*/ 49 w 96"/>
                  <a:gd name="T45" fmla="*/ 23 h 139"/>
                  <a:gd name="T46" fmla="*/ 60 w 96"/>
                  <a:gd name="T47" fmla="*/ 21 h 139"/>
                  <a:gd name="T48" fmla="*/ 65 w 96"/>
                  <a:gd name="T49" fmla="*/ 33 h 139"/>
                  <a:gd name="T50" fmla="*/ 60 w 96"/>
                  <a:gd name="T51" fmla="*/ 48 h 139"/>
                  <a:gd name="T52" fmla="*/ 51 w 96"/>
                  <a:gd name="T53" fmla="*/ 50 h 139"/>
                  <a:gd name="T54" fmla="*/ 49 w 96"/>
                  <a:gd name="T55" fmla="*/ 57 h 139"/>
                  <a:gd name="T56" fmla="*/ 62 w 96"/>
                  <a:gd name="T57" fmla="*/ 71 h 139"/>
                  <a:gd name="T58" fmla="*/ 71 w 96"/>
                  <a:gd name="T59" fmla="*/ 83 h 139"/>
                  <a:gd name="T60" fmla="*/ 78 w 96"/>
                  <a:gd name="T61" fmla="*/ 93 h 139"/>
                  <a:gd name="T62" fmla="*/ 86 w 96"/>
                  <a:gd name="T63" fmla="*/ 103 h 139"/>
                  <a:gd name="T64" fmla="*/ 93 w 96"/>
                  <a:gd name="T65" fmla="*/ 111 h 139"/>
                  <a:gd name="T66" fmla="*/ 96 w 96"/>
                  <a:gd name="T67" fmla="*/ 125 h 139"/>
                  <a:gd name="T68" fmla="*/ 89 w 96"/>
                  <a:gd name="T69" fmla="*/ 131 h 139"/>
                  <a:gd name="T70" fmla="*/ 80 w 96"/>
                  <a:gd name="T71" fmla="*/ 127 h 139"/>
                  <a:gd name="T72" fmla="*/ 78 w 96"/>
                  <a:gd name="T73" fmla="*/ 137 h 139"/>
                  <a:gd name="T74" fmla="*/ 69 w 96"/>
                  <a:gd name="T75"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139">
                    <a:moveTo>
                      <a:pt x="67" y="131"/>
                    </a:moveTo>
                    <a:lnTo>
                      <a:pt x="71" y="129"/>
                    </a:lnTo>
                    <a:lnTo>
                      <a:pt x="73" y="123"/>
                    </a:lnTo>
                    <a:lnTo>
                      <a:pt x="71" y="121"/>
                    </a:lnTo>
                    <a:lnTo>
                      <a:pt x="69" y="115"/>
                    </a:lnTo>
                    <a:lnTo>
                      <a:pt x="69" y="109"/>
                    </a:lnTo>
                    <a:lnTo>
                      <a:pt x="67" y="105"/>
                    </a:lnTo>
                    <a:lnTo>
                      <a:pt x="62" y="103"/>
                    </a:lnTo>
                    <a:lnTo>
                      <a:pt x="60" y="99"/>
                    </a:lnTo>
                    <a:lnTo>
                      <a:pt x="58" y="91"/>
                    </a:lnTo>
                    <a:lnTo>
                      <a:pt x="58" y="85"/>
                    </a:lnTo>
                    <a:lnTo>
                      <a:pt x="53" y="75"/>
                    </a:lnTo>
                    <a:lnTo>
                      <a:pt x="49" y="77"/>
                    </a:lnTo>
                    <a:lnTo>
                      <a:pt x="45" y="73"/>
                    </a:lnTo>
                    <a:lnTo>
                      <a:pt x="40" y="67"/>
                    </a:lnTo>
                    <a:lnTo>
                      <a:pt x="34" y="67"/>
                    </a:lnTo>
                    <a:lnTo>
                      <a:pt x="31" y="71"/>
                    </a:lnTo>
                    <a:lnTo>
                      <a:pt x="24" y="71"/>
                    </a:lnTo>
                    <a:lnTo>
                      <a:pt x="24" y="77"/>
                    </a:lnTo>
                    <a:lnTo>
                      <a:pt x="20" y="79"/>
                    </a:lnTo>
                    <a:lnTo>
                      <a:pt x="18" y="75"/>
                    </a:lnTo>
                    <a:lnTo>
                      <a:pt x="14" y="75"/>
                    </a:lnTo>
                    <a:lnTo>
                      <a:pt x="7" y="73"/>
                    </a:lnTo>
                    <a:lnTo>
                      <a:pt x="7" y="69"/>
                    </a:lnTo>
                    <a:lnTo>
                      <a:pt x="5" y="65"/>
                    </a:lnTo>
                    <a:lnTo>
                      <a:pt x="5" y="61"/>
                    </a:lnTo>
                    <a:lnTo>
                      <a:pt x="11" y="55"/>
                    </a:lnTo>
                    <a:lnTo>
                      <a:pt x="9" y="52"/>
                    </a:lnTo>
                    <a:lnTo>
                      <a:pt x="5" y="52"/>
                    </a:lnTo>
                    <a:lnTo>
                      <a:pt x="0" y="52"/>
                    </a:lnTo>
                    <a:lnTo>
                      <a:pt x="0" y="48"/>
                    </a:lnTo>
                    <a:lnTo>
                      <a:pt x="5" y="42"/>
                    </a:lnTo>
                    <a:lnTo>
                      <a:pt x="5" y="35"/>
                    </a:lnTo>
                    <a:lnTo>
                      <a:pt x="9" y="29"/>
                    </a:lnTo>
                    <a:lnTo>
                      <a:pt x="14" y="29"/>
                    </a:lnTo>
                    <a:lnTo>
                      <a:pt x="20" y="27"/>
                    </a:lnTo>
                    <a:lnTo>
                      <a:pt x="20" y="19"/>
                    </a:lnTo>
                    <a:lnTo>
                      <a:pt x="16" y="6"/>
                    </a:lnTo>
                    <a:lnTo>
                      <a:pt x="18" y="2"/>
                    </a:lnTo>
                    <a:lnTo>
                      <a:pt x="24" y="0"/>
                    </a:lnTo>
                    <a:lnTo>
                      <a:pt x="34" y="6"/>
                    </a:lnTo>
                    <a:lnTo>
                      <a:pt x="31" y="12"/>
                    </a:lnTo>
                    <a:lnTo>
                      <a:pt x="36" y="16"/>
                    </a:lnTo>
                    <a:lnTo>
                      <a:pt x="42" y="18"/>
                    </a:lnTo>
                    <a:lnTo>
                      <a:pt x="42" y="21"/>
                    </a:lnTo>
                    <a:lnTo>
                      <a:pt x="49" y="23"/>
                    </a:lnTo>
                    <a:lnTo>
                      <a:pt x="53" y="19"/>
                    </a:lnTo>
                    <a:lnTo>
                      <a:pt x="60" y="21"/>
                    </a:lnTo>
                    <a:lnTo>
                      <a:pt x="65" y="25"/>
                    </a:lnTo>
                    <a:lnTo>
                      <a:pt x="65" y="33"/>
                    </a:lnTo>
                    <a:lnTo>
                      <a:pt x="60" y="35"/>
                    </a:lnTo>
                    <a:lnTo>
                      <a:pt x="60" y="48"/>
                    </a:lnTo>
                    <a:lnTo>
                      <a:pt x="58" y="50"/>
                    </a:lnTo>
                    <a:lnTo>
                      <a:pt x="51" y="50"/>
                    </a:lnTo>
                    <a:lnTo>
                      <a:pt x="47" y="52"/>
                    </a:lnTo>
                    <a:lnTo>
                      <a:pt x="49" y="57"/>
                    </a:lnTo>
                    <a:lnTo>
                      <a:pt x="58" y="63"/>
                    </a:lnTo>
                    <a:lnTo>
                      <a:pt x="62" y="71"/>
                    </a:lnTo>
                    <a:lnTo>
                      <a:pt x="67" y="79"/>
                    </a:lnTo>
                    <a:lnTo>
                      <a:pt x="71" y="83"/>
                    </a:lnTo>
                    <a:lnTo>
                      <a:pt x="73" y="87"/>
                    </a:lnTo>
                    <a:lnTo>
                      <a:pt x="78" y="93"/>
                    </a:lnTo>
                    <a:lnTo>
                      <a:pt x="82" y="97"/>
                    </a:lnTo>
                    <a:lnTo>
                      <a:pt x="86" y="103"/>
                    </a:lnTo>
                    <a:lnTo>
                      <a:pt x="89" y="109"/>
                    </a:lnTo>
                    <a:lnTo>
                      <a:pt x="93" y="111"/>
                    </a:lnTo>
                    <a:lnTo>
                      <a:pt x="96" y="117"/>
                    </a:lnTo>
                    <a:lnTo>
                      <a:pt x="96" y="125"/>
                    </a:lnTo>
                    <a:lnTo>
                      <a:pt x="96" y="131"/>
                    </a:lnTo>
                    <a:lnTo>
                      <a:pt x="89" y="131"/>
                    </a:lnTo>
                    <a:lnTo>
                      <a:pt x="84" y="129"/>
                    </a:lnTo>
                    <a:lnTo>
                      <a:pt x="80" y="127"/>
                    </a:lnTo>
                    <a:lnTo>
                      <a:pt x="78" y="131"/>
                    </a:lnTo>
                    <a:lnTo>
                      <a:pt x="78" y="137"/>
                    </a:lnTo>
                    <a:lnTo>
                      <a:pt x="73" y="139"/>
                    </a:lnTo>
                    <a:lnTo>
                      <a:pt x="69" y="135"/>
                    </a:lnTo>
                    <a:lnTo>
                      <a:pt x="67" y="131"/>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6" name="Group 2820"/>
            <p:cNvGrpSpPr>
              <a:grpSpLocks/>
            </p:cNvGrpSpPr>
            <p:nvPr/>
          </p:nvGrpSpPr>
          <p:grpSpPr bwMode="auto">
            <a:xfrm>
              <a:off x="3734" y="1542"/>
              <a:ext cx="860" cy="611"/>
              <a:chOff x="3734" y="1542"/>
              <a:chExt cx="860" cy="611"/>
            </a:xfrm>
            <a:grpFill/>
          </p:grpSpPr>
          <p:sp>
            <p:nvSpPr>
              <p:cNvPr id="1608" name="Freeform 2811"/>
              <p:cNvSpPr>
                <a:spLocks noEditPoints="1"/>
              </p:cNvSpPr>
              <p:nvPr/>
            </p:nvSpPr>
            <p:spPr bwMode="auto">
              <a:xfrm>
                <a:off x="3734" y="1542"/>
                <a:ext cx="860" cy="611"/>
              </a:xfrm>
              <a:custGeom>
                <a:avLst/>
                <a:gdLst>
                  <a:gd name="T0" fmla="*/ 853 w 860"/>
                  <a:gd name="T1" fmla="*/ 118 h 611"/>
                  <a:gd name="T2" fmla="*/ 833 w 860"/>
                  <a:gd name="T3" fmla="*/ 104 h 611"/>
                  <a:gd name="T4" fmla="*/ 793 w 860"/>
                  <a:gd name="T5" fmla="*/ 78 h 611"/>
                  <a:gd name="T6" fmla="*/ 748 w 860"/>
                  <a:gd name="T7" fmla="*/ 32 h 611"/>
                  <a:gd name="T8" fmla="*/ 685 w 860"/>
                  <a:gd name="T9" fmla="*/ 4 h 611"/>
                  <a:gd name="T10" fmla="*/ 658 w 860"/>
                  <a:gd name="T11" fmla="*/ 40 h 611"/>
                  <a:gd name="T12" fmla="*/ 627 w 860"/>
                  <a:gd name="T13" fmla="*/ 80 h 611"/>
                  <a:gd name="T14" fmla="*/ 616 w 860"/>
                  <a:gd name="T15" fmla="*/ 112 h 611"/>
                  <a:gd name="T16" fmla="*/ 638 w 860"/>
                  <a:gd name="T17" fmla="*/ 130 h 611"/>
                  <a:gd name="T18" fmla="*/ 575 w 860"/>
                  <a:gd name="T19" fmla="*/ 154 h 611"/>
                  <a:gd name="T20" fmla="*/ 535 w 860"/>
                  <a:gd name="T21" fmla="*/ 188 h 611"/>
                  <a:gd name="T22" fmla="*/ 446 w 860"/>
                  <a:gd name="T23" fmla="*/ 216 h 611"/>
                  <a:gd name="T24" fmla="*/ 340 w 860"/>
                  <a:gd name="T25" fmla="*/ 202 h 611"/>
                  <a:gd name="T26" fmla="*/ 273 w 860"/>
                  <a:gd name="T27" fmla="*/ 160 h 611"/>
                  <a:gd name="T28" fmla="*/ 231 w 860"/>
                  <a:gd name="T29" fmla="*/ 112 h 611"/>
                  <a:gd name="T30" fmla="*/ 170 w 860"/>
                  <a:gd name="T31" fmla="*/ 102 h 611"/>
                  <a:gd name="T32" fmla="*/ 136 w 860"/>
                  <a:gd name="T33" fmla="*/ 152 h 611"/>
                  <a:gd name="T34" fmla="*/ 100 w 860"/>
                  <a:gd name="T35" fmla="*/ 204 h 611"/>
                  <a:gd name="T36" fmla="*/ 49 w 860"/>
                  <a:gd name="T37" fmla="*/ 230 h 611"/>
                  <a:gd name="T38" fmla="*/ 26 w 860"/>
                  <a:gd name="T39" fmla="*/ 246 h 611"/>
                  <a:gd name="T40" fmla="*/ 0 w 860"/>
                  <a:gd name="T41" fmla="*/ 268 h 611"/>
                  <a:gd name="T42" fmla="*/ 15 w 860"/>
                  <a:gd name="T43" fmla="*/ 300 h 611"/>
                  <a:gd name="T44" fmla="*/ 78 w 860"/>
                  <a:gd name="T45" fmla="*/ 318 h 611"/>
                  <a:gd name="T46" fmla="*/ 67 w 860"/>
                  <a:gd name="T47" fmla="*/ 359 h 611"/>
                  <a:gd name="T48" fmla="*/ 83 w 860"/>
                  <a:gd name="T49" fmla="*/ 404 h 611"/>
                  <a:gd name="T50" fmla="*/ 141 w 860"/>
                  <a:gd name="T51" fmla="*/ 427 h 611"/>
                  <a:gd name="T52" fmla="*/ 201 w 860"/>
                  <a:gd name="T53" fmla="*/ 453 h 611"/>
                  <a:gd name="T54" fmla="*/ 266 w 860"/>
                  <a:gd name="T55" fmla="*/ 451 h 611"/>
                  <a:gd name="T56" fmla="*/ 320 w 860"/>
                  <a:gd name="T57" fmla="*/ 453 h 611"/>
                  <a:gd name="T58" fmla="*/ 356 w 860"/>
                  <a:gd name="T59" fmla="*/ 473 h 611"/>
                  <a:gd name="T60" fmla="*/ 349 w 860"/>
                  <a:gd name="T61" fmla="*/ 523 h 611"/>
                  <a:gd name="T62" fmla="*/ 369 w 860"/>
                  <a:gd name="T63" fmla="*/ 541 h 611"/>
                  <a:gd name="T64" fmla="*/ 399 w 860"/>
                  <a:gd name="T65" fmla="*/ 537 h 611"/>
                  <a:gd name="T66" fmla="*/ 461 w 860"/>
                  <a:gd name="T67" fmla="*/ 539 h 611"/>
                  <a:gd name="T68" fmla="*/ 511 w 860"/>
                  <a:gd name="T69" fmla="*/ 561 h 611"/>
                  <a:gd name="T70" fmla="*/ 535 w 860"/>
                  <a:gd name="T71" fmla="*/ 553 h 611"/>
                  <a:gd name="T72" fmla="*/ 598 w 860"/>
                  <a:gd name="T73" fmla="*/ 539 h 611"/>
                  <a:gd name="T74" fmla="*/ 636 w 860"/>
                  <a:gd name="T75" fmla="*/ 501 h 611"/>
                  <a:gd name="T76" fmla="*/ 645 w 860"/>
                  <a:gd name="T77" fmla="*/ 479 h 611"/>
                  <a:gd name="T78" fmla="*/ 670 w 860"/>
                  <a:gd name="T79" fmla="*/ 448 h 611"/>
                  <a:gd name="T80" fmla="*/ 679 w 860"/>
                  <a:gd name="T81" fmla="*/ 414 h 611"/>
                  <a:gd name="T82" fmla="*/ 674 w 860"/>
                  <a:gd name="T83" fmla="*/ 389 h 611"/>
                  <a:gd name="T84" fmla="*/ 649 w 860"/>
                  <a:gd name="T85" fmla="*/ 351 h 611"/>
                  <a:gd name="T86" fmla="*/ 674 w 860"/>
                  <a:gd name="T87" fmla="*/ 306 h 611"/>
                  <a:gd name="T88" fmla="*/ 652 w 860"/>
                  <a:gd name="T89" fmla="*/ 292 h 611"/>
                  <a:gd name="T90" fmla="*/ 636 w 860"/>
                  <a:gd name="T91" fmla="*/ 266 h 611"/>
                  <a:gd name="T92" fmla="*/ 687 w 860"/>
                  <a:gd name="T93" fmla="*/ 236 h 611"/>
                  <a:gd name="T94" fmla="*/ 685 w 860"/>
                  <a:gd name="T95" fmla="*/ 266 h 611"/>
                  <a:gd name="T96" fmla="*/ 739 w 860"/>
                  <a:gd name="T97" fmla="*/ 230 h 611"/>
                  <a:gd name="T98" fmla="*/ 777 w 860"/>
                  <a:gd name="T99" fmla="*/ 204 h 611"/>
                  <a:gd name="T100" fmla="*/ 811 w 860"/>
                  <a:gd name="T101" fmla="*/ 182 h 611"/>
                  <a:gd name="T102" fmla="*/ 569 w 860"/>
                  <a:gd name="T103" fmla="*/ 535 h 611"/>
                  <a:gd name="T104" fmla="*/ 495 w 860"/>
                  <a:gd name="T105" fmla="*/ 595 h 611"/>
                  <a:gd name="T106" fmla="*/ 531 w 860"/>
                  <a:gd name="T107" fmla="*/ 581 h 611"/>
                  <a:gd name="T108" fmla="*/ 544 w 860"/>
                  <a:gd name="T109" fmla="*/ 441 h 611"/>
                  <a:gd name="T110" fmla="*/ 605 w 860"/>
                  <a:gd name="T111" fmla="*/ 427 h 611"/>
                  <a:gd name="T112" fmla="*/ 658 w 860"/>
                  <a:gd name="T113" fmla="*/ 393 h 611"/>
                  <a:gd name="T114" fmla="*/ 380 w 860"/>
                  <a:gd name="T115" fmla="*/ 29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0" h="611">
                    <a:moveTo>
                      <a:pt x="824" y="156"/>
                    </a:moveTo>
                    <a:lnTo>
                      <a:pt x="829" y="158"/>
                    </a:lnTo>
                    <a:lnTo>
                      <a:pt x="831" y="154"/>
                    </a:lnTo>
                    <a:lnTo>
                      <a:pt x="838" y="150"/>
                    </a:lnTo>
                    <a:lnTo>
                      <a:pt x="840" y="146"/>
                    </a:lnTo>
                    <a:lnTo>
                      <a:pt x="844" y="144"/>
                    </a:lnTo>
                    <a:lnTo>
                      <a:pt x="849" y="138"/>
                    </a:lnTo>
                    <a:lnTo>
                      <a:pt x="853" y="132"/>
                    </a:lnTo>
                    <a:lnTo>
                      <a:pt x="855" y="124"/>
                    </a:lnTo>
                    <a:lnTo>
                      <a:pt x="853" y="118"/>
                    </a:lnTo>
                    <a:lnTo>
                      <a:pt x="858" y="116"/>
                    </a:lnTo>
                    <a:lnTo>
                      <a:pt x="860" y="108"/>
                    </a:lnTo>
                    <a:lnTo>
                      <a:pt x="855" y="106"/>
                    </a:lnTo>
                    <a:lnTo>
                      <a:pt x="855" y="100"/>
                    </a:lnTo>
                    <a:lnTo>
                      <a:pt x="860" y="94"/>
                    </a:lnTo>
                    <a:lnTo>
                      <a:pt x="851" y="96"/>
                    </a:lnTo>
                    <a:lnTo>
                      <a:pt x="849" y="100"/>
                    </a:lnTo>
                    <a:lnTo>
                      <a:pt x="842" y="102"/>
                    </a:lnTo>
                    <a:lnTo>
                      <a:pt x="838" y="102"/>
                    </a:lnTo>
                    <a:lnTo>
                      <a:pt x="833" y="104"/>
                    </a:lnTo>
                    <a:lnTo>
                      <a:pt x="829" y="108"/>
                    </a:lnTo>
                    <a:lnTo>
                      <a:pt x="822" y="112"/>
                    </a:lnTo>
                    <a:lnTo>
                      <a:pt x="817" y="112"/>
                    </a:lnTo>
                    <a:lnTo>
                      <a:pt x="811" y="110"/>
                    </a:lnTo>
                    <a:lnTo>
                      <a:pt x="806" y="106"/>
                    </a:lnTo>
                    <a:lnTo>
                      <a:pt x="802" y="102"/>
                    </a:lnTo>
                    <a:lnTo>
                      <a:pt x="804" y="96"/>
                    </a:lnTo>
                    <a:lnTo>
                      <a:pt x="802" y="90"/>
                    </a:lnTo>
                    <a:lnTo>
                      <a:pt x="795" y="86"/>
                    </a:lnTo>
                    <a:lnTo>
                      <a:pt x="793" y="78"/>
                    </a:lnTo>
                    <a:lnTo>
                      <a:pt x="791" y="74"/>
                    </a:lnTo>
                    <a:lnTo>
                      <a:pt x="786" y="70"/>
                    </a:lnTo>
                    <a:lnTo>
                      <a:pt x="777" y="68"/>
                    </a:lnTo>
                    <a:lnTo>
                      <a:pt x="773" y="66"/>
                    </a:lnTo>
                    <a:lnTo>
                      <a:pt x="766" y="66"/>
                    </a:lnTo>
                    <a:lnTo>
                      <a:pt x="761" y="62"/>
                    </a:lnTo>
                    <a:lnTo>
                      <a:pt x="757" y="54"/>
                    </a:lnTo>
                    <a:lnTo>
                      <a:pt x="750" y="46"/>
                    </a:lnTo>
                    <a:lnTo>
                      <a:pt x="748" y="38"/>
                    </a:lnTo>
                    <a:lnTo>
                      <a:pt x="748" y="32"/>
                    </a:lnTo>
                    <a:lnTo>
                      <a:pt x="743" y="26"/>
                    </a:lnTo>
                    <a:lnTo>
                      <a:pt x="739" y="22"/>
                    </a:lnTo>
                    <a:lnTo>
                      <a:pt x="732" y="16"/>
                    </a:lnTo>
                    <a:lnTo>
                      <a:pt x="721" y="14"/>
                    </a:lnTo>
                    <a:lnTo>
                      <a:pt x="717" y="10"/>
                    </a:lnTo>
                    <a:lnTo>
                      <a:pt x="712" y="6"/>
                    </a:lnTo>
                    <a:lnTo>
                      <a:pt x="705" y="2"/>
                    </a:lnTo>
                    <a:lnTo>
                      <a:pt x="696" y="0"/>
                    </a:lnTo>
                    <a:lnTo>
                      <a:pt x="692" y="2"/>
                    </a:lnTo>
                    <a:lnTo>
                      <a:pt x="685" y="4"/>
                    </a:lnTo>
                    <a:lnTo>
                      <a:pt x="679" y="4"/>
                    </a:lnTo>
                    <a:lnTo>
                      <a:pt x="672" y="8"/>
                    </a:lnTo>
                    <a:lnTo>
                      <a:pt x="665" y="14"/>
                    </a:lnTo>
                    <a:lnTo>
                      <a:pt x="661" y="18"/>
                    </a:lnTo>
                    <a:lnTo>
                      <a:pt x="658" y="20"/>
                    </a:lnTo>
                    <a:lnTo>
                      <a:pt x="658" y="24"/>
                    </a:lnTo>
                    <a:lnTo>
                      <a:pt x="663" y="24"/>
                    </a:lnTo>
                    <a:lnTo>
                      <a:pt x="663" y="30"/>
                    </a:lnTo>
                    <a:lnTo>
                      <a:pt x="663" y="36"/>
                    </a:lnTo>
                    <a:lnTo>
                      <a:pt x="658" y="40"/>
                    </a:lnTo>
                    <a:lnTo>
                      <a:pt x="661" y="46"/>
                    </a:lnTo>
                    <a:lnTo>
                      <a:pt x="656" y="52"/>
                    </a:lnTo>
                    <a:lnTo>
                      <a:pt x="652" y="58"/>
                    </a:lnTo>
                    <a:lnTo>
                      <a:pt x="647" y="62"/>
                    </a:lnTo>
                    <a:lnTo>
                      <a:pt x="645" y="64"/>
                    </a:lnTo>
                    <a:lnTo>
                      <a:pt x="645" y="66"/>
                    </a:lnTo>
                    <a:lnTo>
                      <a:pt x="645" y="68"/>
                    </a:lnTo>
                    <a:lnTo>
                      <a:pt x="640" y="70"/>
                    </a:lnTo>
                    <a:lnTo>
                      <a:pt x="636" y="72"/>
                    </a:lnTo>
                    <a:lnTo>
                      <a:pt x="627" y="80"/>
                    </a:lnTo>
                    <a:lnTo>
                      <a:pt x="620" y="76"/>
                    </a:lnTo>
                    <a:lnTo>
                      <a:pt x="611" y="70"/>
                    </a:lnTo>
                    <a:lnTo>
                      <a:pt x="605" y="74"/>
                    </a:lnTo>
                    <a:lnTo>
                      <a:pt x="598" y="88"/>
                    </a:lnTo>
                    <a:lnTo>
                      <a:pt x="600" y="94"/>
                    </a:lnTo>
                    <a:lnTo>
                      <a:pt x="598" y="100"/>
                    </a:lnTo>
                    <a:lnTo>
                      <a:pt x="596" y="104"/>
                    </a:lnTo>
                    <a:lnTo>
                      <a:pt x="596" y="110"/>
                    </a:lnTo>
                    <a:lnTo>
                      <a:pt x="607" y="112"/>
                    </a:lnTo>
                    <a:lnTo>
                      <a:pt x="616" y="112"/>
                    </a:lnTo>
                    <a:lnTo>
                      <a:pt x="625" y="104"/>
                    </a:lnTo>
                    <a:lnTo>
                      <a:pt x="629" y="106"/>
                    </a:lnTo>
                    <a:lnTo>
                      <a:pt x="632" y="110"/>
                    </a:lnTo>
                    <a:lnTo>
                      <a:pt x="638" y="114"/>
                    </a:lnTo>
                    <a:lnTo>
                      <a:pt x="647" y="118"/>
                    </a:lnTo>
                    <a:lnTo>
                      <a:pt x="654" y="122"/>
                    </a:lnTo>
                    <a:lnTo>
                      <a:pt x="652" y="128"/>
                    </a:lnTo>
                    <a:lnTo>
                      <a:pt x="647" y="128"/>
                    </a:lnTo>
                    <a:lnTo>
                      <a:pt x="643" y="128"/>
                    </a:lnTo>
                    <a:lnTo>
                      <a:pt x="638" y="130"/>
                    </a:lnTo>
                    <a:lnTo>
                      <a:pt x="636" y="130"/>
                    </a:lnTo>
                    <a:lnTo>
                      <a:pt x="634" y="132"/>
                    </a:lnTo>
                    <a:lnTo>
                      <a:pt x="629" y="136"/>
                    </a:lnTo>
                    <a:lnTo>
                      <a:pt x="620" y="134"/>
                    </a:lnTo>
                    <a:lnTo>
                      <a:pt x="609" y="142"/>
                    </a:lnTo>
                    <a:lnTo>
                      <a:pt x="605" y="138"/>
                    </a:lnTo>
                    <a:lnTo>
                      <a:pt x="600" y="140"/>
                    </a:lnTo>
                    <a:lnTo>
                      <a:pt x="598" y="146"/>
                    </a:lnTo>
                    <a:lnTo>
                      <a:pt x="593" y="150"/>
                    </a:lnTo>
                    <a:lnTo>
                      <a:pt x="575" y="154"/>
                    </a:lnTo>
                    <a:lnTo>
                      <a:pt x="573" y="162"/>
                    </a:lnTo>
                    <a:lnTo>
                      <a:pt x="562" y="168"/>
                    </a:lnTo>
                    <a:lnTo>
                      <a:pt x="553" y="166"/>
                    </a:lnTo>
                    <a:lnTo>
                      <a:pt x="546" y="158"/>
                    </a:lnTo>
                    <a:lnTo>
                      <a:pt x="540" y="158"/>
                    </a:lnTo>
                    <a:lnTo>
                      <a:pt x="533" y="160"/>
                    </a:lnTo>
                    <a:lnTo>
                      <a:pt x="531" y="168"/>
                    </a:lnTo>
                    <a:lnTo>
                      <a:pt x="531" y="174"/>
                    </a:lnTo>
                    <a:lnTo>
                      <a:pt x="531" y="182"/>
                    </a:lnTo>
                    <a:lnTo>
                      <a:pt x="535" y="188"/>
                    </a:lnTo>
                    <a:lnTo>
                      <a:pt x="531" y="194"/>
                    </a:lnTo>
                    <a:lnTo>
                      <a:pt x="524" y="198"/>
                    </a:lnTo>
                    <a:lnTo>
                      <a:pt x="513" y="200"/>
                    </a:lnTo>
                    <a:lnTo>
                      <a:pt x="499" y="204"/>
                    </a:lnTo>
                    <a:lnTo>
                      <a:pt x="486" y="202"/>
                    </a:lnTo>
                    <a:lnTo>
                      <a:pt x="477" y="204"/>
                    </a:lnTo>
                    <a:lnTo>
                      <a:pt x="472" y="206"/>
                    </a:lnTo>
                    <a:lnTo>
                      <a:pt x="466" y="212"/>
                    </a:lnTo>
                    <a:lnTo>
                      <a:pt x="457" y="216"/>
                    </a:lnTo>
                    <a:lnTo>
                      <a:pt x="446" y="216"/>
                    </a:lnTo>
                    <a:lnTo>
                      <a:pt x="437" y="220"/>
                    </a:lnTo>
                    <a:lnTo>
                      <a:pt x="423" y="220"/>
                    </a:lnTo>
                    <a:lnTo>
                      <a:pt x="414" y="214"/>
                    </a:lnTo>
                    <a:lnTo>
                      <a:pt x="407" y="208"/>
                    </a:lnTo>
                    <a:lnTo>
                      <a:pt x="405" y="206"/>
                    </a:lnTo>
                    <a:lnTo>
                      <a:pt x="383" y="206"/>
                    </a:lnTo>
                    <a:lnTo>
                      <a:pt x="372" y="204"/>
                    </a:lnTo>
                    <a:lnTo>
                      <a:pt x="358" y="202"/>
                    </a:lnTo>
                    <a:lnTo>
                      <a:pt x="349" y="204"/>
                    </a:lnTo>
                    <a:lnTo>
                      <a:pt x="340" y="202"/>
                    </a:lnTo>
                    <a:lnTo>
                      <a:pt x="331" y="198"/>
                    </a:lnTo>
                    <a:lnTo>
                      <a:pt x="325" y="192"/>
                    </a:lnTo>
                    <a:lnTo>
                      <a:pt x="318" y="186"/>
                    </a:lnTo>
                    <a:lnTo>
                      <a:pt x="311" y="182"/>
                    </a:lnTo>
                    <a:lnTo>
                      <a:pt x="309" y="176"/>
                    </a:lnTo>
                    <a:lnTo>
                      <a:pt x="302" y="170"/>
                    </a:lnTo>
                    <a:lnTo>
                      <a:pt x="295" y="168"/>
                    </a:lnTo>
                    <a:lnTo>
                      <a:pt x="291" y="164"/>
                    </a:lnTo>
                    <a:lnTo>
                      <a:pt x="284" y="160"/>
                    </a:lnTo>
                    <a:lnTo>
                      <a:pt x="273" y="160"/>
                    </a:lnTo>
                    <a:lnTo>
                      <a:pt x="266" y="158"/>
                    </a:lnTo>
                    <a:lnTo>
                      <a:pt x="264" y="152"/>
                    </a:lnTo>
                    <a:lnTo>
                      <a:pt x="266" y="144"/>
                    </a:lnTo>
                    <a:lnTo>
                      <a:pt x="269" y="138"/>
                    </a:lnTo>
                    <a:lnTo>
                      <a:pt x="264" y="132"/>
                    </a:lnTo>
                    <a:lnTo>
                      <a:pt x="255" y="128"/>
                    </a:lnTo>
                    <a:lnTo>
                      <a:pt x="255" y="124"/>
                    </a:lnTo>
                    <a:lnTo>
                      <a:pt x="246" y="116"/>
                    </a:lnTo>
                    <a:lnTo>
                      <a:pt x="239" y="112"/>
                    </a:lnTo>
                    <a:lnTo>
                      <a:pt x="231" y="112"/>
                    </a:lnTo>
                    <a:lnTo>
                      <a:pt x="224" y="112"/>
                    </a:lnTo>
                    <a:lnTo>
                      <a:pt x="217" y="108"/>
                    </a:lnTo>
                    <a:lnTo>
                      <a:pt x="217" y="102"/>
                    </a:lnTo>
                    <a:lnTo>
                      <a:pt x="215" y="92"/>
                    </a:lnTo>
                    <a:lnTo>
                      <a:pt x="217" y="82"/>
                    </a:lnTo>
                    <a:lnTo>
                      <a:pt x="210" y="86"/>
                    </a:lnTo>
                    <a:lnTo>
                      <a:pt x="190" y="88"/>
                    </a:lnTo>
                    <a:lnTo>
                      <a:pt x="183" y="94"/>
                    </a:lnTo>
                    <a:lnTo>
                      <a:pt x="179" y="98"/>
                    </a:lnTo>
                    <a:lnTo>
                      <a:pt x="170" y="102"/>
                    </a:lnTo>
                    <a:lnTo>
                      <a:pt x="168" y="106"/>
                    </a:lnTo>
                    <a:lnTo>
                      <a:pt x="168" y="112"/>
                    </a:lnTo>
                    <a:lnTo>
                      <a:pt x="157" y="116"/>
                    </a:lnTo>
                    <a:lnTo>
                      <a:pt x="147" y="116"/>
                    </a:lnTo>
                    <a:lnTo>
                      <a:pt x="141" y="120"/>
                    </a:lnTo>
                    <a:lnTo>
                      <a:pt x="136" y="126"/>
                    </a:lnTo>
                    <a:lnTo>
                      <a:pt x="132" y="132"/>
                    </a:lnTo>
                    <a:lnTo>
                      <a:pt x="130" y="140"/>
                    </a:lnTo>
                    <a:lnTo>
                      <a:pt x="130" y="148"/>
                    </a:lnTo>
                    <a:lnTo>
                      <a:pt x="136" y="152"/>
                    </a:lnTo>
                    <a:lnTo>
                      <a:pt x="132" y="158"/>
                    </a:lnTo>
                    <a:lnTo>
                      <a:pt x="118" y="158"/>
                    </a:lnTo>
                    <a:lnTo>
                      <a:pt x="107" y="162"/>
                    </a:lnTo>
                    <a:lnTo>
                      <a:pt x="96" y="164"/>
                    </a:lnTo>
                    <a:lnTo>
                      <a:pt x="94" y="166"/>
                    </a:lnTo>
                    <a:lnTo>
                      <a:pt x="96" y="172"/>
                    </a:lnTo>
                    <a:lnTo>
                      <a:pt x="103" y="178"/>
                    </a:lnTo>
                    <a:lnTo>
                      <a:pt x="105" y="182"/>
                    </a:lnTo>
                    <a:lnTo>
                      <a:pt x="100" y="194"/>
                    </a:lnTo>
                    <a:lnTo>
                      <a:pt x="100" y="204"/>
                    </a:lnTo>
                    <a:lnTo>
                      <a:pt x="89" y="208"/>
                    </a:lnTo>
                    <a:lnTo>
                      <a:pt x="83" y="214"/>
                    </a:lnTo>
                    <a:lnTo>
                      <a:pt x="78" y="216"/>
                    </a:lnTo>
                    <a:lnTo>
                      <a:pt x="76" y="216"/>
                    </a:lnTo>
                    <a:lnTo>
                      <a:pt x="74" y="220"/>
                    </a:lnTo>
                    <a:lnTo>
                      <a:pt x="74" y="222"/>
                    </a:lnTo>
                    <a:lnTo>
                      <a:pt x="69" y="224"/>
                    </a:lnTo>
                    <a:lnTo>
                      <a:pt x="62" y="224"/>
                    </a:lnTo>
                    <a:lnTo>
                      <a:pt x="56" y="226"/>
                    </a:lnTo>
                    <a:lnTo>
                      <a:pt x="49" y="230"/>
                    </a:lnTo>
                    <a:lnTo>
                      <a:pt x="49" y="232"/>
                    </a:lnTo>
                    <a:lnTo>
                      <a:pt x="49" y="236"/>
                    </a:lnTo>
                    <a:lnTo>
                      <a:pt x="49" y="238"/>
                    </a:lnTo>
                    <a:lnTo>
                      <a:pt x="47" y="240"/>
                    </a:lnTo>
                    <a:lnTo>
                      <a:pt x="44" y="242"/>
                    </a:lnTo>
                    <a:lnTo>
                      <a:pt x="40" y="242"/>
                    </a:lnTo>
                    <a:lnTo>
                      <a:pt x="36" y="244"/>
                    </a:lnTo>
                    <a:lnTo>
                      <a:pt x="31" y="246"/>
                    </a:lnTo>
                    <a:lnTo>
                      <a:pt x="29" y="246"/>
                    </a:lnTo>
                    <a:lnTo>
                      <a:pt x="26" y="246"/>
                    </a:lnTo>
                    <a:lnTo>
                      <a:pt x="24" y="244"/>
                    </a:lnTo>
                    <a:lnTo>
                      <a:pt x="24" y="242"/>
                    </a:lnTo>
                    <a:lnTo>
                      <a:pt x="22" y="240"/>
                    </a:lnTo>
                    <a:lnTo>
                      <a:pt x="17" y="242"/>
                    </a:lnTo>
                    <a:lnTo>
                      <a:pt x="15" y="244"/>
                    </a:lnTo>
                    <a:lnTo>
                      <a:pt x="9" y="250"/>
                    </a:lnTo>
                    <a:lnTo>
                      <a:pt x="4" y="252"/>
                    </a:lnTo>
                    <a:lnTo>
                      <a:pt x="0" y="256"/>
                    </a:lnTo>
                    <a:lnTo>
                      <a:pt x="2" y="264"/>
                    </a:lnTo>
                    <a:lnTo>
                      <a:pt x="0" y="268"/>
                    </a:lnTo>
                    <a:lnTo>
                      <a:pt x="4" y="270"/>
                    </a:lnTo>
                    <a:lnTo>
                      <a:pt x="13" y="268"/>
                    </a:lnTo>
                    <a:lnTo>
                      <a:pt x="15" y="270"/>
                    </a:lnTo>
                    <a:lnTo>
                      <a:pt x="15" y="272"/>
                    </a:lnTo>
                    <a:lnTo>
                      <a:pt x="13" y="278"/>
                    </a:lnTo>
                    <a:lnTo>
                      <a:pt x="17" y="286"/>
                    </a:lnTo>
                    <a:lnTo>
                      <a:pt x="17" y="292"/>
                    </a:lnTo>
                    <a:lnTo>
                      <a:pt x="20" y="294"/>
                    </a:lnTo>
                    <a:lnTo>
                      <a:pt x="22" y="298"/>
                    </a:lnTo>
                    <a:lnTo>
                      <a:pt x="15" y="300"/>
                    </a:lnTo>
                    <a:lnTo>
                      <a:pt x="15" y="304"/>
                    </a:lnTo>
                    <a:lnTo>
                      <a:pt x="26" y="304"/>
                    </a:lnTo>
                    <a:lnTo>
                      <a:pt x="42" y="313"/>
                    </a:lnTo>
                    <a:lnTo>
                      <a:pt x="44" y="318"/>
                    </a:lnTo>
                    <a:lnTo>
                      <a:pt x="51" y="322"/>
                    </a:lnTo>
                    <a:lnTo>
                      <a:pt x="58" y="318"/>
                    </a:lnTo>
                    <a:lnTo>
                      <a:pt x="60" y="315"/>
                    </a:lnTo>
                    <a:lnTo>
                      <a:pt x="67" y="315"/>
                    </a:lnTo>
                    <a:lnTo>
                      <a:pt x="71" y="315"/>
                    </a:lnTo>
                    <a:lnTo>
                      <a:pt x="78" y="318"/>
                    </a:lnTo>
                    <a:lnTo>
                      <a:pt x="83" y="322"/>
                    </a:lnTo>
                    <a:lnTo>
                      <a:pt x="85" y="326"/>
                    </a:lnTo>
                    <a:lnTo>
                      <a:pt x="87" y="332"/>
                    </a:lnTo>
                    <a:lnTo>
                      <a:pt x="85" y="336"/>
                    </a:lnTo>
                    <a:lnTo>
                      <a:pt x="83" y="340"/>
                    </a:lnTo>
                    <a:lnTo>
                      <a:pt x="80" y="344"/>
                    </a:lnTo>
                    <a:lnTo>
                      <a:pt x="76" y="347"/>
                    </a:lnTo>
                    <a:lnTo>
                      <a:pt x="74" y="351"/>
                    </a:lnTo>
                    <a:lnTo>
                      <a:pt x="71" y="355"/>
                    </a:lnTo>
                    <a:lnTo>
                      <a:pt x="67" y="359"/>
                    </a:lnTo>
                    <a:lnTo>
                      <a:pt x="74" y="364"/>
                    </a:lnTo>
                    <a:lnTo>
                      <a:pt x="76" y="370"/>
                    </a:lnTo>
                    <a:lnTo>
                      <a:pt x="76" y="378"/>
                    </a:lnTo>
                    <a:lnTo>
                      <a:pt x="80" y="380"/>
                    </a:lnTo>
                    <a:lnTo>
                      <a:pt x="85" y="380"/>
                    </a:lnTo>
                    <a:lnTo>
                      <a:pt x="85" y="383"/>
                    </a:lnTo>
                    <a:lnTo>
                      <a:pt x="83" y="391"/>
                    </a:lnTo>
                    <a:lnTo>
                      <a:pt x="83" y="393"/>
                    </a:lnTo>
                    <a:lnTo>
                      <a:pt x="80" y="397"/>
                    </a:lnTo>
                    <a:lnTo>
                      <a:pt x="83" y="404"/>
                    </a:lnTo>
                    <a:lnTo>
                      <a:pt x="89" y="406"/>
                    </a:lnTo>
                    <a:lnTo>
                      <a:pt x="96" y="410"/>
                    </a:lnTo>
                    <a:lnTo>
                      <a:pt x="103" y="410"/>
                    </a:lnTo>
                    <a:lnTo>
                      <a:pt x="107" y="414"/>
                    </a:lnTo>
                    <a:lnTo>
                      <a:pt x="112" y="417"/>
                    </a:lnTo>
                    <a:lnTo>
                      <a:pt x="116" y="417"/>
                    </a:lnTo>
                    <a:lnTo>
                      <a:pt x="123" y="417"/>
                    </a:lnTo>
                    <a:lnTo>
                      <a:pt x="130" y="417"/>
                    </a:lnTo>
                    <a:lnTo>
                      <a:pt x="134" y="419"/>
                    </a:lnTo>
                    <a:lnTo>
                      <a:pt x="141" y="427"/>
                    </a:lnTo>
                    <a:lnTo>
                      <a:pt x="147" y="427"/>
                    </a:lnTo>
                    <a:lnTo>
                      <a:pt x="154" y="427"/>
                    </a:lnTo>
                    <a:lnTo>
                      <a:pt x="159" y="429"/>
                    </a:lnTo>
                    <a:lnTo>
                      <a:pt x="159" y="435"/>
                    </a:lnTo>
                    <a:lnTo>
                      <a:pt x="168" y="439"/>
                    </a:lnTo>
                    <a:lnTo>
                      <a:pt x="172" y="446"/>
                    </a:lnTo>
                    <a:lnTo>
                      <a:pt x="177" y="449"/>
                    </a:lnTo>
                    <a:lnTo>
                      <a:pt x="183" y="449"/>
                    </a:lnTo>
                    <a:lnTo>
                      <a:pt x="190" y="453"/>
                    </a:lnTo>
                    <a:lnTo>
                      <a:pt x="201" y="453"/>
                    </a:lnTo>
                    <a:lnTo>
                      <a:pt x="212" y="455"/>
                    </a:lnTo>
                    <a:lnTo>
                      <a:pt x="217" y="453"/>
                    </a:lnTo>
                    <a:lnTo>
                      <a:pt x="221" y="453"/>
                    </a:lnTo>
                    <a:lnTo>
                      <a:pt x="226" y="461"/>
                    </a:lnTo>
                    <a:lnTo>
                      <a:pt x="233" y="451"/>
                    </a:lnTo>
                    <a:lnTo>
                      <a:pt x="237" y="449"/>
                    </a:lnTo>
                    <a:lnTo>
                      <a:pt x="244" y="448"/>
                    </a:lnTo>
                    <a:lnTo>
                      <a:pt x="253" y="449"/>
                    </a:lnTo>
                    <a:lnTo>
                      <a:pt x="259" y="449"/>
                    </a:lnTo>
                    <a:lnTo>
                      <a:pt x="266" y="451"/>
                    </a:lnTo>
                    <a:lnTo>
                      <a:pt x="275" y="449"/>
                    </a:lnTo>
                    <a:lnTo>
                      <a:pt x="282" y="448"/>
                    </a:lnTo>
                    <a:lnTo>
                      <a:pt x="289" y="443"/>
                    </a:lnTo>
                    <a:lnTo>
                      <a:pt x="295" y="443"/>
                    </a:lnTo>
                    <a:lnTo>
                      <a:pt x="300" y="443"/>
                    </a:lnTo>
                    <a:lnTo>
                      <a:pt x="304" y="439"/>
                    </a:lnTo>
                    <a:lnTo>
                      <a:pt x="311" y="441"/>
                    </a:lnTo>
                    <a:lnTo>
                      <a:pt x="318" y="443"/>
                    </a:lnTo>
                    <a:lnTo>
                      <a:pt x="318" y="449"/>
                    </a:lnTo>
                    <a:lnTo>
                      <a:pt x="320" y="453"/>
                    </a:lnTo>
                    <a:lnTo>
                      <a:pt x="327" y="451"/>
                    </a:lnTo>
                    <a:lnTo>
                      <a:pt x="329" y="453"/>
                    </a:lnTo>
                    <a:lnTo>
                      <a:pt x="333" y="455"/>
                    </a:lnTo>
                    <a:lnTo>
                      <a:pt x="338" y="455"/>
                    </a:lnTo>
                    <a:lnTo>
                      <a:pt x="342" y="459"/>
                    </a:lnTo>
                    <a:lnTo>
                      <a:pt x="342" y="465"/>
                    </a:lnTo>
                    <a:lnTo>
                      <a:pt x="347" y="463"/>
                    </a:lnTo>
                    <a:lnTo>
                      <a:pt x="351" y="463"/>
                    </a:lnTo>
                    <a:lnTo>
                      <a:pt x="354" y="469"/>
                    </a:lnTo>
                    <a:lnTo>
                      <a:pt x="356" y="473"/>
                    </a:lnTo>
                    <a:lnTo>
                      <a:pt x="354" y="479"/>
                    </a:lnTo>
                    <a:lnTo>
                      <a:pt x="356" y="483"/>
                    </a:lnTo>
                    <a:lnTo>
                      <a:pt x="356" y="489"/>
                    </a:lnTo>
                    <a:lnTo>
                      <a:pt x="354" y="497"/>
                    </a:lnTo>
                    <a:lnTo>
                      <a:pt x="351" y="503"/>
                    </a:lnTo>
                    <a:lnTo>
                      <a:pt x="345" y="509"/>
                    </a:lnTo>
                    <a:lnTo>
                      <a:pt x="345" y="513"/>
                    </a:lnTo>
                    <a:lnTo>
                      <a:pt x="349" y="517"/>
                    </a:lnTo>
                    <a:lnTo>
                      <a:pt x="349" y="521"/>
                    </a:lnTo>
                    <a:lnTo>
                      <a:pt x="349" y="523"/>
                    </a:lnTo>
                    <a:lnTo>
                      <a:pt x="351" y="523"/>
                    </a:lnTo>
                    <a:lnTo>
                      <a:pt x="354" y="521"/>
                    </a:lnTo>
                    <a:lnTo>
                      <a:pt x="360" y="517"/>
                    </a:lnTo>
                    <a:lnTo>
                      <a:pt x="365" y="519"/>
                    </a:lnTo>
                    <a:lnTo>
                      <a:pt x="367" y="521"/>
                    </a:lnTo>
                    <a:lnTo>
                      <a:pt x="365" y="525"/>
                    </a:lnTo>
                    <a:lnTo>
                      <a:pt x="367" y="531"/>
                    </a:lnTo>
                    <a:lnTo>
                      <a:pt x="372" y="531"/>
                    </a:lnTo>
                    <a:lnTo>
                      <a:pt x="374" y="533"/>
                    </a:lnTo>
                    <a:lnTo>
                      <a:pt x="369" y="541"/>
                    </a:lnTo>
                    <a:lnTo>
                      <a:pt x="369" y="543"/>
                    </a:lnTo>
                    <a:lnTo>
                      <a:pt x="374" y="545"/>
                    </a:lnTo>
                    <a:lnTo>
                      <a:pt x="378" y="545"/>
                    </a:lnTo>
                    <a:lnTo>
                      <a:pt x="380" y="553"/>
                    </a:lnTo>
                    <a:lnTo>
                      <a:pt x="383" y="559"/>
                    </a:lnTo>
                    <a:lnTo>
                      <a:pt x="392" y="561"/>
                    </a:lnTo>
                    <a:lnTo>
                      <a:pt x="396" y="561"/>
                    </a:lnTo>
                    <a:lnTo>
                      <a:pt x="403" y="559"/>
                    </a:lnTo>
                    <a:lnTo>
                      <a:pt x="403" y="551"/>
                    </a:lnTo>
                    <a:lnTo>
                      <a:pt x="399" y="537"/>
                    </a:lnTo>
                    <a:lnTo>
                      <a:pt x="401" y="533"/>
                    </a:lnTo>
                    <a:lnTo>
                      <a:pt x="407" y="531"/>
                    </a:lnTo>
                    <a:lnTo>
                      <a:pt x="416" y="537"/>
                    </a:lnTo>
                    <a:lnTo>
                      <a:pt x="421" y="535"/>
                    </a:lnTo>
                    <a:lnTo>
                      <a:pt x="430" y="541"/>
                    </a:lnTo>
                    <a:lnTo>
                      <a:pt x="434" y="537"/>
                    </a:lnTo>
                    <a:lnTo>
                      <a:pt x="443" y="535"/>
                    </a:lnTo>
                    <a:lnTo>
                      <a:pt x="448" y="533"/>
                    </a:lnTo>
                    <a:lnTo>
                      <a:pt x="454" y="535"/>
                    </a:lnTo>
                    <a:lnTo>
                      <a:pt x="461" y="539"/>
                    </a:lnTo>
                    <a:lnTo>
                      <a:pt x="466" y="541"/>
                    </a:lnTo>
                    <a:lnTo>
                      <a:pt x="466" y="545"/>
                    </a:lnTo>
                    <a:lnTo>
                      <a:pt x="461" y="549"/>
                    </a:lnTo>
                    <a:lnTo>
                      <a:pt x="470" y="557"/>
                    </a:lnTo>
                    <a:lnTo>
                      <a:pt x="475" y="555"/>
                    </a:lnTo>
                    <a:lnTo>
                      <a:pt x="484" y="555"/>
                    </a:lnTo>
                    <a:lnTo>
                      <a:pt x="490" y="557"/>
                    </a:lnTo>
                    <a:lnTo>
                      <a:pt x="499" y="555"/>
                    </a:lnTo>
                    <a:lnTo>
                      <a:pt x="513" y="553"/>
                    </a:lnTo>
                    <a:lnTo>
                      <a:pt x="511" y="561"/>
                    </a:lnTo>
                    <a:lnTo>
                      <a:pt x="511" y="565"/>
                    </a:lnTo>
                    <a:lnTo>
                      <a:pt x="517" y="577"/>
                    </a:lnTo>
                    <a:lnTo>
                      <a:pt x="519" y="575"/>
                    </a:lnTo>
                    <a:lnTo>
                      <a:pt x="522" y="575"/>
                    </a:lnTo>
                    <a:lnTo>
                      <a:pt x="522" y="569"/>
                    </a:lnTo>
                    <a:lnTo>
                      <a:pt x="519" y="567"/>
                    </a:lnTo>
                    <a:lnTo>
                      <a:pt x="519" y="565"/>
                    </a:lnTo>
                    <a:lnTo>
                      <a:pt x="531" y="559"/>
                    </a:lnTo>
                    <a:lnTo>
                      <a:pt x="533" y="557"/>
                    </a:lnTo>
                    <a:lnTo>
                      <a:pt x="535" y="553"/>
                    </a:lnTo>
                    <a:lnTo>
                      <a:pt x="542" y="553"/>
                    </a:lnTo>
                    <a:lnTo>
                      <a:pt x="546" y="551"/>
                    </a:lnTo>
                    <a:lnTo>
                      <a:pt x="553" y="551"/>
                    </a:lnTo>
                    <a:lnTo>
                      <a:pt x="560" y="549"/>
                    </a:lnTo>
                    <a:lnTo>
                      <a:pt x="564" y="545"/>
                    </a:lnTo>
                    <a:lnTo>
                      <a:pt x="569" y="539"/>
                    </a:lnTo>
                    <a:lnTo>
                      <a:pt x="575" y="545"/>
                    </a:lnTo>
                    <a:lnTo>
                      <a:pt x="580" y="541"/>
                    </a:lnTo>
                    <a:lnTo>
                      <a:pt x="589" y="539"/>
                    </a:lnTo>
                    <a:lnTo>
                      <a:pt x="598" y="539"/>
                    </a:lnTo>
                    <a:lnTo>
                      <a:pt x="602" y="537"/>
                    </a:lnTo>
                    <a:lnTo>
                      <a:pt x="602" y="531"/>
                    </a:lnTo>
                    <a:lnTo>
                      <a:pt x="602" y="527"/>
                    </a:lnTo>
                    <a:lnTo>
                      <a:pt x="625" y="517"/>
                    </a:lnTo>
                    <a:lnTo>
                      <a:pt x="625" y="509"/>
                    </a:lnTo>
                    <a:lnTo>
                      <a:pt x="627" y="509"/>
                    </a:lnTo>
                    <a:lnTo>
                      <a:pt x="632" y="509"/>
                    </a:lnTo>
                    <a:lnTo>
                      <a:pt x="636" y="509"/>
                    </a:lnTo>
                    <a:lnTo>
                      <a:pt x="638" y="507"/>
                    </a:lnTo>
                    <a:lnTo>
                      <a:pt x="636" y="501"/>
                    </a:lnTo>
                    <a:lnTo>
                      <a:pt x="640" y="501"/>
                    </a:lnTo>
                    <a:lnTo>
                      <a:pt x="640" y="499"/>
                    </a:lnTo>
                    <a:lnTo>
                      <a:pt x="638" y="499"/>
                    </a:lnTo>
                    <a:lnTo>
                      <a:pt x="638" y="497"/>
                    </a:lnTo>
                    <a:lnTo>
                      <a:pt x="647" y="497"/>
                    </a:lnTo>
                    <a:lnTo>
                      <a:pt x="647" y="483"/>
                    </a:lnTo>
                    <a:lnTo>
                      <a:pt x="645" y="481"/>
                    </a:lnTo>
                    <a:lnTo>
                      <a:pt x="643" y="481"/>
                    </a:lnTo>
                    <a:lnTo>
                      <a:pt x="643" y="479"/>
                    </a:lnTo>
                    <a:lnTo>
                      <a:pt x="645" y="479"/>
                    </a:lnTo>
                    <a:lnTo>
                      <a:pt x="647" y="475"/>
                    </a:lnTo>
                    <a:lnTo>
                      <a:pt x="647" y="469"/>
                    </a:lnTo>
                    <a:lnTo>
                      <a:pt x="649" y="469"/>
                    </a:lnTo>
                    <a:lnTo>
                      <a:pt x="654" y="469"/>
                    </a:lnTo>
                    <a:lnTo>
                      <a:pt x="656" y="465"/>
                    </a:lnTo>
                    <a:lnTo>
                      <a:pt x="661" y="461"/>
                    </a:lnTo>
                    <a:lnTo>
                      <a:pt x="663" y="461"/>
                    </a:lnTo>
                    <a:lnTo>
                      <a:pt x="663" y="457"/>
                    </a:lnTo>
                    <a:lnTo>
                      <a:pt x="663" y="453"/>
                    </a:lnTo>
                    <a:lnTo>
                      <a:pt x="670" y="448"/>
                    </a:lnTo>
                    <a:lnTo>
                      <a:pt x="672" y="448"/>
                    </a:lnTo>
                    <a:lnTo>
                      <a:pt x="676" y="448"/>
                    </a:lnTo>
                    <a:lnTo>
                      <a:pt x="674" y="439"/>
                    </a:lnTo>
                    <a:lnTo>
                      <a:pt x="674" y="431"/>
                    </a:lnTo>
                    <a:lnTo>
                      <a:pt x="681" y="431"/>
                    </a:lnTo>
                    <a:lnTo>
                      <a:pt x="681" y="425"/>
                    </a:lnTo>
                    <a:lnTo>
                      <a:pt x="681" y="423"/>
                    </a:lnTo>
                    <a:lnTo>
                      <a:pt x="679" y="425"/>
                    </a:lnTo>
                    <a:lnTo>
                      <a:pt x="683" y="419"/>
                    </a:lnTo>
                    <a:lnTo>
                      <a:pt x="679" y="414"/>
                    </a:lnTo>
                    <a:lnTo>
                      <a:pt x="672" y="415"/>
                    </a:lnTo>
                    <a:lnTo>
                      <a:pt x="670" y="415"/>
                    </a:lnTo>
                    <a:lnTo>
                      <a:pt x="667" y="415"/>
                    </a:lnTo>
                    <a:lnTo>
                      <a:pt x="665" y="412"/>
                    </a:lnTo>
                    <a:lnTo>
                      <a:pt x="674" y="408"/>
                    </a:lnTo>
                    <a:lnTo>
                      <a:pt x="679" y="401"/>
                    </a:lnTo>
                    <a:lnTo>
                      <a:pt x="679" y="399"/>
                    </a:lnTo>
                    <a:lnTo>
                      <a:pt x="679" y="397"/>
                    </a:lnTo>
                    <a:lnTo>
                      <a:pt x="670" y="389"/>
                    </a:lnTo>
                    <a:lnTo>
                      <a:pt x="674" y="389"/>
                    </a:lnTo>
                    <a:lnTo>
                      <a:pt x="674" y="383"/>
                    </a:lnTo>
                    <a:lnTo>
                      <a:pt x="665" y="376"/>
                    </a:lnTo>
                    <a:lnTo>
                      <a:pt x="661" y="372"/>
                    </a:lnTo>
                    <a:lnTo>
                      <a:pt x="658" y="368"/>
                    </a:lnTo>
                    <a:lnTo>
                      <a:pt x="658" y="364"/>
                    </a:lnTo>
                    <a:lnTo>
                      <a:pt x="658" y="359"/>
                    </a:lnTo>
                    <a:lnTo>
                      <a:pt x="656" y="359"/>
                    </a:lnTo>
                    <a:lnTo>
                      <a:pt x="652" y="357"/>
                    </a:lnTo>
                    <a:lnTo>
                      <a:pt x="654" y="355"/>
                    </a:lnTo>
                    <a:lnTo>
                      <a:pt x="649" y="351"/>
                    </a:lnTo>
                    <a:lnTo>
                      <a:pt x="647" y="346"/>
                    </a:lnTo>
                    <a:lnTo>
                      <a:pt x="645" y="340"/>
                    </a:lnTo>
                    <a:lnTo>
                      <a:pt x="645" y="332"/>
                    </a:lnTo>
                    <a:lnTo>
                      <a:pt x="647" y="330"/>
                    </a:lnTo>
                    <a:lnTo>
                      <a:pt x="649" y="328"/>
                    </a:lnTo>
                    <a:lnTo>
                      <a:pt x="656" y="324"/>
                    </a:lnTo>
                    <a:lnTo>
                      <a:pt x="656" y="322"/>
                    </a:lnTo>
                    <a:lnTo>
                      <a:pt x="654" y="320"/>
                    </a:lnTo>
                    <a:lnTo>
                      <a:pt x="663" y="312"/>
                    </a:lnTo>
                    <a:lnTo>
                      <a:pt x="674" y="306"/>
                    </a:lnTo>
                    <a:lnTo>
                      <a:pt x="683" y="304"/>
                    </a:lnTo>
                    <a:lnTo>
                      <a:pt x="690" y="302"/>
                    </a:lnTo>
                    <a:lnTo>
                      <a:pt x="692" y="296"/>
                    </a:lnTo>
                    <a:lnTo>
                      <a:pt x="692" y="292"/>
                    </a:lnTo>
                    <a:lnTo>
                      <a:pt x="683" y="292"/>
                    </a:lnTo>
                    <a:lnTo>
                      <a:pt x="674" y="292"/>
                    </a:lnTo>
                    <a:lnTo>
                      <a:pt x="670" y="288"/>
                    </a:lnTo>
                    <a:lnTo>
                      <a:pt x="665" y="288"/>
                    </a:lnTo>
                    <a:lnTo>
                      <a:pt x="658" y="288"/>
                    </a:lnTo>
                    <a:lnTo>
                      <a:pt x="652" y="292"/>
                    </a:lnTo>
                    <a:lnTo>
                      <a:pt x="647" y="298"/>
                    </a:lnTo>
                    <a:lnTo>
                      <a:pt x="636" y="300"/>
                    </a:lnTo>
                    <a:lnTo>
                      <a:pt x="629" y="284"/>
                    </a:lnTo>
                    <a:lnTo>
                      <a:pt x="620" y="270"/>
                    </a:lnTo>
                    <a:lnTo>
                      <a:pt x="622" y="268"/>
                    </a:lnTo>
                    <a:lnTo>
                      <a:pt x="622" y="266"/>
                    </a:lnTo>
                    <a:lnTo>
                      <a:pt x="625" y="264"/>
                    </a:lnTo>
                    <a:lnTo>
                      <a:pt x="627" y="264"/>
                    </a:lnTo>
                    <a:lnTo>
                      <a:pt x="632" y="264"/>
                    </a:lnTo>
                    <a:lnTo>
                      <a:pt x="636" y="266"/>
                    </a:lnTo>
                    <a:lnTo>
                      <a:pt x="638" y="264"/>
                    </a:lnTo>
                    <a:lnTo>
                      <a:pt x="640" y="260"/>
                    </a:lnTo>
                    <a:lnTo>
                      <a:pt x="643" y="256"/>
                    </a:lnTo>
                    <a:lnTo>
                      <a:pt x="652" y="252"/>
                    </a:lnTo>
                    <a:lnTo>
                      <a:pt x="658" y="250"/>
                    </a:lnTo>
                    <a:lnTo>
                      <a:pt x="665" y="240"/>
                    </a:lnTo>
                    <a:lnTo>
                      <a:pt x="672" y="230"/>
                    </a:lnTo>
                    <a:lnTo>
                      <a:pt x="683" y="234"/>
                    </a:lnTo>
                    <a:lnTo>
                      <a:pt x="687" y="234"/>
                    </a:lnTo>
                    <a:lnTo>
                      <a:pt x="687" y="236"/>
                    </a:lnTo>
                    <a:lnTo>
                      <a:pt x="685" y="242"/>
                    </a:lnTo>
                    <a:lnTo>
                      <a:pt x="681" y="250"/>
                    </a:lnTo>
                    <a:lnTo>
                      <a:pt x="674" y="260"/>
                    </a:lnTo>
                    <a:lnTo>
                      <a:pt x="674" y="264"/>
                    </a:lnTo>
                    <a:lnTo>
                      <a:pt x="676" y="264"/>
                    </a:lnTo>
                    <a:lnTo>
                      <a:pt x="681" y="260"/>
                    </a:lnTo>
                    <a:lnTo>
                      <a:pt x="676" y="266"/>
                    </a:lnTo>
                    <a:lnTo>
                      <a:pt x="676" y="270"/>
                    </a:lnTo>
                    <a:lnTo>
                      <a:pt x="679" y="270"/>
                    </a:lnTo>
                    <a:lnTo>
                      <a:pt x="685" y="266"/>
                    </a:lnTo>
                    <a:lnTo>
                      <a:pt x="692" y="258"/>
                    </a:lnTo>
                    <a:lnTo>
                      <a:pt x="701" y="252"/>
                    </a:lnTo>
                    <a:lnTo>
                      <a:pt x="708" y="250"/>
                    </a:lnTo>
                    <a:lnTo>
                      <a:pt x="712" y="250"/>
                    </a:lnTo>
                    <a:lnTo>
                      <a:pt x="714" y="252"/>
                    </a:lnTo>
                    <a:lnTo>
                      <a:pt x="719" y="252"/>
                    </a:lnTo>
                    <a:lnTo>
                      <a:pt x="721" y="252"/>
                    </a:lnTo>
                    <a:lnTo>
                      <a:pt x="728" y="242"/>
                    </a:lnTo>
                    <a:lnTo>
                      <a:pt x="732" y="238"/>
                    </a:lnTo>
                    <a:lnTo>
                      <a:pt x="739" y="230"/>
                    </a:lnTo>
                    <a:lnTo>
                      <a:pt x="743" y="224"/>
                    </a:lnTo>
                    <a:lnTo>
                      <a:pt x="750" y="218"/>
                    </a:lnTo>
                    <a:lnTo>
                      <a:pt x="750" y="210"/>
                    </a:lnTo>
                    <a:lnTo>
                      <a:pt x="757" y="208"/>
                    </a:lnTo>
                    <a:lnTo>
                      <a:pt x="759" y="212"/>
                    </a:lnTo>
                    <a:lnTo>
                      <a:pt x="766" y="214"/>
                    </a:lnTo>
                    <a:lnTo>
                      <a:pt x="773" y="216"/>
                    </a:lnTo>
                    <a:lnTo>
                      <a:pt x="773" y="210"/>
                    </a:lnTo>
                    <a:lnTo>
                      <a:pt x="773" y="206"/>
                    </a:lnTo>
                    <a:lnTo>
                      <a:pt x="777" y="204"/>
                    </a:lnTo>
                    <a:lnTo>
                      <a:pt x="784" y="204"/>
                    </a:lnTo>
                    <a:lnTo>
                      <a:pt x="788" y="202"/>
                    </a:lnTo>
                    <a:lnTo>
                      <a:pt x="788" y="198"/>
                    </a:lnTo>
                    <a:lnTo>
                      <a:pt x="795" y="196"/>
                    </a:lnTo>
                    <a:lnTo>
                      <a:pt x="795" y="186"/>
                    </a:lnTo>
                    <a:lnTo>
                      <a:pt x="804" y="198"/>
                    </a:lnTo>
                    <a:lnTo>
                      <a:pt x="806" y="194"/>
                    </a:lnTo>
                    <a:lnTo>
                      <a:pt x="806" y="190"/>
                    </a:lnTo>
                    <a:lnTo>
                      <a:pt x="811" y="186"/>
                    </a:lnTo>
                    <a:lnTo>
                      <a:pt x="811" y="182"/>
                    </a:lnTo>
                    <a:lnTo>
                      <a:pt x="808" y="172"/>
                    </a:lnTo>
                    <a:lnTo>
                      <a:pt x="811" y="166"/>
                    </a:lnTo>
                    <a:lnTo>
                      <a:pt x="811" y="160"/>
                    </a:lnTo>
                    <a:lnTo>
                      <a:pt x="815" y="158"/>
                    </a:lnTo>
                    <a:lnTo>
                      <a:pt x="820" y="156"/>
                    </a:lnTo>
                    <a:lnTo>
                      <a:pt x="817" y="152"/>
                    </a:lnTo>
                    <a:lnTo>
                      <a:pt x="820" y="152"/>
                    </a:lnTo>
                    <a:lnTo>
                      <a:pt x="824" y="154"/>
                    </a:lnTo>
                    <a:lnTo>
                      <a:pt x="824" y="156"/>
                    </a:lnTo>
                    <a:close/>
                    <a:moveTo>
                      <a:pt x="569" y="535"/>
                    </a:moveTo>
                    <a:lnTo>
                      <a:pt x="569" y="535"/>
                    </a:lnTo>
                    <a:lnTo>
                      <a:pt x="569" y="537"/>
                    </a:lnTo>
                    <a:lnTo>
                      <a:pt x="567" y="539"/>
                    </a:lnTo>
                    <a:lnTo>
                      <a:pt x="567" y="535"/>
                    </a:lnTo>
                    <a:lnTo>
                      <a:pt x="569" y="535"/>
                    </a:lnTo>
                    <a:close/>
                    <a:moveTo>
                      <a:pt x="522" y="581"/>
                    </a:moveTo>
                    <a:lnTo>
                      <a:pt x="522" y="581"/>
                    </a:lnTo>
                    <a:lnTo>
                      <a:pt x="515" y="583"/>
                    </a:lnTo>
                    <a:lnTo>
                      <a:pt x="508" y="587"/>
                    </a:lnTo>
                    <a:lnTo>
                      <a:pt x="495" y="595"/>
                    </a:lnTo>
                    <a:lnTo>
                      <a:pt x="497" y="601"/>
                    </a:lnTo>
                    <a:lnTo>
                      <a:pt x="499" y="607"/>
                    </a:lnTo>
                    <a:lnTo>
                      <a:pt x="504" y="611"/>
                    </a:lnTo>
                    <a:lnTo>
                      <a:pt x="515" y="611"/>
                    </a:lnTo>
                    <a:lnTo>
                      <a:pt x="519" y="609"/>
                    </a:lnTo>
                    <a:lnTo>
                      <a:pt x="524" y="603"/>
                    </a:lnTo>
                    <a:lnTo>
                      <a:pt x="528" y="589"/>
                    </a:lnTo>
                    <a:lnTo>
                      <a:pt x="533" y="587"/>
                    </a:lnTo>
                    <a:lnTo>
                      <a:pt x="533" y="585"/>
                    </a:lnTo>
                    <a:lnTo>
                      <a:pt x="531" y="581"/>
                    </a:lnTo>
                    <a:lnTo>
                      <a:pt x="522" y="581"/>
                    </a:lnTo>
                    <a:close/>
                    <a:moveTo>
                      <a:pt x="544" y="433"/>
                    </a:moveTo>
                    <a:lnTo>
                      <a:pt x="544" y="433"/>
                    </a:lnTo>
                    <a:lnTo>
                      <a:pt x="551" y="435"/>
                    </a:lnTo>
                    <a:lnTo>
                      <a:pt x="555" y="435"/>
                    </a:lnTo>
                    <a:lnTo>
                      <a:pt x="555" y="437"/>
                    </a:lnTo>
                    <a:lnTo>
                      <a:pt x="553" y="437"/>
                    </a:lnTo>
                    <a:lnTo>
                      <a:pt x="553" y="441"/>
                    </a:lnTo>
                    <a:lnTo>
                      <a:pt x="549" y="441"/>
                    </a:lnTo>
                    <a:lnTo>
                      <a:pt x="544" y="441"/>
                    </a:lnTo>
                    <a:lnTo>
                      <a:pt x="542" y="435"/>
                    </a:lnTo>
                    <a:lnTo>
                      <a:pt x="542" y="433"/>
                    </a:lnTo>
                    <a:lnTo>
                      <a:pt x="544" y="433"/>
                    </a:lnTo>
                    <a:close/>
                    <a:moveTo>
                      <a:pt x="607" y="427"/>
                    </a:moveTo>
                    <a:lnTo>
                      <a:pt x="607" y="427"/>
                    </a:lnTo>
                    <a:lnTo>
                      <a:pt x="611" y="427"/>
                    </a:lnTo>
                    <a:lnTo>
                      <a:pt x="611" y="429"/>
                    </a:lnTo>
                    <a:lnTo>
                      <a:pt x="611" y="431"/>
                    </a:lnTo>
                    <a:lnTo>
                      <a:pt x="607" y="429"/>
                    </a:lnTo>
                    <a:lnTo>
                      <a:pt x="605" y="427"/>
                    </a:lnTo>
                    <a:lnTo>
                      <a:pt x="607" y="427"/>
                    </a:lnTo>
                    <a:close/>
                    <a:moveTo>
                      <a:pt x="658" y="393"/>
                    </a:moveTo>
                    <a:lnTo>
                      <a:pt x="658" y="393"/>
                    </a:lnTo>
                    <a:lnTo>
                      <a:pt x="661" y="393"/>
                    </a:lnTo>
                    <a:lnTo>
                      <a:pt x="663" y="397"/>
                    </a:lnTo>
                    <a:lnTo>
                      <a:pt x="661" y="399"/>
                    </a:lnTo>
                    <a:lnTo>
                      <a:pt x="656" y="401"/>
                    </a:lnTo>
                    <a:lnTo>
                      <a:pt x="654" y="395"/>
                    </a:lnTo>
                    <a:lnTo>
                      <a:pt x="656" y="393"/>
                    </a:lnTo>
                    <a:lnTo>
                      <a:pt x="658" y="393"/>
                    </a:lnTo>
                    <a:close/>
                    <a:moveTo>
                      <a:pt x="665" y="385"/>
                    </a:moveTo>
                    <a:lnTo>
                      <a:pt x="665" y="385"/>
                    </a:lnTo>
                    <a:lnTo>
                      <a:pt x="667" y="387"/>
                    </a:lnTo>
                    <a:lnTo>
                      <a:pt x="667" y="389"/>
                    </a:lnTo>
                    <a:lnTo>
                      <a:pt x="665" y="391"/>
                    </a:lnTo>
                    <a:lnTo>
                      <a:pt x="661" y="389"/>
                    </a:lnTo>
                    <a:lnTo>
                      <a:pt x="658" y="387"/>
                    </a:lnTo>
                    <a:lnTo>
                      <a:pt x="661" y="385"/>
                    </a:lnTo>
                    <a:lnTo>
                      <a:pt x="665" y="385"/>
                    </a:lnTo>
                    <a:close/>
                    <a:moveTo>
                      <a:pt x="380" y="298"/>
                    </a:moveTo>
                    <a:lnTo>
                      <a:pt x="380" y="298"/>
                    </a:lnTo>
                    <a:lnTo>
                      <a:pt x="385" y="302"/>
                    </a:lnTo>
                    <a:lnTo>
                      <a:pt x="385" y="304"/>
                    </a:lnTo>
                    <a:lnTo>
                      <a:pt x="380" y="304"/>
                    </a:lnTo>
                    <a:lnTo>
                      <a:pt x="378" y="300"/>
                    </a:lnTo>
                    <a:lnTo>
                      <a:pt x="378" y="298"/>
                    </a:lnTo>
                    <a:lnTo>
                      <a:pt x="380" y="29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9" name="Freeform 2812"/>
              <p:cNvSpPr>
                <a:spLocks/>
              </p:cNvSpPr>
              <p:nvPr/>
            </p:nvSpPr>
            <p:spPr bwMode="auto">
              <a:xfrm>
                <a:off x="3734" y="1542"/>
                <a:ext cx="860" cy="577"/>
              </a:xfrm>
              <a:custGeom>
                <a:avLst/>
                <a:gdLst>
                  <a:gd name="T0" fmla="*/ 855 w 860"/>
                  <a:gd name="T1" fmla="*/ 124 h 577"/>
                  <a:gd name="T2" fmla="*/ 842 w 860"/>
                  <a:gd name="T3" fmla="*/ 102 h 577"/>
                  <a:gd name="T4" fmla="*/ 804 w 860"/>
                  <a:gd name="T5" fmla="*/ 96 h 577"/>
                  <a:gd name="T6" fmla="*/ 761 w 860"/>
                  <a:gd name="T7" fmla="*/ 62 h 577"/>
                  <a:gd name="T8" fmla="*/ 717 w 860"/>
                  <a:gd name="T9" fmla="*/ 10 h 577"/>
                  <a:gd name="T10" fmla="*/ 661 w 860"/>
                  <a:gd name="T11" fmla="*/ 18 h 577"/>
                  <a:gd name="T12" fmla="*/ 652 w 860"/>
                  <a:gd name="T13" fmla="*/ 58 h 577"/>
                  <a:gd name="T14" fmla="*/ 611 w 860"/>
                  <a:gd name="T15" fmla="*/ 70 h 577"/>
                  <a:gd name="T16" fmla="*/ 625 w 860"/>
                  <a:gd name="T17" fmla="*/ 104 h 577"/>
                  <a:gd name="T18" fmla="*/ 638 w 860"/>
                  <a:gd name="T19" fmla="*/ 130 h 577"/>
                  <a:gd name="T20" fmla="*/ 593 w 860"/>
                  <a:gd name="T21" fmla="*/ 150 h 577"/>
                  <a:gd name="T22" fmla="*/ 531 w 860"/>
                  <a:gd name="T23" fmla="*/ 174 h 577"/>
                  <a:gd name="T24" fmla="*/ 472 w 860"/>
                  <a:gd name="T25" fmla="*/ 206 h 577"/>
                  <a:gd name="T26" fmla="*/ 383 w 860"/>
                  <a:gd name="T27" fmla="*/ 206 h 577"/>
                  <a:gd name="T28" fmla="*/ 309 w 860"/>
                  <a:gd name="T29" fmla="*/ 176 h 577"/>
                  <a:gd name="T30" fmla="*/ 269 w 860"/>
                  <a:gd name="T31" fmla="*/ 138 h 577"/>
                  <a:gd name="T32" fmla="*/ 217 w 860"/>
                  <a:gd name="T33" fmla="*/ 102 h 577"/>
                  <a:gd name="T34" fmla="*/ 168 w 860"/>
                  <a:gd name="T35" fmla="*/ 112 h 577"/>
                  <a:gd name="T36" fmla="*/ 132 w 860"/>
                  <a:gd name="T37" fmla="*/ 158 h 577"/>
                  <a:gd name="T38" fmla="*/ 100 w 860"/>
                  <a:gd name="T39" fmla="*/ 204 h 577"/>
                  <a:gd name="T40" fmla="*/ 56 w 860"/>
                  <a:gd name="T41" fmla="*/ 226 h 577"/>
                  <a:gd name="T42" fmla="*/ 31 w 860"/>
                  <a:gd name="T43" fmla="*/ 246 h 577"/>
                  <a:gd name="T44" fmla="*/ 4 w 860"/>
                  <a:gd name="T45" fmla="*/ 252 h 577"/>
                  <a:gd name="T46" fmla="*/ 17 w 860"/>
                  <a:gd name="T47" fmla="*/ 286 h 577"/>
                  <a:gd name="T48" fmla="*/ 51 w 860"/>
                  <a:gd name="T49" fmla="*/ 322 h 577"/>
                  <a:gd name="T50" fmla="*/ 85 w 860"/>
                  <a:gd name="T51" fmla="*/ 336 h 577"/>
                  <a:gd name="T52" fmla="*/ 76 w 860"/>
                  <a:gd name="T53" fmla="*/ 378 h 577"/>
                  <a:gd name="T54" fmla="*/ 96 w 860"/>
                  <a:gd name="T55" fmla="*/ 410 h 577"/>
                  <a:gd name="T56" fmla="*/ 147 w 860"/>
                  <a:gd name="T57" fmla="*/ 427 h 577"/>
                  <a:gd name="T58" fmla="*/ 201 w 860"/>
                  <a:gd name="T59" fmla="*/ 453 h 577"/>
                  <a:gd name="T60" fmla="*/ 259 w 860"/>
                  <a:gd name="T61" fmla="*/ 449 h 577"/>
                  <a:gd name="T62" fmla="*/ 318 w 860"/>
                  <a:gd name="T63" fmla="*/ 443 h 577"/>
                  <a:gd name="T64" fmla="*/ 347 w 860"/>
                  <a:gd name="T65" fmla="*/ 463 h 577"/>
                  <a:gd name="T66" fmla="*/ 345 w 860"/>
                  <a:gd name="T67" fmla="*/ 509 h 577"/>
                  <a:gd name="T68" fmla="*/ 367 w 860"/>
                  <a:gd name="T69" fmla="*/ 521 h 577"/>
                  <a:gd name="T70" fmla="*/ 380 w 860"/>
                  <a:gd name="T71" fmla="*/ 553 h 577"/>
                  <a:gd name="T72" fmla="*/ 416 w 860"/>
                  <a:gd name="T73" fmla="*/ 537 h 577"/>
                  <a:gd name="T74" fmla="*/ 466 w 860"/>
                  <a:gd name="T75" fmla="*/ 545 h 577"/>
                  <a:gd name="T76" fmla="*/ 511 w 860"/>
                  <a:gd name="T77" fmla="*/ 565 h 577"/>
                  <a:gd name="T78" fmla="*/ 535 w 860"/>
                  <a:gd name="T79" fmla="*/ 553 h 577"/>
                  <a:gd name="T80" fmla="*/ 589 w 860"/>
                  <a:gd name="T81" fmla="*/ 539 h 577"/>
                  <a:gd name="T82" fmla="*/ 636 w 860"/>
                  <a:gd name="T83" fmla="*/ 509 h 577"/>
                  <a:gd name="T84" fmla="*/ 645 w 860"/>
                  <a:gd name="T85" fmla="*/ 481 h 577"/>
                  <a:gd name="T86" fmla="*/ 661 w 860"/>
                  <a:gd name="T87" fmla="*/ 461 h 577"/>
                  <a:gd name="T88" fmla="*/ 681 w 860"/>
                  <a:gd name="T89" fmla="*/ 431 h 577"/>
                  <a:gd name="T90" fmla="*/ 665 w 860"/>
                  <a:gd name="T91" fmla="*/ 412 h 577"/>
                  <a:gd name="T92" fmla="*/ 661 w 860"/>
                  <a:gd name="T93" fmla="*/ 372 h 577"/>
                  <a:gd name="T94" fmla="*/ 645 w 860"/>
                  <a:gd name="T95" fmla="*/ 340 h 577"/>
                  <a:gd name="T96" fmla="*/ 683 w 860"/>
                  <a:gd name="T97" fmla="*/ 304 h 577"/>
                  <a:gd name="T98" fmla="*/ 652 w 860"/>
                  <a:gd name="T99" fmla="*/ 292 h 577"/>
                  <a:gd name="T100" fmla="*/ 632 w 860"/>
                  <a:gd name="T101" fmla="*/ 264 h 577"/>
                  <a:gd name="T102" fmla="*/ 683 w 860"/>
                  <a:gd name="T103" fmla="*/ 234 h 577"/>
                  <a:gd name="T104" fmla="*/ 676 w 860"/>
                  <a:gd name="T105" fmla="*/ 266 h 577"/>
                  <a:gd name="T106" fmla="*/ 719 w 860"/>
                  <a:gd name="T107" fmla="*/ 252 h 577"/>
                  <a:gd name="T108" fmla="*/ 759 w 860"/>
                  <a:gd name="T109" fmla="*/ 212 h 577"/>
                  <a:gd name="T110" fmla="*/ 795 w 860"/>
                  <a:gd name="T111" fmla="*/ 196 h 577"/>
                  <a:gd name="T112" fmla="*/ 811 w 860"/>
                  <a:gd name="T113" fmla="*/ 16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0" h="577">
                    <a:moveTo>
                      <a:pt x="824" y="156"/>
                    </a:moveTo>
                    <a:lnTo>
                      <a:pt x="829" y="158"/>
                    </a:lnTo>
                    <a:lnTo>
                      <a:pt x="831" y="154"/>
                    </a:lnTo>
                    <a:lnTo>
                      <a:pt x="838" y="150"/>
                    </a:lnTo>
                    <a:lnTo>
                      <a:pt x="840" y="146"/>
                    </a:lnTo>
                    <a:lnTo>
                      <a:pt x="844" y="144"/>
                    </a:lnTo>
                    <a:lnTo>
                      <a:pt x="849" y="138"/>
                    </a:lnTo>
                    <a:lnTo>
                      <a:pt x="853" y="132"/>
                    </a:lnTo>
                    <a:lnTo>
                      <a:pt x="855" y="124"/>
                    </a:lnTo>
                    <a:lnTo>
                      <a:pt x="853" y="118"/>
                    </a:lnTo>
                    <a:lnTo>
                      <a:pt x="858" y="116"/>
                    </a:lnTo>
                    <a:lnTo>
                      <a:pt x="860" y="108"/>
                    </a:lnTo>
                    <a:lnTo>
                      <a:pt x="855" y="106"/>
                    </a:lnTo>
                    <a:lnTo>
                      <a:pt x="855" y="100"/>
                    </a:lnTo>
                    <a:lnTo>
                      <a:pt x="860" y="94"/>
                    </a:lnTo>
                    <a:lnTo>
                      <a:pt x="851" y="96"/>
                    </a:lnTo>
                    <a:lnTo>
                      <a:pt x="849" y="100"/>
                    </a:lnTo>
                    <a:lnTo>
                      <a:pt x="842" y="102"/>
                    </a:lnTo>
                    <a:lnTo>
                      <a:pt x="838" y="102"/>
                    </a:lnTo>
                    <a:lnTo>
                      <a:pt x="833" y="104"/>
                    </a:lnTo>
                    <a:lnTo>
                      <a:pt x="829" y="108"/>
                    </a:lnTo>
                    <a:lnTo>
                      <a:pt x="822" y="112"/>
                    </a:lnTo>
                    <a:lnTo>
                      <a:pt x="817" y="112"/>
                    </a:lnTo>
                    <a:lnTo>
                      <a:pt x="811" y="110"/>
                    </a:lnTo>
                    <a:lnTo>
                      <a:pt x="806" y="106"/>
                    </a:lnTo>
                    <a:lnTo>
                      <a:pt x="802" y="102"/>
                    </a:lnTo>
                    <a:lnTo>
                      <a:pt x="804" y="96"/>
                    </a:lnTo>
                    <a:lnTo>
                      <a:pt x="802" y="90"/>
                    </a:lnTo>
                    <a:lnTo>
                      <a:pt x="795" y="86"/>
                    </a:lnTo>
                    <a:lnTo>
                      <a:pt x="793" y="78"/>
                    </a:lnTo>
                    <a:lnTo>
                      <a:pt x="791" y="74"/>
                    </a:lnTo>
                    <a:lnTo>
                      <a:pt x="786" y="70"/>
                    </a:lnTo>
                    <a:lnTo>
                      <a:pt x="777" y="68"/>
                    </a:lnTo>
                    <a:lnTo>
                      <a:pt x="773" y="66"/>
                    </a:lnTo>
                    <a:lnTo>
                      <a:pt x="766" y="66"/>
                    </a:lnTo>
                    <a:lnTo>
                      <a:pt x="761" y="62"/>
                    </a:lnTo>
                    <a:lnTo>
                      <a:pt x="757" y="54"/>
                    </a:lnTo>
                    <a:lnTo>
                      <a:pt x="750" y="46"/>
                    </a:lnTo>
                    <a:lnTo>
                      <a:pt x="748" y="38"/>
                    </a:lnTo>
                    <a:lnTo>
                      <a:pt x="748" y="32"/>
                    </a:lnTo>
                    <a:lnTo>
                      <a:pt x="743" y="26"/>
                    </a:lnTo>
                    <a:lnTo>
                      <a:pt x="739" y="22"/>
                    </a:lnTo>
                    <a:lnTo>
                      <a:pt x="732" y="16"/>
                    </a:lnTo>
                    <a:lnTo>
                      <a:pt x="721" y="14"/>
                    </a:lnTo>
                    <a:lnTo>
                      <a:pt x="717" y="10"/>
                    </a:lnTo>
                    <a:lnTo>
                      <a:pt x="712" y="6"/>
                    </a:lnTo>
                    <a:lnTo>
                      <a:pt x="705" y="2"/>
                    </a:lnTo>
                    <a:lnTo>
                      <a:pt x="696" y="0"/>
                    </a:lnTo>
                    <a:lnTo>
                      <a:pt x="692" y="2"/>
                    </a:lnTo>
                    <a:lnTo>
                      <a:pt x="685" y="4"/>
                    </a:lnTo>
                    <a:lnTo>
                      <a:pt x="679" y="4"/>
                    </a:lnTo>
                    <a:lnTo>
                      <a:pt x="672" y="8"/>
                    </a:lnTo>
                    <a:lnTo>
                      <a:pt x="665" y="14"/>
                    </a:lnTo>
                    <a:lnTo>
                      <a:pt x="661" y="18"/>
                    </a:lnTo>
                    <a:lnTo>
                      <a:pt x="658" y="20"/>
                    </a:lnTo>
                    <a:lnTo>
                      <a:pt x="658" y="24"/>
                    </a:lnTo>
                    <a:lnTo>
                      <a:pt x="663" y="24"/>
                    </a:lnTo>
                    <a:lnTo>
                      <a:pt x="663" y="30"/>
                    </a:lnTo>
                    <a:lnTo>
                      <a:pt x="663" y="36"/>
                    </a:lnTo>
                    <a:lnTo>
                      <a:pt x="658" y="40"/>
                    </a:lnTo>
                    <a:lnTo>
                      <a:pt x="661" y="46"/>
                    </a:lnTo>
                    <a:lnTo>
                      <a:pt x="656" y="52"/>
                    </a:lnTo>
                    <a:lnTo>
                      <a:pt x="652" y="58"/>
                    </a:lnTo>
                    <a:lnTo>
                      <a:pt x="647" y="62"/>
                    </a:lnTo>
                    <a:lnTo>
                      <a:pt x="645" y="64"/>
                    </a:lnTo>
                    <a:lnTo>
                      <a:pt x="645" y="66"/>
                    </a:lnTo>
                    <a:lnTo>
                      <a:pt x="645" y="68"/>
                    </a:lnTo>
                    <a:lnTo>
                      <a:pt x="640" y="70"/>
                    </a:lnTo>
                    <a:lnTo>
                      <a:pt x="636" y="72"/>
                    </a:lnTo>
                    <a:lnTo>
                      <a:pt x="627" y="80"/>
                    </a:lnTo>
                    <a:lnTo>
                      <a:pt x="620" y="76"/>
                    </a:lnTo>
                    <a:lnTo>
                      <a:pt x="611" y="70"/>
                    </a:lnTo>
                    <a:lnTo>
                      <a:pt x="605" y="74"/>
                    </a:lnTo>
                    <a:lnTo>
                      <a:pt x="598" y="88"/>
                    </a:lnTo>
                    <a:lnTo>
                      <a:pt x="600" y="94"/>
                    </a:lnTo>
                    <a:lnTo>
                      <a:pt x="598" y="100"/>
                    </a:lnTo>
                    <a:lnTo>
                      <a:pt x="596" y="104"/>
                    </a:lnTo>
                    <a:lnTo>
                      <a:pt x="596" y="110"/>
                    </a:lnTo>
                    <a:lnTo>
                      <a:pt x="607" y="112"/>
                    </a:lnTo>
                    <a:lnTo>
                      <a:pt x="616" y="112"/>
                    </a:lnTo>
                    <a:lnTo>
                      <a:pt x="625" y="104"/>
                    </a:lnTo>
                    <a:lnTo>
                      <a:pt x="629" y="106"/>
                    </a:lnTo>
                    <a:lnTo>
                      <a:pt x="632" y="110"/>
                    </a:lnTo>
                    <a:lnTo>
                      <a:pt x="638" y="114"/>
                    </a:lnTo>
                    <a:lnTo>
                      <a:pt x="647" y="118"/>
                    </a:lnTo>
                    <a:lnTo>
                      <a:pt x="654" y="122"/>
                    </a:lnTo>
                    <a:lnTo>
                      <a:pt x="652" y="128"/>
                    </a:lnTo>
                    <a:lnTo>
                      <a:pt x="647" y="128"/>
                    </a:lnTo>
                    <a:lnTo>
                      <a:pt x="643" y="128"/>
                    </a:lnTo>
                    <a:lnTo>
                      <a:pt x="638" y="130"/>
                    </a:lnTo>
                    <a:lnTo>
                      <a:pt x="636" y="130"/>
                    </a:lnTo>
                    <a:lnTo>
                      <a:pt x="634" y="132"/>
                    </a:lnTo>
                    <a:lnTo>
                      <a:pt x="629" y="136"/>
                    </a:lnTo>
                    <a:lnTo>
                      <a:pt x="620" y="134"/>
                    </a:lnTo>
                    <a:lnTo>
                      <a:pt x="609" y="142"/>
                    </a:lnTo>
                    <a:lnTo>
                      <a:pt x="605" y="138"/>
                    </a:lnTo>
                    <a:lnTo>
                      <a:pt x="600" y="140"/>
                    </a:lnTo>
                    <a:lnTo>
                      <a:pt x="598" y="146"/>
                    </a:lnTo>
                    <a:lnTo>
                      <a:pt x="593" y="150"/>
                    </a:lnTo>
                    <a:lnTo>
                      <a:pt x="575" y="154"/>
                    </a:lnTo>
                    <a:lnTo>
                      <a:pt x="573" y="162"/>
                    </a:lnTo>
                    <a:lnTo>
                      <a:pt x="562" y="168"/>
                    </a:lnTo>
                    <a:lnTo>
                      <a:pt x="553" y="166"/>
                    </a:lnTo>
                    <a:lnTo>
                      <a:pt x="546" y="158"/>
                    </a:lnTo>
                    <a:lnTo>
                      <a:pt x="540" y="158"/>
                    </a:lnTo>
                    <a:lnTo>
                      <a:pt x="533" y="160"/>
                    </a:lnTo>
                    <a:lnTo>
                      <a:pt x="531" y="168"/>
                    </a:lnTo>
                    <a:lnTo>
                      <a:pt x="531" y="174"/>
                    </a:lnTo>
                    <a:lnTo>
                      <a:pt x="531" y="182"/>
                    </a:lnTo>
                    <a:lnTo>
                      <a:pt x="535" y="188"/>
                    </a:lnTo>
                    <a:lnTo>
                      <a:pt x="531" y="194"/>
                    </a:lnTo>
                    <a:lnTo>
                      <a:pt x="524" y="198"/>
                    </a:lnTo>
                    <a:lnTo>
                      <a:pt x="513" y="200"/>
                    </a:lnTo>
                    <a:lnTo>
                      <a:pt x="499" y="204"/>
                    </a:lnTo>
                    <a:lnTo>
                      <a:pt x="486" y="202"/>
                    </a:lnTo>
                    <a:lnTo>
                      <a:pt x="477" y="204"/>
                    </a:lnTo>
                    <a:lnTo>
                      <a:pt x="472" y="206"/>
                    </a:lnTo>
                    <a:lnTo>
                      <a:pt x="466" y="212"/>
                    </a:lnTo>
                    <a:lnTo>
                      <a:pt x="457" y="216"/>
                    </a:lnTo>
                    <a:lnTo>
                      <a:pt x="446" y="216"/>
                    </a:lnTo>
                    <a:lnTo>
                      <a:pt x="437" y="220"/>
                    </a:lnTo>
                    <a:lnTo>
                      <a:pt x="423" y="220"/>
                    </a:lnTo>
                    <a:lnTo>
                      <a:pt x="414" y="214"/>
                    </a:lnTo>
                    <a:lnTo>
                      <a:pt x="407" y="208"/>
                    </a:lnTo>
                    <a:lnTo>
                      <a:pt x="405" y="206"/>
                    </a:lnTo>
                    <a:lnTo>
                      <a:pt x="383" y="206"/>
                    </a:lnTo>
                    <a:lnTo>
                      <a:pt x="372" y="204"/>
                    </a:lnTo>
                    <a:lnTo>
                      <a:pt x="358" y="202"/>
                    </a:lnTo>
                    <a:lnTo>
                      <a:pt x="349" y="204"/>
                    </a:lnTo>
                    <a:lnTo>
                      <a:pt x="340" y="202"/>
                    </a:lnTo>
                    <a:lnTo>
                      <a:pt x="331" y="198"/>
                    </a:lnTo>
                    <a:lnTo>
                      <a:pt x="325" y="192"/>
                    </a:lnTo>
                    <a:lnTo>
                      <a:pt x="318" y="186"/>
                    </a:lnTo>
                    <a:lnTo>
                      <a:pt x="311" y="182"/>
                    </a:lnTo>
                    <a:lnTo>
                      <a:pt x="309" y="176"/>
                    </a:lnTo>
                    <a:lnTo>
                      <a:pt x="302" y="170"/>
                    </a:lnTo>
                    <a:lnTo>
                      <a:pt x="295" y="168"/>
                    </a:lnTo>
                    <a:lnTo>
                      <a:pt x="291" y="164"/>
                    </a:lnTo>
                    <a:lnTo>
                      <a:pt x="284" y="160"/>
                    </a:lnTo>
                    <a:lnTo>
                      <a:pt x="273" y="160"/>
                    </a:lnTo>
                    <a:lnTo>
                      <a:pt x="266" y="158"/>
                    </a:lnTo>
                    <a:lnTo>
                      <a:pt x="264" y="152"/>
                    </a:lnTo>
                    <a:lnTo>
                      <a:pt x="266" y="144"/>
                    </a:lnTo>
                    <a:lnTo>
                      <a:pt x="269" y="138"/>
                    </a:lnTo>
                    <a:lnTo>
                      <a:pt x="264" y="132"/>
                    </a:lnTo>
                    <a:lnTo>
                      <a:pt x="255" y="128"/>
                    </a:lnTo>
                    <a:lnTo>
                      <a:pt x="255" y="124"/>
                    </a:lnTo>
                    <a:lnTo>
                      <a:pt x="246" y="116"/>
                    </a:lnTo>
                    <a:lnTo>
                      <a:pt x="239" y="112"/>
                    </a:lnTo>
                    <a:lnTo>
                      <a:pt x="231" y="112"/>
                    </a:lnTo>
                    <a:lnTo>
                      <a:pt x="224" y="112"/>
                    </a:lnTo>
                    <a:lnTo>
                      <a:pt x="217" y="108"/>
                    </a:lnTo>
                    <a:lnTo>
                      <a:pt x="217" y="102"/>
                    </a:lnTo>
                    <a:lnTo>
                      <a:pt x="215" y="92"/>
                    </a:lnTo>
                    <a:lnTo>
                      <a:pt x="217" y="82"/>
                    </a:lnTo>
                    <a:lnTo>
                      <a:pt x="210" y="86"/>
                    </a:lnTo>
                    <a:lnTo>
                      <a:pt x="190" y="88"/>
                    </a:lnTo>
                    <a:lnTo>
                      <a:pt x="183" y="94"/>
                    </a:lnTo>
                    <a:lnTo>
                      <a:pt x="179" y="98"/>
                    </a:lnTo>
                    <a:lnTo>
                      <a:pt x="170" y="102"/>
                    </a:lnTo>
                    <a:lnTo>
                      <a:pt x="168" y="106"/>
                    </a:lnTo>
                    <a:lnTo>
                      <a:pt x="168" y="112"/>
                    </a:lnTo>
                    <a:lnTo>
                      <a:pt x="157" y="116"/>
                    </a:lnTo>
                    <a:lnTo>
                      <a:pt x="147" y="116"/>
                    </a:lnTo>
                    <a:lnTo>
                      <a:pt x="141" y="120"/>
                    </a:lnTo>
                    <a:lnTo>
                      <a:pt x="136" y="126"/>
                    </a:lnTo>
                    <a:lnTo>
                      <a:pt x="132" y="132"/>
                    </a:lnTo>
                    <a:lnTo>
                      <a:pt x="130" y="140"/>
                    </a:lnTo>
                    <a:lnTo>
                      <a:pt x="130" y="148"/>
                    </a:lnTo>
                    <a:lnTo>
                      <a:pt x="136" y="152"/>
                    </a:lnTo>
                    <a:lnTo>
                      <a:pt x="132" y="158"/>
                    </a:lnTo>
                    <a:lnTo>
                      <a:pt x="118" y="158"/>
                    </a:lnTo>
                    <a:lnTo>
                      <a:pt x="107" y="162"/>
                    </a:lnTo>
                    <a:lnTo>
                      <a:pt x="96" y="164"/>
                    </a:lnTo>
                    <a:lnTo>
                      <a:pt x="94" y="166"/>
                    </a:lnTo>
                    <a:lnTo>
                      <a:pt x="96" y="172"/>
                    </a:lnTo>
                    <a:lnTo>
                      <a:pt x="103" y="178"/>
                    </a:lnTo>
                    <a:lnTo>
                      <a:pt x="105" y="182"/>
                    </a:lnTo>
                    <a:lnTo>
                      <a:pt x="100" y="194"/>
                    </a:lnTo>
                    <a:lnTo>
                      <a:pt x="100" y="204"/>
                    </a:lnTo>
                    <a:lnTo>
                      <a:pt x="89" y="208"/>
                    </a:lnTo>
                    <a:lnTo>
                      <a:pt x="83" y="214"/>
                    </a:lnTo>
                    <a:lnTo>
                      <a:pt x="78" y="216"/>
                    </a:lnTo>
                    <a:lnTo>
                      <a:pt x="76" y="216"/>
                    </a:lnTo>
                    <a:lnTo>
                      <a:pt x="74" y="220"/>
                    </a:lnTo>
                    <a:lnTo>
                      <a:pt x="74" y="222"/>
                    </a:lnTo>
                    <a:lnTo>
                      <a:pt x="69" y="224"/>
                    </a:lnTo>
                    <a:lnTo>
                      <a:pt x="62" y="224"/>
                    </a:lnTo>
                    <a:lnTo>
                      <a:pt x="56" y="226"/>
                    </a:lnTo>
                    <a:lnTo>
                      <a:pt x="49" y="230"/>
                    </a:lnTo>
                    <a:lnTo>
                      <a:pt x="49" y="232"/>
                    </a:lnTo>
                    <a:lnTo>
                      <a:pt x="49" y="236"/>
                    </a:lnTo>
                    <a:lnTo>
                      <a:pt x="49" y="238"/>
                    </a:lnTo>
                    <a:lnTo>
                      <a:pt x="47" y="240"/>
                    </a:lnTo>
                    <a:lnTo>
                      <a:pt x="44" y="242"/>
                    </a:lnTo>
                    <a:lnTo>
                      <a:pt x="40" y="242"/>
                    </a:lnTo>
                    <a:lnTo>
                      <a:pt x="36" y="244"/>
                    </a:lnTo>
                    <a:lnTo>
                      <a:pt x="31" y="246"/>
                    </a:lnTo>
                    <a:lnTo>
                      <a:pt x="29" y="246"/>
                    </a:lnTo>
                    <a:lnTo>
                      <a:pt x="26" y="246"/>
                    </a:lnTo>
                    <a:lnTo>
                      <a:pt x="24" y="244"/>
                    </a:lnTo>
                    <a:lnTo>
                      <a:pt x="24" y="242"/>
                    </a:lnTo>
                    <a:lnTo>
                      <a:pt x="22" y="240"/>
                    </a:lnTo>
                    <a:lnTo>
                      <a:pt x="17" y="242"/>
                    </a:lnTo>
                    <a:lnTo>
                      <a:pt x="15" y="244"/>
                    </a:lnTo>
                    <a:lnTo>
                      <a:pt x="9" y="250"/>
                    </a:lnTo>
                    <a:lnTo>
                      <a:pt x="4" y="252"/>
                    </a:lnTo>
                    <a:lnTo>
                      <a:pt x="0" y="256"/>
                    </a:lnTo>
                    <a:lnTo>
                      <a:pt x="2" y="264"/>
                    </a:lnTo>
                    <a:lnTo>
                      <a:pt x="0" y="268"/>
                    </a:lnTo>
                    <a:lnTo>
                      <a:pt x="4" y="270"/>
                    </a:lnTo>
                    <a:lnTo>
                      <a:pt x="13" y="268"/>
                    </a:lnTo>
                    <a:lnTo>
                      <a:pt x="15" y="270"/>
                    </a:lnTo>
                    <a:lnTo>
                      <a:pt x="15" y="272"/>
                    </a:lnTo>
                    <a:lnTo>
                      <a:pt x="13" y="278"/>
                    </a:lnTo>
                    <a:lnTo>
                      <a:pt x="17" y="286"/>
                    </a:lnTo>
                    <a:lnTo>
                      <a:pt x="17" y="292"/>
                    </a:lnTo>
                    <a:lnTo>
                      <a:pt x="20" y="294"/>
                    </a:lnTo>
                    <a:lnTo>
                      <a:pt x="22" y="298"/>
                    </a:lnTo>
                    <a:lnTo>
                      <a:pt x="15" y="300"/>
                    </a:lnTo>
                    <a:lnTo>
                      <a:pt x="15" y="304"/>
                    </a:lnTo>
                    <a:lnTo>
                      <a:pt x="26" y="304"/>
                    </a:lnTo>
                    <a:lnTo>
                      <a:pt x="42" y="313"/>
                    </a:lnTo>
                    <a:lnTo>
                      <a:pt x="44" y="318"/>
                    </a:lnTo>
                    <a:lnTo>
                      <a:pt x="51" y="322"/>
                    </a:lnTo>
                    <a:lnTo>
                      <a:pt x="58" y="318"/>
                    </a:lnTo>
                    <a:lnTo>
                      <a:pt x="60" y="315"/>
                    </a:lnTo>
                    <a:lnTo>
                      <a:pt x="67" y="315"/>
                    </a:lnTo>
                    <a:lnTo>
                      <a:pt x="71" y="315"/>
                    </a:lnTo>
                    <a:lnTo>
                      <a:pt x="78" y="318"/>
                    </a:lnTo>
                    <a:lnTo>
                      <a:pt x="83" y="322"/>
                    </a:lnTo>
                    <a:lnTo>
                      <a:pt x="85" y="326"/>
                    </a:lnTo>
                    <a:lnTo>
                      <a:pt x="87" y="332"/>
                    </a:lnTo>
                    <a:lnTo>
                      <a:pt x="85" y="336"/>
                    </a:lnTo>
                    <a:lnTo>
                      <a:pt x="83" y="340"/>
                    </a:lnTo>
                    <a:lnTo>
                      <a:pt x="80" y="344"/>
                    </a:lnTo>
                    <a:lnTo>
                      <a:pt x="76" y="347"/>
                    </a:lnTo>
                    <a:lnTo>
                      <a:pt x="74" y="351"/>
                    </a:lnTo>
                    <a:lnTo>
                      <a:pt x="71" y="355"/>
                    </a:lnTo>
                    <a:lnTo>
                      <a:pt x="67" y="359"/>
                    </a:lnTo>
                    <a:lnTo>
                      <a:pt x="74" y="364"/>
                    </a:lnTo>
                    <a:lnTo>
                      <a:pt x="76" y="370"/>
                    </a:lnTo>
                    <a:lnTo>
                      <a:pt x="76" y="378"/>
                    </a:lnTo>
                    <a:lnTo>
                      <a:pt x="80" y="380"/>
                    </a:lnTo>
                    <a:lnTo>
                      <a:pt x="85" y="380"/>
                    </a:lnTo>
                    <a:lnTo>
                      <a:pt x="85" y="383"/>
                    </a:lnTo>
                    <a:lnTo>
                      <a:pt x="83" y="391"/>
                    </a:lnTo>
                    <a:lnTo>
                      <a:pt x="83" y="393"/>
                    </a:lnTo>
                    <a:lnTo>
                      <a:pt x="80" y="397"/>
                    </a:lnTo>
                    <a:lnTo>
                      <a:pt x="83" y="404"/>
                    </a:lnTo>
                    <a:lnTo>
                      <a:pt x="89" y="406"/>
                    </a:lnTo>
                    <a:lnTo>
                      <a:pt x="96" y="410"/>
                    </a:lnTo>
                    <a:lnTo>
                      <a:pt x="103" y="410"/>
                    </a:lnTo>
                    <a:lnTo>
                      <a:pt x="107" y="414"/>
                    </a:lnTo>
                    <a:lnTo>
                      <a:pt x="112" y="417"/>
                    </a:lnTo>
                    <a:lnTo>
                      <a:pt x="116" y="417"/>
                    </a:lnTo>
                    <a:lnTo>
                      <a:pt x="123" y="417"/>
                    </a:lnTo>
                    <a:lnTo>
                      <a:pt x="130" y="417"/>
                    </a:lnTo>
                    <a:lnTo>
                      <a:pt x="134" y="419"/>
                    </a:lnTo>
                    <a:lnTo>
                      <a:pt x="141" y="427"/>
                    </a:lnTo>
                    <a:lnTo>
                      <a:pt x="147" y="427"/>
                    </a:lnTo>
                    <a:lnTo>
                      <a:pt x="154" y="427"/>
                    </a:lnTo>
                    <a:lnTo>
                      <a:pt x="159" y="429"/>
                    </a:lnTo>
                    <a:lnTo>
                      <a:pt x="159" y="435"/>
                    </a:lnTo>
                    <a:lnTo>
                      <a:pt x="168" y="439"/>
                    </a:lnTo>
                    <a:lnTo>
                      <a:pt x="172" y="446"/>
                    </a:lnTo>
                    <a:lnTo>
                      <a:pt x="177" y="449"/>
                    </a:lnTo>
                    <a:lnTo>
                      <a:pt x="183" y="449"/>
                    </a:lnTo>
                    <a:lnTo>
                      <a:pt x="190" y="453"/>
                    </a:lnTo>
                    <a:lnTo>
                      <a:pt x="201" y="453"/>
                    </a:lnTo>
                    <a:lnTo>
                      <a:pt x="212" y="455"/>
                    </a:lnTo>
                    <a:lnTo>
                      <a:pt x="217" y="453"/>
                    </a:lnTo>
                    <a:lnTo>
                      <a:pt x="221" y="453"/>
                    </a:lnTo>
                    <a:lnTo>
                      <a:pt x="226" y="461"/>
                    </a:lnTo>
                    <a:lnTo>
                      <a:pt x="233" y="451"/>
                    </a:lnTo>
                    <a:lnTo>
                      <a:pt x="237" y="449"/>
                    </a:lnTo>
                    <a:lnTo>
                      <a:pt x="244" y="448"/>
                    </a:lnTo>
                    <a:lnTo>
                      <a:pt x="253" y="449"/>
                    </a:lnTo>
                    <a:lnTo>
                      <a:pt x="259" y="449"/>
                    </a:lnTo>
                    <a:lnTo>
                      <a:pt x="266" y="451"/>
                    </a:lnTo>
                    <a:lnTo>
                      <a:pt x="275" y="449"/>
                    </a:lnTo>
                    <a:lnTo>
                      <a:pt x="282" y="448"/>
                    </a:lnTo>
                    <a:lnTo>
                      <a:pt x="289" y="443"/>
                    </a:lnTo>
                    <a:lnTo>
                      <a:pt x="295" y="443"/>
                    </a:lnTo>
                    <a:lnTo>
                      <a:pt x="300" y="443"/>
                    </a:lnTo>
                    <a:lnTo>
                      <a:pt x="304" y="439"/>
                    </a:lnTo>
                    <a:lnTo>
                      <a:pt x="311" y="441"/>
                    </a:lnTo>
                    <a:lnTo>
                      <a:pt x="318" y="443"/>
                    </a:lnTo>
                    <a:lnTo>
                      <a:pt x="318" y="449"/>
                    </a:lnTo>
                    <a:lnTo>
                      <a:pt x="320" y="453"/>
                    </a:lnTo>
                    <a:lnTo>
                      <a:pt x="327" y="451"/>
                    </a:lnTo>
                    <a:lnTo>
                      <a:pt x="329" y="453"/>
                    </a:lnTo>
                    <a:lnTo>
                      <a:pt x="333" y="455"/>
                    </a:lnTo>
                    <a:lnTo>
                      <a:pt x="338" y="455"/>
                    </a:lnTo>
                    <a:lnTo>
                      <a:pt x="342" y="459"/>
                    </a:lnTo>
                    <a:lnTo>
                      <a:pt x="342" y="465"/>
                    </a:lnTo>
                    <a:lnTo>
                      <a:pt x="347" y="463"/>
                    </a:lnTo>
                    <a:lnTo>
                      <a:pt x="351" y="463"/>
                    </a:lnTo>
                    <a:lnTo>
                      <a:pt x="354" y="469"/>
                    </a:lnTo>
                    <a:lnTo>
                      <a:pt x="356" y="473"/>
                    </a:lnTo>
                    <a:lnTo>
                      <a:pt x="354" y="479"/>
                    </a:lnTo>
                    <a:lnTo>
                      <a:pt x="356" y="483"/>
                    </a:lnTo>
                    <a:lnTo>
                      <a:pt x="356" y="489"/>
                    </a:lnTo>
                    <a:lnTo>
                      <a:pt x="354" y="497"/>
                    </a:lnTo>
                    <a:lnTo>
                      <a:pt x="351" y="503"/>
                    </a:lnTo>
                    <a:lnTo>
                      <a:pt x="345" y="509"/>
                    </a:lnTo>
                    <a:lnTo>
                      <a:pt x="345" y="513"/>
                    </a:lnTo>
                    <a:lnTo>
                      <a:pt x="349" y="517"/>
                    </a:lnTo>
                    <a:lnTo>
                      <a:pt x="349" y="521"/>
                    </a:lnTo>
                    <a:lnTo>
                      <a:pt x="349" y="523"/>
                    </a:lnTo>
                    <a:lnTo>
                      <a:pt x="351" y="523"/>
                    </a:lnTo>
                    <a:lnTo>
                      <a:pt x="354" y="521"/>
                    </a:lnTo>
                    <a:lnTo>
                      <a:pt x="360" y="517"/>
                    </a:lnTo>
                    <a:lnTo>
                      <a:pt x="365" y="519"/>
                    </a:lnTo>
                    <a:lnTo>
                      <a:pt x="367" y="521"/>
                    </a:lnTo>
                    <a:lnTo>
                      <a:pt x="365" y="525"/>
                    </a:lnTo>
                    <a:lnTo>
                      <a:pt x="367" y="531"/>
                    </a:lnTo>
                    <a:lnTo>
                      <a:pt x="372" y="531"/>
                    </a:lnTo>
                    <a:lnTo>
                      <a:pt x="374" y="533"/>
                    </a:lnTo>
                    <a:lnTo>
                      <a:pt x="369" y="541"/>
                    </a:lnTo>
                    <a:lnTo>
                      <a:pt x="369" y="543"/>
                    </a:lnTo>
                    <a:lnTo>
                      <a:pt x="374" y="545"/>
                    </a:lnTo>
                    <a:lnTo>
                      <a:pt x="378" y="545"/>
                    </a:lnTo>
                    <a:lnTo>
                      <a:pt x="380" y="553"/>
                    </a:lnTo>
                    <a:lnTo>
                      <a:pt x="383" y="559"/>
                    </a:lnTo>
                    <a:lnTo>
                      <a:pt x="392" y="561"/>
                    </a:lnTo>
                    <a:lnTo>
                      <a:pt x="396" y="561"/>
                    </a:lnTo>
                    <a:lnTo>
                      <a:pt x="403" y="559"/>
                    </a:lnTo>
                    <a:lnTo>
                      <a:pt x="403" y="551"/>
                    </a:lnTo>
                    <a:lnTo>
                      <a:pt x="399" y="537"/>
                    </a:lnTo>
                    <a:lnTo>
                      <a:pt x="401" y="533"/>
                    </a:lnTo>
                    <a:lnTo>
                      <a:pt x="407" y="531"/>
                    </a:lnTo>
                    <a:lnTo>
                      <a:pt x="416" y="537"/>
                    </a:lnTo>
                    <a:lnTo>
                      <a:pt x="421" y="535"/>
                    </a:lnTo>
                    <a:lnTo>
                      <a:pt x="430" y="541"/>
                    </a:lnTo>
                    <a:lnTo>
                      <a:pt x="434" y="537"/>
                    </a:lnTo>
                    <a:lnTo>
                      <a:pt x="443" y="535"/>
                    </a:lnTo>
                    <a:lnTo>
                      <a:pt x="448" y="533"/>
                    </a:lnTo>
                    <a:lnTo>
                      <a:pt x="454" y="535"/>
                    </a:lnTo>
                    <a:lnTo>
                      <a:pt x="461" y="539"/>
                    </a:lnTo>
                    <a:lnTo>
                      <a:pt x="466" y="541"/>
                    </a:lnTo>
                    <a:lnTo>
                      <a:pt x="466" y="545"/>
                    </a:lnTo>
                    <a:lnTo>
                      <a:pt x="461" y="549"/>
                    </a:lnTo>
                    <a:lnTo>
                      <a:pt x="470" y="557"/>
                    </a:lnTo>
                    <a:lnTo>
                      <a:pt x="475" y="555"/>
                    </a:lnTo>
                    <a:lnTo>
                      <a:pt x="484" y="555"/>
                    </a:lnTo>
                    <a:lnTo>
                      <a:pt x="490" y="557"/>
                    </a:lnTo>
                    <a:lnTo>
                      <a:pt x="499" y="555"/>
                    </a:lnTo>
                    <a:lnTo>
                      <a:pt x="513" y="553"/>
                    </a:lnTo>
                    <a:lnTo>
                      <a:pt x="511" y="561"/>
                    </a:lnTo>
                    <a:lnTo>
                      <a:pt x="511" y="565"/>
                    </a:lnTo>
                    <a:lnTo>
                      <a:pt x="517" y="577"/>
                    </a:lnTo>
                    <a:lnTo>
                      <a:pt x="519" y="575"/>
                    </a:lnTo>
                    <a:lnTo>
                      <a:pt x="522" y="575"/>
                    </a:lnTo>
                    <a:lnTo>
                      <a:pt x="522" y="569"/>
                    </a:lnTo>
                    <a:lnTo>
                      <a:pt x="519" y="567"/>
                    </a:lnTo>
                    <a:lnTo>
                      <a:pt x="519" y="565"/>
                    </a:lnTo>
                    <a:lnTo>
                      <a:pt x="531" y="559"/>
                    </a:lnTo>
                    <a:lnTo>
                      <a:pt x="533" y="557"/>
                    </a:lnTo>
                    <a:lnTo>
                      <a:pt x="535" y="553"/>
                    </a:lnTo>
                    <a:lnTo>
                      <a:pt x="542" y="553"/>
                    </a:lnTo>
                    <a:lnTo>
                      <a:pt x="546" y="551"/>
                    </a:lnTo>
                    <a:lnTo>
                      <a:pt x="553" y="551"/>
                    </a:lnTo>
                    <a:lnTo>
                      <a:pt x="560" y="549"/>
                    </a:lnTo>
                    <a:lnTo>
                      <a:pt x="564" y="545"/>
                    </a:lnTo>
                    <a:lnTo>
                      <a:pt x="569" y="539"/>
                    </a:lnTo>
                    <a:lnTo>
                      <a:pt x="575" y="545"/>
                    </a:lnTo>
                    <a:lnTo>
                      <a:pt x="580" y="541"/>
                    </a:lnTo>
                    <a:lnTo>
                      <a:pt x="589" y="539"/>
                    </a:lnTo>
                    <a:lnTo>
                      <a:pt x="598" y="539"/>
                    </a:lnTo>
                    <a:lnTo>
                      <a:pt x="602" y="537"/>
                    </a:lnTo>
                    <a:lnTo>
                      <a:pt x="602" y="531"/>
                    </a:lnTo>
                    <a:lnTo>
                      <a:pt x="602" y="527"/>
                    </a:lnTo>
                    <a:lnTo>
                      <a:pt x="625" y="517"/>
                    </a:lnTo>
                    <a:lnTo>
                      <a:pt x="625" y="509"/>
                    </a:lnTo>
                    <a:lnTo>
                      <a:pt x="627" y="509"/>
                    </a:lnTo>
                    <a:lnTo>
                      <a:pt x="632" y="509"/>
                    </a:lnTo>
                    <a:lnTo>
                      <a:pt x="636" y="509"/>
                    </a:lnTo>
                    <a:lnTo>
                      <a:pt x="638" y="507"/>
                    </a:lnTo>
                    <a:lnTo>
                      <a:pt x="636" y="501"/>
                    </a:lnTo>
                    <a:lnTo>
                      <a:pt x="640" y="501"/>
                    </a:lnTo>
                    <a:lnTo>
                      <a:pt x="640" y="499"/>
                    </a:lnTo>
                    <a:lnTo>
                      <a:pt x="638" y="499"/>
                    </a:lnTo>
                    <a:lnTo>
                      <a:pt x="638" y="497"/>
                    </a:lnTo>
                    <a:lnTo>
                      <a:pt x="647" y="497"/>
                    </a:lnTo>
                    <a:lnTo>
                      <a:pt x="647" y="483"/>
                    </a:lnTo>
                    <a:lnTo>
                      <a:pt x="645" y="481"/>
                    </a:lnTo>
                    <a:lnTo>
                      <a:pt x="643" y="481"/>
                    </a:lnTo>
                    <a:lnTo>
                      <a:pt x="643" y="479"/>
                    </a:lnTo>
                    <a:lnTo>
                      <a:pt x="645" y="479"/>
                    </a:lnTo>
                    <a:lnTo>
                      <a:pt x="647" y="475"/>
                    </a:lnTo>
                    <a:lnTo>
                      <a:pt x="647" y="469"/>
                    </a:lnTo>
                    <a:lnTo>
                      <a:pt x="649" y="469"/>
                    </a:lnTo>
                    <a:lnTo>
                      <a:pt x="654" y="469"/>
                    </a:lnTo>
                    <a:lnTo>
                      <a:pt x="656" y="465"/>
                    </a:lnTo>
                    <a:lnTo>
                      <a:pt x="661" y="461"/>
                    </a:lnTo>
                    <a:lnTo>
                      <a:pt x="663" y="461"/>
                    </a:lnTo>
                    <a:lnTo>
                      <a:pt x="663" y="457"/>
                    </a:lnTo>
                    <a:lnTo>
                      <a:pt x="663" y="453"/>
                    </a:lnTo>
                    <a:lnTo>
                      <a:pt x="670" y="448"/>
                    </a:lnTo>
                    <a:lnTo>
                      <a:pt x="672" y="448"/>
                    </a:lnTo>
                    <a:lnTo>
                      <a:pt x="676" y="448"/>
                    </a:lnTo>
                    <a:lnTo>
                      <a:pt x="674" y="439"/>
                    </a:lnTo>
                    <a:lnTo>
                      <a:pt x="674" y="431"/>
                    </a:lnTo>
                    <a:lnTo>
                      <a:pt x="681" y="431"/>
                    </a:lnTo>
                    <a:lnTo>
                      <a:pt x="681" y="425"/>
                    </a:lnTo>
                    <a:lnTo>
                      <a:pt x="681" y="423"/>
                    </a:lnTo>
                    <a:lnTo>
                      <a:pt x="679" y="425"/>
                    </a:lnTo>
                    <a:lnTo>
                      <a:pt x="683" y="419"/>
                    </a:lnTo>
                    <a:lnTo>
                      <a:pt x="679" y="414"/>
                    </a:lnTo>
                    <a:lnTo>
                      <a:pt x="672" y="415"/>
                    </a:lnTo>
                    <a:lnTo>
                      <a:pt x="670" y="415"/>
                    </a:lnTo>
                    <a:lnTo>
                      <a:pt x="667" y="415"/>
                    </a:lnTo>
                    <a:lnTo>
                      <a:pt x="665" y="412"/>
                    </a:lnTo>
                    <a:lnTo>
                      <a:pt x="674" y="408"/>
                    </a:lnTo>
                    <a:lnTo>
                      <a:pt x="679" y="401"/>
                    </a:lnTo>
                    <a:lnTo>
                      <a:pt x="679" y="399"/>
                    </a:lnTo>
                    <a:lnTo>
                      <a:pt x="679" y="397"/>
                    </a:lnTo>
                    <a:lnTo>
                      <a:pt x="670" y="389"/>
                    </a:lnTo>
                    <a:lnTo>
                      <a:pt x="674" y="389"/>
                    </a:lnTo>
                    <a:lnTo>
                      <a:pt x="674" y="383"/>
                    </a:lnTo>
                    <a:lnTo>
                      <a:pt x="665" y="376"/>
                    </a:lnTo>
                    <a:lnTo>
                      <a:pt x="661" y="372"/>
                    </a:lnTo>
                    <a:lnTo>
                      <a:pt x="658" y="368"/>
                    </a:lnTo>
                    <a:lnTo>
                      <a:pt x="658" y="364"/>
                    </a:lnTo>
                    <a:lnTo>
                      <a:pt x="658" y="359"/>
                    </a:lnTo>
                    <a:lnTo>
                      <a:pt x="656" y="359"/>
                    </a:lnTo>
                    <a:lnTo>
                      <a:pt x="652" y="357"/>
                    </a:lnTo>
                    <a:lnTo>
                      <a:pt x="654" y="355"/>
                    </a:lnTo>
                    <a:lnTo>
                      <a:pt x="649" y="351"/>
                    </a:lnTo>
                    <a:lnTo>
                      <a:pt x="647" y="346"/>
                    </a:lnTo>
                    <a:lnTo>
                      <a:pt x="645" y="340"/>
                    </a:lnTo>
                    <a:lnTo>
                      <a:pt x="645" y="332"/>
                    </a:lnTo>
                    <a:lnTo>
                      <a:pt x="647" y="330"/>
                    </a:lnTo>
                    <a:lnTo>
                      <a:pt x="649" y="328"/>
                    </a:lnTo>
                    <a:lnTo>
                      <a:pt x="656" y="324"/>
                    </a:lnTo>
                    <a:lnTo>
                      <a:pt x="656" y="322"/>
                    </a:lnTo>
                    <a:lnTo>
                      <a:pt x="654" y="320"/>
                    </a:lnTo>
                    <a:lnTo>
                      <a:pt x="663" y="312"/>
                    </a:lnTo>
                    <a:lnTo>
                      <a:pt x="674" y="306"/>
                    </a:lnTo>
                    <a:lnTo>
                      <a:pt x="683" y="304"/>
                    </a:lnTo>
                    <a:lnTo>
                      <a:pt x="690" y="302"/>
                    </a:lnTo>
                    <a:lnTo>
                      <a:pt x="692" y="296"/>
                    </a:lnTo>
                    <a:lnTo>
                      <a:pt x="692" y="292"/>
                    </a:lnTo>
                    <a:lnTo>
                      <a:pt x="683" y="292"/>
                    </a:lnTo>
                    <a:lnTo>
                      <a:pt x="674" y="292"/>
                    </a:lnTo>
                    <a:lnTo>
                      <a:pt x="670" y="288"/>
                    </a:lnTo>
                    <a:lnTo>
                      <a:pt x="665" y="288"/>
                    </a:lnTo>
                    <a:lnTo>
                      <a:pt x="658" y="288"/>
                    </a:lnTo>
                    <a:lnTo>
                      <a:pt x="652" y="292"/>
                    </a:lnTo>
                    <a:lnTo>
                      <a:pt x="647" y="298"/>
                    </a:lnTo>
                    <a:lnTo>
                      <a:pt x="636" y="300"/>
                    </a:lnTo>
                    <a:lnTo>
                      <a:pt x="629" y="284"/>
                    </a:lnTo>
                    <a:lnTo>
                      <a:pt x="620" y="270"/>
                    </a:lnTo>
                    <a:lnTo>
                      <a:pt x="622" y="268"/>
                    </a:lnTo>
                    <a:lnTo>
                      <a:pt x="622" y="266"/>
                    </a:lnTo>
                    <a:lnTo>
                      <a:pt x="625" y="264"/>
                    </a:lnTo>
                    <a:lnTo>
                      <a:pt x="627" y="264"/>
                    </a:lnTo>
                    <a:lnTo>
                      <a:pt x="632" y="264"/>
                    </a:lnTo>
                    <a:lnTo>
                      <a:pt x="636" y="266"/>
                    </a:lnTo>
                    <a:lnTo>
                      <a:pt x="638" y="264"/>
                    </a:lnTo>
                    <a:lnTo>
                      <a:pt x="640" y="260"/>
                    </a:lnTo>
                    <a:lnTo>
                      <a:pt x="643" y="256"/>
                    </a:lnTo>
                    <a:lnTo>
                      <a:pt x="652" y="252"/>
                    </a:lnTo>
                    <a:lnTo>
                      <a:pt x="658" y="250"/>
                    </a:lnTo>
                    <a:lnTo>
                      <a:pt x="665" y="240"/>
                    </a:lnTo>
                    <a:lnTo>
                      <a:pt x="672" y="230"/>
                    </a:lnTo>
                    <a:lnTo>
                      <a:pt x="683" y="234"/>
                    </a:lnTo>
                    <a:lnTo>
                      <a:pt x="687" y="234"/>
                    </a:lnTo>
                    <a:lnTo>
                      <a:pt x="687" y="236"/>
                    </a:lnTo>
                    <a:lnTo>
                      <a:pt x="685" y="242"/>
                    </a:lnTo>
                    <a:lnTo>
                      <a:pt x="681" y="250"/>
                    </a:lnTo>
                    <a:lnTo>
                      <a:pt x="674" y="260"/>
                    </a:lnTo>
                    <a:lnTo>
                      <a:pt x="674" y="264"/>
                    </a:lnTo>
                    <a:lnTo>
                      <a:pt x="676" y="264"/>
                    </a:lnTo>
                    <a:lnTo>
                      <a:pt x="681" y="260"/>
                    </a:lnTo>
                    <a:lnTo>
                      <a:pt x="676" y="266"/>
                    </a:lnTo>
                    <a:lnTo>
                      <a:pt x="676" y="270"/>
                    </a:lnTo>
                    <a:lnTo>
                      <a:pt x="679" y="270"/>
                    </a:lnTo>
                    <a:lnTo>
                      <a:pt x="685" y="266"/>
                    </a:lnTo>
                    <a:lnTo>
                      <a:pt x="692" y="258"/>
                    </a:lnTo>
                    <a:lnTo>
                      <a:pt x="701" y="252"/>
                    </a:lnTo>
                    <a:lnTo>
                      <a:pt x="708" y="250"/>
                    </a:lnTo>
                    <a:lnTo>
                      <a:pt x="712" y="250"/>
                    </a:lnTo>
                    <a:lnTo>
                      <a:pt x="714" y="252"/>
                    </a:lnTo>
                    <a:lnTo>
                      <a:pt x="719" y="252"/>
                    </a:lnTo>
                    <a:lnTo>
                      <a:pt x="721" y="252"/>
                    </a:lnTo>
                    <a:lnTo>
                      <a:pt x="728" y="242"/>
                    </a:lnTo>
                    <a:lnTo>
                      <a:pt x="732" y="238"/>
                    </a:lnTo>
                    <a:lnTo>
                      <a:pt x="739" y="230"/>
                    </a:lnTo>
                    <a:lnTo>
                      <a:pt x="743" y="224"/>
                    </a:lnTo>
                    <a:lnTo>
                      <a:pt x="750" y="218"/>
                    </a:lnTo>
                    <a:lnTo>
                      <a:pt x="750" y="210"/>
                    </a:lnTo>
                    <a:lnTo>
                      <a:pt x="757" y="208"/>
                    </a:lnTo>
                    <a:lnTo>
                      <a:pt x="759" y="212"/>
                    </a:lnTo>
                    <a:lnTo>
                      <a:pt x="766" y="214"/>
                    </a:lnTo>
                    <a:lnTo>
                      <a:pt x="773" y="216"/>
                    </a:lnTo>
                    <a:lnTo>
                      <a:pt x="773" y="210"/>
                    </a:lnTo>
                    <a:lnTo>
                      <a:pt x="773" y="206"/>
                    </a:lnTo>
                    <a:lnTo>
                      <a:pt x="777" y="204"/>
                    </a:lnTo>
                    <a:lnTo>
                      <a:pt x="784" y="204"/>
                    </a:lnTo>
                    <a:lnTo>
                      <a:pt x="788" y="202"/>
                    </a:lnTo>
                    <a:lnTo>
                      <a:pt x="788" y="198"/>
                    </a:lnTo>
                    <a:lnTo>
                      <a:pt x="795" y="196"/>
                    </a:lnTo>
                    <a:lnTo>
                      <a:pt x="795" y="186"/>
                    </a:lnTo>
                    <a:lnTo>
                      <a:pt x="804" y="198"/>
                    </a:lnTo>
                    <a:lnTo>
                      <a:pt x="806" y="194"/>
                    </a:lnTo>
                    <a:lnTo>
                      <a:pt x="806" y="190"/>
                    </a:lnTo>
                    <a:lnTo>
                      <a:pt x="811" y="186"/>
                    </a:lnTo>
                    <a:lnTo>
                      <a:pt x="811" y="182"/>
                    </a:lnTo>
                    <a:lnTo>
                      <a:pt x="808" y="172"/>
                    </a:lnTo>
                    <a:lnTo>
                      <a:pt x="811" y="166"/>
                    </a:lnTo>
                    <a:lnTo>
                      <a:pt x="811" y="160"/>
                    </a:lnTo>
                    <a:lnTo>
                      <a:pt x="815" y="158"/>
                    </a:lnTo>
                    <a:lnTo>
                      <a:pt x="820" y="156"/>
                    </a:lnTo>
                    <a:lnTo>
                      <a:pt x="817" y="152"/>
                    </a:lnTo>
                    <a:lnTo>
                      <a:pt x="820" y="152"/>
                    </a:lnTo>
                    <a:lnTo>
                      <a:pt x="824" y="154"/>
                    </a:lnTo>
                    <a:lnTo>
                      <a:pt x="824" y="156"/>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0" name="Freeform 2813"/>
              <p:cNvSpPr>
                <a:spLocks/>
              </p:cNvSpPr>
              <p:nvPr/>
            </p:nvSpPr>
            <p:spPr bwMode="auto">
              <a:xfrm>
                <a:off x="4301" y="2077"/>
                <a:ext cx="2" cy="4"/>
              </a:xfrm>
              <a:custGeom>
                <a:avLst/>
                <a:gdLst>
                  <a:gd name="T0" fmla="*/ 2 w 2"/>
                  <a:gd name="T1" fmla="*/ 0 h 4"/>
                  <a:gd name="T2" fmla="*/ 2 w 2"/>
                  <a:gd name="T3" fmla="*/ 0 h 4"/>
                  <a:gd name="T4" fmla="*/ 2 w 2"/>
                  <a:gd name="T5" fmla="*/ 2 h 4"/>
                  <a:gd name="T6" fmla="*/ 0 w 2"/>
                  <a:gd name="T7" fmla="*/ 4 h 4"/>
                  <a:gd name="T8" fmla="*/ 0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0"/>
                    </a:lnTo>
                    <a:lnTo>
                      <a:pt x="2" y="2"/>
                    </a:lnTo>
                    <a:lnTo>
                      <a:pt x="0" y="4"/>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1" name="Freeform 2814"/>
              <p:cNvSpPr>
                <a:spLocks/>
              </p:cNvSpPr>
              <p:nvPr/>
            </p:nvSpPr>
            <p:spPr bwMode="auto">
              <a:xfrm>
                <a:off x="4229" y="2123"/>
                <a:ext cx="38" cy="30"/>
              </a:xfrm>
              <a:custGeom>
                <a:avLst/>
                <a:gdLst>
                  <a:gd name="T0" fmla="*/ 27 w 38"/>
                  <a:gd name="T1" fmla="*/ 0 h 30"/>
                  <a:gd name="T2" fmla="*/ 27 w 38"/>
                  <a:gd name="T3" fmla="*/ 0 h 30"/>
                  <a:gd name="T4" fmla="*/ 20 w 38"/>
                  <a:gd name="T5" fmla="*/ 2 h 30"/>
                  <a:gd name="T6" fmla="*/ 13 w 38"/>
                  <a:gd name="T7" fmla="*/ 6 h 30"/>
                  <a:gd name="T8" fmla="*/ 0 w 38"/>
                  <a:gd name="T9" fmla="*/ 14 h 30"/>
                  <a:gd name="T10" fmla="*/ 2 w 38"/>
                  <a:gd name="T11" fmla="*/ 20 h 30"/>
                  <a:gd name="T12" fmla="*/ 4 w 38"/>
                  <a:gd name="T13" fmla="*/ 26 h 30"/>
                  <a:gd name="T14" fmla="*/ 9 w 38"/>
                  <a:gd name="T15" fmla="*/ 30 h 30"/>
                  <a:gd name="T16" fmla="*/ 20 w 38"/>
                  <a:gd name="T17" fmla="*/ 30 h 30"/>
                  <a:gd name="T18" fmla="*/ 24 w 38"/>
                  <a:gd name="T19" fmla="*/ 28 h 30"/>
                  <a:gd name="T20" fmla="*/ 29 w 38"/>
                  <a:gd name="T21" fmla="*/ 22 h 30"/>
                  <a:gd name="T22" fmla="*/ 33 w 38"/>
                  <a:gd name="T23" fmla="*/ 8 h 30"/>
                  <a:gd name="T24" fmla="*/ 38 w 38"/>
                  <a:gd name="T25" fmla="*/ 6 h 30"/>
                  <a:gd name="T26" fmla="*/ 38 w 38"/>
                  <a:gd name="T27" fmla="*/ 4 h 30"/>
                  <a:gd name="T28" fmla="*/ 36 w 38"/>
                  <a:gd name="T29" fmla="*/ 0 h 30"/>
                  <a:gd name="T30" fmla="*/ 27 w 38"/>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0">
                    <a:moveTo>
                      <a:pt x="27" y="0"/>
                    </a:moveTo>
                    <a:lnTo>
                      <a:pt x="27" y="0"/>
                    </a:lnTo>
                    <a:lnTo>
                      <a:pt x="20" y="2"/>
                    </a:lnTo>
                    <a:lnTo>
                      <a:pt x="13" y="6"/>
                    </a:lnTo>
                    <a:lnTo>
                      <a:pt x="0" y="14"/>
                    </a:lnTo>
                    <a:lnTo>
                      <a:pt x="2" y="20"/>
                    </a:lnTo>
                    <a:lnTo>
                      <a:pt x="4" y="26"/>
                    </a:lnTo>
                    <a:lnTo>
                      <a:pt x="9" y="30"/>
                    </a:lnTo>
                    <a:lnTo>
                      <a:pt x="20" y="30"/>
                    </a:lnTo>
                    <a:lnTo>
                      <a:pt x="24" y="28"/>
                    </a:lnTo>
                    <a:lnTo>
                      <a:pt x="29" y="22"/>
                    </a:lnTo>
                    <a:lnTo>
                      <a:pt x="33" y="8"/>
                    </a:lnTo>
                    <a:lnTo>
                      <a:pt x="38" y="6"/>
                    </a:lnTo>
                    <a:lnTo>
                      <a:pt x="38" y="4"/>
                    </a:lnTo>
                    <a:lnTo>
                      <a:pt x="36" y="0"/>
                    </a:lnTo>
                    <a:lnTo>
                      <a:pt x="2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2" name="Freeform 2815"/>
              <p:cNvSpPr>
                <a:spLocks/>
              </p:cNvSpPr>
              <p:nvPr/>
            </p:nvSpPr>
            <p:spPr bwMode="auto">
              <a:xfrm>
                <a:off x="4276" y="1975"/>
                <a:ext cx="13" cy="8"/>
              </a:xfrm>
              <a:custGeom>
                <a:avLst/>
                <a:gdLst>
                  <a:gd name="T0" fmla="*/ 2 w 13"/>
                  <a:gd name="T1" fmla="*/ 0 h 8"/>
                  <a:gd name="T2" fmla="*/ 2 w 13"/>
                  <a:gd name="T3" fmla="*/ 0 h 8"/>
                  <a:gd name="T4" fmla="*/ 9 w 13"/>
                  <a:gd name="T5" fmla="*/ 2 h 8"/>
                  <a:gd name="T6" fmla="*/ 13 w 13"/>
                  <a:gd name="T7" fmla="*/ 2 h 8"/>
                  <a:gd name="T8" fmla="*/ 13 w 13"/>
                  <a:gd name="T9" fmla="*/ 4 h 8"/>
                  <a:gd name="T10" fmla="*/ 11 w 13"/>
                  <a:gd name="T11" fmla="*/ 4 h 8"/>
                  <a:gd name="T12" fmla="*/ 11 w 13"/>
                  <a:gd name="T13" fmla="*/ 8 h 8"/>
                  <a:gd name="T14" fmla="*/ 7 w 13"/>
                  <a:gd name="T15" fmla="*/ 8 h 8"/>
                  <a:gd name="T16" fmla="*/ 2 w 13"/>
                  <a:gd name="T17" fmla="*/ 8 h 8"/>
                  <a:gd name="T18" fmla="*/ 0 w 13"/>
                  <a:gd name="T19" fmla="*/ 2 h 8"/>
                  <a:gd name="T20" fmla="*/ 0 w 13"/>
                  <a:gd name="T21" fmla="*/ 0 h 8"/>
                  <a:gd name="T22" fmla="*/ 2 w 1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8">
                    <a:moveTo>
                      <a:pt x="2" y="0"/>
                    </a:moveTo>
                    <a:lnTo>
                      <a:pt x="2" y="0"/>
                    </a:lnTo>
                    <a:lnTo>
                      <a:pt x="9" y="2"/>
                    </a:lnTo>
                    <a:lnTo>
                      <a:pt x="13" y="2"/>
                    </a:lnTo>
                    <a:lnTo>
                      <a:pt x="13" y="4"/>
                    </a:lnTo>
                    <a:lnTo>
                      <a:pt x="11" y="4"/>
                    </a:lnTo>
                    <a:lnTo>
                      <a:pt x="11" y="8"/>
                    </a:lnTo>
                    <a:lnTo>
                      <a:pt x="7" y="8"/>
                    </a:lnTo>
                    <a:lnTo>
                      <a:pt x="2" y="8"/>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3" name="Freeform 2816"/>
              <p:cNvSpPr>
                <a:spLocks/>
              </p:cNvSpPr>
              <p:nvPr/>
            </p:nvSpPr>
            <p:spPr bwMode="auto">
              <a:xfrm>
                <a:off x="4339" y="1969"/>
                <a:ext cx="6" cy="4"/>
              </a:xfrm>
              <a:custGeom>
                <a:avLst/>
                <a:gdLst>
                  <a:gd name="T0" fmla="*/ 2 w 6"/>
                  <a:gd name="T1" fmla="*/ 0 h 4"/>
                  <a:gd name="T2" fmla="*/ 2 w 6"/>
                  <a:gd name="T3" fmla="*/ 0 h 4"/>
                  <a:gd name="T4" fmla="*/ 6 w 6"/>
                  <a:gd name="T5" fmla="*/ 0 h 4"/>
                  <a:gd name="T6" fmla="*/ 6 w 6"/>
                  <a:gd name="T7" fmla="*/ 2 h 4"/>
                  <a:gd name="T8" fmla="*/ 6 w 6"/>
                  <a:gd name="T9" fmla="*/ 4 h 4"/>
                  <a:gd name="T10" fmla="*/ 2 w 6"/>
                  <a:gd name="T11" fmla="*/ 2 h 4"/>
                  <a:gd name="T12" fmla="*/ 0 w 6"/>
                  <a:gd name="T13" fmla="*/ 0 h 4"/>
                  <a:gd name="T14" fmla="*/ 2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2" y="0"/>
                    </a:moveTo>
                    <a:lnTo>
                      <a:pt x="2" y="0"/>
                    </a:lnTo>
                    <a:lnTo>
                      <a:pt x="6" y="0"/>
                    </a:lnTo>
                    <a:lnTo>
                      <a:pt x="6" y="2"/>
                    </a:lnTo>
                    <a:lnTo>
                      <a:pt x="6" y="4"/>
                    </a:lnTo>
                    <a:lnTo>
                      <a:pt x="2"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4" name="Freeform 2817"/>
              <p:cNvSpPr>
                <a:spLocks/>
              </p:cNvSpPr>
              <p:nvPr/>
            </p:nvSpPr>
            <p:spPr bwMode="auto">
              <a:xfrm>
                <a:off x="4388" y="1935"/>
                <a:ext cx="9" cy="8"/>
              </a:xfrm>
              <a:custGeom>
                <a:avLst/>
                <a:gdLst>
                  <a:gd name="T0" fmla="*/ 4 w 9"/>
                  <a:gd name="T1" fmla="*/ 0 h 8"/>
                  <a:gd name="T2" fmla="*/ 4 w 9"/>
                  <a:gd name="T3" fmla="*/ 0 h 8"/>
                  <a:gd name="T4" fmla="*/ 7 w 9"/>
                  <a:gd name="T5" fmla="*/ 0 h 8"/>
                  <a:gd name="T6" fmla="*/ 9 w 9"/>
                  <a:gd name="T7" fmla="*/ 4 h 8"/>
                  <a:gd name="T8" fmla="*/ 7 w 9"/>
                  <a:gd name="T9" fmla="*/ 6 h 8"/>
                  <a:gd name="T10" fmla="*/ 2 w 9"/>
                  <a:gd name="T11" fmla="*/ 8 h 8"/>
                  <a:gd name="T12" fmla="*/ 0 w 9"/>
                  <a:gd name="T13" fmla="*/ 2 h 8"/>
                  <a:gd name="T14" fmla="*/ 2 w 9"/>
                  <a:gd name="T15" fmla="*/ 0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4" y="0"/>
                    </a:lnTo>
                    <a:lnTo>
                      <a:pt x="7" y="0"/>
                    </a:lnTo>
                    <a:lnTo>
                      <a:pt x="9" y="4"/>
                    </a:lnTo>
                    <a:lnTo>
                      <a:pt x="7" y="6"/>
                    </a:lnTo>
                    <a:lnTo>
                      <a:pt x="2" y="8"/>
                    </a:lnTo>
                    <a:lnTo>
                      <a:pt x="0" y="2"/>
                    </a:lnTo>
                    <a:lnTo>
                      <a:pt x="2" y="0"/>
                    </a:lnTo>
                    <a:lnTo>
                      <a:pt x="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5" name="Freeform 2818"/>
              <p:cNvSpPr>
                <a:spLocks/>
              </p:cNvSpPr>
              <p:nvPr/>
            </p:nvSpPr>
            <p:spPr bwMode="auto">
              <a:xfrm>
                <a:off x="4392" y="1927"/>
                <a:ext cx="9" cy="6"/>
              </a:xfrm>
              <a:custGeom>
                <a:avLst/>
                <a:gdLst>
                  <a:gd name="T0" fmla="*/ 7 w 9"/>
                  <a:gd name="T1" fmla="*/ 0 h 6"/>
                  <a:gd name="T2" fmla="*/ 7 w 9"/>
                  <a:gd name="T3" fmla="*/ 0 h 6"/>
                  <a:gd name="T4" fmla="*/ 9 w 9"/>
                  <a:gd name="T5" fmla="*/ 2 h 6"/>
                  <a:gd name="T6" fmla="*/ 9 w 9"/>
                  <a:gd name="T7" fmla="*/ 4 h 6"/>
                  <a:gd name="T8" fmla="*/ 7 w 9"/>
                  <a:gd name="T9" fmla="*/ 6 h 6"/>
                  <a:gd name="T10" fmla="*/ 3 w 9"/>
                  <a:gd name="T11" fmla="*/ 4 h 6"/>
                  <a:gd name="T12" fmla="*/ 0 w 9"/>
                  <a:gd name="T13" fmla="*/ 2 h 6"/>
                  <a:gd name="T14" fmla="*/ 3 w 9"/>
                  <a:gd name="T15" fmla="*/ 0 h 6"/>
                  <a:gd name="T16" fmla="*/ 7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7" y="0"/>
                    </a:moveTo>
                    <a:lnTo>
                      <a:pt x="7" y="0"/>
                    </a:lnTo>
                    <a:lnTo>
                      <a:pt x="9" y="2"/>
                    </a:lnTo>
                    <a:lnTo>
                      <a:pt x="9" y="4"/>
                    </a:lnTo>
                    <a:lnTo>
                      <a:pt x="7" y="6"/>
                    </a:lnTo>
                    <a:lnTo>
                      <a:pt x="3" y="4"/>
                    </a:lnTo>
                    <a:lnTo>
                      <a:pt x="0" y="2"/>
                    </a:lnTo>
                    <a:lnTo>
                      <a:pt x="3" y="0"/>
                    </a:lnTo>
                    <a:lnTo>
                      <a:pt x="7"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16" name="Freeform 2819"/>
              <p:cNvSpPr>
                <a:spLocks/>
              </p:cNvSpPr>
              <p:nvPr/>
            </p:nvSpPr>
            <p:spPr bwMode="auto">
              <a:xfrm>
                <a:off x="4112" y="1840"/>
                <a:ext cx="7" cy="6"/>
              </a:xfrm>
              <a:custGeom>
                <a:avLst/>
                <a:gdLst>
                  <a:gd name="T0" fmla="*/ 2 w 7"/>
                  <a:gd name="T1" fmla="*/ 0 h 6"/>
                  <a:gd name="T2" fmla="*/ 2 w 7"/>
                  <a:gd name="T3" fmla="*/ 0 h 6"/>
                  <a:gd name="T4" fmla="*/ 7 w 7"/>
                  <a:gd name="T5" fmla="*/ 4 h 6"/>
                  <a:gd name="T6" fmla="*/ 7 w 7"/>
                  <a:gd name="T7" fmla="*/ 6 h 6"/>
                  <a:gd name="T8" fmla="*/ 2 w 7"/>
                  <a:gd name="T9" fmla="*/ 6 h 6"/>
                  <a:gd name="T10" fmla="*/ 0 w 7"/>
                  <a:gd name="T11" fmla="*/ 2 h 6"/>
                  <a:gd name="T12" fmla="*/ 0 w 7"/>
                  <a:gd name="T13" fmla="*/ 0 h 6"/>
                  <a:gd name="T14" fmla="*/ 2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2" y="0"/>
                    </a:moveTo>
                    <a:lnTo>
                      <a:pt x="2" y="0"/>
                    </a:lnTo>
                    <a:lnTo>
                      <a:pt x="7" y="4"/>
                    </a:lnTo>
                    <a:lnTo>
                      <a:pt x="7" y="6"/>
                    </a:lnTo>
                    <a:lnTo>
                      <a:pt x="2" y="6"/>
                    </a:lnTo>
                    <a:lnTo>
                      <a:pt x="0" y="2"/>
                    </a:lnTo>
                    <a:lnTo>
                      <a:pt x="0" y="0"/>
                    </a:lnTo>
                    <a:lnTo>
                      <a:pt x="2"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7" name="Group 2825"/>
            <p:cNvGrpSpPr>
              <a:grpSpLocks/>
            </p:cNvGrpSpPr>
            <p:nvPr/>
          </p:nvGrpSpPr>
          <p:grpSpPr bwMode="auto">
            <a:xfrm>
              <a:off x="3375" y="1516"/>
              <a:ext cx="573" cy="258"/>
              <a:chOff x="3375" y="1516"/>
              <a:chExt cx="573" cy="258"/>
            </a:xfrm>
            <a:grpFill/>
          </p:grpSpPr>
          <p:sp>
            <p:nvSpPr>
              <p:cNvPr id="1604" name="Freeform 2821"/>
              <p:cNvSpPr>
                <a:spLocks noEditPoints="1"/>
              </p:cNvSpPr>
              <p:nvPr/>
            </p:nvSpPr>
            <p:spPr bwMode="auto">
              <a:xfrm>
                <a:off x="3375" y="1516"/>
                <a:ext cx="573" cy="258"/>
              </a:xfrm>
              <a:custGeom>
                <a:avLst/>
                <a:gdLst>
                  <a:gd name="T0" fmla="*/ 170 w 573"/>
                  <a:gd name="T1" fmla="*/ 174 h 258"/>
                  <a:gd name="T2" fmla="*/ 183 w 573"/>
                  <a:gd name="T3" fmla="*/ 163 h 258"/>
                  <a:gd name="T4" fmla="*/ 199 w 573"/>
                  <a:gd name="T5" fmla="*/ 161 h 258"/>
                  <a:gd name="T6" fmla="*/ 203 w 573"/>
                  <a:gd name="T7" fmla="*/ 194 h 258"/>
                  <a:gd name="T8" fmla="*/ 199 w 573"/>
                  <a:gd name="T9" fmla="*/ 204 h 258"/>
                  <a:gd name="T10" fmla="*/ 239 w 573"/>
                  <a:gd name="T11" fmla="*/ 226 h 258"/>
                  <a:gd name="T12" fmla="*/ 259 w 573"/>
                  <a:gd name="T13" fmla="*/ 242 h 258"/>
                  <a:gd name="T14" fmla="*/ 282 w 573"/>
                  <a:gd name="T15" fmla="*/ 252 h 258"/>
                  <a:gd name="T16" fmla="*/ 302 w 573"/>
                  <a:gd name="T17" fmla="*/ 242 h 258"/>
                  <a:gd name="T18" fmla="*/ 324 w 573"/>
                  <a:gd name="T19" fmla="*/ 234 h 258"/>
                  <a:gd name="T20" fmla="*/ 360 w 573"/>
                  <a:gd name="T21" fmla="*/ 232 h 258"/>
                  <a:gd name="T22" fmla="*/ 380 w 573"/>
                  <a:gd name="T23" fmla="*/ 220 h 258"/>
                  <a:gd name="T24" fmla="*/ 407 w 573"/>
                  <a:gd name="T25" fmla="*/ 220 h 258"/>
                  <a:gd name="T26" fmla="*/ 454 w 573"/>
                  <a:gd name="T27" fmla="*/ 228 h 258"/>
                  <a:gd name="T28" fmla="*/ 456 w 573"/>
                  <a:gd name="T29" fmla="*/ 192 h 258"/>
                  <a:gd name="T30" fmla="*/ 492 w 573"/>
                  <a:gd name="T31" fmla="*/ 161 h 258"/>
                  <a:gd name="T32" fmla="*/ 530 w 573"/>
                  <a:gd name="T33" fmla="*/ 131 h 258"/>
                  <a:gd name="T34" fmla="*/ 552 w 573"/>
                  <a:gd name="T35" fmla="*/ 103 h 258"/>
                  <a:gd name="T36" fmla="*/ 494 w 573"/>
                  <a:gd name="T37" fmla="*/ 99 h 258"/>
                  <a:gd name="T38" fmla="*/ 454 w 573"/>
                  <a:gd name="T39" fmla="*/ 75 h 258"/>
                  <a:gd name="T40" fmla="*/ 411 w 573"/>
                  <a:gd name="T41" fmla="*/ 12 h 258"/>
                  <a:gd name="T42" fmla="*/ 349 w 573"/>
                  <a:gd name="T43" fmla="*/ 20 h 258"/>
                  <a:gd name="T44" fmla="*/ 315 w 573"/>
                  <a:gd name="T45" fmla="*/ 22 h 258"/>
                  <a:gd name="T46" fmla="*/ 293 w 573"/>
                  <a:gd name="T47" fmla="*/ 0 h 258"/>
                  <a:gd name="T48" fmla="*/ 214 w 573"/>
                  <a:gd name="T49" fmla="*/ 18 h 258"/>
                  <a:gd name="T50" fmla="*/ 181 w 573"/>
                  <a:gd name="T51" fmla="*/ 30 h 258"/>
                  <a:gd name="T52" fmla="*/ 185 w 573"/>
                  <a:gd name="T53" fmla="*/ 73 h 258"/>
                  <a:gd name="T54" fmla="*/ 174 w 573"/>
                  <a:gd name="T55" fmla="*/ 83 h 258"/>
                  <a:gd name="T56" fmla="*/ 156 w 573"/>
                  <a:gd name="T57" fmla="*/ 71 h 258"/>
                  <a:gd name="T58" fmla="*/ 125 w 573"/>
                  <a:gd name="T59" fmla="*/ 73 h 258"/>
                  <a:gd name="T60" fmla="*/ 116 w 573"/>
                  <a:gd name="T61" fmla="*/ 79 h 258"/>
                  <a:gd name="T62" fmla="*/ 103 w 573"/>
                  <a:gd name="T63" fmla="*/ 69 h 258"/>
                  <a:gd name="T64" fmla="*/ 82 w 573"/>
                  <a:gd name="T65" fmla="*/ 54 h 258"/>
                  <a:gd name="T66" fmla="*/ 62 w 573"/>
                  <a:gd name="T67" fmla="*/ 58 h 258"/>
                  <a:gd name="T68" fmla="*/ 33 w 573"/>
                  <a:gd name="T69" fmla="*/ 73 h 258"/>
                  <a:gd name="T70" fmla="*/ 26 w 573"/>
                  <a:gd name="T71" fmla="*/ 93 h 258"/>
                  <a:gd name="T72" fmla="*/ 8 w 573"/>
                  <a:gd name="T73" fmla="*/ 91 h 258"/>
                  <a:gd name="T74" fmla="*/ 6 w 573"/>
                  <a:gd name="T75" fmla="*/ 111 h 258"/>
                  <a:gd name="T76" fmla="*/ 6 w 573"/>
                  <a:gd name="T77" fmla="*/ 137 h 258"/>
                  <a:gd name="T78" fmla="*/ 20 w 573"/>
                  <a:gd name="T79" fmla="*/ 155 h 258"/>
                  <a:gd name="T80" fmla="*/ 38 w 573"/>
                  <a:gd name="T81" fmla="*/ 159 h 258"/>
                  <a:gd name="T82" fmla="*/ 65 w 573"/>
                  <a:gd name="T83" fmla="*/ 153 h 258"/>
                  <a:gd name="T84" fmla="*/ 91 w 573"/>
                  <a:gd name="T85" fmla="*/ 165 h 258"/>
                  <a:gd name="T86" fmla="*/ 105 w 573"/>
                  <a:gd name="T87" fmla="*/ 184 h 258"/>
                  <a:gd name="T88" fmla="*/ 91 w 573"/>
                  <a:gd name="T89" fmla="*/ 190 h 258"/>
                  <a:gd name="T90" fmla="*/ 69 w 573"/>
                  <a:gd name="T91" fmla="*/ 186 h 258"/>
                  <a:gd name="T92" fmla="*/ 65 w 573"/>
                  <a:gd name="T93" fmla="*/ 202 h 258"/>
                  <a:gd name="T94" fmla="*/ 76 w 573"/>
                  <a:gd name="T95" fmla="*/ 228 h 258"/>
                  <a:gd name="T96" fmla="*/ 96 w 573"/>
                  <a:gd name="T97" fmla="*/ 232 h 258"/>
                  <a:gd name="T98" fmla="*/ 131 w 573"/>
                  <a:gd name="T99" fmla="*/ 184 h 258"/>
                  <a:gd name="T100" fmla="*/ 85 w 573"/>
                  <a:gd name="T101" fmla="*/ 198 h 258"/>
                  <a:gd name="T102" fmla="*/ 80 w 573"/>
                  <a:gd name="T103" fmla="*/ 198 h 258"/>
                  <a:gd name="T104" fmla="*/ 454 w 573"/>
                  <a:gd name="T105" fmla="*/ 151 h 258"/>
                  <a:gd name="T106" fmla="*/ 405 w 573"/>
                  <a:gd name="T107" fmla="*/ 159 h 258"/>
                  <a:gd name="T108" fmla="*/ 378 w 573"/>
                  <a:gd name="T109" fmla="*/ 174 h 258"/>
                  <a:gd name="T110" fmla="*/ 369 w 573"/>
                  <a:gd name="T111" fmla="*/ 190 h 258"/>
                  <a:gd name="T112" fmla="*/ 373 w 573"/>
                  <a:gd name="T113" fmla="*/ 163 h 258"/>
                  <a:gd name="T114" fmla="*/ 418 w 573"/>
                  <a:gd name="T115" fmla="*/ 153 h 258"/>
                  <a:gd name="T116" fmla="*/ 445 w 573"/>
                  <a:gd name="T117" fmla="*/ 14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3" h="258">
                    <a:moveTo>
                      <a:pt x="158" y="180"/>
                    </a:moveTo>
                    <a:lnTo>
                      <a:pt x="158" y="180"/>
                    </a:lnTo>
                    <a:lnTo>
                      <a:pt x="161" y="176"/>
                    </a:lnTo>
                    <a:lnTo>
                      <a:pt x="165" y="176"/>
                    </a:lnTo>
                    <a:lnTo>
                      <a:pt x="163" y="174"/>
                    </a:lnTo>
                    <a:lnTo>
                      <a:pt x="165" y="174"/>
                    </a:lnTo>
                    <a:lnTo>
                      <a:pt x="170" y="174"/>
                    </a:lnTo>
                    <a:lnTo>
                      <a:pt x="167" y="176"/>
                    </a:lnTo>
                    <a:lnTo>
                      <a:pt x="167" y="178"/>
                    </a:lnTo>
                    <a:lnTo>
                      <a:pt x="170" y="180"/>
                    </a:lnTo>
                    <a:lnTo>
                      <a:pt x="176" y="170"/>
                    </a:lnTo>
                    <a:lnTo>
                      <a:pt x="188" y="167"/>
                    </a:lnTo>
                    <a:lnTo>
                      <a:pt x="185" y="165"/>
                    </a:lnTo>
                    <a:lnTo>
                      <a:pt x="183" y="163"/>
                    </a:lnTo>
                    <a:lnTo>
                      <a:pt x="185" y="161"/>
                    </a:lnTo>
                    <a:lnTo>
                      <a:pt x="190" y="161"/>
                    </a:lnTo>
                    <a:lnTo>
                      <a:pt x="194" y="163"/>
                    </a:lnTo>
                    <a:lnTo>
                      <a:pt x="194" y="161"/>
                    </a:lnTo>
                    <a:lnTo>
                      <a:pt x="196" y="159"/>
                    </a:lnTo>
                    <a:lnTo>
                      <a:pt x="196" y="161"/>
                    </a:lnTo>
                    <a:lnTo>
                      <a:pt x="199" y="161"/>
                    </a:lnTo>
                    <a:lnTo>
                      <a:pt x="201" y="161"/>
                    </a:lnTo>
                    <a:lnTo>
                      <a:pt x="196" y="168"/>
                    </a:lnTo>
                    <a:lnTo>
                      <a:pt x="194" y="178"/>
                    </a:lnTo>
                    <a:lnTo>
                      <a:pt x="194" y="186"/>
                    </a:lnTo>
                    <a:lnTo>
                      <a:pt x="196" y="190"/>
                    </a:lnTo>
                    <a:lnTo>
                      <a:pt x="199" y="192"/>
                    </a:lnTo>
                    <a:lnTo>
                      <a:pt x="203" y="194"/>
                    </a:lnTo>
                    <a:lnTo>
                      <a:pt x="205" y="194"/>
                    </a:lnTo>
                    <a:lnTo>
                      <a:pt x="203" y="196"/>
                    </a:lnTo>
                    <a:lnTo>
                      <a:pt x="201" y="198"/>
                    </a:lnTo>
                    <a:lnTo>
                      <a:pt x="201" y="200"/>
                    </a:lnTo>
                    <a:lnTo>
                      <a:pt x="203" y="200"/>
                    </a:lnTo>
                    <a:lnTo>
                      <a:pt x="203" y="202"/>
                    </a:lnTo>
                    <a:lnTo>
                      <a:pt x="199" y="204"/>
                    </a:lnTo>
                    <a:lnTo>
                      <a:pt x="201" y="208"/>
                    </a:lnTo>
                    <a:lnTo>
                      <a:pt x="203" y="212"/>
                    </a:lnTo>
                    <a:lnTo>
                      <a:pt x="205" y="226"/>
                    </a:lnTo>
                    <a:lnTo>
                      <a:pt x="210" y="226"/>
                    </a:lnTo>
                    <a:lnTo>
                      <a:pt x="219" y="226"/>
                    </a:lnTo>
                    <a:lnTo>
                      <a:pt x="237" y="230"/>
                    </a:lnTo>
                    <a:lnTo>
                      <a:pt x="239" y="226"/>
                    </a:lnTo>
                    <a:lnTo>
                      <a:pt x="243" y="234"/>
                    </a:lnTo>
                    <a:lnTo>
                      <a:pt x="246" y="236"/>
                    </a:lnTo>
                    <a:lnTo>
                      <a:pt x="250" y="236"/>
                    </a:lnTo>
                    <a:lnTo>
                      <a:pt x="255" y="236"/>
                    </a:lnTo>
                    <a:lnTo>
                      <a:pt x="255" y="238"/>
                    </a:lnTo>
                    <a:lnTo>
                      <a:pt x="257" y="240"/>
                    </a:lnTo>
                    <a:lnTo>
                      <a:pt x="259" y="242"/>
                    </a:lnTo>
                    <a:lnTo>
                      <a:pt x="257" y="244"/>
                    </a:lnTo>
                    <a:lnTo>
                      <a:pt x="257" y="246"/>
                    </a:lnTo>
                    <a:lnTo>
                      <a:pt x="259" y="246"/>
                    </a:lnTo>
                    <a:lnTo>
                      <a:pt x="266" y="248"/>
                    </a:lnTo>
                    <a:lnTo>
                      <a:pt x="270" y="248"/>
                    </a:lnTo>
                    <a:lnTo>
                      <a:pt x="277" y="248"/>
                    </a:lnTo>
                    <a:lnTo>
                      <a:pt x="282" y="252"/>
                    </a:lnTo>
                    <a:lnTo>
                      <a:pt x="282" y="256"/>
                    </a:lnTo>
                    <a:lnTo>
                      <a:pt x="282" y="258"/>
                    </a:lnTo>
                    <a:lnTo>
                      <a:pt x="288" y="256"/>
                    </a:lnTo>
                    <a:lnTo>
                      <a:pt x="288" y="252"/>
                    </a:lnTo>
                    <a:lnTo>
                      <a:pt x="297" y="250"/>
                    </a:lnTo>
                    <a:lnTo>
                      <a:pt x="297" y="246"/>
                    </a:lnTo>
                    <a:lnTo>
                      <a:pt x="302" y="242"/>
                    </a:lnTo>
                    <a:lnTo>
                      <a:pt x="306" y="242"/>
                    </a:lnTo>
                    <a:lnTo>
                      <a:pt x="306" y="240"/>
                    </a:lnTo>
                    <a:lnTo>
                      <a:pt x="308" y="240"/>
                    </a:lnTo>
                    <a:lnTo>
                      <a:pt x="311" y="238"/>
                    </a:lnTo>
                    <a:lnTo>
                      <a:pt x="317" y="236"/>
                    </a:lnTo>
                    <a:lnTo>
                      <a:pt x="322" y="236"/>
                    </a:lnTo>
                    <a:lnTo>
                      <a:pt x="324" y="234"/>
                    </a:lnTo>
                    <a:lnTo>
                      <a:pt x="328" y="230"/>
                    </a:lnTo>
                    <a:lnTo>
                      <a:pt x="333" y="226"/>
                    </a:lnTo>
                    <a:lnTo>
                      <a:pt x="338" y="226"/>
                    </a:lnTo>
                    <a:lnTo>
                      <a:pt x="346" y="226"/>
                    </a:lnTo>
                    <a:lnTo>
                      <a:pt x="351" y="226"/>
                    </a:lnTo>
                    <a:lnTo>
                      <a:pt x="355" y="230"/>
                    </a:lnTo>
                    <a:lnTo>
                      <a:pt x="360" y="232"/>
                    </a:lnTo>
                    <a:lnTo>
                      <a:pt x="362" y="232"/>
                    </a:lnTo>
                    <a:lnTo>
                      <a:pt x="364" y="230"/>
                    </a:lnTo>
                    <a:lnTo>
                      <a:pt x="367" y="228"/>
                    </a:lnTo>
                    <a:lnTo>
                      <a:pt x="369" y="226"/>
                    </a:lnTo>
                    <a:lnTo>
                      <a:pt x="371" y="224"/>
                    </a:lnTo>
                    <a:lnTo>
                      <a:pt x="373" y="224"/>
                    </a:lnTo>
                    <a:lnTo>
                      <a:pt x="380" y="220"/>
                    </a:lnTo>
                    <a:lnTo>
                      <a:pt x="382" y="222"/>
                    </a:lnTo>
                    <a:lnTo>
                      <a:pt x="382" y="224"/>
                    </a:lnTo>
                    <a:lnTo>
                      <a:pt x="387" y="224"/>
                    </a:lnTo>
                    <a:lnTo>
                      <a:pt x="389" y="226"/>
                    </a:lnTo>
                    <a:lnTo>
                      <a:pt x="391" y="228"/>
                    </a:lnTo>
                    <a:lnTo>
                      <a:pt x="400" y="224"/>
                    </a:lnTo>
                    <a:lnTo>
                      <a:pt x="407" y="220"/>
                    </a:lnTo>
                    <a:lnTo>
                      <a:pt x="425" y="220"/>
                    </a:lnTo>
                    <a:lnTo>
                      <a:pt x="432" y="220"/>
                    </a:lnTo>
                    <a:lnTo>
                      <a:pt x="436" y="220"/>
                    </a:lnTo>
                    <a:lnTo>
                      <a:pt x="443" y="222"/>
                    </a:lnTo>
                    <a:lnTo>
                      <a:pt x="445" y="226"/>
                    </a:lnTo>
                    <a:lnTo>
                      <a:pt x="449" y="228"/>
                    </a:lnTo>
                    <a:lnTo>
                      <a:pt x="454" y="228"/>
                    </a:lnTo>
                    <a:lnTo>
                      <a:pt x="461" y="230"/>
                    </a:lnTo>
                    <a:lnTo>
                      <a:pt x="461" y="222"/>
                    </a:lnTo>
                    <a:lnTo>
                      <a:pt x="465" y="210"/>
                    </a:lnTo>
                    <a:lnTo>
                      <a:pt x="463" y="206"/>
                    </a:lnTo>
                    <a:lnTo>
                      <a:pt x="456" y="200"/>
                    </a:lnTo>
                    <a:lnTo>
                      <a:pt x="454" y="194"/>
                    </a:lnTo>
                    <a:lnTo>
                      <a:pt x="456" y="192"/>
                    </a:lnTo>
                    <a:lnTo>
                      <a:pt x="467" y="190"/>
                    </a:lnTo>
                    <a:lnTo>
                      <a:pt x="478" y="186"/>
                    </a:lnTo>
                    <a:lnTo>
                      <a:pt x="492" y="186"/>
                    </a:lnTo>
                    <a:lnTo>
                      <a:pt x="497" y="180"/>
                    </a:lnTo>
                    <a:lnTo>
                      <a:pt x="490" y="176"/>
                    </a:lnTo>
                    <a:lnTo>
                      <a:pt x="490" y="168"/>
                    </a:lnTo>
                    <a:lnTo>
                      <a:pt x="492" y="161"/>
                    </a:lnTo>
                    <a:lnTo>
                      <a:pt x="497" y="155"/>
                    </a:lnTo>
                    <a:lnTo>
                      <a:pt x="501" y="149"/>
                    </a:lnTo>
                    <a:lnTo>
                      <a:pt x="508" y="145"/>
                    </a:lnTo>
                    <a:lnTo>
                      <a:pt x="517" y="145"/>
                    </a:lnTo>
                    <a:lnTo>
                      <a:pt x="528" y="141"/>
                    </a:lnTo>
                    <a:lnTo>
                      <a:pt x="528" y="135"/>
                    </a:lnTo>
                    <a:lnTo>
                      <a:pt x="530" y="131"/>
                    </a:lnTo>
                    <a:lnTo>
                      <a:pt x="539" y="127"/>
                    </a:lnTo>
                    <a:lnTo>
                      <a:pt x="543" y="123"/>
                    </a:lnTo>
                    <a:lnTo>
                      <a:pt x="550" y="117"/>
                    </a:lnTo>
                    <a:lnTo>
                      <a:pt x="573" y="113"/>
                    </a:lnTo>
                    <a:lnTo>
                      <a:pt x="561" y="111"/>
                    </a:lnTo>
                    <a:lnTo>
                      <a:pt x="557" y="109"/>
                    </a:lnTo>
                    <a:lnTo>
                      <a:pt x="552" y="103"/>
                    </a:lnTo>
                    <a:lnTo>
                      <a:pt x="548" y="97"/>
                    </a:lnTo>
                    <a:lnTo>
                      <a:pt x="541" y="97"/>
                    </a:lnTo>
                    <a:lnTo>
                      <a:pt x="530" y="99"/>
                    </a:lnTo>
                    <a:lnTo>
                      <a:pt x="514" y="105"/>
                    </a:lnTo>
                    <a:lnTo>
                      <a:pt x="503" y="107"/>
                    </a:lnTo>
                    <a:lnTo>
                      <a:pt x="497" y="103"/>
                    </a:lnTo>
                    <a:lnTo>
                      <a:pt x="494" y="99"/>
                    </a:lnTo>
                    <a:lnTo>
                      <a:pt x="490" y="91"/>
                    </a:lnTo>
                    <a:lnTo>
                      <a:pt x="487" y="83"/>
                    </a:lnTo>
                    <a:lnTo>
                      <a:pt x="483" y="79"/>
                    </a:lnTo>
                    <a:lnTo>
                      <a:pt x="478" y="75"/>
                    </a:lnTo>
                    <a:lnTo>
                      <a:pt x="474" y="73"/>
                    </a:lnTo>
                    <a:lnTo>
                      <a:pt x="461" y="73"/>
                    </a:lnTo>
                    <a:lnTo>
                      <a:pt x="454" y="75"/>
                    </a:lnTo>
                    <a:lnTo>
                      <a:pt x="447" y="75"/>
                    </a:lnTo>
                    <a:lnTo>
                      <a:pt x="440" y="71"/>
                    </a:lnTo>
                    <a:lnTo>
                      <a:pt x="438" y="67"/>
                    </a:lnTo>
                    <a:lnTo>
                      <a:pt x="429" y="54"/>
                    </a:lnTo>
                    <a:lnTo>
                      <a:pt x="418" y="32"/>
                    </a:lnTo>
                    <a:lnTo>
                      <a:pt x="409" y="18"/>
                    </a:lnTo>
                    <a:lnTo>
                      <a:pt x="411" y="12"/>
                    </a:lnTo>
                    <a:lnTo>
                      <a:pt x="409" y="10"/>
                    </a:lnTo>
                    <a:lnTo>
                      <a:pt x="398" y="12"/>
                    </a:lnTo>
                    <a:lnTo>
                      <a:pt x="387" y="16"/>
                    </a:lnTo>
                    <a:lnTo>
                      <a:pt x="373" y="20"/>
                    </a:lnTo>
                    <a:lnTo>
                      <a:pt x="360" y="26"/>
                    </a:lnTo>
                    <a:lnTo>
                      <a:pt x="349" y="24"/>
                    </a:lnTo>
                    <a:lnTo>
                      <a:pt x="349" y="20"/>
                    </a:lnTo>
                    <a:lnTo>
                      <a:pt x="346" y="18"/>
                    </a:lnTo>
                    <a:lnTo>
                      <a:pt x="344" y="18"/>
                    </a:lnTo>
                    <a:lnTo>
                      <a:pt x="338" y="20"/>
                    </a:lnTo>
                    <a:lnTo>
                      <a:pt x="338" y="18"/>
                    </a:lnTo>
                    <a:lnTo>
                      <a:pt x="326" y="12"/>
                    </a:lnTo>
                    <a:lnTo>
                      <a:pt x="322" y="18"/>
                    </a:lnTo>
                    <a:lnTo>
                      <a:pt x="315" y="22"/>
                    </a:lnTo>
                    <a:lnTo>
                      <a:pt x="311" y="14"/>
                    </a:lnTo>
                    <a:lnTo>
                      <a:pt x="306" y="14"/>
                    </a:lnTo>
                    <a:lnTo>
                      <a:pt x="306" y="8"/>
                    </a:lnTo>
                    <a:lnTo>
                      <a:pt x="306" y="4"/>
                    </a:lnTo>
                    <a:lnTo>
                      <a:pt x="302" y="2"/>
                    </a:lnTo>
                    <a:lnTo>
                      <a:pt x="300" y="0"/>
                    </a:lnTo>
                    <a:lnTo>
                      <a:pt x="293" y="0"/>
                    </a:lnTo>
                    <a:lnTo>
                      <a:pt x="284" y="4"/>
                    </a:lnTo>
                    <a:lnTo>
                      <a:pt x="270" y="10"/>
                    </a:lnTo>
                    <a:lnTo>
                      <a:pt x="264" y="10"/>
                    </a:lnTo>
                    <a:lnTo>
                      <a:pt x="250" y="14"/>
                    </a:lnTo>
                    <a:lnTo>
                      <a:pt x="237" y="12"/>
                    </a:lnTo>
                    <a:lnTo>
                      <a:pt x="228" y="16"/>
                    </a:lnTo>
                    <a:lnTo>
                      <a:pt x="214" y="18"/>
                    </a:lnTo>
                    <a:lnTo>
                      <a:pt x="210" y="14"/>
                    </a:lnTo>
                    <a:lnTo>
                      <a:pt x="201" y="14"/>
                    </a:lnTo>
                    <a:lnTo>
                      <a:pt x="192" y="10"/>
                    </a:lnTo>
                    <a:lnTo>
                      <a:pt x="188" y="14"/>
                    </a:lnTo>
                    <a:lnTo>
                      <a:pt x="188" y="18"/>
                    </a:lnTo>
                    <a:lnTo>
                      <a:pt x="188" y="24"/>
                    </a:lnTo>
                    <a:lnTo>
                      <a:pt x="181" y="30"/>
                    </a:lnTo>
                    <a:lnTo>
                      <a:pt x="181" y="38"/>
                    </a:lnTo>
                    <a:lnTo>
                      <a:pt x="179" y="42"/>
                    </a:lnTo>
                    <a:lnTo>
                      <a:pt x="179" y="48"/>
                    </a:lnTo>
                    <a:lnTo>
                      <a:pt x="185" y="56"/>
                    </a:lnTo>
                    <a:lnTo>
                      <a:pt x="185" y="60"/>
                    </a:lnTo>
                    <a:lnTo>
                      <a:pt x="181" y="67"/>
                    </a:lnTo>
                    <a:lnTo>
                      <a:pt x="185" y="73"/>
                    </a:lnTo>
                    <a:lnTo>
                      <a:pt x="190" y="73"/>
                    </a:lnTo>
                    <a:lnTo>
                      <a:pt x="194" y="77"/>
                    </a:lnTo>
                    <a:lnTo>
                      <a:pt x="194" y="81"/>
                    </a:lnTo>
                    <a:lnTo>
                      <a:pt x="192" y="83"/>
                    </a:lnTo>
                    <a:lnTo>
                      <a:pt x="188" y="85"/>
                    </a:lnTo>
                    <a:lnTo>
                      <a:pt x="183" y="85"/>
                    </a:lnTo>
                    <a:lnTo>
                      <a:pt x="174" y="83"/>
                    </a:lnTo>
                    <a:lnTo>
                      <a:pt x="172" y="79"/>
                    </a:lnTo>
                    <a:lnTo>
                      <a:pt x="167" y="73"/>
                    </a:lnTo>
                    <a:lnTo>
                      <a:pt x="163" y="73"/>
                    </a:lnTo>
                    <a:lnTo>
                      <a:pt x="161" y="75"/>
                    </a:lnTo>
                    <a:lnTo>
                      <a:pt x="158" y="75"/>
                    </a:lnTo>
                    <a:lnTo>
                      <a:pt x="158" y="73"/>
                    </a:lnTo>
                    <a:lnTo>
                      <a:pt x="156" y="71"/>
                    </a:lnTo>
                    <a:lnTo>
                      <a:pt x="154" y="71"/>
                    </a:lnTo>
                    <a:lnTo>
                      <a:pt x="147" y="75"/>
                    </a:lnTo>
                    <a:lnTo>
                      <a:pt x="143" y="77"/>
                    </a:lnTo>
                    <a:lnTo>
                      <a:pt x="141" y="79"/>
                    </a:lnTo>
                    <a:lnTo>
                      <a:pt x="136" y="77"/>
                    </a:lnTo>
                    <a:lnTo>
                      <a:pt x="129" y="75"/>
                    </a:lnTo>
                    <a:lnTo>
                      <a:pt x="125" y="73"/>
                    </a:lnTo>
                    <a:lnTo>
                      <a:pt x="125" y="75"/>
                    </a:lnTo>
                    <a:lnTo>
                      <a:pt x="123" y="75"/>
                    </a:lnTo>
                    <a:lnTo>
                      <a:pt x="120" y="77"/>
                    </a:lnTo>
                    <a:lnTo>
                      <a:pt x="120" y="79"/>
                    </a:lnTo>
                    <a:lnTo>
                      <a:pt x="120" y="83"/>
                    </a:lnTo>
                    <a:lnTo>
                      <a:pt x="114" y="83"/>
                    </a:lnTo>
                    <a:lnTo>
                      <a:pt x="116" y="79"/>
                    </a:lnTo>
                    <a:lnTo>
                      <a:pt x="116" y="77"/>
                    </a:lnTo>
                    <a:lnTo>
                      <a:pt x="116" y="75"/>
                    </a:lnTo>
                    <a:lnTo>
                      <a:pt x="114" y="73"/>
                    </a:lnTo>
                    <a:lnTo>
                      <a:pt x="111" y="73"/>
                    </a:lnTo>
                    <a:lnTo>
                      <a:pt x="107" y="73"/>
                    </a:lnTo>
                    <a:lnTo>
                      <a:pt x="105" y="71"/>
                    </a:lnTo>
                    <a:lnTo>
                      <a:pt x="103" y="69"/>
                    </a:lnTo>
                    <a:lnTo>
                      <a:pt x="100" y="65"/>
                    </a:lnTo>
                    <a:lnTo>
                      <a:pt x="96" y="64"/>
                    </a:lnTo>
                    <a:lnTo>
                      <a:pt x="89" y="62"/>
                    </a:lnTo>
                    <a:lnTo>
                      <a:pt x="87" y="62"/>
                    </a:lnTo>
                    <a:lnTo>
                      <a:pt x="87" y="60"/>
                    </a:lnTo>
                    <a:lnTo>
                      <a:pt x="85" y="56"/>
                    </a:lnTo>
                    <a:lnTo>
                      <a:pt x="82" y="54"/>
                    </a:lnTo>
                    <a:lnTo>
                      <a:pt x="78" y="54"/>
                    </a:lnTo>
                    <a:lnTo>
                      <a:pt x="78" y="56"/>
                    </a:lnTo>
                    <a:lnTo>
                      <a:pt x="71" y="56"/>
                    </a:lnTo>
                    <a:lnTo>
                      <a:pt x="71" y="52"/>
                    </a:lnTo>
                    <a:lnTo>
                      <a:pt x="58" y="56"/>
                    </a:lnTo>
                    <a:lnTo>
                      <a:pt x="60" y="56"/>
                    </a:lnTo>
                    <a:lnTo>
                      <a:pt x="62" y="58"/>
                    </a:lnTo>
                    <a:lnTo>
                      <a:pt x="51" y="69"/>
                    </a:lnTo>
                    <a:lnTo>
                      <a:pt x="46" y="69"/>
                    </a:lnTo>
                    <a:lnTo>
                      <a:pt x="40" y="67"/>
                    </a:lnTo>
                    <a:lnTo>
                      <a:pt x="38" y="67"/>
                    </a:lnTo>
                    <a:lnTo>
                      <a:pt x="38" y="69"/>
                    </a:lnTo>
                    <a:lnTo>
                      <a:pt x="35" y="71"/>
                    </a:lnTo>
                    <a:lnTo>
                      <a:pt x="33" y="73"/>
                    </a:lnTo>
                    <a:lnTo>
                      <a:pt x="31" y="73"/>
                    </a:lnTo>
                    <a:lnTo>
                      <a:pt x="31" y="75"/>
                    </a:lnTo>
                    <a:lnTo>
                      <a:pt x="29" y="81"/>
                    </a:lnTo>
                    <a:lnTo>
                      <a:pt x="31" y="83"/>
                    </a:lnTo>
                    <a:lnTo>
                      <a:pt x="33" y="85"/>
                    </a:lnTo>
                    <a:lnTo>
                      <a:pt x="35" y="89"/>
                    </a:lnTo>
                    <a:lnTo>
                      <a:pt x="26" y="93"/>
                    </a:lnTo>
                    <a:lnTo>
                      <a:pt x="22" y="83"/>
                    </a:lnTo>
                    <a:lnTo>
                      <a:pt x="20" y="83"/>
                    </a:lnTo>
                    <a:lnTo>
                      <a:pt x="17" y="83"/>
                    </a:lnTo>
                    <a:lnTo>
                      <a:pt x="15" y="89"/>
                    </a:lnTo>
                    <a:lnTo>
                      <a:pt x="13" y="89"/>
                    </a:lnTo>
                    <a:lnTo>
                      <a:pt x="11" y="91"/>
                    </a:lnTo>
                    <a:lnTo>
                      <a:pt x="8" y="91"/>
                    </a:lnTo>
                    <a:lnTo>
                      <a:pt x="8" y="95"/>
                    </a:lnTo>
                    <a:lnTo>
                      <a:pt x="8" y="99"/>
                    </a:lnTo>
                    <a:lnTo>
                      <a:pt x="4" y="103"/>
                    </a:lnTo>
                    <a:lnTo>
                      <a:pt x="6" y="103"/>
                    </a:lnTo>
                    <a:lnTo>
                      <a:pt x="8" y="107"/>
                    </a:lnTo>
                    <a:lnTo>
                      <a:pt x="8" y="109"/>
                    </a:lnTo>
                    <a:lnTo>
                      <a:pt x="6" y="111"/>
                    </a:lnTo>
                    <a:lnTo>
                      <a:pt x="0" y="119"/>
                    </a:lnTo>
                    <a:lnTo>
                      <a:pt x="0" y="121"/>
                    </a:lnTo>
                    <a:lnTo>
                      <a:pt x="0" y="123"/>
                    </a:lnTo>
                    <a:lnTo>
                      <a:pt x="4" y="125"/>
                    </a:lnTo>
                    <a:lnTo>
                      <a:pt x="6" y="127"/>
                    </a:lnTo>
                    <a:lnTo>
                      <a:pt x="8" y="131"/>
                    </a:lnTo>
                    <a:lnTo>
                      <a:pt x="6" y="137"/>
                    </a:lnTo>
                    <a:lnTo>
                      <a:pt x="8" y="137"/>
                    </a:lnTo>
                    <a:lnTo>
                      <a:pt x="11" y="137"/>
                    </a:lnTo>
                    <a:lnTo>
                      <a:pt x="15" y="135"/>
                    </a:lnTo>
                    <a:lnTo>
                      <a:pt x="20" y="147"/>
                    </a:lnTo>
                    <a:lnTo>
                      <a:pt x="22" y="149"/>
                    </a:lnTo>
                    <a:lnTo>
                      <a:pt x="20" y="153"/>
                    </a:lnTo>
                    <a:lnTo>
                      <a:pt x="20" y="155"/>
                    </a:lnTo>
                    <a:lnTo>
                      <a:pt x="22" y="159"/>
                    </a:lnTo>
                    <a:lnTo>
                      <a:pt x="24" y="161"/>
                    </a:lnTo>
                    <a:lnTo>
                      <a:pt x="26" y="163"/>
                    </a:lnTo>
                    <a:lnTo>
                      <a:pt x="29" y="163"/>
                    </a:lnTo>
                    <a:lnTo>
                      <a:pt x="35" y="157"/>
                    </a:lnTo>
                    <a:lnTo>
                      <a:pt x="38" y="157"/>
                    </a:lnTo>
                    <a:lnTo>
                      <a:pt x="38" y="159"/>
                    </a:lnTo>
                    <a:lnTo>
                      <a:pt x="40" y="159"/>
                    </a:lnTo>
                    <a:lnTo>
                      <a:pt x="42" y="159"/>
                    </a:lnTo>
                    <a:lnTo>
                      <a:pt x="46" y="157"/>
                    </a:lnTo>
                    <a:lnTo>
                      <a:pt x="49" y="153"/>
                    </a:lnTo>
                    <a:lnTo>
                      <a:pt x="55" y="145"/>
                    </a:lnTo>
                    <a:lnTo>
                      <a:pt x="65" y="149"/>
                    </a:lnTo>
                    <a:lnTo>
                      <a:pt x="65" y="153"/>
                    </a:lnTo>
                    <a:lnTo>
                      <a:pt x="69" y="155"/>
                    </a:lnTo>
                    <a:lnTo>
                      <a:pt x="76" y="155"/>
                    </a:lnTo>
                    <a:lnTo>
                      <a:pt x="80" y="157"/>
                    </a:lnTo>
                    <a:lnTo>
                      <a:pt x="85" y="159"/>
                    </a:lnTo>
                    <a:lnTo>
                      <a:pt x="87" y="163"/>
                    </a:lnTo>
                    <a:lnTo>
                      <a:pt x="87" y="165"/>
                    </a:lnTo>
                    <a:lnTo>
                      <a:pt x="91" y="165"/>
                    </a:lnTo>
                    <a:lnTo>
                      <a:pt x="93" y="165"/>
                    </a:lnTo>
                    <a:lnTo>
                      <a:pt x="96" y="168"/>
                    </a:lnTo>
                    <a:lnTo>
                      <a:pt x="96" y="170"/>
                    </a:lnTo>
                    <a:lnTo>
                      <a:pt x="96" y="172"/>
                    </a:lnTo>
                    <a:lnTo>
                      <a:pt x="96" y="176"/>
                    </a:lnTo>
                    <a:lnTo>
                      <a:pt x="103" y="182"/>
                    </a:lnTo>
                    <a:lnTo>
                      <a:pt x="105" y="184"/>
                    </a:lnTo>
                    <a:lnTo>
                      <a:pt x="100" y="190"/>
                    </a:lnTo>
                    <a:lnTo>
                      <a:pt x="93" y="190"/>
                    </a:lnTo>
                    <a:lnTo>
                      <a:pt x="96" y="192"/>
                    </a:lnTo>
                    <a:lnTo>
                      <a:pt x="93" y="192"/>
                    </a:lnTo>
                    <a:lnTo>
                      <a:pt x="89" y="192"/>
                    </a:lnTo>
                    <a:lnTo>
                      <a:pt x="91" y="192"/>
                    </a:lnTo>
                    <a:lnTo>
                      <a:pt x="91" y="190"/>
                    </a:lnTo>
                    <a:lnTo>
                      <a:pt x="87" y="190"/>
                    </a:lnTo>
                    <a:lnTo>
                      <a:pt x="87" y="188"/>
                    </a:lnTo>
                    <a:lnTo>
                      <a:pt x="80" y="188"/>
                    </a:lnTo>
                    <a:lnTo>
                      <a:pt x="76" y="184"/>
                    </a:lnTo>
                    <a:lnTo>
                      <a:pt x="73" y="184"/>
                    </a:lnTo>
                    <a:lnTo>
                      <a:pt x="71" y="184"/>
                    </a:lnTo>
                    <a:lnTo>
                      <a:pt x="69" y="186"/>
                    </a:lnTo>
                    <a:lnTo>
                      <a:pt x="71" y="190"/>
                    </a:lnTo>
                    <a:lnTo>
                      <a:pt x="55" y="190"/>
                    </a:lnTo>
                    <a:lnTo>
                      <a:pt x="58" y="194"/>
                    </a:lnTo>
                    <a:lnTo>
                      <a:pt x="58" y="198"/>
                    </a:lnTo>
                    <a:lnTo>
                      <a:pt x="62" y="198"/>
                    </a:lnTo>
                    <a:lnTo>
                      <a:pt x="62" y="200"/>
                    </a:lnTo>
                    <a:lnTo>
                      <a:pt x="65" y="202"/>
                    </a:lnTo>
                    <a:lnTo>
                      <a:pt x="46" y="200"/>
                    </a:lnTo>
                    <a:lnTo>
                      <a:pt x="46" y="204"/>
                    </a:lnTo>
                    <a:lnTo>
                      <a:pt x="53" y="208"/>
                    </a:lnTo>
                    <a:lnTo>
                      <a:pt x="58" y="214"/>
                    </a:lnTo>
                    <a:lnTo>
                      <a:pt x="60" y="220"/>
                    </a:lnTo>
                    <a:lnTo>
                      <a:pt x="71" y="228"/>
                    </a:lnTo>
                    <a:lnTo>
                      <a:pt x="76" y="228"/>
                    </a:lnTo>
                    <a:lnTo>
                      <a:pt x="80" y="228"/>
                    </a:lnTo>
                    <a:lnTo>
                      <a:pt x="78" y="236"/>
                    </a:lnTo>
                    <a:lnTo>
                      <a:pt x="78" y="240"/>
                    </a:lnTo>
                    <a:lnTo>
                      <a:pt x="78" y="238"/>
                    </a:lnTo>
                    <a:lnTo>
                      <a:pt x="85" y="232"/>
                    </a:lnTo>
                    <a:lnTo>
                      <a:pt x="91" y="232"/>
                    </a:lnTo>
                    <a:lnTo>
                      <a:pt x="96" y="232"/>
                    </a:lnTo>
                    <a:lnTo>
                      <a:pt x="100" y="234"/>
                    </a:lnTo>
                    <a:lnTo>
                      <a:pt x="105" y="238"/>
                    </a:lnTo>
                    <a:lnTo>
                      <a:pt x="111" y="244"/>
                    </a:lnTo>
                    <a:lnTo>
                      <a:pt x="118" y="246"/>
                    </a:lnTo>
                    <a:lnTo>
                      <a:pt x="125" y="246"/>
                    </a:lnTo>
                    <a:lnTo>
                      <a:pt x="127" y="186"/>
                    </a:lnTo>
                    <a:lnTo>
                      <a:pt x="131" y="184"/>
                    </a:lnTo>
                    <a:lnTo>
                      <a:pt x="141" y="180"/>
                    </a:lnTo>
                    <a:lnTo>
                      <a:pt x="147" y="180"/>
                    </a:lnTo>
                    <a:lnTo>
                      <a:pt x="152" y="178"/>
                    </a:lnTo>
                    <a:lnTo>
                      <a:pt x="158" y="180"/>
                    </a:lnTo>
                    <a:close/>
                    <a:moveTo>
                      <a:pt x="82" y="196"/>
                    </a:moveTo>
                    <a:lnTo>
                      <a:pt x="82" y="196"/>
                    </a:lnTo>
                    <a:lnTo>
                      <a:pt x="85" y="198"/>
                    </a:lnTo>
                    <a:lnTo>
                      <a:pt x="85" y="200"/>
                    </a:lnTo>
                    <a:lnTo>
                      <a:pt x="80" y="204"/>
                    </a:lnTo>
                    <a:lnTo>
                      <a:pt x="76" y="204"/>
                    </a:lnTo>
                    <a:lnTo>
                      <a:pt x="73" y="202"/>
                    </a:lnTo>
                    <a:lnTo>
                      <a:pt x="76" y="200"/>
                    </a:lnTo>
                    <a:lnTo>
                      <a:pt x="80" y="200"/>
                    </a:lnTo>
                    <a:lnTo>
                      <a:pt x="80" y="198"/>
                    </a:lnTo>
                    <a:lnTo>
                      <a:pt x="82" y="196"/>
                    </a:lnTo>
                    <a:close/>
                    <a:moveTo>
                      <a:pt x="452" y="143"/>
                    </a:moveTo>
                    <a:lnTo>
                      <a:pt x="452" y="143"/>
                    </a:lnTo>
                    <a:lnTo>
                      <a:pt x="456" y="143"/>
                    </a:lnTo>
                    <a:lnTo>
                      <a:pt x="456" y="145"/>
                    </a:lnTo>
                    <a:lnTo>
                      <a:pt x="454" y="149"/>
                    </a:lnTo>
                    <a:lnTo>
                      <a:pt x="454" y="151"/>
                    </a:lnTo>
                    <a:lnTo>
                      <a:pt x="454" y="153"/>
                    </a:lnTo>
                    <a:lnTo>
                      <a:pt x="445" y="153"/>
                    </a:lnTo>
                    <a:lnTo>
                      <a:pt x="445" y="157"/>
                    </a:lnTo>
                    <a:lnTo>
                      <a:pt x="420" y="157"/>
                    </a:lnTo>
                    <a:lnTo>
                      <a:pt x="414" y="155"/>
                    </a:lnTo>
                    <a:lnTo>
                      <a:pt x="405" y="153"/>
                    </a:lnTo>
                    <a:lnTo>
                      <a:pt x="405" y="159"/>
                    </a:lnTo>
                    <a:lnTo>
                      <a:pt x="398" y="161"/>
                    </a:lnTo>
                    <a:lnTo>
                      <a:pt x="391" y="163"/>
                    </a:lnTo>
                    <a:lnTo>
                      <a:pt x="389" y="167"/>
                    </a:lnTo>
                    <a:lnTo>
                      <a:pt x="389" y="168"/>
                    </a:lnTo>
                    <a:lnTo>
                      <a:pt x="382" y="170"/>
                    </a:lnTo>
                    <a:lnTo>
                      <a:pt x="378" y="170"/>
                    </a:lnTo>
                    <a:lnTo>
                      <a:pt x="378" y="174"/>
                    </a:lnTo>
                    <a:lnTo>
                      <a:pt x="373" y="178"/>
                    </a:lnTo>
                    <a:lnTo>
                      <a:pt x="369" y="184"/>
                    </a:lnTo>
                    <a:lnTo>
                      <a:pt x="369" y="186"/>
                    </a:lnTo>
                    <a:lnTo>
                      <a:pt x="373" y="188"/>
                    </a:lnTo>
                    <a:lnTo>
                      <a:pt x="371" y="188"/>
                    </a:lnTo>
                    <a:lnTo>
                      <a:pt x="371" y="190"/>
                    </a:lnTo>
                    <a:lnTo>
                      <a:pt x="369" y="190"/>
                    </a:lnTo>
                    <a:lnTo>
                      <a:pt x="364" y="188"/>
                    </a:lnTo>
                    <a:lnTo>
                      <a:pt x="364" y="182"/>
                    </a:lnTo>
                    <a:lnTo>
                      <a:pt x="364" y="178"/>
                    </a:lnTo>
                    <a:lnTo>
                      <a:pt x="358" y="178"/>
                    </a:lnTo>
                    <a:lnTo>
                      <a:pt x="369" y="163"/>
                    </a:lnTo>
                    <a:lnTo>
                      <a:pt x="371" y="163"/>
                    </a:lnTo>
                    <a:lnTo>
                      <a:pt x="373" y="163"/>
                    </a:lnTo>
                    <a:lnTo>
                      <a:pt x="376" y="163"/>
                    </a:lnTo>
                    <a:lnTo>
                      <a:pt x="380" y="157"/>
                    </a:lnTo>
                    <a:lnTo>
                      <a:pt x="382" y="153"/>
                    </a:lnTo>
                    <a:lnTo>
                      <a:pt x="387" y="151"/>
                    </a:lnTo>
                    <a:lnTo>
                      <a:pt x="398" y="149"/>
                    </a:lnTo>
                    <a:lnTo>
                      <a:pt x="409" y="151"/>
                    </a:lnTo>
                    <a:lnTo>
                      <a:pt x="418" y="153"/>
                    </a:lnTo>
                    <a:lnTo>
                      <a:pt x="429" y="153"/>
                    </a:lnTo>
                    <a:lnTo>
                      <a:pt x="432" y="149"/>
                    </a:lnTo>
                    <a:lnTo>
                      <a:pt x="434" y="151"/>
                    </a:lnTo>
                    <a:lnTo>
                      <a:pt x="436" y="151"/>
                    </a:lnTo>
                    <a:lnTo>
                      <a:pt x="440" y="151"/>
                    </a:lnTo>
                    <a:lnTo>
                      <a:pt x="443" y="149"/>
                    </a:lnTo>
                    <a:lnTo>
                      <a:pt x="445" y="147"/>
                    </a:lnTo>
                    <a:lnTo>
                      <a:pt x="447" y="143"/>
                    </a:lnTo>
                    <a:lnTo>
                      <a:pt x="452" y="14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5" name="Freeform 2822"/>
              <p:cNvSpPr>
                <a:spLocks/>
              </p:cNvSpPr>
              <p:nvPr/>
            </p:nvSpPr>
            <p:spPr bwMode="auto">
              <a:xfrm>
                <a:off x="3375" y="1516"/>
                <a:ext cx="573" cy="258"/>
              </a:xfrm>
              <a:custGeom>
                <a:avLst/>
                <a:gdLst>
                  <a:gd name="T0" fmla="*/ 165 w 573"/>
                  <a:gd name="T1" fmla="*/ 174 h 258"/>
                  <a:gd name="T2" fmla="*/ 188 w 573"/>
                  <a:gd name="T3" fmla="*/ 167 h 258"/>
                  <a:gd name="T4" fmla="*/ 194 w 573"/>
                  <a:gd name="T5" fmla="*/ 161 h 258"/>
                  <a:gd name="T6" fmla="*/ 194 w 573"/>
                  <a:gd name="T7" fmla="*/ 178 h 258"/>
                  <a:gd name="T8" fmla="*/ 203 w 573"/>
                  <a:gd name="T9" fmla="*/ 196 h 258"/>
                  <a:gd name="T10" fmla="*/ 201 w 573"/>
                  <a:gd name="T11" fmla="*/ 208 h 258"/>
                  <a:gd name="T12" fmla="*/ 239 w 573"/>
                  <a:gd name="T13" fmla="*/ 226 h 258"/>
                  <a:gd name="T14" fmla="*/ 257 w 573"/>
                  <a:gd name="T15" fmla="*/ 240 h 258"/>
                  <a:gd name="T16" fmla="*/ 270 w 573"/>
                  <a:gd name="T17" fmla="*/ 248 h 258"/>
                  <a:gd name="T18" fmla="*/ 288 w 573"/>
                  <a:gd name="T19" fmla="*/ 252 h 258"/>
                  <a:gd name="T20" fmla="*/ 308 w 573"/>
                  <a:gd name="T21" fmla="*/ 240 h 258"/>
                  <a:gd name="T22" fmla="*/ 333 w 573"/>
                  <a:gd name="T23" fmla="*/ 226 h 258"/>
                  <a:gd name="T24" fmla="*/ 362 w 573"/>
                  <a:gd name="T25" fmla="*/ 232 h 258"/>
                  <a:gd name="T26" fmla="*/ 380 w 573"/>
                  <a:gd name="T27" fmla="*/ 220 h 258"/>
                  <a:gd name="T28" fmla="*/ 400 w 573"/>
                  <a:gd name="T29" fmla="*/ 224 h 258"/>
                  <a:gd name="T30" fmla="*/ 445 w 573"/>
                  <a:gd name="T31" fmla="*/ 226 h 258"/>
                  <a:gd name="T32" fmla="*/ 463 w 573"/>
                  <a:gd name="T33" fmla="*/ 206 h 258"/>
                  <a:gd name="T34" fmla="*/ 492 w 573"/>
                  <a:gd name="T35" fmla="*/ 186 h 258"/>
                  <a:gd name="T36" fmla="*/ 501 w 573"/>
                  <a:gd name="T37" fmla="*/ 149 h 258"/>
                  <a:gd name="T38" fmla="*/ 539 w 573"/>
                  <a:gd name="T39" fmla="*/ 127 h 258"/>
                  <a:gd name="T40" fmla="*/ 552 w 573"/>
                  <a:gd name="T41" fmla="*/ 103 h 258"/>
                  <a:gd name="T42" fmla="*/ 497 w 573"/>
                  <a:gd name="T43" fmla="*/ 103 h 258"/>
                  <a:gd name="T44" fmla="*/ 474 w 573"/>
                  <a:gd name="T45" fmla="*/ 73 h 258"/>
                  <a:gd name="T46" fmla="*/ 429 w 573"/>
                  <a:gd name="T47" fmla="*/ 54 h 258"/>
                  <a:gd name="T48" fmla="*/ 387 w 573"/>
                  <a:gd name="T49" fmla="*/ 16 h 258"/>
                  <a:gd name="T50" fmla="*/ 344 w 573"/>
                  <a:gd name="T51" fmla="*/ 18 h 258"/>
                  <a:gd name="T52" fmla="*/ 311 w 573"/>
                  <a:gd name="T53" fmla="*/ 14 h 258"/>
                  <a:gd name="T54" fmla="*/ 293 w 573"/>
                  <a:gd name="T55" fmla="*/ 0 h 258"/>
                  <a:gd name="T56" fmla="*/ 228 w 573"/>
                  <a:gd name="T57" fmla="*/ 16 h 258"/>
                  <a:gd name="T58" fmla="*/ 188 w 573"/>
                  <a:gd name="T59" fmla="*/ 18 h 258"/>
                  <a:gd name="T60" fmla="*/ 185 w 573"/>
                  <a:gd name="T61" fmla="*/ 56 h 258"/>
                  <a:gd name="T62" fmla="*/ 194 w 573"/>
                  <a:gd name="T63" fmla="*/ 81 h 258"/>
                  <a:gd name="T64" fmla="*/ 167 w 573"/>
                  <a:gd name="T65" fmla="*/ 73 h 258"/>
                  <a:gd name="T66" fmla="*/ 154 w 573"/>
                  <a:gd name="T67" fmla="*/ 71 h 258"/>
                  <a:gd name="T68" fmla="*/ 125 w 573"/>
                  <a:gd name="T69" fmla="*/ 73 h 258"/>
                  <a:gd name="T70" fmla="*/ 114 w 573"/>
                  <a:gd name="T71" fmla="*/ 83 h 258"/>
                  <a:gd name="T72" fmla="*/ 107 w 573"/>
                  <a:gd name="T73" fmla="*/ 73 h 258"/>
                  <a:gd name="T74" fmla="*/ 87 w 573"/>
                  <a:gd name="T75" fmla="*/ 62 h 258"/>
                  <a:gd name="T76" fmla="*/ 71 w 573"/>
                  <a:gd name="T77" fmla="*/ 56 h 258"/>
                  <a:gd name="T78" fmla="*/ 46 w 573"/>
                  <a:gd name="T79" fmla="*/ 69 h 258"/>
                  <a:gd name="T80" fmla="*/ 31 w 573"/>
                  <a:gd name="T81" fmla="*/ 73 h 258"/>
                  <a:gd name="T82" fmla="*/ 26 w 573"/>
                  <a:gd name="T83" fmla="*/ 93 h 258"/>
                  <a:gd name="T84" fmla="*/ 11 w 573"/>
                  <a:gd name="T85" fmla="*/ 91 h 258"/>
                  <a:gd name="T86" fmla="*/ 8 w 573"/>
                  <a:gd name="T87" fmla="*/ 107 h 258"/>
                  <a:gd name="T88" fmla="*/ 4 w 573"/>
                  <a:gd name="T89" fmla="*/ 125 h 258"/>
                  <a:gd name="T90" fmla="*/ 15 w 573"/>
                  <a:gd name="T91" fmla="*/ 135 h 258"/>
                  <a:gd name="T92" fmla="*/ 24 w 573"/>
                  <a:gd name="T93" fmla="*/ 161 h 258"/>
                  <a:gd name="T94" fmla="*/ 40 w 573"/>
                  <a:gd name="T95" fmla="*/ 159 h 258"/>
                  <a:gd name="T96" fmla="*/ 65 w 573"/>
                  <a:gd name="T97" fmla="*/ 153 h 258"/>
                  <a:gd name="T98" fmla="*/ 87 w 573"/>
                  <a:gd name="T99" fmla="*/ 165 h 258"/>
                  <a:gd name="T100" fmla="*/ 96 w 573"/>
                  <a:gd name="T101" fmla="*/ 176 h 258"/>
                  <a:gd name="T102" fmla="*/ 93 w 573"/>
                  <a:gd name="T103" fmla="*/ 192 h 258"/>
                  <a:gd name="T104" fmla="*/ 80 w 573"/>
                  <a:gd name="T105" fmla="*/ 188 h 258"/>
                  <a:gd name="T106" fmla="*/ 55 w 573"/>
                  <a:gd name="T107" fmla="*/ 190 h 258"/>
                  <a:gd name="T108" fmla="*/ 46 w 573"/>
                  <a:gd name="T109" fmla="*/ 200 h 258"/>
                  <a:gd name="T110" fmla="*/ 76 w 573"/>
                  <a:gd name="T111" fmla="*/ 228 h 258"/>
                  <a:gd name="T112" fmla="*/ 91 w 573"/>
                  <a:gd name="T113" fmla="*/ 232 h 258"/>
                  <a:gd name="T114" fmla="*/ 125 w 573"/>
                  <a:gd name="T115" fmla="*/ 246 h 258"/>
                  <a:gd name="T116" fmla="*/ 158 w 573"/>
                  <a:gd name="T117" fmla="*/ 18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3" h="258">
                    <a:moveTo>
                      <a:pt x="158" y="180"/>
                    </a:moveTo>
                    <a:lnTo>
                      <a:pt x="158" y="180"/>
                    </a:lnTo>
                    <a:lnTo>
                      <a:pt x="161" y="176"/>
                    </a:lnTo>
                    <a:lnTo>
                      <a:pt x="165" y="176"/>
                    </a:lnTo>
                    <a:lnTo>
                      <a:pt x="163" y="174"/>
                    </a:lnTo>
                    <a:lnTo>
                      <a:pt x="165" y="174"/>
                    </a:lnTo>
                    <a:lnTo>
                      <a:pt x="170" y="174"/>
                    </a:lnTo>
                    <a:lnTo>
                      <a:pt x="167" y="176"/>
                    </a:lnTo>
                    <a:lnTo>
                      <a:pt x="167" y="178"/>
                    </a:lnTo>
                    <a:lnTo>
                      <a:pt x="170" y="180"/>
                    </a:lnTo>
                    <a:lnTo>
                      <a:pt x="176" y="170"/>
                    </a:lnTo>
                    <a:lnTo>
                      <a:pt x="188" y="167"/>
                    </a:lnTo>
                    <a:lnTo>
                      <a:pt x="185" y="165"/>
                    </a:lnTo>
                    <a:lnTo>
                      <a:pt x="183" y="163"/>
                    </a:lnTo>
                    <a:lnTo>
                      <a:pt x="185" y="161"/>
                    </a:lnTo>
                    <a:lnTo>
                      <a:pt x="190" y="161"/>
                    </a:lnTo>
                    <a:lnTo>
                      <a:pt x="194" y="163"/>
                    </a:lnTo>
                    <a:lnTo>
                      <a:pt x="194" y="161"/>
                    </a:lnTo>
                    <a:lnTo>
                      <a:pt x="196" y="159"/>
                    </a:lnTo>
                    <a:lnTo>
                      <a:pt x="196" y="161"/>
                    </a:lnTo>
                    <a:lnTo>
                      <a:pt x="199" y="161"/>
                    </a:lnTo>
                    <a:lnTo>
                      <a:pt x="201" y="161"/>
                    </a:lnTo>
                    <a:lnTo>
                      <a:pt x="196" y="168"/>
                    </a:lnTo>
                    <a:lnTo>
                      <a:pt x="194" y="178"/>
                    </a:lnTo>
                    <a:lnTo>
                      <a:pt x="194" y="186"/>
                    </a:lnTo>
                    <a:lnTo>
                      <a:pt x="196" y="190"/>
                    </a:lnTo>
                    <a:lnTo>
                      <a:pt x="199" y="192"/>
                    </a:lnTo>
                    <a:lnTo>
                      <a:pt x="203" y="194"/>
                    </a:lnTo>
                    <a:lnTo>
                      <a:pt x="205" y="194"/>
                    </a:lnTo>
                    <a:lnTo>
                      <a:pt x="203" y="196"/>
                    </a:lnTo>
                    <a:lnTo>
                      <a:pt x="201" y="198"/>
                    </a:lnTo>
                    <a:lnTo>
                      <a:pt x="201" y="200"/>
                    </a:lnTo>
                    <a:lnTo>
                      <a:pt x="203" y="200"/>
                    </a:lnTo>
                    <a:lnTo>
                      <a:pt x="203" y="202"/>
                    </a:lnTo>
                    <a:lnTo>
                      <a:pt x="199" y="204"/>
                    </a:lnTo>
                    <a:lnTo>
                      <a:pt x="201" y="208"/>
                    </a:lnTo>
                    <a:lnTo>
                      <a:pt x="203" y="212"/>
                    </a:lnTo>
                    <a:lnTo>
                      <a:pt x="205" y="226"/>
                    </a:lnTo>
                    <a:lnTo>
                      <a:pt x="210" y="226"/>
                    </a:lnTo>
                    <a:lnTo>
                      <a:pt x="219" y="226"/>
                    </a:lnTo>
                    <a:lnTo>
                      <a:pt x="237" y="230"/>
                    </a:lnTo>
                    <a:lnTo>
                      <a:pt x="239" y="226"/>
                    </a:lnTo>
                    <a:lnTo>
                      <a:pt x="243" y="234"/>
                    </a:lnTo>
                    <a:lnTo>
                      <a:pt x="246" y="236"/>
                    </a:lnTo>
                    <a:lnTo>
                      <a:pt x="250" y="236"/>
                    </a:lnTo>
                    <a:lnTo>
                      <a:pt x="255" y="236"/>
                    </a:lnTo>
                    <a:lnTo>
                      <a:pt x="255" y="238"/>
                    </a:lnTo>
                    <a:lnTo>
                      <a:pt x="257" y="240"/>
                    </a:lnTo>
                    <a:lnTo>
                      <a:pt x="259" y="242"/>
                    </a:lnTo>
                    <a:lnTo>
                      <a:pt x="257" y="244"/>
                    </a:lnTo>
                    <a:lnTo>
                      <a:pt x="257" y="246"/>
                    </a:lnTo>
                    <a:lnTo>
                      <a:pt x="259" y="246"/>
                    </a:lnTo>
                    <a:lnTo>
                      <a:pt x="266" y="248"/>
                    </a:lnTo>
                    <a:lnTo>
                      <a:pt x="270" y="248"/>
                    </a:lnTo>
                    <a:lnTo>
                      <a:pt x="277" y="248"/>
                    </a:lnTo>
                    <a:lnTo>
                      <a:pt x="282" y="252"/>
                    </a:lnTo>
                    <a:lnTo>
                      <a:pt x="282" y="256"/>
                    </a:lnTo>
                    <a:lnTo>
                      <a:pt x="282" y="258"/>
                    </a:lnTo>
                    <a:lnTo>
                      <a:pt x="288" y="256"/>
                    </a:lnTo>
                    <a:lnTo>
                      <a:pt x="288" y="252"/>
                    </a:lnTo>
                    <a:lnTo>
                      <a:pt x="297" y="250"/>
                    </a:lnTo>
                    <a:lnTo>
                      <a:pt x="297" y="246"/>
                    </a:lnTo>
                    <a:lnTo>
                      <a:pt x="302" y="242"/>
                    </a:lnTo>
                    <a:lnTo>
                      <a:pt x="306" y="242"/>
                    </a:lnTo>
                    <a:lnTo>
                      <a:pt x="306" y="240"/>
                    </a:lnTo>
                    <a:lnTo>
                      <a:pt x="308" y="240"/>
                    </a:lnTo>
                    <a:lnTo>
                      <a:pt x="311" y="238"/>
                    </a:lnTo>
                    <a:lnTo>
                      <a:pt x="317" y="236"/>
                    </a:lnTo>
                    <a:lnTo>
                      <a:pt x="322" y="236"/>
                    </a:lnTo>
                    <a:lnTo>
                      <a:pt x="324" y="234"/>
                    </a:lnTo>
                    <a:lnTo>
                      <a:pt x="328" y="230"/>
                    </a:lnTo>
                    <a:lnTo>
                      <a:pt x="333" y="226"/>
                    </a:lnTo>
                    <a:lnTo>
                      <a:pt x="338" y="226"/>
                    </a:lnTo>
                    <a:lnTo>
                      <a:pt x="346" y="226"/>
                    </a:lnTo>
                    <a:lnTo>
                      <a:pt x="351" y="226"/>
                    </a:lnTo>
                    <a:lnTo>
                      <a:pt x="355" y="230"/>
                    </a:lnTo>
                    <a:lnTo>
                      <a:pt x="360" y="232"/>
                    </a:lnTo>
                    <a:lnTo>
                      <a:pt x="362" y="232"/>
                    </a:lnTo>
                    <a:lnTo>
                      <a:pt x="364" y="230"/>
                    </a:lnTo>
                    <a:lnTo>
                      <a:pt x="367" y="228"/>
                    </a:lnTo>
                    <a:lnTo>
                      <a:pt x="369" y="226"/>
                    </a:lnTo>
                    <a:lnTo>
                      <a:pt x="371" y="224"/>
                    </a:lnTo>
                    <a:lnTo>
                      <a:pt x="373" y="224"/>
                    </a:lnTo>
                    <a:lnTo>
                      <a:pt x="380" y="220"/>
                    </a:lnTo>
                    <a:lnTo>
                      <a:pt x="382" y="222"/>
                    </a:lnTo>
                    <a:lnTo>
                      <a:pt x="382" y="224"/>
                    </a:lnTo>
                    <a:lnTo>
                      <a:pt x="387" y="224"/>
                    </a:lnTo>
                    <a:lnTo>
                      <a:pt x="389" y="226"/>
                    </a:lnTo>
                    <a:lnTo>
                      <a:pt x="391" y="228"/>
                    </a:lnTo>
                    <a:lnTo>
                      <a:pt x="400" y="224"/>
                    </a:lnTo>
                    <a:lnTo>
                      <a:pt x="407" y="220"/>
                    </a:lnTo>
                    <a:lnTo>
                      <a:pt x="425" y="220"/>
                    </a:lnTo>
                    <a:lnTo>
                      <a:pt x="432" y="220"/>
                    </a:lnTo>
                    <a:lnTo>
                      <a:pt x="436" y="220"/>
                    </a:lnTo>
                    <a:lnTo>
                      <a:pt x="443" y="222"/>
                    </a:lnTo>
                    <a:lnTo>
                      <a:pt x="445" y="226"/>
                    </a:lnTo>
                    <a:lnTo>
                      <a:pt x="449" y="228"/>
                    </a:lnTo>
                    <a:lnTo>
                      <a:pt x="454" y="228"/>
                    </a:lnTo>
                    <a:lnTo>
                      <a:pt x="461" y="230"/>
                    </a:lnTo>
                    <a:lnTo>
                      <a:pt x="461" y="222"/>
                    </a:lnTo>
                    <a:lnTo>
                      <a:pt x="465" y="210"/>
                    </a:lnTo>
                    <a:lnTo>
                      <a:pt x="463" y="206"/>
                    </a:lnTo>
                    <a:lnTo>
                      <a:pt x="456" y="200"/>
                    </a:lnTo>
                    <a:lnTo>
                      <a:pt x="454" y="194"/>
                    </a:lnTo>
                    <a:lnTo>
                      <a:pt x="456" y="192"/>
                    </a:lnTo>
                    <a:lnTo>
                      <a:pt x="467" y="190"/>
                    </a:lnTo>
                    <a:lnTo>
                      <a:pt x="478" y="186"/>
                    </a:lnTo>
                    <a:lnTo>
                      <a:pt x="492" y="186"/>
                    </a:lnTo>
                    <a:lnTo>
                      <a:pt x="497" y="180"/>
                    </a:lnTo>
                    <a:lnTo>
                      <a:pt x="490" y="176"/>
                    </a:lnTo>
                    <a:lnTo>
                      <a:pt x="490" y="168"/>
                    </a:lnTo>
                    <a:lnTo>
                      <a:pt x="492" y="161"/>
                    </a:lnTo>
                    <a:lnTo>
                      <a:pt x="497" y="155"/>
                    </a:lnTo>
                    <a:lnTo>
                      <a:pt x="501" y="149"/>
                    </a:lnTo>
                    <a:lnTo>
                      <a:pt x="508" y="145"/>
                    </a:lnTo>
                    <a:lnTo>
                      <a:pt x="517" y="145"/>
                    </a:lnTo>
                    <a:lnTo>
                      <a:pt x="528" y="141"/>
                    </a:lnTo>
                    <a:lnTo>
                      <a:pt x="528" y="135"/>
                    </a:lnTo>
                    <a:lnTo>
                      <a:pt x="530" y="131"/>
                    </a:lnTo>
                    <a:lnTo>
                      <a:pt x="539" y="127"/>
                    </a:lnTo>
                    <a:lnTo>
                      <a:pt x="543" y="123"/>
                    </a:lnTo>
                    <a:lnTo>
                      <a:pt x="550" y="117"/>
                    </a:lnTo>
                    <a:lnTo>
                      <a:pt x="573" y="113"/>
                    </a:lnTo>
                    <a:lnTo>
                      <a:pt x="561" y="111"/>
                    </a:lnTo>
                    <a:lnTo>
                      <a:pt x="557" y="109"/>
                    </a:lnTo>
                    <a:lnTo>
                      <a:pt x="552" y="103"/>
                    </a:lnTo>
                    <a:lnTo>
                      <a:pt x="548" y="97"/>
                    </a:lnTo>
                    <a:lnTo>
                      <a:pt x="541" y="97"/>
                    </a:lnTo>
                    <a:lnTo>
                      <a:pt x="530" y="99"/>
                    </a:lnTo>
                    <a:lnTo>
                      <a:pt x="514" y="105"/>
                    </a:lnTo>
                    <a:lnTo>
                      <a:pt x="503" y="107"/>
                    </a:lnTo>
                    <a:lnTo>
                      <a:pt x="497" y="103"/>
                    </a:lnTo>
                    <a:lnTo>
                      <a:pt x="494" y="99"/>
                    </a:lnTo>
                    <a:lnTo>
                      <a:pt x="490" y="91"/>
                    </a:lnTo>
                    <a:lnTo>
                      <a:pt x="487" y="83"/>
                    </a:lnTo>
                    <a:lnTo>
                      <a:pt x="483" y="79"/>
                    </a:lnTo>
                    <a:lnTo>
                      <a:pt x="478" y="75"/>
                    </a:lnTo>
                    <a:lnTo>
                      <a:pt x="474" y="73"/>
                    </a:lnTo>
                    <a:lnTo>
                      <a:pt x="461" y="73"/>
                    </a:lnTo>
                    <a:lnTo>
                      <a:pt x="454" y="75"/>
                    </a:lnTo>
                    <a:lnTo>
                      <a:pt x="447" y="75"/>
                    </a:lnTo>
                    <a:lnTo>
                      <a:pt x="440" y="71"/>
                    </a:lnTo>
                    <a:lnTo>
                      <a:pt x="438" y="67"/>
                    </a:lnTo>
                    <a:lnTo>
                      <a:pt x="429" y="54"/>
                    </a:lnTo>
                    <a:lnTo>
                      <a:pt x="418" y="32"/>
                    </a:lnTo>
                    <a:lnTo>
                      <a:pt x="409" y="18"/>
                    </a:lnTo>
                    <a:lnTo>
                      <a:pt x="411" y="12"/>
                    </a:lnTo>
                    <a:lnTo>
                      <a:pt x="409" y="10"/>
                    </a:lnTo>
                    <a:lnTo>
                      <a:pt x="398" y="12"/>
                    </a:lnTo>
                    <a:lnTo>
                      <a:pt x="387" y="16"/>
                    </a:lnTo>
                    <a:lnTo>
                      <a:pt x="373" y="20"/>
                    </a:lnTo>
                    <a:lnTo>
                      <a:pt x="360" y="26"/>
                    </a:lnTo>
                    <a:lnTo>
                      <a:pt x="349" y="24"/>
                    </a:lnTo>
                    <a:lnTo>
                      <a:pt x="349" y="20"/>
                    </a:lnTo>
                    <a:lnTo>
                      <a:pt x="346" y="18"/>
                    </a:lnTo>
                    <a:lnTo>
                      <a:pt x="344" y="18"/>
                    </a:lnTo>
                    <a:lnTo>
                      <a:pt x="338" y="20"/>
                    </a:lnTo>
                    <a:lnTo>
                      <a:pt x="338" y="18"/>
                    </a:lnTo>
                    <a:lnTo>
                      <a:pt x="326" y="12"/>
                    </a:lnTo>
                    <a:lnTo>
                      <a:pt x="322" y="18"/>
                    </a:lnTo>
                    <a:lnTo>
                      <a:pt x="315" y="22"/>
                    </a:lnTo>
                    <a:lnTo>
                      <a:pt x="311" y="14"/>
                    </a:lnTo>
                    <a:lnTo>
                      <a:pt x="306" y="14"/>
                    </a:lnTo>
                    <a:lnTo>
                      <a:pt x="306" y="8"/>
                    </a:lnTo>
                    <a:lnTo>
                      <a:pt x="306" y="4"/>
                    </a:lnTo>
                    <a:lnTo>
                      <a:pt x="302" y="2"/>
                    </a:lnTo>
                    <a:lnTo>
                      <a:pt x="300" y="0"/>
                    </a:lnTo>
                    <a:lnTo>
                      <a:pt x="293" y="0"/>
                    </a:lnTo>
                    <a:lnTo>
                      <a:pt x="284" y="4"/>
                    </a:lnTo>
                    <a:lnTo>
                      <a:pt x="270" y="10"/>
                    </a:lnTo>
                    <a:lnTo>
                      <a:pt x="264" y="10"/>
                    </a:lnTo>
                    <a:lnTo>
                      <a:pt x="250" y="14"/>
                    </a:lnTo>
                    <a:lnTo>
                      <a:pt x="237" y="12"/>
                    </a:lnTo>
                    <a:lnTo>
                      <a:pt x="228" y="16"/>
                    </a:lnTo>
                    <a:lnTo>
                      <a:pt x="214" y="18"/>
                    </a:lnTo>
                    <a:lnTo>
                      <a:pt x="210" y="14"/>
                    </a:lnTo>
                    <a:lnTo>
                      <a:pt x="201" y="14"/>
                    </a:lnTo>
                    <a:lnTo>
                      <a:pt x="192" y="10"/>
                    </a:lnTo>
                    <a:lnTo>
                      <a:pt x="188" y="14"/>
                    </a:lnTo>
                    <a:lnTo>
                      <a:pt x="188" y="18"/>
                    </a:lnTo>
                    <a:lnTo>
                      <a:pt x="188" y="24"/>
                    </a:lnTo>
                    <a:lnTo>
                      <a:pt x="181" y="30"/>
                    </a:lnTo>
                    <a:lnTo>
                      <a:pt x="181" y="38"/>
                    </a:lnTo>
                    <a:lnTo>
                      <a:pt x="179" y="42"/>
                    </a:lnTo>
                    <a:lnTo>
                      <a:pt x="179" y="48"/>
                    </a:lnTo>
                    <a:lnTo>
                      <a:pt x="185" y="56"/>
                    </a:lnTo>
                    <a:lnTo>
                      <a:pt x="185" y="60"/>
                    </a:lnTo>
                    <a:lnTo>
                      <a:pt x="181" y="67"/>
                    </a:lnTo>
                    <a:lnTo>
                      <a:pt x="185" y="73"/>
                    </a:lnTo>
                    <a:lnTo>
                      <a:pt x="190" y="73"/>
                    </a:lnTo>
                    <a:lnTo>
                      <a:pt x="194" y="77"/>
                    </a:lnTo>
                    <a:lnTo>
                      <a:pt x="194" y="81"/>
                    </a:lnTo>
                    <a:lnTo>
                      <a:pt x="192" y="83"/>
                    </a:lnTo>
                    <a:lnTo>
                      <a:pt x="188" y="85"/>
                    </a:lnTo>
                    <a:lnTo>
                      <a:pt x="183" y="85"/>
                    </a:lnTo>
                    <a:lnTo>
                      <a:pt x="174" y="83"/>
                    </a:lnTo>
                    <a:lnTo>
                      <a:pt x="172" y="79"/>
                    </a:lnTo>
                    <a:lnTo>
                      <a:pt x="167" y="73"/>
                    </a:lnTo>
                    <a:lnTo>
                      <a:pt x="163" y="73"/>
                    </a:lnTo>
                    <a:lnTo>
                      <a:pt x="161" y="75"/>
                    </a:lnTo>
                    <a:lnTo>
                      <a:pt x="158" y="75"/>
                    </a:lnTo>
                    <a:lnTo>
                      <a:pt x="158" y="73"/>
                    </a:lnTo>
                    <a:lnTo>
                      <a:pt x="156" y="71"/>
                    </a:lnTo>
                    <a:lnTo>
                      <a:pt x="154" y="71"/>
                    </a:lnTo>
                    <a:lnTo>
                      <a:pt x="147" y="75"/>
                    </a:lnTo>
                    <a:lnTo>
                      <a:pt x="143" y="77"/>
                    </a:lnTo>
                    <a:lnTo>
                      <a:pt x="141" y="79"/>
                    </a:lnTo>
                    <a:lnTo>
                      <a:pt x="136" y="77"/>
                    </a:lnTo>
                    <a:lnTo>
                      <a:pt x="129" y="75"/>
                    </a:lnTo>
                    <a:lnTo>
                      <a:pt x="125" y="73"/>
                    </a:lnTo>
                    <a:lnTo>
                      <a:pt x="125" y="75"/>
                    </a:lnTo>
                    <a:lnTo>
                      <a:pt x="123" y="75"/>
                    </a:lnTo>
                    <a:lnTo>
                      <a:pt x="120" y="77"/>
                    </a:lnTo>
                    <a:lnTo>
                      <a:pt x="120" y="79"/>
                    </a:lnTo>
                    <a:lnTo>
                      <a:pt x="120" y="83"/>
                    </a:lnTo>
                    <a:lnTo>
                      <a:pt x="114" y="83"/>
                    </a:lnTo>
                    <a:lnTo>
                      <a:pt x="116" y="79"/>
                    </a:lnTo>
                    <a:lnTo>
                      <a:pt x="116" y="77"/>
                    </a:lnTo>
                    <a:lnTo>
                      <a:pt x="116" y="75"/>
                    </a:lnTo>
                    <a:lnTo>
                      <a:pt x="114" y="73"/>
                    </a:lnTo>
                    <a:lnTo>
                      <a:pt x="111" y="73"/>
                    </a:lnTo>
                    <a:lnTo>
                      <a:pt x="107" y="73"/>
                    </a:lnTo>
                    <a:lnTo>
                      <a:pt x="105" y="71"/>
                    </a:lnTo>
                    <a:lnTo>
                      <a:pt x="103" y="69"/>
                    </a:lnTo>
                    <a:lnTo>
                      <a:pt x="100" y="65"/>
                    </a:lnTo>
                    <a:lnTo>
                      <a:pt x="96" y="64"/>
                    </a:lnTo>
                    <a:lnTo>
                      <a:pt x="89" y="62"/>
                    </a:lnTo>
                    <a:lnTo>
                      <a:pt x="87" y="62"/>
                    </a:lnTo>
                    <a:lnTo>
                      <a:pt x="87" y="60"/>
                    </a:lnTo>
                    <a:lnTo>
                      <a:pt x="85" y="56"/>
                    </a:lnTo>
                    <a:lnTo>
                      <a:pt x="82" y="54"/>
                    </a:lnTo>
                    <a:lnTo>
                      <a:pt x="78" y="54"/>
                    </a:lnTo>
                    <a:lnTo>
                      <a:pt x="78" y="56"/>
                    </a:lnTo>
                    <a:lnTo>
                      <a:pt x="71" y="56"/>
                    </a:lnTo>
                    <a:lnTo>
                      <a:pt x="71" y="52"/>
                    </a:lnTo>
                    <a:lnTo>
                      <a:pt x="58" y="56"/>
                    </a:lnTo>
                    <a:lnTo>
                      <a:pt x="60" y="56"/>
                    </a:lnTo>
                    <a:lnTo>
                      <a:pt x="62" y="58"/>
                    </a:lnTo>
                    <a:lnTo>
                      <a:pt x="51" y="69"/>
                    </a:lnTo>
                    <a:lnTo>
                      <a:pt x="46" y="69"/>
                    </a:lnTo>
                    <a:lnTo>
                      <a:pt x="40" y="67"/>
                    </a:lnTo>
                    <a:lnTo>
                      <a:pt x="38" y="67"/>
                    </a:lnTo>
                    <a:lnTo>
                      <a:pt x="38" y="69"/>
                    </a:lnTo>
                    <a:lnTo>
                      <a:pt x="35" y="71"/>
                    </a:lnTo>
                    <a:lnTo>
                      <a:pt x="33" y="73"/>
                    </a:lnTo>
                    <a:lnTo>
                      <a:pt x="31" y="73"/>
                    </a:lnTo>
                    <a:lnTo>
                      <a:pt x="31" y="75"/>
                    </a:lnTo>
                    <a:lnTo>
                      <a:pt x="29" y="81"/>
                    </a:lnTo>
                    <a:lnTo>
                      <a:pt x="31" y="83"/>
                    </a:lnTo>
                    <a:lnTo>
                      <a:pt x="33" y="85"/>
                    </a:lnTo>
                    <a:lnTo>
                      <a:pt x="35" y="89"/>
                    </a:lnTo>
                    <a:lnTo>
                      <a:pt x="26" y="93"/>
                    </a:lnTo>
                    <a:lnTo>
                      <a:pt x="22" y="83"/>
                    </a:lnTo>
                    <a:lnTo>
                      <a:pt x="20" y="83"/>
                    </a:lnTo>
                    <a:lnTo>
                      <a:pt x="17" y="83"/>
                    </a:lnTo>
                    <a:lnTo>
                      <a:pt x="15" y="89"/>
                    </a:lnTo>
                    <a:lnTo>
                      <a:pt x="13" y="89"/>
                    </a:lnTo>
                    <a:lnTo>
                      <a:pt x="11" y="91"/>
                    </a:lnTo>
                    <a:lnTo>
                      <a:pt x="8" y="91"/>
                    </a:lnTo>
                    <a:lnTo>
                      <a:pt x="8" y="95"/>
                    </a:lnTo>
                    <a:lnTo>
                      <a:pt x="8" y="99"/>
                    </a:lnTo>
                    <a:lnTo>
                      <a:pt x="4" y="103"/>
                    </a:lnTo>
                    <a:lnTo>
                      <a:pt x="6" y="103"/>
                    </a:lnTo>
                    <a:lnTo>
                      <a:pt x="8" y="107"/>
                    </a:lnTo>
                    <a:lnTo>
                      <a:pt x="8" y="109"/>
                    </a:lnTo>
                    <a:lnTo>
                      <a:pt x="6" y="111"/>
                    </a:lnTo>
                    <a:lnTo>
                      <a:pt x="0" y="119"/>
                    </a:lnTo>
                    <a:lnTo>
                      <a:pt x="0" y="121"/>
                    </a:lnTo>
                    <a:lnTo>
                      <a:pt x="0" y="123"/>
                    </a:lnTo>
                    <a:lnTo>
                      <a:pt x="4" y="125"/>
                    </a:lnTo>
                    <a:lnTo>
                      <a:pt x="6" y="127"/>
                    </a:lnTo>
                    <a:lnTo>
                      <a:pt x="8" y="131"/>
                    </a:lnTo>
                    <a:lnTo>
                      <a:pt x="6" y="137"/>
                    </a:lnTo>
                    <a:lnTo>
                      <a:pt x="8" y="137"/>
                    </a:lnTo>
                    <a:lnTo>
                      <a:pt x="11" y="137"/>
                    </a:lnTo>
                    <a:lnTo>
                      <a:pt x="15" y="135"/>
                    </a:lnTo>
                    <a:lnTo>
                      <a:pt x="20" y="147"/>
                    </a:lnTo>
                    <a:lnTo>
                      <a:pt x="22" y="149"/>
                    </a:lnTo>
                    <a:lnTo>
                      <a:pt x="20" y="153"/>
                    </a:lnTo>
                    <a:lnTo>
                      <a:pt x="20" y="155"/>
                    </a:lnTo>
                    <a:lnTo>
                      <a:pt x="22" y="159"/>
                    </a:lnTo>
                    <a:lnTo>
                      <a:pt x="24" y="161"/>
                    </a:lnTo>
                    <a:lnTo>
                      <a:pt x="26" y="163"/>
                    </a:lnTo>
                    <a:lnTo>
                      <a:pt x="29" y="163"/>
                    </a:lnTo>
                    <a:lnTo>
                      <a:pt x="35" y="157"/>
                    </a:lnTo>
                    <a:lnTo>
                      <a:pt x="38" y="157"/>
                    </a:lnTo>
                    <a:lnTo>
                      <a:pt x="38" y="159"/>
                    </a:lnTo>
                    <a:lnTo>
                      <a:pt x="40" y="159"/>
                    </a:lnTo>
                    <a:lnTo>
                      <a:pt x="42" y="159"/>
                    </a:lnTo>
                    <a:lnTo>
                      <a:pt x="46" y="157"/>
                    </a:lnTo>
                    <a:lnTo>
                      <a:pt x="49" y="153"/>
                    </a:lnTo>
                    <a:lnTo>
                      <a:pt x="55" y="145"/>
                    </a:lnTo>
                    <a:lnTo>
                      <a:pt x="65" y="149"/>
                    </a:lnTo>
                    <a:lnTo>
                      <a:pt x="65" y="153"/>
                    </a:lnTo>
                    <a:lnTo>
                      <a:pt x="69" y="155"/>
                    </a:lnTo>
                    <a:lnTo>
                      <a:pt x="76" y="155"/>
                    </a:lnTo>
                    <a:lnTo>
                      <a:pt x="80" y="157"/>
                    </a:lnTo>
                    <a:lnTo>
                      <a:pt x="85" y="159"/>
                    </a:lnTo>
                    <a:lnTo>
                      <a:pt x="87" y="163"/>
                    </a:lnTo>
                    <a:lnTo>
                      <a:pt x="87" y="165"/>
                    </a:lnTo>
                    <a:lnTo>
                      <a:pt x="91" y="165"/>
                    </a:lnTo>
                    <a:lnTo>
                      <a:pt x="93" y="165"/>
                    </a:lnTo>
                    <a:lnTo>
                      <a:pt x="96" y="168"/>
                    </a:lnTo>
                    <a:lnTo>
                      <a:pt x="96" y="170"/>
                    </a:lnTo>
                    <a:lnTo>
                      <a:pt x="96" y="172"/>
                    </a:lnTo>
                    <a:lnTo>
                      <a:pt x="96" y="176"/>
                    </a:lnTo>
                    <a:lnTo>
                      <a:pt x="103" y="182"/>
                    </a:lnTo>
                    <a:lnTo>
                      <a:pt x="105" y="184"/>
                    </a:lnTo>
                    <a:lnTo>
                      <a:pt x="100" y="190"/>
                    </a:lnTo>
                    <a:lnTo>
                      <a:pt x="93" y="190"/>
                    </a:lnTo>
                    <a:lnTo>
                      <a:pt x="96" y="192"/>
                    </a:lnTo>
                    <a:lnTo>
                      <a:pt x="93" y="192"/>
                    </a:lnTo>
                    <a:lnTo>
                      <a:pt x="89" y="192"/>
                    </a:lnTo>
                    <a:lnTo>
                      <a:pt x="91" y="192"/>
                    </a:lnTo>
                    <a:lnTo>
                      <a:pt x="91" y="190"/>
                    </a:lnTo>
                    <a:lnTo>
                      <a:pt x="87" y="190"/>
                    </a:lnTo>
                    <a:lnTo>
                      <a:pt x="87" y="188"/>
                    </a:lnTo>
                    <a:lnTo>
                      <a:pt x="80" y="188"/>
                    </a:lnTo>
                    <a:lnTo>
                      <a:pt x="76" y="184"/>
                    </a:lnTo>
                    <a:lnTo>
                      <a:pt x="73" y="184"/>
                    </a:lnTo>
                    <a:lnTo>
                      <a:pt x="71" y="184"/>
                    </a:lnTo>
                    <a:lnTo>
                      <a:pt x="69" y="186"/>
                    </a:lnTo>
                    <a:lnTo>
                      <a:pt x="71" y="190"/>
                    </a:lnTo>
                    <a:lnTo>
                      <a:pt x="55" y="190"/>
                    </a:lnTo>
                    <a:lnTo>
                      <a:pt x="58" y="194"/>
                    </a:lnTo>
                    <a:lnTo>
                      <a:pt x="58" y="198"/>
                    </a:lnTo>
                    <a:lnTo>
                      <a:pt x="62" y="198"/>
                    </a:lnTo>
                    <a:lnTo>
                      <a:pt x="62" y="200"/>
                    </a:lnTo>
                    <a:lnTo>
                      <a:pt x="65" y="202"/>
                    </a:lnTo>
                    <a:lnTo>
                      <a:pt x="46" y="200"/>
                    </a:lnTo>
                    <a:lnTo>
                      <a:pt x="46" y="204"/>
                    </a:lnTo>
                    <a:lnTo>
                      <a:pt x="53" y="208"/>
                    </a:lnTo>
                    <a:lnTo>
                      <a:pt x="58" y="214"/>
                    </a:lnTo>
                    <a:lnTo>
                      <a:pt x="60" y="220"/>
                    </a:lnTo>
                    <a:lnTo>
                      <a:pt x="71" y="228"/>
                    </a:lnTo>
                    <a:lnTo>
                      <a:pt x="76" y="228"/>
                    </a:lnTo>
                    <a:lnTo>
                      <a:pt x="80" y="228"/>
                    </a:lnTo>
                    <a:lnTo>
                      <a:pt x="78" y="236"/>
                    </a:lnTo>
                    <a:lnTo>
                      <a:pt x="78" y="240"/>
                    </a:lnTo>
                    <a:lnTo>
                      <a:pt x="78" y="238"/>
                    </a:lnTo>
                    <a:lnTo>
                      <a:pt x="85" y="232"/>
                    </a:lnTo>
                    <a:lnTo>
                      <a:pt x="91" y="232"/>
                    </a:lnTo>
                    <a:lnTo>
                      <a:pt x="96" y="232"/>
                    </a:lnTo>
                    <a:lnTo>
                      <a:pt x="100" y="234"/>
                    </a:lnTo>
                    <a:lnTo>
                      <a:pt x="105" y="238"/>
                    </a:lnTo>
                    <a:lnTo>
                      <a:pt x="111" y="244"/>
                    </a:lnTo>
                    <a:lnTo>
                      <a:pt x="118" y="246"/>
                    </a:lnTo>
                    <a:lnTo>
                      <a:pt x="125" y="246"/>
                    </a:lnTo>
                    <a:lnTo>
                      <a:pt x="127" y="186"/>
                    </a:lnTo>
                    <a:lnTo>
                      <a:pt x="131" y="184"/>
                    </a:lnTo>
                    <a:lnTo>
                      <a:pt x="141" y="180"/>
                    </a:lnTo>
                    <a:lnTo>
                      <a:pt x="147" y="180"/>
                    </a:lnTo>
                    <a:lnTo>
                      <a:pt x="152" y="178"/>
                    </a:lnTo>
                    <a:lnTo>
                      <a:pt x="158" y="180"/>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06" name="Freeform 2823"/>
              <p:cNvSpPr>
                <a:spLocks/>
              </p:cNvSpPr>
              <p:nvPr/>
            </p:nvSpPr>
            <p:spPr bwMode="auto">
              <a:xfrm>
                <a:off x="3448" y="1712"/>
                <a:ext cx="12" cy="8"/>
              </a:xfrm>
              <a:custGeom>
                <a:avLst/>
                <a:gdLst>
                  <a:gd name="T0" fmla="*/ 9 w 12"/>
                  <a:gd name="T1" fmla="*/ 0 h 8"/>
                  <a:gd name="T2" fmla="*/ 9 w 12"/>
                  <a:gd name="T3" fmla="*/ 0 h 8"/>
                  <a:gd name="T4" fmla="*/ 12 w 12"/>
                  <a:gd name="T5" fmla="*/ 2 h 8"/>
                  <a:gd name="T6" fmla="*/ 12 w 12"/>
                  <a:gd name="T7" fmla="*/ 4 h 8"/>
                  <a:gd name="T8" fmla="*/ 7 w 12"/>
                  <a:gd name="T9" fmla="*/ 8 h 8"/>
                  <a:gd name="T10" fmla="*/ 3 w 12"/>
                  <a:gd name="T11" fmla="*/ 8 h 8"/>
                  <a:gd name="T12" fmla="*/ 0 w 12"/>
                  <a:gd name="T13" fmla="*/ 6 h 8"/>
                  <a:gd name="T14" fmla="*/ 3 w 12"/>
                  <a:gd name="T15" fmla="*/ 4 h 8"/>
                  <a:gd name="T16" fmla="*/ 7 w 12"/>
                  <a:gd name="T17" fmla="*/ 4 h 8"/>
                  <a:gd name="T18" fmla="*/ 7 w 12"/>
                  <a:gd name="T19" fmla="*/ 2 h 8"/>
                  <a:gd name="T20" fmla="*/ 9 w 1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8">
                    <a:moveTo>
                      <a:pt x="9" y="0"/>
                    </a:moveTo>
                    <a:lnTo>
                      <a:pt x="9" y="0"/>
                    </a:lnTo>
                    <a:lnTo>
                      <a:pt x="12" y="2"/>
                    </a:lnTo>
                    <a:lnTo>
                      <a:pt x="12" y="4"/>
                    </a:lnTo>
                    <a:lnTo>
                      <a:pt x="7" y="8"/>
                    </a:lnTo>
                    <a:lnTo>
                      <a:pt x="3" y="8"/>
                    </a:lnTo>
                    <a:lnTo>
                      <a:pt x="0" y="6"/>
                    </a:lnTo>
                    <a:lnTo>
                      <a:pt x="3" y="4"/>
                    </a:lnTo>
                    <a:lnTo>
                      <a:pt x="7" y="4"/>
                    </a:lnTo>
                    <a:lnTo>
                      <a:pt x="7" y="2"/>
                    </a:lnTo>
                    <a:lnTo>
                      <a:pt x="9"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07" name="Freeform 2824"/>
              <p:cNvSpPr>
                <a:spLocks/>
              </p:cNvSpPr>
              <p:nvPr/>
            </p:nvSpPr>
            <p:spPr bwMode="auto">
              <a:xfrm>
                <a:off x="3733" y="1659"/>
                <a:ext cx="98" cy="47"/>
              </a:xfrm>
              <a:custGeom>
                <a:avLst/>
                <a:gdLst>
                  <a:gd name="T0" fmla="*/ 94 w 98"/>
                  <a:gd name="T1" fmla="*/ 0 h 47"/>
                  <a:gd name="T2" fmla="*/ 94 w 98"/>
                  <a:gd name="T3" fmla="*/ 0 h 47"/>
                  <a:gd name="T4" fmla="*/ 98 w 98"/>
                  <a:gd name="T5" fmla="*/ 0 h 47"/>
                  <a:gd name="T6" fmla="*/ 98 w 98"/>
                  <a:gd name="T7" fmla="*/ 2 h 47"/>
                  <a:gd name="T8" fmla="*/ 96 w 98"/>
                  <a:gd name="T9" fmla="*/ 6 h 47"/>
                  <a:gd name="T10" fmla="*/ 96 w 98"/>
                  <a:gd name="T11" fmla="*/ 8 h 47"/>
                  <a:gd name="T12" fmla="*/ 96 w 98"/>
                  <a:gd name="T13" fmla="*/ 10 h 47"/>
                  <a:gd name="T14" fmla="*/ 87 w 98"/>
                  <a:gd name="T15" fmla="*/ 10 h 47"/>
                  <a:gd name="T16" fmla="*/ 87 w 98"/>
                  <a:gd name="T17" fmla="*/ 14 h 47"/>
                  <a:gd name="T18" fmla="*/ 62 w 98"/>
                  <a:gd name="T19" fmla="*/ 14 h 47"/>
                  <a:gd name="T20" fmla="*/ 56 w 98"/>
                  <a:gd name="T21" fmla="*/ 12 h 47"/>
                  <a:gd name="T22" fmla="*/ 47 w 98"/>
                  <a:gd name="T23" fmla="*/ 10 h 47"/>
                  <a:gd name="T24" fmla="*/ 47 w 98"/>
                  <a:gd name="T25" fmla="*/ 16 h 47"/>
                  <a:gd name="T26" fmla="*/ 40 w 98"/>
                  <a:gd name="T27" fmla="*/ 18 h 47"/>
                  <a:gd name="T28" fmla="*/ 33 w 98"/>
                  <a:gd name="T29" fmla="*/ 20 h 47"/>
                  <a:gd name="T30" fmla="*/ 31 w 98"/>
                  <a:gd name="T31" fmla="*/ 24 h 47"/>
                  <a:gd name="T32" fmla="*/ 31 w 98"/>
                  <a:gd name="T33" fmla="*/ 25 h 47"/>
                  <a:gd name="T34" fmla="*/ 24 w 98"/>
                  <a:gd name="T35" fmla="*/ 27 h 47"/>
                  <a:gd name="T36" fmla="*/ 20 w 98"/>
                  <a:gd name="T37" fmla="*/ 27 h 47"/>
                  <a:gd name="T38" fmla="*/ 20 w 98"/>
                  <a:gd name="T39" fmla="*/ 31 h 47"/>
                  <a:gd name="T40" fmla="*/ 15 w 98"/>
                  <a:gd name="T41" fmla="*/ 35 h 47"/>
                  <a:gd name="T42" fmla="*/ 11 w 98"/>
                  <a:gd name="T43" fmla="*/ 41 h 47"/>
                  <a:gd name="T44" fmla="*/ 11 w 98"/>
                  <a:gd name="T45" fmla="*/ 43 h 47"/>
                  <a:gd name="T46" fmla="*/ 15 w 98"/>
                  <a:gd name="T47" fmla="*/ 45 h 47"/>
                  <a:gd name="T48" fmla="*/ 13 w 98"/>
                  <a:gd name="T49" fmla="*/ 45 h 47"/>
                  <a:gd name="T50" fmla="*/ 13 w 98"/>
                  <a:gd name="T51" fmla="*/ 47 h 47"/>
                  <a:gd name="T52" fmla="*/ 11 w 98"/>
                  <a:gd name="T53" fmla="*/ 47 h 47"/>
                  <a:gd name="T54" fmla="*/ 6 w 98"/>
                  <a:gd name="T55" fmla="*/ 45 h 47"/>
                  <a:gd name="T56" fmla="*/ 6 w 98"/>
                  <a:gd name="T57" fmla="*/ 39 h 47"/>
                  <a:gd name="T58" fmla="*/ 6 w 98"/>
                  <a:gd name="T59" fmla="*/ 35 h 47"/>
                  <a:gd name="T60" fmla="*/ 0 w 98"/>
                  <a:gd name="T61" fmla="*/ 35 h 47"/>
                  <a:gd name="T62" fmla="*/ 11 w 98"/>
                  <a:gd name="T63" fmla="*/ 20 h 47"/>
                  <a:gd name="T64" fmla="*/ 13 w 98"/>
                  <a:gd name="T65" fmla="*/ 20 h 47"/>
                  <a:gd name="T66" fmla="*/ 15 w 98"/>
                  <a:gd name="T67" fmla="*/ 20 h 47"/>
                  <a:gd name="T68" fmla="*/ 18 w 98"/>
                  <a:gd name="T69" fmla="*/ 20 h 47"/>
                  <a:gd name="T70" fmla="*/ 22 w 98"/>
                  <a:gd name="T71" fmla="*/ 14 h 47"/>
                  <a:gd name="T72" fmla="*/ 24 w 98"/>
                  <a:gd name="T73" fmla="*/ 10 h 47"/>
                  <a:gd name="T74" fmla="*/ 29 w 98"/>
                  <a:gd name="T75" fmla="*/ 8 h 47"/>
                  <a:gd name="T76" fmla="*/ 40 w 98"/>
                  <a:gd name="T77" fmla="*/ 6 h 47"/>
                  <a:gd name="T78" fmla="*/ 51 w 98"/>
                  <a:gd name="T79" fmla="*/ 8 h 47"/>
                  <a:gd name="T80" fmla="*/ 60 w 98"/>
                  <a:gd name="T81" fmla="*/ 10 h 47"/>
                  <a:gd name="T82" fmla="*/ 71 w 98"/>
                  <a:gd name="T83" fmla="*/ 10 h 47"/>
                  <a:gd name="T84" fmla="*/ 74 w 98"/>
                  <a:gd name="T85" fmla="*/ 6 h 47"/>
                  <a:gd name="T86" fmla="*/ 76 w 98"/>
                  <a:gd name="T87" fmla="*/ 8 h 47"/>
                  <a:gd name="T88" fmla="*/ 78 w 98"/>
                  <a:gd name="T89" fmla="*/ 8 h 47"/>
                  <a:gd name="T90" fmla="*/ 82 w 98"/>
                  <a:gd name="T91" fmla="*/ 8 h 47"/>
                  <a:gd name="T92" fmla="*/ 85 w 98"/>
                  <a:gd name="T93" fmla="*/ 6 h 47"/>
                  <a:gd name="T94" fmla="*/ 87 w 98"/>
                  <a:gd name="T95" fmla="*/ 4 h 47"/>
                  <a:gd name="T96" fmla="*/ 89 w 98"/>
                  <a:gd name="T97" fmla="*/ 0 h 47"/>
                  <a:gd name="T98" fmla="*/ 94 w 98"/>
                  <a:gd name="T9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 h="47">
                    <a:moveTo>
                      <a:pt x="94" y="0"/>
                    </a:moveTo>
                    <a:lnTo>
                      <a:pt x="94" y="0"/>
                    </a:lnTo>
                    <a:lnTo>
                      <a:pt x="98" y="0"/>
                    </a:lnTo>
                    <a:lnTo>
                      <a:pt x="98" y="2"/>
                    </a:lnTo>
                    <a:lnTo>
                      <a:pt x="96" y="6"/>
                    </a:lnTo>
                    <a:lnTo>
                      <a:pt x="96" y="8"/>
                    </a:lnTo>
                    <a:lnTo>
                      <a:pt x="96" y="10"/>
                    </a:lnTo>
                    <a:lnTo>
                      <a:pt x="87" y="10"/>
                    </a:lnTo>
                    <a:lnTo>
                      <a:pt x="87" y="14"/>
                    </a:lnTo>
                    <a:lnTo>
                      <a:pt x="62" y="14"/>
                    </a:lnTo>
                    <a:lnTo>
                      <a:pt x="56" y="12"/>
                    </a:lnTo>
                    <a:lnTo>
                      <a:pt x="47" y="10"/>
                    </a:lnTo>
                    <a:lnTo>
                      <a:pt x="47" y="16"/>
                    </a:lnTo>
                    <a:lnTo>
                      <a:pt x="40" y="18"/>
                    </a:lnTo>
                    <a:lnTo>
                      <a:pt x="33" y="20"/>
                    </a:lnTo>
                    <a:lnTo>
                      <a:pt x="31" y="24"/>
                    </a:lnTo>
                    <a:lnTo>
                      <a:pt x="31" y="25"/>
                    </a:lnTo>
                    <a:lnTo>
                      <a:pt x="24" y="27"/>
                    </a:lnTo>
                    <a:lnTo>
                      <a:pt x="20" y="27"/>
                    </a:lnTo>
                    <a:lnTo>
                      <a:pt x="20" y="31"/>
                    </a:lnTo>
                    <a:lnTo>
                      <a:pt x="15" y="35"/>
                    </a:lnTo>
                    <a:lnTo>
                      <a:pt x="11" y="41"/>
                    </a:lnTo>
                    <a:lnTo>
                      <a:pt x="11" y="43"/>
                    </a:lnTo>
                    <a:lnTo>
                      <a:pt x="15" y="45"/>
                    </a:lnTo>
                    <a:lnTo>
                      <a:pt x="13" y="45"/>
                    </a:lnTo>
                    <a:lnTo>
                      <a:pt x="13" y="47"/>
                    </a:lnTo>
                    <a:lnTo>
                      <a:pt x="11" y="47"/>
                    </a:lnTo>
                    <a:lnTo>
                      <a:pt x="6" y="45"/>
                    </a:lnTo>
                    <a:lnTo>
                      <a:pt x="6" y="39"/>
                    </a:lnTo>
                    <a:lnTo>
                      <a:pt x="6" y="35"/>
                    </a:lnTo>
                    <a:lnTo>
                      <a:pt x="0" y="35"/>
                    </a:lnTo>
                    <a:lnTo>
                      <a:pt x="11" y="20"/>
                    </a:lnTo>
                    <a:lnTo>
                      <a:pt x="13" y="20"/>
                    </a:lnTo>
                    <a:lnTo>
                      <a:pt x="15" y="20"/>
                    </a:lnTo>
                    <a:lnTo>
                      <a:pt x="18" y="20"/>
                    </a:lnTo>
                    <a:lnTo>
                      <a:pt x="22" y="14"/>
                    </a:lnTo>
                    <a:lnTo>
                      <a:pt x="24" y="10"/>
                    </a:lnTo>
                    <a:lnTo>
                      <a:pt x="29" y="8"/>
                    </a:lnTo>
                    <a:lnTo>
                      <a:pt x="40" y="6"/>
                    </a:lnTo>
                    <a:lnTo>
                      <a:pt x="51" y="8"/>
                    </a:lnTo>
                    <a:lnTo>
                      <a:pt x="60" y="10"/>
                    </a:lnTo>
                    <a:lnTo>
                      <a:pt x="71" y="10"/>
                    </a:lnTo>
                    <a:lnTo>
                      <a:pt x="74" y="6"/>
                    </a:lnTo>
                    <a:lnTo>
                      <a:pt x="76" y="8"/>
                    </a:lnTo>
                    <a:lnTo>
                      <a:pt x="78" y="8"/>
                    </a:lnTo>
                    <a:lnTo>
                      <a:pt x="82" y="8"/>
                    </a:lnTo>
                    <a:lnTo>
                      <a:pt x="85" y="6"/>
                    </a:lnTo>
                    <a:lnTo>
                      <a:pt x="87" y="4"/>
                    </a:lnTo>
                    <a:lnTo>
                      <a:pt x="89" y="0"/>
                    </a:lnTo>
                    <a:lnTo>
                      <a:pt x="94" y="0"/>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8" name="Group 2829"/>
            <p:cNvGrpSpPr>
              <a:grpSpLocks/>
            </p:cNvGrpSpPr>
            <p:nvPr/>
          </p:nvGrpSpPr>
          <p:grpSpPr bwMode="auto">
            <a:xfrm>
              <a:off x="3044" y="1565"/>
              <a:ext cx="227" cy="151"/>
              <a:chOff x="3044" y="1565"/>
              <a:chExt cx="227" cy="151"/>
            </a:xfrm>
            <a:grpFill/>
          </p:grpSpPr>
          <p:sp>
            <p:nvSpPr>
              <p:cNvPr id="1601" name="Freeform 2826"/>
              <p:cNvSpPr>
                <a:spLocks noEditPoints="1"/>
              </p:cNvSpPr>
              <p:nvPr/>
            </p:nvSpPr>
            <p:spPr bwMode="auto">
              <a:xfrm>
                <a:off x="3044" y="1565"/>
                <a:ext cx="227" cy="151"/>
              </a:xfrm>
              <a:custGeom>
                <a:avLst/>
                <a:gdLst>
                  <a:gd name="T0" fmla="*/ 87 w 227"/>
                  <a:gd name="T1" fmla="*/ 113 h 151"/>
                  <a:gd name="T2" fmla="*/ 78 w 227"/>
                  <a:gd name="T3" fmla="*/ 121 h 151"/>
                  <a:gd name="T4" fmla="*/ 81 w 227"/>
                  <a:gd name="T5" fmla="*/ 131 h 151"/>
                  <a:gd name="T6" fmla="*/ 90 w 227"/>
                  <a:gd name="T7" fmla="*/ 131 h 151"/>
                  <a:gd name="T8" fmla="*/ 207 w 227"/>
                  <a:gd name="T9" fmla="*/ 103 h 151"/>
                  <a:gd name="T10" fmla="*/ 225 w 227"/>
                  <a:gd name="T11" fmla="*/ 89 h 151"/>
                  <a:gd name="T12" fmla="*/ 222 w 227"/>
                  <a:gd name="T13" fmla="*/ 75 h 151"/>
                  <a:gd name="T14" fmla="*/ 222 w 227"/>
                  <a:gd name="T15" fmla="*/ 67 h 151"/>
                  <a:gd name="T16" fmla="*/ 220 w 227"/>
                  <a:gd name="T17" fmla="*/ 59 h 151"/>
                  <a:gd name="T18" fmla="*/ 220 w 227"/>
                  <a:gd name="T19" fmla="*/ 51 h 151"/>
                  <a:gd name="T20" fmla="*/ 209 w 227"/>
                  <a:gd name="T21" fmla="*/ 41 h 151"/>
                  <a:gd name="T22" fmla="*/ 198 w 227"/>
                  <a:gd name="T23" fmla="*/ 35 h 151"/>
                  <a:gd name="T24" fmla="*/ 180 w 227"/>
                  <a:gd name="T25" fmla="*/ 35 h 151"/>
                  <a:gd name="T26" fmla="*/ 171 w 227"/>
                  <a:gd name="T27" fmla="*/ 30 h 151"/>
                  <a:gd name="T28" fmla="*/ 162 w 227"/>
                  <a:gd name="T29" fmla="*/ 24 h 151"/>
                  <a:gd name="T30" fmla="*/ 144 w 227"/>
                  <a:gd name="T31" fmla="*/ 20 h 151"/>
                  <a:gd name="T32" fmla="*/ 139 w 227"/>
                  <a:gd name="T33" fmla="*/ 10 h 151"/>
                  <a:gd name="T34" fmla="*/ 135 w 227"/>
                  <a:gd name="T35" fmla="*/ 2 h 151"/>
                  <a:gd name="T36" fmla="*/ 123 w 227"/>
                  <a:gd name="T37" fmla="*/ 2 h 151"/>
                  <a:gd name="T38" fmla="*/ 110 w 227"/>
                  <a:gd name="T39" fmla="*/ 2 h 151"/>
                  <a:gd name="T40" fmla="*/ 103 w 227"/>
                  <a:gd name="T41" fmla="*/ 10 h 151"/>
                  <a:gd name="T42" fmla="*/ 83 w 227"/>
                  <a:gd name="T43" fmla="*/ 10 h 151"/>
                  <a:gd name="T44" fmla="*/ 74 w 227"/>
                  <a:gd name="T45" fmla="*/ 8 h 151"/>
                  <a:gd name="T46" fmla="*/ 42 w 227"/>
                  <a:gd name="T47" fmla="*/ 6 h 151"/>
                  <a:gd name="T48" fmla="*/ 27 w 227"/>
                  <a:gd name="T49" fmla="*/ 10 h 151"/>
                  <a:gd name="T50" fmla="*/ 18 w 227"/>
                  <a:gd name="T51" fmla="*/ 10 h 151"/>
                  <a:gd name="T52" fmla="*/ 18 w 227"/>
                  <a:gd name="T53" fmla="*/ 22 h 151"/>
                  <a:gd name="T54" fmla="*/ 18 w 227"/>
                  <a:gd name="T55" fmla="*/ 35 h 151"/>
                  <a:gd name="T56" fmla="*/ 13 w 227"/>
                  <a:gd name="T57" fmla="*/ 57 h 151"/>
                  <a:gd name="T58" fmla="*/ 11 w 227"/>
                  <a:gd name="T59" fmla="*/ 67 h 151"/>
                  <a:gd name="T60" fmla="*/ 2 w 227"/>
                  <a:gd name="T61" fmla="*/ 77 h 151"/>
                  <a:gd name="T62" fmla="*/ 20 w 227"/>
                  <a:gd name="T63" fmla="*/ 83 h 151"/>
                  <a:gd name="T64" fmla="*/ 33 w 227"/>
                  <a:gd name="T65" fmla="*/ 83 h 151"/>
                  <a:gd name="T66" fmla="*/ 47 w 227"/>
                  <a:gd name="T67" fmla="*/ 75 h 151"/>
                  <a:gd name="T68" fmla="*/ 56 w 227"/>
                  <a:gd name="T69" fmla="*/ 69 h 151"/>
                  <a:gd name="T70" fmla="*/ 78 w 227"/>
                  <a:gd name="T71" fmla="*/ 79 h 151"/>
                  <a:gd name="T72" fmla="*/ 87 w 227"/>
                  <a:gd name="T73" fmla="*/ 93 h 151"/>
                  <a:gd name="T74" fmla="*/ 90 w 227"/>
                  <a:gd name="T75" fmla="*/ 107 h 151"/>
                  <a:gd name="T76" fmla="*/ 119 w 227"/>
                  <a:gd name="T77" fmla="*/ 111 h 151"/>
                  <a:gd name="T78" fmla="*/ 117 w 227"/>
                  <a:gd name="T79" fmla="*/ 115 h 151"/>
                  <a:gd name="T80" fmla="*/ 141 w 227"/>
                  <a:gd name="T81" fmla="*/ 119 h 151"/>
                  <a:gd name="T82" fmla="*/ 144 w 227"/>
                  <a:gd name="T83" fmla="*/ 127 h 151"/>
                  <a:gd name="T84" fmla="*/ 141 w 227"/>
                  <a:gd name="T85" fmla="*/ 137 h 151"/>
                  <a:gd name="T86" fmla="*/ 141 w 227"/>
                  <a:gd name="T87" fmla="*/ 151 h 151"/>
                  <a:gd name="T88" fmla="*/ 171 w 227"/>
                  <a:gd name="T89" fmla="*/ 135 h 151"/>
                  <a:gd name="T90" fmla="*/ 155 w 227"/>
                  <a:gd name="T91" fmla="*/ 127 h 151"/>
                  <a:gd name="T92" fmla="*/ 157 w 227"/>
                  <a:gd name="T93" fmla="*/ 119 h 151"/>
                  <a:gd name="T94" fmla="*/ 177 w 227"/>
                  <a:gd name="T9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7" h="151">
                    <a:moveTo>
                      <a:pt x="101" y="117"/>
                    </a:moveTo>
                    <a:lnTo>
                      <a:pt x="101" y="117"/>
                    </a:lnTo>
                    <a:lnTo>
                      <a:pt x="92" y="115"/>
                    </a:lnTo>
                    <a:lnTo>
                      <a:pt x="87" y="113"/>
                    </a:lnTo>
                    <a:lnTo>
                      <a:pt x="85" y="113"/>
                    </a:lnTo>
                    <a:lnTo>
                      <a:pt x="85" y="115"/>
                    </a:lnTo>
                    <a:lnTo>
                      <a:pt x="83" y="117"/>
                    </a:lnTo>
                    <a:lnTo>
                      <a:pt x="78" y="121"/>
                    </a:lnTo>
                    <a:lnTo>
                      <a:pt x="78" y="127"/>
                    </a:lnTo>
                    <a:lnTo>
                      <a:pt x="76" y="129"/>
                    </a:lnTo>
                    <a:lnTo>
                      <a:pt x="78" y="131"/>
                    </a:lnTo>
                    <a:lnTo>
                      <a:pt x="81" y="131"/>
                    </a:lnTo>
                    <a:lnTo>
                      <a:pt x="83" y="133"/>
                    </a:lnTo>
                    <a:lnTo>
                      <a:pt x="83" y="131"/>
                    </a:lnTo>
                    <a:lnTo>
                      <a:pt x="85" y="131"/>
                    </a:lnTo>
                    <a:lnTo>
                      <a:pt x="90" y="131"/>
                    </a:lnTo>
                    <a:lnTo>
                      <a:pt x="90" y="129"/>
                    </a:lnTo>
                    <a:lnTo>
                      <a:pt x="96" y="125"/>
                    </a:lnTo>
                    <a:lnTo>
                      <a:pt x="101" y="117"/>
                    </a:lnTo>
                    <a:close/>
                    <a:moveTo>
                      <a:pt x="207" y="103"/>
                    </a:moveTo>
                    <a:lnTo>
                      <a:pt x="211" y="95"/>
                    </a:lnTo>
                    <a:lnTo>
                      <a:pt x="213" y="89"/>
                    </a:lnTo>
                    <a:lnTo>
                      <a:pt x="220" y="89"/>
                    </a:lnTo>
                    <a:lnTo>
                      <a:pt x="225" y="89"/>
                    </a:lnTo>
                    <a:lnTo>
                      <a:pt x="227" y="87"/>
                    </a:lnTo>
                    <a:lnTo>
                      <a:pt x="227" y="85"/>
                    </a:lnTo>
                    <a:lnTo>
                      <a:pt x="225" y="81"/>
                    </a:lnTo>
                    <a:lnTo>
                      <a:pt x="222" y="75"/>
                    </a:lnTo>
                    <a:lnTo>
                      <a:pt x="225" y="73"/>
                    </a:lnTo>
                    <a:lnTo>
                      <a:pt x="222" y="71"/>
                    </a:lnTo>
                    <a:lnTo>
                      <a:pt x="222" y="69"/>
                    </a:lnTo>
                    <a:lnTo>
                      <a:pt x="222" y="67"/>
                    </a:lnTo>
                    <a:lnTo>
                      <a:pt x="222" y="63"/>
                    </a:lnTo>
                    <a:lnTo>
                      <a:pt x="220" y="61"/>
                    </a:lnTo>
                    <a:lnTo>
                      <a:pt x="218" y="61"/>
                    </a:lnTo>
                    <a:lnTo>
                      <a:pt x="220" y="59"/>
                    </a:lnTo>
                    <a:lnTo>
                      <a:pt x="222" y="57"/>
                    </a:lnTo>
                    <a:lnTo>
                      <a:pt x="225" y="55"/>
                    </a:lnTo>
                    <a:lnTo>
                      <a:pt x="220" y="53"/>
                    </a:lnTo>
                    <a:lnTo>
                      <a:pt x="220" y="51"/>
                    </a:lnTo>
                    <a:lnTo>
                      <a:pt x="222" y="49"/>
                    </a:lnTo>
                    <a:lnTo>
                      <a:pt x="220" y="47"/>
                    </a:lnTo>
                    <a:lnTo>
                      <a:pt x="211" y="43"/>
                    </a:lnTo>
                    <a:lnTo>
                      <a:pt x="209" y="41"/>
                    </a:lnTo>
                    <a:lnTo>
                      <a:pt x="204" y="39"/>
                    </a:lnTo>
                    <a:lnTo>
                      <a:pt x="202" y="39"/>
                    </a:lnTo>
                    <a:lnTo>
                      <a:pt x="200" y="35"/>
                    </a:lnTo>
                    <a:lnTo>
                      <a:pt x="198" y="35"/>
                    </a:lnTo>
                    <a:lnTo>
                      <a:pt x="193" y="35"/>
                    </a:lnTo>
                    <a:lnTo>
                      <a:pt x="189" y="37"/>
                    </a:lnTo>
                    <a:lnTo>
                      <a:pt x="180" y="39"/>
                    </a:lnTo>
                    <a:lnTo>
                      <a:pt x="180" y="35"/>
                    </a:lnTo>
                    <a:lnTo>
                      <a:pt x="177" y="32"/>
                    </a:lnTo>
                    <a:lnTo>
                      <a:pt x="175" y="32"/>
                    </a:lnTo>
                    <a:lnTo>
                      <a:pt x="173" y="30"/>
                    </a:lnTo>
                    <a:lnTo>
                      <a:pt x="171" y="30"/>
                    </a:lnTo>
                    <a:lnTo>
                      <a:pt x="168" y="26"/>
                    </a:lnTo>
                    <a:lnTo>
                      <a:pt x="168" y="24"/>
                    </a:lnTo>
                    <a:lnTo>
                      <a:pt x="166" y="24"/>
                    </a:lnTo>
                    <a:lnTo>
                      <a:pt x="162" y="24"/>
                    </a:lnTo>
                    <a:lnTo>
                      <a:pt x="155" y="22"/>
                    </a:lnTo>
                    <a:lnTo>
                      <a:pt x="150" y="22"/>
                    </a:lnTo>
                    <a:lnTo>
                      <a:pt x="146" y="22"/>
                    </a:lnTo>
                    <a:lnTo>
                      <a:pt x="144" y="20"/>
                    </a:lnTo>
                    <a:lnTo>
                      <a:pt x="144" y="18"/>
                    </a:lnTo>
                    <a:lnTo>
                      <a:pt x="141" y="16"/>
                    </a:lnTo>
                    <a:lnTo>
                      <a:pt x="139" y="14"/>
                    </a:lnTo>
                    <a:lnTo>
                      <a:pt x="139" y="10"/>
                    </a:lnTo>
                    <a:lnTo>
                      <a:pt x="139" y="8"/>
                    </a:lnTo>
                    <a:lnTo>
                      <a:pt x="137" y="4"/>
                    </a:lnTo>
                    <a:lnTo>
                      <a:pt x="137" y="2"/>
                    </a:lnTo>
                    <a:lnTo>
                      <a:pt x="135" y="2"/>
                    </a:lnTo>
                    <a:lnTo>
                      <a:pt x="130" y="2"/>
                    </a:lnTo>
                    <a:lnTo>
                      <a:pt x="128" y="0"/>
                    </a:lnTo>
                    <a:lnTo>
                      <a:pt x="126" y="0"/>
                    </a:lnTo>
                    <a:lnTo>
                      <a:pt x="123" y="2"/>
                    </a:lnTo>
                    <a:lnTo>
                      <a:pt x="121" y="6"/>
                    </a:lnTo>
                    <a:lnTo>
                      <a:pt x="119" y="4"/>
                    </a:lnTo>
                    <a:lnTo>
                      <a:pt x="117" y="2"/>
                    </a:lnTo>
                    <a:lnTo>
                      <a:pt x="110" y="2"/>
                    </a:lnTo>
                    <a:lnTo>
                      <a:pt x="108" y="2"/>
                    </a:lnTo>
                    <a:lnTo>
                      <a:pt x="105" y="6"/>
                    </a:lnTo>
                    <a:lnTo>
                      <a:pt x="105" y="10"/>
                    </a:lnTo>
                    <a:lnTo>
                      <a:pt x="103" y="10"/>
                    </a:lnTo>
                    <a:lnTo>
                      <a:pt x="90" y="10"/>
                    </a:lnTo>
                    <a:lnTo>
                      <a:pt x="87" y="10"/>
                    </a:lnTo>
                    <a:lnTo>
                      <a:pt x="85" y="10"/>
                    </a:lnTo>
                    <a:lnTo>
                      <a:pt x="83" y="10"/>
                    </a:lnTo>
                    <a:lnTo>
                      <a:pt x="81" y="10"/>
                    </a:lnTo>
                    <a:lnTo>
                      <a:pt x="78" y="8"/>
                    </a:lnTo>
                    <a:lnTo>
                      <a:pt x="76" y="12"/>
                    </a:lnTo>
                    <a:lnTo>
                      <a:pt x="74" y="8"/>
                    </a:lnTo>
                    <a:lnTo>
                      <a:pt x="69" y="10"/>
                    </a:lnTo>
                    <a:lnTo>
                      <a:pt x="63" y="10"/>
                    </a:lnTo>
                    <a:lnTo>
                      <a:pt x="58" y="8"/>
                    </a:lnTo>
                    <a:lnTo>
                      <a:pt x="42" y="6"/>
                    </a:lnTo>
                    <a:lnTo>
                      <a:pt x="31" y="8"/>
                    </a:lnTo>
                    <a:lnTo>
                      <a:pt x="29" y="10"/>
                    </a:lnTo>
                    <a:lnTo>
                      <a:pt x="27" y="12"/>
                    </a:lnTo>
                    <a:lnTo>
                      <a:pt x="27" y="10"/>
                    </a:lnTo>
                    <a:lnTo>
                      <a:pt x="24" y="8"/>
                    </a:lnTo>
                    <a:lnTo>
                      <a:pt x="22" y="8"/>
                    </a:lnTo>
                    <a:lnTo>
                      <a:pt x="18" y="8"/>
                    </a:lnTo>
                    <a:lnTo>
                      <a:pt x="18" y="10"/>
                    </a:lnTo>
                    <a:lnTo>
                      <a:pt x="18" y="12"/>
                    </a:lnTo>
                    <a:lnTo>
                      <a:pt x="20" y="18"/>
                    </a:lnTo>
                    <a:lnTo>
                      <a:pt x="18" y="20"/>
                    </a:lnTo>
                    <a:lnTo>
                      <a:pt x="18" y="22"/>
                    </a:lnTo>
                    <a:lnTo>
                      <a:pt x="18" y="26"/>
                    </a:lnTo>
                    <a:lnTo>
                      <a:pt x="15" y="30"/>
                    </a:lnTo>
                    <a:lnTo>
                      <a:pt x="15" y="33"/>
                    </a:lnTo>
                    <a:lnTo>
                      <a:pt x="18" y="35"/>
                    </a:lnTo>
                    <a:lnTo>
                      <a:pt x="22" y="39"/>
                    </a:lnTo>
                    <a:lnTo>
                      <a:pt x="18" y="47"/>
                    </a:lnTo>
                    <a:lnTo>
                      <a:pt x="13" y="55"/>
                    </a:lnTo>
                    <a:lnTo>
                      <a:pt x="13" y="57"/>
                    </a:lnTo>
                    <a:lnTo>
                      <a:pt x="13" y="59"/>
                    </a:lnTo>
                    <a:lnTo>
                      <a:pt x="15" y="63"/>
                    </a:lnTo>
                    <a:lnTo>
                      <a:pt x="15" y="65"/>
                    </a:lnTo>
                    <a:lnTo>
                      <a:pt x="11" y="67"/>
                    </a:lnTo>
                    <a:lnTo>
                      <a:pt x="6" y="69"/>
                    </a:lnTo>
                    <a:lnTo>
                      <a:pt x="2" y="71"/>
                    </a:lnTo>
                    <a:lnTo>
                      <a:pt x="0" y="77"/>
                    </a:lnTo>
                    <a:lnTo>
                      <a:pt x="2" y="77"/>
                    </a:lnTo>
                    <a:lnTo>
                      <a:pt x="6" y="79"/>
                    </a:lnTo>
                    <a:lnTo>
                      <a:pt x="9" y="81"/>
                    </a:lnTo>
                    <a:lnTo>
                      <a:pt x="15" y="81"/>
                    </a:lnTo>
                    <a:lnTo>
                      <a:pt x="20" y="83"/>
                    </a:lnTo>
                    <a:lnTo>
                      <a:pt x="24" y="85"/>
                    </a:lnTo>
                    <a:lnTo>
                      <a:pt x="27" y="87"/>
                    </a:lnTo>
                    <a:lnTo>
                      <a:pt x="29" y="87"/>
                    </a:lnTo>
                    <a:lnTo>
                      <a:pt x="33" y="83"/>
                    </a:lnTo>
                    <a:lnTo>
                      <a:pt x="38" y="81"/>
                    </a:lnTo>
                    <a:lnTo>
                      <a:pt x="40" y="81"/>
                    </a:lnTo>
                    <a:lnTo>
                      <a:pt x="42" y="79"/>
                    </a:lnTo>
                    <a:lnTo>
                      <a:pt x="47" y="75"/>
                    </a:lnTo>
                    <a:lnTo>
                      <a:pt x="49" y="75"/>
                    </a:lnTo>
                    <a:lnTo>
                      <a:pt x="49" y="73"/>
                    </a:lnTo>
                    <a:lnTo>
                      <a:pt x="51" y="71"/>
                    </a:lnTo>
                    <a:lnTo>
                      <a:pt x="56" y="69"/>
                    </a:lnTo>
                    <a:lnTo>
                      <a:pt x="60" y="69"/>
                    </a:lnTo>
                    <a:lnTo>
                      <a:pt x="65" y="71"/>
                    </a:lnTo>
                    <a:lnTo>
                      <a:pt x="72" y="75"/>
                    </a:lnTo>
                    <a:lnTo>
                      <a:pt x="78" y="79"/>
                    </a:lnTo>
                    <a:lnTo>
                      <a:pt x="83" y="83"/>
                    </a:lnTo>
                    <a:lnTo>
                      <a:pt x="83" y="87"/>
                    </a:lnTo>
                    <a:lnTo>
                      <a:pt x="83" y="91"/>
                    </a:lnTo>
                    <a:lnTo>
                      <a:pt x="87" y="93"/>
                    </a:lnTo>
                    <a:lnTo>
                      <a:pt x="87" y="97"/>
                    </a:lnTo>
                    <a:lnTo>
                      <a:pt x="87" y="101"/>
                    </a:lnTo>
                    <a:lnTo>
                      <a:pt x="90" y="105"/>
                    </a:lnTo>
                    <a:lnTo>
                      <a:pt x="90" y="107"/>
                    </a:lnTo>
                    <a:lnTo>
                      <a:pt x="94" y="109"/>
                    </a:lnTo>
                    <a:lnTo>
                      <a:pt x="101" y="117"/>
                    </a:lnTo>
                    <a:lnTo>
                      <a:pt x="103" y="113"/>
                    </a:lnTo>
                    <a:lnTo>
                      <a:pt x="119" y="111"/>
                    </a:lnTo>
                    <a:lnTo>
                      <a:pt x="123" y="111"/>
                    </a:lnTo>
                    <a:lnTo>
                      <a:pt x="123" y="113"/>
                    </a:lnTo>
                    <a:lnTo>
                      <a:pt x="121" y="115"/>
                    </a:lnTo>
                    <a:lnTo>
                      <a:pt x="117" y="115"/>
                    </a:lnTo>
                    <a:lnTo>
                      <a:pt x="123" y="119"/>
                    </a:lnTo>
                    <a:lnTo>
                      <a:pt x="126" y="121"/>
                    </a:lnTo>
                    <a:lnTo>
                      <a:pt x="132" y="123"/>
                    </a:lnTo>
                    <a:lnTo>
                      <a:pt x="141" y="119"/>
                    </a:lnTo>
                    <a:lnTo>
                      <a:pt x="146" y="121"/>
                    </a:lnTo>
                    <a:lnTo>
                      <a:pt x="146" y="129"/>
                    </a:lnTo>
                    <a:lnTo>
                      <a:pt x="146" y="127"/>
                    </a:lnTo>
                    <a:lnTo>
                      <a:pt x="144" y="127"/>
                    </a:lnTo>
                    <a:lnTo>
                      <a:pt x="130" y="133"/>
                    </a:lnTo>
                    <a:lnTo>
                      <a:pt x="130" y="137"/>
                    </a:lnTo>
                    <a:lnTo>
                      <a:pt x="139" y="137"/>
                    </a:lnTo>
                    <a:lnTo>
                      <a:pt x="141" y="137"/>
                    </a:lnTo>
                    <a:lnTo>
                      <a:pt x="144" y="139"/>
                    </a:lnTo>
                    <a:lnTo>
                      <a:pt x="146" y="141"/>
                    </a:lnTo>
                    <a:lnTo>
                      <a:pt x="144" y="145"/>
                    </a:lnTo>
                    <a:lnTo>
                      <a:pt x="141" y="151"/>
                    </a:lnTo>
                    <a:lnTo>
                      <a:pt x="162" y="145"/>
                    </a:lnTo>
                    <a:lnTo>
                      <a:pt x="184" y="141"/>
                    </a:lnTo>
                    <a:lnTo>
                      <a:pt x="184" y="137"/>
                    </a:lnTo>
                    <a:lnTo>
                      <a:pt x="171" y="135"/>
                    </a:lnTo>
                    <a:lnTo>
                      <a:pt x="159" y="133"/>
                    </a:lnTo>
                    <a:lnTo>
                      <a:pt x="162" y="127"/>
                    </a:lnTo>
                    <a:lnTo>
                      <a:pt x="159" y="127"/>
                    </a:lnTo>
                    <a:lnTo>
                      <a:pt x="155" y="127"/>
                    </a:lnTo>
                    <a:lnTo>
                      <a:pt x="153" y="125"/>
                    </a:lnTo>
                    <a:lnTo>
                      <a:pt x="153" y="123"/>
                    </a:lnTo>
                    <a:lnTo>
                      <a:pt x="148" y="117"/>
                    </a:lnTo>
                    <a:lnTo>
                      <a:pt x="157" y="119"/>
                    </a:lnTo>
                    <a:lnTo>
                      <a:pt x="162" y="119"/>
                    </a:lnTo>
                    <a:lnTo>
                      <a:pt x="168" y="119"/>
                    </a:lnTo>
                    <a:lnTo>
                      <a:pt x="173" y="115"/>
                    </a:lnTo>
                    <a:lnTo>
                      <a:pt x="177" y="111"/>
                    </a:lnTo>
                    <a:lnTo>
                      <a:pt x="193" y="111"/>
                    </a:lnTo>
                    <a:lnTo>
                      <a:pt x="195" y="107"/>
                    </a:lnTo>
                    <a:lnTo>
                      <a:pt x="207" y="1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2" name="Freeform 2827"/>
              <p:cNvSpPr>
                <a:spLocks/>
              </p:cNvSpPr>
              <p:nvPr/>
            </p:nvSpPr>
            <p:spPr bwMode="auto">
              <a:xfrm>
                <a:off x="3120" y="1678"/>
                <a:ext cx="25" cy="20"/>
              </a:xfrm>
              <a:custGeom>
                <a:avLst/>
                <a:gdLst>
                  <a:gd name="T0" fmla="*/ 25 w 25"/>
                  <a:gd name="T1" fmla="*/ 4 h 20"/>
                  <a:gd name="T2" fmla="*/ 25 w 25"/>
                  <a:gd name="T3" fmla="*/ 4 h 20"/>
                  <a:gd name="T4" fmla="*/ 16 w 25"/>
                  <a:gd name="T5" fmla="*/ 2 h 20"/>
                  <a:gd name="T6" fmla="*/ 11 w 25"/>
                  <a:gd name="T7" fmla="*/ 0 h 20"/>
                  <a:gd name="T8" fmla="*/ 9 w 25"/>
                  <a:gd name="T9" fmla="*/ 0 h 20"/>
                  <a:gd name="T10" fmla="*/ 9 w 25"/>
                  <a:gd name="T11" fmla="*/ 2 h 20"/>
                  <a:gd name="T12" fmla="*/ 7 w 25"/>
                  <a:gd name="T13" fmla="*/ 4 h 20"/>
                  <a:gd name="T14" fmla="*/ 2 w 25"/>
                  <a:gd name="T15" fmla="*/ 8 h 20"/>
                  <a:gd name="T16" fmla="*/ 2 w 25"/>
                  <a:gd name="T17" fmla="*/ 14 h 20"/>
                  <a:gd name="T18" fmla="*/ 0 w 25"/>
                  <a:gd name="T19" fmla="*/ 16 h 20"/>
                  <a:gd name="T20" fmla="*/ 2 w 25"/>
                  <a:gd name="T21" fmla="*/ 18 h 20"/>
                  <a:gd name="T22" fmla="*/ 5 w 25"/>
                  <a:gd name="T23" fmla="*/ 18 h 20"/>
                  <a:gd name="T24" fmla="*/ 7 w 25"/>
                  <a:gd name="T25" fmla="*/ 20 h 20"/>
                  <a:gd name="T26" fmla="*/ 7 w 25"/>
                  <a:gd name="T27" fmla="*/ 18 h 20"/>
                  <a:gd name="T28" fmla="*/ 9 w 25"/>
                  <a:gd name="T29" fmla="*/ 18 h 20"/>
                  <a:gd name="T30" fmla="*/ 14 w 25"/>
                  <a:gd name="T31" fmla="*/ 18 h 20"/>
                  <a:gd name="T32" fmla="*/ 14 w 25"/>
                  <a:gd name="T33" fmla="*/ 16 h 20"/>
                  <a:gd name="T34" fmla="*/ 20 w 25"/>
                  <a:gd name="T35" fmla="*/ 12 h 20"/>
                  <a:gd name="T36" fmla="*/ 25 w 25"/>
                  <a:gd name="T3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0">
                    <a:moveTo>
                      <a:pt x="25" y="4"/>
                    </a:moveTo>
                    <a:lnTo>
                      <a:pt x="25" y="4"/>
                    </a:lnTo>
                    <a:lnTo>
                      <a:pt x="16" y="2"/>
                    </a:lnTo>
                    <a:lnTo>
                      <a:pt x="11" y="0"/>
                    </a:lnTo>
                    <a:lnTo>
                      <a:pt x="9" y="0"/>
                    </a:lnTo>
                    <a:lnTo>
                      <a:pt x="9" y="2"/>
                    </a:lnTo>
                    <a:lnTo>
                      <a:pt x="7" y="4"/>
                    </a:lnTo>
                    <a:lnTo>
                      <a:pt x="2" y="8"/>
                    </a:lnTo>
                    <a:lnTo>
                      <a:pt x="2" y="14"/>
                    </a:lnTo>
                    <a:lnTo>
                      <a:pt x="0" y="16"/>
                    </a:lnTo>
                    <a:lnTo>
                      <a:pt x="2" y="18"/>
                    </a:lnTo>
                    <a:lnTo>
                      <a:pt x="5" y="18"/>
                    </a:lnTo>
                    <a:lnTo>
                      <a:pt x="7" y="20"/>
                    </a:lnTo>
                    <a:lnTo>
                      <a:pt x="7" y="18"/>
                    </a:lnTo>
                    <a:lnTo>
                      <a:pt x="9" y="18"/>
                    </a:lnTo>
                    <a:lnTo>
                      <a:pt x="14" y="18"/>
                    </a:lnTo>
                    <a:lnTo>
                      <a:pt x="14" y="16"/>
                    </a:lnTo>
                    <a:lnTo>
                      <a:pt x="20" y="12"/>
                    </a:lnTo>
                    <a:lnTo>
                      <a:pt x="25"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03" name="Freeform 2828"/>
              <p:cNvSpPr>
                <a:spLocks/>
              </p:cNvSpPr>
              <p:nvPr/>
            </p:nvSpPr>
            <p:spPr bwMode="auto">
              <a:xfrm>
                <a:off x="3044" y="1565"/>
                <a:ext cx="227" cy="151"/>
              </a:xfrm>
              <a:custGeom>
                <a:avLst/>
                <a:gdLst>
                  <a:gd name="T0" fmla="*/ 213 w 227"/>
                  <a:gd name="T1" fmla="*/ 89 h 151"/>
                  <a:gd name="T2" fmla="*/ 227 w 227"/>
                  <a:gd name="T3" fmla="*/ 87 h 151"/>
                  <a:gd name="T4" fmla="*/ 222 w 227"/>
                  <a:gd name="T5" fmla="*/ 75 h 151"/>
                  <a:gd name="T6" fmla="*/ 222 w 227"/>
                  <a:gd name="T7" fmla="*/ 69 h 151"/>
                  <a:gd name="T8" fmla="*/ 220 w 227"/>
                  <a:gd name="T9" fmla="*/ 61 h 151"/>
                  <a:gd name="T10" fmla="*/ 222 w 227"/>
                  <a:gd name="T11" fmla="*/ 57 h 151"/>
                  <a:gd name="T12" fmla="*/ 220 w 227"/>
                  <a:gd name="T13" fmla="*/ 51 h 151"/>
                  <a:gd name="T14" fmla="*/ 211 w 227"/>
                  <a:gd name="T15" fmla="*/ 43 h 151"/>
                  <a:gd name="T16" fmla="*/ 202 w 227"/>
                  <a:gd name="T17" fmla="*/ 39 h 151"/>
                  <a:gd name="T18" fmla="*/ 193 w 227"/>
                  <a:gd name="T19" fmla="*/ 35 h 151"/>
                  <a:gd name="T20" fmla="*/ 180 w 227"/>
                  <a:gd name="T21" fmla="*/ 35 h 151"/>
                  <a:gd name="T22" fmla="*/ 173 w 227"/>
                  <a:gd name="T23" fmla="*/ 30 h 151"/>
                  <a:gd name="T24" fmla="*/ 168 w 227"/>
                  <a:gd name="T25" fmla="*/ 24 h 151"/>
                  <a:gd name="T26" fmla="*/ 155 w 227"/>
                  <a:gd name="T27" fmla="*/ 22 h 151"/>
                  <a:gd name="T28" fmla="*/ 144 w 227"/>
                  <a:gd name="T29" fmla="*/ 20 h 151"/>
                  <a:gd name="T30" fmla="*/ 139 w 227"/>
                  <a:gd name="T31" fmla="*/ 14 h 151"/>
                  <a:gd name="T32" fmla="*/ 137 w 227"/>
                  <a:gd name="T33" fmla="*/ 4 h 151"/>
                  <a:gd name="T34" fmla="*/ 130 w 227"/>
                  <a:gd name="T35" fmla="*/ 2 h 151"/>
                  <a:gd name="T36" fmla="*/ 123 w 227"/>
                  <a:gd name="T37" fmla="*/ 2 h 151"/>
                  <a:gd name="T38" fmla="*/ 117 w 227"/>
                  <a:gd name="T39" fmla="*/ 2 h 151"/>
                  <a:gd name="T40" fmla="*/ 105 w 227"/>
                  <a:gd name="T41" fmla="*/ 6 h 151"/>
                  <a:gd name="T42" fmla="*/ 90 w 227"/>
                  <a:gd name="T43" fmla="*/ 10 h 151"/>
                  <a:gd name="T44" fmla="*/ 83 w 227"/>
                  <a:gd name="T45" fmla="*/ 10 h 151"/>
                  <a:gd name="T46" fmla="*/ 76 w 227"/>
                  <a:gd name="T47" fmla="*/ 12 h 151"/>
                  <a:gd name="T48" fmla="*/ 63 w 227"/>
                  <a:gd name="T49" fmla="*/ 10 h 151"/>
                  <a:gd name="T50" fmla="*/ 31 w 227"/>
                  <a:gd name="T51" fmla="*/ 8 h 151"/>
                  <a:gd name="T52" fmla="*/ 27 w 227"/>
                  <a:gd name="T53" fmla="*/ 10 h 151"/>
                  <a:gd name="T54" fmla="*/ 18 w 227"/>
                  <a:gd name="T55" fmla="*/ 8 h 151"/>
                  <a:gd name="T56" fmla="*/ 20 w 227"/>
                  <a:gd name="T57" fmla="*/ 18 h 151"/>
                  <a:gd name="T58" fmla="*/ 18 w 227"/>
                  <a:gd name="T59" fmla="*/ 26 h 151"/>
                  <a:gd name="T60" fmla="*/ 18 w 227"/>
                  <a:gd name="T61" fmla="*/ 35 h 151"/>
                  <a:gd name="T62" fmla="*/ 13 w 227"/>
                  <a:gd name="T63" fmla="*/ 55 h 151"/>
                  <a:gd name="T64" fmla="*/ 15 w 227"/>
                  <a:gd name="T65" fmla="*/ 63 h 151"/>
                  <a:gd name="T66" fmla="*/ 6 w 227"/>
                  <a:gd name="T67" fmla="*/ 69 h 151"/>
                  <a:gd name="T68" fmla="*/ 2 w 227"/>
                  <a:gd name="T69" fmla="*/ 77 h 151"/>
                  <a:gd name="T70" fmla="*/ 15 w 227"/>
                  <a:gd name="T71" fmla="*/ 81 h 151"/>
                  <a:gd name="T72" fmla="*/ 27 w 227"/>
                  <a:gd name="T73" fmla="*/ 87 h 151"/>
                  <a:gd name="T74" fmla="*/ 38 w 227"/>
                  <a:gd name="T75" fmla="*/ 81 h 151"/>
                  <a:gd name="T76" fmla="*/ 47 w 227"/>
                  <a:gd name="T77" fmla="*/ 75 h 151"/>
                  <a:gd name="T78" fmla="*/ 51 w 227"/>
                  <a:gd name="T79" fmla="*/ 71 h 151"/>
                  <a:gd name="T80" fmla="*/ 65 w 227"/>
                  <a:gd name="T81" fmla="*/ 71 h 151"/>
                  <a:gd name="T82" fmla="*/ 83 w 227"/>
                  <a:gd name="T83" fmla="*/ 83 h 151"/>
                  <a:gd name="T84" fmla="*/ 87 w 227"/>
                  <a:gd name="T85" fmla="*/ 93 h 151"/>
                  <a:gd name="T86" fmla="*/ 90 w 227"/>
                  <a:gd name="T87" fmla="*/ 105 h 151"/>
                  <a:gd name="T88" fmla="*/ 101 w 227"/>
                  <a:gd name="T89" fmla="*/ 117 h 151"/>
                  <a:gd name="T90" fmla="*/ 123 w 227"/>
                  <a:gd name="T91" fmla="*/ 111 h 151"/>
                  <a:gd name="T92" fmla="*/ 117 w 227"/>
                  <a:gd name="T93" fmla="*/ 115 h 151"/>
                  <a:gd name="T94" fmla="*/ 132 w 227"/>
                  <a:gd name="T95" fmla="*/ 123 h 151"/>
                  <a:gd name="T96" fmla="*/ 146 w 227"/>
                  <a:gd name="T97" fmla="*/ 129 h 151"/>
                  <a:gd name="T98" fmla="*/ 130 w 227"/>
                  <a:gd name="T99" fmla="*/ 133 h 151"/>
                  <a:gd name="T100" fmla="*/ 141 w 227"/>
                  <a:gd name="T101" fmla="*/ 137 h 151"/>
                  <a:gd name="T102" fmla="*/ 144 w 227"/>
                  <a:gd name="T103" fmla="*/ 145 h 151"/>
                  <a:gd name="T104" fmla="*/ 184 w 227"/>
                  <a:gd name="T105" fmla="*/ 141 h 151"/>
                  <a:gd name="T106" fmla="*/ 159 w 227"/>
                  <a:gd name="T107" fmla="*/ 133 h 151"/>
                  <a:gd name="T108" fmla="*/ 155 w 227"/>
                  <a:gd name="T109" fmla="*/ 127 h 151"/>
                  <a:gd name="T110" fmla="*/ 148 w 227"/>
                  <a:gd name="T111" fmla="*/ 117 h 151"/>
                  <a:gd name="T112" fmla="*/ 168 w 227"/>
                  <a:gd name="T113" fmla="*/ 119 h 151"/>
                  <a:gd name="T114" fmla="*/ 193 w 227"/>
                  <a:gd name="T11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7" h="151">
                    <a:moveTo>
                      <a:pt x="207" y="103"/>
                    </a:moveTo>
                    <a:lnTo>
                      <a:pt x="211" y="95"/>
                    </a:lnTo>
                    <a:lnTo>
                      <a:pt x="213" y="89"/>
                    </a:lnTo>
                    <a:lnTo>
                      <a:pt x="220" y="89"/>
                    </a:lnTo>
                    <a:lnTo>
                      <a:pt x="225" y="89"/>
                    </a:lnTo>
                    <a:lnTo>
                      <a:pt x="227" y="87"/>
                    </a:lnTo>
                    <a:lnTo>
                      <a:pt x="227" y="85"/>
                    </a:lnTo>
                    <a:lnTo>
                      <a:pt x="225" y="81"/>
                    </a:lnTo>
                    <a:lnTo>
                      <a:pt x="222" y="75"/>
                    </a:lnTo>
                    <a:lnTo>
                      <a:pt x="225" y="73"/>
                    </a:lnTo>
                    <a:lnTo>
                      <a:pt x="222" y="71"/>
                    </a:lnTo>
                    <a:lnTo>
                      <a:pt x="222" y="69"/>
                    </a:lnTo>
                    <a:lnTo>
                      <a:pt x="222" y="67"/>
                    </a:lnTo>
                    <a:lnTo>
                      <a:pt x="222" y="63"/>
                    </a:lnTo>
                    <a:lnTo>
                      <a:pt x="220" y="61"/>
                    </a:lnTo>
                    <a:lnTo>
                      <a:pt x="218" y="61"/>
                    </a:lnTo>
                    <a:lnTo>
                      <a:pt x="220" y="59"/>
                    </a:lnTo>
                    <a:lnTo>
                      <a:pt x="222" y="57"/>
                    </a:lnTo>
                    <a:lnTo>
                      <a:pt x="225" y="55"/>
                    </a:lnTo>
                    <a:lnTo>
                      <a:pt x="220" y="53"/>
                    </a:lnTo>
                    <a:lnTo>
                      <a:pt x="220" y="51"/>
                    </a:lnTo>
                    <a:lnTo>
                      <a:pt x="222" y="49"/>
                    </a:lnTo>
                    <a:lnTo>
                      <a:pt x="220" y="47"/>
                    </a:lnTo>
                    <a:lnTo>
                      <a:pt x="211" y="43"/>
                    </a:lnTo>
                    <a:lnTo>
                      <a:pt x="209" y="41"/>
                    </a:lnTo>
                    <a:lnTo>
                      <a:pt x="204" y="39"/>
                    </a:lnTo>
                    <a:lnTo>
                      <a:pt x="202" y="39"/>
                    </a:lnTo>
                    <a:lnTo>
                      <a:pt x="200" y="35"/>
                    </a:lnTo>
                    <a:lnTo>
                      <a:pt x="198" y="35"/>
                    </a:lnTo>
                    <a:lnTo>
                      <a:pt x="193" y="35"/>
                    </a:lnTo>
                    <a:lnTo>
                      <a:pt x="189" y="37"/>
                    </a:lnTo>
                    <a:lnTo>
                      <a:pt x="180" y="39"/>
                    </a:lnTo>
                    <a:lnTo>
                      <a:pt x="180" y="35"/>
                    </a:lnTo>
                    <a:lnTo>
                      <a:pt x="177" y="32"/>
                    </a:lnTo>
                    <a:lnTo>
                      <a:pt x="175" y="32"/>
                    </a:lnTo>
                    <a:lnTo>
                      <a:pt x="173" y="30"/>
                    </a:lnTo>
                    <a:lnTo>
                      <a:pt x="171" y="30"/>
                    </a:lnTo>
                    <a:lnTo>
                      <a:pt x="168" y="26"/>
                    </a:lnTo>
                    <a:lnTo>
                      <a:pt x="168" y="24"/>
                    </a:lnTo>
                    <a:lnTo>
                      <a:pt x="166" y="24"/>
                    </a:lnTo>
                    <a:lnTo>
                      <a:pt x="162" y="24"/>
                    </a:lnTo>
                    <a:lnTo>
                      <a:pt x="155" y="22"/>
                    </a:lnTo>
                    <a:lnTo>
                      <a:pt x="150" y="22"/>
                    </a:lnTo>
                    <a:lnTo>
                      <a:pt x="146" y="22"/>
                    </a:lnTo>
                    <a:lnTo>
                      <a:pt x="144" y="20"/>
                    </a:lnTo>
                    <a:lnTo>
                      <a:pt x="144" y="18"/>
                    </a:lnTo>
                    <a:lnTo>
                      <a:pt x="141" y="16"/>
                    </a:lnTo>
                    <a:lnTo>
                      <a:pt x="139" y="14"/>
                    </a:lnTo>
                    <a:lnTo>
                      <a:pt x="139" y="10"/>
                    </a:lnTo>
                    <a:lnTo>
                      <a:pt x="139" y="8"/>
                    </a:lnTo>
                    <a:lnTo>
                      <a:pt x="137" y="4"/>
                    </a:lnTo>
                    <a:lnTo>
                      <a:pt x="137" y="2"/>
                    </a:lnTo>
                    <a:lnTo>
                      <a:pt x="135" y="2"/>
                    </a:lnTo>
                    <a:lnTo>
                      <a:pt x="130" y="2"/>
                    </a:lnTo>
                    <a:lnTo>
                      <a:pt x="128" y="0"/>
                    </a:lnTo>
                    <a:lnTo>
                      <a:pt x="126" y="0"/>
                    </a:lnTo>
                    <a:lnTo>
                      <a:pt x="123" y="2"/>
                    </a:lnTo>
                    <a:lnTo>
                      <a:pt x="121" y="6"/>
                    </a:lnTo>
                    <a:lnTo>
                      <a:pt x="119" y="4"/>
                    </a:lnTo>
                    <a:lnTo>
                      <a:pt x="117" y="2"/>
                    </a:lnTo>
                    <a:lnTo>
                      <a:pt x="110" y="2"/>
                    </a:lnTo>
                    <a:lnTo>
                      <a:pt x="108" y="2"/>
                    </a:lnTo>
                    <a:lnTo>
                      <a:pt x="105" y="6"/>
                    </a:lnTo>
                    <a:lnTo>
                      <a:pt x="105" y="10"/>
                    </a:lnTo>
                    <a:lnTo>
                      <a:pt x="103" y="10"/>
                    </a:lnTo>
                    <a:lnTo>
                      <a:pt x="90" y="10"/>
                    </a:lnTo>
                    <a:lnTo>
                      <a:pt x="87" y="10"/>
                    </a:lnTo>
                    <a:lnTo>
                      <a:pt x="85" y="10"/>
                    </a:lnTo>
                    <a:lnTo>
                      <a:pt x="83" y="10"/>
                    </a:lnTo>
                    <a:lnTo>
                      <a:pt x="81" y="10"/>
                    </a:lnTo>
                    <a:lnTo>
                      <a:pt x="78" y="8"/>
                    </a:lnTo>
                    <a:lnTo>
                      <a:pt x="76" y="12"/>
                    </a:lnTo>
                    <a:lnTo>
                      <a:pt x="74" y="8"/>
                    </a:lnTo>
                    <a:lnTo>
                      <a:pt x="69" y="10"/>
                    </a:lnTo>
                    <a:lnTo>
                      <a:pt x="63" y="10"/>
                    </a:lnTo>
                    <a:lnTo>
                      <a:pt x="58" y="8"/>
                    </a:lnTo>
                    <a:lnTo>
                      <a:pt x="42" y="6"/>
                    </a:lnTo>
                    <a:lnTo>
                      <a:pt x="31" y="8"/>
                    </a:lnTo>
                    <a:lnTo>
                      <a:pt x="29" y="10"/>
                    </a:lnTo>
                    <a:lnTo>
                      <a:pt x="27" y="12"/>
                    </a:lnTo>
                    <a:lnTo>
                      <a:pt x="27" y="10"/>
                    </a:lnTo>
                    <a:lnTo>
                      <a:pt x="24" y="8"/>
                    </a:lnTo>
                    <a:lnTo>
                      <a:pt x="22" y="8"/>
                    </a:lnTo>
                    <a:lnTo>
                      <a:pt x="18" y="8"/>
                    </a:lnTo>
                    <a:lnTo>
                      <a:pt x="18" y="10"/>
                    </a:lnTo>
                    <a:lnTo>
                      <a:pt x="18" y="12"/>
                    </a:lnTo>
                    <a:lnTo>
                      <a:pt x="20" y="18"/>
                    </a:lnTo>
                    <a:lnTo>
                      <a:pt x="18" y="20"/>
                    </a:lnTo>
                    <a:lnTo>
                      <a:pt x="18" y="22"/>
                    </a:lnTo>
                    <a:lnTo>
                      <a:pt x="18" y="26"/>
                    </a:lnTo>
                    <a:lnTo>
                      <a:pt x="15" y="30"/>
                    </a:lnTo>
                    <a:lnTo>
                      <a:pt x="15" y="33"/>
                    </a:lnTo>
                    <a:lnTo>
                      <a:pt x="18" y="35"/>
                    </a:lnTo>
                    <a:lnTo>
                      <a:pt x="22" y="39"/>
                    </a:lnTo>
                    <a:lnTo>
                      <a:pt x="18" y="47"/>
                    </a:lnTo>
                    <a:lnTo>
                      <a:pt x="13" y="55"/>
                    </a:lnTo>
                    <a:lnTo>
                      <a:pt x="13" y="57"/>
                    </a:lnTo>
                    <a:lnTo>
                      <a:pt x="13" y="59"/>
                    </a:lnTo>
                    <a:lnTo>
                      <a:pt x="15" y="63"/>
                    </a:lnTo>
                    <a:lnTo>
                      <a:pt x="15" y="65"/>
                    </a:lnTo>
                    <a:lnTo>
                      <a:pt x="11" y="67"/>
                    </a:lnTo>
                    <a:lnTo>
                      <a:pt x="6" y="69"/>
                    </a:lnTo>
                    <a:lnTo>
                      <a:pt x="2" y="71"/>
                    </a:lnTo>
                    <a:lnTo>
                      <a:pt x="0" y="77"/>
                    </a:lnTo>
                    <a:lnTo>
                      <a:pt x="2" y="77"/>
                    </a:lnTo>
                    <a:lnTo>
                      <a:pt x="6" y="79"/>
                    </a:lnTo>
                    <a:lnTo>
                      <a:pt x="9" y="81"/>
                    </a:lnTo>
                    <a:lnTo>
                      <a:pt x="15" y="81"/>
                    </a:lnTo>
                    <a:lnTo>
                      <a:pt x="20" y="83"/>
                    </a:lnTo>
                    <a:lnTo>
                      <a:pt x="24" y="85"/>
                    </a:lnTo>
                    <a:lnTo>
                      <a:pt x="27" y="87"/>
                    </a:lnTo>
                    <a:lnTo>
                      <a:pt x="29" y="87"/>
                    </a:lnTo>
                    <a:lnTo>
                      <a:pt x="33" y="83"/>
                    </a:lnTo>
                    <a:lnTo>
                      <a:pt x="38" y="81"/>
                    </a:lnTo>
                    <a:lnTo>
                      <a:pt x="40" y="81"/>
                    </a:lnTo>
                    <a:lnTo>
                      <a:pt x="42" y="79"/>
                    </a:lnTo>
                    <a:lnTo>
                      <a:pt x="47" y="75"/>
                    </a:lnTo>
                    <a:lnTo>
                      <a:pt x="49" y="75"/>
                    </a:lnTo>
                    <a:lnTo>
                      <a:pt x="49" y="73"/>
                    </a:lnTo>
                    <a:lnTo>
                      <a:pt x="51" y="71"/>
                    </a:lnTo>
                    <a:lnTo>
                      <a:pt x="56" y="69"/>
                    </a:lnTo>
                    <a:lnTo>
                      <a:pt x="60" y="69"/>
                    </a:lnTo>
                    <a:lnTo>
                      <a:pt x="65" y="71"/>
                    </a:lnTo>
                    <a:lnTo>
                      <a:pt x="72" y="75"/>
                    </a:lnTo>
                    <a:lnTo>
                      <a:pt x="78" y="79"/>
                    </a:lnTo>
                    <a:lnTo>
                      <a:pt x="83" y="83"/>
                    </a:lnTo>
                    <a:lnTo>
                      <a:pt x="83" y="87"/>
                    </a:lnTo>
                    <a:lnTo>
                      <a:pt x="83" y="91"/>
                    </a:lnTo>
                    <a:lnTo>
                      <a:pt x="87" y="93"/>
                    </a:lnTo>
                    <a:lnTo>
                      <a:pt x="87" y="97"/>
                    </a:lnTo>
                    <a:lnTo>
                      <a:pt x="87" y="101"/>
                    </a:lnTo>
                    <a:lnTo>
                      <a:pt x="90" y="105"/>
                    </a:lnTo>
                    <a:lnTo>
                      <a:pt x="90" y="107"/>
                    </a:lnTo>
                    <a:lnTo>
                      <a:pt x="94" y="109"/>
                    </a:lnTo>
                    <a:lnTo>
                      <a:pt x="101" y="117"/>
                    </a:lnTo>
                    <a:lnTo>
                      <a:pt x="103" y="113"/>
                    </a:lnTo>
                    <a:lnTo>
                      <a:pt x="119" y="111"/>
                    </a:lnTo>
                    <a:lnTo>
                      <a:pt x="123" y="111"/>
                    </a:lnTo>
                    <a:lnTo>
                      <a:pt x="123" y="113"/>
                    </a:lnTo>
                    <a:lnTo>
                      <a:pt x="121" y="115"/>
                    </a:lnTo>
                    <a:lnTo>
                      <a:pt x="117" y="115"/>
                    </a:lnTo>
                    <a:lnTo>
                      <a:pt x="123" y="119"/>
                    </a:lnTo>
                    <a:lnTo>
                      <a:pt x="126" y="121"/>
                    </a:lnTo>
                    <a:lnTo>
                      <a:pt x="132" y="123"/>
                    </a:lnTo>
                    <a:lnTo>
                      <a:pt x="141" y="119"/>
                    </a:lnTo>
                    <a:lnTo>
                      <a:pt x="146" y="121"/>
                    </a:lnTo>
                    <a:lnTo>
                      <a:pt x="146" y="129"/>
                    </a:lnTo>
                    <a:lnTo>
                      <a:pt x="146" y="127"/>
                    </a:lnTo>
                    <a:lnTo>
                      <a:pt x="144" y="127"/>
                    </a:lnTo>
                    <a:lnTo>
                      <a:pt x="130" y="133"/>
                    </a:lnTo>
                    <a:lnTo>
                      <a:pt x="130" y="137"/>
                    </a:lnTo>
                    <a:lnTo>
                      <a:pt x="139" y="137"/>
                    </a:lnTo>
                    <a:lnTo>
                      <a:pt x="141" y="137"/>
                    </a:lnTo>
                    <a:lnTo>
                      <a:pt x="144" y="139"/>
                    </a:lnTo>
                    <a:lnTo>
                      <a:pt x="146" y="141"/>
                    </a:lnTo>
                    <a:lnTo>
                      <a:pt x="144" y="145"/>
                    </a:lnTo>
                    <a:lnTo>
                      <a:pt x="141" y="151"/>
                    </a:lnTo>
                    <a:lnTo>
                      <a:pt x="162" y="145"/>
                    </a:lnTo>
                    <a:lnTo>
                      <a:pt x="184" y="141"/>
                    </a:lnTo>
                    <a:lnTo>
                      <a:pt x="184" y="137"/>
                    </a:lnTo>
                    <a:lnTo>
                      <a:pt x="171" y="135"/>
                    </a:lnTo>
                    <a:lnTo>
                      <a:pt x="159" y="133"/>
                    </a:lnTo>
                    <a:lnTo>
                      <a:pt x="162" y="127"/>
                    </a:lnTo>
                    <a:lnTo>
                      <a:pt x="159" y="127"/>
                    </a:lnTo>
                    <a:lnTo>
                      <a:pt x="155" y="127"/>
                    </a:lnTo>
                    <a:lnTo>
                      <a:pt x="153" y="125"/>
                    </a:lnTo>
                    <a:lnTo>
                      <a:pt x="153" y="123"/>
                    </a:lnTo>
                    <a:lnTo>
                      <a:pt x="148" y="117"/>
                    </a:lnTo>
                    <a:lnTo>
                      <a:pt x="157" y="119"/>
                    </a:lnTo>
                    <a:lnTo>
                      <a:pt x="162" y="119"/>
                    </a:lnTo>
                    <a:lnTo>
                      <a:pt x="168" y="119"/>
                    </a:lnTo>
                    <a:lnTo>
                      <a:pt x="173" y="115"/>
                    </a:lnTo>
                    <a:lnTo>
                      <a:pt x="177" y="111"/>
                    </a:lnTo>
                    <a:lnTo>
                      <a:pt x="193" y="111"/>
                    </a:lnTo>
                    <a:lnTo>
                      <a:pt x="195" y="107"/>
                    </a:lnTo>
                    <a:lnTo>
                      <a:pt x="207" y="103"/>
                    </a:lnTo>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49" name="Group 2832"/>
            <p:cNvGrpSpPr>
              <a:grpSpLocks/>
            </p:cNvGrpSpPr>
            <p:nvPr/>
          </p:nvGrpSpPr>
          <p:grpSpPr bwMode="auto">
            <a:xfrm>
              <a:off x="3014" y="1640"/>
              <a:ext cx="118" cy="82"/>
              <a:chOff x="3014" y="1640"/>
              <a:chExt cx="118" cy="82"/>
            </a:xfrm>
            <a:grpFill/>
          </p:grpSpPr>
          <p:sp>
            <p:nvSpPr>
              <p:cNvPr id="1599" name="Freeform 2830"/>
              <p:cNvSpPr>
                <a:spLocks/>
              </p:cNvSpPr>
              <p:nvPr/>
            </p:nvSpPr>
            <p:spPr bwMode="auto">
              <a:xfrm>
                <a:off x="3014" y="1640"/>
                <a:ext cx="118" cy="82"/>
              </a:xfrm>
              <a:custGeom>
                <a:avLst/>
                <a:gdLst>
                  <a:gd name="T0" fmla="*/ 118 w 118"/>
                  <a:gd name="T1" fmla="*/ 55 h 82"/>
                  <a:gd name="T2" fmla="*/ 112 w 118"/>
                  <a:gd name="T3" fmla="*/ 55 h 82"/>
                  <a:gd name="T4" fmla="*/ 109 w 118"/>
                  <a:gd name="T5" fmla="*/ 55 h 82"/>
                  <a:gd name="T6" fmla="*/ 105 w 118"/>
                  <a:gd name="T7" fmla="*/ 53 h 82"/>
                  <a:gd name="T8" fmla="*/ 98 w 118"/>
                  <a:gd name="T9" fmla="*/ 51 h 82"/>
                  <a:gd name="T10" fmla="*/ 100 w 118"/>
                  <a:gd name="T11" fmla="*/ 47 h 82"/>
                  <a:gd name="T12" fmla="*/ 98 w 118"/>
                  <a:gd name="T13" fmla="*/ 43 h 82"/>
                  <a:gd name="T14" fmla="*/ 100 w 118"/>
                  <a:gd name="T15" fmla="*/ 35 h 82"/>
                  <a:gd name="T16" fmla="*/ 98 w 118"/>
                  <a:gd name="T17" fmla="*/ 33 h 82"/>
                  <a:gd name="T18" fmla="*/ 98 w 118"/>
                  <a:gd name="T19" fmla="*/ 29 h 82"/>
                  <a:gd name="T20" fmla="*/ 96 w 118"/>
                  <a:gd name="T21" fmla="*/ 22 h 82"/>
                  <a:gd name="T22" fmla="*/ 89 w 118"/>
                  <a:gd name="T23" fmla="*/ 12 h 82"/>
                  <a:gd name="T24" fmla="*/ 80 w 118"/>
                  <a:gd name="T25" fmla="*/ 2 h 82"/>
                  <a:gd name="T26" fmla="*/ 76 w 118"/>
                  <a:gd name="T27" fmla="*/ 0 h 82"/>
                  <a:gd name="T28" fmla="*/ 69 w 118"/>
                  <a:gd name="T29" fmla="*/ 6 h 82"/>
                  <a:gd name="T30" fmla="*/ 62 w 118"/>
                  <a:gd name="T31" fmla="*/ 8 h 82"/>
                  <a:gd name="T32" fmla="*/ 55 w 118"/>
                  <a:gd name="T33" fmla="*/ 12 h 82"/>
                  <a:gd name="T34" fmla="*/ 49 w 118"/>
                  <a:gd name="T35" fmla="*/ 8 h 82"/>
                  <a:gd name="T36" fmla="*/ 38 w 118"/>
                  <a:gd name="T37" fmla="*/ 6 h 82"/>
                  <a:gd name="T38" fmla="*/ 31 w 118"/>
                  <a:gd name="T39" fmla="*/ 2 h 82"/>
                  <a:gd name="T40" fmla="*/ 29 w 118"/>
                  <a:gd name="T41" fmla="*/ 14 h 82"/>
                  <a:gd name="T42" fmla="*/ 20 w 118"/>
                  <a:gd name="T43" fmla="*/ 20 h 82"/>
                  <a:gd name="T44" fmla="*/ 15 w 118"/>
                  <a:gd name="T45" fmla="*/ 29 h 82"/>
                  <a:gd name="T46" fmla="*/ 13 w 118"/>
                  <a:gd name="T47" fmla="*/ 41 h 82"/>
                  <a:gd name="T48" fmla="*/ 6 w 118"/>
                  <a:gd name="T49" fmla="*/ 47 h 82"/>
                  <a:gd name="T50" fmla="*/ 0 w 118"/>
                  <a:gd name="T51" fmla="*/ 49 h 82"/>
                  <a:gd name="T52" fmla="*/ 4 w 118"/>
                  <a:gd name="T53" fmla="*/ 55 h 82"/>
                  <a:gd name="T54" fmla="*/ 6 w 118"/>
                  <a:gd name="T55" fmla="*/ 60 h 82"/>
                  <a:gd name="T56" fmla="*/ 11 w 118"/>
                  <a:gd name="T57" fmla="*/ 62 h 82"/>
                  <a:gd name="T58" fmla="*/ 15 w 118"/>
                  <a:gd name="T59" fmla="*/ 66 h 82"/>
                  <a:gd name="T60" fmla="*/ 20 w 118"/>
                  <a:gd name="T61" fmla="*/ 62 h 82"/>
                  <a:gd name="T62" fmla="*/ 29 w 118"/>
                  <a:gd name="T63" fmla="*/ 64 h 82"/>
                  <a:gd name="T64" fmla="*/ 26 w 118"/>
                  <a:gd name="T65" fmla="*/ 66 h 82"/>
                  <a:gd name="T66" fmla="*/ 24 w 118"/>
                  <a:gd name="T67" fmla="*/ 72 h 82"/>
                  <a:gd name="T68" fmla="*/ 33 w 118"/>
                  <a:gd name="T69" fmla="*/ 74 h 82"/>
                  <a:gd name="T70" fmla="*/ 38 w 118"/>
                  <a:gd name="T71" fmla="*/ 76 h 82"/>
                  <a:gd name="T72" fmla="*/ 35 w 118"/>
                  <a:gd name="T73" fmla="*/ 78 h 82"/>
                  <a:gd name="T74" fmla="*/ 38 w 118"/>
                  <a:gd name="T75" fmla="*/ 82 h 82"/>
                  <a:gd name="T76" fmla="*/ 47 w 118"/>
                  <a:gd name="T77" fmla="*/ 82 h 82"/>
                  <a:gd name="T78" fmla="*/ 51 w 118"/>
                  <a:gd name="T79" fmla="*/ 80 h 82"/>
                  <a:gd name="T80" fmla="*/ 62 w 118"/>
                  <a:gd name="T81" fmla="*/ 82 h 82"/>
                  <a:gd name="T82" fmla="*/ 71 w 118"/>
                  <a:gd name="T83" fmla="*/ 78 h 82"/>
                  <a:gd name="T84" fmla="*/ 80 w 118"/>
                  <a:gd name="T85" fmla="*/ 74 h 82"/>
                  <a:gd name="T86" fmla="*/ 85 w 118"/>
                  <a:gd name="T87" fmla="*/ 76 h 82"/>
                  <a:gd name="T88" fmla="*/ 96 w 118"/>
                  <a:gd name="T89" fmla="*/ 74 h 82"/>
                  <a:gd name="T90" fmla="*/ 105 w 118"/>
                  <a:gd name="T91" fmla="*/ 78 h 82"/>
                  <a:gd name="T92" fmla="*/ 107 w 118"/>
                  <a:gd name="T93" fmla="*/ 72 h 82"/>
                  <a:gd name="T94" fmla="*/ 114 w 118"/>
                  <a:gd name="T95" fmla="*/ 70 h 82"/>
                  <a:gd name="T96" fmla="*/ 114 w 118"/>
                  <a:gd name="T97" fmla="*/ 57 h 82"/>
                  <a:gd name="T98" fmla="*/ 118 w 118"/>
                  <a:gd name="T99"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82">
                    <a:moveTo>
                      <a:pt x="118" y="55"/>
                    </a:moveTo>
                    <a:lnTo>
                      <a:pt x="118" y="55"/>
                    </a:lnTo>
                    <a:lnTo>
                      <a:pt x="114" y="55"/>
                    </a:lnTo>
                    <a:lnTo>
                      <a:pt x="112" y="55"/>
                    </a:lnTo>
                    <a:lnTo>
                      <a:pt x="112" y="57"/>
                    </a:lnTo>
                    <a:lnTo>
                      <a:pt x="109" y="55"/>
                    </a:lnTo>
                    <a:lnTo>
                      <a:pt x="107" y="55"/>
                    </a:lnTo>
                    <a:lnTo>
                      <a:pt x="105" y="53"/>
                    </a:lnTo>
                    <a:lnTo>
                      <a:pt x="100" y="51"/>
                    </a:lnTo>
                    <a:lnTo>
                      <a:pt x="98" y="51"/>
                    </a:lnTo>
                    <a:lnTo>
                      <a:pt x="98" y="49"/>
                    </a:lnTo>
                    <a:lnTo>
                      <a:pt x="100" y="47"/>
                    </a:lnTo>
                    <a:lnTo>
                      <a:pt x="98" y="45"/>
                    </a:lnTo>
                    <a:lnTo>
                      <a:pt x="98" y="43"/>
                    </a:lnTo>
                    <a:lnTo>
                      <a:pt x="98" y="37"/>
                    </a:lnTo>
                    <a:lnTo>
                      <a:pt x="100" y="35"/>
                    </a:lnTo>
                    <a:lnTo>
                      <a:pt x="100" y="33"/>
                    </a:lnTo>
                    <a:lnTo>
                      <a:pt x="98" y="33"/>
                    </a:lnTo>
                    <a:lnTo>
                      <a:pt x="98" y="31"/>
                    </a:lnTo>
                    <a:lnTo>
                      <a:pt x="98" y="29"/>
                    </a:lnTo>
                    <a:lnTo>
                      <a:pt x="98" y="26"/>
                    </a:lnTo>
                    <a:lnTo>
                      <a:pt x="96" y="22"/>
                    </a:lnTo>
                    <a:lnTo>
                      <a:pt x="91" y="16"/>
                    </a:lnTo>
                    <a:lnTo>
                      <a:pt x="89" y="12"/>
                    </a:lnTo>
                    <a:lnTo>
                      <a:pt x="87" y="8"/>
                    </a:lnTo>
                    <a:lnTo>
                      <a:pt x="80" y="2"/>
                    </a:lnTo>
                    <a:lnTo>
                      <a:pt x="78" y="0"/>
                    </a:lnTo>
                    <a:lnTo>
                      <a:pt x="76" y="0"/>
                    </a:lnTo>
                    <a:lnTo>
                      <a:pt x="71" y="4"/>
                    </a:lnTo>
                    <a:lnTo>
                      <a:pt x="69" y="6"/>
                    </a:lnTo>
                    <a:lnTo>
                      <a:pt x="67" y="6"/>
                    </a:lnTo>
                    <a:lnTo>
                      <a:pt x="62" y="8"/>
                    </a:lnTo>
                    <a:lnTo>
                      <a:pt x="58" y="12"/>
                    </a:lnTo>
                    <a:lnTo>
                      <a:pt x="55" y="12"/>
                    </a:lnTo>
                    <a:lnTo>
                      <a:pt x="53" y="10"/>
                    </a:lnTo>
                    <a:lnTo>
                      <a:pt x="49" y="8"/>
                    </a:lnTo>
                    <a:lnTo>
                      <a:pt x="44" y="6"/>
                    </a:lnTo>
                    <a:lnTo>
                      <a:pt x="38" y="6"/>
                    </a:lnTo>
                    <a:lnTo>
                      <a:pt x="35" y="4"/>
                    </a:lnTo>
                    <a:lnTo>
                      <a:pt x="31" y="2"/>
                    </a:lnTo>
                    <a:lnTo>
                      <a:pt x="29" y="2"/>
                    </a:lnTo>
                    <a:lnTo>
                      <a:pt x="29" y="14"/>
                    </a:lnTo>
                    <a:lnTo>
                      <a:pt x="26" y="16"/>
                    </a:lnTo>
                    <a:lnTo>
                      <a:pt x="20" y="20"/>
                    </a:lnTo>
                    <a:lnTo>
                      <a:pt x="17" y="24"/>
                    </a:lnTo>
                    <a:lnTo>
                      <a:pt x="15" y="29"/>
                    </a:lnTo>
                    <a:lnTo>
                      <a:pt x="15" y="35"/>
                    </a:lnTo>
                    <a:lnTo>
                      <a:pt x="13" y="41"/>
                    </a:lnTo>
                    <a:lnTo>
                      <a:pt x="8" y="45"/>
                    </a:lnTo>
                    <a:lnTo>
                      <a:pt x="6" y="47"/>
                    </a:lnTo>
                    <a:lnTo>
                      <a:pt x="4" y="49"/>
                    </a:lnTo>
                    <a:lnTo>
                      <a:pt x="0" y="49"/>
                    </a:lnTo>
                    <a:lnTo>
                      <a:pt x="2" y="53"/>
                    </a:lnTo>
                    <a:lnTo>
                      <a:pt x="4" y="55"/>
                    </a:lnTo>
                    <a:lnTo>
                      <a:pt x="6" y="57"/>
                    </a:lnTo>
                    <a:lnTo>
                      <a:pt x="6" y="60"/>
                    </a:lnTo>
                    <a:lnTo>
                      <a:pt x="8" y="62"/>
                    </a:lnTo>
                    <a:lnTo>
                      <a:pt x="11" y="62"/>
                    </a:lnTo>
                    <a:lnTo>
                      <a:pt x="13" y="64"/>
                    </a:lnTo>
                    <a:lnTo>
                      <a:pt x="15" y="66"/>
                    </a:lnTo>
                    <a:lnTo>
                      <a:pt x="17" y="62"/>
                    </a:lnTo>
                    <a:lnTo>
                      <a:pt x="20" y="62"/>
                    </a:lnTo>
                    <a:lnTo>
                      <a:pt x="22" y="62"/>
                    </a:lnTo>
                    <a:lnTo>
                      <a:pt x="29" y="64"/>
                    </a:lnTo>
                    <a:lnTo>
                      <a:pt x="29" y="66"/>
                    </a:lnTo>
                    <a:lnTo>
                      <a:pt x="26" y="66"/>
                    </a:lnTo>
                    <a:lnTo>
                      <a:pt x="24" y="68"/>
                    </a:lnTo>
                    <a:lnTo>
                      <a:pt x="24" y="72"/>
                    </a:lnTo>
                    <a:lnTo>
                      <a:pt x="29" y="74"/>
                    </a:lnTo>
                    <a:lnTo>
                      <a:pt x="33" y="74"/>
                    </a:lnTo>
                    <a:lnTo>
                      <a:pt x="35" y="76"/>
                    </a:lnTo>
                    <a:lnTo>
                      <a:pt x="38" y="76"/>
                    </a:lnTo>
                    <a:lnTo>
                      <a:pt x="38" y="78"/>
                    </a:lnTo>
                    <a:lnTo>
                      <a:pt x="35" y="78"/>
                    </a:lnTo>
                    <a:lnTo>
                      <a:pt x="35" y="80"/>
                    </a:lnTo>
                    <a:lnTo>
                      <a:pt x="38" y="82"/>
                    </a:lnTo>
                    <a:lnTo>
                      <a:pt x="42" y="82"/>
                    </a:lnTo>
                    <a:lnTo>
                      <a:pt x="47" y="82"/>
                    </a:lnTo>
                    <a:lnTo>
                      <a:pt x="47" y="80"/>
                    </a:lnTo>
                    <a:lnTo>
                      <a:pt x="51" y="80"/>
                    </a:lnTo>
                    <a:lnTo>
                      <a:pt x="55" y="82"/>
                    </a:lnTo>
                    <a:lnTo>
                      <a:pt x="62" y="82"/>
                    </a:lnTo>
                    <a:lnTo>
                      <a:pt x="67" y="80"/>
                    </a:lnTo>
                    <a:lnTo>
                      <a:pt x="71" y="78"/>
                    </a:lnTo>
                    <a:lnTo>
                      <a:pt x="76" y="74"/>
                    </a:lnTo>
                    <a:lnTo>
                      <a:pt x="80" y="74"/>
                    </a:lnTo>
                    <a:lnTo>
                      <a:pt x="82" y="76"/>
                    </a:lnTo>
                    <a:lnTo>
                      <a:pt x="85" y="76"/>
                    </a:lnTo>
                    <a:lnTo>
                      <a:pt x="89" y="76"/>
                    </a:lnTo>
                    <a:lnTo>
                      <a:pt x="96" y="74"/>
                    </a:lnTo>
                    <a:lnTo>
                      <a:pt x="98" y="74"/>
                    </a:lnTo>
                    <a:lnTo>
                      <a:pt x="105" y="78"/>
                    </a:lnTo>
                    <a:lnTo>
                      <a:pt x="109" y="74"/>
                    </a:lnTo>
                    <a:lnTo>
                      <a:pt x="107" y="72"/>
                    </a:lnTo>
                    <a:lnTo>
                      <a:pt x="107" y="70"/>
                    </a:lnTo>
                    <a:lnTo>
                      <a:pt x="114" y="70"/>
                    </a:lnTo>
                    <a:lnTo>
                      <a:pt x="114" y="62"/>
                    </a:lnTo>
                    <a:lnTo>
                      <a:pt x="114" y="57"/>
                    </a:lnTo>
                    <a:lnTo>
                      <a:pt x="118" y="57"/>
                    </a:lnTo>
                    <a:lnTo>
                      <a:pt x="118" y="5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0" name="Freeform 2831"/>
              <p:cNvSpPr>
                <a:spLocks/>
              </p:cNvSpPr>
              <p:nvPr/>
            </p:nvSpPr>
            <p:spPr bwMode="auto">
              <a:xfrm>
                <a:off x="3014" y="1640"/>
                <a:ext cx="118" cy="82"/>
              </a:xfrm>
              <a:custGeom>
                <a:avLst/>
                <a:gdLst>
                  <a:gd name="T0" fmla="*/ 118 w 118"/>
                  <a:gd name="T1" fmla="*/ 55 h 82"/>
                  <a:gd name="T2" fmla="*/ 112 w 118"/>
                  <a:gd name="T3" fmla="*/ 55 h 82"/>
                  <a:gd name="T4" fmla="*/ 109 w 118"/>
                  <a:gd name="T5" fmla="*/ 55 h 82"/>
                  <a:gd name="T6" fmla="*/ 105 w 118"/>
                  <a:gd name="T7" fmla="*/ 53 h 82"/>
                  <a:gd name="T8" fmla="*/ 98 w 118"/>
                  <a:gd name="T9" fmla="*/ 51 h 82"/>
                  <a:gd name="T10" fmla="*/ 100 w 118"/>
                  <a:gd name="T11" fmla="*/ 47 h 82"/>
                  <a:gd name="T12" fmla="*/ 98 w 118"/>
                  <a:gd name="T13" fmla="*/ 43 h 82"/>
                  <a:gd name="T14" fmla="*/ 100 w 118"/>
                  <a:gd name="T15" fmla="*/ 35 h 82"/>
                  <a:gd name="T16" fmla="*/ 98 w 118"/>
                  <a:gd name="T17" fmla="*/ 33 h 82"/>
                  <a:gd name="T18" fmla="*/ 98 w 118"/>
                  <a:gd name="T19" fmla="*/ 29 h 82"/>
                  <a:gd name="T20" fmla="*/ 96 w 118"/>
                  <a:gd name="T21" fmla="*/ 22 h 82"/>
                  <a:gd name="T22" fmla="*/ 89 w 118"/>
                  <a:gd name="T23" fmla="*/ 12 h 82"/>
                  <a:gd name="T24" fmla="*/ 80 w 118"/>
                  <a:gd name="T25" fmla="*/ 2 h 82"/>
                  <a:gd name="T26" fmla="*/ 76 w 118"/>
                  <a:gd name="T27" fmla="*/ 0 h 82"/>
                  <a:gd name="T28" fmla="*/ 69 w 118"/>
                  <a:gd name="T29" fmla="*/ 6 h 82"/>
                  <a:gd name="T30" fmla="*/ 62 w 118"/>
                  <a:gd name="T31" fmla="*/ 8 h 82"/>
                  <a:gd name="T32" fmla="*/ 55 w 118"/>
                  <a:gd name="T33" fmla="*/ 12 h 82"/>
                  <a:gd name="T34" fmla="*/ 49 w 118"/>
                  <a:gd name="T35" fmla="*/ 8 h 82"/>
                  <a:gd name="T36" fmla="*/ 38 w 118"/>
                  <a:gd name="T37" fmla="*/ 6 h 82"/>
                  <a:gd name="T38" fmla="*/ 31 w 118"/>
                  <a:gd name="T39" fmla="*/ 2 h 82"/>
                  <a:gd name="T40" fmla="*/ 29 w 118"/>
                  <a:gd name="T41" fmla="*/ 14 h 82"/>
                  <a:gd name="T42" fmla="*/ 20 w 118"/>
                  <a:gd name="T43" fmla="*/ 20 h 82"/>
                  <a:gd name="T44" fmla="*/ 15 w 118"/>
                  <a:gd name="T45" fmla="*/ 29 h 82"/>
                  <a:gd name="T46" fmla="*/ 13 w 118"/>
                  <a:gd name="T47" fmla="*/ 41 h 82"/>
                  <a:gd name="T48" fmla="*/ 6 w 118"/>
                  <a:gd name="T49" fmla="*/ 47 h 82"/>
                  <a:gd name="T50" fmla="*/ 0 w 118"/>
                  <a:gd name="T51" fmla="*/ 49 h 82"/>
                  <a:gd name="T52" fmla="*/ 4 w 118"/>
                  <a:gd name="T53" fmla="*/ 55 h 82"/>
                  <a:gd name="T54" fmla="*/ 6 w 118"/>
                  <a:gd name="T55" fmla="*/ 60 h 82"/>
                  <a:gd name="T56" fmla="*/ 11 w 118"/>
                  <a:gd name="T57" fmla="*/ 62 h 82"/>
                  <a:gd name="T58" fmla="*/ 15 w 118"/>
                  <a:gd name="T59" fmla="*/ 66 h 82"/>
                  <a:gd name="T60" fmla="*/ 20 w 118"/>
                  <a:gd name="T61" fmla="*/ 62 h 82"/>
                  <a:gd name="T62" fmla="*/ 29 w 118"/>
                  <a:gd name="T63" fmla="*/ 64 h 82"/>
                  <a:gd name="T64" fmla="*/ 26 w 118"/>
                  <a:gd name="T65" fmla="*/ 66 h 82"/>
                  <a:gd name="T66" fmla="*/ 24 w 118"/>
                  <a:gd name="T67" fmla="*/ 72 h 82"/>
                  <a:gd name="T68" fmla="*/ 33 w 118"/>
                  <a:gd name="T69" fmla="*/ 74 h 82"/>
                  <a:gd name="T70" fmla="*/ 38 w 118"/>
                  <a:gd name="T71" fmla="*/ 76 h 82"/>
                  <a:gd name="T72" fmla="*/ 35 w 118"/>
                  <a:gd name="T73" fmla="*/ 78 h 82"/>
                  <a:gd name="T74" fmla="*/ 38 w 118"/>
                  <a:gd name="T75" fmla="*/ 82 h 82"/>
                  <a:gd name="T76" fmla="*/ 47 w 118"/>
                  <a:gd name="T77" fmla="*/ 82 h 82"/>
                  <a:gd name="T78" fmla="*/ 51 w 118"/>
                  <a:gd name="T79" fmla="*/ 80 h 82"/>
                  <a:gd name="T80" fmla="*/ 62 w 118"/>
                  <a:gd name="T81" fmla="*/ 82 h 82"/>
                  <a:gd name="T82" fmla="*/ 71 w 118"/>
                  <a:gd name="T83" fmla="*/ 78 h 82"/>
                  <a:gd name="T84" fmla="*/ 80 w 118"/>
                  <a:gd name="T85" fmla="*/ 74 h 82"/>
                  <a:gd name="T86" fmla="*/ 85 w 118"/>
                  <a:gd name="T87" fmla="*/ 76 h 82"/>
                  <a:gd name="T88" fmla="*/ 96 w 118"/>
                  <a:gd name="T89" fmla="*/ 74 h 82"/>
                  <a:gd name="T90" fmla="*/ 105 w 118"/>
                  <a:gd name="T91" fmla="*/ 78 h 82"/>
                  <a:gd name="T92" fmla="*/ 107 w 118"/>
                  <a:gd name="T93" fmla="*/ 72 h 82"/>
                  <a:gd name="T94" fmla="*/ 114 w 118"/>
                  <a:gd name="T95" fmla="*/ 70 h 82"/>
                  <a:gd name="T96" fmla="*/ 114 w 118"/>
                  <a:gd name="T97" fmla="*/ 57 h 82"/>
                  <a:gd name="T98" fmla="*/ 118 w 118"/>
                  <a:gd name="T99"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82">
                    <a:moveTo>
                      <a:pt x="118" y="55"/>
                    </a:moveTo>
                    <a:lnTo>
                      <a:pt x="118" y="55"/>
                    </a:lnTo>
                    <a:lnTo>
                      <a:pt x="114" y="55"/>
                    </a:lnTo>
                    <a:lnTo>
                      <a:pt x="112" y="55"/>
                    </a:lnTo>
                    <a:lnTo>
                      <a:pt x="112" y="57"/>
                    </a:lnTo>
                    <a:lnTo>
                      <a:pt x="109" y="55"/>
                    </a:lnTo>
                    <a:lnTo>
                      <a:pt x="107" y="55"/>
                    </a:lnTo>
                    <a:lnTo>
                      <a:pt x="105" y="53"/>
                    </a:lnTo>
                    <a:lnTo>
                      <a:pt x="100" y="51"/>
                    </a:lnTo>
                    <a:lnTo>
                      <a:pt x="98" y="51"/>
                    </a:lnTo>
                    <a:lnTo>
                      <a:pt x="98" y="49"/>
                    </a:lnTo>
                    <a:lnTo>
                      <a:pt x="100" y="47"/>
                    </a:lnTo>
                    <a:lnTo>
                      <a:pt x="98" y="45"/>
                    </a:lnTo>
                    <a:lnTo>
                      <a:pt x="98" y="43"/>
                    </a:lnTo>
                    <a:lnTo>
                      <a:pt x="98" y="37"/>
                    </a:lnTo>
                    <a:lnTo>
                      <a:pt x="100" y="35"/>
                    </a:lnTo>
                    <a:lnTo>
                      <a:pt x="100" y="33"/>
                    </a:lnTo>
                    <a:lnTo>
                      <a:pt x="98" y="33"/>
                    </a:lnTo>
                    <a:lnTo>
                      <a:pt x="98" y="31"/>
                    </a:lnTo>
                    <a:lnTo>
                      <a:pt x="98" y="29"/>
                    </a:lnTo>
                    <a:lnTo>
                      <a:pt x="98" y="26"/>
                    </a:lnTo>
                    <a:lnTo>
                      <a:pt x="96" y="22"/>
                    </a:lnTo>
                    <a:lnTo>
                      <a:pt x="91" y="16"/>
                    </a:lnTo>
                    <a:lnTo>
                      <a:pt x="89" y="12"/>
                    </a:lnTo>
                    <a:lnTo>
                      <a:pt x="87" y="8"/>
                    </a:lnTo>
                    <a:lnTo>
                      <a:pt x="80" y="2"/>
                    </a:lnTo>
                    <a:lnTo>
                      <a:pt x="78" y="0"/>
                    </a:lnTo>
                    <a:lnTo>
                      <a:pt x="76" y="0"/>
                    </a:lnTo>
                    <a:lnTo>
                      <a:pt x="71" y="4"/>
                    </a:lnTo>
                    <a:lnTo>
                      <a:pt x="69" y="6"/>
                    </a:lnTo>
                    <a:lnTo>
                      <a:pt x="67" y="6"/>
                    </a:lnTo>
                    <a:lnTo>
                      <a:pt x="62" y="8"/>
                    </a:lnTo>
                    <a:lnTo>
                      <a:pt x="58" y="12"/>
                    </a:lnTo>
                    <a:lnTo>
                      <a:pt x="55" y="12"/>
                    </a:lnTo>
                    <a:lnTo>
                      <a:pt x="53" y="10"/>
                    </a:lnTo>
                    <a:lnTo>
                      <a:pt x="49" y="8"/>
                    </a:lnTo>
                    <a:lnTo>
                      <a:pt x="44" y="6"/>
                    </a:lnTo>
                    <a:lnTo>
                      <a:pt x="38" y="6"/>
                    </a:lnTo>
                    <a:lnTo>
                      <a:pt x="35" y="4"/>
                    </a:lnTo>
                    <a:lnTo>
                      <a:pt x="31" y="2"/>
                    </a:lnTo>
                    <a:lnTo>
                      <a:pt x="29" y="2"/>
                    </a:lnTo>
                    <a:lnTo>
                      <a:pt x="29" y="14"/>
                    </a:lnTo>
                    <a:lnTo>
                      <a:pt x="26" y="16"/>
                    </a:lnTo>
                    <a:lnTo>
                      <a:pt x="20" y="20"/>
                    </a:lnTo>
                    <a:lnTo>
                      <a:pt x="17" y="24"/>
                    </a:lnTo>
                    <a:lnTo>
                      <a:pt x="15" y="29"/>
                    </a:lnTo>
                    <a:lnTo>
                      <a:pt x="15" y="35"/>
                    </a:lnTo>
                    <a:lnTo>
                      <a:pt x="13" y="41"/>
                    </a:lnTo>
                    <a:lnTo>
                      <a:pt x="8" y="45"/>
                    </a:lnTo>
                    <a:lnTo>
                      <a:pt x="6" y="47"/>
                    </a:lnTo>
                    <a:lnTo>
                      <a:pt x="4" y="49"/>
                    </a:lnTo>
                    <a:lnTo>
                      <a:pt x="0" y="49"/>
                    </a:lnTo>
                    <a:lnTo>
                      <a:pt x="2" y="53"/>
                    </a:lnTo>
                    <a:lnTo>
                      <a:pt x="4" y="55"/>
                    </a:lnTo>
                    <a:lnTo>
                      <a:pt x="6" y="57"/>
                    </a:lnTo>
                    <a:lnTo>
                      <a:pt x="6" y="60"/>
                    </a:lnTo>
                    <a:lnTo>
                      <a:pt x="8" y="62"/>
                    </a:lnTo>
                    <a:lnTo>
                      <a:pt x="11" y="62"/>
                    </a:lnTo>
                    <a:lnTo>
                      <a:pt x="13" y="64"/>
                    </a:lnTo>
                    <a:lnTo>
                      <a:pt x="15" y="66"/>
                    </a:lnTo>
                    <a:lnTo>
                      <a:pt x="17" y="62"/>
                    </a:lnTo>
                    <a:lnTo>
                      <a:pt x="20" y="62"/>
                    </a:lnTo>
                    <a:lnTo>
                      <a:pt x="22" y="62"/>
                    </a:lnTo>
                    <a:lnTo>
                      <a:pt x="29" y="64"/>
                    </a:lnTo>
                    <a:lnTo>
                      <a:pt x="29" y="66"/>
                    </a:lnTo>
                    <a:lnTo>
                      <a:pt x="26" y="66"/>
                    </a:lnTo>
                    <a:lnTo>
                      <a:pt x="24" y="68"/>
                    </a:lnTo>
                    <a:lnTo>
                      <a:pt x="24" y="72"/>
                    </a:lnTo>
                    <a:lnTo>
                      <a:pt x="29" y="74"/>
                    </a:lnTo>
                    <a:lnTo>
                      <a:pt x="33" y="74"/>
                    </a:lnTo>
                    <a:lnTo>
                      <a:pt x="35" y="76"/>
                    </a:lnTo>
                    <a:lnTo>
                      <a:pt x="38" y="76"/>
                    </a:lnTo>
                    <a:lnTo>
                      <a:pt x="38" y="78"/>
                    </a:lnTo>
                    <a:lnTo>
                      <a:pt x="35" y="78"/>
                    </a:lnTo>
                    <a:lnTo>
                      <a:pt x="35" y="80"/>
                    </a:lnTo>
                    <a:lnTo>
                      <a:pt x="38" y="82"/>
                    </a:lnTo>
                    <a:lnTo>
                      <a:pt x="42" y="82"/>
                    </a:lnTo>
                    <a:lnTo>
                      <a:pt x="47" y="82"/>
                    </a:lnTo>
                    <a:lnTo>
                      <a:pt x="47" y="80"/>
                    </a:lnTo>
                    <a:lnTo>
                      <a:pt x="51" y="80"/>
                    </a:lnTo>
                    <a:lnTo>
                      <a:pt x="55" y="82"/>
                    </a:lnTo>
                    <a:lnTo>
                      <a:pt x="62" y="82"/>
                    </a:lnTo>
                    <a:lnTo>
                      <a:pt x="67" y="80"/>
                    </a:lnTo>
                    <a:lnTo>
                      <a:pt x="71" y="78"/>
                    </a:lnTo>
                    <a:lnTo>
                      <a:pt x="76" y="74"/>
                    </a:lnTo>
                    <a:lnTo>
                      <a:pt x="80" y="74"/>
                    </a:lnTo>
                    <a:lnTo>
                      <a:pt x="82" y="76"/>
                    </a:lnTo>
                    <a:lnTo>
                      <a:pt x="85" y="76"/>
                    </a:lnTo>
                    <a:lnTo>
                      <a:pt x="89" y="76"/>
                    </a:lnTo>
                    <a:lnTo>
                      <a:pt x="96" y="74"/>
                    </a:lnTo>
                    <a:lnTo>
                      <a:pt x="98" y="74"/>
                    </a:lnTo>
                    <a:lnTo>
                      <a:pt x="105" y="78"/>
                    </a:lnTo>
                    <a:lnTo>
                      <a:pt x="109" y="74"/>
                    </a:lnTo>
                    <a:lnTo>
                      <a:pt x="107" y="72"/>
                    </a:lnTo>
                    <a:lnTo>
                      <a:pt x="107" y="70"/>
                    </a:lnTo>
                    <a:lnTo>
                      <a:pt x="114" y="70"/>
                    </a:lnTo>
                    <a:lnTo>
                      <a:pt x="114" y="62"/>
                    </a:lnTo>
                    <a:lnTo>
                      <a:pt x="114" y="57"/>
                    </a:lnTo>
                    <a:lnTo>
                      <a:pt x="118" y="57"/>
                    </a:lnTo>
                    <a:lnTo>
                      <a:pt x="118" y="55"/>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50" name="Group 2835"/>
            <p:cNvGrpSpPr>
              <a:grpSpLocks/>
            </p:cNvGrpSpPr>
            <p:nvPr/>
          </p:nvGrpSpPr>
          <p:grpSpPr bwMode="auto">
            <a:xfrm>
              <a:off x="2973" y="1689"/>
              <a:ext cx="74" cy="74"/>
              <a:chOff x="2973" y="1689"/>
              <a:chExt cx="74" cy="74"/>
            </a:xfrm>
            <a:grpFill/>
          </p:grpSpPr>
          <p:sp>
            <p:nvSpPr>
              <p:cNvPr id="1597" name="Freeform 2833"/>
              <p:cNvSpPr>
                <a:spLocks/>
              </p:cNvSpPr>
              <p:nvPr/>
            </p:nvSpPr>
            <p:spPr bwMode="auto">
              <a:xfrm>
                <a:off x="2973" y="1689"/>
                <a:ext cx="74" cy="74"/>
              </a:xfrm>
              <a:custGeom>
                <a:avLst/>
                <a:gdLst>
                  <a:gd name="T0" fmla="*/ 0 w 74"/>
                  <a:gd name="T1" fmla="*/ 64 h 74"/>
                  <a:gd name="T2" fmla="*/ 11 w 74"/>
                  <a:gd name="T3" fmla="*/ 66 h 74"/>
                  <a:gd name="T4" fmla="*/ 23 w 74"/>
                  <a:gd name="T5" fmla="*/ 66 h 74"/>
                  <a:gd name="T6" fmla="*/ 32 w 74"/>
                  <a:gd name="T7" fmla="*/ 68 h 74"/>
                  <a:gd name="T8" fmla="*/ 41 w 74"/>
                  <a:gd name="T9" fmla="*/ 68 h 74"/>
                  <a:gd name="T10" fmla="*/ 52 w 74"/>
                  <a:gd name="T11" fmla="*/ 64 h 74"/>
                  <a:gd name="T12" fmla="*/ 65 w 74"/>
                  <a:gd name="T13" fmla="*/ 56 h 74"/>
                  <a:gd name="T14" fmla="*/ 70 w 74"/>
                  <a:gd name="T15" fmla="*/ 48 h 74"/>
                  <a:gd name="T16" fmla="*/ 65 w 74"/>
                  <a:gd name="T17" fmla="*/ 42 h 74"/>
                  <a:gd name="T18" fmla="*/ 63 w 74"/>
                  <a:gd name="T19" fmla="*/ 38 h 74"/>
                  <a:gd name="T20" fmla="*/ 68 w 74"/>
                  <a:gd name="T21" fmla="*/ 32 h 74"/>
                  <a:gd name="T22" fmla="*/ 74 w 74"/>
                  <a:gd name="T23" fmla="*/ 26 h 74"/>
                  <a:gd name="T24" fmla="*/ 65 w 74"/>
                  <a:gd name="T25" fmla="*/ 24 h 74"/>
                  <a:gd name="T26" fmla="*/ 68 w 74"/>
                  <a:gd name="T27" fmla="*/ 18 h 74"/>
                  <a:gd name="T28" fmla="*/ 70 w 74"/>
                  <a:gd name="T29" fmla="*/ 16 h 74"/>
                  <a:gd name="T30" fmla="*/ 61 w 74"/>
                  <a:gd name="T31" fmla="*/ 14 h 74"/>
                  <a:gd name="T32" fmla="*/ 56 w 74"/>
                  <a:gd name="T33" fmla="*/ 18 h 74"/>
                  <a:gd name="T34" fmla="*/ 52 w 74"/>
                  <a:gd name="T35" fmla="*/ 14 h 74"/>
                  <a:gd name="T36" fmla="*/ 47 w 74"/>
                  <a:gd name="T37" fmla="*/ 12 h 74"/>
                  <a:gd name="T38" fmla="*/ 45 w 74"/>
                  <a:gd name="T39" fmla="*/ 6 h 74"/>
                  <a:gd name="T40" fmla="*/ 41 w 74"/>
                  <a:gd name="T41" fmla="*/ 0 h 74"/>
                  <a:gd name="T42" fmla="*/ 27 w 74"/>
                  <a:gd name="T43" fmla="*/ 0 h 74"/>
                  <a:gd name="T44" fmla="*/ 20 w 74"/>
                  <a:gd name="T45" fmla="*/ 6 h 74"/>
                  <a:gd name="T46" fmla="*/ 14 w 74"/>
                  <a:gd name="T47" fmla="*/ 10 h 74"/>
                  <a:gd name="T48" fmla="*/ 14 w 74"/>
                  <a:gd name="T49" fmla="*/ 14 h 74"/>
                  <a:gd name="T50" fmla="*/ 16 w 74"/>
                  <a:gd name="T51" fmla="*/ 18 h 74"/>
                  <a:gd name="T52" fmla="*/ 14 w 74"/>
                  <a:gd name="T53" fmla="*/ 24 h 74"/>
                  <a:gd name="T54" fmla="*/ 18 w 74"/>
                  <a:gd name="T55" fmla="*/ 30 h 74"/>
                  <a:gd name="T56" fmla="*/ 11 w 74"/>
                  <a:gd name="T57" fmla="*/ 34 h 74"/>
                  <a:gd name="T58" fmla="*/ 16 w 74"/>
                  <a:gd name="T59" fmla="*/ 36 h 74"/>
                  <a:gd name="T60" fmla="*/ 18 w 74"/>
                  <a:gd name="T61" fmla="*/ 40 h 74"/>
                  <a:gd name="T62" fmla="*/ 11 w 74"/>
                  <a:gd name="T63" fmla="*/ 42 h 74"/>
                  <a:gd name="T64" fmla="*/ 2 w 74"/>
                  <a:gd name="T65" fmla="*/ 50 h 74"/>
                  <a:gd name="T66" fmla="*/ 2 w 74"/>
                  <a:gd name="T67" fmla="*/ 56 h 74"/>
                  <a:gd name="T68" fmla="*/ 2 w 74"/>
                  <a:gd name="T69"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0" y="64"/>
                    </a:moveTo>
                    <a:lnTo>
                      <a:pt x="0" y="64"/>
                    </a:lnTo>
                    <a:lnTo>
                      <a:pt x="11" y="68"/>
                    </a:lnTo>
                    <a:lnTo>
                      <a:pt x="11" y="66"/>
                    </a:lnTo>
                    <a:lnTo>
                      <a:pt x="20" y="60"/>
                    </a:lnTo>
                    <a:lnTo>
                      <a:pt x="23" y="66"/>
                    </a:lnTo>
                    <a:lnTo>
                      <a:pt x="27" y="62"/>
                    </a:lnTo>
                    <a:lnTo>
                      <a:pt x="32" y="68"/>
                    </a:lnTo>
                    <a:lnTo>
                      <a:pt x="34" y="74"/>
                    </a:lnTo>
                    <a:lnTo>
                      <a:pt x="41" y="68"/>
                    </a:lnTo>
                    <a:lnTo>
                      <a:pt x="47" y="70"/>
                    </a:lnTo>
                    <a:lnTo>
                      <a:pt x="52" y="64"/>
                    </a:lnTo>
                    <a:lnTo>
                      <a:pt x="68" y="60"/>
                    </a:lnTo>
                    <a:lnTo>
                      <a:pt x="65" y="56"/>
                    </a:lnTo>
                    <a:lnTo>
                      <a:pt x="70" y="50"/>
                    </a:lnTo>
                    <a:lnTo>
                      <a:pt x="70" y="48"/>
                    </a:lnTo>
                    <a:lnTo>
                      <a:pt x="70" y="46"/>
                    </a:lnTo>
                    <a:lnTo>
                      <a:pt x="65" y="42"/>
                    </a:lnTo>
                    <a:lnTo>
                      <a:pt x="63" y="40"/>
                    </a:lnTo>
                    <a:lnTo>
                      <a:pt x="63" y="38"/>
                    </a:lnTo>
                    <a:lnTo>
                      <a:pt x="65" y="36"/>
                    </a:lnTo>
                    <a:lnTo>
                      <a:pt x="68" y="32"/>
                    </a:lnTo>
                    <a:lnTo>
                      <a:pt x="72" y="28"/>
                    </a:lnTo>
                    <a:lnTo>
                      <a:pt x="74" y="26"/>
                    </a:lnTo>
                    <a:lnTo>
                      <a:pt x="70" y="26"/>
                    </a:lnTo>
                    <a:lnTo>
                      <a:pt x="65" y="24"/>
                    </a:lnTo>
                    <a:lnTo>
                      <a:pt x="65" y="20"/>
                    </a:lnTo>
                    <a:lnTo>
                      <a:pt x="68" y="18"/>
                    </a:lnTo>
                    <a:lnTo>
                      <a:pt x="70" y="18"/>
                    </a:lnTo>
                    <a:lnTo>
                      <a:pt x="70" y="16"/>
                    </a:lnTo>
                    <a:lnTo>
                      <a:pt x="63" y="14"/>
                    </a:lnTo>
                    <a:lnTo>
                      <a:pt x="61" y="14"/>
                    </a:lnTo>
                    <a:lnTo>
                      <a:pt x="59" y="14"/>
                    </a:lnTo>
                    <a:lnTo>
                      <a:pt x="56" y="18"/>
                    </a:lnTo>
                    <a:lnTo>
                      <a:pt x="54" y="16"/>
                    </a:lnTo>
                    <a:lnTo>
                      <a:pt x="52" y="14"/>
                    </a:lnTo>
                    <a:lnTo>
                      <a:pt x="50" y="14"/>
                    </a:lnTo>
                    <a:lnTo>
                      <a:pt x="47" y="12"/>
                    </a:lnTo>
                    <a:lnTo>
                      <a:pt x="47" y="8"/>
                    </a:lnTo>
                    <a:lnTo>
                      <a:pt x="45" y="6"/>
                    </a:lnTo>
                    <a:lnTo>
                      <a:pt x="43" y="2"/>
                    </a:lnTo>
                    <a:lnTo>
                      <a:pt x="41" y="0"/>
                    </a:lnTo>
                    <a:lnTo>
                      <a:pt x="34" y="0"/>
                    </a:lnTo>
                    <a:lnTo>
                      <a:pt x="27" y="0"/>
                    </a:lnTo>
                    <a:lnTo>
                      <a:pt x="23" y="4"/>
                    </a:lnTo>
                    <a:lnTo>
                      <a:pt x="20" y="6"/>
                    </a:lnTo>
                    <a:lnTo>
                      <a:pt x="16" y="6"/>
                    </a:lnTo>
                    <a:lnTo>
                      <a:pt x="14" y="10"/>
                    </a:lnTo>
                    <a:lnTo>
                      <a:pt x="14" y="12"/>
                    </a:lnTo>
                    <a:lnTo>
                      <a:pt x="14" y="14"/>
                    </a:lnTo>
                    <a:lnTo>
                      <a:pt x="16" y="16"/>
                    </a:lnTo>
                    <a:lnTo>
                      <a:pt x="16" y="18"/>
                    </a:lnTo>
                    <a:lnTo>
                      <a:pt x="14" y="20"/>
                    </a:lnTo>
                    <a:lnTo>
                      <a:pt x="14" y="24"/>
                    </a:lnTo>
                    <a:lnTo>
                      <a:pt x="16" y="28"/>
                    </a:lnTo>
                    <a:lnTo>
                      <a:pt x="18" y="30"/>
                    </a:lnTo>
                    <a:lnTo>
                      <a:pt x="16" y="32"/>
                    </a:lnTo>
                    <a:lnTo>
                      <a:pt x="11" y="34"/>
                    </a:lnTo>
                    <a:lnTo>
                      <a:pt x="11" y="36"/>
                    </a:lnTo>
                    <a:lnTo>
                      <a:pt x="16" y="36"/>
                    </a:lnTo>
                    <a:lnTo>
                      <a:pt x="18" y="38"/>
                    </a:lnTo>
                    <a:lnTo>
                      <a:pt x="18" y="40"/>
                    </a:lnTo>
                    <a:lnTo>
                      <a:pt x="16" y="42"/>
                    </a:lnTo>
                    <a:lnTo>
                      <a:pt x="11" y="42"/>
                    </a:lnTo>
                    <a:lnTo>
                      <a:pt x="9" y="48"/>
                    </a:lnTo>
                    <a:lnTo>
                      <a:pt x="2" y="50"/>
                    </a:lnTo>
                    <a:lnTo>
                      <a:pt x="2" y="52"/>
                    </a:lnTo>
                    <a:lnTo>
                      <a:pt x="2" y="56"/>
                    </a:lnTo>
                    <a:lnTo>
                      <a:pt x="2" y="58"/>
                    </a:lnTo>
                    <a:lnTo>
                      <a:pt x="2" y="62"/>
                    </a:lnTo>
                    <a:lnTo>
                      <a:pt x="0"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8" name="Freeform 2834"/>
              <p:cNvSpPr>
                <a:spLocks/>
              </p:cNvSpPr>
              <p:nvPr/>
            </p:nvSpPr>
            <p:spPr bwMode="auto">
              <a:xfrm>
                <a:off x="2973" y="1689"/>
                <a:ext cx="74" cy="74"/>
              </a:xfrm>
              <a:custGeom>
                <a:avLst/>
                <a:gdLst>
                  <a:gd name="T0" fmla="*/ 0 w 74"/>
                  <a:gd name="T1" fmla="*/ 64 h 74"/>
                  <a:gd name="T2" fmla="*/ 11 w 74"/>
                  <a:gd name="T3" fmla="*/ 66 h 74"/>
                  <a:gd name="T4" fmla="*/ 23 w 74"/>
                  <a:gd name="T5" fmla="*/ 66 h 74"/>
                  <a:gd name="T6" fmla="*/ 32 w 74"/>
                  <a:gd name="T7" fmla="*/ 68 h 74"/>
                  <a:gd name="T8" fmla="*/ 41 w 74"/>
                  <a:gd name="T9" fmla="*/ 68 h 74"/>
                  <a:gd name="T10" fmla="*/ 52 w 74"/>
                  <a:gd name="T11" fmla="*/ 64 h 74"/>
                  <a:gd name="T12" fmla="*/ 65 w 74"/>
                  <a:gd name="T13" fmla="*/ 56 h 74"/>
                  <a:gd name="T14" fmla="*/ 70 w 74"/>
                  <a:gd name="T15" fmla="*/ 48 h 74"/>
                  <a:gd name="T16" fmla="*/ 65 w 74"/>
                  <a:gd name="T17" fmla="*/ 42 h 74"/>
                  <a:gd name="T18" fmla="*/ 63 w 74"/>
                  <a:gd name="T19" fmla="*/ 38 h 74"/>
                  <a:gd name="T20" fmla="*/ 68 w 74"/>
                  <a:gd name="T21" fmla="*/ 32 h 74"/>
                  <a:gd name="T22" fmla="*/ 74 w 74"/>
                  <a:gd name="T23" fmla="*/ 26 h 74"/>
                  <a:gd name="T24" fmla="*/ 65 w 74"/>
                  <a:gd name="T25" fmla="*/ 24 h 74"/>
                  <a:gd name="T26" fmla="*/ 68 w 74"/>
                  <a:gd name="T27" fmla="*/ 18 h 74"/>
                  <a:gd name="T28" fmla="*/ 70 w 74"/>
                  <a:gd name="T29" fmla="*/ 16 h 74"/>
                  <a:gd name="T30" fmla="*/ 61 w 74"/>
                  <a:gd name="T31" fmla="*/ 14 h 74"/>
                  <a:gd name="T32" fmla="*/ 56 w 74"/>
                  <a:gd name="T33" fmla="*/ 18 h 74"/>
                  <a:gd name="T34" fmla="*/ 52 w 74"/>
                  <a:gd name="T35" fmla="*/ 14 h 74"/>
                  <a:gd name="T36" fmla="*/ 47 w 74"/>
                  <a:gd name="T37" fmla="*/ 12 h 74"/>
                  <a:gd name="T38" fmla="*/ 45 w 74"/>
                  <a:gd name="T39" fmla="*/ 6 h 74"/>
                  <a:gd name="T40" fmla="*/ 41 w 74"/>
                  <a:gd name="T41" fmla="*/ 0 h 74"/>
                  <a:gd name="T42" fmla="*/ 27 w 74"/>
                  <a:gd name="T43" fmla="*/ 0 h 74"/>
                  <a:gd name="T44" fmla="*/ 20 w 74"/>
                  <a:gd name="T45" fmla="*/ 6 h 74"/>
                  <a:gd name="T46" fmla="*/ 14 w 74"/>
                  <a:gd name="T47" fmla="*/ 10 h 74"/>
                  <a:gd name="T48" fmla="*/ 14 w 74"/>
                  <a:gd name="T49" fmla="*/ 14 h 74"/>
                  <a:gd name="T50" fmla="*/ 16 w 74"/>
                  <a:gd name="T51" fmla="*/ 18 h 74"/>
                  <a:gd name="T52" fmla="*/ 14 w 74"/>
                  <a:gd name="T53" fmla="*/ 24 h 74"/>
                  <a:gd name="T54" fmla="*/ 18 w 74"/>
                  <a:gd name="T55" fmla="*/ 30 h 74"/>
                  <a:gd name="T56" fmla="*/ 11 w 74"/>
                  <a:gd name="T57" fmla="*/ 34 h 74"/>
                  <a:gd name="T58" fmla="*/ 16 w 74"/>
                  <a:gd name="T59" fmla="*/ 36 h 74"/>
                  <a:gd name="T60" fmla="*/ 18 w 74"/>
                  <a:gd name="T61" fmla="*/ 40 h 74"/>
                  <a:gd name="T62" fmla="*/ 11 w 74"/>
                  <a:gd name="T63" fmla="*/ 42 h 74"/>
                  <a:gd name="T64" fmla="*/ 2 w 74"/>
                  <a:gd name="T65" fmla="*/ 50 h 74"/>
                  <a:gd name="T66" fmla="*/ 2 w 74"/>
                  <a:gd name="T67" fmla="*/ 56 h 74"/>
                  <a:gd name="T68" fmla="*/ 2 w 74"/>
                  <a:gd name="T69"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0" y="64"/>
                    </a:moveTo>
                    <a:lnTo>
                      <a:pt x="0" y="64"/>
                    </a:lnTo>
                    <a:lnTo>
                      <a:pt x="11" y="68"/>
                    </a:lnTo>
                    <a:lnTo>
                      <a:pt x="11" y="66"/>
                    </a:lnTo>
                    <a:lnTo>
                      <a:pt x="20" y="60"/>
                    </a:lnTo>
                    <a:lnTo>
                      <a:pt x="23" y="66"/>
                    </a:lnTo>
                    <a:lnTo>
                      <a:pt x="27" y="62"/>
                    </a:lnTo>
                    <a:lnTo>
                      <a:pt x="32" y="68"/>
                    </a:lnTo>
                    <a:lnTo>
                      <a:pt x="34" y="74"/>
                    </a:lnTo>
                    <a:lnTo>
                      <a:pt x="41" y="68"/>
                    </a:lnTo>
                    <a:lnTo>
                      <a:pt x="47" y="70"/>
                    </a:lnTo>
                    <a:lnTo>
                      <a:pt x="52" y="64"/>
                    </a:lnTo>
                    <a:lnTo>
                      <a:pt x="68" y="60"/>
                    </a:lnTo>
                    <a:lnTo>
                      <a:pt x="65" y="56"/>
                    </a:lnTo>
                    <a:lnTo>
                      <a:pt x="70" y="50"/>
                    </a:lnTo>
                    <a:lnTo>
                      <a:pt x="70" y="48"/>
                    </a:lnTo>
                    <a:lnTo>
                      <a:pt x="70" y="46"/>
                    </a:lnTo>
                    <a:lnTo>
                      <a:pt x="65" y="42"/>
                    </a:lnTo>
                    <a:lnTo>
                      <a:pt x="63" y="40"/>
                    </a:lnTo>
                    <a:lnTo>
                      <a:pt x="63" y="38"/>
                    </a:lnTo>
                    <a:lnTo>
                      <a:pt x="65" y="36"/>
                    </a:lnTo>
                    <a:lnTo>
                      <a:pt x="68" y="32"/>
                    </a:lnTo>
                    <a:lnTo>
                      <a:pt x="72" y="28"/>
                    </a:lnTo>
                    <a:lnTo>
                      <a:pt x="74" y="26"/>
                    </a:lnTo>
                    <a:lnTo>
                      <a:pt x="70" y="26"/>
                    </a:lnTo>
                    <a:lnTo>
                      <a:pt x="65" y="24"/>
                    </a:lnTo>
                    <a:lnTo>
                      <a:pt x="65" y="20"/>
                    </a:lnTo>
                    <a:lnTo>
                      <a:pt x="68" y="18"/>
                    </a:lnTo>
                    <a:lnTo>
                      <a:pt x="70" y="18"/>
                    </a:lnTo>
                    <a:lnTo>
                      <a:pt x="70" y="16"/>
                    </a:lnTo>
                    <a:lnTo>
                      <a:pt x="63" y="14"/>
                    </a:lnTo>
                    <a:lnTo>
                      <a:pt x="61" y="14"/>
                    </a:lnTo>
                    <a:lnTo>
                      <a:pt x="59" y="14"/>
                    </a:lnTo>
                    <a:lnTo>
                      <a:pt x="56" y="18"/>
                    </a:lnTo>
                    <a:lnTo>
                      <a:pt x="54" y="16"/>
                    </a:lnTo>
                    <a:lnTo>
                      <a:pt x="52" y="14"/>
                    </a:lnTo>
                    <a:lnTo>
                      <a:pt x="50" y="14"/>
                    </a:lnTo>
                    <a:lnTo>
                      <a:pt x="47" y="12"/>
                    </a:lnTo>
                    <a:lnTo>
                      <a:pt x="47" y="8"/>
                    </a:lnTo>
                    <a:lnTo>
                      <a:pt x="45" y="6"/>
                    </a:lnTo>
                    <a:lnTo>
                      <a:pt x="43" y="2"/>
                    </a:lnTo>
                    <a:lnTo>
                      <a:pt x="41" y="0"/>
                    </a:lnTo>
                    <a:lnTo>
                      <a:pt x="34" y="0"/>
                    </a:lnTo>
                    <a:lnTo>
                      <a:pt x="27" y="0"/>
                    </a:lnTo>
                    <a:lnTo>
                      <a:pt x="23" y="4"/>
                    </a:lnTo>
                    <a:lnTo>
                      <a:pt x="20" y="6"/>
                    </a:lnTo>
                    <a:lnTo>
                      <a:pt x="16" y="6"/>
                    </a:lnTo>
                    <a:lnTo>
                      <a:pt x="14" y="10"/>
                    </a:lnTo>
                    <a:lnTo>
                      <a:pt x="14" y="12"/>
                    </a:lnTo>
                    <a:lnTo>
                      <a:pt x="14" y="14"/>
                    </a:lnTo>
                    <a:lnTo>
                      <a:pt x="16" y="16"/>
                    </a:lnTo>
                    <a:lnTo>
                      <a:pt x="16" y="18"/>
                    </a:lnTo>
                    <a:lnTo>
                      <a:pt x="14" y="20"/>
                    </a:lnTo>
                    <a:lnTo>
                      <a:pt x="14" y="24"/>
                    </a:lnTo>
                    <a:lnTo>
                      <a:pt x="16" y="28"/>
                    </a:lnTo>
                    <a:lnTo>
                      <a:pt x="18" y="30"/>
                    </a:lnTo>
                    <a:lnTo>
                      <a:pt x="16" y="32"/>
                    </a:lnTo>
                    <a:lnTo>
                      <a:pt x="11" y="34"/>
                    </a:lnTo>
                    <a:lnTo>
                      <a:pt x="11" y="36"/>
                    </a:lnTo>
                    <a:lnTo>
                      <a:pt x="16" y="36"/>
                    </a:lnTo>
                    <a:lnTo>
                      <a:pt x="18" y="38"/>
                    </a:lnTo>
                    <a:lnTo>
                      <a:pt x="18" y="40"/>
                    </a:lnTo>
                    <a:lnTo>
                      <a:pt x="16" y="42"/>
                    </a:lnTo>
                    <a:lnTo>
                      <a:pt x="11" y="42"/>
                    </a:lnTo>
                    <a:lnTo>
                      <a:pt x="9" y="48"/>
                    </a:lnTo>
                    <a:lnTo>
                      <a:pt x="2" y="50"/>
                    </a:lnTo>
                    <a:lnTo>
                      <a:pt x="2" y="52"/>
                    </a:lnTo>
                    <a:lnTo>
                      <a:pt x="2" y="56"/>
                    </a:lnTo>
                    <a:lnTo>
                      <a:pt x="2" y="58"/>
                    </a:lnTo>
                    <a:lnTo>
                      <a:pt x="2" y="62"/>
                    </a:lnTo>
                    <a:lnTo>
                      <a:pt x="0" y="6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51" name="Group 2838"/>
            <p:cNvGrpSpPr>
              <a:grpSpLocks/>
            </p:cNvGrpSpPr>
            <p:nvPr/>
          </p:nvGrpSpPr>
          <p:grpSpPr bwMode="auto">
            <a:xfrm>
              <a:off x="2902" y="1660"/>
              <a:ext cx="47" cy="40"/>
              <a:chOff x="2902" y="1660"/>
              <a:chExt cx="47" cy="40"/>
            </a:xfrm>
            <a:grpFill/>
          </p:grpSpPr>
          <p:sp>
            <p:nvSpPr>
              <p:cNvPr id="1595" name="Freeform 2836"/>
              <p:cNvSpPr>
                <a:spLocks/>
              </p:cNvSpPr>
              <p:nvPr/>
            </p:nvSpPr>
            <p:spPr bwMode="auto">
              <a:xfrm>
                <a:off x="2902" y="1660"/>
                <a:ext cx="47" cy="40"/>
              </a:xfrm>
              <a:custGeom>
                <a:avLst/>
                <a:gdLst>
                  <a:gd name="T0" fmla="*/ 7 w 47"/>
                  <a:gd name="T1" fmla="*/ 34 h 40"/>
                  <a:gd name="T2" fmla="*/ 7 w 47"/>
                  <a:gd name="T3" fmla="*/ 34 h 40"/>
                  <a:gd name="T4" fmla="*/ 5 w 47"/>
                  <a:gd name="T5" fmla="*/ 36 h 40"/>
                  <a:gd name="T6" fmla="*/ 5 w 47"/>
                  <a:gd name="T7" fmla="*/ 40 h 40"/>
                  <a:gd name="T8" fmla="*/ 11 w 47"/>
                  <a:gd name="T9" fmla="*/ 40 h 40"/>
                  <a:gd name="T10" fmla="*/ 17 w 47"/>
                  <a:gd name="T11" fmla="*/ 38 h 40"/>
                  <a:gd name="T12" fmla="*/ 20 w 47"/>
                  <a:gd name="T13" fmla="*/ 36 h 40"/>
                  <a:gd name="T14" fmla="*/ 22 w 47"/>
                  <a:gd name="T15" fmla="*/ 32 h 40"/>
                  <a:gd name="T16" fmla="*/ 22 w 47"/>
                  <a:gd name="T17" fmla="*/ 28 h 40"/>
                  <a:gd name="T18" fmla="*/ 22 w 47"/>
                  <a:gd name="T19" fmla="*/ 26 h 40"/>
                  <a:gd name="T20" fmla="*/ 22 w 47"/>
                  <a:gd name="T21" fmla="*/ 28 h 40"/>
                  <a:gd name="T22" fmla="*/ 24 w 47"/>
                  <a:gd name="T23" fmla="*/ 30 h 40"/>
                  <a:gd name="T24" fmla="*/ 26 w 47"/>
                  <a:gd name="T25" fmla="*/ 30 h 40"/>
                  <a:gd name="T26" fmla="*/ 28 w 47"/>
                  <a:gd name="T27" fmla="*/ 30 h 40"/>
                  <a:gd name="T28" fmla="*/ 30 w 47"/>
                  <a:gd name="T29" fmla="*/ 26 h 40"/>
                  <a:gd name="T30" fmla="*/ 32 w 47"/>
                  <a:gd name="T31" fmla="*/ 20 h 40"/>
                  <a:gd name="T32" fmla="*/ 35 w 47"/>
                  <a:gd name="T33" fmla="*/ 16 h 40"/>
                  <a:gd name="T34" fmla="*/ 37 w 47"/>
                  <a:gd name="T35" fmla="*/ 16 h 40"/>
                  <a:gd name="T36" fmla="*/ 41 w 47"/>
                  <a:gd name="T37" fmla="*/ 16 h 40"/>
                  <a:gd name="T38" fmla="*/ 41 w 47"/>
                  <a:gd name="T39" fmla="*/ 14 h 40"/>
                  <a:gd name="T40" fmla="*/ 43 w 47"/>
                  <a:gd name="T41" fmla="*/ 12 h 40"/>
                  <a:gd name="T42" fmla="*/ 45 w 47"/>
                  <a:gd name="T43" fmla="*/ 10 h 40"/>
                  <a:gd name="T44" fmla="*/ 47 w 47"/>
                  <a:gd name="T45" fmla="*/ 6 h 40"/>
                  <a:gd name="T46" fmla="*/ 45 w 47"/>
                  <a:gd name="T47" fmla="*/ 2 h 40"/>
                  <a:gd name="T48" fmla="*/ 43 w 47"/>
                  <a:gd name="T49" fmla="*/ 0 h 40"/>
                  <a:gd name="T50" fmla="*/ 39 w 47"/>
                  <a:gd name="T51" fmla="*/ 4 h 40"/>
                  <a:gd name="T52" fmla="*/ 35 w 47"/>
                  <a:gd name="T53" fmla="*/ 4 h 40"/>
                  <a:gd name="T54" fmla="*/ 30 w 47"/>
                  <a:gd name="T55" fmla="*/ 2 h 40"/>
                  <a:gd name="T56" fmla="*/ 26 w 47"/>
                  <a:gd name="T57" fmla="*/ 4 h 40"/>
                  <a:gd name="T58" fmla="*/ 24 w 47"/>
                  <a:gd name="T59" fmla="*/ 6 h 40"/>
                  <a:gd name="T60" fmla="*/ 20 w 47"/>
                  <a:gd name="T61" fmla="*/ 8 h 40"/>
                  <a:gd name="T62" fmla="*/ 13 w 47"/>
                  <a:gd name="T63" fmla="*/ 8 h 40"/>
                  <a:gd name="T64" fmla="*/ 9 w 47"/>
                  <a:gd name="T65" fmla="*/ 8 h 40"/>
                  <a:gd name="T66" fmla="*/ 9 w 47"/>
                  <a:gd name="T67" fmla="*/ 10 h 40"/>
                  <a:gd name="T68" fmla="*/ 7 w 47"/>
                  <a:gd name="T69" fmla="*/ 12 h 40"/>
                  <a:gd name="T70" fmla="*/ 5 w 47"/>
                  <a:gd name="T71" fmla="*/ 12 h 40"/>
                  <a:gd name="T72" fmla="*/ 2 w 47"/>
                  <a:gd name="T73" fmla="*/ 12 h 40"/>
                  <a:gd name="T74" fmla="*/ 0 w 47"/>
                  <a:gd name="T75" fmla="*/ 16 h 40"/>
                  <a:gd name="T76" fmla="*/ 0 w 47"/>
                  <a:gd name="T77" fmla="*/ 18 h 40"/>
                  <a:gd name="T78" fmla="*/ 2 w 47"/>
                  <a:gd name="T79" fmla="*/ 20 h 40"/>
                  <a:gd name="T80" fmla="*/ 5 w 47"/>
                  <a:gd name="T81" fmla="*/ 20 h 40"/>
                  <a:gd name="T82" fmla="*/ 5 w 47"/>
                  <a:gd name="T83" fmla="*/ 22 h 40"/>
                  <a:gd name="T84" fmla="*/ 5 w 47"/>
                  <a:gd name="T85" fmla="*/ 24 h 40"/>
                  <a:gd name="T86" fmla="*/ 5 w 47"/>
                  <a:gd name="T87" fmla="*/ 30 h 40"/>
                  <a:gd name="T88" fmla="*/ 5 w 47"/>
                  <a:gd name="T89" fmla="*/ 32 h 40"/>
                  <a:gd name="T90" fmla="*/ 5 w 47"/>
                  <a:gd name="T91" fmla="*/ 34 h 40"/>
                  <a:gd name="T92" fmla="*/ 7 w 47"/>
                  <a:gd name="T9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 h="40">
                    <a:moveTo>
                      <a:pt x="7" y="34"/>
                    </a:moveTo>
                    <a:lnTo>
                      <a:pt x="7" y="34"/>
                    </a:lnTo>
                    <a:lnTo>
                      <a:pt x="5" y="36"/>
                    </a:lnTo>
                    <a:lnTo>
                      <a:pt x="5" y="40"/>
                    </a:lnTo>
                    <a:lnTo>
                      <a:pt x="11" y="40"/>
                    </a:lnTo>
                    <a:lnTo>
                      <a:pt x="17" y="38"/>
                    </a:lnTo>
                    <a:lnTo>
                      <a:pt x="20" y="36"/>
                    </a:lnTo>
                    <a:lnTo>
                      <a:pt x="22" y="32"/>
                    </a:lnTo>
                    <a:lnTo>
                      <a:pt x="22" y="28"/>
                    </a:lnTo>
                    <a:lnTo>
                      <a:pt x="22" y="26"/>
                    </a:lnTo>
                    <a:lnTo>
                      <a:pt x="22" y="28"/>
                    </a:lnTo>
                    <a:lnTo>
                      <a:pt x="24" y="30"/>
                    </a:lnTo>
                    <a:lnTo>
                      <a:pt x="26" y="30"/>
                    </a:lnTo>
                    <a:lnTo>
                      <a:pt x="28" y="30"/>
                    </a:lnTo>
                    <a:lnTo>
                      <a:pt x="30" y="26"/>
                    </a:lnTo>
                    <a:lnTo>
                      <a:pt x="32" y="20"/>
                    </a:lnTo>
                    <a:lnTo>
                      <a:pt x="35" y="16"/>
                    </a:lnTo>
                    <a:lnTo>
                      <a:pt x="37" y="16"/>
                    </a:lnTo>
                    <a:lnTo>
                      <a:pt x="41" y="16"/>
                    </a:lnTo>
                    <a:lnTo>
                      <a:pt x="41" y="14"/>
                    </a:lnTo>
                    <a:lnTo>
                      <a:pt x="43" y="12"/>
                    </a:lnTo>
                    <a:lnTo>
                      <a:pt x="45" y="10"/>
                    </a:lnTo>
                    <a:lnTo>
                      <a:pt x="47" y="6"/>
                    </a:lnTo>
                    <a:lnTo>
                      <a:pt x="45" y="2"/>
                    </a:lnTo>
                    <a:lnTo>
                      <a:pt x="43" y="0"/>
                    </a:lnTo>
                    <a:lnTo>
                      <a:pt x="39" y="4"/>
                    </a:lnTo>
                    <a:lnTo>
                      <a:pt x="35" y="4"/>
                    </a:lnTo>
                    <a:lnTo>
                      <a:pt x="30" y="2"/>
                    </a:lnTo>
                    <a:lnTo>
                      <a:pt x="26" y="4"/>
                    </a:lnTo>
                    <a:lnTo>
                      <a:pt x="24" y="6"/>
                    </a:lnTo>
                    <a:lnTo>
                      <a:pt x="20" y="8"/>
                    </a:lnTo>
                    <a:lnTo>
                      <a:pt x="13" y="8"/>
                    </a:lnTo>
                    <a:lnTo>
                      <a:pt x="9" y="8"/>
                    </a:lnTo>
                    <a:lnTo>
                      <a:pt x="9" y="10"/>
                    </a:lnTo>
                    <a:lnTo>
                      <a:pt x="7" y="12"/>
                    </a:lnTo>
                    <a:lnTo>
                      <a:pt x="5" y="12"/>
                    </a:lnTo>
                    <a:lnTo>
                      <a:pt x="2" y="12"/>
                    </a:lnTo>
                    <a:lnTo>
                      <a:pt x="0" y="16"/>
                    </a:lnTo>
                    <a:lnTo>
                      <a:pt x="0" y="18"/>
                    </a:lnTo>
                    <a:lnTo>
                      <a:pt x="2" y="20"/>
                    </a:lnTo>
                    <a:lnTo>
                      <a:pt x="5" y="20"/>
                    </a:lnTo>
                    <a:lnTo>
                      <a:pt x="5" y="22"/>
                    </a:lnTo>
                    <a:lnTo>
                      <a:pt x="5" y="24"/>
                    </a:lnTo>
                    <a:lnTo>
                      <a:pt x="5" y="30"/>
                    </a:lnTo>
                    <a:lnTo>
                      <a:pt x="5" y="32"/>
                    </a:lnTo>
                    <a:lnTo>
                      <a:pt x="5" y="34"/>
                    </a:lnTo>
                    <a:lnTo>
                      <a:pt x="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6" name="Freeform 2837"/>
              <p:cNvSpPr>
                <a:spLocks/>
              </p:cNvSpPr>
              <p:nvPr/>
            </p:nvSpPr>
            <p:spPr bwMode="auto">
              <a:xfrm>
                <a:off x="2902" y="1660"/>
                <a:ext cx="47" cy="40"/>
              </a:xfrm>
              <a:custGeom>
                <a:avLst/>
                <a:gdLst>
                  <a:gd name="T0" fmla="*/ 7 w 47"/>
                  <a:gd name="T1" fmla="*/ 34 h 40"/>
                  <a:gd name="T2" fmla="*/ 7 w 47"/>
                  <a:gd name="T3" fmla="*/ 34 h 40"/>
                  <a:gd name="T4" fmla="*/ 5 w 47"/>
                  <a:gd name="T5" fmla="*/ 36 h 40"/>
                  <a:gd name="T6" fmla="*/ 5 w 47"/>
                  <a:gd name="T7" fmla="*/ 40 h 40"/>
                  <a:gd name="T8" fmla="*/ 11 w 47"/>
                  <a:gd name="T9" fmla="*/ 40 h 40"/>
                  <a:gd name="T10" fmla="*/ 17 w 47"/>
                  <a:gd name="T11" fmla="*/ 38 h 40"/>
                  <a:gd name="T12" fmla="*/ 20 w 47"/>
                  <a:gd name="T13" fmla="*/ 36 h 40"/>
                  <a:gd name="T14" fmla="*/ 22 w 47"/>
                  <a:gd name="T15" fmla="*/ 32 h 40"/>
                  <a:gd name="T16" fmla="*/ 22 w 47"/>
                  <a:gd name="T17" fmla="*/ 28 h 40"/>
                  <a:gd name="T18" fmla="*/ 22 w 47"/>
                  <a:gd name="T19" fmla="*/ 26 h 40"/>
                  <a:gd name="T20" fmla="*/ 22 w 47"/>
                  <a:gd name="T21" fmla="*/ 28 h 40"/>
                  <a:gd name="T22" fmla="*/ 24 w 47"/>
                  <a:gd name="T23" fmla="*/ 30 h 40"/>
                  <a:gd name="T24" fmla="*/ 26 w 47"/>
                  <a:gd name="T25" fmla="*/ 30 h 40"/>
                  <a:gd name="T26" fmla="*/ 28 w 47"/>
                  <a:gd name="T27" fmla="*/ 30 h 40"/>
                  <a:gd name="T28" fmla="*/ 30 w 47"/>
                  <a:gd name="T29" fmla="*/ 26 h 40"/>
                  <a:gd name="T30" fmla="*/ 32 w 47"/>
                  <a:gd name="T31" fmla="*/ 20 h 40"/>
                  <a:gd name="T32" fmla="*/ 35 w 47"/>
                  <a:gd name="T33" fmla="*/ 16 h 40"/>
                  <a:gd name="T34" fmla="*/ 37 w 47"/>
                  <a:gd name="T35" fmla="*/ 16 h 40"/>
                  <a:gd name="T36" fmla="*/ 41 w 47"/>
                  <a:gd name="T37" fmla="*/ 16 h 40"/>
                  <a:gd name="T38" fmla="*/ 41 w 47"/>
                  <a:gd name="T39" fmla="*/ 14 h 40"/>
                  <a:gd name="T40" fmla="*/ 43 w 47"/>
                  <a:gd name="T41" fmla="*/ 12 h 40"/>
                  <a:gd name="T42" fmla="*/ 45 w 47"/>
                  <a:gd name="T43" fmla="*/ 10 h 40"/>
                  <a:gd name="T44" fmla="*/ 47 w 47"/>
                  <a:gd name="T45" fmla="*/ 6 h 40"/>
                  <a:gd name="T46" fmla="*/ 45 w 47"/>
                  <a:gd name="T47" fmla="*/ 2 h 40"/>
                  <a:gd name="T48" fmla="*/ 43 w 47"/>
                  <a:gd name="T49" fmla="*/ 0 h 40"/>
                  <a:gd name="T50" fmla="*/ 39 w 47"/>
                  <a:gd name="T51" fmla="*/ 4 h 40"/>
                  <a:gd name="T52" fmla="*/ 35 w 47"/>
                  <a:gd name="T53" fmla="*/ 4 h 40"/>
                  <a:gd name="T54" fmla="*/ 30 w 47"/>
                  <a:gd name="T55" fmla="*/ 2 h 40"/>
                  <a:gd name="T56" fmla="*/ 26 w 47"/>
                  <a:gd name="T57" fmla="*/ 4 h 40"/>
                  <a:gd name="T58" fmla="*/ 24 w 47"/>
                  <a:gd name="T59" fmla="*/ 6 h 40"/>
                  <a:gd name="T60" fmla="*/ 20 w 47"/>
                  <a:gd name="T61" fmla="*/ 8 h 40"/>
                  <a:gd name="T62" fmla="*/ 13 w 47"/>
                  <a:gd name="T63" fmla="*/ 8 h 40"/>
                  <a:gd name="T64" fmla="*/ 9 w 47"/>
                  <a:gd name="T65" fmla="*/ 8 h 40"/>
                  <a:gd name="T66" fmla="*/ 9 w 47"/>
                  <a:gd name="T67" fmla="*/ 10 h 40"/>
                  <a:gd name="T68" fmla="*/ 7 w 47"/>
                  <a:gd name="T69" fmla="*/ 12 h 40"/>
                  <a:gd name="T70" fmla="*/ 5 w 47"/>
                  <a:gd name="T71" fmla="*/ 12 h 40"/>
                  <a:gd name="T72" fmla="*/ 2 w 47"/>
                  <a:gd name="T73" fmla="*/ 12 h 40"/>
                  <a:gd name="T74" fmla="*/ 0 w 47"/>
                  <a:gd name="T75" fmla="*/ 16 h 40"/>
                  <a:gd name="T76" fmla="*/ 0 w 47"/>
                  <a:gd name="T77" fmla="*/ 18 h 40"/>
                  <a:gd name="T78" fmla="*/ 2 w 47"/>
                  <a:gd name="T79" fmla="*/ 20 h 40"/>
                  <a:gd name="T80" fmla="*/ 5 w 47"/>
                  <a:gd name="T81" fmla="*/ 20 h 40"/>
                  <a:gd name="T82" fmla="*/ 5 w 47"/>
                  <a:gd name="T83" fmla="*/ 22 h 40"/>
                  <a:gd name="T84" fmla="*/ 5 w 47"/>
                  <a:gd name="T85" fmla="*/ 24 h 40"/>
                  <a:gd name="T86" fmla="*/ 5 w 47"/>
                  <a:gd name="T87" fmla="*/ 30 h 40"/>
                  <a:gd name="T88" fmla="*/ 5 w 47"/>
                  <a:gd name="T89" fmla="*/ 32 h 40"/>
                  <a:gd name="T90" fmla="*/ 5 w 47"/>
                  <a:gd name="T91" fmla="*/ 34 h 40"/>
                  <a:gd name="T92" fmla="*/ 7 w 47"/>
                  <a:gd name="T9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 h="40">
                    <a:moveTo>
                      <a:pt x="7" y="34"/>
                    </a:moveTo>
                    <a:lnTo>
                      <a:pt x="7" y="34"/>
                    </a:lnTo>
                    <a:lnTo>
                      <a:pt x="5" y="36"/>
                    </a:lnTo>
                    <a:lnTo>
                      <a:pt x="5" y="40"/>
                    </a:lnTo>
                    <a:lnTo>
                      <a:pt x="11" y="40"/>
                    </a:lnTo>
                    <a:lnTo>
                      <a:pt x="17" y="38"/>
                    </a:lnTo>
                    <a:lnTo>
                      <a:pt x="20" y="36"/>
                    </a:lnTo>
                    <a:lnTo>
                      <a:pt x="22" y="32"/>
                    </a:lnTo>
                    <a:lnTo>
                      <a:pt x="22" y="28"/>
                    </a:lnTo>
                    <a:lnTo>
                      <a:pt x="22" y="26"/>
                    </a:lnTo>
                    <a:lnTo>
                      <a:pt x="22" y="28"/>
                    </a:lnTo>
                    <a:lnTo>
                      <a:pt x="24" y="30"/>
                    </a:lnTo>
                    <a:lnTo>
                      <a:pt x="26" y="30"/>
                    </a:lnTo>
                    <a:lnTo>
                      <a:pt x="28" y="30"/>
                    </a:lnTo>
                    <a:lnTo>
                      <a:pt x="30" y="26"/>
                    </a:lnTo>
                    <a:lnTo>
                      <a:pt x="32" y="20"/>
                    </a:lnTo>
                    <a:lnTo>
                      <a:pt x="35" y="16"/>
                    </a:lnTo>
                    <a:lnTo>
                      <a:pt x="37" y="16"/>
                    </a:lnTo>
                    <a:lnTo>
                      <a:pt x="41" y="16"/>
                    </a:lnTo>
                    <a:lnTo>
                      <a:pt x="41" y="14"/>
                    </a:lnTo>
                    <a:lnTo>
                      <a:pt x="43" y="12"/>
                    </a:lnTo>
                    <a:lnTo>
                      <a:pt x="45" y="10"/>
                    </a:lnTo>
                    <a:lnTo>
                      <a:pt x="47" y="6"/>
                    </a:lnTo>
                    <a:lnTo>
                      <a:pt x="45" y="2"/>
                    </a:lnTo>
                    <a:lnTo>
                      <a:pt x="43" y="0"/>
                    </a:lnTo>
                    <a:lnTo>
                      <a:pt x="39" y="4"/>
                    </a:lnTo>
                    <a:lnTo>
                      <a:pt x="35" y="4"/>
                    </a:lnTo>
                    <a:lnTo>
                      <a:pt x="30" y="2"/>
                    </a:lnTo>
                    <a:lnTo>
                      <a:pt x="26" y="4"/>
                    </a:lnTo>
                    <a:lnTo>
                      <a:pt x="24" y="6"/>
                    </a:lnTo>
                    <a:lnTo>
                      <a:pt x="20" y="8"/>
                    </a:lnTo>
                    <a:lnTo>
                      <a:pt x="13" y="8"/>
                    </a:lnTo>
                    <a:lnTo>
                      <a:pt x="9" y="8"/>
                    </a:lnTo>
                    <a:lnTo>
                      <a:pt x="9" y="10"/>
                    </a:lnTo>
                    <a:lnTo>
                      <a:pt x="7" y="12"/>
                    </a:lnTo>
                    <a:lnTo>
                      <a:pt x="5" y="12"/>
                    </a:lnTo>
                    <a:lnTo>
                      <a:pt x="2" y="12"/>
                    </a:lnTo>
                    <a:lnTo>
                      <a:pt x="0" y="16"/>
                    </a:lnTo>
                    <a:lnTo>
                      <a:pt x="0" y="18"/>
                    </a:lnTo>
                    <a:lnTo>
                      <a:pt x="2" y="20"/>
                    </a:lnTo>
                    <a:lnTo>
                      <a:pt x="5" y="20"/>
                    </a:lnTo>
                    <a:lnTo>
                      <a:pt x="5" y="22"/>
                    </a:lnTo>
                    <a:lnTo>
                      <a:pt x="5" y="24"/>
                    </a:lnTo>
                    <a:lnTo>
                      <a:pt x="5" y="30"/>
                    </a:lnTo>
                    <a:lnTo>
                      <a:pt x="5" y="32"/>
                    </a:lnTo>
                    <a:lnTo>
                      <a:pt x="5" y="34"/>
                    </a:lnTo>
                    <a:lnTo>
                      <a:pt x="7" y="3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52" name="Group 2841"/>
            <p:cNvGrpSpPr>
              <a:grpSpLocks/>
            </p:cNvGrpSpPr>
            <p:nvPr/>
          </p:nvGrpSpPr>
          <p:grpSpPr bwMode="auto">
            <a:xfrm>
              <a:off x="3062" y="1493"/>
              <a:ext cx="101" cy="83"/>
              <a:chOff x="3062" y="1493"/>
              <a:chExt cx="101" cy="83"/>
            </a:xfrm>
            <a:grpFill/>
          </p:grpSpPr>
          <p:sp>
            <p:nvSpPr>
              <p:cNvPr id="1593" name="Freeform 2839"/>
              <p:cNvSpPr>
                <a:spLocks/>
              </p:cNvSpPr>
              <p:nvPr/>
            </p:nvSpPr>
            <p:spPr bwMode="auto">
              <a:xfrm>
                <a:off x="3062" y="1493"/>
                <a:ext cx="101" cy="83"/>
              </a:xfrm>
              <a:custGeom>
                <a:avLst/>
                <a:gdLst>
                  <a:gd name="T0" fmla="*/ 28 w 101"/>
                  <a:gd name="T1" fmla="*/ 18 h 83"/>
                  <a:gd name="T2" fmla="*/ 35 w 101"/>
                  <a:gd name="T3" fmla="*/ 12 h 83"/>
                  <a:gd name="T4" fmla="*/ 44 w 101"/>
                  <a:gd name="T5" fmla="*/ 14 h 83"/>
                  <a:gd name="T6" fmla="*/ 46 w 101"/>
                  <a:gd name="T7" fmla="*/ 2 h 83"/>
                  <a:gd name="T8" fmla="*/ 50 w 101"/>
                  <a:gd name="T9" fmla="*/ 2 h 83"/>
                  <a:gd name="T10" fmla="*/ 57 w 101"/>
                  <a:gd name="T11" fmla="*/ 0 h 83"/>
                  <a:gd name="T12" fmla="*/ 59 w 101"/>
                  <a:gd name="T13" fmla="*/ 4 h 83"/>
                  <a:gd name="T14" fmla="*/ 66 w 101"/>
                  <a:gd name="T15" fmla="*/ 2 h 83"/>
                  <a:gd name="T16" fmla="*/ 79 w 101"/>
                  <a:gd name="T17" fmla="*/ 6 h 83"/>
                  <a:gd name="T18" fmla="*/ 81 w 101"/>
                  <a:gd name="T19" fmla="*/ 10 h 83"/>
                  <a:gd name="T20" fmla="*/ 86 w 101"/>
                  <a:gd name="T21" fmla="*/ 12 h 83"/>
                  <a:gd name="T22" fmla="*/ 88 w 101"/>
                  <a:gd name="T23" fmla="*/ 20 h 83"/>
                  <a:gd name="T24" fmla="*/ 88 w 101"/>
                  <a:gd name="T25" fmla="*/ 31 h 83"/>
                  <a:gd name="T26" fmla="*/ 90 w 101"/>
                  <a:gd name="T27" fmla="*/ 35 h 83"/>
                  <a:gd name="T28" fmla="*/ 99 w 101"/>
                  <a:gd name="T29" fmla="*/ 41 h 83"/>
                  <a:gd name="T30" fmla="*/ 101 w 101"/>
                  <a:gd name="T31" fmla="*/ 48 h 83"/>
                  <a:gd name="T32" fmla="*/ 97 w 101"/>
                  <a:gd name="T33" fmla="*/ 50 h 83"/>
                  <a:gd name="T34" fmla="*/ 93 w 101"/>
                  <a:gd name="T35" fmla="*/ 48 h 83"/>
                  <a:gd name="T36" fmla="*/ 90 w 101"/>
                  <a:gd name="T37" fmla="*/ 54 h 83"/>
                  <a:gd name="T38" fmla="*/ 95 w 101"/>
                  <a:gd name="T39" fmla="*/ 56 h 83"/>
                  <a:gd name="T40" fmla="*/ 97 w 101"/>
                  <a:gd name="T41" fmla="*/ 73 h 83"/>
                  <a:gd name="T42" fmla="*/ 88 w 101"/>
                  <a:gd name="T43" fmla="*/ 73 h 83"/>
                  <a:gd name="T44" fmla="*/ 86 w 101"/>
                  <a:gd name="T45" fmla="*/ 81 h 83"/>
                  <a:gd name="T46" fmla="*/ 70 w 101"/>
                  <a:gd name="T47" fmla="*/ 81 h 83"/>
                  <a:gd name="T48" fmla="*/ 66 w 101"/>
                  <a:gd name="T49" fmla="*/ 81 h 83"/>
                  <a:gd name="T50" fmla="*/ 62 w 101"/>
                  <a:gd name="T51" fmla="*/ 81 h 83"/>
                  <a:gd name="T52" fmla="*/ 57 w 101"/>
                  <a:gd name="T53" fmla="*/ 83 h 83"/>
                  <a:gd name="T54" fmla="*/ 50 w 101"/>
                  <a:gd name="T55" fmla="*/ 81 h 83"/>
                  <a:gd name="T56" fmla="*/ 39 w 101"/>
                  <a:gd name="T57" fmla="*/ 79 h 83"/>
                  <a:gd name="T58" fmla="*/ 13 w 101"/>
                  <a:gd name="T59" fmla="*/ 79 h 83"/>
                  <a:gd name="T60" fmla="*/ 8 w 101"/>
                  <a:gd name="T61" fmla="*/ 83 h 83"/>
                  <a:gd name="T62" fmla="*/ 6 w 101"/>
                  <a:gd name="T63" fmla="*/ 79 h 83"/>
                  <a:gd name="T64" fmla="*/ 0 w 101"/>
                  <a:gd name="T65" fmla="*/ 79 h 83"/>
                  <a:gd name="T66" fmla="*/ 2 w 101"/>
                  <a:gd name="T67" fmla="*/ 66 h 83"/>
                  <a:gd name="T68" fmla="*/ 4 w 101"/>
                  <a:gd name="T69" fmla="*/ 60 h 83"/>
                  <a:gd name="T70" fmla="*/ 0 w 101"/>
                  <a:gd name="T71" fmla="*/ 50 h 83"/>
                  <a:gd name="T72" fmla="*/ 13 w 101"/>
                  <a:gd name="T73" fmla="*/ 47 h 83"/>
                  <a:gd name="T74" fmla="*/ 15 w 101"/>
                  <a:gd name="T75" fmla="*/ 43 h 83"/>
                  <a:gd name="T76" fmla="*/ 22 w 101"/>
                  <a:gd name="T77" fmla="*/ 35 h 83"/>
                  <a:gd name="T78" fmla="*/ 26 w 101"/>
                  <a:gd name="T79" fmla="*/ 23 h 83"/>
                  <a:gd name="T80" fmla="*/ 28 w 101"/>
                  <a:gd name="T81"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83">
                    <a:moveTo>
                      <a:pt x="28" y="18"/>
                    </a:moveTo>
                    <a:lnTo>
                      <a:pt x="28" y="18"/>
                    </a:lnTo>
                    <a:lnTo>
                      <a:pt x="31" y="14"/>
                    </a:lnTo>
                    <a:lnTo>
                      <a:pt x="35" y="12"/>
                    </a:lnTo>
                    <a:lnTo>
                      <a:pt x="39" y="12"/>
                    </a:lnTo>
                    <a:lnTo>
                      <a:pt x="44" y="14"/>
                    </a:lnTo>
                    <a:lnTo>
                      <a:pt x="44" y="8"/>
                    </a:lnTo>
                    <a:lnTo>
                      <a:pt x="46" y="2"/>
                    </a:lnTo>
                    <a:lnTo>
                      <a:pt x="46" y="0"/>
                    </a:lnTo>
                    <a:lnTo>
                      <a:pt x="50" y="2"/>
                    </a:lnTo>
                    <a:lnTo>
                      <a:pt x="53" y="2"/>
                    </a:lnTo>
                    <a:lnTo>
                      <a:pt x="57" y="0"/>
                    </a:lnTo>
                    <a:lnTo>
                      <a:pt x="57" y="2"/>
                    </a:lnTo>
                    <a:lnTo>
                      <a:pt x="59" y="4"/>
                    </a:lnTo>
                    <a:lnTo>
                      <a:pt x="62" y="4"/>
                    </a:lnTo>
                    <a:lnTo>
                      <a:pt x="66" y="2"/>
                    </a:lnTo>
                    <a:lnTo>
                      <a:pt x="73" y="4"/>
                    </a:lnTo>
                    <a:lnTo>
                      <a:pt x="79" y="6"/>
                    </a:lnTo>
                    <a:lnTo>
                      <a:pt x="81" y="8"/>
                    </a:lnTo>
                    <a:lnTo>
                      <a:pt x="81" y="10"/>
                    </a:lnTo>
                    <a:lnTo>
                      <a:pt x="84" y="12"/>
                    </a:lnTo>
                    <a:lnTo>
                      <a:pt x="86" y="12"/>
                    </a:lnTo>
                    <a:lnTo>
                      <a:pt x="86" y="14"/>
                    </a:lnTo>
                    <a:lnTo>
                      <a:pt x="88" y="20"/>
                    </a:lnTo>
                    <a:lnTo>
                      <a:pt x="90" y="25"/>
                    </a:lnTo>
                    <a:lnTo>
                      <a:pt x="88" y="31"/>
                    </a:lnTo>
                    <a:lnTo>
                      <a:pt x="90" y="33"/>
                    </a:lnTo>
                    <a:lnTo>
                      <a:pt x="90" y="35"/>
                    </a:lnTo>
                    <a:lnTo>
                      <a:pt x="97" y="37"/>
                    </a:lnTo>
                    <a:lnTo>
                      <a:pt x="99" y="41"/>
                    </a:lnTo>
                    <a:lnTo>
                      <a:pt x="101" y="47"/>
                    </a:lnTo>
                    <a:lnTo>
                      <a:pt x="101" y="48"/>
                    </a:lnTo>
                    <a:lnTo>
                      <a:pt x="99" y="50"/>
                    </a:lnTo>
                    <a:lnTo>
                      <a:pt x="97" y="50"/>
                    </a:lnTo>
                    <a:lnTo>
                      <a:pt x="95" y="50"/>
                    </a:lnTo>
                    <a:lnTo>
                      <a:pt x="93" y="48"/>
                    </a:lnTo>
                    <a:lnTo>
                      <a:pt x="90" y="52"/>
                    </a:lnTo>
                    <a:lnTo>
                      <a:pt x="90" y="54"/>
                    </a:lnTo>
                    <a:lnTo>
                      <a:pt x="93" y="56"/>
                    </a:lnTo>
                    <a:lnTo>
                      <a:pt x="95" y="56"/>
                    </a:lnTo>
                    <a:lnTo>
                      <a:pt x="97" y="58"/>
                    </a:lnTo>
                    <a:lnTo>
                      <a:pt x="97" y="73"/>
                    </a:lnTo>
                    <a:lnTo>
                      <a:pt x="90" y="73"/>
                    </a:lnTo>
                    <a:lnTo>
                      <a:pt x="88" y="73"/>
                    </a:lnTo>
                    <a:lnTo>
                      <a:pt x="86" y="77"/>
                    </a:lnTo>
                    <a:lnTo>
                      <a:pt x="86" y="81"/>
                    </a:lnTo>
                    <a:lnTo>
                      <a:pt x="84" y="81"/>
                    </a:lnTo>
                    <a:lnTo>
                      <a:pt x="70" y="81"/>
                    </a:lnTo>
                    <a:lnTo>
                      <a:pt x="68" y="81"/>
                    </a:lnTo>
                    <a:lnTo>
                      <a:pt x="66" y="81"/>
                    </a:lnTo>
                    <a:lnTo>
                      <a:pt x="64" y="81"/>
                    </a:lnTo>
                    <a:lnTo>
                      <a:pt x="62" y="81"/>
                    </a:lnTo>
                    <a:lnTo>
                      <a:pt x="59" y="79"/>
                    </a:lnTo>
                    <a:lnTo>
                      <a:pt x="57" y="83"/>
                    </a:lnTo>
                    <a:lnTo>
                      <a:pt x="55" y="79"/>
                    </a:lnTo>
                    <a:lnTo>
                      <a:pt x="50" y="81"/>
                    </a:lnTo>
                    <a:lnTo>
                      <a:pt x="44" y="81"/>
                    </a:lnTo>
                    <a:lnTo>
                      <a:pt x="39" y="79"/>
                    </a:lnTo>
                    <a:lnTo>
                      <a:pt x="24" y="77"/>
                    </a:lnTo>
                    <a:lnTo>
                      <a:pt x="13" y="79"/>
                    </a:lnTo>
                    <a:lnTo>
                      <a:pt x="11" y="81"/>
                    </a:lnTo>
                    <a:lnTo>
                      <a:pt x="8" y="83"/>
                    </a:lnTo>
                    <a:lnTo>
                      <a:pt x="8" y="81"/>
                    </a:lnTo>
                    <a:lnTo>
                      <a:pt x="6" y="79"/>
                    </a:lnTo>
                    <a:lnTo>
                      <a:pt x="4" y="79"/>
                    </a:lnTo>
                    <a:lnTo>
                      <a:pt x="0" y="79"/>
                    </a:lnTo>
                    <a:lnTo>
                      <a:pt x="0" y="70"/>
                    </a:lnTo>
                    <a:lnTo>
                      <a:pt x="2" y="66"/>
                    </a:lnTo>
                    <a:lnTo>
                      <a:pt x="4" y="62"/>
                    </a:lnTo>
                    <a:lnTo>
                      <a:pt x="4" y="60"/>
                    </a:lnTo>
                    <a:lnTo>
                      <a:pt x="0" y="54"/>
                    </a:lnTo>
                    <a:lnTo>
                      <a:pt x="0" y="50"/>
                    </a:lnTo>
                    <a:lnTo>
                      <a:pt x="6" y="47"/>
                    </a:lnTo>
                    <a:lnTo>
                      <a:pt x="13" y="47"/>
                    </a:lnTo>
                    <a:lnTo>
                      <a:pt x="15" y="45"/>
                    </a:lnTo>
                    <a:lnTo>
                      <a:pt x="15" y="43"/>
                    </a:lnTo>
                    <a:lnTo>
                      <a:pt x="22" y="43"/>
                    </a:lnTo>
                    <a:lnTo>
                      <a:pt x="22" y="35"/>
                    </a:lnTo>
                    <a:lnTo>
                      <a:pt x="22" y="29"/>
                    </a:lnTo>
                    <a:lnTo>
                      <a:pt x="26" y="23"/>
                    </a:lnTo>
                    <a:lnTo>
                      <a:pt x="28" y="21"/>
                    </a:lnTo>
                    <a:lnTo>
                      <a:pt x="28" y="20"/>
                    </a:lnTo>
                    <a:lnTo>
                      <a:pt x="28" y="1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4" name="Freeform 2840"/>
              <p:cNvSpPr>
                <a:spLocks/>
              </p:cNvSpPr>
              <p:nvPr/>
            </p:nvSpPr>
            <p:spPr bwMode="auto">
              <a:xfrm>
                <a:off x="3062" y="1493"/>
                <a:ext cx="101" cy="83"/>
              </a:xfrm>
              <a:custGeom>
                <a:avLst/>
                <a:gdLst>
                  <a:gd name="T0" fmla="*/ 28 w 101"/>
                  <a:gd name="T1" fmla="*/ 18 h 83"/>
                  <a:gd name="T2" fmla="*/ 35 w 101"/>
                  <a:gd name="T3" fmla="*/ 12 h 83"/>
                  <a:gd name="T4" fmla="*/ 44 w 101"/>
                  <a:gd name="T5" fmla="*/ 14 h 83"/>
                  <a:gd name="T6" fmla="*/ 46 w 101"/>
                  <a:gd name="T7" fmla="*/ 2 h 83"/>
                  <a:gd name="T8" fmla="*/ 50 w 101"/>
                  <a:gd name="T9" fmla="*/ 2 h 83"/>
                  <a:gd name="T10" fmla="*/ 57 w 101"/>
                  <a:gd name="T11" fmla="*/ 0 h 83"/>
                  <a:gd name="T12" fmla="*/ 59 w 101"/>
                  <a:gd name="T13" fmla="*/ 4 h 83"/>
                  <a:gd name="T14" fmla="*/ 66 w 101"/>
                  <a:gd name="T15" fmla="*/ 2 h 83"/>
                  <a:gd name="T16" fmla="*/ 79 w 101"/>
                  <a:gd name="T17" fmla="*/ 6 h 83"/>
                  <a:gd name="T18" fmla="*/ 81 w 101"/>
                  <a:gd name="T19" fmla="*/ 10 h 83"/>
                  <a:gd name="T20" fmla="*/ 86 w 101"/>
                  <a:gd name="T21" fmla="*/ 12 h 83"/>
                  <a:gd name="T22" fmla="*/ 88 w 101"/>
                  <a:gd name="T23" fmla="*/ 20 h 83"/>
                  <a:gd name="T24" fmla="*/ 88 w 101"/>
                  <a:gd name="T25" fmla="*/ 31 h 83"/>
                  <a:gd name="T26" fmla="*/ 90 w 101"/>
                  <a:gd name="T27" fmla="*/ 35 h 83"/>
                  <a:gd name="T28" fmla="*/ 99 w 101"/>
                  <a:gd name="T29" fmla="*/ 41 h 83"/>
                  <a:gd name="T30" fmla="*/ 101 w 101"/>
                  <a:gd name="T31" fmla="*/ 48 h 83"/>
                  <a:gd name="T32" fmla="*/ 97 w 101"/>
                  <a:gd name="T33" fmla="*/ 50 h 83"/>
                  <a:gd name="T34" fmla="*/ 93 w 101"/>
                  <a:gd name="T35" fmla="*/ 48 h 83"/>
                  <a:gd name="T36" fmla="*/ 90 w 101"/>
                  <a:gd name="T37" fmla="*/ 54 h 83"/>
                  <a:gd name="T38" fmla="*/ 95 w 101"/>
                  <a:gd name="T39" fmla="*/ 56 h 83"/>
                  <a:gd name="T40" fmla="*/ 97 w 101"/>
                  <a:gd name="T41" fmla="*/ 73 h 83"/>
                  <a:gd name="T42" fmla="*/ 88 w 101"/>
                  <a:gd name="T43" fmla="*/ 73 h 83"/>
                  <a:gd name="T44" fmla="*/ 86 w 101"/>
                  <a:gd name="T45" fmla="*/ 81 h 83"/>
                  <a:gd name="T46" fmla="*/ 70 w 101"/>
                  <a:gd name="T47" fmla="*/ 81 h 83"/>
                  <a:gd name="T48" fmla="*/ 66 w 101"/>
                  <a:gd name="T49" fmla="*/ 81 h 83"/>
                  <a:gd name="T50" fmla="*/ 62 w 101"/>
                  <a:gd name="T51" fmla="*/ 81 h 83"/>
                  <a:gd name="T52" fmla="*/ 57 w 101"/>
                  <a:gd name="T53" fmla="*/ 83 h 83"/>
                  <a:gd name="T54" fmla="*/ 50 w 101"/>
                  <a:gd name="T55" fmla="*/ 81 h 83"/>
                  <a:gd name="T56" fmla="*/ 39 w 101"/>
                  <a:gd name="T57" fmla="*/ 79 h 83"/>
                  <a:gd name="T58" fmla="*/ 13 w 101"/>
                  <a:gd name="T59" fmla="*/ 79 h 83"/>
                  <a:gd name="T60" fmla="*/ 8 w 101"/>
                  <a:gd name="T61" fmla="*/ 83 h 83"/>
                  <a:gd name="T62" fmla="*/ 6 w 101"/>
                  <a:gd name="T63" fmla="*/ 79 h 83"/>
                  <a:gd name="T64" fmla="*/ 0 w 101"/>
                  <a:gd name="T65" fmla="*/ 79 h 83"/>
                  <a:gd name="T66" fmla="*/ 2 w 101"/>
                  <a:gd name="T67" fmla="*/ 66 h 83"/>
                  <a:gd name="T68" fmla="*/ 4 w 101"/>
                  <a:gd name="T69" fmla="*/ 60 h 83"/>
                  <a:gd name="T70" fmla="*/ 0 w 101"/>
                  <a:gd name="T71" fmla="*/ 50 h 83"/>
                  <a:gd name="T72" fmla="*/ 13 w 101"/>
                  <a:gd name="T73" fmla="*/ 47 h 83"/>
                  <a:gd name="T74" fmla="*/ 15 w 101"/>
                  <a:gd name="T75" fmla="*/ 43 h 83"/>
                  <a:gd name="T76" fmla="*/ 22 w 101"/>
                  <a:gd name="T77" fmla="*/ 35 h 83"/>
                  <a:gd name="T78" fmla="*/ 26 w 101"/>
                  <a:gd name="T79" fmla="*/ 23 h 83"/>
                  <a:gd name="T80" fmla="*/ 28 w 101"/>
                  <a:gd name="T81"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83">
                    <a:moveTo>
                      <a:pt x="28" y="18"/>
                    </a:moveTo>
                    <a:lnTo>
                      <a:pt x="28" y="18"/>
                    </a:lnTo>
                    <a:lnTo>
                      <a:pt x="31" y="14"/>
                    </a:lnTo>
                    <a:lnTo>
                      <a:pt x="35" y="12"/>
                    </a:lnTo>
                    <a:lnTo>
                      <a:pt x="39" y="12"/>
                    </a:lnTo>
                    <a:lnTo>
                      <a:pt x="44" y="14"/>
                    </a:lnTo>
                    <a:lnTo>
                      <a:pt x="44" y="8"/>
                    </a:lnTo>
                    <a:lnTo>
                      <a:pt x="46" y="2"/>
                    </a:lnTo>
                    <a:lnTo>
                      <a:pt x="46" y="0"/>
                    </a:lnTo>
                    <a:lnTo>
                      <a:pt x="50" y="2"/>
                    </a:lnTo>
                    <a:lnTo>
                      <a:pt x="53" y="2"/>
                    </a:lnTo>
                    <a:lnTo>
                      <a:pt x="57" y="0"/>
                    </a:lnTo>
                    <a:lnTo>
                      <a:pt x="57" y="2"/>
                    </a:lnTo>
                    <a:lnTo>
                      <a:pt x="59" y="4"/>
                    </a:lnTo>
                    <a:lnTo>
                      <a:pt x="62" y="4"/>
                    </a:lnTo>
                    <a:lnTo>
                      <a:pt x="66" y="2"/>
                    </a:lnTo>
                    <a:lnTo>
                      <a:pt x="73" y="4"/>
                    </a:lnTo>
                    <a:lnTo>
                      <a:pt x="79" y="6"/>
                    </a:lnTo>
                    <a:lnTo>
                      <a:pt x="81" y="8"/>
                    </a:lnTo>
                    <a:lnTo>
                      <a:pt x="81" y="10"/>
                    </a:lnTo>
                    <a:lnTo>
                      <a:pt x="84" y="12"/>
                    </a:lnTo>
                    <a:lnTo>
                      <a:pt x="86" y="12"/>
                    </a:lnTo>
                    <a:lnTo>
                      <a:pt x="86" y="14"/>
                    </a:lnTo>
                    <a:lnTo>
                      <a:pt x="88" y="20"/>
                    </a:lnTo>
                    <a:lnTo>
                      <a:pt x="90" y="25"/>
                    </a:lnTo>
                    <a:lnTo>
                      <a:pt x="88" y="31"/>
                    </a:lnTo>
                    <a:lnTo>
                      <a:pt x="90" y="33"/>
                    </a:lnTo>
                    <a:lnTo>
                      <a:pt x="90" y="35"/>
                    </a:lnTo>
                    <a:lnTo>
                      <a:pt x="97" y="37"/>
                    </a:lnTo>
                    <a:lnTo>
                      <a:pt x="99" y="41"/>
                    </a:lnTo>
                    <a:lnTo>
                      <a:pt x="101" y="47"/>
                    </a:lnTo>
                    <a:lnTo>
                      <a:pt x="101" y="48"/>
                    </a:lnTo>
                    <a:lnTo>
                      <a:pt x="99" y="50"/>
                    </a:lnTo>
                    <a:lnTo>
                      <a:pt x="97" y="50"/>
                    </a:lnTo>
                    <a:lnTo>
                      <a:pt x="95" y="50"/>
                    </a:lnTo>
                    <a:lnTo>
                      <a:pt x="93" y="48"/>
                    </a:lnTo>
                    <a:lnTo>
                      <a:pt x="90" y="52"/>
                    </a:lnTo>
                    <a:lnTo>
                      <a:pt x="90" y="54"/>
                    </a:lnTo>
                    <a:lnTo>
                      <a:pt x="93" y="56"/>
                    </a:lnTo>
                    <a:lnTo>
                      <a:pt x="95" y="56"/>
                    </a:lnTo>
                    <a:lnTo>
                      <a:pt x="97" y="58"/>
                    </a:lnTo>
                    <a:lnTo>
                      <a:pt x="97" y="73"/>
                    </a:lnTo>
                    <a:lnTo>
                      <a:pt x="90" y="73"/>
                    </a:lnTo>
                    <a:lnTo>
                      <a:pt x="88" y="73"/>
                    </a:lnTo>
                    <a:lnTo>
                      <a:pt x="86" y="77"/>
                    </a:lnTo>
                    <a:lnTo>
                      <a:pt x="86" y="81"/>
                    </a:lnTo>
                    <a:lnTo>
                      <a:pt x="84" y="81"/>
                    </a:lnTo>
                    <a:lnTo>
                      <a:pt x="70" y="81"/>
                    </a:lnTo>
                    <a:lnTo>
                      <a:pt x="68" y="81"/>
                    </a:lnTo>
                    <a:lnTo>
                      <a:pt x="66" y="81"/>
                    </a:lnTo>
                    <a:lnTo>
                      <a:pt x="64" y="81"/>
                    </a:lnTo>
                    <a:lnTo>
                      <a:pt x="62" y="81"/>
                    </a:lnTo>
                    <a:lnTo>
                      <a:pt x="59" y="79"/>
                    </a:lnTo>
                    <a:lnTo>
                      <a:pt x="57" y="83"/>
                    </a:lnTo>
                    <a:lnTo>
                      <a:pt x="55" y="79"/>
                    </a:lnTo>
                    <a:lnTo>
                      <a:pt x="50" y="81"/>
                    </a:lnTo>
                    <a:lnTo>
                      <a:pt x="44" y="81"/>
                    </a:lnTo>
                    <a:lnTo>
                      <a:pt x="39" y="79"/>
                    </a:lnTo>
                    <a:lnTo>
                      <a:pt x="24" y="77"/>
                    </a:lnTo>
                    <a:lnTo>
                      <a:pt x="13" y="79"/>
                    </a:lnTo>
                    <a:lnTo>
                      <a:pt x="11" y="81"/>
                    </a:lnTo>
                    <a:lnTo>
                      <a:pt x="8" y="83"/>
                    </a:lnTo>
                    <a:lnTo>
                      <a:pt x="8" y="81"/>
                    </a:lnTo>
                    <a:lnTo>
                      <a:pt x="6" y="79"/>
                    </a:lnTo>
                    <a:lnTo>
                      <a:pt x="4" y="79"/>
                    </a:lnTo>
                    <a:lnTo>
                      <a:pt x="0" y="79"/>
                    </a:lnTo>
                    <a:lnTo>
                      <a:pt x="0" y="70"/>
                    </a:lnTo>
                    <a:lnTo>
                      <a:pt x="2" y="66"/>
                    </a:lnTo>
                    <a:lnTo>
                      <a:pt x="4" y="62"/>
                    </a:lnTo>
                    <a:lnTo>
                      <a:pt x="4" y="60"/>
                    </a:lnTo>
                    <a:lnTo>
                      <a:pt x="0" y="54"/>
                    </a:lnTo>
                    <a:lnTo>
                      <a:pt x="0" y="50"/>
                    </a:lnTo>
                    <a:lnTo>
                      <a:pt x="6" y="47"/>
                    </a:lnTo>
                    <a:lnTo>
                      <a:pt x="13" y="47"/>
                    </a:lnTo>
                    <a:lnTo>
                      <a:pt x="15" y="45"/>
                    </a:lnTo>
                    <a:lnTo>
                      <a:pt x="15" y="43"/>
                    </a:lnTo>
                    <a:lnTo>
                      <a:pt x="22" y="43"/>
                    </a:lnTo>
                    <a:lnTo>
                      <a:pt x="22" y="35"/>
                    </a:lnTo>
                    <a:lnTo>
                      <a:pt x="22" y="29"/>
                    </a:lnTo>
                    <a:lnTo>
                      <a:pt x="26" y="23"/>
                    </a:lnTo>
                    <a:lnTo>
                      <a:pt x="28" y="21"/>
                    </a:lnTo>
                    <a:lnTo>
                      <a:pt x="28" y="20"/>
                    </a:lnTo>
                    <a:lnTo>
                      <a:pt x="28" y="18"/>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53" name="Group 2844"/>
            <p:cNvGrpSpPr>
              <a:grpSpLocks/>
            </p:cNvGrpSpPr>
            <p:nvPr/>
          </p:nvGrpSpPr>
          <p:grpSpPr bwMode="auto">
            <a:xfrm>
              <a:off x="1823" y="2125"/>
              <a:ext cx="9" cy="8"/>
              <a:chOff x="1823" y="2125"/>
              <a:chExt cx="9" cy="8"/>
            </a:xfrm>
            <a:grpFill/>
          </p:grpSpPr>
          <p:sp>
            <p:nvSpPr>
              <p:cNvPr id="1591" name="Freeform 2842"/>
              <p:cNvSpPr>
                <a:spLocks/>
              </p:cNvSpPr>
              <p:nvPr/>
            </p:nvSpPr>
            <p:spPr bwMode="auto">
              <a:xfrm>
                <a:off x="1823" y="2125"/>
                <a:ext cx="9" cy="8"/>
              </a:xfrm>
              <a:custGeom>
                <a:avLst/>
                <a:gdLst>
                  <a:gd name="T0" fmla="*/ 0 w 9"/>
                  <a:gd name="T1" fmla="*/ 4 h 8"/>
                  <a:gd name="T2" fmla="*/ 6 w 9"/>
                  <a:gd name="T3" fmla="*/ 8 h 8"/>
                  <a:gd name="T4" fmla="*/ 9 w 9"/>
                  <a:gd name="T5" fmla="*/ 2 h 8"/>
                  <a:gd name="T6" fmla="*/ 3 w 9"/>
                  <a:gd name="T7" fmla="*/ 0 h 8"/>
                  <a:gd name="T8" fmla="*/ 0 w 9"/>
                  <a:gd name="T9" fmla="*/ 4 h 8"/>
                </a:gdLst>
                <a:ahLst/>
                <a:cxnLst>
                  <a:cxn ang="0">
                    <a:pos x="T0" y="T1"/>
                  </a:cxn>
                  <a:cxn ang="0">
                    <a:pos x="T2" y="T3"/>
                  </a:cxn>
                  <a:cxn ang="0">
                    <a:pos x="T4" y="T5"/>
                  </a:cxn>
                  <a:cxn ang="0">
                    <a:pos x="T6" y="T7"/>
                  </a:cxn>
                  <a:cxn ang="0">
                    <a:pos x="T8" y="T9"/>
                  </a:cxn>
                </a:cxnLst>
                <a:rect l="0" t="0" r="r" b="b"/>
                <a:pathLst>
                  <a:path w="9" h="8">
                    <a:moveTo>
                      <a:pt x="0" y="4"/>
                    </a:moveTo>
                    <a:lnTo>
                      <a:pt x="6" y="8"/>
                    </a:lnTo>
                    <a:lnTo>
                      <a:pt x="9" y="2"/>
                    </a:lnTo>
                    <a:lnTo>
                      <a:pt x="3" y="0"/>
                    </a:ln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2" name="Freeform 2843"/>
              <p:cNvSpPr>
                <a:spLocks/>
              </p:cNvSpPr>
              <p:nvPr/>
            </p:nvSpPr>
            <p:spPr bwMode="auto">
              <a:xfrm>
                <a:off x="1823" y="2125"/>
                <a:ext cx="9" cy="8"/>
              </a:xfrm>
              <a:custGeom>
                <a:avLst/>
                <a:gdLst>
                  <a:gd name="T0" fmla="*/ 0 w 9"/>
                  <a:gd name="T1" fmla="*/ 4 h 8"/>
                  <a:gd name="T2" fmla="*/ 6 w 9"/>
                  <a:gd name="T3" fmla="*/ 8 h 8"/>
                  <a:gd name="T4" fmla="*/ 9 w 9"/>
                  <a:gd name="T5" fmla="*/ 2 h 8"/>
                  <a:gd name="T6" fmla="*/ 3 w 9"/>
                  <a:gd name="T7" fmla="*/ 0 h 8"/>
                  <a:gd name="T8" fmla="*/ 0 w 9"/>
                  <a:gd name="T9" fmla="*/ 4 h 8"/>
                </a:gdLst>
                <a:ahLst/>
                <a:cxnLst>
                  <a:cxn ang="0">
                    <a:pos x="T0" y="T1"/>
                  </a:cxn>
                  <a:cxn ang="0">
                    <a:pos x="T2" y="T3"/>
                  </a:cxn>
                  <a:cxn ang="0">
                    <a:pos x="T4" y="T5"/>
                  </a:cxn>
                  <a:cxn ang="0">
                    <a:pos x="T6" y="T7"/>
                  </a:cxn>
                  <a:cxn ang="0">
                    <a:pos x="T8" y="T9"/>
                  </a:cxn>
                </a:cxnLst>
                <a:rect l="0" t="0" r="r" b="b"/>
                <a:pathLst>
                  <a:path w="9" h="8">
                    <a:moveTo>
                      <a:pt x="0" y="4"/>
                    </a:moveTo>
                    <a:lnTo>
                      <a:pt x="6" y="8"/>
                    </a:lnTo>
                    <a:lnTo>
                      <a:pt x="9" y="2"/>
                    </a:lnTo>
                    <a:lnTo>
                      <a:pt x="3" y="0"/>
                    </a:lnTo>
                    <a:lnTo>
                      <a:pt x="0" y="4"/>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554" name="Group 2847"/>
            <p:cNvGrpSpPr>
              <a:grpSpLocks/>
            </p:cNvGrpSpPr>
            <p:nvPr/>
          </p:nvGrpSpPr>
          <p:grpSpPr bwMode="auto">
            <a:xfrm>
              <a:off x="1840" y="2145"/>
              <a:ext cx="11" cy="8"/>
              <a:chOff x="1840" y="2145"/>
              <a:chExt cx="11" cy="8"/>
            </a:xfrm>
            <a:grpFill/>
          </p:grpSpPr>
          <p:sp>
            <p:nvSpPr>
              <p:cNvPr id="1589" name="Freeform 2845"/>
              <p:cNvSpPr>
                <a:spLocks/>
              </p:cNvSpPr>
              <p:nvPr/>
            </p:nvSpPr>
            <p:spPr bwMode="auto">
              <a:xfrm>
                <a:off x="1840" y="2145"/>
                <a:ext cx="11" cy="8"/>
              </a:xfrm>
              <a:custGeom>
                <a:avLst/>
                <a:gdLst>
                  <a:gd name="T0" fmla="*/ 11 w 11"/>
                  <a:gd name="T1" fmla="*/ 3 h 8"/>
                  <a:gd name="T2" fmla="*/ 4 w 11"/>
                  <a:gd name="T3" fmla="*/ 8 h 8"/>
                  <a:gd name="T4" fmla="*/ 0 w 11"/>
                  <a:gd name="T5" fmla="*/ 1 h 8"/>
                  <a:gd name="T6" fmla="*/ 8 w 11"/>
                  <a:gd name="T7" fmla="*/ 0 h 8"/>
                  <a:gd name="T8" fmla="*/ 11 w 11"/>
                  <a:gd name="T9" fmla="*/ 3 h 8"/>
                </a:gdLst>
                <a:ahLst/>
                <a:cxnLst>
                  <a:cxn ang="0">
                    <a:pos x="T0" y="T1"/>
                  </a:cxn>
                  <a:cxn ang="0">
                    <a:pos x="T2" y="T3"/>
                  </a:cxn>
                  <a:cxn ang="0">
                    <a:pos x="T4" y="T5"/>
                  </a:cxn>
                  <a:cxn ang="0">
                    <a:pos x="T6" y="T7"/>
                  </a:cxn>
                  <a:cxn ang="0">
                    <a:pos x="T8" y="T9"/>
                  </a:cxn>
                </a:cxnLst>
                <a:rect l="0" t="0" r="r" b="b"/>
                <a:pathLst>
                  <a:path w="11" h="8">
                    <a:moveTo>
                      <a:pt x="11" y="3"/>
                    </a:moveTo>
                    <a:lnTo>
                      <a:pt x="4" y="8"/>
                    </a:lnTo>
                    <a:lnTo>
                      <a:pt x="0" y="1"/>
                    </a:lnTo>
                    <a:lnTo>
                      <a:pt x="8" y="0"/>
                    </a:lnTo>
                    <a:lnTo>
                      <a:pt x="11"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Freeform 2846"/>
              <p:cNvSpPr>
                <a:spLocks/>
              </p:cNvSpPr>
              <p:nvPr/>
            </p:nvSpPr>
            <p:spPr bwMode="auto">
              <a:xfrm>
                <a:off x="1840" y="2145"/>
                <a:ext cx="11" cy="8"/>
              </a:xfrm>
              <a:custGeom>
                <a:avLst/>
                <a:gdLst>
                  <a:gd name="T0" fmla="*/ 11 w 11"/>
                  <a:gd name="T1" fmla="*/ 3 h 8"/>
                  <a:gd name="T2" fmla="*/ 4 w 11"/>
                  <a:gd name="T3" fmla="*/ 8 h 8"/>
                  <a:gd name="T4" fmla="*/ 0 w 11"/>
                  <a:gd name="T5" fmla="*/ 1 h 8"/>
                  <a:gd name="T6" fmla="*/ 8 w 11"/>
                  <a:gd name="T7" fmla="*/ 0 h 8"/>
                  <a:gd name="T8" fmla="*/ 11 w 11"/>
                  <a:gd name="T9" fmla="*/ 3 h 8"/>
                </a:gdLst>
                <a:ahLst/>
                <a:cxnLst>
                  <a:cxn ang="0">
                    <a:pos x="T0" y="T1"/>
                  </a:cxn>
                  <a:cxn ang="0">
                    <a:pos x="T2" y="T3"/>
                  </a:cxn>
                  <a:cxn ang="0">
                    <a:pos x="T4" y="T5"/>
                  </a:cxn>
                  <a:cxn ang="0">
                    <a:pos x="T6" y="T7"/>
                  </a:cxn>
                  <a:cxn ang="0">
                    <a:pos x="T8" y="T9"/>
                  </a:cxn>
                </a:cxnLst>
                <a:rect l="0" t="0" r="r" b="b"/>
                <a:pathLst>
                  <a:path w="11" h="8">
                    <a:moveTo>
                      <a:pt x="11" y="3"/>
                    </a:moveTo>
                    <a:lnTo>
                      <a:pt x="4" y="8"/>
                    </a:lnTo>
                    <a:lnTo>
                      <a:pt x="0" y="1"/>
                    </a:lnTo>
                    <a:lnTo>
                      <a:pt x="8" y="0"/>
                    </a:lnTo>
                    <a:lnTo>
                      <a:pt x="11" y="3"/>
                    </a:lnTo>
                    <a:close/>
                  </a:path>
                </a:pathLst>
              </a:cu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555" name="Freeform 2848"/>
            <p:cNvSpPr>
              <a:spLocks/>
            </p:cNvSpPr>
            <p:nvPr/>
          </p:nvSpPr>
          <p:spPr bwMode="auto">
            <a:xfrm>
              <a:off x="3421" y="2005"/>
              <a:ext cx="7" cy="16"/>
            </a:xfrm>
            <a:custGeom>
              <a:avLst/>
              <a:gdLst>
                <a:gd name="T0" fmla="*/ 4 w 7"/>
                <a:gd name="T1" fmla="*/ 6 h 16"/>
                <a:gd name="T2" fmla="*/ 7 w 7"/>
                <a:gd name="T3" fmla="*/ 4 h 16"/>
                <a:gd name="T4" fmla="*/ 6 w 7"/>
                <a:gd name="T5" fmla="*/ 11 h 16"/>
                <a:gd name="T6" fmla="*/ 2 w 7"/>
                <a:gd name="T7" fmla="*/ 16 h 16"/>
                <a:gd name="T8" fmla="*/ 0 w 7"/>
                <a:gd name="T9" fmla="*/ 6 h 16"/>
                <a:gd name="T10" fmla="*/ 2 w 7"/>
                <a:gd name="T11" fmla="*/ 4 h 16"/>
                <a:gd name="T12" fmla="*/ 2 w 7"/>
                <a:gd name="T13" fmla="*/ 0 h 16"/>
                <a:gd name="T14" fmla="*/ 4 w 7"/>
                <a:gd name="T15" fmla="*/ 0 h 16"/>
                <a:gd name="T16" fmla="*/ 4 w 7"/>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6">
                  <a:moveTo>
                    <a:pt x="4" y="6"/>
                  </a:moveTo>
                  <a:lnTo>
                    <a:pt x="7" y="4"/>
                  </a:lnTo>
                  <a:lnTo>
                    <a:pt x="6" y="11"/>
                  </a:lnTo>
                  <a:lnTo>
                    <a:pt x="2" y="16"/>
                  </a:lnTo>
                  <a:lnTo>
                    <a:pt x="0" y="6"/>
                  </a:lnTo>
                  <a:lnTo>
                    <a:pt x="2" y="4"/>
                  </a:lnTo>
                  <a:lnTo>
                    <a:pt x="2" y="0"/>
                  </a:lnTo>
                  <a:lnTo>
                    <a:pt x="4" y="0"/>
                  </a:lnTo>
                  <a:lnTo>
                    <a:pt x="4"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 name="Freeform 2849"/>
            <p:cNvSpPr>
              <a:spLocks/>
            </p:cNvSpPr>
            <p:nvPr/>
          </p:nvSpPr>
          <p:spPr bwMode="auto">
            <a:xfrm>
              <a:off x="1573" y="2089"/>
              <a:ext cx="16" cy="7"/>
            </a:xfrm>
            <a:custGeom>
              <a:avLst/>
              <a:gdLst>
                <a:gd name="T0" fmla="*/ 20 w 267"/>
                <a:gd name="T1" fmla="*/ 42 h 117"/>
                <a:gd name="T2" fmla="*/ 59 w 267"/>
                <a:gd name="T3" fmla="*/ 99 h 117"/>
                <a:gd name="T4" fmla="*/ 98 w 267"/>
                <a:gd name="T5" fmla="*/ 112 h 117"/>
                <a:gd name="T6" fmla="*/ 133 w 267"/>
                <a:gd name="T7" fmla="*/ 65 h 117"/>
                <a:gd name="T8" fmla="*/ 172 w 267"/>
                <a:gd name="T9" fmla="*/ 47 h 117"/>
                <a:gd name="T10" fmla="*/ 225 w 267"/>
                <a:gd name="T11" fmla="*/ 49 h 117"/>
                <a:gd name="T12" fmla="*/ 234 w 267"/>
                <a:gd name="T13" fmla="*/ 23 h 117"/>
                <a:gd name="T14" fmla="*/ 163 w 267"/>
                <a:gd name="T15" fmla="*/ 11 h 117"/>
                <a:gd name="T16" fmla="*/ 117 w 267"/>
                <a:gd name="T17" fmla="*/ 23 h 117"/>
                <a:gd name="T18" fmla="*/ 85 w 267"/>
                <a:gd name="T19" fmla="*/ 42 h 117"/>
                <a:gd name="T20" fmla="*/ 29 w 267"/>
                <a:gd name="T21" fmla="*/ 11 h 117"/>
                <a:gd name="T22" fmla="*/ 20 w 267"/>
                <a:gd name="T23"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117">
                  <a:moveTo>
                    <a:pt x="20" y="42"/>
                  </a:moveTo>
                  <a:cubicBezTo>
                    <a:pt x="29" y="117"/>
                    <a:pt x="0" y="84"/>
                    <a:pt x="59" y="99"/>
                  </a:cubicBezTo>
                  <a:cubicBezTo>
                    <a:pt x="72" y="115"/>
                    <a:pt x="55" y="117"/>
                    <a:pt x="98" y="112"/>
                  </a:cubicBezTo>
                  <a:cubicBezTo>
                    <a:pt x="117" y="92"/>
                    <a:pt x="91" y="73"/>
                    <a:pt x="133" y="65"/>
                  </a:cubicBezTo>
                  <a:cubicBezTo>
                    <a:pt x="146" y="54"/>
                    <a:pt x="146" y="49"/>
                    <a:pt x="172" y="47"/>
                  </a:cubicBezTo>
                  <a:cubicBezTo>
                    <a:pt x="192" y="49"/>
                    <a:pt x="205" y="54"/>
                    <a:pt x="225" y="49"/>
                  </a:cubicBezTo>
                  <a:cubicBezTo>
                    <a:pt x="267" y="58"/>
                    <a:pt x="247" y="33"/>
                    <a:pt x="234" y="23"/>
                  </a:cubicBezTo>
                  <a:cubicBezTo>
                    <a:pt x="228" y="0"/>
                    <a:pt x="202" y="7"/>
                    <a:pt x="163" y="11"/>
                  </a:cubicBezTo>
                  <a:cubicBezTo>
                    <a:pt x="146" y="16"/>
                    <a:pt x="137" y="21"/>
                    <a:pt x="117" y="23"/>
                  </a:cubicBezTo>
                  <a:cubicBezTo>
                    <a:pt x="91" y="30"/>
                    <a:pt x="88" y="23"/>
                    <a:pt x="85" y="42"/>
                  </a:cubicBezTo>
                  <a:cubicBezTo>
                    <a:pt x="55" y="33"/>
                    <a:pt x="65" y="14"/>
                    <a:pt x="29" y="11"/>
                  </a:cubicBezTo>
                  <a:cubicBezTo>
                    <a:pt x="13" y="23"/>
                    <a:pt x="16" y="28"/>
                    <a:pt x="20" y="4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 name="Freeform 2850"/>
            <p:cNvSpPr>
              <a:spLocks/>
            </p:cNvSpPr>
            <p:nvPr/>
          </p:nvSpPr>
          <p:spPr bwMode="auto">
            <a:xfrm>
              <a:off x="2688" y="1621"/>
              <a:ext cx="4" cy="2"/>
            </a:xfrm>
            <a:custGeom>
              <a:avLst/>
              <a:gdLst>
                <a:gd name="T0" fmla="*/ 40 w 41"/>
                <a:gd name="T1" fmla="*/ 3 h 16"/>
                <a:gd name="T2" fmla="*/ 5 w 41"/>
                <a:gd name="T3" fmla="*/ 0 h 16"/>
                <a:gd name="T4" fmla="*/ 7 w 41"/>
                <a:gd name="T5" fmla="*/ 7 h 16"/>
                <a:gd name="T6" fmla="*/ 12 w 41"/>
                <a:gd name="T7" fmla="*/ 16 h 16"/>
                <a:gd name="T8" fmla="*/ 25 w 41"/>
                <a:gd name="T9" fmla="*/ 13 h 16"/>
                <a:gd name="T10" fmla="*/ 28 w 41"/>
                <a:gd name="T11" fmla="*/ 16 h 16"/>
                <a:gd name="T12" fmla="*/ 40 w 41"/>
                <a:gd name="T13" fmla="*/ 14 h 16"/>
                <a:gd name="T14" fmla="*/ 40 w 4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6">
                  <a:moveTo>
                    <a:pt x="40" y="3"/>
                  </a:moveTo>
                  <a:cubicBezTo>
                    <a:pt x="24" y="3"/>
                    <a:pt x="18" y="2"/>
                    <a:pt x="5" y="0"/>
                  </a:cubicBezTo>
                  <a:cubicBezTo>
                    <a:pt x="0" y="3"/>
                    <a:pt x="1" y="5"/>
                    <a:pt x="7" y="7"/>
                  </a:cubicBezTo>
                  <a:cubicBezTo>
                    <a:pt x="10" y="10"/>
                    <a:pt x="10" y="13"/>
                    <a:pt x="12" y="16"/>
                  </a:cubicBezTo>
                  <a:cubicBezTo>
                    <a:pt x="16" y="14"/>
                    <a:pt x="20" y="15"/>
                    <a:pt x="25" y="13"/>
                  </a:cubicBezTo>
                  <a:cubicBezTo>
                    <a:pt x="26" y="14"/>
                    <a:pt x="26" y="16"/>
                    <a:pt x="28" y="16"/>
                  </a:cubicBezTo>
                  <a:cubicBezTo>
                    <a:pt x="32" y="16"/>
                    <a:pt x="40" y="14"/>
                    <a:pt x="40" y="14"/>
                  </a:cubicBezTo>
                  <a:cubicBezTo>
                    <a:pt x="41" y="9"/>
                    <a:pt x="41" y="12"/>
                    <a:pt x="40" y="3"/>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8" name="Freeform 2851"/>
            <p:cNvSpPr>
              <a:spLocks/>
            </p:cNvSpPr>
            <p:nvPr/>
          </p:nvSpPr>
          <p:spPr bwMode="auto">
            <a:xfrm>
              <a:off x="2686" y="1614"/>
              <a:ext cx="2" cy="5"/>
            </a:xfrm>
            <a:custGeom>
              <a:avLst/>
              <a:gdLst>
                <a:gd name="T0" fmla="*/ 25 w 25"/>
                <a:gd name="T1" fmla="*/ 21 h 33"/>
                <a:gd name="T2" fmla="*/ 15 w 25"/>
                <a:gd name="T3" fmla="*/ 24 h 33"/>
                <a:gd name="T4" fmla="*/ 0 w 25"/>
                <a:gd name="T5" fmla="*/ 30 h 33"/>
                <a:gd name="T6" fmla="*/ 12 w 25"/>
                <a:gd name="T7" fmla="*/ 4 h 33"/>
                <a:gd name="T8" fmla="*/ 18 w 25"/>
                <a:gd name="T9" fmla="*/ 12 h 33"/>
                <a:gd name="T10" fmla="*/ 22 w 25"/>
                <a:gd name="T11" fmla="*/ 13 h 33"/>
                <a:gd name="T12" fmla="*/ 25 w 25"/>
                <a:gd name="T13" fmla="*/ 21 h 33"/>
              </a:gdLst>
              <a:ahLst/>
              <a:cxnLst>
                <a:cxn ang="0">
                  <a:pos x="T0" y="T1"/>
                </a:cxn>
                <a:cxn ang="0">
                  <a:pos x="T2" y="T3"/>
                </a:cxn>
                <a:cxn ang="0">
                  <a:pos x="T4" y="T5"/>
                </a:cxn>
                <a:cxn ang="0">
                  <a:pos x="T6" y="T7"/>
                </a:cxn>
                <a:cxn ang="0">
                  <a:pos x="T8" y="T9"/>
                </a:cxn>
                <a:cxn ang="0">
                  <a:pos x="T10" y="T11"/>
                </a:cxn>
                <a:cxn ang="0">
                  <a:pos x="T12" y="T13"/>
                </a:cxn>
              </a:cxnLst>
              <a:rect l="0" t="0" r="r" b="b"/>
              <a:pathLst>
                <a:path w="25" h="33">
                  <a:moveTo>
                    <a:pt x="25" y="21"/>
                  </a:moveTo>
                  <a:cubicBezTo>
                    <a:pt x="20" y="18"/>
                    <a:pt x="19" y="19"/>
                    <a:pt x="15" y="24"/>
                  </a:cubicBezTo>
                  <a:cubicBezTo>
                    <a:pt x="14" y="33"/>
                    <a:pt x="7" y="33"/>
                    <a:pt x="0" y="30"/>
                  </a:cubicBezTo>
                  <a:cubicBezTo>
                    <a:pt x="1" y="21"/>
                    <a:pt x="3" y="6"/>
                    <a:pt x="12" y="4"/>
                  </a:cubicBezTo>
                  <a:cubicBezTo>
                    <a:pt x="19" y="0"/>
                    <a:pt x="15" y="8"/>
                    <a:pt x="18" y="12"/>
                  </a:cubicBezTo>
                  <a:cubicBezTo>
                    <a:pt x="19" y="13"/>
                    <a:pt x="21" y="12"/>
                    <a:pt x="22" y="13"/>
                  </a:cubicBezTo>
                  <a:cubicBezTo>
                    <a:pt x="24" y="15"/>
                    <a:pt x="24" y="19"/>
                    <a:pt x="25" y="2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9" name="Freeform 2852"/>
            <p:cNvSpPr>
              <a:spLocks/>
            </p:cNvSpPr>
            <p:nvPr/>
          </p:nvSpPr>
          <p:spPr bwMode="auto">
            <a:xfrm>
              <a:off x="479" y="1900"/>
              <a:ext cx="14" cy="15"/>
            </a:xfrm>
            <a:custGeom>
              <a:avLst/>
              <a:gdLst>
                <a:gd name="T0" fmla="*/ 156 w 250"/>
                <a:gd name="T1" fmla="*/ 0 h 250"/>
                <a:gd name="T2" fmla="*/ 6 w 250"/>
                <a:gd name="T3" fmla="*/ 81 h 250"/>
                <a:gd name="T4" fmla="*/ 44 w 250"/>
                <a:gd name="T5" fmla="*/ 121 h 250"/>
                <a:gd name="T6" fmla="*/ 100 w 250"/>
                <a:gd name="T7" fmla="*/ 153 h 250"/>
                <a:gd name="T8" fmla="*/ 175 w 250"/>
                <a:gd name="T9" fmla="*/ 250 h 250"/>
                <a:gd name="T10" fmla="*/ 231 w 250"/>
                <a:gd name="T11" fmla="*/ 186 h 250"/>
                <a:gd name="T12" fmla="*/ 250 w 250"/>
                <a:gd name="T13" fmla="*/ 137 h 250"/>
                <a:gd name="T14" fmla="*/ 194 w 250"/>
                <a:gd name="T15" fmla="*/ 40 h 250"/>
                <a:gd name="T16" fmla="*/ 156 w 250"/>
                <a:gd name="T1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50">
                  <a:moveTo>
                    <a:pt x="156" y="0"/>
                  </a:moveTo>
                  <a:cubicBezTo>
                    <a:pt x="81" y="16"/>
                    <a:pt x="78" y="67"/>
                    <a:pt x="6" y="81"/>
                  </a:cubicBezTo>
                  <a:cubicBezTo>
                    <a:pt x="22" y="132"/>
                    <a:pt x="0" y="100"/>
                    <a:pt x="44" y="121"/>
                  </a:cubicBezTo>
                  <a:cubicBezTo>
                    <a:pt x="63" y="132"/>
                    <a:pt x="100" y="153"/>
                    <a:pt x="100" y="153"/>
                  </a:cubicBezTo>
                  <a:cubicBezTo>
                    <a:pt x="110" y="210"/>
                    <a:pt x="110" y="231"/>
                    <a:pt x="175" y="250"/>
                  </a:cubicBezTo>
                  <a:cubicBezTo>
                    <a:pt x="188" y="218"/>
                    <a:pt x="216" y="218"/>
                    <a:pt x="231" y="186"/>
                  </a:cubicBezTo>
                  <a:cubicBezTo>
                    <a:pt x="241" y="169"/>
                    <a:pt x="250" y="137"/>
                    <a:pt x="250" y="137"/>
                  </a:cubicBezTo>
                  <a:cubicBezTo>
                    <a:pt x="241" y="83"/>
                    <a:pt x="244" y="70"/>
                    <a:pt x="194" y="40"/>
                  </a:cubicBezTo>
                  <a:cubicBezTo>
                    <a:pt x="169" y="11"/>
                    <a:pt x="185" y="24"/>
                    <a:pt x="156"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0" name="Freeform 2853"/>
            <p:cNvSpPr>
              <a:spLocks/>
            </p:cNvSpPr>
            <p:nvPr/>
          </p:nvSpPr>
          <p:spPr bwMode="auto">
            <a:xfrm>
              <a:off x="481" y="1887"/>
              <a:ext cx="7" cy="9"/>
            </a:xfrm>
            <a:custGeom>
              <a:avLst/>
              <a:gdLst>
                <a:gd name="T0" fmla="*/ 50 w 117"/>
                <a:gd name="T1" fmla="*/ 0 h 133"/>
                <a:gd name="T2" fmla="*/ 25 w 117"/>
                <a:gd name="T3" fmla="*/ 123 h 133"/>
                <a:gd name="T4" fmla="*/ 92 w 117"/>
                <a:gd name="T5" fmla="*/ 113 h 133"/>
                <a:gd name="T6" fmla="*/ 50 w 117"/>
                <a:gd name="T7" fmla="*/ 0 h 133"/>
              </a:gdLst>
              <a:ahLst/>
              <a:cxnLst>
                <a:cxn ang="0">
                  <a:pos x="T0" y="T1"/>
                </a:cxn>
                <a:cxn ang="0">
                  <a:pos x="T2" y="T3"/>
                </a:cxn>
                <a:cxn ang="0">
                  <a:pos x="T4" y="T5"/>
                </a:cxn>
                <a:cxn ang="0">
                  <a:pos x="T6" y="T7"/>
                </a:cxn>
              </a:cxnLst>
              <a:rect l="0" t="0" r="r" b="b"/>
              <a:pathLst>
                <a:path w="117" h="133">
                  <a:moveTo>
                    <a:pt x="50" y="0"/>
                  </a:moveTo>
                  <a:cubicBezTo>
                    <a:pt x="0" y="21"/>
                    <a:pt x="20" y="62"/>
                    <a:pt x="25" y="123"/>
                  </a:cubicBezTo>
                  <a:cubicBezTo>
                    <a:pt x="48" y="120"/>
                    <a:pt x="75" y="133"/>
                    <a:pt x="92" y="113"/>
                  </a:cubicBezTo>
                  <a:cubicBezTo>
                    <a:pt x="117" y="82"/>
                    <a:pt x="56" y="24"/>
                    <a:pt x="50"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1" name="Freeform 2854"/>
            <p:cNvSpPr>
              <a:spLocks/>
            </p:cNvSpPr>
            <p:nvPr/>
          </p:nvSpPr>
          <p:spPr bwMode="auto">
            <a:xfrm>
              <a:off x="471" y="1882"/>
              <a:ext cx="5" cy="5"/>
            </a:xfrm>
            <a:custGeom>
              <a:avLst/>
              <a:gdLst>
                <a:gd name="T0" fmla="*/ 0 w 100"/>
                <a:gd name="T1" fmla="*/ 18 h 83"/>
                <a:gd name="T2" fmla="*/ 100 w 100"/>
                <a:gd name="T3" fmla="*/ 39 h 83"/>
                <a:gd name="T4" fmla="*/ 0 w 100"/>
                <a:gd name="T5" fmla="*/ 18 h 83"/>
              </a:gdLst>
              <a:ahLst/>
              <a:cxnLst>
                <a:cxn ang="0">
                  <a:pos x="T0" y="T1"/>
                </a:cxn>
                <a:cxn ang="0">
                  <a:pos x="T2" y="T3"/>
                </a:cxn>
                <a:cxn ang="0">
                  <a:pos x="T4" y="T5"/>
                </a:cxn>
              </a:cxnLst>
              <a:rect l="0" t="0" r="r" b="b"/>
              <a:pathLst>
                <a:path w="100" h="83">
                  <a:moveTo>
                    <a:pt x="0" y="18"/>
                  </a:moveTo>
                  <a:cubicBezTo>
                    <a:pt x="42" y="7"/>
                    <a:pt x="83" y="0"/>
                    <a:pt x="100" y="39"/>
                  </a:cubicBezTo>
                  <a:cubicBezTo>
                    <a:pt x="83" y="83"/>
                    <a:pt x="20" y="44"/>
                    <a:pt x="0" y="18"/>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2" name="Freeform 2855"/>
            <p:cNvSpPr>
              <a:spLocks/>
            </p:cNvSpPr>
            <p:nvPr/>
          </p:nvSpPr>
          <p:spPr bwMode="auto">
            <a:xfrm>
              <a:off x="473" y="1889"/>
              <a:ext cx="4" cy="7"/>
            </a:xfrm>
            <a:custGeom>
              <a:avLst/>
              <a:gdLst>
                <a:gd name="T0" fmla="*/ 68 w 84"/>
                <a:gd name="T1" fmla="*/ 0 h 100"/>
                <a:gd name="T2" fmla="*/ 0 w 84"/>
                <a:gd name="T3" fmla="*/ 42 h 100"/>
                <a:gd name="T4" fmla="*/ 49 w 84"/>
                <a:gd name="T5" fmla="*/ 100 h 100"/>
                <a:gd name="T6" fmla="*/ 68 w 84"/>
                <a:gd name="T7" fmla="*/ 0 h 100"/>
              </a:gdLst>
              <a:ahLst/>
              <a:cxnLst>
                <a:cxn ang="0">
                  <a:pos x="T0" y="T1"/>
                </a:cxn>
                <a:cxn ang="0">
                  <a:pos x="T2" y="T3"/>
                </a:cxn>
                <a:cxn ang="0">
                  <a:pos x="T4" y="T5"/>
                </a:cxn>
                <a:cxn ang="0">
                  <a:pos x="T6" y="T7"/>
                </a:cxn>
              </a:cxnLst>
              <a:rect l="0" t="0" r="r" b="b"/>
              <a:pathLst>
                <a:path w="84" h="100">
                  <a:moveTo>
                    <a:pt x="68" y="0"/>
                  </a:moveTo>
                  <a:cubicBezTo>
                    <a:pt x="0" y="20"/>
                    <a:pt x="16" y="0"/>
                    <a:pt x="0" y="42"/>
                  </a:cubicBezTo>
                  <a:cubicBezTo>
                    <a:pt x="23" y="100"/>
                    <a:pt x="0" y="87"/>
                    <a:pt x="49" y="100"/>
                  </a:cubicBezTo>
                  <a:cubicBezTo>
                    <a:pt x="74" y="67"/>
                    <a:pt x="84" y="39"/>
                    <a:pt x="68"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3" name="Freeform 2856"/>
            <p:cNvSpPr>
              <a:spLocks/>
            </p:cNvSpPr>
            <p:nvPr/>
          </p:nvSpPr>
          <p:spPr bwMode="auto">
            <a:xfrm>
              <a:off x="450" y="1877"/>
              <a:ext cx="11" cy="10"/>
            </a:xfrm>
            <a:custGeom>
              <a:avLst/>
              <a:gdLst>
                <a:gd name="T0" fmla="*/ 153 w 200"/>
                <a:gd name="T1" fmla="*/ 52 h 167"/>
                <a:gd name="T2" fmla="*/ 181 w 200"/>
                <a:gd name="T3" fmla="*/ 59 h 167"/>
                <a:gd name="T4" fmla="*/ 200 w 200"/>
                <a:gd name="T5" fmla="*/ 106 h 167"/>
                <a:gd name="T6" fmla="*/ 124 w 200"/>
                <a:gd name="T7" fmla="*/ 167 h 167"/>
                <a:gd name="T8" fmla="*/ 20 w 200"/>
                <a:gd name="T9" fmla="*/ 113 h 167"/>
                <a:gd name="T10" fmla="*/ 20 w 200"/>
                <a:gd name="T11" fmla="*/ 67 h 167"/>
                <a:gd name="T12" fmla="*/ 77 w 200"/>
                <a:gd name="T13" fmla="*/ 52 h 167"/>
                <a:gd name="T14" fmla="*/ 115 w 200"/>
                <a:gd name="T15" fmla="*/ 29 h 167"/>
                <a:gd name="T16" fmla="*/ 124 w 200"/>
                <a:gd name="T17" fmla="*/ 52 h 167"/>
                <a:gd name="T18" fmla="*/ 153 w 200"/>
                <a:gd name="T19" fmla="*/ 5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67">
                  <a:moveTo>
                    <a:pt x="153" y="52"/>
                  </a:moveTo>
                  <a:cubicBezTo>
                    <a:pt x="162" y="54"/>
                    <a:pt x="175" y="52"/>
                    <a:pt x="181" y="59"/>
                  </a:cubicBezTo>
                  <a:cubicBezTo>
                    <a:pt x="194" y="72"/>
                    <a:pt x="200" y="106"/>
                    <a:pt x="200" y="106"/>
                  </a:cubicBezTo>
                  <a:cubicBezTo>
                    <a:pt x="178" y="131"/>
                    <a:pt x="156" y="149"/>
                    <a:pt x="124" y="167"/>
                  </a:cubicBezTo>
                  <a:cubicBezTo>
                    <a:pt x="77" y="154"/>
                    <a:pt x="61" y="124"/>
                    <a:pt x="20" y="113"/>
                  </a:cubicBezTo>
                  <a:cubicBezTo>
                    <a:pt x="13" y="100"/>
                    <a:pt x="0" y="80"/>
                    <a:pt x="20" y="67"/>
                  </a:cubicBezTo>
                  <a:cubicBezTo>
                    <a:pt x="35" y="57"/>
                    <a:pt x="77" y="52"/>
                    <a:pt x="77" y="52"/>
                  </a:cubicBezTo>
                  <a:cubicBezTo>
                    <a:pt x="83" y="36"/>
                    <a:pt x="80" y="0"/>
                    <a:pt x="115" y="29"/>
                  </a:cubicBezTo>
                  <a:cubicBezTo>
                    <a:pt x="121" y="34"/>
                    <a:pt x="115" y="47"/>
                    <a:pt x="124" y="52"/>
                  </a:cubicBezTo>
                  <a:cubicBezTo>
                    <a:pt x="131" y="57"/>
                    <a:pt x="143" y="52"/>
                    <a:pt x="153" y="5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4" name="Freeform 2857"/>
            <p:cNvSpPr>
              <a:spLocks/>
            </p:cNvSpPr>
            <p:nvPr/>
          </p:nvSpPr>
          <p:spPr bwMode="auto">
            <a:xfrm>
              <a:off x="428" y="1876"/>
              <a:ext cx="10" cy="7"/>
            </a:xfrm>
            <a:custGeom>
              <a:avLst/>
              <a:gdLst>
                <a:gd name="T0" fmla="*/ 89 w 167"/>
                <a:gd name="T1" fmla="*/ 2 h 116"/>
                <a:gd name="T2" fmla="*/ 116 w 167"/>
                <a:gd name="T3" fmla="*/ 18 h 116"/>
                <a:gd name="T4" fmla="*/ 107 w 167"/>
                <a:gd name="T5" fmla="*/ 78 h 116"/>
                <a:gd name="T6" fmla="*/ 45 w 167"/>
                <a:gd name="T7" fmla="*/ 71 h 116"/>
                <a:gd name="T8" fmla="*/ 54 w 167"/>
                <a:gd name="T9" fmla="*/ 18 h 116"/>
                <a:gd name="T10" fmla="*/ 89 w 167"/>
                <a:gd name="T11" fmla="*/ 2 h 116"/>
              </a:gdLst>
              <a:ahLst/>
              <a:cxnLst>
                <a:cxn ang="0">
                  <a:pos x="T0" y="T1"/>
                </a:cxn>
                <a:cxn ang="0">
                  <a:pos x="T2" y="T3"/>
                </a:cxn>
                <a:cxn ang="0">
                  <a:pos x="T4" y="T5"/>
                </a:cxn>
                <a:cxn ang="0">
                  <a:pos x="T6" y="T7"/>
                </a:cxn>
                <a:cxn ang="0">
                  <a:pos x="T8" y="T9"/>
                </a:cxn>
                <a:cxn ang="0">
                  <a:pos x="T10" y="T11"/>
                </a:cxn>
              </a:cxnLst>
              <a:rect l="0" t="0" r="r" b="b"/>
              <a:pathLst>
                <a:path w="167" h="116">
                  <a:moveTo>
                    <a:pt x="89" y="2"/>
                  </a:moveTo>
                  <a:cubicBezTo>
                    <a:pt x="98" y="7"/>
                    <a:pt x="107" y="12"/>
                    <a:pt x="116" y="18"/>
                  </a:cubicBezTo>
                  <a:cubicBezTo>
                    <a:pt x="167" y="38"/>
                    <a:pt x="158" y="63"/>
                    <a:pt x="107" y="78"/>
                  </a:cubicBezTo>
                  <a:cubicBezTo>
                    <a:pt x="78" y="116"/>
                    <a:pt x="86" y="83"/>
                    <a:pt x="45" y="71"/>
                  </a:cubicBezTo>
                  <a:cubicBezTo>
                    <a:pt x="18" y="38"/>
                    <a:pt x="0" y="28"/>
                    <a:pt x="54" y="18"/>
                  </a:cubicBezTo>
                  <a:cubicBezTo>
                    <a:pt x="83" y="0"/>
                    <a:pt x="69" y="2"/>
                    <a:pt x="89" y="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5" name="Freeform 2858"/>
            <p:cNvSpPr>
              <a:spLocks/>
            </p:cNvSpPr>
            <p:nvPr/>
          </p:nvSpPr>
          <p:spPr bwMode="auto">
            <a:xfrm>
              <a:off x="486" y="2426"/>
              <a:ext cx="19" cy="8"/>
            </a:xfrm>
            <a:custGeom>
              <a:avLst/>
              <a:gdLst>
                <a:gd name="T0" fmla="*/ 111 w 333"/>
                <a:gd name="T1" fmla="*/ 0 h 134"/>
                <a:gd name="T2" fmla="*/ 111 w 333"/>
                <a:gd name="T3" fmla="*/ 134 h 134"/>
                <a:gd name="T4" fmla="*/ 111 w 333"/>
                <a:gd name="T5" fmla="*/ 0 h 134"/>
              </a:gdLst>
              <a:ahLst/>
              <a:cxnLst>
                <a:cxn ang="0">
                  <a:pos x="T0" y="T1"/>
                </a:cxn>
                <a:cxn ang="0">
                  <a:pos x="T2" y="T3"/>
                </a:cxn>
                <a:cxn ang="0">
                  <a:pos x="T4" y="T5"/>
                </a:cxn>
              </a:cxnLst>
              <a:rect l="0" t="0" r="r" b="b"/>
              <a:pathLst>
                <a:path w="333" h="134">
                  <a:moveTo>
                    <a:pt x="111" y="0"/>
                  </a:moveTo>
                  <a:cubicBezTo>
                    <a:pt x="59" y="70"/>
                    <a:pt x="0" y="102"/>
                    <a:pt x="111" y="134"/>
                  </a:cubicBezTo>
                  <a:cubicBezTo>
                    <a:pt x="333" y="96"/>
                    <a:pt x="200" y="77"/>
                    <a:pt x="111"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6" name="Freeform 2859"/>
            <p:cNvSpPr>
              <a:spLocks/>
            </p:cNvSpPr>
            <p:nvPr/>
          </p:nvSpPr>
          <p:spPr bwMode="auto">
            <a:xfrm>
              <a:off x="521" y="2451"/>
              <a:ext cx="9" cy="10"/>
            </a:xfrm>
            <a:custGeom>
              <a:avLst/>
              <a:gdLst>
                <a:gd name="T0" fmla="*/ 16 w 167"/>
                <a:gd name="T1" fmla="*/ 0 h 167"/>
                <a:gd name="T2" fmla="*/ 38 w 167"/>
                <a:gd name="T3" fmla="*/ 146 h 167"/>
                <a:gd name="T4" fmla="*/ 129 w 167"/>
                <a:gd name="T5" fmla="*/ 125 h 167"/>
                <a:gd name="T6" fmla="*/ 16 w 167"/>
                <a:gd name="T7" fmla="*/ 0 h 167"/>
              </a:gdLst>
              <a:ahLst/>
              <a:cxnLst>
                <a:cxn ang="0">
                  <a:pos x="T0" y="T1"/>
                </a:cxn>
                <a:cxn ang="0">
                  <a:pos x="T2" y="T3"/>
                </a:cxn>
                <a:cxn ang="0">
                  <a:pos x="T4" y="T5"/>
                </a:cxn>
                <a:cxn ang="0">
                  <a:pos x="T6" y="T7"/>
                </a:cxn>
              </a:cxnLst>
              <a:rect l="0" t="0" r="r" b="b"/>
              <a:pathLst>
                <a:path w="167" h="167">
                  <a:moveTo>
                    <a:pt x="16" y="0"/>
                  </a:moveTo>
                  <a:cubicBezTo>
                    <a:pt x="23" y="49"/>
                    <a:pt x="0" y="112"/>
                    <a:pt x="38" y="146"/>
                  </a:cubicBezTo>
                  <a:cubicBezTo>
                    <a:pt x="61" y="167"/>
                    <a:pt x="114" y="146"/>
                    <a:pt x="129" y="125"/>
                  </a:cubicBezTo>
                  <a:cubicBezTo>
                    <a:pt x="167" y="84"/>
                    <a:pt x="31" y="28"/>
                    <a:pt x="16"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7" name="Freeform 2860"/>
            <p:cNvSpPr>
              <a:spLocks/>
            </p:cNvSpPr>
            <p:nvPr/>
          </p:nvSpPr>
          <p:spPr bwMode="auto">
            <a:xfrm>
              <a:off x="492" y="2467"/>
              <a:ext cx="13" cy="9"/>
            </a:xfrm>
            <a:custGeom>
              <a:avLst/>
              <a:gdLst>
                <a:gd name="T0" fmla="*/ 98 w 233"/>
                <a:gd name="T1" fmla="*/ 0 h 133"/>
                <a:gd name="T2" fmla="*/ 233 w 233"/>
                <a:gd name="T3" fmla="*/ 114 h 133"/>
                <a:gd name="T4" fmla="*/ 98 w 233"/>
                <a:gd name="T5" fmla="*/ 0 h 133"/>
              </a:gdLst>
              <a:ahLst/>
              <a:cxnLst>
                <a:cxn ang="0">
                  <a:pos x="T0" y="T1"/>
                </a:cxn>
                <a:cxn ang="0">
                  <a:pos x="T2" y="T3"/>
                </a:cxn>
                <a:cxn ang="0">
                  <a:pos x="T4" y="T5"/>
                </a:cxn>
              </a:cxnLst>
              <a:rect l="0" t="0" r="r" b="b"/>
              <a:pathLst>
                <a:path w="233" h="133">
                  <a:moveTo>
                    <a:pt x="98" y="0"/>
                  </a:moveTo>
                  <a:cubicBezTo>
                    <a:pt x="0" y="127"/>
                    <a:pt x="75" y="133"/>
                    <a:pt x="233" y="114"/>
                  </a:cubicBezTo>
                  <a:cubicBezTo>
                    <a:pt x="203" y="45"/>
                    <a:pt x="173" y="32"/>
                    <a:pt x="98"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8" name="Freeform 2861"/>
            <p:cNvSpPr>
              <a:spLocks/>
            </p:cNvSpPr>
            <p:nvPr/>
          </p:nvSpPr>
          <p:spPr bwMode="auto">
            <a:xfrm>
              <a:off x="522" y="2489"/>
              <a:ext cx="10" cy="10"/>
            </a:xfrm>
            <a:custGeom>
              <a:avLst/>
              <a:gdLst>
                <a:gd name="T0" fmla="*/ 51 w 183"/>
                <a:gd name="T1" fmla="*/ 0 h 150"/>
                <a:gd name="T2" fmla="*/ 183 w 183"/>
                <a:gd name="T3" fmla="*/ 126 h 150"/>
                <a:gd name="T4" fmla="*/ 51 w 183"/>
                <a:gd name="T5" fmla="*/ 0 h 150"/>
              </a:gdLst>
              <a:ahLst/>
              <a:cxnLst>
                <a:cxn ang="0">
                  <a:pos x="T0" y="T1"/>
                </a:cxn>
                <a:cxn ang="0">
                  <a:pos x="T2" y="T3"/>
                </a:cxn>
                <a:cxn ang="0">
                  <a:pos x="T4" y="T5"/>
                </a:cxn>
              </a:cxnLst>
              <a:rect l="0" t="0" r="r" b="b"/>
              <a:pathLst>
                <a:path w="183" h="150">
                  <a:moveTo>
                    <a:pt x="51" y="0"/>
                  </a:moveTo>
                  <a:cubicBezTo>
                    <a:pt x="0" y="126"/>
                    <a:pt x="22" y="150"/>
                    <a:pt x="183" y="126"/>
                  </a:cubicBezTo>
                  <a:cubicBezTo>
                    <a:pt x="161" y="18"/>
                    <a:pt x="176" y="0"/>
                    <a:pt x="51"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9" name="Freeform 2862"/>
            <p:cNvSpPr>
              <a:spLocks/>
            </p:cNvSpPr>
            <p:nvPr/>
          </p:nvSpPr>
          <p:spPr bwMode="auto">
            <a:xfrm>
              <a:off x="3757" y="2990"/>
              <a:ext cx="24" cy="18"/>
            </a:xfrm>
            <a:custGeom>
              <a:avLst/>
              <a:gdLst>
                <a:gd name="T0" fmla="*/ 26 w 208"/>
                <a:gd name="T1" fmla="*/ 15 h 150"/>
                <a:gd name="T2" fmla="*/ 8 w 208"/>
                <a:gd name="T3" fmla="*/ 85 h 150"/>
                <a:gd name="T4" fmla="*/ 2 w 208"/>
                <a:gd name="T5" fmla="*/ 101 h 150"/>
                <a:gd name="T6" fmla="*/ 8 w 208"/>
                <a:gd name="T7" fmla="*/ 139 h 150"/>
                <a:gd name="T8" fmla="*/ 44 w 208"/>
                <a:gd name="T9" fmla="*/ 150 h 150"/>
                <a:gd name="T10" fmla="*/ 50 w 208"/>
                <a:gd name="T11" fmla="*/ 134 h 150"/>
                <a:gd name="T12" fmla="*/ 80 w 208"/>
                <a:gd name="T13" fmla="*/ 139 h 150"/>
                <a:gd name="T14" fmla="*/ 175 w 208"/>
                <a:gd name="T15" fmla="*/ 134 h 150"/>
                <a:gd name="T16" fmla="*/ 157 w 208"/>
                <a:gd name="T17" fmla="*/ 90 h 150"/>
                <a:gd name="T18" fmla="*/ 145 w 208"/>
                <a:gd name="T19" fmla="*/ 74 h 150"/>
                <a:gd name="T20" fmla="*/ 121 w 208"/>
                <a:gd name="T21" fmla="*/ 31 h 150"/>
                <a:gd name="T22" fmla="*/ 91 w 208"/>
                <a:gd name="T23" fmla="*/ 53 h 150"/>
                <a:gd name="T24" fmla="*/ 80 w 208"/>
                <a:gd name="T25" fmla="*/ 20 h 150"/>
                <a:gd name="T26" fmla="*/ 62 w 208"/>
                <a:gd name="T27" fmla="*/ 9 h 150"/>
                <a:gd name="T28" fmla="*/ 26 w 208"/>
                <a:gd name="T29" fmla="*/ 1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50">
                  <a:moveTo>
                    <a:pt x="26" y="15"/>
                  </a:moveTo>
                  <a:cubicBezTo>
                    <a:pt x="18" y="63"/>
                    <a:pt x="24" y="40"/>
                    <a:pt x="8" y="85"/>
                  </a:cubicBezTo>
                  <a:cubicBezTo>
                    <a:pt x="6" y="90"/>
                    <a:pt x="2" y="101"/>
                    <a:pt x="2" y="101"/>
                  </a:cubicBezTo>
                  <a:cubicBezTo>
                    <a:pt x="4" y="114"/>
                    <a:pt x="0" y="128"/>
                    <a:pt x="8" y="139"/>
                  </a:cubicBezTo>
                  <a:cubicBezTo>
                    <a:pt x="16" y="148"/>
                    <a:pt x="44" y="150"/>
                    <a:pt x="44" y="150"/>
                  </a:cubicBezTo>
                  <a:cubicBezTo>
                    <a:pt x="46" y="145"/>
                    <a:pt x="44" y="136"/>
                    <a:pt x="50" y="134"/>
                  </a:cubicBezTo>
                  <a:cubicBezTo>
                    <a:pt x="60" y="130"/>
                    <a:pt x="70" y="139"/>
                    <a:pt x="80" y="139"/>
                  </a:cubicBezTo>
                  <a:cubicBezTo>
                    <a:pt x="111" y="139"/>
                    <a:pt x="143" y="136"/>
                    <a:pt x="175" y="134"/>
                  </a:cubicBezTo>
                  <a:cubicBezTo>
                    <a:pt x="183" y="110"/>
                    <a:pt x="179" y="105"/>
                    <a:pt x="157" y="90"/>
                  </a:cubicBezTo>
                  <a:cubicBezTo>
                    <a:pt x="153" y="85"/>
                    <a:pt x="145" y="81"/>
                    <a:pt x="145" y="74"/>
                  </a:cubicBezTo>
                  <a:cubicBezTo>
                    <a:pt x="145" y="29"/>
                    <a:pt x="208" y="22"/>
                    <a:pt x="121" y="31"/>
                  </a:cubicBezTo>
                  <a:cubicBezTo>
                    <a:pt x="121" y="31"/>
                    <a:pt x="103" y="63"/>
                    <a:pt x="91" y="53"/>
                  </a:cubicBezTo>
                  <a:cubicBezTo>
                    <a:pt x="83" y="45"/>
                    <a:pt x="89" y="27"/>
                    <a:pt x="80" y="20"/>
                  </a:cubicBezTo>
                  <a:cubicBezTo>
                    <a:pt x="74" y="16"/>
                    <a:pt x="68" y="13"/>
                    <a:pt x="62" y="9"/>
                  </a:cubicBezTo>
                  <a:cubicBezTo>
                    <a:pt x="40" y="0"/>
                    <a:pt x="46" y="4"/>
                    <a:pt x="26" y="15"/>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0" name="Freeform 2863"/>
            <p:cNvSpPr>
              <a:spLocks/>
            </p:cNvSpPr>
            <p:nvPr/>
          </p:nvSpPr>
          <p:spPr bwMode="auto">
            <a:xfrm>
              <a:off x="5423" y="2511"/>
              <a:ext cx="8" cy="7"/>
            </a:xfrm>
            <a:custGeom>
              <a:avLst/>
              <a:gdLst>
                <a:gd name="T0" fmla="*/ 7 w 33"/>
                <a:gd name="T1" fmla="*/ 10 h 29"/>
                <a:gd name="T2" fmla="*/ 33 w 33"/>
                <a:gd name="T3" fmla="*/ 23 h 29"/>
                <a:gd name="T4" fmla="*/ 7 w 33"/>
                <a:gd name="T5" fmla="*/ 10 h 29"/>
              </a:gdLst>
              <a:ahLst/>
              <a:cxnLst>
                <a:cxn ang="0">
                  <a:pos x="T0" y="T1"/>
                </a:cxn>
                <a:cxn ang="0">
                  <a:pos x="T2" y="T3"/>
                </a:cxn>
                <a:cxn ang="0">
                  <a:pos x="T4" y="T5"/>
                </a:cxn>
              </a:cxnLst>
              <a:rect l="0" t="0" r="r" b="b"/>
              <a:pathLst>
                <a:path w="33" h="29">
                  <a:moveTo>
                    <a:pt x="7" y="10"/>
                  </a:moveTo>
                  <a:cubicBezTo>
                    <a:pt x="0" y="29"/>
                    <a:pt x="10" y="26"/>
                    <a:pt x="33" y="23"/>
                  </a:cubicBezTo>
                  <a:cubicBezTo>
                    <a:pt x="29" y="0"/>
                    <a:pt x="30" y="10"/>
                    <a:pt x="7" y="1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1" name="Freeform 2864"/>
            <p:cNvSpPr>
              <a:spLocks/>
            </p:cNvSpPr>
            <p:nvPr/>
          </p:nvSpPr>
          <p:spPr bwMode="auto">
            <a:xfrm>
              <a:off x="5432" y="2496"/>
              <a:ext cx="7" cy="8"/>
            </a:xfrm>
            <a:custGeom>
              <a:avLst/>
              <a:gdLst>
                <a:gd name="T0" fmla="*/ 8 w 34"/>
                <a:gd name="T1" fmla="*/ 11 h 33"/>
                <a:gd name="T2" fmla="*/ 34 w 34"/>
                <a:gd name="T3" fmla="*/ 26 h 33"/>
                <a:gd name="T4" fmla="*/ 8 w 34"/>
                <a:gd name="T5" fmla="*/ 11 h 33"/>
              </a:gdLst>
              <a:ahLst/>
              <a:cxnLst>
                <a:cxn ang="0">
                  <a:pos x="T0" y="T1"/>
                </a:cxn>
                <a:cxn ang="0">
                  <a:pos x="T2" y="T3"/>
                </a:cxn>
                <a:cxn ang="0">
                  <a:pos x="T4" y="T5"/>
                </a:cxn>
              </a:cxnLst>
              <a:rect l="0" t="0" r="r" b="b"/>
              <a:pathLst>
                <a:path w="34" h="33">
                  <a:moveTo>
                    <a:pt x="8" y="11"/>
                  </a:moveTo>
                  <a:cubicBezTo>
                    <a:pt x="0" y="33"/>
                    <a:pt x="10" y="29"/>
                    <a:pt x="34" y="26"/>
                  </a:cubicBezTo>
                  <a:cubicBezTo>
                    <a:pt x="30" y="0"/>
                    <a:pt x="31" y="11"/>
                    <a:pt x="8"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2" name="Freeform 2865"/>
            <p:cNvSpPr>
              <a:spLocks/>
            </p:cNvSpPr>
            <p:nvPr/>
          </p:nvSpPr>
          <p:spPr bwMode="auto">
            <a:xfrm>
              <a:off x="5448" y="2501"/>
              <a:ext cx="8" cy="7"/>
            </a:xfrm>
            <a:custGeom>
              <a:avLst/>
              <a:gdLst>
                <a:gd name="T0" fmla="*/ 8 w 34"/>
                <a:gd name="T1" fmla="*/ 10 h 30"/>
                <a:gd name="T2" fmla="*/ 34 w 34"/>
                <a:gd name="T3" fmla="*/ 23 h 30"/>
                <a:gd name="T4" fmla="*/ 8 w 34"/>
                <a:gd name="T5" fmla="*/ 10 h 30"/>
              </a:gdLst>
              <a:ahLst/>
              <a:cxnLst>
                <a:cxn ang="0">
                  <a:pos x="T0" y="T1"/>
                </a:cxn>
                <a:cxn ang="0">
                  <a:pos x="T2" y="T3"/>
                </a:cxn>
                <a:cxn ang="0">
                  <a:pos x="T4" y="T5"/>
                </a:cxn>
              </a:cxnLst>
              <a:rect l="0" t="0" r="r" b="b"/>
              <a:pathLst>
                <a:path w="34" h="30">
                  <a:moveTo>
                    <a:pt x="8" y="10"/>
                  </a:moveTo>
                  <a:cubicBezTo>
                    <a:pt x="0" y="30"/>
                    <a:pt x="10" y="26"/>
                    <a:pt x="34" y="23"/>
                  </a:cubicBezTo>
                  <a:cubicBezTo>
                    <a:pt x="29" y="0"/>
                    <a:pt x="30" y="10"/>
                    <a:pt x="8" y="1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3" name="Freeform 2866"/>
            <p:cNvSpPr>
              <a:spLocks/>
            </p:cNvSpPr>
            <p:nvPr/>
          </p:nvSpPr>
          <p:spPr bwMode="auto">
            <a:xfrm>
              <a:off x="5457" y="2490"/>
              <a:ext cx="8" cy="9"/>
            </a:xfrm>
            <a:custGeom>
              <a:avLst/>
              <a:gdLst>
                <a:gd name="T0" fmla="*/ 7 w 33"/>
                <a:gd name="T1" fmla="*/ 11 h 33"/>
                <a:gd name="T2" fmla="*/ 33 w 33"/>
                <a:gd name="T3" fmla="*/ 26 h 33"/>
                <a:gd name="T4" fmla="*/ 7 w 33"/>
                <a:gd name="T5" fmla="*/ 11 h 33"/>
              </a:gdLst>
              <a:ahLst/>
              <a:cxnLst>
                <a:cxn ang="0">
                  <a:pos x="T0" y="T1"/>
                </a:cxn>
                <a:cxn ang="0">
                  <a:pos x="T2" y="T3"/>
                </a:cxn>
                <a:cxn ang="0">
                  <a:pos x="T4" y="T5"/>
                </a:cxn>
              </a:cxnLst>
              <a:rect l="0" t="0" r="r" b="b"/>
              <a:pathLst>
                <a:path w="33" h="33">
                  <a:moveTo>
                    <a:pt x="7" y="11"/>
                  </a:moveTo>
                  <a:cubicBezTo>
                    <a:pt x="0" y="33"/>
                    <a:pt x="10" y="29"/>
                    <a:pt x="33" y="26"/>
                  </a:cubicBezTo>
                  <a:cubicBezTo>
                    <a:pt x="29" y="0"/>
                    <a:pt x="30" y="11"/>
                    <a:pt x="7"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4" name="Freeform 2867"/>
            <p:cNvSpPr>
              <a:spLocks/>
            </p:cNvSpPr>
            <p:nvPr/>
          </p:nvSpPr>
          <p:spPr bwMode="auto">
            <a:xfrm>
              <a:off x="5481" y="2509"/>
              <a:ext cx="7" cy="8"/>
            </a:xfrm>
            <a:custGeom>
              <a:avLst/>
              <a:gdLst>
                <a:gd name="T0" fmla="*/ 8 w 33"/>
                <a:gd name="T1" fmla="*/ 11 h 33"/>
                <a:gd name="T2" fmla="*/ 33 w 33"/>
                <a:gd name="T3" fmla="*/ 26 h 33"/>
                <a:gd name="T4" fmla="*/ 8 w 33"/>
                <a:gd name="T5" fmla="*/ 11 h 33"/>
              </a:gdLst>
              <a:ahLst/>
              <a:cxnLst>
                <a:cxn ang="0">
                  <a:pos x="T0" y="T1"/>
                </a:cxn>
                <a:cxn ang="0">
                  <a:pos x="T2" y="T3"/>
                </a:cxn>
                <a:cxn ang="0">
                  <a:pos x="T4" y="T5"/>
                </a:cxn>
              </a:cxnLst>
              <a:rect l="0" t="0" r="r" b="b"/>
              <a:pathLst>
                <a:path w="33" h="33">
                  <a:moveTo>
                    <a:pt x="8" y="11"/>
                  </a:moveTo>
                  <a:cubicBezTo>
                    <a:pt x="0" y="33"/>
                    <a:pt x="10" y="29"/>
                    <a:pt x="33" y="26"/>
                  </a:cubicBezTo>
                  <a:cubicBezTo>
                    <a:pt x="29" y="0"/>
                    <a:pt x="30" y="11"/>
                    <a:pt x="8"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5" name="Freeform 2868"/>
            <p:cNvSpPr>
              <a:spLocks/>
            </p:cNvSpPr>
            <p:nvPr/>
          </p:nvSpPr>
          <p:spPr bwMode="auto">
            <a:xfrm>
              <a:off x="5493" y="2528"/>
              <a:ext cx="8" cy="8"/>
            </a:xfrm>
            <a:custGeom>
              <a:avLst/>
              <a:gdLst>
                <a:gd name="T0" fmla="*/ 8 w 34"/>
                <a:gd name="T1" fmla="*/ 11 h 33"/>
                <a:gd name="T2" fmla="*/ 34 w 34"/>
                <a:gd name="T3" fmla="*/ 26 h 33"/>
                <a:gd name="T4" fmla="*/ 8 w 34"/>
                <a:gd name="T5" fmla="*/ 11 h 33"/>
              </a:gdLst>
              <a:ahLst/>
              <a:cxnLst>
                <a:cxn ang="0">
                  <a:pos x="T0" y="T1"/>
                </a:cxn>
                <a:cxn ang="0">
                  <a:pos x="T2" y="T3"/>
                </a:cxn>
                <a:cxn ang="0">
                  <a:pos x="T4" y="T5"/>
                </a:cxn>
              </a:cxnLst>
              <a:rect l="0" t="0" r="r" b="b"/>
              <a:pathLst>
                <a:path w="34" h="33">
                  <a:moveTo>
                    <a:pt x="8" y="11"/>
                  </a:moveTo>
                  <a:cubicBezTo>
                    <a:pt x="0" y="33"/>
                    <a:pt x="10" y="29"/>
                    <a:pt x="34" y="26"/>
                  </a:cubicBezTo>
                  <a:cubicBezTo>
                    <a:pt x="29" y="0"/>
                    <a:pt x="30" y="11"/>
                    <a:pt x="8"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6" name="Freeform 2869"/>
            <p:cNvSpPr>
              <a:spLocks/>
            </p:cNvSpPr>
            <p:nvPr/>
          </p:nvSpPr>
          <p:spPr bwMode="auto">
            <a:xfrm>
              <a:off x="5501" y="2501"/>
              <a:ext cx="7" cy="7"/>
            </a:xfrm>
            <a:custGeom>
              <a:avLst/>
              <a:gdLst>
                <a:gd name="T0" fmla="*/ 7 w 33"/>
                <a:gd name="T1" fmla="*/ 10 h 30"/>
                <a:gd name="T2" fmla="*/ 33 w 33"/>
                <a:gd name="T3" fmla="*/ 23 h 30"/>
                <a:gd name="T4" fmla="*/ 7 w 33"/>
                <a:gd name="T5" fmla="*/ 10 h 30"/>
              </a:gdLst>
              <a:ahLst/>
              <a:cxnLst>
                <a:cxn ang="0">
                  <a:pos x="T0" y="T1"/>
                </a:cxn>
                <a:cxn ang="0">
                  <a:pos x="T2" y="T3"/>
                </a:cxn>
                <a:cxn ang="0">
                  <a:pos x="T4" y="T5"/>
                </a:cxn>
              </a:cxnLst>
              <a:rect l="0" t="0" r="r" b="b"/>
              <a:pathLst>
                <a:path w="33" h="30">
                  <a:moveTo>
                    <a:pt x="7" y="10"/>
                  </a:moveTo>
                  <a:cubicBezTo>
                    <a:pt x="0" y="30"/>
                    <a:pt x="9" y="26"/>
                    <a:pt x="33" y="23"/>
                  </a:cubicBezTo>
                  <a:cubicBezTo>
                    <a:pt x="29" y="0"/>
                    <a:pt x="30" y="10"/>
                    <a:pt x="7" y="1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7" name="Freeform 2870"/>
            <p:cNvSpPr>
              <a:spLocks/>
            </p:cNvSpPr>
            <p:nvPr/>
          </p:nvSpPr>
          <p:spPr bwMode="auto">
            <a:xfrm>
              <a:off x="5523" y="2534"/>
              <a:ext cx="8" cy="8"/>
            </a:xfrm>
            <a:custGeom>
              <a:avLst/>
              <a:gdLst>
                <a:gd name="T0" fmla="*/ 7 w 33"/>
                <a:gd name="T1" fmla="*/ 11 h 33"/>
                <a:gd name="T2" fmla="*/ 33 w 33"/>
                <a:gd name="T3" fmla="*/ 26 h 33"/>
                <a:gd name="T4" fmla="*/ 7 w 33"/>
                <a:gd name="T5" fmla="*/ 11 h 33"/>
              </a:gdLst>
              <a:ahLst/>
              <a:cxnLst>
                <a:cxn ang="0">
                  <a:pos x="T0" y="T1"/>
                </a:cxn>
                <a:cxn ang="0">
                  <a:pos x="T2" y="T3"/>
                </a:cxn>
                <a:cxn ang="0">
                  <a:pos x="T4" y="T5"/>
                </a:cxn>
              </a:cxnLst>
              <a:rect l="0" t="0" r="r" b="b"/>
              <a:pathLst>
                <a:path w="33" h="33">
                  <a:moveTo>
                    <a:pt x="7" y="11"/>
                  </a:moveTo>
                  <a:cubicBezTo>
                    <a:pt x="0" y="33"/>
                    <a:pt x="9" y="29"/>
                    <a:pt x="33" y="26"/>
                  </a:cubicBezTo>
                  <a:cubicBezTo>
                    <a:pt x="29" y="0"/>
                    <a:pt x="30" y="11"/>
                    <a:pt x="7" y="11"/>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8" name="Freeform 2871"/>
            <p:cNvSpPr>
              <a:spLocks/>
            </p:cNvSpPr>
            <p:nvPr/>
          </p:nvSpPr>
          <p:spPr bwMode="auto">
            <a:xfrm>
              <a:off x="2649" y="1524"/>
              <a:ext cx="5" cy="9"/>
            </a:xfrm>
            <a:custGeom>
              <a:avLst/>
              <a:gdLst>
                <a:gd name="T0" fmla="*/ 40 w 50"/>
                <a:gd name="T1" fmla="*/ 8 h 66"/>
                <a:gd name="T2" fmla="*/ 14 w 50"/>
                <a:gd name="T3" fmla="*/ 30 h 66"/>
                <a:gd name="T4" fmla="*/ 21 w 50"/>
                <a:gd name="T5" fmla="*/ 58 h 66"/>
                <a:gd name="T6" fmla="*/ 44 w 50"/>
                <a:gd name="T7" fmla="*/ 20 h 66"/>
                <a:gd name="T8" fmla="*/ 48 w 50"/>
                <a:gd name="T9" fmla="*/ 8 h 66"/>
                <a:gd name="T10" fmla="*/ 40 w 50"/>
                <a:gd name="T11" fmla="*/ 8 h 66"/>
              </a:gdLst>
              <a:ahLst/>
              <a:cxnLst>
                <a:cxn ang="0">
                  <a:pos x="T0" y="T1"/>
                </a:cxn>
                <a:cxn ang="0">
                  <a:pos x="T2" y="T3"/>
                </a:cxn>
                <a:cxn ang="0">
                  <a:pos x="T4" y="T5"/>
                </a:cxn>
                <a:cxn ang="0">
                  <a:pos x="T6" y="T7"/>
                </a:cxn>
                <a:cxn ang="0">
                  <a:pos x="T8" y="T9"/>
                </a:cxn>
                <a:cxn ang="0">
                  <a:pos x="T10" y="T11"/>
                </a:cxn>
              </a:cxnLst>
              <a:rect l="0" t="0" r="r" b="b"/>
              <a:pathLst>
                <a:path w="50" h="66">
                  <a:moveTo>
                    <a:pt x="40" y="8"/>
                  </a:moveTo>
                  <a:cubicBezTo>
                    <a:pt x="27" y="11"/>
                    <a:pt x="24" y="24"/>
                    <a:pt x="14" y="30"/>
                  </a:cubicBezTo>
                  <a:cubicBezTo>
                    <a:pt x="3" y="43"/>
                    <a:pt x="0" y="52"/>
                    <a:pt x="21" y="58"/>
                  </a:cubicBezTo>
                  <a:cubicBezTo>
                    <a:pt x="33" y="66"/>
                    <a:pt x="37" y="30"/>
                    <a:pt x="44" y="20"/>
                  </a:cubicBezTo>
                  <a:cubicBezTo>
                    <a:pt x="45" y="16"/>
                    <a:pt x="50" y="12"/>
                    <a:pt x="48" y="8"/>
                  </a:cubicBezTo>
                  <a:cubicBezTo>
                    <a:pt x="44" y="0"/>
                    <a:pt x="41" y="6"/>
                    <a:pt x="40" y="8"/>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9" name="Freeform 2872"/>
            <p:cNvSpPr>
              <a:spLocks/>
            </p:cNvSpPr>
            <p:nvPr/>
          </p:nvSpPr>
          <p:spPr bwMode="auto">
            <a:xfrm>
              <a:off x="1878" y="2251"/>
              <a:ext cx="4" cy="8"/>
            </a:xfrm>
            <a:custGeom>
              <a:avLst/>
              <a:gdLst>
                <a:gd name="T0" fmla="*/ 45 w 67"/>
                <a:gd name="T1" fmla="*/ 0 h 116"/>
                <a:gd name="T2" fmla="*/ 0 w 67"/>
                <a:gd name="T3" fmla="*/ 50 h 116"/>
                <a:gd name="T4" fmla="*/ 62 w 67"/>
                <a:gd name="T5" fmla="*/ 62 h 116"/>
                <a:gd name="T6" fmla="*/ 45 w 67"/>
                <a:gd name="T7" fmla="*/ 0 h 116"/>
              </a:gdLst>
              <a:ahLst/>
              <a:cxnLst>
                <a:cxn ang="0">
                  <a:pos x="T0" y="T1"/>
                </a:cxn>
                <a:cxn ang="0">
                  <a:pos x="T2" y="T3"/>
                </a:cxn>
                <a:cxn ang="0">
                  <a:pos x="T4" y="T5"/>
                </a:cxn>
                <a:cxn ang="0">
                  <a:pos x="T6" y="T7"/>
                </a:cxn>
              </a:cxnLst>
              <a:rect l="0" t="0" r="r" b="b"/>
              <a:pathLst>
                <a:path w="67" h="116">
                  <a:moveTo>
                    <a:pt x="45" y="0"/>
                  </a:moveTo>
                  <a:cubicBezTo>
                    <a:pt x="6" y="12"/>
                    <a:pt x="17" y="25"/>
                    <a:pt x="0" y="50"/>
                  </a:cubicBezTo>
                  <a:cubicBezTo>
                    <a:pt x="6" y="58"/>
                    <a:pt x="23" y="116"/>
                    <a:pt x="62" y="62"/>
                  </a:cubicBezTo>
                  <a:cubicBezTo>
                    <a:pt x="67" y="50"/>
                    <a:pt x="50" y="16"/>
                    <a:pt x="45"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0" name="Freeform 2873"/>
            <p:cNvSpPr>
              <a:spLocks/>
            </p:cNvSpPr>
            <p:nvPr/>
          </p:nvSpPr>
          <p:spPr bwMode="auto">
            <a:xfrm>
              <a:off x="1874" y="2238"/>
              <a:ext cx="8" cy="4"/>
            </a:xfrm>
            <a:custGeom>
              <a:avLst/>
              <a:gdLst>
                <a:gd name="T0" fmla="*/ 0 w 133"/>
                <a:gd name="T1" fmla="*/ 22 h 67"/>
                <a:gd name="T2" fmla="*/ 57 w 133"/>
                <a:gd name="T3" fmla="*/ 67 h 67"/>
                <a:gd name="T4" fmla="*/ 71 w 133"/>
                <a:gd name="T5" fmla="*/ 6 h 67"/>
                <a:gd name="T6" fmla="*/ 0 w 133"/>
                <a:gd name="T7" fmla="*/ 22 h 67"/>
              </a:gdLst>
              <a:ahLst/>
              <a:cxnLst>
                <a:cxn ang="0">
                  <a:pos x="T0" y="T1"/>
                </a:cxn>
                <a:cxn ang="0">
                  <a:pos x="T2" y="T3"/>
                </a:cxn>
                <a:cxn ang="0">
                  <a:pos x="T4" y="T5"/>
                </a:cxn>
                <a:cxn ang="0">
                  <a:pos x="T6" y="T7"/>
                </a:cxn>
              </a:cxnLst>
              <a:rect l="0" t="0" r="r" b="b"/>
              <a:pathLst>
                <a:path w="133" h="67">
                  <a:moveTo>
                    <a:pt x="0" y="22"/>
                  </a:moveTo>
                  <a:cubicBezTo>
                    <a:pt x="14" y="61"/>
                    <a:pt x="28" y="50"/>
                    <a:pt x="57" y="67"/>
                  </a:cubicBezTo>
                  <a:cubicBezTo>
                    <a:pt x="66" y="61"/>
                    <a:pt x="133" y="45"/>
                    <a:pt x="71" y="6"/>
                  </a:cubicBezTo>
                  <a:cubicBezTo>
                    <a:pt x="57" y="0"/>
                    <a:pt x="19" y="17"/>
                    <a:pt x="0" y="22"/>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1" name="Freeform 2874"/>
            <p:cNvSpPr>
              <a:spLocks/>
            </p:cNvSpPr>
            <p:nvPr/>
          </p:nvSpPr>
          <p:spPr bwMode="auto">
            <a:xfrm>
              <a:off x="1735" y="2048"/>
              <a:ext cx="3" cy="3"/>
            </a:xfrm>
            <a:custGeom>
              <a:avLst/>
              <a:gdLst>
                <a:gd name="T0" fmla="*/ 59 w 67"/>
                <a:gd name="T1" fmla="*/ 0 h 50"/>
                <a:gd name="T2" fmla="*/ 21 w 67"/>
                <a:gd name="T3" fmla="*/ 18 h 50"/>
                <a:gd name="T4" fmla="*/ 19 w 67"/>
                <a:gd name="T5" fmla="*/ 43 h 50"/>
                <a:gd name="T6" fmla="*/ 67 w 67"/>
                <a:gd name="T7" fmla="*/ 18 h 50"/>
                <a:gd name="T8" fmla="*/ 59 w 67"/>
                <a:gd name="T9" fmla="*/ 0 h 50"/>
              </a:gdLst>
              <a:ahLst/>
              <a:cxnLst>
                <a:cxn ang="0">
                  <a:pos x="T0" y="T1"/>
                </a:cxn>
                <a:cxn ang="0">
                  <a:pos x="T2" y="T3"/>
                </a:cxn>
                <a:cxn ang="0">
                  <a:pos x="T4" y="T5"/>
                </a:cxn>
                <a:cxn ang="0">
                  <a:pos x="T6" y="T7"/>
                </a:cxn>
                <a:cxn ang="0">
                  <a:pos x="T8" y="T9"/>
                </a:cxn>
              </a:cxnLst>
              <a:rect l="0" t="0" r="r" b="b"/>
              <a:pathLst>
                <a:path w="67" h="50">
                  <a:moveTo>
                    <a:pt x="59" y="0"/>
                  </a:moveTo>
                  <a:cubicBezTo>
                    <a:pt x="52" y="25"/>
                    <a:pt x="48" y="20"/>
                    <a:pt x="21" y="18"/>
                  </a:cubicBezTo>
                  <a:cubicBezTo>
                    <a:pt x="2" y="20"/>
                    <a:pt x="0" y="39"/>
                    <a:pt x="19" y="43"/>
                  </a:cubicBezTo>
                  <a:cubicBezTo>
                    <a:pt x="57" y="41"/>
                    <a:pt x="63" y="50"/>
                    <a:pt x="67" y="18"/>
                  </a:cubicBezTo>
                  <a:cubicBezTo>
                    <a:pt x="65" y="4"/>
                    <a:pt x="67" y="8"/>
                    <a:pt x="59"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2" name="Freeform 2875"/>
            <p:cNvSpPr>
              <a:spLocks/>
            </p:cNvSpPr>
            <p:nvPr/>
          </p:nvSpPr>
          <p:spPr bwMode="auto">
            <a:xfrm>
              <a:off x="1741" y="2041"/>
              <a:ext cx="7" cy="7"/>
            </a:xfrm>
            <a:custGeom>
              <a:avLst/>
              <a:gdLst>
                <a:gd name="T0" fmla="*/ 6 w 116"/>
                <a:gd name="T1" fmla="*/ 39 h 100"/>
                <a:gd name="T2" fmla="*/ 23 w 116"/>
                <a:gd name="T3" fmla="*/ 15 h 100"/>
                <a:gd name="T4" fmla="*/ 25 w 116"/>
                <a:gd name="T5" fmla="*/ 3 h 100"/>
                <a:gd name="T6" fmla="*/ 58 w 116"/>
                <a:gd name="T7" fmla="*/ 9 h 100"/>
                <a:gd name="T8" fmla="*/ 93 w 116"/>
                <a:gd name="T9" fmla="*/ 43 h 100"/>
                <a:gd name="T10" fmla="*/ 116 w 116"/>
                <a:gd name="T11" fmla="*/ 80 h 100"/>
                <a:gd name="T12" fmla="*/ 89 w 116"/>
                <a:gd name="T13" fmla="*/ 86 h 100"/>
                <a:gd name="T14" fmla="*/ 66 w 116"/>
                <a:gd name="T15" fmla="*/ 62 h 100"/>
                <a:gd name="T16" fmla="*/ 8 w 116"/>
                <a:gd name="T17" fmla="*/ 45 h 100"/>
                <a:gd name="T18" fmla="*/ 6 w 116"/>
                <a:gd name="T19"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00">
                  <a:moveTo>
                    <a:pt x="6" y="39"/>
                  </a:moveTo>
                  <a:cubicBezTo>
                    <a:pt x="13" y="27"/>
                    <a:pt x="11" y="23"/>
                    <a:pt x="23" y="15"/>
                  </a:cubicBezTo>
                  <a:cubicBezTo>
                    <a:pt x="23" y="11"/>
                    <a:pt x="21" y="3"/>
                    <a:pt x="25" y="3"/>
                  </a:cubicBezTo>
                  <a:cubicBezTo>
                    <a:pt x="37" y="0"/>
                    <a:pt x="58" y="9"/>
                    <a:pt x="58" y="9"/>
                  </a:cubicBezTo>
                  <a:cubicBezTo>
                    <a:pt x="62" y="29"/>
                    <a:pt x="74" y="39"/>
                    <a:pt x="93" y="43"/>
                  </a:cubicBezTo>
                  <a:cubicBezTo>
                    <a:pt x="101" y="56"/>
                    <a:pt x="109" y="68"/>
                    <a:pt x="116" y="80"/>
                  </a:cubicBezTo>
                  <a:cubicBezTo>
                    <a:pt x="111" y="100"/>
                    <a:pt x="105" y="96"/>
                    <a:pt x="89" y="86"/>
                  </a:cubicBezTo>
                  <a:cubicBezTo>
                    <a:pt x="74" y="64"/>
                    <a:pt x="81" y="72"/>
                    <a:pt x="66" y="62"/>
                  </a:cubicBezTo>
                  <a:cubicBezTo>
                    <a:pt x="54" y="41"/>
                    <a:pt x="29" y="47"/>
                    <a:pt x="8" y="45"/>
                  </a:cubicBezTo>
                  <a:cubicBezTo>
                    <a:pt x="2" y="35"/>
                    <a:pt x="0" y="35"/>
                    <a:pt x="6" y="39"/>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3" name="Freeform 2876"/>
            <p:cNvSpPr>
              <a:spLocks/>
            </p:cNvSpPr>
            <p:nvPr/>
          </p:nvSpPr>
          <p:spPr bwMode="auto">
            <a:xfrm>
              <a:off x="1750" y="2049"/>
              <a:ext cx="3" cy="2"/>
            </a:xfrm>
            <a:custGeom>
              <a:avLst/>
              <a:gdLst>
                <a:gd name="T0" fmla="*/ 0 w 50"/>
                <a:gd name="T1" fmla="*/ 0 h 33"/>
                <a:gd name="T2" fmla="*/ 26 w 50"/>
                <a:gd name="T3" fmla="*/ 33 h 33"/>
                <a:gd name="T4" fmla="*/ 32 w 50"/>
                <a:gd name="T5" fmla="*/ 0 h 33"/>
                <a:gd name="T6" fmla="*/ 0 w 50"/>
                <a:gd name="T7" fmla="*/ 0 h 33"/>
              </a:gdLst>
              <a:ahLst/>
              <a:cxnLst>
                <a:cxn ang="0">
                  <a:pos x="T0" y="T1"/>
                </a:cxn>
                <a:cxn ang="0">
                  <a:pos x="T2" y="T3"/>
                </a:cxn>
                <a:cxn ang="0">
                  <a:pos x="T4" y="T5"/>
                </a:cxn>
                <a:cxn ang="0">
                  <a:pos x="T6" y="T7"/>
                </a:cxn>
              </a:cxnLst>
              <a:rect l="0" t="0" r="r" b="b"/>
              <a:pathLst>
                <a:path w="50" h="33">
                  <a:moveTo>
                    <a:pt x="0" y="0"/>
                  </a:moveTo>
                  <a:cubicBezTo>
                    <a:pt x="6" y="14"/>
                    <a:pt x="17" y="22"/>
                    <a:pt x="26" y="33"/>
                  </a:cubicBezTo>
                  <a:cubicBezTo>
                    <a:pt x="50" y="26"/>
                    <a:pt x="43" y="16"/>
                    <a:pt x="32" y="0"/>
                  </a:cubicBezTo>
                  <a:cubicBezTo>
                    <a:pt x="13" y="6"/>
                    <a:pt x="24" y="4"/>
                    <a:pt x="0"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Freeform 2877"/>
            <p:cNvSpPr>
              <a:spLocks/>
            </p:cNvSpPr>
            <p:nvPr/>
          </p:nvSpPr>
          <p:spPr bwMode="auto">
            <a:xfrm>
              <a:off x="1753" y="2053"/>
              <a:ext cx="1" cy="3"/>
            </a:xfrm>
            <a:custGeom>
              <a:avLst/>
              <a:gdLst>
                <a:gd name="T0" fmla="*/ 13 w 17"/>
                <a:gd name="T1" fmla="*/ 0 h 50"/>
                <a:gd name="T2" fmla="*/ 0 w 17"/>
                <a:gd name="T3" fmla="*/ 29 h 50"/>
                <a:gd name="T4" fmla="*/ 17 w 17"/>
                <a:gd name="T5" fmla="*/ 29 h 50"/>
                <a:gd name="T6" fmla="*/ 13 w 17"/>
                <a:gd name="T7" fmla="*/ 0 h 50"/>
              </a:gdLst>
              <a:ahLst/>
              <a:cxnLst>
                <a:cxn ang="0">
                  <a:pos x="T0" y="T1"/>
                </a:cxn>
                <a:cxn ang="0">
                  <a:pos x="T2" y="T3"/>
                </a:cxn>
                <a:cxn ang="0">
                  <a:pos x="T4" y="T5"/>
                </a:cxn>
                <a:cxn ang="0">
                  <a:pos x="T6" y="T7"/>
                </a:cxn>
              </a:cxnLst>
              <a:rect l="0" t="0" r="r" b="b"/>
              <a:pathLst>
                <a:path w="17" h="50">
                  <a:moveTo>
                    <a:pt x="13" y="0"/>
                  </a:moveTo>
                  <a:cubicBezTo>
                    <a:pt x="8" y="9"/>
                    <a:pt x="4" y="18"/>
                    <a:pt x="0" y="29"/>
                  </a:cubicBezTo>
                  <a:cubicBezTo>
                    <a:pt x="5" y="50"/>
                    <a:pt x="13" y="48"/>
                    <a:pt x="17" y="29"/>
                  </a:cubicBezTo>
                  <a:cubicBezTo>
                    <a:pt x="16" y="13"/>
                    <a:pt x="8" y="2"/>
                    <a:pt x="13" y="0"/>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5" name="Freeform 2878"/>
            <p:cNvSpPr>
              <a:spLocks/>
            </p:cNvSpPr>
            <p:nvPr/>
          </p:nvSpPr>
          <p:spPr bwMode="auto">
            <a:xfrm>
              <a:off x="1822" y="2108"/>
              <a:ext cx="9" cy="4"/>
            </a:xfrm>
            <a:custGeom>
              <a:avLst/>
              <a:gdLst>
                <a:gd name="T0" fmla="*/ 139 w 150"/>
                <a:gd name="T1" fmla="*/ 25 h 67"/>
                <a:gd name="T2" fmla="*/ 104 w 150"/>
                <a:gd name="T3" fmla="*/ 0 h 67"/>
                <a:gd name="T4" fmla="*/ 94 w 150"/>
                <a:gd name="T5" fmla="*/ 25 h 67"/>
                <a:gd name="T6" fmla="*/ 118 w 150"/>
                <a:gd name="T7" fmla="*/ 53 h 67"/>
                <a:gd name="T8" fmla="*/ 139 w 150"/>
                <a:gd name="T9" fmla="*/ 25 h 67"/>
              </a:gdLst>
              <a:ahLst/>
              <a:cxnLst>
                <a:cxn ang="0">
                  <a:pos x="T0" y="T1"/>
                </a:cxn>
                <a:cxn ang="0">
                  <a:pos x="T2" y="T3"/>
                </a:cxn>
                <a:cxn ang="0">
                  <a:pos x="T4" y="T5"/>
                </a:cxn>
                <a:cxn ang="0">
                  <a:pos x="T6" y="T7"/>
                </a:cxn>
                <a:cxn ang="0">
                  <a:pos x="T8" y="T9"/>
                </a:cxn>
              </a:cxnLst>
              <a:rect l="0" t="0" r="r" b="b"/>
              <a:pathLst>
                <a:path w="150" h="67">
                  <a:moveTo>
                    <a:pt x="139" y="25"/>
                  </a:moveTo>
                  <a:cubicBezTo>
                    <a:pt x="126" y="19"/>
                    <a:pt x="118" y="7"/>
                    <a:pt x="104" y="0"/>
                  </a:cubicBezTo>
                  <a:cubicBezTo>
                    <a:pt x="0" y="7"/>
                    <a:pt x="18" y="19"/>
                    <a:pt x="94" y="25"/>
                  </a:cubicBezTo>
                  <a:cubicBezTo>
                    <a:pt x="100" y="44"/>
                    <a:pt x="100" y="46"/>
                    <a:pt x="118" y="53"/>
                  </a:cubicBezTo>
                  <a:cubicBezTo>
                    <a:pt x="135" y="67"/>
                    <a:pt x="150" y="37"/>
                    <a:pt x="139" y="25"/>
                  </a:cubicBez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86" name="Group 2881"/>
            <p:cNvGrpSpPr>
              <a:grpSpLocks/>
            </p:cNvGrpSpPr>
            <p:nvPr/>
          </p:nvGrpSpPr>
          <p:grpSpPr bwMode="auto">
            <a:xfrm>
              <a:off x="1545" y="2259"/>
              <a:ext cx="12" cy="12"/>
              <a:chOff x="1545" y="2259"/>
              <a:chExt cx="12" cy="12"/>
            </a:xfrm>
            <a:grpFill/>
          </p:grpSpPr>
          <p:sp>
            <p:nvSpPr>
              <p:cNvPr id="1587" name="Oval 2879"/>
              <p:cNvSpPr>
                <a:spLocks noChangeArrowheads="1"/>
              </p:cNvSpPr>
              <p:nvPr/>
            </p:nvSpPr>
            <p:spPr bwMode="auto">
              <a:xfrm>
                <a:off x="1545" y="2259"/>
                <a:ext cx="12" cy="12"/>
              </a:xfrm>
              <a:prstGeom prst="ellips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8" name="Oval 2880"/>
              <p:cNvSpPr>
                <a:spLocks noChangeArrowheads="1"/>
              </p:cNvSpPr>
              <p:nvPr/>
            </p:nvSpPr>
            <p:spPr bwMode="auto">
              <a:xfrm>
                <a:off x="1545" y="2259"/>
                <a:ext cx="11" cy="12"/>
              </a:xfrm>
              <a:prstGeom prst="ellipse">
                <a:avLst/>
              </a:prstGeom>
              <a:grpFill/>
              <a:ln w="317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sp>
        <p:nvSpPr>
          <p:cNvPr id="405" name="Warning"/>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noProof="1" smtClean="0">
                <a:solidFill>
                  <a:schemeClr val="tx1"/>
                </a:solidFill>
              </a:rPr>
              <a:t>This</a:t>
            </a:r>
            <a:r>
              <a:rPr lang="en-US" sz="2000" b="1" baseline="0" noProof="1" smtClean="0">
                <a:solidFill>
                  <a:schemeClr val="tx1"/>
                </a:solidFill>
              </a:rPr>
              <a:t> slide is not to be used</a:t>
            </a:r>
          </a:p>
          <a:p>
            <a:pPr algn="ctr"/>
            <a:r>
              <a:rPr lang="en-US" sz="1700" noProof="1" smtClean="0">
                <a:solidFill>
                  <a:schemeClr val="tx1"/>
                </a:solidFill>
              </a:rPr>
              <a:t>You can</a:t>
            </a:r>
            <a:r>
              <a:rPr lang="en-US" sz="1700" baseline="0" noProof="1" smtClean="0">
                <a:solidFill>
                  <a:schemeClr val="tx1"/>
                </a:solidFill>
              </a:rPr>
              <a:t> safely delete this slide from your presentation.</a:t>
            </a:r>
          </a:p>
        </p:txBody>
      </p:sp>
    </p:spTree>
    <p:extLst>
      <p:ext uri="{BB962C8B-B14F-4D97-AF65-F5344CB8AC3E}">
        <p14:creationId xmlns:p14="http://schemas.microsoft.com/office/powerpoint/2010/main" val="26436967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b">
    <p:bg>
      <p:bgPr>
        <a:solidFill>
          <a:srgbClr val="009D85"/>
        </a:solidFill>
        <a:effectLst/>
      </p:bgPr>
    </p:bg>
    <p:spTree>
      <p:nvGrpSpPr>
        <p:cNvPr id="1" name=""/>
        <p:cNvGrpSpPr/>
        <p:nvPr/>
      </p:nvGrpSpPr>
      <p:grpSpPr>
        <a:xfrm>
          <a:off x="0" y="0"/>
          <a:ext cx="0" cy="0"/>
          <a:chOff x="0" y="0"/>
          <a:chExt cx="0" cy="0"/>
        </a:xfrm>
      </p:grpSpPr>
      <p:sp>
        <p:nvSpPr>
          <p:cNvPr id="15" name="Title 9"/>
          <p:cNvSpPr>
            <a:spLocks noGrp="1"/>
          </p:cNvSpPr>
          <p:nvPr>
            <p:ph type="title" hasCustomPrompt="1"/>
          </p:nvPr>
        </p:nvSpPr>
        <p:spPr bwMode="gray">
          <a:xfrm>
            <a:off x="1559496" y="1465677"/>
            <a:ext cx="7056784" cy="4339587"/>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lnSpc>
                <a:spcPct val="80000"/>
              </a:lnSpc>
              <a:spcBef>
                <a:spcPct val="40000"/>
              </a:spcBef>
              <a:spcAft>
                <a:spcPct val="0"/>
              </a:spcAft>
              <a:defRPr lang="en-GB" sz="6000" b="0" dirty="0" smtClean="0">
                <a:solidFill>
                  <a:schemeClr val="bg1"/>
                </a:solidFill>
                <a:latin typeface="KPMG Extralight" panose="020B0303030202040204" pitchFamily="34" charset="0"/>
                <a:ea typeface="+mj-ea"/>
                <a:cs typeface="+mj-cs"/>
              </a:defRPr>
            </a:lvl1pPr>
            <a:lvl2pPr>
              <a:defRPr lang="en-GB" sz="2900" b="1" dirty="0">
                <a:solidFill>
                  <a:schemeClr val="bg1"/>
                </a:solidFill>
                <a:latin typeface="+mj-lt"/>
              </a:defRPr>
            </a:lvl2pPr>
            <a:lvl3pPr>
              <a:defRPr lang="en-GB" sz="2900" b="1" dirty="0">
                <a:solidFill>
                  <a:schemeClr val="bg1"/>
                </a:solidFill>
                <a:latin typeface="+mj-lt"/>
              </a:defRPr>
            </a:lvl3pPr>
            <a:lvl4pPr>
              <a:defRPr lang="en-GB" sz="2900" b="1" dirty="0">
                <a:solidFill>
                  <a:schemeClr val="bg1"/>
                </a:solidFill>
                <a:latin typeface="+mj-lt"/>
              </a:defRPr>
            </a:lvl4pPr>
            <a:lvl5pPr>
              <a:defRPr lang="en-GB" sz="2900" b="1" dirty="0">
                <a:solidFill>
                  <a:schemeClr val="bg1"/>
                </a:solidFill>
                <a:latin typeface="+mj-lt"/>
              </a:defRPr>
            </a:lvl5pPr>
            <a:lvl6pPr>
              <a:defRPr lang="en-GB" sz="2900" b="1" dirty="0">
                <a:solidFill>
                  <a:schemeClr val="bg1"/>
                </a:solidFill>
                <a:latin typeface="+mj-lt"/>
              </a:defRPr>
            </a:lvl6pPr>
            <a:lvl7pPr>
              <a:defRPr lang="en-GB" sz="2900" b="1" dirty="0">
                <a:solidFill>
                  <a:schemeClr val="bg1"/>
                </a:solidFill>
                <a:latin typeface="+mj-lt"/>
              </a:defRPr>
            </a:lvl7pPr>
            <a:lvl8pPr>
              <a:defRPr lang="en-GB" sz="2900" b="1" dirty="0">
                <a:solidFill>
                  <a:schemeClr val="bg1"/>
                </a:solidFill>
                <a:latin typeface="+mj-lt"/>
              </a:defRPr>
            </a:lvl8pPr>
            <a:lvl9pPr>
              <a:defRPr sz="2900">
                <a:solidFill>
                  <a:schemeClr val="bg1"/>
                </a:solidFill>
              </a:defRPr>
            </a:lvl9pPr>
          </a:lstStyle>
          <a:p>
            <a:pPr lvl="0"/>
            <a:r>
              <a:rPr lang="en-US" dirty="0" smtClean="0"/>
              <a:t>Meijburg </a:t>
            </a:r>
            <a:r>
              <a:rPr lang="en-US" dirty="0" err="1" smtClean="0"/>
              <a:t>Presentatie</a:t>
            </a:r>
            <a:r>
              <a:rPr lang="en-US" dirty="0" smtClean="0"/>
              <a:t> </a:t>
            </a:r>
            <a:br>
              <a:rPr lang="en-US" dirty="0" smtClean="0"/>
            </a:br>
            <a:r>
              <a:rPr lang="en-US" dirty="0" smtClean="0"/>
              <a:t>Template</a:t>
            </a:r>
            <a:endParaRPr lang="en-US" dirty="0"/>
          </a:p>
        </p:txBody>
      </p:sp>
      <p:sp>
        <p:nvSpPr>
          <p:cNvPr id="8" name="Rectangle 7"/>
          <p:cNvSpPr/>
          <p:nvPr userDrawn="1"/>
        </p:nvSpPr>
        <p:spPr>
          <a:xfrm>
            <a:off x="0" y="0"/>
            <a:ext cx="1220400" cy="685800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sp>
        <p:nvSpPr>
          <p:cNvPr id="9" name="Subtitle 2"/>
          <p:cNvSpPr>
            <a:spLocks noGrp="1"/>
          </p:cNvSpPr>
          <p:nvPr>
            <p:ph type="subTitle" idx="1" hasCustomPrompt="1"/>
          </p:nvPr>
        </p:nvSpPr>
        <p:spPr bwMode="gray">
          <a:xfrm>
            <a:off x="1559496"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chemeClr val="bg1"/>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7" name="tax_image" descr="G:\Personeelszaken\Communicatie\-- PROJECTEN --\20130614 - PPT Presentatie Template\tax is our business.emf"/>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p:spPr>
      </p:pic>
      <p:pic>
        <p:nvPicPr>
          <p:cNvPr id="3" name="logo_whit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extLst>
      <p:ext uri="{BB962C8B-B14F-4D97-AF65-F5344CB8AC3E}">
        <p14:creationId xmlns:p14="http://schemas.microsoft.com/office/powerpoint/2010/main" val="41387580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9"/>
          <p:cNvSpPr>
            <a:spLocks noGrp="1"/>
          </p:cNvSpPr>
          <p:nvPr>
            <p:ph type="title" hasCustomPrompt="1"/>
          </p:nvPr>
        </p:nvSpPr>
        <p:spPr bwMode="gray">
          <a:xfrm>
            <a:off x="1559496" y="1465677"/>
            <a:ext cx="7056784" cy="4339587"/>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lnSpc>
                <a:spcPct val="80000"/>
              </a:lnSpc>
              <a:spcBef>
                <a:spcPct val="40000"/>
              </a:spcBef>
              <a:spcAft>
                <a:spcPct val="0"/>
              </a:spcAft>
              <a:defRPr lang="en-GB" sz="6000" b="0" dirty="0" smtClean="0">
                <a:solidFill>
                  <a:schemeClr val="bg1"/>
                </a:solidFill>
                <a:latin typeface="KPMG Extralight" panose="020B0303030202040204" pitchFamily="34" charset="0"/>
                <a:ea typeface="+mj-ea"/>
                <a:cs typeface="+mj-cs"/>
              </a:defRPr>
            </a:lvl1pPr>
            <a:lvl2pPr>
              <a:defRPr lang="en-GB" sz="2900" b="1" dirty="0">
                <a:solidFill>
                  <a:schemeClr val="bg1"/>
                </a:solidFill>
                <a:latin typeface="+mj-lt"/>
              </a:defRPr>
            </a:lvl2pPr>
            <a:lvl3pPr>
              <a:defRPr lang="en-GB" sz="2900" b="1" dirty="0">
                <a:solidFill>
                  <a:schemeClr val="bg1"/>
                </a:solidFill>
                <a:latin typeface="+mj-lt"/>
              </a:defRPr>
            </a:lvl3pPr>
            <a:lvl4pPr>
              <a:defRPr lang="en-GB" sz="2900" b="1" dirty="0">
                <a:solidFill>
                  <a:schemeClr val="bg1"/>
                </a:solidFill>
                <a:latin typeface="+mj-lt"/>
              </a:defRPr>
            </a:lvl4pPr>
            <a:lvl5pPr>
              <a:defRPr lang="en-GB" sz="2900" b="1" dirty="0">
                <a:solidFill>
                  <a:schemeClr val="bg1"/>
                </a:solidFill>
                <a:latin typeface="+mj-lt"/>
              </a:defRPr>
            </a:lvl5pPr>
            <a:lvl6pPr>
              <a:defRPr lang="en-GB" sz="2900" b="1" dirty="0">
                <a:solidFill>
                  <a:schemeClr val="bg1"/>
                </a:solidFill>
                <a:latin typeface="+mj-lt"/>
              </a:defRPr>
            </a:lvl6pPr>
            <a:lvl7pPr>
              <a:defRPr lang="en-GB" sz="2900" b="1" dirty="0">
                <a:solidFill>
                  <a:schemeClr val="bg1"/>
                </a:solidFill>
                <a:latin typeface="+mj-lt"/>
              </a:defRPr>
            </a:lvl7pPr>
            <a:lvl8pPr>
              <a:defRPr lang="en-GB" sz="2900" b="1" dirty="0">
                <a:solidFill>
                  <a:schemeClr val="bg1"/>
                </a:solidFill>
                <a:latin typeface="+mj-lt"/>
              </a:defRPr>
            </a:lvl8pPr>
            <a:lvl9pPr>
              <a:defRPr sz="2900">
                <a:solidFill>
                  <a:schemeClr val="bg1"/>
                </a:solidFill>
              </a:defRPr>
            </a:lvl9pPr>
          </a:lstStyle>
          <a:p>
            <a:pPr lvl="0"/>
            <a:r>
              <a:rPr lang="en-US" dirty="0" smtClean="0"/>
              <a:t>Meijburg </a:t>
            </a:r>
            <a:r>
              <a:rPr lang="en-US" dirty="0" err="1" smtClean="0"/>
              <a:t>Presentatie</a:t>
            </a:r>
            <a:r>
              <a:rPr lang="en-US" dirty="0" smtClean="0"/>
              <a:t> </a:t>
            </a:r>
            <a:br>
              <a:rPr lang="en-US" dirty="0" smtClean="0"/>
            </a:br>
            <a:r>
              <a:rPr lang="en-US" dirty="0" smtClean="0"/>
              <a:t>Template</a:t>
            </a:r>
            <a:endParaRPr lang="en-US" dirty="0"/>
          </a:p>
        </p:txBody>
      </p:sp>
      <p:pic>
        <p:nvPicPr>
          <p:cNvPr id="7"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a:outerShdw blurRad="50800" dist="38100" dir="2700000" algn="tl" rotWithShape="0">
              <a:prstClr val="black">
                <a:alpha val="40000"/>
              </a:prstClr>
            </a:outerShdw>
          </a:effectLst>
        </p:spPr>
      </p:pic>
      <p:sp>
        <p:nvSpPr>
          <p:cNvPr id="8" name="Rectangle 7"/>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sp>
        <p:nvSpPr>
          <p:cNvPr id="9" name="Subtitle 2"/>
          <p:cNvSpPr>
            <a:spLocks noGrp="1"/>
          </p:cNvSpPr>
          <p:nvPr>
            <p:ph type="subTitle" idx="1" hasCustomPrompt="1"/>
          </p:nvPr>
        </p:nvSpPr>
        <p:spPr bwMode="gray">
          <a:xfrm>
            <a:off x="1559496"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chemeClr val="bg1"/>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3" name="logo_whit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9"/>
          <p:cNvSpPr>
            <a:spLocks noGrp="1"/>
          </p:cNvSpPr>
          <p:nvPr>
            <p:ph type="title" hasCustomPrompt="1"/>
          </p:nvPr>
        </p:nvSpPr>
        <p:spPr bwMode="gray">
          <a:xfrm>
            <a:off x="1558800" y="1465677"/>
            <a:ext cx="7057480" cy="4411595"/>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lnSpc>
                <a:spcPct val="80000"/>
              </a:lnSpc>
              <a:spcBef>
                <a:spcPct val="40000"/>
              </a:spcBef>
              <a:spcAft>
                <a:spcPct val="0"/>
              </a:spcAft>
              <a:defRPr lang="en-GB" sz="6000" b="0" dirty="0" smtClean="0">
                <a:solidFill>
                  <a:srgbClr val="00338D"/>
                </a:solidFill>
                <a:latin typeface="KPMG Extralight" panose="020B0303030202040204" pitchFamily="34" charset="0"/>
                <a:ea typeface="+mj-ea"/>
                <a:cs typeface="+mj-cs"/>
              </a:defRPr>
            </a:lvl1pPr>
            <a:lvl2pPr>
              <a:defRPr lang="en-GB" sz="2900" b="1" dirty="0">
                <a:solidFill>
                  <a:schemeClr val="bg1"/>
                </a:solidFill>
                <a:latin typeface="+mj-lt"/>
              </a:defRPr>
            </a:lvl2pPr>
            <a:lvl3pPr>
              <a:defRPr lang="en-GB" sz="2900" b="1" dirty="0">
                <a:solidFill>
                  <a:schemeClr val="bg1"/>
                </a:solidFill>
                <a:latin typeface="+mj-lt"/>
              </a:defRPr>
            </a:lvl3pPr>
            <a:lvl4pPr>
              <a:defRPr lang="en-GB" sz="2900" b="1" dirty="0">
                <a:solidFill>
                  <a:schemeClr val="bg1"/>
                </a:solidFill>
                <a:latin typeface="+mj-lt"/>
              </a:defRPr>
            </a:lvl4pPr>
            <a:lvl5pPr>
              <a:defRPr lang="en-GB" sz="2900" b="1" dirty="0">
                <a:solidFill>
                  <a:schemeClr val="bg1"/>
                </a:solidFill>
                <a:latin typeface="+mj-lt"/>
              </a:defRPr>
            </a:lvl5pPr>
            <a:lvl6pPr>
              <a:defRPr lang="en-GB" sz="2900" b="1" dirty="0">
                <a:solidFill>
                  <a:schemeClr val="bg1"/>
                </a:solidFill>
                <a:latin typeface="+mj-lt"/>
              </a:defRPr>
            </a:lvl6pPr>
            <a:lvl7pPr>
              <a:defRPr lang="en-GB" sz="2900" b="1" dirty="0">
                <a:solidFill>
                  <a:schemeClr val="bg1"/>
                </a:solidFill>
                <a:latin typeface="+mj-lt"/>
              </a:defRPr>
            </a:lvl7pPr>
            <a:lvl8pPr>
              <a:defRPr lang="en-GB" sz="2900" b="1" dirty="0">
                <a:solidFill>
                  <a:schemeClr val="bg1"/>
                </a:solidFill>
                <a:latin typeface="+mj-lt"/>
              </a:defRPr>
            </a:lvl8pPr>
            <a:lvl9pPr>
              <a:defRPr sz="2900">
                <a:solidFill>
                  <a:schemeClr val="bg1"/>
                </a:solidFill>
              </a:defRPr>
            </a:lvl9pPr>
          </a:lstStyle>
          <a:p>
            <a:pPr lvl="0"/>
            <a:r>
              <a:rPr lang="en-US" dirty="0" smtClean="0"/>
              <a:t>Meijburg </a:t>
            </a:r>
            <a:r>
              <a:rPr lang="en-US" dirty="0" err="1" smtClean="0"/>
              <a:t>Presentatie</a:t>
            </a:r>
            <a:r>
              <a:rPr lang="en-US" dirty="0" smtClean="0"/>
              <a:t> </a:t>
            </a:r>
            <a:br>
              <a:rPr lang="en-US" dirty="0" smtClean="0"/>
            </a:br>
            <a:r>
              <a:rPr lang="en-US" dirty="0" smtClean="0"/>
              <a:t>Template</a:t>
            </a:r>
            <a:endParaRPr lang="en-US" dirty="0"/>
          </a:p>
        </p:txBody>
      </p:sp>
      <p:sp>
        <p:nvSpPr>
          <p:cNvPr id="8" name="Rectangle 7"/>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sp>
        <p:nvSpPr>
          <p:cNvPr id="9" name="Subtitle 2"/>
          <p:cNvSpPr>
            <a:spLocks noGrp="1"/>
          </p:cNvSpPr>
          <p:nvPr>
            <p:ph type="subTitle" idx="1" hasCustomPrompt="1"/>
          </p:nvPr>
        </p:nvSpPr>
        <p:spPr bwMode="gray">
          <a:xfrm>
            <a:off x="1558800"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rgbClr val="00338D"/>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6"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a:outerShdw blurRad="50800" dist="38100" dir="2700000" algn="tl" rotWithShape="0">
              <a:prstClr val="black">
                <a:alpha val="40000"/>
              </a:prstClr>
            </a:outerShdw>
          </a:effectLst>
        </p:spPr>
      </p:pic>
      <p:pic>
        <p:nvPicPr>
          <p:cNvPr id="3" name="logo_blu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9497" y="332657"/>
            <a:ext cx="2105783" cy="717831"/>
          </a:xfrm>
          <a:prstGeom prst="rect">
            <a:avLst/>
          </a:prstGeom>
        </p:spPr>
      </p:pic>
    </p:spTree>
    <p:extLst>
      <p:ext uri="{BB962C8B-B14F-4D97-AF65-F5344CB8AC3E}">
        <p14:creationId xmlns:p14="http://schemas.microsoft.com/office/powerpoint/2010/main" val="15471656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3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9"/>
          <p:cNvSpPr>
            <a:spLocks noGrp="1"/>
          </p:cNvSpPr>
          <p:nvPr>
            <p:ph type="title" hasCustomPrompt="1"/>
          </p:nvPr>
        </p:nvSpPr>
        <p:spPr bwMode="gray">
          <a:xfrm>
            <a:off x="1558800" y="1465677"/>
            <a:ext cx="7057480" cy="4411595"/>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lnSpc>
                <a:spcPct val="80000"/>
              </a:lnSpc>
              <a:spcBef>
                <a:spcPct val="40000"/>
              </a:spcBef>
              <a:spcAft>
                <a:spcPct val="0"/>
              </a:spcAft>
              <a:defRPr lang="en-GB" sz="6000" b="0" dirty="0" smtClean="0">
                <a:solidFill>
                  <a:srgbClr val="00338D"/>
                </a:solidFill>
                <a:latin typeface="KPMG Extralight" panose="020B0303030202040204" pitchFamily="34" charset="0"/>
                <a:ea typeface="+mj-ea"/>
                <a:cs typeface="+mj-cs"/>
              </a:defRPr>
            </a:lvl1pPr>
            <a:lvl2pPr>
              <a:defRPr lang="en-GB" sz="2900" b="1" dirty="0">
                <a:solidFill>
                  <a:schemeClr val="bg1"/>
                </a:solidFill>
                <a:latin typeface="+mj-lt"/>
              </a:defRPr>
            </a:lvl2pPr>
            <a:lvl3pPr>
              <a:defRPr lang="en-GB" sz="2900" b="1" dirty="0">
                <a:solidFill>
                  <a:schemeClr val="bg1"/>
                </a:solidFill>
                <a:latin typeface="+mj-lt"/>
              </a:defRPr>
            </a:lvl3pPr>
            <a:lvl4pPr>
              <a:defRPr lang="en-GB" sz="2900" b="1" dirty="0">
                <a:solidFill>
                  <a:schemeClr val="bg1"/>
                </a:solidFill>
                <a:latin typeface="+mj-lt"/>
              </a:defRPr>
            </a:lvl4pPr>
            <a:lvl5pPr>
              <a:defRPr lang="en-GB" sz="2900" b="1" dirty="0">
                <a:solidFill>
                  <a:schemeClr val="bg1"/>
                </a:solidFill>
                <a:latin typeface="+mj-lt"/>
              </a:defRPr>
            </a:lvl5pPr>
            <a:lvl6pPr>
              <a:defRPr lang="en-GB" sz="2900" b="1" dirty="0">
                <a:solidFill>
                  <a:schemeClr val="bg1"/>
                </a:solidFill>
                <a:latin typeface="+mj-lt"/>
              </a:defRPr>
            </a:lvl6pPr>
            <a:lvl7pPr>
              <a:defRPr lang="en-GB" sz="2900" b="1" dirty="0">
                <a:solidFill>
                  <a:schemeClr val="bg1"/>
                </a:solidFill>
                <a:latin typeface="+mj-lt"/>
              </a:defRPr>
            </a:lvl7pPr>
            <a:lvl8pPr>
              <a:defRPr lang="en-GB" sz="2900" b="1" dirty="0">
                <a:solidFill>
                  <a:schemeClr val="bg1"/>
                </a:solidFill>
                <a:latin typeface="+mj-lt"/>
              </a:defRPr>
            </a:lvl8pPr>
            <a:lvl9pPr>
              <a:defRPr sz="2900">
                <a:solidFill>
                  <a:schemeClr val="bg1"/>
                </a:solidFill>
              </a:defRPr>
            </a:lvl9pPr>
          </a:lstStyle>
          <a:p>
            <a:pPr lvl="0"/>
            <a:r>
              <a:rPr lang="en-US" dirty="0" smtClean="0"/>
              <a:t>Meijburg </a:t>
            </a:r>
            <a:r>
              <a:rPr lang="en-US" dirty="0" err="1" smtClean="0"/>
              <a:t>Presentatie</a:t>
            </a:r>
            <a:r>
              <a:rPr lang="en-US" dirty="0" smtClean="0"/>
              <a:t> </a:t>
            </a:r>
            <a:br>
              <a:rPr lang="en-US" dirty="0" smtClean="0"/>
            </a:br>
            <a:r>
              <a:rPr lang="en-US" dirty="0" smtClean="0"/>
              <a:t>Template</a:t>
            </a:r>
            <a:endParaRPr lang="en-US" dirty="0"/>
          </a:p>
        </p:txBody>
      </p:sp>
      <p:sp>
        <p:nvSpPr>
          <p:cNvPr id="8" name="Rectangle 7"/>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sp>
        <p:nvSpPr>
          <p:cNvPr id="9" name="Subtitle 2"/>
          <p:cNvSpPr>
            <a:spLocks noGrp="1"/>
          </p:cNvSpPr>
          <p:nvPr>
            <p:ph type="subTitle" idx="1" hasCustomPrompt="1"/>
          </p:nvPr>
        </p:nvSpPr>
        <p:spPr bwMode="gray">
          <a:xfrm>
            <a:off x="1558800"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rgbClr val="00338D"/>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6"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a:outerShdw blurRad="50800" dist="38100" dir="2700000" algn="tl" rotWithShape="0">
              <a:prstClr val="black">
                <a:alpha val="40000"/>
              </a:prstClr>
            </a:outerShdw>
          </a:effectLst>
        </p:spPr>
      </p:pic>
      <p:pic>
        <p:nvPicPr>
          <p:cNvPr id="3" name="logo_blu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9497" y="332657"/>
            <a:ext cx="2105783" cy="717831"/>
          </a:xfrm>
          <a:prstGeom prst="rect">
            <a:avLst/>
          </a:prstGeom>
        </p:spPr>
      </p:pic>
    </p:spTree>
    <p:extLst>
      <p:ext uri="{BB962C8B-B14F-4D97-AF65-F5344CB8AC3E}">
        <p14:creationId xmlns:p14="http://schemas.microsoft.com/office/powerpoint/2010/main" val="13242760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9"/>
          <p:cNvSpPr>
            <a:spLocks noGrp="1"/>
          </p:cNvSpPr>
          <p:nvPr>
            <p:ph type="title" hasCustomPrompt="1"/>
          </p:nvPr>
        </p:nvSpPr>
        <p:spPr bwMode="gray">
          <a:xfrm>
            <a:off x="1559496" y="1465677"/>
            <a:ext cx="7056784" cy="4339587"/>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lnSpc>
                <a:spcPct val="80000"/>
              </a:lnSpc>
              <a:spcBef>
                <a:spcPct val="40000"/>
              </a:spcBef>
              <a:spcAft>
                <a:spcPct val="0"/>
              </a:spcAft>
              <a:defRPr lang="en-GB" sz="6000" b="0" dirty="0" smtClean="0">
                <a:solidFill>
                  <a:schemeClr val="bg1"/>
                </a:solidFill>
                <a:latin typeface="KPMG Extralight" panose="020B0303030202040204" pitchFamily="34" charset="0"/>
                <a:ea typeface="+mj-ea"/>
                <a:cs typeface="+mj-cs"/>
              </a:defRPr>
            </a:lvl1pPr>
            <a:lvl2pPr>
              <a:defRPr lang="en-GB" sz="2900" b="1" dirty="0">
                <a:solidFill>
                  <a:schemeClr val="bg1"/>
                </a:solidFill>
                <a:latin typeface="+mj-lt"/>
              </a:defRPr>
            </a:lvl2pPr>
            <a:lvl3pPr>
              <a:defRPr lang="en-GB" sz="2900" b="1" dirty="0">
                <a:solidFill>
                  <a:schemeClr val="bg1"/>
                </a:solidFill>
                <a:latin typeface="+mj-lt"/>
              </a:defRPr>
            </a:lvl3pPr>
            <a:lvl4pPr>
              <a:defRPr lang="en-GB" sz="2900" b="1" dirty="0">
                <a:solidFill>
                  <a:schemeClr val="bg1"/>
                </a:solidFill>
                <a:latin typeface="+mj-lt"/>
              </a:defRPr>
            </a:lvl4pPr>
            <a:lvl5pPr>
              <a:defRPr lang="en-GB" sz="2900" b="1" dirty="0">
                <a:solidFill>
                  <a:schemeClr val="bg1"/>
                </a:solidFill>
                <a:latin typeface="+mj-lt"/>
              </a:defRPr>
            </a:lvl5pPr>
            <a:lvl6pPr>
              <a:defRPr lang="en-GB" sz="2900" b="1" dirty="0">
                <a:solidFill>
                  <a:schemeClr val="bg1"/>
                </a:solidFill>
                <a:latin typeface="+mj-lt"/>
              </a:defRPr>
            </a:lvl6pPr>
            <a:lvl7pPr>
              <a:defRPr lang="en-GB" sz="2900" b="1" dirty="0">
                <a:solidFill>
                  <a:schemeClr val="bg1"/>
                </a:solidFill>
                <a:latin typeface="+mj-lt"/>
              </a:defRPr>
            </a:lvl7pPr>
            <a:lvl8pPr>
              <a:defRPr lang="en-GB" sz="2900" b="1" dirty="0">
                <a:solidFill>
                  <a:schemeClr val="bg1"/>
                </a:solidFill>
                <a:latin typeface="+mj-lt"/>
              </a:defRPr>
            </a:lvl8pPr>
            <a:lvl9pPr>
              <a:defRPr sz="2900">
                <a:solidFill>
                  <a:schemeClr val="bg1"/>
                </a:solidFill>
              </a:defRPr>
            </a:lvl9pPr>
          </a:lstStyle>
          <a:p>
            <a:pPr lvl="0"/>
            <a:r>
              <a:rPr lang="en-US" dirty="0" smtClean="0"/>
              <a:t>Meijburg </a:t>
            </a:r>
            <a:r>
              <a:rPr lang="en-US" dirty="0" err="1" smtClean="0"/>
              <a:t>Presentatie</a:t>
            </a:r>
            <a:r>
              <a:rPr lang="en-US" dirty="0" smtClean="0"/>
              <a:t> </a:t>
            </a:r>
            <a:br>
              <a:rPr lang="en-US" dirty="0" smtClean="0"/>
            </a:br>
            <a:r>
              <a:rPr lang="en-US" dirty="0" smtClean="0"/>
              <a:t>Template</a:t>
            </a:r>
            <a:endParaRPr lang="en-US" dirty="0"/>
          </a:p>
        </p:txBody>
      </p:sp>
      <p:pic>
        <p:nvPicPr>
          <p:cNvPr id="7" name="tax_image" descr="G:\Personeelszaken\Communicatie\-- PROJECTEN --\20130614 - PPT Presentatie Template\tax is our business.emf"/>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846950" y="6309320"/>
            <a:ext cx="3065549" cy="259867"/>
          </a:xfrm>
          <a:prstGeom prst="rect">
            <a:avLst/>
          </a:prstGeom>
          <a:noFill/>
          <a:effectLst>
            <a:outerShdw blurRad="50800" dist="38100" dir="2700000" algn="tl" rotWithShape="0">
              <a:prstClr val="black">
                <a:alpha val="40000"/>
              </a:prstClr>
            </a:outerShdw>
          </a:effectLst>
        </p:spPr>
      </p:pic>
      <p:sp>
        <p:nvSpPr>
          <p:cNvPr id="8" name="Rectangle 7"/>
          <p:cNvSpPr/>
          <p:nvPr userDrawn="1"/>
        </p:nvSpPr>
        <p:spPr>
          <a:xfrm>
            <a:off x="0" y="0"/>
            <a:ext cx="12204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3A1"/>
              </a:solidFill>
            </a:endParaRPr>
          </a:p>
        </p:txBody>
      </p:sp>
      <p:sp>
        <p:nvSpPr>
          <p:cNvPr id="9" name="Subtitle 2"/>
          <p:cNvSpPr>
            <a:spLocks noGrp="1"/>
          </p:cNvSpPr>
          <p:nvPr>
            <p:ph type="subTitle" idx="1" hasCustomPrompt="1"/>
          </p:nvPr>
        </p:nvSpPr>
        <p:spPr bwMode="gray">
          <a:xfrm>
            <a:off x="1559496" y="6165304"/>
            <a:ext cx="4080454" cy="36004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a:buNone/>
              <a:defRPr lang="en-GB" sz="1200" b="0" kern="1200" baseline="0" noProof="0" dirty="0">
                <a:solidFill>
                  <a:schemeClr val="bg1"/>
                </a:solidFill>
                <a:latin typeface="+mn-lt"/>
                <a:ea typeface="+mn-ea"/>
                <a:cs typeface="Arial" pitchFamily="34" charset="0"/>
              </a:defRPr>
            </a:lvl1pPr>
            <a:lvl2pPr marL="0" indent="0" algn="ctr">
              <a:buNone/>
              <a:defRPr lang="en-GB" sz="1200" b="0" kern="1200" noProof="0" dirty="0">
                <a:solidFill>
                  <a:schemeClr val="bg1"/>
                </a:solidFill>
                <a:latin typeface="Arial" pitchFamily="34" charset="0"/>
                <a:ea typeface="+mn-ea"/>
                <a:cs typeface="Arial" pitchFamily="34" charset="0"/>
              </a:defRPr>
            </a:lvl2pPr>
            <a:lvl3pPr marL="1371307" indent="-1371307" algn="ctr">
              <a:buNone/>
              <a:defRPr lang="en-GB" sz="1200" b="0" kern="1200" noProof="0" dirty="0">
                <a:solidFill>
                  <a:schemeClr val="bg1"/>
                </a:solidFill>
                <a:latin typeface="Arial" pitchFamily="34" charset="0"/>
                <a:ea typeface="+mn-ea"/>
                <a:cs typeface="Arial" pitchFamily="34" charset="0"/>
              </a:defRPr>
            </a:lvl3pPr>
            <a:lvl4pPr marL="1371307" indent="0" algn="ctr">
              <a:buNone/>
              <a:defRPr lang="en-GB" sz="1200" b="0" kern="1200" noProof="0" dirty="0">
                <a:solidFill>
                  <a:schemeClr val="bg1"/>
                </a:solidFill>
                <a:latin typeface="Arial" pitchFamily="34" charset="0"/>
                <a:ea typeface="+mn-ea"/>
                <a:cs typeface="Arial" pitchFamily="34" charset="0"/>
              </a:defRPr>
            </a:lvl4pPr>
            <a:lvl5pPr marL="1828408" indent="0" algn="ctr">
              <a:buNone/>
              <a:defRPr lang="en-GB" sz="1200" b="0" kern="1200" noProof="0" dirty="0">
                <a:solidFill>
                  <a:schemeClr val="bg1"/>
                </a:solidFill>
                <a:latin typeface="Arial" pitchFamily="34" charset="0"/>
                <a:ea typeface="+mn-ea"/>
                <a:cs typeface="Arial" pitchFamily="34" charset="0"/>
              </a:defRPr>
            </a:lvl5pPr>
            <a:lvl6pPr marL="2285510" indent="0" algn="ctr">
              <a:buNone/>
              <a:defRPr lang="en-GB" sz="1200" b="0" kern="1200" noProof="0" dirty="0">
                <a:solidFill>
                  <a:schemeClr val="bg1"/>
                </a:solidFill>
                <a:latin typeface="Arial" pitchFamily="34" charset="0"/>
                <a:ea typeface="+mn-ea"/>
                <a:cs typeface="Arial" pitchFamily="34" charset="0"/>
              </a:defRPr>
            </a:lvl6pPr>
            <a:lvl7pPr marL="2742610" indent="0" algn="ctr">
              <a:buNone/>
              <a:defRPr lang="en-GB" sz="1200" b="0" kern="1200" noProof="0" dirty="0">
                <a:solidFill>
                  <a:schemeClr val="bg1"/>
                </a:solidFill>
                <a:latin typeface="Arial" pitchFamily="34" charset="0"/>
                <a:ea typeface="+mn-ea"/>
                <a:cs typeface="Arial" pitchFamily="34" charset="0"/>
              </a:defRPr>
            </a:lvl7pPr>
            <a:lvl8pPr marL="3199715" indent="0" algn="ctr">
              <a:buNone/>
              <a:defRPr lang="en-GB" sz="1200" b="0" kern="1200" noProof="0" dirty="0">
                <a:solidFill>
                  <a:schemeClr val="bg1"/>
                </a:solidFill>
                <a:latin typeface="Arial" pitchFamily="34" charset="0"/>
                <a:ea typeface="+mn-ea"/>
                <a:cs typeface="Arial" pitchFamily="34" charset="0"/>
              </a:defRPr>
            </a:lvl8pPr>
            <a:lvl9pPr marL="3656815" indent="0" algn="ctr">
              <a:buNone/>
              <a:defRPr lang="en-GB" sz="1200" b="0" kern="1200" noProof="0" dirty="0">
                <a:solidFill>
                  <a:schemeClr val="bg1"/>
                </a:solidFill>
                <a:latin typeface="Arial" pitchFamily="34" charset="0"/>
                <a:ea typeface="+mn-ea"/>
                <a:cs typeface="Arial" pitchFamily="34" charset="0"/>
              </a:defRPr>
            </a:lvl9pPr>
          </a:lstStyle>
          <a:p>
            <a:r>
              <a:rPr lang="en-US" dirty="0" smtClean="0"/>
              <a:t>Date</a:t>
            </a:r>
            <a:endParaRPr lang="en-US" dirty="0"/>
          </a:p>
        </p:txBody>
      </p:sp>
      <p:pic>
        <p:nvPicPr>
          <p:cNvPr id="3" name="logo_whit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800" y="332657"/>
            <a:ext cx="2105783" cy="717831"/>
          </a:xfrm>
          <a:prstGeom prst="rect">
            <a:avLst/>
          </a:prstGeom>
        </p:spPr>
      </p:pic>
    </p:spTree>
    <p:extLst>
      <p:ext uri="{BB962C8B-B14F-4D97-AF65-F5344CB8AC3E}">
        <p14:creationId xmlns:p14="http://schemas.microsoft.com/office/powerpoint/2010/main" val="33247614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noProof="0" dirty="0" smtClean="0"/>
              <a:t>Click to edit Master title style</a:t>
            </a:r>
            <a:endParaRPr lang="en-US" noProof="0" dirty="0"/>
          </a:p>
        </p:txBody>
      </p:sp>
      <p:sp>
        <p:nvSpPr>
          <p:cNvPr id="5" name="Content Placeholder 4"/>
          <p:cNvSpPr>
            <a:spLocks noGrp="1"/>
          </p:cNvSpPr>
          <p:nvPr>
            <p:ph sz="quarter" idx="11"/>
          </p:nvPr>
        </p:nvSpPr>
        <p:spPr>
          <a:xfrm>
            <a:off x="239349" y="1052736"/>
            <a:ext cx="11617291" cy="5184576"/>
          </a:xfrm>
        </p:spPr>
        <p:txBody>
          <a:bodyPr spc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extLst>
      <p:ext uri="{BB962C8B-B14F-4D97-AF65-F5344CB8AC3E}">
        <p14:creationId xmlns:p14="http://schemas.microsoft.com/office/powerpoint/2010/main" val="298439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6.e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ags" Target="../tags/tag2.xml"/><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6.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ags" Target="../tags/tag3.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6.emf"/><Relationship Id="rId5" Type="http://schemas.openxmlformats.org/officeDocument/2006/relationships/tags" Target="../tags/tag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6381330"/>
            <a:ext cx="12192000" cy="476670"/>
          </a:xfrm>
          <a:prstGeom prst="rect">
            <a:avLst/>
          </a:prstGeom>
          <a:solidFill>
            <a:schemeClr val="accent3">
              <a:lumMod val="10000"/>
              <a:lumOff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sz="1700" noProof="0" dirty="0"/>
          </a:p>
        </p:txBody>
      </p:sp>
      <p:sp>
        <p:nvSpPr>
          <p:cNvPr id="2" name="Title Placeholder 1"/>
          <p:cNvSpPr>
            <a:spLocks noGrp="1"/>
          </p:cNvSpPr>
          <p:nvPr>
            <p:ph type="title"/>
          </p:nvPr>
        </p:nvSpPr>
        <p:spPr>
          <a:xfrm>
            <a:off x="239350" y="188645"/>
            <a:ext cx="11617289" cy="490065"/>
          </a:xfrm>
          <a:prstGeom prst="rect">
            <a:avLst/>
          </a:prstGeom>
        </p:spPr>
        <p:txBody>
          <a:bodyPr vert="horz" lIns="91422" tIns="45711" rIns="91422" bIns="45711" rtlCol="0" anchor="ctr">
            <a:noAutofit/>
          </a:bodyPr>
          <a:lstStyle/>
          <a:p>
            <a:r>
              <a:rPr lang="en-US" noProof="0" dirty="0" smtClean="0"/>
              <a:t>Klik om de </a:t>
            </a:r>
            <a:r>
              <a:rPr lang="en-US" noProof="0" dirty="0" err="1" smtClean="0"/>
              <a:t>stijl</a:t>
            </a:r>
            <a:r>
              <a:rPr lang="en-US" noProof="0" dirty="0" smtClean="0"/>
              <a:t> </a:t>
            </a:r>
            <a:r>
              <a:rPr lang="en-US" noProof="0" dirty="0" err="1" smtClean="0"/>
              <a:t>te</a:t>
            </a:r>
            <a:r>
              <a:rPr lang="en-US" noProof="0" dirty="0" smtClean="0"/>
              <a:t> </a:t>
            </a:r>
            <a:r>
              <a:rPr lang="en-US" noProof="0" dirty="0" err="1" smtClean="0"/>
              <a:t>bewerken</a:t>
            </a:r>
            <a:endParaRPr lang="en-US" noProof="0" dirty="0"/>
          </a:p>
        </p:txBody>
      </p:sp>
      <p:sp>
        <p:nvSpPr>
          <p:cNvPr id="3" name="Text Placeholder 2"/>
          <p:cNvSpPr>
            <a:spLocks noGrp="1"/>
          </p:cNvSpPr>
          <p:nvPr>
            <p:ph type="body" idx="1"/>
          </p:nvPr>
        </p:nvSpPr>
        <p:spPr>
          <a:xfrm>
            <a:off x="239349" y="1052741"/>
            <a:ext cx="11617291" cy="5184578"/>
          </a:xfrm>
          <a:prstGeom prst="rect">
            <a:avLst/>
          </a:prstGeom>
        </p:spPr>
        <p:txBody>
          <a:bodyPr vert="horz" lIns="91422" tIns="45711" rIns="91422" bIns="45711" rtlCol="0">
            <a:normAutofit/>
          </a:bodyPr>
          <a:lstStyle/>
          <a:p>
            <a:pPr lvl="0"/>
            <a:r>
              <a:rPr lang="en-US" noProof="0" dirty="0" smtClean="0"/>
              <a:t>Klik om de </a:t>
            </a:r>
            <a:r>
              <a:rPr lang="en-US" noProof="0" dirty="0" err="1" smtClean="0"/>
              <a:t>modelstijlen</a:t>
            </a:r>
            <a:r>
              <a:rPr lang="en-US" noProof="0" dirty="0" smtClean="0"/>
              <a:t> </a:t>
            </a:r>
            <a:r>
              <a:rPr lang="en-US" noProof="0" dirty="0" err="1" smtClean="0"/>
              <a:t>te</a:t>
            </a:r>
            <a:r>
              <a:rPr lang="en-US" noProof="0" dirty="0" smtClean="0"/>
              <a:t> </a:t>
            </a:r>
            <a:r>
              <a:rPr lang="en-US" noProof="0" dirty="0" err="1" smtClean="0"/>
              <a:t>bewerken</a:t>
            </a:r>
            <a:endParaRPr lang="en-US" noProof="0" dirty="0" smtClean="0"/>
          </a:p>
          <a:p>
            <a:pPr lvl="1"/>
            <a:r>
              <a:rPr lang="en-US" noProof="0" dirty="0" err="1" smtClean="0"/>
              <a:t>Tweede</a:t>
            </a:r>
            <a:r>
              <a:rPr lang="en-US" noProof="0" dirty="0" smtClean="0"/>
              <a:t> </a:t>
            </a:r>
            <a:r>
              <a:rPr lang="en-US" noProof="0" dirty="0" err="1" smtClean="0"/>
              <a:t>niveau</a:t>
            </a:r>
            <a:endParaRPr lang="en-US" noProof="0" dirty="0" smtClean="0"/>
          </a:p>
          <a:p>
            <a:pPr lvl="2"/>
            <a:r>
              <a:rPr lang="en-US" noProof="0" dirty="0" err="1" smtClean="0"/>
              <a:t>Derde</a:t>
            </a:r>
            <a:r>
              <a:rPr lang="en-US" noProof="0" dirty="0" smtClean="0"/>
              <a:t> </a:t>
            </a:r>
            <a:r>
              <a:rPr lang="en-US" noProof="0" dirty="0" err="1" smtClean="0"/>
              <a:t>niveau</a:t>
            </a:r>
            <a:endParaRPr lang="en-US" noProof="0" dirty="0" smtClean="0"/>
          </a:p>
          <a:p>
            <a:pPr lvl="3"/>
            <a:r>
              <a:rPr lang="en-US" noProof="0" dirty="0" err="1" smtClean="0"/>
              <a:t>Vierde</a:t>
            </a:r>
            <a:r>
              <a:rPr lang="en-US" noProof="0" dirty="0" smtClean="0"/>
              <a:t> </a:t>
            </a:r>
            <a:r>
              <a:rPr lang="en-US" noProof="0" dirty="0" err="1" smtClean="0"/>
              <a:t>niveau</a:t>
            </a:r>
            <a:endParaRPr lang="en-US" noProof="0" dirty="0" smtClean="0"/>
          </a:p>
          <a:p>
            <a:pPr lvl="4"/>
            <a:r>
              <a:rPr lang="en-US" noProof="0" dirty="0" err="1" smtClean="0"/>
              <a:t>Vijfde</a:t>
            </a:r>
            <a:r>
              <a:rPr lang="en-US" noProof="0" dirty="0" smtClean="0"/>
              <a:t> </a:t>
            </a:r>
            <a:r>
              <a:rPr lang="en-US" noProof="0" dirty="0" err="1" smtClean="0"/>
              <a:t>niveau</a:t>
            </a:r>
            <a:endParaRPr lang="en-US" noProof="0" dirty="0" smtClean="0"/>
          </a:p>
        </p:txBody>
      </p:sp>
      <p:sp>
        <p:nvSpPr>
          <p:cNvPr id="12" name="footer_txt"/>
          <p:cNvSpPr txBox="1">
            <a:spLocks noChangeArrowheads="1"/>
          </p:cNvSpPr>
          <p:nvPr>
            <p:custDataLst>
              <p:tags r:id="rId11"/>
            </p:custDataLst>
          </p:nvPr>
        </p:nvSpPr>
        <p:spPr bwMode="gray">
          <a:xfrm>
            <a:off x="3071663" y="6480000"/>
            <a:ext cx="5952661" cy="288150"/>
          </a:xfrm>
          <a:prstGeom prst="rect">
            <a:avLst/>
          </a:prstGeom>
          <a:noFill/>
          <a:ln w="9525">
            <a:noFill/>
            <a:miter lim="800000"/>
            <a:headEnd/>
            <a:tailEnd/>
          </a:ln>
          <a:effectLst/>
        </p:spPr>
        <p:txBody>
          <a:bodyPr wrap="square" lIns="0" tIns="71987" rIns="0" bIns="0">
            <a:noAutofit/>
          </a:bodyPr>
          <a:lstStyle/>
          <a:p>
            <a:pPr algn="ctr">
              <a:lnSpc>
                <a:spcPct val="70000"/>
              </a:lnSpc>
              <a:spcBef>
                <a:spcPct val="40000"/>
              </a:spcBef>
            </a:pPr>
            <a:r>
              <a:rPr lang="en-US" sz="600" baseline="0" noProof="0" dirty="0" smtClean="0">
                <a:solidFill>
                  <a:schemeClr val="bg1">
                    <a:lumMod val="65000"/>
                  </a:schemeClr>
                </a:solidFill>
                <a:latin typeface="Univers 45 Light" pitchFamily="2" charset="0"/>
              </a:rPr>
              <a:t>© 2017 Meijburg &amp; Co, Tax Lawyers, is an association of limited liability companies under Dutch law, registered under Chamber of Commerce registration number 53753348 and is a member of KPMG International Cooperative ("KPMG International"), a Swiss entity. All rights reserved.</a:t>
            </a:r>
          </a:p>
        </p:txBody>
      </p:sp>
      <p:sp>
        <p:nvSpPr>
          <p:cNvPr id="19" name="Rectangle 18"/>
          <p:cNvSpPr/>
          <p:nvPr/>
        </p:nvSpPr>
        <p:spPr bwMode="gray">
          <a:xfrm>
            <a:off x="11376587" y="6480000"/>
            <a:ext cx="670560" cy="280800"/>
          </a:xfrm>
          <a:prstGeom prst="rect">
            <a:avLst/>
          </a:prstGeom>
          <a:ln>
            <a:miter lim="800000"/>
            <a:headEnd/>
            <a:tailEnd/>
          </a:ln>
        </p:spPr>
        <p:txBody>
          <a:bodyPr vert="horz" wrap="square" lIns="71987" tIns="71987" rIns="0" bIns="0" numCol="1" anchor="t" anchorCtr="0" compatLnSpc="1">
            <a:prstTxWarp prst="textNoShape">
              <a:avLst/>
            </a:prstTxWarp>
            <a:noAutofit/>
          </a:bodyPr>
          <a:lstStyle/>
          <a:p>
            <a:pPr algn="r" rtl="0" fontAlgn="base">
              <a:spcBef>
                <a:spcPct val="40000"/>
              </a:spcBef>
              <a:spcAft>
                <a:spcPct val="0"/>
              </a:spcAft>
            </a:pPr>
            <a:fld id="{358FC8E3-FE67-4452-9F4E-9A47A20D0542}" type="slidenum">
              <a:rPr lang="en-US" sz="1200" b="1" kern="1200" noProof="0" smtClean="0">
                <a:solidFill>
                  <a:schemeClr val="tx2"/>
                </a:solidFill>
                <a:latin typeface="Arial"/>
                <a:ea typeface="+mn-ea"/>
                <a:cs typeface="Arial" charset="0"/>
              </a:rPr>
              <a:pPr algn="r" rtl="0" fontAlgn="base">
                <a:spcBef>
                  <a:spcPct val="40000"/>
                </a:spcBef>
                <a:spcAft>
                  <a:spcPct val="0"/>
                </a:spcAft>
              </a:pPr>
              <a:t>‹#›</a:t>
            </a:fld>
            <a:endParaRPr lang="en-US" sz="1200" b="1" kern="1200" noProof="0" dirty="0">
              <a:solidFill>
                <a:schemeClr val="tx2"/>
              </a:solidFill>
              <a:latin typeface="Arial"/>
              <a:ea typeface="+mn-ea"/>
              <a:cs typeface="Arial" charset="0"/>
            </a:endParaRPr>
          </a:p>
        </p:txBody>
      </p:sp>
      <p:pic>
        <p:nvPicPr>
          <p:cNvPr id="15"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45733" y="6475542"/>
            <a:ext cx="855790" cy="292608"/>
          </a:xfrm>
          <a:prstGeom prst="rect">
            <a:avLst/>
          </a:prstGeom>
        </p:spPr>
      </p:pic>
    </p:spTree>
  </p:cSld>
  <p:clrMap bg1="lt1" tx1="dk1" bg2="lt2" tx2="dk2" accent1="accent1" accent2="accent2" accent3="accent3" accent4="accent4" accent5="accent5" accent6="accent6" hlink="hlink" folHlink="folHlink"/>
  <p:sldLayoutIdLst>
    <p:sldLayoutId id="2147483725" r:id="rId1"/>
    <p:sldLayoutId id="2147483813" r:id="rId2"/>
    <p:sldLayoutId id="2147483818" r:id="rId3"/>
    <p:sldLayoutId id="2147483819" r:id="rId4"/>
    <p:sldLayoutId id="2147483726" r:id="rId5"/>
    <p:sldLayoutId id="2147483812" r:id="rId6"/>
    <p:sldLayoutId id="2147483820" r:id="rId7"/>
    <p:sldLayoutId id="2147483815" r:id="rId8"/>
    <p:sldLayoutId id="2147483837" r:id="rId9"/>
  </p:sldLayoutIdLst>
  <p:txStyles>
    <p:titleStyle>
      <a:lvl1pPr algn="l" defTabSz="914204" rtl="0" eaLnBrk="1" latinLnBrk="0" hangingPunct="1">
        <a:spcBef>
          <a:spcPct val="0"/>
        </a:spcBef>
        <a:buNone/>
        <a:defRPr sz="4000" b="0" kern="1200">
          <a:solidFill>
            <a:srgbClr val="00338D"/>
          </a:solidFill>
          <a:latin typeface="KPMG Light" panose="020B0403030202040204" pitchFamily="34" charset="0"/>
          <a:ea typeface="+mj-ea"/>
          <a:cs typeface="+mj-cs"/>
        </a:defRPr>
      </a:lvl1pPr>
    </p:titleStyle>
    <p:bodyStyle>
      <a:lvl1pPr marL="0" indent="0" algn="l" defTabSz="914204" rtl="0" eaLnBrk="1" latinLnBrk="0" hangingPunct="1">
        <a:spcBef>
          <a:spcPts val="229"/>
        </a:spcBef>
        <a:buFont typeface="Arial" pitchFamily="34" charset="0"/>
        <a:buNone/>
        <a:defRPr sz="2200" b="0" kern="1200">
          <a:solidFill>
            <a:schemeClr val="tx1"/>
          </a:solidFill>
          <a:latin typeface="+mn-lt"/>
          <a:ea typeface="+mn-ea"/>
          <a:cs typeface="+mn-cs"/>
        </a:defRPr>
      </a:lvl1pPr>
      <a:lvl2pPr marL="276225" indent="-276225" algn="l" defTabSz="914204" rtl="0" eaLnBrk="1" latinLnBrk="0" hangingPunct="1">
        <a:spcBef>
          <a:spcPts val="203"/>
        </a:spcBef>
        <a:buFont typeface="Arial" pitchFamily="34" charset="0"/>
        <a:buNone/>
        <a:defRPr sz="2000" b="0" kern="1200">
          <a:solidFill>
            <a:schemeClr val="tx1"/>
          </a:solidFill>
          <a:latin typeface="+mn-lt"/>
          <a:ea typeface="+mn-ea"/>
          <a:cs typeface="+mn-cs"/>
        </a:defRPr>
      </a:lvl2pPr>
      <a:lvl3pPr marL="271463" indent="-271463" algn="l" defTabSz="914204" rtl="0" eaLnBrk="1" latinLnBrk="0" hangingPunct="1">
        <a:spcBef>
          <a:spcPts val="173"/>
        </a:spcBef>
        <a:buFont typeface="Univers 45 Light" pitchFamily="2" charset="0"/>
        <a:buChar char="­"/>
        <a:tabLst>
          <a:tab pos="271463" algn="l"/>
        </a:tabLst>
        <a:defRPr sz="1800" b="0" kern="1200">
          <a:solidFill>
            <a:schemeClr val="tx1"/>
          </a:solidFill>
          <a:latin typeface="+mn-lt"/>
          <a:ea typeface="+mn-ea"/>
          <a:cs typeface="+mn-cs"/>
        </a:defRPr>
      </a:lvl3pPr>
      <a:lvl4pPr marL="541338" indent="-269875" algn="l" defTabSz="914204" rtl="0" eaLnBrk="1" latinLnBrk="0" hangingPunct="1">
        <a:spcBef>
          <a:spcPts val="173"/>
        </a:spcBef>
        <a:buFont typeface="Univers 45 Light" pitchFamily="2" charset="0"/>
        <a:buChar char="­"/>
        <a:defRPr sz="1600" b="0" kern="1200">
          <a:solidFill>
            <a:schemeClr val="tx1"/>
          </a:solidFill>
          <a:latin typeface="+mn-lt"/>
          <a:ea typeface="+mn-ea"/>
          <a:cs typeface="+mn-cs"/>
        </a:defRPr>
      </a:lvl4pPr>
      <a:lvl5pPr marL="804863" indent="-263525" algn="l" defTabSz="914204" rtl="0" eaLnBrk="1" latinLnBrk="0" hangingPunct="1">
        <a:spcBef>
          <a:spcPts val="157"/>
        </a:spcBef>
        <a:buFont typeface="Univers 45 Light" pitchFamily="2" charset="0"/>
        <a:buChar char="­"/>
        <a:defRPr sz="1600" b="0" kern="1200">
          <a:solidFill>
            <a:schemeClr val="tx1"/>
          </a:solidFill>
          <a:latin typeface="+mn-lt"/>
          <a:ea typeface="+mn-ea"/>
          <a:cs typeface="+mn-cs"/>
        </a:defRPr>
      </a:lvl5pPr>
      <a:lvl6pPr marL="2514060" indent="-228550" algn="l" defTabSz="914204" rtl="0" eaLnBrk="1" latinLnBrk="0" hangingPunct="1">
        <a:spcBef>
          <a:spcPct val="20000"/>
        </a:spcBef>
        <a:buFont typeface="Arial" pitchFamily="34" charset="0"/>
        <a:buNone/>
        <a:defRPr sz="1900" kern="1200">
          <a:solidFill>
            <a:schemeClr val="tx1"/>
          </a:solidFill>
          <a:latin typeface="+mn-lt"/>
          <a:ea typeface="+mn-ea"/>
          <a:cs typeface="+mn-cs"/>
        </a:defRPr>
      </a:lvl6pPr>
      <a:lvl7pPr marL="2971164"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265"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366"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04" rtl="0" eaLnBrk="1" latinLnBrk="0" hangingPunct="1">
        <a:defRPr sz="1700" kern="1200">
          <a:solidFill>
            <a:schemeClr val="tx1"/>
          </a:solidFill>
          <a:latin typeface="+mn-lt"/>
          <a:ea typeface="+mn-ea"/>
          <a:cs typeface="+mn-cs"/>
        </a:defRPr>
      </a:lvl1pPr>
      <a:lvl2pPr marL="457102" algn="l" defTabSz="914204" rtl="0" eaLnBrk="1" latinLnBrk="0" hangingPunct="1">
        <a:defRPr sz="1700" kern="1200">
          <a:solidFill>
            <a:schemeClr val="tx1"/>
          </a:solidFill>
          <a:latin typeface="+mn-lt"/>
          <a:ea typeface="+mn-ea"/>
          <a:cs typeface="+mn-cs"/>
        </a:defRPr>
      </a:lvl2pPr>
      <a:lvl3pPr marL="914204" algn="l" defTabSz="914204" rtl="0" eaLnBrk="1" latinLnBrk="0" hangingPunct="1">
        <a:defRPr sz="1700" kern="1200">
          <a:solidFill>
            <a:schemeClr val="tx1"/>
          </a:solidFill>
          <a:latin typeface="+mn-lt"/>
          <a:ea typeface="+mn-ea"/>
          <a:cs typeface="+mn-cs"/>
        </a:defRPr>
      </a:lvl3pPr>
      <a:lvl4pPr marL="1371307" algn="l" defTabSz="914204" rtl="0" eaLnBrk="1" latinLnBrk="0" hangingPunct="1">
        <a:defRPr sz="1700" kern="1200">
          <a:solidFill>
            <a:schemeClr val="tx1"/>
          </a:solidFill>
          <a:latin typeface="+mn-lt"/>
          <a:ea typeface="+mn-ea"/>
          <a:cs typeface="+mn-cs"/>
        </a:defRPr>
      </a:lvl4pPr>
      <a:lvl5pPr marL="1828408" algn="l" defTabSz="914204" rtl="0" eaLnBrk="1" latinLnBrk="0" hangingPunct="1">
        <a:defRPr sz="1700" kern="1200">
          <a:solidFill>
            <a:schemeClr val="tx1"/>
          </a:solidFill>
          <a:latin typeface="+mn-lt"/>
          <a:ea typeface="+mn-ea"/>
          <a:cs typeface="+mn-cs"/>
        </a:defRPr>
      </a:lvl5pPr>
      <a:lvl6pPr marL="2285510" algn="l" defTabSz="914204" rtl="0" eaLnBrk="1" latinLnBrk="0" hangingPunct="1">
        <a:defRPr sz="1700" kern="1200">
          <a:solidFill>
            <a:schemeClr val="tx1"/>
          </a:solidFill>
          <a:latin typeface="+mn-lt"/>
          <a:ea typeface="+mn-ea"/>
          <a:cs typeface="+mn-cs"/>
        </a:defRPr>
      </a:lvl6pPr>
      <a:lvl7pPr marL="2742610" algn="l" defTabSz="914204" rtl="0" eaLnBrk="1" latinLnBrk="0" hangingPunct="1">
        <a:defRPr sz="1700" kern="1200">
          <a:solidFill>
            <a:schemeClr val="tx1"/>
          </a:solidFill>
          <a:latin typeface="+mn-lt"/>
          <a:ea typeface="+mn-ea"/>
          <a:cs typeface="+mn-cs"/>
        </a:defRPr>
      </a:lvl7pPr>
      <a:lvl8pPr marL="3199715" algn="l" defTabSz="914204" rtl="0" eaLnBrk="1" latinLnBrk="0" hangingPunct="1">
        <a:defRPr sz="1700" kern="1200">
          <a:solidFill>
            <a:schemeClr val="tx1"/>
          </a:solidFill>
          <a:latin typeface="+mn-lt"/>
          <a:ea typeface="+mn-ea"/>
          <a:cs typeface="+mn-cs"/>
        </a:defRPr>
      </a:lvl8pPr>
      <a:lvl9pPr marL="3656815" algn="l" defTabSz="914204"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0" y="6381330"/>
            <a:ext cx="12192000" cy="476670"/>
          </a:xfrm>
          <a:prstGeom prst="rect">
            <a:avLst/>
          </a:prstGeom>
          <a:solidFill>
            <a:schemeClr val="accent3">
              <a:lumMod val="10000"/>
              <a:lumOff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sz="1700" noProof="0" dirty="0"/>
          </a:p>
        </p:txBody>
      </p:sp>
      <p:sp>
        <p:nvSpPr>
          <p:cNvPr id="2" name="Title Placeholder 1"/>
          <p:cNvSpPr>
            <a:spLocks noGrp="1"/>
          </p:cNvSpPr>
          <p:nvPr>
            <p:ph type="title"/>
          </p:nvPr>
        </p:nvSpPr>
        <p:spPr>
          <a:xfrm>
            <a:off x="239350" y="188645"/>
            <a:ext cx="11617289" cy="490065"/>
          </a:xfrm>
          <a:prstGeom prst="rect">
            <a:avLst/>
          </a:prstGeom>
        </p:spPr>
        <p:txBody>
          <a:bodyPr vert="horz" lIns="91422" tIns="45711" rIns="91422" bIns="45711" rtlCol="0" anchor="ctr">
            <a:no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239349" y="1052741"/>
            <a:ext cx="11617291" cy="5184578"/>
          </a:xfrm>
          <a:prstGeom prst="rect">
            <a:avLst/>
          </a:prstGeom>
        </p:spPr>
        <p:txBody>
          <a:bodyPr vert="horz" lIns="91422" tIns="45711" rIns="91422" bIns="45711"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4"/>
            <a:endParaRPr lang="en-US" noProof="0" dirty="0" smtClean="0"/>
          </a:p>
        </p:txBody>
      </p:sp>
      <p:sp>
        <p:nvSpPr>
          <p:cNvPr id="12" name="footer_txt"/>
          <p:cNvSpPr txBox="1">
            <a:spLocks noChangeArrowheads="1"/>
          </p:cNvSpPr>
          <p:nvPr>
            <p:custDataLst>
              <p:tags r:id="rId17"/>
            </p:custDataLst>
          </p:nvPr>
        </p:nvSpPr>
        <p:spPr bwMode="gray">
          <a:xfrm>
            <a:off x="3071663" y="6480000"/>
            <a:ext cx="5952661" cy="288150"/>
          </a:xfrm>
          <a:prstGeom prst="rect">
            <a:avLst/>
          </a:prstGeom>
          <a:noFill/>
          <a:ln w="9525">
            <a:noFill/>
            <a:miter lim="800000"/>
            <a:headEnd/>
            <a:tailEnd/>
          </a:ln>
          <a:effectLst/>
        </p:spPr>
        <p:txBody>
          <a:bodyPr wrap="square" lIns="0" tIns="71987" rIns="0" bIns="0">
            <a:noAutofit/>
          </a:bodyPr>
          <a:lstStyle/>
          <a:p>
            <a:pPr algn="ctr">
              <a:lnSpc>
                <a:spcPct val="70000"/>
              </a:lnSpc>
              <a:spcBef>
                <a:spcPct val="40000"/>
              </a:spcBef>
            </a:pPr>
            <a:r>
              <a:rPr lang="en-US" sz="600" baseline="0" noProof="0" dirty="0" smtClean="0">
                <a:solidFill>
                  <a:schemeClr val="bg1">
                    <a:lumMod val="65000"/>
                  </a:schemeClr>
                </a:solidFill>
                <a:latin typeface="Univers 45 Light" pitchFamily="2" charset="0"/>
              </a:rPr>
              <a:t>© 2018 Meijburg &amp; Co, Tax Lawyers, is an association of limited liability companies under Dutch law, registered under Chamber of Commerce registration number 53753348 and is a member of KPMG International Cooperative ("KPMG International"), a Swiss entity. All rights reserved.</a:t>
            </a:r>
          </a:p>
        </p:txBody>
      </p:sp>
      <p:sp>
        <p:nvSpPr>
          <p:cNvPr id="19" name="Rectangle 18"/>
          <p:cNvSpPr/>
          <p:nvPr/>
        </p:nvSpPr>
        <p:spPr bwMode="gray">
          <a:xfrm>
            <a:off x="11160000" y="6480000"/>
            <a:ext cx="670560" cy="280800"/>
          </a:xfrm>
          <a:prstGeom prst="rect">
            <a:avLst/>
          </a:prstGeom>
          <a:ln>
            <a:miter lim="800000"/>
            <a:headEnd/>
            <a:tailEnd/>
          </a:ln>
        </p:spPr>
        <p:txBody>
          <a:bodyPr vert="horz" wrap="square" lIns="71987" tIns="71987" rIns="0" bIns="0" numCol="1" anchor="t" anchorCtr="0" compatLnSpc="1">
            <a:prstTxWarp prst="textNoShape">
              <a:avLst/>
            </a:prstTxWarp>
            <a:noAutofit/>
          </a:bodyPr>
          <a:lstStyle/>
          <a:p>
            <a:pPr algn="r" rtl="0" fontAlgn="base">
              <a:spcBef>
                <a:spcPct val="40000"/>
              </a:spcBef>
              <a:spcAft>
                <a:spcPct val="0"/>
              </a:spcAft>
            </a:pPr>
            <a:fld id="{358FC8E3-FE67-4452-9F4E-9A47A20D0542}" type="slidenum">
              <a:rPr lang="en-US" sz="1200" b="1" kern="1200" noProof="0" smtClean="0">
                <a:solidFill>
                  <a:schemeClr val="tx2"/>
                </a:solidFill>
                <a:latin typeface="Arial"/>
                <a:ea typeface="+mn-ea"/>
                <a:cs typeface="Arial" charset="0"/>
              </a:rPr>
              <a:pPr algn="r" rtl="0" fontAlgn="base">
                <a:spcBef>
                  <a:spcPct val="40000"/>
                </a:spcBef>
                <a:spcAft>
                  <a:spcPct val="0"/>
                </a:spcAft>
              </a:pPr>
              <a:t>‹#›</a:t>
            </a:fld>
            <a:endParaRPr lang="en-US" sz="1200" b="1" kern="1200" noProof="0" dirty="0">
              <a:solidFill>
                <a:schemeClr val="tx2"/>
              </a:solidFill>
              <a:latin typeface="Arial"/>
              <a:ea typeface="+mn-ea"/>
              <a:cs typeface="Arial" charset="0"/>
            </a:endParaRPr>
          </a:p>
        </p:txBody>
      </p:sp>
      <p:sp>
        <p:nvSpPr>
          <p:cNvPr id="30" name="Line 10"/>
          <p:cNvSpPr>
            <a:spLocks noChangeShapeType="1"/>
          </p:cNvSpPr>
          <p:nvPr/>
        </p:nvSpPr>
        <p:spPr bwMode="gray">
          <a:xfrm>
            <a:off x="0" y="6381330"/>
            <a:ext cx="12192000" cy="0"/>
          </a:xfrm>
          <a:prstGeom prst="line">
            <a:avLst/>
          </a:prstGeom>
          <a:noFill/>
          <a:ln w="3175">
            <a:solidFill>
              <a:schemeClr val="bg2">
                <a:lumMod val="20000"/>
                <a:lumOff val="80000"/>
              </a:schemeClr>
            </a:solidFill>
            <a:round/>
            <a:headEnd/>
            <a:tailEnd/>
          </a:ln>
        </p:spPr>
        <p:txBody>
          <a:bodyPr lIns="91423" tIns="45711" rIns="91423" bIns="45711">
            <a:noAutofit/>
          </a:bodyPr>
          <a:lstStyle/>
          <a:p>
            <a:endParaRPr lang="en-US" sz="1700" noProof="0" dirty="0"/>
          </a:p>
        </p:txBody>
      </p:sp>
      <p:pic>
        <p:nvPicPr>
          <p:cNvPr id="5" name="logo_blu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002" y="6475542"/>
            <a:ext cx="858376" cy="292608"/>
          </a:xfrm>
          <a:prstGeom prst="rect">
            <a:avLst/>
          </a:prstGeom>
        </p:spPr>
      </p:pic>
    </p:spTree>
  </p:cSld>
  <p:clrMap bg1="lt1" tx1="dk1" bg2="lt2" tx2="dk2" accent1="accent1" accent2="accent2" accent3="accent3" accent4="accent4" accent5="accent5" accent6="accent6" hlink="hlink" folHlink="folHlink"/>
  <p:sldLayoutIdLst>
    <p:sldLayoutId id="2147483732" r:id="rId1"/>
    <p:sldLayoutId id="2147483808" r:id="rId2"/>
    <p:sldLayoutId id="2147483822" r:id="rId3"/>
    <p:sldLayoutId id="2147483823" r:id="rId4"/>
    <p:sldLayoutId id="2147483733" r:id="rId5"/>
    <p:sldLayoutId id="2147483821" r:id="rId6"/>
    <p:sldLayoutId id="2147483787" r:id="rId7"/>
    <p:sldLayoutId id="2147483827" r:id="rId8"/>
    <p:sldLayoutId id="2147483788" r:id="rId9"/>
    <p:sldLayoutId id="2147483824" r:id="rId10"/>
    <p:sldLayoutId id="2147483737" r:id="rId11"/>
    <p:sldLayoutId id="2147483826" r:id="rId12"/>
    <p:sldLayoutId id="2147483825" r:id="rId13"/>
    <p:sldLayoutId id="2147483735" r:id="rId14"/>
    <p:sldLayoutId id="2147483736" r:id="rId15"/>
  </p:sldLayoutIdLst>
  <p:txStyles>
    <p:titleStyle>
      <a:lvl1pPr algn="l" defTabSz="914204" rtl="0" eaLnBrk="1" latinLnBrk="0" hangingPunct="1">
        <a:spcBef>
          <a:spcPct val="0"/>
        </a:spcBef>
        <a:buNone/>
        <a:defRPr sz="4000" b="0" kern="1200">
          <a:solidFill>
            <a:srgbClr val="00338D"/>
          </a:solidFill>
          <a:latin typeface="KPMG Light" panose="020B0403030202040204" pitchFamily="34" charset="0"/>
          <a:ea typeface="+mj-ea"/>
          <a:cs typeface="+mj-cs"/>
        </a:defRPr>
      </a:lvl1pPr>
    </p:titleStyle>
    <p:bodyStyle>
      <a:lvl1pPr marL="342900" indent="-342900" algn="l" defTabSz="914204" rtl="0" eaLnBrk="1" latinLnBrk="0" hangingPunct="1">
        <a:spcBef>
          <a:spcPts val="229"/>
        </a:spcBef>
        <a:buClr>
          <a:schemeClr val="tx2"/>
        </a:buClr>
        <a:buFont typeface="Wingdings" panose="05000000000000000000" pitchFamily="2" charset="2"/>
        <a:buChar char="§"/>
        <a:defRPr sz="2200" b="0" kern="1200">
          <a:solidFill>
            <a:schemeClr val="tx1"/>
          </a:solidFill>
          <a:latin typeface="+mn-lt"/>
          <a:ea typeface="+mn-ea"/>
          <a:cs typeface="+mn-cs"/>
        </a:defRPr>
      </a:lvl1pPr>
      <a:lvl2pPr marL="640800" indent="-342900" algn="l" defTabSz="914204" rtl="0" eaLnBrk="1" latinLnBrk="0" hangingPunct="1">
        <a:spcBef>
          <a:spcPts val="400"/>
        </a:spcBef>
        <a:spcAft>
          <a:spcPts val="400"/>
        </a:spcAft>
        <a:buClr>
          <a:schemeClr val="tx2"/>
        </a:buClr>
        <a:buFont typeface="Arial" panose="020B0604020202020204" pitchFamily="34" charset="0"/>
        <a:buChar char="-"/>
        <a:defRPr sz="2000" b="0" kern="1200">
          <a:solidFill>
            <a:schemeClr val="tx1"/>
          </a:solidFill>
          <a:latin typeface="+mn-lt"/>
          <a:ea typeface="+mn-ea"/>
          <a:cs typeface="+mn-cs"/>
        </a:defRPr>
      </a:lvl2pPr>
      <a:lvl3pPr marL="914400" indent="-273600" algn="l" defTabSz="914204" rtl="0" eaLnBrk="1" latinLnBrk="0" hangingPunct="1">
        <a:spcBef>
          <a:spcPts val="300"/>
        </a:spcBef>
        <a:spcAft>
          <a:spcPts val="300"/>
        </a:spcAft>
        <a:buClr>
          <a:schemeClr val="tx2"/>
        </a:buClr>
        <a:buFont typeface="Arial" panose="020B0604020202020204" pitchFamily="34" charset="0"/>
        <a:buChar char="•"/>
        <a:defRPr sz="1800" b="0" kern="1200">
          <a:solidFill>
            <a:schemeClr val="tx1"/>
          </a:solidFill>
          <a:latin typeface="+mn-lt"/>
          <a:ea typeface="+mn-ea"/>
          <a:cs typeface="+mn-cs"/>
        </a:defRPr>
      </a:lvl3pPr>
      <a:lvl4pPr marL="1188000" indent="-273600" algn="l" defTabSz="914204" rtl="0" eaLnBrk="1" latinLnBrk="0" hangingPunct="1">
        <a:spcBef>
          <a:spcPts val="200"/>
        </a:spcBef>
        <a:spcAft>
          <a:spcPts val="200"/>
        </a:spcAft>
        <a:buClr>
          <a:schemeClr val="tx2"/>
        </a:buClr>
        <a:buFont typeface="Univers 45 Light" pitchFamily="2" charset="0"/>
        <a:buChar char="­"/>
        <a:defRPr sz="1600" b="0" kern="1200">
          <a:solidFill>
            <a:schemeClr val="tx1"/>
          </a:solidFill>
          <a:latin typeface="+mn-lt"/>
          <a:ea typeface="+mn-ea"/>
          <a:cs typeface="+mn-cs"/>
        </a:defRPr>
      </a:lvl4pPr>
      <a:lvl5pPr marL="1461600" indent="-273600" algn="l" defTabSz="914204" rtl="0" eaLnBrk="1" latinLnBrk="0" hangingPunct="1">
        <a:spcBef>
          <a:spcPts val="200"/>
        </a:spcBef>
        <a:spcAft>
          <a:spcPts val="200"/>
        </a:spcAft>
        <a:buClr>
          <a:schemeClr val="tx2"/>
        </a:buClr>
        <a:buFont typeface="Courier New" panose="02070309020205020404" pitchFamily="49" charset="0"/>
        <a:buChar char="o"/>
        <a:defRPr sz="1600" b="0" kern="1200">
          <a:solidFill>
            <a:schemeClr val="tx1"/>
          </a:solidFill>
          <a:latin typeface="+mn-lt"/>
          <a:ea typeface="+mn-ea"/>
          <a:cs typeface="+mn-cs"/>
        </a:defRPr>
      </a:lvl5pPr>
      <a:lvl6pPr marL="2514060" indent="-228550" algn="l" defTabSz="914204" rtl="0" eaLnBrk="1" latinLnBrk="0" hangingPunct="1">
        <a:spcBef>
          <a:spcPct val="20000"/>
        </a:spcBef>
        <a:buFont typeface="Arial" pitchFamily="34" charset="0"/>
        <a:buNone/>
        <a:defRPr sz="1900" kern="1200">
          <a:solidFill>
            <a:schemeClr val="tx1"/>
          </a:solidFill>
          <a:latin typeface="+mn-lt"/>
          <a:ea typeface="+mn-ea"/>
          <a:cs typeface="+mn-cs"/>
        </a:defRPr>
      </a:lvl6pPr>
      <a:lvl7pPr marL="2971164"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265"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366"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04" rtl="0" eaLnBrk="1" latinLnBrk="0" hangingPunct="1">
        <a:defRPr sz="1700" kern="1200">
          <a:solidFill>
            <a:schemeClr val="tx1"/>
          </a:solidFill>
          <a:latin typeface="+mn-lt"/>
          <a:ea typeface="+mn-ea"/>
          <a:cs typeface="+mn-cs"/>
        </a:defRPr>
      </a:lvl1pPr>
      <a:lvl2pPr marL="457102" algn="l" defTabSz="914204" rtl="0" eaLnBrk="1" latinLnBrk="0" hangingPunct="1">
        <a:defRPr sz="1700" kern="1200">
          <a:solidFill>
            <a:schemeClr val="tx1"/>
          </a:solidFill>
          <a:latin typeface="+mn-lt"/>
          <a:ea typeface="+mn-ea"/>
          <a:cs typeface="+mn-cs"/>
        </a:defRPr>
      </a:lvl2pPr>
      <a:lvl3pPr marL="914204" algn="l" defTabSz="914204" rtl="0" eaLnBrk="1" latinLnBrk="0" hangingPunct="1">
        <a:defRPr sz="1700" kern="1200">
          <a:solidFill>
            <a:schemeClr val="tx1"/>
          </a:solidFill>
          <a:latin typeface="+mn-lt"/>
          <a:ea typeface="+mn-ea"/>
          <a:cs typeface="+mn-cs"/>
        </a:defRPr>
      </a:lvl3pPr>
      <a:lvl4pPr marL="1371307" algn="l" defTabSz="914204" rtl="0" eaLnBrk="1" latinLnBrk="0" hangingPunct="1">
        <a:defRPr sz="1700" kern="1200">
          <a:solidFill>
            <a:schemeClr val="tx1"/>
          </a:solidFill>
          <a:latin typeface="+mn-lt"/>
          <a:ea typeface="+mn-ea"/>
          <a:cs typeface="+mn-cs"/>
        </a:defRPr>
      </a:lvl4pPr>
      <a:lvl5pPr marL="1828408" algn="l" defTabSz="914204" rtl="0" eaLnBrk="1" latinLnBrk="0" hangingPunct="1">
        <a:defRPr sz="1700" kern="1200">
          <a:solidFill>
            <a:schemeClr val="tx1"/>
          </a:solidFill>
          <a:latin typeface="+mn-lt"/>
          <a:ea typeface="+mn-ea"/>
          <a:cs typeface="+mn-cs"/>
        </a:defRPr>
      </a:lvl5pPr>
      <a:lvl6pPr marL="2285510" algn="l" defTabSz="914204" rtl="0" eaLnBrk="1" latinLnBrk="0" hangingPunct="1">
        <a:defRPr sz="1700" kern="1200">
          <a:solidFill>
            <a:schemeClr val="tx1"/>
          </a:solidFill>
          <a:latin typeface="+mn-lt"/>
          <a:ea typeface="+mn-ea"/>
          <a:cs typeface="+mn-cs"/>
        </a:defRPr>
      </a:lvl6pPr>
      <a:lvl7pPr marL="2742610" algn="l" defTabSz="914204" rtl="0" eaLnBrk="1" latinLnBrk="0" hangingPunct="1">
        <a:defRPr sz="1700" kern="1200">
          <a:solidFill>
            <a:schemeClr val="tx1"/>
          </a:solidFill>
          <a:latin typeface="+mn-lt"/>
          <a:ea typeface="+mn-ea"/>
          <a:cs typeface="+mn-cs"/>
        </a:defRPr>
      </a:lvl7pPr>
      <a:lvl8pPr marL="3199715" algn="l" defTabSz="914204" rtl="0" eaLnBrk="1" latinLnBrk="0" hangingPunct="1">
        <a:defRPr sz="1700" kern="1200">
          <a:solidFill>
            <a:schemeClr val="tx1"/>
          </a:solidFill>
          <a:latin typeface="+mn-lt"/>
          <a:ea typeface="+mn-ea"/>
          <a:cs typeface="+mn-cs"/>
        </a:defRPr>
      </a:lvl8pPr>
      <a:lvl9pPr marL="3656815" algn="l" defTabSz="914204"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0" y="6381330"/>
            <a:ext cx="12192000" cy="476670"/>
          </a:xfrm>
          <a:prstGeom prst="rect">
            <a:avLst/>
          </a:prstGeom>
          <a:solidFill>
            <a:schemeClr val="accent3">
              <a:lumMod val="10000"/>
              <a:lumOff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sz="1700" noProof="0" dirty="0"/>
          </a:p>
        </p:txBody>
      </p:sp>
      <p:sp>
        <p:nvSpPr>
          <p:cNvPr id="2" name="Title Placeholder 1"/>
          <p:cNvSpPr>
            <a:spLocks noGrp="1"/>
          </p:cNvSpPr>
          <p:nvPr>
            <p:ph type="title"/>
          </p:nvPr>
        </p:nvSpPr>
        <p:spPr>
          <a:xfrm>
            <a:off x="239350" y="188645"/>
            <a:ext cx="11617289" cy="490065"/>
          </a:xfrm>
          <a:prstGeom prst="rect">
            <a:avLst/>
          </a:prstGeom>
        </p:spPr>
        <p:txBody>
          <a:bodyPr vert="horz" lIns="91422" tIns="45711" rIns="91422" bIns="45711" rtlCol="0" anchor="ctr">
            <a:no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239349" y="1052741"/>
            <a:ext cx="11617291" cy="5184578"/>
          </a:xfrm>
          <a:prstGeom prst="rect">
            <a:avLst/>
          </a:prstGeom>
        </p:spPr>
        <p:txBody>
          <a:bodyPr vert="horz" lIns="91422" tIns="45711" rIns="91422" bIns="45711"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9" name="Rectangle 18"/>
          <p:cNvSpPr/>
          <p:nvPr/>
        </p:nvSpPr>
        <p:spPr bwMode="gray">
          <a:xfrm>
            <a:off x="11160000" y="6480000"/>
            <a:ext cx="670560" cy="280800"/>
          </a:xfrm>
          <a:prstGeom prst="rect">
            <a:avLst/>
          </a:prstGeom>
          <a:ln>
            <a:miter lim="800000"/>
            <a:headEnd/>
            <a:tailEnd/>
          </a:ln>
        </p:spPr>
        <p:txBody>
          <a:bodyPr vert="horz" wrap="square" lIns="71987" tIns="71987" rIns="0" bIns="0" numCol="1" anchor="t" anchorCtr="0" compatLnSpc="1">
            <a:prstTxWarp prst="textNoShape">
              <a:avLst/>
            </a:prstTxWarp>
            <a:noAutofit/>
          </a:bodyPr>
          <a:lstStyle/>
          <a:p>
            <a:pPr algn="r" rtl="0" fontAlgn="base">
              <a:spcBef>
                <a:spcPct val="40000"/>
              </a:spcBef>
              <a:spcAft>
                <a:spcPct val="0"/>
              </a:spcAft>
            </a:pPr>
            <a:fld id="{358FC8E3-FE67-4452-9F4E-9A47A20D0542}" type="slidenum">
              <a:rPr lang="en-US" sz="1200" b="1" kern="1200" noProof="0" smtClean="0">
                <a:solidFill>
                  <a:schemeClr val="tx2"/>
                </a:solidFill>
                <a:latin typeface="Arial"/>
                <a:ea typeface="+mn-ea"/>
                <a:cs typeface="Arial" charset="0"/>
              </a:rPr>
              <a:pPr algn="r" rtl="0" fontAlgn="base">
                <a:spcBef>
                  <a:spcPct val="40000"/>
                </a:spcBef>
                <a:spcAft>
                  <a:spcPct val="0"/>
                </a:spcAft>
              </a:pPr>
              <a:t>‹#›</a:t>
            </a:fld>
            <a:endParaRPr lang="en-US" sz="1200" b="1" kern="1200" noProof="0" dirty="0">
              <a:solidFill>
                <a:schemeClr val="tx2"/>
              </a:solidFill>
              <a:latin typeface="Arial"/>
              <a:ea typeface="+mn-ea"/>
              <a:cs typeface="Arial" charset="0"/>
            </a:endParaRPr>
          </a:p>
        </p:txBody>
      </p:sp>
      <p:sp>
        <p:nvSpPr>
          <p:cNvPr id="30" name="Line 10"/>
          <p:cNvSpPr>
            <a:spLocks noChangeShapeType="1"/>
          </p:cNvSpPr>
          <p:nvPr/>
        </p:nvSpPr>
        <p:spPr bwMode="gray">
          <a:xfrm>
            <a:off x="0" y="6381330"/>
            <a:ext cx="12192000" cy="0"/>
          </a:xfrm>
          <a:prstGeom prst="line">
            <a:avLst/>
          </a:prstGeom>
          <a:noFill/>
          <a:ln w="3175">
            <a:solidFill>
              <a:schemeClr val="bg2">
                <a:lumMod val="20000"/>
                <a:lumOff val="80000"/>
              </a:schemeClr>
            </a:solidFill>
            <a:round/>
            <a:headEnd/>
            <a:tailEnd/>
          </a:ln>
        </p:spPr>
        <p:txBody>
          <a:bodyPr lIns="91423" tIns="45711" rIns="91423" bIns="45711">
            <a:noAutofit/>
          </a:bodyPr>
          <a:lstStyle/>
          <a:p>
            <a:endParaRPr lang="en-US" sz="1700" noProof="0" dirty="0"/>
          </a:p>
        </p:txBody>
      </p:sp>
      <p:sp>
        <p:nvSpPr>
          <p:cNvPr id="10" name="footer_txt"/>
          <p:cNvSpPr txBox="1">
            <a:spLocks noChangeArrowheads="1"/>
          </p:cNvSpPr>
          <p:nvPr userDrawn="1">
            <p:custDataLst>
              <p:tags r:id="rId6"/>
            </p:custDataLst>
          </p:nvPr>
        </p:nvSpPr>
        <p:spPr bwMode="gray">
          <a:xfrm>
            <a:off x="3071663" y="6480000"/>
            <a:ext cx="5952661" cy="288150"/>
          </a:xfrm>
          <a:prstGeom prst="rect">
            <a:avLst/>
          </a:prstGeom>
          <a:noFill/>
          <a:ln w="9525">
            <a:noFill/>
            <a:miter lim="800000"/>
            <a:headEnd/>
            <a:tailEnd/>
          </a:ln>
          <a:effectLst/>
        </p:spPr>
        <p:txBody>
          <a:bodyPr wrap="square" lIns="0" tIns="71987" rIns="0" bIns="0">
            <a:noAutofit/>
          </a:bodyPr>
          <a:lstStyle/>
          <a:p>
            <a:pPr algn="ctr">
              <a:lnSpc>
                <a:spcPct val="70000"/>
              </a:lnSpc>
              <a:spcBef>
                <a:spcPct val="40000"/>
              </a:spcBef>
            </a:pPr>
            <a:r>
              <a:rPr lang="en-US" sz="600" baseline="0" noProof="0" dirty="0" smtClean="0">
                <a:solidFill>
                  <a:schemeClr val="bg1">
                    <a:lumMod val="65000"/>
                  </a:schemeClr>
                </a:solidFill>
                <a:latin typeface="Univers 45 Light" pitchFamily="2" charset="0"/>
              </a:rPr>
              <a:t>© 2017 Meijburg &amp; Co, Tax Lawyers, is an association of limited liability companies under Dutch law, registered under Chamber of Commerce registration number 53753348 and is a member of KPMG International Cooperative ("KPMG International"), a Swiss entity. All rights reserved.</a:t>
            </a:r>
          </a:p>
        </p:txBody>
      </p:sp>
      <p:pic>
        <p:nvPicPr>
          <p:cNvPr id="5" name="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0002" y="6475542"/>
            <a:ext cx="858376" cy="292608"/>
          </a:xfrm>
          <a:prstGeom prst="rect">
            <a:avLst/>
          </a:prstGeom>
        </p:spPr>
      </p:pic>
    </p:spTree>
  </p:cSld>
  <p:clrMap bg1="lt1" tx1="dk1" bg2="lt2" tx2="dk2" accent1="accent1" accent2="accent2" accent3="accent3" accent4="accent4" accent5="accent5" accent6="accent6" hlink="hlink" folHlink="folHlink"/>
  <p:sldLayoutIdLst>
    <p:sldLayoutId id="2147483809" r:id="rId1"/>
    <p:sldLayoutId id="2147483806" r:id="rId2"/>
    <p:sldLayoutId id="2147483807" r:id="rId3"/>
    <p:sldLayoutId id="2147483814" r:id="rId4"/>
  </p:sldLayoutIdLst>
  <p:txStyles>
    <p:titleStyle>
      <a:lvl1pPr algn="l" defTabSz="914204" rtl="0" eaLnBrk="1" latinLnBrk="0" hangingPunct="1">
        <a:spcBef>
          <a:spcPct val="0"/>
        </a:spcBef>
        <a:buNone/>
        <a:defRPr sz="4000" b="0" kern="1200">
          <a:solidFill>
            <a:srgbClr val="00338D"/>
          </a:solidFill>
          <a:latin typeface="KPMG Light" panose="020B0403030202040204" pitchFamily="34" charset="0"/>
          <a:ea typeface="+mj-ea"/>
          <a:cs typeface="+mj-cs"/>
        </a:defRPr>
      </a:lvl1pPr>
    </p:titleStyle>
    <p:bodyStyle>
      <a:lvl1pPr marL="0" indent="0" algn="l" defTabSz="914204" rtl="0" eaLnBrk="1" latinLnBrk="0" hangingPunct="1">
        <a:spcBef>
          <a:spcPts val="229"/>
        </a:spcBef>
        <a:buFont typeface="Arial" pitchFamily="34" charset="0"/>
        <a:buNone/>
        <a:defRPr sz="2200" kern="1200">
          <a:solidFill>
            <a:schemeClr val="tx1"/>
          </a:solidFill>
          <a:latin typeface="+mn-lt"/>
          <a:ea typeface="+mn-ea"/>
          <a:cs typeface="+mn-cs"/>
        </a:defRPr>
      </a:lvl1pPr>
      <a:lvl2pPr marL="446305" indent="-169165" algn="l" defTabSz="914204" rtl="0" eaLnBrk="1" latinLnBrk="0" hangingPunct="1">
        <a:spcBef>
          <a:spcPts val="203"/>
        </a:spcBef>
        <a:buFont typeface="Arial" pitchFamily="34" charset="0"/>
        <a:buChar char="•"/>
        <a:defRPr sz="2000" kern="1200">
          <a:solidFill>
            <a:schemeClr val="tx1"/>
          </a:solidFill>
          <a:latin typeface="+mn-lt"/>
          <a:ea typeface="+mn-ea"/>
          <a:cs typeface="+mn-cs"/>
        </a:defRPr>
      </a:lvl2pPr>
      <a:lvl3pPr marL="836432" indent="-285750" algn="l" defTabSz="914204" rtl="0" eaLnBrk="1" latinLnBrk="0" hangingPunct="1">
        <a:spcBef>
          <a:spcPts val="173"/>
        </a:spcBef>
        <a:buFont typeface="Arial" panose="020B0604020202020204" pitchFamily="34" charset="0"/>
        <a:buChar char="•"/>
        <a:defRPr sz="1800" kern="1200">
          <a:solidFill>
            <a:schemeClr val="tx1"/>
          </a:solidFill>
          <a:latin typeface="+mn-lt"/>
          <a:ea typeface="+mn-ea"/>
          <a:cs typeface="+mn-cs"/>
        </a:defRPr>
      </a:lvl3pPr>
      <a:lvl4pPr marL="1109974" indent="-285750" algn="l" defTabSz="914204" rtl="0" eaLnBrk="1" latinLnBrk="0" hangingPunct="1">
        <a:spcBef>
          <a:spcPts val="173"/>
        </a:spcBef>
        <a:buFont typeface="Arial" panose="020B0604020202020204" pitchFamily="34" charset="0"/>
        <a:buChar char="•"/>
        <a:defRPr sz="1600" kern="1200">
          <a:solidFill>
            <a:schemeClr val="tx1"/>
          </a:solidFill>
          <a:latin typeface="+mn-lt"/>
          <a:ea typeface="+mn-ea"/>
          <a:cs typeface="+mn-cs"/>
        </a:defRPr>
      </a:lvl4pPr>
      <a:lvl5pPr marL="1383515" indent="-285750" algn="l" defTabSz="914204" rtl="0" eaLnBrk="1" latinLnBrk="0" hangingPunct="1">
        <a:spcBef>
          <a:spcPts val="157"/>
        </a:spcBef>
        <a:buFont typeface="Arial" pitchFamily="34" charset="0"/>
        <a:buChar char="•"/>
        <a:defRPr sz="1600" kern="1200">
          <a:solidFill>
            <a:schemeClr val="tx1"/>
          </a:solidFill>
          <a:latin typeface="+mn-lt"/>
          <a:ea typeface="+mn-ea"/>
          <a:cs typeface="+mn-cs"/>
        </a:defRPr>
      </a:lvl5pPr>
      <a:lvl6pPr marL="2514060" indent="-228550" algn="l" defTabSz="914204" rtl="0" eaLnBrk="1" latinLnBrk="0" hangingPunct="1">
        <a:spcBef>
          <a:spcPct val="20000"/>
        </a:spcBef>
        <a:buFont typeface="Arial" pitchFamily="34" charset="0"/>
        <a:buNone/>
        <a:defRPr sz="1900" kern="1200">
          <a:solidFill>
            <a:schemeClr val="tx1"/>
          </a:solidFill>
          <a:latin typeface="+mn-lt"/>
          <a:ea typeface="+mn-ea"/>
          <a:cs typeface="+mn-cs"/>
        </a:defRPr>
      </a:lvl6pPr>
      <a:lvl7pPr marL="2971164"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265"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366"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04" rtl="0" eaLnBrk="1" latinLnBrk="0" hangingPunct="1">
        <a:defRPr sz="1700" kern="1200">
          <a:solidFill>
            <a:schemeClr val="tx1"/>
          </a:solidFill>
          <a:latin typeface="+mn-lt"/>
          <a:ea typeface="+mn-ea"/>
          <a:cs typeface="+mn-cs"/>
        </a:defRPr>
      </a:lvl1pPr>
      <a:lvl2pPr marL="457102" algn="l" defTabSz="914204" rtl="0" eaLnBrk="1" latinLnBrk="0" hangingPunct="1">
        <a:defRPr sz="1700" kern="1200">
          <a:solidFill>
            <a:schemeClr val="tx1"/>
          </a:solidFill>
          <a:latin typeface="+mn-lt"/>
          <a:ea typeface="+mn-ea"/>
          <a:cs typeface="+mn-cs"/>
        </a:defRPr>
      </a:lvl2pPr>
      <a:lvl3pPr marL="914204" algn="l" defTabSz="914204" rtl="0" eaLnBrk="1" latinLnBrk="0" hangingPunct="1">
        <a:defRPr sz="1700" kern="1200">
          <a:solidFill>
            <a:schemeClr val="tx1"/>
          </a:solidFill>
          <a:latin typeface="+mn-lt"/>
          <a:ea typeface="+mn-ea"/>
          <a:cs typeface="+mn-cs"/>
        </a:defRPr>
      </a:lvl3pPr>
      <a:lvl4pPr marL="1371307" algn="l" defTabSz="914204" rtl="0" eaLnBrk="1" latinLnBrk="0" hangingPunct="1">
        <a:defRPr sz="1700" kern="1200">
          <a:solidFill>
            <a:schemeClr val="tx1"/>
          </a:solidFill>
          <a:latin typeface="+mn-lt"/>
          <a:ea typeface="+mn-ea"/>
          <a:cs typeface="+mn-cs"/>
        </a:defRPr>
      </a:lvl4pPr>
      <a:lvl5pPr marL="1828408" algn="l" defTabSz="914204" rtl="0" eaLnBrk="1" latinLnBrk="0" hangingPunct="1">
        <a:defRPr sz="1700" kern="1200">
          <a:solidFill>
            <a:schemeClr val="tx1"/>
          </a:solidFill>
          <a:latin typeface="+mn-lt"/>
          <a:ea typeface="+mn-ea"/>
          <a:cs typeface="+mn-cs"/>
        </a:defRPr>
      </a:lvl5pPr>
      <a:lvl6pPr marL="2285510" algn="l" defTabSz="914204" rtl="0" eaLnBrk="1" latinLnBrk="0" hangingPunct="1">
        <a:defRPr sz="1700" kern="1200">
          <a:solidFill>
            <a:schemeClr val="tx1"/>
          </a:solidFill>
          <a:latin typeface="+mn-lt"/>
          <a:ea typeface="+mn-ea"/>
          <a:cs typeface="+mn-cs"/>
        </a:defRPr>
      </a:lvl6pPr>
      <a:lvl7pPr marL="2742610" algn="l" defTabSz="914204" rtl="0" eaLnBrk="1" latinLnBrk="0" hangingPunct="1">
        <a:defRPr sz="1700" kern="1200">
          <a:solidFill>
            <a:schemeClr val="tx1"/>
          </a:solidFill>
          <a:latin typeface="+mn-lt"/>
          <a:ea typeface="+mn-ea"/>
          <a:cs typeface="+mn-cs"/>
        </a:defRPr>
      </a:lvl7pPr>
      <a:lvl8pPr marL="3199715" algn="l" defTabSz="914204" rtl="0" eaLnBrk="1" latinLnBrk="0" hangingPunct="1">
        <a:defRPr sz="1700" kern="1200">
          <a:solidFill>
            <a:schemeClr val="tx1"/>
          </a:solidFill>
          <a:latin typeface="+mn-lt"/>
          <a:ea typeface="+mn-ea"/>
          <a:cs typeface="+mn-cs"/>
        </a:defRPr>
      </a:lvl8pPr>
      <a:lvl9pPr marL="3656815" algn="l" defTabSz="914204"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381330"/>
            <a:ext cx="12192000" cy="476670"/>
          </a:xfrm>
          <a:prstGeom prst="rect">
            <a:avLst/>
          </a:prstGeom>
          <a:solidFill>
            <a:schemeClr val="accent3">
              <a:lumMod val="10000"/>
              <a:lumOff val="9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sz="1700" noProof="0" dirty="0"/>
          </a:p>
        </p:txBody>
      </p:sp>
      <p:sp>
        <p:nvSpPr>
          <p:cNvPr id="2" name="Title Placeholder 1"/>
          <p:cNvSpPr>
            <a:spLocks noGrp="1"/>
          </p:cNvSpPr>
          <p:nvPr>
            <p:ph type="title"/>
          </p:nvPr>
        </p:nvSpPr>
        <p:spPr>
          <a:xfrm>
            <a:off x="239350" y="188645"/>
            <a:ext cx="11617289" cy="490065"/>
          </a:xfrm>
          <a:prstGeom prst="rect">
            <a:avLst/>
          </a:prstGeom>
        </p:spPr>
        <p:txBody>
          <a:bodyPr vert="horz" lIns="91422" tIns="45711" rIns="91422" bIns="45711" rtlCol="0" anchor="ctr">
            <a:no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239349" y="1052741"/>
            <a:ext cx="11617291" cy="5184578"/>
          </a:xfrm>
          <a:prstGeom prst="rect">
            <a:avLst/>
          </a:prstGeom>
        </p:spPr>
        <p:txBody>
          <a:bodyPr vert="horz" lIns="91422" tIns="45711" rIns="91422" bIns="45711"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9" name="Rectangle 18"/>
          <p:cNvSpPr/>
          <p:nvPr/>
        </p:nvSpPr>
        <p:spPr bwMode="gray">
          <a:xfrm>
            <a:off x="11160000" y="6480000"/>
            <a:ext cx="670560" cy="280800"/>
          </a:xfrm>
          <a:prstGeom prst="rect">
            <a:avLst/>
          </a:prstGeom>
          <a:ln>
            <a:miter lim="800000"/>
            <a:headEnd/>
            <a:tailEnd/>
          </a:ln>
        </p:spPr>
        <p:txBody>
          <a:bodyPr vert="horz" wrap="square" lIns="71987" tIns="71987" rIns="0" bIns="0" numCol="1" anchor="t" anchorCtr="0" compatLnSpc="1">
            <a:prstTxWarp prst="textNoShape">
              <a:avLst/>
            </a:prstTxWarp>
            <a:noAutofit/>
          </a:bodyPr>
          <a:lstStyle/>
          <a:p>
            <a:pPr algn="r" rtl="0" fontAlgn="base">
              <a:spcBef>
                <a:spcPct val="40000"/>
              </a:spcBef>
              <a:spcAft>
                <a:spcPct val="0"/>
              </a:spcAft>
            </a:pPr>
            <a:fld id="{358FC8E3-FE67-4452-9F4E-9A47A20D0542}" type="slidenum">
              <a:rPr lang="en-US" sz="1200" b="1" kern="1200" noProof="0" smtClean="0">
                <a:solidFill>
                  <a:schemeClr val="tx2"/>
                </a:solidFill>
                <a:latin typeface="Arial"/>
                <a:ea typeface="+mn-ea"/>
                <a:cs typeface="Arial" charset="0"/>
              </a:rPr>
              <a:pPr algn="r" rtl="0" fontAlgn="base">
                <a:spcBef>
                  <a:spcPct val="40000"/>
                </a:spcBef>
                <a:spcAft>
                  <a:spcPct val="0"/>
                </a:spcAft>
              </a:pPr>
              <a:t>‹#›</a:t>
            </a:fld>
            <a:endParaRPr lang="en-US" sz="1200" b="1" kern="1200" noProof="0" dirty="0">
              <a:solidFill>
                <a:schemeClr val="tx2"/>
              </a:solidFill>
              <a:latin typeface="Arial"/>
              <a:ea typeface="+mn-ea"/>
              <a:cs typeface="Arial" charset="0"/>
            </a:endParaRPr>
          </a:p>
        </p:txBody>
      </p:sp>
      <p:sp>
        <p:nvSpPr>
          <p:cNvPr id="10" name="footer_txt"/>
          <p:cNvSpPr txBox="1">
            <a:spLocks noChangeArrowheads="1"/>
          </p:cNvSpPr>
          <p:nvPr userDrawn="1">
            <p:custDataLst>
              <p:tags r:id="rId5"/>
            </p:custDataLst>
          </p:nvPr>
        </p:nvSpPr>
        <p:spPr bwMode="gray">
          <a:xfrm>
            <a:off x="3071663" y="6480000"/>
            <a:ext cx="5952661" cy="288150"/>
          </a:xfrm>
          <a:prstGeom prst="rect">
            <a:avLst/>
          </a:prstGeom>
          <a:noFill/>
          <a:ln w="9525">
            <a:noFill/>
            <a:miter lim="800000"/>
            <a:headEnd/>
            <a:tailEnd/>
          </a:ln>
          <a:effectLst/>
        </p:spPr>
        <p:txBody>
          <a:bodyPr wrap="square" lIns="0" tIns="71987" rIns="0" bIns="0">
            <a:noAutofit/>
          </a:bodyPr>
          <a:lstStyle/>
          <a:p>
            <a:pPr algn="ctr">
              <a:lnSpc>
                <a:spcPct val="70000"/>
              </a:lnSpc>
              <a:spcBef>
                <a:spcPct val="40000"/>
              </a:spcBef>
            </a:pPr>
            <a:r>
              <a:rPr lang="en-US" sz="600" baseline="0" noProof="0" dirty="0" smtClean="0">
                <a:solidFill>
                  <a:schemeClr val="bg1">
                    <a:lumMod val="65000"/>
                  </a:schemeClr>
                </a:solidFill>
                <a:latin typeface="Univers 45 Light" pitchFamily="2" charset="0"/>
              </a:rPr>
              <a:t>© 2017 Meijburg &amp; Co, </a:t>
            </a:r>
            <a:r>
              <a:rPr lang="en-US" sz="600" baseline="0" noProof="0" dirty="0" err="1" smtClean="0">
                <a:solidFill>
                  <a:schemeClr val="bg1">
                    <a:lumMod val="65000"/>
                  </a:schemeClr>
                </a:solidFill>
                <a:latin typeface="Univers 45 Light" pitchFamily="2" charset="0"/>
              </a:rPr>
              <a:t>Belastingadviseurs</a:t>
            </a:r>
            <a:r>
              <a:rPr lang="en-US" sz="600" baseline="0" noProof="0" dirty="0" smtClean="0">
                <a:solidFill>
                  <a:schemeClr val="bg1">
                    <a:lumMod val="65000"/>
                  </a:schemeClr>
                </a:solidFill>
                <a:latin typeface="Univers 45 Light" pitchFamily="2" charset="0"/>
              </a:rPr>
              <a:t>, is </a:t>
            </a:r>
            <a:r>
              <a:rPr lang="en-US" sz="600" baseline="0" noProof="0" dirty="0" err="1" smtClean="0">
                <a:solidFill>
                  <a:schemeClr val="bg1">
                    <a:lumMod val="65000"/>
                  </a:schemeClr>
                </a:solidFill>
                <a:latin typeface="Univers 45 Light" pitchFamily="2" charset="0"/>
              </a:rPr>
              <a:t>een</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samenwerkingsverband</a:t>
            </a:r>
            <a:r>
              <a:rPr lang="en-US" sz="600" baseline="0" noProof="0" dirty="0" smtClean="0">
                <a:solidFill>
                  <a:schemeClr val="bg1">
                    <a:lumMod val="65000"/>
                  </a:schemeClr>
                </a:solidFill>
                <a:latin typeface="Univers 45 Light" pitchFamily="2" charset="0"/>
              </a:rPr>
              <a:t> van </a:t>
            </a:r>
            <a:r>
              <a:rPr lang="en-US" sz="600" baseline="0" noProof="0" dirty="0" err="1" smtClean="0">
                <a:solidFill>
                  <a:schemeClr val="bg1">
                    <a:lumMod val="65000"/>
                  </a:schemeClr>
                </a:solidFill>
                <a:latin typeface="Univers 45 Light" pitchFamily="2" charset="0"/>
              </a:rPr>
              <a:t>besloten</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vennootschappen</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staat</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ingeschreven</a:t>
            </a:r>
            <a:r>
              <a:rPr lang="en-US" sz="600" baseline="0" noProof="0" dirty="0" smtClean="0">
                <a:solidFill>
                  <a:schemeClr val="bg1">
                    <a:lumMod val="65000"/>
                  </a:schemeClr>
                </a:solidFill>
                <a:latin typeface="Univers 45 Light" pitchFamily="2" charset="0"/>
              </a:rPr>
              <a:t> in het </a:t>
            </a:r>
            <a:r>
              <a:rPr lang="en-US" sz="600" baseline="0" noProof="0" dirty="0" err="1" smtClean="0">
                <a:solidFill>
                  <a:schemeClr val="bg1">
                    <a:lumMod val="65000"/>
                  </a:schemeClr>
                </a:solidFill>
                <a:latin typeface="Univers 45 Light" pitchFamily="2" charset="0"/>
              </a:rPr>
              <a:t>Handelsregister</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onder</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nummer</a:t>
            </a:r>
            <a:r>
              <a:rPr lang="en-US" sz="600" baseline="0" noProof="0" dirty="0" smtClean="0">
                <a:solidFill>
                  <a:schemeClr val="bg1">
                    <a:lumMod val="65000"/>
                  </a:schemeClr>
                </a:solidFill>
                <a:latin typeface="Univers 45 Light" pitchFamily="2" charset="0"/>
              </a:rPr>
              <a:t> 53753348 </a:t>
            </a:r>
            <a:r>
              <a:rPr lang="en-US" sz="600" baseline="0" noProof="0" dirty="0" err="1" smtClean="0">
                <a:solidFill>
                  <a:schemeClr val="bg1">
                    <a:lumMod val="65000"/>
                  </a:schemeClr>
                </a:solidFill>
                <a:latin typeface="Univers 45 Light" pitchFamily="2" charset="0"/>
              </a:rPr>
              <a:t>en</a:t>
            </a:r>
            <a:r>
              <a:rPr lang="en-US" sz="600" baseline="0" noProof="0" dirty="0" smtClean="0">
                <a:solidFill>
                  <a:schemeClr val="bg1">
                    <a:lumMod val="65000"/>
                  </a:schemeClr>
                </a:solidFill>
                <a:latin typeface="Univers 45 Light" pitchFamily="2" charset="0"/>
              </a:rPr>
              <a:t> is </a:t>
            </a:r>
            <a:r>
              <a:rPr lang="en-US" sz="600" baseline="0" noProof="0" dirty="0" err="1" smtClean="0">
                <a:solidFill>
                  <a:schemeClr val="bg1">
                    <a:lumMod val="65000"/>
                  </a:schemeClr>
                </a:solidFill>
                <a:latin typeface="Univers 45 Light" pitchFamily="2" charset="0"/>
              </a:rPr>
              <a:t>aangesloten</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bij</a:t>
            </a:r>
            <a:r>
              <a:rPr lang="en-US" sz="600" baseline="0" noProof="0" dirty="0" smtClean="0">
                <a:solidFill>
                  <a:schemeClr val="bg1">
                    <a:lumMod val="65000"/>
                  </a:schemeClr>
                </a:solidFill>
                <a:latin typeface="Univers 45 Light" pitchFamily="2" charset="0"/>
              </a:rPr>
              <a:t> KPMG International Cooperative ("KPMG International"), </a:t>
            </a:r>
            <a:r>
              <a:rPr lang="en-US" sz="600" baseline="0" noProof="0" dirty="0" err="1" smtClean="0">
                <a:solidFill>
                  <a:schemeClr val="bg1">
                    <a:lumMod val="65000"/>
                  </a:schemeClr>
                </a:solidFill>
                <a:latin typeface="Univers 45 Light" pitchFamily="2" charset="0"/>
              </a:rPr>
              <a:t>een</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Zwitserse</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entiteit</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Alle</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rechten</a:t>
            </a:r>
            <a:r>
              <a:rPr lang="en-US" sz="600" baseline="0" noProof="0" dirty="0" smtClean="0">
                <a:solidFill>
                  <a:schemeClr val="bg1">
                    <a:lumMod val="65000"/>
                  </a:schemeClr>
                </a:solidFill>
                <a:latin typeface="Univers 45 Light" pitchFamily="2" charset="0"/>
              </a:rPr>
              <a:t> </a:t>
            </a:r>
            <a:r>
              <a:rPr lang="en-US" sz="600" baseline="0" noProof="0" dirty="0" err="1" smtClean="0">
                <a:solidFill>
                  <a:schemeClr val="bg1">
                    <a:lumMod val="65000"/>
                  </a:schemeClr>
                </a:solidFill>
                <a:latin typeface="Univers 45 Light" pitchFamily="2" charset="0"/>
              </a:rPr>
              <a:t>voorbehouden</a:t>
            </a:r>
            <a:r>
              <a:rPr lang="en-US" sz="600" baseline="0" noProof="0" dirty="0" smtClean="0">
                <a:solidFill>
                  <a:schemeClr val="bg1">
                    <a:lumMod val="65000"/>
                  </a:schemeClr>
                </a:solidFill>
                <a:latin typeface="Univers 45 Light" pitchFamily="2" charset="0"/>
              </a:rPr>
              <a:t>.</a:t>
            </a:r>
          </a:p>
        </p:txBody>
      </p:sp>
      <p:pic>
        <p:nvPicPr>
          <p:cNvPr id="5"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731" y="6475542"/>
            <a:ext cx="858376" cy="292608"/>
          </a:xfrm>
          <a:prstGeom prst="rect">
            <a:avLst/>
          </a:prstGeom>
        </p:spPr>
      </p:pic>
    </p:spTree>
  </p:cSld>
  <p:clrMap bg1="lt1" tx1="dk1" bg2="lt2" tx2="dk2" accent1="accent1" accent2="accent2" accent3="accent3" accent4="accent4" accent5="accent5" accent6="accent6" hlink="hlink" folHlink="folHlink"/>
  <p:sldLayoutIdLst>
    <p:sldLayoutId id="2147483763" r:id="rId1"/>
    <p:sldLayoutId id="2147483816" r:id="rId2"/>
    <p:sldLayoutId id="2147483817" r:id="rId3"/>
  </p:sldLayoutIdLst>
  <p:txStyles>
    <p:titleStyle>
      <a:lvl1pPr algn="l" defTabSz="914204" rtl="0" eaLnBrk="1" latinLnBrk="0" hangingPunct="1">
        <a:spcBef>
          <a:spcPct val="0"/>
        </a:spcBef>
        <a:buNone/>
        <a:defRPr sz="4000" b="0" kern="1200">
          <a:solidFill>
            <a:srgbClr val="00338D"/>
          </a:solidFill>
          <a:latin typeface="KPMG Light" panose="020B0403030202040204" pitchFamily="34" charset="0"/>
          <a:ea typeface="+mj-ea"/>
          <a:cs typeface="+mj-cs"/>
        </a:defRPr>
      </a:lvl1pPr>
    </p:titleStyle>
    <p:bodyStyle>
      <a:lvl1pPr marL="0" indent="0" algn="l" defTabSz="914204" rtl="0" eaLnBrk="1" latinLnBrk="0" hangingPunct="1">
        <a:spcBef>
          <a:spcPts val="229"/>
        </a:spcBef>
        <a:buFont typeface="Arial" pitchFamily="34" charset="0"/>
        <a:buNone/>
        <a:defRPr sz="2200" kern="1200">
          <a:solidFill>
            <a:schemeClr val="tx1"/>
          </a:solidFill>
          <a:latin typeface="+mj-lt"/>
          <a:ea typeface="+mn-ea"/>
          <a:cs typeface="+mn-cs"/>
        </a:defRPr>
      </a:lvl1pPr>
      <a:lvl2pPr marL="446305" indent="-169165" algn="l" defTabSz="914204" rtl="0" eaLnBrk="1" latinLnBrk="0" hangingPunct="1">
        <a:spcBef>
          <a:spcPts val="203"/>
        </a:spcBef>
        <a:buFont typeface="Arial" pitchFamily="34" charset="0"/>
        <a:buChar char="•"/>
        <a:defRPr sz="2000" kern="1200">
          <a:solidFill>
            <a:schemeClr val="tx1"/>
          </a:solidFill>
          <a:latin typeface="+mj-lt"/>
          <a:ea typeface="+mn-ea"/>
          <a:cs typeface="+mn-cs"/>
        </a:defRPr>
      </a:lvl2pPr>
      <a:lvl3pPr marL="836432" indent="-285750" algn="l" defTabSz="914204" rtl="0" eaLnBrk="1" latinLnBrk="0" hangingPunct="1">
        <a:spcBef>
          <a:spcPts val="173"/>
        </a:spcBef>
        <a:buFont typeface="Arial" panose="020B0604020202020204" pitchFamily="34" charset="0"/>
        <a:buChar char="•"/>
        <a:defRPr sz="1800" kern="1200">
          <a:solidFill>
            <a:schemeClr val="tx1"/>
          </a:solidFill>
          <a:latin typeface="+mj-lt"/>
          <a:ea typeface="+mn-ea"/>
          <a:cs typeface="+mn-cs"/>
        </a:defRPr>
      </a:lvl3pPr>
      <a:lvl4pPr marL="1109974" indent="-285750" algn="l" defTabSz="914204" rtl="0" eaLnBrk="1" latinLnBrk="0" hangingPunct="1">
        <a:spcBef>
          <a:spcPts val="173"/>
        </a:spcBef>
        <a:buFont typeface="Arial" panose="020B0604020202020204" pitchFamily="34" charset="0"/>
        <a:buChar char="•"/>
        <a:defRPr sz="1600" kern="1200">
          <a:solidFill>
            <a:schemeClr val="tx1"/>
          </a:solidFill>
          <a:latin typeface="+mj-lt"/>
          <a:ea typeface="+mn-ea"/>
          <a:cs typeface="+mn-cs"/>
        </a:defRPr>
      </a:lvl4pPr>
      <a:lvl5pPr marL="1383515" indent="-285750" algn="l" defTabSz="914204" rtl="0" eaLnBrk="1" latinLnBrk="0" hangingPunct="1">
        <a:spcBef>
          <a:spcPts val="157"/>
        </a:spcBef>
        <a:buFont typeface="Arial" pitchFamily="34" charset="0"/>
        <a:buChar char="•"/>
        <a:defRPr sz="1600" kern="1200">
          <a:solidFill>
            <a:schemeClr val="tx1"/>
          </a:solidFill>
          <a:latin typeface="+mj-lt"/>
          <a:ea typeface="+mn-ea"/>
          <a:cs typeface="+mn-cs"/>
        </a:defRPr>
      </a:lvl5pPr>
      <a:lvl6pPr marL="2514060" indent="-228550" algn="l" defTabSz="914204" rtl="0" eaLnBrk="1" latinLnBrk="0" hangingPunct="1">
        <a:spcBef>
          <a:spcPct val="20000"/>
        </a:spcBef>
        <a:buFont typeface="Arial" pitchFamily="34" charset="0"/>
        <a:buNone/>
        <a:defRPr sz="1900" kern="1200">
          <a:solidFill>
            <a:schemeClr val="tx1"/>
          </a:solidFill>
          <a:latin typeface="+mn-lt"/>
          <a:ea typeface="+mn-ea"/>
          <a:cs typeface="+mn-cs"/>
        </a:defRPr>
      </a:lvl6pPr>
      <a:lvl7pPr marL="2971164"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265"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366" indent="-228550" algn="l" defTabSz="914204"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4204" rtl="0" eaLnBrk="1" latinLnBrk="0" hangingPunct="1">
        <a:defRPr sz="1700" kern="1200">
          <a:solidFill>
            <a:schemeClr val="tx1"/>
          </a:solidFill>
          <a:latin typeface="+mn-lt"/>
          <a:ea typeface="+mn-ea"/>
          <a:cs typeface="+mn-cs"/>
        </a:defRPr>
      </a:lvl1pPr>
      <a:lvl2pPr marL="457102" algn="l" defTabSz="914204" rtl="0" eaLnBrk="1" latinLnBrk="0" hangingPunct="1">
        <a:defRPr sz="1700" kern="1200">
          <a:solidFill>
            <a:schemeClr val="tx1"/>
          </a:solidFill>
          <a:latin typeface="+mn-lt"/>
          <a:ea typeface="+mn-ea"/>
          <a:cs typeface="+mn-cs"/>
        </a:defRPr>
      </a:lvl2pPr>
      <a:lvl3pPr marL="914204" algn="l" defTabSz="914204" rtl="0" eaLnBrk="1" latinLnBrk="0" hangingPunct="1">
        <a:defRPr sz="1700" kern="1200">
          <a:solidFill>
            <a:schemeClr val="tx1"/>
          </a:solidFill>
          <a:latin typeface="+mn-lt"/>
          <a:ea typeface="+mn-ea"/>
          <a:cs typeface="+mn-cs"/>
        </a:defRPr>
      </a:lvl3pPr>
      <a:lvl4pPr marL="1371307" algn="l" defTabSz="914204" rtl="0" eaLnBrk="1" latinLnBrk="0" hangingPunct="1">
        <a:defRPr sz="1700" kern="1200">
          <a:solidFill>
            <a:schemeClr val="tx1"/>
          </a:solidFill>
          <a:latin typeface="+mn-lt"/>
          <a:ea typeface="+mn-ea"/>
          <a:cs typeface="+mn-cs"/>
        </a:defRPr>
      </a:lvl4pPr>
      <a:lvl5pPr marL="1828408" algn="l" defTabSz="914204" rtl="0" eaLnBrk="1" latinLnBrk="0" hangingPunct="1">
        <a:defRPr sz="1700" kern="1200">
          <a:solidFill>
            <a:schemeClr val="tx1"/>
          </a:solidFill>
          <a:latin typeface="+mn-lt"/>
          <a:ea typeface="+mn-ea"/>
          <a:cs typeface="+mn-cs"/>
        </a:defRPr>
      </a:lvl5pPr>
      <a:lvl6pPr marL="2285510" algn="l" defTabSz="914204" rtl="0" eaLnBrk="1" latinLnBrk="0" hangingPunct="1">
        <a:defRPr sz="1700" kern="1200">
          <a:solidFill>
            <a:schemeClr val="tx1"/>
          </a:solidFill>
          <a:latin typeface="+mn-lt"/>
          <a:ea typeface="+mn-ea"/>
          <a:cs typeface="+mn-cs"/>
        </a:defRPr>
      </a:lvl6pPr>
      <a:lvl7pPr marL="2742610" algn="l" defTabSz="914204" rtl="0" eaLnBrk="1" latinLnBrk="0" hangingPunct="1">
        <a:defRPr sz="1700" kern="1200">
          <a:solidFill>
            <a:schemeClr val="tx1"/>
          </a:solidFill>
          <a:latin typeface="+mn-lt"/>
          <a:ea typeface="+mn-ea"/>
          <a:cs typeface="+mn-cs"/>
        </a:defRPr>
      </a:lvl7pPr>
      <a:lvl8pPr marL="3199715" algn="l" defTabSz="914204" rtl="0" eaLnBrk="1" latinLnBrk="0" hangingPunct="1">
        <a:defRPr sz="1700" kern="1200">
          <a:solidFill>
            <a:schemeClr val="tx1"/>
          </a:solidFill>
          <a:latin typeface="+mn-lt"/>
          <a:ea typeface="+mn-ea"/>
          <a:cs typeface="+mn-cs"/>
        </a:defRPr>
      </a:lvl8pPr>
      <a:lvl9pPr marL="3656815" algn="l" defTabSz="91420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5"/>
            <a:ext cx="10972800" cy="1143000"/>
          </a:xfrm>
          <a:prstGeom prst="rect">
            <a:avLst/>
          </a:prstGeom>
        </p:spPr>
        <p:txBody>
          <a:bodyPr vert="horz" lIns="91422" tIns="45711" rIns="91422" bIns="457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5"/>
          </a:xfrm>
          <a:prstGeom prst="rect">
            <a:avLst/>
          </a:prstGeom>
        </p:spPr>
        <p:txBody>
          <a:bodyPr vert="horz" lIns="91422" tIns="45711" rIns="91422" bIns="457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60"/>
            <a:ext cx="2844800" cy="365123"/>
          </a:xfrm>
          <a:prstGeom prst="rect">
            <a:avLst/>
          </a:prstGeom>
        </p:spPr>
        <p:txBody>
          <a:bodyPr vert="horz" lIns="91422" tIns="45711" rIns="91422" bIns="45711" rtlCol="0" anchor="ctr"/>
          <a:lstStyle>
            <a:lvl1pPr algn="l">
              <a:defRPr sz="1200">
                <a:solidFill>
                  <a:schemeClr val="tx1">
                    <a:tint val="75000"/>
                  </a:schemeClr>
                </a:solidFill>
              </a:defRPr>
            </a:lvl1pPr>
          </a:lstStyle>
          <a:p>
            <a:fld id="{C0188085-4EBD-4A42-95BE-AE3BC2639C6E}" type="datetimeFigureOut">
              <a:rPr lang="en-US" smtClean="0"/>
              <a:pPr/>
              <a:t>10/15/2019</a:t>
            </a:fld>
            <a:endParaRPr lang="en-US" dirty="0"/>
          </a:p>
        </p:txBody>
      </p:sp>
      <p:sp>
        <p:nvSpPr>
          <p:cNvPr id="5" name="Footer Placeholder 4"/>
          <p:cNvSpPr>
            <a:spLocks noGrp="1"/>
          </p:cNvSpPr>
          <p:nvPr>
            <p:ph type="ftr" sz="quarter" idx="3"/>
          </p:nvPr>
        </p:nvSpPr>
        <p:spPr>
          <a:xfrm>
            <a:off x="4165600" y="6356360"/>
            <a:ext cx="3860800" cy="365123"/>
          </a:xfrm>
          <a:prstGeom prst="rect">
            <a:avLst/>
          </a:prstGeom>
        </p:spPr>
        <p:txBody>
          <a:bodyPr vert="horz" lIns="91422" tIns="45711" rIns="91422" bIns="45711"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60"/>
            <a:ext cx="2844800" cy="365123"/>
          </a:xfrm>
          <a:prstGeom prst="rect">
            <a:avLst/>
          </a:prstGeom>
        </p:spPr>
        <p:txBody>
          <a:bodyPr vert="horz" lIns="91422" tIns="45711" rIns="91422" bIns="45711" rtlCol="0" anchor="ctr"/>
          <a:lstStyle>
            <a:lvl1pPr algn="r">
              <a:defRPr sz="1200">
                <a:solidFill>
                  <a:schemeClr val="tx1">
                    <a:tint val="75000"/>
                  </a:schemeClr>
                </a:solidFill>
              </a:defRPr>
            </a:lvl1pPr>
          </a:lstStyle>
          <a:p>
            <a:fld id="{379757D4-FAB1-4047-848B-483D793D7C91}" type="slidenum">
              <a:rPr lang="en-US" smtClean="0"/>
              <a:pPr/>
              <a:t>‹#›</a:t>
            </a:fld>
            <a:endParaRPr lang="en-US" dirty="0"/>
          </a:p>
        </p:txBody>
      </p:sp>
    </p:spTree>
    <p:extLst>
      <p:ext uri="{BB962C8B-B14F-4D97-AF65-F5344CB8AC3E}">
        <p14:creationId xmlns:p14="http://schemas.microsoft.com/office/powerpoint/2010/main" val="1459010662"/>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914226" rtl="0" eaLnBrk="1" latinLnBrk="0" hangingPunct="1">
        <a:spcBef>
          <a:spcPct val="0"/>
        </a:spcBef>
        <a:buNone/>
        <a:defRPr sz="4500" kern="1200">
          <a:solidFill>
            <a:schemeClr val="tx1"/>
          </a:solidFill>
          <a:latin typeface="+mj-lt"/>
          <a:ea typeface="+mj-ea"/>
          <a:cs typeface="+mj-cs"/>
        </a:defRPr>
      </a:lvl1pPr>
    </p:titleStyle>
    <p:bodyStyle>
      <a:lvl1pPr marL="0" indent="0" algn="l" defTabSz="914226" rtl="0" eaLnBrk="1" latinLnBrk="0" hangingPunct="1">
        <a:spcBef>
          <a:spcPct val="20000"/>
        </a:spcBef>
        <a:buFont typeface="Arial" pitchFamily="34" charset="0"/>
        <a:buNone/>
        <a:defRPr sz="1600" kern="1200">
          <a:solidFill>
            <a:schemeClr val="tx1"/>
          </a:solidFill>
          <a:latin typeface="+mn-lt"/>
          <a:ea typeface="+mn-ea"/>
          <a:cs typeface="+mn-cs"/>
        </a:defRPr>
      </a:lvl1pPr>
      <a:lvl2pPr marL="742809" indent="-285697" algn="l" defTabSz="914226"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2784" indent="-228556" algn="l" defTabSz="91422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599897" indent="-228556" algn="l" defTabSz="914226"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010" indent="-228556" algn="l" defTabSz="914226"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123" indent="-228556" algn="l" defTabSz="914226"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71238" indent="-228556" algn="l" defTabSz="914226"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8351" indent="-228556" algn="l" defTabSz="914226"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5463" indent="-228556" algn="l" defTabSz="914226"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nl-NL"/>
      </a:defPPr>
      <a:lvl1pPr marL="0" algn="l" defTabSz="914226" rtl="0" eaLnBrk="1" latinLnBrk="0" hangingPunct="1">
        <a:defRPr sz="1700" kern="1200">
          <a:solidFill>
            <a:schemeClr val="tx1"/>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5.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hyperlink" Target="mailto:kalloe.vinod@kpmg.com" TargetMode="External"/><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784" y="1465677"/>
            <a:ext cx="6265392" cy="4411595"/>
          </a:xfrm>
        </p:spPr>
        <p:txBody>
          <a:bodyPr/>
          <a:lstStyle/>
          <a:p>
            <a:r>
              <a:rPr lang="en-US" sz="4800" b="1" dirty="0" smtClean="0"/>
              <a:t>The Netherlands</a:t>
            </a:r>
            <a:br>
              <a:rPr lang="en-US" sz="4800" b="1" dirty="0" smtClean="0"/>
            </a:br>
            <a:r>
              <a:rPr lang="en-US" sz="4800" b="1" dirty="0" smtClean="0"/>
              <a:t/>
            </a:r>
            <a:br>
              <a:rPr lang="en-US" sz="4800" b="1" dirty="0" smtClean="0"/>
            </a:br>
            <a:r>
              <a:rPr lang="en-US" sz="4800" b="1" dirty="0" smtClean="0"/>
              <a:t>Market </a:t>
            </a:r>
            <a:r>
              <a:rPr lang="en-US" sz="4800" b="1" dirty="0"/>
              <a:t>Trends &amp; Current </a:t>
            </a:r>
            <a:r>
              <a:rPr lang="en-US" sz="4800" b="1" dirty="0" smtClean="0"/>
              <a:t>Developments</a:t>
            </a:r>
            <a:br>
              <a:rPr lang="en-US" sz="4800" b="1" dirty="0" smtClean="0"/>
            </a:br>
            <a:r>
              <a:rPr lang="en-US" sz="4800" b="1" dirty="0" smtClean="0"/>
              <a:t>for taxation</a:t>
            </a:r>
            <a:r>
              <a:rPr lang="en-US" sz="4800" b="1" i="1" dirty="0"/>
              <a:t/>
            </a:r>
            <a:br>
              <a:rPr lang="en-US" sz="4800" b="1" i="1" dirty="0"/>
            </a:br>
            <a:r>
              <a:rPr lang="en-US" sz="3200" b="1" i="1" dirty="0" smtClean="0"/>
              <a:t/>
            </a:r>
            <a:br>
              <a:rPr lang="en-US" sz="3200" b="1" i="1" dirty="0" smtClean="0"/>
            </a:br>
            <a:r>
              <a:rPr lang="en-US" sz="3200" b="1" dirty="0" smtClean="0"/>
              <a:t>NFIA Malaysia, 17 October 2019</a:t>
            </a:r>
            <a:r>
              <a:rPr lang="en-US" sz="3200" b="1" i="1" dirty="0" smtClean="0"/>
              <a:t/>
            </a:r>
            <a:br>
              <a:rPr lang="en-US" sz="3200" b="1" i="1" dirty="0" smtClean="0"/>
            </a:br>
            <a:r>
              <a:rPr lang="en-US" sz="3200" b="1" i="1" dirty="0"/>
              <a:t/>
            </a:r>
            <a:br>
              <a:rPr lang="en-US" sz="3200" b="1" i="1" dirty="0"/>
            </a:br>
            <a:r>
              <a:rPr lang="en-US" sz="3200" b="1" dirty="0" smtClean="0"/>
              <a:t>by </a:t>
            </a:r>
            <a:r>
              <a:rPr lang="nl-NL" sz="3200" b="1" dirty="0"/>
              <a:t>Vinod Kalloe - Head </a:t>
            </a:r>
            <a:r>
              <a:rPr lang="nl-NL" sz="3200" b="1" dirty="0" smtClean="0"/>
              <a:t>International Tax Policy</a:t>
            </a:r>
            <a:r>
              <a:rPr lang="nl-NL" sz="3200" b="1" dirty="0"/>
              <a:t/>
            </a:r>
            <a:br>
              <a:rPr lang="nl-NL" sz="3200" b="1" dirty="0"/>
            </a:br>
            <a:r>
              <a:rPr lang="nl-NL" sz="3200" b="1" dirty="0" smtClean="0"/>
              <a:t/>
            </a:r>
            <a:br>
              <a:rPr lang="nl-NL" sz="3200" b="1" dirty="0" smtClean="0"/>
            </a:br>
            <a:r>
              <a:rPr lang="nl-NL" sz="3200" b="1" dirty="0" smtClean="0"/>
              <a:t>Meijburg </a:t>
            </a:r>
            <a:r>
              <a:rPr lang="nl-NL" sz="3200" b="1" dirty="0"/>
              <a:t>&amp; Co / KPMG EMA &amp; ASPAC</a:t>
            </a:r>
            <a:r>
              <a:rPr lang="en-US" sz="3200" b="1" dirty="0"/>
              <a:t/>
            </a:r>
            <a:br>
              <a:rPr lang="en-US" sz="3200" b="1" dirty="0"/>
            </a:br>
            <a:r>
              <a:rPr lang="en-US" sz="3200" b="1" i="1" dirty="0" smtClean="0"/>
              <a:t/>
            </a:r>
            <a:br>
              <a:rPr lang="en-US" sz="3200" b="1" i="1" dirty="0" smtClean="0"/>
            </a:br>
            <a:r>
              <a:rPr lang="en-US" sz="3200" b="1" i="1" dirty="0"/>
              <a:t/>
            </a:r>
            <a:br>
              <a:rPr lang="en-US" sz="3200" b="1" i="1" dirty="0"/>
            </a:br>
            <a:endParaRPr lang="en-US" sz="3200" b="1" dirty="0"/>
          </a:p>
        </p:txBody>
      </p:sp>
    </p:spTree>
    <p:extLst>
      <p:ext uri="{BB962C8B-B14F-4D97-AF65-F5344CB8AC3E}">
        <p14:creationId xmlns:p14="http://schemas.microsoft.com/office/powerpoint/2010/main" val="2454139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401" y="-171400"/>
            <a:ext cx="10603119" cy="904799"/>
          </a:xfrm>
        </p:spPr>
        <p:txBody>
          <a:bodyPr>
            <a:noAutofit/>
          </a:bodyPr>
          <a:lstStyle/>
          <a:p>
            <a:r>
              <a:rPr lang="en-US" sz="4400" b="1" dirty="0" smtClean="0">
                <a:solidFill>
                  <a:srgbClr val="00257A"/>
                </a:solidFill>
              </a:rPr>
              <a:t>Creating sustainable substance in The Netherlands </a:t>
            </a:r>
            <a:endParaRPr lang="en-US" b="1" dirty="0">
              <a:cs typeface="Times New Roman" panose="02020603050405020304" pitchFamily="18" charset="0"/>
            </a:endParaRPr>
          </a:p>
        </p:txBody>
      </p:sp>
      <p:sp>
        <p:nvSpPr>
          <p:cNvPr id="4" name="Rectangle 3"/>
          <p:cNvSpPr/>
          <p:nvPr/>
        </p:nvSpPr>
        <p:spPr>
          <a:xfrm>
            <a:off x="1985973" y="908720"/>
            <a:ext cx="2309827" cy="594431"/>
          </a:xfrm>
          <a:prstGeom prst="rect">
            <a:avLst/>
          </a:prstGeom>
          <a:solidFill>
            <a:schemeClr val="accent4">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smtClean="0">
                <a:solidFill>
                  <a:schemeClr val="bg1"/>
                </a:solidFill>
              </a:rPr>
              <a:t>Malaysia HQ</a:t>
            </a:r>
            <a:endParaRPr lang="en-US" sz="1200" b="1" dirty="0">
              <a:solidFill>
                <a:schemeClr val="bg1"/>
              </a:solidFill>
            </a:endParaRPr>
          </a:p>
        </p:txBody>
      </p:sp>
      <p:cxnSp>
        <p:nvCxnSpPr>
          <p:cNvPr id="322" name="Straight Connector 321"/>
          <p:cNvCxnSpPr/>
          <p:nvPr/>
        </p:nvCxnSpPr>
        <p:spPr>
          <a:xfrm>
            <a:off x="3143671" y="1536724"/>
            <a:ext cx="0" cy="884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59494" y="3921495"/>
            <a:ext cx="32403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59494" y="3921495"/>
            <a:ext cx="1" cy="9522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99855" y="3921495"/>
            <a:ext cx="0" cy="9522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99855" y="413710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0352" y="4881210"/>
            <a:ext cx="2099843" cy="70802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a:solidFill>
                  <a:prstClr val="white"/>
                </a:solidFill>
              </a:rPr>
              <a:t>EU operating company</a:t>
            </a:r>
          </a:p>
        </p:txBody>
      </p:sp>
      <p:sp>
        <p:nvSpPr>
          <p:cNvPr id="10" name="Rectangle 9"/>
          <p:cNvSpPr/>
          <p:nvPr/>
        </p:nvSpPr>
        <p:spPr>
          <a:xfrm>
            <a:off x="3791744" y="4868747"/>
            <a:ext cx="2309828" cy="72049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a:solidFill>
                  <a:prstClr val="white"/>
                </a:solidFill>
              </a:rPr>
              <a:t>Rest of the world</a:t>
            </a:r>
          </a:p>
        </p:txBody>
      </p:sp>
      <p:sp>
        <p:nvSpPr>
          <p:cNvPr id="16" name="Rectangle 15"/>
          <p:cNvSpPr/>
          <p:nvPr/>
        </p:nvSpPr>
        <p:spPr>
          <a:xfrm>
            <a:off x="1991543" y="2442972"/>
            <a:ext cx="2339788" cy="69799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smtClean="0">
                <a:solidFill>
                  <a:prstClr val="white"/>
                </a:solidFill>
              </a:rPr>
              <a:t>The </a:t>
            </a:r>
            <a:r>
              <a:rPr lang="en-US" sz="1200" b="1" dirty="0" smtClean="0">
                <a:solidFill>
                  <a:prstClr val="white"/>
                </a:solidFill>
              </a:rPr>
              <a:t>Netherlands </a:t>
            </a:r>
          </a:p>
          <a:p>
            <a:pPr algn="ctr" defTabSz="887003"/>
            <a:r>
              <a:rPr lang="en-US" sz="1200" b="1" dirty="0" smtClean="0">
                <a:solidFill>
                  <a:prstClr val="white"/>
                </a:solidFill>
              </a:rPr>
              <a:t>regional headquarter</a:t>
            </a:r>
            <a:endParaRPr lang="en-US" sz="1200" b="1" dirty="0">
              <a:solidFill>
                <a:prstClr val="white"/>
              </a:solidFill>
            </a:endParaRPr>
          </a:p>
        </p:txBody>
      </p:sp>
      <p:cxnSp>
        <p:nvCxnSpPr>
          <p:cNvPr id="36" name="Straight Connector 35"/>
          <p:cNvCxnSpPr/>
          <p:nvPr/>
        </p:nvCxnSpPr>
        <p:spPr>
          <a:xfrm>
            <a:off x="3143671" y="3140968"/>
            <a:ext cx="0" cy="758814"/>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397456" y="2852936"/>
            <a:ext cx="2170486"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567942" y="1942381"/>
            <a:ext cx="4640626" cy="1846659"/>
          </a:xfrm>
          <a:prstGeom prst="rect">
            <a:avLst/>
          </a:prstGeom>
          <a:solidFill>
            <a:schemeClr val="accent6">
              <a:lumMod val="40000"/>
              <a:lumOff val="60000"/>
            </a:schemeClr>
          </a:solidFill>
          <a:ln>
            <a:solidFill>
              <a:schemeClr val="tx1"/>
            </a:solidFill>
          </a:ln>
        </p:spPr>
        <p:txBody>
          <a:bodyPr wrap="square" rtlCol="0">
            <a:spAutoFit/>
          </a:bodyPr>
          <a:lstStyle/>
          <a:p>
            <a:pPr marL="0" lvl="1">
              <a:spcBef>
                <a:spcPts val="229"/>
              </a:spcBef>
              <a:buClr>
                <a:schemeClr val="tx1">
                  <a:lumMod val="50000"/>
                  <a:lumOff val="50000"/>
                </a:schemeClr>
              </a:buClr>
            </a:pPr>
            <a:r>
              <a:rPr lang="en-GB" sz="1300" dirty="0"/>
              <a:t>Maturity model stages:</a:t>
            </a:r>
          </a:p>
          <a:p>
            <a:pPr marL="706008" lvl="1" indent="-302575">
              <a:spcBef>
                <a:spcPts val="203"/>
              </a:spcBef>
              <a:buClr>
                <a:schemeClr val="tx1">
                  <a:lumMod val="50000"/>
                  <a:lumOff val="50000"/>
                </a:schemeClr>
              </a:buClr>
              <a:buFont typeface="+mj-lt"/>
              <a:buAutoNum type="arabicPeriod"/>
            </a:pPr>
            <a:r>
              <a:rPr lang="en-GB" sz="1300" dirty="0"/>
              <a:t>Export</a:t>
            </a:r>
          </a:p>
          <a:p>
            <a:pPr marL="706008" lvl="1" indent="-302575">
              <a:spcBef>
                <a:spcPts val="203"/>
              </a:spcBef>
              <a:buClr>
                <a:schemeClr val="tx1">
                  <a:lumMod val="50000"/>
                  <a:lumOff val="50000"/>
                </a:schemeClr>
              </a:buClr>
              <a:buFont typeface="+mj-lt"/>
              <a:buAutoNum type="arabicPeriod"/>
            </a:pPr>
            <a:r>
              <a:rPr lang="en-GB" sz="1300" dirty="0"/>
              <a:t>Sales &amp; marketing </a:t>
            </a:r>
          </a:p>
          <a:p>
            <a:pPr marL="706008" lvl="1" indent="-302575">
              <a:spcBef>
                <a:spcPts val="203"/>
              </a:spcBef>
              <a:buClr>
                <a:schemeClr val="tx1">
                  <a:lumMod val="50000"/>
                  <a:lumOff val="50000"/>
                </a:schemeClr>
              </a:buClr>
              <a:buFont typeface="+mj-lt"/>
              <a:buAutoNum type="arabicPeriod"/>
            </a:pPr>
            <a:r>
              <a:rPr lang="en-GB" sz="1300" dirty="0"/>
              <a:t>Logistics &amp; distribution</a:t>
            </a:r>
          </a:p>
          <a:p>
            <a:pPr marL="706008" lvl="1" indent="-302575">
              <a:spcBef>
                <a:spcPts val="203"/>
              </a:spcBef>
              <a:buClr>
                <a:schemeClr val="tx1">
                  <a:lumMod val="50000"/>
                  <a:lumOff val="50000"/>
                </a:schemeClr>
              </a:buClr>
              <a:buFont typeface="+mj-lt"/>
              <a:buAutoNum type="arabicPeriod"/>
            </a:pPr>
            <a:r>
              <a:rPr lang="en-GB" sz="1300" dirty="0"/>
              <a:t>Treasury &amp; finance &amp; holding </a:t>
            </a:r>
          </a:p>
          <a:p>
            <a:pPr marL="706008" lvl="1" indent="-302575">
              <a:spcBef>
                <a:spcPts val="203"/>
              </a:spcBef>
              <a:buClr>
                <a:schemeClr val="tx1">
                  <a:lumMod val="50000"/>
                  <a:lumOff val="50000"/>
                </a:schemeClr>
              </a:buClr>
              <a:buFont typeface="+mj-lt"/>
              <a:buAutoNum type="arabicPeriod"/>
            </a:pPr>
            <a:r>
              <a:rPr lang="en-GB" sz="1300" dirty="0"/>
              <a:t>Research &amp; development and intellectual property management</a:t>
            </a:r>
          </a:p>
          <a:p>
            <a:pPr marL="706008" lvl="1" indent="-302575">
              <a:spcBef>
                <a:spcPts val="203"/>
              </a:spcBef>
              <a:buClr>
                <a:schemeClr val="tx1">
                  <a:lumMod val="50000"/>
                  <a:lumOff val="50000"/>
                </a:schemeClr>
              </a:buClr>
              <a:buFont typeface="+mj-lt"/>
              <a:buAutoNum type="arabicPeriod"/>
            </a:pPr>
            <a:r>
              <a:rPr lang="en-GB" sz="1300" dirty="0"/>
              <a:t>Regional or European HQ</a:t>
            </a:r>
            <a:endParaRPr lang="en-US" sz="1300" dirty="0"/>
          </a:p>
        </p:txBody>
      </p:sp>
      <p:sp>
        <p:nvSpPr>
          <p:cNvPr id="21" name="TextBox 20"/>
          <p:cNvSpPr txBox="1"/>
          <p:nvPr/>
        </p:nvSpPr>
        <p:spPr>
          <a:xfrm>
            <a:off x="6567942" y="4149080"/>
            <a:ext cx="4633637" cy="1718419"/>
          </a:xfrm>
          <a:prstGeom prst="rect">
            <a:avLst/>
          </a:prstGeom>
          <a:solidFill>
            <a:schemeClr val="accent6">
              <a:lumMod val="40000"/>
              <a:lumOff val="60000"/>
            </a:schemeClr>
          </a:solidFill>
          <a:ln>
            <a:solidFill>
              <a:schemeClr val="tx1"/>
            </a:solidFill>
          </a:ln>
        </p:spPr>
        <p:txBody>
          <a:bodyPr wrap="square" rtlCol="0">
            <a:spAutoFit/>
          </a:bodyPr>
          <a:lstStyle/>
          <a:p>
            <a:pPr marL="0" lvl="1">
              <a:spcBef>
                <a:spcPts val="229"/>
              </a:spcBef>
              <a:buClr>
                <a:schemeClr val="tx1">
                  <a:lumMod val="50000"/>
                  <a:lumOff val="50000"/>
                </a:schemeClr>
              </a:buClr>
            </a:pPr>
            <a:r>
              <a:rPr lang="en-GB" sz="1300" dirty="0"/>
              <a:t>OECD BEPS key message:</a:t>
            </a:r>
          </a:p>
          <a:p>
            <a:pPr marL="302575" lvl="1" indent="-302575">
              <a:spcBef>
                <a:spcPts val="229"/>
              </a:spcBef>
              <a:buClr>
                <a:schemeClr val="tx1">
                  <a:lumMod val="50000"/>
                  <a:lumOff val="50000"/>
                </a:schemeClr>
              </a:buClr>
              <a:buFont typeface="Wingdings" panose="05000000000000000000" pitchFamily="2" charset="2"/>
              <a:buChar char="ü"/>
            </a:pPr>
            <a:endParaRPr lang="en-GB" sz="1300" dirty="0"/>
          </a:p>
          <a:p>
            <a:pPr marL="302575" lvl="1" indent="-302575">
              <a:buFont typeface="Wingdings" panose="05000000000000000000" pitchFamily="2" charset="2"/>
              <a:buChar char="ü"/>
            </a:pPr>
            <a:r>
              <a:rPr lang="en-US" sz="1300" dirty="0"/>
              <a:t>Key people, key functions and key decisions </a:t>
            </a:r>
          </a:p>
          <a:p>
            <a:pPr marL="302575" lvl="1" indent="-302575">
              <a:buFont typeface="Wingdings" panose="05000000000000000000" pitchFamily="2" charset="2"/>
              <a:buChar char="ü"/>
            </a:pPr>
            <a:endParaRPr lang="en-US" sz="1300" dirty="0"/>
          </a:p>
          <a:p>
            <a:pPr marL="302575" lvl="1" indent="-302575">
              <a:buFont typeface="Wingdings" panose="05000000000000000000" pitchFamily="2" charset="2"/>
              <a:buChar char="ü"/>
            </a:pPr>
            <a:r>
              <a:rPr lang="en-US" sz="1300" dirty="0"/>
              <a:t>Adding value </a:t>
            </a:r>
          </a:p>
          <a:p>
            <a:pPr marL="302575" lvl="1" indent="-302575">
              <a:buFont typeface="Wingdings" panose="05000000000000000000" pitchFamily="2" charset="2"/>
              <a:buChar char="ü"/>
            </a:pPr>
            <a:endParaRPr lang="en-US" sz="1300" dirty="0"/>
          </a:p>
          <a:p>
            <a:pPr marL="302575" lvl="1" indent="-302575">
              <a:buFont typeface="Wingdings" panose="05000000000000000000" pitchFamily="2" charset="2"/>
              <a:buChar char="ü"/>
            </a:pPr>
            <a:r>
              <a:rPr lang="en-US" sz="1300" dirty="0"/>
              <a:t>More senior staff to increase business opportunities and activities for all stages of the maturity model</a:t>
            </a:r>
          </a:p>
        </p:txBody>
      </p:sp>
    </p:spTree>
    <p:extLst>
      <p:ext uri="{BB962C8B-B14F-4D97-AF65-F5344CB8AC3E}">
        <p14:creationId xmlns:p14="http://schemas.microsoft.com/office/powerpoint/2010/main" val="31889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2465" y="-171400"/>
            <a:ext cx="6939639" cy="904799"/>
          </a:xfrm>
        </p:spPr>
        <p:txBody>
          <a:bodyPr>
            <a:noAutofit/>
          </a:bodyPr>
          <a:lstStyle/>
          <a:p>
            <a:r>
              <a:rPr lang="en-US" b="1" dirty="0" smtClean="0">
                <a:cs typeface="Times New Roman" panose="02020603050405020304" pitchFamily="18" charset="0"/>
              </a:rPr>
              <a:t>The Netherlands</a:t>
            </a:r>
            <a:r>
              <a:rPr lang="en-US" b="1" dirty="0" smtClean="0">
                <a:cs typeface="Times New Roman" panose="02020603050405020304" pitchFamily="18" charset="0"/>
              </a:rPr>
              <a:t> </a:t>
            </a:r>
            <a:r>
              <a:rPr lang="en-US" b="1" dirty="0" smtClean="0">
                <a:cs typeface="Times New Roman" panose="02020603050405020304" pitchFamily="18" charset="0"/>
              </a:rPr>
              <a:t>Gateway to Europe </a:t>
            </a:r>
            <a:endParaRPr lang="en-US" b="1" dirty="0">
              <a:cs typeface="Times New Roman" panose="02020603050405020304" pitchFamily="18" charset="0"/>
            </a:endParaRPr>
          </a:p>
        </p:txBody>
      </p:sp>
      <p:sp>
        <p:nvSpPr>
          <p:cNvPr id="4" name="Rectangle 3"/>
          <p:cNvSpPr/>
          <p:nvPr/>
        </p:nvSpPr>
        <p:spPr>
          <a:xfrm>
            <a:off x="4866293" y="908720"/>
            <a:ext cx="2309827" cy="594431"/>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6981"/>
            <a:r>
              <a:rPr lang="en-US" sz="1200" b="1" dirty="0" smtClean="0">
                <a:solidFill>
                  <a:prstClr val="white"/>
                </a:solidFill>
              </a:rPr>
              <a:t>Malaysia</a:t>
            </a:r>
            <a:endParaRPr lang="en-US" sz="1200" b="1" dirty="0">
              <a:solidFill>
                <a:prstClr val="white"/>
              </a:solidFill>
            </a:endParaRPr>
          </a:p>
        </p:txBody>
      </p:sp>
      <p:sp>
        <p:nvSpPr>
          <p:cNvPr id="7" name="Rectangle 6"/>
          <p:cNvSpPr/>
          <p:nvPr/>
        </p:nvSpPr>
        <p:spPr>
          <a:xfrm>
            <a:off x="4866293" y="2167436"/>
            <a:ext cx="2309827" cy="6855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6981"/>
            <a:endParaRPr lang="en-US" sz="1200" b="1" dirty="0" smtClean="0">
              <a:solidFill>
                <a:prstClr val="white"/>
              </a:solidFill>
            </a:endParaRPr>
          </a:p>
          <a:p>
            <a:pPr algn="ctr" defTabSz="886981"/>
            <a:r>
              <a:rPr lang="en-US" sz="1200" b="1" dirty="0" smtClean="0">
                <a:solidFill>
                  <a:prstClr val="white"/>
                </a:solidFill>
              </a:rPr>
              <a:t>Netherlands Regional Headquarter</a:t>
            </a:r>
            <a:endParaRPr lang="en-US" sz="1200" b="1" dirty="0">
              <a:solidFill>
                <a:prstClr val="white"/>
              </a:solidFill>
            </a:endParaRPr>
          </a:p>
          <a:p>
            <a:pPr algn="ctr" defTabSz="886981"/>
            <a:endParaRPr lang="en-US" sz="1200" b="1" dirty="0" smtClean="0">
              <a:solidFill>
                <a:prstClr val="white"/>
              </a:solidFill>
            </a:endParaRPr>
          </a:p>
        </p:txBody>
      </p:sp>
      <p:sp>
        <p:nvSpPr>
          <p:cNvPr id="9" name="Rectangle 8"/>
          <p:cNvSpPr/>
          <p:nvPr/>
        </p:nvSpPr>
        <p:spPr>
          <a:xfrm>
            <a:off x="3215680" y="4737196"/>
            <a:ext cx="2309827" cy="70802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6981"/>
            <a:r>
              <a:rPr lang="en-US" sz="1200" b="1" dirty="0" smtClean="0">
                <a:solidFill>
                  <a:prstClr val="white"/>
                </a:solidFill>
              </a:rPr>
              <a:t>EU operating company</a:t>
            </a:r>
          </a:p>
        </p:txBody>
      </p:sp>
      <p:sp>
        <p:nvSpPr>
          <p:cNvPr id="10" name="Rectangle 9"/>
          <p:cNvSpPr/>
          <p:nvPr/>
        </p:nvSpPr>
        <p:spPr>
          <a:xfrm>
            <a:off x="6672064" y="4724731"/>
            <a:ext cx="2309828" cy="72049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6981"/>
            <a:r>
              <a:rPr lang="en-US" sz="1200" b="1" dirty="0" smtClean="0">
                <a:solidFill>
                  <a:prstClr val="white"/>
                </a:solidFill>
              </a:rPr>
              <a:t>Rest of the world</a:t>
            </a:r>
            <a:endParaRPr lang="en-US" sz="1200" b="1" dirty="0">
              <a:solidFill>
                <a:prstClr val="white"/>
              </a:solidFill>
            </a:endParaRPr>
          </a:p>
        </p:txBody>
      </p:sp>
      <p:cxnSp>
        <p:nvCxnSpPr>
          <p:cNvPr id="322" name="Straight Connector 321"/>
          <p:cNvCxnSpPr>
            <a:stCxn id="4" idx="2"/>
            <a:endCxn id="7" idx="0"/>
          </p:cNvCxnSpPr>
          <p:nvPr/>
        </p:nvCxnSpPr>
        <p:spPr>
          <a:xfrm>
            <a:off x="6021207" y="1503151"/>
            <a:ext cx="0" cy="664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2"/>
            <a:endCxn id="16" idx="0"/>
          </p:cNvCxnSpPr>
          <p:nvPr/>
        </p:nvCxnSpPr>
        <p:spPr>
          <a:xfrm>
            <a:off x="6021207" y="2852936"/>
            <a:ext cx="5571" cy="72008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70593" y="3212976"/>
            <a:ext cx="330958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9" idx="0"/>
          </p:cNvCxnSpPr>
          <p:nvPr/>
        </p:nvCxnSpPr>
        <p:spPr>
          <a:xfrm>
            <a:off x="4370593" y="3212976"/>
            <a:ext cx="1" cy="15242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80176" y="3212976"/>
            <a:ext cx="0" cy="151175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80176" y="429268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871864" y="3573016"/>
            <a:ext cx="2309827" cy="6855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6981"/>
            <a:endParaRPr lang="en-US" sz="1200" b="1" dirty="0" smtClean="0">
              <a:solidFill>
                <a:prstClr val="white"/>
              </a:solidFill>
            </a:endParaRPr>
          </a:p>
          <a:p>
            <a:pPr algn="ctr" defTabSz="886981"/>
            <a:r>
              <a:rPr lang="en-US" sz="1200" b="1" dirty="0" smtClean="0">
                <a:solidFill>
                  <a:prstClr val="white"/>
                </a:solidFill>
              </a:rPr>
              <a:t>Netherlands operating company </a:t>
            </a:r>
            <a:endParaRPr lang="en-US" sz="1200" b="1" dirty="0">
              <a:solidFill>
                <a:prstClr val="white"/>
              </a:solidFill>
            </a:endParaRPr>
          </a:p>
          <a:p>
            <a:pPr algn="ctr" defTabSz="886981"/>
            <a:endParaRPr lang="en-US" sz="1200" b="1" dirty="0" smtClean="0">
              <a:solidFill>
                <a:prstClr val="white"/>
              </a:solidFill>
            </a:endParaRPr>
          </a:p>
        </p:txBody>
      </p:sp>
      <p:sp>
        <p:nvSpPr>
          <p:cNvPr id="14" name="TextBox 13"/>
          <p:cNvSpPr txBox="1"/>
          <p:nvPr/>
        </p:nvSpPr>
        <p:spPr>
          <a:xfrm>
            <a:off x="9480376" y="4369602"/>
            <a:ext cx="2594402" cy="643574"/>
          </a:xfrm>
          <a:prstGeom prst="rect">
            <a:avLst/>
          </a:prstGeom>
          <a:solidFill>
            <a:schemeClr val="accent6">
              <a:lumMod val="60000"/>
              <a:lumOff val="40000"/>
            </a:schemeClr>
          </a:solidFill>
          <a:ln w="25400">
            <a:solidFill>
              <a:schemeClr val="tx2"/>
            </a:solidFill>
          </a:ln>
        </p:spPr>
        <p:txBody>
          <a:bodyPr wrap="square" lIns="88710" tIns="44355" rIns="88710" bIns="44355" rtlCol="0">
            <a:spAutoFit/>
          </a:bodyPr>
          <a:lstStyle/>
          <a:p>
            <a:r>
              <a:rPr lang="en-US" sz="1200" b="1" dirty="0" smtClean="0"/>
              <a:t>7. NL Double Tax Treaty network for reduction of withholding taxes</a:t>
            </a:r>
            <a:endParaRPr lang="en-US" sz="1200" b="1" dirty="0"/>
          </a:p>
        </p:txBody>
      </p:sp>
      <p:cxnSp>
        <p:nvCxnSpPr>
          <p:cNvPr id="18" name="Straight Arrow Connector 17"/>
          <p:cNvCxnSpPr/>
          <p:nvPr/>
        </p:nvCxnSpPr>
        <p:spPr>
          <a:xfrm flipH="1">
            <a:off x="7817076" y="4550931"/>
            <a:ext cx="166330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1344" y="2510168"/>
            <a:ext cx="2594402" cy="1751570"/>
          </a:xfrm>
          <a:prstGeom prst="rect">
            <a:avLst/>
          </a:prstGeom>
          <a:solidFill>
            <a:schemeClr val="accent6">
              <a:lumMod val="60000"/>
              <a:lumOff val="40000"/>
            </a:schemeClr>
          </a:solidFill>
          <a:ln w="25400">
            <a:solidFill>
              <a:schemeClr val="tx2"/>
            </a:solidFill>
          </a:ln>
        </p:spPr>
        <p:txBody>
          <a:bodyPr wrap="square" lIns="88710" tIns="44355" rIns="88710" bIns="44355" rtlCol="0">
            <a:spAutoFit/>
          </a:bodyPr>
          <a:lstStyle/>
          <a:p>
            <a:r>
              <a:rPr lang="en-US" sz="1200" b="1" dirty="0" smtClean="0"/>
              <a:t>3. </a:t>
            </a:r>
            <a:r>
              <a:rPr lang="en-US" sz="1200" b="1" dirty="0" smtClean="0"/>
              <a:t>NL corporate tax 25% (going to 21,7%) with ruling </a:t>
            </a:r>
            <a:r>
              <a:rPr lang="en-US" sz="1200" b="1" dirty="0" smtClean="0"/>
              <a:t>practice for corporate tax and customs </a:t>
            </a:r>
            <a:r>
              <a:rPr lang="en-US" sz="1200" b="1" dirty="0" smtClean="0"/>
              <a:t>duties</a:t>
            </a:r>
          </a:p>
          <a:p>
            <a:endParaRPr lang="en-US" sz="1200" b="1" dirty="0"/>
          </a:p>
          <a:p>
            <a:r>
              <a:rPr lang="en-US" sz="1200" b="1" dirty="0" smtClean="0"/>
              <a:t>4</a:t>
            </a:r>
            <a:r>
              <a:rPr lang="en-US" sz="1200" b="1" dirty="0"/>
              <a:t>. NL Innovation Box 7% </a:t>
            </a:r>
            <a:r>
              <a:rPr lang="en-US" sz="1200" b="1" dirty="0" smtClean="0"/>
              <a:t>(going to 9%) corporate tax</a:t>
            </a:r>
          </a:p>
          <a:p>
            <a:endParaRPr lang="en-US" sz="1200" b="1" dirty="0"/>
          </a:p>
          <a:p>
            <a:r>
              <a:rPr lang="en-US" sz="1200" b="1" dirty="0" smtClean="0"/>
              <a:t>5</a:t>
            </a:r>
            <a:r>
              <a:rPr lang="en-US" sz="1200" b="1" dirty="0"/>
              <a:t>. NL expat regime 30% </a:t>
            </a:r>
            <a:r>
              <a:rPr lang="en-US" sz="1200" b="1" dirty="0" smtClean="0"/>
              <a:t>ruling</a:t>
            </a:r>
            <a:endParaRPr lang="en-US" sz="1200" b="1" dirty="0"/>
          </a:p>
        </p:txBody>
      </p:sp>
      <p:cxnSp>
        <p:nvCxnSpPr>
          <p:cNvPr id="23" name="Straight Arrow Connector 22"/>
          <p:cNvCxnSpPr/>
          <p:nvPr/>
        </p:nvCxnSpPr>
        <p:spPr>
          <a:xfrm>
            <a:off x="2783632" y="2555032"/>
            <a:ext cx="1960098" cy="14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478262" y="1591487"/>
            <a:ext cx="2594402" cy="458908"/>
          </a:xfrm>
          <a:prstGeom prst="rect">
            <a:avLst/>
          </a:prstGeom>
          <a:solidFill>
            <a:schemeClr val="accent6">
              <a:lumMod val="60000"/>
              <a:lumOff val="40000"/>
            </a:schemeClr>
          </a:solidFill>
          <a:ln w="25400">
            <a:solidFill>
              <a:schemeClr val="tx2"/>
            </a:solidFill>
          </a:ln>
        </p:spPr>
        <p:txBody>
          <a:bodyPr wrap="square" lIns="88710" tIns="44355" rIns="88710" bIns="44355" rtlCol="0">
            <a:spAutoFit/>
          </a:bodyPr>
          <a:lstStyle/>
          <a:p>
            <a:r>
              <a:rPr lang="en-US" sz="1200" b="1" dirty="0" smtClean="0"/>
              <a:t>1. NL Customs duties and VAT facilitation for goods: deferral</a:t>
            </a:r>
          </a:p>
        </p:txBody>
      </p:sp>
      <p:cxnSp>
        <p:nvCxnSpPr>
          <p:cNvPr id="25" name="Straight Arrow Connector 24"/>
          <p:cNvCxnSpPr/>
          <p:nvPr/>
        </p:nvCxnSpPr>
        <p:spPr>
          <a:xfrm flipH="1">
            <a:off x="7032104" y="1772816"/>
            <a:ext cx="2435237"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799856" y="5691587"/>
            <a:ext cx="2594402" cy="458908"/>
          </a:xfrm>
          <a:prstGeom prst="rect">
            <a:avLst/>
          </a:prstGeom>
          <a:solidFill>
            <a:schemeClr val="accent6">
              <a:lumMod val="60000"/>
              <a:lumOff val="40000"/>
            </a:schemeClr>
          </a:solidFill>
          <a:ln w="25400">
            <a:solidFill>
              <a:schemeClr val="tx2"/>
            </a:solidFill>
          </a:ln>
        </p:spPr>
        <p:txBody>
          <a:bodyPr wrap="square" lIns="88710" tIns="44355" rIns="88710" bIns="44355" rtlCol="0">
            <a:spAutoFit/>
          </a:bodyPr>
          <a:lstStyle/>
          <a:p>
            <a:r>
              <a:rPr lang="en-US" sz="1200" b="1" dirty="0" smtClean="0"/>
              <a:t>2. NL Customs duties and VAT facilitation for goods</a:t>
            </a:r>
          </a:p>
        </p:txBody>
      </p:sp>
      <p:cxnSp>
        <p:nvCxnSpPr>
          <p:cNvPr id="29" name="Straight Arrow Connector 28"/>
          <p:cNvCxnSpPr/>
          <p:nvPr/>
        </p:nvCxnSpPr>
        <p:spPr>
          <a:xfrm flipV="1">
            <a:off x="5087888" y="1541632"/>
            <a:ext cx="2368" cy="62580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91344" y="1484784"/>
            <a:ext cx="2594402" cy="643574"/>
          </a:xfrm>
          <a:prstGeom prst="rect">
            <a:avLst/>
          </a:prstGeom>
          <a:solidFill>
            <a:schemeClr val="accent6">
              <a:lumMod val="60000"/>
              <a:lumOff val="40000"/>
            </a:schemeClr>
          </a:solidFill>
          <a:ln w="25400">
            <a:solidFill>
              <a:schemeClr val="tx2"/>
            </a:solidFill>
          </a:ln>
        </p:spPr>
        <p:txBody>
          <a:bodyPr wrap="square" lIns="88710" tIns="44355" rIns="88710" bIns="44355" rtlCol="0">
            <a:spAutoFit/>
          </a:bodyPr>
          <a:lstStyle/>
          <a:p>
            <a:r>
              <a:rPr lang="en-US" sz="1200" b="1" dirty="0" smtClean="0"/>
              <a:t>8. NL no withholding taxes on interest and royalties and low/no withholding tax on dividends</a:t>
            </a:r>
            <a:r>
              <a:rPr lang="en-US" sz="1200" b="1" dirty="0" smtClean="0"/>
              <a:t>.</a:t>
            </a:r>
            <a:endParaRPr lang="en-US" sz="1200" b="1" dirty="0"/>
          </a:p>
        </p:txBody>
      </p:sp>
      <p:cxnSp>
        <p:nvCxnSpPr>
          <p:cNvPr id="31" name="Straight Arrow Connector 30"/>
          <p:cNvCxnSpPr/>
          <p:nvPr/>
        </p:nvCxnSpPr>
        <p:spPr>
          <a:xfrm>
            <a:off x="2783632" y="1843423"/>
            <a:ext cx="2156108" cy="14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1344" y="4365104"/>
            <a:ext cx="2594402" cy="643574"/>
          </a:xfrm>
          <a:prstGeom prst="rect">
            <a:avLst/>
          </a:prstGeom>
          <a:solidFill>
            <a:schemeClr val="accent6">
              <a:lumMod val="60000"/>
              <a:lumOff val="40000"/>
            </a:schemeClr>
          </a:solidFill>
          <a:ln w="25400">
            <a:solidFill>
              <a:schemeClr val="tx2"/>
            </a:solidFill>
          </a:ln>
        </p:spPr>
        <p:txBody>
          <a:bodyPr wrap="square" lIns="88710" tIns="44355" rIns="88710" bIns="44355" rtlCol="0">
            <a:spAutoFit/>
          </a:bodyPr>
          <a:lstStyle/>
          <a:p>
            <a:r>
              <a:rPr lang="en-US" sz="1200" b="1" dirty="0" smtClean="0"/>
              <a:t>6. EU law reducing withholding taxes on dividends, interest, royalties</a:t>
            </a:r>
            <a:endParaRPr lang="en-US" sz="1200" b="1" dirty="0"/>
          </a:p>
        </p:txBody>
      </p:sp>
      <p:cxnSp>
        <p:nvCxnSpPr>
          <p:cNvPr id="35" name="Straight Arrow Connector 34"/>
          <p:cNvCxnSpPr/>
          <p:nvPr/>
        </p:nvCxnSpPr>
        <p:spPr>
          <a:xfrm>
            <a:off x="2783632" y="4585244"/>
            <a:ext cx="1472650" cy="14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087259" y="4507719"/>
            <a:ext cx="914400" cy="14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6088812" y="4509120"/>
            <a:ext cx="6692" cy="1183868"/>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159896" y="4509120"/>
            <a:ext cx="938889"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6960096" y="1511685"/>
            <a:ext cx="0" cy="65882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087888" y="4275161"/>
            <a:ext cx="0" cy="449983"/>
          </a:xfrm>
          <a:prstGeom prst="straightConnector1">
            <a:avLst/>
          </a:prstGeom>
          <a:ln>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032104" y="4275161"/>
            <a:ext cx="0" cy="449983"/>
          </a:xfrm>
          <a:prstGeom prst="straightConnector1">
            <a:avLst/>
          </a:prstGeom>
          <a:ln>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785746" y="3971867"/>
            <a:ext cx="1960098" cy="14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735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4" grpId="0" animBg="1"/>
      <p:bldP spid="27" grpId="0" animBg="1"/>
      <p:bldP spid="30"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401" y="-171400"/>
            <a:ext cx="10603119" cy="904799"/>
          </a:xfrm>
        </p:spPr>
        <p:txBody>
          <a:bodyPr>
            <a:noAutofit/>
          </a:bodyPr>
          <a:lstStyle/>
          <a:p>
            <a:r>
              <a:rPr lang="en-US" sz="4400" b="1" dirty="0" smtClean="0">
                <a:solidFill>
                  <a:srgbClr val="00257A"/>
                </a:solidFill>
              </a:rPr>
              <a:t>OECD BEPS impact in the EU </a:t>
            </a:r>
            <a:endParaRPr lang="en-US" b="1" dirty="0">
              <a:cs typeface="Times New Roman" panose="02020603050405020304" pitchFamily="18" charset="0"/>
            </a:endParaRPr>
          </a:p>
        </p:txBody>
      </p:sp>
      <p:sp>
        <p:nvSpPr>
          <p:cNvPr id="4" name="Rectangle 3"/>
          <p:cNvSpPr/>
          <p:nvPr/>
        </p:nvSpPr>
        <p:spPr>
          <a:xfrm>
            <a:off x="1985973" y="908720"/>
            <a:ext cx="2309827" cy="594431"/>
          </a:xfrm>
          <a:prstGeom prst="rect">
            <a:avLst/>
          </a:prstGeom>
          <a:solidFill>
            <a:schemeClr val="accent4">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smtClean="0">
                <a:solidFill>
                  <a:schemeClr val="bg1"/>
                </a:solidFill>
              </a:rPr>
              <a:t>Malaysia HQ</a:t>
            </a:r>
            <a:endParaRPr lang="en-US" sz="1200" b="1" dirty="0">
              <a:solidFill>
                <a:schemeClr val="bg1"/>
              </a:solidFill>
            </a:endParaRPr>
          </a:p>
        </p:txBody>
      </p:sp>
      <p:cxnSp>
        <p:nvCxnSpPr>
          <p:cNvPr id="322" name="Straight Connector 321"/>
          <p:cNvCxnSpPr/>
          <p:nvPr/>
        </p:nvCxnSpPr>
        <p:spPr>
          <a:xfrm>
            <a:off x="3143671" y="1536724"/>
            <a:ext cx="0" cy="884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59494" y="3921495"/>
            <a:ext cx="32403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59494" y="3921495"/>
            <a:ext cx="1" cy="9522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99855" y="3921495"/>
            <a:ext cx="0" cy="9522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99855" y="413710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0352" y="4881210"/>
            <a:ext cx="2099843" cy="70802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a:solidFill>
                  <a:prstClr val="white"/>
                </a:solidFill>
              </a:rPr>
              <a:t>EU operating company</a:t>
            </a:r>
          </a:p>
        </p:txBody>
      </p:sp>
      <p:sp>
        <p:nvSpPr>
          <p:cNvPr id="10" name="Rectangle 9"/>
          <p:cNvSpPr/>
          <p:nvPr/>
        </p:nvSpPr>
        <p:spPr>
          <a:xfrm>
            <a:off x="3791744" y="4868747"/>
            <a:ext cx="2309828" cy="72049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a:solidFill>
                  <a:prstClr val="white"/>
                </a:solidFill>
              </a:rPr>
              <a:t>Rest of the world</a:t>
            </a:r>
          </a:p>
        </p:txBody>
      </p:sp>
      <p:sp>
        <p:nvSpPr>
          <p:cNvPr id="16" name="Rectangle 15"/>
          <p:cNvSpPr/>
          <p:nvPr/>
        </p:nvSpPr>
        <p:spPr>
          <a:xfrm>
            <a:off x="1991543" y="2442972"/>
            <a:ext cx="2339788" cy="69799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88710" tIns="44355" rIns="88710" bIns="44355" rtlCol="0" anchor="ctr"/>
          <a:lstStyle/>
          <a:p>
            <a:pPr algn="ctr" defTabSz="887003"/>
            <a:r>
              <a:rPr lang="en-US" sz="1200" b="1" dirty="0" smtClean="0">
                <a:solidFill>
                  <a:prstClr val="white"/>
                </a:solidFill>
              </a:rPr>
              <a:t>The </a:t>
            </a:r>
            <a:r>
              <a:rPr lang="en-US" sz="1200" b="1" dirty="0" smtClean="0">
                <a:solidFill>
                  <a:prstClr val="white"/>
                </a:solidFill>
              </a:rPr>
              <a:t>Netherlands </a:t>
            </a:r>
          </a:p>
          <a:p>
            <a:pPr algn="ctr" defTabSz="887003"/>
            <a:r>
              <a:rPr lang="en-US" sz="1200" b="1" dirty="0" smtClean="0">
                <a:solidFill>
                  <a:prstClr val="white"/>
                </a:solidFill>
              </a:rPr>
              <a:t>regional headquarter</a:t>
            </a:r>
            <a:endParaRPr lang="en-US" sz="1200" b="1" dirty="0">
              <a:solidFill>
                <a:prstClr val="white"/>
              </a:solidFill>
            </a:endParaRPr>
          </a:p>
        </p:txBody>
      </p:sp>
      <p:cxnSp>
        <p:nvCxnSpPr>
          <p:cNvPr id="36" name="Straight Connector 35"/>
          <p:cNvCxnSpPr/>
          <p:nvPr/>
        </p:nvCxnSpPr>
        <p:spPr>
          <a:xfrm>
            <a:off x="3143671" y="3140968"/>
            <a:ext cx="0" cy="758814"/>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397456" y="2780928"/>
            <a:ext cx="217048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567942" y="2397175"/>
            <a:ext cx="4640626" cy="1195199"/>
          </a:xfrm>
          <a:prstGeom prst="rect">
            <a:avLst/>
          </a:prstGeom>
          <a:solidFill>
            <a:schemeClr val="accent6">
              <a:lumMod val="40000"/>
              <a:lumOff val="60000"/>
            </a:schemeClr>
          </a:solidFill>
          <a:ln>
            <a:solidFill>
              <a:schemeClr val="tx1"/>
            </a:solidFill>
          </a:ln>
        </p:spPr>
        <p:txBody>
          <a:bodyPr wrap="square" rtlCol="0">
            <a:spAutoFit/>
          </a:bodyPr>
          <a:lstStyle/>
          <a:p>
            <a:pPr marL="285750" lvl="1" indent="-285750">
              <a:spcBef>
                <a:spcPts val="229"/>
              </a:spcBef>
              <a:buClr>
                <a:schemeClr val="tx1">
                  <a:lumMod val="50000"/>
                  <a:lumOff val="50000"/>
                </a:schemeClr>
              </a:buClr>
              <a:buFont typeface="Wingdings" panose="05000000000000000000" pitchFamily="2" charset="2"/>
              <a:buChar char="ü"/>
            </a:pPr>
            <a:r>
              <a:rPr lang="en-US" sz="1300" dirty="0" smtClean="0"/>
              <a:t>Exchange of tax rulings</a:t>
            </a:r>
          </a:p>
          <a:p>
            <a:pPr marL="285750" lvl="1" indent="-285750">
              <a:spcBef>
                <a:spcPts val="229"/>
              </a:spcBef>
              <a:buClr>
                <a:schemeClr val="tx1">
                  <a:lumMod val="50000"/>
                  <a:lumOff val="50000"/>
                </a:schemeClr>
              </a:buClr>
              <a:buFont typeface="Wingdings" panose="05000000000000000000" pitchFamily="2" charset="2"/>
              <a:buChar char="ü"/>
            </a:pPr>
            <a:r>
              <a:rPr lang="en-US" sz="1300" dirty="0" smtClean="0"/>
              <a:t>Controlled Foreign Companies</a:t>
            </a:r>
          </a:p>
          <a:p>
            <a:pPr marL="285750" lvl="1" indent="-285750">
              <a:spcBef>
                <a:spcPts val="229"/>
              </a:spcBef>
              <a:buClr>
                <a:schemeClr val="tx1">
                  <a:lumMod val="50000"/>
                  <a:lumOff val="50000"/>
                </a:schemeClr>
              </a:buClr>
              <a:buFont typeface="Wingdings" panose="05000000000000000000" pitchFamily="2" charset="2"/>
              <a:buChar char="ü"/>
            </a:pPr>
            <a:r>
              <a:rPr lang="en-US" sz="1300" dirty="0" smtClean="0"/>
              <a:t>IP regime</a:t>
            </a:r>
          </a:p>
          <a:p>
            <a:pPr marL="285750" lvl="1" indent="-285750">
              <a:spcBef>
                <a:spcPts val="229"/>
              </a:spcBef>
              <a:buClr>
                <a:schemeClr val="tx1">
                  <a:lumMod val="50000"/>
                  <a:lumOff val="50000"/>
                </a:schemeClr>
              </a:buClr>
              <a:buFont typeface="Wingdings" panose="05000000000000000000" pitchFamily="2" charset="2"/>
              <a:buChar char="ü"/>
            </a:pPr>
            <a:r>
              <a:rPr lang="en-US" sz="1300" dirty="0" smtClean="0"/>
              <a:t>Hybrid mismatches</a:t>
            </a:r>
          </a:p>
          <a:p>
            <a:pPr marL="285750" lvl="1" indent="-285750">
              <a:spcBef>
                <a:spcPts val="229"/>
              </a:spcBef>
              <a:buClr>
                <a:schemeClr val="tx1">
                  <a:lumMod val="50000"/>
                  <a:lumOff val="50000"/>
                </a:schemeClr>
              </a:buClr>
              <a:buFont typeface="Wingdings" panose="05000000000000000000" pitchFamily="2" charset="2"/>
              <a:buChar char="ü"/>
            </a:pPr>
            <a:r>
              <a:rPr lang="en-US" sz="1300" dirty="0" smtClean="0"/>
              <a:t>Mandatory disclosure of tax arrangements</a:t>
            </a:r>
            <a:endParaRPr lang="en-US" sz="1300" dirty="0"/>
          </a:p>
        </p:txBody>
      </p:sp>
      <p:sp>
        <p:nvSpPr>
          <p:cNvPr id="21" name="TextBox 20"/>
          <p:cNvSpPr txBox="1"/>
          <p:nvPr/>
        </p:nvSpPr>
        <p:spPr>
          <a:xfrm>
            <a:off x="6567942" y="4968751"/>
            <a:ext cx="4633637" cy="892552"/>
          </a:xfrm>
          <a:prstGeom prst="rect">
            <a:avLst/>
          </a:prstGeom>
          <a:solidFill>
            <a:schemeClr val="accent6">
              <a:lumMod val="40000"/>
              <a:lumOff val="60000"/>
            </a:schemeClr>
          </a:solidFill>
          <a:ln>
            <a:solidFill>
              <a:schemeClr val="tx1"/>
            </a:solidFill>
          </a:ln>
        </p:spPr>
        <p:txBody>
          <a:bodyPr wrap="square" rtlCol="0">
            <a:spAutoFit/>
          </a:bodyPr>
          <a:lstStyle/>
          <a:p>
            <a:pPr marL="302575" lvl="1" indent="-302575">
              <a:buFont typeface="Wingdings" panose="05000000000000000000" pitchFamily="2" charset="2"/>
              <a:buChar char="ü"/>
            </a:pPr>
            <a:r>
              <a:rPr lang="en-US" sz="1300" dirty="0" smtClean="0"/>
              <a:t>Preferential tax regimes / zero rate regimes</a:t>
            </a:r>
            <a:endParaRPr lang="en-US" sz="1300" dirty="0"/>
          </a:p>
          <a:p>
            <a:pPr marL="302575" lvl="1" indent="-302575">
              <a:buFont typeface="Wingdings" panose="05000000000000000000" pitchFamily="2" charset="2"/>
              <a:buChar char="ü"/>
            </a:pPr>
            <a:r>
              <a:rPr lang="en-US" sz="1300" dirty="0" smtClean="0"/>
              <a:t>Transfer pricing</a:t>
            </a:r>
          </a:p>
          <a:p>
            <a:pPr marL="302575" lvl="1" indent="-302575">
              <a:buFont typeface="Wingdings" panose="05000000000000000000" pitchFamily="2" charset="2"/>
              <a:buChar char="ü"/>
            </a:pPr>
            <a:r>
              <a:rPr lang="en-US" sz="1300" dirty="0" smtClean="0"/>
              <a:t>Permanent establishments</a:t>
            </a:r>
          </a:p>
          <a:p>
            <a:pPr marL="302575" lvl="1" indent="-302575">
              <a:buFont typeface="Wingdings" panose="05000000000000000000" pitchFamily="2" charset="2"/>
              <a:buChar char="ü"/>
            </a:pPr>
            <a:r>
              <a:rPr lang="en-US" sz="1300" dirty="0" smtClean="0"/>
              <a:t>Interest and royalty deduction</a:t>
            </a:r>
          </a:p>
        </p:txBody>
      </p:sp>
      <p:sp>
        <p:nvSpPr>
          <p:cNvPr id="18" name="TextBox 17"/>
          <p:cNvSpPr txBox="1"/>
          <p:nvPr/>
        </p:nvSpPr>
        <p:spPr>
          <a:xfrm>
            <a:off x="6556541" y="976372"/>
            <a:ext cx="4633637" cy="292388"/>
          </a:xfrm>
          <a:prstGeom prst="rect">
            <a:avLst/>
          </a:prstGeom>
          <a:solidFill>
            <a:schemeClr val="accent6">
              <a:lumMod val="40000"/>
              <a:lumOff val="60000"/>
            </a:schemeClr>
          </a:solidFill>
          <a:ln>
            <a:solidFill>
              <a:schemeClr val="tx1"/>
            </a:solidFill>
          </a:ln>
        </p:spPr>
        <p:txBody>
          <a:bodyPr wrap="square" rtlCol="0">
            <a:spAutoFit/>
          </a:bodyPr>
          <a:lstStyle/>
          <a:p>
            <a:pPr marL="421485" indent="-285750">
              <a:spcAft>
                <a:spcPts val="450"/>
              </a:spcAft>
              <a:buFont typeface="Wingdings" panose="05000000000000000000" pitchFamily="2" charset="2"/>
              <a:buChar char="ü"/>
            </a:pPr>
            <a:r>
              <a:rPr lang="en-US" sz="1300" dirty="0" smtClean="0"/>
              <a:t>Transfer pricing and country by country reporting</a:t>
            </a:r>
            <a:endParaRPr lang="en-US" sz="1300" dirty="0"/>
          </a:p>
        </p:txBody>
      </p:sp>
      <p:cxnSp>
        <p:nvCxnSpPr>
          <p:cNvPr id="23" name="Straight Arrow Connector 22"/>
          <p:cNvCxnSpPr/>
          <p:nvPr/>
        </p:nvCxnSpPr>
        <p:spPr>
          <a:xfrm flipH="1">
            <a:off x="4380284" y="1124744"/>
            <a:ext cx="217625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941450" y="4077072"/>
            <a:ext cx="163071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67942" y="3861048"/>
            <a:ext cx="4640626" cy="492443"/>
          </a:xfrm>
          <a:prstGeom prst="rect">
            <a:avLst/>
          </a:prstGeom>
          <a:solidFill>
            <a:schemeClr val="accent6">
              <a:lumMod val="40000"/>
              <a:lumOff val="60000"/>
            </a:schemeClr>
          </a:solidFill>
          <a:ln>
            <a:solidFill>
              <a:schemeClr val="tx1"/>
            </a:solidFill>
          </a:ln>
        </p:spPr>
        <p:txBody>
          <a:bodyPr wrap="square" rtlCol="0">
            <a:spAutoFit/>
          </a:bodyPr>
          <a:lstStyle/>
          <a:p>
            <a:pPr marL="285750" lvl="1" indent="-285750">
              <a:spcBef>
                <a:spcPts val="229"/>
              </a:spcBef>
              <a:buClr>
                <a:schemeClr val="tx1">
                  <a:lumMod val="50000"/>
                  <a:lumOff val="50000"/>
                </a:schemeClr>
              </a:buClr>
              <a:buFont typeface="Wingdings" panose="05000000000000000000" pitchFamily="2" charset="2"/>
              <a:buChar char="ü"/>
            </a:pPr>
            <a:r>
              <a:rPr lang="en-US" sz="1300" dirty="0" smtClean="0"/>
              <a:t>EU law and tax treaties: reduction/exemption of withholding taxes and substance / principal purpose test</a:t>
            </a:r>
            <a:endParaRPr lang="en-US" sz="1300" dirty="0"/>
          </a:p>
        </p:txBody>
      </p:sp>
      <p:cxnSp>
        <p:nvCxnSpPr>
          <p:cNvPr id="25" name="Straight Arrow Connector 24"/>
          <p:cNvCxnSpPr/>
          <p:nvPr/>
        </p:nvCxnSpPr>
        <p:spPr>
          <a:xfrm flipH="1">
            <a:off x="1919536" y="4229472"/>
            <a:ext cx="46526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168008" y="5301208"/>
            <a:ext cx="39038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566558" y="5229200"/>
            <a:ext cx="122518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9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8"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unei.jpg"/>
          <p:cNvPicPr>
            <a:picLocks noChangeAspect="1"/>
          </p:cNvPicPr>
          <p:nvPr/>
        </p:nvPicPr>
        <p:blipFill>
          <a:blip r:embed="rId3" cstate="print"/>
          <a:stretch>
            <a:fillRect/>
          </a:stretch>
        </p:blipFill>
        <p:spPr>
          <a:xfrm>
            <a:off x="2354179" y="2383997"/>
            <a:ext cx="330502" cy="307158"/>
          </a:xfrm>
          <a:prstGeom prst="rect">
            <a:avLst/>
          </a:prstGeom>
        </p:spPr>
      </p:pic>
      <p:pic>
        <p:nvPicPr>
          <p:cNvPr id="6" name="Picture 5" descr="Cambodia.jpg"/>
          <p:cNvPicPr>
            <a:picLocks noChangeAspect="1"/>
          </p:cNvPicPr>
          <p:nvPr/>
        </p:nvPicPr>
        <p:blipFill>
          <a:blip r:embed="rId4" cstate="print"/>
          <a:stretch>
            <a:fillRect/>
          </a:stretch>
        </p:blipFill>
        <p:spPr>
          <a:xfrm>
            <a:off x="2352047" y="4141873"/>
            <a:ext cx="328223" cy="307158"/>
          </a:xfrm>
          <a:prstGeom prst="rect">
            <a:avLst/>
          </a:prstGeom>
        </p:spPr>
      </p:pic>
      <p:pic>
        <p:nvPicPr>
          <p:cNvPr id="7" name="Picture 6" descr="Indonesia.jpg"/>
          <p:cNvPicPr>
            <a:picLocks noChangeAspect="1"/>
          </p:cNvPicPr>
          <p:nvPr/>
        </p:nvPicPr>
        <p:blipFill>
          <a:blip r:embed="rId5" cstate="print"/>
          <a:stretch>
            <a:fillRect/>
          </a:stretch>
        </p:blipFill>
        <p:spPr>
          <a:xfrm>
            <a:off x="2352046" y="4840953"/>
            <a:ext cx="330992" cy="307158"/>
          </a:xfrm>
          <a:prstGeom prst="rect">
            <a:avLst/>
          </a:prstGeom>
        </p:spPr>
      </p:pic>
      <p:pic>
        <p:nvPicPr>
          <p:cNvPr id="8" name="Picture 7" descr="Lao PDR.jpg"/>
          <p:cNvPicPr>
            <a:picLocks noChangeAspect="1"/>
          </p:cNvPicPr>
          <p:nvPr/>
        </p:nvPicPr>
        <p:blipFill>
          <a:blip r:embed="rId6" cstate="print"/>
          <a:stretch>
            <a:fillRect/>
          </a:stretch>
        </p:blipFill>
        <p:spPr>
          <a:xfrm>
            <a:off x="2352047" y="4512342"/>
            <a:ext cx="323959" cy="300631"/>
          </a:xfrm>
          <a:prstGeom prst="rect">
            <a:avLst/>
          </a:prstGeom>
        </p:spPr>
      </p:pic>
      <p:pic>
        <p:nvPicPr>
          <p:cNvPr id="9" name="Picture 8" descr="Malaysia.jpg"/>
          <p:cNvPicPr>
            <a:picLocks noChangeAspect="1"/>
          </p:cNvPicPr>
          <p:nvPr/>
        </p:nvPicPr>
        <p:blipFill>
          <a:blip r:embed="rId7" cstate="print"/>
          <a:stretch>
            <a:fillRect/>
          </a:stretch>
        </p:blipFill>
        <p:spPr>
          <a:xfrm>
            <a:off x="2360723" y="3065442"/>
            <a:ext cx="323959" cy="300631"/>
          </a:xfrm>
          <a:prstGeom prst="rect">
            <a:avLst/>
          </a:prstGeom>
        </p:spPr>
      </p:pic>
      <p:pic>
        <p:nvPicPr>
          <p:cNvPr id="10" name="Picture 9" descr="Myanmar.jpg"/>
          <p:cNvPicPr>
            <a:picLocks noChangeAspect="1"/>
          </p:cNvPicPr>
          <p:nvPr/>
        </p:nvPicPr>
        <p:blipFill>
          <a:blip r:embed="rId8" cstate="print"/>
          <a:stretch>
            <a:fillRect/>
          </a:stretch>
        </p:blipFill>
        <p:spPr>
          <a:xfrm>
            <a:off x="2354180" y="3408252"/>
            <a:ext cx="323959" cy="300631"/>
          </a:xfrm>
          <a:prstGeom prst="rect">
            <a:avLst/>
          </a:prstGeom>
        </p:spPr>
      </p:pic>
      <p:pic>
        <p:nvPicPr>
          <p:cNvPr id="11" name="Picture 10" descr="Philipines.jpg"/>
          <p:cNvPicPr>
            <a:picLocks noChangeAspect="1"/>
          </p:cNvPicPr>
          <p:nvPr/>
        </p:nvPicPr>
        <p:blipFill>
          <a:blip r:embed="rId9" cstate="print"/>
          <a:stretch>
            <a:fillRect/>
          </a:stretch>
        </p:blipFill>
        <p:spPr>
          <a:xfrm>
            <a:off x="2360723" y="5212065"/>
            <a:ext cx="323959" cy="300631"/>
          </a:xfrm>
          <a:prstGeom prst="rect">
            <a:avLst/>
          </a:prstGeom>
        </p:spPr>
      </p:pic>
      <p:pic>
        <p:nvPicPr>
          <p:cNvPr id="12" name="Picture 11" descr="Singapore.jpg"/>
          <p:cNvPicPr>
            <a:picLocks noChangeAspect="1"/>
          </p:cNvPicPr>
          <p:nvPr/>
        </p:nvPicPr>
        <p:blipFill>
          <a:blip r:embed="rId10" cstate="print"/>
          <a:stretch>
            <a:fillRect/>
          </a:stretch>
        </p:blipFill>
        <p:spPr>
          <a:xfrm>
            <a:off x="2360723" y="1996489"/>
            <a:ext cx="323959" cy="300631"/>
          </a:xfrm>
          <a:prstGeom prst="rect">
            <a:avLst/>
          </a:prstGeom>
        </p:spPr>
      </p:pic>
      <p:pic>
        <p:nvPicPr>
          <p:cNvPr id="13" name="Picture 12" descr="Thailand.bmp"/>
          <p:cNvPicPr>
            <a:picLocks noChangeAspect="1"/>
          </p:cNvPicPr>
          <p:nvPr/>
        </p:nvPicPr>
        <p:blipFill>
          <a:blip r:embed="rId11" cstate="print"/>
          <a:srcRect r="16671"/>
          <a:stretch>
            <a:fillRect/>
          </a:stretch>
        </p:blipFill>
        <p:spPr>
          <a:xfrm>
            <a:off x="2355277" y="3833827"/>
            <a:ext cx="325215" cy="235401"/>
          </a:xfrm>
          <a:prstGeom prst="rect">
            <a:avLst/>
          </a:prstGeom>
        </p:spPr>
      </p:pic>
      <p:pic>
        <p:nvPicPr>
          <p:cNvPr id="14" name="Picture 13" descr="Vietnam.jpg"/>
          <p:cNvPicPr>
            <a:picLocks noChangeAspect="1"/>
          </p:cNvPicPr>
          <p:nvPr/>
        </p:nvPicPr>
        <p:blipFill>
          <a:blip r:embed="rId12" cstate="print"/>
          <a:srcRect r="2061" b="-2171"/>
          <a:stretch>
            <a:fillRect/>
          </a:stretch>
        </p:blipFill>
        <p:spPr>
          <a:xfrm>
            <a:off x="2366659" y="2726807"/>
            <a:ext cx="317283" cy="307158"/>
          </a:xfrm>
          <a:prstGeom prst="rect">
            <a:avLst/>
          </a:prstGeom>
        </p:spPr>
      </p:pic>
      <p:sp>
        <p:nvSpPr>
          <p:cNvPr id="15" name="TextBox 14"/>
          <p:cNvSpPr txBox="1"/>
          <p:nvPr/>
        </p:nvSpPr>
        <p:spPr>
          <a:xfrm>
            <a:off x="2206577" y="1126092"/>
            <a:ext cx="3940566" cy="323165"/>
          </a:xfrm>
          <a:prstGeom prst="rect">
            <a:avLst/>
          </a:prstGeom>
          <a:noFill/>
        </p:spPr>
        <p:txBody>
          <a:bodyPr wrap="none" rtlCol="0">
            <a:spAutoFit/>
          </a:bodyPr>
          <a:lstStyle/>
          <a:p>
            <a:r>
              <a:rPr lang="en-US" sz="1500" dirty="0" smtClean="0"/>
              <a:t>Tax rates in ASEAN</a:t>
            </a:r>
            <a:r>
              <a:rPr lang="en-US" sz="1500" i="1" dirty="0" smtClean="0"/>
              <a:t> </a:t>
            </a:r>
            <a:r>
              <a:rPr lang="en-US" sz="1500" dirty="0" smtClean="0"/>
              <a:t>member countries 2016</a:t>
            </a:r>
            <a:endParaRPr lang="en-US" sz="1600" dirty="0">
              <a:solidFill>
                <a:srgbClr val="00338D"/>
              </a:solidFill>
              <a:latin typeface="Univers for KPMG"/>
              <a:cs typeface="Univers for KPMG"/>
            </a:endParaRPr>
          </a:p>
        </p:txBody>
      </p:sp>
      <p:sp>
        <p:nvSpPr>
          <p:cNvPr id="16" name="TextBox 15"/>
          <p:cNvSpPr txBox="1"/>
          <p:nvPr/>
        </p:nvSpPr>
        <p:spPr>
          <a:xfrm>
            <a:off x="2216399" y="5785194"/>
            <a:ext cx="4484908" cy="307777"/>
          </a:xfrm>
          <a:prstGeom prst="rect">
            <a:avLst/>
          </a:prstGeom>
          <a:noFill/>
        </p:spPr>
        <p:txBody>
          <a:bodyPr wrap="square" lIns="0" tIns="0" rIns="0" bIns="0" rtlCol="0">
            <a:spAutoFit/>
          </a:bodyPr>
          <a:lstStyle/>
          <a:p>
            <a:r>
              <a:rPr lang="en-US" sz="1000" i="1" dirty="0">
                <a:latin typeface="Univers 45 Light" pitchFamily="2" charset="0"/>
                <a:cs typeface="Arial" pitchFamily="34" charset="0"/>
              </a:rPr>
              <a:t>*No DTA with Thailand </a:t>
            </a:r>
          </a:p>
          <a:p>
            <a:r>
              <a:rPr lang="en-US" sz="1000" i="1" dirty="0">
                <a:latin typeface="Univers 45 Light" pitchFamily="2" charset="0"/>
                <a:cs typeface="Arial" pitchFamily="34" charset="0"/>
              </a:rPr>
              <a:t>**Apply DTA Rate of 20% or 15% (20% local rate) </a:t>
            </a:r>
          </a:p>
        </p:txBody>
      </p:sp>
      <p:sp>
        <p:nvSpPr>
          <p:cNvPr id="17" name="TextBox 16"/>
          <p:cNvSpPr txBox="1"/>
          <p:nvPr/>
        </p:nvSpPr>
        <p:spPr>
          <a:xfrm>
            <a:off x="2232335" y="5583438"/>
            <a:ext cx="9296400" cy="153888"/>
          </a:xfrm>
          <a:prstGeom prst="rect">
            <a:avLst/>
          </a:prstGeom>
          <a:noFill/>
        </p:spPr>
        <p:txBody>
          <a:bodyPr wrap="square" lIns="0" tIns="0" rIns="0" bIns="0" rtlCol="0">
            <a:spAutoFit/>
          </a:bodyPr>
          <a:lstStyle/>
          <a:p>
            <a:r>
              <a:rPr lang="en-US" sz="1000" b="1" dirty="0">
                <a:latin typeface="Univers 45 Light" pitchFamily="2" charset="0"/>
                <a:cs typeface="Arial" pitchFamily="34" charset="0"/>
              </a:rPr>
              <a:t>The table is sorted in ascending order based on effective tax rate </a:t>
            </a:r>
          </a:p>
        </p:txBody>
      </p:sp>
      <p:graphicFrame>
        <p:nvGraphicFramePr>
          <p:cNvPr id="18" name="Group 3"/>
          <p:cNvGraphicFramePr>
            <a:graphicFrameLocks noGrp="1"/>
          </p:cNvGraphicFramePr>
          <p:nvPr>
            <p:custDataLst>
              <p:tags r:id="rId1"/>
            </p:custDataLst>
            <p:extLst/>
          </p:nvPr>
        </p:nvGraphicFramePr>
        <p:xfrm>
          <a:off x="1368151" y="836713"/>
          <a:ext cx="10272465" cy="5359387"/>
        </p:xfrm>
        <a:graphic>
          <a:graphicData uri="http://schemas.openxmlformats.org/drawingml/2006/table">
            <a:tbl>
              <a:tblPr/>
              <a:tblGrid>
                <a:gridCol w="1320665"/>
                <a:gridCol w="8951800"/>
              </a:tblGrid>
              <a:tr h="242702">
                <a:tc>
                  <a:txBody>
                    <a:bodyPr/>
                    <a:lstStyle/>
                    <a:p>
                      <a:pPr marL="0" marR="0" lvl="0" indent="0" algn="l" defTabSz="762000" rtl="0" eaLnBrk="1" fontAlgn="base" latinLnBrk="0" hangingPunct="1">
                        <a:lnSpc>
                          <a:spcPct val="100000"/>
                        </a:lnSpc>
                        <a:spcBef>
                          <a:spcPts val="600"/>
                        </a:spcBef>
                        <a:spcAft>
                          <a:spcPct val="0"/>
                        </a:spcAft>
                        <a:buClrTx/>
                        <a:buSzTx/>
                        <a:buFontTx/>
                        <a:buNone/>
                        <a:tabLst/>
                      </a:pPr>
                      <a:r>
                        <a:rPr kumimoji="0" lang="en-US" sz="900" b="1" i="0" u="none" strike="noStrike" cap="none" normalizeH="0" baseline="0" dirty="0" smtClean="0">
                          <a:ln>
                            <a:noFill/>
                          </a:ln>
                          <a:solidFill>
                            <a:schemeClr val="bg1"/>
                          </a:solidFill>
                          <a:effectLst/>
                          <a:latin typeface="+mn-lt"/>
                          <a:cs typeface="Arial" pitchFamily="34" charset="0"/>
                        </a:rPr>
                        <a:t>Name</a:t>
                      </a: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rgbClr val="80BEC9"/>
                    </a:solidFill>
                  </a:tcPr>
                </a:tc>
                <a:tc>
                  <a:txBody>
                    <a:bodyPr/>
                    <a:lstStyle/>
                    <a:p>
                      <a:pPr marL="196850" marR="0" lvl="1" indent="-195263" algn="l"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GB" altLang="zh-TW" sz="900" b="0" i="0" u="none" strike="noStrike" cap="none" normalizeH="0" baseline="0" dirty="0" smtClean="0">
                          <a:ln>
                            <a:noFill/>
                          </a:ln>
                          <a:solidFill>
                            <a:schemeClr val="tx1"/>
                          </a:solidFill>
                          <a:effectLst/>
                          <a:latin typeface="+mn-lt"/>
                          <a:ea typeface="MS PGothic" pitchFamily="34" charset="-128"/>
                        </a:rPr>
                        <a:t>Vinod Kalloe</a:t>
                      </a:r>
                      <a:endParaRPr kumimoji="0" lang="en-GB" sz="900" b="0" i="0" u="none" strike="noStrike" cap="none" normalizeH="0" baseline="0" dirty="0" smtClean="0">
                        <a:ln>
                          <a:noFill/>
                        </a:ln>
                        <a:solidFill>
                          <a:schemeClr val="tx1"/>
                        </a:solidFill>
                        <a:effectLst/>
                        <a:latin typeface="+mn-lt"/>
                        <a:ea typeface="MS PGothic" pitchFamily="34" charset="-128"/>
                      </a:endParaRP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546927">
                <a:tc>
                  <a:txBody>
                    <a:bodyPr/>
                    <a:lstStyle/>
                    <a:p>
                      <a:pPr marL="0" marR="0" lvl="0" indent="0" algn="l" defTabSz="762000" rtl="0" eaLnBrk="1" fontAlgn="base" latinLnBrk="0" hangingPunct="1">
                        <a:lnSpc>
                          <a:spcPct val="100000"/>
                        </a:lnSpc>
                        <a:spcBef>
                          <a:spcPts val="600"/>
                        </a:spcBef>
                        <a:spcAft>
                          <a:spcPct val="0"/>
                        </a:spcAft>
                        <a:buClrTx/>
                        <a:buSzTx/>
                        <a:buFontTx/>
                        <a:buNone/>
                        <a:tabLst/>
                      </a:pPr>
                      <a:r>
                        <a:rPr kumimoji="0" lang="en-US" sz="900" b="1" i="0" u="none" strike="noStrike" cap="none" normalizeH="0" baseline="0" dirty="0" smtClean="0">
                          <a:ln>
                            <a:noFill/>
                          </a:ln>
                          <a:solidFill>
                            <a:schemeClr val="bg1"/>
                          </a:solidFill>
                          <a:effectLst/>
                          <a:latin typeface="+mn-lt"/>
                          <a:cs typeface="Arial" pitchFamily="34" charset="0"/>
                        </a:rPr>
                        <a:t>Position / Company</a:t>
                      </a: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rgbClr val="80BEC9"/>
                    </a:solidFill>
                  </a:tcPr>
                </a:tc>
                <a:tc>
                  <a:txBody>
                    <a:bodyPr/>
                    <a:lstStyle/>
                    <a:p>
                      <a:pPr marL="190500" marR="0" lvl="1" indent="-188913" algn="l"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GB" altLang="zh-TW" sz="900" b="0" i="0" u="none" strike="noStrike" cap="none" normalizeH="0" baseline="0" dirty="0" smtClean="0">
                          <a:ln>
                            <a:noFill/>
                          </a:ln>
                          <a:solidFill>
                            <a:schemeClr val="tx1"/>
                          </a:solidFill>
                          <a:effectLst/>
                          <a:latin typeface="+mn-lt"/>
                          <a:ea typeface="MS PGothic" pitchFamily="34" charset="-128"/>
                        </a:rPr>
                        <a:t>Head of international tax policy </a:t>
                      </a: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1152128">
                <a:tc>
                  <a:txBody>
                    <a:bodyPr/>
                    <a:lstStyle/>
                    <a:p>
                      <a:pPr marL="0" marR="0" lvl="0" indent="0" algn="l" defTabSz="762000" rtl="0" eaLnBrk="1" fontAlgn="base" latinLnBrk="0" hangingPunct="1">
                        <a:lnSpc>
                          <a:spcPct val="100000"/>
                        </a:lnSpc>
                        <a:spcBef>
                          <a:spcPts val="600"/>
                        </a:spcBef>
                        <a:spcAft>
                          <a:spcPct val="0"/>
                        </a:spcAft>
                        <a:buClrTx/>
                        <a:buSzTx/>
                        <a:buFontTx/>
                        <a:buNone/>
                        <a:tabLst/>
                      </a:pPr>
                      <a:r>
                        <a:rPr kumimoji="0" lang="en-US" sz="900" b="1" i="0" u="none" strike="noStrike" cap="none" normalizeH="0" baseline="0" dirty="0" smtClean="0">
                          <a:ln>
                            <a:noFill/>
                          </a:ln>
                          <a:solidFill>
                            <a:schemeClr val="bg1"/>
                          </a:solidFill>
                          <a:effectLst/>
                          <a:latin typeface="+mn-lt"/>
                          <a:cs typeface="Arial" pitchFamily="34" charset="0"/>
                        </a:rPr>
                        <a:t>Qualifications</a:t>
                      </a: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rgbClr val="80BEC9"/>
                    </a:solidFill>
                  </a:tcPr>
                </a:tc>
                <a:tc>
                  <a:txBody>
                    <a:bodyPr/>
                    <a:lstStyle/>
                    <a:p>
                      <a:pPr marL="190500" marR="0" lvl="1" indent="-188913" algn="just"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sz="900" b="0" i="0" u="none" strike="noStrike" cap="none" normalizeH="0" baseline="0" noProof="0" dirty="0" smtClean="0">
                          <a:ln>
                            <a:noFill/>
                          </a:ln>
                          <a:solidFill>
                            <a:schemeClr val="tx1"/>
                          </a:solidFill>
                          <a:effectLst/>
                          <a:latin typeface="+mn-lt"/>
                        </a:rPr>
                        <a:t>Vinod has two master degrees, one in tax law and one in political science (University of Amsterdam, the Netherlands). He is a member of the Dutch Association of Tax Lawyers and Advisors and within KPMG a member of the EU knowledge group and EU-wide state aid taskforce. Vinod is fluent in the Dutch and English language and has a fair knowledge of the French and German language.</a:t>
                      </a:r>
                    </a:p>
                    <a:p>
                      <a:pPr marL="190500" marR="0" lvl="1" indent="-188913" algn="just"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altLang="zh-TW" sz="900" b="0" i="0" u="none" strike="noStrike" kern="1200" cap="none" normalizeH="0" baseline="0" noProof="0" dirty="0" smtClean="0">
                          <a:ln>
                            <a:noFill/>
                          </a:ln>
                          <a:solidFill>
                            <a:schemeClr val="tx1"/>
                          </a:solidFill>
                          <a:effectLst/>
                          <a:latin typeface="+mn-lt"/>
                          <a:ea typeface="MS PGothic" pitchFamily="34" charset="-128"/>
                          <a:cs typeface="Times New Roman" pitchFamily="18" charset="0"/>
                        </a:rPr>
                        <a:t>Vinod is a frequent speaker and moderator on international conferences on topics such as international tax developments, fiscal State aid and European integration. </a:t>
                      </a:r>
                    </a:p>
                    <a:p>
                      <a:pPr marL="190500" marR="0" lvl="1" indent="-188913" algn="just"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altLang="zh-TW" sz="900" b="0" i="0" u="none" strike="noStrike" kern="1200" cap="none" normalizeH="0" baseline="0" noProof="0" dirty="0" smtClean="0">
                          <a:ln>
                            <a:noFill/>
                          </a:ln>
                          <a:solidFill>
                            <a:schemeClr val="tx1"/>
                          </a:solidFill>
                          <a:effectLst/>
                          <a:latin typeface="+mn-lt"/>
                          <a:ea typeface="MS PGothic" pitchFamily="34" charset="-128"/>
                          <a:cs typeface="Times New Roman" pitchFamily="18" charset="0"/>
                        </a:rPr>
                        <a:t>Vinod is a frequent guest lecturer at the University of Amsterdam and University of Leiden (advanced LLM program)</a:t>
                      </a:r>
                    </a:p>
                    <a:p>
                      <a:pPr marL="190500" marR="0" lvl="1" indent="-188913" algn="l"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altLang="zh-TW" sz="900" b="0" i="0" u="none" strike="noStrike" kern="1200" cap="none" normalizeH="0" baseline="0" noProof="0" dirty="0" smtClean="0">
                          <a:ln>
                            <a:noFill/>
                          </a:ln>
                          <a:solidFill>
                            <a:schemeClr val="tx1"/>
                          </a:solidFill>
                          <a:effectLst/>
                          <a:latin typeface="+mn-lt"/>
                          <a:ea typeface="MS PGothic" pitchFamily="34" charset="-128"/>
                          <a:cs typeface="Times New Roman" pitchFamily="18" charset="0"/>
                        </a:rPr>
                        <a:t>He has published multiple articles on international taxation, pensions policy, EU state aid, financial sector taxation and research &amp; development tax incentives.</a:t>
                      </a:r>
                    </a:p>
                    <a:p>
                      <a:pPr marL="1587" marR="0" lvl="1" indent="0" algn="l" defTabSz="762000" rtl="0" eaLnBrk="1" fontAlgn="base" latinLnBrk="0" hangingPunct="1">
                        <a:lnSpc>
                          <a:spcPct val="100000"/>
                        </a:lnSpc>
                        <a:spcBef>
                          <a:spcPct val="40000"/>
                        </a:spcBef>
                        <a:spcAft>
                          <a:spcPct val="0"/>
                        </a:spcAft>
                        <a:buClr>
                          <a:schemeClr val="tx2"/>
                        </a:buClr>
                        <a:buSzPct val="85000"/>
                        <a:buFont typeface="Wingdings" pitchFamily="2" charset="2"/>
                        <a:buNone/>
                        <a:tabLst/>
                      </a:pPr>
                      <a:endParaRPr kumimoji="0" lang="nl-NL" altLang="zh-TW" sz="900" b="0" i="0" u="none" strike="noStrike" kern="1200" cap="none" normalizeH="0" baseline="0" dirty="0" smtClean="0">
                        <a:ln>
                          <a:noFill/>
                        </a:ln>
                        <a:solidFill>
                          <a:schemeClr val="tx1"/>
                        </a:solidFill>
                        <a:effectLst/>
                        <a:latin typeface="+mn-lt"/>
                        <a:ea typeface="MS PGothic" pitchFamily="34" charset="-128"/>
                        <a:cs typeface="Times New Roman" pitchFamily="18" charset="0"/>
                      </a:endParaRP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2086527">
                <a:tc>
                  <a:txBody>
                    <a:bodyPr/>
                    <a:lstStyle/>
                    <a:p>
                      <a:pPr marL="0" marR="0" lvl="0" indent="0" algn="l" defTabSz="762000" rtl="0" eaLnBrk="1" fontAlgn="base" latinLnBrk="0" hangingPunct="1">
                        <a:lnSpc>
                          <a:spcPct val="100000"/>
                        </a:lnSpc>
                        <a:spcBef>
                          <a:spcPts val="600"/>
                        </a:spcBef>
                        <a:spcAft>
                          <a:spcPct val="0"/>
                        </a:spcAft>
                        <a:buClrTx/>
                        <a:buSzTx/>
                        <a:buFontTx/>
                        <a:buNone/>
                        <a:tabLst/>
                      </a:pPr>
                      <a:r>
                        <a:rPr kumimoji="0" lang="en-US" sz="900" b="1" i="0" u="none" strike="noStrike" cap="none" normalizeH="0" baseline="0" dirty="0" smtClean="0">
                          <a:ln>
                            <a:noFill/>
                          </a:ln>
                          <a:solidFill>
                            <a:schemeClr val="bg1"/>
                          </a:solidFill>
                          <a:effectLst/>
                          <a:latin typeface="+mn-lt"/>
                          <a:cs typeface="Arial" pitchFamily="34" charset="0"/>
                        </a:rPr>
                        <a:t>Experience</a:t>
                      </a: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rgbClr val="80BEC9"/>
                    </a:solidFill>
                  </a:tcPr>
                </a:tc>
                <a:tc>
                  <a:txBody>
                    <a:bodyPr/>
                    <a:lstStyle/>
                    <a:p>
                      <a:pPr marL="196850" marR="0" lvl="1" indent="-195263" algn="just"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altLang="zh-TW" sz="900" b="0" i="0" u="none" strike="noStrike" kern="1200" cap="none" normalizeH="0" baseline="0" dirty="0" smtClean="0">
                          <a:ln>
                            <a:noFill/>
                          </a:ln>
                          <a:solidFill>
                            <a:schemeClr val="tx1"/>
                          </a:solidFill>
                          <a:effectLst/>
                          <a:latin typeface="+mn-lt"/>
                          <a:ea typeface="MS PGothic" pitchFamily="34" charset="-128"/>
                          <a:cs typeface="+mn-cs"/>
                        </a:rPr>
                        <a:t>Vinod is working for KPMG Meijburg &amp; Co in Amsterdam (Netherlands) as the head of international tax policy for the </a:t>
                      </a:r>
                      <a:r>
                        <a:rPr kumimoji="0" lang="en-US" altLang="zh-TW" sz="900" b="1" i="0" u="none" strike="noStrike" kern="1200" cap="none" normalizeH="0" baseline="0" dirty="0" smtClean="0">
                          <a:ln>
                            <a:noFill/>
                          </a:ln>
                          <a:solidFill>
                            <a:schemeClr val="tx1"/>
                          </a:solidFill>
                          <a:effectLst/>
                          <a:latin typeface="+mn-lt"/>
                          <a:ea typeface="MS PGothic" pitchFamily="34" charset="-128"/>
                          <a:cs typeface="+mn-cs"/>
                        </a:rPr>
                        <a:t>EMA region</a:t>
                      </a:r>
                      <a:r>
                        <a:rPr kumimoji="0" lang="en-US" altLang="zh-TW" sz="900" b="0" i="0" u="none" strike="noStrike" kern="1200" cap="none" normalizeH="0" baseline="0" dirty="0" smtClean="0">
                          <a:ln>
                            <a:noFill/>
                          </a:ln>
                          <a:solidFill>
                            <a:schemeClr val="tx1"/>
                          </a:solidFill>
                          <a:effectLst/>
                          <a:latin typeface="+mn-lt"/>
                          <a:ea typeface="MS PGothic" pitchFamily="34" charset="-128"/>
                          <a:cs typeface="+mn-cs"/>
                        </a:rPr>
                        <a:t> and from KPMG Bangkok (Thailand) for the </a:t>
                      </a:r>
                      <a:r>
                        <a:rPr kumimoji="0" lang="en-US" altLang="zh-TW" sz="900" b="1" i="0" u="none" strike="noStrike" kern="1200" cap="none" normalizeH="0" baseline="0" dirty="0" smtClean="0">
                          <a:ln>
                            <a:noFill/>
                          </a:ln>
                          <a:solidFill>
                            <a:schemeClr val="tx1"/>
                          </a:solidFill>
                          <a:effectLst/>
                          <a:latin typeface="+mn-lt"/>
                          <a:ea typeface="MS PGothic" pitchFamily="34" charset="-128"/>
                          <a:cs typeface="+mn-cs"/>
                        </a:rPr>
                        <a:t>ASPAC region</a:t>
                      </a:r>
                      <a:r>
                        <a:rPr kumimoji="0" lang="en-US" altLang="zh-TW" sz="900" b="0" i="0" u="none" strike="noStrike" kern="1200" cap="none" normalizeH="0" baseline="0" dirty="0" smtClean="0">
                          <a:ln>
                            <a:noFill/>
                          </a:ln>
                          <a:solidFill>
                            <a:schemeClr val="tx1"/>
                          </a:solidFill>
                          <a:effectLst/>
                          <a:latin typeface="+mn-lt"/>
                          <a:ea typeface="MS PGothic" pitchFamily="34" charset="-128"/>
                          <a:cs typeface="+mn-cs"/>
                        </a:rPr>
                        <a:t>. In this capacity Vinod is involved in a wide range of EU and ASPAC tax projects. Vinod is actively engaged in business and thought leadership development on national and international level in close co-operation with the KPMG international network, central and local governments and international </a:t>
                      </a:r>
                      <a:r>
                        <a:rPr kumimoji="0" lang="en-US" altLang="zh-TW" sz="900" b="0" i="0" u="none" strike="noStrike" kern="1200" cap="none" normalizeH="0" baseline="0" dirty="0" err="1" smtClean="0">
                          <a:ln>
                            <a:noFill/>
                          </a:ln>
                          <a:solidFill>
                            <a:schemeClr val="tx1"/>
                          </a:solidFill>
                          <a:effectLst/>
                          <a:latin typeface="+mn-lt"/>
                          <a:ea typeface="MS PGothic" pitchFamily="34" charset="-128"/>
                          <a:cs typeface="+mn-cs"/>
                        </a:rPr>
                        <a:t>organisations</a:t>
                      </a:r>
                      <a:r>
                        <a:rPr kumimoji="0" lang="en-US" altLang="zh-TW" sz="900" b="0" i="0" u="none" strike="noStrike" kern="1200" cap="none" normalizeH="0" baseline="0" dirty="0" smtClean="0">
                          <a:ln>
                            <a:noFill/>
                          </a:ln>
                          <a:solidFill>
                            <a:schemeClr val="tx1"/>
                          </a:solidFill>
                          <a:effectLst/>
                          <a:latin typeface="+mn-lt"/>
                          <a:ea typeface="MS PGothic" pitchFamily="34" charset="-128"/>
                          <a:cs typeface="+mn-cs"/>
                        </a:rPr>
                        <a:t> (European Union, OECD, ASEAN and UN).</a:t>
                      </a:r>
                    </a:p>
                    <a:p>
                      <a:pPr marL="196850" marR="0" lvl="1" indent="-195263" algn="just"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altLang="zh-TW" sz="900" b="0" i="0" u="none" strike="noStrike" kern="1200" cap="none" normalizeH="0" baseline="0" dirty="0" smtClean="0">
                          <a:ln>
                            <a:noFill/>
                          </a:ln>
                          <a:solidFill>
                            <a:schemeClr val="tx1"/>
                          </a:solidFill>
                          <a:effectLst/>
                          <a:latin typeface="+mn-lt"/>
                          <a:ea typeface="MS PGothic" pitchFamily="34" charset="-128"/>
                          <a:cs typeface="+mn-cs"/>
                        </a:rPr>
                        <a:t>In the present context of the debate on aggressive tax planning, both in the public domain and in international organizations such as the EU and the OECD, Vinod is translating all current developments into valuable risk and opportunities analyses for multinational companies. These risks and opportunities include all intended and expected unilateral and multilateral (EU/OECD BEPS) measures, including EU State aid proceedings, that may impact existing and future tax planning and transfer pricing policy and also includes tax reputation risk management. </a:t>
                      </a:r>
                    </a:p>
                    <a:p>
                      <a:pPr marL="196850" marR="0" lvl="1" indent="-195263" algn="just"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altLang="zh-TW" sz="900" b="0" i="0" u="none" strike="noStrike" kern="1200" cap="none" normalizeH="0" baseline="0" dirty="0" smtClean="0">
                          <a:ln>
                            <a:noFill/>
                          </a:ln>
                          <a:solidFill>
                            <a:schemeClr val="tx1"/>
                          </a:solidFill>
                          <a:effectLst/>
                          <a:latin typeface="+mn-lt"/>
                          <a:ea typeface="MS PGothic" pitchFamily="34" charset="-128"/>
                          <a:cs typeface="+mn-cs"/>
                        </a:rPr>
                        <a:t>Before joining KPMG, Vinod was a senior policy adviser with the European Commission in Brussels (2004-2009), in which capacity he was responsible for developing tax policy in the field of international direct taxation, specifically relating to tax incentives and fiscal state aid (reviewing corporate tax laws of all EU 27 Member States). </a:t>
                      </a:r>
                    </a:p>
                    <a:p>
                      <a:pPr marL="196850" marR="0" lvl="1" indent="-195263" algn="just" defTabSz="762000" rtl="0" eaLnBrk="1" fontAlgn="base" latinLnBrk="0" hangingPunct="1">
                        <a:lnSpc>
                          <a:spcPct val="100000"/>
                        </a:lnSpc>
                        <a:spcBef>
                          <a:spcPct val="40000"/>
                        </a:spcBef>
                        <a:spcAft>
                          <a:spcPct val="0"/>
                        </a:spcAft>
                        <a:buClr>
                          <a:schemeClr val="tx2"/>
                        </a:buClr>
                        <a:buSzPct val="85000"/>
                        <a:buFont typeface="Wingdings" pitchFamily="2" charset="2"/>
                        <a:buChar char="l"/>
                        <a:tabLst/>
                      </a:pPr>
                      <a:r>
                        <a:rPr kumimoji="0" lang="en-US" altLang="zh-TW" sz="900" b="0" i="0" u="none" strike="noStrike" kern="1200" cap="none" normalizeH="0" baseline="0" dirty="0" smtClean="0">
                          <a:ln>
                            <a:noFill/>
                          </a:ln>
                          <a:solidFill>
                            <a:schemeClr val="tx1"/>
                          </a:solidFill>
                          <a:effectLst/>
                          <a:latin typeface="+mn-lt"/>
                          <a:ea typeface="MS PGothic" pitchFamily="34" charset="-128"/>
                          <a:cs typeface="+mn-cs"/>
                        </a:rPr>
                        <a:t>Before the European Commission, Vinod was a senior policy adviser with the Dutch Ministry of Finance representing the Netherlands in the field of international taxation and EU negotiations including State aid (1998-2004) including a year secondment to the UK Treasury in London (2001). </a:t>
                      </a:r>
                    </a:p>
                  </a:txBody>
                  <a:tcPr marL="54000" marR="54000" marT="54000" marB="5400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r h="1193197">
                <a:tc>
                  <a:txBody>
                    <a:bodyPr/>
                    <a:lstStyle/>
                    <a:p>
                      <a:pPr marL="0" marR="0" lvl="0" indent="0" algn="l" defTabSz="762000" rtl="0" eaLnBrk="1" fontAlgn="base" latinLnBrk="0" hangingPunct="1">
                        <a:lnSpc>
                          <a:spcPct val="100000"/>
                        </a:lnSpc>
                        <a:spcBef>
                          <a:spcPts val="600"/>
                        </a:spcBef>
                        <a:spcAft>
                          <a:spcPts val="0"/>
                        </a:spcAft>
                        <a:buClrTx/>
                        <a:buSzTx/>
                        <a:buFontTx/>
                        <a:buNone/>
                        <a:tabLst/>
                      </a:pPr>
                      <a:endParaRPr kumimoji="0" lang="en-GB" sz="900" b="1" i="0" u="none" strike="noStrike" cap="none" normalizeH="0" baseline="0" dirty="0" smtClean="0">
                        <a:ln>
                          <a:noFill/>
                        </a:ln>
                        <a:solidFill>
                          <a:schemeClr val="bg1"/>
                        </a:solidFill>
                        <a:effectLst/>
                        <a:latin typeface="Arial"/>
                      </a:endParaRPr>
                    </a:p>
                  </a:txBody>
                  <a:tcPr marL="49846" marR="49846" marT="54000" marB="54000"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rgbClr val="80BEC9"/>
                    </a:solidFill>
                  </a:tcPr>
                </a:tc>
                <a:tc>
                  <a:txBody>
                    <a:bodyPr/>
                    <a:lstStyle/>
                    <a:p>
                      <a:pPr algn="just"/>
                      <a:r>
                        <a:rPr lang="en-US" sz="900" noProof="0" dirty="0" smtClean="0"/>
                        <a:t>International </a:t>
                      </a:r>
                      <a:r>
                        <a:rPr lang="en-US" sz="900" noProof="0" smtClean="0"/>
                        <a:t>Tax Review</a:t>
                      </a:r>
                      <a:r>
                        <a:rPr lang="en-US" sz="900" baseline="0" noProof="0" smtClean="0"/>
                        <a:t>: </a:t>
                      </a:r>
                      <a:r>
                        <a:rPr lang="en-US" sz="900" noProof="0" dirty="0" smtClean="0"/>
                        <a:t>KPMG</a:t>
                      </a:r>
                      <a:r>
                        <a:rPr lang="en-US" sz="900" baseline="0" noProof="0" dirty="0" smtClean="0"/>
                        <a:t> Meijburg &amp; Co – tier one leading firm: </a:t>
                      </a:r>
                      <a:endParaRPr lang="en-US" sz="900" i="1" noProof="0" dirty="0" smtClean="0"/>
                    </a:p>
                    <a:p>
                      <a:pPr algn="just"/>
                      <a:endParaRPr lang="en-US" sz="900" i="1" noProof="0" dirty="0" smtClean="0"/>
                    </a:p>
                    <a:p>
                      <a:pPr algn="just"/>
                      <a:r>
                        <a:rPr lang="en-US" sz="900" i="1" noProof="0" dirty="0" smtClean="0"/>
                        <a:t>A striking internal development that has picked up pace over the past 12 months is the growth of the firm's strategic tax counselling work. This involves advising the board, tax directors and audit committee of international corporations on the development of a tax strategy, or tax policy, for the firm. This strategy not only encompasses tax </a:t>
                      </a:r>
                      <a:r>
                        <a:rPr lang="en-US" sz="900" i="1" noProof="0" dirty="0" err="1" smtClean="0"/>
                        <a:t>optimisation</a:t>
                      </a:r>
                      <a:r>
                        <a:rPr lang="en-US" sz="900" i="1" noProof="0" dirty="0" smtClean="0"/>
                        <a:t> and tax risk and control, but also tax communication and reputational issues. It provides long term strategic direction on complex matters such as transparency, communication, reputation and stakeholder relationships. A small team of partners leads this work, including </a:t>
                      </a:r>
                      <a:r>
                        <a:rPr lang="en-US" sz="900" b="1" i="1" noProof="0" dirty="0" smtClean="0"/>
                        <a:t>Vinod Kalloe</a:t>
                      </a:r>
                      <a:r>
                        <a:rPr lang="en-US" sz="900" i="1" noProof="0" dirty="0" smtClean="0"/>
                        <a:t>, who was hired in 2009 from the European Commission where he was a senior policy maker.’ </a:t>
                      </a:r>
                      <a:endParaRPr kumimoji="0" lang="en-US" sz="900" b="0" i="0" u="none" strike="noStrike" kern="1200" cap="none" normalizeH="0" baseline="0" noProof="0" dirty="0" smtClean="0">
                        <a:ln>
                          <a:noFill/>
                        </a:ln>
                        <a:solidFill>
                          <a:schemeClr val="tx1"/>
                        </a:solidFill>
                        <a:effectLst/>
                        <a:latin typeface="+mn-lt"/>
                        <a:ea typeface="+mn-ea"/>
                        <a:cs typeface="+mn-cs"/>
                      </a:endParaRPr>
                    </a:p>
                  </a:txBody>
                  <a:tcPr marL="49846" marR="49846" marT="54000" marB="54000"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a:noFill/>
                    </a:lnTlToBr>
                    <a:lnBlToTr>
                      <a:noFill/>
                    </a:lnBlToTr>
                    <a:solidFill>
                      <a:schemeClr val="bg1"/>
                    </a:solidFill>
                  </a:tcPr>
                </a:tc>
              </a:tr>
            </a:tbl>
          </a:graphicData>
        </a:graphic>
      </p:graphicFrame>
      <p:pic>
        <p:nvPicPr>
          <p:cNvPr id="19" name="Picture 3" descr="Vinod Kalloe"/>
          <p:cNvPicPr>
            <a:picLocks noChangeAspect="1" noChangeArrowheads="1"/>
          </p:cNvPicPr>
          <p:nvPr/>
        </p:nvPicPr>
        <p:blipFill>
          <a:blip r:embed="rId13" cstate="print"/>
          <a:srcRect/>
          <a:stretch>
            <a:fillRect/>
          </a:stretch>
        </p:blipFill>
        <p:spPr bwMode="auto">
          <a:xfrm>
            <a:off x="82242" y="836712"/>
            <a:ext cx="1177390" cy="1455879"/>
          </a:xfrm>
          <a:prstGeom prst="rect">
            <a:avLst/>
          </a:prstGeom>
          <a:noFill/>
          <a:ln w="9525">
            <a:noFill/>
            <a:miter lim="800000"/>
            <a:headEnd/>
            <a:tailEnd/>
          </a:ln>
        </p:spPr>
      </p:pic>
      <p:pic>
        <p:nvPicPr>
          <p:cNvPr id="20" name="Picture 19" descr="20150129110236544.jpg"/>
          <p:cNvPicPr>
            <a:picLocks noChangeAspect="1"/>
          </p:cNvPicPr>
          <p:nvPr/>
        </p:nvPicPr>
        <p:blipFill>
          <a:blip r:embed="rId14" cstate="print"/>
          <a:stretch>
            <a:fillRect/>
          </a:stretch>
        </p:blipFill>
        <p:spPr>
          <a:xfrm>
            <a:off x="1763688" y="5157192"/>
            <a:ext cx="600372" cy="650403"/>
          </a:xfrm>
          <a:prstGeom prst="rect">
            <a:avLst/>
          </a:prstGeom>
        </p:spPr>
      </p:pic>
      <p:sp>
        <p:nvSpPr>
          <p:cNvPr id="21" name="Rectangle 20"/>
          <p:cNvSpPr/>
          <p:nvPr/>
        </p:nvSpPr>
        <p:spPr>
          <a:xfrm>
            <a:off x="-76" y="2382818"/>
            <a:ext cx="1281120" cy="230832"/>
          </a:xfrm>
          <a:prstGeom prst="rect">
            <a:avLst/>
          </a:prstGeom>
        </p:spPr>
        <p:txBody>
          <a:bodyPr wrap="none">
            <a:spAutoFit/>
          </a:bodyPr>
          <a:lstStyle/>
          <a:p>
            <a:pPr defTabSz="762000" fontAlgn="base">
              <a:spcBef>
                <a:spcPts val="600"/>
              </a:spcBef>
              <a:spcAft>
                <a:spcPct val="0"/>
              </a:spcAft>
            </a:pPr>
            <a:r>
              <a:rPr lang="en-US" sz="900" b="1" dirty="0" smtClean="0">
                <a:solidFill>
                  <a:srgbClr val="000000"/>
                </a:solidFill>
                <a:cs typeface="Arial" pitchFamily="34" charset="0"/>
              </a:rPr>
              <a:t>Contact Information</a:t>
            </a:r>
          </a:p>
        </p:txBody>
      </p:sp>
      <p:sp>
        <p:nvSpPr>
          <p:cNvPr id="22" name="Rectangle 21"/>
          <p:cNvSpPr/>
          <p:nvPr/>
        </p:nvSpPr>
        <p:spPr>
          <a:xfrm>
            <a:off x="-76" y="2498018"/>
            <a:ext cx="2376264" cy="1754326"/>
          </a:xfrm>
          <a:prstGeom prst="rect">
            <a:avLst/>
          </a:prstGeom>
        </p:spPr>
        <p:txBody>
          <a:bodyPr wrap="square">
            <a:spAutoFit/>
          </a:bodyPr>
          <a:lstStyle/>
          <a:p>
            <a:pPr fontAlgn="base">
              <a:spcBef>
                <a:spcPct val="0"/>
              </a:spcBef>
              <a:spcAft>
                <a:spcPct val="0"/>
              </a:spcAft>
              <a:defRPr/>
            </a:pPr>
            <a:endParaRPr lang="en-US" sz="900" dirty="0" smtClean="0">
              <a:solidFill>
                <a:srgbClr val="000000"/>
              </a:solidFill>
              <a:cs typeface="Times New Roman" pitchFamily="18" charset="0"/>
            </a:endParaRPr>
          </a:p>
          <a:p>
            <a:pPr fontAlgn="base">
              <a:spcBef>
                <a:spcPct val="0"/>
              </a:spcBef>
              <a:spcAft>
                <a:spcPct val="0"/>
              </a:spcAft>
              <a:defRPr/>
            </a:pPr>
            <a:r>
              <a:rPr lang="en-US" sz="900" dirty="0" smtClean="0">
                <a:solidFill>
                  <a:srgbClr val="000000"/>
                </a:solidFill>
                <a:cs typeface="Times New Roman" pitchFamily="18" charset="0"/>
              </a:rPr>
              <a:t>KPMG The Netherlands</a:t>
            </a:r>
          </a:p>
          <a:p>
            <a:pPr fontAlgn="base">
              <a:spcBef>
                <a:spcPct val="0"/>
              </a:spcBef>
              <a:spcAft>
                <a:spcPct val="0"/>
              </a:spcAft>
              <a:defRPr/>
            </a:pPr>
            <a:r>
              <a:rPr lang="en-US" sz="900" dirty="0" smtClean="0">
                <a:solidFill>
                  <a:srgbClr val="000000"/>
                </a:solidFill>
                <a:cs typeface="Times New Roman" pitchFamily="18" charset="0"/>
              </a:rPr>
              <a:t>T: +31 88 90 91 657</a:t>
            </a:r>
          </a:p>
          <a:p>
            <a:pPr fontAlgn="base">
              <a:spcBef>
                <a:spcPct val="0"/>
              </a:spcBef>
              <a:spcAft>
                <a:spcPct val="0"/>
              </a:spcAft>
              <a:defRPr/>
            </a:pPr>
            <a:r>
              <a:rPr lang="en-US" sz="900" dirty="0" smtClean="0">
                <a:solidFill>
                  <a:srgbClr val="000000"/>
                </a:solidFill>
                <a:cs typeface="Times New Roman" pitchFamily="18" charset="0"/>
              </a:rPr>
              <a:t>M: +31 6 504 58 566</a:t>
            </a:r>
          </a:p>
          <a:p>
            <a:pPr fontAlgn="base">
              <a:spcBef>
                <a:spcPct val="0"/>
              </a:spcBef>
              <a:spcAft>
                <a:spcPct val="0"/>
              </a:spcAft>
              <a:defRPr/>
            </a:pPr>
            <a:r>
              <a:rPr lang="en-US" sz="900" dirty="0" smtClean="0">
                <a:solidFill>
                  <a:srgbClr val="000000"/>
                </a:solidFill>
                <a:cs typeface="Times New Roman" pitchFamily="18" charset="0"/>
                <a:hlinkClick r:id="rId15"/>
              </a:rPr>
              <a:t>kalloe.vinod@kpmg.com</a:t>
            </a:r>
            <a:r>
              <a:rPr lang="en-US" sz="900" dirty="0" smtClean="0">
                <a:solidFill>
                  <a:srgbClr val="000000"/>
                </a:solidFill>
                <a:cs typeface="Times New Roman" pitchFamily="18" charset="0"/>
              </a:rPr>
              <a:t>   </a:t>
            </a:r>
          </a:p>
          <a:p>
            <a:pPr fontAlgn="base">
              <a:spcBef>
                <a:spcPct val="0"/>
              </a:spcBef>
              <a:spcAft>
                <a:spcPct val="0"/>
              </a:spcAft>
              <a:defRPr/>
            </a:pPr>
            <a:endParaRPr lang="en-US" sz="900" dirty="0" smtClean="0">
              <a:solidFill>
                <a:srgbClr val="000000"/>
              </a:solidFill>
              <a:cs typeface="Times New Roman" pitchFamily="18" charset="0"/>
            </a:endParaRPr>
          </a:p>
          <a:p>
            <a:pPr fontAlgn="base">
              <a:spcBef>
                <a:spcPct val="0"/>
              </a:spcBef>
              <a:spcAft>
                <a:spcPct val="0"/>
              </a:spcAft>
              <a:defRPr/>
            </a:pPr>
            <a:r>
              <a:rPr lang="en-US" sz="900" dirty="0" smtClean="0">
                <a:solidFill>
                  <a:srgbClr val="000000"/>
                </a:solidFill>
                <a:cs typeface="Times New Roman" pitchFamily="18" charset="0"/>
              </a:rPr>
              <a:t>KPMG Thailand:</a:t>
            </a:r>
            <a:br>
              <a:rPr lang="en-US" sz="900" dirty="0" smtClean="0">
                <a:solidFill>
                  <a:srgbClr val="000000"/>
                </a:solidFill>
                <a:cs typeface="Times New Roman" pitchFamily="18" charset="0"/>
              </a:rPr>
            </a:br>
            <a:r>
              <a:rPr lang="en-US" sz="900" dirty="0" smtClean="0">
                <a:solidFill>
                  <a:srgbClr val="000000"/>
                </a:solidFill>
                <a:cs typeface="Times New Roman" pitchFamily="18" charset="0"/>
              </a:rPr>
              <a:t>T: +66 2677 2587</a:t>
            </a:r>
          </a:p>
          <a:p>
            <a:pPr fontAlgn="base">
              <a:spcBef>
                <a:spcPct val="0"/>
              </a:spcBef>
              <a:spcAft>
                <a:spcPct val="0"/>
              </a:spcAft>
              <a:defRPr/>
            </a:pPr>
            <a:r>
              <a:rPr lang="en-US" sz="900" dirty="0" smtClean="0">
                <a:solidFill>
                  <a:srgbClr val="000000"/>
                </a:solidFill>
                <a:cs typeface="Times New Roman" pitchFamily="18" charset="0"/>
              </a:rPr>
              <a:t>M: +66 92 695 0505</a:t>
            </a:r>
          </a:p>
          <a:p>
            <a:pPr fontAlgn="base">
              <a:spcBef>
                <a:spcPct val="0"/>
              </a:spcBef>
              <a:spcAft>
                <a:spcPct val="0"/>
              </a:spcAft>
              <a:defRPr/>
            </a:pPr>
            <a:r>
              <a:rPr lang="en-US" sz="900" dirty="0" smtClean="0">
                <a:solidFill>
                  <a:srgbClr val="000000"/>
                </a:solidFill>
                <a:cs typeface="Times New Roman" pitchFamily="18" charset="0"/>
                <a:hlinkClick r:id="rId15"/>
              </a:rPr>
              <a:t>kalloe.vinod@kpmg.com</a:t>
            </a:r>
            <a:r>
              <a:rPr lang="en-US" sz="900" dirty="0" smtClean="0">
                <a:solidFill>
                  <a:srgbClr val="000000"/>
                </a:solidFill>
                <a:cs typeface="Times New Roman" pitchFamily="18" charset="0"/>
              </a:rPr>
              <a:t>   </a:t>
            </a:r>
          </a:p>
          <a:p>
            <a:pPr fontAlgn="base">
              <a:spcBef>
                <a:spcPct val="0"/>
              </a:spcBef>
              <a:spcAft>
                <a:spcPct val="0"/>
              </a:spcAft>
              <a:defRPr/>
            </a:pPr>
            <a:endParaRPr lang="en-US" sz="900" dirty="0" smtClean="0">
              <a:solidFill>
                <a:srgbClr val="000000"/>
              </a:solidFill>
              <a:cs typeface="Times New Roman" pitchFamily="18" charset="0"/>
            </a:endParaRPr>
          </a:p>
          <a:p>
            <a:pPr fontAlgn="base">
              <a:spcBef>
                <a:spcPct val="0"/>
              </a:spcBef>
              <a:spcAft>
                <a:spcPct val="0"/>
              </a:spcAft>
              <a:defRPr/>
            </a:pPr>
            <a:endParaRPr lang="en-US" sz="900" dirty="0" smtClean="0">
              <a:solidFill>
                <a:srgbClr val="000000"/>
              </a:solidFill>
              <a:cs typeface="Times New Roman" pitchFamily="18" charset="0"/>
            </a:endParaRPr>
          </a:p>
        </p:txBody>
      </p:sp>
      <p:sp>
        <p:nvSpPr>
          <p:cNvPr id="23" name="Title 1"/>
          <p:cNvSpPr txBox="1">
            <a:spLocks/>
          </p:cNvSpPr>
          <p:nvPr/>
        </p:nvSpPr>
        <p:spPr>
          <a:xfrm>
            <a:off x="179512" y="44624"/>
            <a:ext cx="8229600" cy="490066"/>
          </a:xfrm>
          <a:prstGeom prst="rect">
            <a:avLst/>
          </a:prstGeom>
        </p:spPr>
        <p:txBody>
          <a:bodyPr vert="horz" lIns="91422" tIns="45711" rIns="91422" bIns="45711" rtlCol="0" anchor="ctr">
            <a:noAutofit/>
          </a:bodyPr>
          <a:lstStyle>
            <a:lvl1pPr algn="l" defTabSz="914204" rtl="0" eaLnBrk="1" latinLnBrk="0" hangingPunct="1">
              <a:spcBef>
                <a:spcPct val="0"/>
              </a:spcBef>
              <a:buNone/>
              <a:defRPr sz="4000" b="0" kern="1200">
                <a:solidFill>
                  <a:schemeClr val="tx2"/>
                </a:solidFill>
                <a:latin typeface="KPMG Light" panose="020B0403030202040204" pitchFamily="34" charset="0"/>
                <a:ea typeface="+mj-ea"/>
                <a:cs typeface="+mj-cs"/>
              </a:defRPr>
            </a:lvl1pPr>
          </a:lstStyle>
          <a:p>
            <a:r>
              <a:rPr lang="en-US" sz="2800" b="1" dirty="0" smtClean="0"/>
              <a:t/>
            </a:r>
            <a:br>
              <a:rPr lang="en-US" sz="2800" b="1" dirty="0" smtClean="0"/>
            </a:br>
            <a:r>
              <a:rPr lang="en-US" sz="2800" b="1" dirty="0" smtClean="0"/>
              <a:t>CV Vinod Kalloe – KPMG Meijburg &amp; Co</a:t>
            </a:r>
            <a:endParaRPr lang="en-US" sz="2800" b="1" dirty="0"/>
          </a:p>
        </p:txBody>
      </p:sp>
    </p:spTree>
    <p:extLst>
      <p:ext uri="{BB962C8B-B14F-4D97-AF65-F5344CB8AC3E}">
        <p14:creationId xmlns:p14="http://schemas.microsoft.com/office/powerpoint/2010/main" val="1285268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3351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DV_COPYRIGHT" val="TRUE"/>
</p:tagLst>
</file>

<file path=ppt/tags/tag2.xml><?xml version="1.0" encoding="utf-8"?>
<p:tagLst xmlns:a="http://schemas.openxmlformats.org/drawingml/2006/main" xmlns:r="http://schemas.openxmlformats.org/officeDocument/2006/relationships" xmlns:p="http://schemas.openxmlformats.org/presentationml/2006/main">
  <p:tag name="ADV_COPYRIGHT" val="TRUE"/>
</p:tagLst>
</file>

<file path=ppt/tags/tag3.xml><?xml version="1.0" encoding="utf-8"?>
<p:tagLst xmlns:a="http://schemas.openxmlformats.org/drawingml/2006/main" xmlns:r="http://schemas.openxmlformats.org/officeDocument/2006/relationships" xmlns:p="http://schemas.openxmlformats.org/presentationml/2006/main">
  <p:tag name="ADV_COPYRIGHT" val="TRUE"/>
</p:tagLst>
</file>

<file path=ppt/tags/tag4.xml><?xml version="1.0" encoding="utf-8"?>
<p:tagLst xmlns:a="http://schemas.openxmlformats.org/drawingml/2006/main" xmlns:r="http://schemas.openxmlformats.org/officeDocument/2006/relationships" xmlns:p="http://schemas.openxmlformats.org/presentationml/2006/main">
  <p:tag name="ADV_COPYRIGHT" val="TRUE"/>
</p:tagLst>
</file>

<file path=ppt/tags/tag5.xml><?xml version="1.0" encoding="utf-8"?>
<p:tagLst xmlns:a="http://schemas.openxmlformats.org/drawingml/2006/main" xmlns:r="http://schemas.openxmlformats.org/officeDocument/2006/relationships" xmlns:p="http://schemas.openxmlformats.org/presentationml/2006/main">
  <p:tag name="ADV_TOP" val="88.62504"/>
  <p:tag name="ADV_LEFT" val="365.625"/>
  <p:tag name="ADV_HEIGHT" val="359.3197"/>
  <p:tag name="ADV_WIDTH" val="334.9616"/>
</p:tagLst>
</file>

<file path=ppt/theme/theme1.xml><?xml version="1.0" encoding="utf-8"?>
<a:theme xmlns:a="http://schemas.openxmlformats.org/drawingml/2006/main" name="presentation_dutch">
  <a:themeElements>
    <a:clrScheme name="Meijburg 2016">
      <a:dk1>
        <a:srgbClr val="000000"/>
      </a:dk1>
      <a:lt1>
        <a:srgbClr val="FFFFFF"/>
      </a:lt1>
      <a:dk2>
        <a:srgbClr val="002060"/>
      </a:dk2>
      <a:lt2>
        <a:srgbClr val="747678"/>
      </a:lt2>
      <a:accent1>
        <a:srgbClr val="470A68"/>
      </a:accent1>
      <a:accent2>
        <a:srgbClr val="007DBA"/>
      </a:accent2>
      <a:accent3>
        <a:srgbClr val="009D85"/>
      </a:accent3>
      <a:accent4>
        <a:srgbClr val="00338D"/>
      </a:accent4>
      <a:accent5>
        <a:srgbClr val="F68D2E"/>
      </a:accent5>
      <a:accent6>
        <a:srgbClr val="FFC72C"/>
      </a:accent6>
      <a:hlink>
        <a:srgbClr val="002060"/>
      </a:hlink>
      <a:folHlink>
        <a:srgbClr val="4176AB"/>
      </a:folHlink>
    </a:clrScheme>
    <a:fontScheme name="Meijburg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modern.potx" id="{7E14FC65-D04A-4E9E-8CF1-21FA192DD5FF}" vid="{2497D47E-70A0-453B-B120-5CFE75ECABA2}"/>
    </a:ext>
  </a:extLst>
</a:theme>
</file>

<file path=ppt/theme/theme2.xml><?xml version="1.0" encoding="utf-8"?>
<a:theme xmlns:a="http://schemas.openxmlformats.org/drawingml/2006/main" name="Standard Slides">
  <a:themeElements>
    <a:clrScheme name="Meijburg 2016">
      <a:dk1>
        <a:srgbClr val="000000"/>
      </a:dk1>
      <a:lt1>
        <a:srgbClr val="FFFFFF"/>
      </a:lt1>
      <a:dk2>
        <a:srgbClr val="002060"/>
      </a:dk2>
      <a:lt2>
        <a:srgbClr val="747678"/>
      </a:lt2>
      <a:accent1>
        <a:srgbClr val="470A68"/>
      </a:accent1>
      <a:accent2>
        <a:srgbClr val="007DBA"/>
      </a:accent2>
      <a:accent3>
        <a:srgbClr val="009D85"/>
      </a:accent3>
      <a:accent4>
        <a:srgbClr val="00338D"/>
      </a:accent4>
      <a:accent5>
        <a:srgbClr val="F68D2E"/>
      </a:accent5>
      <a:accent6>
        <a:srgbClr val="FFC72C"/>
      </a:accent6>
      <a:hlink>
        <a:srgbClr val="002060"/>
      </a:hlink>
      <a:folHlink>
        <a:srgbClr val="4176AB"/>
      </a:folHlink>
    </a:clrScheme>
    <a:fontScheme name="Meijburg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modern.potx" id="{7E14FC65-D04A-4E9E-8CF1-21FA192DD5FF}" vid="{DD51BA52-537A-4D11-B491-334EA92703F3}"/>
    </a:ext>
  </a:extLst>
</a:theme>
</file>

<file path=ppt/theme/theme3.xml><?xml version="1.0" encoding="utf-8"?>
<a:theme xmlns:a="http://schemas.openxmlformats.org/drawingml/2006/main" name="Special Slides">
  <a:themeElements>
    <a:clrScheme name="Meijburg 2016">
      <a:dk1>
        <a:srgbClr val="000000"/>
      </a:dk1>
      <a:lt1>
        <a:srgbClr val="FFFFFF"/>
      </a:lt1>
      <a:dk2>
        <a:srgbClr val="002060"/>
      </a:dk2>
      <a:lt2>
        <a:srgbClr val="747678"/>
      </a:lt2>
      <a:accent1>
        <a:srgbClr val="470A68"/>
      </a:accent1>
      <a:accent2>
        <a:srgbClr val="007DBA"/>
      </a:accent2>
      <a:accent3>
        <a:srgbClr val="009D85"/>
      </a:accent3>
      <a:accent4>
        <a:srgbClr val="00338D"/>
      </a:accent4>
      <a:accent5>
        <a:srgbClr val="F68D2E"/>
      </a:accent5>
      <a:accent6>
        <a:srgbClr val="FFC72C"/>
      </a:accent6>
      <a:hlink>
        <a:srgbClr val="002060"/>
      </a:hlink>
      <a:folHlink>
        <a:srgbClr val="4176AB"/>
      </a:folHlink>
    </a:clrScheme>
    <a:fontScheme name="Meijburg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modern.potx" id="{7E14FC65-D04A-4E9E-8CF1-21FA192DD5FF}" vid="{195D3CDE-876B-4E77-AFAB-586746EF3569}"/>
    </a:ext>
  </a:extLst>
</a:theme>
</file>

<file path=ppt/theme/theme4.xml><?xml version="1.0" encoding="utf-8"?>
<a:theme xmlns:a="http://schemas.openxmlformats.org/drawingml/2006/main" name="Section Slides">
  <a:themeElements>
    <a:clrScheme name="Meijburg 2016">
      <a:dk1>
        <a:srgbClr val="000000"/>
      </a:dk1>
      <a:lt1>
        <a:srgbClr val="FFFFFF"/>
      </a:lt1>
      <a:dk2>
        <a:srgbClr val="002060"/>
      </a:dk2>
      <a:lt2>
        <a:srgbClr val="747678"/>
      </a:lt2>
      <a:accent1>
        <a:srgbClr val="470A68"/>
      </a:accent1>
      <a:accent2>
        <a:srgbClr val="007DBA"/>
      </a:accent2>
      <a:accent3>
        <a:srgbClr val="009D85"/>
      </a:accent3>
      <a:accent4>
        <a:srgbClr val="00338D"/>
      </a:accent4>
      <a:accent5>
        <a:srgbClr val="F68D2E"/>
      </a:accent5>
      <a:accent6>
        <a:srgbClr val="FFC72C"/>
      </a:accent6>
      <a:hlink>
        <a:srgbClr val="002060"/>
      </a:hlink>
      <a:folHlink>
        <a:srgbClr val="4176AB"/>
      </a:folHlink>
    </a:clrScheme>
    <a:fontScheme name="Meijburg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modern.potx" id="{7E14FC65-D04A-4E9E-8CF1-21FA192DD5FF}" vid="{85E943A8-D999-44DC-9C77-ABBBD3733738}"/>
    </a:ext>
  </a:extLst>
</a:theme>
</file>

<file path=ppt/theme/theme5.xml><?xml version="1.0" encoding="utf-8"?>
<a:theme xmlns:a="http://schemas.openxmlformats.org/drawingml/2006/main" name="Assets (do not use these)">
  <a:themeElements>
    <a:clrScheme name="Meijburg 2016">
      <a:dk1>
        <a:srgbClr val="000000"/>
      </a:dk1>
      <a:lt1>
        <a:srgbClr val="FFFFFF"/>
      </a:lt1>
      <a:dk2>
        <a:srgbClr val="002060"/>
      </a:dk2>
      <a:lt2>
        <a:srgbClr val="747678"/>
      </a:lt2>
      <a:accent1>
        <a:srgbClr val="470A68"/>
      </a:accent1>
      <a:accent2>
        <a:srgbClr val="007DBA"/>
      </a:accent2>
      <a:accent3>
        <a:srgbClr val="009D85"/>
      </a:accent3>
      <a:accent4>
        <a:srgbClr val="00338D"/>
      </a:accent4>
      <a:accent5>
        <a:srgbClr val="F68D2E"/>
      </a:accent5>
      <a:accent6>
        <a:srgbClr val="FFC72C"/>
      </a:accent6>
      <a:hlink>
        <a:srgbClr val="002060"/>
      </a:hlink>
      <a:folHlink>
        <a:srgbClr val="417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modern.potx" id="{7E14FC65-D04A-4E9E-8CF1-21FA192DD5FF}" vid="{870ABC02-44C7-49EC-8070-B66B8F933B9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presentation_modern</Template>
  <TotalTime>0</TotalTime>
  <Words>929</Words>
  <Application>Microsoft Office PowerPoint</Application>
  <PresentationFormat>Widescreen</PresentationFormat>
  <Paragraphs>88</Paragraphs>
  <Slides>6</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vt:i4>
      </vt:variant>
    </vt:vector>
  </HeadingPairs>
  <TitlesOfParts>
    <vt:vector size="21" baseType="lpstr">
      <vt:lpstr>Times New Roman</vt:lpstr>
      <vt:lpstr>Univers 45 Light</vt:lpstr>
      <vt:lpstr>Univers for KPMG</vt:lpstr>
      <vt:lpstr>MS PGothic</vt:lpstr>
      <vt:lpstr>Arial</vt:lpstr>
      <vt:lpstr>Wingdings</vt:lpstr>
      <vt:lpstr>Courier New</vt:lpstr>
      <vt:lpstr>KPMG Extralight</vt:lpstr>
      <vt:lpstr>Calibri</vt:lpstr>
      <vt:lpstr>KPMG Light</vt:lpstr>
      <vt:lpstr>presentation_dutch</vt:lpstr>
      <vt:lpstr>Standard Slides</vt:lpstr>
      <vt:lpstr>Special Slides</vt:lpstr>
      <vt:lpstr>Section Slides</vt:lpstr>
      <vt:lpstr>Assets (do not use these)</vt:lpstr>
      <vt:lpstr>The Netherlands  Market Trends &amp; Current Developments for taxation  NFIA Malaysia, 17 October 2019  by Vinod Kalloe - Head International Tax Policy  Meijburg &amp; Co / KPMG EMA &amp; ASPAC   </vt:lpstr>
      <vt:lpstr>Creating sustainable substance in The Netherlands </vt:lpstr>
      <vt:lpstr>The Netherlands Gateway to Europe </vt:lpstr>
      <vt:lpstr>OECD BEPS impact in the EU </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2017-08-03T13:20:33Z</dcterms:created>
  <dcterms:modified xsi:type="dcterms:W3CDTF">2019-10-15T08:19:53Z</dcterms:modified>
</cp:coreProperties>
</file>